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heme/theme2.xml" ContentType="application/vnd.openxmlformats-officedocument.theme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notesSlides/notesSlide1.xml" ContentType="application/vnd.openxmlformats-officedocument.presentationml.notesSlide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notesSlides/notesSlide2.xml" ContentType="application/vnd.openxmlformats-officedocument.presentationml.notesSlide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notesSlides/notesSlide3.xml" ContentType="application/vnd.openxmlformats-officedocument.presentationml.notesSlide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notesSlides/notesSlide4.xml" ContentType="application/vnd.openxmlformats-officedocument.presentationml.notesSlide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notesSlides/notesSlide5.xml" ContentType="application/vnd.openxmlformats-officedocument.presentationml.notesSlide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notesSlides/notesSlide6.xml" ContentType="application/vnd.openxmlformats-officedocument.presentationml.notesSlide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notesSlides/notesSlide7.xml" ContentType="application/vnd.openxmlformats-officedocument.presentationml.notesSlide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notesSlides/notesSlide8.xml" ContentType="application/vnd.openxmlformats-officedocument.presentationml.notesSlide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notesSlides/notesSlide9.xml" ContentType="application/vnd.openxmlformats-officedocument.presentationml.notesSlide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notesSlides/notesSlide10.xml" ContentType="application/vnd.openxmlformats-officedocument.presentationml.notesSlide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notesSlides/notesSlide11.xml" ContentType="application/vnd.openxmlformats-officedocument.presentationml.notesSlide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notesSlides/notesSlide12.xml" ContentType="application/vnd.openxmlformats-officedocument.presentationml.notesSlide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notesSlides/notesSlide13.xml" ContentType="application/vnd.openxmlformats-officedocument.presentationml.notesSlide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notesSlides/notesSlide14.xml" ContentType="application/vnd.openxmlformats-officedocument.presentationml.notesSlide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notesSlides/notesSlide15.xml" ContentType="application/vnd.openxmlformats-officedocument.presentationml.notesSlide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notesSlides/notesSlide16.xml" ContentType="application/vnd.openxmlformats-officedocument.presentationml.notesSlide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notesSlides/notesSlide17.xml" ContentType="application/vnd.openxmlformats-officedocument.presentationml.notesSlide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notesSlides/notesSlide18.xml" ContentType="application/vnd.openxmlformats-officedocument.presentationml.notesSlide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notesSlides/notesSlide19.xml" ContentType="application/vnd.openxmlformats-officedocument.presentationml.notesSlide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notesSlides/notesSlide20.xml" ContentType="application/vnd.openxmlformats-officedocument.presentationml.notesSlide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notesSlides/notesSlide21.xml" ContentType="application/vnd.openxmlformats-officedocument.presentationml.notesSlide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3" r:id="rId16"/>
    <p:sldId id="274" r:id="rId17"/>
    <p:sldId id="275" r:id="rId18"/>
    <p:sldId id="276" r:id="rId19"/>
    <p:sldId id="277" r:id="rId20"/>
    <p:sldId id="278" r:id="rId21"/>
    <p:sldId id="279" r:id="rId22"/>
  </p:sldIdLst>
  <p:sldSz cx="12192000" cy="6858000"/>
  <p:notesSz cx="6858000" cy="9144000"/>
  <p:embeddedFontLs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Optimistic Display" panose="020B0604020202020204" charset="0"/>
      <p:bold r:id="rId28"/>
    </p:embeddedFont>
  </p:embeddedFontLst>
  <p:custDataLst>
    <p:tags r:id="rId29"/>
  </p:custDataLst>
  <p:defaultTextStyle>
    <a:defPPr marR="0" lvl="0" algn="l" rtl="0">
      <a:lnSpc>
        <a:spcPct val="100000"/>
      </a:lnSpc>
      <a:spcBef>
        <a:spcPct val="0"/>
      </a:spcBef>
      <a:spcAft>
        <a:spcPct val="0"/>
      </a:spcAft>
    </a:defPPr>
    <a:lvl1pPr marR="0" lvl="0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  <p:ext uri="GoogleSlidesCustomDataVersion2">
      <go:slidesCustomData xmlns:go="http://customooxmlschemas.google.com/" xmlns="" r:id="rId32" roundtripDataSignature="AMtx7mhNngTpdb6Kst2mlBop8mV18dUr4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0"/>
    <p:restoredTop sz="0"/>
  </p:normalViewPr>
  <p:slideViewPr>
    <p:cSldViewPr>
      <p:cViewPr varScale="1">
        <p:scale>
          <a:sx n="74" d="100"/>
          <a:sy n="74" d="100"/>
        </p:scale>
        <p:origin x="68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tags" Target="../tags/tag66.xml"/><Relationship Id="rId7" Type="http://schemas.openxmlformats.org/officeDocument/2006/relationships/tags" Target="../tags/tag70.xml"/><Relationship Id="rId2" Type="http://schemas.openxmlformats.org/officeDocument/2006/relationships/tags" Target="../tags/tag65.xml"/><Relationship Id="rId1" Type="http://schemas.openxmlformats.org/officeDocument/2006/relationships/theme" Target="../theme/theme2.xml"/><Relationship Id="rId6" Type="http://schemas.openxmlformats.org/officeDocument/2006/relationships/tags" Target="../tags/tag69.xml"/><Relationship Id="rId5" Type="http://schemas.openxmlformats.org/officeDocument/2006/relationships/tags" Target="../tags/tag68.xml"/><Relationship Id="rId4" Type="http://schemas.openxmlformats.org/officeDocument/2006/relationships/tags" Target="../tags/tag6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  <p:custDataLst>
              <p:tags r:id="rId2"/>
            </p:custDataLst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  <p:custDataLst>
              <p:tags r:id="rId3"/>
            </p:custDataLst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ct val="0"/>
              </a:spcBef>
              <a:spcAft>
                <a:spcPct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  <p:custDataLst>
              <p:tags r:id="rId4"/>
            </p:custDataLst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  <p:custDataLst>
              <p:tags r:id="rId5"/>
            </p:custDataLst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  <p:custDataLst>
              <p:tags r:id="rId6"/>
            </p:custDataLst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  <p:custDataLst>
              <p:tags r:id="rId7"/>
            </p:custDataLst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ct val="0"/>
      </a:spcBef>
      <a:spcAft>
        <a:spcPct val="0"/>
      </a:spcAft>
    </a:defPPr>
    <a:lvl1pPr marR="0" lvl="0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73.xml"/><Relationship Id="rId1" Type="http://schemas.openxmlformats.org/officeDocument/2006/relationships/tags" Target="../tags/tag72.xml"/><Relationship Id="rId4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205.xml"/><Relationship Id="rId1" Type="http://schemas.openxmlformats.org/officeDocument/2006/relationships/tags" Target="../tags/tag204.xml"/><Relationship Id="rId4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210.xml"/><Relationship Id="rId1" Type="http://schemas.openxmlformats.org/officeDocument/2006/relationships/tags" Target="../tags/tag209.xml"/><Relationship Id="rId4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215.xml"/><Relationship Id="rId2" Type="http://schemas.openxmlformats.org/officeDocument/2006/relationships/tags" Target="../tags/tag214.xml"/><Relationship Id="rId1" Type="http://schemas.openxmlformats.org/officeDocument/2006/relationships/tags" Target="../tags/tag213.xml"/><Relationship Id="rId5" Type="http://schemas.openxmlformats.org/officeDocument/2006/relationships/slide" Target="../slides/slide12.xml"/><Relationship Id="rId4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222.xml"/><Relationship Id="rId2" Type="http://schemas.openxmlformats.org/officeDocument/2006/relationships/tags" Target="../tags/tag221.xml"/><Relationship Id="rId1" Type="http://schemas.openxmlformats.org/officeDocument/2006/relationships/tags" Target="../tags/tag220.xml"/><Relationship Id="rId5" Type="http://schemas.openxmlformats.org/officeDocument/2006/relationships/slide" Target="../slides/slide13.xml"/><Relationship Id="rId4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226.xml"/><Relationship Id="rId1" Type="http://schemas.openxmlformats.org/officeDocument/2006/relationships/tags" Target="../tags/tag225.xml"/><Relationship Id="rId4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230.xml"/><Relationship Id="rId1" Type="http://schemas.openxmlformats.org/officeDocument/2006/relationships/tags" Target="../tags/tag229.xml"/><Relationship Id="rId4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277.xml"/><Relationship Id="rId1" Type="http://schemas.openxmlformats.org/officeDocument/2006/relationships/tags" Target="../tags/tag276.xml"/><Relationship Id="rId4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334.xml"/><Relationship Id="rId2" Type="http://schemas.openxmlformats.org/officeDocument/2006/relationships/tags" Target="../tags/tag333.xml"/><Relationship Id="rId1" Type="http://schemas.openxmlformats.org/officeDocument/2006/relationships/tags" Target="../tags/tag332.xml"/><Relationship Id="rId5" Type="http://schemas.openxmlformats.org/officeDocument/2006/relationships/slide" Target="../slides/slide17.xml"/><Relationship Id="rId4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338.xml"/><Relationship Id="rId1" Type="http://schemas.openxmlformats.org/officeDocument/2006/relationships/tags" Target="../tags/tag337.xml"/><Relationship Id="rId4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342.xml"/><Relationship Id="rId1" Type="http://schemas.openxmlformats.org/officeDocument/2006/relationships/tags" Target="../tags/tag341.xml"/><Relationship Id="rId4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4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346.xml"/><Relationship Id="rId1" Type="http://schemas.openxmlformats.org/officeDocument/2006/relationships/tags" Target="../tags/tag345.xml"/><Relationship Id="rId4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350.xml"/><Relationship Id="rId1" Type="http://schemas.openxmlformats.org/officeDocument/2006/relationships/tags" Target="../tags/tag349.xml"/><Relationship Id="rId4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81.xml"/><Relationship Id="rId1" Type="http://schemas.openxmlformats.org/officeDocument/2006/relationships/tags" Target="../tags/tag80.xml"/><Relationship Id="rId4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86.xml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5" Type="http://schemas.openxmlformats.org/officeDocument/2006/relationships/slide" Target="../slides/slide4.xml"/><Relationship Id="rId4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91.xml"/><Relationship Id="rId2" Type="http://schemas.openxmlformats.org/officeDocument/2006/relationships/tags" Target="../tags/tag90.xml"/><Relationship Id="rId1" Type="http://schemas.openxmlformats.org/officeDocument/2006/relationships/tags" Target="../tags/tag89.xml"/><Relationship Id="rId5" Type="http://schemas.openxmlformats.org/officeDocument/2006/relationships/slide" Target="../slides/slide5.xml"/><Relationship Id="rId4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97.xml"/><Relationship Id="rId1" Type="http://schemas.openxmlformats.org/officeDocument/2006/relationships/tags" Target="../tags/tag96.xml"/><Relationship Id="rId4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133.xml"/><Relationship Id="rId1" Type="http://schemas.openxmlformats.org/officeDocument/2006/relationships/tags" Target="../tags/tag132.xml"/><Relationship Id="rId4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170.xml"/><Relationship Id="rId1" Type="http://schemas.openxmlformats.org/officeDocument/2006/relationships/tags" Target="../tags/tag169.xml"/><Relationship Id="rId4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181.xml"/><Relationship Id="rId1" Type="http://schemas.openxmlformats.org/officeDocument/2006/relationships/tags" Target="../tags/tag180.xml"/><Relationship Id="rId4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  <p:custDataLst>
              <p:tags r:id="rId2"/>
            </p:custDataLst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2:notes"/>
          <p:cNvSpPr txBox="1"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407" name="Google Shape;407;p12:notes"/>
          <p:cNvSpPr>
            <a:spLocks noGrp="1" noRot="1" noChangeAspect="1"/>
          </p:cNvSpPr>
          <p:nvPr>
            <p:ph type="sldImg" idx="2"/>
            <p:custDataLst>
              <p:tags r:id="rId2"/>
            </p:custDataLst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13:notes"/>
          <p:cNvSpPr txBox="1"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432" name="Google Shape;432;p13:notes"/>
          <p:cNvSpPr>
            <a:spLocks noGrp="1" noRot="1" noChangeAspect="1"/>
          </p:cNvSpPr>
          <p:nvPr>
            <p:ph type="sldImg" idx="2"/>
            <p:custDataLst>
              <p:tags r:id="rId2"/>
            </p:custDataLst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14:notes"/>
          <p:cNvSpPr>
            <a:spLocks noGrp="1" noRot="1" noChangeAspect="1"/>
          </p:cNvSpPr>
          <p:nvPr>
            <p:ph type="sldImg" idx="2"/>
            <p:custDataLst>
              <p:tags r:id="rId1"/>
            </p:custDataLst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9" name="Google Shape;439;p14:notes"/>
          <p:cNvSpPr txBox="1"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r>
              <a:t>Вариация работы</a:t>
            </a:r>
          </a:p>
        </p:txBody>
      </p:sp>
      <p:sp>
        <p:nvSpPr>
          <p:cNvPr id="440" name="Google Shape;440;p14:notes"/>
          <p:cNvSpPr txBox="1">
            <a:spLocks noGrp="1"/>
          </p:cNvSpPr>
          <p:nvPr>
            <p:ph type="sldNum" idx="12"/>
            <p:custDataLst>
              <p:tags r:id="rId3"/>
            </p:custDataLst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15:notes"/>
          <p:cNvSpPr>
            <a:spLocks noGrp="1" noRot="1" noChangeAspect="1"/>
          </p:cNvSpPr>
          <p:nvPr>
            <p:ph type="sldImg" idx="2"/>
            <p:custDataLst>
              <p:tags r:id="rId1"/>
            </p:custDataLst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6" name="Google Shape;446;p15:notes"/>
          <p:cNvSpPr txBox="1"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447" name="Google Shape;447;p15:notes"/>
          <p:cNvSpPr txBox="1">
            <a:spLocks noGrp="1"/>
          </p:cNvSpPr>
          <p:nvPr>
            <p:ph type="sldNum" idx="12"/>
            <p:custDataLst>
              <p:tags r:id="rId3"/>
            </p:custDataLst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16:notes"/>
          <p:cNvSpPr txBox="1"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455" name="Google Shape;455;p16:notes"/>
          <p:cNvSpPr>
            <a:spLocks noGrp="1" noRot="1" noChangeAspect="1"/>
          </p:cNvSpPr>
          <p:nvPr>
            <p:ph type="sldImg" idx="2"/>
            <p:custDataLst>
              <p:tags r:id="rId2"/>
            </p:custDataLst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18:notes"/>
          <p:cNvSpPr txBox="1"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557" name="Google Shape;557;p18:notes"/>
          <p:cNvSpPr>
            <a:spLocks noGrp="1" noRot="1" noChangeAspect="1"/>
          </p:cNvSpPr>
          <p:nvPr>
            <p:ph type="sldImg" idx="2"/>
            <p:custDataLst>
              <p:tags r:id="rId2"/>
            </p:custDataLst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19:notes"/>
          <p:cNvSpPr txBox="1"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563" name="Google Shape;563;p19:notes"/>
          <p:cNvSpPr>
            <a:spLocks noGrp="1" noRot="1" noChangeAspect="1"/>
          </p:cNvSpPr>
          <p:nvPr>
            <p:ph type="sldImg" idx="2"/>
            <p:custDataLst>
              <p:tags r:id="rId2"/>
            </p:custDataLst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20:notes"/>
          <p:cNvSpPr>
            <a:spLocks noGrp="1" noRot="1" noChangeAspect="1"/>
          </p:cNvSpPr>
          <p:nvPr>
            <p:ph type="sldImg" idx="2"/>
            <p:custDataLst>
              <p:tags r:id="rId1"/>
            </p:custDataLst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2" name="Google Shape;612;p20:notes"/>
          <p:cNvSpPr txBox="1"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613" name="Google Shape;613;p20:notes"/>
          <p:cNvSpPr txBox="1">
            <a:spLocks noGrp="1"/>
          </p:cNvSpPr>
          <p:nvPr>
            <p:ph type="sldNum" idx="12"/>
            <p:custDataLst>
              <p:tags r:id="rId3"/>
            </p:custDataLst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21:notes"/>
          <p:cNvSpPr txBox="1"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671" name="Google Shape;671;p21:notes"/>
          <p:cNvSpPr>
            <a:spLocks noGrp="1" noRot="1" noChangeAspect="1"/>
          </p:cNvSpPr>
          <p:nvPr>
            <p:ph type="sldImg" idx="2"/>
            <p:custDataLst>
              <p:tags r:id="rId2"/>
            </p:custDataLst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22:notes"/>
          <p:cNvSpPr txBox="1"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677" name="Google Shape;677;p22:notes"/>
          <p:cNvSpPr>
            <a:spLocks noGrp="1" noRot="1" noChangeAspect="1"/>
          </p:cNvSpPr>
          <p:nvPr>
            <p:ph type="sldImg" idx="2"/>
            <p:custDataLst>
              <p:tags r:id="rId2"/>
            </p:custDataLst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  <p:custDataLst>
              <p:tags r:id="rId2"/>
            </p:custDataLst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23:notes"/>
          <p:cNvSpPr txBox="1"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683" name="Google Shape;683;p23:notes"/>
          <p:cNvSpPr>
            <a:spLocks noGrp="1" noRot="1" noChangeAspect="1"/>
          </p:cNvSpPr>
          <p:nvPr>
            <p:ph type="sldImg" idx="2"/>
            <p:custDataLst>
              <p:tags r:id="rId2"/>
            </p:custDataLst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24:notes"/>
          <p:cNvSpPr txBox="1"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689" name="Google Shape;689;p24:notes"/>
          <p:cNvSpPr>
            <a:spLocks noGrp="1" noRot="1" noChangeAspect="1"/>
          </p:cNvSpPr>
          <p:nvPr>
            <p:ph type="sldImg" idx="2"/>
            <p:custDataLst>
              <p:tags r:id="rId2"/>
            </p:custDataLst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  <p:custDataLst>
              <p:tags r:id="rId2"/>
            </p:custDataLst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5:notes"/>
          <p:cNvSpPr>
            <a:spLocks noGrp="1" noRot="1" noChangeAspect="1"/>
          </p:cNvSpPr>
          <p:nvPr>
            <p:ph type="sldImg" idx="2"/>
            <p:custDataLst>
              <p:tags r:id="rId1"/>
            </p:custDataLst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9" name="Google Shape;199;p5:notes"/>
          <p:cNvSpPr txBox="1"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200" name="Google Shape;200;p5:notes"/>
          <p:cNvSpPr txBox="1">
            <a:spLocks noGrp="1"/>
          </p:cNvSpPr>
          <p:nvPr>
            <p:ph type="sldNum" idx="12"/>
            <p:custDataLst>
              <p:tags r:id="rId3"/>
            </p:custDataLst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6:notes"/>
          <p:cNvSpPr>
            <a:spLocks noGrp="1" noRot="1" noChangeAspect="1"/>
          </p:cNvSpPr>
          <p:nvPr>
            <p:ph type="sldImg" idx="2"/>
            <p:custDataLst>
              <p:tags r:id="rId1"/>
            </p:custDataLst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6" name="Google Shape;206;p6:notes"/>
          <p:cNvSpPr txBox="1"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207" name="Google Shape;207;p6:notes"/>
          <p:cNvSpPr txBox="1">
            <a:spLocks noGrp="1"/>
          </p:cNvSpPr>
          <p:nvPr>
            <p:ph type="sldNum" idx="12"/>
            <p:custDataLst>
              <p:tags r:id="rId3"/>
            </p:custDataLst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8:notes"/>
          <p:cNvSpPr txBox="1"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309" name="Google Shape;309;p8:notes"/>
          <p:cNvSpPr>
            <a:spLocks noGrp="1" noRot="1" noChangeAspect="1"/>
          </p:cNvSpPr>
          <p:nvPr>
            <p:ph type="sldImg" idx="2"/>
            <p:custDataLst>
              <p:tags r:id="rId2"/>
            </p:custDataLst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9:notes"/>
          <p:cNvSpPr txBox="1"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317" name="Google Shape;317;p9:notes"/>
          <p:cNvSpPr>
            <a:spLocks noGrp="1" noRot="1" noChangeAspect="1"/>
          </p:cNvSpPr>
          <p:nvPr>
            <p:ph type="sldImg" idx="2"/>
            <p:custDataLst>
              <p:tags r:id="rId2"/>
            </p:custDataLst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0:notes"/>
          <p:cNvSpPr txBox="1"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355" name="Google Shape;355;p10:notes"/>
          <p:cNvSpPr>
            <a:spLocks noGrp="1" noRot="1" noChangeAspect="1"/>
          </p:cNvSpPr>
          <p:nvPr>
            <p:ph type="sldImg" idx="2"/>
            <p:custDataLst>
              <p:tags r:id="rId2"/>
            </p:custDataLst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11:notes"/>
          <p:cNvSpPr txBox="1"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394" name="Google Shape;394;p11:notes"/>
          <p:cNvSpPr>
            <a:spLocks noGrp="1" noRot="1" noChangeAspect="1"/>
          </p:cNvSpPr>
          <p:nvPr>
            <p:ph type="sldImg" idx="2"/>
            <p:custDataLst>
              <p:tags r:id="rId2"/>
            </p:custDataLst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9.xml"/><Relationship Id="rId4" Type="http://schemas.openxmlformats.org/officeDocument/2006/relationships/tags" Target="../tags/tag58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4.xml"/><Relationship Id="rId4" Type="http://schemas.openxmlformats.org/officeDocument/2006/relationships/tags" Target="../tags/tag6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7"/>
          <p:cNvSpPr txBox="1"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7"/>
          <p:cNvSpPr txBox="1"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7"/>
          <p:cNvSpPr txBox="1">
            <a:spLocks noGrp="1"/>
          </p:cNvSpPr>
          <p:nvPr>
            <p:ph type="dt" idx="10"/>
            <p:custDataLst>
              <p:tags r:id="rId3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7"/>
          <p:cNvSpPr txBox="1">
            <a:spLocks noGrp="1"/>
          </p:cNvSpPr>
          <p:nvPr>
            <p:ph type="ftr" idx="11"/>
            <p:custDataLst>
              <p:tags r:id="rId4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7"/>
          <p:cNvSpPr txBox="1">
            <a:spLocks noGrp="1"/>
          </p:cNvSpPr>
          <p:nvPr>
            <p:ph type="sldNum" idx="12"/>
            <p:custDataLst>
              <p:tags r:id="rId5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ct val="0"/>
              </a:spcBef>
              <a:buNone/>
              <a:defRPr/>
            </a:lvl1pPr>
            <a:lvl2pPr marL="0" lvl="1" indent="0" algn="r">
              <a:spcBef>
                <a:spcPct val="0"/>
              </a:spcBef>
              <a:buNone/>
              <a:defRPr/>
            </a:lvl2pPr>
            <a:lvl3pPr marL="0" lvl="2" indent="0" algn="r">
              <a:spcBef>
                <a:spcPct val="0"/>
              </a:spcBef>
              <a:buNone/>
              <a:defRPr/>
            </a:lvl3pPr>
            <a:lvl4pPr marL="0" lvl="3" indent="0" algn="r">
              <a:spcBef>
                <a:spcPct val="0"/>
              </a:spcBef>
              <a:buNone/>
              <a:defRPr/>
            </a:lvl4pPr>
            <a:lvl5pPr marL="0" lvl="4" indent="0" algn="r">
              <a:spcBef>
                <a:spcPct val="0"/>
              </a:spcBef>
              <a:buNone/>
              <a:defRPr/>
            </a:lvl5pPr>
            <a:lvl6pPr marL="0" lvl="5" indent="0" algn="r">
              <a:spcBef>
                <a:spcPct val="0"/>
              </a:spcBef>
              <a:buNone/>
              <a:defRPr/>
            </a:lvl6pPr>
            <a:lvl7pPr marL="0" lvl="6" indent="0" algn="r">
              <a:spcBef>
                <a:spcPct val="0"/>
              </a:spcBef>
              <a:buNone/>
              <a:defRPr/>
            </a:lvl7pPr>
            <a:lvl8pPr marL="0" lvl="7" indent="0" algn="r">
              <a:spcBef>
                <a:spcPct val="0"/>
              </a:spcBef>
              <a:buNone/>
              <a:defRPr/>
            </a:lvl8pPr>
            <a:lvl9pPr marL="0" lvl="8" indent="0" algn="r">
              <a:spcBef>
                <a:spcPct val="0"/>
              </a:spcBef>
              <a:buNone/>
              <a:defRPr/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6"/>
          <p:cNvSpPr txBox="1"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6"/>
          <p:cNvSpPr txBox="1"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6"/>
          <p:cNvSpPr txBox="1">
            <a:spLocks noGrp="1"/>
          </p:cNvSpPr>
          <p:nvPr>
            <p:ph type="dt" idx="10"/>
            <p:custDataLst>
              <p:tags r:id="rId3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6"/>
          <p:cNvSpPr txBox="1">
            <a:spLocks noGrp="1"/>
          </p:cNvSpPr>
          <p:nvPr>
            <p:ph type="ftr" idx="11"/>
            <p:custDataLst>
              <p:tags r:id="rId4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6"/>
          <p:cNvSpPr txBox="1">
            <a:spLocks noGrp="1"/>
          </p:cNvSpPr>
          <p:nvPr>
            <p:ph type="sldNum" idx="12"/>
            <p:custDataLst>
              <p:tags r:id="rId5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ct val="0"/>
              </a:spcBef>
              <a:buNone/>
              <a:defRPr/>
            </a:lvl1pPr>
            <a:lvl2pPr marL="0" lvl="1" indent="0" algn="r">
              <a:spcBef>
                <a:spcPct val="0"/>
              </a:spcBef>
              <a:buNone/>
              <a:defRPr/>
            </a:lvl2pPr>
            <a:lvl3pPr marL="0" lvl="2" indent="0" algn="r">
              <a:spcBef>
                <a:spcPct val="0"/>
              </a:spcBef>
              <a:buNone/>
              <a:defRPr/>
            </a:lvl3pPr>
            <a:lvl4pPr marL="0" lvl="3" indent="0" algn="r">
              <a:spcBef>
                <a:spcPct val="0"/>
              </a:spcBef>
              <a:buNone/>
              <a:defRPr/>
            </a:lvl4pPr>
            <a:lvl5pPr marL="0" lvl="4" indent="0" algn="r">
              <a:spcBef>
                <a:spcPct val="0"/>
              </a:spcBef>
              <a:buNone/>
              <a:defRPr/>
            </a:lvl5pPr>
            <a:lvl6pPr marL="0" lvl="5" indent="0" algn="r">
              <a:spcBef>
                <a:spcPct val="0"/>
              </a:spcBef>
              <a:buNone/>
              <a:defRPr/>
            </a:lvl6pPr>
            <a:lvl7pPr marL="0" lvl="6" indent="0" algn="r">
              <a:spcBef>
                <a:spcPct val="0"/>
              </a:spcBef>
              <a:buNone/>
              <a:defRPr/>
            </a:lvl7pPr>
            <a:lvl8pPr marL="0" lvl="7" indent="0" algn="r">
              <a:spcBef>
                <a:spcPct val="0"/>
              </a:spcBef>
              <a:buNone/>
              <a:defRPr/>
            </a:lvl8pPr>
            <a:lvl9pPr marL="0" lvl="8" indent="0" algn="r">
              <a:spcBef>
                <a:spcPct val="0"/>
              </a:spcBef>
              <a:buNone/>
              <a:defRPr/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7"/>
          <p:cNvSpPr txBox="1">
            <a:spLocks noGrp="1"/>
          </p:cNvSpPr>
          <p:nvPr>
            <p:ph type="title"/>
            <p:custDataLst>
              <p:tags r:id="rId1"/>
            </p:custDataLst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7"/>
          <p:cNvSpPr txBox="1"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7"/>
          <p:cNvSpPr txBox="1">
            <a:spLocks noGrp="1"/>
          </p:cNvSpPr>
          <p:nvPr>
            <p:ph type="dt" idx="10"/>
            <p:custDataLst>
              <p:tags r:id="rId3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7"/>
          <p:cNvSpPr txBox="1">
            <a:spLocks noGrp="1"/>
          </p:cNvSpPr>
          <p:nvPr>
            <p:ph type="ftr" idx="11"/>
            <p:custDataLst>
              <p:tags r:id="rId4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7"/>
          <p:cNvSpPr txBox="1">
            <a:spLocks noGrp="1"/>
          </p:cNvSpPr>
          <p:nvPr>
            <p:ph type="sldNum" idx="12"/>
            <p:custDataLst>
              <p:tags r:id="rId5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ct val="0"/>
              </a:spcBef>
              <a:buNone/>
              <a:defRPr/>
            </a:lvl1pPr>
            <a:lvl2pPr marL="0" lvl="1" indent="0" algn="r">
              <a:spcBef>
                <a:spcPct val="0"/>
              </a:spcBef>
              <a:buNone/>
              <a:defRPr/>
            </a:lvl2pPr>
            <a:lvl3pPr marL="0" lvl="2" indent="0" algn="r">
              <a:spcBef>
                <a:spcPct val="0"/>
              </a:spcBef>
              <a:buNone/>
              <a:defRPr/>
            </a:lvl3pPr>
            <a:lvl4pPr marL="0" lvl="3" indent="0" algn="r">
              <a:spcBef>
                <a:spcPct val="0"/>
              </a:spcBef>
              <a:buNone/>
              <a:defRPr/>
            </a:lvl4pPr>
            <a:lvl5pPr marL="0" lvl="4" indent="0" algn="r">
              <a:spcBef>
                <a:spcPct val="0"/>
              </a:spcBef>
              <a:buNone/>
              <a:defRPr/>
            </a:lvl5pPr>
            <a:lvl6pPr marL="0" lvl="5" indent="0" algn="r">
              <a:spcBef>
                <a:spcPct val="0"/>
              </a:spcBef>
              <a:buNone/>
              <a:defRPr/>
            </a:lvl6pPr>
            <a:lvl7pPr marL="0" lvl="6" indent="0" algn="r">
              <a:spcBef>
                <a:spcPct val="0"/>
              </a:spcBef>
              <a:buNone/>
              <a:defRPr/>
            </a:lvl7pPr>
            <a:lvl8pPr marL="0" lvl="7" indent="0" algn="r">
              <a:spcBef>
                <a:spcPct val="0"/>
              </a:spcBef>
              <a:buNone/>
              <a:defRPr/>
            </a:lvl8pPr>
            <a:lvl9pPr marL="0" lvl="8" indent="0" algn="r">
              <a:spcBef>
                <a:spcPct val="0"/>
              </a:spcBef>
              <a:buNone/>
              <a:defRPr/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8"/>
          <p:cNvSpPr txBox="1"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dt" idx="10"/>
            <p:custDataLst>
              <p:tags r:id="rId3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8"/>
          <p:cNvSpPr txBox="1">
            <a:spLocks noGrp="1"/>
          </p:cNvSpPr>
          <p:nvPr>
            <p:ph type="ftr" idx="11"/>
            <p:custDataLst>
              <p:tags r:id="rId4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8"/>
          <p:cNvSpPr txBox="1">
            <a:spLocks noGrp="1"/>
          </p:cNvSpPr>
          <p:nvPr>
            <p:ph type="sldNum" idx="12"/>
            <p:custDataLst>
              <p:tags r:id="rId5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ct val="0"/>
              </a:spcBef>
              <a:buNone/>
              <a:defRPr/>
            </a:lvl1pPr>
            <a:lvl2pPr marL="0" lvl="1" indent="0" algn="r">
              <a:spcBef>
                <a:spcPct val="0"/>
              </a:spcBef>
              <a:buNone/>
              <a:defRPr/>
            </a:lvl2pPr>
            <a:lvl3pPr marL="0" lvl="2" indent="0" algn="r">
              <a:spcBef>
                <a:spcPct val="0"/>
              </a:spcBef>
              <a:buNone/>
              <a:defRPr/>
            </a:lvl3pPr>
            <a:lvl4pPr marL="0" lvl="3" indent="0" algn="r">
              <a:spcBef>
                <a:spcPct val="0"/>
              </a:spcBef>
              <a:buNone/>
              <a:defRPr/>
            </a:lvl4pPr>
            <a:lvl5pPr marL="0" lvl="4" indent="0" algn="r">
              <a:spcBef>
                <a:spcPct val="0"/>
              </a:spcBef>
              <a:buNone/>
              <a:defRPr/>
            </a:lvl5pPr>
            <a:lvl6pPr marL="0" lvl="5" indent="0" algn="r">
              <a:spcBef>
                <a:spcPct val="0"/>
              </a:spcBef>
              <a:buNone/>
              <a:defRPr/>
            </a:lvl6pPr>
            <a:lvl7pPr marL="0" lvl="6" indent="0" algn="r">
              <a:spcBef>
                <a:spcPct val="0"/>
              </a:spcBef>
              <a:buNone/>
              <a:defRPr/>
            </a:lvl7pPr>
            <a:lvl8pPr marL="0" lvl="7" indent="0" algn="r">
              <a:spcBef>
                <a:spcPct val="0"/>
              </a:spcBef>
              <a:buNone/>
              <a:defRPr/>
            </a:lvl8pPr>
            <a:lvl9pPr marL="0" lvl="8" indent="0" algn="r">
              <a:spcBef>
                <a:spcPct val="0"/>
              </a:spcBef>
              <a:buNone/>
              <a:defRPr/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9"/>
          <p:cNvSpPr txBox="1"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9"/>
          <p:cNvSpPr txBox="1"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9"/>
          <p:cNvSpPr txBox="1">
            <a:spLocks noGrp="1"/>
          </p:cNvSpPr>
          <p:nvPr>
            <p:ph type="dt" idx="10"/>
            <p:custDataLst>
              <p:tags r:id="rId3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9"/>
          <p:cNvSpPr txBox="1">
            <a:spLocks noGrp="1"/>
          </p:cNvSpPr>
          <p:nvPr>
            <p:ph type="ftr" idx="11"/>
            <p:custDataLst>
              <p:tags r:id="rId4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9"/>
          <p:cNvSpPr txBox="1">
            <a:spLocks noGrp="1"/>
          </p:cNvSpPr>
          <p:nvPr>
            <p:ph type="sldNum" idx="12"/>
            <p:custDataLst>
              <p:tags r:id="rId5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ct val="0"/>
              </a:spcBef>
              <a:buNone/>
              <a:defRPr/>
            </a:lvl1pPr>
            <a:lvl2pPr marL="0" lvl="1" indent="0" algn="r">
              <a:spcBef>
                <a:spcPct val="0"/>
              </a:spcBef>
              <a:buNone/>
              <a:defRPr/>
            </a:lvl2pPr>
            <a:lvl3pPr marL="0" lvl="2" indent="0" algn="r">
              <a:spcBef>
                <a:spcPct val="0"/>
              </a:spcBef>
              <a:buNone/>
              <a:defRPr/>
            </a:lvl3pPr>
            <a:lvl4pPr marL="0" lvl="3" indent="0" algn="r">
              <a:spcBef>
                <a:spcPct val="0"/>
              </a:spcBef>
              <a:buNone/>
              <a:defRPr/>
            </a:lvl4pPr>
            <a:lvl5pPr marL="0" lvl="4" indent="0" algn="r">
              <a:spcBef>
                <a:spcPct val="0"/>
              </a:spcBef>
              <a:buNone/>
              <a:defRPr/>
            </a:lvl5pPr>
            <a:lvl6pPr marL="0" lvl="5" indent="0" algn="r">
              <a:spcBef>
                <a:spcPct val="0"/>
              </a:spcBef>
              <a:buNone/>
              <a:defRPr/>
            </a:lvl6pPr>
            <a:lvl7pPr marL="0" lvl="6" indent="0" algn="r">
              <a:spcBef>
                <a:spcPct val="0"/>
              </a:spcBef>
              <a:buNone/>
              <a:defRPr/>
            </a:lvl7pPr>
            <a:lvl8pPr marL="0" lvl="7" indent="0" algn="r">
              <a:spcBef>
                <a:spcPct val="0"/>
              </a:spcBef>
              <a:buNone/>
              <a:defRPr/>
            </a:lvl8pPr>
            <a:lvl9pPr marL="0" lvl="8" indent="0" algn="r">
              <a:spcBef>
                <a:spcPct val="0"/>
              </a:spcBef>
              <a:buNone/>
              <a:defRPr/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0"/>
          <p:cNvSpPr txBox="1"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0"/>
          <p:cNvSpPr txBox="1"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30"/>
          <p:cNvSpPr txBox="1">
            <a:spLocks noGrp="1"/>
          </p:cNvSpPr>
          <p:nvPr>
            <p:ph type="body" idx="2"/>
            <p:custDataLst>
              <p:tags r:id="rId3"/>
            </p:custDataLst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30"/>
          <p:cNvSpPr txBox="1">
            <a:spLocks noGrp="1"/>
          </p:cNvSpPr>
          <p:nvPr>
            <p:ph type="dt" idx="10"/>
            <p:custDataLst>
              <p:tags r:id="rId4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0"/>
          <p:cNvSpPr txBox="1">
            <a:spLocks noGrp="1"/>
          </p:cNvSpPr>
          <p:nvPr>
            <p:ph type="ftr" idx="11"/>
            <p:custDataLst>
              <p:tags r:id="rId5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0"/>
          <p:cNvSpPr txBox="1">
            <a:spLocks noGrp="1"/>
          </p:cNvSpPr>
          <p:nvPr>
            <p:ph type="sldNum" idx="12"/>
            <p:custDataLst>
              <p:tags r:id="rId6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ct val="0"/>
              </a:spcBef>
              <a:buNone/>
              <a:defRPr/>
            </a:lvl1pPr>
            <a:lvl2pPr marL="0" lvl="1" indent="0" algn="r">
              <a:spcBef>
                <a:spcPct val="0"/>
              </a:spcBef>
              <a:buNone/>
              <a:defRPr/>
            </a:lvl2pPr>
            <a:lvl3pPr marL="0" lvl="2" indent="0" algn="r">
              <a:spcBef>
                <a:spcPct val="0"/>
              </a:spcBef>
              <a:buNone/>
              <a:defRPr/>
            </a:lvl3pPr>
            <a:lvl4pPr marL="0" lvl="3" indent="0" algn="r">
              <a:spcBef>
                <a:spcPct val="0"/>
              </a:spcBef>
              <a:buNone/>
              <a:defRPr/>
            </a:lvl4pPr>
            <a:lvl5pPr marL="0" lvl="4" indent="0" algn="r">
              <a:spcBef>
                <a:spcPct val="0"/>
              </a:spcBef>
              <a:buNone/>
              <a:defRPr/>
            </a:lvl5pPr>
            <a:lvl6pPr marL="0" lvl="5" indent="0" algn="r">
              <a:spcBef>
                <a:spcPct val="0"/>
              </a:spcBef>
              <a:buNone/>
              <a:defRPr/>
            </a:lvl6pPr>
            <a:lvl7pPr marL="0" lvl="6" indent="0" algn="r">
              <a:spcBef>
                <a:spcPct val="0"/>
              </a:spcBef>
              <a:buNone/>
              <a:defRPr/>
            </a:lvl7pPr>
            <a:lvl8pPr marL="0" lvl="7" indent="0" algn="r">
              <a:spcBef>
                <a:spcPct val="0"/>
              </a:spcBef>
              <a:buNone/>
              <a:defRPr/>
            </a:lvl8pPr>
            <a:lvl9pPr marL="0" lvl="8" indent="0" algn="r">
              <a:spcBef>
                <a:spcPct val="0"/>
              </a:spcBef>
              <a:buNone/>
              <a:defRPr/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1"/>
          <p:cNvSpPr txBox="1"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1"/>
          <p:cNvSpPr txBox="1"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31"/>
          <p:cNvSpPr txBox="1">
            <a:spLocks noGrp="1"/>
          </p:cNvSpPr>
          <p:nvPr>
            <p:ph type="body" idx="2"/>
            <p:custDataLst>
              <p:tags r:id="rId3"/>
            </p:custDataLst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31"/>
          <p:cNvSpPr txBox="1">
            <a:spLocks noGrp="1"/>
          </p:cNvSpPr>
          <p:nvPr>
            <p:ph type="body" idx="3"/>
            <p:custDataLst>
              <p:tags r:id="rId4"/>
            </p:custDataLst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31"/>
          <p:cNvSpPr txBox="1">
            <a:spLocks noGrp="1"/>
          </p:cNvSpPr>
          <p:nvPr>
            <p:ph type="body" idx="4"/>
            <p:custDataLst>
              <p:tags r:id="rId5"/>
            </p:custDataLst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1"/>
          <p:cNvSpPr txBox="1">
            <a:spLocks noGrp="1"/>
          </p:cNvSpPr>
          <p:nvPr>
            <p:ph type="dt" idx="10"/>
            <p:custDataLst>
              <p:tags r:id="rId6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1"/>
          <p:cNvSpPr txBox="1">
            <a:spLocks noGrp="1"/>
          </p:cNvSpPr>
          <p:nvPr>
            <p:ph type="ftr" idx="11"/>
            <p:custDataLst>
              <p:tags r:id="rId7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1"/>
          <p:cNvSpPr txBox="1">
            <a:spLocks noGrp="1"/>
          </p:cNvSpPr>
          <p:nvPr>
            <p:ph type="sldNum" idx="12"/>
            <p:custDataLst>
              <p:tags r:id="rId8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ct val="0"/>
              </a:spcBef>
              <a:buNone/>
              <a:defRPr/>
            </a:lvl1pPr>
            <a:lvl2pPr marL="0" lvl="1" indent="0" algn="r">
              <a:spcBef>
                <a:spcPct val="0"/>
              </a:spcBef>
              <a:buNone/>
              <a:defRPr/>
            </a:lvl2pPr>
            <a:lvl3pPr marL="0" lvl="2" indent="0" algn="r">
              <a:spcBef>
                <a:spcPct val="0"/>
              </a:spcBef>
              <a:buNone/>
              <a:defRPr/>
            </a:lvl3pPr>
            <a:lvl4pPr marL="0" lvl="3" indent="0" algn="r">
              <a:spcBef>
                <a:spcPct val="0"/>
              </a:spcBef>
              <a:buNone/>
              <a:defRPr/>
            </a:lvl4pPr>
            <a:lvl5pPr marL="0" lvl="4" indent="0" algn="r">
              <a:spcBef>
                <a:spcPct val="0"/>
              </a:spcBef>
              <a:buNone/>
              <a:defRPr/>
            </a:lvl5pPr>
            <a:lvl6pPr marL="0" lvl="5" indent="0" algn="r">
              <a:spcBef>
                <a:spcPct val="0"/>
              </a:spcBef>
              <a:buNone/>
              <a:defRPr/>
            </a:lvl6pPr>
            <a:lvl7pPr marL="0" lvl="6" indent="0" algn="r">
              <a:spcBef>
                <a:spcPct val="0"/>
              </a:spcBef>
              <a:buNone/>
              <a:defRPr/>
            </a:lvl7pPr>
            <a:lvl8pPr marL="0" lvl="7" indent="0" algn="r">
              <a:spcBef>
                <a:spcPct val="0"/>
              </a:spcBef>
              <a:buNone/>
              <a:defRPr/>
            </a:lvl8pPr>
            <a:lvl9pPr marL="0" lvl="8" indent="0" algn="r">
              <a:spcBef>
                <a:spcPct val="0"/>
              </a:spcBef>
              <a:buNone/>
              <a:defRPr/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2"/>
          <p:cNvSpPr txBox="1"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2"/>
          <p:cNvSpPr txBox="1">
            <a:spLocks noGrp="1"/>
          </p:cNvSpPr>
          <p:nvPr>
            <p:ph type="dt" idx="10"/>
            <p:custDataLst>
              <p:tags r:id="rId2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2"/>
          <p:cNvSpPr txBox="1">
            <a:spLocks noGrp="1"/>
          </p:cNvSpPr>
          <p:nvPr>
            <p:ph type="ftr" idx="11"/>
            <p:custDataLst>
              <p:tags r:id="rId3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2"/>
          <p:cNvSpPr txBox="1">
            <a:spLocks noGrp="1"/>
          </p:cNvSpPr>
          <p:nvPr>
            <p:ph type="sldNum" idx="12"/>
            <p:custDataLst>
              <p:tags r:id="rId4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ct val="0"/>
              </a:spcBef>
              <a:buNone/>
              <a:defRPr/>
            </a:lvl1pPr>
            <a:lvl2pPr marL="0" lvl="1" indent="0" algn="r">
              <a:spcBef>
                <a:spcPct val="0"/>
              </a:spcBef>
              <a:buNone/>
              <a:defRPr/>
            </a:lvl2pPr>
            <a:lvl3pPr marL="0" lvl="2" indent="0" algn="r">
              <a:spcBef>
                <a:spcPct val="0"/>
              </a:spcBef>
              <a:buNone/>
              <a:defRPr/>
            </a:lvl3pPr>
            <a:lvl4pPr marL="0" lvl="3" indent="0" algn="r">
              <a:spcBef>
                <a:spcPct val="0"/>
              </a:spcBef>
              <a:buNone/>
              <a:defRPr/>
            </a:lvl4pPr>
            <a:lvl5pPr marL="0" lvl="4" indent="0" algn="r">
              <a:spcBef>
                <a:spcPct val="0"/>
              </a:spcBef>
              <a:buNone/>
              <a:defRPr/>
            </a:lvl5pPr>
            <a:lvl6pPr marL="0" lvl="5" indent="0" algn="r">
              <a:spcBef>
                <a:spcPct val="0"/>
              </a:spcBef>
              <a:buNone/>
              <a:defRPr/>
            </a:lvl6pPr>
            <a:lvl7pPr marL="0" lvl="6" indent="0" algn="r">
              <a:spcBef>
                <a:spcPct val="0"/>
              </a:spcBef>
              <a:buNone/>
              <a:defRPr/>
            </a:lvl7pPr>
            <a:lvl8pPr marL="0" lvl="7" indent="0" algn="r">
              <a:spcBef>
                <a:spcPct val="0"/>
              </a:spcBef>
              <a:buNone/>
              <a:defRPr/>
            </a:lvl8pPr>
            <a:lvl9pPr marL="0" lvl="8" indent="0" algn="r">
              <a:spcBef>
                <a:spcPct val="0"/>
              </a:spcBef>
              <a:buNone/>
              <a:defRPr/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3"/>
          <p:cNvSpPr txBox="1">
            <a:spLocks noGrp="1"/>
          </p:cNvSpPr>
          <p:nvPr>
            <p:ph type="dt" idx="10"/>
            <p:custDataLst>
              <p:tags r:id="rId1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3"/>
          <p:cNvSpPr txBox="1">
            <a:spLocks noGrp="1"/>
          </p:cNvSpPr>
          <p:nvPr>
            <p:ph type="ftr" idx="11"/>
            <p:custDataLst>
              <p:tags r:id="rId2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3"/>
          <p:cNvSpPr txBox="1">
            <a:spLocks noGrp="1"/>
          </p:cNvSpPr>
          <p:nvPr>
            <p:ph type="sldNum" idx="12"/>
            <p:custDataLst>
              <p:tags r:id="rId3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ct val="0"/>
              </a:spcBef>
              <a:buNone/>
              <a:defRPr/>
            </a:lvl1pPr>
            <a:lvl2pPr marL="0" lvl="1" indent="0" algn="r">
              <a:spcBef>
                <a:spcPct val="0"/>
              </a:spcBef>
              <a:buNone/>
              <a:defRPr/>
            </a:lvl2pPr>
            <a:lvl3pPr marL="0" lvl="2" indent="0" algn="r">
              <a:spcBef>
                <a:spcPct val="0"/>
              </a:spcBef>
              <a:buNone/>
              <a:defRPr/>
            </a:lvl3pPr>
            <a:lvl4pPr marL="0" lvl="3" indent="0" algn="r">
              <a:spcBef>
                <a:spcPct val="0"/>
              </a:spcBef>
              <a:buNone/>
              <a:defRPr/>
            </a:lvl4pPr>
            <a:lvl5pPr marL="0" lvl="4" indent="0" algn="r">
              <a:spcBef>
                <a:spcPct val="0"/>
              </a:spcBef>
              <a:buNone/>
              <a:defRPr/>
            </a:lvl5pPr>
            <a:lvl6pPr marL="0" lvl="5" indent="0" algn="r">
              <a:spcBef>
                <a:spcPct val="0"/>
              </a:spcBef>
              <a:buNone/>
              <a:defRPr/>
            </a:lvl6pPr>
            <a:lvl7pPr marL="0" lvl="6" indent="0" algn="r">
              <a:spcBef>
                <a:spcPct val="0"/>
              </a:spcBef>
              <a:buNone/>
              <a:defRPr/>
            </a:lvl7pPr>
            <a:lvl8pPr marL="0" lvl="7" indent="0" algn="r">
              <a:spcBef>
                <a:spcPct val="0"/>
              </a:spcBef>
              <a:buNone/>
              <a:defRPr/>
            </a:lvl8pPr>
            <a:lvl9pPr marL="0" lvl="8" indent="0" algn="r">
              <a:spcBef>
                <a:spcPct val="0"/>
              </a:spcBef>
              <a:buNone/>
              <a:defRPr/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4"/>
          <p:cNvSpPr txBox="1"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4"/>
          <p:cNvSpPr txBox="1"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34"/>
          <p:cNvSpPr txBox="1">
            <a:spLocks noGrp="1"/>
          </p:cNvSpPr>
          <p:nvPr>
            <p:ph type="body" idx="2"/>
            <p:custDataLst>
              <p:tags r:id="rId3"/>
            </p:custDataLst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34"/>
          <p:cNvSpPr txBox="1">
            <a:spLocks noGrp="1"/>
          </p:cNvSpPr>
          <p:nvPr>
            <p:ph type="dt" idx="10"/>
            <p:custDataLst>
              <p:tags r:id="rId4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4"/>
          <p:cNvSpPr txBox="1">
            <a:spLocks noGrp="1"/>
          </p:cNvSpPr>
          <p:nvPr>
            <p:ph type="ftr" idx="11"/>
            <p:custDataLst>
              <p:tags r:id="rId5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4"/>
          <p:cNvSpPr txBox="1">
            <a:spLocks noGrp="1"/>
          </p:cNvSpPr>
          <p:nvPr>
            <p:ph type="sldNum" idx="12"/>
            <p:custDataLst>
              <p:tags r:id="rId6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ct val="0"/>
              </a:spcBef>
              <a:buNone/>
              <a:defRPr/>
            </a:lvl1pPr>
            <a:lvl2pPr marL="0" lvl="1" indent="0" algn="r">
              <a:spcBef>
                <a:spcPct val="0"/>
              </a:spcBef>
              <a:buNone/>
              <a:defRPr/>
            </a:lvl2pPr>
            <a:lvl3pPr marL="0" lvl="2" indent="0" algn="r">
              <a:spcBef>
                <a:spcPct val="0"/>
              </a:spcBef>
              <a:buNone/>
              <a:defRPr/>
            </a:lvl3pPr>
            <a:lvl4pPr marL="0" lvl="3" indent="0" algn="r">
              <a:spcBef>
                <a:spcPct val="0"/>
              </a:spcBef>
              <a:buNone/>
              <a:defRPr/>
            </a:lvl4pPr>
            <a:lvl5pPr marL="0" lvl="4" indent="0" algn="r">
              <a:spcBef>
                <a:spcPct val="0"/>
              </a:spcBef>
              <a:buNone/>
              <a:defRPr/>
            </a:lvl5pPr>
            <a:lvl6pPr marL="0" lvl="5" indent="0" algn="r">
              <a:spcBef>
                <a:spcPct val="0"/>
              </a:spcBef>
              <a:buNone/>
              <a:defRPr/>
            </a:lvl6pPr>
            <a:lvl7pPr marL="0" lvl="6" indent="0" algn="r">
              <a:spcBef>
                <a:spcPct val="0"/>
              </a:spcBef>
              <a:buNone/>
              <a:defRPr/>
            </a:lvl7pPr>
            <a:lvl8pPr marL="0" lvl="7" indent="0" algn="r">
              <a:spcBef>
                <a:spcPct val="0"/>
              </a:spcBef>
              <a:buNone/>
              <a:defRPr/>
            </a:lvl8pPr>
            <a:lvl9pPr marL="0" lvl="8" indent="0" algn="r">
              <a:spcBef>
                <a:spcPct val="0"/>
              </a:spcBef>
              <a:buNone/>
              <a:defRPr/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5"/>
          <p:cNvSpPr txBox="1"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5"/>
          <p:cNvSpPr>
            <a:spLocks noGrp="1"/>
          </p:cNvSpPr>
          <p:nvPr>
            <p:ph type="pic" idx="2"/>
            <p:custDataLst>
              <p:tags r:id="rId2"/>
            </p:custDataLst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/>
          </a:p>
        </p:txBody>
      </p:sp>
      <p:sp>
        <p:nvSpPr>
          <p:cNvPr id="68" name="Google Shape;68;p35"/>
          <p:cNvSpPr txBox="1"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35"/>
          <p:cNvSpPr txBox="1">
            <a:spLocks noGrp="1"/>
          </p:cNvSpPr>
          <p:nvPr>
            <p:ph type="dt" idx="10"/>
            <p:custDataLst>
              <p:tags r:id="rId4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5"/>
          <p:cNvSpPr txBox="1">
            <a:spLocks noGrp="1"/>
          </p:cNvSpPr>
          <p:nvPr>
            <p:ph type="ftr" idx="11"/>
            <p:custDataLst>
              <p:tags r:id="rId5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5"/>
          <p:cNvSpPr txBox="1">
            <a:spLocks noGrp="1"/>
          </p:cNvSpPr>
          <p:nvPr>
            <p:ph type="sldNum" idx="12"/>
            <p:custDataLst>
              <p:tags r:id="rId6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ct val="0"/>
              </a:spcBef>
              <a:buNone/>
              <a:defRPr/>
            </a:lvl1pPr>
            <a:lvl2pPr marL="0" lvl="1" indent="0" algn="r">
              <a:spcBef>
                <a:spcPct val="0"/>
              </a:spcBef>
              <a:buNone/>
              <a:defRPr/>
            </a:lvl2pPr>
            <a:lvl3pPr marL="0" lvl="2" indent="0" algn="r">
              <a:spcBef>
                <a:spcPct val="0"/>
              </a:spcBef>
              <a:buNone/>
              <a:defRPr/>
            </a:lvl3pPr>
            <a:lvl4pPr marL="0" lvl="3" indent="0" algn="r">
              <a:spcBef>
                <a:spcPct val="0"/>
              </a:spcBef>
              <a:buNone/>
              <a:defRPr/>
            </a:lvl4pPr>
            <a:lvl5pPr marL="0" lvl="4" indent="0" algn="r">
              <a:spcBef>
                <a:spcPct val="0"/>
              </a:spcBef>
              <a:buNone/>
              <a:defRPr/>
            </a:lvl5pPr>
            <a:lvl6pPr marL="0" lvl="5" indent="0" algn="r">
              <a:spcBef>
                <a:spcPct val="0"/>
              </a:spcBef>
              <a:buNone/>
              <a:defRPr/>
            </a:lvl6pPr>
            <a:lvl7pPr marL="0" lvl="6" indent="0" algn="r">
              <a:spcBef>
                <a:spcPct val="0"/>
              </a:spcBef>
              <a:buNone/>
              <a:defRPr/>
            </a:lvl7pPr>
            <a:lvl8pPr marL="0" lvl="7" indent="0" algn="r">
              <a:spcBef>
                <a:spcPct val="0"/>
              </a:spcBef>
              <a:buNone/>
              <a:defRPr/>
            </a:lvl8pPr>
            <a:lvl9pPr marL="0" lvl="8" indent="0" algn="r">
              <a:spcBef>
                <a:spcPct val="0"/>
              </a:spcBef>
              <a:buNone/>
              <a:defRPr/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6"/>
          <p:cNvSpPr txBox="1"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ct val="0"/>
              </a:spcBef>
              <a:spcAft>
                <a:spcPct val="0"/>
              </a:spcAft>
              <a:buSzPts val="1400"/>
              <a:buNone/>
              <a:defRPr sz="1800"/>
            </a:lvl2pPr>
            <a:lvl3pPr lvl="2">
              <a:spcBef>
                <a:spcPct val="0"/>
              </a:spcBef>
              <a:spcAft>
                <a:spcPct val="0"/>
              </a:spcAft>
              <a:buSzPts val="1400"/>
              <a:buNone/>
              <a:defRPr sz="1800"/>
            </a:lvl3pPr>
            <a:lvl4pPr lvl="3">
              <a:spcBef>
                <a:spcPct val="0"/>
              </a:spcBef>
              <a:spcAft>
                <a:spcPct val="0"/>
              </a:spcAft>
              <a:buSzPts val="1400"/>
              <a:buNone/>
              <a:defRPr sz="1800"/>
            </a:lvl4pPr>
            <a:lvl5pPr lvl="4">
              <a:spcBef>
                <a:spcPct val="0"/>
              </a:spcBef>
              <a:spcAft>
                <a:spcPct val="0"/>
              </a:spcAft>
              <a:buSzPts val="1400"/>
              <a:buNone/>
              <a:defRPr sz="1800"/>
            </a:lvl5pPr>
            <a:lvl6pPr lvl="5">
              <a:spcBef>
                <a:spcPct val="0"/>
              </a:spcBef>
              <a:spcAft>
                <a:spcPct val="0"/>
              </a:spcAft>
              <a:buSzPts val="1400"/>
              <a:buNone/>
              <a:defRPr sz="1800"/>
            </a:lvl6pPr>
            <a:lvl7pPr lvl="6">
              <a:spcBef>
                <a:spcPct val="0"/>
              </a:spcBef>
              <a:spcAft>
                <a:spcPct val="0"/>
              </a:spcAft>
              <a:buSzPts val="1400"/>
              <a:buNone/>
              <a:defRPr sz="1800"/>
            </a:lvl7pPr>
            <a:lvl8pPr lvl="7">
              <a:spcBef>
                <a:spcPct val="0"/>
              </a:spcBef>
              <a:spcAft>
                <a:spcPct val="0"/>
              </a:spcAft>
              <a:buSzPts val="1400"/>
              <a:buNone/>
              <a:defRPr sz="1800"/>
            </a:lvl8pPr>
            <a:lvl9pPr lvl="8">
              <a:spcBef>
                <a:spcPct val="0"/>
              </a:spcBef>
              <a:spcAft>
                <a:spcPct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6"/>
          <p:cNvSpPr txBox="1"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6"/>
          <p:cNvSpPr txBox="1">
            <a:spLocks noGrp="1"/>
          </p:cNvSpPr>
          <p:nvPr>
            <p:ph type="dt" idx="10"/>
            <p:custDataLst>
              <p:tags r:id="rId15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6"/>
          <p:cNvSpPr txBox="1">
            <a:spLocks noGrp="1"/>
          </p:cNvSpPr>
          <p:nvPr>
            <p:ph type="ftr" idx="11"/>
            <p:custDataLst>
              <p:tags r:id="rId16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ct val="0"/>
              </a:spcBef>
              <a:spcAft>
                <a:spcPct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6"/>
          <p:cNvSpPr txBox="1">
            <a:spLocks noGrp="1"/>
          </p:cNvSpPr>
          <p:nvPr>
            <p:ph type="sldNum" idx="12"/>
            <p:custDataLst>
              <p:tags r:id="rId17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ct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ct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ct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ct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ct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ct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ct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ct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ct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189.xml"/><Relationship Id="rId13" Type="http://schemas.openxmlformats.org/officeDocument/2006/relationships/tags" Target="../tags/tag194.xml"/><Relationship Id="rId18" Type="http://schemas.openxmlformats.org/officeDocument/2006/relationships/tags" Target="../tags/tag199.xml"/><Relationship Id="rId26" Type="http://schemas.openxmlformats.org/officeDocument/2006/relationships/image" Target="../media/image8.png"/><Relationship Id="rId3" Type="http://schemas.openxmlformats.org/officeDocument/2006/relationships/tags" Target="../tags/tag184.xml"/><Relationship Id="rId21" Type="http://schemas.openxmlformats.org/officeDocument/2006/relationships/tags" Target="../tags/tag202.xml"/><Relationship Id="rId7" Type="http://schemas.openxmlformats.org/officeDocument/2006/relationships/tags" Target="../tags/tag188.xml"/><Relationship Id="rId12" Type="http://schemas.openxmlformats.org/officeDocument/2006/relationships/tags" Target="../tags/tag193.xml"/><Relationship Id="rId17" Type="http://schemas.openxmlformats.org/officeDocument/2006/relationships/tags" Target="../tags/tag198.xml"/><Relationship Id="rId25" Type="http://schemas.openxmlformats.org/officeDocument/2006/relationships/image" Target="../media/image7.jpeg"/><Relationship Id="rId2" Type="http://schemas.openxmlformats.org/officeDocument/2006/relationships/tags" Target="../tags/tag183.xml"/><Relationship Id="rId16" Type="http://schemas.openxmlformats.org/officeDocument/2006/relationships/tags" Target="../tags/tag197.xml"/><Relationship Id="rId20" Type="http://schemas.openxmlformats.org/officeDocument/2006/relationships/tags" Target="../tags/tag201.xml"/><Relationship Id="rId1" Type="http://schemas.openxmlformats.org/officeDocument/2006/relationships/tags" Target="../tags/tag182.xml"/><Relationship Id="rId6" Type="http://schemas.openxmlformats.org/officeDocument/2006/relationships/tags" Target="../tags/tag187.xml"/><Relationship Id="rId11" Type="http://schemas.openxmlformats.org/officeDocument/2006/relationships/tags" Target="../tags/tag192.xml"/><Relationship Id="rId24" Type="http://schemas.openxmlformats.org/officeDocument/2006/relationships/notesSlide" Target="../notesSlides/notesSlide10.xml"/><Relationship Id="rId5" Type="http://schemas.openxmlformats.org/officeDocument/2006/relationships/tags" Target="../tags/tag186.xml"/><Relationship Id="rId15" Type="http://schemas.openxmlformats.org/officeDocument/2006/relationships/tags" Target="../tags/tag196.xml"/><Relationship Id="rId23" Type="http://schemas.openxmlformats.org/officeDocument/2006/relationships/slideLayout" Target="../slideLayouts/slideLayout2.xml"/><Relationship Id="rId28" Type="http://schemas.openxmlformats.org/officeDocument/2006/relationships/image" Target="../media/image3.png"/><Relationship Id="rId10" Type="http://schemas.openxmlformats.org/officeDocument/2006/relationships/tags" Target="../tags/tag191.xml"/><Relationship Id="rId19" Type="http://schemas.openxmlformats.org/officeDocument/2006/relationships/tags" Target="../tags/tag200.xml"/><Relationship Id="rId4" Type="http://schemas.openxmlformats.org/officeDocument/2006/relationships/tags" Target="../tags/tag185.xml"/><Relationship Id="rId9" Type="http://schemas.openxmlformats.org/officeDocument/2006/relationships/tags" Target="../tags/tag190.xml"/><Relationship Id="rId14" Type="http://schemas.openxmlformats.org/officeDocument/2006/relationships/tags" Target="../tags/tag195.xml"/><Relationship Id="rId22" Type="http://schemas.openxmlformats.org/officeDocument/2006/relationships/tags" Target="../tags/tag203.xml"/><Relationship Id="rId27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208.xml"/><Relationship Id="rId7" Type="http://schemas.openxmlformats.org/officeDocument/2006/relationships/image" Target="../media/image11.jpeg"/><Relationship Id="rId2" Type="http://schemas.openxmlformats.org/officeDocument/2006/relationships/tags" Target="../tags/tag207.xml"/><Relationship Id="rId1" Type="http://schemas.openxmlformats.org/officeDocument/2006/relationships/tags" Target="../tags/tag206.xml"/><Relationship Id="rId6" Type="http://schemas.openxmlformats.org/officeDocument/2006/relationships/image" Target="../media/image10.jpeg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2.xml"/><Relationship Id="rId1" Type="http://schemas.openxmlformats.org/officeDocument/2006/relationships/tags" Target="../tags/tag211.xml"/><Relationship Id="rId5" Type="http://schemas.openxmlformats.org/officeDocument/2006/relationships/image" Target="../media/image12.png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tags" Target="../tags/tag218.xml"/><Relationship Id="rId7" Type="http://schemas.openxmlformats.org/officeDocument/2006/relationships/image" Target="../media/image13.png"/><Relationship Id="rId2" Type="http://schemas.openxmlformats.org/officeDocument/2006/relationships/tags" Target="../tags/tag217.xml"/><Relationship Id="rId1" Type="http://schemas.openxmlformats.org/officeDocument/2006/relationships/tags" Target="../tags/tag216.xml"/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19.xml"/><Relationship Id="rId9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4.xml"/><Relationship Id="rId1" Type="http://schemas.openxmlformats.org/officeDocument/2006/relationships/tags" Target="../tags/tag223.xml"/><Relationship Id="rId4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8.xml"/><Relationship Id="rId1" Type="http://schemas.openxmlformats.org/officeDocument/2006/relationships/tags" Target="../tags/tag227.xml"/><Relationship Id="rId4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tags" Target="../tags/tag243.xml"/><Relationship Id="rId18" Type="http://schemas.openxmlformats.org/officeDocument/2006/relationships/tags" Target="../tags/tag248.xml"/><Relationship Id="rId26" Type="http://schemas.openxmlformats.org/officeDocument/2006/relationships/tags" Target="../tags/tag256.xml"/><Relationship Id="rId39" Type="http://schemas.openxmlformats.org/officeDocument/2006/relationships/tags" Target="../tags/tag269.xml"/><Relationship Id="rId21" Type="http://schemas.openxmlformats.org/officeDocument/2006/relationships/tags" Target="../tags/tag251.xml"/><Relationship Id="rId34" Type="http://schemas.openxmlformats.org/officeDocument/2006/relationships/tags" Target="../tags/tag264.xml"/><Relationship Id="rId42" Type="http://schemas.openxmlformats.org/officeDocument/2006/relationships/tags" Target="../tags/tag272.xml"/><Relationship Id="rId47" Type="http://schemas.openxmlformats.org/officeDocument/2006/relationships/notesSlide" Target="../notesSlides/notesSlide16.xml"/><Relationship Id="rId7" Type="http://schemas.openxmlformats.org/officeDocument/2006/relationships/tags" Target="../tags/tag237.xml"/><Relationship Id="rId2" Type="http://schemas.openxmlformats.org/officeDocument/2006/relationships/tags" Target="../tags/tag232.xml"/><Relationship Id="rId16" Type="http://schemas.openxmlformats.org/officeDocument/2006/relationships/tags" Target="../tags/tag246.xml"/><Relationship Id="rId29" Type="http://schemas.openxmlformats.org/officeDocument/2006/relationships/tags" Target="../tags/tag259.xml"/><Relationship Id="rId1" Type="http://schemas.openxmlformats.org/officeDocument/2006/relationships/tags" Target="../tags/tag231.xml"/><Relationship Id="rId6" Type="http://schemas.openxmlformats.org/officeDocument/2006/relationships/tags" Target="../tags/tag236.xml"/><Relationship Id="rId11" Type="http://schemas.openxmlformats.org/officeDocument/2006/relationships/tags" Target="../tags/tag241.xml"/><Relationship Id="rId24" Type="http://schemas.openxmlformats.org/officeDocument/2006/relationships/tags" Target="../tags/tag254.xml"/><Relationship Id="rId32" Type="http://schemas.openxmlformats.org/officeDocument/2006/relationships/tags" Target="../tags/tag262.xml"/><Relationship Id="rId37" Type="http://schemas.openxmlformats.org/officeDocument/2006/relationships/tags" Target="../tags/tag267.xml"/><Relationship Id="rId40" Type="http://schemas.openxmlformats.org/officeDocument/2006/relationships/tags" Target="../tags/tag270.xml"/><Relationship Id="rId45" Type="http://schemas.openxmlformats.org/officeDocument/2006/relationships/tags" Target="../tags/tag275.xml"/><Relationship Id="rId5" Type="http://schemas.openxmlformats.org/officeDocument/2006/relationships/tags" Target="../tags/tag235.xml"/><Relationship Id="rId15" Type="http://schemas.openxmlformats.org/officeDocument/2006/relationships/tags" Target="../tags/tag245.xml"/><Relationship Id="rId23" Type="http://schemas.openxmlformats.org/officeDocument/2006/relationships/tags" Target="../tags/tag253.xml"/><Relationship Id="rId28" Type="http://schemas.openxmlformats.org/officeDocument/2006/relationships/tags" Target="../tags/tag258.xml"/><Relationship Id="rId36" Type="http://schemas.openxmlformats.org/officeDocument/2006/relationships/tags" Target="../tags/tag266.xml"/><Relationship Id="rId10" Type="http://schemas.openxmlformats.org/officeDocument/2006/relationships/tags" Target="../tags/tag240.xml"/><Relationship Id="rId19" Type="http://schemas.openxmlformats.org/officeDocument/2006/relationships/tags" Target="../tags/tag249.xml"/><Relationship Id="rId31" Type="http://schemas.openxmlformats.org/officeDocument/2006/relationships/tags" Target="../tags/tag261.xml"/><Relationship Id="rId44" Type="http://schemas.openxmlformats.org/officeDocument/2006/relationships/tags" Target="../tags/tag274.xml"/><Relationship Id="rId4" Type="http://schemas.openxmlformats.org/officeDocument/2006/relationships/tags" Target="../tags/tag234.xml"/><Relationship Id="rId9" Type="http://schemas.openxmlformats.org/officeDocument/2006/relationships/tags" Target="../tags/tag239.xml"/><Relationship Id="rId14" Type="http://schemas.openxmlformats.org/officeDocument/2006/relationships/tags" Target="../tags/tag244.xml"/><Relationship Id="rId22" Type="http://schemas.openxmlformats.org/officeDocument/2006/relationships/tags" Target="../tags/tag252.xml"/><Relationship Id="rId27" Type="http://schemas.openxmlformats.org/officeDocument/2006/relationships/tags" Target="../tags/tag257.xml"/><Relationship Id="rId30" Type="http://schemas.openxmlformats.org/officeDocument/2006/relationships/tags" Target="../tags/tag260.xml"/><Relationship Id="rId35" Type="http://schemas.openxmlformats.org/officeDocument/2006/relationships/tags" Target="../tags/tag265.xml"/><Relationship Id="rId43" Type="http://schemas.openxmlformats.org/officeDocument/2006/relationships/tags" Target="../tags/tag273.xml"/><Relationship Id="rId48" Type="http://schemas.openxmlformats.org/officeDocument/2006/relationships/image" Target="../media/image3.png"/><Relationship Id="rId8" Type="http://schemas.openxmlformats.org/officeDocument/2006/relationships/tags" Target="../tags/tag238.xml"/><Relationship Id="rId3" Type="http://schemas.openxmlformats.org/officeDocument/2006/relationships/tags" Target="../tags/tag233.xml"/><Relationship Id="rId12" Type="http://schemas.openxmlformats.org/officeDocument/2006/relationships/tags" Target="../tags/tag242.xml"/><Relationship Id="rId17" Type="http://schemas.openxmlformats.org/officeDocument/2006/relationships/tags" Target="../tags/tag247.xml"/><Relationship Id="rId25" Type="http://schemas.openxmlformats.org/officeDocument/2006/relationships/tags" Target="../tags/tag255.xml"/><Relationship Id="rId33" Type="http://schemas.openxmlformats.org/officeDocument/2006/relationships/tags" Target="../tags/tag263.xml"/><Relationship Id="rId38" Type="http://schemas.openxmlformats.org/officeDocument/2006/relationships/tags" Target="../tags/tag268.xml"/><Relationship Id="rId46" Type="http://schemas.openxmlformats.org/officeDocument/2006/relationships/slideLayout" Target="../slideLayouts/slideLayout2.xml"/><Relationship Id="rId20" Type="http://schemas.openxmlformats.org/officeDocument/2006/relationships/tags" Target="../tags/tag250.xml"/><Relationship Id="rId41" Type="http://schemas.openxmlformats.org/officeDocument/2006/relationships/tags" Target="../tags/tag271.xml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tags" Target="../tags/tag290.xml"/><Relationship Id="rId18" Type="http://schemas.openxmlformats.org/officeDocument/2006/relationships/tags" Target="../tags/tag295.xml"/><Relationship Id="rId26" Type="http://schemas.openxmlformats.org/officeDocument/2006/relationships/tags" Target="../tags/tag303.xml"/><Relationship Id="rId39" Type="http://schemas.openxmlformats.org/officeDocument/2006/relationships/tags" Target="../tags/tag316.xml"/><Relationship Id="rId21" Type="http://schemas.openxmlformats.org/officeDocument/2006/relationships/tags" Target="../tags/tag298.xml"/><Relationship Id="rId34" Type="http://schemas.openxmlformats.org/officeDocument/2006/relationships/tags" Target="../tags/tag311.xml"/><Relationship Id="rId42" Type="http://schemas.openxmlformats.org/officeDocument/2006/relationships/tags" Target="../tags/tag319.xml"/><Relationship Id="rId47" Type="http://schemas.openxmlformats.org/officeDocument/2006/relationships/tags" Target="../tags/tag324.xml"/><Relationship Id="rId50" Type="http://schemas.openxmlformats.org/officeDocument/2006/relationships/tags" Target="../tags/tag327.xml"/><Relationship Id="rId55" Type="http://schemas.openxmlformats.org/officeDocument/2006/relationships/slideLayout" Target="../slideLayouts/slideLayout2.xml"/><Relationship Id="rId7" Type="http://schemas.openxmlformats.org/officeDocument/2006/relationships/tags" Target="../tags/tag284.xml"/><Relationship Id="rId2" Type="http://schemas.openxmlformats.org/officeDocument/2006/relationships/tags" Target="../tags/tag279.xml"/><Relationship Id="rId16" Type="http://schemas.openxmlformats.org/officeDocument/2006/relationships/tags" Target="../tags/tag293.xml"/><Relationship Id="rId29" Type="http://schemas.openxmlformats.org/officeDocument/2006/relationships/tags" Target="../tags/tag306.xml"/><Relationship Id="rId11" Type="http://schemas.openxmlformats.org/officeDocument/2006/relationships/tags" Target="../tags/tag288.xml"/><Relationship Id="rId24" Type="http://schemas.openxmlformats.org/officeDocument/2006/relationships/tags" Target="../tags/tag301.xml"/><Relationship Id="rId32" Type="http://schemas.openxmlformats.org/officeDocument/2006/relationships/tags" Target="../tags/tag309.xml"/><Relationship Id="rId37" Type="http://schemas.openxmlformats.org/officeDocument/2006/relationships/tags" Target="../tags/tag314.xml"/><Relationship Id="rId40" Type="http://schemas.openxmlformats.org/officeDocument/2006/relationships/tags" Target="../tags/tag317.xml"/><Relationship Id="rId45" Type="http://schemas.openxmlformats.org/officeDocument/2006/relationships/tags" Target="../tags/tag322.xml"/><Relationship Id="rId53" Type="http://schemas.openxmlformats.org/officeDocument/2006/relationships/tags" Target="../tags/tag330.xml"/><Relationship Id="rId5" Type="http://schemas.openxmlformats.org/officeDocument/2006/relationships/tags" Target="../tags/tag282.xml"/><Relationship Id="rId19" Type="http://schemas.openxmlformats.org/officeDocument/2006/relationships/tags" Target="../tags/tag296.xml"/><Relationship Id="rId4" Type="http://schemas.openxmlformats.org/officeDocument/2006/relationships/tags" Target="../tags/tag281.xml"/><Relationship Id="rId9" Type="http://schemas.openxmlformats.org/officeDocument/2006/relationships/tags" Target="../tags/tag286.xml"/><Relationship Id="rId14" Type="http://schemas.openxmlformats.org/officeDocument/2006/relationships/tags" Target="../tags/tag291.xml"/><Relationship Id="rId22" Type="http://schemas.openxmlformats.org/officeDocument/2006/relationships/tags" Target="../tags/tag299.xml"/><Relationship Id="rId27" Type="http://schemas.openxmlformats.org/officeDocument/2006/relationships/tags" Target="../tags/tag304.xml"/><Relationship Id="rId30" Type="http://schemas.openxmlformats.org/officeDocument/2006/relationships/tags" Target="../tags/tag307.xml"/><Relationship Id="rId35" Type="http://schemas.openxmlformats.org/officeDocument/2006/relationships/tags" Target="../tags/tag312.xml"/><Relationship Id="rId43" Type="http://schemas.openxmlformats.org/officeDocument/2006/relationships/tags" Target="../tags/tag320.xml"/><Relationship Id="rId48" Type="http://schemas.openxmlformats.org/officeDocument/2006/relationships/tags" Target="../tags/tag325.xml"/><Relationship Id="rId56" Type="http://schemas.openxmlformats.org/officeDocument/2006/relationships/notesSlide" Target="../notesSlides/notesSlide17.xml"/><Relationship Id="rId8" Type="http://schemas.openxmlformats.org/officeDocument/2006/relationships/tags" Target="../tags/tag285.xml"/><Relationship Id="rId51" Type="http://schemas.openxmlformats.org/officeDocument/2006/relationships/tags" Target="../tags/tag328.xml"/><Relationship Id="rId3" Type="http://schemas.openxmlformats.org/officeDocument/2006/relationships/tags" Target="../tags/tag280.xml"/><Relationship Id="rId12" Type="http://schemas.openxmlformats.org/officeDocument/2006/relationships/tags" Target="../tags/tag289.xml"/><Relationship Id="rId17" Type="http://schemas.openxmlformats.org/officeDocument/2006/relationships/tags" Target="../tags/tag294.xml"/><Relationship Id="rId25" Type="http://schemas.openxmlformats.org/officeDocument/2006/relationships/tags" Target="../tags/tag302.xml"/><Relationship Id="rId33" Type="http://schemas.openxmlformats.org/officeDocument/2006/relationships/tags" Target="../tags/tag310.xml"/><Relationship Id="rId38" Type="http://schemas.openxmlformats.org/officeDocument/2006/relationships/tags" Target="../tags/tag315.xml"/><Relationship Id="rId46" Type="http://schemas.openxmlformats.org/officeDocument/2006/relationships/tags" Target="../tags/tag323.xml"/><Relationship Id="rId20" Type="http://schemas.openxmlformats.org/officeDocument/2006/relationships/tags" Target="../tags/tag297.xml"/><Relationship Id="rId41" Type="http://schemas.openxmlformats.org/officeDocument/2006/relationships/tags" Target="../tags/tag318.xml"/><Relationship Id="rId54" Type="http://schemas.openxmlformats.org/officeDocument/2006/relationships/tags" Target="../tags/tag331.xml"/><Relationship Id="rId1" Type="http://schemas.openxmlformats.org/officeDocument/2006/relationships/tags" Target="../tags/tag278.xml"/><Relationship Id="rId6" Type="http://schemas.openxmlformats.org/officeDocument/2006/relationships/tags" Target="../tags/tag283.xml"/><Relationship Id="rId15" Type="http://schemas.openxmlformats.org/officeDocument/2006/relationships/tags" Target="../tags/tag292.xml"/><Relationship Id="rId23" Type="http://schemas.openxmlformats.org/officeDocument/2006/relationships/tags" Target="../tags/tag300.xml"/><Relationship Id="rId28" Type="http://schemas.openxmlformats.org/officeDocument/2006/relationships/tags" Target="../tags/tag305.xml"/><Relationship Id="rId36" Type="http://schemas.openxmlformats.org/officeDocument/2006/relationships/tags" Target="../tags/tag313.xml"/><Relationship Id="rId49" Type="http://schemas.openxmlformats.org/officeDocument/2006/relationships/tags" Target="../tags/tag326.xml"/><Relationship Id="rId57" Type="http://schemas.openxmlformats.org/officeDocument/2006/relationships/image" Target="../media/image3.png"/><Relationship Id="rId10" Type="http://schemas.openxmlformats.org/officeDocument/2006/relationships/tags" Target="../tags/tag287.xml"/><Relationship Id="rId31" Type="http://schemas.openxmlformats.org/officeDocument/2006/relationships/tags" Target="../tags/tag308.xml"/><Relationship Id="rId44" Type="http://schemas.openxmlformats.org/officeDocument/2006/relationships/tags" Target="../tags/tag321.xml"/><Relationship Id="rId52" Type="http://schemas.openxmlformats.org/officeDocument/2006/relationships/tags" Target="../tags/tag32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6.xml"/><Relationship Id="rId1" Type="http://schemas.openxmlformats.org/officeDocument/2006/relationships/tags" Target="../tags/tag335.xml"/><Relationship Id="rId5" Type="http://schemas.openxmlformats.org/officeDocument/2006/relationships/image" Target="../media/image16.jpeg"/><Relationship Id="rId4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40.xml"/><Relationship Id="rId1" Type="http://schemas.openxmlformats.org/officeDocument/2006/relationships/tags" Target="../tags/tag339.xml"/><Relationship Id="rId5" Type="http://schemas.openxmlformats.org/officeDocument/2006/relationships/image" Target="../media/image17.jpeg"/><Relationship Id="rId4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4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44.xml"/><Relationship Id="rId1" Type="http://schemas.openxmlformats.org/officeDocument/2006/relationships/tags" Target="../tags/tag343.xml"/><Relationship Id="rId5" Type="http://schemas.openxmlformats.org/officeDocument/2006/relationships/image" Target="../media/image18.jpeg"/><Relationship Id="rId4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48.xml"/><Relationship Id="rId1" Type="http://schemas.openxmlformats.org/officeDocument/2006/relationships/tags" Target="../tags/tag347.xml"/><Relationship Id="rId4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8.xml"/><Relationship Id="rId1" Type="http://schemas.openxmlformats.org/officeDocument/2006/relationships/tags" Target="../tags/tag87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tags" Target="../tags/tag94.xml"/><Relationship Id="rId7" Type="http://schemas.openxmlformats.org/officeDocument/2006/relationships/image" Target="../media/image1.gif"/><Relationship Id="rId2" Type="http://schemas.openxmlformats.org/officeDocument/2006/relationships/tags" Target="../tags/tag93.xml"/><Relationship Id="rId1" Type="http://schemas.openxmlformats.org/officeDocument/2006/relationships/tags" Target="../tags/tag92.x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5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tags" Target="../tags/tag110.xml"/><Relationship Id="rId18" Type="http://schemas.openxmlformats.org/officeDocument/2006/relationships/tags" Target="../tags/tag115.xml"/><Relationship Id="rId26" Type="http://schemas.openxmlformats.org/officeDocument/2006/relationships/tags" Target="../tags/tag123.xml"/><Relationship Id="rId21" Type="http://schemas.openxmlformats.org/officeDocument/2006/relationships/tags" Target="../tags/tag118.xml"/><Relationship Id="rId34" Type="http://schemas.openxmlformats.org/officeDocument/2006/relationships/tags" Target="../tags/tag131.xml"/><Relationship Id="rId7" Type="http://schemas.openxmlformats.org/officeDocument/2006/relationships/tags" Target="../tags/tag104.xml"/><Relationship Id="rId12" Type="http://schemas.openxmlformats.org/officeDocument/2006/relationships/tags" Target="../tags/tag109.xml"/><Relationship Id="rId17" Type="http://schemas.openxmlformats.org/officeDocument/2006/relationships/tags" Target="../tags/tag114.xml"/><Relationship Id="rId25" Type="http://schemas.openxmlformats.org/officeDocument/2006/relationships/tags" Target="../tags/tag122.xml"/><Relationship Id="rId33" Type="http://schemas.openxmlformats.org/officeDocument/2006/relationships/tags" Target="../tags/tag130.xml"/><Relationship Id="rId2" Type="http://schemas.openxmlformats.org/officeDocument/2006/relationships/tags" Target="../tags/tag99.xml"/><Relationship Id="rId16" Type="http://schemas.openxmlformats.org/officeDocument/2006/relationships/tags" Target="../tags/tag113.xml"/><Relationship Id="rId20" Type="http://schemas.openxmlformats.org/officeDocument/2006/relationships/tags" Target="../tags/tag117.xml"/><Relationship Id="rId29" Type="http://schemas.openxmlformats.org/officeDocument/2006/relationships/tags" Target="../tags/tag126.xml"/><Relationship Id="rId1" Type="http://schemas.openxmlformats.org/officeDocument/2006/relationships/tags" Target="../tags/tag98.xml"/><Relationship Id="rId6" Type="http://schemas.openxmlformats.org/officeDocument/2006/relationships/tags" Target="../tags/tag103.xml"/><Relationship Id="rId11" Type="http://schemas.openxmlformats.org/officeDocument/2006/relationships/tags" Target="../tags/tag108.xml"/><Relationship Id="rId24" Type="http://schemas.openxmlformats.org/officeDocument/2006/relationships/tags" Target="../tags/tag121.xml"/><Relationship Id="rId32" Type="http://schemas.openxmlformats.org/officeDocument/2006/relationships/tags" Target="../tags/tag129.xml"/><Relationship Id="rId37" Type="http://schemas.openxmlformats.org/officeDocument/2006/relationships/image" Target="../media/image3.png"/><Relationship Id="rId5" Type="http://schemas.openxmlformats.org/officeDocument/2006/relationships/tags" Target="../tags/tag102.xml"/><Relationship Id="rId15" Type="http://schemas.openxmlformats.org/officeDocument/2006/relationships/tags" Target="../tags/tag112.xml"/><Relationship Id="rId23" Type="http://schemas.openxmlformats.org/officeDocument/2006/relationships/tags" Target="../tags/tag120.xml"/><Relationship Id="rId28" Type="http://schemas.openxmlformats.org/officeDocument/2006/relationships/tags" Target="../tags/tag125.xml"/><Relationship Id="rId36" Type="http://schemas.openxmlformats.org/officeDocument/2006/relationships/notesSlide" Target="../notesSlides/notesSlide7.xml"/><Relationship Id="rId10" Type="http://schemas.openxmlformats.org/officeDocument/2006/relationships/tags" Target="../tags/tag107.xml"/><Relationship Id="rId19" Type="http://schemas.openxmlformats.org/officeDocument/2006/relationships/tags" Target="../tags/tag116.xml"/><Relationship Id="rId31" Type="http://schemas.openxmlformats.org/officeDocument/2006/relationships/tags" Target="../tags/tag128.xml"/><Relationship Id="rId4" Type="http://schemas.openxmlformats.org/officeDocument/2006/relationships/tags" Target="../tags/tag101.xml"/><Relationship Id="rId9" Type="http://schemas.openxmlformats.org/officeDocument/2006/relationships/tags" Target="../tags/tag106.xml"/><Relationship Id="rId14" Type="http://schemas.openxmlformats.org/officeDocument/2006/relationships/tags" Target="../tags/tag111.xml"/><Relationship Id="rId22" Type="http://schemas.openxmlformats.org/officeDocument/2006/relationships/tags" Target="../tags/tag119.xml"/><Relationship Id="rId27" Type="http://schemas.openxmlformats.org/officeDocument/2006/relationships/tags" Target="../tags/tag124.xml"/><Relationship Id="rId30" Type="http://schemas.openxmlformats.org/officeDocument/2006/relationships/tags" Target="../tags/tag127.xml"/><Relationship Id="rId35" Type="http://schemas.openxmlformats.org/officeDocument/2006/relationships/slideLayout" Target="../slideLayouts/slideLayout2.xml"/><Relationship Id="rId8" Type="http://schemas.openxmlformats.org/officeDocument/2006/relationships/tags" Target="../tags/tag105.xml"/><Relationship Id="rId3" Type="http://schemas.openxmlformats.org/officeDocument/2006/relationships/tags" Target="../tags/tag100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tags" Target="../tags/tag146.xml"/><Relationship Id="rId18" Type="http://schemas.openxmlformats.org/officeDocument/2006/relationships/tags" Target="../tags/tag151.xml"/><Relationship Id="rId26" Type="http://schemas.openxmlformats.org/officeDocument/2006/relationships/tags" Target="../tags/tag159.xml"/><Relationship Id="rId39" Type="http://schemas.openxmlformats.org/officeDocument/2006/relationships/image" Target="../media/image3.png"/><Relationship Id="rId21" Type="http://schemas.openxmlformats.org/officeDocument/2006/relationships/tags" Target="../tags/tag154.xml"/><Relationship Id="rId34" Type="http://schemas.openxmlformats.org/officeDocument/2006/relationships/tags" Target="../tags/tag167.xml"/><Relationship Id="rId7" Type="http://schemas.openxmlformats.org/officeDocument/2006/relationships/tags" Target="../tags/tag140.xml"/><Relationship Id="rId12" Type="http://schemas.openxmlformats.org/officeDocument/2006/relationships/tags" Target="../tags/tag145.xml"/><Relationship Id="rId17" Type="http://schemas.openxmlformats.org/officeDocument/2006/relationships/tags" Target="../tags/tag150.xml"/><Relationship Id="rId25" Type="http://schemas.openxmlformats.org/officeDocument/2006/relationships/tags" Target="../tags/tag158.xml"/><Relationship Id="rId33" Type="http://schemas.openxmlformats.org/officeDocument/2006/relationships/tags" Target="../tags/tag166.xml"/><Relationship Id="rId38" Type="http://schemas.openxmlformats.org/officeDocument/2006/relationships/image" Target="../media/image4.png"/><Relationship Id="rId2" Type="http://schemas.openxmlformats.org/officeDocument/2006/relationships/tags" Target="../tags/tag135.xml"/><Relationship Id="rId16" Type="http://schemas.openxmlformats.org/officeDocument/2006/relationships/tags" Target="../tags/tag149.xml"/><Relationship Id="rId20" Type="http://schemas.openxmlformats.org/officeDocument/2006/relationships/tags" Target="../tags/tag153.xml"/><Relationship Id="rId29" Type="http://schemas.openxmlformats.org/officeDocument/2006/relationships/tags" Target="../tags/tag162.xml"/><Relationship Id="rId1" Type="http://schemas.openxmlformats.org/officeDocument/2006/relationships/tags" Target="../tags/tag134.xml"/><Relationship Id="rId6" Type="http://schemas.openxmlformats.org/officeDocument/2006/relationships/tags" Target="../tags/tag139.xml"/><Relationship Id="rId11" Type="http://schemas.openxmlformats.org/officeDocument/2006/relationships/tags" Target="../tags/tag144.xml"/><Relationship Id="rId24" Type="http://schemas.openxmlformats.org/officeDocument/2006/relationships/tags" Target="../tags/tag157.xml"/><Relationship Id="rId32" Type="http://schemas.openxmlformats.org/officeDocument/2006/relationships/tags" Target="../tags/tag165.xml"/><Relationship Id="rId37" Type="http://schemas.openxmlformats.org/officeDocument/2006/relationships/notesSlide" Target="../notesSlides/notesSlide8.xml"/><Relationship Id="rId5" Type="http://schemas.openxmlformats.org/officeDocument/2006/relationships/tags" Target="../tags/tag138.xml"/><Relationship Id="rId15" Type="http://schemas.openxmlformats.org/officeDocument/2006/relationships/tags" Target="../tags/tag148.xml"/><Relationship Id="rId23" Type="http://schemas.openxmlformats.org/officeDocument/2006/relationships/tags" Target="../tags/tag156.xml"/><Relationship Id="rId28" Type="http://schemas.openxmlformats.org/officeDocument/2006/relationships/tags" Target="../tags/tag161.xml"/><Relationship Id="rId36" Type="http://schemas.openxmlformats.org/officeDocument/2006/relationships/slideLayout" Target="../slideLayouts/slideLayout2.xml"/><Relationship Id="rId10" Type="http://schemas.openxmlformats.org/officeDocument/2006/relationships/tags" Target="../tags/tag143.xml"/><Relationship Id="rId19" Type="http://schemas.openxmlformats.org/officeDocument/2006/relationships/tags" Target="../tags/tag152.xml"/><Relationship Id="rId31" Type="http://schemas.openxmlformats.org/officeDocument/2006/relationships/tags" Target="../tags/tag164.xml"/><Relationship Id="rId4" Type="http://schemas.openxmlformats.org/officeDocument/2006/relationships/tags" Target="../tags/tag137.xml"/><Relationship Id="rId9" Type="http://schemas.openxmlformats.org/officeDocument/2006/relationships/tags" Target="../tags/tag142.xml"/><Relationship Id="rId14" Type="http://schemas.openxmlformats.org/officeDocument/2006/relationships/tags" Target="../tags/tag147.xml"/><Relationship Id="rId22" Type="http://schemas.openxmlformats.org/officeDocument/2006/relationships/tags" Target="../tags/tag155.xml"/><Relationship Id="rId27" Type="http://schemas.openxmlformats.org/officeDocument/2006/relationships/tags" Target="../tags/tag160.xml"/><Relationship Id="rId30" Type="http://schemas.openxmlformats.org/officeDocument/2006/relationships/tags" Target="../tags/tag163.xml"/><Relationship Id="rId35" Type="http://schemas.openxmlformats.org/officeDocument/2006/relationships/tags" Target="../tags/tag168.xml"/><Relationship Id="rId8" Type="http://schemas.openxmlformats.org/officeDocument/2006/relationships/tags" Target="../tags/tag141.xml"/><Relationship Id="rId3" Type="http://schemas.openxmlformats.org/officeDocument/2006/relationships/tags" Target="../tags/tag13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178.xml"/><Relationship Id="rId13" Type="http://schemas.openxmlformats.org/officeDocument/2006/relationships/image" Target="../media/image5.jpeg"/><Relationship Id="rId3" Type="http://schemas.openxmlformats.org/officeDocument/2006/relationships/tags" Target="../tags/tag173.xml"/><Relationship Id="rId7" Type="http://schemas.openxmlformats.org/officeDocument/2006/relationships/tags" Target="../tags/tag177.xml"/><Relationship Id="rId12" Type="http://schemas.openxmlformats.org/officeDocument/2006/relationships/image" Target="../media/image3.png"/><Relationship Id="rId2" Type="http://schemas.openxmlformats.org/officeDocument/2006/relationships/tags" Target="../tags/tag172.xml"/><Relationship Id="rId1" Type="http://schemas.openxmlformats.org/officeDocument/2006/relationships/tags" Target="../tags/tag171.xml"/><Relationship Id="rId6" Type="http://schemas.openxmlformats.org/officeDocument/2006/relationships/tags" Target="../tags/tag176.xml"/><Relationship Id="rId11" Type="http://schemas.openxmlformats.org/officeDocument/2006/relationships/notesSlide" Target="../notesSlides/notesSlide9.xml"/><Relationship Id="rId5" Type="http://schemas.openxmlformats.org/officeDocument/2006/relationships/tags" Target="../tags/tag175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174.xml"/><Relationship Id="rId9" Type="http://schemas.openxmlformats.org/officeDocument/2006/relationships/tags" Target="../tags/tag179.xml"/><Relationship Id="rId1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t>Окно неопределенности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12"/>
          <p:cNvSpPr txBox="1"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>Эксперимент</a:t>
            </a:r>
          </a:p>
        </p:txBody>
      </p:sp>
      <p:pic>
        <p:nvPicPr>
          <p:cNvPr id="410" name="Google Shape;410;p12"/>
          <p:cNvPicPr preferRelativeResize="0"/>
          <p:nvPr>
            <p:custDataLst>
              <p:tags r:id="rId2"/>
            </p:custDataLst>
          </p:nvPr>
        </p:nvPicPr>
        <p:blipFill>
          <a:blip r:embed="rId25">
            <a:alphaModFix/>
          </a:blip>
          <a:stretch>
            <a:fillRect/>
          </a:stretch>
        </p:blipFill>
        <p:spPr>
          <a:xfrm>
            <a:off x="6805744" y="365125"/>
            <a:ext cx="5126764" cy="265950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1" name="Google Shape;411;p12"/>
          <p:cNvGrpSpPr/>
          <p:nvPr>
            <p:custDataLst>
              <p:tags r:id="rId3"/>
            </p:custDataLst>
          </p:nvPr>
        </p:nvGrpSpPr>
        <p:grpSpPr>
          <a:xfrm>
            <a:off x="373899" y="3123516"/>
            <a:ext cx="7010401" cy="4095521"/>
            <a:chOff x="83250" y="746000"/>
            <a:chExt cx="8908351" cy="5427885"/>
          </a:xfrm>
        </p:grpSpPr>
        <p:sp>
          <p:nvSpPr>
            <p:cNvPr id="412" name="Google Shape;412;p12"/>
            <p:cNvSpPr/>
            <p:nvPr>
              <p:custDataLst>
                <p:tags r:id="rId7"/>
              </p:custDataLst>
            </p:nvPr>
          </p:nvSpPr>
          <p:spPr>
            <a:xfrm>
              <a:off x="180625" y="746000"/>
              <a:ext cx="1916100" cy="14685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ct val="0"/>
                </a:spcBef>
                <a:spcAft>
                  <a:spcPct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12"/>
            <p:cNvSpPr/>
            <p:nvPr>
              <p:custDataLst>
                <p:tags r:id="rId8"/>
              </p:custDataLst>
            </p:nvPr>
          </p:nvSpPr>
          <p:spPr>
            <a:xfrm>
              <a:off x="832550" y="1389900"/>
              <a:ext cx="1083600" cy="660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ct val="0"/>
                </a:spcBef>
                <a:spcAft>
                  <a:spcPct val="0"/>
                </a:spcAft>
                <a:buClr>
                  <a:schemeClr val="dk1"/>
                </a:buClr>
                <a:buSzPts val="600"/>
                <a:buFont typeface="Calibri"/>
                <a:buNone/>
              </a:pPr>
              <a:r>
                <a:rPr sz="600">
                  <a:latin typeface="Calibri"/>
                  <a:ea typeface="Calibri"/>
                  <a:cs typeface="Calibri"/>
                  <a:sym typeface="Calibri"/>
                </a:rPr>
                <a:t>Спереди конец IC</a:t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15" name="Google Shape;415;p12"/>
            <p:cNvCxnSpPr/>
            <p:nvPr>
              <p:custDataLst>
                <p:tags r:id="rId9"/>
              </p:custDataLst>
            </p:nvPr>
          </p:nvCxnSpPr>
          <p:spPr>
            <a:xfrm rot="-5400000" flipH="1">
              <a:off x="490850" y="1338825"/>
              <a:ext cx="392700" cy="290700"/>
            </a:xfrm>
            <a:prstGeom prst="bentConnector3">
              <a:avLst>
                <a:gd name="adj1" fmla="val -622345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416" name="Google Shape;416;p12"/>
            <p:cNvSpPr/>
            <p:nvPr>
              <p:custDataLst>
                <p:tags r:id="rId10"/>
              </p:custDataLst>
            </p:nvPr>
          </p:nvSpPr>
          <p:spPr>
            <a:xfrm>
              <a:off x="696625" y="2571750"/>
              <a:ext cx="884100" cy="660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spcBef>
                  <a:spcPct val="0"/>
                </a:spcBef>
                <a:spcAft>
                  <a:spcPct val="0"/>
                </a:spcAft>
                <a:buClr>
                  <a:schemeClr val="dk1"/>
                </a:buClr>
                <a:buSzPts val="600"/>
                <a:buFont typeface="Calibri"/>
                <a:buNone/>
              </a:pPr>
              <a:r>
                <a:rPr sz="600">
                  <a:latin typeface="Calibri"/>
                  <a:ea typeface="Calibri"/>
                  <a:cs typeface="Calibri"/>
                  <a:sym typeface="Calibri"/>
                </a:rPr>
                <a:t>Сеть (TCs)</a:t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12"/>
            <p:cNvSpPr/>
            <p:nvPr>
              <p:custDataLst>
                <p:tags r:id="rId11"/>
              </p:custDataLst>
            </p:nvPr>
          </p:nvSpPr>
          <p:spPr>
            <a:xfrm>
              <a:off x="596875" y="3690725"/>
              <a:ext cx="1083600" cy="660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spcBef>
                  <a:spcPct val="0"/>
                </a:spcBef>
                <a:spcAft>
                  <a:spcPct val="0"/>
                </a:spcAft>
                <a:buClr>
                  <a:schemeClr val="dk1"/>
                </a:buClr>
                <a:buSzPts val="600"/>
                <a:buFont typeface="Calibri"/>
                <a:buNone/>
              </a:pPr>
              <a:r>
                <a:rPr sz="600">
                  <a:latin typeface="Calibri"/>
                  <a:ea typeface="Calibri"/>
                  <a:cs typeface="Calibri"/>
                  <a:sym typeface="Calibri"/>
                </a:rPr>
                <a:t>Конец узла</a:t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ct val="0"/>
                </a:spcBef>
                <a:spcAft>
                  <a:spcPct val="0"/>
                </a:spcAft>
                <a:buClr>
                  <a:schemeClr val="dk1"/>
                </a:buClr>
                <a:buSzPts val="600"/>
                <a:buFont typeface="Calibri"/>
                <a:buNone/>
              </a:pPr>
              <a:r>
                <a:rPr sz="600">
                  <a:latin typeface="Calibri"/>
                  <a:ea typeface="Calibri"/>
                  <a:cs typeface="Calibri"/>
                  <a:sym typeface="Calibri"/>
                </a:rPr>
                <a:t>NIC</a:t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18" name="Google Shape;418;p12"/>
            <p:cNvCxnSpPr>
              <a:endCxn id="416" idx="3"/>
            </p:cNvCxnSpPr>
            <p:nvPr>
              <p:custDataLst>
                <p:tags r:id="rId12"/>
              </p:custDataLst>
            </p:nvPr>
          </p:nvCxnSpPr>
          <p:spPr>
            <a:xfrm rot="5400000">
              <a:off x="1361425" y="1947000"/>
              <a:ext cx="1174500" cy="735900"/>
            </a:xfrm>
            <a:prstGeom prst="bent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419" name="Google Shape;419;p12"/>
            <p:cNvCxnSpPr>
              <a:stCxn id="413" idx="3"/>
            </p:cNvCxnSpPr>
            <p:nvPr>
              <p:custDataLst>
                <p:tags r:id="rId13"/>
              </p:custDataLst>
            </p:nvPr>
          </p:nvCxnSpPr>
          <p:spPr>
            <a:xfrm>
              <a:off x="1916150" y="1720350"/>
              <a:ext cx="408300" cy="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pic>
          <p:nvPicPr>
            <p:cNvPr id="420" name="Google Shape;420;p12"/>
            <p:cNvPicPr preferRelativeResize="0"/>
            <p:nvPr>
              <p:custDataLst>
                <p:tags r:id="rId14"/>
              </p:custDataLst>
            </p:nvPr>
          </p:nvPicPr>
          <p:blipFill>
            <a:blip r:embed="rId26">
              <a:alphaModFix/>
            </a:blip>
            <a:stretch>
              <a:fillRect/>
            </a:stretch>
          </p:blipFill>
          <p:spPr>
            <a:xfrm>
              <a:off x="2476850" y="757225"/>
              <a:ext cx="6514751" cy="4229957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21" name="Google Shape;421;p12"/>
            <p:cNvCxnSpPr>
              <a:stCxn id="416" idx="2"/>
              <a:endCxn id="417" idx="0"/>
            </p:cNvCxnSpPr>
            <p:nvPr>
              <p:custDataLst>
                <p:tags r:id="rId15"/>
              </p:custDataLst>
            </p:nvPr>
          </p:nvCxnSpPr>
          <p:spPr>
            <a:xfrm flipH="1">
              <a:off x="1138675" y="3232650"/>
              <a:ext cx="0" cy="458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422" name="Google Shape;422;p12"/>
            <p:cNvCxnSpPr>
              <a:stCxn id="417" idx="3"/>
            </p:cNvCxnSpPr>
            <p:nvPr>
              <p:custDataLst>
                <p:tags r:id="rId16"/>
              </p:custDataLst>
            </p:nvPr>
          </p:nvCxnSpPr>
          <p:spPr>
            <a:xfrm>
              <a:off x="1680475" y="4021175"/>
              <a:ext cx="235500" cy="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423" name="Google Shape;423;p12"/>
            <p:cNvSpPr/>
            <p:nvPr>
              <p:custDataLst>
                <p:tags r:id="rId17"/>
              </p:custDataLst>
            </p:nvPr>
          </p:nvSpPr>
          <p:spPr>
            <a:xfrm>
              <a:off x="1908200" y="3965600"/>
              <a:ext cx="290700" cy="102000"/>
            </a:xfrm>
            <a:prstGeom prst="rect">
              <a:avLst/>
            </a:prstGeom>
            <a:solidFill>
              <a:srgbClr val="EAD1D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ct val="0"/>
                </a:spcBef>
                <a:spcAft>
                  <a:spcPct val="0"/>
                </a:spcAft>
                <a:buClr>
                  <a:schemeClr val="dk1"/>
                </a:buClr>
                <a:buSzPts val="600"/>
                <a:buFont typeface="Calibri"/>
                <a:buNone/>
              </a:pP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24" name="Google Shape;424;p12"/>
            <p:cNvCxnSpPr/>
            <p:nvPr>
              <p:custDataLst>
                <p:tags r:id="rId18"/>
              </p:custDataLst>
            </p:nvPr>
          </p:nvCxnSpPr>
          <p:spPr>
            <a:xfrm flipH="1">
              <a:off x="83250" y="1209325"/>
              <a:ext cx="193200" cy="3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25" name="Google Shape;425;p12"/>
            <p:cNvSpPr/>
            <p:nvPr>
              <p:custDataLst>
                <p:tags r:id="rId19"/>
              </p:custDataLst>
            </p:nvPr>
          </p:nvSpPr>
          <p:spPr>
            <a:xfrm>
              <a:off x="238750" y="2355675"/>
              <a:ext cx="290700" cy="102000"/>
            </a:xfrm>
            <a:prstGeom prst="rect">
              <a:avLst/>
            </a:prstGeom>
            <a:solidFill>
              <a:srgbClr val="4A86E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ct val="0"/>
                </a:spcBef>
                <a:spcAft>
                  <a:spcPct val="0"/>
                </a:spcAft>
                <a:buClr>
                  <a:schemeClr val="dk1"/>
                </a:buClr>
                <a:buSzPts val="600"/>
                <a:buFont typeface="Calibri"/>
                <a:buNone/>
              </a:pP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426" name="Google Shape;426;p12"/>
            <p:cNvPicPr preferRelativeResize="0"/>
            <p:nvPr>
              <p:custDataLst>
                <p:tags r:id="rId20"/>
              </p:custDataLst>
            </p:nvPr>
          </p:nvPicPr>
          <p:blipFill>
            <a:blip r:embed="rId27">
              <a:alphaModFix amt="42000"/>
            </a:blip>
            <a:srcRect l="22358" r="14517"/>
            <a:stretch>
              <a:fillRect/>
            </a:stretch>
          </p:blipFill>
          <p:spPr>
            <a:xfrm rot="-5400000">
              <a:off x="6001850" y="1878475"/>
              <a:ext cx="3550149" cy="20474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7" name="Google Shape;427;p12"/>
            <p:cNvSpPr txBox="1"/>
            <p:nvPr>
              <p:custDataLst>
                <p:tags r:id="rId21"/>
              </p:custDataLst>
            </p:nvPr>
          </p:nvSpPr>
          <p:spPr>
            <a:xfrm>
              <a:off x="385575" y="4477300"/>
              <a:ext cx="1649099" cy="16965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ctr" rtl="0">
                <a:spcBef>
                  <a:spcPct val="0"/>
                </a:spcBef>
                <a:spcAft>
                  <a:spcPct val="0"/>
                </a:spcAft>
                <a:buClr>
                  <a:srgbClr val="1155CC"/>
                </a:buClr>
                <a:buSzPts val="2400"/>
                <a:buFont typeface="Optimistic Display"/>
                <a:buNone/>
              </a:pPr>
              <a:r>
                <a:rPr sz="2400">
                  <a:latin typeface="Optimistic Display"/>
                  <a:ea typeface="Optimistic Display"/>
                  <a:cs typeface="Optimistic Display"/>
                  <a:sym typeface="Optimistic Display"/>
                </a:rPr>
                <a:t>В идеале!</a:t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28" name="Google Shape;428;p12"/>
            <p:cNvCxnSpPr>
              <a:endCxn id="425" idx="1"/>
            </p:cNvCxnSpPr>
            <p:nvPr>
              <p:custDataLst>
                <p:tags r:id="rId22"/>
              </p:custDataLst>
            </p:nvPr>
          </p:nvCxnSpPr>
          <p:spPr>
            <a:xfrm rot="-5400000" flipH="1">
              <a:off x="-432200" y="1735725"/>
              <a:ext cx="1197300" cy="144600"/>
            </a:xfrm>
            <a:prstGeom prst="bent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sp>
        <p:nvSpPr>
          <p:cNvPr id="429" name="Google Shape;429;p12"/>
          <p:cNvSpPr txBox="1"/>
          <p:nvPr>
            <p:custDataLst>
              <p:tags r:id="rId4"/>
            </p:custDataLst>
          </p:nvPr>
        </p:nvSpPr>
        <p:spPr>
          <a:xfrm>
            <a:off x="4820918" y="6368896"/>
            <a:ext cx="2340000" cy="48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spcBef>
                <a:spcPct val="0"/>
              </a:spcBef>
              <a:spcAft>
                <a:spcPct val="0"/>
              </a:spcAft>
              <a:buClr>
                <a:srgbClr val="1155CC"/>
              </a:buClr>
              <a:buSzPts val="2000"/>
              <a:buFont typeface="Optimistic Display"/>
              <a:buNone/>
            </a:pPr>
            <a:r>
              <a:rPr sz="2000">
                <a:latin typeface="Optimistic Display"/>
                <a:ea typeface="Optimistic Display"/>
                <a:cs typeface="Optimistic Display"/>
                <a:sym typeface="Optimistic Display"/>
              </a:rPr>
              <a:t>СТР[Е2Е]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" name="Google Shape;320;p9">
            <a:extLst>
              <a:ext uri="{FF2B5EF4-FFF2-40B4-BE49-F238E27FC236}">
                <a16:creationId xmlns:a16="http://schemas.microsoft.com/office/drawing/2014/main" id="{EA4A6F02-1336-4337-ADCB-9D49F6EF63F0}"/>
              </a:ext>
            </a:extLst>
          </p:cNvPr>
          <p:cNvPicPr preferRelativeResize="0"/>
          <p:nvPr>
            <p:custDataLst>
              <p:tags r:id="rId5"/>
            </p:custDataLst>
          </p:nvPr>
        </p:nvPicPr>
        <p:blipFill>
          <a:blip r:embed="rId28"/>
          <a:srcRect/>
          <a:stretch/>
        </p:blipFill>
        <p:spPr>
          <a:xfrm>
            <a:off x="495777" y="3194957"/>
            <a:ext cx="809473" cy="4277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320;p9">
            <a:extLst>
              <a:ext uri="{FF2B5EF4-FFF2-40B4-BE49-F238E27FC236}">
                <a16:creationId xmlns:a16="http://schemas.microsoft.com/office/drawing/2014/main" id="{5887B2ED-8185-4507-ADDF-130454832203}"/>
              </a:ext>
            </a:extLst>
          </p:cNvPr>
          <p:cNvPicPr preferRelativeResize="0"/>
          <p:nvPr>
            <p:custDataLst>
              <p:tags r:id="rId6"/>
            </p:custDataLst>
          </p:nvPr>
        </p:nvPicPr>
        <p:blipFill>
          <a:blip r:embed="rId28"/>
          <a:srcRect/>
          <a:stretch/>
        </p:blipFill>
        <p:spPr>
          <a:xfrm>
            <a:off x="7158051" y="1027906"/>
            <a:ext cx="679553" cy="4277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13"/>
          <p:cNvSpPr txBox="1"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>Оценка разницы и стабильности</a:t>
            </a:r>
          </a:p>
        </p:txBody>
      </p:sp>
      <p:pic>
        <p:nvPicPr>
          <p:cNvPr id="435" name="Google Shape;435;p13"/>
          <p:cNvPicPr preferRelativeResize="0"/>
          <p:nvPr>
            <p:custDataLst>
              <p:tags r:id="rId2"/>
            </p:custDataLst>
          </p:nvPr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9277" y="2481748"/>
            <a:ext cx="5736723" cy="301700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Google Shape;436;p13"/>
          <p:cNvPicPr preferRelativeResize="0"/>
          <p:nvPr>
            <p:custDataLst>
              <p:tags r:id="rId3"/>
            </p:custDataLst>
          </p:nvPr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72918" y="1585175"/>
            <a:ext cx="5798283" cy="40989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14"/>
          <p:cNvSpPr txBox="1"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>Вариация работы</a:t>
            </a:r>
          </a:p>
        </p:txBody>
      </p:sp>
      <p:pic>
        <p:nvPicPr>
          <p:cNvPr id="443" name="Google Shape;443;p14" descr="Diagram&#10;&#10;Description automatically generated"/>
          <p:cNvPicPr preferRelativeResize="0"/>
          <p:nvPr>
            <p:custDataLst>
              <p:tags r:id="rId2"/>
            </p:custDataLst>
          </p:nvPr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8200" y="2033888"/>
            <a:ext cx="9448800" cy="219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15"/>
          <p:cNvSpPr txBox="1"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>Оценка погрешности (WO)</a:t>
            </a:r>
          </a:p>
        </p:txBody>
      </p:sp>
      <p:pic>
        <p:nvPicPr>
          <p:cNvPr id="450" name="Google Shape;450;p15" descr="Table&#10;&#10;Description automatically generated"/>
          <p:cNvPicPr preferRelativeResize="0"/>
          <p:nvPr>
            <p:custDataLst>
              <p:tags r:id="rId2"/>
            </p:custDataLst>
          </p:nvPr>
        </p:nvPicPr>
        <p:blipFill>
          <a:blip r:embed="rId7">
            <a:alphaModFix/>
          </a:blip>
          <a:stretch>
            <a:fillRect/>
          </a:stretch>
        </p:blipFill>
        <p:spPr>
          <a:xfrm>
            <a:off x="8164633" y="1809664"/>
            <a:ext cx="2980225" cy="4683211"/>
          </a:xfrm>
          <a:prstGeom prst="rect">
            <a:avLst/>
          </a:prstGeom>
          <a:noFill/>
          <a:ln>
            <a:noFill/>
          </a:ln>
        </p:spPr>
      </p:pic>
      <p:pic>
        <p:nvPicPr>
          <p:cNvPr id="451" name="Google Shape;451;p15" descr="Text&#10;&#10;Description automatically generated with medium confidence"/>
          <p:cNvPicPr preferRelativeResize="0"/>
          <p:nvPr>
            <p:custDataLst>
              <p:tags r:id="rId3"/>
            </p:custDataLst>
          </p:nvPr>
        </p:nvPicPr>
        <p:blipFill>
          <a:blip r:embed="rId8">
            <a:alphaModFix/>
          </a:blip>
          <a:stretch>
            <a:fillRect/>
          </a:stretch>
        </p:blipFill>
        <p:spPr>
          <a:xfrm>
            <a:off x="1455618" y="4031393"/>
            <a:ext cx="51435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2" name="Google Shape;452;p15" descr="Letter&#10;&#10;Description automatically generated with low confidence"/>
          <p:cNvPicPr preferRelativeResize="0"/>
          <p:nvPr>
            <p:custDataLst>
              <p:tags r:id="rId4"/>
            </p:custDataLst>
          </p:nvPr>
        </p:nvPicPr>
        <p:blipFill>
          <a:blip r:embed="rId9">
            <a:alphaModFix/>
          </a:blip>
          <a:stretch>
            <a:fillRect/>
          </a:stretch>
        </p:blipFill>
        <p:spPr>
          <a:xfrm>
            <a:off x="1455618" y="2255107"/>
            <a:ext cx="5143500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16"/>
          <p:cNvSpPr txBox="1"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>Сознательная температура</a:t>
            </a:r>
          </a:p>
        </p:txBody>
      </p:sp>
      <p:sp>
        <p:nvSpPr>
          <p:cNvPr id="458" name="Google Shape;458;p16"/>
          <p:cNvSpPr txBox="1"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Char char="•"/>
            </a:pPr>
            <a:r>
              <a:t>Регулировка частоты монитора по отношению к нынешней температуре осциллятора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2800"/>
              <a:buChar char="•"/>
            </a:pPr>
            <a:r>
              <a:t>Мониторинг температурных изменений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2800"/>
              <a:buChar char="•"/>
            </a:pPr>
            <a:r>
              <a:t>Оценка предстоящих изменений частоты на основе температурных изменений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2800"/>
              <a:buChar char="•"/>
            </a:pPr>
            <a:r>
              <a:t>Скорректировать соотношение между использованием существующей модели и наблюдениями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2400"/>
              <a:buChar char="•"/>
            </a:pPr>
            <a:r>
              <a:t>Модель в этом случае - остановка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2400"/>
              <a:buChar char="•"/>
            </a:pPr>
            <a:r>
              <a:t>Наблюдение в этом случае - это одночасовой эпизод синхронизации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18"/>
          <p:cNvSpPr txBox="1"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>Оценка точности</a:t>
            </a:r>
          </a:p>
        </p:txBody>
      </p:sp>
      <p:sp>
        <p:nvSpPr>
          <p:cNvPr id="560" name="Google Shape;560;p18"/>
          <p:cNvSpPr txBox="1"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Char char="•"/>
            </a:pPr>
            <a:r>
              <a:t>На основе испытания на линейность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2800"/>
              <a:buChar char="•"/>
            </a:pPr>
            <a:r>
              <a:t>Оценка статистической специфики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2400"/>
              <a:buChar char="•"/>
            </a:pPr>
            <a:r>
              <a:t>Насколько конкретно найти машину, которая не линейна.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2800"/>
              <a:buChar char="•"/>
            </a:pPr>
            <a:r>
              <a:t>Данный метод оптимизирован для целей осуществления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2400"/>
              <a:buChar char="•"/>
            </a:pPr>
            <a:r>
              <a:t>Может быть расширена в результате включения в нее осуществления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2800"/>
              <a:buChar char="•"/>
            </a:pPr>
            <a:r>
              <a:t>Каждый узел ищет отзывы от случайного сверстника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2400"/>
              <a:buChar char="•"/>
            </a:pPr>
            <a:r>
              <a:t>Децентрализованные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2800"/>
              <a:buChar char="•"/>
            </a:pPr>
            <a:r>
              <a:t>История прокручивания тестов линейности с случайными сверстниками определяет текущую оценку точности</a:t>
            </a: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19"/>
          <p:cNvSpPr txBox="1"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89560" y="773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>Оценка точности</a:t>
            </a:r>
          </a:p>
        </p:txBody>
      </p:sp>
      <p:sp>
        <p:nvSpPr>
          <p:cNvPr id="566" name="Google Shape;566;p19"/>
          <p:cNvSpPr/>
          <p:nvPr>
            <p:custDataLst>
              <p:tags r:id="rId2"/>
            </p:custDataLst>
          </p:nvPr>
        </p:nvSpPr>
        <p:spPr>
          <a:xfrm>
            <a:off x="2675823" y="1690688"/>
            <a:ext cx="981777" cy="539015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Сервер времени</a:t>
            </a:r>
            <a:endParaRPr/>
          </a:p>
        </p:txBody>
      </p:sp>
      <p:sp>
        <p:nvSpPr>
          <p:cNvPr id="567" name="Google Shape;567;p19"/>
          <p:cNvSpPr/>
          <p:nvPr>
            <p:custDataLst>
              <p:tags r:id="rId3"/>
            </p:custDataLst>
          </p:nvPr>
        </p:nvSpPr>
        <p:spPr>
          <a:xfrm>
            <a:off x="2781701" y="2596283"/>
            <a:ext cx="770021" cy="41996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569" name="Google Shape;569;p19"/>
          <p:cNvSpPr/>
          <p:nvPr>
            <p:custDataLst>
              <p:tags r:id="rId4"/>
            </p:custDataLst>
          </p:nvPr>
        </p:nvSpPr>
        <p:spPr>
          <a:xfrm>
            <a:off x="2781700" y="3251461"/>
            <a:ext cx="770021" cy="41996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570" name="Google Shape;570;p19"/>
          <p:cNvSpPr/>
          <p:nvPr>
            <p:custDataLst>
              <p:tags r:id="rId5"/>
            </p:custDataLst>
          </p:nvPr>
        </p:nvSpPr>
        <p:spPr>
          <a:xfrm>
            <a:off x="2781700" y="3906639"/>
            <a:ext cx="770021" cy="41996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571" name="Google Shape;571;p19"/>
          <p:cNvSpPr/>
          <p:nvPr>
            <p:custDataLst>
              <p:tags r:id="rId6"/>
            </p:custDataLst>
          </p:nvPr>
        </p:nvSpPr>
        <p:spPr>
          <a:xfrm>
            <a:off x="2781700" y="4561817"/>
            <a:ext cx="770021" cy="41996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572" name="Google Shape;572;p19"/>
          <p:cNvSpPr/>
          <p:nvPr>
            <p:custDataLst>
              <p:tags r:id="rId7"/>
            </p:custDataLst>
          </p:nvPr>
        </p:nvSpPr>
        <p:spPr>
          <a:xfrm>
            <a:off x="2781700" y="5216995"/>
            <a:ext cx="770021" cy="41996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573" name="Google Shape;573;p19"/>
          <p:cNvSpPr/>
          <p:nvPr>
            <p:custDataLst>
              <p:tags r:id="rId8"/>
            </p:custDataLst>
          </p:nvPr>
        </p:nvSpPr>
        <p:spPr>
          <a:xfrm>
            <a:off x="4069881" y="5216995"/>
            <a:ext cx="770021" cy="41996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574" name="Google Shape;574;p19"/>
          <p:cNvSpPr/>
          <p:nvPr>
            <p:custDataLst>
              <p:tags r:id="rId9"/>
            </p:custDataLst>
          </p:nvPr>
        </p:nvSpPr>
        <p:spPr>
          <a:xfrm>
            <a:off x="5392740" y="5216995"/>
            <a:ext cx="770021" cy="41996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575" name="Google Shape;575;p19"/>
          <p:cNvSpPr/>
          <p:nvPr>
            <p:custDataLst>
              <p:tags r:id="rId10"/>
            </p:custDataLst>
          </p:nvPr>
        </p:nvSpPr>
        <p:spPr>
          <a:xfrm>
            <a:off x="5392740" y="4561817"/>
            <a:ext cx="770021" cy="41996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576" name="Google Shape;576;p19"/>
          <p:cNvSpPr/>
          <p:nvPr>
            <p:custDataLst>
              <p:tags r:id="rId11"/>
            </p:custDataLst>
          </p:nvPr>
        </p:nvSpPr>
        <p:spPr>
          <a:xfrm>
            <a:off x="6744474" y="5216995"/>
            <a:ext cx="770021" cy="41996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577" name="Google Shape;577;p19"/>
          <p:cNvSpPr/>
          <p:nvPr>
            <p:custDataLst>
              <p:tags r:id="rId12"/>
            </p:custDataLst>
          </p:nvPr>
        </p:nvSpPr>
        <p:spPr>
          <a:xfrm>
            <a:off x="6744473" y="4561817"/>
            <a:ext cx="770021" cy="41996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578" name="Google Shape;578;p19"/>
          <p:cNvSpPr/>
          <p:nvPr>
            <p:custDataLst>
              <p:tags r:id="rId13"/>
            </p:custDataLst>
          </p:nvPr>
        </p:nvSpPr>
        <p:spPr>
          <a:xfrm>
            <a:off x="6744473" y="3906639"/>
            <a:ext cx="770021" cy="41996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579" name="Google Shape;579;p19"/>
          <p:cNvSpPr/>
          <p:nvPr>
            <p:custDataLst>
              <p:tags r:id="rId14"/>
            </p:custDataLst>
          </p:nvPr>
        </p:nvSpPr>
        <p:spPr>
          <a:xfrm>
            <a:off x="8003780" y="3253761"/>
            <a:ext cx="770021" cy="41996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580" name="Google Shape;580;p19"/>
          <p:cNvSpPr/>
          <p:nvPr>
            <p:custDataLst>
              <p:tags r:id="rId15"/>
            </p:custDataLst>
          </p:nvPr>
        </p:nvSpPr>
        <p:spPr>
          <a:xfrm>
            <a:off x="8003781" y="5216995"/>
            <a:ext cx="770021" cy="41996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581" name="Google Shape;581;p19"/>
          <p:cNvSpPr/>
          <p:nvPr>
            <p:custDataLst>
              <p:tags r:id="rId16"/>
            </p:custDataLst>
          </p:nvPr>
        </p:nvSpPr>
        <p:spPr>
          <a:xfrm>
            <a:off x="8003780" y="4561817"/>
            <a:ext cx="770021" cy="41996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582" name="Google Shape;582;p19"/>
          <p:cNvSpPr/>
          <p:nvPr>
            <p:custDataLst>
              <p:tags r:id="rId17"/>
            </p:custDataLst>
          </p:nvPr>
        </p:nvSpPr>
        <p:spPr>
          <a:xfrm>
            <a:off x="8003780" y="3906639"/>
            <a:ext cx="770021" cy="41996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583" name="Google Shape;583;p19"/>
          <p:cNvSpPr/>
          <p:nvPr>
            <p:custDataLst>
              <p:tags r:id="rId18"/>
            </p:custDataLst>
          </p:nvPr>
        </p:nvSpPr>
        <p:spPr>
          <a:xfrm>
            <a:off x="2781700" y="6023111"/>
            <a:ext cx="770021" cy="419968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OC</a:t>
            </a:r>
            <a:endParaRPr/>
          </a:p>
        </p:txBody>
      </p:sp>
      <p:sp>
        <p:nvSpPr>
          <p:cNvPr id="584" name="Google Shape;584;p19"/>
          <p:cNvSpPr/>
          <p:nvPr>
            <p:custDataLst>
              <p:tags r:id="rId19"/>
            </p:custDataLst>
          </p:nvPr>
        </p:nvSpPr>
        <p:spPr>
          <a:xfrm>
            <a:off x="4069880" y="6023111"/>
            <a:ext cx="770021" cy="419968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OC</a:t>
            </a:r>
            <a:endParaRPr/>
          </a:p>
        </p:txBody>
      </p:sp>
      <p:sp>
        <p:nvSpPr>
          <p:cNvPr id="585" name="Google Shape;585;p19"/>
          <p:cNvSpPr/>
          <p:nvPr>
            <p:custDataLst>
              <p:tags r:id="rId20"/>
            </p:custDataLst>
          </p:nvPr>
        </p:nvSpPr>
        <p:spPr>
          <a:xfrm>
            <a:off x="5392740" y="6023111"/>
            <a:ext cx="770021" cy="419968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OC</a:t>
            </a:r>
            <a:endParaRPr/>
          </a:p>
        </p:txBody>
      </p:sp>
      <p:sp>
        <p:nvSpPr>
          <p:cNvPr id="586" name="Google Shape;586;p19"/>
          <p:cNvSpPr/>
          <p:nvPr>
            <p:custDataLst>
              <p:tags r:id="rId21"/>
            </p:custDataLst>
          </p:nvPr>
        </p:nvSpPr>
        <p:spPr>
          <a:xfrm>
            <a:off x="6744473" y="6023111"/>
            <a:ext cx="770021" cy="419968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OC</a:t>
            </a:r>
            <a:endParaRPr/>
          </a:p>
        </p:txBody>
      </p:sp>
      <p:sp>
        <p:nvSpPr>
          <p:cNvPr id="587" name="Google Shape;587;p19"/>
          <p:cNvSpPr/>
          <p:nvPr>
            <p:custDataLst>
              <p:tags r:id="rId22"/>
            </p:custDataLst>
          </p:nvPr>
        </p:nvSpPr>
        <p:spPr>
          <a:xfrm>
            <a:off x="8011802" y="6023111"/>
            <a:ext cx="770021" cy="419968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OC</a:t>
            </a:r>
            <a:endParaRPr/>
          </a:p>
        </p:txBody>
      </p:sp>
      <p:cxnSp>
        <p:nvCxnSpPr>
          <p:cNvPr id="588" name="Google Shape;588;p19"/>
          <p:cNvCxnSpPr>
            <a:stCxn id="566" idx="2"/>
          </p:cNvCxnSpPr>
          <p:nvPr>
            <p:custDataLst>
              <p:tags r:id="rId23"/>
            </p:custDataLst>
          </p:nvPr>
        </p:nvCxnSpPr>
        <p:spPr>
          <a:xfrm flipH="1">
            <a:off x="3166712" y="2229703"/>
            <a:ext cx="0" cy="3666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89" name="Google Shape;589;p19"/>
          <p:cNvCxnSpPr/>
          <p:nvPr>
            <p:custDataLst>
              <p:tags r:id="rId24"/>
            </p:custDataLst>
          </p:nvPr>
        </p:nvCxnSpPr>
        <p:spPr>
          <a:xfrm flipH="1">
            <a:off x="3167938" y="3671429"/>
            <a:ext cx="0" cy="24484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90" name="Google Shape;590;p19"/>
          <p:cNvCxnSpPr/>
          <p:nvPr>
            <p:custDataLst>
              <p:tags r:id="rId25"/>
            </p:custDataLst>
          </p:nvPr>
        </p:nvCxnSpPr>
        <p:spPr>
          <a:xfrm flipH="1">
            <a:off x="3166710" y="3016251"/>
            <a:ext cx="0" cy="24484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91" name="Google Shape;591;p19"/>
          <p:cNvCxnSpPr/>
          <p:nvPr>
            <p:custDataLst>
              <p:tags r:id="rId26"/>
            </p:custDataLst>
          </p:nvPr>
        </p:nvCxnSpPr>
        <p:spPr>
          <a:xfrm flipH="1">
            <a:off x="3166710" y="4326607"/>
            <a:ext cx="0" cy="24484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92" name="Google Shape;592;p19"/>
          <p:cNvCxnSpPr/>
          <p:nvPr>
            <p:custDataLst>
              <p:tags r:id="rId27"/>
            </p:custDataLst>
          </p:nvPr>
        </p:nvCxnSpPr>
        <p:spPr>
          <a:xfrm flipH="1">
            <a:off x="3166710" y="4981785"/>
            <a:ext cx="0" cy="24484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93" name="Google Shape;593;p19"/>
          <p:cNvCxnSpPr>
            <a:endCxn id="583" idx="0"/>
          </p:cNvCxnSpPr>
          <p:nvPr>
            <p:custDataLst>
              <p:tags r:id="rId28"/>
            </p:custDataLst>
          </p:nvPr>
        </p:nvCxnSpPr>
        <p:spPr>
          <a:xfrm flipH="1">
            <a:off x="3166711" y="5637011"/>
            <a:ext cx="0" cy="3861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94" name="Google Shape;594;p19"/>
          <p:cNvCxnSpPr>
            <a:endCxn id="584" idx="0"/>
          </p:cNvCxnSpPr>
          <p:nvPr>
            <p:custDataLst>
              <p:tags r:id="rId29"/>
            </p:custDataLst>
          </p:nvPr>
        </p:nvCxnSpPr>
        <p:spPr>
          <a:xfrm>
            <a:off x="4446491" y="5637011"/>
            <a:ext cx="8400" cy="3861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95" name="Google Shape;595;p19"/>
          <p:cNvCxnSpPr>
            <a:endCxn id="585" idx="0"/>
          </p:cNvCxnSpPr>
          <p:nvPr>
            <p:custDataLst>
              <p:tags r:id="rId30"/>
            </p:custDataLst>
          </p:nvPr>
        </p:nvCxnSpPr>
        <p:spPr>
          <a:xfrm flipH="1">
            <a:off x="5777751" y="5637011"/>
            <a:ext cx="0" cy="3861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96" name="Google Shape;596;p19"/>
          <p:cNvCxnSpPr>
            <a:endCxn id="586" idx="0"/>
          </p:cNvCxnSpPr>
          <p:nvPr>
            <p:custDataLst>
              <p:tags r:id="rId31"/>
            </p:custDataLst>
          </p:nvPr>
        </p:nvCxnSpPr>
        <p:spPr>
          <a:xfrm flipH="1">
            <a:off x="7129484" y="5637011"/>
            <a:ext cx="0" cy="3861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97" name="Google Shape;597;p19"/>
          <p:cNvCxnSpPr>
            <a:endCxn id="587" idx="0"/>
          </p:cNvCxnSpPr>
          <p:nvPr>
            <p:custDataLst>
              <p:tags r:id="rId32"/>
            </p:custDataLst>
          </p:nvPr>
        </p:nvCxnSpPr>
        <p:spPr>
          <a:xfrm flipH="1">
            <a:off x="8396813" y="5637011"/>
            <a:ext cx="1200" cy="3861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98" name="Google Shape;598;p19"/>
          <p:cNvCxnSpPr/>
          <p:nvPr>
            <p:custDataLst>
              <p:tags r:id="rId33"/>
            </p:custDataLst>
          </p:nvPr>
        </p:nvCxnSpPr>
        <p:spPr>
          <a:xfrm flipH="1">
            <a:off x="5777750" y="4965802"/>
            <a:ext cx="0" cy="24484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99" name="Google Shape;599;p19"/>
          <p:cNvCxnSpPr/>
          <p:nvPr>
            <p:custDataLst>
              <p:tags r:id="rId34"/>
            </p:custDataLst>
          </p:nvPr>
        </p:nvCxnSpPr>
        <p:spPr>
          <a:xfrm flipH="1">
            <a:off x="7129483" y="4981785"/>
            <a:ext cx="0" cy="24484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00" name="Google Shape;600;p19"/>
          <p:cNvCxnSpPr/>
          <p:nvPr>
            <p:custDataLst>
              <p:tags r:id="rId35"/>
            </p:custDataLst>
          </p:nvPr>
        </p:nvCxnSpPr>
        <p:spPr>
          <a:xfrm flipH="1">
            <a:off x="7140336" y="4326607"/>
            <a:ext cx="0" cy="24484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01" name="Google Shape;601;p19"/>
          <p:cNvCxnSpPr/>
          <p:nvPr>
            <p:custDataLst>
              <p:tags r:id="rId36"/>
            </p:custDataLst>
          </p:nvPr>
        </p:nvCxnSpPr>
        <p:spPr>
          <a:xfrm flipH="1">
            <a:off x="8396812" y="4972155"/>
            <a:ext cx="0" cy="24484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02" name="Google Shape;602;p19"/>
          <p:cNvCxnSpPr/>
          <p:nvPr>
            <p:custDataLst>
              <p:tags r:id="rId37"/>
            </p:custDataLst>
          </p:nvPr>
        </p:nvCxnSpPr>
        <p:spPr>
          <a:xfrm flipH="1">
            <a:off x="8370768" y="4316977"/>
            <a:ext cx="0" cy="24484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03" name="Google Shape;603;p19"/>
          <p:cNvCxnSpPr/>
          <p:nvPr>
            <p:custDataLst>
              <p:tags r:id="rId38"/>
            </p:custDataLst>
          </p:nvPr>
        </p:nvCxnSpPr>
        <p:spPr>
          <a:xfrm flipH="1">
            <a:off x="8370768" y="3661799"/>
            <a:ext cx="0" cy="24484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604" name="Google Shape;604;p19"/>
          <p:cNvSpPr/>
          <p:nvPr>
            <p:custDataLst>
              <p:tags r:id="rId39"/>
            </p:custDataLst>
          </p:nvPr>
        </p:nvSpPr>
        <p:spPr>
          <a:xfrm>
            <a:off x="1564293" y="6023111"/>
            <a:ext cx="770021" cy="419968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OC</a:t>
            </a:r>
            <a:endParaRPr/>
          </a:p>
        </p:txBody>
      </p:sp>
      <p:cxnSp>
        <p:nvCxnSpPr>
          <p:cNvPr id="605" name="Google Shape;605;p19"/>
          <p:cNvCxnSpPr>
            <a:endCxn id="604" idx="0"/>
          </p:cNvCxnSpPr>
          <p:nvPr>
            <p:custDataLst>
              <p:tags r:id="rId40"/>
            </p:custDataLst>
          </p:nvPr>
        </p:nvCxnSpPr>
        <p:spPr>
          <a:xfrm flipH="1">
            <a:off x="1949304" y="5637011"/>
            <a:ext cx="1217400" cy="3861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06" name="Google Shape;606;p19"/>
          <p:cNvCxnSpPr>
            <a:endCxn id="573" idx="1"/>
          </p:cNvCxnSpPr>
          <p:nvPr>
            <p:custDataLst>
              <p:tags r:id="rId41"/>
            </p:custDataLst>
          </p:nvPr>
        </p:nvCxnSpPr>
        <p:spPr>
          <a:xfrm>
            <a:off x="3551781" y="4988079"/>
            <a:ext cx="518100" cy="4389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07" name="Google Shape;607;p19"/>
          <p:cNvCxnSpPr>
            <a:endCxn id="575" idx="1"/>
          </p:cNvCxnSpPr>
          <p:nvPr>
            <p:custDataLst>
              <p:tags r:id="rId42"/>
            </p:custDataLst>
          </p:nvPr>
        </p:nvCxnSpPr>
        <p:spPr>
          <a:xfrm>
            <a:off x="3562440" y="4332901"/>
            <a:ext cx="1830300" cy="4389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08" name="Google Shape;608;p19"/>
          <p:cNvCxnSpPr>
            <a:endCxn id="578" idx="1"/>
          </p:cNvCxnSpPr>
          <p:nvPr>
            <p:custDataLst>
              <p:tags r:id="rId43"/>
            </p:custDataLst>
          </p:nvPr>
        </p:nvCxnSpPr>
        <p:spPr>
          <a:xfrm>
            <a:off x="3535073" y="3661823"/>
            <a:ext cx="3209400" cy="4548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09" name="Google Shape;609;p19"/>
          <p:cNvCxnSpPr>
            <a:endCxn id="579" idx="1"/>
          </p:cNvCxnSpPr>
          <p:nvPr>
            <p:custDataLst>
              <p:tags r:id="rId44"/>
            </p:custDataLst>
          </p:nvPr>
        </p:nvCxnSpPr>
        <p:spPr>
          <a:xfrm>
            <a:off x="3571280" y="3022745"/>
            <a:ext cx="4432500" cy="441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47" name="Google Shape;320;p9">
            <a:extLst>
              <a:ext uri="{FF2B5EF4-FFF2-40B4-BE49-F238E27FC236}">
                <a16:creationId xmlns:a16="http://schemas.microsoft.com/office/drawing/2014/main" id="{8066942E-B7E1-4333-96C8-E19D73277580}"/>
              </a:ext>
            </a:extLst>
          </p:cNvPr>
          <p:cNvPicPr preferRelativeResize="0"/>
          <p:nvPr>
            <p:custDataLst>
              <p:tags r:id="rId45"/>
            </p:custDataLst>
          </p:nvPr>
        </p:nvPicPr>
        <p:blipFill>
          <a:blip r:embed="rId48"/>
          <a:srcRect/>
          <a:stretch/>
        </p:blipFill>
        <p:spPr>
          <a:xfrm>
            <a:off x="1969541" y="1416441"/>
            <a:ext cx="809473" cy="4277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20"/>
          <p:cNvSpPr txBox="1"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80474" y="6623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>Прозрачные часы</a:t>
            </a:r>
          </a:p>
        </p:txBody>
      </p:sp>
      <p:sp>
        <p:nvSpPr>
          <p:cNvPr id="616" name="Google Shape;616;p20"/>
          <p:cNvSpPr/>
          <p:nvPr>
            <p:custDataLst>
              <p:tags r:id="rId2"/>
            </p:custDataLst>
          </p:nvPr>
        </p:nvSpPr>
        <p:spPr>
          <a:xfrm>
            <a:off x="5226518" y="1642562"/>
            <a:ext cx="981777" cy="539015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 dirty="0" err="1">
                <a:latin typeface="Calibri"/>
                <a:ea typeface="Calibri"/>
                <a:cs typeface="Calibri"/>
                <a:sym typeface="Calibri"/>
              </a:rPr>
              <a:t>Сервер</a:t>
            </a:r>
            <a:r>
              <a:rPr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z="1800" dirty="0" err="1">
                <a:latin typeface="Calibri"/>
                <a:ea typeface="Calibri"/>
                <a:cs typeface="Calibri"/>
                <a:sym typeface="Calibri"/>
              </a:rPr>
              <a:t>времени</a:t>
            </a:r>
            <a:endParaRPr dirty="0"/>
          </a:p>
        </p:txBody>
      </p:sp>
      <p:sp>
        <p:nvSpPr>
          <p:cNvPr id="617" name="Google Shape;617;p20"/>
          <p:cNvSpPr/>
          <p:nvPr>
            <p:custDataLst>
              <p:tags r:id="rId3"/>
            </p:custDataLst>
          </p:nvPr>
        </p:nvSpPr>
        <p:spPr>
          <a:xfrm>
            <a:off x="5332396" y="2548157"/>
            <a:ext cx="770021" cy="41996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619" name="Google Shape;619;p20"/>
          <p:cNvSpPr/>
          <p:nvPr>
            <p:custDataLst>
              <p:tags r:id="rId4"/>
            </p:custDataLst>
          </p:nvPr>
        </p:nvSpPr>
        <p:spPr>
          <a:xfrm>
            <a:off x="5332395" y="3203335"/>
            <a:ext cx="770021" cy="41996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620" name="Google Shape;620;p20"/>
          <p:cNvSpPr/>
          <p:nvPr>
            <p:custDataLst>
              <p:tags r:id="rId5"/>
            </p:custDataLst>
          </p:nvPr>
        </p:nvSpPr>
        <p:spPr>
          <a:xfrm>
            <a:off x="5332395" y="3858513"/>
            <a:ext cx="770021" cy="41996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621" name="Google Shape;621;p20"/>
          <p:cNvSpPr/>
          <p:nvPr>
            <p:custDataLst>
              <p:tags r:id="rId6"/>
            </p:custDataLst>
          </p:nvPr>
        </p:nvSpPr>
        <p:spPr>
          <a:xfrm>
            <a:off x="5332395" y="4513691"/>
            <a:ext cx="770021" cy="419968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622" name="Google Shape;622;p20"/>
          <p:cNvSpPr/>
          <p:nvPr>
            <p:custDataLst>
              <p:tags r:id="rId7"/>
            </p:custDataLst>
          </p:nvPr>
        </p:nvSpPr>
        <p:spPr>
          <a:xfrm>
            <a:off x="5332395" y="5168869"/>
            <a:ext cx="770021" cy="41996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623" name="Google Shape;623;p20"/>
          <p:cNvSpPr/>
          <p:nvPr>
            <p:custDataLst>
              <p:tags r:id="rId8"/>
            </p:custDataLst>
          </p:nvPr>
        </p:nvSpPr>
        <p:spPr>
          <a:xfrm>
            <a:off x="6620576" y="5168869"/>
            <a:ext cx="770021" cy="41996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624" name="Google Shape;624;p20"/>
          <p:cNvSpPr/>
          <p:nvPr>
            <p:custDataLst>
              <p:tags r:id="rId9"/>
            </p:custDataLst>
          </p:nvPr>
        </p:nvSpPr>
        <p:spPr>
          <a:xfrm>
            <a:off x="7943435" y="5168869"/>
            <a:ext cx="770021" cy="41996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625" name="Google Shape;625;p20"/>
          <p:cNvSpPr/>
          <p:nvPr>
            <p:custDataLst>
              <p:tags r:id="rId10"/>
            </p:custDataLst>
          </p:nvPr>
        </p:nvSpPr>
        <p:spPr>
          <a:xfrm>
            <a:off x="7943435" y="4513691"/>
            <a:ext cx="770021" cy="41996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626" name="Google Shape;626;p20"/>
          <p:cNvSpPr/>
          <p:nvPr>
            <p:custDataLst>
              <p:tags r:id="rId11"/>
            </p:custDataLst>
          </p:nvPr>
        </p:nvSpPr>
        <p:spPr>
          <a:xfrm>
            <a:off x="9295169" y="5168869"/>
            <a:ext cx="770021" cy="41996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627" name="Google Shape;627;p20"/>
          <p:cNvSpPr/>
          <p:nvPr>
            <p:custDataLst>
              <p:tags r:id="rId12"/>
            </p:custDataLst>
          </p:nvPr>
        </p:nvSpPr>
        <p:spPr>
          <a:xfrm>
            <a:off x="9295168" y="4513691"/>
            <a:ext cx="770021" cy="41996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628" name="Google Shape;628;p20"/>
          <p:cNvSpPr/>
          <p:nvPr>
            <p:custDataLst>
              <p:tags r:id="rId13"/>
            </p:custDataLst>
          </p:nvPr>
        </p:nvSpPr>
        <p:spPr>
          <a:xfrm>
            <a:off x="9295168" y="3858513"/>
            <a:ext cx="770021" cy="41996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629" name="Google Shape;629;p20"/>
          <p:cNvSpPr/>
          <p:nvPr>
            <p:custDataLst>
              <p:tags r:id="rId14"/>
            </p:custDataLst>
          </p:nvPr>
        </p:nvSpPr>
        <p:spPr>
          <a:xfrm>
            <a:off x="10554475" y="3205635"/>
            <a:ext cx="770021" cy="41996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630" name="Google Shape;630;p20"/>
          <p:cNvSpPr/>
          <p:nvPr>
            <p:custDataLst>
              <p:tags r:id="rId15"/>
            </p:custDataLst>
          </p:nvPr>
        </p:nvSpPr>
        <p:spPr>
          <a:xfrm>
            <a:off x="10554476" y="5168869"/>
            <a:ext cx="770021" cy="41996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631" name="Google Shape;631;p20"/>
          <p:cNvSpPr/>
          <p:nvPr>
            <p:custDataLst>
              <p:tags r:id="rId16"/>
            </p:custDataLst>
          </p:nvPr>
        </p:nvSpPr>
        <p:spPr>
          <a:xfrm>
            <a:off x="10554475" y="4513691"/>
            <a:ext cx="770021" cy="41996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632" name="Google Shape;632;p20"/>
          <p:cNvSpPr/>
          <p:nvPr>
            <p:custDataLst>
              <p:tags r:id="rId17"/>
            </p:custDataLst>
          </p:nvPr>
        </p:nvSpPr>
        <p:spPr>
          <a:xfrm>
            <a:off x="10554475" y="3858513"/>
            <a:ext cx="770021" cy="41996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633" name="Google Shape;633;p20"/>
          <p:cNvSpPr/>
          <p:nvPr>
            <p:custDataLst>
              <p:tags r:id="rId18"/>
            </p:custDataLst>
          </p:nvPr>
        </p:nvSpPr>
        <p:spPr>
          <a:xfrm>
            <a:off x="5332395" y="5974985"/>
            <a:ext cx="770021" cy="419968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OC</a:t>
            </a:r>
            <a:endParaRPr/>
          </a:p>
        </p:txBody>
      </p:sp>
      <p:sp>
        <p:nvSpPr>
          <p:cNvPr id="634" name="Google Shape;634;p20"/>
          <p:cNvSpPr/>
          <p:nvPr>
            <p:custDataLst>
              <p:tags r:id="rId19"/>
            </p:custDataLst>
          </p:nvPr>
        </p:nvSpPr>
        <p:spPr>
          <a:xfrm>
            <a:off x="6620575" y="5974985"/>
            <a:ext cx="770021" cy="419968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OC</a:t>
            </a:r>
            <a:endParaRPr/>
          </a:p>
        </p:txBody>
      </p:sp>
      <p:sp>
        <p:nvSpPr>
          <p:cNvPr id="635" name="Google Shape;635;p20"/>
          <p:cNvSpPr/>
          <p:nvPr>
            <p:custDataLst>
              <p:tags r:id="rId20"/>
            </p:custDataLst>
          </p:nvPr>
        </p:nvSpPr>
        <p:spPr>
          <a:xfrm>
            <a:off x="7943435" y="5974985"/>
            <a:ext cx="770021" cy="419968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OC</a:t>
            </a:r>
            <a:endParaRPr/>
          </a:p>
        </p:txBody>
      </p:sp>
      <p:sp>
        <p:nvSpPr>
          <p:cNvPr id="636" name="Google Shape;636;p20"/>
          <p:cNvSpPr/>
          <p:nvPr>
            <p:custDataLst>
              <p:tags r:id="rId21"/>
            </p:custDataLst>
          </p:nvPr>
        </p:nvSpPr>
        <p:spPr>
          <a:xfrm>
            <a:off x="9295168" y="5974985"/>
            <a:ext cx="770021" cy="419968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OC</a:t>
            </a:r>
            <a:endParaRPr/>
          </a:p>
        </p:txBody>
      </p:sp>
      <p:sp>
        <p:nvSpPr>
          <p:cNvPr id="637" name="Google Shape;637;p20"/>
          <p:cNvSpPr/>
          <p:nvPr>
            <p:custDataLst>
              <p:tags r:id="rId22"/>
            </p:custDataLst>
          </p:nvPr>
        </p:nvSpPr>
        <p:spPr>
          <a:xfrm>
            <a:off x="10562497" y="5974985"/>
            <a:ext cx="770021" cy="419968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OC</a:t>
            </a:r>
            <a:endParaRPr/>
          </a:p>
        </p:txBody>
      </p:sp>
      <p:cxnSp>
        <p:nvCxnSpPr>
          <p:cNvPr id="638" name="Google Shape;638;p20"/>
          <p:cNvCxnSpPr>
            <a:stCxn id="616" idx="2"/>
          </p:cNvCxnSpPr>
          <p:nvPr>
            <p:custDataLst>
              <p:tags r:id="rId23"/>
            </p:custDataLst>
          </p:nvPr>
        </p:nvCxnSpPr>
        <p:spPr>
          <a:xfrm flipH="1">
            <a:off x="5717407" y="2181577"/>
            <a:ext cx="0" cy="3666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39" name="Google Shape;639;p20"/>
          <p:cNvCxnSpPr/>
          <p:nvPr>
            <p:custDataLst>
              <p:tags r:id="rId24"/>
            </p:custDataLst>
          </p:nvPr>
        </p:nvCxnSpPr>
        <p:spPr>
          <a:xfrm flipH="1">
            <a:off x="5718633" y="3623303"/>
            <a:ext cx="0" cy="24484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40" name="Google Shape;640;p20"/>
          <p:cNvCxnSpPr/>
          <p:nvPr>
            <p:custDataLst>
              <p:tags r:id="rId25"/>
            </p:custDataLst>
          </p:nvPr>
        </p:nvCxnSpPr>
        <p:spPr>
          <a:xfrm flipH="1">
            <a:off x="5717405" y="2968125"/>
            <a:ext cx="0" cy="24484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41" name="Google Shape;641;p20"/>
          <p:cNvCxnSpPr/>
          <p:nvPr>
            <p:custDataLst>
              <p:tags r:id="rId26"/>
            </p:custDataLst>
          </p:nvPr>
        </p:nvCxnSpPr>
        <p:spPr>
          <a:xfrm flipH="1">
            <a:off x="5717405" y="4278481"/>
            <a:ext cx="0" cy="24484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42" name="Google Shape;642;p20"/>
          <p:cNvCxnSpPr/>
          <p:nvPr>
            <p:custDataLst>
              <p:tags r:id="rId27"/>
            </p:custDataLst>
          </p:nvPr>
        </p:nvCxnSpPr>
        <p:spPr>
          <a:xfrm flipH="1">
            <a:off x="5717405" y="4933659"/>
            <a:ext cx="0" cy="24484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43" name="Google Shape;643;p20"/>
          <p:cNvCxnSpPr>
            <a:endCxn id="633" idx="0"/>
          </p:cNvCxnSpPr>
          <p:nvPr>
            <p:custDataLst>
              <p:tags r:id="rId28"/>
            </p:custDataLst>
          </p:nvPr>
        </p:nvCxnSpPr>
        <p:spPr>
          <a:xfrm flipH="1">
            <a:off x="5717406" y="5588885"/>
            <a:ext cx="0" cy="3861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44" name="Google Shape;644;p20"/>
          <p:cNvCxnSpPr>
            <a:endCxn id="634" idx="0"/>
          </p:cNvCxnSpPr>
          <p:nvPr>
            <p:custDataLst>
              <p:tags r:id="rId29"/>
            </p:custDataLst>
          </p:nvPr>
        </p:nvCxnSpPr>
        <p:spPr>
          <a:xfrm>
            <a:off x="6997186" y="5588885"/>
            <a:ext cx="8400" cy="3861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45" name="Google Shape;645;p20"/>
          <p:cNvCxnSpPr>
            <a:endCxn id="635" idx="0"/>
          </p:cNvCxnSpPr>
          <p:nvPr>
            <p:custDataLst>
              <p:tags r:id="rId30"/>
            </p:custDataLst>
          </p:nvPr>
        </p:nvCxnSpPr>
        <p:spPr>
          <a:xfrm flipH="1">
            <a:off x="8328446" y="5588885"/>
            <a:ext cx="0" cy="3861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46" name="Google Shape;646;p20"/>
          <p:cNvCxnSpPr>
            <a:endCxn id="636" idx="0"/>
          </p:cNvCxnSpPr>
          <p:nvPr>
            <p:custDataLst>
              <p:tags r:id="rId31"/>
            </p:custDataLst>
          </p:nvPr>
        </p:nvCxnSpPr>
        <p:spPr>
          <a:xfrm flipH="1">
            <a:off x="9680179" y="5588885"/>
            <a:ext cx="0" cy="3861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47" name="Google Shape;647;p20"/>
          <p:cNvCxnSpPr>
            <a:endCxn id="637" idx="0"/>
          </p:cNvCxnSpPr>
          <p:nvPr>
            <p:custDataLst>
              <p:tags r:id="rId32"/>
            </p:custDataLst>
          </p:nvPr>
        </p:nvCxnSpPr>
        <p:spPr>
          <a:xfrm flipH="1">
            <a:off x="10947508" y="5588885"/>
            <a:ext cx="1200" cy="3861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48" name="Google Shape;648;p20"/>
          <p:cNvCxnSpPr/>
          <p:nvPr>
            <p:custDataLst>
              <p:tags r:id="rId33"/>
            </p:custDataLst>
          </p:nvPr>
        </p:nvCxnSpPr>
        <p:spPr>
          <a:xfrm flipH="1">
            <a:off x="8328445" y="4917676"/>
            <a:ext cx="0" cy="24484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49" name="Google Shape;649;p20"/>
          <p:cNvCxnSpPr/>
          <p:nvPr>
            <p:custDataLst>
              <p:tags r:id="rId34"/>
            </p:custDataLst>
          </p:nvPr>
        </p:nvCxnSpPr>
        <p:spPr>
          <a:xfrm flipH="1">
            <a:off x="9680178" y="4933659"/>
            <a:ext cx="0" cy="24484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50" name="Google Shape;650;p20"/>
          <p:cNvCxnSpPr/>
          <p:nvPr>
            <p:custDataLst>
              <p:tags r:id="rId35"/>
            </p:custDataLst>
          </p:nvPr>
        </p:nvCxnSpPr>
        <p:spPr>
          <a:xfrm flipH="1">
            <a:off x="9691031" y="4278481"/>
            <a:ext cx="0" cy="24484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51" name="Google Shape;651;p20"/>
          <p:cNvCxnSpPr/>
          <p:nvPr>
            <p:custDataLst>
              <p:tags r:id="rId36"/>
            </p:custDataLst>
          </p:nvPr>
        </p:nvCxnSpPr>
        <p:spPr>
          <a:xfrm flipH="1">
            <a:off x="10947507" y="4924029"/>
            <a:ext cx="0" cy="24484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52" name="Google Shape;652;p20"/>
          <p:cNvCxnSpPr/>
          <p:nvPr>
            <p:custDataLst>
              <p:tags r:id="rId37"/>
            </p:custDataLst>
          </p:nvPr>
        </p:nvCxnSpPr>
        <p:spPr>
          <a:xfrm flipH="1">
            <a:off x="10921463" y="4268851"/>
            <a:ext cx="0" cy="24484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53" name="Google Shape;653;p20"/>
          <p:cNvCxnSpPr/>
          <p:nvPr>
            <p:custDataLst>
              <p:tags r:id="rId38"/>
            </p:custDataLst>
          </p:nvPr>
        </p:nvCxnSpPr>
        <p:spPr>
          <a:xfrm flipH="1">
            <a:off x="10921463" y="3613673"/>
            <a:ext cx="0" cy="24484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654" name="Google Shape;654;p20"/>
          <p:cNvSpPr/>
          <p:nvPr>
            <p:custDataLst>
              <p:tags r:id="rId39"/>
            </p:custDataLst>
          </p:nvPr>
        </p:nvSpPr>
        <p:spPr>
          <a:xfrm>
            <a:off x="4114988" y="5974985"/>
            <a:ext cx="770021" cy="419968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OC</a:t>
            </a:r>
            <a:endParaRPr/>
          </a:p>
        </p:txBody>
      </p:sp>
      <p:cxnSp>
        <p:nvCxnSpPr>
          <p:cNvPr id="655" name="Google Shape;655;p20"/>
          <p:cNvCxnSpPr>
            <a:endCxn id="654" idx="0"/>
          </p:cNvCxnSpPr>
          <p:nvPr>
            <p:custDataLst>
              <p:tags r:id="rId40"/>
            </p:custDataLst>
          </p:nvPr>
        </p:nvCxnSpPr>
        <p:spPr>
          <a:xfrm flipH="1">
            <a:off x="4499999" y="5588885"/>
            <a:ext cx="1217400" cy="3861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56" name="Google Shape;656;p20"/>
          <p:cNvCxnSpPr>
            <a:endCxn id="623" idx="1"/>
          </p:cNvCxnSpPr>
          <p:nvPr>
            <p:custDataLst>
              <p:tags r:id="rId41"/>
            </p:custDataLst>
          </p:nvPr>
        </p:nvCxnSpPr>
        <p:spPr>
          <a:xfrm>
            <a:off x="6102476" y="4939953"/>
            <a:ext cx="518100" cy="4389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57" name="Google Shape;657;p20"/>
          <p:cNvCxnSpPr>
            <a:endCxn id="625" idx="1"/>
          </p:cNvCxnSpPr>
          <p:nvPr>
            <p:custDataLst>
              <p:tags r:id="rId42"/>
            </p:custDataLst>
          </p:nvPr>
        </p:nvCxnSpPr>
        <p:spPr>
          <a:xfrm>
            <a:off x="6113135" y="4284775"/>
            <a:ext cx="1830300" cy="4389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58" name="Google Shape;658;p20"/>
          <p:cNvCxnSpPr>
            <a:endCxn id="628" idx="1"/>
          </p:cNvCxnSpPr>
          <p:nvPr>
            <p:custDataLst>
              <p:tags r:id="rId43"/>
            </p:custDataLst>
          </p:nvPr>
        </p:nvCxnSpPr>
        <p:spPr>
          <a:xfrm>
            <a:off x="6085768" y="3613697"/>
            <a:ext cx="3209400" cy="4548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59" name="Google Shape;659;p20"/>
          <p:cNvCxnSpPr>
            <a:endCxn id="629" idx="1"/>
          </p:cNvCxnSpPr>
          <p:nvPr>
            <p:custDataLst>
              <p:tags r:id="rId44"/>
            </p:custDataLst>
          </p:nvPr>
        </p:nvCxnSpPr>
        <p:spPr>
          <a:xfrm>
            <a:off x="6121975" y="2974619"/>
            <a:ext cx="4432500" cy="441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660" name="Google Shape;660;p20"/>
          <p:cNvSpPr txBox="1">
            <a:spLocks noGrp="1"/>
          </p:cNvSpPr>
          <p:nvPr>
            <p:ph type="body" idx="1"/>
            <p:custDataLst>
              <p:tags r:id="rId45"/>
            </p:custDataLst>
          </p:nvPr>
        </p:nvSpPr>
        <p:spPr>
          <a:xfrm>
            <a:off x="838200" y="1825625"/>
            <a:ext cx="4280689" cy="376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Char char="•"/>
            </a:pPr>
            <a:r>
              <a:t>Не применяется F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2800"/>
              <a:buChar char="•"/>
            </a:pPr>
            <a:r>
              <a:t>Проблемы с Lt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2800"/>
              <a:buChar char="•"/>
            </a:pPr>
            <a:r>
              <a:t>Вся последующая цепь пострадает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cxnSp>
        <p:nvCxnSpPr>
          <p:cNvPr id="661" name="Google Shape;661;p20"/>
          <p:cNvCxnSpPr>
            <a:stCxn id="633" idx="2"/>
            <a:endCxn id="634" idx="2"/>
          </p:cNvCxnSpPr>
          <p:nvPr>
            <p:custDataLst>
              <p:tags r:id="rId46"/>
            </p:custDataLst>
          </p:nvPr>
        </p:nvCxnSpPr>
        <p:spPr>
          <a:xfrm rot="-5400000" flipH="1">
            <a:off x="6361206" y="5751153"/>
            <a:ext cx="600" cy="1288200"/>
          </a:xfrm>
          <a:prstGeom prst="curvedConnector3">
            <a:avLst>
              <a:gd name="adj1" fmla="val 37041667"/>
            </a:avLst>
          </a:prstGeom>
          <a:noFill/>
          <a:ln w="28575" cap="flat" cmpd="sng">
            <a:solidFill>
              <a:schemeClr val="accent6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662" name="Google Shape;662;p20"/>
          <p:cNvCxnSpPr/>
          <p:nvPr>
            <p:custDataLst>
              <p:tags r:id="rId47"/>
            </p:custDataLst>
          </p:nvPr>
        </p:nvCxnSpPr>
        <p:spPr>
          <a:xfrm>
            <a:off x="4467068" y="6385428"/>
            <a:ext cx="1288200" cy="12600"/>
          </a:xfrm>
          <a:prstGeom prst="curvedConnector3">
            <a:avLst>
              <a:gd name="adj1" fmla="val 0"/>
            </a:avLst>
          </a:prstGeom>
          <a:noFill/>
          <a:ln w="28575" cap="flat" cmpd="sng">
            <a:solidFill>
              <a:schemeClr val="accent6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663" name="Google Shape;663;p20"/>
          <p:cNvCxnSpPr/>
          <p:nvPr>
            <p:custDataLst>
              <p:tags r:id="rId48"/>
            </p:custDataLst>
          </p:nvPr>
        </p:nvCxnSpPr>
        <p:spPr>
          <a:xfrm>
            <a:off x="5648611" y="6393311"/>
            <a:ext cx="2505600" cy="12600"/>
          </a:xfrm>
          <a:prstGeom prst="curvedConnector3">
            <a:avLst>
              <a:gd name="adj1" fmla="val 0"/>
            </a:avLst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664" name="Google Shape;664;p20"/>
          <p:cNvCxnSpPr/>
          <p:nvPr>
            <p:custDataLst>
              <p:tags r:id="rId49"/>
            </p:custDataLst>
          </p:nvPr>
        </p:nvCxnSpPr>
        <p:spPr>
          <a:xfrm>
            <a:off x="9659539" y="6396485"/>
            <a:ext cx="1288200" cy="12600"/>
          </a:xfrm>
          <a:prstGeom prst="curvedConnector3">
            <a:avLst>
              <a:gd name="adj1" fmla="val 0"/>
            </a:avLst>
          </a:prstGeom>
          <a:noFill/>
          <a:ln w="28575" cap="flat" cmpd="sng">
            <a:solidFill>
              <a:schemeClr val="accent6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665" name="Google Shape;665;p20"/>
          <p:cNvCxnSpPr/>
          <p:nvPr>
            <p:custDataLst>
              <p:tags r:id="rId50"/>
            </p:custDataLst>
          </p:nvPr>
        </p:nvCxnSpPr>
        <p:spPr>
          <a:xfrm>
            <a:off x="8402851" y="6393310"/>
            <a:ext cx="1288200" cy="12600"/>
          </a:xfrm>
          <a:prstGeom prst="curvedConnector3">
            <a:avLst>
              <a:gd name="adj1" fmla="val 0"/>
            </a:avLst>
          </a:prstGeom>
          <a:noFill/>
          <a:ln w="28575" cap="flat" cmpd="sng">
            <a:solidFill>
              <a:schemeClr val="accent6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666" name="Google Shape;666;p20"/>
          <p:cNvCxnSpPr/>
          <p:nvPr>
            <p:custDataLst>
              <p:tags r:id="rId51"/>
            </p:custDataLst>
          </p:nvPr>
        </p:nvCxnSpPr>
        <p:spPr>
          <a:xfrm>
            <a:off x="8224561" y="6385429"/>
            <a:ext cx="2505600" cy="12600"/>
          </a:xfrm>
          <a:prstGeom prst="curvedConnector3">
            <a:avLst>
              <a:gd name="adj1" fmla="val 0"/>
            </a:avLst>
          </a:prstGeom>
          <a:noFill/>
          <a:ln w="28575" cap="flat" cmpd="sng">
            <a:solidFill>
              <a:schemeClr val="accent6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667" name="Google Shape;667;p20"/>
          <p:cNvCxnSpPr/>
          <p:nvPr>
            <p:custDataLst>
              <p:tags r:id="rId52"/>
            </p:custDataLst>
          </p:nvPr>
        </p:nvCxnSpPr>
        <p:spPr>
          <a:xfrm>
            <a:off x="6803579" y="6406011"/>
            <a:ext cx="1288200" cy="12600"/>
          </a:xfrm>
          <a:prstGeom prst="curvedConnector3">
            <a:avLst>
              <a:gd name="adj1" fmla="val 0"/>
            </a:avLst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668" name="Google Shape;668;p20"/>
          <p:cNvCxnSpPr/>
          <p:nvPr>
            <p:custDataLst>
              <p:tags r:id="rId53"/>
            </p:custDataLst>
          </p:nvPr>
        </p:nvCxnSpPr>
        <p:spPr>
          <a:xfrm>
            <a:off x="4594081" y="6396486"/>
            <a:ext cx="2505600" cy="12600"/>
          </a:xfrm>
          <a:prstGeom prst="curvedConnector3">
            <a:avLst>
              <a:gd name="adj1" fmla="val 0"/>
            </a:avLst>
          </a:prstGeom>
          <a:noFill/>
          <a:ln w="28575" cap="flat" cmpd="sng">
            <a:solidFill>
              <a:schemeClr val="accent6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pic>
        <p:nvPicPr>
          <p:cNvPr id="56" name="Google Shape;320;p9">
            <a:extLst>
              <a:ext uri="{FF2B5EF4-FFF2-40B4-BE49-F238E27FC236}">
                <a16:creationId xmlns:a16="http://schemas.microsoft.com/office/drawing/2014/main" id="{32E394E0-1063-4D93-B255-DB64B0D364CD}"/>
              </a:ext>
            </a:extLst>
          </p:cNvPr>
          <p:cNvPicPr preferRelativeResize="0"/>
          <p:nvPr>
            <p:custDataLst>
              <p:tags r:id="rId54"/>
            </p:custDataLst>
          </p:nvPr>
        </p:nvPicPr>
        <p:blipFill>
          <a:blip r:embed="rId57"/>
          <a:srcRect/>
          <a:stretch/>
        </p:blipFill>
        <p:spPr>
          <a:xfrm>
            <a:off x="4509475" y="1402853"/>
            <a:ext cx="809473" cy="4277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21"/>
          <p:cNvSpPr txBox="1"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>Сценарии точности</a:t>
            </a:r>
          </a:p>
        </p:txBody>
      </p:sp>
      <p:pic>
        <p:nvPicPr>
          <p:cNvPr id="674" name="Google Shape;674;p21"/>
          <p:cNvPicPr preferRelativeResize="0"/>
          <p:nvPr>
            <p:custDataLst>
              <p:tags r:id="rId2"/>
            </p:custDataLst>
          </p:nvPr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53999" y="1360300"/>
            <a:ext cx="4484002" cy="52382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9" name="Google Shape;679;p22"/>
          <p:cNvPicPr preferRelativeResize="0"/>
          <p:nvPr>
            <p:custDataLst>
              <p:tags r:id="rId1"/>
            </p:custDataLst>
          </p:nvPr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26276" y="1031189"/>
            <a:ext cx="4513477" cy="5461686"/>
          </a:xfrm>
          <a:prstGeom prst="rect">
            <a:avLst/>
          </a:prstGeom>
          <a:noFill/>
          <a:ln>
            <a:noFill/>
          </a:ln>
        </p:spPr>
      </p:pic>
      <p:sp>
        <p:nvSpPr>
          <p:cNvPr id="680" name="Google Shape;680;p22"/>
          <p:cNvSpPr txBox="1"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>Сценарии точности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>Мотивация</a:t>
            </a:r>
          </a:p>
        </p:txBody>
      </p:sp>
      <p:sp>
        <p:nvSpPr>
          <p:cNvPr id="95" name="Google Shape;95;p2"/>
          <p:cNvSpPr txBox="1"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838200" y="1679528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75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Char char="•"/>
            </a:pPr>
            <a:r>
              <a:rPr dirty="0" err="1"/>
              <a:t>Распределенные</a:t>
            </a:r>
            <a:r>
              <a:rPr dirty="0"/>
              <a:t> </a:t>
            </a:r>
            <a:r>
              <a:rPr dirty="0" err="1"/>
              <a:t>приложения</a:t>
            </a:r>
            <a:r>
              <a:rPr dirty="0"/>
              <a:t> </a:t>
            </a:r>
            <a:r>
              <a:rPr dirty="0" err="1"/>
              <a:t>могут</a:t>
            </a:r>
            <a:r>
              <a:rPr dirty="0"/>
              <a:t> </a:t>
            </a:r>
            <a:r>
              <a:rPr dirty="0" err="1"/>
              <a:t>требовать</a:t>
            </a:r>
            <a:r>
              <a:rPr dirty="0"/>
              <a:t> </a:t>
            </a:r>
            <a:r>
              <a:rPr dirty="0" err="1"/>
              <a:t>указания</a:t>
            </a:r>
            <a:r>
              <a:rPr dirty="0"/>
              <a:t> </a:t>
            </a:r>
            <a:r>
              <a:rPr dirty="0" err="1"/>
              <a:t>времени</a:t>
            </a:r>
            <a:r>
              <a:rPr dirty="0"/>
              <a:t> </a:t>
            </a:r>
            <a:r>
              <a:rPr dirty="0" err="1"/>
              <a:t>синхронизации</a:t>
            </a:r>
            <a:r>
              <a:rPr dirty="0"/>
              <a:t> </a:t>
            </a:r>
            <a:r>
              <a:rPr dirty="0" err="1"/>
              <a:t>ошибки</a:t>
            </a:r>
            <a:r>
              <a:rPr dirty="0"/>
              <a:t> </a:t>
            </a: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соответствующей</a:t>
            </a:r>
            <a:r>
              <a:rPr dirty="0"/>
              <a:t> </a:t>
            </a:r>
            <a:r>
              <a:rPr dirty="0" err="1"/>
              <a:t>корректировки</a:t>
            </a:r>
            <a:r>
              <a:rPr dirty="0"/>
              <a:t> </a:t>
            </a:r>
            <a:r>
              <a:rPr dirty="0" err="1"/>
              <a:t>их</a:t>
            </a:r>
            <a:r>
              <a:rPr dirty="0"/>
              <a:t> </a:t>
            </a:r>
            <a:r>
              <a:rPr dirty="0" err="1"/>
              <a:t>функционирования</a:t>
            </a:r>
            <a:r>
              <a:rPr dirty="0"/>
              <a:t>.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2800"/>
              <a:buChar char="•"/>
            </a:pPr>
            <a:r>
              <a:rPr dirty="0"/>
              <a:t>В </a:t>
            </a:r>
            <a:r>
              <a:rPr dirty="0" err="1"/>
              <a:t>качестве</a:t>
            </a:r>
            <a:r>
              <a:rPr lang="ru-RU" dirty="0"/>
              <a:t> основного</a:t>
            </a:r>
            <a:r>
              <a:rPr dirty="0"/>
              <a:t> </a:t>
            </a:r>
            <a:r>
              <a:rPr dirty="0" err="1"/>
              <a:t>требования</a:t>
            </a:r>
            <a:r>
              <a:rPr dirty="0"/>
              <a:t> </a:t>
            </a:r>
            <a:r>
              <a:rPr lang="ru-RU" dirty="0"/>
              <a:t>лежит </a:t>
            </a:r>
            <a:r>
              <a:rPr dirty="0" err="1"/>
              <a:t>линейность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2800"/>
              <a:buChar char="•"/>
            </a:pPr>
            <a:r>
              <a:rPr dirty="0" err="1"/>
              <a:t>Один</a:t>
            </a:r>
            <a:r>
              <a:rPr dirty="0"/>
              <a:t> </a:t>
            </a:r>
            <a:r>
              <a:rPr dirty="0" err="1"/>
              <a:t>способ</a:t>
            </a:r>
            <a:r>
              <a:rPr dirty="0"/>
              <a:t> </a:t>
            </a:r>
            <a:r>
              <a:rPr lang="ru-RU" dirty="0"/>
              <a:t>задержки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2800"/>
              <a:buChar char="•"/>
            </a:pPr>
            <a:r>
              <a:rPr dirty="0" err="1"/>
              <a:t>Точное</a:t>
            </a:r>
            <a:r>
              <a:rPr dirty="0"/>
              <a:t> </a:t>
            </a:r>
            <a:r>
              <a:rPr lang="ru-RU" dirty="0" err="1"/>
              <a:t>прогназирование</a:t>
            </a:r>
            <a:r>
              <a:rPr dirty="0"/>
              <a:t> и </a:t>
            </a:r>
            <a:r>
              <a:rPr dirty="0" err="1"/>
              <a:t>обкатка</a:t>
            </a:r>
            <a:r>
              <a:rPr dirty="0"/>
              <a:t> </a:t>
            </a:r>
            <a:r>
              <a:rPr dirty="0" err="1"/>
              <a:t>по</a:t>
            </a:r>
            <a:r>
              <a:rPr dirty="0"/>
              <a:t> </a:t>
            </a:r>
            <a:r>
              <a:rPr dirty="0" err="1"/>
              <a:t>времени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2800"/>
              <a:buChar char="•"/>
            </a:pPr>
            <a:r>
              <a:rPr dirty="0" err="1"/>
              <a:t>Указание</a:t>
            </a:r>
            <a:r>
              <a:rPr dirty="0"/>
              <a:t> </a:t>
            </a:r>
            <a:r>
              <a:rPr dirty="0" err="1"/>
              <a:t>точности</a:t>
            </a:r>
            <a:r>
              <a:rPr dirty="0"/>
              <a:t> </a:t>
            </a:r>
            <a:r>
              <a:rPr dirty="0" err="1"/>
              <a:t>системы</a:t>
            </a:r>
            <a:r>
              <a:rPr dirty="0"/>
              <a:t> </a:t>
            </a:r>
            <a:r>
              <a:rPr dirty="0" err="1"/>
              <a:t>синхронизации</a:t>
            </a:r>
            <a:r>
              <a:rPr dirty="0"/>
              <a:t> </a:t>
            </a:r>
            <a:r>
              <a:rPr dirty="0" err="1"/>
              <a:t>времени</a:t>
            </a:r>
            <a:r>
              <a:rPr dirty="0"/>
              <a:t> в </a:t>
            </a:r>
            <a:r>
              <a:rPr dirty="0" err="1"/>
              <a:t>реальном</a:t>
            </a:r>
            <a:r>
              <a:rPr dirty="0"/>
              <a:t> </a:t>
            </a:r>
            <a:r>
              <a:rPr dirty="0" err="1"/>
              <a:t>масштабе</a:t>
            </a:r>
            <a:r>
              <a:rPr dirty="0"/>
              <a:t> </a:t>
            </a:r>
            <a:r>
              <a:rPr dirty="0" err="1"/>
              <a:t>времени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5" name="Google Shape;685;p23"/>
          <p:cNvPicPr preferRelativeResize="0"/>
          <p:nvPr>
            <p:custDataLst>
              <p:tags r:id="rId1"/>
            </p:custDataLst>
          </p:nvPr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33783" y="1255484"/>
            <a:ext cx="4163241" cy="5237391"/>
          </a:xfrm>
          <a:prstGeom prst="rect">
            <a:avLst/>
          </a:prstGeom>
          <a:noFill/>
          <a:ln>
            <a:noFill/>
          </a:ln>
        </p:spPr>
      </p:pic>
      <p:sp>
        <p:nvSpPr>
          <p:cNvPr id="686" name="Google Shape;686;p23"/>
          <p:cNvSpPr txBox="1"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>Сценарии точности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24"/>
          <p:cNvSpPr txBox="1"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>Заключение</a:t>
            </a:r>
          </a:p>
        </p:txBody>
      </p:sp>
      <p:sp>
        <p:nvSpPr>
          <p:cNvPr id="692" name="Google Shape;692;p24"/>
          <p:cNvSpPr txBox="1"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838199" y="1825625"/>
            <a:ext cx="1079874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Char char="•"/>
            </a:pPr>
            <a:r>
              <a:rPr dirty="0" err="1"/>
              <a:t>Сингл</a:t>
            </a:r>
            <a:r>
              <a:rPr dirty="0"/>
              <a:t> </a:t>
            </a:r>
            <a:r>
              <a:rPr dirty="0" err="1"/>
              <a:t>ошибки</a:t>
            </a:r>
            <a:r>
              <a:rPr dirty="0"/>
              <a:t> </a:t>
            </a:r>
            <a:r>
              <a:rPr dirty="0" err="1"/>
              <a:t>времени</a:t>
            </a:r>
            <a:r>
              <a:rPr dirty="0"/>
              <a:t> - </a:t>
            </a:r>
            <a:r>
              <a:rPr dirty="0" err="1"/>
              <a:t>процесс</a:t>
            </a:r>
            <a:r>
              <a:rPr dirty="0"/>
              <a:t> </a:t>
            </a:r>
            <a:r>
              <a:rPr dirty="0" err="1"/>
              <a:t>оценки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2800"/>
              <a:buChar char="•"/>
            </a:pPr>
            <a:r>
              <a:rPr dirty="0" err="1"/>
              <a:t>Текущее</a:t>
            </a:r>
            <a:r>
              <a:rPr dirty="0"/>
              <a:t> </a:t>
            </a:r>
            <a:r>
              <a:rPr dirty="0" err="1"/>
              <a:t>состояние</a:t>
            </a:r>
            <a:r>
              <a:rPr dirty="0"/>
              <a:t> </a:t>
            </a:r>
            <a:r>
              <a:rPr dirty="0" err="1"/>
              <a:t>определяется</a:t>
            </a:r>
            <a:r>
              <a:rPr dirty="0"/>
              <a:t> </a:t>
            </a:r>
            <a:r>
              <a:rPr dirty="0" err="1"/>
              <a:t>путем</a:t>
            </a:r>
            <a:r>
              <a:rPr dirty="0"/>
              <a:t> </a:t>
            </a:r>
            <a:r>
              <a:rPr dirty="0" err="1"/>
              <a:t>прокручивания</a:t>
            </a:r>
            <a:r>
              <a:rPr dirty="0"/>
              <a:t> </a:t>
            </a:r>
            <a:r>
              <a:rPr dirty="0" err="1"/>
              <a:t>прошлых</a:t>
            </a:r>
            <a:r>
              <a:rPr dirty="0"/>
              <a:t> </a:t>
            </a:r>
            <a:r>
              <a:rPr dirty="0" err="1"/>
              <a:t>наблюдений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2800"/>
              <a:buChar char="•"/>
            </a:pPr>
            <a:r>
              <a:rPr dirty="0" err="1"/>
              <a:t>Сенсорная</a:t>
            </a:r>
            <a:r>
              <a:rPr dirty="0"/>
              <a:t> </a:t>
            </a:r>
            <a:r>
              <a:rPr dirty="0" err="1"/>
              <a:t>информация</a:t>
            </a:r>
            <a:r>
              <a:rPr dirty="0"/>
              <a:t>, </a:t>
            </a:r>
            <a:r>
              <a:rPr dirty="0" err="1"/>
              <a:t>такая</a:t>
            </a:r>
            <a:r>
              <a:rPr dirty="0"/>
              <a:t> </a:t>
            </a:r>
            <a:r>
              <a:rPr dirty="0" err="1"/>
              <a:t>как</a:t>
            </a:r>
            <a:r>
              <a:rPr dirty="0"/>
              <a:t> </a:t>
            </a:r>
            <a:r>
              <a:rPr dirty="0" err="1"/>
              <a:t>мониторинг</a:t>
            </a:r>
            <a:r>
              <a:rPr dirty="0"/>
              <a:t> </a:t>
            </a:r>
            <a:r>
              <a:rPr dirty="0" err="1"/>
              <a:t>температуры</a:t>
            </a:r>
            <a:r>
              <a:rPr dirty="0"/>
              <a:t>, </a:t>
            </a:r>
            <a:r>
              <a:rPr dirty="0" err="1"/>
              <a:t>может</a:t>
            </a:r>
            <a:r>
              <a:rPr dirty="0"/>
              <a:t> </a:t>
            </a:r>
            <a:r>
              <a:rPr dirty="0" err="1"/>
              <a:t>улучшить</a:t>
            </a:r>
            <a:r>
              <a:rPr dirty="0"/>
              <a:t> </a:t>
            </a:r>
            <a:r>
              <a:rPr dirty="0" err="1"/>
              <a:t>оценку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2800"/>
              <a:buChar char="•"/>
            </a:pPr>
            <a:r>
              <a:rPr dirty="0" err="1"/>
              <a:t>Точность</a:t>
            </a:r>
            <a:r>
              <a:rPr dirty="0"/>
              <a:t> и </a:t>
            </a:r>
            <a:r>
              <a:rPr dirty="0" err="1"/>
              <a:t>точность</a:t>
            </a:r>
            <a:r>
              <a:rPr dirty="0"/>
              <a:t> </a:t>
            </a:r>
            <a:r>
              <a:rPr dirty="0" err="1"/>
              <a:t>должны</a:t>
            </a:r>
            <a:r>
              <a:rPr dirty="0"/>
              <a:t> </a:t>
            </a:r>
            <a:r>
              <a:rPr dirty="0" err="1"/>
              <a:t>определяться</a:t>
            </a:r>
            <a:r>
              <a:rPr dirty="0"/>
              <a:t> и </a:t>
            </a:r>
            <a:r>
              <a:rPr dirty="0" err="1"/>
              <a:t>рассчитываться</a:t>
            </a:r>
            <a:r>
              <a:rPr dirty="0"/>
              <a:t> </a:t>
            </a:r>
            <a:r>
              <a:rPr dirty="0" err="1"/>
              <a:t>отдельно</a:t>
            </a:r>
            <a:r>
              <a:rPr dirty="0"/>
              <a:t>.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>Общий обзор</a:t>
            </a:r>
          </a:p>
        </p:txBody>
      </p:sp>
      <p:sp>
        <p:nvSpPr>
          <p:cNvPr id="101" name="Google Shape;101;p3"/>
          <p:cNvSpPr txBox="1"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838200" y="1825625"/>
            <a:ext cx="10691648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Char char="•"/>
            </a:pPr>
            <a:r>
              <a:rPr dirty="0"/>
              <a:t>PT </a:t>
            </a:r>
            <a:r>
              <a:rPr dirty="0" err="1"/>
              <a:t>передает</a:t>
            </a:r>
            <a:r>
              <a:rPr dirty="0"/>
              <a:t> </a:t>
            </a:r>
            <a:r>
              <a:rPr dirty="0" err="1"/>
              <a:t>время</a:t>
            </a:r>
            <a:r>
              <a:rPr dirty="0"/>
              <a:t> </a:t>
            </a:r>
            <a:r>
              <a:rPr dirty="0" err="1"/>
              <a:t>конечным</a:t>
            </a:r>
            <a:r>
              <a:rPr dirty="0"/>
              <a:t> </a:t>
            </a:r>
            <a:r>
              <a:rPr dirty="0" err="1"/>
              <a:t>узлам</a:t>
            </a:r>
            <a:r>
              <a:rPr dirty="0"/>
              <a:t> </a:t>
            </a:r>
            <a:r>
              <a:rPr dirty="0" err="1"/>
              <a:t>от</a:t>
            </a:r>
            <a:r>
              <a:rPr dirty="0"/>
              <a:t> </a:t>
            </a:r>
            <a:r>
              <a:rPr dirty="0" err="1"/>
              <a:t>сервера</a:t>
            </a:r>
            <a:r>
              <a:rPr dirty="0"/>
              <a:t> </a:t>
            </a:r>
            <a:r>
              <a:rPr dirty="0" err="1"/>
              <a:t>времени</a:t>
            </a:r>
            <a:r>
              <a:rPr dirty="0"/>
              <a:t> [</a:t>
            </a:r>
            <a:r>
              <a:rPr dirty="0" err="1"/>
              <a:t>как</a:t>
            </a:r>
            <a:r>
              <a:rPr dirty="0"/>
              <a:t> Gt]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2800"/>
              <a:buChar char="•"/>
            </a:pPr>
            <a:r>
              <a:rPr dirty="0" err="1"/>
              <a:t>Конец</a:t>
            </a:r>
            <a:r>
              <a:rPr dirty="0"/>
              <a:t> </a:t>
            </a:r>
            <a:r>
              <a:rPr dirty="0" err="1"/>
              <a:t>узлам</a:t>
            </a:r>
            <a:r>
              <a:rPr dirty="0"/>
              <a:t> </a:t>
            </a:r>
            <a:r>
              <a:rPr dirty="0" err="1"/>
              <a:t>нужно</a:t>
            </a:r>
            <a:r>
              <a:rPr dirty="0"/>
              <a:t> </a:t>
            </a:r>
            <a:r>
              <a:rPr dirty="0" err="1"/>
              <a:t>оценить</a:t>
            </a:r>
            <a:r>
              <a:rPr dirty="0"/>
              <a:t>/</a:t>
            </a:r>
            <a:r>
              <a:rPr dirty="0" err="1"/>
              <a:t>предугадать</a:t>
            </a:r>
            <a:r>
              <a:rPr dirty="0"/>
              <a:t>, ч</a:t>
            </a:r>
            <a:r>
              <a:rPr lang="ru-RU" dirty="0"/>
              <a:t>ем</a:t>
            </a:r>
            <a:r>
              <a:rPr dirty="0"/>
              <a:t> </a:t>
            </a:r>
            <a:r>
              <a:rPr dirty="0" err="1"/>
              <a:t>ошибка</a:t>
            </a:r>
            <a:r>
              <a:rPr dirty="0"/>
              <a:t> </a:t>
            </a:r>
            <a:r>
              <a:rPr lang="ru-RU" dirty="0"/>
              <a:t>определяется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2800"/>
              <a:buChar char="•"/>
            </a:pPr>
            <a:r>
              <a:rPr dirty="0" err="1"/>
              <a:t>Сервер</a:t>
            </a:r>
            <a:r>
              <a:rPr dirty="0"/>
              <a:t> </a:t>
            </a:r>
            <a:r>
              <a:rPr dirty="0" err="1"/>
              <a:t>времени</a:t>
            </a:r>
            <a:r>
              <a:rPr dirty="0"/>
              <a:t> </a:t>
            </a:r>
            <a:r>
              <a:rPr dirty="0" err="1"/>
              <a:t>предоставляет</a:t>
            </a:r>
            <a:r>
              <a:rPr dirty="0"/>
              <a:t> </a:t>
            </a:r>
            <a:r>
              <a:rPr dirty="0" err="1"/>
              <a:t>конечным</a:t>
            </a:r>
            <a:r>
              <a:rPr dirty="0"/>
              <a:t> </a:t>
            </a:r>
            <a:r>
              <a:rPr dirty="0" err="1"/>
              <a:t>узлам</a:t>
            </a:r>
            <a:r>
              <a:rPr dirty="0"/>
              <a:t> </a:t>
            </a:r>
            <a:r>
              <a:rPr dirty="0" err="1"/>
              <a:t>погрешность</a:t>
            </a:r>
            <a:r>
              <a:rPr dirty="0"/>
              <a:t>, </a:t>
            </a:r>
            <a:r>
              <a:rPr dirty="0" err="1"/>
              <a:t>связанную</a:t>
            </a:r>
            <a:r>
              <a:rPr dirty="0"/>
              <a:t> с </a:t>
            </a:r>
            <a:r>
              <a:rPr dirty="0" err="1"/>
              <a:t>его</a:t>
            </a:r>
            <a:r>
              <a:rPr dirty="0"/>
              <a:t> </a:t>
            </a:r>
            <a:r>
              <a:rPr dirty="0" err="1"/>
              <a:t>сервисом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2800"/>
              <a:buChar char="•"/>
            </a:pPr>
            <a:r>
              <a:rPr dirty="0" err="1"/>
              <a:t>Ошибки</a:t>
            </a:r>
            <a:r>
              <a:rPr dirty="0"/>
              <a:t> </a:t>
            </a:r>
            <a:r>
              <a:rPr dirty="0" err="1"/>
              <a:t>могут</a:t>
            </a:r>
            <a:r>
              <a:rPr dirty="0"/>
              <a:t> </a:t>
            </a:r>
            <a:r>
              <a:rPr dirty="0" err="1"/>
              <a:t>быть</a:t>
            </a:r>
            <a:r>
              <a:rPr dirty="0"/>
              <a:t> </a:t>
            </a:r>
            <a:r>
              <a:rPr dirty="0" err="1"/>
              <a:t>разделены</a:t>
            </a:r>
            <a:r>
              <a:rPr dirty="0"/>
              <a:t> </a:t>
            </a:r>
            <a:r>
              <a:rPr dirty="0" err="1"/>
              <a:t>на</a:t>
            </a:r>
            <a:r>
              <a:rPr dirty="0"/>
              <a:t> </a:t>
            </a:r>
            <a:r>
              <a:rPr dirty="0" err="1"/>
              <a:t>две</a:t>
            </a:r>
            <a:r>
              <a:rPr dirty="0"/>
              <a:t> </a:t>
            </a:r>
            <a:r>
              <a:rPr dirty="0" err="1"/>
              <a:t>части</a:t>
            </a:r>
            <a:r>
              <a:rPr dirty="0"/>
              <a:t>; </a:t>
            </a:r>
            <a:r>
              <a:rPr dirty="0" err="1"/>
              <a:t>точность</a:t>
            </a:r>
            <a:r>
              <a:rPr dirty="0"/>
              <a:t> и </a:t>
            </a:r>
            <a:r>
              <a:rPr lang="ru-RU" dirty="0"/>
              <a:t>синхронизация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2800"/>
              <a:buChar char="•"/>
            </a:pPr>
            <a:r>
              <a:rPr dirty="0" err="1"/>
              <a:t>Точность</a:t>
            </a:r>
            <a:r>
              <a:rPr dirty="0"/>
              <a:t> </a:t>
            </a:r>
            <a:r>
              <a:rPr dirty="0" err="1"/>
              <a:t>основана</a:t>
            </a:r>
            <a:r>
              <a:rPr dirty="0"/>
              <a:t> </a:t>
            </a:r>
            <a:r>
              <a:rPr dirty="0" err="1"/>
              <a:t>на</a:t>
            </a:r>
            <a:r>
              <a:rPr dirty="0"/>
              <a:t> </a:t>
            </a:r>
            <a:r>
              <a:rPr dirty="0" err="1"/>
              <a:t>разнице</a:t>
            </a:r>
            <a:r>
              <a:rPr dirty="0"/>
              <a:t> в </a:t>
            </a:r>
            <a:r>
              <a:rPr dirty="0" err="1"/>
              <a:t>величине</a:t>
            </a:r>
            <a:r>
              <a:rPr dirty="0"/>
              <a:t> </a:t>
            </a:r>
            <a:r>
              <a:rPr dirty="0" err="1"/>
              <a:t>разницы</a:t>
            </a:r>
            <a:r>
              <a:rPr dirty="0"/>
              <a:t>, </a:t>
            </a:r>
            <a:r>
              <a:rPr dirty="0" err="1"/>
              <a:t>выраженной</a:t>
            </a:r>
            <a:r>
              <a:rPr dirty="0"/>
              <a:t> </a:t>
            </a:r>
            <a:r>
              <a:rPr dirty="0" err="1"/>
              <a:t>конечным</a:t>
            </a:r>
            <a:r>
              <a:rPr dirty="0"/>
              <a:t> </a:t>
            </a:r>
            <a:r>
              <a:rPr dirty="0" err="1"/>
              <a:t>узлом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2800"/>
              <a:buChar char="•"/>
            </a:pPr>
            <a:r>
              <a:rPr dirty="0" err="1"/>
              <a:t>Точность</a:t>
            </a:r>
            <a:r>
              <a:rPr dirty="0"/>
              <a:t> </a:t>
            </a:r>
            <a:r>
              <a:rPr dirty="0" err="1"/>
              <a:t>основывается</a:t>
            </a:r>
            <a:r>
              <a:rPr dirty="0"/>
              <a:t> </a:t>
            </a:r>
            <a:r>
              <a:rPr dirty="0" err="1"/>
              <a:t>на</a:t>
            </a:r>
            <a:r>
              <a:rPr dirty="0"/>
              <a:t> </a:t>
            </a:r>
            <a:r>
              <a:rPr dirty="0" err="1"/>
              <a:t>согла</a:t>
            </a:r>
            <a:r>
              <a:rPr lang="ru-RU" dirty="0"/>
              <a:t>совании</a:t>
            </a:r>
            <a:r>
              <a:rPr dirty="0"/>
              <a:t> с </a:t>
            </a:r>
            <a:r>
              <a:rPr dirty="0" err="1"/>
              <a:t>другими</a:t>
            </a:r>
            <a:r>
              <a:rPr dirty="0"/>
              <a:t> </a:t>
            </a:r>
            <a:r>
              <a:rPr lang="ru-RU" dirty="0"/>
              <a:t>узлами</a:t>
            </a:r>
            <a:endParaRPr dirty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5"/>
          <p:cNvSpPr txBox="1"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>Формулирование</a:t>
            </a:r>
          </a:p>
        </p:txBody>
      </p:sp>
      <p:sp>
        <p:nvSpPr>
          <p:cNvPr id="203" name="Google Shape;203;p5"/>
          <p:cNvSpPr txBox="1"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Tx/>
              <a:buChar char="•"/>
            </a:pP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синхронизации</a:t>
            </a:r>
            <a:r>
              <a:rPr dirty="0"/>
              <a:t> </a:t>
            </a:r>
            <a:r>
              <a:rPr dirty="0" err="1"/>
              <a:t>часов</a:t>
            </a:r>
            <a:r>
              <a:rPr dirty="0"/>
              <a:t> </a:t>
            </a:r>
            <a:r>
              <a:rPr dirty="0" err="1"/>
              <a:t>требуются</a:t>
            </a:r>
            <a:r>
              <a:rPr dirty="0"/>
              <a:t> </a:t>
            </a:r>
            <a:r>
              <a:rPr dirty="0" err="1"/>
              <a:t>процессы</a:t>
            </a:r>
            <a:r>
              <a:rPr dirty="0"/>
              <a:t> (p1, p2, p3,... </a:t>
            </a:r>
            <a:r>
              <a:rPr dirty="0" err="1"/>
              <a:t>pn</a:t>
            </a:r>
            <a:r>
              <a:rPr dirty="0"/>
              <a:t>), </a:t>
            </a:r>
            <a:r>
              <a:rPr dirty="0" err="1"/>
              <a:t>чтобы</a:t>
            </a:r>
            <a:r>
              <a:rPr dirty="0"/>
              <a:t> </a:t>
            </a:r>
            <a:r>
              <a:rPr dirty="0" err="1"/>
              <a:t>как</a:t>
            </a:r>
            <a:r>
              <a:rPr dirty="0"/>
              <a:t> </a:t>
            </a:r>
            <a:r>
              <a:rPr dirty="0" err="1"/>
              <a:t>можно</a:t>
            </a:r>
            <a:r>
              <a:rPr dirty="0"/>
              <a:t> </a:t>
            </a:r>
            <a:r>
              <a:rPr dirty="0" err="1"/>
              <a:t>ближе</a:t>
            </a:r>
            <a:r>
              <a:rPr dirty="0"/>
              <a:t> </a:t>
            </a:r>
            <a:r>
              <a:rPr dirty="0" err="1"/>
              <a:t>сблизить</a:t>
            </a:r>
            <a:r>
              <a:rPr dirty="0"/>
              <a:t> </a:t>
            </a:r>
            <a:r>
              <a:rPr dirty="0" err="1"/>
              <a:t>их</a:t>
            </a:r>
            <a:r>
              <a:rPr dirty="0"/>
              <a:t> </a:t>
            </a:r>
            <a:r>
              <a:rPr dirty="0" err="1"/>
              <a:t>часы</a:t>
            </a:r>
            <a:r>
              <a:rPr dirty="0"/>
              <a:t> с </a:t>
            </a:r>
            <a:r>
              <a:rPr dirty="0" err="1"/>
              <a:t>помощью</a:t>
            </a:r>
            <a:r>
              <a:rPr dirty="0"/>
              <a:t> </a:t>
            </a:r>
            <a:r>
              <a:rPr dirty="0" err="1"/>
              <a:t>связи</a:t>
            </a:r>
            <a:r>
              <a:rPr dirty="0"/>
              <a:t> </a:t>
            </a:r>
            <a:r>
              <a:rPr dirty="0" err="1"/>
              <a:t>между</a:t>
            </a:r>
            <a:r>
              <a:rPr dirty="0"/>
              <a:t> </a:t>
            </a:r>
            <a:r>
              <a:rPr dirty="0" err="1"/>
              <a:t>ними</a:t>
            </a:r>
            <a:r>
              <a:rPr dirty="0"/>
              <a:t>.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Tx/>
              <a:buChar char="•"/>
            </a:pP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процесса</a:t>
            </a:r>
            <a:r>
              <a:rPr dirty="0"/>
              <a:t> pi </a:t>
            </a:r>
            <a:r>
              <a:rPr dirty="0" err="1"/>
              <a:t>скорректированные</a:t>
            </a:r>
            <a:r>
              <a:rPr dirty="0"/>
              <a:t> </a:t>
            </a:r>
            <a:r>
              <a:rPr dirty="0" err="1"/>
              <a:t>часы</a:t>
            </a:r>
            <a:r>
              <a:rPr dirty="0"/>
              <a:t> </a:t>
            </a:r>
            <a:r>
              <a:rPr dirty="0" err="1"/>
              <a:t>процесса</a:t>
            </a:r>
            <a:r>
              <a:rPr dirty="0"/>
              <a:t> peri A(t)</a:t>
            </a:r>
            <a:r>
              <a:rPr dirty="0" err="1"/>
              <a:t>i</a:t>
            </a:r>
            <a:r>
              <a:rPr dirty="0"/>
              <a:t> </a:t>
            </a:r>
            <a:r>
              <a:rPr dirty="0" err="1"/>
              <a:t>являются</a:t>
            </a:r>
            <a:r>
              <a:rPr dirty="0"/>
              <a:t> </a:t>
            </a:r>
            <a:r>
              <a:rPr dirty="0" err="1"/>
              <a:t>функцией</a:t>
            </a:r>
            <a:r>
              <a:rPr dirty="0"/>
              <a:t> </a:t>
            </a:r>
            <a:r>
              <a:rPr dirty="0" err="1"/>
              <a:t>аппаратных</a:t>
            </a:r>
            <a:r>
              <a:rPr dirty="0"/>
              <a:t> </a:t>
            </a:r>
            <a:r>
              <a:rPr dirty="0" err="1"/>
              <a:t>часов</a:t>
            </a:r>
            <a:r>
              <a:rPr dirty="0"/>
              <a:t> He(t)</a:t>
            </a:r>
            <a:r>
              <a:rPr dirty="0" err="1"/>
              <a:t>i</a:t>
            </a:r>
            <a:r>
              <a:rPr dirty="0"/>
              <a:t> и </a:t>
            </a:r>
            <a:r>
              <a:rPr dirty="0" err="1"/>
              <a:t>переменной</a:t>
            </a:r>
            <a:r>
              <a:rPr dirty="0"/>
              <a:t> </a:t>
            </a:r>
            <a:r>
              <a:rPr dirty="0" err="1"/>
              <a:t>pri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Tx/>
              <a:buChar char="•"/>
            </a:pPr>
            <a:r>
              <a:rPr dirty="0" err="1"/>
              <a:t>Процесс</a:t>
            </a:r>
            <a:r>
              <a:rPr dirty="0"/>
              <a:t> </a:t>
            </a:r>
            <a:r>
              <a:rPr dirty="0" err="1"/>
              <a:t>синхронизации</a:t>
            </a:r>
            <a:r>
              <a:rPr dirty="0"/>
              <a:t> в pi </a:t>
            </a:r>
            <a:r>
              <a:rPr dirty="0" err="1"/>
              <a:t>корректирует</a:t>
            </a:r>
            <a:r>
              <a:rPr dirty="0"/>
              <a:t> </a:t>
            </a:r>
            <a:r>
              <a:rPr dirty="0" err="1"/>
              <a:t>значение</a:t>
            </a:r>
            <a:r>
              <a:rPr dirty="0"/>
              <a:t> </a:t>
            </a:r>
            <a:r>
              <a:rPr dirty="0" err="1"/>
              <a:t>априта</a:t>
            </a:r>
            <a:r>
              <a:rPr dirty="0"/>
              <a:t> и </a:t>
            </a:r>
            <a:r>
              <a:rPr dirty="0" err="1"/>
              <a:t>тем</a:t>
            </a:r>
            <a:r>
              <a:rPr dirty="0"/>
              <a:t> </a:t>
            </a:r>
            <a:r>
              <a:rPr dirty="0" err="1"/>
              <a:t>самым</a:t>
            </a:r>
            <a:r>
              <a:rPr dirty="0"/>
              <a:t> </a:t>
            </a:r>
            <a:r>
              <a:rPr dirty="0" err="1"/>
              <a:t>изменяет</a:t>
            </a:r>
            <a:r>
              <a:rPr dirty="0"/>
              <a:t> </a:t>
            </a:r>
            <a:r>
              <a:rPr dirty="0" err="1"/>
              <a:t>значение</a:t>
            </a:r>
            <a:r>
              <a:rPr dirty="0"/>
              <a:t> A(t)</a:t>
            </a:r>
            <a:r>
              <a:rPr dirty="0" err="1"/>
              <a:t>i</a:t>
            </a:r>
            <a:endParaRPr baseline="-250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Tx/>
              <a:buChar char="•"/>
            </a:pPr>
            <a:r>
              <a:rPr dirty="0" err="1"/>
              <a:t>Ошибочная</a:t>
            </a:r>
            <a:r>
              <a:rPr dirty="0"/>
              <a:t> </a:t>
            </a:r>
            <a:r>
              <a:rPr dirty="0" err="1"/>
              <a:t>граница</a:t>
            </a:r>
            <a:r>
              <a:rPr dirty="0"/>
              <a:t> γ </a:t>
            </a:r>
            <a:r>
              <a:rPr dirty="0" err="1"/>
              <a:t>определяется</a:t>
            </a:r>
            <a:r>
              <a:rPr dirty="0"/>
              <a:t> </a:t>
            </a:r>
            <a:r>
              <a:rPr dirty="0" err="1"/>
              <a:t>путем</a:t>
            </a:r>
            <a:r>
              <a:rPr dirty="0"/>
              <a:t> </a:t>
            </a:r>
            <a:r>
              <a:rPr dirty="0" err="1"/>
              <a:t>достижения</a:t>
            </a:r>
            <a:r>
              <a:rPr dirty="0"/>
              <a:t> ΔA(t)</a:t>
            </a:r>
            <a:r>
              <a:rPr dirty="0" err="1"/>
              <a:t>i</a:t>
            </a:r>
            <a:r>
              <a:rPr dirty="0"/>
              <a:t>-AC(t)j &gt; ≤ ___ </a:t>
            </a: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любого</a:t>
            </a:r>
            <a:r>
              <a:rPr dirty="0"/>
              <a:t> </a:t>
            </a:r>
            <a:r>
              <a:rPr dirty="0" err="1"/>
              <a:t>данного</a:t>
            </a:r>
            <a:r>
              <a:rPr dirty="0"/>
              <a:t> </a:t>
            </a:r>
            <a:r>
              <a:rPr dirty="0" err="1"/>
              <a:t>i</a:t>
            </a:r>
            <a:r>
              <a:rPr dirty="0"/>
              <a:t> и j, </a:t>
            </a:r>
            <a:r>
              <a:rPr dirty="0" err="1"/>
              <a:t>представляющих</a:t>
            </a:r>
            <a:r>
              <a:rPr dirty="0"/>
              <a:t> </a:t>
            </a:r>
            <a:r>
              <a:rPr dirty="0" err="1"/>
              <a:t>процессы</a:t>
            </a:r>
            <a:r>
              <a:rPr dirty="0"/>
              <a:t> </a:t>
            </a:r>
            <a:r>
              <a:rPr dirty="0" err="1"/>
              <a:t>pri</a:t>
            </a:r>
            <a:r>
              <a:rPr dirty="0"/>
              <a:t> и </a:t>
            </a:r>
            <a:r>
              <a:rPr dirty="0" err="1"/>
              <a:t>pj</a:t>
            </a:r>
            <a:endParaRPr baseline="-250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Tx/>
              <a:buChar char="•"/>
            </a:pP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каждого</a:t>
            </a:r>
            <a:r>
              <a:rPr dirty="0"/>
              <a:t> </a:t>
            </a:r>
            <a:r>
              <a:rPr dirty="0" err="1"/>
              <a:t>ри</a:t>
            </a:r>
            <a:r>
              <a:rPr dirty="0"/>
              <a:t>, </a:t>
            </a:r>
            <a:r>
              <a:rPr dirty="0" err="1"/>
              <a:t>участвующего</a:t>
            </a:r>
            <a:r>
              <a:rPr dirty="0"/>
              <a:t> в </a:t>
            </a:r>
            <a:r>
              <a:rPr dirty="0" err="1"/>
              <a:t>синхронизации</a:t>
            </a:r>
            <a:r>
              <a:rPr dirty="0"/>
              <a:t> </a:t>
            </a:r>
            <a:r>
              <a:rPr dirty="0" err="1"/>
              <a:t>часов</a:t>
            </a:r>
            <a:r>
              <a:rPr dirty="0"/>
              <a:t>, </a:t>
            </a:r>
            <a:r>
              <a:rPr dirty="0" err="1"/>
              <a:t>по</a:t>
            </a:r>
            <a:r>
              <a:rPr dirty="0"/>
              <a:t> </a:t>
            </a:r>
            <a:r>
              <a:rPr dirty="0" err="1"/>
              <a:t>крайней</a:t>
            </a:r>
            <a:r>
              <a:rPr dirty="0"/>
              <a:t> </a:t>
            </a:r>
            <a:r>
              <a:rPr dirty="0" err="1"/>
              <a:t>мере</a:t>
            </a:r>
            <a:r>
              <a:rPr dirty="0"/>
              <a:t> Δ(1-1) /n ) </a:t>
            </a:r>
            <a:r>
              <a:rPr dirty="0" err="1"/>
              <a:t>где</a:t>
            </a:r>
            <a:r>
              <a:rPr dirty="0"/>
              <a:t> β - </a:t>
            </a:r>
            <a:r>
              <a:rPr dirty="0" err="1"/>
              <a:t>неопределенность</a:t>
            </a:r>
            <a:r>
              <a:rPr dirty="0"/>
              <a:t> в </a:t>
            </a:r>
            <a:r>
              <a:rPr dirty="0" err="1"/>
              <a:t>задержке</a:t>
            </a:r>
            <a:r>
              <a:rPr dirty="0"/>
              <a:t> </a:t>
            </a:r>
            <a:r>
              <a:rPr dirty="0" err="1"/>
              <a:t>сообщения</a:t>
            </a:r>
            <a:r>
              <a:rPr dirty="0"/>
              <a:t> [</a:t>
            </a:r>
            <a:r>
              <a:rPr dirty="0" err="1"/>
              <a:t>Lundelius</a:t>
            </a:r>
            <a:r>
              <a:rPr dirty="0"/>
              <a:t> and </a:t>
            </a:r>
            <a:r>
              <a:rPr dirty="0" err="1"/>
              <a:t>Linch</a:t>
            </a:r>
            <a:r>
              <a:rPr dirty="0"/>
              <a:t> 84]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Tx/>
              <a:buChar char="•"/>
            </a:pPr>
            <a:r>
              <a:rPr dirty="0"/>
              <a:t>Assuming symmetry for the error bound γ we can write γ = (2(ε/2)+(n-2)ε)/n</a:t>
            </a:r>
          </a:p>
          <a:p>
            <a:pPr marL="228600" lvl="0" indent="-64135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Tx/>
              <a:buNone/>
            </a:pPr>
            <a:endParaRPr baseline="-25000" dirty="0"/>
          </a:p>
          <a:p>
            <a:pPr marL="228600" lvl="0" indent="-64135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Tx/>
              <a:buNone/>
            </a:pPr>
            <a:endParaRPr dirty="0"/>
          </a:p>
          <a:p>
            <a:pPr marL="228600" lvl="0" indent="-64135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Tx/>
              <a:buNone/>
            </a:pPr>
            <a:endParaRPr dirty="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6"/>
          <p:cNvSpPr txBox="1"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dirty="0" err="1"/>
              <a:t>Задача</a:t>
            </a:r>
            <a:r>
              <a:rPr dirty="0"/>
              <a:t> </a:t>
            </a:r>
            <a:r>
              <a:rPr dirty="0" err="1"/>
              <a:t>сверки</a:t>
            </a:r>
            <a:r>
              <a:rPr dirty="0"/>
              <a:t> </a:t>
            </a:r>
            <a:r>
              <a:rPr dirty="0" err="1"/>
              <a:t>сети</a:t>
            </a:r>
            <a:endParaRPr dirty="0"/>
          </a:p>
        </p:txBody>
      </p:sp>
      <p:sp>
        <p:nvSpPr>
          <p:cNvPr id="210" name="Google Shape;210;p6"/>
          <p:cNvSpPr txBox="1"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Tx/>
              <a:buChar char="•"/>
            </a:pPr>
            <a:r>
              <a:rPr dirty="0" err="1"/>
              <a:t>Синхронизация</a:t>
            </a:r>
            <a:r>
              <a:rPr dirty="0"/>
              <a:t> </a:t>
            </a:r>
            <a:r>
              <a:rPr dirty="0" err="1"/>
              <a:t>часов</a:t>
            </a:r>
            <a:r>
              <a:rPr dirty="0"/>
              <a:t> в </a:t>
            </a:r>
            <a:r>
              <a:rPr dirty="0" err="1"/>
              <a:t>сети</a:t>
            </a:r>
            <a:r>
              <a:rPr dirty="0"/>
              <a:t> </a:t>
            </a:r>
            <a:r>
              <a:rPr dirty="0" err="1"/>
              <a:t>через</a:t>
            </a:r>
            <a:r>
              <a:rPr dirty="0"/>
              <a:t> </a:t>
            </a:r>
            <a:r>
              <a:rPr dirty="0" err="1"/>
              <a:t>шумный</a:t>
            </a:r>
            <a:r>
              <a:rPr dirty="0"/>
              <a:t> </a:t>
            </a:r>
            <a:r>
              <a:rPr dirty="0" err="1"/>
              <a:t>процесс</a:t>
            </a:r>
            <a:r>
              <a:rPr dirty="0"/>
              <a:t> </a:t>
            </a:r>
            <a:r>
              <a:rPr dirty="0" err="1"/>
              <a:t>времени</a:t>
            </a:r>
            <a:r>
              <a:rPr dirty="0"/>
              <a:t> </a:t>
            </a:r>
            <a:r>
              <a:rPr dirty="0" err="1"/>
              <a:t>пакетов</a:t>
            </a:r>
            <a:r>
              <a:rPr dirty="0"/>
              <a:t>.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Tx/>
              <a:buNone/>
            </a:pPr>
            <a:r>
              <a:rPr dirty="0" err="1"/>
              <a:t>Div</a:t>
            </a:r>
            <a:r>
              <a:rPr dirty="0"/>
              <a:t> = </a:t>
            </a:r>
            <a:r>
              <a:rPr dirty="0" err="1"/>
              <a:t>расчетная</a:t>
            </a:r>
            <a:r>
              <a:rPr dirty="0"/>
              <a:t> </a:t>
            </a:r>
            <a:r>
              <a:rPr dirty="0" err="1"/>
              <a:t>разница</a:t>
            </a:r>
            <a:r>
              <a:rPr dirty="0"/>
              <a:t> </a:t>
            </a:r>
            <a:r>
              <a:rPr dirty="0" err="1"/>
              <a:t>между</a:t>
            </a:r>
            <a:r>
              <a:rPr dirty="0"/>
              <a:t> </a:t>
            </a:r>
            <a:r>
              <a:rPr dirty="0" err="1"/>
              <a:t>физическими</a:t>
            </a:r>
            <a:r>
              <a:rPr dirty="0"/>
              <a:t> </a:t>
            </a:r>
            <a:r>
              <a:rPr dirty="0" err="1"/>
              <a:t>часами</a:t>
            </a:r>
            <a:r>
              <a:rPr dirty="0"/>
              <a:t> pi и </a:t>
            </a:r>
            <a:r>
              <a:rPr dirty="0" err="1"/>
              <a:t>pj</a:t>
            </a:r>
            <a:r>
              <a:rPr dirty="0"/>
              <a:t>, </a:t>
            </a:r>
            <a:r>
              <a:rPr dirty="0" err="1"/>
              <a:t>рассчитанная</a:t>
            </a:r>
            <a:r>
              <a:rPr dirty="0"/>
              <a:t> </a:t>
            </a:r>
            <a:r>
              <a:rPr dirty="0" err="1"/>
              <a:t>на</a:t>
            </a:r>
            <a:r>
              <a:rPr dirty="0"/>
              <a:t> </a:t>
            </a:r>
            <a:r>
              <a:rPr dirty="0" err="1"/>
              <a:t>pj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Tx/>
              <a:buNone/>
            </a:pPr>
            <a:r>
              <a:rPr dirty="0" err="1"/>
              <a:t>Δrx</a:t>
            </a:r>
            <a:r>
              <a:rPr dirty="0"/>
              <a:t> = </a:t>
            </a:r>
            <a:r>
              <a:rPr dirty="0" err="1"/>
              <a:t>Истинная</a:t>
            </a:r>
            <a:r>
              <a:rPr dirty="0"/>
              <a:t> </a:t>
            </a:r>
            <a:r>
              <a:rPr dirty="0" err="1"/>
              <a:t>разница</a:t>
            </a:r>
            <a:r>
              <a:rPr dirty="0"/>
              <a:t> </a:t>
            </a:r>
            <a:r>
              <a:rPr dirty="0" err="1"/>
              <a:t>между</a:t>
            </a:r>
            <a:r>
              <a:rPr dirty="0"/>
              <a:t> </a:t>
            </a:r>
            <a:r>
              <a:rPr dirty="0" err="1"/>
              <a:t>процессором</a:t>
            </a:r>
            <a:r>
              <a:rPr dirty="0"/>
              <a:t> px и </a:t>
            </a:r>
            <a:r>
              <a:rPr dirty="0" err="1"/>
              <a:t>сервером</a:t>
            </a:r>
            <a:r>
              <a:rPr dirty="0"/>
              <a:t> </a:t>
            </a:r>
            <a:r>
              <a:rPr dirty="0" err="1"/>
              <a:t>времени</a:t>
            </a:r>
            <a:r>
              <a:rPr dirty="0"/>
              <a:t> (</a:t>
            </a:r>
            <a:r>
              <a:rPr dirty="0" err="1"/>
              <a:t>или</a:t>
            </a:r>
            <a:r>
              <a:rPr dirty="0"/>
              <a:t> </a:t>
            </a:r>
            <a:r>
              <a:rPr dirty="0" err="1"/>
              <a:t>ссылка</a:t>
            </a:r>
            <a:r>
              <a:rPr dirty="0"/>
              <a:t>)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Tx/>
              <a:buNone/>
            </a:pPr>
            <a:r>
              <a:rPr dirty="0" err="1"/>
              <a:t>Показать</a:t>
            </a:r>
            <a:r>
              <a:rPr dirty="0"/>
              <a:t> </a:t>
            </a:r>
            <a:r>
              <a:rPr dirty="0" err="1"/>
              <a:t>ΔAli</a:t>
            </a:r>
            <a:r>
              <a:rPr dirty="0"/>
              <a:t>(t)-AC(t) Δ ≤ β(1-1) /n )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Tx/>
              <a:buNone/>
            </a:pPr>
            <a:r>
              <a:rPr dirty="0" err="1"/>
              <a:t>ΔAli</a:t>
            </a:r>
            <a:r>
              <a:rPr dirty="0"/>
              <a:t>(t)-AC(t) γ = Δ(</a:t>
            </a:r>
            <a:r>
              <a:rPr dirty="0" err="1"/>
              <a:t>HCi</a:t>
            </a:r>
            <a:r>
              <a:rPr dirty="0"/>
              <a:t>(t) + </a:t>
            </a:r>
            <a:r>
              <a:rPr dirty="0" err="1"/>
              <a:t>abr</a:t>
            </a:r>
            <a:r>
              <a:rPr dirty="0"/>
              <a:t>) - (</a:t>
            </a:r>
            <a:r>
              <a:rPr dirty="0" err="1"/>
              <a:t>HCj</a:t>
            </a:r>
            <a:r>
              <a:rPr dirty="0"/>
              <a:t>(t) + </a:t>
            </a:r>
            <a:r>
              <a:rPr dirty="0" err="1"/>
              <a:t>abr</a:t>
            </a:r>
            <a:r>
              <a:rPr dirty="0"/>
              <a:t>)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Tx/>
              <a:buNone/>
            </a:pPr>
            <a:r>
              <a:rPr dirty="0"/>
              <a:t>= 1 /n ((</a:t>
            </a:r>
            <a:r>
              <a:rPr dirty="0" err="1"/>
              <a:t>Δri</a:t>
            </a:r>
            <a:r>
              <a:rPr dirty="0"/>
              <a:t> - </a:t>
            </a:r>
            <a:r>
              <a:rPr dirty="0" err="1"/>
              <a:t>Δrj</a:t>
            </a:r>
            <a:r>
              <a:rPr dirty="0"/>
              <a:t>) - (Doi - </a:t>
            </a:r>
            <a:r>
              <a:rPr dirty="0" err="1"/>
              <a:t>dr</a:t>
            </a:r>
            <a:r>
              <a:rPr dirty="0"/>
              <a:t>)) ) β ≤ (1) /n ) β(</a:t>
            </a:r>
            <a:r>
              <a:rPr dirty="0" err="1"/>
              <a:t>Δri</a:t>
            </a:r>
            <a:r>
              <a:rPr dirty="0"/>
              <a:t> - </a:t>
            </a:r>
            <a:r>
              <a:rPr dirty="0" err="1"/>
              <a:t>Δrj</a:t>
            </a:r>
            <a:r>
              <a:rPr dirty="0"/>
              <a:t>) - (Doi - </a:t>
            </a:r>
            <a:r>
              <a:rPr dirty="0" err="1"/>
              <a:t>dr</a:t>
            </a:r>
            <a:r>
              <a:rPr dirty="0"/>
              <a:t>)))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Tx/>
              <a:buNone/>
            </a:pPr>
            <a:r>
              <a:rPr dirty="0"/>
              <a:t>≤ (1 /n ) (2 </a:t>
            </a:r>
            <a:r>
              <a:rPr dirty="0" err="1"/>
              <a:t>Кот-д'Ивуар</a:t>
            </a:r>
            <a:r>
              <a:rPr dirty="0"/>
              <a:t> + (n-2) ) = β(1-1) /n )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Tx/>
              <a:buNone/>
            </a:pPr>
            <a:r>
              <a:rPr dirty="0"/>
              <a:t>  </a:t>
            </a:r>
          </a:p>
          <a:p>
            <a:pPr marL="228600" lvl="0" indent="-64135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Tx/>
              <a:buNone/>
            </a:pPr>
            <a:endParaRPr baseline="-25000" dirty="0"/>
          </a:p>
          <a:p>
            <a:pPr marL="228600" lvl="0" indent="-64135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Tx/>
              <a:buNone/>
            </a:pPr>
            <a:endParaRPr dirty="0"/>
          </a:p>
          <a:p>
            <a:pPr marL="228600" lvl="0" indent="-64135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Tx/>
              <a:buNone/>
            </a:pPr>
            <a:endParaRPr dirty="0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Google Shape;311;p8" descr="PTP Synchronization Process Diagram"/>
          <p:cNvPicPr preferRelativeResize="0"/>
          <p:nvPr>
            <p:custDataLst>
              <p:tags r:id="rId1"/>
            </p:custDataLst>
          </p:nvPr>
        </p:nvPicPr>
        <p:blipFill>
          <a:blip r:embed="rId7">
            <a:alphaModFix/>
          </a:blip>
          <a:srcRect t="17792"/>
          <a:stretch>
            <a:fillRect/>
          </a:stretch>
        </p:blipFill>
        <p:spPr>
          <a:xfrm>
            <a:off x="4905247" y="3547605"/>
            <a:ext cx="6604458" cy="3170810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8"/>
          <p:cNvSpPr txBox="1"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45386" y="5635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dirty="0" err="1"/>
              <a:t>Точность</a:t>
            </a:r>
            <a:endParaRPr dirty="0"/>
          </a:p>
        </p:txBody>
      </p:sp>
      <p:sp>
        <p:nvSpPr>
          <p:cNvPr id="313" name="Google Shape;313;p8"/>
          <p:cNvSpPr txBox="1"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845386" y="1124744"/>
            <a:ext cx="10703011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Char char="•"/>
            </a:pPr>
            <a:r>
              <a:rPr dirty="0" err="1"/>
              <a:t>Точность</a:t>
            </a:r>
            <a:r>
              <a:rPr dirty="0"/>
              <a:t> </a:t>
            </a:r>
            <a:r>
              <a:rPr dirty="0" err="1"/>
              <a:t>основана</a:t>
            </a:r>
            <a:r>
              <a:rPr dirty="0"/>
              <a:t> </a:t>
            </a:r>
            <a:r>
              <a:rPr dirty="0" err="1"/>
              <a:t>на</a:t>
            </a:r>
            <a:r>
              <a:rPr dirty="0"/>
              <a:t> </a:t>
            </a:r>
            <a:r>
              <a:rPr dirty="0" err="1"/>
              <a:t>синхронизации</a:t>
            </a:r>
            <a:r>
              <a:rPr dirty="0"/>
              <a:t>, </a:t>
            </a:r>
            <a:r>
              <a:rPr dirty="0" err="1"/>
              <a:t>воспринимаемой</a:t>
            </a:r>
            <a:r>
              <a:rPr dirty="0"/>
              <a:t> </a:t>
            </a:r>
            <a:r>
              <a:rPr dirty="0" err="1"/>
              <a:t>кон</a:t>
            </a:r>
            <a:r>
              <a:rPr lang="ru-RU" dirty="0" err="1"/>
              <a:t>ечным</a:t>
            </a:r>
            <a:r>
              <a:rPr dirty="0"/>
              <a:t> </a:t>
            </a:r>
            <a:r>
              <a:rPr dirty="0" err="1"/>
              <a:t>узл</a:t>
            </a:r>
            <a:r>
              <a:rPr lang="ru-RU" dirty="0"/>
              <a:t>ом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2800"/>
              <a:buChar char="•"/>
            </a:pPr>
            <a:r>
              <a:rPr dirty="0" err="1"/>
              <a:t>Коне</a:t>
            </a:r>
            <a:r>
              <a:rPr lang="ru-RU" dirty="0" err="1"/>
              <a:t>чный</a:t>
            </a:r>
            <a:r>
              <a:rPr dirty="0"/>
              <a:t> </a:t>
            </a:r>
            <a:r>
              <a:rPr dirty="0" err="1"/>
              <a:t>уз</a:t>
            </a:r>
            <a:r>
              <a:rPr lang="ru-RU" dirty="0"/>
              <a:t>ел</a:t>
            </a:r>
            <a:r>
              <a:rPr dirty="0"/>
              <a:t> </a:t>
            </a:r>
            <a:r>
              <a:rPr dirty="0" err="1"/>
              <a:t>выполняет</a:t>
            </a:r>
            <a:r>
              <a:rPr dirty="0"/>
              <a:t> </a:t>
            </a:r>
            <a:r>
              <a:rPr dirty="0" err="1"/>
              <a:t>синхронизацию</a:t>
            </a:r>
            <a:r>
              <a:rPr dirty="0"/>
              <a:t> с </a:t>
            </a:r>
            <a:r>
              <a:rPr dirty="0" err="1"/>
              <a:t>использованием</a:t>
            </a:r>
            <a:r>
              <a:rPr dirty="0"/>
              <a:t> </a:t>
            </a:r>
            <a:r>
              <a:rPr dirty="0" err="1"/>
              <a:t>сервиса</a:t>
            </a:r>
            <a:r>
              <a:rPr dirty="0"/>
              <a:t> </a:t>
            </a:r>
            <a:r>
              <a:rPr dirty="0" err="1"/>
              <a:t>через</a:t>
            </a:r>
            <a:r>
              <a:rPr dirty="0"/>
              <a:t> </a:t>
            </a:r>
            <a:r>
              <a:rPr dirty="0" err="1"/>
              <a:t>ткань</a:t>
            </a:r>
            <a:r>
              <a:rPr dirty="0"/>
              <a:t> </a:t>
            </a:r>
            <a:r>
              <a:rPr dirty="0" err="1"/>
              <a:t>сети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2800"/>
              <a:buChar char="•"/>
            </a:pPr>
            <a:r>
              <a:rPr dirty="0" err="1"/>
              <a:t>Прошлые</a:t>
            </a:r>
            <a:r>
              <a:rPr dirty="0"/>
              <a:t> </a:t>
            </a:r>
            <a:r>
              <a:rPr dirty="0" err="1"/>
              <a:t>изменения</a:t>
            </a:r>
            <a:r>
              <a:rPr dirty="0"/>
              <a:t> </a:t>
            </a:r>
            <a:r>
              <a:rPr dirty="0" err="1"/>
              <a:t>компенсации</a:t>
            </a:r>
            <a:r>
              <a:rPr dirty="0"/>
              <a:t> </a:t>
            </a:r>
            <a:r>
              <a:rPr dirty="0" err="1"/>
              <a:t>определяют</a:t>
            </a:r>
            <a:r>
              <a:rPr dirty="0"/>
              <a:t>/</a:t>
            </a:r>
            <a:r>
              <a:rPr dirty="0" err="1"/>
              <a:t>оценивают</a:t>
            </a:r>
            <a:r>
              <a:rPr dirty="0"/>
              <a:t> </a:t>
            </a:r>
            <a:r>
              <a:rPr dirty="0" err="1"/>
              <a:t>точность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pic>
        <p:nvPicPr>
          <p:cNvPr id="314" name="Google Shape;314;p8"/>
          <p:cNvPicPr preferRelativeResize="0"/>
          <p:nvPr>
            <p:custDataLst>
              <p:tags r:id="rId4"/>
            </p:custDataLst>
          </p:nvPr>
        </p:nvPicPr>
        <p:blipFill>
          <a:blip r:embed="rId8">
            <a:alphaModFix/>
          </a:blip>
          <a:stretch>
            <a:fillRect/>
          </a:stretch>
        </p:blipFill>
        <p:spPr>
          <a:xfrm>
            <a:off x="650791" y="3781168"/>
            <a:ext cx="3878190" cy="27036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9"/>
          <p:cNvSpPr txBox="1"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>Схема синхронизации времени по всей сети</a:t>
            </a:r>
          </a:p>
        </p:txBody>
      </p:sp>
      <p:pic>
        <p:nvPicPr>
          <p:cNvPr id="320" name="Google Shape;320;p9"/>
          <p:cNvPicPr preferRelativeResize="0"/>
          <p:nvPr>
            <p:custDataLst>
              <p:tags r:id="rId2"/>
            </p:custDataLst>
          </p:nvPr>
        </p:nvPicPr>
        <p:blipFill>
          <a:blip r:embed="rId37"/>
          <a:srcRect/>
          <a:stretch/>
        </p:blipFill>
        <p:spPr>
          <a:xfrm>
            <a:off x="994927" y="1804601"/>
            <a:ext cx="2072082" cy="1332053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9"/>
          <p:cNvSpPr txBox="1"/>
          <p:nvPr>
            <p:custDataLst>
              <p:tags r:id="rId3"/>
            </p:custDataLst>
          </p:nvPr>
        </p:nvSpPr>
        <p:spPr>
          <a:xfrm>
            <a:off x="641131" y="3250567"/>
            <a:ext cx="2932386" cy="64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Открытый сервер времени (т.е. Gt)</a:t>
            </a:r>
            <a:endParaRPr/>
          </a:p>
        </p:txBody>
      </p:sp>
      <p:sp>
        <p:nvSpPr>
          <p:cNvPr id="322" name="Google Shape;322;p9"/>
          <p:cNvSpPr/>
          <p:nvPr>
            <p:custDataLst>
              <p:tags r:id="rId4"/>
            </p:custDataLst>
          </p:nvPr>
        </p:nvSpPr>
        <p:spPr>
          <a:xfrm>
            <a:off x="641131" y="1690688"/>
            <a:ext cx="3405352" cy="1882829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9"/>
          <p:cNvSpPr/>
          <p:nvPr>
            <p:custDataLst>
              <p:tags r:id="rId5"/>
            </p:custDataLst>
          </p:nvPr>
        </p:nvSpPr>
        <p:spPr>
          <a:xfrm>
            <a:off x="3426372" y="2039007"/>
            <a:ext cx="620111" cy="109764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NIC</a:t>
            </a:r>
            <a:endParaRPr/>
          </a:p>
        </p:txBody>
      </p:sp>
      <p:sp>
        <p:nvSpPr>
          <p:cNvPr id="324" name="Google Shape;324;p9"/>
          <p:cNvSpPr/>
          <p:nvPr>
            <p:custDataLst>
              <p:tags r:id="rId6"/>
            </p:custDataLst>
          </p:nvPr>
        </p:nvSpPr>
        <p:spPr>
          <a:xfrm>
            <a:off x="4603531" y="2039007"/>
            <a:ext cx="3930869" cy="2711669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9"/>
          <p:cNvSpPr/>
          <p:nvPr>
            <p:custDataLst>
              <p:tags r:id="rId7"/>
            </p:custDataLst>
          </p:nvPr>
        </p:nvSpPr>
        <p:spPr>
          <a:xfrm>
            <a:off x="4939863" y="2356950"/>
            <a:ext cx="903889" cy="46175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326" name="Google Shape;326;p9"/>
          <p:cNvSpPr/>
          <p:nvPr>
            <p:custDataLst>
              <p:tags r:id="rId8"/>
            </p:custDataLst>
          </p:nvPr>
        </p:nvSpPr>
        <p:spPr>
          <a:xfrm>
            <a:off x="4939862" y="3199952"/>
            <a:ext cx="903889" cy="46175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327" name="Google Shape;327;p9"/>
          <p:cNvSpPr/>
          <p:nvPr>
            <p:custDataLst>
              <p:tags r:id="rId9"/>
            </p:custDataLst>
          </p:nvPr>
        </p:nvSpPr>
        <p:spPr>
          <a:xfrm>
            <a:off x="6096000" y="3199952"/>
            <a:ext cx="903889" cy="46175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328" name="Google Shape;328;p9"/>
          <p:cNvSpPr/>
          <p:nvPr>
            <p:custDataLst>
              <p:tags r:id="rId10"/>
            </p:custDataLst>
          </p:nvPr>
        </p:nvSpPr>
        <p:spPr>
          <a:xfrm>
            <a:off x="7248197" y="3199952"/>
            <a:ext cx="903889" cy="46175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329" name="Google Shape;329;p9"/>
          <p:cNvSpPr/>
          <p:nvPr>
            <p:custDataLst>
              <p:tags r:id="rId11"/>
            </p:custDataLst>
          </p:nvPr>
        </p:nvSpPr>
        <p:spPr>
          <a:xfrm>
            <a:off x="4939862" y="4010030"/>
            <a:ext cx="903889" cy="46175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330" name="Google Shape;330;p9"/>
          <p:cNvSpPr/>
          <p:nvPr>
            <p:custDataLst>
              <p:tags r:id="rId12"/>
            </p:custDataLst>
          </p:nvPr>
        </p:nvSpPr>
        <p:spPr>
          <a:xfrm>
            <a:off x="6095999" y="4010030"/>
            <a:ext cx="903889" cy="46175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331" name="Google Shape;331;p9"/>
          <p:cNvSpPr/>
          <p:nvPr>
            <p:custDataLst>
              <p:tags r:id="rId13"/>
            </p:custDataLst>
          </p:nvPr>
        </p:nvSpPr>
        <p:spPr>
          <a:xfrm>
            <a:off x="7248197" y="3975314"/>
            <a:ext cx="903889" cy="46175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cxnSp>
        <p:nvCxnSpPr>
          <p:cNvPr id="332" name="Google Shape;332;p9"/>
          <p:cNvCxnSpPr>
            <a:stCxn id="323" idx="3"/>
            <a:endCxn id="325" idx="1"/>
          </p:cNvCxnSpPr>
          <p:nvPr>
            <p:custDataLst>
              <p:tags r:id="rId14"/>
            </p:custDataLst>
          </p:nvPr>
        </p:nvCxnSpPr>
        <p:spPr>
          <a:xfrm>
            <a:off x="4046483" y="2587831"/>
            <a:ext cx="893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333" name="Google Shape;333;p9"/>
          <p:cNvCxnSpPr>
            <a:stCxn id="325" idx="2"/>
            <a:endCxn id="326" idx="0"/>
          </p:cNvCxnSpPr>
          <p:nvPr>
            <p:custDataLst>
              <p:tags r:id="rId15"/>
            </p:custDataLst>
          </p:nvPr>
        </p:nvCxnSpPr>
        <p:spPr>
          <a:xfrm flipH="1">
            <a:off x="5391808" y="2818709"/>
            <a:ext cx="0" cy="381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334" name="Google Shape;334;p9"/>
          <p:cNvCxnSpPr>
            <a:stCxn id="325" idx="2"/>
            <a:endCxn id="327" idx="0"/>
          </p:cNvCxnSpPr>
          <p:nvPr>
            <p:custDataLst>
              <p:tags r:id="rId16"/>
            </p:custDataLst>
          </p:nvPr>
        </p:nvCxnSpPr>
        <p:spPr>
          <a:xfrm>
            <a:off x="5391808" y="2818709"/>
            <a:ext cx="1156200" cy="381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335" name="Google Shape;335;p9"/>
          <p:cNvCxnSpPr>
            <a:stCxn id="325" idx="2"/>
            <a:endCxn id="328" idx="0"/>
          </p:cNvCxnSpPr>
          <p:nvPr>
            <p:custDataLst>
              <p:tags r:id="rId17"/>
            </p:custDataLst>
          </p:nvPr>
        </p:nvCxnSpPr>
        <p:spPr>
          <a:xfrm>
            <a:off x="5391808" y="2818709"/>
            <a:ext cx="2308200" cy="381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336" name="Google Shape;336;p9"/>
          <p:cNvCxnSpPr>
            <a:stCxn id="326" idx="2"/>
            <a:endCxn id="329" idx="0"/>
          </p:cNvCxnSpPr>
          <p:nvPr>
            <p:custDataLst>
              <p:tags r:id="rId18"/>
            </p:custDataLst>
          </p:nvPr>
        </p:nvCxnSpPr>
        <p:spPr>
          <a:xfrm flipH="1">
            <a:off x="5391807" y="3661711"/>
            <a:ext cx="0" cy="348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337" name="Google Shape;337;p9"/>
          <p:cNvCxnSpPr>
            <a:stCxn id="326" idx="2"/>
            <a:endCxn id="330" idx="0"/>
          </p:cNvCxnSpPr>
          <p:nvPr>
            <p:custDataLst>
              <p:tags r:id="rId19"/>
            </p:custDataLst>
          </p:nvPr>
        </p:nvCxnSpPr>
        <p:spPr>
          <a:xfrm>
            <a:off x="5391807" y="3661711"/>
            <a:ext cx="1156200" cy="348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338" name="Google Shape;338;p9"/>
          <p:cNvCxnSpPr/>
          <p:nvPr>
            <p:custDataLst>
              <p:tags r:id="rId20"/>
            </p:custDataLst>
          </p:nvPr>
        </p:nvCxnSpPr>
        <p:spPr>
          <a:xfrm flipH="1">
            <a:off x="6545975" y="3661710"/>
            <a:ext cx="0" cy="34831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339" name="Google Shape;339;p9"/>
          <p:cNvCxnSpPr/>
          <p:nvPr>
            <p:custDataLst>
              <p:tags r:id="rId21"/>
            </p:custDataLst>
          </p:nvPr>
        </p:nvCxnSpPr>
        <p:spPr>
          <a:xfrm flipH="1">
            <a:off x="7700141" y="3661709"/>
            <a:ext cx="0" cy="34831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340" name="Google Shape;340;p9"/>
          <p:cNvCxnSpPr>
            <a:stCxn id="326" idx="2"/>
            <a:endCxn id="331" idx="0"/>
          </p:cNvCxnSpPr>
          <p:nvPr>
            <p:custDataLst>
              <p:tags r:id="rId22"/>
            </p:custDataLst>
          </p:nvPr>
        </p:nvCxnSpPr>
        <p:spPr>
          <a:xfrm>
            <a:off x="5391807" y="3661711"/>
            <a:ext cx="2308200" cy="313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341" name="Google Shape;341;p9"/>
          <p:cNvCxnSpPr>
            <a:stCxn id="327" idx="2"/>
            <a:endCxn id="329" idx="0"/>
          </p:cNvCxnSpPr>
          <p:nvPr>
            <p:custDataLst>
              <p:tags r:id="rId23"/>
            </p:custDataLst>
          </p:nvPr>
        </p:nvCxnSpPr>
        <p:spPr>
          <a:xfrm flipH="1">
            <a:off x="5391745" y="3661711"/>
            <a:ext cx="1156200" cy="348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342" name="Google Shape;342;p9"/>
          <p:cNvCxnSpPr>
            <a:stCxn id="327" idx="2"/>
            <a:endCxn id="331" idx="0"/>
          </p:cNvCxnSpPr>
          <p:nvPr>
            <p:custDataLst>
              <p:tags r:id="rId24"/>
            </p:custDataLst>
          </p:nvPr>
        </p:nvCxnSpPr>
        <p:spPr>
          <a:xfrm>
            <a:off x="6547945" y="3661711"/>
            <a:ext cx="1152300" cy="313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343" name="Google Shape;343;p9"/>
          <p:cNvCxnSpPr>
            <a:stCxn id="328" idx="2"/>
            <a:endCxn id="329" idx="0"/>
          </p:cNvCxnSpPr>
          <p:nvPr>
            <p:custDataLst>
              <p:tags r:id="rId25"/>
            </p:custDataLst>
          </p:nvPr>
        </p:nvCxnSpPr>
        <p:spPr>
          <a:xfrm flipH="1">
            <a:off x="5391941" y="3661711"/>
            <a:ext cx="2308200" cy="348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344" name="Google Shape;344;p9"/>
          <p:cNvCxnSpPr>
            <a:stCxn id="328" idx="2"/>
            <a:endCxn id="330" idx="0"/>
          </p:cNvCxnSpPr>
          <p:nvPr>
            <p:custDataLst>
              <p:tags r:id="rId26"/>
            </p:custDataLst>
          </p:nvPr>
        </p:nvCxnSpPr>
        <p:spPr>
          <a:xfrm flipH="1">
            <a:off x="6547841" y="3661711"/>
            <a:ext cx="1152300" cy="348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345" name="Google Shape;345;p9"/>
          <p:cNvSpPr/>
          <p:nvPr>
            <p:custDataLst>
              <p:tags r:id="rId27"/>
            </p:custDataLst>
          </p:nvPr>
        </p:nvSpPr>
        <p:spPr>
          <a:xfrm>
            <a:off x="5843751" y="5137158"/>
            <a:ext cx="2940926" cy="1618611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9"/>
          <p:cNvSpPr txBox="1"/>
          <p:nvPr>
            <p:custDataLst>
              <p:tags r:id="rId28"/>
            </p:custDataLst>
          </p:nvPr>
        </p:nvSpPr>
        <p:spPr>
          <a:xfrm>
            <a:off x="7789949" y="6424478"/>
            <a:ext cx="1142807" cy="64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Конец узла</a:t>
            </a:r>
            <a:endParaRPr/>
          </a:p>
        </p:txBody>
      </p:sp>
      <p:sp>
        <p:nvSpPr>
          <p:cNvPr id="347" name="Google Shape;347;p9"/>
          <p:cNvSpPr/>
          <p:nvPr>
            <p:custDataLst>
              <p:tags r:id="rId29"/>
            </p:custDataLst>
          </p:nvPr>
        </p:nvSpPr>
        <p:spPr>
          <a:xfrm>
            <a:off x="5843751" y="5215306"/>
            <a:ext cx="620111" cy="109764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NIC</a:t>
            </a:r>
            <a:endParaRPr/>
          </a:p>
        </p:txBody>
      </p:sp>
      <p:cxnSp>
        <p:nvCxnSpPr>
          <p:cNvPr id="348" name="Google Shape;348;p9"/>
          <p:cNvCxnSpPr>
            <a:stCxn id="329" idx="2"/>
            <a:endCxn id="347" idx="1"/>
          </p:cNvCxnSpPr>
          <p:nvPr>
            <p:custDataLst>
              <p:tags r:id="rId30"/>
            </p:custDataLst>
          </p:nvPr>
        </p:nvCxnSpPr>
        <p:spPr>
          <a:xfrm rot="-5400000" flipH="1">
            <a:off x="4971507" y="4892089"/>
            <a:ext cx="1292400" cy="451800"/>
          </a:xfrm>
          <a:prstGeom prst="bentConnector2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349" name="Google Shape;349;p9"/>
          <p:cNvSpPr txBox="1"/>
          <p:nvPr>
            <p:custDataLst>
              <p:tags r:id="rId31"/>
            </p:custDataLst>
          </p:nvPr>
        </p:nvSpPr>
        <p:spPr>
          <a:xfrm>
            <a:off x="6944344" y="4436430"/>
            <a:ext cx="1737198" cy="36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Сеть</a:t>
            </a:r>
            <a:endParaRPr/>
          </a:p>
        </p:txBody>
      </p:sp>
      <p:sp>
        <p:nvSpPr>
          <p:cNvPr id="350" name="Google Shape;350;p9"/>
          <p:cNvSpPr/>
          <p:nvPr>
            <p:custDataLst>
              <p:tags r:id="rId32"/>
            </p:custDataLst>
          </p:nvPr>
        </p:nvSpPr>
        <p:spPr>
          <a:xfrm>
            <a:off x="6759465" y="5359305"/>
            <a:ext cx="977464" cy="69982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Служение</a:t>
            </a:r>
            <a:endParaRPr/>
          </a:p>
        </p:txBody>
      </p:sp>
      <p:sp>
        <p:nvSpPr>
          <p:cNvPr id="351" name="Google Shape;351;p9"/>
          <p:cNvSpPr/>
          <p:nvPr>
            <p:custDataLst>
              <p:tags r:id="rId33"/>
            </p:custDataLst>
          </p:nvPr>
        </p:nvSpPr>
        <p:spPr>
          <a:xfrm>
            <a:off x="6568965" y="6345240"/>
            <a:ext cx="1154166" cy="38771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Осциллятор</a:t>
            </a:r>
            <a:endParaRPr/>
          </a:p>
        </p:txBody>
      </p:sp>
      <p:sp>
        <p:nvSpPr>
          <p:cNvPr id="352" name="Google Shape;352;p9"/>
          <p:cNvSpPr/>
          <p:nvPr>
            <p:custDataLst>
              <p:tags r:id="rId34"/>
            </p:custDataLst>
          </p:nvPr>
        </p:nvSpPr>
        <p:spPr>
          <a:xfrm>
            <a:off x="8032532" y="5232162"/>
            <a:ext cx="697620" cy="104911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Приложение</a:t>
            </a:r>
            <a:endParaRPr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0"/>
          <p:cNvSpPr txBox="1"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>Закон об общей разнице</a:t>
            </a:r>
          </a:p>
        </p:txBody>
      </p:sp>
      <p:pic>
        <p:nvPicPr>
          <p:cNvPr id="358" name="Google Shape;358;p10"/>
          <p:cNvPicPr preferRelativeResize="0">
            <a:picLocks noGrp="1"/>
          </p:cNvPicPr>
          <p:nvPr>
            <p:ph type="body" idx="1"/>
            <p:custDataLst>
              <p:tags r:id="rId2"/>
            </p:custDataLst>
          </p:nvPr>
        </p:nvPicPr>
        <p:blipFill>
          <a:blip r:embed="rId38">
            <a:alphaModFix/>
          </a:blip>
          <a:stretch>
            <a:fillRect/>
          </a:stretch>
        </p:blipFill>
        <p:spPr>
          <a:xfrm>
            <a:off x="2755900" y="1861687"/>
            <a:ext cx="6680200" cy="596900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10"/>
          <p:cNvSpPr txBox="1"/>
          <p:nvPr>
            <p:custDataLst>
              <p:tags r:id="rId3"/>
            </p:custDataLst>
          </p:nvPr>
        </p:nvSpPr>
        <p:spPr>
          <a:xfrm>
            <a:off x="633906" y="4148838"/>
            <a:ext cx="2932386" cy="64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Открытый сервер времени (т.е. Gt)</a:t>
            </a:r>
            <a:endParaRPr/>
          </a:p>
        </p:txBody>
      </p:sp>
      <p:sp>
        <p:nvSpPr>
          <p:cNvPr id="361" name="Google Shape;361;p10"/>
          <p:cNvSpPr/>
          <p:nvPr>
            <p:custDataLst>
              <p:tags r:id="rId4"/>
            </p:custDataLst>
          </p:nvPr>
        </p:nvSpPr>
        <p:spPr>
          <a:xfrm>
            <a:off x="633906" y="2588959"/>
            <a:ext cx="3405352" cy="1882829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p10"/>
          <p:cNvSpPr/>
          <p:nvPr>
            <p:custDataLst>
              <p:tags r:id="rId5"/>
            </p:custDataLst>
          </p:nvPr>
        </p:nvSpPr>
        <p:spPr>
          <a:xfrm>
            <a:off x="3419147" y="2937278"/>
            <a:ext cx="620111" cy="109764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NIC</a:t>
            </a:r>
            <a:endParaRPr/>
          </a:p>
        </p:txBody>
      </p:sp>
      <p:sp>
        <p:nvSpPr>
          <p:cNvPr id="363" name="Google Shape;363;p10"/>
          <p:cNvSpPr/>
          <p:nvPr>
            <p:custDataLst>
              <p:tags r:id="rId6"/>
            </p:custDataLst>
          </p:nvPr>
        </p:nvSpPr>
        <p:spPr>
          <a:xfrm>
            <a:off x="4498427" y="2596060"/>
            <a:ext cx="3930869" cy="2711669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10"/>
          <p:cNvSpPr/>
          <p:nvPr>
            <p:custDataLst>
              <p:tags r:id="rId7"/>
            </p:custDataLst>
          </p:nvPr>
        </p:nvSpPr>
        <p:spPr>
          <a:xfrm>
            <a:off x="4834759" y="2914003"/>
            <a:ext cx="903889" cy="46175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365" name="Google Shape;365;p10"/>
          <p:cNvSpPr/>
          <p:nvPr>
            <p:custDataLst>
              <p:tags r:id="rId8"/>
            </p:custDataLst>
          </p:nvPr>
        </p:nvSpPr>
        <p:spPr>
          <a:xfrm>
            <a:off x="4834758" y="3757005"/>
            <a:ext cx="903889" cy="46175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366" name="Google Shape;366;p10"/>
          <p:cNvSpPr/>
          <p:nvPr>
            <p:custDataLst>
              <p:tags r:id="rId9"/>
            </p:custDataLst>
          </p:nvPr>
        </p:nvSpPr>
        <p:spPr>
          <a:xfrm>
            <a:off x="5990896" y="3757005"/>
            <a:ext cx="903889" cy="46175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367" name="Google Shape;367;p10"/>
          <p:cNvSpPr/>
          <p:nvPr>
            <p:custDataLst>
              <p:tags r:id="rId10"/>
            </p:custDataLst>
          </p:nvPr>
        </p:nvSpPr>
        <p:spPr>
          <a:xfrm>
            <a:off x="7143093" y="3757005"/>
            <a:ext cx="903889" cy="46175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368" name="Google Shape;368;p10"/>
          <p:cNvSpPr/>
          <p:nvPr>
            <p:custDataLst>
              <p:tags r:id="rId11"/>
            </p:custDataLst>
          </p:nvPr>
        </p:nvSpPr>
        <p:spPr>
          <a:xfrm>
            <a:off x="4834758" y="4567083"/>
            <a:ext cx="903889" cy="46175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369" name="Google Shape;369;p10"/>
          <p:cNvSpPr/>
          <p:nvPr>
            <p:custDataLst>
              <p:tags r:id="rId12"/>
            </p:custDataLst>
          </p:nvPr>
        </p:nvSpPr>
        <p:spPr>
          <a:xfrm>
            <a:off x="5990895" y="4567083"/>
            <a:ext cx="903889" cy="46175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370" name="Google Shape;370;p10"/>
          <p:cNvSpPr/>
          <p:nvPr>
            <p:custDataLst>
              <p:tags r:id="rId13"/>
            </p:custDataLst>
          </p:nvPr>
        </p:nvSpPr>
        <p:spPr>
          <a:xfrm>
            <a:off x="7143093" y="4532367"/>
            <a:ext cx="903889" cy="46175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cxnSp>
        <p:nvCxnSpPr>
          <p:cNvPr id="371" name="Google Shape;371;p10"/>
          <p:cNvCxnSpPr>
            <a:stCxn id="362" idx="3"/>
            <a:endCxn id="364" idx="1"/>
          </p:cNvCxnSpPr>
          <p:nvPr>
            <p:custDataLst>
              <p:tags r:id="rId14"/>
            </p:custDataLst>
          </p:nvPr>
        </p:nvCxnSpPr>
        <p:spPr>
          <a:xfrm rot="10800000" flipH="1">
            <a:off x="4039258" y="3145002"/>
            <a:ext cx="795600" cy="341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372" name="Google Shape;372;p10"/>
          <p:cNvCxnSpPr>
            <a:stCxn id="364" idx="2"/>
            <a:endCxn id="365" idx="0"/>
          </p:cNvCxnSpPr>
          <p:nvPr>
            <p:custDataLst>
              <p:tags r:id="rId15"/>
            </p:custDataLst>
          </p:nvPr>
        </p:nvCxnSpPr>
        <p:spPr>
          <a:xfrm flipH="1">
            <a:off x="5286704" y="3375762"/>
            <a:ext cx="0" cy="381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373" name="Google Shape;373;p10"/>
          <p:cNvCxnSpPr>
            <a:stCxn id="364" idx="2"/>
            <a:endCxn id="366" idx="0"/>
          </p:cNvCxnSpPr>
          <p:nvPr>
            <p:custDataLst>
              <p:tags r:id="rId16"/>
            </p:custDataLst>
          </p:nvPr>
        </p:nvCxnSpPr>
        <p:spPr>
          <a:xfrm>
            <a:off x="5286704" y="3375762"/>
            <a:ext cx="1156200" cy="381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374" name="Google Shape;374;p10"/>
          <p:cNvCxnSpPr>
            <a:stCxn id="364" idx="2"/>
            <a:endCxn id="367" idx="0"/>
          </p:cNvCxnSpPr>
          <p:nvPr>
            <p:custDataLst>
              <p:tags r:id="rId17"/>
            </p:custDataLst>
          </p:nvPr>
        </p:nvCxnSpPr>
        <p:spPr>
          <a:xfrm>
            <a:off x="5286704" y="3375762"/>
            <a:ext cx="2308200" cy="381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375" name="Google Shape;375;p10"/>
          <p:cNvCxnSpPr>
            <a:stCxn id="365" idx="2"/>
            <a:endCxn id="368" idx="0"/>
          </p:cNvCxnSpPr>
          <p:nvPr>
            <p:custDataLst>
              <p:tags r:id="rId18"/>
            </p:custDataLst>
          </p:nvPr>
        </p:nvCxnSpPr>
        <p:spPr>
          <a:xfrm flipH="1">
            <a:off x="5286703" y="4218764"/>
            <a:ext cx="0" cy="348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376" name="Google Shape;376;p10"/>
          <p:cNvCxnSpPr>
            <a:stCxn id="365" idx="2"/>
            <a:endCxn id="369" idx="0"/>
          </p:cNvCxnSpPr>
          <p:nvPr>
            <p:custDataLst>
              <p:tags r:id="rId19"/>
            </p:custDataLst>
          </p:nvPr>
        </p:nvCxnSpPr>
        <p:spPr>
          <a:xfrm>
            <a:off x="5286703" y="4218764"/>
            <a:ext cx="1156200" cy="348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377" name="Google Shape;377;p10"/>
          <p:cNvCxnSpPr/>
          <p:nvPr>
            <p:custDataLst>
              <p:tags r:id="rId20"/>
            </p:custDataLst>
          </p:nvPr>
        </p:nvCxnSpPr>
        <p:spPr>
          <a:xfrm flipH="1">
            <a:off x="6440871" y="4218763"/>
            <a:ext cx="0" cy="34831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378" name="Google Shape;378;p10"/>
          <p:cNvCxnSpPr/>
          <p:nvPr>
            <p:custDataLst>
              <p:tags r:id="rId21"/>
            </p:custDataLst>
          </p:nvPr>
        </p:nvCxnSpPr>
        <p:spPr>
          <a:xfrm flipH="1">
            <a:off x="7595037" y="4218762"/>
            <a:ext cx="0" cy="34831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379" name="Google Shape;379;p10"/>
          <p:cNvCxnSpPr>
            <a:stCxn id="365" idx="2"/>
            <a:endCxn id="370" idx="0"/>
          </p:cNvCxnSpPr>
          <p:nvPr>
            <p:custDataLst>
              <p:tags r:id="rId22"/>
            </p:custDataLst>
          </p:nvPr>
        </p:nvCxnSpPr>
        <p:spPr>
          <a:xfrm>
            <a:off x="5286703" y="4218764"/>
            <a:ext cx="2308200" cy="313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380" name="Google Shape;380;p10"/>
          <p:cNvCxnSpPr>
            <a:stCxn id="366" idx="2"/>
            <a:endCxn id="368" idx="0"/>
          </p:cNvCxnSpPr>
          <p:nvPr>
            <p:custDataLst>
              <p:tags r:id="rId23"/>
            </p:custDataLst>
          </p:nvPr>
        </p:nvCxnSpPr>
        <p:spPr>
          <a:xfrm flipH="1">
            <a:off x="5286641" y="4218764"/>
            <a:ext cx="1156200" cy="348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381" name="Google Shape;381;p10"/>
          <p:cNvCxnSpPr>
            <a:stCxn id="366" idx="2"/>
            <a:endCxn id="370" idx="0"/>
          </p:cNvCxnSpPr>
          <p:nvPr>
            <p:custDataLst>
              <p:tags r:id="rId24"/>
            </p:custDataLst>
          </p:nvPr>
        </p:nvCxnSpPr>
        <p:spPr>
          <a:xfrm>
            <a:off x="6442841" y="4218764"/>
            <a:ext cx="1152300" cy="313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382" name="Google Shape;382;p10"/>
          <p:cNvCxnSpPr>
            <a:stCxn id="367" idx="2"/>
            <a:endCxn id="368" idx="0"/>
          </p:cNvCxnSpPr>
          <p:nvPr>
            <p:custDataLst>
              <p:tags r:id="rId25"/>
            </p:custDataLst>
          </p:nvPr>
        </p:nvCxnSpPr>
        <p:spPr>
          <a:xfrm flipH="1">
            <a:off x="5286838" y="4218764"/>
            <a:ext cx="2308200" cy="348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383" name="Google Shape;383;p10"/>
          <p:cNvCxnSpPr>
            <a:stCxn id="367" idx="2"/>
            <a:endCxn id="369" idx="0"/>
          </p:cNvCxnSpPr>
          <p:nvPr>
            <p:custDataLst>
              <p:tags r:id="rId26"/>
            </p:custDataLst>
          </p:nvPr>
        </p:nvCxnSpPr>
        <p:spPr>
          <a:xfrm flipH="1">
            <a:off x="6442738" y="4218764"/>
            <a:ext cx="1152300" cy="348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384" name="Google Shape;384;p10"/>
          <p:cNvSpPr/>
          <p:nvPr>
            <p:custDataLst>
              <p:tags r:id="rId27"/>
            </p:custDataLst>
          </p:nvPr>
        </p:nvSpPr>
        <p:spPr>
          <a:xfrm>
            <a:off x="9051375" y="3295993"/>
            <a:ext cx="2940926" cy="1618611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p10"/>
          <p:cNvSpPr txBox="1"/>
          <p:nvPr>
            <p:custDataLst>
              <p:tags r:id="rId28"/>
            </p:custDataLst>
          </p:nvPr>
        </p:nvSpPr>
        <p:spPr>
          <a:xfrm>
            <a:off x="10997574" y="4583313"/>
            <a:ext cx="1142807" cy="64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Конец узла</a:t>
            </a:r>
            <a:endParaRPr/>
          </a:p>
        </p:txBody>
      </p:sp>
      <p:sp>
        <p:nvSpPr>
          <p:cNvPr id="386" name="Google Shape;386;p10"/>
          <p:cNvSpPr/>
          <p:nvPr>
            <p:custDataLst>
              <p:tags r:id="rId29"/>
            </p:custDataLst>
          </p:nvPr>
        </p:nvSpPr>
        <p:spPr>
          <a:xfrm>
            <a:off x="9051375" y="3374141"/>
            <a:ext cx="620111" cy="109764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NIC</a:t>
            </a:r>
            <a:endParaRPr/>
          </a:p>
        </p:txBody>
      </p:sp>
      <p:cxnSp>
        <p:nvCxnSpPr>
          <p:cNvPr id="387" name="Google Shape;387;p10"/>
          <p:cNvCxnSpPr>
            <a:stCxn id="368" idx="2"/>
            <a:endCxn id="386" idx="2"/>
          </p:cNvCxnSpPr>
          <p:nvPr>
            <p:custDataLst>
              <p:tags r:id="rId30"/>
            </p:custDataLst>
          </p:nvPr>
        </p:nvCxnSpPr>
        <p:spPr>
          <a:xfrm rot="-5400000">
            <a:off x="7045452" y="2712992"/>
            <a:ext cx="557100" cy="4074600"/>
          </a:xfrm>
          <a:prstGeom prst="bentConnector3">
            <a:avLst>
              <a:gd name="adj1" fmla="val -116447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388" name="Google Shape;388;p10"/>
          <p:cNvSpPr txBox="1"/>
          <p:nvPr>
            <p:custDataLst>
              <p:tags r:id="rId31"/>
            </p:custDataLst>
          </p:nvPr>
        </p:nvSpPr>
        <p:spPr>
          <a:xfrm>
            <a:off x="6839240" y="4993483"/>
            <a:ext cx="1737198" cy="36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Сеть</a:t>
            </a:r>
            <a:endParaRPr/>
          </a:p>
        </p:txBody>
      </p:sp>
      <p:sp>
        <p:nvSpPr>
          <p:cNvPr id="389" name="Google Shape;389;p10"/>
          <p:cNvSpPr/>
          <p:nvPr>
            <p:custDataLst>
              <p:tags r:id="rId32"/>
            </p:custDataLst>
          </p:nvPr>
        </p:nvSpPr>
        <p:spPr>
          <a:xfrm>
            <a:off x="9967089" y="3518140"/>
            <a:ext cx="977464" cy="69982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Служение</a:t>
            </a:r>
            <a:endParaRPr/>
          </a:p>
        </p:txBody>
      </p:sp>
      <p:sp>
        <p:nvSpPr>
          <p:cNvPr id="390" name="Google Shape;390;p10"/>
          <p:cNvSpPr/>
          <p:nvPr>
            <p:custDataLst>
              <p:tags r:id="rId33"/>
            </p:custDataLst>
          </p:nvPr>
        </p:nvSpPr>
        <p:spPr>
          <a:xfrm>
            <a:off x="9776589" y="4504075"/>
            <a:ext cx="1154166" cy="38771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Осциллятор</a:t>
            </a:r>
            <a:endParaRPr/>
          </a:p>
        </p:txBody>
      </p:sp>
      <p:sp>
        <p:nvSpPr>
          <p:cNvPr id="391" name="Google Shape;391;p10"/>
          <p:cNvSpPr/>
          <p:nvPr>
            <p:custDataLst>
              <p:tags r:id="rId34"/>
            </p:custDataLst>
          </p:nvPr>
        </p:nvSpPr>
        <p:spPr>
          <a:xfrm>
            <a:off x="11240156" y="3390997"/>
            <a:ext cx="697620" cy="104911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Приложение</a:t>
            </a:r>
            <a:endParaRPr/>
          </a:p>
        </p:txBody>
      </p:sp>
      <p:pic>
        <p:nvPicPr>
          <p:cNvPr id="37" name="Google Shape;320;p9">
            <a:extLst>
              <a:ext uri="{FF2B5EF4-FFF2-40B4-BE49-F238E27FC236}">
                <a16:creationId xmlns:a16="http://schemas.microsoft.com/office/drawing/2014/main" id="{CCEF284D-58F0-4E3B-B0FA-61E34F894E0E}"/>
              </a:ext>
            </a:extLst>
          </p:cNvPr>
          <p:cNvPicPr preferRelativeResize="0"/>
          <p:nvPr>
            <p:custDataLst>
              <p:tags r:id="rId35"/>
            </p:custDataLst>
          </p:nvPr>
        </p:nvPicPr>
        <p:blipFill>
          <a:blip r:embed="rId39"/>
          <a:srcRect/>
          <a:stretch/>
        </p:blipFill>
        <p:spPr>
          <a:xfrm>
            <a:off x="958398" y="2690831"/>
            <a:ext cx="2072082" cy="13320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320;p9">
            <a:extLst>
              <a:ext uri="{FF2B5EF4-FFF2-40B4-BE49-F238E27FC236}">
                <a16:creationId xmlns:a16="http://schemas.microsoft.com/office/drawing/2014/main" id="{E04AEE35-258C-44D6-8C3C-E4FA23AF7C39}"/>
              </a:ext>
            </a:extLst>
          </p:cNvPr>
          <p:cNvPicPr preferRelativeResize="0"/>
          <p:nvPr>
            <p:custDataLst>
              <p:tags r:id="rId1"/>
            </p:custDataLst>
          </p:nvPr>
        </p:nvPicPr>
        <p:blipFill>
          <a:blip r:embed="rId12"/>
          <a:srcRect/>
          <a:stretch/>
        </p:blipFill>
        <p:spPr>
          <a:xfrm>
            <a:off x="3200847" y="1670241"/>
            <a:ext cx="3045336" cy="1717608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11"/>
          <p:cNvSpPr txBox="1"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28843" y="88884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>Ошибки в сервере Открытого времени</a:t>
            </a:r>
          </a:p>
        </p:txBody>
      </p:sp>
      <p:sp>
        <p:nvSpPr>
          <p:cNvPr id="398" name="Google Shape;398;p11"/>
          <p:cNvSpPr txBox="1"/>
          <p:nvPr>
            <p:custDataLst>
              <p:tags r:id="rId3"/>
            </p:custDataLst>
          </p:nvPr>
        </p:nvSpPr>
        <p:spPr>
          <a:xfrm>
            <a:off x="5886643" y="3966216"/>
            <a:ext cx="4997123" cy="36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Открытый сервер времени (т.е. Gt)</a:t>
            </a:r>
            <a:endParaRPr/>
          </a:p>
        </p:txBody>
      </p:sp>
      <p:sp>
        <p:nvSpPr>
          <p:cNvPr id="399" name="Google Shape;399;p11"/>
          <p:cNvSpPr/>
          <p:nvPr>
            <p:custDataLst>
              <p:tags r:id="rId4"/>
            </p:custDataLst>
          </p:nvPr>
        </p:nvSpPr>
        <p:spPr>
          <a:xfrm>
            <a:off x="3069037" y="1471595"/>
            <a:ext cx="5803112" cy="2838177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p11"/>
          <p:cNvSpPr/>
          <p:nvPr>
            <p:custDataLst>
              <p:tags r:id="rId5"/>
            </p:custDataLst>
          </p:nvPr>
        </p:nvSpPr>
        <p:spPr>
          <a:xfrm>
            <a:off x="7761348" y="1746212"/>
            <a:ext cx="1056741" cy="1654593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NIC</a:t>
            </a:r>
            <a:endParaRPr/>
          </a:p>
        </p:txBody>
      </p:sp>
      <p:sp>
        <p:nvSpPr>
          <p:cNvPr id="401" name="Google Shape;401;p11"/>
          <p:cNvSpPr/>
          <p:nvPr>
            <p:custDataLst>
              <p:tags r:id="rId6"/>
            </p:custDataLst>
          </p:nvPr>
        </p:nvSpPr>
        <p:spPr>
          <a:xfrm>
            <a:off x="3860420" y="1616667"/>
            <a:ext cx="785151" cy="41369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 dirty="0">
                <a:latin typeface="Calibri"/>
                <a:ea typeface="Calibri"/>
                <a:cs typeface="Calibri"/>
                <a:sym typeface="Calibri"/>
              </a:rPr>
              <a:t>GNSS</a:t>
            </a:r>
            <a:endParaRPr dirty="0"/>
          </a:p>
        </p:txBody>
      </p:sp>
      <p:sp>
        <p:nvSpPr>
          <p:cNvPr id="402" name="Google Shape;402;p11"/>
          <p:cNvSpPr/>
          <p:nvPr>
            <p:custDataLst>
              <p:tags r:id="rId7"/>
            </p:custDataLst>
          </p:nvPr>
        </p:nvSpPr>
        <p:spPr>
          <a:xfrm>
            <a:off x="3719736" y="2394081"/>
            <a:ext cx="643566" cy="5925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 dirty="0">
                <a:latin typeface="Calibri"/>
                <a:ea typeface="Calibri"/>
                <a:cs typeface="Calibri"/>
                <a:sym typeface="Calibri"/>
              </a:rPr>
              <a:t>MAC</a:t>
            </a:r>
            <a:endParaRPr dirty="0"/>
          </a:p>
        </p:txBody>
      </p:sp>
      <p:pic>
        <p:nvPicPr>
          <p:cNvPr id="403" name="Google Shape;403;p11" descr="A screenshot of a computer&#10;&#10;Description automatically generated with medium confidence"/>
          <p:cNvPicPr preferRelativeResize="0"/>
          <p:nvPr>
            <p:custDataLst>
              <p:tags r:id="rId8"/>
            </p:custDataLst>
          </p:nvPr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59240" y="4423685"/>
            <a:ext cx="3211483" cy="2408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p11"/>
          <p:cNvPicPr preferRelativeResize="0"/>
          <p:nvPr>
            <p:custDataLst>
              <p:tags r:id="rId9"/>
            </p:custDataLst>
          </p:nvPr>
        </p:nvPicPr>
        <p:blipFill>
          <a:blip r:embed="rId14">
            <a:alphaModFix/>
          </a:blip>
          <a:stretch>
            <a:fillRect/>
          </a:stretch>
        </p:blipFill>
        <p:spPr>
          <a:xfrm>
            <a:off x="6251990" y="4462478"/>
            <a:ext cx="5544594" cy="23066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5.0.17"/>
  <p:tag name="AS_OS" val="Microsoft Windows NT 10.0.17763.0"/>
  <p:tag name="AS_RELEASE_DATE" val="2024.01.14"/>
  <p:tag name="AS_TITLE" val="Aspose.Slides for .NET Standard 2.0"/>
  <p:tag name="AS_VERSION" val="24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93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97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98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99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00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01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02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03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04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05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0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94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07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08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09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10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11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12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13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14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15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1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96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17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18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19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20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21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22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23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24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25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2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97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27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28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08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09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29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0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2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3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4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98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6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7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8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9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0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1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2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3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4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99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6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7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8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9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50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51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52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53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54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5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00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56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57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58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59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60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61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62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63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96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1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02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13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96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64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66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67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68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69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0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1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03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16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17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3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4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5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6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96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96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23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2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04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26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27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28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29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30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31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32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33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34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3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59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05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36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37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38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39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20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21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7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8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4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06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42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80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81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45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46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47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82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83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84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8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08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50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51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52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86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87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55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56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79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80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6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09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65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81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82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83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85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86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87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88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89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9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10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91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92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93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94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95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96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97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98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99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0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11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01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02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03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04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05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06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07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08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09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12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1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2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3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4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5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6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7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8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9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2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13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21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22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23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24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25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96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68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69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26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27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15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28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0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1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3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4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5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6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7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8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16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9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40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41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42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43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44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45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46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47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4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6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17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49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0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1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2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3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4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5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6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7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8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18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9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60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61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62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63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64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65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66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67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68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19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69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70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71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72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73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74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75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76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77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78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20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79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96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72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73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74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80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81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77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78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8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21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83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81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82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84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85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85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86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86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87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89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22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9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2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25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26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2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6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29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3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3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33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3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35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36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37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38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4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62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4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4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43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4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45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47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48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49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5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5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63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53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54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55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56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57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65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66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67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68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6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9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7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72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73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76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77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9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80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8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6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7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89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90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9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8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9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9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92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95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96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91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92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93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94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04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05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95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96"/>
</p:tagLst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750</Words>
  <Application>Microsoft Office PowerPoint</Application>
  <PresentationFormat>Широкоэкранный</PresentationFormat>
  <Paragraphs>162</Paragraphs>
  <Slides>21</Slides>
  <Notes>21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5" baseType="lpstr">
      <vt:lpstr>Arial</vt:lpstr>
      <vt:lpstr>Calibri</vt:lpstr>
      <vt:lpstr>Optimistic Display</vt:lpstr>
      <vt:lpstr>Office Theme</vt:lpstr>
      <vt:lpstr>Окно неопределенности</vt:lpstr>
      <vt:lpstr>Мотивация</vt:lpstr>
      <vt:lpstr>Общий обзор</vt:lpstr>
      <vt:lpstr>Формулирование</vt:lpstr>
      <vt:lpstr>Задача сверки сети</vt:lpstr>
      <vt:lpstr>Точность</vt:lpstr>
      <vt:lpstr>Схема синхронизации времени по всей сети</vt:lpstr>
      <vt:lpstr>Закон об общей разнице</vt:lpstr>
      <vt:lpstr>Ошибки в сервере Открытого времени</vt:lpstr>
      <vt:lpstr>Эксперимент</vt:lpstr>
      <vt:lpstr>Оценка разницы и стабильности</vt:lpstr>
      <vt:lpstr>Вариация работы</vt:lpstr>
      <vt:lpstr>Оценка погрешности (WO)</vt:lpstr>
      <vt:lpstr>Сознательная температура</vt:lpstr>
      <vt:lpstr>Оценка точности</vt:lpstr>
      <vt:lpstr>Оценка точности</vt:lpstr>
      <vt:lpstr>Прозрачные часы</vt:lpstr>
      <vt:lpstr>Сценарии точности</vt:lpstr>
      <vt:lpstr>Сценарии точности</vt:lpstr>
      <vt:lpstr>Сценарии точности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Окно неопределенности</dc:title>
  <dc:creator>Ahmad Byagowi</dc:creator>
  <cp:lastModifiedBy>SHIWA</cp:lastModifiedBy>
  <cp:revision>4</cp:revision>
  <dcterms:created xsi:type="dcterms:W3CDTF">2022-06-28T23:08:02Z</dcterms:created>
  <dcterms:modified xsi:type="dcterms:W3CDTF">2024-10-28T19:54:35Z</dcterms:modified>
</cp:coreProperties>
</file>