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9" d="100"/>
          <a:sy n="149" d="100"/>
        </p:scale>
        <p:origin x="5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525791"/>
            <a:ext cx="857250" cy="85725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371600" y="1725941"/>
            <a:ext cx="6472238" cy="12344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Quantum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3131809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00301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требований (MiFID II, FINRA) может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21806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18967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4016127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16127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51328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13287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285875"/>
            <a:ext cx="4057650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Крупная европейская фондовая биржа внедрила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85875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Оператор мобильной связи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22018" y="2031616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75" y="2771775"/>
            <a:ext cx="857250" cy="571500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42900" y="357187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4350" y="4100513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771525" y="4057650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82363"/>
            <a:ext cx="141865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(911) 116-02-49</a:t>
            </a:r>
            <a:endParaRPr lang="en-US" sz="1350" dirty="0"/>
          </a:p>
        </p:txBody>
      </p:sp>
      <p:pic>
        <p:nvPicPr>
          <p:cNvPr id="18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4350" y="4471988"/>
            <a:ext cx="171450" cy="17145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71525" y="4429125"/>
            <a:ext cx="1948346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www.shiwa-network.com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426</Words>
  <Application>Microsoft Office PowerPoint</Application>
  <PresentationFormat>Экран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SHIWA</cp:lastModifiedBy>
  <cp:revision>4</cp:revision>
  <dcterms:created xsi:type="dcterms:W3CDTF">2025-06-29T20:12:43Z</dcterms:created>
  <dcterms:modified xsi:type="dcterms:W3CDTF">2025-07-05T18:01:32Z</dcterms:modified>
</cp:coreProperties>
</file>