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Calibri Light" panose="020F0302020204030204" pitchFamily="34" charset="0"/>
      <p:regular r:id="rId27"/>
      <p:italic r:id="rId28"/>
    </p:embeddedFont>
  </p:embeddedFont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pos="597">
          <p15:clr>
            <a:srgbClr val="A4A3A4"/>
          </p15:clr>
        </p15:guide>
        <p15:guide id="3" orient="horz" pos="216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iTBu1ULPuT3dlB6yz1A+ak4y09T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64A7BF-1DC4-4BED-9C83-273346A54F64}">
  <a:tblStyle styleId="{C464A7BF-1DC4-4BED-9C83-273346A54F64}"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8E8"/>
          </a:solidFill>
        </a:fill>
      </a:tcStyle>
    </a:wholeTbl>
    <a:band1H>
      <a:tcTxStyle/>
      <a:tcStyle>
        <a:tcBdr/>
        <a:fill>
          <a:solidFill>
            <a:srgbClr val="CDCDCD"/>
          </a:solidFill>
        </a:fill>
      </a:tcStyle>
    </a:band1H>
    <a:band2H>
      <a:tcTxStyle/>
      <a:tcStyle>
        <a:tcBdr/>
      </a:tcStyle>
    </a:band2H>
    <a:band1V>
      <a:tcTxStyle/>
      <a:tcStyle>
        <a:tcBdr/>
        <a:fill>
          <a:solidFill>
            <a:srgbClr val="CDCDCD"/>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02"/>
      </p:cViewPr>
      <p:guideLst>
        <p:guide pos="3840"/>
        <p:guide pos="597"/>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2055b0ce30_0_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g12055b0ce30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4" name="Google Shape;264;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265" name="Google Shape;265;p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273" name="Google Shape;273;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0" name="Google Shape;280;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281" name="Google Shape;281;p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8" name="Google Shape;288;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289" name="Google Shape;289;p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6" name="Google Shape;296;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297" name="Google Shape;297;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2156dc2b05_0_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g12156dc2b0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055b0ce30_0_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12055b0ce30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53A089-363B-4A76-B59F-D6D48F8CCAD3}"/>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4A6CAA10-ED21-4B5C-9346-0A3C41E339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21EA5A45-18BA-4C47-9806-FD70DA071814}"/>
              </a:ext>
            </a:extLst>
          </p:cNvPr>
          <p:cNvSpPr>
            <a:spLocks noGrp="1"/>
          </p:cNvSpPr>
          <p:nvPr>
            <p:ph type="dt" sz="half" idx="10"/>
          </p:nvPr>
        </p:nvSpPr>
        <p:spPr/>
        <p:txBody>
          <a:bodyPr/>
          <a:lstStyle/>
          <a:p>
            <a:fld id="{79F753F6-F409-4DFD-AD86-75445106B78F}" type="datetimeFigureOut">
              <a:rPr lang="ru-RU" smtClean="0"/>
              <a:t>12.06.2024</a:t>
            </a:fld>
            <a:endParaRPr lang="ru-RU"/>
          </a:p>
        </p:txBody>
      </p:sp>
      <p:sp>
        <p:nvSpPr>
          <p:cNvPr id="5" name="Нижний колонтитул 4">
            <a:extLst>
              <a:ext uri="{FF2B5EF4-FFF2-40B4-BE49-F238E27FC236}">
                <a16:creationId xmlns:a16="http://schemas.microsoft.com/office/drawing/2014/main" id="{C04E1312-99A1-4758-8439-9F33CA9500A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C7702DE-0A38-4A93-A96E-B2130EBCC86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1410463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5E44AA-281F-48DE-9AE7-46B34040C1E8}"/>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20A7BEDB-58DC-4BB0-B866-BF3D45230E77}"/>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7AC83D7-362E-42C6-8130-7A871C8F69CB}"/>
              </a:ext>
            </a:extLst>
          </p:cNvPr>
          <p:cNvSpPr>
            <a:spLocks noGrp="1"/>
          </p:cNvSpPr>
          <p:nvPr>
            <p:ph type="dt" sz="half" idx="10"/>
          </p:nvPr>
        </p:nvSpPr>
        <p:spPr/>
        <p:txBody>
          <a:bodyPr/>
          <a:lstStyle/>
          <a:p>
            <a:fld id="{79F753F6-F409-4DFD-AD86-75445106B78F}" type="datetimeFigureOut">
              <a:rPr lang="ru-RU" smtClean="0"/>
              <a:t>12.06.2024</a:t>
            </a:fld>
            <a:endParaRPr lang="ru-RU"/>
          </a:p>
        </p:txBody>
      </p:sp>
      <p:sp>
        <p:nvSpPr>
          <p:cNvPr id="5" name="Нижний колонтитул 4">
            <a:extLst>
              <a:ext uri="{FF2B5EF4-FFF2-40B4-BE49-F238E27FC236}">
                <a16:creationId xmlns:a16="http://schemas.microsoft.com/office/drawing/2014/main" id="{5DAFDDA1-92D7-4798-BCE3-515048C9A86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5A86350-BF98-4BDE-8E62-E15A8E2612E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433773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23F9D646-3A62-46D6-BB9E-26E6367AD151}"/>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220C9EE5-9B87-4520-94BD-15689FF07D88}"/>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92D2B23-6887-40E1-97B0-A80BB3116DBA}"/>
              </a:ext>
            </a:extLst>
          </p:cNvPr>
          <p:cNvSpPr>
            <a:spLocks noGrp="1"/>
          </p:cNvSpPr>
          <p:nvPr>
            <p:ph type="dt" sz="half" idx="10"/>
          </p:nvPr>
        </p:nvSpPr>
        <p:spPr/>
        <p:txBody>
          <a:bodyPr/>
          <a:lstStyle/>
          <a:p>
            <a:fld id="{79F753F6-F409-4DFD-AD86-75445106B78F}" type="datetimeFigureOut">
              <a:rPr lang="ru-RU" smtClean="0"/>
              <a:t>12.06.2024</a:t>
            </a:fld>
            <a:endParaRPr lang="ru-RU"/>
          </a:p>
        </p:txBody>
      </p:sp>
      <p:sp>
        <p:nvSpPr>
          <p:cNvPr id="5" name="Нижний колонтитул 4">
            <a:extLst>
              <a:ext uri="{FF2B5EF4-FFF2-40B4-BE49-F238E27FC236}">
                <a16:creationId xmlns:a16="http://schemas.microsoft.com/office/drawing/2014/main" id="{11357D3F-30BB-4A30-8BF0-B33C870DDDA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FB53BFC-D041-4811-AA6D-9B1D157B250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2710659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with Image">
  <p:cSld name="Section Header with Image">
    <p:spTree>
      <p:nvGrpSpPr>
        <p:cNvPr id="1" name="Shape 13"/>
        <p:cNvGrpSpPr/>
        <p:nvPr/>
      </p:nvGrpSpPr>
      <p:grpSpPr>
        <a:xfrm>
          <a:off x="0" y="0"/>
          <a:ext cx="0" cy="0"/>
          <a:chOff x="0" y="0"/>
          <a:chExt cx="0" cy="0"/>
        </a:xfrm>
      </p:grpSpPr>
      <p:sp>
        <p:nvSpPr>
          <p:cNvPr id="17" name="Google Shape;17;p18" title="Title"/>
          <p:cNvSpPr txBox="1">
            <a:spLocks noGrp="1"/>
          </p:cNvSpPr>
          <p:nvPr>
            <p:ph type="title"/>
          </p:nvPr>
        </p:nvSpPr>
        <p:spPr>
          <a:xfrm>
            <a:off x="6283842" y="1987420"/>
            <a:ext cx="4911633" cy="1789855"/>
          </a:xfrm>
          <a:prstGeom prst="rect">
            <a:avLst/>
          </a:prstGeom>
          <a:noFill/>
          <a:ln>
            <a:noFill/>
          </a:ln>
        </p:spPr>
        <p:txBody>
          <a:bodyPr spcFirstLastPara="1" wrap="square" lIns="91425" tIns="45700" rIns="91425" bIns="0" anchor="b" anchorCtr="0">
            <a:normAutofit/>
          </a:bodyPr>
          <a:lstStyle>
            <a:lvl1pPr marR="0" lvl="0" algn="l" rtl="0">
              <a:lnSpc>
                <a:spcPct val="90000"/>
              </a:lnSpc>
              <a:spcBef>
                <a:spcPts val="0"/>
              </a:spcBef>
              <a:spcAft>
                <a:spcPts val="0"/>
              </a:spcAft>
              <a:buClr>
                <a:schemeClr val="accent1"/>
              </a:buClr>
              <a:buSzPts val="4000"/>
              <a:buFont typeface="Calibri"/>
              <a:buNone/>
              <a:defRPr sz="4000" b="1" i="0" u="none" strike="noStrike"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p18" title="Subtitle"/>
          <p:cNvSpPr txBox="1">
            <a:spLocks noGrp="1"/>
          </p:cNvSpPr>
          <p:nvPr>
            <p:ph type="body" idx="1"/>
          </p:nvPr>
        </p:nvSpPr>
        <p:spPr>
          <a:xfrm>
            <a:off x="6283842" y="3792046"/>
            <a:ext cx="4911633" cy="91058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rgbClr val="909090"/>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1800"/>
              <a:buFont typeface="Arial"/>
              <a:buNone/>
              <a:defRPr sz="1800" b="0" i="0" u="none" strike="noStrike" cap="none">
                <a:solidFill>
                  <a:srgbClr val="909090"/>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1600"/>
              <a:buFont typeface="Arial"/>
              <a:buNone/>
              <a:defRPr sz="1600" b="0" i="0" u="none" strike="noStrike" cap="none">
                <a:solidFill>
                  <a:srgbClr val="909090"/>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1600"/>
              <a:buFont typeface="Arial"/>
              <a:buNone/>
              <a:defRPr sz="1600" b="0" i="0" u="none" strike="noStrike" cap="none">
                <a:solidFill>
                  <a:srgbClr val="909090"/>
                </a:solidFill>
                <a:latin typeface="Calibri"/>
                <a:ea typeface="Calibri"/>
                <a:cs typeface="Calibri"/>
                <a:sym typeface="Calibri"/>
              </a:defRPr>
            </a:lvl5pPr>
            <a:lvl6pPr marL="2743200" marR="0" lvl="5"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6pPr>
            <a:lvl7pPr marL="3200400" marR="0" lvl="6"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7pPr>
            <a:lvl8pPr marL="3657600" marR="0" lvl="7"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8pPr>
            <a:lvl9pPr marL="4114800" marR="0" lvl="8"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9pPr>
          </a:lstStyle>
          <a:p>
            <a:endParaRPr/>
          </a:p>
        </p:txBody>
      </p:sp>
      <p:sp>
        <p:nvSpPr>
          <p:cNvPr id="20" name="Google Shape;20;p18"/>
          <p:cNvSpPr>
            <a:spLocks noGrp="1"/>
          </p:cNvSpPr>
          <p:nvPr>
            <p:ph type="pic" idx="2"/>
          </p:nvPr>
        </p:nvSpPr>
        <p:spPr>
          <a:xfrm>
            <a:off x="1683398" y="860944"/>
            <a:ext cx="4428523" cy="5137089"/>
          </a:xfrm>
          <a:prstGeom prst="rect">
            <a:avLst/>
          </a:prstGeom>
          <a:noFill/>
          <a:ln>
            <a:noFill/>
          </a:ln>
        </p:spPr>
      </p:sp>
    </p:spTree>
    <p:extLst>
      <p:ext uri="{BB962C8B-B14F-4D97-AF65-F5344CB8AC3E}">
        <p14:creationId xmlns:p14="http://schemas.microsoft.com/office/powerpoint/2010/main" val="1276547474"/>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hart">
  <p:cSld name="Chart">
    <p:spTree>
      <p:nvGrpSpPr>
        <p:cNvPr id="1" name="Shape 22"/>
        <p:cNvGrpSpPr/>
        <p:nvPr/>
      </p:nvGrpSpPr>
      <p:grpSpPr>
        <a:xfrm>
          <a:off x="0" y="0"/>
          <a:ext cx="0" cy="0"/>
          <a:chOff x="0" y="0"/>
          <a:chExt cx="0" cy="0"/>
        </a:xfrm>
      </p:grpSpPr>
      <p:sp>
        <p:nvSpPr>
          <p:cNvPr id="27" name="Google Shape;27;p20" title="Subtitle"/>
          <p:cNvSpPr txBox="1">
            <a:spLocks noGrp="1"/>
          </p:cNvSpPr>
          <p:nvPr>
            <p:ph type="body" idx="1"/>
          </p:nvPr>
        </p:nvSpPr>
        <p:spPr>
          <a:xfrm>
            <a:off x="520493" y="1376932"/>
            <a:ext cx="7368596" cy="60889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 name="Google Shape;28;p20"/>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0"/>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0" name="Google Shape;30;p20" title="Title "/>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lvl1pPr marR="0" lvl="0" algn="l" rtl="0">
              <a:lnSpc>
                <a:spcPct val="90000"/>
              </a:lnSpc>
              <a:spcBef>
                <a:spcPts val="0"/>
              </a:spcBef>
              <a:spcAft>
                <a:spcPts val="0"/>
              </a:spcAft>
              <a:buClr>
                <a:schemeClr val="accent1"/>
              </a:buClr>
              <a:buSzPts val="4400"/>
              <a:buFont typeface="Calibri"/>
              <a:buNone/>
              <a:defRPr sz="44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 name="Google Shape;31;p20"/>
          <p:cNvSpPr txBox="1">
            <a:spLocks noGrp="1"/>
          </p:cNvSpPr>
          <p:nvPr>
            <p:ph type="body" idx="2"/>
          </p:nvPr>
        </p:nvSpPr>
        <p:spPr>
          <a:xfrm>
            <a:off x="531814" y="2005762"/>
            <a:ext cx="5225764" cy="40838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400"/>
              <a:buFont typeface="Arial"/>
              <a:buNone/>
              <a:defRPr sz="2400" b="0" i="0" u="none" strike="noStrike" cap="none">
                <a:solidFill>
                  <a:schemeClr val="lt1"/>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2400"/>
              <a:buFont typeface="Arial"/>
              <a:buNone/>
              <a:defRPr sz="2400" b="0" i="0" u="none" strike="noStrike" cap="none">
                <a:solidFill>
                  <a:schemeClr val="lt1"/>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2400"/>
              <a:buFont typeface="Arial"/>
              <a:buNone/>
              <a:defRPr sz="2400" b="0" i="0" u="none" strike="noStrike" cap="none">
                <a:solidFill>
                  <a:schemeClr val="lt1"/>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2400"/>
              <a:buFont typeface="Arial"/>
              <a:buNone/>
              <a:defRPr sz="24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20" title="Chart"/>
          <p:cNvSpPr>
            <a:spLocks noGrp="1"/>
          </p:cNvSpPr>
          <p:nvPr>
            <p:ph type="chart" idx="3"/>
          </p:nvPr>
        </p:nvSpPr>
        <p:spPr>
          <a:xfrm>
            <a:off x="5796114" y="2005762"/>
            <a:ext cx="5719397" cy="4084470"/>
          </a:xfrm>
          <a:prstGeom prst="rect">
            <a:avLst/>
          </a:prstGeom>
          <a:noFill/>
          <a:ln>
            <a:noFill/>
          </a:ln>
        </p:spPr>
        <p:txBody>
          <a:bodyPr spcFirstLastPara="1" wrap="square" lIns="91400" tIns="45700" rIns="91400" bIns="45700" anchor="t" anchorCtr="0">
            <a:noAutofit/>
          </a:bodyPr>
          <a:lstStyle>
            <a:lvl1pPr marR="0" lvl="0" algn="ctr" rtl="0">
              <a:lnSpc>
                <a:spcPct val="90000"/>
              </a:lnSpc>
              <a:spcBef>
                <a:spcPts val="10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rgbClr val="2E7A40"/>
              </a:buClr>
              <a:buSzPts val="2000"/>
              <a:buFont typeface="Arial"/>
              <a:buChar char="•"/>
              <a:defRPr sz="20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307953928"/>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ext Layout 01">
  <p:cSld name="Text Layout 01">
    <p:spTree>
      <p:nvGrpSpPr>
        <p:cNvPr id="1" name="Shape 33"/>
        <p:cNvGrpSpPr/>
        <p:nvPr/>
      </p:nvGrpSpPr>
      <p:grpSpPr>
        <a:xfrm>
          <a:off x="0" y="0"/>
          <a:ext cx="0" cy="0"/>
          <a:chOff x="0" y="0"/>
          <a:chExt cx="0" cy="0"/>
        </a:xfrm>
      </p:grpSpPr>
      <p:sp>
        <p:nvSpPr>
          <p:cNvPr id="34" name="Google Shape;34;p19" title="Bullet Points"/>
          <p:cNvSpPr txBox="1">
            <a:spLocks noGrp="1"/>
          </p:cNvSpPr>
          <p:nvPr>
            <p:ph type="body" idx="1"/>
          </p:nvPr>
        </p:nvSpPr>
        <p:spPr>
          <a:xfrm>
            <a:off x="531378" y="3196915"/>
            <a:ext cx="4942829" cy="2958275"/>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Google Shape;37;p19" title="Subtitle"/>
          <p:cNvSpPr txBox="1">
            <a:spLocks noGrp="1"/>
          </p:cNvSpPr>
          <p:nvPr>
            <p:ph type="body" idx="2"/>
          </p:nvPr>
        </p:nvSpPr>
        <p:spPr>
          <a:xfrm>
            <a:off x="531379" y="2563477"/>
            <a:ext cx="7342631" cy="60889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19" title="Title "/>
          <p:cNvSpPr txBox="1">
            <a:spLocks noGrp="1"/>
          </p:cNvSpPr>
          <p:nvPr>
            <p:ph type="title"/>
          </p:nvPr>
        </p:nvSpPr>
        <p:spPr>
          <a:xfrm>
            <a:off x="531378" y="1308484"/>
            <a:ext cx="7342622" cy="1215566"/>
          </a:xfrm>
          <a:prstGeom prst="rect">
            <a:avLst/>
          </a:prstGeom>
          <a:noFill/>
          <a:ln>
            <a:noFill/>
          </a:ln>
        </p:spPr>
        <p:txBody>
          <a:bodyPr spcFirstLastPara="1" wrap="square" lIns="91425" tIns="45700" rIns="91425" bIns="0" anchor="b" anchorCtr="0">
            <a:normAutofit/>
          </a:bodyPr>
          <a:lstStyle>
            <a:lvl1pPr marR="0" lvl="0" algn="l" rtl="0">
              <a:lnSpc>
                <a:spcPct val="90000"/>
              </a:lnSpc>
              <a:spcBef>
                <a:spcPts val="0"/>
              </a:spcBef>
              <a:spcAft>
                <a:spcPts val="0"/>
              </a:spcAft>
              <a:buClr>
                <a:schemeClr val="accent1"/>
              </a:buClr>
              <a:buSzPts val="4400"/>
              <a:buFont typeface="Calibri"/>
              <a:buNone/>
              <a:defRPr sz="44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 name="Google Shape;39;p19"/>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9"/>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667217364"/>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p:cSld name="Table">
    <p:spTree>
      <p:nvGrpSpPr>
        <p:cNvPr id="1" name="Shape 42"/>
        <p:cNvGrpSpPr/>
        <p:nvPr/>
      </p:nvGrpSpPr>
      <p:grpSpPr>
        <a:xfrm>
          <a:off x="0" y="0"/>
          <a:ext cx="0" cy="0"/>
          <a:chOff x="0" y="0"/>
          <a:chExt cx="0" cy="0"/>
        </a:xfrm>
      </p:grpSpPr>
      <p:sp>
        <p:nvSpPr>
          <p:cNvPr id="43" name="Google Shape;43;p21" title="Table"/>
          <p:cNvSpPr>
            <a:spLocks noGrp="1"/>
          </p:cNvSpPr>
          <p:nvPr>
            <p:ph type="tbl" idx="2"/>
          </p:nvPr>
        </p:nvSpPr>
        <p:spPr>
          <a:xfrm>
            <a:off x="531378" y="2664803"/>
            <a:ext cx="10993375" cy="3433180"/>
          </a:xfrm>
          <a:prstGeom prst="rect">
            <a:avLst/>
          </a:prstGeom>
          <a:noFill/>
          <a:ln>
            <a:noFill/>
          </a:ln>
        </p:spPr>
        <p:txBody>
          <a:bodyPr spcFirstLastPara="1" wrap="square" lIns="91400" tIns="45700" rIns="91400" bIns="45700" anchor="t" anchorCtr="0">
            <a:noAutofit/>
          </a:bodyPr>
          <a:lstStyle>
            <a:lvl1pPr marR="0" lvl="0" algn="ctr" rtl="0">
              <a:lnSpc>
                <a:spcPct val="10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21" title="Subtitle"/>
          <p:cNvSpPr txBox="1">
            <a:spLocks noGrp="1"/>
          </p:cNvSpPr>
          <p:nvPr>
            <p:ph type="body" idx="1"/>
          </p:nvPr>
        </p:nvSpPr>
        <p:spPr>
          <a:xfrm>
            <a:off x="520493" y="1376932"/>
            <a:ext cx="7368596" cy="60889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Google Shape;49;p21"/>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51" name="Google Shape;51;p21" title="Title "/>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lvl1pPr marR="0" lvl="0" algn="l" rtl="0">
              <a:lnSpc>
                <a:spcPct val="90000"/>
              </a:lnSpc>
              <a:spcBef>
                <a:spcPts val="0"/>
              </a:spcBef>
              <a:spcAft>
                <a:spcPts val="0"/>
              </a:spcAft>
              <a:buClr>
                <a:schemeClr val="accent1"/>
              </a:buClr>
              <a:buSzPts val="4400"/>
              <a:buFont typeface="Calibri"/>
              <a:buNone/>
              <a:defRPr sz="44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803149633"/>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7" name="Google Shape;57;p27"/>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7"/>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59" name="Google Shape;59;p27" title="Title "/>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lvl1pPr marR="0" lvl="0" algn="l" rtl="0">
              <a:lnSpc>
                <a:spcPct val="90000"/>
              </a:lnSpc>
              <a:spcBef>
                <a:spcPts val="0"/>
              </a:spcBef>
              <a:spcAft>
                <a:spcPts val="0"/>
              </a:spcAft>
              <a:buClr>
                <a:schemeClr val="accent1"/>
              </a:buClr>
              <a:buSzPts val="4400"/>
              <a:buFont typeface="Calibri"/>
              <a:buNone/>
              <a:defRPr sz="44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 name="Google Shape;60;p27"/>
          <p:cNvSpPr txBox="1">
            <a:spLocks noGrp="1"/>
          </p:cNvSpPr>
          <p:nvPr>
            <p:ph type="body" idx="1"/>
          </p:nvPr>
        </p:nvSpPr>
        <p:spPr>
          <a:xfrm>
            <a:off x="518678" y="1681163"/>
            <a:ext cx="5382501"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rgbClr val="2E7A40"/>
              </a:buClr>
              <a:buSzPts val="2400"/>
              <a:buFont typeface="Arial"/>
              <a:buNone/>
              <a:defRPr sz="2400" b="1" i="0" u="none" strike="noStrike" cap="none">
                <a:solidFill>
                  <a:schemeClr val="accent6"/>
                </a:solidFill>
                <a:latin typeface="Calibri"/>
                <a:ea typeface="Calibri"/>
                <a:cs typeface="Calibri"/>
                <a:sym typeface="Calibri"/>
              </a:defRPr>
            </a:lvl1pPr>
            <a:lvl2pPr marL="914400" marR="0" lvl="1" indent="-355600" algn="l" rtl="0">
              <a:lnSpc>
                <a:spcPct val="90000"/>
              </a:lnSpc>
              <a:spcBef>
                <a:spcPts val="500"/>
              </a:spcBef>
              <a:spcAft>
                <a:spcPts val="0"/>
              </a:spcAft>
              <a:buClr>
                <a:srgbClr val="2E7A40"/>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1" name="Google Shape;61;p27"/>
          <p:cNvSpPr txBox="1">
            <a:spLocks noGrp="1"/>
          </p:cNvSpPr>
          <p:nvPr>
            <p:ph type="body" idx="2"/>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rgbClr val="2E7A40"/>
              </a:buClr>
              <a:buSzPts val="2400"/>
              <a:buFont typeface="Arial"/>
              <a:buNone/>
              <a:defRPr sz="2400" b="1"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2" name="Google Shape;62;p27"/>
          <p:cNvSpPr txBox="1">
            <a:spLocks noGrp="1"/>
          </p:cNvSpPr>
          <p:nvPr>
            <p:ph type="body" idx="3"/>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3" name="Google Shape;63;p27"/>
          <p:cNvSpPr txBox="1">
            <a:spLocks noGrp="1"/>
          </p:cNvSpPr>
          <p:nvPr>
            <p:ph type="body" idx="4"/>
          </p:nvPr>
        </p:nvSpPr>
        <p:spPr>
          <a:xfrm>
            <a:off x="518678" y="2505075"/>
            <a:ext cx="5391749" cy="368458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76707279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E4BF2C-83BD-4FA4-862B-57CB3AD9B0BC}"/>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9D90CB5-1323-4679-B8D2-016028443D8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ABA0D61-9CFB-480C-B84F-7A6ADEFA303E}"/>
              </a:ext>
            </a:extLst>
          </p:cNvPr>
          <p:cNvSpPr>
            <a:spLocks noGrp="1"/>
          </p:cNvSpPr>
          <p:nvPr>
            <p:ph type="dt" sz="half" idx="10"/>
          </p:nvPr>
        </p:nvSpPr>
        <p:spPr/>
        <p:txBody>
          <a:bodyPr/>
          <a:lstStyle/>
          <a:p>
            <a:fld id="{79F753F6-F409-4DFD-AD86-75445106B78F}" type="datetimeFigureOut">
              <a:rPr lang="ru-RU" smtClean="0"/>
              <a:t>12.06.2024</a:t>
            </a:fld>
            <a:endParaRPr lang="ru-RU"/>
          </a:p>
        </p:txBody>
      </p:sp>
      <p:sp>
        <p:nvSpPr>
          <p:cNvPr id="5" name="Нижний колонтитул 4">
            <a:extLst>
              <a:ext uri="{FF2B5EF4-FFF2-40B4-BE49-F238E27FC236}">
                <a16:creationId xmlns:a16="http://schemas.microsoft.com/office/drawing/2014/main" id="{DA310850-2B20-45D4-9379-036F3611B84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BBB8AEA-D22F-4500-B96E-E3DBA632702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5656604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83C376-B0A5-4DF0-94F3-A07419A61EED}"/>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707E7E28-9975-4F17-9136-64D9630CB2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61808197-6FB9-49FB-AB34-8FA31DDDEA62}"/>
              </a:ext>
            </a:extLst>
          </p:cNvPr>
          <p:cNvSpPr>
            <a:spLocks noGrp="1"/>
          </p:cNvSpPr>
          <p:nvPr>
            <p:ph type="dt" sz="half" idx="10"/>
          </p:nvPr>
        </p:nvSpPr>
        <p:spPr/>
        <p:txBody>
          <a:bodyPr/>
          <a:lstStyle/>
          <a:p>
            <a:fld id="{79F753F6-F409-4DFD-AD86-75445106B78F}" type="datetimeFigureOut">
              <a:rPr lang="ru-RU" smtClean="0"/>
              <a:t>12.06.2024</a:t>
            </a:fld>
            <a:endParaRPr lang="ru-RU"/>
          </a:p>
        </p:txBody>
      </p:sp>
      <p:sp>
        <p:nvSpPr>
          <p:cNvPr id="5" name="Нижний колонтитул 4">
            <a:extLst>
              <a:ext uri="{FF2B5EF4-FFF2-40B4-BE49-F238E27FC236}">
                <a16:creationId xmlns:a16="http://schemas.microsoft.com/office/drawing/2014/main" id="{AB0DE315-F177-4510-92FC-104F6986532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A18D8B1-83A1-472E-8C6F-66AF28C3876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2182156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128E46-1A08-4452-8B47-9F8B55F89AEC}"/>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B88D8C04-3EFD-4E1B-9BA0-D0F644B84CDB}"/>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75B7142-972D-4729-9E5A-24A2D5A54C1E}"/>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D93367A4-AF68-4298-9584-95B5A6239BB1}"/>
              </a:ext>
            </a:extLst>
          </p:cNvPr>
          <p:cNvSpPr>
            <a:spLocks noGrp="1"/>
          </p:cNvSpPr>
          <p:nvPr>
            <p:ph type="dt" sz="half" idx="10"/>
          </p:nvPr>
        </p:nvSpPr>
        <p:spPr/>
        <p:txBody>
          <a:bodyPr/>
          <a:lstStyle/>
          <a:p>
            <a:fld id="{79F753F6-F409-4DFD-AD86-75445106B78F}" type="datetimeFigureOut">
              <a:rPr lang="ru-RU" smtClean="0"/>
              <a:t>12.06.2024</a:t>
            </a:fld>
            <a:endParaRPr lang="ru-RU"/>
          </a:p>
        </p:txBody>
      </p:sp>
      <p:sp>
        <p:nvSpPr>
          <p:cNvPr id="6" name="Нижний колонтитул 5">
            <a:extLst>
              <a:ext uri="{FF2B5EF4-FFF2-40B4-BE49-F238E27FC236}">
                <a16:creationId xmlns:a16="http://schemas.microsoft.com/office/drawing/2014/main" id="{163FFDA2-6875-422A-8501-D73D214BCA1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60DD362-F118-4D3C-8FCF-21B487C83D9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7689769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81BB59-48C8-4570-8803-31C324861F01}"/>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C7632799-165B-49A0-B827-D5E79F296E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B63F5A8D-A931-4B2A-A818-38C6271A3CAF}"/>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D11AABE8-1E4F-4F41-8EC2-7146F22616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C82C59A1-6AD9-4EBE-8D76-3CD505ABB17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733C1733-F3AD-4024-9AD3-B2F99D11270E}"/>
              </a:ext>
            </a:extLst>
          </p:cNvPr>
          <p:cNvSpPr>
            <a:spLocks noGrp="1"/>
          </p:cNvSpPr>
          <p:nvPr>
            <p:ph type="dt" sz="half" idx="10"/>
          </p:nvPr>
        </p:nvSpPr>
        <p:spPr/>
        <p:txBody>
          <a:bodyPr/>
          <a:lstStyle/>
          <a:p>
            <a:fld id="{79F753F6-F409-4DFD-AD86-75445106B78F}" type="datetimeFigureOut">
              <a:rPr lang="ru-RU" smtClean="0"/>
              <a:t>12.06.2024</a:t>
            </a:fld>
            <a:endParaRPr lang="ru-RU"/>
          </a:p>
        </p:txBody>
      </p:sp>
      <p:sp>
        <p:nvSpPr>
          <p:cNvPr id="8" name="Нижний колонтитул 7">
            <a:extLst>
              <a:ext uri="{FF2B5EF4-FFF2-40B4-BE49-F238E27FC236}">
                <a16:creationId xmlns:a16="http://schemas.microsoft.com/office/drawing/2014/main" id="{E8A166F7-5988-4C8B-8A68-FA0F412895F2}"/>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4B030081-C434-462C-99AB-01783F3574B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7137486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0F0E3F-1695-4A6A-9A79-3E5E00E865E0}"/>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B927973F-E6BF-44F0-AA81-2D01E5333C38}"/>
              </a:ext>
            </a:extLst>
          </p:cNvPr>
          <p:cNvSpPr>
            <a:spLocks noGrp="1"/>
          </p:cNvSpPr>
          <p:nvPr>
            <p:ph type="dt" sz="half" idx="10"/>
          </p:nvPr>
        </p:nvSpPr>
        <p:spPr/>
        <p:txBody>
          <a:bodyPr/>
          <a:lstStyle/>
          <a:p>
            <a:fld id="{79F753F6-F409-4DFD-AD86-75445106B78F}" type="datetimeFigureOut">
              <a:rPr lang="ru-RU" smtClean="0"/>
              <a:t>12.06.2024</a:t>
            </a:fld>
            <a:endParaRPr lang="ru-RU"/>
          </a:p>
        </p:txBody>
      </p:sp>
      <p:sp>
        <p:nvSpPr>
          <p:cNvPr id="4" name="Нижний колонтитул 3">
            <a:extLst>
              <a:ext uri="{FF2B5EF4-FFF2-40B4-BE49-F238E27FC236}">
                <a16:creationId xmlns:a16="http://schemas.microsoft.com/office/drawing/2014/main" id="{71CCB602-7E8A-4504-8B6F-F7EC2F14A4F5}"/>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0F076AF8-DB29-48AA-B4F7-59A73D7F3DC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5624390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33ED6AD-1994-4BF1-A30D-7CB0A0D0581E}"/>
              </a:ext>
            </a:extLst>
          </p:cNvPr>
          <p:cNvSpPr>
            <a:spLocks noGrp="1"/>
          </p:cNvSpPr>
          <p:nvPr>
            <p:ph type="dt" sz="half" idx="10"/>
          </p:nvPr>
        </p:nvSpPr>
        <p:spPr/>
        <p:txBody>
          <a:bodyPr/>
          <a:lstStyle/>
          <a:p>
            <a:fld id="{79F753F6-F409-4DFD-AD86-75445106B78F}" type="datetimeFigureOut">
              <a:rPr lang="ru-RU" smtClean="0"/>
              <a:t>12.06.2024</a:t>
            </a:fld>
            <a:endParaRPr lang="ru-RU"/>
          </a:p>
        </p:txBody>
      </p:sp>
      <p:sp>
        <p:nvSpPr>
          <p:cNvPr id="3" name="Нижний колонтитул 2">
            <a:extLst>
              <a:ext uri="{FF2B5EF4-FFF2-40B4-BE49-F238E27FC236}">
                <a16:creationId xmlns:a16="http://schemas.microsoft.com/office/drawing/2014/main" id="{9E72CC2A-A21F-4171-AA88-3FB9A4A521BC}"/>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E6320C8A-945C-49D1-9FA4-A8C0CF7D1FD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3510442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3D557C-25D9-44D7-973E-123D729E7E3B}"/>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FB672DC0-6D66-4A7E-91A8-256E56C99D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FA59B803-FD81-4978-BE5A-331AAE5DCD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A1B5C019-4A3F-4614-8FE4-CE1FEDA4AC98}"/>
              </a:ext>
            </a:extLst>
          </p:cNvPr>
          <p:cNvSpPr>
            <a:spLocks noGrp="1"/>
          </p:cNvSpPr>
          <p:nvPr>
            <p:ph type="dt" sz="half" idx="10"/>
          </p:nvPr>
        </p:nvSpPr>
        <p:spPr/>
        <p:txBody>
          <a:bodyPr/>
          <a:lstStyle/>
          <a:p>
            <a:fld id="{79F753F6-F409-4DFD-AD86-75445106B78F}" type="datetimeFigureOut">
              <a:rPr lang="ru-RU" smtClean="0"/>
              <a:t>12.06.2024</a:t>
            </a:fld>
            <a:endParaRPr lang="ru-RU"/>
          </a:p>
        </p:txBody>
      </p:sp>
      <p:sp>
        <p:nvSpPr>
          <p:cNvPr id="6" name="Нижний колонтитул 5">
            <a:extLst>
              <a:ext uri="{FF2B5EF4-FFF2-40B4-BE49-F238E27FC236}">
                <a16:creationId xmlns:a16="http://schemas.microsoft.com/office/drawing/2014/main" id="{4FC2900F-0D1D-433B-998B-87E76A7E0D1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EFE8C76-D079-40D3-A8A8-E686A8B6540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8839697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38A621-EADB-46DA-A555-70ADBDF0668E}"/>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A0ED2E3A-2581-4D3B-8A51-1D86E20933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D51E09E3-B848-4FCF-B3D5-3D6E63C7C8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9FFE0A9-10D2-4D40-AA8B-1E7DEA13C4BC}"/>
              </a:ext>
            </a:extLst>
          </p:cNvPr>
          <p:cNvSpPr>
            <a:spLocks noGrp="1"/>
          </p:cNvSpPr>
          <p:nvPr>
            <p:ph type="dt" sz="half" idx="10"/>
          </p:nvPr>
        </p:nvSpPr>
        <p:spPr/>
        <p:txBody>
          <a:bodyPr/>
          <a:lstStyle/>
          <a:p>
            <a:fld id="{79F753F6-F409-4DFD-AD86-75445106B78F}" type="datetimeFigureOut">
              <a:rPr lang="ru-RU" smtClean="0"/>
              <a:t>12.06.2024</a:t>
            </a:fld>
            <a:endParaRPr lang="ru-RU"/>
          </a:p>
        </p:txBody>
      </p:sp>
      <p:sp>
        <p:nvSpPr>
          <p:cNvPr id="6" name="Нижний колонтитул 5">
            <a:extLst>
              <a:ext uri="{FF2B5EF4-FFF2-40B4-BE49-F238E27FC236}">
                <a16:creationId xmlns:a16="http://schemas.microsoft.com/office/drawing/2014/main" id="{015321D8-7ECA-4577-9BDD-591568B0C07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F587585-ABA3-4C34-8633-14E069DF2F8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4718727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3D2D3A-81E3-4A0B-9A5A-15AC425AB5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C7B191EB-F879-49F9-B2A8-8039AC89B4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913311D-76B6-46A8-9AD8-A632349A21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753F6-F409-4DFD-AD86-75445106B78F}" type="datetimeFigureOut">
              <a:rPr lang="ru-RU" smtClean="0"/>
              <a:t>12.06.2024</a:t>
            </a:fld>
            <a:endParaRPr lang="ru-RU"/>
          </a:p>
        </p:txBody>
      </p:sp>
      <p:sp>
        <p:nvSpPr>
          <p:cNvPr id="5" name="Нижний колонтитул 4">
            <a:extLst>
              <a:ext uri="{FF2B5EF4-FFF2-40B4-BE49-F238E27FC236}">
                <a16:creationId xmlns:a16="http://schemas.microsoft.com/office/drawing/2014/main" id="{E47BCAB2-F727-4349-AD43-4B8EC37306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F1C9C491-E974-43DC-A5AC-A977F9597C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34103165"/>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www.syncmonk.net/"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000"/>
              <a:buFont typeface="Calibri"/>
              <a:buNone/>
            </a:pPr>
            <a:r>
              <a:rPr lang="en-US" dirty="0" err="1"/>
              <a:t>SyncESMC</a:t>
            </a:r>
            <a:br>
              <a:rPr lang="en-US" dirty="0"/>
            </a:br>
            <a:endParaRPr dirty="0"/>
          </a:p>
        </p:txBody>
      </p:sp>
      <p:sp>
        <p:nvSpPr>
          <p:cNvPr id="69" name="Google Shape;69;p2"/>
          <p:cNvSpPr txBox="1">
            <a:spLocks noGrp="1"/>
          </p:cNvSpPr>
          <p:nvPr>
            <p:ph type="body" idx="1"/>
          </p:nvPr>
        </p:nvSpPr>
        <p:spPr>
          <a:xfrm>
            <a:off x="6096000" y="3151916"/>
            <a:ext cx="6130312" cy="910580"/>
          </a:xfrm>
          <a:prstGeom prst="rect">
            <a:avLst/>
          </a:prstGeom>
          <a:noFill/>
          <a:ln>
            <a:noFill/>
          </a:ln>
        </p:spPr>
        <p:txBody>
          <a:bodyPr spcFirstLastPara="1" wrap="square" lIns="91425" tIns="45700" rIns="91425" bIns="45700" anchor="t" anchorCtr="0">
            <a:normAutofit/>
          </a:bodyPr>
          <a:lstStyle/>
          <a:p>
            <a:pPr marL="457200" marR="0" lvl="0" indent="-228600" algn="just" rtl="0">
              <a:lnSpc>
                <a:spcPct val="90000"/>
              </a:lnSpc>
              <a:spcBef>
                <a:spcPts val="1000"/>
              </a:spcBef>
              <a:spcAft>
                <a:spcPts val="0"/>
              </a:spcAft>
              <a:buClr>
                <a:srgbClr val="2E7A40"/>
              </a:buClr>
              <a:buSzPts val="2000"/>
              <a:buFont typeface="Arial"/>
              <a:buNone/>
            </a:pPr>
            <a:r>
              <a:rPr lang="ru-RU" b="0" i="0" dirty="0">
                <a:solidFill>
                  <a:srgbClr val="222222"/>
                </a:solidFill>
                <a:latin typeface="Arial"/>
                <a:ea typeface="Arial"/>
                <a:cs typeface="Arial"/>
                <a:sym typeface="Arial"/>
              </a:rPr>
              <a:t>Реализация </a:t>
            </a:r>
            <a:r>
              <a:rPr lang="ru-RU" b="0" i="0" dirty="0" err="1">
                <a:solidFill>
                  <a:srgbClr val="222222"/>
                </a:solidFill>
                <a:latin typeface="Arial"/>
                <a:ea typeface="Arial"/>
                <a:cs typeface="Arial"/>
                <a:sym typeface="Arial"/>
              </a:rPr>
              <a:t>многотактового</a:t>
            </a:r>
            <a:r>
              <a:rPr lang="ru-RU" b="0" i="0" dirty="0">
                <a:solidFill>
                  <a:srgbClr val="222222"/>
                </a:solidFill>
                <a:latin typeface="Arial"/>
                <a:ea typeface="Arial"/>
                <a:cs typeface="Arial"/>
                <a:sym typeface="Arial"/>
              </a:rPr>
              <a:t> ESMC ITU-T G.781</a:t>
            </a:r>
            <a:endParaRPr dirty="0"/>
          </a:p>
        </p:txBody>
      </p:sp>
      <p:pic>
        <p:nvPicPr>
          <p:cNvPr id="70" name="Google Shape;70;p2"/>
          <p:cNvPicPr preferRelativeResize="0">
            <a:picLocks noGrp="1"/>
          </p:cNvPicPr>
          <p:nvPr>
            <p:ph type="pic" idx="2"/>
          </p:nvPr>
        </p:nvPicPr>
        <p:blipFill rotWithShape="1">
          <a:blip r:embed="rId3">
            <a:alphaModFix/>
          </a:blip>
          <a:srcRect l="25744" r="25744"/>
          <a:stretch/>
        </p:blipFill>
        <p:spPr>
          <a:xfrm>
            <a:off x="1479636" y="860455"/>
            <a:ext cx="4428523" cy="5137089"/>
          </a:xfrm>
          <a:prstGeom prst="rect">
            <a:avLst/>
          </a:prstGeom>
          <a:noFill/>
          <a:ln w="190500" cap="sq" cmpd="sng">
            <a:solidFill>
              <a:srgbClr val="C8C6BD"/>
            </a:solidFill>
            <a:prstDash val="solid"/>
            <a:miter lim="800000"/>
            <a:headEnd type="none" w="sm" len="sm"/>
            <a:tailEnd type="none" w="sm" len="sm"/>
          </a:ln>
          <a:effectLst>
            <a:outerShdw blurRad="254000" algn="bl" rotWithShape="0">
              <a:srgbClr val="000000">
                <a:alpha val="42745"/>
              </a:srgbClr>
            </a:outerShdw>
          </a:effectLst>
        </p:spPr>
      </p:pic>
      <p:sp>
        <p:nvSpPr>
          <p:cNvPr id="71" name="Google Shape;71;p2"/>
          <p:cNvSpPr txBox="1"/>
          <p:nvPr/>
        </p:nvSpPr>
        <p:spPr>
          <a:xfrm>
            <a:off x="5766032" y="6282765"/>
            <a:ext cx="6425968"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dirty="0">
                <a:solidFill>
                  <a:srgbClr val="9E9E9E"/>
                </a:solidFill>
                <a:latin typeface="Calibri"/>
                <a:ea typeface="Calibri"/>
                <a:cs typeface="Calibri"/>
                <a:sym typeface="Calibri"/>
              </a:rPr>
              <a:t>©202</a:t>
            </a:r>
            <a:r>
              <a:rPr lang="ru-RU" sz="1200" b="0" i="0" u="none" strike="noStrike" cap="none" dirty="0">
                <a:solidFill>
                  <a:srgbClr val="9E9E9E"/>
                </a:solidFill>
                <a:latin typeface="Calibri"/>
                <a:ea typeface="Calibri"/>
                <a:cs typeface="Calibri"/>
                <a:sym typeface="Calibri"/>
              </a:rPr>
              <a:t>4</a:t>
            </a:r>
            <a:r>
              <a:rPr lang="en-US" sz="1200" b="0" i="0" u="none" strike="noStrike" cap="none" dirty="0">
                <a:solidFill>
                  <a:srgbClr val="9E9E9E"/>
                </a:solidFill>
                <a:latin typeface="Calibri"/>
                <a:ea typeface="Calibri"/>
                <a:cs typeface="Calibri"/>
                <a:sym typeface="Calibri"/>
              </a:rPr>
              <a:t> </a:t>
            </a:r>
            <a:r>
              <a:rPr lang="en-US" sz="1200" dirty="0" err="1">
                <a:solidFill>
                  <a:srgbClr val="9E9E9E"/>
                </a:solidFill>
                <a:latin typeface="Calibri"/>
                <a:ea typeface="Calibri"/>
                <a:cs typeface="Calibri"/>
                <a:sym typeface="Calibri"/>
              </a:rPr>
              <a:t>ShiwaNetwork</a:t>
            </a:r>
            <a:r>
              <a:rPr lang="en-US" sz="1200" b="0" i="0" u="none" strike="noStrike" cap="none" dirty="0">
                <a:solidFill>
                  <a:srgbClr val="9E9E9E"/>
                </a:solidFill>
                <a:latin typeface="Calibri"/>
                <a:ea typeface="Calibri"/>
                <a:cs typeface="Calibri"/>
                <a:sym typeface="Calibri"/>
              </a:rPr>
              <a:t> | </a:t>
            </a:r>
            <a:r>
              <a:rPr lang="en-US" sz="1200" b="0" i="0" u="sng" strike="noStrike" cap="none" dirty="0">
                <a:solidFill>
                  <a:srgbClr val="9E9E9E"/>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www.snet</a:t>
            </a:r>
            <a:r>
              <a:rPr lang="en-US" sz="1200" b="0" i="0" u="none" strike="noStrike" cap="none" dirty="0">
                <a:solidFill>
                  <a:srgbClr val="9E9E9E"/>
                </a:solidFill>
                <a:latin typeface="Calibri"/>
                <a:ea typeface="Calibri"/>
                <a:cs typeface="Calibri"/>
                <a:sym typeface="Calibri"/>
              </a:rPr>
              <a:t> |</a:t>
            </a:r>
            <a:endParaRPr sz="1200" b="0" i="0" u="none" strike="noStrike" cap="none" dirty="0">
              <a:solidFill>
                <a:srgbClr val="9E9E9E"/>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8" name="Google Shape;148;p5"/>
          <p:cNvSpPr txBox="1">
            <a:spLocks noGrp="1"/>
          </p:cNvSpPr>
          <p:nvPr>
            <p:ph type="body" idx="1"/>
          </p:nvPr>
        </p:nvSpPr>
        <p:spPr>
          <a:xfrm>
            <a:off x="531377" y="1566333"/>
            <a:ext cx="8437961" cy="4529667"/>
          </a:xfrm>
          <a:prstGeom prst="rect">
            <a:avLst/>
          </a:prstGeom>
          <a:noFill/>
          <a:ln>
            <a:noFill/>
          </a:ln>
        </p:spPr>
        <p:txBody>
          <a:bodyPr spcFirstLastPara="1" wrap="square" lIns="91425" tIns="45700" rIns="91425" bIns="45700" anchor="t" anchorCtr="0">
            <a:normAutofit/>
          </a:bodyPr>
          <a:lstStyle/>
          <a:p>
            <a:pPr marL="228600" lvl="0" indent="0" algn="l" rtl="0">
              <a:lnSpc>
                <a:spcPct val="90000"/>
              </a:lnSpc>
              <a:spcBef>
                <a:spcPts val="1000"/>
              </a:spcBef>
              <a:spcAft>
                <a:spcPts val="0"/>
              </a:spcAft>
              <a:buClr>
                <a:srgbClr val="C00000"/>
              </a:buClr>
              <a:buSzPts val="2000"/>
              <a:buNone/>
            </a:pPr>
            <a:r>
              <a:rPr lang="ru-RU" dirty="0"/>
              <a:t>Packet Engine участвует в деятельности, связанной с интерфейсом.</a:t>
            </a:r>
          </a:p>
          <a:p>
            <a:pPr marL="571500" indent="-342900">
              <a:buClr>
                <a:srgbClr val="C00000"/>
              </a:buClr>
              <a:buFont typeface="Arial"/>
              <a:buChar char="•"/>
            </a:pPr>
            <a:r>
              <a:rPr lang="ru-RU" dirty="0"/>
              <a:t>Пакетный прием</a:t>
            </a:r>
          </a:p>
          <a:p>
            <a:pPr marL="571500" indent="-342900">
              <a:buClr>
                <a:srgbClr val="C00000"/>
              </a:buClr>
              <a:buFont typeface="Arial"/>
              <a:buChar char="•"/>
            </a:pPr>
            <a:r>
              <a:rPr lang="ru-RU" dirty="0"/>
              <a:t>Пакетная передача</a:t>
            </a:r>
          </a:p>
          <a:p>
            <a:pPr marL="571500" indent="-342900">
              <a:buClr>
                <a:srgbClr val="C00000"/>
              </a:buClr>
              <a:buFont typeface="Arial"/>
              <a:buChar char="•"/>
            </a:pPr>
            <a:r>
              <a:rPr lang="ru-RU" dirty="0"/>
              <a:t>События соединения порта/соединения </a:t>
            </a:r>
          </a:p>
          <a:p>
            <a:pPr marL="228600" indent="0">
              <a:buClr>
                <a:srgbClr val="C00000"/>
              </a:buClr>
            </a:pPr>
            <a:r>
              <a:rPr lang="ru-RU" dirty="0"/>
              <a:t>(сетевого соединения)</a:t>
            </a:r>
          </a:p>
          <a:p>
            <a:pPr marL="571500" indent="-342900">
              <a:buClr>
                <a:srgbClr val="C00000"/>
              </a:buClr>
              <a:buFont typeface="Arial"/>
              <a:buChar char="•"/>
            </a:pPr>
            <a:r>
              <a:rPr lang="ru-RU" dirty="0"/>
              <a:t>Фильтрация пакетов</a:t>
            </a:r>
            <a:endParaRPr dirty="0"/>
          </a:p>
          <a:p>
            <a:pPr marL="228600" lvl="0" indent="0" algn="l" rtl="0">
              <a:lnSpc>
                <a:spcPct val="90000"/>
              </a:lnSpc>
              <a:spcBef>
                <a:spcPts val="1000"/>
              </a:spcBef>
              <a:spcAft>
                <a:spcPts val="0"/>
              </a:spcAft>
              <a:buClr>
                <a:srgbClr val="C00000"/>
              </a:buClr>
              <a:buSzPts val="2000"/>
              <a:buNone/>
            </a:pPr>
            <a:r>
              <a:rPr lang="ru-RU" dirty="0"/>
              <a:t>Различные типы сокетов и типы интерфейсов.</a:t>
            </a:r>
          </a:p>
          <a:p>
            <a:pPr marL="228600" lvl="0" indent="0" algn="l" rtl="0">
              <a:lnSpc>
                <a:spcPct val="90000"/>
              </a:lnSpc>
              <a:spcBef>
                <a:spcPts val="1000"/>
              </a:spcBef>
              <a:spcAft>
                <a:spcPts val="0"/>
              </a:spcAft>
              <a:buClr>
                <a:srgbClr val="C00000"/>
              </a:buClr>
              <a:buSzPts val="2000"/>
              <a:buNone/>
            </a:pPr>
            <a:r>
              <a:rPr lang="ru-RU" dirty="0"/>
              <a:t>Разделяется с помощью библиотеки пакетного </a:t>
            </a:r>
          </a:p>
          <a:p>
            <a:pPr marL="228600" lvl="0" indent="0" algn="l" rtl="0">
              <a:lnSpc>
                <a:spcPct val="90000"/>
              </a:lnSpc>
              <a:spcBef>
                <a:spcPts val="1000"/>
              </a:spcBef>
              <a:spcAft>
                <a:spcPts val="0"/>
              </a:spcAft>
              <a:buClr>
                <a:srgbClr val="C00000"/>
              </a:buClr>
              <a:buSzPts val="2000"/>
              <a:buNone/>
            </a:pPr>
            <a:r>
              <a:rPr lang="ru-RU" dirty="0"/>
              <a:t>механизма.</a:t>
            </a:r>
            <a:r>
              <a:rPr lang="en-US" dirty="0"/>
              <a:t>Raw Socket</a:t>
            </a:r>
            <a:endParaRPr dirty="0"/>
          </a:p>
          <a:p>
            <a:pPr marL="571500" lvl="0" indent="-342900" algn="l" rtl="0">
              <a:lnSpc>
                <a:spcPct val="90000"/>
              </a:lnSpc>
              <a:spcBef>
                <a:spcPts val="1000"/>
              </a:spcBef>
              <a:spcAft>
                <a:spcPts val="0"/>
              </a:spcAft>
              <a:buClr>
                <a:srgbClr val="C00000"/>
              </a:buClr>
              <a:buSzPts val="2000"/>
              <a:buFont typeface="Arial"/>
              <a:buChar char="•"/>
            </a:pPr>
            <a:r>
              <a:rPr lang="en-US" dirty="0"/>
              <a:t>UDS Socket</a:t>
            </a:r>
            <a:endParaRPr dirty="0"/>
          </a:p>
          <a:p>
            <a:pPr marL="571500" lvl="0" indent="-342900" algn="l" rtl="0">
              <a:lnSpc>
                <a:spcPct val="90000"/>
              </a:lnSpc>
              <a:spcBef>
                <a:spcPts val="1000"/>
              </a:spcBef>
              <a:spcAft>
                <a:spcPts val="0"/>
              </a:spcAft>
              <a:buClr>
                <a:srgbClr val="C00000"/>
              </a:buClr>
              <a:buSzPts val="2000"/>
              <a:buFont typeface="Arial"/>
              <a:buChar char="•"/>
            </a:pPr>
            <a:r>
              <a:rPr lang="en-US" dirty="0"/>
              <a:t>APIs</a:t>
            </a:r>
            <a:endParaRPr dirty="0"/>
          </a:p>
          <a:p>
            <a:pPr marL="571500" lvl="0" indent="-215900" algn="l" rtl="0">
              <a:lnSpc>
                <a:spcPct val="90000"/>
              </a:lnSpc>
              <a:spcBef>
                <a:spcPts val="1000"/>
              </a:spcBef>
              <a:spcAft>
                <a:spcPts val="0"/>
              </a:spcAft>
              <a:buClr>
                <a:srgbClr val="C00000"/>
              </a:buClr>
              <a:buSzPts val="2000"/>
              <a:buFont typeface="Arial"/>
              <a:buNone/>
            </a:pPr>
            <a:endParaRPr dirty="0"/>
          </a:p>
          <a:p>
            <a:pPr marL="685800" lvl="1" indent="0" algn="l" rtl="0">
              <a:lnSpc>
                <a:spcPct val="90000"/>
              </a:lnSpc>
              <a:spcBef>
                <a:spcPts val="500"/>
              </a:spcBef>
              <a:spcAft>
                <a:spcPts val="0"/>
              </a:spcAft>
              <a:buClr>
                <a:srgbClr val="C00000"/>
              </a:buClr>
              <a:buSzPts val="2000"/>
              <a:buNone/>
            </a:pPr>
            <a:endParaRPr dirty="0"/>
          </a:p>
          <a:p>
            <a:pPr marL="1028700" lvl="1" indent="-215900" algn="l" rtl="0">
              <a:lnSpc>
                <a:spcPct val="90000"/>
              </a:lnSpc>
              <a:spcBef>
                <a:spcPts val="500"/>
              </a:spcBef>
              <a:spcAft>
                <a:spcPts val="0"/>
              </a:spcAft>
              <a:buClr>
                <a:srgbClr val="C00000"/>
              </a:buClr>
              <a:buSzPts val="2000"/>
              <a:buFont typeface="Arial"/>
              <a:buNone/>
            </a:pPr>
            <a:endParaRPr dirty="0"/>
          </a:p>
          <a:p>
            <a:pPr marL="228600" lvl="0" indent="0" algn="l" rtl="0">
              <a:lnSpc>
                <a:spcPct val="90000"/>
              </a:lnSpc>
              <a:spcBef>
                <a:spcPts val="1000"/>
              </a:spcBef>
              <a:spcAft>
                <a:spcPts val="0"/>
              </a:spcAft>
              <a:buClr>
                <a:srgbClr val="C00000"/>
              </a:buClr>
              <a:buSzPts val="2000"/>
              <a:buNone/>
            </a:pPr>
            <a:endParaRPr dirty="0"/>
          </a:p>
          <a:p>
            <a:pPr marL="571500" lvl="0" indent="-215900" algn="l" rtl="0">
              <a:lnSpc>
                <a:spcPct val="90000"/>
              </a:lnSpc>
              <a:spcBef>
                <a:spcPts val="1000"/>
              </a:spcBef>
              <a:spcAft>
                <a:spcPts val="0"/>
              </a:spcAft>
              <a:buClr>
                <a:srgbClr val="C00000"/>
              </a:buClr>
              <a:buSzPts val="2000"/>
              <a:buFont typeface="Arial"/>
              <a:buNone/>
            </a:pPr>
            <a:endParaRPr dirty="0"/>
          </a:p>
        </p:txBody>
      </p:sp>
      <p:sp>
        <p:nvSpPr>
          <p:cNvPr id="146" name="Google Shape;146;p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147" name="Google Shape;147;p5"/>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ru-RU" dirty="0"/>
              <a:t>Пакетный механизм</a:t>
            </a:r>
            <a:endParaRPr dirty="0"/>
          </a:p>
        </p:txBody>
      </p:sp>
      <p:grpSp>
        <p:nvGrpSpPr>
          <p:cNvPr id="149" name="Google Shape;149;p5"/>
          <p:cNvGrpSpPr/>
          <p:nvPr/>
        </p:nvGrpSpPr>
        <p:grpSpPr>
          <a:xfrm>
            <a:off x="7325135" y="2005037"/>
            <a:ext cx="4661656" cy="3941923"/>
            <a:chOff x="6431623" y="2284252"/>
            <a:chExt cx="4661656" cy="3941923"/>
          </a:xfrm>
        </p:grpSpPr>
        <p:grpSp>
          <p:nvGrpSpPr>
            <p:cNvPr id="150" name="Google Shape;150;p5"/>
            <p:cNvGrpSpPr/>
            <p:nvPr/>
          </p:nvGrpSpPr>
          <p:grpSpPr>
            <a:xfrm>
              <a:off x="6431623" y="2284252"/>
              <a:ext cx="4315142" cy="3941923"/>
              <a:chOff x="6811764" y="2291137"/>
              <a:chExt cx="4931593" cy="4247775"/>
            </a:xfrm>
          </p:grpSpPr>
          <p:grpSp>
            <p:nvGrpSpPr>
              <p:cNvPr id="151" name="Google Shape;151;p5"/>
              <p:cNvGrpSpPr/>
              <p:nvPr/>
            </p:nvGrpSpPr>
            <p:grpSpPr>
              <a:xfrm>
                <a:off x="6811765" y="3429000"/>
                <a:ext cx="4931592" cy="3109912"/>
                <a:chOff x="7017247" y="1839074"/>
                <a:chExt cx="5712603" cy="4089115"/>
              </a:xfrm>
            </p:grpSpPr>
            <p:sp>
              <p:nvSpPr>
                <p:cNvPr id="152" name="Google Shape;152;p5"/>
                <p:cNvSpPr/>
                <p:nvPr/>
              </p:nvSpPr>
              <p:spPr>
                <a:xfrm>
                  <a:off x="7017247" y="2763748"/>
                  <a:ext cx="5712603" cy="2527919"/>
                </a:xfrm>
                <a:prstGeom prst="rect">
                  <a:avLst/>
                </a:prstGeom>
                <a:gradFill>
                  <a:gsLst>
                    <a:gs pos="0">
                      <a:srgbClr val="BDF295"/>
                    </a:gs>
                    <a:gs pos="50000">
                      <a:srgbClr val="D5F5BE"/>
                    </a:gs>
                    <a:gs pos="100000">
                      <a:srgbClr val="EAFADE"/>
                    </a:gs>
                  </a:gsLst>
                  <a:lin ang="135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153" name="Google Shape;153;p5"/>
                <p:cNvGrpSpPr/>
                <p:nvPr/>
              </p:nvGrpSpPr>
              <p:grpSpPr>
                <a:xfrm>
                  <a:off x="7207320" y="1839074"/>
                  <a:ext cx="3333964" cy="4089115"/>
                  <a:chOff x="7207320" y="1839074"/>
                  <a:chExt cx="3333964" cy="4089115"/>
                </a:xfrm>
              </p:grpSpPr>
              <p:cxnSp>
                <p:nvCxnSpPr>
                  <p:cNvPr id="154" name="Google Shape;154;p5"/>
                  <p:cNvCxnSpPr/>
                  <p:nvPr/>
                </p:nvCxnSpPr>
                <p:spPr>
                  <a:xfrm rot="10800000">
                    <a:off x="7993293" y="1839074"/>
                    <a:ext cx="0" cy="4089115"/>
                  </a:xfrm>
                  <a:prstGeom prst="straightConnector1">
                    <a:avLst/>
                  </a:prstGeom>
                  <a:noFill/>
                  <a:ln w="38100" cap="flat" cmpd="sng">
                    <a:solidFill>
                      <a:srgbClr val="0070C0"/>
                    </a:solidFill>
                    <a:prstDash val="solid"/>
                    <a:round/>
                    <a:headEnd type="none" w="sm" len="sm"/>
                    <a:tailEnd type="triangle" w="med" len="med"/>
                  </a:ln>
                </p:spPr>
              </p:cxnSp>
              <p:sp>
                <p:nvSpPr>
                  <p:cNvPr id="155" name="Google Shape;155;p5"/>
                  <p:cNvSpPr/>
                  <p:nvPr/>
                </p:nvSpPr>
                <p:spPr>
                  <a:xfrm>
                    <a:off x="7207320" y="3023170"/>
                    <a:ext cx="1571946" cy="811659"/>
                  </a:xfrm>
                  <a:prstGeom prst="roundRect">
                    <a:avLst>
                      <a:gd name="adj" fmla="val 16667"/>
                    </a:avLst>
                  </a:prstGeom>
                  <a:gradFill>
                    <a:gsLst>
                      <a:gs pos="0">
                        <a:srgbClr val="005121"/>
                      </a:gs>
                      <a:gs pos="50000">
                        <a:srgbClr val="007630"/>
                      </a:gs>
                      <a:gs pos="100000">
                        <a:srgbClr val="008D39"/>
                      </a:gs>
                    </a:gsLst>
                    <a:lin ang="54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Packet Filter</a:t>
                    </a:r>
                    <a:endParaRPr/>
                  </a:p>
                </p:txBody>
              </p:sp>
              <p:sp>
                <p:nvSpPr>
                  <p:cNvPr id="156" name="Google Shape;156;p5"/>
                  <p:cNvSpPr/>
                  <p:nvPr/>
                </p:nvSpPr>
                <p:spPr>
                  <a:xfrm>
                    <a:off x="7207320" y="4168897"/>
                    <a:ext cx="1571946" cy="811659"/>
                  </a:xfrm>
                  <a:prstGeom prst="roundRect">
                    <a:avLst>
                      <a:gd name="adj" fmla="val 16667"/>
                    </a:avLst>
                  </a:prstGeom>
                  <a:solidFill>
                    <a:srgbClr val="FFBFBF"/>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RX</a:t>
                    </a:r>
                    <a:endParaRPr/>
                  </a:p>
                </p:txBody>
              </p:sp>
              <p:cxnSp>
                <p:nvCxnSpPr>
                  <p:cNvPr id="157" name="Google Shape;157;p5"/>
                  <p:cNvCxnSpPr/>
                  <p:nvPr/>
                </p:nvCxnSpPr>
                <p:spPr>
                  <a:xfrm>
                    <a:off x="9743326" y="1855690"/>
                    <a:ext cx="23970" cy="4055881"/>
                  </a:xfrm>
                  <a:prstGeom prst="straightConnector1">
                    <a:avLst/>
                  </a:prstGeom>
                  <a:noFill/>
                  <a:ln w="38100" cap="flat" cmpd="sng">
                    <a:solidFill>
                      <a:srgbClr val="900000"/>
                    </a:solidFill>
                    <a:prstDash val="solid"/>
                    <a:round/>
                    <a:headEnd type="none" w="sm" len="sm"/>
                    <a:tailEnd type="triangle" w="med" len="med"/>
                  </a:ln>
                </p:spPr>
              </p:cxnSp>
              <p:sp>
                <p:nvSpPr>
                  <p:cNvPr id="158" name="Google Shape;158;p5"/>
                  <p:cNvSpPr/>
                  <p:nvPr/>
                </p:nvSpPr>
                <p:spPr>
                  <a:xfrm>
                    <a:off x="8969338" y="4168896"/>
                    <a:ext cx="1571946" cy="811659"/>
                  </a:xfrm>
                  <a:prstGeom prst="roundRect">
                    <a:avLst>
                      <a:gd name="adj" fmla="val 16667"/>
                    </a:avLst>
                  </a:prstGeom>
                  <a:gradFill>
                    <a:gsLst>
                      <a:gs pos="0">
                        <a:srgbClr val="81D2FF"/>
                      </a:gs>
                      <a:gs pos="50000">
                        <a:srgbClr val="B3E1FF"/>
                      </a:gs>
                      <a:gs pos="100000">
                        <a:srgbClr val="DAEFFF"/>
                      </a:gs>
                    </a:gsLst>
                    <a:lin ang="27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TX</a:t>
                    </a:r>
                    <a:endParaRPr/>
                  </a:p>
                </p:txBody>
              </p:sp>
            </p:grpSp>
          </p:grpSp>
          <p:sp>
            <p:nvSpPr>
              <p:cNvPr id="159" name="Google Shape;159;p5"/>
              <p:cNvSpPr/>
              <p:nvPr/>
            </p:nvSpPr>
            <p:spPr>
              <a:xfrm>
                <a:off x="6811764" y="2291137"/>
                <a:ext cx="4715839" cy="1109315"/>
              </a:xfrm>
              <a:prstGeom prst="roundRect">
                <a:avLst>
                  <a:gd name="adj" fmla="val 16667"/>
                </a:avLst>
              </a:prstGeom>
              <a:gradFill>
                <a:gsLst>
                  <a:gs pos="0">
                    <a:srgbClr val="FFDE7E"/>
                  </a:gs>
                  <a:gs pos="50000">
                    <a:srgbClr val="FFE9B1"/>
                  </a:gs>
                  <a:gs pos="100000">
                    <a:srgbClr val="FFF2D9"/>
                  </a:gs>
                </a:gsLst>
                <a:lin ang="27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Application</a:t>
                </a:r>
                <a:endParaRPr/>
              </a:p>
            </p:txBody>
          </p:sp>
          <p:cxnSp>
            <p:nvCxnSpPr>
              <p:cNvPr id="160" name="Google Shape;160;p5"/>
              <p:cNvCxnSpPr/>
              <p:nvPr/>
            </p:nvCxnSpPr>
            <p:spPr>
              <a:xfrm rot="10800000">
                <a:off x="10738602" y="3400452"/>
                <a:ext cx="0" cy="3097275"/>
              </a:xfrm>
              <a:prstGeom prst="straightConnector1">
                <a:avLst/>
              </a:prstGeom>
              <a:noFill/>
              <a:ln w="19050" cap="flat" cmpd="sng">
                <a:solidFill>
                  <a:srgbClr val="FF3F40"/>
                </a:solidFill>
                <a:prstDash val="dash"/>
                <a:round/>
                <a:headEnd type="none" w="sm" len="sm"/>
                <a:tailEnd type="triangle" w="med" len="med"/>
              </a:ln>
            </p:spPr>
          </p:cxnSp>
          <p:sp>
            <p:nvSpPr>
              <p:cNvPr id="161" name="Google Shape;161;p5"/>
              <p:cNvSpPr/>
              <p:nvPr/>
            </p:nvSpPr>
            <p:spPr>
              <a:xfrm>
                <a:off x="10049811" y="5200909"/>
                <a:ext cx="1357034" cy="617294"/>
              </a:xfrm>
              <a:prstGeom prst="roundRect">
                <a:avLst>
                  <a:gd name="adj" fmla="val 16667"/>
                </a:avLst>
              </a:prstGeom>
              <a:gradFill>
                <a:gsLst>
                  <a:gs pos="0">
                    <a:srgbClr val="81D2FF"/>
                  </a:gs>
                  <a:gs pos="50000">
                    <a:srgbClr val="B3E1FF"/>
                  </a:gs>
                  <a:gs pos="100000">
                    <a:srgbClr val="DAEFFF"/>
                  </a:gs>
                </a:gsLst>
                <a:lin ang="27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RTNL</a:t>
                </a:r>
                <a:endParaRPr/>
              </a:p>
            </p:txBody>
          </p:sp>
        </p:grpSp>
        <p:sp>
          <p:nvSpPr>
            <p:cNvPr id="162" name="Google Shape;162;p5"/>
            <p:cNvSpPr txBox="1"/>
            <p:nvPr/>
          </p:nvSpPr>
          <p:spPr>
            <a:xfrm>
              <a:off x="9419682" y="4311881"/>
              <a:ext cx="1673597"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Link </a:t>
              </a:r>
              <a:endParaRPr/>
            </a:p>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Events</a:t>
              </a:r>
              <a:endParaRPr/>
            </a:p>
          </p:txBody>
        </p:sp>
      </p:grpSp>
      <p:sp>
        <p:nvSpPr>
          <p:cNvPr id="163" name="Google Shape;163;p5"/>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70" name="Google Shape;170;p6"/>
          <p:cNvSpPr txBox="1">
            <a:spLocks noGrp="1"/>
          </p:cNvSpPr>
          <p:nvPr>
            <p:ph type="body" idx="1"/>
          </p:nvPr>
        </p:nvSpPr>
        <p:spPr>
          <a:xfrm>
            <a:off x="531378" y="1566333"/>
            <a:ext cx="6436689" cy="4529667"/>
          </a:xfrm>
          <a:prstGeom prst="rect">
            <a:avLst/>
          </a:prstGeom>
          <a:noFill/>
          <a:ln>
            <a:noFill/>
          </a:ln>
        </p:spPr>
        <p:txBody>
          <a:bodyPr spcFirstLastPara="1" wrap="square" lIns="91425" tIns="45700" rIns="91425" bIns="45700" anchor="t" anchorCtr="0">
            <a:normAutofit/>
          </a:bodyPr>
          <a:lstStyle/>
          <a:p>
            <a:pPr marL="571500" lvl="0" indent="-342900" algn="l" rtl="0">
              <a:lnSpc>
                <a:spcPct val="90000"/>
              </a:lnSpc>
              <a:spcBef>
                <a:spcPts val="1000"/>
              </a:spcBef>
              <a:spcAft>
                <a:spcPts val="0"/>
              </a:spcAft>
              <a:buClr>
                <a:srgbClr val="C00000"/>
              </a:buClr>
              <a:buSzPts val="2000"/>
              <a:buFont typeface="Arial"/>
              <a:buChar char="•"/>
            </a:pPr>
            <a:r>
              <a:rPr lang="en-US"/>
              <a:t>Core of the ESMC stack.</a:t>
            </a:r>
            <a:endParaRPr/>
          </a:p>
          <a:p>
            <a:pPr marL="571500" lvl="0" indent="-342900" algn="l" rtl="0">
              <a:lnSpc>
                <a:spcPct val="90000"/>
              </a:lnSpc>
              <a:spcBef>
                <a:spcPts val="1000"/>
              </a:spcBef>
              <a:spcAft>
                <a:spcPts val="0"/>
              </a:spcAft>
              <a:buClr>
                <a:srgbClr val="C00000"/>
              </a:buClr>
              <a:buSzPts val="2000"/>
              <a:buFont typeface="Arial"/>
              <a:buChar char="•"/>
            </a:pPr>
            <a:r>
              <a:rPr lang="en-US"/>
              <a:t>Interacts with the Packet Engine, Configuration Engine, HAL </a:t>
            </a:r>
            <a:endParaRPr/>
          </a:p>
          <a:p>
            <a:pPr marL="571500" lvl="0" indent="-342900" algn="l" rtl="0">
              <a:lnSpc>
                <a:spcPct val="90000"/>
              </a:lnSpc>
              <a:spcBef>
                <a:spcPts val="1000"/>
              </a:spcBef>
              <a:spcAft>
                <a:spcPts val="0"/>
              </a:spcAft>
              <a:buClr>
                <a:srgbClr val="C00000"/>
              </a:buClr>
              <a:buSzPts val="2000"/>
              <a:buFont typeface="Arial"/>
              <a:buChar char="•"/>
            </a:pPr>
            <a:r>
              <a:rPr lang="en-US"/>
              <a:t>Decides to select the source port based on the Best Port Selection Algorithm. (Quality, Priority, Hops)</a:t>
            </a:r>
            <a:endParaRPr/>
          </a:p>
          <a:p>
            <a:pPr marL="571500" lvl="0" indent="-342900" algn="l" rtl="0">
              <a:lnSpc>
                <a:spcPct val="90000"/>
              </a:lnSpc>
              <a:spcBef>
                <a:spcPts val="1000"/>
              </a:spcBef>
              <a:spcAft>
                <a:spcPts val="0"/>
              </a:spcAft>
              <a:buClr>
                <a:srgbClr val="C00000"/>
              </a:buClr>
              <a:buSzPts val="2000"/>
              <a:buFont typeface="Arial"/>
              <a:buChar char="•"/>
            </a:pPr>
            <a:r>
              <a:rPr lang="en-US"/>
              <a:t>Handles the timer interrupts for Time outs for Hold off time,  no activity on the port, Holdover timeout and Restore timers.</a:t>
            </a:r>
            <a:endParaRPr/>
          </a:p>
          <a:p>
            <a:pPr marL="571500" lvl="0" indent="-342900" algn="l" rtl="0">
              <a:lnSpc>
                <a:spcPct val="90000"/>
              </a:lnSpc>
              <a:spcBef>
                <a:spcPts val="1000"/>
              </a:spcBef>
              <a:spcAft>
                <a:spcPts val="0"/>
              </a:spcAft>
              <a:buClr>
                <a:srgbClr val="C00000"/>
              </a:buClr>
              <a:buSzPts val="2000"/>
              <a:buFont typeface="Arial"/>
              <a:buChar char="•"/>
            </a:pPr>
            <a:r>
              <a:rPr lang="en-US"/>
              <a:t>Interacts with HAL to configure the Hardware. </a:t>
            </a:r>
            <a:endParaRPr/>
          </a:p>
          <a:p>
            <a:pPr marL="228600" lvl="0" indent="0" algn="l" rtl="0">
              <a:lnSpc>
                <a:spcPct val="90000"/>
              </a:lnSpc>
              <a:spcBef>
                <a:spcPts val="1000"/>
              </a:spcBef>
              <a:spcAft>
                <a:spcPts val="0"/>
              </a:spcAft>
              <a:buClr>
                <a:srgbClr val="C00000"/>
              </a:buClr>
              <a:buSzPts val="2000"/>
              <a:buNone/>
            </a:pPr>
            <a:endParaRPr/>
          </a:p>
          <a:p>
            <a:pPr marL="571500" lvl="0" indent="-215900" algn="l" rtl="0">
              <a:lnSpc>
                <a:spcPct val="90000"/>
              </a:lnSpc>
              <a:spcBef>
                <a:spcPts val="1000"/>
              </a:spcBef>
              <a:spcAft>
                <a:spcPts val="0"/>
              </a:spcAft>
              <a:buClr>
                <a:srgbClr val="C00000"/>
              </a:buClr>
              <a:buSzPts val="2000"/>
              <a:buFont typeface="Arial"/>
              <a:buNone/>
            </a:pPr>
            <a:endParaRPr/>
          </a:p>
        </p:txBody>
      </p:sp>
      <p:sp>
        <p:nvSpPr>
          <p:cNvPr id="168" name="Google Shape;168;p6"/>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169" name="Google Shape;169;p6"/>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ESMC State Machine</a:t>
            </a:r>
            <a:endParaRPr/>
          </a:p>
        </p:txBody>
      </p:sp>
      <p:grpSp>
        <p:nvGrpSpPr>
          <p:cNvPr id="171" name="Google Shape;171;p6"/>
          <p:cNvGrpSpPr/>
          <p:nvPr/>
        </p:nvGrpSpPr>
        <p:grpSpPr>
          <a:xfrm>
            <a:off x="6969312" y="969279"/>
            <a:ext cx="5058836" cy="3676928"/>
            <a:chOff x="6263424" y="1566333"/>
            <a:chExt cx="6838820" cy="4799477"/>
          </a:xfrm>
        </p:grpSpPr>
        <p:grpSp>
          <p:nvGrpSpPr>
            <p:cNvPr id="172" name="Google Shape;172;p6"/>
            <p:cNvGrpSpPr/>
            <p:nvPr/>
          </p:nvGrpSpPr>
          <p:grpSpPr>
            <a:xfrm>
              <a:off x="7169550" y="1566333"/>
              <a:ext cx="4750940" cy="4369721"/>
              <a:chOff x="7127217" y="1930507"/>
              <a:chExt cx="4750940" cy="4369721"/>
            </a:xfrm>
          </p:grpSpPr>
          <p:sp>
            <p:nvSpPr>
              <p:cNvPr id="173" name="Google Shape;173;p6"/>
              <p:cNvSpPr/>
              <p:nvPr/>
            </p:nvSpPr>
            <p:spPr>
              <a:xfrm>
                <a:off x="7698103" y="1930507"/>
                <a:ext cx="3640666" cy="3852333"/>
              </a:xfrm>
              <a:prstGeom prst="roundRect">
                <a:avLst>
                  <a:gd name="adj" fmla="val 16667"/>
                </a:avLst>
              </a:prstGeom>
              <a:gradFill>
                <a:gsLst>
                  <a:gs pos="0">
                    <a:srgbClr val="FFDE7E"/>
                  </a:gs>
                  <a:gs pos="50000">
                    <a:srgbClr val="FFE9B1"/>
                  </a:gs>
                  <a:gs pos="100000">
                    <a:srgbClr val="FFF2D9"/>
                  </a:gs>
                </a:gsLst>
                <a:lin ang="54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ESMC </a:t>
                </a:r>
                <a:endParaRPr/>
              </a:p>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State Machine</a:t>
                </a:r>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p:txBody>
          </p:sp>
          <p:pic>
            <p:nvPicPr>
              <p:cNvPr id="174" name="Google Shape;174;p6" descr="Head with gears"/>
              <p:cNvPicPr preferRelativeResize="0"/>
              <p:nvPr/>
            </p:nvPicPr>
            <p:blipFill rotWithShape="1">
              <a:blip r:embed="rId3">
                <a:alphaModFix/>
              </a:blip>
              <a:srcRect/>
              <a:stretch/>
            </p:blipFill>
            <p:spPr>
              <a:xfrm>
                <a:off x="9107722" y="2500996"/>
                <a:ext cx="914400" cy="914400"/>
              </a:xfrm>
              <a:prstGeom prst="rect">
                <a:avLst/>
              </a:prstGeom>
              <a:noFill/>
              <a:ln>
                <a:noFill/>
              </a:ln>
            </p:spPr>
          </p:pic>
          <p:sp>
            <p:nvSpPr>
              <p:cNvPr id="175" name="Google Shape;175;p6"/>
              <p:cNvSpPr/>
              <p:nvPr/>
            </p:nvSpPr>
            <p:spPr>
              <a:xfrm>
                <a:off x="7178691" y="4160038"/>
                <a:ext cx="1016000" cy="1147969"/>
              </a:xfrm>
              <a:prstGeom prst="roundRect">
                <a:avLst>
                  <a:gd name="adj" fmla="val 16667"/>
                </a:avLst>
              </a:prstGeom>
              <a:gradFill>
                <a:gsLst>
                  <a:gs pos="0">
                    <a:srgbClr val="547D28"/>
                  </a:gs>
                  <a:gs pos="50000">
                    <a:srgbClr val="7AB539"/>
                  </a:gs>
                  <a:gs pos="100000">
                    <a:srgbClr val="92D946"/>
                  </a:gs>
                </a:gsLst>
                <a:lin ang="27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6" name="Google Shape;176;p6"/>
              <p:cNvSpPr/>
              <p:nvPr/>
            </p:nvSpPr>
            <p:spPr>
              <a:xfrm>
                <a:off x="10862157" y="4160038"/>
                <a:ext cx="1016000" cy="1147969"/>
              </a:xfrm>
              <a:prstGeom prst="roundRect">
                <a:avLst>
                  <a:gd name="adj" fmla="val 16667"/>
                </a:avLst>
              </a:prstGeom>
              <a:gradFill>
                <a:gsLst>
                  <a:gs pos="0">
                    <a:srgbClr val="770000"/>
                  </a:gs>
                  <a:gs pos="50000">
                    <a:srgbClr val="AC0000"/>
                  </a:gs>
                  <a:gs pos="100000">
                    <a:srgbClr val="CE0000"/>
                  </a:gs>
                </a:gsLst>
                <a:lin ang="27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77" name="Google Shape;177;p6" descr="Gears"/>
              <p:cNvPicPr preferRelativeResize="0"/>
              <p:nvPr/>
            </p:nvPicPr>
            <p:blipFill rotWithShape="1">
              <a:blip r:embed="rId4">
                <a:alphaModFix/>
              </a:blip>
              <a:srcRect/>
              <a:stretch/>
            </p:blipFill>
            <p:spPr>
              <a:xfrm>
                <a:off x="7219742" y="4276822"/>
                <a:ext cx="914400" cy="914400"/>
              </a:xfrm>
              <a:prstGeom prst="rect">
                <a:avLst/>
              </a:prstGeom>
              <a:noFill/>
              <a:ln>
                <a:noFill/>
              </a:ln>
            </p:spPr>
          </p:pic>
          <p:pic>
            <p:nvPicPr>
              <p:cNvPr id="178" name="Google Shape;178;p6" descr="Processor"/>
              <p:cNvPicPr preferRelativeResize="0"/>
              <p:nvPr/>
            </p:nvPicPr>
            <p:blipFill rotWithShape="1">
              <a:blip r:embed="rId5">
                <a:alphaModFix/>
              </a:blip>
              <a:srcRect/>
              <a:stretch/>
            </p:blipFill>
            <p:spPr>
              <a:xfrm>
                <a:off x="10912957" y="4276822"/>
                <a:ext cx="914400" cy="914400"/>
              </a:xfrm>
              <a:prstGeom prst="rect">
                <a:avLst/>
              </a:prstGeom>
              <a:noFill/>
              <a:ln>
                <a:noFill/>
              </a:ln>
            </p:spPr>
          </p:pic>
          <p:sp>
            <p:nvSpPr>
              <p:cNvPr id="179" name="Google Shape;179;p6"/>
              <p:cNvSpPr/>
              <p:nvPr/>
            </p:nvSpPr>
            <p:spPr>
              <a:xfrm>
                <a:off x="8768422" y="5414481"/>
                <a:ext cx="1500027" cy="842481"/>
              </a:xfrm>
              <a:prstGeom prst="roundRect">
                <a:avLst>
                  <a:gd name="adj" fmla="val 16667"/>
                </a:avLst>
              </a:prstGeom>
              <a:gradFill>
                <a:gsLst>
                  <a:gs pos="0">
                    <a:srgbClr val="81D2FF"/>
                  </a:gs>
                  <a:gs pos="50000">
                    <a:srgbClr val="B3E1FF"/>
                  </a:gs>
                  <a:gs pos="100000">
                    <a:srgbClr val="DAEFFF"/>
                  </a:gs>
                </a:gsLst>
                <a:lin ang="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80" name="Google Shape;180;p6" descr="Traffic light"/>
              <p:cNvPicPr preferRelativeResize="0"/>
              <p:nvPr/>
            </p:nvPicPr>
            <p:blipFill rotWithShape="1">
              <a:blip r:embed="rId6">
                <a:alphaModFix/>
              </a:blip>
              <a:srcRect/>
              <a:stretch/>
            </p:blipFill>
            <p:spPr>
              <a:xfrm>
                <a:off x="9096624" y="5385828"/>
                <a:ext cx="914400" cy="914400"/>
              </a:xfrm>
              <a:prstGeom prst="rect">
                <a:avLst/>
              </a:prstGeom>
              <a:noFill/>
              <a:ln>
                <a:noFill/>
              </a:ln>
            </p:spPr>
          </p:pic>
          <p:sp>
            <p:nvSpPr>
              <p:cNvPr id="181" name="Google Shape;181;p6"/>
              <p:cNvSpPr/>
              <p:nvPr/>
            </p:nvSpPr>
            <p:spPr>
              <a:xfrm>
                <a:off x="9474174" y="5046133"/>
                <a:ext cx="161359" cy="332388"/>
              </a:xfrm>
              <a:prstGeom prst="upArrow">
                <a:avLst>
                  <a:gd name="adj1" fmla="val 50000"/>
                  <a:gd name="adj2" fmla="val 50000"/>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2" name="Google Shape;182;p6"/>
              <p:cNvSpPr/>
              <p:nvPr/>
            </p:nvSpPr>
            <p:spPr>
              <a:xfrm rot="5400000">
                <a:off x="8635712" y="4205294"/>
                <a:ext cx="183434" cy="1016000"/>
              </a:xfrm>
              <a:prstGeom prst="upArrow">
                <a:avLst>
                  <a:gd name="adj1" fmla="val 50000"/>
                  <a:gd name="adj2" fmla="val 50000"/>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3" name="Google Shape;183;p6"/>
              <p:cNvSpPr/>
              <p:nvPr/>
            </p:nvSpPr>
            <p:spPr>
              <a:xfrm rot="-5400000">
                <a:off x="10242464" y="4185107"/>
                <a:ext cx="183434" cy="1016000"/>
              </a:xfrm>
              <a:prstGeom prst="upArrow">
                <a:avLst>
                  <a:gd name="adj1" fmla="val 50000"/>
                  <a:gd name="adj2" fmla="val 50000"/>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4" name="Google Shape;184;p6"/>
              <p:cNvSpPr/>
              <p:nvPr/>
            </p:nvSpPr>
            <p:spPr>
              <a:xfrm>
                <a:off x="9424858" y="3323166"/>
                <a:ext cx="252414" cy="1016000"/>
              </a:xfrm>
              <a:prstGeom prst="upArrow">
                <a:avLst>
                  <a:gd name="adj1" fmla="val 50000"/>
                  <a:gd name="adj2" fmla="val 107023"/>
                </a:avLst>
              </a:pr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5" name="Google Shape;185;p6"/>
              <p:cNvSpPr/>
              <p:nvPr/>
            </p:nvSpPr>
            <p:spPr>
              <a:xfrm>
                <a:off x="7127217" y="2496477"/>
                <a:ext cx="1016000" cy="1147969"/>
              </a:xfrm>
              <a:prstGeom prst="roundRect">
                <a:avLst>
                  <a:gd name="adj" fmla="val 16667"/>
                </a:avLst>
              </a:prstGeom>
              <a:gradFill>
                <a:gsLst>
                  <a:gs pos="0">
                    <a:srgbClr val="AF94D2"/>
                  </a:gs>
                  <a:gs pos="50000">
                    <a:srgbClr val="CCBEE1"/>
                  </a:gs>
                  <a:gs pos="100000">
                    <a:srgbClr val="E6E0EF"/>
                  </a:gs>
                </a:gsLst>
                <a:lin ang="27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86" name="Google Shape;186;p6" descr="Alarm clock"/>
              <p:cNvPicPr preferRelativeResize="0"/>
              <p:nvPr/>
            </p:nvPicPr>
            <p:blipFill rotWithShape="1">
              <a:blip r:embed="rId7">
                <a:alphaModFix/>
              </a:blip>
              <a:srcRect/>
              <a:stretch/>
            </p:blipFill>
            <p:spPr>
              <a:xfrm>
                <a:off x="7219742" y="2588073"/>
                <a:ext cx="914400" cy="914400"/>
              </a:xfrm>
              <a:prstGeom prst="rect">
                <a:avLst/>
              </a:prstGeom>
              <a:noFill/>
              <a:ln>
                <a:noFill/>
              </a:ln>
            </p:spPr>
          </p:pic>
          <p:sp>
            <p:nvSpPr>
              <p:cNvPr id="187" name="Google Shape;187;p6"/>
              <p:cNvSpPr/>
              <p:nvPr/>
            </p:nvSpPr>
            <p:spPr>
              <a:xfrm rot="5400000">
                <a:off x="8559500" y="2528753"/>
                <a:ext cx="183434" cy="1016000"/>
              </a:xfrm>
              <a:prstGeom prst="upArrow">
                <a:avLst>
                  <a:gd name="adj1" fmla="val 50000"/>
                  <a:gd name="adj2" fmla="val 50000"/>
                </a:avLst>
              </a:prstGeom>
              <a:solidFill>
                <a:srgbClr val="6F3B5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8" name="Google Shape;188;p6"/>
              <p:cNvSpPr/>
              <p:nvPr/>
            </p:nvSpPr>
            <p:spPr>
              <a:xfrm rot="5400000">
                <a:off x="9967123" y="2939422"/>
                <a:ext cx="1216208" cy="1225024"/>
              </a:xfrm>
              <a:prstGeom prst="bentArrow">
                <a:avLst>
                  <a:gd name="adj1" fmla="val 5648"/>
                  <a:gd name="adj2" fmla="val 6339"/>
                  <a:gd name="adj3" fmla="val 18780"/>
                  <a:gd name="adj4" fmla="val 43750"/>
                </a:avLst>
              </a:prstGeom>
              <a:solidFill>
                <a:schemeClr val="accent1"/>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189" name="Google Shape;189;p6" descr="Database"/>
              <p:cNvPicPr preferRelativeResize="0"/>
              <p:nvPr/>
            </p:nvPicPr>
            <p:blipFill rotWithShape="1">
              <a:blip r:embed="rId8">
                <a:alphaModFix/>
              </a:blip>
              <a:srcRect/>
              <a:stretch/>
            </p:blipFill>
            <p:spPr>
              <a:xfrm>
                <a:off x="9096624" y="4213326"/>
                <a:ext cx="914400" cy="914400"/>
              </a:xfrm>
              <a:prstGeom prst="rect">
                <a:avLst/>
              </a:prstGeom>
              <a:noFill/>
              <a:ln>
                <a:noFill/>
              </a:ln>
            </p:spPr>
          </p:pic>
        </p:grpSp>
        <p:sp>
          <p:nvSpPr>
            <p:cNvPr id="190" name="Google Shape;190;p6"/>
            <p:cNvSpPr txBox="1"/>
            <p:nvPr/>
          </p:nvSpPr>
          <p:spPr>
            <a:xfrm>
              <a:off x="8739679" y="5964070"/>
              <a:ext cx="2091115" cy="40174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Packet Engine</a:t>
              </a:r>
              <a:endParaRPr/>
            </a:p>
          </p:txBody>
        </p:sp>
        <p:sp>
          <p:nvSpPr>
            <p:cNvPr id="191" name="Google Shape;191;p6"/>
            <p:cNvSpPr txBox="1"/>
            <p:nvPr/>
          </p:nvSpPr>
          <p:spPr>
            <a:xfrm>
              <a:off x="6263424" y="4938718"/>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Configuration</a:t>
              </a:r>
              <a:endParaRPr/>
            </a:p>
          </p:txBody>
        </p:sp>
        <p:sp>
          <p:nvSpPr>
            <p:cNvPr id="192" name="Google Shape;192;p6"/>
            <p:cNvSpPr txBox="1"/>
            <p:nvPr/>
          </p:nvSpPr>
          <p:spPr>
            <a:xfrm>
              <a:off x="6884147" y="1701167"/>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Timer</a:t>
              </a:r>
              <a:endParaRPr/>
            </a:p>
          </p:txBody>
        </p:sp>
        <p:sp>
          <p:nvSpPr>
            <p:cNvPr id="193" name="Google Shape;193;p6"/>
            <p:cNvSpPr txBox="1"/>
            <p:nvPr/>
          </p:nvSpPr>
          <p:spPr>
            <a:xfrm>
              <a:off x="11412490" y="3425025"/>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HAL</a:t>
              </a:r>
              <a:endParaRPr/>
            </a:p>
          </p:txBody>
        </p:sp>
        <p:sp>
          <p:nvSpPr>
            <p:cNvPr id="194" name="Google Shape;194;p6"/>
            <p:cNvSpPr txBox="1"/>
            <p:nvPr/>
          </p:nvSpPr>
          <p:spPr>
            <a:xfrm>
              <a:off x="9189336" y="4640938"/>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1</a:t>
              </a:r>
              <a:endParaRPr/>
            </a:p>
          </p:txBody>
        </p:sp>
        <p:sp>
          <p:nvSpPr>
            <p:cNvPr id="195" name="Google Shape;195;p6"/>
            <p:cNvSpPr txBox="1"/>
            <p:nvPr/>
          </p:nvSpPr>
          <p:spPr>
            <a:xfrm>
              <a:off x="8483685" y="4017827"/>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2</a:t>
              </a:r>
              <a:endParaRPr/>
            </a:p>
          </p:txBody>
        </p:sp>
        <p:sp>
          <p:nvSpPr>
            <p:cNvPr id="196" name="Google Shape;196;p6"/>
            <p:cNvSpPr txBox="1"/>
            <p:nvPr/>
          </p:nvSpPr>
          <p:spPr>
            <a:xfrm>
              <a:off x="8470993" y="2681099"/>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3</a:t>
              </a:r>
              <a:endParaRPr/>
            </a:p>
          </p:txBody>
        </p:sp>
        <p:sp>
          <p:nvSpPr>
            <p:cNvPr id="197" name="Google Shape;197;p6"/>
            <p:cNvSpPr txBox="1"/>
            <p:nvPr/>
          </p:nvSpPr>
          <p:spPr>
            <a:xfrm>
              <a:off x="10094202" y="3998575"/>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4</a:t>
              </a:r>
              <a:endParaRPr/>
            </a:p>
          </p:txBody>
        </p:sp>
        <p:sp>
          <p:nvSpPr>
            <p:cNvPr id="198" name="Google Shape;198;p6"/>
            <p:cNvSpPr txBox="1"/>
            <p:nvPr/>
          </p:nvSpPr>
          <p:spPr>
            <a:xfrm>
              <a:off x="10459716" y="2644707"/>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5</a:t>
              </a:r>
              <a:endParaRPr/>
            </a:p>
          </p:txBody>
        </p:sp>
      </p:grpSp>
      <p:sp>
        <p:nvSpPr>
          <p:cNvPr id="199" name="Google Shape;199;p6"/>
          <p:cNvSpPr/>
          <p:nvPr/>
        </p:nvSpPr>
        <p:spPr>
          <a:xfrm rot="10800000" flipH="1">
            <a:off x="9574480" y="1923893"/>
            <a:ext cx="119361" cy="1537797"/>
          </a:xfrm>
          <a:prstGeom prst="upArrow">
            <a:avLst>
              <a:gd name="adj1" fmla="val 50000"/>
              <a:gd name="adj2" fmla="val 87107"/>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0" name="Google Shape;200;p6"/>
          <p:cNvSpPr txBox="1"/>
          <p:nvPr/>
        </p:nvSpPr>
        <p:spPr>
          <a:xfrm>
            <a:off x="7809429" y="4877670"/>
            <a:ext cx="3855299" cy="156966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Arial"/>
                <a:ea typeface="Arial"/>
                <a:cs typeface="Arial"/>
                <a:sym typeface="Arial"/>
              </a:rPr>
              <a:t>Packet Engine updates the packet metadata to Database.</a:t>
            </a:r>
            <a:endParaRPr/>
          </a:p>
          <a:p>
            <a:pPr marL="342900" marR="0" lvl="0" indent="-3429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Arial"/>
                <a:ea typeface="Arial"/>
                <a:cs typeface="Arial"/>
                <a:sym typeface="Arial"/>
              </a:rPr>
              <a:t>Configuration can be updated run time </a:t>
            </a:r>
            <a:endParaRPr/>
          </a:p>
          <a:p>
            <a:pPr marL="342900" marR="0" lvl="0" indent="-3429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Arial"/>
                <a:ea typeface="Arial"/>
                <a:cs typeface="Arial"/>
                <a:sym typeface="Arial"/>
              </a:rPr>
              <a:t>Timer-based events for TX packets, Holdover events, and RX timeout events.</a:t>
            </a:r>
            <a:endParaRPr/>
          </a:p>
          <a:p>
            <a:pPr marL="342900" marR="0" lvl="0" indent="-3429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Arial"/>
                <a:ea typeface="Arial"/>
                <a:cs typeface="Arial"/>
                <a:sym typeface="Arial"/>
              </a:rPr>
              <a:t>Hardware events like LOS, OOF, PLL Loss</a:t>
            </a:r>
            <a:endParaRPr/>
          </a:p>
          <a:p>
            <a:pPr marL="342900" marR="0" lvl="0" indent="-3429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Arial"/>
                <a:ea typeface="Arial"/>
                <a:cs typeface="Arial"/>
                <a:sym typeface="Arial"/>
              </a:rPr>
              <a:t>PLL ID and PLL input selection instructions to HAL. </a:t>
            </a:r>
            <a:endParaRPr/>
          </a:p>
        </p:txBody>
      </p:sp>
      <p:sp>
        <p:nvSpPr>
          <p:cNvPr id="201" name="Google Shape;201;p6"/>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Google Shape;208;g12055b0ce30_0_9"/>
          <p:cNvSpPr txBox="1">
            <a:spLocks noGrp="1"/>
          </p:cNvSpPr>
          <p:nvPr>
            <p:ph type="body" idx="1"/>
          </p:nvPr>
        </p:nvSpPr>
        <p:spPr>
          <a:xfrm>
            <a:off x="531378" y="1566333"/>
            <a:ext cx="6436689" cy="4529667"/>
          </a:xfrm>
          <a:prstGeom prst="rect">
            <a:avLst/>
          </a:prstGeom>
          <a:noFill/>
          <a:ln>
            <a:noFill/>
          </a:ln>
        </p:spPr>
        <p:txBody>
          <a:bodyPr spcFirstLastPara="1" wrap="square" lIns="91425" tIns="45700" rIns="91425" bIns="45700" anchor="t" anchorCtr="0">
            <a:normAutofit/>
          </a:bodyPr>
          <a:lstStyle/>
          <a:p>
            <a:pPr marL="571500" lvl="0" indent="-342900" algn="l" rtl="0">
              <a:lnSpc>
                <a:spcPct val="90000"/>
              </a:lnSpc>
              <a:spcBef>
                <a:spcPts val="1000"/>
              </a:spcBef>
              <a:spcAft>
                <a:spcPts val="0"/>
              </a:spcAft>
              <a:buClr>
                <a:srgbClr val="C00000"/>
              </a:buClr>
              <a:buSzPts val="2000"/>
              <a:buFont typeface="Arial"/>
              <a:buChar char="•"/>
            </a:pPr>
            <a:r>
              <a:rPr lang="en-US"/>
              <a:t>Supports Multiplexing, where it can be configured for the maximum number of Sources available for a PLL and the maximum number of inputs which can be given to the PLL.</a:t>
            </a:r>
            <a:endParaRPr/>
          </a:p>
          <a:p>
            <a:pPr marL="571500" lvl="0" indent="-342900" algn="l" rtl="0">
              <a:lnSpc>
                <a:spcPct val="90000"/>
              </a:lnSpc>
              <a:spcBef>
                <a:spcPts val="1000"/>
              </a:spcBef>
              <a:spcAft>
                <a:spcPts val="0"/>
              </a:spcAft>
              <a:buClr>
                <a:srgbClr val="C00000"/>
              </a:buClr>
              <a:buSzPts val="2000"/>
              <a:buFont typeface="Arial"/>
              <a:buChar char="•"/>
            </a:pPr>
            <a:r>
              <a:rPr lang="en-US"/>
              <a:t>Runs an algorithm to select the best ports and based on priority programs the MUX. </a:t>
            </a:r>
            <a:endParaRPr/>
          </a:p>
          <a:p>
            <a:pPr marL="571500" lvl="0" indent="-342900" algn="l" rtl="0">
              <a:lnSpc>
                <a:spcPct val="90000"/>
              </a:lnSpc>
              <a:spcBef>
                <a:spcPts val="1000"/>
              </a:spcBef>
              <a:spcAft>
                <a:spcPts val="0"/>
              </a:spcAft>
              <a:buClr>
                <a:srgbClr val="C00000"/>
              </a:buClr>
              <a:buSzPts val="2000"/>
              <a:buFont typeface="Arial"/>
              <a:buChar char="•"/>
            </a:pPr>
            <a:r>
              <a:rPr lang="en-US"/>
              <a:t>Works with any of the available hardware where the number of inputs to PLL is more than the number of sources available. For e.g Broadcom XGS chips for Data Center switches</a:t>
            </a:r>
            <a:endParaRPr/>
          </a:p>
        </p:txBody>
      </p:sp>
      <p:sp>
        <p:nvSpPr>
          <p:cNvPr id="206" name="Google Shape;206;g12055b0ce30_0_9"/>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207" name="Google Shape;207;g12055b0ce30_0_9"/>
          <p:cNvSpPr txBox="1">
            <a:spLocks noGrp="1"/>
          </p:cNvSpPr>
          <p:nvPr>
            <p:ph type="title"/>
          </p:nvPr>
        </p:nvSpPr>
        <p:spPr>
          <a:prstGeom prst="rect">
            <a:avLst/>
          </a:prstGeom>
          <a:noFill/>
          <a:ln>
            <a:noFill/>
          </a:ln>
        </p:spPr>
        <p:txBody>
          <a:bodyPr spcFirstLastPara="1" wrap="square" lIns="91425" tIns="45700" rIns="91425" bIns="0" anchor="b" anchorCtr="0">
            <a:normAutofit fontScale="90000"/>
          </a:bodyPr>
          <a:lstStyle/>
          <a:p>
            <a:pPr marL="228600" lvl="0" indent="0" algn="l" rtl="0">
              <a:lnSpc>
                <a:spcPct val="90000"/>
              </a:lnSpc>
              <a:spcBef>
                <a:spcPts val="0"/>
              </a:spcBef>
              <a:spcAft>
                <a:spcPts val="0"/>
              </a:spcAft>
              <a:buClr>
                <a:srgbClr val="C00000"/>
              </a:buClr>
              <a:buSzPct val="111111"/>
              <a:buNone/>
            </a:pPr>
            <a:r>
              <a:rPr lang="en-US"/>
              <a:t>External MUX for Input Signals</a:t>
            </a:r>
            <a:endParaRPr/>
          </a:p>
        </p:txBody>
      </p:sp>
      <p:sp>
        <p:nvSpPr>
          <p:cNvPr id="209" name="Google Shape;209;g12055b0ce30_0_9"/>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grpSp>
        <p:nvGrpSpPr>
          <p:cNvPr id="210" name="Google Shape;210;g12055b0ce30_0_9"/>
          <p:cNvGrpSpPr/>
          <p:nvPr/>
        </p:nvGrpSpPr>
        <p:grpSpPr>
          <a:xfrm>
            <a:off x="7129794" y="1526013"/>
            <a:ext cx="3573764" cy="3914848"/>
            <a:chOff x="7129794" y="1526013"/>
            <a:chExt cx="3573764" cy="3914848"/>
          </a:xfrm>
        </p:grpSpPr>
        <p:sp>
          <p:nvSpPr>
            <p:cNvPr id="211" name="Google Shape;211;g12055b0ce30_0_9"/>
            <p:cNvSpPr/>
            <p:nvPr/>
          </p:nvSpPr>
          <p:spPr>
            <a:xfrm rot="-5400000">
              <a:off x="8717371" y="2229879"/>
              <a:ext cx="215901" cy="609598"/>
            </a:xfrm>
            <a:prstGeom prst="upDownArrow">
              <a:avLst>
                <a:gd name="adj1" fmla="val 50000"/>
                <a:gd name="adj2" fmla="val 50000"/>
              </a:avLst>
            </a:prstGeom>
            <a:solidFill>
              <a:schemeClr val="accent1"/>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2" name="Google Shape;212;g12055b0ce30_0_9"/>
            <p:cNvSpPr/>
            <p:nvPr/>
          </p:nvSpPr>
          <p:spPr>
            <a:xfrm rot="-5400000">
              <a:off x="9776128" y="2616194"/>
              <a:ext cx="215901" cy="609598"/>
            </a:xfrm>
            <a:prstGeom prst="upDownArrow">
              <a:avLst>
                <a:gd name="adj1" fmla="val 50000"/>
                <a:gd name="adj2" fmla="val 50000"/>
              </a:avLst>
            </a:prstGeom>
            <a:solidFill>
              <a:srgbClr val="C00000"/>
            </a:solid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3" name="Google Shape;213;g12055b0ce30_0_9"/>
            <p:cNvSpPr/>
            <p:nvPr/>
          </p:nvSpPr>
          <p:spPr>
            <a:xfrm rot="-5400000">
              <a:off x="9723044" y="3475227"/>
              <a:ext cx="300292" cy="631379"/>
            </a:xfrm>
            <a:prstGeom prst="upDownArrow">
              <a:avLst>
                <a:gd name="adj1" fmla="val 50000"/>
                <a:gd name="adj2"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4" name="Google Shape;214;g12055b0ce30_0_9"/>
            <p:cNvSpPr/>
            <p:nvPr/>
          </p:nvSpPr>
          <p:spPr>
            <a:xfrm rot="-5400000">
              <a:off x="8727862" y="3070686"/>
              <a:ext cx="215901" cy="609598"/>
            </a:xfrm>
            <a:prstGeom prst="upDownArrow">
              <a:avLst>
                <a:gd name="adj1" fmla="val 50002"/>
                <a:gd name="adj2" fmla="val 50000"/>
              </a:avLst>
            </a:prstGeom>
            <a:solidFill>
              <a:schemeClr val="accent1"/>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5" name="Google Shape;215;g12055b0ce30_0_9"/>
            <p:cNvSpPr/>
            <p:nvPr/>
          </p:nvSpPr>
          <p:spPr>
            <a:xfrm rot="-5400000">
              <a:off x="8717372" y="3888532"/>
              <a:ext cx="215901" cy="609598"/>
            </a:xfrm>
            <a:prstGeom prst="upDownArrow">
              <a:avLst>
                <a:gd name="adj1" fmla="val 50002"/>
                <a:gd name="adj2" fmla="val 50000"/>
              </a:avLst>
            </a:prstGeom>
            <a:solidFill>
              <a:schemeClr val="accent1"/>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6" name="Google Shape;216;g12055b0ce30_0_9"/>
            <p:cNvSpPr/>
            <p:nvPr/>
          </p:nvSpPr>
          <p:spPr>
            <a:xfrm>
              <a:off x="10188878" y="2642629"/>
              <a:ext cx="514680" cy="1442751"/>
            </a:xfrm>
            <a:prstGeom prst="rect">
              <a:avLst/>
            </a:prstGeom>
            <a:solidFill>
              <a:srgbClr val="B3FFD3"/>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PLL</a:t>
              </a:r>
              <a:r>
                <a:rPr lang="en-US" sz="1400" b="0" i="0" u="none" strike="noStrike" cap="none">
                  <a:solidFill>
                    <a:schemeClr val="lt1"/>
                  </a:solidFill>
                  <a:latin typeface="Arial"/>
                  <a:ea typeface="Arial"/>
                  <a:cs typeface="Arial"/>
                  <a:sym typeface="Arial"/>
                </a:rPr>
                <a:t> </a:t>
              </a:r>
              <a:endParaRPr/>
            </a:p>
          </p:txBody>
        </p:sp>
        <p:sp>
          <p:nvSpPr>
            <p:cNvPr id="217" name="Google Shape;217;g12055b0ce30_0_9"/>
            <p:cNvSpPr/>
            <p:nvPr/>
          </p:nvSpPr>
          <p:spPr>
            <a:xfrm rot="5400000">
              <a:off x="7409968" y="3261024"/>
              <a:ext cx="3914848" cy="444825"/>
            </a:xfrm>
            <a:prstGeom prst="trapezoid">
              <a:avLst>
                <a:gd name="adj" fmla="val 80502"/>
              </a:avLst>
            </a:prstGeom>
            <a:solidFill>
              <a:srgbClr val="D7B4C6"/>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MUX</a:t>
              </a:r>
              <a:endParaRPr/>
            </a:p>
          </p:txBody>
        </p:sp>
        <p:sp>
          <p:nvSpPr>
            <p:cNvPr id="218" name="Google Shape;218;g12055b0ce30_0_9"/>
            <p:cNvSpPr/>
            <p:nvPr/>
          </p:nvSpPr>
          <p:spPr>
            <a:xfrm>
              <a:off x="7931940" y="2286000"/>
              <a:ext cx="425676" cy="2660904"/>
            </a:xfrm>
            <a:prstGeom prst="leftBrace">
              <a:avLst>
                <a:gd name="adj1" fmla="val 8333"/>
                <a:gd name="adj2" fmla="val 50000"/>
              </a:avLst>
            </a:prstGeom>
            <a:noFill/>
            <a:ln w="9525" cap="flat" cmpd="sng">
              <a:solidFill>
                <a:srgbClr val="3D3D3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19" name="Google Shape;219;g12055b0ce30_0_9"/>
            <p:cNvSpPr txBox="1"/>
            <p:nvPr/>
          </p:nvSpPr>
          <p:spPr>
            <a:xfrm>
              <a:off x="7129794" y="3321272"/>
              <a:ext cx="1014984" cy="73866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Source </a:t>
              </a:r>
              <a:endParaRPr/>
            </a:p>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Inputs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6" name="Google Shape;226;p35"/>
          <p:cNvSpPr txBox="1">
            <a:spLocks noGrp="1"/>
          </p:cNvSpPr>
          <p:nvPr>
            <p:ph type="body" idx="1"/>
          </p:nvPr>
        </p:nvSpPr>
        <p:spPr>
          <a:xfrm>
            <a:off x="531378" y="1566333"/>
            <a:ext cx="6436689" cy="4529667"/>
          </a:xfrm>
          <a:prstGeom prst="rect">
            <a:avLst/>
          </a:prstGeom>
          <a:noFill/>
          <a:ln>
            <a:noFill/>
          </a:ln>
        </p:spPr>
        <p:txBody>
          <a:bodyPr spcFirstLastPara="1" wrap="square" lIns="91425" tIns="45700" rIns="91425" bIns="45700" anchor="t" anchorCtr="0">
            <a:normAutofit/>
          </a:bodyPr>
          <a:lstStyle/>
          <a:p>
            <a:pPr marL="571500" lvl="0" indent="-342900" algn="l" rtl="0">
              <a:lnSpc>
                <a:spcPct val="90000"/>
              </a:lnSpc>
              <a:spcBef>
                <a:spcPts val="1000"/>
              </a:spcBef>
              <a:spcAft>
                <a:spcPts val="0"/>
              </a:spcAft>
              <a:buClr>
                <a:srgbClr val="C00000"/>
              </a:buClr>
              <a:buSzPts val="2000"/>
              <a:buFont typeface="Arial"/>
              <a:buChar char="•"/>
            </a:pPr>
            <a:r>
              <a:rPr lang="en-US"/>
              <a:t>Hardware Abstraction Layer.</a:t>
            </a:r>
            <a:endParaRPr/>
          </a:p>
          <a:p>
            <a:pPr marL="571500" lvl="0" indent="-342900" algn="l" rtl="0">
              <a:lnSpc>
                <a:spcPct val="90000"/>
              </a:lnSpc>
              <a:spcBef>
                <a:spcPts val="1000"/>
              </a:spcBef>
              <a:spcAft>
                <a:spcPts val="0"/>
              </a:spcAft>
              <a:buClr>
                <a:srgbClr val="C00000"/>
              </a:buClr>
              <a:buSzPts val="2000"/>
              <a:buFont typeface="Arial"/>
              <a:buChar char="•"/>
            </a:pPr>
            <a:r>
              <a:rPr lang="en-US"/>
              <a:t>Hardware vendors can plugin their HAL functions to integrate with SyncESMC.</a:t>
            </a:r>
            <a:endParaRPr/>
          </a:p>
          <a:p>
            <a:pPr marL="571500" lvl="0" indent="-342900" algn="l" rtl="0">
              <a:lnSpc>
                <a:spcPct val="90000"/>
              </a:lnSpc>
              <a:spcBef>
                <a:spcPts val="1000"/>
              </a:spcBef>
              <a:spcAft>
                <a:spcPts val="0"/>
              </a:spcAft>
              <a:buClr>
                <a:srgbClr val="C00000"/>
              </a:buClr>
              <a:buSzPts val="2000"/>
              <a:buFont typeface="Arial"/>
              <a:buChar char="•"/>
            </a:pPr>
            <a:r>
              <a:rPr lang="en-US"/>
              <a:t>Ready for Kernel exposed APIs (in future) for controlling the hardware.</a:t>
            </a:r>
            <a:endParaRPr/>
          </a:p>
          <a:p>
            <a:pPr marL="571500" lvl="0" indent="-342900" algn="l" rtl="0">
              <a:lnSpc>
                <a:spcPct val="90000"/>
              </a:lnSpc>
              <a:spcBef>
                <a:spcPts val="1000"/>
              </a:spcBef>
              <a:spcAft>
                <a:spcPts val="0"/>
              </a:spcAft>
              <a:buClr>
                <a:srgbClr val="C00000"/>
              </a:buClr>
              <a:buSzPts val="2000"/>
              <a:buFont typeface="Arial"/>
              <a:buChar char="•"/>
            </a:pPr>
            <a:r>
              <a:rPr lang="en-US"/>
              <a:t>Hardware interrupt and status monitoring.</a:t>
            </a:r>
            <a:endParaRPr/>
          </a:p>
          <a:p>
            <a:pPr marL="571500" lvl="0" indent="-342900" algn="l" rtl="0">
              <a:lnSpc>
                <a:spcPct val="90000"/>
              </a:lnSpc>
              <a:spcBef>
                <a:spcPts val="1000"/>
              </a:spcBef>
              <a:spcAft>
                <a:spcPts val="0"/>
              </a:spcAft>
              <a:buClr>
                <a:srgbClr val="C00000"/>
              </a:buClr>
              <a:buSzPts val="2000"/>
              <a:buFont typeface="Arial"/>
              <a:buChar char="•"/>
            </a:pPr>
            <a:r>
              <a:rPr lang="en-US"/>
              <a:t>Multiple vendors’ PLLs can be controlled by the same stack.</a:t>
            </a:r>
            <a:endParaRPr/>
          </a:p>
          <a:p>
            <a:pPr marL="228600" lvl="0" indent="0" algn="l" rtl="0">
              <a:lnSpc>
                <a:spcPct val="90000"/>
              </a:lnSpc>
              <a:spcBef>
                <a:spcPts val="1000"/>
              </a:spcBef>
              <a:spcAft>
                <a:spcPts val="0"/>
              </a:spcAft>
              <a:buClr>
                <a:srgbClr val="C00000"/>
              </a:buClr>
              <a:buSzPts val="2000"/>
              <a:buNone/>
            </a:pPr>
            <a:endParaRPr/>
          </a:p>
        </p:txBody>
      </p:sp>
      <p:sp>
        <p:nvSpPr>
          <p:cNvPr id="224" name="Google Shape;224;p3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225" name="Google Shape;225;p35"/>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Hardware Abstraction Layer</a:t>
            </a:r>
            <a:endParaRPr/>
          </a:p>
        </p:txBody>
      </p:sp>
      <p:grpSp>
        <p:nvGrpSpPr>
          <p:cNvPr id="227" name="Google Shape;227;p35"/>
          <p:cNvGrpSpPr/>
          <p:nvPr/>
        </p:nvGrpSpPr>
        <p:grpSpPr>
          <a:xfrm>
            <a:off x="7506712" y="1780097"/>
            <a:ext cx="4153910" cy="2650066"/>
            <a:chOff x="7506712" y="2501898"/>
            <a:chExt cx="4153910" cy="2650066"/>
          </a:xfrm>
        </p:grpSpPr>
        <p:sp>
          <p:nvSpPr>
            <p:cNvPr id="228" name="Google Shape;228;p35"/>
            <p:cNvSpPr/>
            <p:nvPr/>
          </p:nvSpPr>
          <p:spPr>
            <a:xfrm>
              <a:off x="7506712" y="2899829"/>
              <a:ext cx="1854201" cy="1854202"/>
            </a:xfrm>
            <a:prstGeom prst="roundRect">
              <a:avLst>
                <a:gd name="adj" fmla="val 16667"/>
              </a:avLst>
            </a:prstGeom>
            <a:gradFill>
              <a:gsLst>
                <a:gs pos="0">
                  <a:srgbClr val="A2A2A2"/>
                </a:gs>
                <a:gs pos="50000">
                  <a:srgbClr val="C6C6C6"/>
                </a:gs>
                <a:gs pos="100000">
                  <a:srgbClr val="E3E3E3"/>
                </a:gs>
              </a:gsLst>
              <a:lin ang="27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HAL</a:t>
              </a:r>
              <a:endParaRPr/>
            </a:p>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(Hardware Abstraction Layer)</a:t>
              </a:r>
              <a:endParaRPr/>
            </a:p>
          </p:txBody>
        </p:sp>
        <p:grpSp>
          <p:nvGrpSpPr>
            <p:cNvPr id="229" name="Google Shape;229;p35"/>
            <p:cNvGrpSpPr/>
            <p:nvPr/>
          </p:nvGrpSpPr>
          <p:grpSpPr>
            <a:xfrm>
              <a:off x="11051021" y="2501898"/>
              <a:ext cx="609601" cy="2650065"/>
              <a:chOff x="10032999" y="2501899"/>
              <a:chExt cx="609601" cy="2650065"/>
            </a:xfrm>
          </p:grpSpPr>
          <p:pic>
            <p:nvPicPr>
              <p:cNvPr id="230" name="Google Shape;230;p35" descr="Processor"/>
              <p:cNvPicPr preferRelativeResize="0"/>
              <p:nvPr/>
            </p:nvPicPr>
            <p:blipFill rotWithShape="1">
              <a:blip r:embed="rId3">
                <a:alphaModFix/>
              </a:blip>
              <a:srcRect/>
              <a:stretch/>
            </p:blipFill>
            <p:spPr>
              <a:xfrm>
                <a:off x="10033000" y="2501899"/>
                <a:ext cx="609600" cy="609600"/>
              </a:xfrm>
              <a:prstGeom prst="rect">
                <a:avLst/>
              </a:prstGeom>
              <a:noFill/>
              <a:ln>
                <a:noFill/>
              </a:ln>
            </p:spPr>
          </p:pic>
          <p:pic>
            <p:nvPicPr>
              <p:cNvPr id="231" name="Google Shape;231;p35" descr="Processor"/>
              <p:cNvPicPr preferRelativeResize="0"/>
              <p:nvPr/>
            </p:nvPicPr>
            <p:blipFill rotWithShape="1">
              <a:blip r:embed="rId4">
                <a:alphaModFix/>
              </a:blip>
              <a:srcRect/>
              <a:stretch/>
            </p:blipFill>
            <p:spPr>
              <a:xfrm>
                <a:off x="10032999" y="3522133"/>
                <a:ext cx="609599" cy="609599"/>
              </a:xfrm>
              <a:prstGeom prst="rect">
                <a:avLst/>
              </a:prstGeom>
              <a:noFill/>
              <a:ln>
                <a:noFill/>
              </a:ln>
            </p:spPr>
          </p:pic>
          <p:pic>
            <p:nvPicPr>
              <p:cNvPr id="232" name="Google Shape;232;p35" descr="Processor"/>
              <p:cNvPicPr preferRelativeResize="0"/>
              <p:nvPr/>
            </p:nvPicPr>
            <p:blipFill rotWithShape="1">
              <a:blip r:embed="rId5">
                <a:alphaModFix/>
              </a:blip>
              <a:srcRect/>
              <a:stretch/>
            </p:blipFill>
            <p:spPr>
              <a:xfrm>
                <a:off x="10033000" y="4542366"/>
                <a:ext cx="609598" cy="609598"/>
              </a:xfrm>
              <a:prstGeom prst="rect">
                <a:avLst/>
              </a:prstGeom>
              <a:noFill/>
              <a:ln>
                <a:noFill/>
              </a:ln>
            </p:spPr>
          </p:pic>
        </p:grpSp>
        <p:sp>
          <p:nvSpPr>
            <p:cNvPr id="233" name="Google Shape;233;p35"/>
            <p:cNvSpPr/>
            <p:nvPr/>
          </p:nvSpPr>
          <p:spPr>
            <a:xfrm>
              <a:off x="10058400" y="2501899"/>
              <a:ext cx="406400" cy="2650065"/>
            </a:xfrm>
            <a:prstGeom prst="rect">
              <a:avLst/>
            </a:prstGeom>
            <a:solidFill>
              <a:srgbClr val="B3FFD3"/>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4" name="Google Shape;234;p35"/>
            <p:cNvSpPr/>
            <p:nvPr/>
          </p:nvSpPr>
          <p:spPr>
            <a:xfrm rot="-5400000">
              <a:off x="10661649" y="2487081"/>
              <a:ext cx="215901" cy="609598"/>
            </a:xfrm>
            <a:prstGeom prst="upDownArrow">
              <a:avLst>
                <a:gd name="adj1" fmla="val 50000"/>
                <a:gd name="adj2" fmla="val 50000"/>
              </a:avLst>
            </a:prstGeom>
            <a:solidFill>
              <a:schemeClr val="accent1"/>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5" name="Google Shape;235;p35"/>
            <p:cNvSpPr/>
            <p:nvPr/>
          </p:nvSpPr>
          <p:spPr>
            <a:xfrm rot="-5400000">
              <a:off x="10672139" y="3505196"/>
              <a:ext cx="215901" cy="609598"/>
            </a:xfrm>
            <a:prstGeom prst="upDownArrow">
              <a:avLst>
                <a:gd name="adj1" fmla="val 50000"/>
                <a:gd name="adj2" fmla="val 50000"/>
              </a:avLst>
            </a:prstGeom>
            <a:solidFill>
              <a:srgbClr val="C00000"/>
            </a:solid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6" name="Google Shape;236;p35"/>
            <p:cNvSpPr/>
            <p:nvPr/>
          </p:nvSpPr>
          <p:spPr>
            <a:xfrm rot="-5400000">
              <a:off x="10672140" y="4557183"/>
              <a:ext cx="215901" cy="609598"/>
            </a:xfrm>
            <a:prstGeom prst="upDownArrow">
              <a:avLst>
                <a:gd name="adj1" fmla="val 50000"/>
                <a:gd name="adj2"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7" name="Google Shape;237;p35"/>
            <p:cNvSpPr/>
            <p:nvPr/>
          </p:nvSpPr>
          <p:spPr>
            <a:xfrm rot="-5400000">
              <a:off x="9592827" y="3505195"/>
              <a:ext cx="215901" cy="609598"/>
            </a:xfrm>
            <a:prstGeom prst="upDownArrow">
              <a:avLst>
                <a:gd name="adj1" fmla="val 50002"/>
                <a:gd name="adj2" fmla="val 50000"/>
              </a:avLst>
            </a:prstGeom>
            <a:solidFill>
              <a:schemeClr val="accent1"/>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238" name="Google Shape;238;p35"/>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5" name="Google Shape;245;p7"/>
          <p:cNvSpPr txBox="1">
            <a:spLocks noGrp="1"/>
          </p:cNvSpPr>
          <p:nvPr>
            <p:ph type="body" idx="1"/>
          </p:nvPr>
        </p:nvSpPr>
        <p:spPr>
          <a:xfrm>
            <a:off x="531378" y="1566333"/>
            <a:ext cx="6436689" cy="4529667"/>
          </a:xfrm>
          <a:prstGeom prst="rect">
            <a:avLst/>
          </a:prstGeom>
          <a:noFill/>
          <a:ln>
            <a:noFill/>
          </a:ln>
        </p:spPr>
        <p:txBody>
          <a:bodyPr spcFirstLastPara="1" wrap="square" lIns="91425" tIns="45700" rIns="91425" bIns="45700" anchor="t" anchorCtr="0">
            <a:normAutofit/>
          </a:bodyPr>
          <a:lstStyle/>
          <a:p>
            <a:pPr marL="571500" lvl="0" indent="-342900" algn="l" rtl="0">
              <a:lnSpc>
                <a:spcPct val="90000"/>
              </a:lnSpc>
              <a:spcBef>
                <a:spcPts val="1000"/>
              </a:spcBef>
              <a:spcAft>
                <a:spcPts val="0"/>
              </a:spcAft>
              <a:buClr>
                <a:srgbClr val="C00000"/>
              </a:buClr>
              <a:buSzPts val="2000"/>
              <a:buFont typeface="Arial"/>
              <a:buChar char="•"/>
            </a:pPr>
            <a:r>
              <a:rPr lang="en-US"/>
              <a:t>UDS socket can be used to interact with external applications</a:t>
            </a:r>
            <a:endParaRPr/>
          </a:p>
          <a:p>
            <a:pPr marL="1028700" lvl="1" indent="-342900" algn="l" rtl="0">
              <a:lnSpc>
                <a:spcPct val="90000"/>
              </a:lnSpc>
              <a:spcBef>
                <a:spcPts val="500"/>
              </a:spcBef>
              <a:spcAft>
                <a:spcPts val="0"/>
              </a:spcAft>
              <a:buClr>
                <a:srgbClr val="C00000"/>
              </a:buClr>
              <a:buSzPts val="2000"/>
              <a:buFont typeface="Noto Sans Symbols"/>
              <a:buChar char="✔"/>
            </a:pPr>
            <a:r>
              <a:rPr lang="en-US"/>
              <a:t>PTP stack</a:t>
            </a:r>
            <a:endParaRPr/>
          </a:p>
          <a:p>
            <a:pPr marL="1485900" lvl="2" indent="-342900" algn="l" rtl="0">
              <a:lnSpc>
                <a:spcPct val="90000"/>
              </a:lnSpc>
              <a:spcBef>
                <a:spcPts val="500"/>
              </a:spcBef>
              <a:spcAft>
                <a:spcPts val="0"/>
              </a:spcAft>
              <a:buClr>
                <a:srgbClr val="C00000"/>
              </a:buClr>
              <a:buSzPts val="1800"/>
              <a:buFont typeface="Noto Sans Symbols"/>
              <a:buChar char="▪"/>
            </a:pPr>
            <a:r>
              <a:rPr lang="en-US"/>
              <a:t>Seamless integration with any PTP stack over a UDS socket.</a:t>
            </a:r>
            <a:endParaRPr/>
          </a:p>
          <a:p>
            <a:pPr marL="1485900" lvl="2" indent="-342900" algn="l" rtl="0">
              <a:lnSpc>
                <a:spcPct val="90000"/>
              </a:lnSpc>
              <a:spcBef>
                <a:spcPts val="500"/>
              </a:spcBef>
              <a:spcAft>
                <a:spcPts val="0"/>
              </a:spcAft>
              <a:buClr>
                <a:srgbClr val="C00000"/>
              </a:buClr>
              <a:buSzPts val="1800"/>
              <a:buFont typeface="Noto Sans Symbols"/>
              <a:buChar char="▪"/>
            </a:pPr>
            <a:r>
              <a:rPr lang="en-US"/>
              <a:t>SyncESMC can convert Clock Class to Clock quality as per G.8275.2  Annex F.</a:t>
            </a:r>
            <a:endParaRPr/>
          </a:p>
          <a:p>
            <a:pPr marL="571500" lvl="0" indent="-228600" algn="l" rtl="0">
              <a:lnSpc>
                <a:spcPct val="90000"/>
              </a:lnSpc>
              <a:spcBef>
                <a:spcPts val="1000"/>
              </a:spcBef>
              <a:spcAft>
                <a:spcPts val="0"/>
              </a:spcAft>
              <a:buClr>
                <a:srgbClr val="C00000"/>
              </a:buClr>
              <a:buSzPts val="2000"/>
              <a:buFont typeface="Noto Sans Symbols"/>
              <a:buChar char="▪"/>
            </a:pPr>
            <a:r>
              <a:rPr lang="en-US"/>
              <a:t>External Application Interfaces</a:t>
            </a:r>
            <a:endParaRPr/>
          </a:p>
          <a:p>
            <a:pPr marL="1028700" lvl="1" indent="-342900" algn="l" rtl="0">
              <a:lnSpc>
                <a:spcPct val="90000"/>
              </a:lnSpc>
              <a:spcBef>
                <a:spcPts val="500"/>
              </a:spcBef>
              <a:spcAft>
                <a:spcPts val="0"/>
              </a:spcAft>
              <a:buClr>
                <a:srgbClr val="C00000"/>
              </a:buClr>
              <a:buSzPts val="2000"/>
              <a:buFont typeface="Noto Sans Symbols"/>
              <a:buChar char="✔"/>
            </a:pPr>
            <a:r>
              <a:rPr lang="en-US"/>
              <a:t>FishEye</a:t>
            </a:r>
            <a:endParaRPr/>
          </a:p>
          <a:p>
            <a:pPr marL="1028700" lvl="1" indent="-342900" algn="l" rtl="0">
              <a:lnSpc>
                <a:spcPct val="90000"/>
              </a:lnSpc>
              <a:spcBef>
                <a:spcPts val="500"/>
              </a:spcBef>
              <a:spcAft>
                <a:spcPts val="0"/>
              </a:spcAft>
              <a:buClr>
                <a:srgbClr val="C00000"/>
              </a:buClr>
              <a:buSzPts val="2000"/>
              <a:buFont typeface="Noto Sans Symbols"/>
              <a:buChar char="✔"/>
            </a:pPr>
            <a:r>
              <a:rPr lang="en-US"/>
              <a:t>Configurations</a:t>
            </a:r>
            <a:endParaRPr/>
          </a:p>
          <a:p>
            <a:pPr marL="228600" lvl="0" indent="0" algn="l" rtl="0">
              <a:lnSpc>
                <a:spcPct val="90000"/>
              </a:lnSpc>
              <a:spcBef>
                <a:spcPts val="1000"/>
              </a:spcBef>
              <a:spcAft>
                <a:spcPts val="0"/>
              </a:spcAft>
              <a:buClr>
                <a:srgbClr val="C00000"/>
              </a:buClr>
              <a:buSzPts val="2000"/>
              <a:buNone/>
            </a:pPr>
            <a:r>
              <a:rPr lang="en-US"/>
              <a:t>	</a:t>
            </a:r>
            <a:endParaRPr/>
          </a:p>
        </p:txBody>
      </p:sp>
      <p:sp>
        <p:nvSpPr>
          <p:cNvPr id="243" name="Google Shape;243;p7"/>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244" name="Google Shape;244;p7"/>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External Interface</a:t>
            </a:r>
            <a:endParaRPr/>
          </a:p>
        </p:txBody>
      </p:sp>
      <p:sp>
        <p:nvSpPr>
          <p:cNvPr id="246" name="Google Shape;246;p7"/>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grpSp>
        <p:nvGrpSpPr>
          <p:cNvPr id="247" name="Google Shape;247;p7"/>
          <p:cNvGrpSpPr/>
          <p:nvPr/>
        </p:nvGrpSpPr>
        <p:grpSpPr>
          <a:xfrm>
            <a:off x="7162800" y="1657349"/>
            <a:ext cx="4789152" cy="4219576"/>
            <a:chOff x="6993578" y="1576126"/>
            <a:chExt cx="5535131" cy="4519874"/>
          </a:xfrm>
        </p:grpSpPr>
        <p:sp>
          <p:nvSpPr>
            <p:cNvPr id="248" name="Google Shape;248;p7"/>
            <p:cNvSpPr/>
            <p:nvPr/>
          </p:nvSpPr>
          <p:spPr>
            <a:xfrm>
              <a:off x="7787811" y="3935858"/>
              <a:ext cx="3972168" cy="2160142"/>
            </a:xfrm>
            <a:prstGeom prst="roundRect">
              <a:avLst>
                <a:gd name="adj" fmla="val 16667"/>
              </a:avLst>
            </a:prstGeom>
            <a:solidFill>
              <a:srgbClr val="B3FFD3"/>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SyncESMC</a:t>
              </a:r>
              <a:endParaRPr/>
            </a:p>
          </p:txBody>
        </p:sp>
        <p:sp>
          <p:nvSpPr>
            <p:cNvPr id="249" name="Google Shape;249;p7"/>
            <p:cNvSpPr/>
            <p:nvPr/>
          </p:nvSpPr>
          <p:spPr>
            <a:xfrm>
              <a:off x="9534756" y="3613999"/>
              <a:ext cx="698643" cy="688368"/>
            </a:xfrm>
            <a:prstGeom prst="rect">
              <a:avLst/>
            </a:prstGeom>
            <a:solidFill>
              <a:srgbClr val="FFC000"/>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UDS</a:t>
              </a:r>
              <a:endParaRPr/>
            </a:p>
          </p:txBody>
        </p:sp>
        <p:sp>
          <p:nvSpPr>
            <p:cNvPr id="250" name="Google Shape;250;p7"/>
            <p:cNvSpPr/>
            <p:nvPr/>
          </p:nvSpPr>
          <p:spPr>
            <a:xfrm>
              <a:off x="8918306" y="1576126"/>
              <a:ext cx="1931541" cy="1509445"/>
            </a:xfrm>
            <a:prstGeom prst="roundRect">
              <a:avLst>
                <a:gd name="adj" fmla="val 16667"/>
              </a:avLst>
            </a:prstGeom>
            <a:solidFill>
              <a:srgbClr val="FFBFBF"/>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PTP </a:t>
              </a:r>
              <a:endParaRPr/>
            </a:p>
          </p:txBody>
        </p:sp>
        <p:sp>
          <p:nvSpPr>
            <p:cNvPr id="251" name="Google Shape;251;p7"/>
            <p:cNvSpPr/>
            <p:nvPr/>
          </p:nvSpPr>
          <p:spPr>
            <a:xfrm>
              <a:off x="9789398" y="3107896"/>
              <a:ext cx="189356" cy="483778"/>
            </a:xfrm>
            <a:prstGeom prst="upDownArrow">
              <a:avLst>
                <a:gd name="adj1" fmla="val 50000"/>
                <a:gd name="adj2" fmla="val 50000"/>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52" name="Google Shape;252;p7"/>
            <p:cNvSpPr txBox="1"/>
            <p:nvPr/>
          </p:nvSpPr>
          <p:spPr>
            <a:xfrm>
              <a:off x="10233399" y="3122556"/>
              <a:ext cx="2295310" cy="79123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Exchange information on Application-defined TLVs</a:t>
              </a:r>
              <a:endParaRPr/>
            </a:p>
          </p:txBody>
        </p:sp>
        <p:sp>
          <p:nvSpPr>
            <p:cNvPr id="253" name="Google Shape;253;p7"/>
            <p:cNvSpPr/>
            <p:nvPr/>
          </p:nvSpPr>
          <p:spPr>
            <a:xfrm>
              <a:off x="7477356" y="4585383"/>
              <a:ext cx="698643" cy="688368"/>
            </a:xfrm>
            <a:prstGeom prst="rect">
              <a:avLst/>
            </a:prstGeom>
            <a:solidFill>
              <a:srgbClr val="FFC000"/>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I/F</a:t>
              </a:r>
              <a:endParaRPr/>
            </a:p>
          </p:txBody>
        </p:sp>
        <p:sp>
          <p:nvSpPr>
            <p:cNvPr id="254" name="Google Shape;254;p7"/>
            <p:cNvSpPr/>
            <p:nvPr/>
          </p:nvSpPr>
          <p:spPr>
            <a:xfrm rot="-5400000">
              <a:off x="7140789" y="4687678"/>
              <a:ext cx="189356" cy="483778"/>
            </a:xfrm>
            <a:prstGeom prst="upDownArrow">
              <a:avLst>
                <a:gd name="adj1" fmla="val 50000"/>
                <a:gd name="adj2" fmla="val 50000"/>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59" name="Google Shape;259;p36"/>
          <p:cNvPicPr preferRelativeResize="0"/>
          <p:nvPr/>
        </p:nvPicPr>
        <p:blipFill rotWithShape="1">
          <a:blip r:embed="rId3">
            <a:alphaModFix/>
          </a:blip>
          <a:srcRect/>
          <a:stretch/>
        </p:blipFill>
        <p:spPr>
          <a:xfrm>
            <a:off x="89647" y="435428"/>
            <a:ext cx="12192000" cy="5987143"/>
          </a:xfrm>
          <a:prstGeom prst="rect">
            <a:avLst/>
          </a:prstGeom>
          <a:noFill/>
          <a:ln>
            <a:noFill/>
          </a:ln>
        </p:spPr>
      </p:pic>
      <p:sp>
        <p:nvSpPr>
          <p:cNvPr id="261" name="Google Shape;261;p36"/>
          <p:cNvSpPr txBox="1"/>
          <p:nvPr/>
        </p:nvSpPr>
        <p:spPr>
          <a:xfrm>
            <a:off x="3546662" y="3428999"/>
            <a:ext cx="5800725"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1" i="0" u="none" strike="noStrike" cap="none" dirty="0">
                <a:solidFill>
                  <a:schemeClr val="lt1"/>
                </a:solidFill>
                <a:latin typeface="Calibri"/>
                <a:ea typeface="Calibri"/>
                <a:cs typeface="Calibri"/>
                <a:sym typeface="Calibri"/>
              </a:rPr>
              <a:t>Analyze, Optimize and Monetize your Network</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7"/>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©2023 SyncMonk Technologies</a:t>
            </a:r>
            <a:endParaRPr/>
          </a:p>
        </p:txBody>
      </p:sp>
      <p:sp>
        <p:nvSpPr>
          <p:cNvPr id="268" name="Google Shape;268;p37"/>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Clock Network Graph</a:t>
            </a:r>
            <a:endParaRPr/>
          </a:p>
        </p:txBody>
      </p:sp>
      <p:pic>
        <p:nvPicPr>
          <p:cNvPr id="269" name="Google Shape;269;p37"/>
          <p:cNvPicPr preferRelativeResize="0"/>
          <p:nvPr/>
        </p:nvPicPr>
        <p:blipFill rotWithShape="1">
          <a:blip r:embed="rId3">
            <a:alphaModFix/>
          </a:blip>
          <a:srcRect/>
          <a:stretch/>
        </p:blipFill>
        <p:spPr>
          <a:xfrm>
            <a:off x="627797" y="1441204"/>
            <a:ext cx="11095630" cy="491514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8"/>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©2023 SyncMonk Technologies</a:t>
            </a:r>
            <a:endParaRPr/>
          </a:p>
        </p:txBody>
      </p:sp>
      <p:sp>
        <p:nvSpPr>
          <p:cNvPr id="276" name="Google Shape;276;p38"/>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dirty="0"/>
              <a:t>Clock Network Summary</a:t>
            </a:r>
            <a:endParaRPr dirty="0"/>
          </a:p>
        </p:txBody>
      </p:sp>
      <p:pic>
        <p:nvPicPr>
          <p:cNvPr id="277" name="Google Shape;277;p38"/>
          <p:cNvPicPr preferRelativeResize="0"/>
          <p:nvPr/>
        </p:nvPicPr>
        <p:blipFill rotWithShape="1">
          <a:blip r:embed="rId3">
            <a:alphaModFix/>
          </a:blip>
          <a:srcRect/>
          <a:stretch/>
        </p:blipFill>
        <p:spPr>
          <a:xfrm>
            <a:off x="518678" y="1553804"/>
            <a:ext cx="11177453" cy="483490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9"/>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©2023 SyncMonk Technologies</a:t>
            </a:r>
            <a:endParaRPr/>
          </a:p>
        </p:txBody>
      </p:sp>
      <p:sp>
        <p:nvSpPr>
          <p:cNvPr id="284" name="Google Shape;284;p39"/>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Clock Performance</a:t>
            </a:r>
            <a:endParaRPr/>
          </a:p>
        </p:txBody>
      </p:sp>
      <p:pic>
        <p:nvPicPr>
          <p:cNvPr id="285" name="Google Shape;285;p39"/>
          <p:cNvPicPr preferRelativeResize="0"/>
          <p:nvPr/>
        </p:nvPicPr>
        <p:blipFill rotWithShape="1">
          <a:blip r:embed="rId3">
            <a:alphaModFix/>
          </a:blip>
          <a:srcRect/>
          <a:stretch/>
        </p:blipFill>
        <p:spPr>
          <a:xfrm>
            <a:off x="518677" y="1493881"/>
            <a:ext cx="11177453" cy="468519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0"/>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©2023 SyncMonk Technologies</a:t>
            </a:r>
            <a:endParaRPr/>
          </a:p>
        </p:txBody>
      </p:sp>
      <p:sp>
        <p:nvSpPr>
          <p:cNvPr id="292" name="Google Shape;292;p40"/>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Port Performance</a:t>
            </a:r>
            <a:endParaRPr/>
          </a:p>
        </p:txBody>
      </p:sp>
      <p:pic>
        <p:nvPicPr>
          <p:cNvPr id="293" name="Google Shape;293;p40"/>
          <p:cNvPicPr preferRelativeResize="0"/>
          <p:nvPr/>
        </p:nvPicPr>
        <p:blipFill rotWithShape="1">
          <a:blip r:embed="rId3">
            <a:alphaModFix/>
          </a:blip>
          <a:srcRect/>
          <a:stretch/>
        </p:blipFill>
        <p:spPr>
          <a:xfrm>
            <a:off x="518678" y="1501254"/>
            <a:ext cx="11334792" cy="485509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33"/>
          <p:cNvSpPr txBox="1">
            <a:spLocks noGrp="1"/>
          </p:cNvSpPr>
          <p:nvPr>
            <p:ph type="body" idx="1"/>
          </p:nvPr>
        </p:nvSpPr>
        <p:spPr>
          <a:xfrm>
            <a:off x="531814" y="1524000"/>
            <a:ext cx="10974386" cy="4565650"/>
          </a:xfrm>
          <a:prstGeom prst="rect">
            <a:avLst/>
          </a:prstGeom>
          <a:noFill/>
          <a:ln>
            <a:noFill/>
          </a:ln>
        </p:spPr>
        <p:txBody>
          <a:bodyPr spcFirstLastPara="1" wrap="square" lIns="91425" tIns="45700" rIns="91425" bIns="45700" anchor="t" anchorCtr="0">
            <a:noAutofit/>
          </a:bodyPr>
          <a:lstStyle/>
          <a:p>
            <a:pPr marL="571500" lvl="0" indent="-342900" algn="l" rtl="0">
              <a:lnSpc>
                <a:spcPct val="90000"/>
              </a:lnSpc>
              <a:spcBef>
                <a:spcPts val="1000"/>
              </a:spcBef>
              <a:spcAft>
                <a:spcPts val="0"/>
              </a:spcAft>
              <a:buSzPts val="2400"/>
              <a:buFont typeface="Arial"/>
              <a:buChar char="•"/>
            </a:pPr>
            <a:r>
              <a:rPr lang="en-US" b="1" dirty="0" err="1">
                <a:solidFill>
                  <a:srgbClr val="222222"/>
                </a:solidFill>
                <a:latin typeface="Calibri"/>
                <a:ea typeface="Calibri"/>
                <a:cs typeface="Calibri"/>
                <a:sym typeface="Calibri"/>
              </a:rPr>
              <a:t>SyncMonk</a:t>
            </a:r>
            <a:r>
              <a:rPr lang="en-US" b="1" i="0" dirty="0">
                <a:solidFill>
                  <a:srgbClr val="222222"/>
                </a:solidFill>
                <a:latin typeface="Calibri"/>
                <a:ea typeface="Calibri"/>
                <a:cs typeface="Calibri"/>
                <a:sym typeface="Calibri"/>
              </a:rPr>
              <a:t> </a:t>
            </a:r>
            <a:r>
              <a:rPr lang="en-US" b="0" i="0" dirty="0">
                <a:solidFill>
                  <a:srgbClr val="222222"/>
                </a:solidFill>
                <a:latin typeface="Calibri"/>
                <a:ea typeface="Calibri"/>
                <a:cs typeface="Calibri"/>
                <a:sym typeface="Calibri"/>
              </a:rPr>
              <a:t>is an early stage bootstrapped startup founded in 2020. We are based in Bangalore, India with main focus on time synchronization services and products. </a:t>
            </a:r>
            <a:r>
              <a:rPr lang="en-US" b="0" i="0" dirty="0" err="1">
                <a:solidFill>
                  <a:srgbClr val="222222"/>
                </a:solidFill>
                <a:latin typeface="Calibri"/>
                <a:ea typeface="Calibri"/>
                <a:cs typeface="Calibri"/>
                <a:sym typeface="Calibri"/>
              </a:rPr>
              <a:t>SyncMonk</a:t>
            </a:r>
            <a:r>
              <a:rPr lang="en-US" b="0" i="0" dirty="0">
                <a:solidFill>
                  <a:srgbClr val="222222"/>
                </a:solidFill>
                <a:latin typeface="Calibri"/>
                <a:ea typeface="Calibri"/>
                <a:cs typeface="Calibri"/>
                <a:sym typeface="Calibri"/>
              </a:rPr>
              <a:t> provides complete integration services to Telecom, Networking and Semiconductor companies. </a:t>
            </a:r>
            <a:endParaRPr dirty="0"/>
          </a:p>
          <a:p>
            <a:pPr marL="571500" lvl="0" indent="-342900" algn="l" rtl="0">
              <a:lnSpc>
                <a:spcPct val="90000"/>
              </a:lnSpc>
              <a:spcBef>
                <a:spcPts val="1000"/>
              </a:spcBef>
              <a:spcAft>
                <a:spcPts val="0"/>
              </a:spcAft>
              <a:buSzPts val="2400"/>
              <a:buFont typeface="Arial"/>
              <a:buChar char="•"/>
            </a:pPr>
            <a:r>
              <a:rPr lang="en-US" b="0" i="0" dirty="0" err="1">
                <a:solidFill>
                  <a:srgbClr val="222222"/>
                </a:solidFill>
                <a:latin typeface="Calibri"/>
                <a:ea typeface="Calibri"/>
                <a:cs typeface="Calibri"/>
                <a:sym typeface="Calibri"/>
              </a:rPr>
              <a:t>SyncMonk</a:t>
            </a:r>
            <a:r>
              <a:rPr lang="en-US" b="0" i="0" dirty="0">
                <a:solidFill>
                  <a:srgbClr val="222222"/>
                </a:solidFill>
                <a:latin typeface="Calibri"/>
                <a:ea typeface="Calibri"/>
                <a:cs typeface="Calibri"/>
                <a:sym typeface="Calibri"/>
              </a:rPr>
              <a:t> believes in innovating things and is working on the Time Services portfolio including software  and hardware solutions. </a:t>
            </a:r>
            <a:endParaRPr dirty="0"/>
          </a:p>
          <a:p>
            <a:pPr marL="571500" lvl="0" indent="-342900" algn="l" rtl="0">
              <a:lnSpc>
                <a:spcPct val="90000"/>
              </a:lnSpc>
              <a:spcBef>
                <a:spcPts val="1000"/>
              </a:spcBef>
              <a:spcAft>
                <a:spcPts val="0"/>
              </a:spcAft>
              <a:buSzPts val="2400"/>
              <a:buFont typeface="Arial"/>
              <a:buChar char="•"/>
            </a:pPr>
            <a:r>
              <a:rPr lang="en-US" b="0" i="0" dirty="0">
                <a:solidFill>
                  <a:srgbClr val="222222"/>
                </a:solidFill>
                <a:latin typeface="Calibri"/>
                <a:ea typeface="Calibri"/>
                <a:cs typeface="Calibri"/>
                <a:sym typeface="Calibri"/>
              </a:rPr>
              <a:t>Solutions offered by </a:t>
            </a:r>
            <a:r>
              <a:rPr lang="en-US" dirty="0" err="1">
                <a:solidFill>
                  <a:srgbClr val="222222"/>
                </a:solidFill>
                <a:latin typeface="Calibri"/>
                <a:ea typeface="Calibri"/>
                <a:cs typeface="Calibri"/>
                <a:sym typeface="Calibri"/>
              </a:rPr>
              <a:t>S</a:t>
            </a:r>
            <a:r>
              <a:rPr lang="en-US" b="0" i="0" dirty="0" err="1">
                <a:solidFill>
                  <a:srgbClr val="222222"/>
                </a:solidFill>
                <a:latin typeface="Calibri"/>
                <a:ea typeface="Calibri"/>
                <a:cs typeface="Calibri"/>
                <a:sym typeface="Calibri"/>
              </a:rPr>
              <a:t>yncMonk</a:t>
            </a:r>
            <a:r>
              <a:rPr lang="en-US" b="0" i="0" dirty="0">
                <a:solidFill>
                  <a:srgbClr val="222222"/>
                </a:solidFill>
                <a:latin typeface="Calibri"/>
                <a:ea typeface="Calibri"/>
                <a:cs typeface="Calibri"/>
                <a:sym typeface="Calibri"/>
              </a:rPr>
              <a:t> are:</a:t>
            </a:r>
            <a:endParaRPr dirty="0"/>
          </a:p>
          <a:p>
            <a:pPr marL="1028700" lvl="1" indent="-342900" algn="l" rtl="0">
              <a:lnSpc>
                <a:spcPct val="90000"/>
              </a:lnSpc>
              <a:spcBef>
                <a:spcPts val="500"/>
              </a:spcBef>
              <a:spcAft>
                <a:spcPts val="0"/>
              </a:spcAft>
              <a:buSzPts val="2400"/>
              <a:buFont typeface="Arial"/>
              <a:buChar char="•"/>
            </a:pPr>
            <a:r>
              <a:rPr lang="en-US" b="1" i="0" dirty="0" err="1">
                <a:solidFill>
                  <a:srgbClr val="222222"/>
                </a:solidFill>
                <a:latin typeface="Calibri"/>
                <a:ea typeface="Calibri"/>
                <a:cs typeface="Calibri"/>
                <a:sym typeface="Calibri"/>
              </a:rPr>
              <a:t>SyncESMC</a:t>
            </a:r>
            <a:r>
              <a:rPr lang="en-US" b="1" i="0" dirty="0">
                <a:solidFill>
                  <a:srgbClr val="222222"/>
                </a:solidFill>
                <a:latin typeface="Calibri"/>
                <a:ea typeface="Calibri"/>
                <a:cs typeface="Calibri"/>
                <a:sym typeface="Calibri"/>
              </a:rPr>
              <a:t> v1.0</a:t>
            </a:r>
            <a:r>
              <a:rPr lang="en-US" b="0" i="0" dirty="0">
                <a:solidFill>
                  <a:srgbClr val="222222"/>
                </a:solidFill>
                <a:latin typeface="Calibri"/>
                <a:ea typeface="Calibri"/>
                <a:cs typeface="Calibri"/>
                <a:sym typeface="Calibri"/>
              </a:rPr>
              <a:t>  an ESMC implementation based on ITU-T standard, </a:t>
            </a:r>
            <a:endParaRPr dirty="0"/>
          </a:p>
          <a:p>
            <a:pPr marL="1028700" lvl="1" indent="-342900" algn="l" rtl="0">
              <a:lnSpc>
                <a:spcPct val="90000"/>
              </a:lnSpc>
              <a:spcBef>
                <a:spcPts val="500"/>
              </a:spcBef>
              <a:spcAft>
                <a:spcPts val="0"/>
              </a:spcAft>
              <a:buSzPts val="2400"/>
              <a:buFont typeface="Arial"/>
              <a:buChar char="•"/>
            </a:pPr>
            <a:r>
              <a:rPr lang="en-US" b="1" i="0" dirty="0" err="1">
                <a:solidFill>
                  <a:srgbClr val="222222"/>
                </a:solidFill>
                <a:latin typeface="Calibri"/>
                <a:ea typeface="Calibri"/>
                <a:cs typeface="Calibri"/>
                <a:sym typeface="Calibri"/>
              </a:rPr>
              <a:t>FishEye</a:t>
            </a:r>
            <a:r>
              <a:rPr lang="en-US" b="1" i="0" dirty="0">
                <a:solidFill>
                  <a:srgbClr val="222222"/>
                </a:solidFill>
                <a:latin typeface="Calibri"/>
                <a:ea typeface="Calibri"/>
                <a:cs typeface="Calibri"/>
                <a:sym typeface="Calibri"/>
              </a:rPr>
              <a:t> - Set your Vision</a:t>
            </a:r>
            <a:r>
              <a:rPr lang="en-US" b="0" i="0" dirty="0">
                <a:solidFill>
                  <a:srgbClr val="222222"/>
                </a:solidFill>
                <a:latin typeface="Calibri"/>
                <a:ea typeface="Calibri"/>
                <a:cs typeface="Calibri"/>
                <a:sym typeface="Calibri"/>
              </a:rPr>
              <a:t> Clock Monitoring tool for sync and time services</a:t>
            </a:r>
            <a:endParaRPr dirty="0"/>
          </a:p>
          <a:p>
            <a:pPr marL="1028700" lvl="1" indent="-342900" algn="l" rtl="0">
              <a:lnSpc>
                <a:spcPct val="90000"/>
              </a:lnSpc>
              <a:spcBef>
                <a:spcPts val="500"/>
              </a:spcBef>
              <a:spcAft>
                <a:spcPts val="0"/>
              </a:spcAft>
              <a:buSzPts val="2400"/>
              <a:buFont typeface="Arial"/>
              <a:buChar char="•"/>
            </a:pPr>
            <a:r>
              <a:rPr lang="en-US" b="1" i="0" dirty="0" err="1">
                <a:solidFill>
                  <a:srgbClr val="222222"/>
                </a:solidFill>
                <a:latin typeface="Calibri"/>
                <a:ea typeface="Calibri"/>
                <a:cs typeface="Calibri"/>
                <a:sym typeface="Calibri"/>
              </a:rPr>
              <a:t>SyncPTP</a:t>
            </a:r>
            <a:r>
              <a:rPr lang="en-US" b="0" i="0" dirty="0">
                <a:solidFill>
                  <a:srgbClr val="222222"/>
                </a:solidFill>
                <a:latin typeface="Calibri"/>
                <a:ea typeface="Calibri"/>
                <a:cs typeface="Calibri"/>
                <a:sym typeface="Calibri"/>
              </a:rPr>
              <a:t> </a:t>
            </a:r>
            <a:r>
              <a:rPr lang="en-US" b="0" i="0" dirty="0" err="1">
                <a:solidFill>
                  <a:srgbClr val="222222"/>
                </a:solidFill>
                <a:latin typeface="Calibri"/>
                <a:ea typeface="Calibri"/>
                <a:cs typeface="Calibri"/>
                <a:sym typeface="Calibri"/>
              </a:rPr>
              <a:t>ptp</a:t>
            </a:r>
            <a:r>
              <a:rPr lang="en-US" b="0" i="0" dirty="0">
                <a:solidFill>
                  <a:srgbClr val="222222"/>
                </a:solidFill>
                <a:latin typeface="Calibri"/>
                <a:ea typeface="Calibri"/>
                <a:cs typeface="Calibri"/>
                <a:sym typeface="Calibri"/>
              </a:rPr>
              <a:t> stack optimized and in compliance with IEEE 1588-2019 standard and respective profiles. </a:t>
            </a:r>
            <a:endParaRPr dirty="0"/>
          </a:p>
          <a:p>
            <a:pPr marL="571500" lvl="0" indent="-190500" algn="l" rtl="0">
              <a:lnSpc>
                <a:spcPct val="90000"/>
              </a:lnSpc>
              <a:spcBef>
                <a:spcPts val="1000"/>
              </a:spcBef>
              <a:spcAft>
                <a:spcPts val="0"/>
              </a:spcAft>
              <a:buClr>
                <a:srgbClr val="C00000"/>
              </a:buClr>
              <a:buSzPts val="2400"/>
              <a:buFont typeface="Arial"/>
              <a:buNone/>
            </a:pPr>
            <a:endParaRPr dirty="0">
              <a:solidFill>
                <a:schemeClr val="dk1"/>
              </a:solidFill>
            </a:endParaRPr>
          </a:p>
        </p:txBody>
      </p:sp>
      <p:sp>
        <p:nvSpPr>
          <p:cNvPr id="78" name="Google Shape;78;p33"/>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76" name="Google Shape;76;p33"/>
          <p:cNvSpPr txBox="1">
            <a:spLocks noGrp="1"/>
          </p:cNvSpPr>
          <p:nvPr>
            <p:ph type="title"/>
          </p:nvPr>
        </p:nvSpPr>
        <p:spPr>
          <a:prstGeom prst="rect">
            <a:avLst/>
          </a:prstGeom>
          <a:noFill/>
          <a:ln>
            <a:noFill/>
          </a:ln>
        </p:spPr>
        <p:txBody>
          <a:bodyPr spcFirstLastPara="1" wrap="square" lIns="91425" tIns="45700" rIns="91425" bIns="0" anchor="b" anchorCtr="0">
            <a:normAutofit fontScale="90000"/>
          </a:bodyPr>
          <a:lstStyle/>
          <a:p>
            <a:pPr marL="0" lvl="0" indent="0" algn="l" rtl="0">
              <a:lnSpc>
                <a:spcPct val="90000"/>
              </a:lnSpc>
              <a:spcBef>
                <a:spcPts val="0"/>
              </a:spcBef>
              <a:spcAft>
                <a:spcPts val="0"/>
              </a:spcAft>
              <a:buClr>
                <a:schemeClr val="accent1"/>
              </a:buClr>
              <a:buSzPts val="4400"/>
              <a:buFont typeface="Calibri"/>
              <a:buNone/>
            </a:pPr>
            <a:r>
              <a:rPr lang="en-US" dirty="0"/>
              <a:t>Dd</a:t>
            </a:r>
            <a:br>
              <a:rPr lang="en-US" dirty="0"/>
            </a:br>
            <a:br>
              <a:rPr lang="en-US" dirty="0"/>
            </a:br>
            <a:br>
              <a:rPr lang="ru-RU" dirty="0"/>
            </a:br>
            <a:br>
              <a:rPr lang="ru-RU" dirty="0"/>
            </a:br>
            <a:r>
              <a:rPr lang="ru-RU" dirty="0"/>
              <a:t>Введение</a:t>
            </a:r>
            <a:endParaRPr dirty="0"/>
          </a:p>
        </p:txBody>
      </p:sp>
      <p:sp>
        <p:nvSpPr>
          <p:cNvPr id="79" name="Google Shape;79;p33"/>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1"/>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©2023 SyncMonk Technologies</a:t>
            </a:r>
            <a:endParaRPr/>
          </a:p>
        </p:txBody>
      </p:sp>
      <p:sp>
        <p:nvSpPr>
          <p:cNvPr id="300" name="Google Shape;300;p41"/>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Clock Details</a:t>
            </a:r>
            <a:endParaRPr/>
          </a:p>
        </p:txBody>
      </p:sp>
      <p:pic>
        <p:nvPicPr>
          <p:cNvPr id="301" name="Google Shape;301;p41"/>
          <p:cNvPicPr preferRelativeResize="0"/>
          <p:nvPr/>
        </p:nvPicPr>
        <p:blipFill rotWithShape="1">
          <a:blip r:embed="rId3">
            <a:alphaModFix/>
          </a:blip>
          <a:srcRect/>
          <a:stretch/>
        </p:blipFill>
        <p:spPr>
          <a:xfrm>
            <a:off x="518678" y="1776199"/>
            <a:ext cx="11296160" cy="16528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3"/>
          <p:cNvSpPr txBox="1">
            <a:spLocks noGrp="1"/>
          </p:cNvSpPr>
          <p:nvPr>
            <p:ph type="body" idx="1"/>
          </p:nvPr>
        </p:nvSpPr>
        <p:spPr>
          <a:xfrm>
            <a:off x="531378" y="1754156"/>
            <a:ext cx="5981389" cy="4130178"/>
          </a:xfrm>
          <a:prstGeom prst="rect">
            <a:avLst/>
          </a:prstGeom>
          <a:noFill/>
          <a:ln>
            <a:noFill/>
          </a:ln>
        </p:spPr>
        <p:txBody>
          <a:bodyPr spcFirstLastPara="1" wrap="square" lIns="91425" tIns="45700" rIns="91425" bIns="45700" anchor="t" anchorCtr="0">
            <a:normAutofit fontScale="92500" lnSpcReduction="10000"/>
          </a:bodyPr>
          <a:lstStyle/>
          <a:p>
            <a:pPr marL="457200" marR="0" lvl="0" indent="-381000" algn="l" rtl="0">
              <a:lnSpc>
                <a:spcPct val="90000"/>
              </a:lnSpc>
              <a:spcBef>
                <a:spcPts val="1000"/>
              </a:spcBef>
              <a:spcAft>
                <a:spcPts val="0"/>
              </a:spcAft>
              <a:buClr>
                <a:schemeClr val="accent2"/>
              </a:buClr>
              <a:buSzPct val="108108"/>
              <a:buFont typeface="Arial"/>
              <a:buChar char="•"/>
            </a:pPr>
            <a:r>
              <a:rPr lang="en-US" dirty="0"/>
              <a:t>Overview</a:t>
            </a:r>
            <a:endParaRPr dirty="0"/>
          </a:p>
          <a:p>
            <a:pPr marL="457200" marR="0" lvl="0" indent="-381000" algn="l" rtl="0">
              <a:lnSpc>
                <a:spcPct val="90000"/>
              </a:lnSpc>
              <a:spcBef>
                <a:spcPts val="1000"/>
              </a:spcBef>
              <a:spcAft>
                <a:spcPts val="0"/>
              </a:spcAft>
              <a:buClr>
                <a:schemeClr val="accent2"/>
              </a:buClr>
              <a:buSzPct val="108108"/>
              <a:buFont typeface="Arial"/>
              <a:buChar char="•"/>
            </a:pPr>
            <a:r>
              <a:rPr lang="en-US" dirty="0"/>
              <a:t>Why </a:t>
            </a:r>
            <a:r>
              <a:rPr lang="en-US" dirty="0" err="1"/>
              <a:t>SyncESMC</a:t>
            </a:r>
            <a:endParaRPr dirty="0"/>
          </a:p>
          <a:p>
            <a:pPr marL="457200" marR="0" lvl="0" indent="-381000" algn="l" rtl="0">
              <a:lnSpc>
                <a:spcPct val="90000"/>
              </a:lnSpc>
              <a:spcBef>
                <a:spcPts val="1000"/>
              </a:spcBef>
              <a:spcAft>
                <a:spcPts val="0"/>
              </a:spcAft>
              <a:buClr>
                <a:schemeClr val="accent2"/>
              </a:buClr>
              <a:buSzPct val="108108"/>
              <a:buFont typeface="Arial"/>
              <a:buChar char="•"/>
            </a:pPr>
            <a:r>
              <a:rPr lang="en-US" dirty="0"/>
              <a:t>Architecture</a:t>
            </a:r>
            <a:endParaRPr dirty="0"/>
          </a:p>
          <a:p>
            <a:pPr marL="914400" lvl="1" indent="-355600" algn="l" rtl="0">
              <a:lnSpc>
                <a:spcPct val="90000"/>
              </a:lnSpc>
              <a:spcBef>
                <a:spcPts val="500"/>
              </a:spcBef>
              <a:spcAft>
                <a:spcPts val="0"/>
              </a:spcAft>
              <a:buSzPct val="108108"/>
              <a:buChar char="•"/>
            </a:pPr>
            <a:r>
              <a:rPr lang="en-US" dirty="0"/>
              <a:t>Design GOALS</a:t>
            </a:r>
            <a:endParaRPr dirty="0"/>
          </a:p>
          <a:p>
            <a:pPr marL="914400" lvl="1" indent="-355600" algn="l" rtl="0">
              <a:lnSpc>
                <a:spcPct val="90000"/>
              </a:lnSpc>
              <a:spcBef>
                <a:spcPts val="500"/>
              </a:spcBef>
              <a:spcAft>
                <a:spcPts val="0"/>
              </a:spcAft>
              <a:buSzPct val="108108"/>
              <a:buChar char="•"/>
            </a:pPr>
            <a:r>
              <a:rPr lang="en-US" dirty="0"/>
              <a:t>Configuration</a:t>
            </a:r>
            <a:endParaRPr dirty="0"/>
          </a:p>
          <a:p>
            <a:pPr marL="914400" lvl="1" indent="-355600" algn="l" rtl="0">
              <a:lnSpc>
                <a:spcPct val="90000"/>
              </a:lnSpc>
              <a:spcBef>
                <a:spcPts val="500"/>
              </a:spcBef>
              <a:spcAft>
                <a:spcPts val="0"/>
              </a:spcAft>
              <a:buSzPct val="108108"/>
              <a:buChar char="•"/>
            </a:pPr>
            <a:r>
              <a:rPr lang="en-US" dirty="0"/>
              <a:t>Packet Engine</a:t>
            </a:r>
            <a:endParaRPr dirty="0"/>
          </a:p>
          <a:p>
            <a:pPr marL="914400" lvl="1" indent="-355600" algn="l" rtl="0">
              <a:lnSpc>
                <a:spcPct val="90000"/>
              </a:lnSpc>
              <a:spcBef>
                <a:spcPts val="500"/>
              </a:spcBef>
              <a:spcAft>
                <a:spcPts val="0"/>
              </a:spcAft>
              <a:buSzPct val="108108"/>
              <a:buChar char="•"/>
            </a:pPr>
            <a:r>
              <a:rPr lang="en-US" dirty="0"/>
              <a:t>ESMC State Machine</a:t>
            </a:r>
            <a:endParaRPr dirty="0"/>
          </a:p>
          <a:p>
            <a:pPr marL="914400" lvl="1" indent="-355600" algn="l" rtl="0">
              <a:lnSpc>
                <a:spcPct val="90000"/>
              </a:lnSpc>
              <a:spcBef>
                <a:spcPts val="500"/>
              </a:spcBef>
              <a:spcAft>
                <a:spcPts val="0"/>
              </a:spcAft>
              <a:buSzPct val="108108"/>
              <a:buChar char="•"/>
            </a:pPr>
            <a:r>
              <a:rPr lang="en-US" dirty="0"/>
              <a:t>Hardware Abstraction Layer (HAL)</a:t>
            </a:r>
            <a:endParaRPr dirty="0"/>
          </a:p>
          <a:p>
            <a:pPr marL="457200" marR="0" lvl="0" indent="-381000" algn="l" rtl="0">
              <a:lnSpc>
                <a:spcPct val="90000"/>
              </a:lnSpc>
              <a:spcBef>
                <a:spcPts val="1000"/>
              </a:spcBef>
              <a:spcAft>
                <a:spcPts val="0"/>
              </a:spcAft>
              <a:buClr>
                <a:schemeClr val="accent2"/>
              </a:buClr>
              <a:buSzPct val="108108"/>
              <a:buFont typeface="Arial"/>
              <a:buChar char="•"/>
            </a:pPr>
            <a:r>
              <a:rPr lang="en-US" dirty="0"/>
              <a:t>External Interface</a:t>
            </a:r>
            <a:endParaRPr dirty="0"/>
          </a:p>
          <a:p>
            <a:pPr marL="457200" marR="0" lvl="0" indent="-381000" algn="l" rtl="0">
              <a:lnSpc>
                <a:spcPct val="90000"/>
              </a:lnSpc>
              <a:spcBef>
                <a:spcPts val="1000"/>
              </a:spcBef>
              <a:spcAft>
                <a:spcPts val="0"/>
              </a:spcAft>
              <a:buClr>
                <a:schemeClr val="accent2"/>
              </a:buClr>
              <a:buSzPct val="108108"/>
              <a:buFont typeface="Arial"/>
              <a:buChar char="•"/>
            </a:pPr>
            <a:r>
              <a:rPr lang="en-US" dirty="0" err="1"/>
              <a:t>FishEye</a:t>
            </a:r>
            <a:endParaRPr dirty="0"/>
          </a:p>
          <a:p>
            <a:pPr marL="457200" marR="0" lvl="0" indent="-381000" algn="l" rtl="0">
              <a:lnSpc>
                <a:spcPct val="90000"/>
              </a:lnSpc>
              <a:spcBef>
                <a:spcPts val="1000"/>
              </a:spcBef>
              <a:spcAft>
                <a:spcPts val="0"/>
              </a:spcAft>
              <a:buClr>
                <a:schemeClr val="accent2"/>
              </a:buClr>
              <a:buSzPct val="108108"/>
              <a:buFont typeface="Arial"/>
              <a:buChar char="•"/>
            </a:pPr>
            <a:r>
              <a:rPr lang="en-US" dirty="0"/>
              <a:t>Demo Video</a:t>
            </a:r>
            <a:endParaRPr dirty="0"/>
          </a:p>
        </p:txBody>
      </p:sp>
      <p:sp>
        <p:nvSpPr>
          <p:cNvPr id="85" name="Google Shape;85;p3"/>
          <p:cNvSpPr txBox="1">
            <a:spLocks noGrp="1"/>
          </p:cNvSpPr>
          <p:nvPr>
            <p:ph type="title"/>
          </p:nvPr>
        </p:nvSpPr>
        <p:spPr>
          <a:xfrm>
            <a:off x="531378" y="363705"/>
            <a:ext cx="7342622" cy="1215566"/>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Agenda</a:t>
            </a:r>
            <a:endParaRPr/>
          </a:p>
        </p:txBody>
      </p:sp>
      <p:sp>
        <p:nvSpPr>
          <p:cNvPr id="86" name="Google Shape;86;p3"/>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pic>
        <p:nvPicPr>
          <p:cNvPr id="87" name="Google Shape;87;p3"/>
          <p:cNvPicPr preferRelativeResize="0"/>
          <p:nvPr/>
        </p:nvPicPr>
        <p:blipFill rotWithShape="1">
          <a:blip r:embed="rId3">
            <a:alphaModFix/>
          </a:blip>
          <a:srcRect l="5694" t="1991" r="4597" b="10412"/>
          <a:stretch/>
        </p:blipFill>
        <p:spPr>
          <a:xfrm>
            <a:off x="6512767" y="1127394"/>
            <a:ext cx="5000120" cy="4872716"/>
          </a:xfrm>
          <a:prstGeom prst="rect">
            <a:avLst/>
          </a:prstGeom>
          <a:noFill/>
          <a:ln>
            <a:noFill/>
          </a:ln>
        </p:spPr>
      </p:pic>
      <p:sp>
        <p:nvSpPr>
          <p:cNvPr id="88" name="Google Shape;88;p3"/>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1"/>
          <p:cNvSpPr txBox="1">
            <a:spLocks noGrp="1"/>
          </p:cNvSpPr>
          <p:nvPr>
            <p:ph type="body" idx="1"/>
          </p:nvPr>
        </p:nvSpPr>
        <p:spPr>
          <a:xfrm>
            <a:off x="531814" y="1524000"/>
            <a:ext cx="10974386" cy="4565650"/>
          </a:xfrm>
          <a:prstGeom prst="rect">
            <a:avLst/>
          </a:prstGeom>
          <a:noFill/>
          <a:ln>
            <a:noFill/>
          </a:ln>
        </p:spPr>
        <p:txBody>
          <a:bodyPr spcFirstLastPara="1" wrap="square" lIns="91425" tIns="45700" rIns="91425" bIns="45700" anchor="t" anchorCtr="0">
            <a:noAutofit/>
          </a:bodyPr>
          <a:lstStyle/>
          <a:p>
            <a:pPr marL="571500" lvl="0" indent="-342900" algn="l" rtl="0">
              <a:lnSpc>
                <a:spcPct val="90000"/>
              </a:lnSpc>
              <a:spcBef>
                <a:spcPts val="1000"/>
              </a:spcBef>
              <a:spcAft>
                <a:spcPts val="0"/>
              </a:spcAft>
              <a:buClr>
                <a:srgbClr val="C00000"/>
              </a:buClr>
              <a:buSzPts val="2400"/>
              <a:buFont typeface="Arial"/>
              <a:buChar char="•"/>
            </a:pPr>
            <a:r>
              <a:rPr lang="ru-RU" dirty="0"/>
              <a:t>ESMC — это логический канал, который передает информацию SSM.</a:t>
            </a:r>
          </a:p>
          <a:p>
            <a:pPr marL="571500" lvl="0" indent="-342900" algn="l" rtl="0">
              <a:lnSpc>
                <a:spcPct val="90000"/>
              </a:lnSpc>
              <a:spcBef>
                <a:spcPts val="1000"/>
              </a:spcBef>
              <a:spcAft>
                <a:spcPts val="0"/>
              </a:spcAft>
              <a:buClr>
                <a:srgbClr val="C00000"/>
              </a:buClr>
              <a:buSzPts val="2400"/>
              <a:buFont typeface="Arial"/>
              <a:buChar char="•"/>
            </a:pPr>
            <a:r>
              <a:rPr lang="ru-RU" dirty="0"/>
              <a:t>Информация SSM определяет уровень качества EEC.</a:t>
            </a:r>
          </a:p>
          <a:p>
            <a:pPr marL="571500" lvl="0" indent="-342900" algn="l" rtl="0">
              <a:lnSpc>
                <a:spcPct val="90000"/>
              </a:lnSpc>
              <a:spcBef>
                <a:spcPts val="1000"/>
              </a:spcBef>
              <a:spcAft>
                <a:spcPts val="0"/>
              </a:spcAft>
              <a:buClr>
                <a:srgbClr val="C00000"/>
              </a:buClr>
              <a:buSzPts val="2400"/>
              <a:buFont typeface="Arial"/>
              <a:buChar char="•"/>
            </a:pPr>
            <a:r>
              <a:rPr lang="ru-RU" dirty="0"/>
              <a:t>Он основан на ITU-T G.8264 (03/2018) и ITU-T G.781 (04/2020).</a:t>
            </a:r>
          </a:p>
          <a:p>
            <a:pPr marL="571500" lvl="0" indent="-342900" algn="l" rtl="0">
              <a:lnSpc>
                <a:spcPct val="90000"/>
              </a:lnSpc>
              <a:spcBef>
                <a:spcPts val="1000"/>
              </a:spcBef>
              <a:spcAft>
                <a:spcPts val="0"/>
              </a:spcAft>
              <a:buClr>
                <a:srgbClr val="C00000"/>
              </a:buClr>
              <a:buSzPts val="2400"/>
              <a:buFont typeface="Arial"/>
              <a:buChar char="•"/>
            </a:pPr>
            <a:r>
              <a:rPr lang="ru-RU" dirty="0"/>
              <a:t>Ethernet SSM — это медленный протокол Ethernet, определенный ITU-T.</a:t>
            </a:r>
            <a:endParaRPr dirty="0"/>
          </a:p>
        </p:txBody>
      </p:sp>
      <p:sp>
        <p:nvSpPr>
          <p:cNvPr id="95" name="Google Shape;95;p1"/>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93" name="Google Shape;93;p1"/>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ru-RU" dirty="0"/>
              <a:t>Обзор</a:t>
            </a:r>
            <a:endParaRPr dirty="0"/>
          </a:p>
        </p:txBody>
      </p:sp>
      <p:sp>
        <p:nvSpPr>
          <p:cNvPr id="96" name="Google Shape;96;p1"/>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pic>
        <p:nvPicPr>
          <p:cNvPr id="97" name="Google Shape;97;p1"/>
          <p:cNvPicPr preferRelativeResize="0"/>
          <p:nvPr/>
        </p:nvPicPr>
        <p:blipFill rotWithShape="1">
          <a:blip r:embed="rId3">
            <a:alphaModFix/>
          </a:blip>
          <a:srcRect/>
          <a:stretch/>
        </p:blipFill>
        <p:spPr>
          <a:xfrm>
            <a:off x="3368421" y="3681850"/>
            <a:ext cx="5455158" cy="192418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4"/>
          <p:cNvSpPr txBox="1">
            <a:spLocks noGrp="1"/>
          </p:cNvSpPr>
          <p:nvPr>
            <p:ph type="title"/>
          </p:nvPr>
        </p:nvSpPr>
        <p:spPr>
          <a:xfrm>
            <a:off x="585166" y="247163"/>
            <a:ext cx="8155422" cy="1215566"/>
          </a:xfrm>
          <a:prstGeom prst="rect">
            <a:avLst/>
          </a:prstGeom>
          <a:noFill/>
          <a:ln>
            <a:noFill/>
          </a:ln>
        </p:spPr>
        <p:txBody>
          <a:bodyPr spcFirstLastPara="1" wrap="square" lIns="91425" tIns="45700" rIns="91425" bIns="0" anchor="b" anchorCtr="0">
            <a:normAutofit fontScale="90000"/>
          </a:bodyPr>
          <a:lstStyle/>
          <a:p>
            <a:pPr marL="0" lvl="0" indent="0" algn="l" rtl="0">
              <a:lnSpc>
                <a:spcPct val="90000"/>
              </a:lnSpc>
              <a:spcBef>
                <a:spcPts val="0"/>
              </a:spcBef>
              <a:spcAft>
                <a:spcPts val="0"/>
              </a:spcAft>
              <a:buSzPct val="111111"/>
              <a:buNone/>
            </a:pPr>
            <a:r>
              <a:rPr lang="ru-RU" b="0" i="0" dirty="0">
                <a:solidFill>
                  <a:srgbClr val="202122"/>
                </a:solidFill>
                <a:latin typeface="Arial"/>
                <a:ea typeface="Arial"/>
                <a:cs typeface="Arial"/>
                <a:sym typeface="Arial"/>
              </a:rPr>
              <a:t>Топология сети синхронизации</a:t>
            </a:r>
            <a:endParaRPr dirty="0"/>
          </a:p>
        </p:txBody>
      </p:sp>
      <p:sp>
        <p:nvSpPr>
          <p:cNvPr id="103" name="Google Shape;103;p34"/>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104" name="Google Shape;104;p34"/>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pic>
        <p:nvPicPr>
          <p:cNvPr id="105" name="Google Shape;105;p34"/>
          <p:cNvPicPr preferRelativeResize="0"/>
          <p:nvPr/>
        </p:nvPicPr>
        <p:blipFill rotWithShape="1">
          <a:blip r:embed="rId3">
            <a:alphaModFix/>
          </a:blip>
          <a:srcRect/>
          <a:stretch/>
        </p:blipFill>
        <p:spPr>
          <a:xfrm>
            <a:off x="2395930" y="1722316"/>
            <a:ext cx="7395529" cy="44909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10"/>
          <p:cNvSpPr txBox="1">
            <a:spLocks noGrp="1"/>
          </p:cNvSpPr>
          <p:nvPr>
            <p:ph type="body" idx="1"/>
          </p:nvPr>
        </p:nvSpPr>
        <p:spPr>
          <a:xfrm>
            <a:off x="338529" y="1650162"/>
            <a:ext cx="6688803" cy="4083888"/>
          </a:xfrm>
          <a:prstGeom prst="rect">
            <a:avLst/>
          </a:prstGeom>
          <a:noFill/>
          <a:ln>
            <a:noFill/>
          </a:ln>
        </p:spPr>
        <p:txBody>
          <a:bodyPr spcFirstLastPara="1" wrap="square" lIns="91425" tIns="45700" rIns="91425" bIns="45700" anchor="t" anchorCtr="0">
            <a:noAutofit/>
          </a:bodyPr>
          <a:lstStyle/>
          <a:p>
            <a:pPr marL="571500" lvl="0" indent="-342900" algn="l" rtl="0">
              <a:lnSpc>
                <a:spcPct val="90000"/>
              </a:lnSpc>
              <a:spcBef>
                <a:spcPts val="1000"/>
              </a:spcBef>
              <a:spcAft>
                <a:spcPts val="0"/>
              </a:spcAft>
              <a:buClr>
                <a:srgbClr val="C00000"/>
              </a:buClr>
              <a:buSzPts val="2400"/>
              <a:buFont typeface="Arial"/>
              <a:buChar char="•"/>
            </a:pPr>
            <a:r>
              <a:rPr lang="ru-RU" dirty="0"/>
              <a:t>Аппаратный абстрагированный стек </a:t>
            </a:r>
            <a:r>
              <a:rPr lang="en-US" dirty="0"/>
              <a:t>ESMC.</a:t>
            </a:r>
          </a:p>
          <a:p>
            <a:pPr marL="571500" lvl="0" indent="-342900" algn="l" rtl="0">
              <a:lnSpc>
                <a:spcPct val="90000"/>
              </a:lnSpc>
              <a:spcBef>
                <a:spcPts val="1000"/>
              </a:spcBef>
              <a:spcAft>
                <a:spcPts val="0"/>
              </a:spcAft>
              <a:buClr>
                <a:srgbClr val="C00000"/>
              </a:buClr>
              <a:buSzPts val="2400"/>
              <a:buFont typeface="Arial"/>
              <a:buChar char="•"/>
            </a:pPr>
            <a:r>
              <a:rPr lang="ru-RU" dirty="0"/>
              <a:t>Соответствует </a:t>
            </a:r>
            <a:r>
              <a:rPr lang="en-US" dirty="0"/>
              <a:t>G.781 (04.2020) </a:t>
            </a:r>
            <a:r>
              <a:rPr lang="ru-RU" dirty="0"/>
              <a:t>и </a:t>
            </a:r>
            <a:r>
              <a:rPr lang="en-US" dirty="0"/>
              <a:t>G.8264 (03.2018).</a:t>
            </a:r>
          </a:p>
          <a:p>
            <a:pPr marL="571500" lvl="0" indent="-342900" algn="l" rtl="0">
              <a:lnSpc>
                <a:spcPct val="90000"/>
              </a:lnSpc>
              <a:spcBef>
                <a:spcPts val="1000"/>
              </a:spcBef>
              <a:spcAft>
                <a:spcPts val="0"/>
              </a:spcAft>
              <a:buClr>
                <a:srgbClr val="C00000"/>
              </a:buClr>
              <a:buSzPts val="2400"/>
              <a:buFont typeface="Arial"/>
              <a:buChar char="•"/>
            </a:pPr>
            <a:r>
              <a:rPr lang="ru-RU" dirty="0"/>
              <a:t>Упрощенная однопоточная архитектура.</a:t>
            </a:r>
          </a:p>
          <a:p>
            <a:pPr marL="571500" lvl="0" indent="-342900" algn="l" rtl="0">
              <a:lnSpc>
                <a:spcPct val="90000"/>
              </a:lnSpc>
              <a:spcBef>
                <a:spcPts val="1000"/>
              </a:spcBef>
              <a:spcAft>
                <a:spcPts val="0"/>
              </a:spcAft>
              <a:buClr>
                <a:srgbClr val="C00000"/>
              </a:buClr>
              <a:buSzPts val="2400"/>
              <a:buFont typeface="Arial"/>
              <a:buChar char="•"/>
            </a:pPr>
            <a:r>
              <a:rPr lang="ru-RU" dirty="0"/>
              <a:t>Взаимодействие со стеком </a:t>
            </a:r>
            <a:r>
              <a:rPr lang="en-US" dirty="0"/>
              <a:t>PTP (</a:t>
            </a:r>
            <a:r>
              <a:rPr lang="ru-RU" dirty="0"/>
              <a:t>для поддержки </a:t>
            </a:r>
            <a:r>
              <a:rPr lang="en-US" dirty="0"/>
              <a:t>IWF)</a:t>
            </a:r>
          </a:p>
          <a:p>
            <a:pPr marL="571500" lvl="0" indent="-342900" algn="l" rtl="0">
              <a:lnSpc>
                <a:spcPct val="90000"/>
              </a:lnSpc>
              <a:spcBef>
                <a:spcPts val="1000"/>
              </a:spcBef>
              <a:spcAft>
                <a:spcPts val="0"/>
              </a:spcAft>
              <a:buClr>
                <a:srgbClr val="C00000"/>
              </a:buClr>
              <a:buSzPts val="2400"/>
              <a:buFont typeface="Arial"/>
              <a:buChar char="•"/>
            </a:pPr>
            <a:r>
              <a:rPr lang="ru-RU" dirty="0"/>
              <a:t>Поддержка динамической конфигурации.</a:t>
            </a:r>
          </a:p>
          <a:p>
            <a:pPr marL="571500" lvl="0" indent="-342900" algn="l" rtl="0">
              <a:lnSpc>
                <a:spcPct val="90000"/>
              </a:lnSpc>
              <a:spcBef>
                <a:spcPts val="1000"/>
              </a:spcBef>
              <a:spcAft>
                <a:spcPts val="0"/>
              </a:spcAft>
              <a:buClr>
                <a:srgbClr val="C00000"/>
              </a:buClr>
              <a:buSzPts val="2400"/>
              <a:buFont typeface="Arial"/>
              <a:buChar char="•"/>
            </a:pPr>
            <a:r>
              <a:rPr lang="ru-RU" dirty="0"/>
              <a:t>Мониторинг с помощью </a:t>
            </a:r>
            <a:r>
              <a:rPr lang="en-US" dirty="0" err="1"/>
              <a:t>FishEye</a:t>
            </a:r>
            <a:endParaRPr lang="en-US" dirty="0"/>
          </a:p>
          <a:p>
            <a:pPr marL="571500" lvl="0" indent="-342900" algn="l" rtl="0">
              <a:lnSpc>
                <a:spcPct val="90000"/>
              </a:lnSpc>
              <a:spcBef>
                <a:spcPts val="1000"/>
              </a:spcBef>
              <a:spcAft>
                <a:spcPts val="0"/>
              </a:spcAft>
              <a:buClr>
                <a:srgbClr val="C00000"/>
              </a:buClr>
              <a:buSzPts val="2400"/>
              <a:buFont typeface="Arial"/>
              <a:buChar char="•"/>
            </a:pPr>
            <a:r>
              <a:rPr lang="ru-RU" dirty="0"/>
              <a:t>Поддержка </a:t>
            </a:r>
            <a:r>
              <a:rPr lang="en-US" dirty="0"/>
              <a:t>Intel® E810XXVDA4T, Renesas® </a:t>
            </a:r>
            <a:r>
              <a:rPr lang="en-US" dirty="0" err="1"/>
              <a:t>ClockMatrix</a:t>
            </a:r>
            <a:r>
              <a:rPr lang="en-US" dirty="0"/>
              <a:t>™ 8A34001 </a:t>
            </a:r>
            <a:r>
              <a:rPr lang="ru-RU" dirty="0"/>
              <a:t>и </a:t>
            </a:r>
            <a:r>
              <a:rPr lang="en-US" dirty="0" err="1"/>
              <a:t>AuraSemi</a:t>
            </a:r>
            <a:r>
              <a:rPr lang="en-US" dirty="0"/>
              <a:t>® 5508 PHC.</a:t>
            </a:r>
            <a:endParaRPr dirty="0"/>
          </a:p>
        </p:txBody>
      </p:sp>
      <p:sp>
        <p:nvSpPr>
          <p:cNvPr id="110" name="Google Shape;110;p10"/>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111" name="Google Shape;111;p10"/>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ru-RU" dirty="0"/>
              <a:t>Почему </a:t>
            </a:r>
            <a:r>
              <a:rPr lang="en-US" dirty="0" err="1"/>
              <a:t>SyncESMC</a:t>
            </a:r>
            <a:endParaRPr dirty="0"/>
          </a:p>
        </p:txBody>
      </p:sp>
      <p:sp>
        <p:nvSpPr>
          <p:cNvPr id="113" name="Google Shape;113;p10"/>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sp>
        <p:nvSpPr>
          <p:cNvPr id="114" name="Google Shape;114;p10"/>
          <p:cNvSpPr/>
          <p:nvPr/>
        </p:nvSpPr>
        <p:spPr>
          <a:xfrm>
            <a:off x="6984542" y="1250112"/>
            <a:ext cx="3734716" cy="4083888"/>
          </a:xfrm>
          <a:prstGeom prst="rect">
            <a:avLst/>
          </a:prstGeom>
          <a:noFill/>
          <a:ln>
            <a:noFill/>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Google Shape;120;p4"/>
          <p:cNvSpPr txBox="1">
            <a:spLocks noGrp="1"/>
          </p:cNvSpPr>
          <p:nvPr>
            <p:ph type="title"/>
          </p:nvPr>
        </p:nvSpPr>
        <p:spPr>
          <a:xfrm>
            <a:off x="574443" y="732510"/>
            <a:ext cx="8333222" cy="501651"/>
          </a:xfrm>
          <a:prstGeom prst="rect">
            <a:avLst/>
          </a:prstGeom>
          <a:noFill/>
          <a:ln>
            <a:noFill/>
          </a:ln>
        </p:spPr>
        <p:txBody>
          <a:bodyPr spcFirstLastPara="1" wrap="square" lIns="91425" tIns="45700" rIns="91425" bIns="0" anchor="b" anchorCtr="0">
            <a:normAutofit fontScale="90000"/>
          </a:bodyPr>
          <a:lstStyle/>
          <a:p>
            <a:pPr marL="0" lvl="0" indent="0" algn="l" rtl="0">
              <a:lnSpc>
                <a:spcPct val="90000"/>
              </a:lnSpc>
              <a:spcBef>
                <a:spcPts val="0"/>
              </a:spcBef>
              <a:spcAft>
                <a:spcPts val="0"/>
              </a:spcAft>
              <a:buClr>
                <a:schemeClr val="accent1"/>
              </a:buClr>
              <a:buSzPts val="4400"/>
              <a:buFont typeface="Calibri"/>
              <a:buNone/>
            </a:pPr>
            <a:r>
              <a:rPr lang="ru-RU" dirty="0"/>
              <a:t>Архитектура</a:t>
            </a:r>
            <a:endParaRPr dirty="0"/>
          </a:p>
        </p:txBody>
      </p:sp>
      <p:pic>
        <p:nvPicPr>
          <p:cNvPr id="122" name="Google Shape;122;p4"/>
          <p:cNvPicPr preferRelativeResize="0"/>
          <p:nvPr/>
        </p:nvPicPr>
        <p:blipFill rotWithShape="1">
          <a:blip r:embed="rId3">
            <a:alphaModFix/>
          </a:blip>
          <a:srcRect/>
          <a:stretch/>
        </p:blipFill>
        <p:spPr>
          <a:xfrm>
            <a:off x="1666194" y="1234162"/>
            <a:ext cx="8859611" cy="51221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9" name="Google Shape;129;g12156dc2b05_0_0"/>
          <p:cNvSpPr txBox="1">
            <a:spLocks noGrp="1"/>
          </p:cNvSpPr>
          <p:nvPr>
            <p:ph type="body" idx="1"/>
          </p:nvPr>
        </p:nvSpPr>
        <p:spPr>
          <a:xfrm>
            <a:off x="338530" y="1814729"/>
            <a:ext cx="7917964" cy="4083888"/>
          </a:xfrm>
          <a:prstGeom prst="rect">
            <a:avLst/>
          </a:prstGeom>
          <a:noFill/>
          <a:ln>
            <a:noFill/>
          </a:ln>
        </p:spPr>
        <p:txBody>
          <a:bodyPr spcFirstLastPara="1" wrap="square" lIns="91425" tIns="45700" rIns="91425" bIns="45700" anchor="t" anchorCtr="0">
            <a:noAutofit/>
          </a:bodyPr>
          <a:lstStyle/>
          <a:p>
            <a:pPr marL="571500" lvl="0" indent="-342900" algn="l" rtl="0">
              <a:lnSpc>
                <a:spcPct val="90000"/>
              </a:lnSpc>
              <a:spcBef>
                <a:spcPts val="1000"/>
              </a:spcBef>
              <a:spcAft>
                <a:spcPts val="0"/>
              </a:spcAft>
              <a:buClr>
                <a:srgbClr val="C00000"/>
              </a:buClr>
              <a:buSzPts val="2400"/>
              <a:buFont typeface="Arial"/>
              <a:buChar char="•"/>
            </a:pPr>
            <a:r>
              <a:rPr lang="ru-RU" dirty="0"/>
              <a:t>Однопоточная архитектура.</a:t>
            </a:r>
          </a:p>
          <a:p>
            <a:pPr marL="571500" lvl="0" indent="-342900" algn="l" rtl="0">
              <a:lnSpc>
                <a:spcPct val="90000"/>
              </a:lnSpc>
              <a:spcBef>
                <a:spcPts val="1000"/>
              </a:spcBef>
              <a:spcAft>
                <a:spcPts val="0"/>
              </a:spcAft>
              <a:buClr>
                <a:srgbClr val="C00000"/>
              </a:buClr>
              <a:buSzPts val="2400"/>
              <a:buFont typeface="Arial"/>
              <a:buChar char="•"/>
            </a:pPr>
            <a:r>
              <a:rPr lang="ru-RU" dirty="0"/>
              <a:t>Поддержка нескольких аппаратных средств с использованием HAL</a:t>
            </a:r>
          </a:p>
          <a:p>
            <a:pPr marL="571500" lvl="0" indent="-342900" algn="l" rtl="0">
              <a:lnSpc>
                <a:spcPct val="90000"/>
              </a:lnSpc>
              <a:spcBef>
                <a:spcPts val="1000"/>
              </a:spcBef>
              <a:spcAft>
                <a:spcPts val="0"/>
              </a:spcAft>
              <a:buClr>
                <a:srgbClr val="C00000"/>
              </a:buClr>
              <a:buSzPts val="2400"/>
              <a:buFont typeface="Arial"/>
              <a:buChar char="•"/>
            </a:pPr>
            <a:r>
              <a:rPr lang="ru-RU" dirty="0"/>
              <a:t>Поддержка нескольких часов</a:t>
            </a:r>
          </a:p>
          <a:p>
            <a:pPr marL="571500" lvl="0" indent="-342900" algn="l" rtl="0">
              <a:lnSpc>
                <a:spcPct val="90000"/>
              </a:lnSpc>
              <a:spcBef>
                <a:spcPts val="1000"/>
              </a:spcBef>
              <a:spcAft>
                <a:spcPts val="0"/>
              </a:spcAft>
              <a:buClr>
                <a:srgbClr val="C00000"/>
              </a:buClr>
              <a:buSzPts val="2400"/>
              <a:buFont typeface="Arial"/>
              <a:buChar char="•"/>
            </a:pPr>
            <a:r>
              <a:rPr lang="ru-RU" dirty="0"/>
              <a:t>Внешний мультиплексор для входных сигналов</a:t>
            </a:r>
          </a:p>
          <a:p>
            <a:pPr marL="571500" lvl="0" indent="-342900" algn="l" rtl="0">
              <a:lnSpc>
                <a:spcPct val="90000"/>
              </a:lnSpc>
              <a:spcBef>
                <a:spcPts val="1000"/>
              </a:spcBef>
              <a:spcAft>
                <a:spcPts val="0"/>
              </a:spcAft>
              <a:buClr>
                <a:srgbClr val="C00000"/>
              </a:buClr>
              <a:buSzPts val="2400"/>
              <a:buFont typeface="Arial"/>
              <a:buChar char="•"/>
            </a:pPr>
            <a:r>
              <a:rPr lang="ru-RU" dirty="0"/>
              <a:t>Футуристический дизайн для поддержки драйверов ядра с минимальными изменениями.</a:t>
            </a:r>
          </a:p>
          <a:p>
            <a:pPr marL="571500" lvl="0" indent="-342900" algn="l" rtl="0">
              <a:lnSpc>
                <a:spcPct val="90000"/>
              </a:lnSpc>
              <a:spcBef>
                <a:spcPts val="1000"/>
              </a:spcBef>
              <a:spcAft>
                <a:spcPts val="0"/>
              </a:spcAft>
              <a:buClr>
                <a:srgbClr val="C00000"/>
              </a:buClr>
              <a:buSzPts val="2400"/>
              <a:buFont typeface="Arial"/>
              <a:buChar char="•"/>
            </a:pPr>
            <a:r>
              <a:rPr lang="ru-RU" dirty="0"/>
              <a:t>Взаимодействие со стеками PTP от разных производителей.</a:t>
            </a:r>
          </a:p>
          <a:p>
            <a:pPr marL="571500" lvl="0" indent="-342900" algn="l" rtl="0">
              <a:lnSpc>
                <a:spcPct val="90000"/>
              </a:lnSpc>
              <a:spcBef>
                <a:spcPts val="1000"/>
              </a:spcBef>
              <a:spcAft>
                <a:spcPts val="0"/>
              </a:spcAft>
              <a:buClr>
                <a:srgbClr val="C00000"/>
              </a:buClr>
              <a:buSzPts val="2400"/>
              <a:buFont typeface="Arial"/>
              <a:buChar char="•"/>
            </a:pPr>
            <a:r>
              <a:rPr lang="ru-RU" dirty="0"/>
              <a:t>Встроенная поддержка конфигурации и мониторинга сети.</a:t>
            </a:r>
          </a:p>
          <a:p>
            <a:pPr marL="571500" lvl="0" indent="-342900" algn="l" rtl="0">
              <a:lnSpc>
                <a:spcPct val="90000"/>
              </a:lnSpc>
              <a:spcBef>
                <a:spcPts val="1000"/>
              </a:spcBef>
              <a:spcAft>
                <a:spcPts val="0"/>
              </a:spcAft>
              <a:buClr>
                <a:srgbClr val="C00000"/>
              </a:buClr>
              <a:buSzPts val="2400"/>
              <a:buFont typeface="Arial"/>
              <a:buChar char="•"/>
            </a:pPr>
            <a:r>
              <a:rPr lang="ru-RU" dirty="0" err="1"/>
              <a:t>Микросервис</a:t>
            </a:r>
            <a:r>
              <a:rPr lang="ru-RU" dirty="0"/>
              <a:t>, совместимый с </a:t>
            </a:r>
            <a:r>
              <a:rPr lang="ru-RU" dirty="0" err="1"/>
              <a:t>SONiC</a:t>
            </a:r>
            <a:endParaRPr dirty="0"/>
          </a:p>
        </p:txBody>
      </p:sp>
      <p:sp>
        <p:nvSpPr>
          <p:cNvPr id="127" name="Google Shape;127;g12156dc2b05_0_0"/>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128" name="Google Shape;128;g12156dc2b05_0_0"/>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ru-RU" dirty="0"/>
              <a:t>ЦЕЛИ дизайна</a:t>
            </a:r>
            <a:endParaRPr dirty="0"/>
          </a:p>
        </p:txBody>
      </p:sp>
      <p:sp>
        <p:nvSpPr>
          <p:cNvPr id="130" name="Google Shape;130;g12156dc2b05_0_0"/>
          <p:cNvSpPr/>
          <p:nvPr/>
        </p:nvSpPr>
        <p:spPr>
          <a:xfrm>
            <a:off x="6404855" y="1087883"/>
            <a:ext cx="5268467" cy="5268467"/>
          </a:xfrm>
          <a:prstGeom prst="rect">
            <a:avLst/>
          </a:prstGeom>
          <a:noFill/>
          <a:ln>
            <a:noFill/>
          </a:ln>
        </p:spPr>
      </p:sp>
      <p:sp>
        <p:nvSpPr>
          <p:cNvPr id="131" name="Google Shape;131;g12156dc2b05_0_0"/>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8" name="Google Shape;138;g12055b0ce30_0_16"/>
          <p:cNvSpPr txBox="1">
            <a:spLocks noGrp="1"/>
          </p:cNvSpPr>
          <p:nvPr>
            <p:ph type="body" idx="1"/>
          </p:nvPr>
        </p:nvSpPr>
        <p:spPr>
          <a:xfrm>
            <a:off x="531378" y="1566333"/>
            <a:ext cx="8130022" cy="4529667"/>
          </a:xfrm>
          <a:prstGeom prst="rect">
            <a:avLst/>
          </a:prstGeom>
          <a:noFill/>
          <a:ln>
            <a:noFill/>
          </a:ln>
        </p:spPr>
        <p:txBody>
          <a:bodyPr spcFirstLastPara="1" wrap="square" lIns="91425" tIns="45700" rIns="91425" bIns="45700" anchor="t" anchorCtr="0">
            <a:normAutofit/>
          </a:bodyPr>
          <a:lstStyle/>
          <a:p>
            <a:pPr marL="228600" lvl="0" indent="0" algn="l" rtl="0">
              <a:lnSpc>
                <a:spcPct val="90000"/>
              </a:lnSpc>
              <a:spcBef>
                <a:spcPts val="1000"/>
              </a:spcBef>
              <a:spcAft>
                <a:spcPts val="0"/>
              </a:spcAft>
              <a:buClr>
                <a:srgbClr val="C00000"/>
              </a:buClr>
              <a:buSzPts val="2000"/>
              <a:buNone/>
            </a:pPr>
            <a:r>
              <a:rPr lang="ru-RU" dirty="0"/>
              <a:t>Модуль конфигурации имеет два режима:</a:t>
            </a:r>
          </a:p>
          <a:p>
            <a:pPr marL="571500" lvl="0" indent="-342900" algn="l" rtl="0">
              <a:lnSpc>
                <a:spcPct val="90000"/>
              </a:lnSpc>
              <a:spcBef>
                <a:spcPts val="1000"/>
              </a:spcBef>
              <a:spcAft>
                <a:spcPts val="0"/>
              </a:spcAft>
              <a:buClr>
                <a:srgbClr val="C00000"/>
              </a:buClr>
              <a:buSzPts val="2000"/>
              <a:buFont typeface="Arial"/>
              <a:buChar char="•"/>
            </a:pPr>
            <a:r>
              <a:rPr lang="ru-RU" dirty="0"/>
              <a:t>Режим статической конфигурации</a:t>
            </a:r>
          </a:p>
          <a:p>
            <a:pPr marL="1028700" lvl="1" indent="-342900" algn="l" rtl="0">
              <a:lnSpc>
                <a:spcPct val="90000"/>
              </a:lnSpc>
              <a:spcBef>
                <a:spcPts val="500"/>
              </a:spcBef>
              <a:spcAft>
                <a:spcPts val="0"/>
              </a:spcAft>
              <a:buClr>
                <a:srgbClr val="C00000"/>
              </a:buClr>
              <a:buSzPts val="2000"/>
              <a:buFont typeface="Noto Sans Symbols"/>
              <a:buChar char="⮚"/>
            </a:pPr>
            <a:r>
              <a:rPr lang="ru-RU" dirty="0"/>
              <a:t>Файл конфигурации на основе JSON.</a:t>
            </a:r>
          </a:p>
          <a:p>
            <a:pPr marL="1028700" lvl="1" indent="-342900" algn="l" rtl="0">
              <a:lnSpc>
                <a:spcPct val="90000"/>
              </a:lnSpc>
              <a:spcBef>
                <a:spcPts val="500"/>
              </a:spcBef>
              <a:spcAft>
                <a:spcPts val="0"/>
              </a:spcAft>
              <a:buClr>
                <a:srgbClr val="C00000"/>
              </a:buClr>
              <a:buSzPts val="2000"/>
              <a:buFont typeface="Noto Sans Symbols"/>
              <a:buChar char="⮚"/>
            </a:pPr>
            <a:r>
              <a:rPr lang="ru-RU" dirty="0"/>
              <a:t>Система загружается с предопределенной конфигурацией</a:t>
            </a:r>
          </a:p>
          <a:p>
            <a:pPr marL="1028700" lvl="1" indent="-342900" algn="l" rtl="0">
              <a:lnSpc>
                <a:spcPct val="90000"/>
              </a:lnSpc>
              <a:spcBef>
                <a:spcPts val="500"/>
              </a:spcBef>
              <a:spcAft>
                <a:spcPts val="0"/>
              </a:spcAft>
              <a:buClr>
                <a:srgbClr val="C00000"/>
              </a:buClr>
              <a:buSzPts val="2000"/>
              <a:buFont typeface="Noto Sans Symbols"/>
              <a:buChar char="⮚"/>
            </a:pPr>
            <a:r>
              <a:rPr lang="ru-RU" dirty="0"/>
              <a:t>Конфигурация в основном подразделяется на</a:t>
            </a:r>
            <a:endParaRPr dirty="0"/>
          </a:p>
          <a:p>
            <a:pPr marL="1485900" lvl="2" indent="-342900" algn="l" rtl="0">
              <a:lnSpc>
                <a:spcPct val="90000"/>
              </a:lnSpc>
              <a:spcBef>
                <a:spcPts val="500"/>
              </a:spcBef>
              <a:spcAft>
                <a:spcPts val="0"/>
              </a:spcAft>
              <a:buClr>
                <a:srgbClr val="C00000"/>
              </a:buClr>
              <a:buSzPts val="1800"/>
              <a:buFont typeface="Noto Sans Symbols"/>
              <a:buChar char="✔"/>
            </a:pPr>
            <a:r>
              <a:rPr lang="ru-RU" dirty="0"/>
              <a:t>Устройство</a:t>
            </a:r>
            <a:r>
              <a:rPr lang="en-US" dirty="0"/>
              <a:t> </a:t>
            </a:r>
            <a:endParaRPr dirty="0"/>
          </a:p>
          <a:p>
            <a:pPr marL="1485900" lvl="2" indent="-342900" algn="l" rtl="0">
              <a:lnSpc>
                <a:spcPct val="90000"/>
              </a:lnSpc>
              <a:spcBef>
                <a:spcPts val="500"/>
              </a:spcBef>
              <a:spcAft>
                <a:spcPts val="0"/>
              </a:spcAft>
              <a:buClr>
                <a:srgbClr val="C00000"/>
              </a:buClr>
              <a:buSzPts val="1800"/>
              <a:buFont typeface="Noto Sans Symbols"/>
              <a:buChar char="✔"/>
            </a:pPr>
            <a:r>
              <a:rPr lang="ru-RU" dirty="0"/>
              <a:t>Порт</a:t>
            </a:r>
            <a:endParaRPr dirty="0"/>
          </a:p>
          <a:p>
            <a:pPr marL="1485900" lvl="2" indent="-342900" algn="l" rtl="0">
              <a:lnSpc>
                <a:spcPct val="90000"/>
              </a:lnSpc>
              <a:spcBef>
                <a:spcPts val="500"/>
              </a:spcBef>
              <a:spcAft>
                <a:spcPts val="0"/>
              </a:spcAft>
              <a:buClr>
                <a:srgbClr val="C00000"/>
              </a:buClr>
              <a:buSzPts val="1800"/>
              <a:buFont typeface="Noto Sans Symbols"/>
              <a:buChar char="✔"/>
            </a:pPr>
            <a:r>
              <a:rPr lang="ru-RU" dirty="0" err="1"/>
              <a:t>Мониторниг</a:t>
            </a:r>
            <a:endParaRPr dirty="0"/>
          </a:p>
          <a:p>
            <a:pPr marL="571500" lvl="0" indent="-342900" algn="l" rtl="0">
              <a:lnSpc>
                <a:spcPct val="90000"/>
              </a:lnSpc>
              <a:spcBef>
                <a:spcPts val="1000"/>
              </a:spcBef>
              <a:spcAft>
                <a:spcPts val="0"/>
              </a:spcAft>
              <a:buClr>
                <a:srgbClr val="C00000"/>
              </a:buClr>
              <a:buSzPts val="2000"/>
              <a:buFont typeface="Arial"/>
              <a:buChar char="•"/>
            </a:pPr>
            <a:r>
              <a:rPr lang="ru-RU" dirty="0"/>
              <a:t>Динамическая конфигурация</a:t>
            </a:r>
          </a:p>
          <a:p>
            <a:pPr marL="1028700" lvl="1" indent="-342900">
              <a:buClr>
                <a:srgbClr val="C00000"/>
              </a:buClr>
              <a:buFont typeface="Noto Sans Symbols"/>
              <a:buChar char="⮚"/>
            </a:pPr>
            <a:r>
              <a:rPr lang="en-US" dirty="0"/>
              <a:t>REST API</a:t>
            </a:r>
            <a:endParaRPr dirty="0"/>
          </a:p>
          <a:p>
            <a:pPr marL="1028700" lvl="1" indent="-342900" algn="l" rtl="0">
              <a:lnSpc>
                <a:spcPct val="90000"/>
              </a:lnSpc>
              <a:spcBef>
                <a:spcPts val="500"/>
              </a:spcBef>
              <a:spcAft>
                <a:spcPts val="0"/>
              </a:spcAft>
              <a:buClr>
                <a:srgbClr val="C00000"/>
              </a:buClr>
              <a:buSzPts val="2000"/>
              <a:buFont typeface="Noto Sans Symbols"/>
              <a:buChar char="⮚"/>
            </a:pPr>
            <a:r>
              <a:rPr lang="ru-RU" dirty="0"/>
              <a:t>Модель </a:t>
            </a:r>
            <a:r>
              <a:rPr lang="en-US" dirty="0"/>
              <a:t>Netconf-yang </a:t>
            </a:r>
            <a:r>
              <a:rPr lang="ru-RU" dirty="0"/>
              <a:t>для </a:t>
            </a:r>
            <a:r>
              <a:rPr lang="en-US" dirty="0"/>
              <a:t>O-RAN</a:t>
            </a:r>
            <a:endParaRPr dirty="0"/>
          </a:p>
          <a:p>
            <a:pPr marL="685800" lvl="1" indent="0" algn="l" rtl="0">
              <a:lnSpc>
                <a:spcPct val="90000"/>
              </a:lnSpc>
              <a:spcBef>
                <a:spcPts val="500"/>
              </a:spcBef>
              <a:spcAft>
                <a:spcPts val="0"/>
              </a:spcAft>
              <a:buClr>
                <a:srgbClr val="C00000"/>
              </a:buClr>
              <a:buSzPts val="2000"/>
              <a:buNone/>
            </a:pPr>
            <a:endParaRPr dirty="0"/>
          </a:p>
          <a:p>
            <a:pPr marL="1028700" lvl="1" indent="-215900" algn="l" rtl="0">
              <a:lnSpc>
                <a:spcPct val="90000"/>
              </a:lnSpc>
              <a:spcBef>
                <a:spcPts val="500"/>
              </a:spcBef>
              <a:spcAft>
                <a:spcPts val="0"/>
              </a:spcAft>
              <a:buClr>
                <a:srgbClr val="C00000"/>
              </a:buClr>
              <a:buSzPts val="2000"/>
              <a:buFont typeface="Arial"/>
              <a:buNone/>
            </a:pPr>
            <a:endParaRPr dirty="0"/>
          </a:p>
          <a:p>
            <a:pPr marL="228600" lvl="0" indent="0" algn="l" rtl="0">
              <a:lnSpc>
                <a:spcPct val="90000"/>
              </a:lnSpc>
              <a:spcBef>
                <a:spcPts val="1000"/>
              </a:spcBef>
              <a:spcAft>
                <a:spcPts val="0"/>
              </a:spcAft>
              <a:buClr>
                <a:srgbClr val="C00000"/>
              </a:buClr>
              <a:buSzPts val="2000"/>
              <a:buNone/>
            </a:pPr>
            <a:endParaRPr dirty="0"/>
          </a:p>
          <a:p>
            <a:pPr marL="571500" lvl="0" indent="-215900" algn="l" rtl="0">
              <a:lnSpc>
                <a:spcPct val="90000"/>
              </a:lnSpc>
              <a:spcBef>
                <a:spcPts val="1000"/>
              </a:spcBef>
              <a:spcAft>
                <a:spcPts val="0"/>
              </a:spcAft>
              <a:buClr>
                <a:srgbClr val="C00000"/>
              </a:buClr>
              <a:buSzPts val="2000"/>
              <a:buFont typeface="Arial"/>
              <a:buNone/>
            </a:pPr>
            <a:endParaRPr dirty="0"/>
          </a:p>
        </p:txBody>
      </p:sp>
      <p:sp>
        <p:nvSpPr>
          <p:cNvPr id="136" name="Google Shape;136;g12055b0ce30_0_16"/>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137" name="Google Shape;137;g12055b0ce30_0_16"/>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ru-RU" dirty="0"/>
              <a:t>Конфигурация</a:t>
            </a:r>
            <a:endParaRPr dirty="0"/>
          </a:p>
        </p:txBody>
      </p:sp>
      <p:sp>
        <p:nvSpPr>
          <p:cNvPr id="139" name="Google Shape;139;g12055b0ce30_0_16"/>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pic>
        <p:nvPicPr>
          <p:cNvPr id="140" name="Google Shape;140;g12055b0ce30_0_16" descr="Json file - Free interface icons"/>
          <p:cNvPicPr preferRelativeResize="0"/>
          <p:nvPr/>
        </p:nvPicPr>
        <p:blipFill rotWithShape="1">
          <a:blip r:embed="rId3">
            <a:alphaModFix/>
          </a:blip>
          <a:srcRect/>
          <a:stretch/>
        </p:blipFill>
        <p:spPr>
          <a:xfrm>
            <a:off x="7472680" y="1954361"/>
            <a:ext cx="2037080" cy="2037080"/>
          </a:xfrm>
          <a:prstGeom prst="rect">
            <a:avLst/>
          </a:prstGeom>
          <a:noFill/>
          <a:ln>
            <a:noFill/>
          </a:ln>
        </p:spPr>
      </p:pic>
      <p:pic>
        <p:nvPicPr>
          <p:cNvPr id="141" name="Google Shape;141;g12055b0ce30_0_16" descr="Understanding Rest API and its Uses in Web Application Development"/>
          <p:cNvPicPr preferRelativeResize="0"/>
          <p:nvPr/>
        </p:nvPicPr>
        <p:blipFill rotWithShape="1">
          <a:blip r:embed="rId4">
            <a:alphaModFix/>
          </a:blip>
          <a:srcRect/>
          <a:stretch/>
        </p:blipFill>
        <p:spPr>
          <a:xfrm>
            <a:off x="9767238" y="2349330"/>
            <a:ext cx="1573446" cy="1573446"/>
          </a:xfrm>
          <a:prstGeom prst="rect">
            <a:avLst/>
          </a:prstGeom>
          <a:noFill/>
          <a:ln>
            <a:noFill/>
          </a:ln>
        </p:spPr>
      </p:pic>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TotalTime>
  <Words>990</Words>
  <Application>Microsoft Office PowerPoint</Application>
  <PresentationFormat>Широкоэкранный</PresentationFormat>
  <Paragraphs>188</Paragraphs>
  <Slides>20</Slides>
  <Notes>20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20</vt:i4>
      </vt:variant>
    </vt:vector>
  </HeadingPairs>
  <TitlesOfParts>
    <vt:vector size="25" baseType="lpstr">
      <vt:lpstr>Calibri</vt:lpstr>
      <vt:lpstr>Noto Sans Symbols</vt:lpstr>
      <vt:lpstr>Arial</vt:lpstr>
      <vt:lpstr>Calibri Light</vt:lpstr>
      <vt:lpstr>Тема Office</vt:lpstr>
      <vt:lpstr>SyncESMC </vt:lpstr>
      <vt:lpstr>Dd    Введение</vt:lpstr>
      <vt:lpstr>Agenda</vt:lpstr>
      <vt:lpstr>Обзор</vt:lpstr>
      <vt:lpstr>Топология сети синхронизации</vt:lpstr>
      <vt:lpstr>Почему SyncESMC</vt:lpstr>
      <vt:lpstr>Архитектура</vt:lpstr>
      <vt:lpstr>ЦЕЛИ дизайна</vt:lpstr>
      <vt:lpstr>Конфигурация</vt:lpstr>
      <vt:lpstr>Пакетный механизм</vt:lpstr>
      <vt:lpstr>ESMC State Machine</vt:lpstr>
      <vt:lpstr>External MUX for Input Signals</vt:lpstr>
      <vt:lpstr>Hardware Abstraction Layer</vt:lpstr>
      <vt:lpstr>External Interface</vt:lpstr>
      <vt:lpstr>Презентация PowerPoint</vt:lpstr>
      <vt:lpstr>Clock Network Graph</vt:lpstr>
      <vt:lpstr>Clock Network Summary</vt:lpstr>
      <vt:lpstr>Clock Performance</vt:lpstr>
      <vt:lpstr>Port Performance</vt:lpstr>
      <vt:lpstr>Clock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SyncESMC</dc:title>
  <dc:creator>Devasish Dey</dc:creator>
  <cp:lastModifiedBy>SHIWA</cp:lastModifiedBy>
  <cp:revision>4</cp:revision>
  <dcterms:created xsi:type="dcterms:W3CDTF">2022-08-19T12:03:53Z</dcterms:created>
  <dcterms:modified xsi:type="dcterms:W3CDTF">2024-06-12T16:29:58Z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