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7DC4-3FC5-23A0-195B-95917C7BE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800C6-8E7E-2806-58A7-9C5ECF9EA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DCCAF-A33E-9B52-06C7-072FB5BD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64535-4D18-A070-072D-F927F197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81AE-D1DF-B5F8-22D7-E5A93354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4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F7F6-40EF-E8DA-6AE9-F8566165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E95F1-D54D-F90E-3EA1-EF624A2E4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60E41-5DB1-9973-5E68-E8766CFA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2FE6-C307-2CE9-553B-F39FA18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964C-F149-0588-5259-317E6341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3FAE6-8606-09F8-A045-5F44C1888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58830-E0C0-D271-27CD-A3BAD39A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0AE9C-2CB2-72C5-CFDE-0828F687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E2E-9A12-C4A6-FF4D-11952BEF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122B-AC9C-2B2D-0233-17524A99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6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55A6-E8DE-EC56-C9C9-E7FAF366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51C3-4220-9A24-3807-A99249F5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3AD8A-5BC8-18E4-C2BD-642BB90A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2038-F9D2-6075-5268-EA691C4D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4820-54DF-473F-6210-5E461FD0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2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A83F-5986-AA84-BD30-F2459FA4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D53B-16AF-D0FD-F463-72ABEE21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A09A1-8023-9049-8086-DEF4C252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37372-6525-6181-8211-CDAB6DD6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9C466-5F66-4762-162E-E3822DC3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794E-A328-A17F-CDFA-CC88A10E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7630-BFB4-F851-C03D-ACAE1AFFA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43845-403E-F075-BFB7-BD47DF322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42428-7307-8B53-0C42-02153BAA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AF184-BEAA-FC6A-EAB7-5F5AC08F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2241C-AF90-4AE9-8F4A-87F8AB85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0DCF-8A16-787C-A32C-18225AFF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5F6D-3F92-6A01-1663-A044C081A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B5FC-E8DA-37EB-AEB9-D9952F811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334E6-1782-4984-2A1F-59AF05F0C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D602E-FAAB-916D-766D-70C6EB82F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31B2B-C20C-DCE0-1F6E-3878AC2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431D0-4320-64AC-8166-F0A6FF50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85CE2-BBF1-1F93-7A35-84824F4B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6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4A12-CB4A-0E8B-71D0-C2076269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2A11A-189A-929A-7572-29EB23D3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915EB-F81E-9A20-6838-66877104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E14C5-8D54-E00C-D5AB-D4937FE1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3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06E0F-ADC4-CF44-EDB8-DE0B0A63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5761E-36E5-3DD7-208C-D9C5955F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D1084-13A3-936C-C414-03EDA5E6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4654-7479-3DDF-70F7-05FC2AC4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DD94-3313-9B8B-94C9-F54D0914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AFC74-5CF7-9C86-654A-77CFA4C26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21757-BF5E-304B-37D8-296AA310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E992C-9822-DE34-0E28-6065A572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48FB-ED2B-DD17-1241-5A4A345E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2DE3-4E4F-BA64-1754-F55FAD0D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82CA5-0021-C005-B3D7-26D9CCF4F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56F68-ACC9-2887-32A5-5AED1D716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0367D-2E88-23FB-160C-E8C2BC9B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D8D31-85DB-40EE-1747-E85D4A3B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01692-36EF-8C8D-D318-656B0DA1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05ED3-0456-C510-040B-1A5B325A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4265E-E3F8-0D16-921A-0837EA55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F4BE-DF1D-7085-F90A-EDEAB4962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BCBD9-997D-46F7-961D-B154A640FA1B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6874E-3C19-9F1B-C8A5-6DDAF28A3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9E8D9-E6DE-2C67-07B7-03D3087BA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Соединить через</a:t>
            </a:r>
            <a:r>
              <a:rPr lang="en-US" dirty="0"/>
              <a:t> JTAG </a:t>
            </a:r>
            <a:r>
              <a:rPr lang="en-US" dirty="0" err="1"/>
              <a:t>Qantum</a:t>
            </a:r>
            <a:r>
              <a:rPr lang="en-US" dirty="0"/>
              <a:t> Card</a:t>
            </a:r>
          </a:p>
        </p:txBody>
      </p:sp>
      <p:pic>
        <p:nvPicPr>
          <p:cNvPr id="11" name="Picture 10" descr="A usb cable connected to a computer&#10;&#10;Description automatically generated">
            <a:extLst>
              <a:ext uri="{FF2B5EF4-FFF2-40B4-BE49-F238E27FC236}">
                <a16:creationId xmlns:a16="http://schemas.microsoft.com/office/drawing/2014/main" id="{BD47C5A4-B45B-6FF3-ED2A-CA5BFD37D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6" b="21698"/>
          <a:stretch/>
        </p:blipFill>
        <p:spPr>
          <a:xfrm>
            <a:off x="3553101" y="2226733"/>
            <a:ext cx="400179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2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Открыть</a:t>
            </a:r>
            <a:r>
              <a:rPr lang="en-US" dirty="0"/>
              <a:t> </a:t>
            </a:r>
            <a:r>
              <a:rPr lang="en-US" dirty="0" err="1"/>
              <a:t>Vivado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D2E63-ABC0-02AD-F46B-2FE531817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303" y="1376544"/>
            <a:ext cx="7463238" cy="53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1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Открыть</a:t>
            </a:r>
            <a:r>
              <a:rPr lang="en-US" dirty="0"/>
              <a:t> Hardware manager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F02E9-C449-B14F-23B7-48A3BC5A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476893"/>
            <a:ext cx="7509291" cy="538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Открыть</a:t>
            </a:r>
            <a:r>
              <a:rPr lang="en-US" dirty="0"/>
              <a:t> Open Target -&gt; Auto Connect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5197D-307E-BD70-76FD-34CD5715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39" y="1458138"/>
            <a:ext cx="6141879" cy="52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2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click on xc7a100t_0, click Add Configuration Memory 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FE156-42BC-5036-E644-2B165CF0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81" y="1690688"/>
            <a:ext cx="4882487" cy="49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and select this memory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6D2D4-6755-DF82-A277-ED5C5DD5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39" y="1611281"/>
            <a:ext cx="6730773" cy="52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6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this pops up, press 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EF31C-2885-1115-F5D9-8C1B4478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1857375"/>
            <a:ext cx="66389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1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programming file, then select these options, then hit Apply , then hit 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B35577-02BB-BA38-9C08-6E258ED6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01" y="1690688"/>
            <a:ext cx="9608598" cy="48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5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will run and it will alert you when finished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683EA-6164-F836-83E1-74ED7BF6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91" y="1833462"/>
            <a:ext cx="9493188" cy="48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5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70</Words>
  <Application>Microsoft Office PowerPoint</Application>
  <PresentationFormat>Широкоэкранный</PresentationFormat>
  <Paragraphs>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1. Соединить через JTAG Qantum Card</vt:lpstr>
      <vt:lpstr>Открыть Vivado</vt:lpstr>
      <vt:lpstr>Открыть Hardware manager</vt:lpstr>
      <vt:lpstr>Открыть Open Target -&gt; Auto Connect</vt:lpstr>
      <vt:lpstr>Right click on xc7a100t_0, click Add Configuration Memory Device</vt:lpstr>
      <vt:lpstr>Find and select this memory device</vt:lpstr>
      <vt:lpstr>When this pops up, press OK</vt:lpstr>
      <vt:lpstr>Select the programming file, then select these options, then hit Apply , then hit ok</vt:lpstr>
      <vt:lpstr>Programming will run and it will alert you when finished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Connect JTAG dongle to Time Card header</dc:title>
  <dc:creator>Julian St. James</dc:creator>
  <cp:lastModifiedBy>SHIWA</cp:lastModifiedBy>
  <cp:revision>5</cp:revision>
  <dcterms:created xsi:type="dcterms:W3CDTF">2023-08-01T16:19:55Z</dcterms:created>
  <dcterms:modified xsi:type="dcterms:W3CDTF">2024-01-14T08:50:26Z</dcterms:modified>
</cp:coreProperties>
</file>