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heme/theme2.xml" ContentType="application/vnd.openxmlformats-officedocument.them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1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2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3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4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notesSlides/notesSlide5.xml" ContentType="application/vnd.openxmlformats-officedocument.presentationml.notesSlid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6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notesSlides/notesSlide7.xml" ContentType="application/vnd.openxmlformats-officedocument.presentationml.notesSlide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notesSlides/notesSlide8.xml" ContentType="application/vnd.openxmlformats-officedocument.presentationml.notesSlide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notesSlides/notesSlide9.xml" ContentType="application/vnd.openxmlformats-officedocument.presentationml.notesSlide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notesSlides/notesSlide10.xml" ContentType="application/vnd.openxmlformats-officedocument.presentationml.notesSlide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notesSlides/notesSlide11.xml" ContentType="application/vnd.openxmlformats-officedocument.presentationml.notesSlide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notesSlides/notesSlide12.xml" ContentType="application/vnd.openxmlformats-officedocument.presentationml.notesSlide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notesSlides/notesSlide13.xml" ContentType="application/vnd.openxmlformats-officedocument.presentationml.notesSlide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notesSlides/notesSlide14.xml" ContentType="application/vnd.openxmlformats-officedocument.presentationml.notesSlide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notesSlides/notesSlide15.xml" ContentType="application/vnd.openxmlformats-officedocument.presentationml.notesSlide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notesSlides/notesSlide16.xml" ContentType="application/vnd.openxmlformats-officedocument.presentationml.notesSlide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notesSlides/notesSlide17.xml" ContentType="application/vnd.openxmlformats-officedocument.presentationml.notesSlide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notesSlides/notesSlide18.xml" ContentType="application/vnd.openxmlformats-officedocument.presentationml.notesSlide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notesSlides/notesSlide19.xml" ContentType="application/vnd.openxmlformats-officedocument.presentationml.notesSlide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notesSlides/notesSlide20.xml" ContentType="application/vnd.openxmlformats-officedocument.presentationml.notesSlide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notesSlides/notesSlide21.xml" ContentType="application/vnd.openxmlformats-officedocument.presentationml.notesSlide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notesSlides/notesSlide22.xml" ContentType="application/vnd.openxmlformats-officedocument.presentationml.notesSlide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notesSlides/notesSlide23.xml" ContentType="application/vnd.openxmlformats-officedocument.presentationml.notesSlide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12192000" cy="6858000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Optimistic Display" panose="020B0604020202020204" charset="0"/>
      <p:bold r:id="rId30"/>
    </p:embeddedFont>
  </p:embeddedFontLst>
  <p:custDataLst>
    <p:tags r:id="rId31"/>
  </p:custDataLst>
  <p:defaultTextStyle>
    <a:defPPr marR="0" lvl="0" algn="l" rtl="0">
      <a:lnSpc>
        <a:spcPct val="100000"/>
      </a:lnSpc>
      <a:spcBef>
        <a:spcPct val="0"/>
      </a:spcBef>
      <a:spcAft>
        <a:spcPct val="0"/>
      </a:spcAft>
    </a:defPPr>
    <a:lvl1pPr marR="0" lvl="0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GoogleSlidesCustomDataVersion2">
      <go:slidesCustomData xmlns:go="http://customooxmlschemas.google.com/" xmlns="" r:id="rId32" roundtripDataSignature="AMtx7mhNngTpdb6Kst2mlBop8mV18dUr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/>
    <p:restoredTop sz="0"/>
  </p:normalViewPr>
  <p:slideViewPr>
    <p:cSldViewPr>
      <p:cViewPr varScale="1">
        <p:scale>
          <a:sx n="85" d="100"/>
          <a:sy n="85" d="100"/>
        </p:scale>
        <p:origin x="54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2" Type="http://schemas.openxmlformats.org/officeDocument/2006/relationships/tags" Target="../tags/tag65.xml"/><Relationship Id="rId1" Type="http://schemas.openxmlformats.org/officeDocument/2006/relationships/theme" Target="../theme/theme2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  <p:custDataLst>
              <p:tags r:id="rId2"/>
            </p:custDataLst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  <p:custDataLst>
              <p:tags r:id="rId3"/>
            </p:custDataLst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  <p:custDataLst>
              <p:tags r:id="rId4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  <p:custDataLst>
              <p:tags r:id="rId6"/>
            </p:custDataLst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  <p:custDataLst>
              <p:tags r:id="rId7"/>
            </p:custDataLst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ct val="0"/>
      </a:spcBef>
      <a:spcAft>
        <a:spcPct val="0"/>
      </a:spcAft>
    </a:defPPr>
    <a:lvl1pPr marR="0" lvl="0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4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205.xml"/><Relationship Id="rId1" Type="http://schemas.openxmlformats.org/officeDocument/2006/relationships/tags" Target="../tags/tag204.xml"/><Relationship Id="rId4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210.xml"/><Relationship Id="rId1" Type="http://schemas.openxmlformats.org/officeDocument/2006/relationships/tags" Target="../tags/tag209.xml"/><Relationship Id="rId4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15.xml"/><Relationship Id="rId2" Type="http://schemas.openxmlformats.org/officeDocument/2006/relationships/tags" Target="../tags/tag214.xml"/><Relationship Id="rId1" Type="http://schemas.openxmlformats.org/officeDocument/2006/relationships/tags" Target="../tags/tag213.xml"/><Relationship Id="rId5" Type="http://schemas.openxmlformats.org/officeDocument/2006/relationships/slide" Target="../slides/slide12.xml"/><Relationship Id="rId4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22.xml"/><Relationship Id="rId2" Type="http://schemas.openxmlformats.org/officeDocument/2006/relationships/tags" Target="../tags/tag221.xml"/><Relationship Id="rId1" Type="http://schemas.openxmlformats.org/officeDocument/2006/relationships/tags" Target="../tags/tag220.xml"/><Relationship Id="rId5" Type="http://schemas.openxmlformats.org/officeDocument/2006/relationships/slide" Target="../slides/slide13.xml"/><Relationship Id="rId4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226.xml"/><Relationship Id="rId1" Type="http://schemas.openxmlformats.org/officeDocument/2006/relationships/tags" Target="../tags/tag225.xml"/><Relationship Id="rId4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320.xml"/><Relationship Id="rId2" Type="http://schemas.openxmlformats.org/officeDocument/2006/relationships/tags" Target="../tags/tag319.xml"/><Relationship Id="rId1" Type="http://schemas.openxmlformats.org/officeDocument/2006/relationships/tags" Target="../tags/tag318.xml"/><Relationship Id="rId5" Type="http://schemas.openxmlformats.org/officeDocument/2006/relationships/slide" Target="../slides/slide15.xml"/><Relationship Id="rId4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324.xml"/><Relationship Id="rId1" Type="http://schemas.openxmlformats.org/officeDocument/2006/relationships/tags" Target="../tags/tag323.xml"/><Relationship Id="rId4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371.xml"/><Relationship Id="rId1" Type="http://schemas.openxmlformats.org/officeDocument/2006/relationships/tags" Target="../tags/tag370.xml"/><Relationship Id="rId4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428.xml"/><Relationship Id="rId2" Type="http://schemas.openxmlformats.org/officeDocument/2006/relationships/tags" Target="../tags/tag427.xml"/><Relationship Id="rId1" Type="http://schemas.openxmlformats.org/officeDocument/2006/relationships/tags" Target="../tags/tag426.xml"/><Relationship Id="rId5" Type="http://schemas.openxmlformats.org/officeDocument/2006/relationships/slide" Target="../slides/slide18.xml"/><Relationship Id="rId4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432.xml"/><Relationship Id="rId1" Type="http://schemas.openxmlformats.org/officeDocument/2006/relationships/tags" Target="../tags/tag431.xml"/><Relationship Id="rId4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4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436.xml"/><Relationship Id="rId1" Type="http://schemas.openxmlformats.org/officeDocument/2006/relationships/tags" Target="../tags/tag435.xml"/><Relationship Id="rId4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440.xml"/><Relationship Id="rId1" Type="http://schemas.openxmlformats.org/officeDocument/2006/relationships/tags" Target="../tags/tag439.xml"/><Relationship Id="rId4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444.xml"/><Relationship Id="rId1" Type="http://schemas.openxmlformats.org/officeDocument/2006/relationships/tags" Target="../tags/tag443.xml"/><Relationship Id="rId4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447.xml"/><Relationship Id="rId1" Type="http://schemas.openxmlformats.org/officeDocument/2006/relationships/tags" Target="../tags/tag446.xml"/><Relationship Id="rId4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4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5" Type="http://schemas.openxmlformats.org/officeDocument/2006/relationships/slide" Target="../slides/slide4.xml"/><Relationship Id="rId4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5" Type="http://schemas.openxmlformats.org/officeDocument/2006/relationships/slide" Target="../slides/slide5.xml"/><Relationship Id="rId4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4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4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71.xml"/><Relationship Id="rId1" Type="http://schemas.openxmlformats.org/officeDocument/2006/relationships/tags" Target="../tags/tag170.xml"/><Relationship Id="rId4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82.xml"/><Relationship Id="rId1" Type="http://schemas.openxmlformats.org/officeDocument/2006/relationships/tags" Target="../tags/tag181.xml"/><Relationship Id="rId4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2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407" name="Google Shape;407;p12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3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432" name="Google Shape;432;p13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4:notes"/>
          <p:cNvSpPr>
            <a:spLocks noGrp="1" noRot="1" noChangeAspect="1"/>
          </p:cNvSpPr>
          <p:nvPr>
            <p:ph type="sldImg" idx="2"/>
            <p:custDataLst>
              <p:tags r:id="rId1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9" name="Google Shape;439;p14:notes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t>Вариация работы</a:t>
            </a:r>
          </a:p>
        </p:txBody>
      </p:sp>
      <p:sp>
        <p:nvSpPr>
          <p:cNvPr id="440" name="Google Shape;440;p14:notes"/>
          <p:cNvSpPr txBox="1">
            <a:spLocks noGrp="1"/>
          </p:cNvSpPr>
          <p:nvPr>
            <p:ph type="sldNum" idx="12"/>
            <p:custDataLst>
              <p:tags r:id="rId3"/>
            </p:custDataLst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5:notes"/>
          <p:cNvSpPr>
            <a:spLocks noGrp="1" noRot="1" noChangeAspect="1"/>
          </p:cNvSpPr>
          <p:nvPr>
            <p:ph type="sldImg" idx="2"/>
            <p:custDataLst>
              <p:tags r:id="rId1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6" name="Google Shape;446;p15:notes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447" name="Google Shape;447;p15:notes"/>
          <p:cNvSpPr txBox="1">
            <a:spLocks noGrp="1"/>
          </p:cNvSpPr>
          <p:nvPr>
            <p:ph type="sldNum" idx="12"/>
            <p:custDataLst>
              <p:tags r:id="rId3"/>
            </p:custDataLst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6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455" name="Google Shape;455;p16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7:notes"/>
          <p:cNvSpPr>
            <a:spLocks noGrp="1" noRot="1" noChangeAspect="1"/>
          </p:cNvSpPr>
          <p:nvPr>
            <p:ph type="sldImg" idx="2"/>
            <p:custDataLst>
              <p:tags r:id="rId1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1" name="Google Shape;461;p17:notes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462" name="Google Shape;462;p17:notes"/>
          <p:cNvSpPr txBox="1">
            <a:spLocks noGrp="1"/>
          </p:cNvSpPr>
          <p:nvPr>
            <p:ph type="sldNum" idx="12"/>
            <p:custDataLst>
              <p:tags r:id="rId3"/>
            </p:custDataLst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18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557" name="Google Shape;557;p18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19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563" name="Google Shape;563;p19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20:notes"/>
          <p:cNvSpPr>
            <a:spLocks noGrp="1" noRot="1" noChangeAspect="1"/>
          </p:cNvSpPr>
          <p:nvPr>
            <p:ph type="sldImg" idx="2"/>
            <p:custDataLst>
              <p:tags r:id="rId1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2" name="Google Shape;612;p20:notes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613" name="Google Shape;613;p20:notes"/>
          <p:cNvSpPr txBox="1">
            <a:spLocks noGrp="1"/>
          </p:cNvSpPr>
          <p:nvPr>
            <p:ph type="sldNum" idx="12"/>
            <p:custDataLst>
              <p:tags r:id="rId3"/>
            </p:custDataLst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21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671" name="Google Shape;671;p21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22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677" name="Google Shape;677;p22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23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683" name="Google Shape;683;p23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24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689" name="Google Shape;689;p24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25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695" name="Google Shape;695;p25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:notes"/>
          <p:cNvSpPr>
            <a:spLocks noGrp="1" noRot="1" noChangeAspect="1"/>
          </p:cNvSpPr>
          <p:nvPr>
            <p:ph type="sldImg" idx="2"/>
            <p:custDataLst>
              <p:tags r:id="rId1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5:notes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200" name="Google Shape;200;p5:notes"/>
          <p:cNvSpPr txBox="1">
            <a:spLocks noGrp="1"/>
          </p:cNvSpPr>
          <p:nvPr>
            <p:ph type="sldNum" idx="12"/>
            <p:custDataLst>
              <p:tags r:id="rId3"/>
            </p:custDataLst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:notes"/>
          <p:cNvSpPr>
            <a:spLocks noGrp="1" noRot="1" noChangeAspect="1"/>
          </p:cNvSpPr>
          <p:nvPr>
            <p:ph type="sldImg" idx="2"/>
            <p:custDataLst>
              <p:tags r:id="rId1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6:notes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207" name="Google Shape;207;p6:notes"/>
          <p:cNvSpPr txBox="1">
            <a:spLocks noGrp="1"/>
          </p:cNvSpPr>
          <p:nvPr>
            <p:ph type="sldNum" idx="12"/>
            <p:custDataLst>
              <p:tags r:id="rId3"/>
            </p:custDataLst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8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09" name="Google Shape;309;p8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9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17" name="Google Shape;317;p9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0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55" name="Google Shape;355;p10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1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94" name="Google Shape;394;p11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9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7"/>
          <p:cNvSpPr txBox="1"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7"/>
          <p:cNvSpPr txBox="1">
            <a:spLocks noGrp="1"/>
          </p:cNvSpPr>
          <p:nvPr>
            <p:ph type="dt" idx="10"/>
            <p:custDataLst>
              <p:tags r:id="rId3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ftr" idx="11"/>
            <p:custDataLst>
              <p:tags r:id="rId4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sldNum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6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6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6"/>
          <p:cNvSpPr txBox="1">
            <a:spLocks noGrp="1"/>
          </p:cNvSpPr>
          <p:nvPr>
            <p:ph type="dt" idx="10"/>
            <p:custDataLst>
              <p:tags r:id="rId3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6"/>
          <p:cNvSpPr txBox="1">
            <a:spLocks noGrp="1"/>
          </p:cNvSpPr>
          <p:nvPr>
            <p:ph type="ftr" idx="11"/>
            <p:custDataLst>
              <p:tags r:id="rId4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sldNum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7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7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7"/>
          <p:cNvSpPr txBox="1">
            <a:spLocks noGrp="1"/>
          </p:cNvSpPr>
          <p:nvPr>
            <p:ph type="dt" idx="10"/>
            <p:custDataLst>
              <p:tags r:id="rId3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7"/>
          <p:cNvSpPr txBox="1">
            <a:spLocks noGrp="1"/>
          </p:cNvSpPr>
          <p:nvPr>
            <p:ph type="ftr" idx="11"/>
            <p:custDataLst>
              <p:tags r:id="rId4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7"/>
          <p:cNvSpPr txBox="1">
            <a:spLocks noGrp="1"/>
          </p:cNvSpPr>
          <p:nvPr>
            <p:ph type="sldNum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dt" idx="10"/>
            <p:custDataLst>
              <p:tags r:id="rId3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8"/>
          <p:cNvSpPr txBox="1">
            <a:spLocks noGrp="1"/>
          </p:cNvSpPr>
          <p:nvPr>
            <p:ph type="ftr" idx="11"/>
            <p:custDataLst>
              <p:tags r:id="rId4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sldNum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9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9"/>
          <p:cNvSpPr txBox="1">
            <a:spLocks noGrp="1"/>
          </p:cNvSpPr>
          <p:nvPr>
            <p:ph type="dt" idx="10"/>
            <p:custDataLst>
              <p:tags r:id="rId3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ftr" idx="11"/>
            <p:custDataLst>
              <p:tags r:id="rId4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sldNum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body" idx="2"/>
            <p:custDataLst>
              <p:tags r:id="rId3"/>
            </p:custDataLst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0"/>
          <p:cNvSpPr txBox="1">
            <a:spLocks noGrp="1"/>
          </p:cNvSpPr>
          <p:nvPr>
            <p:ph type="dt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ft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sldNum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body" idx="2"/>
            <p:custDataLst>
              <p:tags r:id="rId3"/>
            </p:custDataLst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body" idx="3"/>
            <p:custDataLst>
              <p:tags r:id="rId4"/>
            </p:custDataLst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1"/>
          <p:cNvSpPr txBox="1">
            <a:spLocks noGrp="1"/>
          </p:cNvSpPr>
          <p:nvPr>
            <p:ph type="body" idx="4"/>
            <p:custDataLst>
              <p:tags r:id="rId5"/>
            </p:custDataLst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dt" idx="10"/>
            <p:custDataLst>
              <p:tags r:id="rId6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ftr" idx="11"/>
            <p:custDataLst>
              <p:tags r:id="rId7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sldNum" idx="12"/>
            <p:custDataLst>
              <p:tags r:id="rId8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dt" idx="10"/>
            <p:custDataLst>
              <p:tags r:id="rId2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ftr" idx="11"/>
            <p:custDataLst>
              <p:tags r:id="rId3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sldNum" idx="12"/>
            <p:custDataLst>
              <p:tags r:id="rId4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>
            <a:spLocks noGrp="1"/>
          </p:cNvSpPr>
          <p:nvPr>
            <p:ph type="dt" idx="10"/>
            <p:custDataLst>
              <p:tags r:id="rId1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ftr" idx="11"/>
            <p:custDataLst>
              <p:tags r:id="rId2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sldNum" idx="12"/>
            <p:custDataLst>
              <p:tags r:id="rId3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4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4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4"/>
          <p:cNvSpPr txBox="1">
            <a:spLocks noGrp="1"/>
          </p:cNvSpPr>
          <p:nvPr>
            <p:ph type="body" idx="2"/>
            <p:custDataLst>
              <p:tags r:id="rId3"/>
            </p:custDataLst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4"/>
          <p:cNvSpPr txBox="1">
            <a:spLocks noGrp="1"/>
          </p:cNvSpPr>
          <p:nvPr>
            <p:ph type="dt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4"/>
          <p:cNvSpPr txBox="1">
            <a:spLocks noGrp="1"/>
          </p:cNvSpPr>
          <p:nvPr>
            <p:ph type="ft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4"/>
          <p:cNvSpPr txBox="1">
            <a:spLocks noGrp="1"/>
          </p:cNvSpPr>
          <p:nvPr>
            <p:ph type="sldNum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5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5"/>
          <p:cNvSpPr>
            <a:spLocks noGrp="1"/>
          </p:cNvSpPr>
          <p:nvPr>
            <p:ph type="pic" idx="2"/>
            <p:custDataLst>
              <p:tags r:id="rId2"/>
            </p:custDataLst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68" name="Google Shape;68;p35"/>
          <p:cNvSpPr txBox="1"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5"/>
          <p:cNvSpPr txBox="1">
            <a:spLocks noGrp="1"/>
          </p:cNvSpPr>
          <p:nvPr>
            <p:ph type="dt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5"/>
          <p:cNvSpPr txBox="1">
            <a:spLocks noGrp="1"/>
          </p:cNvSpPr>
          <p:nvPr>
            <p:ph type="ft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5"/>
          <p:cNvSpPr txBox="1">
            <a:spLocks noGrp="1"/>
          </p:cNvSpPr>
          <p:nvPr>
            <p:ph type="sldNum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6"/>
          <p:cNvSpPr txBox="1"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6"/>
          <p:cNvSpPr txBox="1">
            <a:spLocks noGrp="1"/>
          </p:cNvSpPr>
          <p:nvPr>
            <p:ph type="dt" idx="10"/>
            <p:custDataLst>
              <p:tags r:id="rId15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6"/>
          <p:cNvSpPr txBox="1">
            <a:spLocks noGrp="1"/>
          </p:cNvSpPr>
          <p:nvPr>
            <p:ph type="ftr" idx="11"/>
            <p:custDataLst>
              <p:tags r:id="rId16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6"/>
          <p:cNvSpPr txBox="1">
            <a:spLocks noGrp="1"/>
          </p:cNvSpPr>
          <p:nvPr>
            <p:ph type="sldNum" idx="12"/>
            <p:custDataLst>
              <p:tags r:id="rId17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90.xml"/><Relationship Id="rId13" Type="http://schemas.openxmlformats.org/officeDocument/2006/relationships/tags" Target="../tags/tag195.xml"/><Relationship Id="rId18" Type="http://schemas.openxmlformats.org/officeDocument/2006/relationships/tags" Target="../tags/tag200.xml"/><Relationship Id="rId26" Type="http://schemas.openxmlformats.org/officeDocument/2006/relationships/image" Target="../media/image9.png"/><Relationship Id="rId3" Type="http://schemas.openxmlformats.org/officeDocument/2006/relationships/tags" Target="../tags/tag185.xml"/><Relationship Id="rId21" Type="http://schemas.openxmlformats.org/officeDocument/2006/relationships/tags" Target="../tags/tag203.xml"/><Relationship Id="rId7" Type="http://schemas.openxmlformats.org/officeDocument/2006/relationships/tags" Target="../tags/tag189.xml"/><Relationship Id="rId12" Type="http://schemas.openxmlformats.org/officeDocument/2006/relationships/tags" Target="../tags/tag194.xml"/><Relationship Id="rId17" Type="http://schemas.openxmlformats.org/officeDocument/2006/relationships/tags" Target="../tags/tag199.xml"/><Relationship Id="rId25" Type="http://schemas.openxmlformats.org/officeDocument/2006/relationships/image" Target="../media/image8.png"/><Relationship Id="rId2" Type="http://schemas.openxmlformats.org/officeDocument/2006/relationships/tags" Target="../tags/tag184.xml"/><Relationship Id="rId16" Type="http://schemas.openxmlformats.org/officeDocument/2006/relationships/tags" Target="../tags/tag198.xml"/><Relationship Id="rId20" Type="http://schemas.openxmlformats.org/officeDocument/2006/relationships/tags" Target="../tags/tag202.xml"/><Relationship Id="rId1" Type="http://schemas.openxmlformats.org/officeDocument/2006/relationships/tags" Target="../tags/tag183.xml"/><Relationship Id="rId6" Type="http://schemas.openxmlformats.org/officeDocument/2006/relationships/tags" Target="../tags/tag188.xml"/><Relationship Id="rId11" Type="http://schemas.openxmlformats.org/officeDocument/2006/relationships/tags" Target="../tags/tag193.xml"/><Relationship Id="rId24" Type="http://schemas.openxmlformats.org/officeDocument/2006/relationships/image" Target="../media/image7.jpeg"/><Relationship Id="rId5" Type="http://schemas.openxmlformats.org/officeDocument/2006/relationships/tags" Target="../tags/tag187.xml"/><Relationship Id="rId15" Type="http://schemas.openxmlformats.org/officeDocument/2006/relationships/tags" Target="../tags/tag197.xml"/><Relationship Id="rId23" Type="http://schemas.openxmlformats.org/officeDocument/2006/relationships/notesSlide" Target="../notesSlides/notesSlide10.xml"/><Relationship Id="rId10" Type="http://schemas.openxmlformats.org/officeDocument/2006/relationships/tags" Target="../tags/tag192.xml"/><Relationship Id="rId19" Type="http://schemas.openxmlformats.org/officeDocument/2006/relationships/tags" Target="../tags/tag201.xml"/><Relationship Id="rId4" Type="http://schemas.openxmlformats.org/officeDocument/2006/relationships/tags" Target="../tags/tag186.xml"/><Relationship Id="rId9" Type="http://schemas.openxmlformats.org/officeDocument/2006/relationships/tags" Target="../tags/tag191.xml"/><Relationship Id="rId14" Type="http://schemas.openxmlformats.org/officeDocument/2006/relationships/tags" Target="../tags/tag196.xml"/><Relationship Id="rId22" Type="http://schemas.openxmlformats.org/officeDocument/2006/relationships/slideLayout" Target="../slideLayouts/slideLayout2.xml"/><Relationship Id="rId27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08.xml"/><Relationship Id="rId7" Type="http://schemas.openxmlformats.org/officeDocument/2006/relationships/image" Target="../media/image12.jpeg"/><Relationship Id="rId2" Type="http://schemas.openxmlformats.org/officeDocument/2006/relationships/tags" Target="../tags/tag207.xml"/><Relationship Id="rId1" Type="http://schemas.openxmlformats.org/officeDocument/2006/relationships/tags" Target="../tags/tag206.xml"/><Relationship Id="rId6" Type="http://schemas.openxmlformats.org/officeDocument/2006/relationships/image" Target="../media/image11.jpe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2.xml"/><Relationship Id="rId1" Type="http://schemas.openxmlformats.org/officeDocument/2006/relationships/tags" Target="../tags/tag211.xml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218.xml"/><Relationship Id="rId7" Type="http://schemas.openxmlformats.org/officeDocument/2006/relationships/image" Target="../media/image14.png"/><Relationship Id="rId2" Type="http://schemas.openxmlformats.org/officeDocument/2006/relationships/tags" Target="../tags/tag217.xml"/><Relationship Id="rId1" Type="http://schemas.openxmlformats.org/officeDocument/2006/relationships/tags" Target="../tags/tag216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9.xml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4.xml"/><Relationship Id="rId1" Type="http://schemas.openxmlformats.org/officeDocument/2006/relationships/tags" Target="../tags/tag223.xml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tags" Target="../tags/tag252.xml"/><Relationship Id="rId21" Type="http://schemas.openxmlformats.org/officeDocument/2006/relationships/tags" Target="../tags/tag247.xml"/><Relationship Id="rId42" Type="http://schemas.openxmlformats.org/officeDocument/2006/relationships/tags" Target="../tags/tag268.xml"/><Relationship Id="rId47" Type="http://schemas.openxmlformats.org/officeDocument/2006/relationships/tags" Target="../tags/tag273.xml"/><Relationship Id="rId63" Type="http://schemas.openxmlformats.org/officeDocument/2006/relationships/tags" Target="../tags/tag289.xml"/><Relationship Id="rId68" Type="http://schemas.openxmlformats.org/officeDocument/2006/relationships/tags" Target="../tags/tag294.xml"/><Relationship Id="rId84" Type="http://schemas.openxmlformats.org/officeDocument/2006/relationships/tags" Target="../tags/tag310.xml"/><Relationship Id="rId89" Type="http://schemas.openxmlformats.org/officeDocument/2006/relationships/tags" Target="../tags/tag315.xml"/><Relationship Id="rId16" Type="http://schemas.openxmlformats.org/officeDocument/2006/relationships/tags" Target="../tags/tag242.xml"/><Relationship Id="rId11" Type="http://schemas.openxmlformats.org/officeDocument/2006/relationships/tags" Target="../tags/tag237.xml"/><Relationship Id="rId32" Type="http://schemas.openxmlformats.org/officeDocument/2006/relationships/tags" Target="../tags/tag258.xml"/><Relationship Id="rId37" Type="http://schemas.openxmlformats.org/officeDocument/2006/relationships/tags" Target="../tags/tag263.xml"/><Relationship Id="rId53" Type="http://schemas.openxmlformats.org/officeDocument/2006/relationships/tags" Target="../tags/tag279.xml"/><Relationship Id="rId58" Type="http://schemas.openxmlformats.org/officeDocument/2006/relationships/tags" Target="../tags/tag284.xml"/><Relationship Id="rId74" Type="http://schemas.openxmlformats.org/officeDocument/2006/relationships/tags" Target="../tags/tag300.xml"/><Relationship Id="rId79" Type="http://schemas.openxmlformats.org/officeDocument/2006/relationships/tags" Target="../tags/tag305.xml"/><Relationship Id="rId5" Type="http://schemas.openxmlformats.org/officeDocument/2006/relationships/tags" Target="../tags/tag231.xml"/><Relationship Id="rId90" Type="http://schemas.openxmlformats.org/officeDocument/2006/relationships/tags" Target="../tags/tag316.xml"/><Relationship Id="rId22" Type="http://schemas.openxmlformats.org/officeDocument/2006/relationships/tags" Target="../tags/tag248.xml"/><Relationship Id="rId27" Type="http://schemas.openxmlformats.org/officeDocument/2006/relationships/tags" Target="../tags/tag253.xml"/><Relationship Id="rId43" Type="http://schemas.openxmlformats.org/officeDocument/2006/relationships/tags" Target="../tags/tag269.xml"/><Relationship Id="rId48" Type="http://schemas.openxmlformats.org/officeDocument/2006/relationships/tags" Target="../tags/tag274.xml"/><Relationship Id="rId64" Type="http://schemas.openxmlformats.org/officeDocument/2006/relationships/tags" Target="../tags/tag290.xml"/><Relationship Id="rId69" Type="http://schemas.openxmlformats.org/officeDocument/2006/relationships/tags" Target="../tags/tag295.xml"/><Relationship Id="rId8" Type="http://schemas.openxmlformats.org/officeDocument/2006/relationships/tags" Target="../tags/tag234.xml"/><Relationship Id="rId51" Type="http://schemas.openxmlformats.org/officeDocument/2006/relationships/tags" Target="../tags/tag277.xml"/><Relationship Id="rId72" Type="http://schemas.openxmlformats.org/officeDocument/2006/relationships/tags" Target="../tags/tag298.xml"/><Relationship Id="rId80" Type="http://schemas.openxmlformats.org/officeDocument/2006/relationships/tags" Target="../tags/tag306.xml"/><Relationship Id="rId85" Type="http://schemas.openxmlformats.org/officeDocument/2006/relationships/tags" Target="../tags/tag311.xml"/><Relationship Id="rId93" Type="http://schemas.openxmlformats.org/officeDocument/2006/relationships/notesSlide" Target="../notesSlides/notesSlide15.xml"/><Relationship Id="rId3" Type="http://schemas.openxmlformats.org/officeDocument/2006/relationships/tags" Target="../tags/tag229.xml"/><Relationship Id="rId12" Type="http://schemas.openxmlformats.org/officeDocument/2006/relationships/tags" Target="../tags/tag238.xml"/><Relationship Id="rId17" Type="http://schemas.openxmlformats.org/officeDocument/2006/relationships/tags" Target="../tags/tag243.xml"/><Relationship Id="rId25" Type="http://schemas.openxmlformats.org/officeDocument/2006/relationships/tags" Target="../tags/tag251.xml"/><Relationship Id="rId33" Type="http://schemas.openxmlformats.org/officeDocument/2006/relationships/tags" Target="../tags/tag259.xml"/><Relationship Id="rId38" Type="http://schemas.openxmlformats.org/officeDocument/2006/relationships/tags" Target="../tags/tag264.xml"/><Relationship Id="rId46" Type="http://schemas.openxmlformats.org/officeDocument/2006/relationships/tags" Target="../tags/tag272.xml"/><Relationship Id="rId59" Type="http://schemas.openxmlformats.org/officeDocument/2006/relationships/tags" Target="../tags/tag285.xml"/><Relationship Id="rId67" Type="http://schemas.openxmlformats.org/officeDocument/2006/relationships/tags" Target="../tags/tag293.xml"/><Relationship Id="rId20" Type="http://schemas.openxmlformats.org/officeDocument/2006/relationships/tags" Target="../tags/tag246.xml"/><Relationship Id="rId41" Type="http://schemas.openxmlformats.org/officeDocument/2006/relationships/tags" Target="../tags/tag267.xml"/><Relationship Id="rId54" Type="http://schemas.openxmlformats.org/officeDocument/2006/relationships/tags" Target="../tags/tag280.xml"/><Relationship Id="rId62" Type="http://schemas.openxmlformats.org/officeDocument/2006/relationships/tags" Target="../tags/tag288.xml"/><Relationship Id="rId70" Type="http://schemas.openxmlformats.org/officeDocument/2006/relationships/tags" Target="../tags/tag296.xml"/><Relationship Id="rId75" Type="http://schemas.openxmlformats.org/officeDocument/2006/relationships/tags" Target="../tags/tag301.xml"/><Relationship Id="rId83" Type="http://schemas.openxmlformats.org/officeDocument/2006/relationships/tags" Target="../tags/tag309.xml"/><Relationship Id="rId88" Type="http://schemas.openxmlformats.org/officeDocument/2006/relationships/tags" Target="../tags/tag314.xml"/><Relationship Id="rId91" Type="http://schemas.openxmlformats.org/officeDocument/2006/relationships/tags" Target="../tags/tag317.xml"/><Relationship Id="rId1" Type="http://schemas.openxmlformats.org/officeDocument/2006/relationships/tags" Target="../tags/tag227.xml"/><Relationship Id="rId6" Type="http://schemas.openxmlformats.org/officeDocument/2006/relationships/tags" Target="../tags/tag232.xml"/><Relationship Id="rId15" Type="http://schemas.openxmlformats.org/officeDocument/2006/relationships/tags" Target="../tags/tag241.xml"/><Relationship Id="rId23" Type="http://schemas.openxmlformats.org/officeDocument/2006/relationships/tags" Target="../tags/tag249.xml"/><Relationship Id="rId28" Type="http://schemas.openxmlformats.org/officeDocument/2006/relationships/tags" Target="../tags/tag254.xml"/><Relationship Id="rId36" Type="http://schemas.openxmlformats.org/officeDocument/2006/relationships/tags" Target="../tags/tag262.xml"/><Relationship Id="rId49" Type="http://schemas.openxmlformats.org/officeDocument/2006/relationships/tags" Target="../tags/tag275.xml"/><Relationship Id="rId57" Type="http://schemas.openxmlformats.org/officeDocument/2006/relationships/tags" Target="../tags/tag283.xml"/><Relationship Id="rId10" Type="http://schemas.openxmlformats.org/officeDocument/2006/relationships/tags" Target="../tags/tag236.xml"/><Relationship Id="rId31" Type="http://schemas.openxmlformats.org/officeDocument/2006/relationships/tags" Target="../tags/tag257.xml"/><Relationship Id="rId44" Type="http://schemas.openxmlformats.org/officeDocument/2006/relationships/tags" Target="../tags/tag270.xml"/><Relationship Id="rId52" Type="http://schemas.openxmlformats.org/officeDocument/2006/relationships/tags" Target="../tags/tag278.xml"/><Relationship Id="rId60" Type="http://schemas.openxmlformats.org/officeDocument/2006/relationships/tags" Target="../tags/tag286.xml"/><Relationship Id="rId65" Type="http://schemas.openxmlformats.org/officeDocument/2006/relationships/tags" Target="../tags/tag291.xml"/><Relationship Id="rId73" Type="http://schemas.openxmlformats.org/officeDocument/2006/relationships/tags" Target="../tags/tag299.xml"/><Relationship Id="rId78" Type="http://schemas.openxmlformats.org/officeDocument/2006/relationships/tags" Target="../tags/tag304.xml"/><Relationship Id="rId81" Type="http://schemas.openxmlformats.org/officeDocument/2006/relationships/tags" Target="../tags/tag307.xml"/><Relationship Id="rId86" Type="http://schemas.openxmlformats.org/officeDocument/2006/relationships/tags" Target="../tags/tag312.xml"/><Relationship Id="rId4" Type="http://schemas.openxmlformats.org/officeDocument/2006/relationships/tags" Target="../tags/tag230.xml"/><Relationship Id="rId9" Type="http://schemas.openxmlformats.org/officeDocument/2006/relationships/tags" Target="../tags/tag235.xml"/><Relationship Id="rId13" Type="http://schemas.openxmlformats.org/officeDocument/2006/relationships/tags" Target="../tags/tag239.xml"/><Relationship Id="rId18" Type="http://schemas.openxmlformats.org/officeDocument/2006/relationships/tags" Target="../tags/tag244.xml"/><Relationship Id="rId39" Type="http://schemas.openxmlformats.org/officeDocument/2006/relationships/tags" Target="../tags/tag265.xml"/><Relationship Id="rId34" Type="http://schemas.openxmlformats.org/officeDocument/2006/relationships/tags" Target="../tags/tag260.xml"/><Relationship Id="rId50" Type="http://schemas.openxmlformats.org/officeDocument/2006/relationships/tags" Target="../tags/tag276.xml"/><Relationship Id="rId55" Type="http://schemas.openxmlformats.org/officeDocument/2006/relationships/tags" Target="../tags/tag281.xml"/><Relationship Id="rId76" Type="http://schemas.openxmlformats.org/officeDocument/2006/relationships/tags" Target="../tags/tag302.xml"/><Relationship Id="rId7" Type="http://schemas.openxmlformats.org/officeDocument/2006/relationships/tags" Target="../tags/tag233.xml"/><Relationship Id="rId71" Type="http://schemas.openxmlformats.org/officeDocument/2006/relationships/tags" Target="../tags/tag297.xml"/><Relationship Id="rId92" Type="http://schemas.openxmlformats.org/officeDocument/2006/relationships/slideLayout" Target="../slideLayouts/slideLayout2.xml"/><Relationship Id="rId2" Type="http://schemas.openxmlformats.org/officeDocument/2006/relationships/tags" Target="../tags/tag228.xml"/><Relationship Id="rId29" Type="http://schemas.openxmlformats.org/officeDocument/2006/relationships/tags" Target="../tags/tag255.xml"/><Relationship Id="rId24" Type="http://schemas.openxmlformats.org/officeDocument/2006/relationships/tags" Target="../tags/tag250.xml"/><Relationship Id="rId40" Type="http://schemas.openxmlformats.org/officeDocument/2006/relationships/tags" Target="../tags/tag266.xml"/><Relationship Id="rId45" Type="http://schemas.openxmlformats.org/officeDocument/2006/relationships/tags" Target="../tags/tag271.xml"/><Relationship Id="rId66" Type="http://schemas.openxmlformats.org/officeDocument/2006/relationships/tags" Target="../tags/tag292.xml"/><Relationship Id="rId87" Type="http://schemas.openxmlformats.org/officeDocument/2006/relationships/tags" Target="../tags/tag313.xml"/><Relationship Id="rId61" Type="http://schemas.openxmlformats.org/officeDocument/2006/relationships/tags" Target="../tags/tag287.xml"/><Relationship Id="rId82" Type="http://schemas.openxmlformats.org/officeDocument/2006/relationships/tags" Target="../tags/tag308.xml"/><Relationship Id="rId19" Type="http://schemas.openxmlformats.org/officeDocument/2006/relationships/tags" Target="../tags/tag245.xml"/><Relationship Id="rId14" Type="http://schemas.openxmlformats.org/officeDocument/2006/relationships/tags" Target="../tags/tag240.xml"/><Relationship Id="rId30" Type="http://schemas.openxmlformats.org/officeDocument/2006/relationships/tags" Target="../tags/tag256.xml"/><Relationship Id="rId35" Type="http://schemas.openxmlformats.org/officeDocument/2006/relationships/tags" Target="../tags/tag261.xml"/><Relationship Id="rId56" Type="http://schemas.openxmlformats.org/officeDocument/2006/relationships/tags" Target="../tags/tag282.xml"/><Relationship Id="rId77" Type="http://schemas.openxmlformats.org/officeDocument/2006/relationships/tags" Target="../tags/tag30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2.xml"/><Relationship Id="rId1" Type="http://schemas.openxmlformats.org/officeDocument/2006/relationships/tags" Target="../tags/tag321.xml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tags" Target="../tags/tag337.xml"/><Relationship Id="rId18" Type="http://schemas.openxmlformats.org/officeDocument/2006/relationships/tags" Target="../tags/tag342.xml"/><Relationship Id="rId26" Type="http://schemas.openxmlformats.org/officeDocument/2006/relationships/tags" Target="../tags/tag350.xml"/><Relationship Id="rId39" Type="http://schemas.openxmlformats.org/officeDocument/2006/relationships/tags" Target="../tags/tag363.xml"/><Relationship Id="rId21" Type="http://schemas.openxmlformats.org/officeDocument/2006/relationships/tags" Target="../tags/tag345.xml"/><Relationship Id="rId34" Type="http://schemas.openxmlformats.org/officeDocument/2006/relationships/tags" Target="../tags/tag358.xml"/><Relationship Id="rId42" Type="http://schemas.openxmlformats.org/officeDocument/2006/relationships/tags" Target="../tags/tag366.xml"/><Relationship Id="rId47" Type="http://schemas.openxmlformats.org/officeDocument/2006/relationships/notesSlide" Target="../notesSlides/notesSlide17.xml"/><Relationship Id="rId7" Type="http://schemas.openxmlformats.org/officeDocument/2006/relationships/tags" Target="../tags/tag331.xml"/><Relationship Id="rId2" Type="http://schemas.openxmlformats.org/officeDocument/2006/relationships/tags" Target="../tags/tag326.xml"/><Relationship Id="rId16" Type="http://schemas.openxmlformats.org/officeDocument/2006/relationships/tags" Target="../tags/tag340.xml"/><Relationship Id="rId29" Type="http://schemas.openxmlformats.org/officeDocument/2006/relationships/tags" Target="../tags/tag353.xml"/><Relationship Id="rId1" Type="http://schemas.openxmlformats.org/officeDocument/2006/relationships/tags" Target="../tags/tag325.xml"/><Relationship Id="rId6" Type="http://schemas.openxmlformats.org/officeDocument/2006/relationships/tags" Target="../tags/tag330.xml"/><Relationship Id="rId11" Type="http://schemas.openxmlformats.org/officeDocument/2006/relationships/tags" Target="../tags/tag335.xml"/><Relationship Id="rId24" Type="http://schemas.openxmlformats.org/officeDocument/2006/relationships/tags" Target="../tags/tag348.xml"/><Relationship Id="rId32" Type="http://schemas.openxmlformats.org/officeDocument/2006/relationships/tags" Target="../tags/tag356.xml"/><Relationship Id="rId37" Type="http://schemas.openxmlformats.org/officeDocument/2006/relationships/tags" Target="../tags/tag361.xml"/><Relationship Id="rId40" Type="http://schemas.openxmlformats.org/officeDocument/2006/relationships/tags" Target="../tags/tag364.xml"/><Relationship Id="rId45" Type="http://schemas.openxmlformats.org/officeDocument/2006/relationships/tags" Target="../tags/tag369.xml"/><Relationship Id="rId5" Type="http://schemas.openxmlformats.org/officeDocument/2006/relationships/tags" Target="../tags/tag329.xml"/><Relationship Id="rId15" Type="http://schemas.openxmlformats.org/officeDocument/2006/relationships/tags" Target="../tags/tag339.xml"/><Relationship Id="rId23" Type="http://schemas.openxmlformats.org/officeDocument/2006/relationships/tags" Target="../tags/tag347.xml"/><Relationship Id="rId28" Type="http://schemas.openxmlformats.org/officeDocument/2006/relationships/tags" Target="../tags/tag352.xml"/><Relationship Id="rId36" Type="http://schemas.openxmlformats.org/officeDocument/2006/relationships/tags" Target="../tags/tag360.xml"/><Relationship Id="rId10" Type="http://schemas.openxmlformats.org/officeDocument/2006/relationships/tags" Target="../tags/tag334.xml"/><Relationship Id="rId19" Type="http://schemas.openxmlformats.org/officeDocument/2006/relationships/tags" Target="../tags/tag343.xml"/><Relationship Id="rId31" Type="http://schemas.openxmlformats.org/officeDocument/2006/relationships/tags" Target="../tags/tag355.xml"/><Relationship Id="rId44" Type="http://schemas.openxmlformats.org/officeDocument/2006/relationships/tags" Target="../tags/tag368.xml"/><Relationship Id="rId4" Type="http://schemas.openxmlformats.org/officeDocument/2006/relationships/tags" Target="../tags/tag328.xml"/><Relationship Id="rId9" Type="http://schemas.openxmlformats.org/officeDocument/2006/relationships/tags" Target="../tags/tag333.xml"/><Relationship Id="rId14" Type="http://schemas.openxmlformats.org/officeDocument/2006/relationships/tags" Target="../tags/tag338.xml"/><Relationship Id="rId22" Type="http://schemas.openxmlformats.org/officeDocument/2006/relationships/tags" Target="../tags/tag346.xml"/><Relationship Id="rId27" Type="http://schemas.openxmlformats.org/officeDocument/2006/relationships/tags" Target="../tags/tag351.xml"/><Relationship Id="rId30" Type="http://schemas.openxmlformats.org/officeDocument/2006/relationships/tags" Target="../tags/tag354.xml"/><Relationship Id="rId35" Type="http://schemas.openxmlformats.org/officeDocument/2006/relationships/tags" Target="../tags/tag359.xml"/><Relationship Id="rId43" Type="http://schemas.openxmlformats.org/officeDocument/2006/relationships/tags" Target="../tags/tag367.xml"/><Relationship Id="rId48" Type="http://schemas.openxmlformats.org/officeDocument/2006/relationships/image" Target="../media/image3.png"/><Relationship Id="rId8" Type="http://schemas.openxmlformats.org/officeDocument/2006/relationships/tags" Target="../tags/tag332.xml"/><Relationship Id="rId3" Type="http://schemas.openxmlformats.org/officeDocument/2006/relationships/tags" Target="../tags/tag327.xml"/><Relationship Id="rId12" Type="http://schemas.openxmlformats.org/officeDocument/2006/relationships/tags" Target="../tags/tag336.xml"/><Relationship Id="rId17" Type="http://schemas.openxmlformats.org/officeDocument/2006/relationships/tags" Target="../tags/tag341.xml"/><Relationship Id="rId25" Type="http://schemas.openxmlformats.org/officeDocument/2006/relationships/tags" Target="../tags/tag349.xml"/><Relationship Id="rId33" Type="http://schemas.openxmlformats.org/officeDocument/2006/relationships/tags" Target="../tags/tag357.xml"/><Relationship Id="rId38" Type="http://schemas.openxmlformats.org/officeDocument/2006/relationships/tags" Target="../tags/tag362.xml"/><Relationship Id="rId46" Type="http://schemas.openxmlformats.org/officeDocument/2006/relationships/slideLayout" Target="../slideLayouts/slideLayout2.xml"/><Relationship Id="rId20" Type="http://schemas.openxmlformats.org/officeDocument/2006/relationships/tags" Target="../tags/tag344.xml"/><Relationship Id="rId41" Type="http://schemas.openxmlformats.org/officeDocument/2006/relationships/tags" Target="../tags/tag365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tags" Target="../tags/tag384.xml"/><Relationship Id="rId18" Type="http://schemas.openxmlformats.org/officeDocument/2006/relationships/tags" Target="../tags/tag389.xml"/><Relationship Id="rId26" Type="http://schemas.openxmlformats.org/officeDocument/2006/relationships/tags" Target="../tags/tag397.xml"/><Relationship Id="rId39" Type="http://schemas.openxmlformats.org/officeDocument/2006/relationships/tags" Target="../tags/tag410.xml"/><Relationship Id="rId21" Type="http://schemas.openxmlformats.org/officeDocument/2006/relationships/tags" Target="../tags/tag392.xml"/><Relationship Id="rId34" Type="http://schemas.openxmlformats.org/officeDocument/2006/relationships/tags" Target="../tags/tag405.xml"/><Relationship Id="rId42" Type="http://schemas.openxmlformats.org/officeDocument/2006/relationships/tags" Target="../tags/tag413.xml"/><Relationship Id="rId47" Type="http://schemas.openxmlformats.org/officeDocument/2006/relationships/tags" Target="../tags/tag418.xml"/><Relationship Id="rId50" Type="http://schemas.openxmlformats.org/officeDocument/2006/relationships/tags" Target="../tags/tag421.xml"/><Relationship Id="rId55" Type="http://schemas.openxmlformats.org/officeDocument/2006/relationships/slideLayout" Target="../slideLayouts/slideLayout2.xml"/><Relationship Id="rId7" Type="http://schemas.openxmlformats.org/officeDocument/2006/relationships/tags" Target="../tags/tag378.xml"/><Relationship Id="rId2" Type="http://schemas.openxmlformats.org/officeDocument/2006/relationships/tags" Target="../tags/tag373.xml"/><Relationship Id="rId16" Type="http://schemas.openxmlformats.org/officeDocument/2006/relationships/tags" Target="../tags/tag387.xml"/><Relationship Id="rId29" Type="http://schemas.openxmlformats.org/officeDocument/2006/relationships/tags" Target="../tags/tag400.xml"/><Relationship Id="rId11" Type="http://schemas.openxmlformats.org/officeDocument/2006/relationships/tags" Target="../tags/tag382.xml"/><Relationship Id="rId24" Type="http://schemas.openxmlformats.org/officeDocument/2006/relationships/tags" Target="../tags/tag395.xml"/><Relationship Id="rId32" Type="http://schemas.openxmlformats.org/officeDocument/2006/relationships/tags" Target="../tags/tag403.xml"/><Relationship Id="rId37" Type="http://schemas.openxmlformats.org/officeDocument/2006/relationships/tags" Target="../tags/tag408.xml"/><Relationship Id="rId40" Type="http://schemas.openxmlformats.org/officeDocument/2006/relationships/tags" Target="../tags/tag411.xml"/><Relationship Id="rId45" Type="http://schemas.openxmlformats.org/officeDocument/2006/relationships/tags" Target="../tags/tag416.xml"/><Relationship Id="rId53" Type="http://schemas.openxmlformats.org/officeDocument/2006/relationships/tags" Target="../tags/tag424.xml"/><Relationship Id="rId5" Type="http://schemas.openxmlformats.org/officeDocument/2006/relationships/tags" Target="../tags/tag376.xml"/><Relationship Id="rId19" Type="http://schemas.openxmlformats.org/officeDocument/2006/relationships/tags" Target="../tags/tag390.xml"/><Relationship Id="rId4" Type="http://schemas.openxmlformats.org/officeDocument/2006/relationships/tags" Target="../tags/tag375.xml"/><Relationship Id="rId9" Type="http://schemas.openxmlformats.org/officeDocument/2006/relationships/tags" Target="../tags/tag380.xml"/><Relationship Id="rId14" Type="http://schemas.openxmlformats.org/officeDocument/2006/relationships/tags" Target="../tags/tag385.xml"/><Relationship Id="rId22" Type="http://schemas.openxmlformats.org/officeDocument/2006/relationships/tags" Target="../tags/tag393.xml"/><Relationship Id="rId27" Type="http://schemas.openxmlformats.org/officeDocument/2006/relationships/tags" Target="../tags/tag398.xml"/><Relationship Id="rId30" Type="http://schemas.openxmlformats.org/officeDocument/2006/relationships/tags" Target="../tags/tag401.xml"/><Relationship Id="rId35" Type="http://schemas.openxmlformats.org/officeDocument/2006/relationships/tags" Target="../tags/tag406.xml"/><Relationship Id="rId43" Type="http://schemas.openxmlformats.org/officeDocument/2006/relationships/tags" Target="../tags/tag414.xml"/><Relationship Id="rId48" Type="http://schemas.openxmlformats.org/officeDocument/2006/relationships/tags" Target="../tags/tag419.xml"/><Relationship Id="rId56" Type="http://schemas.openxmlformats.org/officeDocument/2006/relationships/notesSlide" Target="../notesSlides/notesSlide18.xml"/><Relationship Id="rId8" Type="http://schemas.openxmlformats.org/officeDocument/2006/relationships/tags" Target="../tags/tag379.xml"/><Relationship Id="rId51" Type="http://schemas.openxmlformats.org/officeDocument/2006/relationships/tags" Target="../tags/tag422.xml"/><Relationship Id="rId3" Type="http://schemas.openxmlformats.org/officeDocument/2006/relationships/tags" Target="../tags/tag374.xml"/><Relationship Id="rId12" Type="http://schemas.openxmlformats.org/officeDocument/2006/relationships/tags" Target="../tags/tag383.xml"/><Relationship Id="rId17" Type="http://schemas.openxmlformats.org/officeDocument/2006/relationships/tags" Target="../tags/tag388.xml"/><Relationship Id="rId25" Type="http://schemas.openxmlformats.org/officeDocument/2006/relationships/tags" Target="../tags/tag396.xml"/><Relationship Id="rId33" Type="http://schemas.openxmlformats.org/officeDocument/2006/relationships/tags" Target="../tags/tag404.xml"/><Relationship Id="rId38" Type="http://schemas.openxmlformats.org/officeDocument/2006/relationships/tags" Target="../tags/tag409.xml"/><Relationship Id="rId46" Type="http://schemas.openxmlformats.org/officeDocument/2006/relationships/tags" Target="../tags/tag417.xml"/><Relationship Id="rId20" Type="http://schemas.openxmlformats.org/officeDocument/2006/relationships/tags" Target="../tags/tag391.xml"/><Relationship Id="rId41" Type="http://schemas.openxmlformats.org/officeDocument/2006/relationships/tags" Target="../tags/tag412.xml"/><Relationship Id="rId54" Type="http://schemas.openxmlformats.org/officeDocument/2006/relationships/tags" Target="../tags/tag425.xml"/><Relationship Id="rId1" Type="http://schemas.openxmlformats.org/officeDocument/2006/relationships/tags" Target="../tags/tag372.xml"/><Relationship Id="rId6" Type="http://schemas.openxmlformats.org/officeDocument/2006/relationships/tags" Target="../tags/tag377.xml"/><Relationship Id="rId15" Type="http://schemas.openxmlformats.org/officeDocument/2006/relationships/tags" Target="../tags/tag386.xml"/><Relationship Id="rId23" Type="http://schemas.openxmlformats.org/officeDocument/2006/relationships/tags" Target="../tags/tag394.xml"/><Relationship Id="rId28" Type="http://schemas.openxmlformats.org/officeDocument/2006/relationships/tags" Target="../tags/tag399.xml"/><Relationship Id="rId36" Type="http://schemas.openxmlformats.org/officeDocument/2006/relationships/tags" Target="../tags/tag407.xml"/><Relationship Id="rId49" Type="http://schemas.openxmlformats.org/officeDocument/2006/relationships/tags" Target="../tags/tag420.xml"/><Relationship Id="rId57" Type="http://schemas.openxmlformats.org/officeDocument/2006/relationships/image" Target="../media/image3.png"/><Relationship Id="rId10" Type="http://schemas.openxmlformats.org/officeDocument/2006/relationships/tags" Target="../tags/tag381.xml"/><Relationship Id="rId31" Type="http://schemas.openxmlformats.org/officeDocument/2006/relationships/tags" Target="../tags/tag402.xml"/><Relationship Id="rId44" Type="http://schemas.openxmlformats.org/officeDocument/2006/relationships/tags" Target="../tags/tag415.xml"/><Relationship Id="rId52" Type="http://schemas.openxmlformats.org/officeDocument/2006/relationships/tags" Target="../tags/tag4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0.xml"/><Relationship Id="rId1" Type="http://schemas.openxmlformats.org/officeDocument/2006/relationships/tags" Target="../tags/tag429.xml"/><Relationship Id="rId5" Type="http://schemas.openxmlformats.org/officeDocument/2006/relationships/image" Target="../media/image17.jpeg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4.xml"/><Relationship Id="rId1" Type="http://schemas.openxmlformats.org/officeDocument/2006/relationships/tags" Target="../tags/tag433.xml"/><Relationship Id="rId5" Type="http://schemas.openxmlformats.org/officeDocument/2006/relationships/image" Target="../media/image18.jpeg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8.xml"/><Relationship Id="rId1" Type="http://schemas.openxmlformats.org/officeDocument/2006/relationships/tags" Target="../tags/tag437.xml"/><Relationship Id="rId5" Type="http://schemas.openxmlformats.org/officeDocument/2006/relationships/image" Target="../media/image19.jpeg"/><Relationship Id="rId4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2.xml"/><Relationship Id="rId1" Type="http://schemas.openxmlformats.org/officeDocument/2006/relationships/tags" Target="../tags/tag441.xml"/><Relationship Id="rId4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tags" Target="../tags/tag95.xml"/><Relationship Id="rId7" Type="http://schemas.openxmlformats.org/officeDocument/2006/relationships/image" Target="../media/image1.gif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6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111.xml"/><Relationship Id="rId18" Type="http://schemas.openxmlformats.org/officeDocument/2006/relationships/tags" Target="../tags/tag116.xml"/><Relationship Id="rId26" Type="http://schemas.openxmlformats.org/officeDocument/2006/relationships/tags" Target="../tags/tag124.xml"/><Relationship Id="rId21" Type="http://schemas.openxmlformats.org/officeDocument/2006/relationships/tags" Target="../tags/tag119.xml"/><Relationship Id="rId34" Type="http://schemas.openxmlformats.org/officeDocument/2006/relationships/tags" Target="../tags/tag132.xml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17" Type="http://schemas.openxmlformats.org/officeDocument/2006/relationships/tags" Target="../tags/tag115.xml"/><Relationship Id="rId25" Type="http://schemas.openxmlformats.org/officeDocument/2006/relationships/tags" Target="../tags/tag123.xml"/><Relationship Id="rId33" Type="http://schemas.openxmlformats.org/officeDocument/2006/relationships/tags" Target="../tags/tag131.xml"/><Relationship Id="rId2" Type="http://schemas.openxmlformats.org/officeDocument/2006/relationships/tags" Target="../tags/tag100.xml"/><Relationship Id="rId16" Type="http://schemas.openxmlformats.org/officeDocument/2006/relationships/tags" Target="../tags/tag114.xml"/><Relationship Id="rId20" Type="http://schemas.openxmlformats.org/officeDocument/2006/relationships/tags" Target="../tags/tag118.xml"/><Relationship Id="rId29" Type="http://schemas.openxmlformats.org/officeDocument/2006/relationships/tags" Target="../tags/tag127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24" Type="http://schemas.openxmlformats.org/officeDocument/2006/relationships/tags" Target="../tags/tag122.xml"/><Relationship Id="rId32" Type="http://schemas.openxmlformats.org/officeDocument/2006/relationships/tags" Target="../tags/tag130.xml"/><Relationship Id="rId37" Type="http://schemas.openxmlformats.org/officeDocument/2006/relationships/image" Target="../media/image3.png"/><Relationship Id="rId5" Type="http://schemas.openxmlformats.org/officeDocument/2006/relationships/tags" Target="../tags/tag103.xml"/><Relationship Id="rId15" Type="http://schemas.openxmlformats.org/officeDocument/2006/relationships/tags" Target="../tags/tag113.xml"/><Relationship Id="rId23" Type="http://schemas.openxmlformats.org/officeDocument/2006/relationships/tags" Target="../tags/tag121.xml"/><Relationship Id="rId28" Type="http://schemas.openxmlformats.org/officeDocument/2006/relationships/tags" Target="../tags/tag126.xml"/><Relationship Id="rId36" Type="http://schemas.openxmlformats.org/officeDocument/2006/relationships/notesSlide" Target="../notesSlides/notesSlide7.xml"/><Relationship Id="rId10" Type="http://schemas.openxmlformats.org/officeDocument/2006/relationships/tags" Target="../tags/tag108.xml"/><Relationship Id="rId19" Type="http://schemas.openxmlformats.org/officeDocument/2006/relationships/tags" Target="../tags/tag117.xml"/><Relationship Id="rId31" Type="http://schemas.openxmlformats.org/officeDocument/2006/relationships/tags" Target="../tags/tag129.xml"/><Relationship Id="rId4" Type="http://schemas.openxmlformats.org/officeDocument/2006/relationships/tags" Target="../tags/tag102.xml"/><Relationship Id="rId9" Type="http://schemas.openxmlformats.org/officeDocument/2006/relationships/tags" Target="../tags/tag107.xml"/><Relationship Id="rId14" Type="http://schemas.openxmlformats.org/officeDocument/2006/relationships/tags" Target="../tags/tag112.xml"/><Relationship Id="rId22" Type="http://schemas.openxmlformats.org/officeDocument/2006/relationships/tags" Target="../tags/tag120.xml"/><Relationship Id="rId27" Type="http://schemas.openxmlformats.org/officeDocument/2006/relationships/tags" Target="../tags/tag125.xml"/><Relationship Id="rId30" Type="http://schemas.openxmlformats.org/officeDocument/2006/relationships/tags" Target="../tags/tag128.xml"/><Relationship Id="rId35" Type="http://schemas.openxmlformats.org/officeDocument/2006/relationships/slideLayout" Target="../slideLayouts/slideLayout2.xml"/><Relationship Id="rId8" Type="http://schemas.openxmlformats.org/officeDocument/2006/relationships/tags" Target="../tags/tag106.xml"/><Relationship Id="rId3" Type="http://schemas.openxmlformats.org/officeDocument/2006/relationships/tags" Target="../tags/tag101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tags" Target="../tags/tag147.xml"/><Relationship Id="rId18" Type="http://schemas.openxmlformats.org/officeDocument/2006/relationships/tags" Target="../tags/tag152.xml"/><Relationship Id="rId26" Type="http://schemas.openxmlformats.org/officeDocument/2006/relationships/tags" Target="../tags/tag160.xml"/><Relationship Id="rId39" Type="http://schemas.openxmlformats.org/officeDocument/2006/relationships/image" Target="../media/image3.png"/><Relationship Id="rId21" Type="http://schemas.openxmlformats.org/officeDocument/2006/relationships/tags" Target="../tags/tag155.xml"/><Relationship Id="rId34" Type="http://schemas.openxmlformats.org/officeDocument/2006/relationships/tags" Target="../tags/tag168.xml"/><Relationship Id="rId7" Type="http://schemas.openxmlformats.org/officeDocument/2006/relationships/tags" Target="../tags/tag141.xml"/><Relationship Id="rId12" Type="http://schemas.openxmlformats.org/officeDocument/2006/relationships/tags" Target="../tags/tag146.xml"/><Relationship Id="rId17" Type="http://schemas.openxmlformats.org/officeDocument/2006/relationships/tags" Target="../tags/tag151.xml"/><Relationship Id="rId25" Type="http://schemas.openxmlformats.org/officeDocument/2006/relationships/tags" Target="../tags/tag159.xml"/><Relationship Id="rId33" Type="http://schemas.openxmlformats.org/officeDocument/2006/relationships/tags" Target="../tags/tag167.xml"/><Relationship Id="rId38" Type="http://schemas.openxmlformats.org/officeDocument/2006/relationships/image" Target="../media/image4.png"/><Relationship Id="rId2" Type="http://schemas.openxmlformats.org/officeDocument/2006/relationships/tags" Target="../tags/tag136.xml"/><Relationship Id="rId16" Type="http://schemas.openxmlformats.org/officeDocument/2006/relationships/tags" Target="../tags/tag150.xml"/><Relationship Id="rId20" Type="http://schemas.openxmlformats.org/officeDocument/2006/relationships/tags" Target="../tags/tag154.xml"/><Relationship Id="rId29" Type="http://schemas.openxmlformats.org/officeDocument/2006/relationships/tags" Target="../tags/tag163.xml"/><Relationship Id="rId1" Type="http://schemas.openxmlformats.org/officeDocument/2006/relationships/tags" Target="../tags/tag135.xml"/><Relationship Id="rId6" Type="http://schemas.openxmlformats.org/officeDocument/2006/relationships/tags" Target="../tags/tag140.xml"/><Relationship Id="rId11" Type="http://schemas.openxmlformats.org/officeDocument/2006/relationships/tags" Target="../tags/tag145.xml"/><Relationship Id="rId24" Type="http://schemas.openxmlformats.org/officeDocument/2006/relationships/tags" Target="../tags/tag158.xml"/><Relationship Id="rId32" Type="http://schemas.openxmlformats.org/officeDocument/2006/relationships/tags" Target="../tags/tag166.xml"/><Relationship Id="rId37" Type="http://schemas.openxmlformats.org/officeDocument/2006/relationships/notesSlide" Target="../notesSlides/notesSlide8.xml"/><Relationship Id="rId5" Type="http://schemas.openxmlformats.org/officeDocument/2006/relationships/tags" Target="../tags/tag139.xml"/><Relationship Id="rId15" Type="http://schemas.openxmlformats.org/officeDocument/2006/relationships/tags" Target="../tags/tag149.xml"/><Relationship Id="rId23" Type="http://schemas.openxmlformats.org/officeDocument/2006/relationships/tags" Target="../tags/tag157.xml"/><Relationship Id="rId28" Type="http://schemas.openxmlformats.org/officeDocument/2006/relationships/tags" Target="../tags/tag162.xml"/><Relationship Id="rId36" Type="http://schemas.openxmlformats.org/officeDocument/2006/relationships/slideLayout" Target="../slideLayouts/slideLayout2.xml"/><Relationship Id="rId10" Type="http://schemas.openxmlformats.org/officeDocument/2006/relationships/tags" Target="../tags/tag144.xml"/><Relationship Id="rId19" Type="http://schemas.openxmlformats.org/officeDocument/2006/relationships/tags" Target="../tags/tag153.xml"/><Relationship Id="rId31" Type="http://schemas.openxmlformats.org/officeDocument/2006/relationships/tags" Target="../tags/tag165.xml"/><Relationship Id="rId4" Type="http://schemas.openxmlformats.org/officeDocument/2006/relationships/tags" Target="../tags/tag138.xml"/><Relationship Id="rId9" Type="http://schemas.openxmlformats.org/officeDocument/2006/relationships/tags" Target="../tags/tag143.xml"/><Relationship Id="rId14" Type="http://schemas.openxmlformats.org/officeDocument/2006/relationships/tags" Target="../tags/tag148.xml"/><Relationship Id="rId22" Type="http://schemas.openxmlformats.org/officeDocument/2006/relationships/tags" Target="../tags/tag156.xml"/><Relationship Id="rId27" Type="http://schemas.openxmlformats.org/officeDocument/2006/relationships/tags" Target="../tags/tag161.xml"/><Relationship Id="rId30" Type="http://schemas.openxmlformats.org/officeDocument/2006/relationships/tags" Target="../tags/tag164.xml"/><Relationship Id="rId35" Type="http://schemas.openxmlformats.org/officeDocument/2006/relationships/tags" Target="../tags/tag169.xml"/><Relationship Id="rId8" Type="http://schemas.openxmlformats.org/officeDocument/2006/relationships/tags" Target="../tags/tag142.xml"/><Relationship Id="rId3" Type="http://schemas.openxmlformats.org/officeDocument/2006/relationships/tags" Target="../tags/tag13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13" Type="http://schemas.openxmlformats.org/officeDocument/2006/relationships/image" Target="../media/image5.jpeg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12" Type="http://schemas.openxmlformats.org/officeDocument/2006/relationships/image" Target="../media/image3.png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11" Type="http://schemas.openxmlformats.org/officeDocument/2006/relationships/notesSlide" Target="../notesSlides/notesSlide9.xml"/><Relationship Id="rId5" Type="http://schemas.openxmlformats.org/officeDocument/2006/relationships/tags" Target="../tags/tag176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75.xml"/><Relationship Id="rId9" Type="http://schemas.openxmlformats.org/officeDocument/2006/relationships/tags" Target="../tags/tag180.xml"/><Relationship Id="rId1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>Окно неопределенности</a:t>
            </a: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4593020"/>
            <a:ext cx="9144000" cy="664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2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Эксперимент</a:t>
            </a:r>
          </a:p>
        </p:txBody>
      </p:sp>
      <p:pic>
        <p:nvPicPr>
          <p:cNvPr id="410" name="Google Shape;410;p12"/>
          <p:cNvPicPr preferRelativeResize="0"/>
          <p:nvPr>
            <p:custDataLst>
              <p:tags r:id="rId2"/>
            </p:custDataLst>
          </p:nvPr>
        </p:nvPicPr>
        <p:blipFill>
          <a:blip r:embed="rId24">
            <a:alphaModFix/>
          </a:blip>
          <a:stretch>
            <a:fillRect/>
          </a:stretch>
        </p:blipFill>
        <p:spPr>
          <a:xfrm>
            <a:off x="6805744" y="365125"/>
            <a:ext cx="5126764" cy="265950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1" name="Google Shape;411;p12"/>
          <p:cNvGrpSpPr/>
          <p:nvPr>
            <p:custDataLst>
              <p:tags r:id="rId3"/>
            </p:custDataLst>
          </p:nvPr>
        </p:nvGrpSpPr>
        <p:grpSpPr>
          <a:xfrm>
            <a:off x="373899" y="3123516"/>
            <a:ext cx="7010401" cy="3369359"/>
            <a:chOff x="83250" y="746000"/>
            <a:chExt cx="8908351" cy="4465486"/>
          </a:xfrm>
        </p:grpSpPr>
        <p:sp>
          <p:nvSpPr>
            <p:cNvPr id="412" name="Google Shape;412;p12"/>
            <p:cNvSpPr/>
            <p:nvPr>
              <p:custDataLst>
                <p:tags r:id="rId5"/>
              </p:custDataLst>
            </p:nvPr>
          </p:nvSpPr>
          <p:spPr>
            <a:xfrm>
              <a:off x="180625" y="746000"/>
              <a:ext cx="1916100" cy="1468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ct val="0"/>
                </a:spcBef>
                <a:spcAft>
                  <a:spcPct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2"/>
            <p:cNvSpPr/>
            <p:nvPr>
              <p:custDataLst>
                <p:tags r:id="rId6"/>
              </p:custDataLst>
            </p:nvPr>
          </p:nvSpPr>
          <p:spPr>
            <a:xfrm>
              <a:off x="832550" y="1389900"/>
              <a:ext cx="1083600" cy="66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ct val="0"/>
                </a:spcBef>
                <a:spcAft>
                  <a:spcPct val="0"/>
                </a:spcAft>
                <a:buClr>
                  <a:schemeClr val="dk1"/>
                </a:buClr>
                <a:buSzPts val="600"/>
                <a:buFont typeface="Calibri"/>
                <a:buNone/>
              </a:pPr>
              <a:r>
                <a:rPr sz="600">
                  <a:latin typeface="Calibri"/>
                  <a:ea typeface="Calibri"/>
                  <a:cs typeface="Calibri"/>
                  <a:sym typeface="Calibri"/>
                </a:rPr>
                <a:t>Спереди конец IC</a:t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14" name="Google Shape;414;p12"/>
            <p:cNvPicPr preferRelativeResize="0"/>
            <p:nvPr>
              <p:custDataLst>
                <p:tags r:id="rId7"/>
              </p:custDataLst>
            </p:nvPr>
          </p:nvPicPr>
          <p:blipFill>
            <a:blip r:embed="rId25">
              <a:alphaModFix/>
            </a:blip>
            <a:stretch>
              <a:fillRect/>
            </a:stretch>
          </p:blipFill>
          <p:spPr>
            <a:xfrm>
              <a:off x="238750" y="898575"/>
              <a:ext cx="821750" cy="42852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15" name="Google Shape;415;p12"/>
            <p:cNvCxnSpPr/>
            <p:nvPr>
              <p:custDataLst>
                <p:tags r:id="rId8"/>
              </p:custDataLst>
            </p:nvPr>
          </p:nvCxnSpPr>
          <p:spPr>
            <a:xfrm rot="-5400000" flipH="1">
              <a:off x="490850" y="1338825"/>
              <a:ext cx="392700" cy="290700"/>
            </a:xfrm>
            <a:prstGeom prst="bentConnector3">
              <a:avLst>
                <a:gd name="adj1" fmla="val -62234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416" name="Google Shape;416;p12"/>
            <p:cNvSpPr/>
            <p:nvPr>
              <p:custDataLst>
                <p:tags r:id="rId9"/>
              </p:custDataLst>
            </p:nvPr>
          </p:nvSpPr>
          <p:spPr>
            <a:xfrm>
              <a:off x="696625" y="2571750"/>
              <a:ext cx="884100" cy="66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ct val="0"/>
                </a:spcBef>
                <a:spcAft>
                  <a:spcPct val="0"/>
                </a:spcAft>
                <a:buClr>
                  <a:schemeClr val="dk1"/>
                </a:buClr>
                <a:buSzPts val="600"/>
                <a:buFont typeface="Calibri"/>
                <a:buNone/>
              </a:pPr>
              <a:r>
                <a:rPr sz="600">
                  <a:latin typeface="Calibri"/>
                  <a:ea typeface="Calibri"/>
                  <a:cs typeface="Calibri"/>
                  <a:sym typeface="Calibri"/>
                </a:rPr>
                <a:t>Сеть (TCs)</a:t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2"/>
            <p:cNvSpPr/>
            <p:nvPr>
              <p:custDataLst>
                <p:tags r:id="rId10"/>
              </p:custDataLst>
            </p:nvPr>
          </p:nvSpPr>
          <p:spPr>
            <a:xfrm>
              <a:off x="596875" y="3690725"/>
              <a:ext cx="1083600" cy="66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ct val="0"/>
                </a:spcBef>
                <a:spcAft>
                  <a:spcPct val="0"/>
                </a:spcAft>
                <a:buClr>
                  <a:schemeClr val="dk1"/>
                </a:buClr>
                <a:buSzPts val="600"/>
                <a:buFont typeface="Calibri"/>
                <a:buNone/>
              </a:pPr>
              <a:r>
                <a:rPr sz="600">
                  <a:latin typeface="Calibri"/>
                  <a:ea typeface="Calibri"/>
                  <a:cs typeface="Calibri"/>
                  <a:sym typeface="Calibri"/>
                </a:rPr>
                <a:t>Конец узла</a:t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ct val="0"/>
                </a:spcBef>
                <a:spcAft>
                  <a:spcPct val="0"/>
                </a:spcAft>
                <a:buClr>
                  <a:schemeClr val="dk1"/>
                </a:buClr>
                <a:buSzPts val="600"/>
                <a:buFont typeface="Calibri"/>
                <a:buNone/>
              </a:pPr>
              <a:r>
                <a:rPr sz="600">
                  <a:latin typeface="Calibri"/>
                  <a:ea typeface="Calibri"/>
                  <a:cs typeface="Calibri"/>
                  <a:sym typeface="Calibri"/>
                </a:rPr>
                <a:t>NIC</a:t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18" name="Google Shape;418;p12"/>
            <p:cNvCxnSpPr>
              <a:endCxn id="416" idx="3"/>
            </p:cNvCxnSpPr>
            <p:nvPr>
              <p:custDataLst>
                <p:tags r:id="rId11"/>
              </p:custDataLst>
            </p:nvPr>
          </p:nvCxnSpPr>
          <p:spPr>
            <a:xfrm rot="5400000">
              <a:off x="1361425" y="1947000"/>
              <a:ext cx="1174500" cy="7359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19" name="Google Shape;419;p12"/>
            <p:cNvCxnSpPr>
              <a:stCxn id="413" idx="3"/>
            </p:cNvCxnSpPr>
            <p:nvPr>
              <p:custDataLst>
                <p:tags r:id="rId12"/>
              </p:custDataLst>
            </p:nvPr>
          </p:nvCxnSpPr>
          <p:spPr>
            <a:xfrm>
              <a:off x="1916150" y="1720350"/>
              <a:ext cx="408300" cy="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420" name="Google Shape;420;p12"/>
            <p:cNvPicPr preferRelativeResize="0"/>
            <p:nvPr>
              <p:custDataLst>
                <p:tags r:id="rId13"/>
              </p:custDataLst>
            </p:nvPr>
          </p:nvPicPr>
          <p:blipFill>
            <a:blip r:embed="rId26">
              <a:alphaModFix/>
            </a:blip>
            <a:stretch>
              <a:fillRect/>
            </a:stretch>
          </p:blipFill>
          <p:spPr>
            <a:xfrm>
              <a:off x="2476850" y="757225"/>
              <a:ext cx="6514751" cy="422995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21" name="Google Shape;421;p12"/>
            <p:cNvCxnSpPr>
              <a:stCxn id="416" idx="2"/>
              <a:endCxn id="417" idx="0"/>
            </p:cNvCxnSpPr>
            <p:nvPr>
              <p:custDataLst>
                <p:tags r:id="rId14"/>
              </p:custDataLst>
            </p:nvPr>
          </p:nvCxnSpPr>
          <p:spPr>
            <a:xfrm flipH="1">
              <a:off x="1138675" y="3232650"/>
              <a:ext cx="0" cy="458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22" name="Google Shape;422;p12"/>
            <p:cNvCxnSpPr>
              <a:stCxn id="417" idx="3"/>
            </p:cNvCxnSpPr>
            <p:nvPr>
              <p:custDataLst>
                <p:tags r:id="rId15"/>
              </p:custDataLst>
            </p:nvPr>
          </p:nvCxnSpPr>
          <p:spPr>
            <a:xfrm>
              <a:off x="1680475" y="4021175"/>
              <a:ext cx="235500" cy="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423" name="Google Shape;423;p12"/>
            <p:cNvSpPr/>
            <p:nvPr>
              <p:custDataLst>
                <p:tags r:id="rId16"/>
              </p:custDataLst>
            </p:nvPr>
          </p:nvSpPr>
          <p:spPr>
            <a:xfrm>
              <a:off x="1908200" y="3965600"/>
              <a:ext cx="290700" cy="102000"/>
            </a:xfrm>
            <a:prstGeom prst="rect">
              <a:avLst/>
            </a:prstGeom>
            <a:solidFill>
              <a:srgbClr val="EAD1D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ct val="0"/>
                </a:spcBef>
                <a:spcAft>
                  <a:spcPct val="0"/>
                </a:spcAft>
                <a:buClr>
                  <a:schemeClr val="dk1"/>
                </a:buClr>
                <a:buSzPts val="600"/>
                <a:buFont typeface="Calibri"/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24" name="Google Shape;424;p12"/>
            <p:cNvCxnSpPr/>
            <p:nvPr>
              <p:custDataLst>
                <p:tags r:id="rId17"/>
              </p:custDataLst>
            </p:nvPr>
          </p:nvCxnSpPr>
          <p:spPr>
            <a:xfrm flipH="1">
              <a:off x="83250" y="1209325"/>
              <a:ext cx="193200" cy="3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25" name="Google Shape;425;p12"/>
            <p:cNvSpPr/>
            <p:nvPr>
              <p:custDataLst>
                <p:tags r:id="rId18"/>
              </p:custDataLst>
            </p:nvPr>
          </p:nvSpPr>
          <p:spPr>
            <a:xfrm>
              <a:off x="238750" y="2355675"/>
              <a:ext cx="290700" cy="102000"/>
            </a:xfrm>
            <a:prstGeom prst="rect">
              <a:avLst/>
            </a:prstGeom>
            <a:solidFill>
              <a:srgbClr val="4A86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ct val="0"/>
                </a:spcBef>
                <a:spcAft>
                  <a:spcPct val="0"/>
                </a:spcAft>
                <a:buClr>
                  <a:schemeClr val="dk1"/>
                </a:buClr>
                <a:buSzPts val="600"/>
                <a:buFont typeface="Calibri"/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26" name="Google Shape;426;p12"/>
            <p:cNvPicPr preferRelativeResize="0"/>
            <p:nvPr>
              <p:custDataLst>
                <p:tags r:id="rId19"/>
              </p:custDataLst>
            </p:nvPr>
          </p:nvPicPr>
          <p:blipFill>
            <a:blip r:embed="rId27">
              <a:alphaModFix amt="42000"/>
            </a:blip>
            <a:srcRect l="22358" r="14517"/>
            <a:stretch>
              <a:fillRect/>
            </a:stretch>
          </p:blipFill>
          <p:spPr>
            <a:xfrm rot="-5400000">
              <a:off x="6001850" y="1878475"/>
              <a:ext cx="3550149" cy="2047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7" name="Google Shape;427;p12"/>
            <p:cNvSpPr txBox="1"/>
            <p:nvPr>
              <p:custDataLst>
                <p:tags r:id="rId20"/>
              </p:custDataLst>
            </p:nvPr>
          </p:nvSpPr>
          <p:spPr>
            <a:xfrm>
              <a:off x="385575" y="4477300"/>
              <a:ext cx="1649099" cy="16965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spcBef>
                  <a:spcPct val="0"/>
                </a:spcBef>
                <a:spcAft>
                  <a:spcPct val="0"/>
                </a:spcAft>
                <a:buClr>
                  <a:srgbClr val="1155CC"/>
                </a:buClr>
                <a:buSzPts val="2400"/>
                <a:buFont typeface="Optimistic Display"/>
                <a:buNone/>
              </a:pPr>
              <a:r>
                <a:rPr sz="2400">
                  <a:latin typeface="Optimistic Display"/>
                  <a:ea typeface="Optimistic Display"/>
                  <a:cs typeface="Optimistic Display"/>
                  <a:sym typeface="Optimistic Display"/>
                </a:rPr>
                <a:t>В идеале!</a:t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28" name="Google Shape;428;p12"/>
            <p:cNvCxnSpPr>
              <a:endCxn id="425" idx="1"/>
            </p:cNvCxnSpPr>
            <p:nvPr>
              <p:custDataLst>
                <p:tags r:id="rId21"/>
              </p:custDataLst>
            </p:nvPr>
          </p:nvCxnSpPr>
          <p:spPr>
            <a:xfrm rot="-5400000" flipH="1">
              <a:off x="-432200" y="1735725"/>
              <a:ext cx="1197300" cy="1446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429" name="Google Shape;429;p12"/>
          <p:cNvSpPr txBox="1"/>
          <p:nvPr>
            <p:custDataLst>
              <p:tags r:id="rId4"/>
            </p:custDataLst>
          </p:nvPr>
        </p:nvSpPr>
        <p:spPr>
          <a:xfrm>
            <a:off x="4820918" y="6368896"/>
            <a:ext cx="2340000" cy="4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ct val="0"/>
              </a:spcBef>
              <a:spcAft>
                <a:spcPct val="0"/>
              </a:spcAft>
              <a:buClr>
                <a:srgbClr val="1155CC"/>
              </a:buClr>
              <a:buSzPts val="2000"/>
              <a:buFont typeface="Optimistic Display"/>
              <a:buNone/>
            </a:pPr>
            <a:r>
              <a:rPr sz="2000">
                <a:latin typeface="Optimistic Display"/>
                <a:ea typeface="Optimistic Display"/>
                <a:cs typeface="Optimistic Display"/>
                <a:sym typeface="Optimistic Display"/>
              </a:rPr>
              <a:t>СТР[Е2Е]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3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Оценка разницы и стабильности</a:t>
            </a:r>
          </a:p>
        </p:txBody>
      </p:sp>
      <p:pic>
        <p:nvPicPr>
          <p:cNvPr id="435" name="Google Shape;435;p13"/>
          <p:cNvPicPr preferRelativeResize="0"/>
          <p:nvPr>
            <p:custDataLst>
              <p:tags r:id="rId2"/>
            </p:custDataLst>
          </p:nvPr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9277" y="2481748"/>
            <a:ext cx="5736723" cy="3017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13"/>
          <p:cNvPicPr preferRelativeResize="0"/>
          <p:nvPr>
            <p:custDataLst>
              <p:tags r:id="rId3"/>
            </p:custDataLst>
          </p:nvPr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72918" y="1585175"/>
            <a:ext cx="5798283" cy="4098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4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Вариация работы</a:t>
            </a:r>
          </a:p>
        </p:txBody>
      </p:sp>
      <p:pic>
        <p:nvPicPr>
          <p:cNvPr id="443" name="Google Shape;443;p14" descr="Diagram&#10;&#10;Description automatically generated"/>
          <p:cNvPicPr preferRelativeResize="0"/>
          <p:nvPr>
            <p:custDataLst>
              <p:tags r:id="rId2"/>
            </p:custDataLst>
          </p:nvPr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8200" y="2033888"/>
            <a:ext cx="9448800" cy="219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5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Оценка погрешности (WO)</a:t>
            </a:r>
          </a:p>
        </p:txBody>
      </p:sp>
      <p:pic>
        <p:nvPicPr>
          <p:cNvPr id="450" name="Google Shape;450;p15" descr="Table&#10;&#10;Description automatically generated"/>
          <p:cNvPicPr preferRelativeResize="0"/>
          <p:nvPr>
            <p:custDataLst>
              <p:tags r:id="rId2"/>
            </p:custDataLst>
          </p:nvPr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64633" y="1809664"/>
            <a:ext cx="2980225" cy="4683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15" descr="Text&#10;&#10;Description automatically generated with medium confidence"/>
          <p:cNvPicPr preferRelativeResize="0"/>
          <p:nvPr>
            <p:custDataLst>
              <p:tags r:id="rId3"/>
            </p:custDataLst>
          </p:nvPr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55618" y="4031393"/>
            <a:ext cx="51435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15" descr="Letter&#10;&#10;Description automatically generated with low confidence"/>
          <p:cNvPicPr preferRelativeResize="0"/>
          <p:nvPr>
            <p:custDataLst>
              <p:tags r:id="rId4"/>
            </p:custDataLst>
          </p:nvPr>
        </p:nvPicPr>
        <p:blipFill>
          <a:blip r:embed="rId9">
            <a:alphaModFix/>
          </a:blip>
          <a:stretch>
            <a:fillRect/>
          </a:stretch>
        </p:blipFill>
        <p:spPr>
          <a:xfrm>
            <a:off x="1455618" y="2255107"/>
            <a:ext cx="51435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16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Сознательная температура</a:t>
            </a:r>
          </a:p>
        </p:txBody>
      </p:sp>
      <p:sp>
        <p:nvSpPr>
          <p:cNvPr id="458" name="Google Shape;458;p16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Регулировка частоты монитора по отношению к нынешней температуре осциллятора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Мониторинг температурных изменений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Оценка предстоящих изменений частоты на основе температурных изменений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Скорректировать соотношение между использованием существующей модели и наблюдениями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400"/>
              <a:buChar char="•"/>
            </a:pPr>
            <a:r>
              <a:t>Модель в этом случае - остановка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400"/>
              <a:buChar char="•"/>
            </a:pPr>
            <a:r>
              <a:t>Наблюдение в этом случае - это одночасовой эпизод синхронизации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7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24962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Оценка точности</a:t>
            </a:r>
          </a:p>
        </p:txBody>
      </p:sp>
      <p:sp>
        <p:nvSpPr>
          <p:cNvPr id="465" name="Google Shape;465;p17"/>
          <p:cNvSpPr/>
          <p:nvPr>
            <p:custDataLst>
              <p:tags r:id="rId2"/>
            </p:custDataLst>
          </p:nvPr>
        </p:nvSpPr>
        <p:spPr>
          <a:xfrm>
            <a:off x="10621318" y="1567702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6" name="Google Shape;466;p17"/>
          <p:cNvCxnSpPr/>
          <p:nvPr>
            <p:custDataLst>
              <p:tags r:id="rId3"/>
            </p:custDataLst>
          </p:nvPr>
        </p:nvCxnSpPr>
        <p:spPr>
          <a:xfrm rot="10800000" flipH="1">
            <a:off x="11150138" y="1850693"/>
            <a:ext cx="201386" cy="24928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67" name="Google Shape;467;p17"/>
          <p:cNvCxnSpPr/>
          <p:nvPr>
            <p:custDataLst>
              <p:tags r:id="rId4"/>
            </p:custDataLst>
          </p:nvPr>
        </p:nvCxnSpPr>
        <p:spPr>
          <a:xfrm rot="10800000" flipH="1">
            <a:off x="11158846" y="1789733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68" name="Google Shape;468;p17"/>
          <p:cNvSpPr/>
          <p:nvPr>
            <p:custDataLst>
              <p:tags r:id="rId5"/>
            </p:custDataLst>
          </p:nvPr>
        </p:nvSpPr>
        <p:spPr>
          <a:xfrm>
            <a:off x="10621318" y="2840767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9" name="Google Shape;469;p17"/>
          <p:cNvCxnSpPr/>
          <p:nvPr>
            <p:custDataLst>
              <p:tags r:id="rId6"/>
            </p:custDataLst>
          </p:nvPr>
        </p:nvCxnSpPr>
        <p:spPr>
          <a:xfrm rot="10800000" flipH="1">
            <a:off x="11150138" y="3123758"/>
            <a:ext cx="201386" cy="24928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70" name="Google Shape;470;p17"/>
          <p:cNvCxnSpPr/>
          <p:nvPr>
            <p:custDataLst>
              <p:tags r:id="rId7"/>
            </p:custDataLst>
          </p:nvPr>
        </p:nvCxnSpPr>
        <p:spPr>
          <a:xfrm rot="10800000" flipH="1">
            <a:off x="11158846" y="3062798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71" name="Google Shape;471;p17"/>
          <p:cNvSpPr/>
          <p:nvPr>
            <p:custDataLst>
              <p:tags r:id="rId8"/>
            </p:custDataLst>
          </p:nvPr>
        </p:nvSpPr>
        <p:spPr>
          <a:xfrm>
            <a:off x="10655852" y="4113832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2" name="Google Shape;472;p17"/>
          <p:cNvCxnSpPr/>
          <p:nvPr>
            <p:custDataLst>
              <p:tags r:id="rId9"/>
            </p:custDataLst>
          </p:nvPr>
        </p:nvCxnSpPr>
        <p:spPr>
          <a:xfrm rot="10800000" flipH="1">
            <a:off x="11184672" y="4396823"/>
            <a:ext cx="201386" cy="24928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73" name="Google Shape;473;p17"/>
          <p:cNvCxnSpPr/>
          <p:nvPr>
            <p:custDataLst>
              <p:tags r:id="rId10"/>
            </p:custDataLst>
          </p:nvPr>
        </p:nvCxnSpPr>
        <p:spPr>
          <a:xfrm rot="10800000" flipH="1">
            <a:off x="11193380" y="4335863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74" name="Google Shape;474;p17"/>
          <p:cNvSpPr/>
          <p:nvPr>
            <p:custDataLst>
              <p:tags r:id="rId11"/>
            </p:custDataLst>
          </p:nvPr>
        </p:nvSpPr>
        <p:spPr>
          <a:xfrm>
            <a:off x="10655852" y="5386897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5" name="Google Shape;475;p17"/>
          <p:cNvCxnSpPr/>
          <p:nvPr>
            <p:custDataLst>
              <p:tags r:id="rId12"/>
            </p:custDataLst>
          </p:nvPr>
        </p:nvCxnSpPr>
        <p:spPr>
          <a:xfrm rot="10800000" flipH="1">
            <a:off x="11184672" y="5669888"/>
            <a:ext cx="201386" cy="24928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76" name="Google Shape;476;p17"/>
          <p:cNvCxnSpPr/>
          <p:nvPr>
            <p:custDataLst>
              <p:tags r:id="rId13"/>
            </p:custDataLst>
          </p:nvPr>
        </p:nvCxnSpPr>
        <p:spPr>
          <a:xfrm rot="10800000" flipH="1">
            <a:off x="11193380" y="5608928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77" name="Google Shape;477;p17"/>
          <p:cNvSpPr/>
          <p:nvPr>
            <p:custDataLst>
              <p:tags r:id="rId14"/>
            </p:custDataLst>
          </p:nvPr>
        </p:nvSpPr>
        <p:spPr>
          <a:xfrm>
            <a:off x="8614688" y="1575185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8" name="Google Shape;478;p17"/>
          <p:cNvCxnSpPr/>
          <p:nvPr>
            <p:custDataLst>
              <p:tags r:id="rId15"/>
            </p:custDataLst>
          </p:nvPr>
        </p:nvCxnSpPr>
        <p:spPr>
          <a:xfrm flipH="1">
            <a:off x="8922619" y="2107459"/>
            <a:ext cx="220889" cy="14763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79" name="Google Shape;479;p17"/>
          <p:cNvCxnSpPr/>
          <p:nvPr>
            <p:custDataLst>
              <p:tags r:id="rId16"/>
            </p:custDataLst>
          </p:nvPr>
        </p:nvCxnSpPr>
        <p:spPr>
          <a:xfrm rot="10800000" flipH="1">
            <a:off x="9152216" y="1797216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80" name="Google Shape;480;p17"/>
          <p:cNvSpPr/>
          <p:nvPr>
            <p:custDataLst>
              <p:tags r:id="rId17"/>
            </p:custDataLst>
          </p:nvPr>
        </p:nvSpPr>
        <p:spPr>
          <a:xfrm>
            <a:off x="8614688" y="2848250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1" name="Google Shape;481;p17"/>
          <p:cNvCxnSpPr/>
          <p:nvPr>
            <p:custDataLst>
              <p:tags r:id="rId18"/>
            </p:custDataLst>
          </p:nvPr>
        </p:nvCxnSpPr>
        <p:spPr>
          <a:xfrm rot="10800000" flipH="1">
            <a:off x="9146185" y="3217919"/>
            <a:ext cx="233243" cy="17285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82" name="Google Shape;482;p17"/>
          <p:cNvCxnSpPr/>
          <p:nvPr>
            <p:custDataLst>
              <p:tags r:id="rId19"/>
            </p:custDataLst>
          </p:nvPr>
        </p:nvCxnSpPr>
        <p:spPr>
          <a:xfrm rot="10800000" flipH="1">
            <a:off x="9152216" y="3070281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83" name="Google Shape;483;p17"/>
          <p:cNvSpPr/>
          <p:nvPr>
            <p:custDataLst>
              <p:tags r:id="rId20"/>
            </p:custDataLst>
          </p:nvPr>
        </p:nvSpPr>
        <p:spPr>
          <a:xfrm>
            <a:off x="8649222" y="4121315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4" name="Google Shape;484;p17"/>
          <p:cNvCxnSpPr/>
          <p:nvPr>
            <p:custDataLst>
              <p:tags r:id="rId21"/>
            </p:custDataLst>
          </p:nvPr>
        </p:nvCxnSpPr>
        <p:spPr>
          <a:xfrm>
            <a:off x="9178042" y="4653589"/>
            <a:ext cx="322902" cy="21454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85" name="Google Shape;485;p17"/>
          <p:cNvCxnSpPr/>
          <p:nvPr>
            <p:custDataLst>
              <p:tags r:id="rId22"/>
            </p:custDataLst>
          </p:nvPr>
        </p:nvCxnSpPr>
        <p:spPr>
          <a:xfrm rot="10800000" flipH="1">
            <a:off x="9186750" y="4343346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86" name="Google Shape;486;p17"/>
          <p:cNvSpPr/>
          <p:nvPr>
            <p:custDataLst>
              <p:tags r:id="rId23"/>
            </p:custDataLst>
          </p:nvPr>
        </p:nvSpPr>
        <p:spPr>
          <a:xfrm>
            <a:off x="8649222" y="5394380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7" name="Google Shape;487;p17"/>
          <p:cNvCxnSpPr/>
          <p:nvPr>
            <p:custDataLst>
              <p:tags r:id="rId24"/>
            </p:custDataLst>
          </p:nvPr>
        </p:nvCxnSpPr>
        <p:spPr>
          <a:xfrm rot="10800000" flipH="1">
            <a:off x="9178042" y="5677371"/>
            <a:ext cx="201386" cy="24928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88" name="Google Shape;488;p17"/>
          <p:cNvCxnSpPr/>
          <p:nvPr>
            <p:custDataLst>
              <p:tags r:id="rId25"/>
            </p:custDataLst>
          </p:nvPr>
        </p:nvCxnSpPr>
        <p:spPr>
          <a:xfrm rot="10800000" flipH="1">
            <a:off x="9186750" y="5616411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89" name="Google Shape;489;p17"/>
          <p:cNvSpPr/>
          <p:nvPr>
            <p:custDataLst>
              <p:tags r:id="rId26"/>
            </p:custDataLst>
          </p:nvPr>
        </p:nvSpPr>
        <p:spPr>
          <a:xfrm>
            <a:off x="7244507" y="1567702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0" name="Google Shape;490;p17"/>
          <p:cNvCxnSpPr/>
          <p:nvPr>
            <p:custDataLst>
              <p:tags r:id="rId27"/>
            </p:custDataLst>
          </p:nvPr>
        </p:nvCxnSpPr>
        <p:spPr>
          <a:xfrm>
            <a:off x="7773327" y="2099976"/>
            <a:ext cx="8708" cy="28974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91" name="Google Shape;491;p17"/>
          <p:cNvCxnSpPr/>
          <p:nvPr>
            <p:custDataLst>
              <p:tags r:id="rId28"/>
            </p:custDataLst>
          </p:nvPr>
        </p:nvCxnSpPr>
        <p:spPr>
          <a:xfrm rot="10800000" flipH="1">
            <a:off x="7782035" y="1789733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92" name="Google Shape;492;p17"/>
          <p:cNvSpPr/>
          <p:nvPr>
            <p:custDataLst>
              <p:tags r:id="rId29"/>
            </p:custDataLst>
          </p:nvPr>
        </p:nvSpPr>
        <p:spPr>
          <a:xfrm>
            <a:off x="7244507" y="2840767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3" name="Google Shape;493;p17"/>
          <p:cNvCxnSpPr/>
          <p:nvPr>
            <p:custDataLst>
              <p:tags r:id="rId30"/>
            </p:custDataLst>
          </p:nvPr>
        </p:nvCxnSpPr>
        <p:spPr>
          <a:xfrm rot="10800000" flipH="1">
            <a:off x="7773327" y="3077038"/>
            <a:ext cx="115308" cy="29600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94" name="Google Shape;494;p17"/>
          <p:cNvCxnSpPr/>
          <p:nvPr>
            <p:custDataLst>
              <p:tags r:id="rId31"/>
            </p:custDataLst>
          </p:nvPr>
        </p:nvCxnSpPr>
        <p:spPr>
          <a:xfrm rot="10800000" flipH="1">
            <a:off x="7782035" y="3062798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95" name="Google Shape;495;p17"/>
          <p:cNvSpPr/>
          <p:nvPr>
            <p:custDataLst>
              <p:tags r:id="rId32"/>
            </p:custDataLst>
          </p:nvPr>
        </p:nvSpPr>
        <p:spPr>
          <a:xfrm>
            <a:off x="7279041" y="4113832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6" name="Google Shape;496;p17"/>
          <p:cNvCxnSpPr/>
          <p:nvPr>
            <p:custDataLst>
              <p:tags r:id="rId33"/>
            </p:custDataLst>
          </p:nvPr>
        </p:nvCxnSpPr>
        <p:spPr>
          <a:xfrm>
            <a:off x="7807861" y="4646106"/>
            <a:ext cx="209969" cy="22203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97" name="Google Shape;497;p17"/>
          <p:cNvCxnSpPr/>
          <p:nvPr>
            <p:custDataLst>
              <p:tags r:id="rId34"/>
            </p:custDataLst>
          </p:nvPr>
        </p:nvCxnSpPr>
        <p:spPr>
          <a:xfrm rot="10800000" flipH="1">
            <a:off x="7816569" y="4335863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98" name="Google Shape;498;p17"/>
          <p:cNvSpPr/>
          <p:nvPr>
            <p:custDataLst>
              <p:tags r:id="rId35"/>
            </p:custDataLst>
          </p:nvPr>
        </p:nvSpPr>
        <p:spPr>
          <a:xfrm>
            <a:off x="7279041" y="5386897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9" name="Google Shape;499;p17"/>
          <p:cNvCxnSpPr/>
          <p:nvPr>
            <p:custDataLst>
              <p:tags r:id="rId36"/>
            </p:custDataLst>
          </p:nvPr>
        </p:nvCxnSpPr>
        <p:spPr>
          <a:xfrm rot="10800000" flipH="1">
            <a:off x="7807861" y="5669888"/>
            <a:ext cx="201386" cy="24928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00" name="Google Shape;500;p17"/>
          <p:cNvCxnSpPr/>
          <p:nvPr>
            <p:custDataLst>
              <p:tags r:id="rId37"/>
            </p:custDataLst>
          </p:nvPr>
        </p:nvCxnSpPr>
        <p:spPr>
          <a:xfrm rot="10800000" flipH="1">
            <a:off x="7816569" y="5608928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01" name="Google Shape;501;p17"/>
          <p:cNvSpPr/>
          <p:nvPr>
            <p:custDataLst>
              <p:tags r:id="rId38"/>
            </p:custDataLst>
          </p:nvPr>
        </p:nvSpPr>
        <p:spPr>
          <a:xfrm>
            <a:off x="5870067" y="1567702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2" name="Google Shape;502;p17"/>
          <p:cNvCxnSpPr/>
          <p:nvPr>
            <p:custDataLst>
              <p:tags r:id="rId39"/>
            </p:custDataLst>
          </p:nvPr>
        </p:nvCxnSpPr>
        <p:spPr>
          <a:xfrm rot="10800000">
            <a:off x="6081555" y="1975334"/>
            <a:ext cx="317332" cy="12464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03" name="Google Shape;503;p17"/>
          <p:cNvCxnSpPr/>
          <p:nvPr>
            <p:custDataLst>
              <p:tags r:id="rId40"/>
            </p:custDataLst>
          </p:nvPr>
        </p:nvCxnSpPr>
        <p:spPr>
          <a:xfrm rot="10800000" flipH="1">
            <a:off x="6407595" y="1789733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04" name="Google Shape;504;p17"/>
          <p:cNvSpPr/>
          <p:nvPr>
            <p:custDataLst>
              <p:tags r:id="rId41"/>
            </p:custDataLst>
          </p:nvPr>
        </p:nvSpPr>
        <p:spPr>
          <a:xfrm>
            <a:off x="5870067" y="2840767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5" name="Google Shape;505;p17"/>
          <p:cNvCxnSpPr/>
          <p:nvPr>
            <p:custDataLst>
              <p:tags r:id="rId42"/>
            </p:custDataLst>
          </p:nvPr>
        </p:nvCxnSpPr>
        <p:spPr>
          <a:xfrm rot="10800000" flipH="1">
            <a:off x="6398887" y="3241642"/>
            <a:ext cx="267129" cy="13139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06" name="Google Shape;506;p17"/>
          <p:cNvCxnSpPr/>
          <p:nvPr>
            <p:custDataLst>
              <p:tags r:id="rId43"/>
            </p:custDataLst>
          </p:nvPr>
        </p:nvCxnSpPr>
        <p:spPr>
          <a:xfrm rot="10800000" flipH="1">
            <a:off x="6407595" y="3062798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07" name="Google Shape;507;p17"/>
          <p:cNvSpPr/>
          <p:nvPr>
            <p:custDataLst>
              <p:tags r:id="rId44"/>
            </p:custDataLst>
          </p:nvPr>
        </p:nvSpPr>
        <p:spPr>
          <a:xfrm>
            <a:off x="5904601" y="4113832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8" name="Google Shape;508;p17"/>
          <p:cNvCxnSpPr/>
          <p:nvPr>
            <p:custDataLst>
              <p:tags r:id="rId45"/>
            </p:custDataLst>
          </p:nvPr>
        </p:nvCxnSpPr>
        <p:spPr>
          <a:xfrm>
            <a:off x="6433421" y="4646106"/>
            <a:ext cx="267129" cy="13473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09" name="Google Shape;509;p17"/>
          <p:cNvCxnSpPr/>
          <p:nvPr>
            <p:custDataLst>
              <p:tags r:id="rId46"/>
            </p:custDataLst>
          </p:nvPr>
        </p:nvCxnSpPr>
        <p:spPr>
          <a:xfrm rot="10800000" flipH="1">
            <a:off x="6442129" y="4335863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10" name="Google Shape;510;p17"/>
          <p:cNvSpPr/>
          <p:nvPr>
            <p:custDataLst>
              <p:tags r:id="rId47"/>
            </p:custDataLst>
          </p:nvPr>
        </p:nvSpPr>
        <p:spPr>
          <a:xfrm>
            <a:off x="5904601" y="5386897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1" name="Google Shape;511;p17"/>
          <p:cNvCxnSpPr/>
          <p:nvPr>
            <p:custDataLst>
              <p:tags r:id="rId48"/>
            </p:custDataLst>
          </p:nvPr>
        </p:nvCxnSpPr>
        <p:spPr>
          <a:xfrm rot="10800000" flipH="1">
            <a:off x="6433421" y="5669888"/>
            <a:ext cx="201386" cy="24928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12" name="Google Shape;512;p17"/>
          <p:cNvCxnSpPr/>
          <p:nvPr>
            <p:custDataLst>
              <p:tags r:id="rId49"/>
            </p:custDataLst>
          </p:nvPr>
        </p:nvCxnSpPr>
        <p:spPr>
          <a:xfrm rot="10800000" flipH="1">
            <a:off x="6442129" y="5608928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13" name="Google Shape;513;p17"/>
          <p:cNvSpPr/>
          <p:nvPr>
            <p:custDataLst>
              <p:tags r:id="rId50"/>
            </p:custDataLst>
          </p:nvPr>
        </p:nvSpPr>
        <p:spPr>
          <a:xfrm>
            <a:off x="4504840" y="1581942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4" name="Google Shape;514;p17"/>
          <p:cNvCxnSpPr/>
          <p:nvPr>
            <p:custDataLst>
              <p:tags r:id="rId51"/>
            </p:custDataLst>
          </p:nvPr>
        </p:nvCxnSpPr>
        <p:spPr>
          <a:xfrm rot="10800000" flipH="1">
            <a:off x="5033660" y="1944854"/>
            <a:ext cx="314193" cy="16936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15" name="Google Shape;515;p17"/>
          <p:cNvCxnSpPr/>
          <p:nvPr>
            <p:custDataLst>
              <p:tags r:id="rId52"/>
            </p:custDataLst>
          </p:nvPr>
        </p:nvCxnSpPr>
        <p:spPr>
          <a:xfrm rot="10800000" flipH="1">
            <a:off x="5042368" y="1803973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16" name="Google Shape;516;p17"/>
          <p:cNvSpPr/>
          <p:nvPr>
            <p:custDataLst>
              <p:tags r:id="rId53"/>
            </p:custDataLst>
          </p:nvPr>
        </p:nvSpPr>
        <p:spPr>
          <a:xfrm>
            <a:off x="4504840" y="2855007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7" name="Google Shape;517;p17"/>
          <p:cNvCxnSpPr/>
          <p:nvPr>
            <p:custDataLst>
              <p:tags r:id="rId54"/>
            </p:custDataLst>
          </p:nvPr>
        </p:nvCxnSpPr>
        <p:spPr>
          <a:xfrm rot="10800000" flipH="1">
            <a:off x="5033660" y="3131241"/>
            <a:ext cx="206843" cy="25604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18" name="Google Shape;518;p17"/>
          <p:cNvCxnSpPr/>
          <p:nvPr>
            <p:custDataLst>
              <p:tags r:id="rId55"/>
            </p:custDataLst>
          </p:nvPr>
        </p:nvCxnSpPr>
        <p:spPr>
          <a:xfrm rot="10800000" flipH="1">
            <a:off x="5042368" y="3077038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19" name="Google Shape;519;p17"/>
          <p:cNvSpPr/>
          <p:nvPr>
            <p:custDataLst>
              <p:tags r:id="rId56"/>
            </p:custDataLst>
          </p:nvPr>
        </p:nvSpPr>
        <p:spPr>
          <a:xfrm>
            <a:off x="4539374" y="4128072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0" name="Google Shape;520;p17"/>
          <p:cNvCxnSpPr/>
          <p:nvPr>
            <p:custDataLst>
              <p:tags r:id="rId57"/>
            </p:custDataLst>
          </p:nvPr>
        </p:nvCxnSpPr>
        <p:spPr>
          <a:xfrm>
            <a:off x="5068194" y="4660346"/>
            <a:ext cx="201386" cy="22203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21" name="Google Shape;521;p17"/>
          <p:cNvCxnSpPr/>
          <p:nvPr>
            <p:custDataLst>
              <p:tags r:id="rId58"/>
            </p:custDataLst>
          </p:nvPr>
        </p:nvCxnSpPr>
        <p:spPr>
          <a:xfrm rot="10800000" flipH="1">
            <a:off x="5076902" y="4350103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22" name="Google Shape;522;p17"/>
          <p:cNvSpPr/>
          <p:nvPr>
            <p:custDataLst>
              <p:tags r:id="rId59"/>
            </p:custDataLst>
          </p:nvPr>
        </p:nvSpPr>
        <p:spPr>
          <a:xfrm>
            <a:off x="4539374" y="5401137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3" name="Google Shape;523;p17"/>
          <p:cNvCxnSpPr/>
          <p:nvPr>
            <p:custDataLst>
              <p:tags r:id="rId60"/>
            </p:custDataLst>
          </p:nvPr>
        </p:nvCxnSpPr>
        <p:spPr>
          <a:xfrm rot="10800000" flipH="1">
            <a:off x="5068194" y="5684128"/>
            <a:ext cx="201386" cy="24928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24" name="Google Shape;524;p17"/>
          <p:cNvCxnSpPr/>
          <p:nvPr>
            <p:custDataLst>
              <p:tags r:id="rId61"/>
            </p:custDataLst>
          </p:nvPr>
        </p:nvCxnSpPr>
        <p:spPr>
          <a:xfrm rot="10800000" flipH="1">
            <a:off x="5076902" y="5623168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25" name="Google Shape;525;p17"/>
          <p:cNvSpPr/>
          <p:nvPr>
            <p:custDataLst>
              <p:tags r:id="rId62"/>
            </p:custDataLst>
          </p:nvPr>
        </p:nvSpPr>
        <p:spPr>
          <a:xfrm>
            <a:off x="3127274" y="1567702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6" name="Google Shape;526;p17"/>
          <p:cNvCxnSpPr/>
          <p:nvPr>
            <p:custDataLst>
              <p:tags r:id="rId63"/>
            </p:custDataLst>
          </p:nvPr>
        </p:nvCxnSpPr>
        <p:spPr>
          <a:xfrm flipH="1">
            <a:off x="3479598" y="2099976"/>
            <a:ext cx="176496" cy="228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27" name="Google Shape;527;p17"/>
          <p:cNvCxnSpPr/>
          <p:nvPr>
            <p:custDataLst>
              <p:tags r:id="rId64"/>
            </p:custDataLst>
          </p:nvPr>
        </p:nvCxnSpPr>
        <p:spPr>
          <a:xfrm rot="10800000" flipH="1">
            <a:off x="3664802" y="1789733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28" name="Google Shape;528;p17"/>
          <p:cNvSpPr/>
          <p:nvPr>
            <p:custDataLst>
              <p:tags r:id="rId65"/>
            </p:custDataLst>
          </p:nvPr>
        </p:nvSpPr>
        <p:spPr>
          <a:xfrm>
            <a:off x="3127274" y="2840767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9" name="Google Shape;529;p17"/>
          <p:cNvCxnSpPr/>
          <p:nvPr>
            <p:custDataLst>
              <p:tags r:id="rId66"/>
            </p:custDataLst>
          </p:nvPr>
        </p:nvCxnSpPr>
        <p:spPr>
          <a:xfrm rot="10800000" flipH="1">
            <a:off x="3656094" y="3313497"/>
            <a:ext cx="332456" cy="5954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30" name="Google Shape;530;p17"/>
          <p:cNvCxnSpPr/>
          <p:nvPr>
            <p:custDataLst>
              <p:tags r:id="rId67"/>
            </p:custDataLst>
          </p:nvPr>
        </p:nvCxnSpPr>
        <p:spPr>
          <a:xfrm rot="10800000" flipH="1">
            <a:off x="3664802" y="3062798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31" name="Google Shape;531;p17"/>
          <p:cNvSpPr/>
          <p:nvPr>
            <p:custDataLst>
              <p:tags r:id="rId68"/>
            </p:custDataLst>
          </p:nvPr>
        </p:nvSpPr>
        <p:spPr>
          <a:xfrm>
            <a:off x="3161808" y="4113832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2" name="Google Shape;532;p17"/>
          <p:cNvCxnSpPr/>
          <p:nvPr>
            <p:custDataLst>
              <p:tags r:id="rId69"/>
            </p:custDataLst>
          </p:nvPr>
        </p:nvCxnSpPr>
        <p:spPr>
          <a:xfrm>
            <a:off x="3690628" y="4646106"/>
            <a:ext cx="270255" cy="13473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33" name="Google Shape;533;p17"/>
          <p:cNvCxnSpPr/>
          <p:nvPr>
            <p:custDataLst>
              <p:tags r:id="rId70"/>
            </p:custDataLst>
          </p:nvPr>
        </p:nvCxnSpPr>
        <p:spPr>
          <a:xfrm rot="10800000" flipH="1">
            <a:off x="3699336" y="4335863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34" name="Google Shape;534;p17"/>
          <p:cNvSpPr/>
          <p:nvPr>
            <p:custDataLst>
              <p:tags r:id="rId71"/>
            </p:custDataLst>
          </p:nvPr>
        </p:nvSpPr>
        <p:spPr>
          <a:xfrm>
            <a:off x="3161808" y="5386897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5" name="Google Shape;535;p17"/>
          <p:cNvCxnSpPr/>
          <p:nvPr>
            <p:custDataLst>
              <p:tags r:id="rId72"/>
            </p:custDataLst>
          </p:nvPr>
        </p:nvCxnSpPr>
        <p:spPr>
          <a:xfrm rot="10800000" flipH="1">
            <a:off x="3690628" y="5669888"/>
            <a:ext cx="201386" cy="24928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36" name="Google Shape;536;p17"/>
          <p:cNvCxnSpPr/>
          <p:nvPr>
            <p:custDataLst>
              <p:tags r:id="rId73"/>
            </p:custDataLst>
          </p:nvPr>
        </p:nvCxnSpPr>
        <p:spPr>
          <a:xfrm rot="10800000" flipH="1">
            <a:off x="3699336" y="5608928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37" name="Google Shape;537;p17"/>
          <p:cNvSpPr/>
          <p:nvPr>
            <p:custDataLst>
              <p:tags r:id="rId74"/>
            </p:custDataLst>
          </p:nvPr>
        </p:nvSpPr>
        <p:spPr>
          <a:xfrm>
            <a:off x="1759262" y="1574459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8" name="Google Shape;538;p17"/>
          <p:cNvCxnSpPr/>
          <p:nvPr>
            <p:custDataLst>
              <p:tags r:id="rId75"/>
            </p:custDataLst>
          </p:nvPr>
        </p:nvCxnSpPr>
        <p:spPr>
          <a:xfrm>
            <a:off x="2288082" y="2106733"/>
            <a:ext cx="235920" cy="28299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39" name="Google Shape;539;p17"/>
          <p:cNvCxnSpPr/>
          <p:nvPr>
            <p:custDataLst>
              <p:tags r:id="rId76"/>
            </p:custDataLst>
          </p:nvPr>
        </p:nvCxnSpPr>
        <p:spPr>
          <a:xfrm rot="10800000" flipH="1">
            <a:off x="2296790" y="1796490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40" name="Google Shape;540;p17"/>
          <p:cNvSpPr/>
          <p:nvPr>
            <p:custDataLst>
              <p:tags r:id="rId77"/>
            </p:custDataLst>
          </p:nvPr>
        </p:nvSpPr>
        <p:spPr>
          <a:xfrm>
            <a:off x="1759262" y="2847524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1" name="Google Shape;541;p17"/>
          <p:cNvCxnSpPr/>
          <p:nvPr>
            <p:custDataLst>
              <p:tags r:id="rId78"/>
            </p:custDataLst>
          </p:nvPr>
        </p:nvCxnSpPr>
        <p:spPr>
          <a:xfrm rot="10800000" flipH="1">
            <a:off x="2288082" y="3077038"/>
            <a:ext cx="113139" cy="30276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42" name="Google Shape;542;p17"/>
          <p:cNvCxnSpPr/>
          <p:nvPr>
            <p:custDataLst>
              <p:tags r:id="rId79"/>
            </p:custDataLst>
          </p:nvPr>
        </p:nvCxnSpPr>
        <p:spPr>
          <a:xfrm rot="10800000" flipH="1">
            <a:off x="2296790" y="3069555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43" name="Google Shape;543;p17"/>
          <p:cNvSpPr/>
          <p:nvPr>
            <p:custDataLst>
              <p:tags r:id="rId80"/>
            </p:custDataLst>
          </p:nvPr>
        </p:nvSpPr>
        <p:spPr>
          <a:xfrm>
            <a:off x="1793796" y="4120589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4" name="Google Shape;544;p17"/>
          <p:cNvCxnSpPr/>
          <p:nvPr>
            <p:custDataLst>
              <p:tags r:id="rId81"/>
            </p:custDataLst>
          </p:nvPr>
        </p:nvCxnSpPr>
        <p:spPr>
          <a:xfrm>
            <a:off x="2322616" y="4652863"/>
            <a:ext cx="260701" cy="22203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45" name="Google Shape;545;p17"/>
          <p:cNvCxnSpPr/>
          <p:nvPr>
            <p:custDataLst>
              <p:tags r:id="rId82"/>
            </p:custDataLst>
          </p:nvPr>
        </p:nvCxnSpPr>
        <p:spPr>
          <a:xfrm rot="10800000" flipH="1">
            <a:off x="2331324" y="4342620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46" name="Google Shape;546;p17"/>
          <p:cNvSpPr/>
          <p:nvPr>
            <p:custDataLst>
              <p:tags r:id="rId83"/>
            </p:custDataLst>
          </p:nvPr>
        </p:nvSpPr>
        <p:spPr>
          <a:xfrm>
            <a:off x="1793796" y="5393654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7" name="Google Shape;547;p17"/>
          <p:cNvCxnSpPr/>
          <p:nvPr>
            <p:custDataLst>
              <p:tags r:id="rId84"/>
            </p:custDataLst>
          </p:nvPr>
        </p:nvCxnSpPr>
        <p:spPr>
          <a:xfrm rot="10800000" flipH="1">
            <a:off x="2322616" y="5676645"/>
            <a:ext cx="201386" cy="24928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48" name="Google Shape;548;p17"/>
          <p:cNvCxnSpPr/>
          <p:nvPr>
            <p:custDataLst>
              <p:tags r:id="rId85"/>
            </p:custDataLst>
          </p:nvPr>
        </p:nvCxnSpPr>
        <p:spPr>
          <a:xfrm rot="10800000" flipH="1">
            <a:off x="2331324" y="5615685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49" name="Google Shape;549;p17"/>
          <p:cNvSpPr txBox="1"/>
          <p:nvPr>
            <p:custDataLst>
              <p:tags r:id="rId86"/>
            </p:custDataLst>
          </p:nvPr>
        </p:nvSpPr>
        <p:spPr>
          <a:xfrm>
            <a:off x="162928" y="1770053"/>
            <a:ext cx="1491916" cy="64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Неточная</a:t>
            </a:r>
            <a:endParaRPr/>
          </a:p>
          <a:p>
            <a:pPr marL="0" marR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Не точный</a:t>
            </a:r>
            <a:endParaRPr/>
          </a:p>
        </p:txBody>
      </p:sp>
      <p:sp>
        <p:nvSpPr>
          <p:cNvPr id="550" name="Google Shape;550;p17"/>
          <p:cNvSpPr txBox="1"/>
          <p:nvPr>
            <p:custDataLst>
              <p:tags r:id="rId87"/>
            </p:custDataLst>
          </p:nvPr>
        </p:nvSpPr>
        <p:spPr>
          <a:xfrm>
            <a:off x="160747" y="3020103"/>
            <a:ext cx="1491916" cy="64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Точно</a:t>
            </a:r>
            <a:endParaRPr/>
          </a:p>
          <a:p>
            <a:pPr marL="0" marR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Не точный</a:t>
            </a:r>
            <a:endParaRPr/>
          </a:p>
        </p:txBody>
      </p:sp>
      <p:sp>
        <p:nvSpPr>
          <p:cNvPr id="551" name="Google Shape;551;p17"/>
          <p:cNvSpPr txBox="1"/>
          <p:nvPr>
            <p:custDataLst>
              <p:tags r:id="rId88"/>
            </p:custDataLst>
          </p:nvPr>
        </p:nvSpPr>
        <p:spPr>
          <a:xfrm>
            <a:off x="160747" y="4390309"/>
            <a:ext cx="1491916" cy="64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Неточная</a:t>
            </a:r>
            <a:endParaRPr/>
          </a:p>
          <a:p>
            <a:pPr marL="0" marR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Точно</a:t>
            </a:r>
            <a:endParaRPr/>
          </a:p>
        </p:txBody>
      </p:sp>
      <p:sp>
        <p:nvSpPr>
          <p:cNvPr id="552" name="Google Shape;552;p17"/>
          <p:cNvSpPr txBox="1"/>
          <p:nvPr>
            <p:custDataLst>
              <p:tags r:id="rId89"/>
            </p:custDataLst>
          </p:nvPr>
        </p:nvSpPr>
        <p:spPr>
          <a:xfrm>
            <a:off x="163838" y="5589248"/>
            <a:ext cx="1491916" cy="64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Точно</a:t>
            </a:r>
            <a:endParaRPr/>
          </a:p>
          <a:p>
            <a:pPr marL="0" marR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Точно</a:t>
            </a:r>
            <a:endParaRPr/>
          </a:p>
        </p:txBody>
      </p:sp>
      <p:sp>
        <p:nvSpPr>
          <p:cNvPr id="553" name="Google Shape;553;p17"/>
          <p:cNvSpPr txBox="1"/>
          <p:nvPr>
            <p:custDataLst>
              <p:tags r:id="rId90"/>
            </p:custDataLst>
          </p:nvPr>
        </p:nvSpPr>
        <p:spPr>
          <a:xfrm>
            <a:off x="10557642" y="983224"/>
            <a:ext cx="1271475" cy="36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Ссылка</a:t>
            </a:r>
            <a:endParaRPr/>
          </a:p>
        </p:txBody>
      </p:sp>
      <p:sp>
        <p:nvSpPr>
          <p:cNvPr id="554" name="Google Shape;554;p17"/>
          <p:cNvSpPr/>
          <p:nvPr>
            <p:custDataLst>
              <p:tags r:id="rId91"/>
            </p:custDataLst>
          </p:nvPr>
        </p:nvSpPr>
        <p:spPr>
          <a:xfrm>
            <a:off x="160747" y="2813315"/>
            <a:ext cx="11745704" cy="1180063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8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Оценка точности</a:t>
            </a:r>
          </a:p>
        </p:txBody>
      </p:sp>
      <p:sp>
        <p:nvSpPr>
          <p:cNvPr id="560" name="Google Shape;560;p18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На основе испытания на линейность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Оценка статистической специфики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400"/>
              <a:buChar char="•"/>
            </a:pPr>
            <a:r>
              <a:t>Насколько конкретно найти машину, которая не линейна.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Данный метод оптимизирован для целей осуществления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400"/>
              <a:buChar char="•"/>
            </a:pPr>
            <a:r>
              <a:t>Может быть расширена в результате включения в нее осуществления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Каждый узел ищет отзывы от случайного сверстника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400"/>
              <a:buChar char="•"/>
            </a:pPr>
            <a:r>
              <a:t>Децентрализованные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История прокручивания тестов линейности с случайными сверстниками определяет текущую оценку точности</a:t>
            </a: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19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89560" y="773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Оценка точности</a:t>
            </a:r>
          </a:p>
        </p:txBody>
      </p:sp>
      <p:sp>
        <p:nvSpPr>
          <p:cNvPr id="566" name="Google Shape;566;p19"/>
          <p:cNvSpPr/>
          <p:nvPr>
            <p:custDataLst>
              <p:tags r:id="rId2"/>
            </p:custDataLst>
          </p:nvPr>
        </p:nvSpPr>
        <p:spPr>
          <a:xfrm>
            <a:off x="2675823" y="1690688"/>
            <a:ext cx="981777" cy="539015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Сервер времени</a:t>
            </a:r>
            <a:endParaRPr/>
          </a:p>
        </p:txBody>
      </p:sp>
      <p:sp>
        <p:nvSpPr>
          <p:cNvPr id="567" name="Google Shape;567;p19"/>
          <p:cNvSpPr/>
          <p:nvPr>
            <p:custDataLst>
              <p:tags r:id="rId3"/>
            </p:custDataLst>
          </p:nvPr>
        </p:nvSpPr>
        <p:spPr>
          <a:xfrm>
            <a:off x="2781701" y="2596283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pic>
        <p:nvPicPr>
          <p:cNvPr id="568" name="Google Shape;568;p19"/>
          <p:cNvPicPr preferRelativeResize="0"/>
          <p:nvPr>
            <p:custDataLst>
              <p:tags r:id="rId4"/>
            </p:custDataLst>
          </p:nvPr>
        </p:nvPicPr>
        <p:blipFill>
          <a:blip r:embed="rId48">
            <a:alphaModFix/>
          </a:blip>
          <a:stretch>
            <a:fillRect/>
          </a:stretch>
        </p:blipFill>
        <p:spPr>
          <a:xfrm>
            <a:off x="2143549" y="1538948"/>
            <a:ext cx="744030" cy="386950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19"/>
          <p:cNvSpPr/>
          <p:nvPr>
            <p:custDataLst>
              <p:tags r:id="rId5"/>
            </p:custDataLst>
          </p:nvPr>
        </p:nvSpPr>
        <p:spPr>
          <a:xfrm>
            <a:off x="2781700" y="3251461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70" name="Google Shape;570;p19"/>
          <p:cNvSpPr/>
          <p:nvPr>
            <p:custDataLst>
              <p:tags r:id="rId6"/>
            </p:custDataLst>
          </p:nvPr>
        </p:nvSpPr>
        <p:spPr>
          <a:xfrm>
            <a:off x="2781700" y="3906639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71" name="Google Shape;571;p19"/>
          <p:cNvSpPr/>
          <p:nvPr>
            <p:custDataLst>
              <p:tags r:id="rId7"/>
            </p:custDataLst>
          </p:nvPr>
        </p:nvSpPr>
        <p:spPr>
          <a:xfrm>
            <a:off x="2781700" y="4561817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72" name="Google Shape;572;p19"/>
          <p:cNvSpPr/>
          <p:nvPr>
            <p:custDataLst>
              <p:tags r:id="rId8"/>
            </p:custDataLst>
          </p:nvPr>
        </p:nvSpPr>
        <p:spPr>
          <a:xfrm>
            <a:off x="2781700" y="5216995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73" name="Google Shape;573;p19"/>
          <p:cNvSpPr/>
          <p:nvPr>
            <p:custDataLst>
              <p:tags r:id="rId9"/>
            </p:custDataLst>
          </p:nvPr>
        </p:nvSpPr>
        <p:spPr>
          <a:xfrm>
            <a:off x="4069881" y="5216995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74" name="Google Shape;574;p19"/>
          <p:cNvSpPr/>
          <p:nvPr>
            <p:custDataLst>
              <p:tags r:id="rId10"/>
            </p:custDataLst>
          </p:nvPr>
        </p:nvSpPr>
        <p:spPr>
          <a:xfrm>
            <a:off x="5392740" y="5216995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75" name="Google Shape;575;p19"/>
          <p:cNvSpPr/>
          <p:nvPr>
            <p:custDataLst>
              <p:tags r:id="rId11"/>
            </p:custDataLst>
          </p:nvPr>
        </p:nvSpPr>
        <p:spPr>
          <a:xfrm>
            <a:off x="5392740" y="4561817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76" name="Google Shape;576;p19"/>
          <p:cNvSpPr/>
          <p:nvPr>
            <p:custDataLst>
              <p:tags r:id="rId12"/>
            </p:custDataLst>
          </p:nvPr>
        </p:nvSpPr>
        <p:spPr>
          <a:xfrm>
            <a:off x="6744474" y="5216995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77" name="Google Shape;577;p19"/>
          <p:cNvSpPr/>
          <p:nvPr>
            <p:custDataLst>
              <p:tags r:id="rId13"/>
            </p:custDataLst>
          </p:nvPr>
        </p:nvSpPr>
        <p:spPr>
          <a:xfrm>
            <a:off x="6744473" y="4561817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78" name="Google Shape;578;p19"/>
          <p:cNvSpPr/>
          <p:nvPr>
            <p:custDataLst>
              <p:tags r:id="rId14"/>
            </p:custDataLst>
          </p:nvPr>
        </p:nvSpPr>
        <p:spPr>
          <a:xfrm>
            <a:off x="6744473" y="3906639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79" name="Google Shape;579;p19"/>
          <p:cNvSpPr/>
          <p:nvPr>
            <p:custDataLst>
              <p:tags r:id="rId15"/>
            </p:custDataLst>
          </p:nvPr>
        </p:nvSpPr>
        <p:spPr>
          <a:xfrm>
            <a:off x="8003780" y="3253761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80" name="Google Shape;580;p19"/>
          <p:cNvSpPr/>
          <p:nvPr>
            <p:custDataLst>
              <p:tags r:id="rId16"/>
            </p:custDataLst>
          </p:nvPr>
        </p:nvSpPr>
        <p:spPr>
          <a:xfrm>
            <a:off x="8003781" y="5216995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81" name="Google Shape;581;p19"/>
          <p:cNvSpPr/>
          <p:nvPr>
            <p:custDataLst>
              <p:tags r:id="rId17"/>
            </p:custDataLst>
          </p:nvPr>
        </p:nvSpPr>
        <p:spPr>
          <a:xfrm>
            <a:off x="8003780" y="4561817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82" name="Google Shape;582;p19"/>
          <p:cNvSpPr/>
          <p:nvPr>
            <p:custDataLst>
              <p:tags r:id="rId18"/>
            </p:custDataLst>
          </p:nvPr>
        </p:nvSpPr>
        <p:spPr>
          <a:xfrm>
            <a:off x="8003780" y="3906639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83" name="Google Shape;583;p19"/>
          <p:cNvSpPr/>
          <p:nvPr>
            <p:custDataLst>
              <p:tags r:id="rId19"/>
            </p:custDataLst>
          </p:nvPr>
        </p:nvSpPr>
        <p:spPr>
          <a:xfrm>
            <a:off x="2781700" y="6023111"/>
            <a:ext cx="770021" cy="41996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OC</a:t>
            </a:r>
            <a:endParaRPr/>
          </a:p>
        </p:txBody>
      </p:sp>
      <p:sp>
        <p:nvSpPr>
          <p:cNvPr id="584" name="Google Shape;584;p19"/>
          <p:cNvSpPr/>
          <p:nvPr>
            <p:custDataLst>
              <p:tags r:id="rId20"/>
            </p:custDataLst>
          </p:nvPr>
        </p:nvSpPr>
        <p:spPr>
          <a:xfrm>
            <a:off x="4069880" y="6023111"/>
            <a:ext cx="770021" cy="41996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OC</a:t>
            </a:r>
            <a:endParaRPr/>
          </a:p>
        </p:txBody>
      </p:sp>
      <p:sp>
        <p:nvSpPr>
          <p:cNvPr id="585" name="Google Shape;585;p19"/>
          <p:cNvSpPr/>
          <p:nvPr>
            <p:custDataLst>
              <p:tags r:id="rId21"/>
            </p:custDataLst>
          </p:nvPr>
        </p:nvSpPr>
        <p:spPr>
          <a:xfrm>
            <a:off x="5392740" y="6023111"/>
            <a:ext cx="770021" cy="41996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OC</a:t>
            </a:r>
            <a:endParaRPr/>
          </a:p>
        </p:txBody>
      </p:sp>
      <p:sp>
        <p:nvSpPr>
          <p:cNvPr id="586" name="Google Shape;586;p19"/>
          <p:cNvSpPr/>
          <p:nvPr>
            <p:custDataLst>
              <p:tags r:id="rId22"/>
            </p:custDataLst>
          </p:nvPr>
        </p:nvSpPr>
        <p:spPr>
          <a:xfrm>
            <a:off x="6744473" y="6023111"/>
            <a:ext cx="770021" cy="41996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OC</a:t>
            </a:r>
            <a:endParaRPr/>
          </a:p>
        </p:txBody>
      </p:sp>
      <p:sp>
        <p:nvSpPr>
          <p:cNvPr id="587" name="Google Shape;587;p19"/>
          <p:cNvSpPr/>
          <p:nvPr>
            <p:custDataLst>
              <p:tags r:id="rId23"/>
            </p:custDataLst>
          </p:nvPr>
        </p:nvSpPr>
        <p:spPr>
          <a:xfrm>
            <a:off x="8011802" y="6023111"/>
            <a:ext cx="770021" cy="41996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OC</a:t>
            </a:r>
            <a:endParaRPr/>
          </a:p>
        </p:txBody>
      </p:sp>
      <p:cxnSp>
        <p:nvCxnSpPr>
          <p:cNvPr id="588" name="Google Shape;588;p19"/>
          <p:cNvCxnSpPr>
            <a:stCxn id="566" idx="2"/>
          </p:cNvCxnSpPr>
          <p:nvPr>
            <p:custDataLst>
              <p:tags r:id="rId24"/>
            </p:custDataLst>
          </p:nvPr>
        </p:nvCxnSpPr>
        <p:spPr>
          <a:xfrm flipH="1">
            <a:off x="3166712" y="2229703"/>
            <a:ext cx="0" cy="366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89" name="Google Shape;589;p19"/>
          <p:cNvCxnSpPr/>
          <p:nvPr>
            <p:custDataLst>
              <p:tags r:id="rId25"/>
            </p:custDataLst>
          </p:nvPr>
        </p:nvCxnSpPr>
        <p:spPr>
          <a:xfrm flipH="1">
            <a:off x="3167938" y="3671429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90" name="Google Shape;590;p19"/>
          <p:cNvCxnSpPr/>
          <p:nvPr>
            <p:custDataLst>
              <p:tags r:id="rId26"/>
            </p:custDataLst>
          </p:nvPr>
        </p:nvCxnSpPr>
        <p:spPr>
          <a:xfrm flipH="1">
            <a:off x="3166710" y="3016251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91" name="Google Shape;591;p19"/>
          <p:cNvCxnSpPr/>
          <p:nvPr>
            <p:custDataLst>
              <p:tags r:id="rId27"/>
            </p:custDataLst>
          </p:nvPr>
        </p:nvCxnSpPr>
        <p:spPr>
          <a:xfrm flipH="1">
            <a:off x="3166710" y="4326607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92" name="Google Shape;592;p19"/>
          <p:cNvCxnSpPr/>
          <p:nvPr>
            <p:custDataLst>
              <p:tags r:id="rId28"/>
            </p:custDataLst>
          </p:nvPr>
        </p:nvCxnSpPr>
        <p:spPr>
          <a:xfrm flipH="1">
            <a:off x="3166710" y="4981785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93" name="Google Shape;593;p19"/>
          <p:cNvCxnSpPr>
            <a:endCxn id="583" idx="0"/>
          </p:cNvCxnSpPr>
          <p:nvPr>
            <p:custDataLst>
              <p:tags r:id="rId29"/>
            </p:custDataLst>
          </p:nvPr>
        </p:nvCxnSpPr>
        <p:spPr>
          <a:xfrm flipH="1">
            <a:off x="3166711" y="5637011"/>
            <a:ext cx="0" cy="386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94" name="Google Shape;594;p19"/>
          <p:cNvCxnSpPr>
            <a:endCxn id="584" idx="0"/>
          </p:cNvCxnSpPr>
          <p:nvPr>
            <p:custDataLst>
              <p:tags r:id="rId30"/>
            </p:custDataLst>
          </p:nvPr>
        </p:nvCxnSpPr>
        <p:spPr>
          <a:xfrm>
            <a:off x="4446491" y="5637011"/>
            <a:ext cx="8400" cy="386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95" name="Google Shape;595;p19"/>
          <p:cNvCxnSpPr>
            <a:endCxn id="585" idx="0"/>
          </p:cNvCxnSpPr>
          <p:nvPr>
            <p:custDataLst>
              <p:tags r:id="rId31"/>
            </p:custDataLst>
          </p:nvPr>
        </p:nvCxnSpPr>
        <p:spPr>
          <a:xfrm flipH="1">
            <a:off x="5777751" y="5637011"/>
            <a:ext cx="0" cy="386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96" name="Google Shape;596;p19"/>
          <p:cNvCxnSpPr>
            <a:endCxn id="586" idx="0"/>
          </p:cNvCxnSpPr>
          <p:nvPr>
            <p:custDataLst>
              <p:tags r:id="rId32"/>
            </p:custDataLst>
          </p:nvPr>
        </p:nvCxnSpPr>
        <p:spPr>
          <a:xfrm flipH="1">
            <a:off x="7129484" y="5637011"/>
            <a:ext cx="0" cy="386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97" name="Google Shape;597;p19"/>
          <p:cNvCxnSpPr>
            <a:endCxn id="587" idx="0"/>
          </p:cNvCxnSpPr>
          <p:nvPr>
            <p:custDataLst>
              <p:tags r:id="rId33"/>
            </p:custDataLst>
          </p:nvPr>
        </p:nvCxnSpPr>
        <p:spPr>
          <a:xfrm flipH="1">
            <a:off x="8396813" y="5637011"/>
            <a:ext cx="1200" cy="386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98" name="Google Shape;598;p19"/>
          <p:cNvCxnSpPr/>
          <p:nvPr>
            <p:custDataLst>
              <p:tags r:id="rId34"/>
            </p:custDataLst>
          </p:nvPr>
        </p:nvCxnSpPr>
        <p:spPr>
          <a:xfrm flipH="1">
            <a:off x="5777750" y="4965802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99" name="Google Shape;599;p19"/>
          <p:cNvCxnSpPr/>
          <p:nvPr>
            <p:custDataLst>
              <p:tags r:id="rId35"/>
            </p:custDataLst>
          </p:nvPr>
        </p:nvCxnSpPr>
        <p:spPr>
          <a:xfrm flipH="1">
            <a:off x="7129483" y="4981785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00" name="Google Shape;600;p19"/>
          <p:cNvCxnSpPr/>
          <p:nvPr>
            <p:custDataLst>
              <p:tags r:id="rId36"/>
            </p:custDataLst>
          </p:nvPr>
        </p:nvCxnSpPr>
        <p:spPr>
          <a:xfrm flipH="1">
            <a:off x="7140336" y="4326607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01" name="Google Shape;601;p19"/>
          <p:cNvCxnSpPr/>
          <p:nvPr>
            <p:custDataLst>
              <p:tags r:id="rId37"/>
            </p:custDataLst>
          </p:nvPr>
        </p:nvCxnSpPr>
        <p:spPr>
          <a:xfrm flipH="1">
            <a:off x="8396812" y="4972155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02" name="Google Shape;602;p19"/>
          <p:cNvCxnSpPr/>
          <p:nvPr>
            <p:custDataLst>
              <p:tags r:id="rId38"/>
            </p:custDataLst>
          </p:nvPr>
        </p:nvCxnSpPr>
        <p:spPr>
          <a:xfrm flipH="1">
            <a:off x="8370768" y="4316977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03" name="Google Shape;603;p19"/>
          <p:cNvCxnSpPr/>
          <p:nvPr>
            <p:custDataLst>
              <p:tags r:id="rId39"/>
            </p:custDataLst>
          </p:nvPr>
        </p:nvCxnSpPr>
        <p:spPr>
          <a:xfrm flipH="1">
            <a:off x="8370768" y="3661799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04" name="Google Shape;604;p19"/>
          <p:cNvSpPr/>
          <p:nvPr>
            <p:custDataLst>
              <p:tags r:id="rId40"/>
            </p:custDataLst>
          </p:nvPr>
        </p:nvSpPr>
        <p:spPr>
          <a:xfrm>
            <a:off x="1564293" y="6023111"/>
            <a:ext cx="770021" cy="41996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OC</a:t>
            </a:r>
            <a:endParaRPr/>
          </a:p>
        </p:txBody>
      </p:sp>
      <p:cxnSp>
        <p:nvCxnSpPr>
          <p:cNvPr id="605" name="Google Shape;605;p19"/>
          <p:cNvCxnSpPr>
            <a:endCxn id="604" idx="0"/>
          </p:cNvCxnSpPr>
          <p:nvPr>
            <p:custDataLst>
              <p:tags r:id="rId41"/>
            </p:custDataLst>
          </p:nvPr>
        </p:nvCxnSpPr>
        <p:spPr>
          <a:xfrm flipH="1">
            <a:off x="1949304" y="5637011"/>
            <a:ext cx="1217400" cy="386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06" name="Google Shape;606;p19"/>
          <p:cNvCxnSpPr>
            <a:endCxn id="573" idx="1"/>
          </p:cNvCxnSpPr>
          <p:nvPr>
            <p:custDataLst>
              <p:tags r:id="rId42"/>
            </p:custDataLst>
          </p:nvPr>
        </p:nvCxnSpPr>
        <p:spPr>
          <a:xfrm>
            <a:off x="3551781" y="4988079"/>
            <a:ext cx="518100" cy="438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07" name="Google Shape;607;p19"/>
          <p:cNvCxnSpPr>
            <a:endCxn id="575" idx="1"/>
          </p:cNvCxnSpPr>
          <p:nvPr>
            <p:custDataLst>
              <p:tags r:id="rId43"/>
            </p:custDataLst>
          </p:nvPr>
        </p:nvCxnSpPr>
        <p:spPr>
          <a:xfrm>
            <a:off x="3562440" y="4332901"/>
            <a:ext cx="1830300" cy="438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08" name="Google Shape;608;p19"/>
          <p:cNvCxnSpPr>
            <a:endCxn id="578" idx="1"/>
          </p:cNvCxnSpPr>
          <p:nvPr>
            <p:custDataLst>
              <p:tags r:id="rId44"/>
            </p:custDataLst>
          </p:nvPr>
        </p:nvCxnSpPr>
        <p:spPr>
          <a:xfrm>
            <a:off x="3535073" y="3661823"/>
            <a:ext cx="3209400" cy="4548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09" name="Google Shape;609;p19"/>
          <p:cNvCxnSpPr>
            <a:endCxn id="579" idx="1"/>
          </p:cNvCxnSpPr>
          <p:nvPr>
            <p:custDataLst>
              <p:tags r:id="rId45"/>
            </p:custDataLst>
          </p:nvPr>
        </p:nvCxnSpPr>
        <p:spPr>
          <a:xfrm>
            <a:off x="3571280" y="3022745"/>
            <a:ext cx="4432500" cy="441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20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80474" y="6623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Прозрачные часы</a:t>
            </a:r>
          </a:p>
        </p:txBody>
      </p:sp>
      <p:sp>
        <p:nvSpPr>
          <p:cNvPr id="616" name="Google Shape;616;p20"/>
          <p:cNvSpPr/>
          <p:nvPr>
            <p:custDataLst>
              <p:tags r:id="rId2"/>
            </p:custDataLst>
          </p:nvPr>
        </p:nvSpPr>
        <p:spPr>
          <a:xfrm>
            <a:off x="5226518" y="1642562"/>
            <a:ext cx="981777" cy="539015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Сервер времени</a:t>
            </a:r>
            <a:endParaRPr/>
          </a:p>
        </p:txBody>
      </p:sp>
      <p:sp>
        <p:nvSpPr>
          <p:cNvPr id="617" name="Google Shape;617;p20"/>
          <p:cNvSpPr/>
          <p:nvPr>
            <p:custDataLst>
              <p:tags r:id="rId3"/>
            </p:custDataLst>
          </p:nvPr>
        </p:nvSpPr>
        <p:spPr>
          <a:xfrm>
            <a:off x="5332396" y="2548157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pic>
        <p:nvPicPr>
          <p:cNvPr id="618" name="Google Shape;618;p20"/>
          <p:cNvPicPr preferRelativeResize="0"/>
          <p:nvPr>
            <p:custDataLst>
              <p:tags r:id="rId4"/>
            </p:custDataLst>
          </p:nvPr>
        </p:nvPicPr>
        <p:blipFill>
          <a:blip r:embed="rId57">
            <a:alphaModFix/>
          </a:blip>
          <a:stretch>
            <a:fillRect/>
          </a:stretch>
        </p:blipFill>
        <p:spPr>
          <a:xfrm>
            <a:off x="4694244" y="1490822"/>
            <a:ext cx="744030" cy="386950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20"/>
          <p:cNvSpPr/>
          <p:nvPr>
            <p:custDataLst>
              <p:tags r:id="rId5"/>
            </p:custDataLst>
          </p:nvPr>
        </p:nvSpPr>
        <p:spPr>
          <a:xfrm>
            <a:off x="5332395" y="3203335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20" name="Google Shape;620;p20"/>
          <p:cNvSpPr/>
          <p:nvPr>
            <p:custDataLst>
              <p:tags r:id="rId6"/>
            </p:custDataLst>
          </p:nvPr>
        </p:nvSpPr>
        <p:spPr>
          <a:xfrm>
            <a:off x="5332395" y="3858513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21" name="Google Shape;621;p20"/>
          <p:cNvSpPr/>
          <p:nvPr>
            <p:custDataLst>
              <p:tags r:id="rId7"/>
            </p:custDataLst>
          </p:nvPr>
        </p:nvSpPr>
        <p:spPr>
          <a:xfrm>
            <a:off x="5332395" y="4513691"/>
            <a:ext cx="770021" cy="41996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22" name="Google Shape;622;p20"/>
          <p:cNvSpPr/>
          <p:nvPr>
            <p:custDataLst>
              <p:tags r:id="rId8"/>
            </p:custDataLst>
          </p:nvPr>
        </p:nvSpPr>
        <p:spPr>
          <a:xfrm>
            <a:off x="5332395" y="5168869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23" name="Google Shape;623;p20"/>
          <p:cNvSpPr/>
          <p:nvPr>
            <p:custDataLst>
              <p:tags r:id="rId9"/>
            </p:custDataLst>
          </p:nvPr>
        </p:nvSpPr>
        <p:spPr>
          <a:xfrm>
            <a:off x="6620576" y="5168869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24" name="Google Shape;624;p20"/>
          <p:cNvSpPr/>
          <p:nvPr>
            <p:custDataLst>
              <p:tags r:id="rId10"/>
            </p:custDataLst>
          </p:nvPr>
        </p:nvSpPr>
        <p:spPr>
          <a:xfrm>
            <a:off x="7943435" y="5168869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25" name="Google Shape;625;p20"/>
          <p:cNvSpPr/>
          <p:nvPr>
            <p:custDataLst>
              <p:tags r:id="rId11"/>
            </p:custDataLst>
          </p:nvPr>
        </p:nvSpPr>
        <p:spPr>
          <a:xfrm>
            <a:off x="7943435" y="4513691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26" name="Google Shape;626;p20"/>
          <p:cNvSpPr/>
          <p:nvPr>
            <p:custDataLst>
              <p:tags r:id="rId12"/>
            </p:custDataLst>
          </p:nvPr>
        </p:nvSpPr>
        <p:spPr>
          <a:xfrm>
            <a:off x="9295169" y="5168869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27" name="Google Shape;627;p20"/>
          <p:cNvSpPr/>
          <p:nvPr>
            <p:custDataLst>
              <p:tags r:id="rId13"/>
            </p:custDataLst>
          </p:nvPr>
        </p:nvSpPr>
        <p:spPr>
          <a:xfrm>
            <a:off x="9295168" y="4513691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28" name="Google Shape;628;p20"/>
          <p:cNvSpPr/>
          <p:nvPr>
            <p:custDataLst>
              <p:tags r:id="rId14"/>
            </p:custDataLst>
          </p:nvPr>
        </p:nvSpPr>
        <p:spPr>
          <a:xfrm>
            <a:off x="9295168" y="3858513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29" name="Google Shape;629;p20"/>
          <p:cNvSpPr/>
          <p:nvPr>
            <p:custDataLst>
              <p:tags r:id="rId15"/>
            </p:custDataLst>
          </p:nvPr>
        </p:nvSpPr>
        <p:spPr>
          <a:xfrm>
            <a:off x="10554475" y="3205635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30" name="Google Shape;630;p20"/>
          <p:cNvSpPr/>
          <p:nvPr>
            <p:custDataLst>
              <p:tags r:id="rId16"/>
            </p:custDataLst>
          </p:nvPr>
        </p:nvSpPr>
        <p:spPr>
          <a:xfrm>
            <a:off x="10554476" y="5168869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31" name="Google Shape;631;p20"/>
          <p:cNvSpPr/>
          <p:nvPr>
            <p:custDataLst>
              <p:tags r:id="rId17"/>
            </p:custDataLst>
          </p:nvPr>
        </p:nvSpPr>
        <p:spPr>
          <a:xfrm>
            <a:off x="10554475" y="4513691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32" name="Google Shape;632;p20"/>
          <p:cNvSpPr/>
          <p:nvPr>
            <p:custDataLst>
              <p:tags r:id="rId18"/>
            </p:custDataLst>
          </p:nvPr>
        </p:nvSpPr>
        <p:spPr>
          <a:xfrm>
            <a:off x="10554475" y="3858513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33" name="Google Shape;633;p20"/>
          <p:cNvSpPr/>
          <p:nvPr>
            <p:custDataLst>
              <p:tags r:id="rId19"/>
            </p:custDataLst>
          </p:nvPr>
        </p:nvSpPr>
        <p:spPr>
          <a:xfrm>
            <a:off x="5332395" y="5974985"/>
            <a:ext cx="770021" cy="41996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OC</a:t>
            </a:r>
            <a:endParaRPr/>
          </a:p>
        </p:txBody>
      </p:sp>
      <p:sp>
        <p:nvSpPr>
          <p:cNvPr id="634" name="Google Shape;634;p20"/>
          <p:cNvSpPr/>
          <p:nvPr>
            <p:custDataLst>
              <p:tags r:id="rId20"/>
            </p:custDataLst>
          </p:nvPr>
        </p:nvSpPr>
        <p:spPr>
          <a:xfrm>
            <a:off x="6620575" y="5974985"/>
            <a:ext cx="770021" cy="41996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OC</a:t>
            </a:r>
            <a:endParaRPr/>
          </a:p>
        </p:txBody>
      </p:sp>
      <p:sp>
        <p:nvSpPr>
          <p:cNvPr id="635" name="Google Shape;635;p20"/>
          <p:cNvSpPr/>
          <p:nvPr>
            <p:custDataLst>
              <p:tags r:id="rId21"/>
            </p:custDataLst>
          </p:nvPr>
        </p:nvSpPr>
        <p:spPr>
          <a:xfrm>
            <a:off x="7943435" y="5974985"/>
            <a:ext cx="770021" cy="41996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OC</a:t>
            </a:r>
            <a:endParaRPr/>
          </a:p>
        </p:txBody>
      </p:sp>
      <p:sp>
        <p:nvSpPr>
          <p:cNvPr id="636" name="Google Shape;636;p20"/>
          <p:cNvSpPr/>
          <p:nvPr>
            <p:custDataLst>
              <p:tags r:id="rId22"/>
            </p:custDataLst>
          </p:nvPr>
        </p:nvSpPr>
        <p:spPr>
          <a:xfrm>
            <a:off x="9295168" y="5974985"/>
            <a:ext cx="770021" cy="41996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OC</a:t>
            </a:r>
            <a:endParaRPr/>
          </a:p>
        </p:txBody>
      </p:sp>
      <p:sp>
        <p:nvSpPr>
          <p:cNvPr id="637" name="Google Shape;637;p20"/>
          <p:cNvSpPr/>
          <p:nvPr>
            <p:custDataLst>
              <p:tags r:id="rId23"/>
            </p:custDataLst>
          </p:nvPr>
        </p:nvSpPr>
        <p:spPr>
          <a:xfrm>
            <a:off x="10562497" y="5974985"/>
            <a:ext cx="770021" cy="41996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OC</a:t>
            </a:r>
            <a:endParaRPr/>
          </a:p>
        </p:txBody>
      </p:sp>
      <p:cxnSp>
        <p:nvCxnSpPr>
          <p:cNvPr id="638" name="Google Shape;638;p20"/>
          <p:cNvCxnSpPr>
            <a:stCxn id="616" idx="2"/>
          </p:cNvCxnSpPr>
          <p:nvPr>
            <p:custDataLst>
              <p:tags r:id="rId24"/>
            </p:custDataLst>
          </p:nvPr>
        </p:nvCxnSpPr>
        <p:spPr>
          <a:xfrm flipH="1">
            <a:off x="5717407" y="2181577"/>
            <a:ext cx="0" cy="366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39" name="Google Shape;639;p20"/>
          <p:cNvCxnSpPr/>
          <p:nvPr>
            <p:custDataLst>
              <p:tags r:id="rId25"/>
            </p:custDataLst>
          </p:nvPr>
        </p:nvCxnSpPr>
        <p:spPr>
          <a:xfrm flipH="1">
            <a:off x="5718633" y="3623303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40" name="Google Shape;640;p20"/>
          <p:cNvCxnSpPr/>
          <p:nvPr>
            <p:custDataLst>
              <p:tags r:id="rId26"/>
            </p:custDataLst>
          </p:nvPr>
        </p:nvCxnSpPr>
        <p:spPr>
          <a:xfrm flipH="1">
            <a:off x="5717405" y="2968125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41" name="Google Shape;641;p20"/>
          <p:cNvCxnSpPr/>
          <p:nvPr>
            <p:custDataLst>
              <p:tags r:id="rId27"/>
            </p:custDataLst>
          </p:nvPr>
        </p:nvCxnSpPr>
        <p:spPr>
          <a:xfrm flipH="1">
            <a:off x="5717405" y="4278481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42" name="Google Shape;642;p20"/>
          <p:cNvCxnSpPr/>
          <p:nvPr>
            <p:custDataLst>
              <p:tags r:id="rId28"/>
            </p:custDataLst>
          </p:nvPr>
        </p:nvCxnSpPr>
        <p:spPr>
          <a:xfrm flipH="1">
            <a:off x="5717405" y="4933659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43" name="Google Shape;643;p20"/>
          <p:cNvCxnSpPr>
            <a:endCxn id="633" idx="0"/>
          </p:cNvCxnSpPr>
          <p:nvPr>
            <p:custDataLst>
              <p:tags r:id="rId29"/>
            </p:custDataLst>
          </p:nvPr>
        </p:nvCxnSpPr>
        <p:spPr>
          <a:xfrm flipH="1">
            <a:off x="5717406" y="5588885"/>
            <a:ext cx="0" cy="386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44" name="Google Shape;644;p20"/>
          <p:cNvCxnSpPr>
            <a:endCxn id="634" idx="0"/>
          </p:cNvCxnSpPr>
          <p:nvPr>
            <p:custDataLst>
              <p:tags r:id="rId30"/>
            </p:custDataLst>
          </p:nvPr>
        </p:nvCxnSpPr>
        <p:spPr>
          <a:xfrm>
            <a:off x="6997186" y="5588885"/>
            <a:ext cx="8400" cy="386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45" name="Google Shape;645;p20"/>
          <p:cNvCxnSpPr>
            <a:endCxn id="635" idx="0"/>
          </p:cNvCxnSpPr>
          <p:nvPr>
            <p:custDataLst>
              <p:tags r:id="rId31"/>
            </p:custDataLst>
          </p:nvPr>
        </p:nvCxnSpPr>
        <p:spPr>
          <a:xfrm flipH="1">
            <a:off x="8328446" y="5588885"/>
            <a:ext cx="0" cy="386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46" name="Google Shape;646;p20"/>
          <p:cNvCxnSpPr>
            <a:endCxn id="636" idx="0"/>
          </p:cNvCxnSpPr>
          <p:nvPr>
            <p:custDataLst>
              <p:tags r:id="rId32"/>
            </p:custDataLst>
          </p:nvPr>
        </p:nvCxnSpPr>
        <p:spPr>
          <a:xfrm flipH="1">
            <a:off x="9680179" y="5588885"/>
            <a:ext cx="0" cy="386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47" name="Google Shape;647;p20"/>
          <p:cNvCxnSpPr>
            <a:endCxn id="637" idx="0"/>
          </p:cNvCxnSpPr>
          <p:nvPr>
            <p:custDataLst>
              <p:tags r:id="rId33"/>
            </p:custDataLst>
          </p:nvPr>
        </p:nvCxnSpPr>
        <p:spPr>
          <a:xfrm flipH="1">
            <a:off x="10947508" y="5588885"/>
            <a:ext cx="1200" cy="386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48" name="Google Shape;648;p20"/>
          <p:cNvCxnSpPr/>
          <p:nvPr>
            <p:custDataLst>
              <p:tags r:id="rId34"/>
            </p:custDataLst>
          </p:nvPr>
        </p:nvCxnSpPr>
        <p:spPr>
          <a:xfrm flipH="1">
            <a:off x="8328445" y="4917676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49" name="Google Shape;649;p20"/>
          <p:cNvCxnSpPr/>
          <p:nvPr>
            <p:custDataLst>
              <p:tags r:id="rId35"/>
            </p:custDataLst>
          </p:nvPr>
        </p:nvCxnSpPr>
        <p:spPr>
          <a:xfrm flipH="1">
            <a:off x="9680178" y="4933659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50" name="Google Shape;650;p20"/>
          <p:cNvCxnSpPr/>
          <p:nvPr>
            <p:custDataLst>
              <p:tags r:id="rId36"/>
            </p:custDataLst>
          </p:nvPr>
        </p:nvCxnSpPr>
        <p:spPr>
          <a:xfrm flipH="1">
            <a:off x="9691031" y="4278481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51" name="Google Shape;651;p20"/>
          <p:cNvCxnSpPr/>
          <p:nvPr>
            <p:custDataLst>
              <p:tags r:id="rId37"/>
            </p:custDataLst>
          </p:nvPr>
        </p:nvCxnSpPr>
        <p:spPr>
          <a:xfrm flipH="1">
            <a:off x="10947507" y="4924029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52" name="Google Shape;652;p20"/>
          <p:cNvCxnSpPr/>
          <p:nvPr>
            <p:custDataLst>
              <p:tags r:id="rId38"/>
            </p:custDataLst>
          </p:nvPr>
        </p:nvCxnSpPr>
        <p:spPr>
          <a:xfrm flipH="1">
            <a:off x="10921463" y="4268851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53" name="Google Shape;653;p20"/>
          <p:cNvCxnSpPr/>
          <p:nvPr>
            <p:custDataLst>
              <p:tags r:id="rId39"/>
            </p:custDataLst>
          </p:nvPr>
        </p:nvCxnSpPr>
        <p:spPr>
          <a:xfrm flipH="1">
            <a:off x="10921463" y="3613673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54" name="Google Shape;654;p20"/>
          <p:cNvSpPr/>
          <p:nvPr>
            <p:custDataLst>
              <p:tags r:id="rId40"/>
            </p:custDataLst>
          </p:nvPr>
        </p:nvSpPr>
        <p:spPr>
          <a:xfrm>
            <a:off x="4114988" y="5974985"/>
            <a:ext cx="770021" cy="41996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OC</a:t>
            </a:r>
            <a:endParaRPr/>
          </a:p>
        </p:txBody>
      </p:sp>
      <p:cxnSp>
        <p:nvCxnSpPr>
          <p:cNvPr id="655" name="Google Shape;655;p20"/>
          <p:cNvCxnSpPr>
            <a:endCxn id="654" idx="0"/>
          </p:cNvCxnSpPr>
          <p:nvPr>
            <p:custDataLst>
              <p:tags r:id="rId41"/>
            </p:custDataLst>
          </p:nvPr>
        </p:nvCxnSpPr>
        <p:spPr>
          <a:xfrm flipH="1">
            <a:off x="4499999" y="5588885"/>
            <a:ext cx="1217400" cy="386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56" name="Google Shape;656;p20"/>
          <p:cNvCxnSpPr>
            <a:endCxn id="623" idx="1"/>
          </p:cNvCxnSpPr>
          <p:nvPr>
            <p:custDataLst>
              <p:tags r:id="rId42"/>
            </p:custDataLst>
          </p:nvPr>
        </p:nvCxnSpPr>
        <p:spPr>
          <a:xfrm>
            <a:off x="6102476" y="4939953"/>
            <a:ext cx="518100" cy="438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57" name="Google Shape;657;p20"/>
          <p:cNvCxnSpPr>
            <a:endCxn id="625" idx="1"/>
          </p:cNvCxnSpPr>
          <p:nvPr>
            <p:custDataLst>
              <p:tags r:id="rId43"/>
            </p:custDataLst>
          </p:nvPr>
        </p:nvCxnSpPr>
        <p:spPr>
          <a:xfrm>
            <a:off x="6113135" y="4284775"/>
            <a:ext cx="1830300" cy="438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58" name="Google Shape;658;p20"/>
          <p:cNvCxnSpPr>
            <a:endCxn id="628" idx="1"/>
          </p:cNvCxnSpPr>
          <p:nvPr>
            <p:custDataLst>
              <p:tags r:id="rId44"/>
            </p:custDataLst>
          </p:nvPr>
        </p:nvCxnSpPr>
        <p:spPr>
          <a:xfrm>
            <a:off x="6085768" y="3613697"/>
            <a:ext cx="3209400" cy="4548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59" name="Google Shape;659;p20"/>
          <p:cNvCxnSpPr>
            <a:endCxn id="629" idx="1"/>
          </p:cNvCxnSpPr>
          <p:nvPr>
            <p:custDataLst>
              <p:tags r:id="rId45"/>
            </p:custDataLst>
          </p:nvPr>
        </p:nvCxnSpPr>
        <p:spPr>
          <a:xfrm>
            <a:off x="6121975" y="2974619"/>
            <a:ext cx="4432500" cy="441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60" name="Google Shape;660;p20"/>
          <p:cNvSpPr txBox="1">
            <a:spLocks noGrp="1"/>
          </p:cNvSpPr>
          <p:nvPr>
            <p:ph type="body" idx="1"/>
            <p:custDataLst>
              <p:tags r:id="rId46"/>
            </p:custDataLst>
          </p:nvPr>
        </p:nvSpPr>
        <p:spPr>
          <a:xfrm>
            <a:off x="838200" y="1825625"/>
            <a:ext cx="4280689" cy="376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Не применяется F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Проблемы с Lt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Вся последующая цепь пострадает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cxnSp>
        <p:nvCxnSpPr>
          <p:cNvPr id="661" name="Google Shape;661;p20"/>
          <p:cNvCxnSpPr>
            <a:stCxn id="633" idx="2"/>
            <a:endCxn id="634" idx="2"/>
          </p:cNvCxnSpPr>
          <p:nvPr>
            <p:custDataLst>
              <p:tags r:id="rId47"/>
            </p:custDataLst>
          </p:nvPr>
        </p:nvCxnSpPr>
        <p:spPr>
          <a:xfrm rot="-5400000" flipH="1">
            <a:off x="6361206" y="5751153"/>
            <a:ext cx="600" cy="1288200"/>
          </a:xfrm>
          <a:prstGeom prst="curvedConnector3">
            <a:avLst>
              <a:gd name="adj1" fmla="val 37041667"/>
            </a:avLst>
          </a:prstGeom>
          <a:noFill/>
          <a:ln w="28575" cap="flat" cmpd="sng">
            <a:solidFill>
              <a:schemeClr val="accent6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662" name="Google Shape;662;p20"/>
          <p:cNvCxnSpPr/>
          <p:nvPr>
            <p:custDataLst>
              <p:tags r:id="rId48"/>
            </p:custDataLst>
          </p:nvPr>
        </p:nvCxnSpPr>
        <p:spPr>
          <a:xfrm>
            <a:off x="4467068" y="6385428"/>
            <a:ext cx="1288200" cy="12600"/>
          </a:xfrm>
          <a:prstGeom prst="curvedConnector3">
            <a:avLst>
              <a:gd name="adj1" fmla="val 0"/>
            </a:avLst>
          </a:prstGeom>
          <a:noFill/>
          <a:ln w="28575" cap="flat" cmpd="sng">
            <a:solidFill>
              <a:schemeClr val="accent6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663" name="Google Shape;663;p20"/>
          <p:cNvCxnSpPr/>
          <p:nvPr>
            <p:custDataLst>
              <p:tags r:id="rId49"/>
            </p:custDataLst>
          </p:nvPr>
        </p:nvCxnSpPr>
        <p:spPr>
          <a:xfrm>
            <a:off x="5648611" y="6393311"/>
            <a:ext cx="2505600" cy="12600"/>
          </a:xfrm>
          <a:prstGeom prst="curvedConnector3">
            <a:avLst>
              <a:gd name="adj1" fmla="val 0"/>
            </a:avLst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664" name="Google Shape;664;p20"/>
          <p:cNvCxnSpPr/>
          <p:nvPr>
            <p:custDataLst>
              <p:tags r:id="rId50"/>
            </p:custDataLst>
          </p:nvPr>
        </p:nvCxnSpPr>
        <p:spPr>
          <a:xfrm>
            <a:off x="9659539" y="6396485"/>
            <a:ext cx="1288200" cy="12600"/>
          </a:xfrm>
          <a:prstGeom prst="curvedConnector3">
            <a:avLst>
              <a:gd name="adj1" fmla="val 0"/>
            </a:avLst>
          </a:prstGeom>
          <a:noFill/>
          <a:ln w="28575" cap="flat" cmpd="sng">
            <a:solidFill>
              <a:schemeClr val="accent6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665" name="Google Shape;665;p20"/>
          <p:cNvCxnSpPr/>
          <p:nvPr>
            <p:custDataLst>
              <p:tags r:id="rId51"/>
            </p:custDataLst>
          </p:nvPr>
        </p:nvCxnSpPr>
        <p:spPr>
          <a:xfrm>
            <a:off x="8402851" y="6393310"/>
            <a:ext cx="1288200" cy="12600"/>
          </a:xfrm>
          <a:prstGeom prst="curvedConnector3">
            <a:avLst>
              <a:gd name="adj1" fmla="val 0"/>
            </a:avLst>
          </a:prstGeom>
          <a:noFill/>
          <a:ln w="28575" cap="flat" cmpd="sng">
            <a:solidFill>
              <a:schemeClr val="accent6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666" name="Google Shape;666;p20"/>
          <p:cNvCxnSpPr/>
          <p:nvPr>
            <p:custDataLst>
              <p:tags r:id="rId52"/>
            </p:custDataLst>
          </p:nvPr>
        </p:nvCxnSpPr>
        <p:spPr>
          <a:xfrm>
            <a:off x="8224561" y="6385429"/>
            <a:ext cx="2505600" cy="12600"/>
          </a:xfrm>
          <a:prstGeom prst="curvedConnector3">
            <a:avLst>
              <a:gd name="adj1" fmla="val 0"/>
            </a:avLst>
          </a:prstGeom>
          <a:noFill/>
          <a:ln w="28575" cap="flat" cmpd="sng">
            <a:solidFill>
              <a:schemeClr val="accent6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667" name="Google Shape;667;p20"/>
          <p:cNvCxnSpPr/>
          <p:nvPr>
            <p:custDataLst>
              <p:tags r:id="rId53"/>
            </p:custDataLst>
          </p:nvPr>
        </p:nvCxnSpPr>
        <p:spPr>
          <a:xfrm>
            <a:off x="6803579" y="6406011"/>
            <a:ext cx="1288200" cy="12600"/>
          </a:xfrm>
          <a:prstGeom prst="curvedConnector3">
            <a:avLst>
              <a:gd name="adj1" fmla="val 0"/>
            </a:avLst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668" name="Google Shape;668;p20"/>
          <p:cNvCxnSpPr/>
          <p:nvPr>
            <p:custDataLst>
              <p:tags r:id="rId54"/>
            </p:custDataLst>
          </p:nvPr>
        </p:nvCxnSpPr>
        <p:spPr>
          <a:xfrm>
            <a:off x="4594081" y="6396486"/>
            <a:ext cx="2505600" cy="12600"/>
          </a:xfrm>
          <a:prstGeom prst="curvedConnector3">
            <a:avLst>
              <a:gd name="adj1" fmla="val 0"/>
            </a:avLst>
          </a:prstGeom>
          <a:noFill/>
          <a:ln w="28575" cap="flat" cmpd="sng">
            <a:solidFill>
              <a:schemeClr val="accent6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1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Сценарии точности</a:t>
            </a:r>
          </a:p>
        </p:txBody>
      </p:sp>
      <p:pic>
        <p:nvPicPr>
          <p:cNvPr id="674" name="Google Shape;674;p21"/>
          <p:cNvPicPr preferRelativeResize="0"/>
          <p:nvPr>
            <p:custDataLst>
              <p:tags r:id="rId2"/>
            </p:custDataLst>
          </p:nvPr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3999" y="1360300"/>
            <a:ext cx="4484002" cy="5238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Мотивация</a:t>
            </a:r>
          </a:p>
        </p:txBody>
      </p:sp>
      <p:sp>
        <p:nvSpPr>
          <p:cNvPr id="95" name="Google Shape;95;p2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167952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7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rPr dirty="0" err="1"/>
              <a:t>Распределенные</a:t>
            </a:r>
            <a:r>
              <a:rPr dirty="0"/>
              <a:t> </a:t>
            </a:r>
            <a:r>
              <a:rPr dirty="0" err="1"/>
              <a:t>приложения</a:t>
            </a:r>
            <a:r>
              <a:rPr dirty="0"/>
              <a:t> </a:t>
            </a:r>
            <a:r>
              <a:rPr dirty="0" err="1"/>
              <a:t>могут</a:t>
            </a:r>
            <a:r>
              <a:rPr dirty="0"/>
              <a:t> </a:t>
            </a:r>
            <a:r>
              <a:rPr dirty="0" err="1"/>
              <a:t>требовать</a:t>
            </a:r>
            <a:r>
              <a:rPr dirty="0"/>
              <a:t> </a:t>
            </a:r>
            <a:r>
              <a:rPr dirty="0" err="1"/>
              <a:t>указания</a:t>
            </a:r>
            <a:r>
              <a:rPr dirty="0"/>
              <a:t> </a:t>
            </a:r>
            <a:r>
              <a:rPr dirty="0" err="1"/>
              <a:t>времени</a:t>
            </a:r>
            <a:r>
              <a:rPr dirty="0"/>
              <a:t> </a:t>
            </a:r>
            <a:r>
              <a:rPr dirty="0" err="1"/>
              <a:t>синхронизации</a:t>
            </a:r>
            <a:r>
              <a:rPr dirty="0"/>
              <a:t> </a:t>
            </a:r>
            <a:r>
              <a:rPr dirty="0" err="1"/>
              <a:t>ошибки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соответствующей</a:t>
            </a:r>
            <a:r>
              <a:rPr dirty="0"/>
              <a:t> </a:t>
            </a:r>
            <a:r>
              <a:rPr dirty="0" err="1"/>
              <a:t>корректировки</a:t>
            </a:r>
            <a:r>
              <a:rPr dirty="0"/>
              <a:t> </a:t>
            </a:r>
            <a:r>
              <a:rPr dirty="0" err="1"/>
              <a:t>их</a:t>
            </a:r>
            <a:r>
              <a:rPr dirty="0"/>
              <a:t> </a:t>
            </a:r>
            <a:r>
              <a:rPr dirty="0" err="1"/>
              <a:t>функционирования</a:t>
            </a:r>
            <a:r>
              <a:rPr dirty="0"/>
              <a:t>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rPr dirty="0"/>
              <a:t>В </a:t>
            </a:r>
            <a:r>
              <a:rPr dirty="0" err="1"/>
              <a:t>качестве</a:t>
            </a:r>
            <a:r>
              <a:rPr dirty="0"/>
              <a:t> </a:t>
            </a:r>
            <a:r>
              <a:rPr dirty="0" err="1"/>
              <a:t>требования</a:t>
            </a:r>
            <a:r>
              <a:rPr dirty="0"/>
              <a:t> </a:t>
            </a:r>
            <a:r>
              <a:rPr dirty="0" err="1"/>
              <a:t>линейность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rPr dirty="0" err="1"/>
              <a:t>Параллельно</a:t>
            </a:r>
            <a:r>
              <a:rPr dirty="0"/>
              <a:t> с </a:t>
            </a:r>
            <a:r>
              <a:rPr dirty="0" err="1"/>
              <a:t>серийными</a:t>
            </a:r>
            <a:r>
              <a:rPr dirty="0"/>
              <a:t> </a:t>
            </a:r>
            <a:r>
              <a:rPr dirty="0" err="1"/>
              <a:t>трубопроводами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rPr dirty="0" err="1"/>
              <a:t>Один</a:t>
            </a:r>
            <a:r>
              <a:rPr dirty="0"/>
              <a:t> </a:t>
            </a:r>
            <a:r>
              <a:rPr dirty="0" err="1"/>
              <a:t>способ</a:t>
            </a:r>
            <a:r>
              <a:rPr dirty="0"/>
              <a:t> </a:t>
            </a:r>
            <a:r>
              <a:rPr dirty="0" err="1"/>
              <a:t>запоздалости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rPr dirty="0" err="1"/>
              <a:t>Точное</a:t>
            </a:r>
            <a:r>
              <a:rPr dirty="0"/>
              <a:t> </a:t>
            </a:r>
            <a:r>
              <a:rPr dirty="0" err="1"/>
              <a:t>планирование</a:t>
            </a:r>
            <a:r>
              <a:rPr dirty="0"/>
              <a:t> и </a:t>
            </a:r>
            <a:r>
              <a:rPr dirty="0" err="1"/>
              <a:t>обкатка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времени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rPr dirty="0" err="1"/>
              <a:t>Указание</a:t>
            </a:r>
            <a:r>
              <a:rPr dirty="0"/>
              <a:t> </a:t>
            </a:r>
            <a:r>
              <a:rPr dirty="0" err="1"/>
              <a:t>точности</a:t>
            </a:r>
            <a:r>
              <a:rPr dirty="0"/>
              <a:t> </a:t>
            </a:r>
            <a:r>
              <a:rPr dirty="0" err="1"/>
              <a:t>системы</a:t>
            </a:r>
            <a:r>
              <a:rPr dirty="0"/>
              <a:t> </a:t>
            </a:r>
            <a:r>
              <a:rPr dirty="0" err="1"/>
              <a:t>синхронизации</a:t>
            </a:r>
            <a:r>
              <a:rPr dirty="0"/>
              <a:t> </a:t>
            </a:r>
            <a:r>
              <a:rPr dirty="0" err="1"/>
              <a:t>времени</a:t>
            </a:r>
            <a:r>
              <a:rPr dirty="0"/>
              <a:t> в </a:t>
            </a:r>
            <a:r>
              <a:rPr dirty="0" err="1"/>
              <a:t>реальном</a:t>
            </a:r>
            <a:r>
              <a:rPr dirty="0"/>
              <a:t> </a:t>
            </a:r>
            <a:r>
              <a:rPr dirty="0" err="1"/>
              <a:t>масштабе</a:t>
            </a:r>
            <a:r>
              <a:rPr dirty="0"/>
              <a:t> </a:t>
            </a:r>
            <a:r>
              <a:rPr dirty="0" err="1"/>
              <a:t>времени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rPr dirty="0" err="1"/>
              <a:t>Разоблачение</a:t>
            </a:r>
            <a:r>
              <a:rPr dirty="0"/>
              <a:t> [</a:t>
            </a:r>
            <a:r>
              <a:rPr dirty="0" err="1"/>
              <a:t>компонентов</a:t>
            </a:r>
            <a:r>
              <a:rPr dirty="0"/>
              <a:t>]</a:t>
            </a: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9" name="Google Shape;679;p22"/>
          <p:cNvPicPr preferRelativeResize="0"/>
          <p:nvPr>
            <p:custDataLst>
              <p:tags r:id="rId1"/>
            </p:custDataLst>
          </p:nvPr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6276" y="1031189"/>
            <a:ext cx="4513477" cy="5461686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22"/>
          <p:cNvSpPr txBox="1"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Сценарии точности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5" name="Google Shape;685;p23"/>
          <p:cNvPicPr preferRelativeResize="0"/>
          <p:nvPr>
            <p:custDataLst>
              <p:tags r:id="rId1"/>
            </p:custDataLst>
          </p:nvPr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3783" y="1255484"/>
            <a:ext cx="4163241" cy="5237391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Google Shape;686;p23"/>
          <p:cNvSpPr txBox="1"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Сценарии точности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24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Заключение</a:t>
            </a:r>
          </a:p>
        </p:txBody>
      </p:sp>
      <p:sp>
        <p:nvSpPr>
          <p:cNvPr id="692" name="Google Shape;692;p24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199" y="1825625"/>
            <a:ext cx="1079874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Сингл ошибки времени - процесс оценки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Текущее состояние определяется путем прокручивания прошлых наблюдений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Сенсорная информация, такая как мониторинг температуры, может улучшить оценку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Точность и точность должны определяться и рассчитываться отдельно.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25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Вопросы?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Общий обзор</a:t>
            </a:r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1825625"/>
            <a:ext cx="1069164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PT передает время конечным узлам от сервера времени [как Gt]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Конец узлам нужно оценить/ предугадать, что ошибка связана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Сервер времени предоставляет конечным узлам погрешность, связанную с его сервисом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Ошибки могут быть разделены на две части; точность и точность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Точность основана на разнице в величине разницы, выраженной конечным узлом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Точность основывается на соглашении с другими коллегами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Формулирование</a:t>
            </a:r>
          </a:p>
        </p:txBody>
      </p:sp>
      <p:sp>
        <p:nvSpPr>
          <p:cNvPr id="203" name="Google Shape;203;p5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Tx/>
              <a:buChar char="•"/>
            </a:pPr>
            <a:r>
              <a:t>Для синхронизации часов требуются процессы (p1, p2, p3,... pn), чтобы как можно ближе сблизить их часы с помощью связи между ними.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Char char="•"/>
            </a:pPr>
            <a:r>
              <a:t>Для процесса pi скорректированные часы процесса peri A(t)i являются функцией аппаратных часов He(t)i и переменной pri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Char char="•"/>
            </a:pPr>
            <a:r>
              <a:t>Процесс синхронизации в pi корректирует значение априта и тем самым изменяет значение A(t)i</a:t>
            </a:r>
            <a:endParaRPr baseline="-250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Char char="•"/>
            </a:pPr>
            <a:r>
              <a:t>Ошибочная граница γ определяется путем достижения ΔA(t)i-AC(t)j &gt; ≤ ___ для любого данного i и j, представляющих процессы pri и pj</a:t>
            </a:r>
            <a:endParaRPr baseline="-250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Char char="•"/>
            </a:pPr>
            <a:r>
              <a:t>Для каждого ри, участвующего в синхронизации часов, по крайней мере Δ(1-1) /n ) где β - неопределенность в задержке сообщения [Lundelius and Linch 84]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Char char="•"/>
            </a:pPr>
            <a:r>
              <a:t>Assuming symmetry for the error bound γ we can write γ = (2(ε/2)+(n-2)ε)/n</a:t>
            </a:r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None/>
            </a:pPr>
            <a:endParaRPr baseline="-25000"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None/>
            </a:pP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None/>
            </a:pPr>
            <a:endParaRPr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Задача сверки сети</a:t>
            </a:r>
          </a:p>
        </p:txBody>
      </p:sp>
      <p:sp>
        <p:nvSpPr>
          <p:cNvPr id="210" name="Google Shape;210;p6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Tx/>
              <a:buChar char="•"/>
            </a:pPr>
            <a:r>
              <a:t>Синхронизация часов в сети через шумный процесс времени пакетов.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None/>
            </a:pPr>
            <a:r>
              <a:t>Div = расчетная разница между физическими часами pi и pj, рассчитанная на pj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None/>
            </a:pPr>
            <a:r>
              <a:t>Δrx = Истинная разница между процессором px и сервером времени (или ссылка)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None/>
            </a:pPr>
            <a:r>
              <a:t>Показать ΔAli(t)-AC(t) Δ ≤ β(1-1) /n )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None/>
            </a:pPr>
            <a:r>
              <a:t>ΔAli(t)-AC(t) γ = Δ(HCi(t) + abr) - (HCj(t) + abr)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None/>
            </a:pPr>
            <a:r>
              <a:t>= 1 /n ((Δri - Δrj) - (Doi - dr)) ) β ≤ (1) /n ) β(Δri - Δrj) - (Doi - dr)))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None/>
            </a:pPr>
            <a:r>
              <a:t>≤ (1 /n ) (2 Кот-д'Ивуар + (n-2) ) = β(1-1) /n )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None/>
            </a:pPr>
            <a:r>
              <a:t>  </a:t>
            </a:r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None/>
            </a:pPr>
            <a:endParaRPr baseline="-25000"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None/>
            </a:pP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None/>
            </a:pPr>
            <a:endParaRPr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8" descr="PTP Synchronization Process Diagram"/>
          <p:cNvPicPr preferRelativeResize="0"/>
          <p:nvPr>
            <p:custDataLst>
              <p:tags r:id="rId1"/>
            </p:custDataLst>
          </p:nvPr>
        </p:nvPicPr>
        <p:blipFill>
          <a:blip r:embed="rId7">
            <a:alphaModFix/>
          </a:blip>
          <a:srcRect t="17792"/>
          <a:stretch>
            <a:fillRect/>
          </a:stretch>
        </p:blipFill>
        <p:spPr>
          <a:xfrm>
            <a:off x="4905247" y="3547605"/>
            <a:ext cx="6604458" cy="317081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8"/>
          <p:cNvSpPr txBox="1"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45386" y="563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dirty="0" err="1"/>
              <a:t>Точность</a:t>
            </a:r>
            <a:endParaRPr dirty="0"/>
          </a:p>
        </p:txBody>
      </p:sp>
      <p:sp>
        <p:nvSpPr>
          <p:cNvPr id="313" name="Google Shape;313;p8"/>
          <p:cNvSpPr txBox="1"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45386" y="1124744"/>
            <a:ext cx="1070301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rPr dirty="0" err="1"/>
              <a:t>Точность</a:t>
            </a:r>
            <a:r>
              <a:rPr dirty="0"/>
              <a:t> </a:t>
            </a:r>
            <a:r>
              <a:rPr dirty="0" err="1"/>
              <a:t>основана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синхронизации</a:t>
            </a:r>
            <a:r>
              <a:rPr dirty="0"/>
              <a:t>, </a:t>
            </a:r>
            <a:r>
              <a:rPr dirty="0" err="1"/>
              <a:t>воспринимаемой</a:t>
            </a:r>
            <a:r>
              <a:rPr dirty="0"/>
              <a:t> </a:t>
            </a:r>
            <a:r>
              <a:rPr dirty="0" err="1"/>
              <a:t>концом</a:t>
            </a:r>
            <a:r>
              <a:rPr dirty="0"/>
              <a:t> </a:t>
            </a:r>
            <a:r>
              <a:rPr dirty="0" err="1"/>
              <a:t>узла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rPr dirty="0" err="1"/>
              <a:t>Конец</a:t>
            </a:r>
            <a:r>
              <a:rPr dirty="0"/>
              <a:t> </a:t>
            </a:r>
            <a:r>
              <a:rPr dirty="0" err="1"/>
              <a:t>узла</a:t>
            </a:r>
            <a:r>
              <a:rPr dirty="0"/>
              <a:t> </a:t>
            </a:r>
            <a:r>
              <a:rPr dirty="0" err="1"/>
              <a:t>выполняет</a:t>
            </a:r>
            <a:r>
              <a:rPr dirty="0"/>
              <a:t> </a:t>
            </a:r>
            <a:r>
              <a:rPr dirty="0" err="1"/>
              <a:t>синхронизацию</a:t>
            </a:r>
            <a:r>
              <a:rPr dirty="0"/>
              <a:t> с </a:t>
            </a:r>
            <a:r>
              <a:rPr dirty="0" err="1"/>
              <a:t>использованием</a:t>
            </a:r>
            <a:r>
              <a:rPr dirty="0"/>
              <a:t> </a:t>
            </a:r>
            <a:r>
              <a:rPr dirty="0" err="1"/>
              <a:t>сервиса</a:t>
            </a:r>
            <a:r>
              <a:rPr dirty="0"/>
              <a:t> </a:t>
            </a:r>
            <a:r>
              <a:rPr dirty="0" err="1"/>
              <a:t>через</a:t>
            </a:r>
            <a:r>
              <a:rPr dirty="0"/>
              <a:t> </a:t>
            </a:r>
            <a:r>
              <a:rPr dirty="0" err="1"/>
              <a:t>ткань</a:t>
            </a:r>
            <a:r>
              <a:rPr dirty="0"/>
              <a:t> </a:t>
            </a:r>
            <a:r>
              <a:rPr dirty="0" err="1"/>
              <a:t>сети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rPr dirty="0" err="1"/>
              <a:t>Прошлые</a:t>
            </a:r>
            <a:r>
              <a:rPr dirty="0"/>
              <a:t> </a:t>
            </a:r>
            <a:r>
              <a:rPr dirty="0" err="1"/>
              <a:t>изменения</a:t>
            </a:r>
            <a:r>
              <a:rPr dirty="0"/>
              <a:t> </a:t>
            </a:r>
            <a:r>
              <a:rPr dirty="0" err="1"/>
              <a:t>компенсации</a:t>
            </a:r>
            <a:r>
              <a:rPr dirty="0"/>
              <a:t> </a:t>
            </a:r>
            <a:r>
              <a:rPr dirty="0" err="1"/>
              <a:t>определяют</a:t>
            </a:r>
            <a:r>
              <a:rPr dirty="0"/>
              <a:t>/</a:t>
            </a:r>
            <a:r>
              <a:rPr dirty="0" err="1"/>
              <a:t>оценивают</a:t>
            </a:r>
            <a:r>
              <a:rPr dirty="0"/>
              <a:t> </a:t>
            </a:r>
            <a:r>
              <a:rPr dirty="0" err="1"/>
              <a:t>точность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314" name="Google Shape;314;p8"/>
          <p:cNvPicPr preferRelativeResize="0"/>
          <p:nvPr>
            <p:custDataLst>
              <p:tags r:id="rId4"/>
            </p:custDataLst>
          </p:nvPr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0791" y="3781168"/>
            <a:ext cx="3878190" cy="2703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9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Схема синхронизации времени по всей сети</a:t>
            </a:r>
          </a:p>
        </p:txBody>
      </p:sp>
      <p:pic>
        <p:nvPicPr>
          <p:cNvPr id="320" name="Google Shape;320;p9"/>
          <p:cNvPicPr preferRelativeResize="0"/>
          <p:nvPr>
            <p:custDataLst>
              <p:tags r:id="rId2"/>
            </p:custDataLst>
          </p:nvPr>
        </p:nvPicPr>
        <p:blipFill>
          <a:blip r:embed="rId37">
            <a:alphaModFix/>
          </a:blip>
          <a:stretch>
            <a:fillRect/>
          </a:stretch>
        </p:blipFill>
        <p:spPr>
          <a:xfrm>
            <a:off x="750328" y="1804601"/>
            <a:ext cx="2561281" cy="1332053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9"/>
          <p:cNvSpPr txBox="1"/>
          <p:nvPr>
            <p:custDataLst>
              <p:tags r:id="rId3"/>
            </p:custDataLst>
          </p:nvPr>
        </p:nvSpPr>
        <p:spPr>
          <a:xfrm>
            <a:off x="641131" y="3250567"/>
            <a:ext cx="2932386" cy="64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Открытый сервер времени (т.е. Gt)</a:t>
            </a:r>
            <a:endParaRPr/>
          </a:p>
        </p:txBody>
      </p:sp>
      <p:sp>
        <p:nvSpPr>
          <p:cNvPr id="322" name="Google Shape;322;p9"/>
          <p:cNvSpPr/>
          <p:nvPr>
            <p:custDataLst>
              <p:tags r:id="rId4"/>
            </p:custDataLst>
          </p:nvPr>
        </p:nvSpPr>
        <p:spPr>
          <a:xfrm>
            <a:off x="641131" y="1690688"/>
            <a:ext cx="3405352" cy="1882829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9"/>
          <p:cNvSpPr/>
          <p:nvPr>
            <p:custDataLst>
              <p:tags r:id="rId5"/>
            </p:custDataLst>
          </p:nvPr>
        </p:nvSpPr>
        <p:spPr>
          <a:xfrm>
            <a:off x="3426372" y="2039007"/>
            <a:ext cx="620111" cy="109764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NIC</a:t>
            </a:r>
            <a:endParaRPr/>
          </a:p>
        </p:txBody>
      </p:sp>
      <p:sp>
        <p:nvSpPr>
          <p:cNvPr id="324" name="Google Shape;324;p9"/>
          <p:cNvSpPr/>
          <p:nvPr>
            <p:custDataLst>
              <p:tags r:id="rId6"/>
            </p:custDataLst>
          </p:nvPr>
        </p:nvSpPr>
        <p:spPr>
          <a:xfrm>
            <a:off x="4603531" y="2039007"/>
            <a:ext cx="3930869" cy="2711669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9"/>
          <p:cNvSpPr/>
          <p:nvPr>
            <p:custDataLst>
              <p:tags r:id="rId7"/>
            </p:custDataLst>
          </p:nvPr>
        </p:nvSpPr>
        <p:spPr>
          <a:xfrm>
            <a:off x="4939863" y="2356950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26" name="Google Shape;326;p9"/>
          <p:cNvSpPr/>
          <p:nvPr>
            <p:custDataLst>
              <p:tags r:id="rId8"/>
            </p:custDataLst>
          </p:nvPr>
        </p:nvSpPr>
        <p:spPr>
          <a:xfrm>
            <a:off x="4939862" y="3199952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27" name="Google Shape;327;p9"/>
          <p:cNvSpPr/>
          <p:nvPr>
            <p:custDataLst>
              <p:tags r:id="rId9"/>
            </p:custDataLst>
          </p:nvPr>
        </p:nvSpPr>
        <p:spPr>
          <a:xfrm>
            <a:off x="6096000" y="3199952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28" name="Google Shape;328;p9"/>
          <p:cNvSpPr/>
          <p:nvPr>
            <p:custDataLst>
              <p:tags r:id="rId10"/>
            </p:custDataLst>
          </p:nvPr>
        </p:nvSpPr>
        <p:spPr>
          <a:xfrm>
            <a:off x="7248197" y="3199952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29" name="Google Shape;329;p9"/>
          <p:cNvSpPr/>
          <p:nvPr>
            <p:custDataLst>
              <p:tags r:id="rId11"/>
            </p:custDataLst>
          </p:nvPr>
        </p:nvSpPr>
        <p:spPr>
          <a:xfrm>
            <a:off x="4939862" y="4010030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30" name="Google Shape;330;p9"/>
          <p:cNvSpPr/>
          <p:nvPr>
            <p:custDataLst>
              <p:tags r:id="rId12"/>
            </p:custDataLst>
          </p:nvPr>
        </p:nvSpPr>
        <p:spPr>
          <a:xfrm>
            <a:off x="6095999" y="4010030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31" name="Google Shape;331;p9"/>
          <p:cNvSpPr/>
          <p:nvPr>
            <p:custDataLst>
              <p:tags r:id="rId13"/>
            </p:custDataLst>
          </p:nvPr>
        </p:nvSpPr>
        <p:spPr>
          <a:xfrm>
            <a:off x="7248197" y="3975314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cxnSp>
        <p:nvCxnSpPr>
          <p:cNvPr id="332" name="Google Shape;332;p9"/>
          <p:cNvCxnSpPr>
            <a:stCxn id="323" idx="3"/>
            <a:endCxn id="325" idx="1"/>
          </p:cNvCxnSpPr>
          <p:nvPr>
            <p:custDataLst>
              <p:tags r:id="rId14"/>
            </p:custDataLst>
          </p:nvPr>
        </p:nvCxnSpPr>
        <p:spPr>
          <a:xfrm>
            <a:off x="4046483" y="2587831"/>
            <a:ext cx="893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33" name="Google Shape;333;p9"/>
          <p:cNvCxnSpPr>
            <a:stCxn id="325" idx="2"/>
            <a:endCxn id="326" idx="0"/>
          </p:cNvCxnSpPr>
          <p:nvPr>
            <p:custDataLst>
              <p:tags r:id="rId15"/>
            </p:custDataLst>
          </p:nvPr>
        </p:nvCxnSpPr>
        <p:spPr>
          <a:xfrm flipH="1">
            <a:off x="5391808" y="2818709"/>
            <a:ext cx="0" cy="381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34" name="Google Shape;334;p9"/>
          <p:cNvCxnSpPr>
            <a:stCxn id="325" idx="2"/>
            <a:endCxn id="327" idx="0"/>
          </p:cNvCxnSpPr>
          <p:nvPr>
            <p:custDataLst>
              <p:tags r:id="rId16"/>
            </p:custDataLst>
          </p:nvPr>
        </p:nvCxnSpPr>
        <p:spPr>
          <a:xfrm>
            <a:off x="5391808" y="2818709"/>
            <a:ext cx="1156200" cy="381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35" name="Google Shape;335;p9"/>
          <p:cNvCxnSpPr>
            <a:stCxn id="325" idx="2"/>
            <a:endCxn id="328" idx="0"/>
          </p:cNvCxnSpPr>
          <p:nvPr>
            <p:custDataLst>
              <p:tags r:id="rId17"/>
            </p:custDataLst>
          </p:nvPr>
        </p:nvCxnSpPr>
        <p:spPr>
          <a:xfrm>
            <a:off x="5391808" y="2818709"/>
            <a:ext cx="2308200" cy="381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36" name="Google Shape;336;p9"/>
          <p:cNvCxnSpPr>
            <a:stCxn id="326" idx="2"/>
            <a:endCxn id="329" idx="0"/>
          </p:cNvCxnSpPr>
          <p:nvPr>
            <p:custDataLst>
              <p:tags r:id="rId18"/>
            </p:custDataLst>
          </p:nvPr>
        </p:nvCxnSpPr>
        <p:spPr>
          <a:xfrm flipH="1">
            <a:off x="5391807" y="3661711"/>
            <a:ext cx="0" cy="348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37" name="Google Shape;337;p9"/>
          <p:cNvCxnSpPr>
            <a:stCxn id="326" idx="2"/>
            <a:endCxn id="330" idx="0"/>
          </p:cNvCxnSpPr>
          <p:nvPr>
            <p:custDataLst>
              <p:tags r:id="rId19"/>
            </p:custDataLst>
          </p:nvPr>
        </p:nvCxnSpPr>
        <p:spPr>
          <a:xfrm>
            <a:off x="5391807" y="3661711"/>
            <a:ext cx="1156200" cy="348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38" name="Google Shape;338;p9"/>
          <p:cNvCxnSpPr/>
          <p:nvPr>
            <p:custDataLst>
              <p:tags r:id="rId20"/>
            </p:custDataLst>
          </p:nvPr>
        </p:nvCxnSpPr>
        <p:spPr>
          <a:xfrm flipH="1">
            <a:off x="6545975" y="3661710"/>
            <a:ext cx="0" cy="34831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39" name="Google Shape;339;p9"/>
          <p:cNvCxnSpPr/>
          <p:nvPr>
            <p:custDataLst>
              <p:tags r:id="rId21"/>
            </p:custDataLst>
          </p:nvPr>
        </p:nvCxnSpPr>
        <p:spPr>
          <a:xfrm flipH="1">
            <a:off x="7700141" y="3661709"/>
            <a:ext cx="0" cy="34831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40" name="Google Shape;340;p9"/>
          <p:cNvCxnSpPr>
            <a:stCxn id="326" idx="2"/>
            <a:endCxn id="331" idx="0"/>
          </p:cNvCxnSpPr>
          <p:nvPr>
            <p:custDataLst>
              <p:tags r:id="rId22"/>
            </p:custDataLst>
          </p:nvPr>
        </p:nvCxnSpPr>
        <p:spPr>
          <a:xfrm>
            <a:off x="5391807" y="3661711"/>
            <a:ext cx="2308200" cy="31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41" name="Google Shape;341;p9"/>
          <p:cNvCxnSpPr>
            <a:stCxn id="327" idx="2"/>
            <a:endCxn id="329" idx="0"/>
          </p:cNvCxnSpPr>
          <p:nvPr>
            <p:custDataLst>
              <p:tags r:id="rId23"/>
            </p:custDataLst>
          </p:nvPr>
        </p:nvCxnSpPr>
        <p:spPr>
          <a:xfrm flipH="1">
            <a:off x="5391745" y="3661711"/>
            <a:ext cx="1156200" cy="348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42" name="Google Shape;342;p9"/>
          <p:cNvCxnSpPr>
            <a:stCxn id="327" idx="2"/>
            <a:endCxn id="331" idx="0"/>
          </p:cNvCxnSpPr>
          <p:nvPr>
            <p:custDataLst>
              <p:tags r:id="rId24"/>
            </p:custDataLst>
          </p:nvPr>
        </p:nvCxnSpPr>
        <p:spPr>
          <a:xfrm>
            <a:off x="6547945" y="3661711"/>
            <a:ext cx="1152300" cy="31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43" name="Google Shape;343;p9"/>
          <p:cNvCxnSpPr>
            <a:stCxn id="328" idx="2"/>
            <a:endCxn id="329" idx="0"/>
          </p:cNvCxnSpPr>
          <p:nvPr>
            <p:custDataLst>
              <p:tags r:id="rId25"/>
            </p:custDataLst>
          </p:nvPr>
        </p:nvCxnSpPr>
        <p:spPr>
          <a:xfrm flipH="1">
            <a:off x="5391941" y="3661711"/>
            <a:ext cx="2308200" cy="348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44" name="Google Shape;344;p9"/>
          <p:cNvCxnSpPr>
            <a:stCxn id="328" idx="2"/>
            <a:endCxn id="330" idx="0"/>
          </p:cNvCxnSpPr>
          <p:nvPr>
            <p:custDataLst>
              <p:tags r:id="rId26"/>
            </p:custDataLst>
          </p:nvPr>
        </p:nvCxnSpPr>
        <p:spPr>
          <a:xfrm flipH="1">
            <a:off x="6547841" y="3661711"/>
            <a:ext cx="1152300" cy="348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345" name="Google Shape;345;p9"/>
          <p:cNvSpPr/>
          <p:nvPr>
            <p:custDataLst>
              <p:tags r:id="rId27"/>
            </p:custDataLst>
          </p:nvPr>
        </p:nvSpPr>
        <p:spPr>
          <a:xfrm>
            <a:off x="5843751" y="5137158"/>
            <a:ext cx="2940926" cy="1618611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9"/>
          <p:cNvSpPr txBox="1"/>
          <p:nvPr>
            <p:custDataLst>
              <p:tags r:id="rId28"/>
            </p:custDataLst>
          </p:nvPr>
        </p:nvSpPr>
        <p:spPr>
          <a:xfrm>
            <a:off x="7789949" y="6424478"/>
            <a:ext cx="1142807" cy="64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Конец узла</a:t>
            </a:r>
            <a:endParaRPr/>
          </a:p>
        </p:txBody>
      </p:sp>
      <p:sp>
        <p:nvSpPr>
          <p:cNvPr id="347" name="Google Shape;347;p9"/>
          <p:cNvSpPr/>
          <p:nvPr>
            <p:custDataLst>
              <p:tags r:id="rId29"/>
            </p:custDataLst>
          </p:nvPr>
        </p:nvSpPr>
        <p:spPr>
          <a:xfrm>
            <a:off x="5843751" y="5215306"/>
            <a:ext cx="620111" cy="109764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NIC</a:t>
            </a:r>
            <a:endParaRPr/>
          </a:p>
        </p:txBody>
      </p:sp>
      <p:cxnSp>
        <p:nvCxnSpPr>
          <p:cNvPr id="348" name="Google Shape;348;p9"/>
          <p:cNvCxnSpPr>
            <a:stCxn id="329" idx="2"/>
            <a:endCxn id="347" idx="1"/>
          </p:cNvCxnSpPr>
          <p:nvPr>
            <p:custDataLst>
              <p:tags r:id="rId30"/>
            </p:custDataLst>
          </p:nvPr>
        </p:nvCxnSpPr>
        <p:spPr>
          <a:xfrm rot="-5400000" flipH="1">
            <a:off x="4971507" y="4892089"/>
            <a:ext cx="1292400" cy="451800"/>
          </a:xfrm>
          <a:prstGeom prst="bentConnector2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349" name="Google Shape;349;p9"/>
          <p:cNvSpPr txBox="1"/>
          <p:nvPr>
            <p:custDataLst>
              <p:tags r:id="rId31"/>
            </p:custDataLst>
          </p:nvPr>
        </p:nvSpPr>
        <p:spPr>
          <a:xfrm>
            <a:off x="6944344" y="4436430"/>
            <a:ext cx="1737198" cy="36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Сеть</a:t>
            </a:r>
            <a:endParaRPr/>
          </a:p>
        </p:txBody>
      </p:sp>
      <p:sp>
        <p:nvSpPr>
          <p:cNvPr id="350" name="Google Shape;350;p9"/>
          <p:cNvSpPr/>
          <p:nvPr>
            <p:custDataLst>
              <p:tags r:id="rId32"/>
            </p:custDataLst>
          </p:nvPr>
        </p:nvSpPr>
        <p:spPr>
          <a:xfrm>
            <a:off x="6759465" y="5359305"/>
            <a:ext cx="977464" cy="69982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Служение</a:t>
            </a:r>
            <a:endParaRPr/>
          </a:p>
        </p:txBody>
      </p:sp>
      <p:sp>
        <p:nvSpPr>
          <p:cNvPr id="351" name="Google Shape;351;p9"/>
          <p:cNvSpPr/>
          <p:nvPr>
            <p:custDataLst>
              <p:tags r:id="rId33"/>
            </p:custDataLst>
          </p:nvPr>
        </p:nvSpPr>
        <p:spPr>
          <a:xfrm>
            <a:off x="6568965" y="6345240"/>
            <a:ext cx="1154166" cy="38771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Осциллятор</a:t>
            </a:r>
            <a:endParaRPr/>
          </a:p>
        </p:txBody>
      </p:sp>
      <p:sp>
        <p:nvSpPr>
          <p:cNvPr id="352" name="Google Shape;352;p9"/>
          <p:cNvSpPr/>
          <p:nvPr>
            <p:custDataLst>
              <p:tags r:id="rId34"/>
            </p:custDataLst>
          </p:nvPr>
        </p:nvSpPr>
        <p:spPr>
          <a:xfrm>
            <a:off x="8032532" y="5232162"/>
            <a:ext cx="697620" cy="104911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Приложение</a:t>
            </a:r>
            <a:endParaRPr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0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Закон об общей разнице</a:t>
            </a:r>
          </a:p>
        </p:txBody>
      </p:sp>
      <p:pic>
        <p:nvPicPr>
          <p:cNvPr id="358" name="Google Shape;358;p10"/>
          <p:cNvPicPr preferRelativeResize="0">
            <a:picLocks noGrp="1"/>
          </p:cNvPicPr>
          <p:nvPr>
            <p:ph type="body" idx="1"/>
            <p:custDataLst>
              <p:tags r:id="rId2"/>
            </p:custDataLst>
          </p:nvPr>
        </p:nvPicPr>
        <p:blipFill>
          <a:blip r:embed="rId38">
            <a:alphaModFix/>
          </a:blip>
          <a:stretch>
            <a:fillRect/>
          </a:stretch>
        </p:blipFill>
        <p:spPr>
          <a:xfrm>
            <a:off x="2755900" y="1861687"/>
            <a:ext cx="6680200" cy="59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10"/>
          <p:cNvPicPr preferRelativeResize="0"/>
          <p:nvPr>
            <p:custDataLst>
              <p:tags r:id="rId3"/>
            </p:custDataLst>
          </p:nvPr>
        </p:nvPicPr>
        <p:blipFill>
          <a:blip r:embed="rId39">
            <a:alphaModFix/>
          </a:blip>
          <a:stretch>
            <a:fillRect/>
          </a:stretch>
        </p:blipFill>
        <p:spPr>
          <a:xfrm>
            <a:off x="743103" y="2702872"/>
            <a:ext cx="2561281" cy="1332053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10"/>
          <p:cNvSpPr txBox="1"/>
          <p:nvPr>
            <p:custDataLst>
              <p:tags r:id="rId4"/>
            </p:custDataLst>
          </p:nvPr>
        </p:nvSpPr>
        <p:spPr>
          <a:xfrm>
            <a:off x="633906" y="4148838"/>
            <a:ext cx="2932386" cy="64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Открытый сервер времени (т.е. Gt)</a:t>
            </a:r>
            <a:endParaRPr/>
          </a:p>
        </p:txBody>
      </p:sp>
      <p:sp>
        <p:nvSpPr>
          <p:cNvPr id="361" name="Google Shape;361;p10"/>
          <p:cNvSpPr/>
          <p:nvPr>
            <p:custDataLst>
              <p:tags r:id="rId5"/>
            </p:custDataLst>
          </p:nvPr>
        </p:nvSpPr>
        <p:spPr>
          <a:xfrm>
            <a:off x="633906" y="2588959"/>
            <a:ext cx="3405352" cy="1882829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10"/>
          <p:cNvSpPr/>
          <p:nvPr>
            <p:custDataLst>
              <p:tags r:id="rId6"/>
            </p:custDataLst>
          </p:nvPr>
        </p:nvSpPr>
        <p:spPr>
          <a:xfrm>
            <a:off x="3419147" y="2937278"/>
            <a:ext cx="620111" cy="109764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NIC</a:t>
            </a:r>
            <a:endParaRPr/>
          </a:p>
        </p:txBody>
      </p:sp>
      <p:sp>
        <p:nvSpPr>
          <p:cNvPr id="363" name="Google Shape;363;p10"/>
          <p:cNvSpPr/>
          <p:nvPr>
            <p:custDataLst>
              <p:tags r:id="rId7"/>
            </p:custDataLst>
          </p:nvPr>
        </p:nvSpPr>
        <p:spPr>
          <a:xfrm>
            <a:off x="4498427" y="2596060"/>
            <a:ext cx="3930869" cy="2711669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10"/>
          <p:cNvSpPr/>
          <p:nvPr>
            <p:custDataLst>
              <p:tags r:id="rId8"/>
            </p:custDataLst>
          </p:nvPr>
        </p:nvSpPr>
        <p:spPr>
          <a:xfrm>
            <a:off x="4834759" y="2914003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65" name="Google Shape;365;p10"/>
          <p:cNvSpPr/>
          <p:nvPr>
            <p:custDataLst>
              <p:tags r:id="rId9"/>
            </p:custDataLst>
          </p:nvPr>
        </p:nvSpPr>
        <p:spPr>
          <a:xfrm>
            <a:off x="4834758" y="3757005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66" name="Google Shape;366;p10"/>
          <p:cNvSpPr/>
          <p:nvPr>
            <p:custDataLst>
              <p:tags r:id="rId10"/>
            </p:custDataLst>
          </p:nvPr>
        </p:nvSpPr>
        <p:spPr>
          <a:xfrm>
            <a:off x="5990896" y="3757005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67" name="Google Shape;367;p10"/>
          <p:cNvSpPr/>
          <p:nvPr>
            <p:custDataLst>
              <p:tags r:id="rId11"/>
            </p:custDataLst>
          </p:nvPr>
        </p:nvSpPr>
        <p:spPr>
          <a:xfrm>
            <a:off x="7143093" y="3757005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68" name="Google Shape;368;p10"/>
          <p:cNvSpPr/>
          <p:nvPr>
            <p:custDataLst>
              <p:tags r:id="rId12"/>
            </p:custDataLst>
          </p:nvPr>
        </p:nvSpPr>
        <p:spPr>
          <a:xfrm>
            <a:off x="4834758" y="4567083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69" name="Google Shape;369;p10"/>
          <p:cNvSpPr/>
          <p:nvPr>
            <p:custDataLst>
              <p:tags r:id="rId13"/>
            </p:custDataLst>
          </p:nvPr>
        </p:nvSpPr>
        <p:spPr>
          <a:xfrm>
            <a:off x="5990895" y="4567083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70" name="Google Shape;370;p10"/>
          <p:cNvSpPr/>
          <p:nvPr>
            <p:custDataLst>
              <p:tags r:id="rId14"/>
            </p:custDataLst>
          </p:nvPr>
        </p:nvSpPr>
        <p:spPr>
          <a:xfrm>
            <a:off x="7143093" y="4532367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cxnSp>
        <p:nvCxnSpPr>
          <p:cNvPr id="371" name="Google Shape;371;p10"/>
          <p:cNvCxnSpPr>
            <a:stCxn id="362" idx="3"/>
            <a:endCxn id="364" idx="1"/>
          </p:cNvCxnSpPr>
          <p:nvPr>
            <p:custDataLst>
              <p:tags r:id="rId15"/>
            </p:custDataLst>
          </p:nvPr>
        </p:nvCxnSpPr>
        <p:spPr>
          <a:xfrm rot="10800000" flipH="1">
            <a:off x="4039258" y="3145002"/>
            <a:ext cx="795600" cy="341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72" name="Google Shape;372;p10"/>
          <p:cNvCxnSpPr>
            <a:stCxn id="364" idx="2"/>
            <a:endCxn id="365" idx="0"/>
          </p:cNvCxnSpPr>
          <p:nvPr>
            <p:custDataLst>
              <p:tags r:id="rId16"/>
            </p:custDataLst>
          </p:nvPr>
        </p:nvCxnSpPr>
        <p:spPr>
          <a:xfrm flipH="1">
            <a:off x="5286704" y="3375762"/>
            <a:ext cx="0" cy="381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73" name="Google Shape;373;p10"/>
          <p:cNvCxnSpPr>
            <a:stCxn id="364" idx="2"/>
            <a:endCxn id="366" idx="0"/>
          </p:cNvCxnSpPr>
          <p:nvPr>
            <p:custDataLst>
              <p:tags r:id="rId17"/>
            </p:custDataLst>
          </p:nvPr>
        </p:nvCxnSpPr>
        <p:spPr>
          <a:xfrm>
            <a:off x="5286704" y="3375762"/>
            <a:ext cx="1156200" cy="381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74" name="Google Shape;374;p10"/>
          <p:cNvCxnSpPr>
            <a:stCxn id="364" idx="2"/>
            <a:endCxn id="367" idx="0"/>
          </p:cNvCxnSpPr>
          <p:nvPr>
            <p:custDataLst>
              <p:tags r:id="rId18"/>
            </p:custDataLst>
          </p:nvPr>
        </p:nvCxnSpPr>
        <p:spPr>
          <a:xfrm>
            <a:off x="5286704" y="3375762"/>
            <a:ext cx="2308200" cy="381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75" name="Google Shape;375;p10"/>
          <p:cNvCxnSpPr>
            <a:stCxn id="365" idx="2"/>
            <a:endCxn id="368" idx="0"/>
          </p:cNvCxnSpPr>
          <p:nvPr>
            <p:custDataLst>
              <p:tags r:id="rId19"/>
            </p:custDataLst>
          </p:nvPr>
        </p:nvCxnSpPr>
        <p:spPr>
          <a:xfrm flipH="1">
            <a:off x="5286703" y="4218764"/>
            <a:ext cx="0" cy="348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76" name="Google Shape;376;p10"/>
          <p:cNvCxnSpPr>
            <a:stCxn id="365" idx="2"/>
            <a:endCxn id="369" idx="0"/>
          </p:cNvCxnSpPr>
          <p:nvPr>
            <p:custDataLst>
              <p:tags r:id="rId20"/>
            </p:custDataLst>
          </p:nvPr>
        </p:nvCxnSpPr>
        <p:spPr>
          <a:xfrm>
            <a:off x="5286703" y="4218764"/>
            <a:ext cx="1156200" cy="348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77" name="Google Shape;377;p10"/>
          <p:cNvCxnSpPr/>
          <p:nvPr>
            <p:custDataLst>
              <p:tags r:id="rId21"/>
            </p:custDataLst>
          </p:nvPr>
        </p:nvCxnSpPr>
        <p:spPr>
          <a:xfrm flipH="1">
            <a:off x="6440871" y="4218763"/>
            <a:ext cx="0" cy="34831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78" name="Google Shape;378;p10"/>
          <p:cNvCxnSpPr/>
          <p:nvPr>
            <p:custDataLst>
              <p:tags r:id="rId22"/>
            </p:custDataLst>
          </p:nvPr>
        </p:nvCxnSpPr>
        <p:spPr>
          <a:xfrm flipH="1">
            <a:off x="7595037" y="4218762"/>
            <a:ext cx="0" cy="34831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79" name="Google Shape;379;p10"/>
          <p:cNvCxnSpPr>
            <a:stCxn id="365" idx="2"/>
            <a:endCxn id="370" idx="0"/>
          </p:cNvCxnSpPr>
          <p:nvPr>
            <p:custDataLst>
              <p:tags r:id="rId23"/>
            </p:custDataLst>
          </p:nvPr>
        </p:nvCxnSpPr>
        <p:spPr>
          <a:xfrm>
            <a:off x="5286703" y="4218764"/>
            <a:ext cx="2308200" cy="31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80" name="Google Shape;380;p10"/>
          <p:cNvCxnSpPr>
            <a:stCxn id="366" idx="2"/>
            <a:endCxn id="368" idx="0"/>
          </p:cNvCxnSpPr>
          <p:nvPr>
            <p:custDataLst>
              <p:tags r:id="rId24"/>
            </p:custDataLst>
          </p:nvPr>
        </p:nvCxnSpPr>
        <p:spPr>
          <a:xfrm flipH="1">
            <a:off x="5286641" y="4218764"/>
            <a:ext cx="1156200" cy="348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81" name="Google Shape;381;p10"/>
          <p:cNvCxnSpPr>
            <a:stCxn id="366" idx="2"/>
            <a:endCxn id="370" idx="0"/>
          </p:cNvCxnSpPr>
          <p:nvPr>
            <p:custDataLst>
              <p:tags r:id="rId25"/>
            </p:custDataLst>
          </p:nvPr>
        </p:nvCxnSpPr>
        <p:spPr>
          <a:xfrm>
            <a:off x="6442841" y="4218764"/>
            <a:ext cx="1152300" cy="31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82" name="Google Shape;382;p10"/>
          <p:cNvCxnSpPr>
            <a:stCxn id="367" idx="2"/>
            <a:endCxn id="368" idx="0"/>
          </p:cNvCxnSpPr>
          <p:nvPr>
            <p:custDataLst>
              <p:tags r:id="rId26"/>
            </p:custDataLst>
          </p:nvPr>
        </p:nvCxnSpPr>
        <p:spPr>
          <a:xfrm flipH="1">
            <a:off x="5286838" y="4218764"/>
            <a:ext cx="2308200" cy="348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83" name="Google Shape;383;p10"/>
          <p:cNvCxnSpPr>
            <a:stCxn id="367" idx="2"/>
            <a:endCxn id="369" idx="0"/>
          </p:cNvCxnSpPr>
          <p:nvPr>
            <p:custDataLst>
              <p:tags r:id="rId27"/>
            </p:custDataLst>
          </p:nvPr>
        </p:nvCxnSpPr>
        <p:spPr>
          <a:xfrm flipH="1">
            <a:off x="6442738" y="4218764"/>
            <a:ext cx="1152300" cy="348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384" name="Google Shape;384;p10"/>
          <p:cNvSpPr/>
          <p:nvPr>
            <p:custDataLst>
              <p:tags r:id="rId28"/>
            </p:custDataLst>
          </p:nvPr>
        </p:nvSpPr>
        <p:spPr>
          <a:xfrm>
            <a:off x="9051375" y="3295993"/>
            <a:ext cx="2940926" cy="1618611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10"/>
          <p:cNvSpPr txBox="1"/>
          <p:nvPr>
            <p:custDataLst>
              <p:tags r:id="rId29"/>
            </p:custDataLst>
          </p:nvPr>
        </p:nvSpPr>
        <p:spPr>
          <a:xfrm>
            <a:off x="10997574" y="4583313"/>
            <a:ext cx="1142807" cy="64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Конец узла</a:t>
            </a:r>
            <a:endParaRPr/>
          </a:p>
        </p:txBody>
      </p:sp>
      <p:sp>
        <p:nvSpPr>
          <p:cNvPr id="386" name="Google Shape;386;p10"/>
          <p:cNvSpPr/>
          <p:nvPr>
            <p:custDataLst>
              <p:tags r:id="rId30"/>
            </p:custDataLst>
          </p:nvPr>
        </p:nvSpPr>
        <p:spPr>
          <a:xfrm>
            <a:off x="9051375" y="3374141"/>
            <a:ext cx="620111" cy="109764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NIC</a:t>
            </a:r>
            <a:endParaRPr/>
          </a:p>
        </p:txBody>
      </p:sp>
      <p:cxnSp>
        <p:nvCxnSpPr>
          <p:cNvPr id="387" name="Google Shape;387;p10"/>
          <p:cNvCxnSpPr>
            <a:stCxn id="368" idx="2"/>
            <a:endCxn id="386" idx="2"/>
          </p:cNvCxnSpPr>
          <p:nvPr>
            <p:custDataLst>
              <p:tags r:id="rId31"/>
            </p:custDataLst>
          </p:nvPr>
        </p:nvCxnSpPr>
        <p:spPr>
          <a:xfrm rot="-5400000">
            <a:off x="7045452" y="2712992"/>
            <a:ext cx="557100" cy="4074600"/>
          </a:xfrm>
          <a:prstGeom prst="bentConnector3">
            <a:avLst>
              <a:gd name="adj1" fmla="val -116447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388" name="Google Shape;388;p10"/>
          <p:cNvSpPr txBox="1"/>
          <p:nvPr>
            <p:custDataLst>
              <p:tags r:id="rId32"/>
            </p:custDataLst>
          </p:nvPr>
        </p:nvSpPr>
        <p:spPr>
          <a:xfrm>
            <a:off x="6839240" y="4993483"/>
            <a:ext cx="1737198" cy="36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Сеть</a:t>
            </a:r>
            <a:endParaRPr/>
          </a:p>
        </p:txBody>
      </p:sp>
      <p:sp>
        <p:nvSpPr>
          <p:cNvPr id="389" name="Google Shape;389;p10"/>
          <p:cNvSpPr/>
          <p:nvPr>
            <p:custDataLst>
              <p:tags r:id="rId33"/>
            </p:custDataLst>
          </p:nvPr>
        </p:nvSpPr>
        <p:spPr>
          <a:xfrm>
            <a:off x="9967089" y="3518140"/>
            <a:ext cx="977464" cy="69982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Служение</a:t>
            </a:r>
            <a:endParaRPr/>
          </a:p>
        </p:txBody>
      </p:sp>
      <p:sp>
        <p:nvSpPr>
          <p:cNvPr id="390" name="Google Shape;390;p10"/>
          <p:cNvSpPr/>
          <p:nvPr>
            <p:custDataLst>
              <p:tags r:id="rId34"/>
            </p:custDataLst>
          </p:nvPr>
        </p:nvSpPr>
        <p:spPr>
          <a:xfrm>
            <a:off x="9776589" y="4504075"/>
            <a:ext cx="1154166" cy="38771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Осциллятор</a:t>
            </a:r>
            <a:endParaRPr/>
          </a:p>
        </p:txBody>
      </p:sp>
      <p:sp>
        <p:nvSpPr>
          <p:cNvPr id="391" name="Google Shape;391;p10"/>
          <p:cNvSpPr/>
          <p:nvPr>
            <p:custDataLst>
              <p:tags r:id="rId35"/>
            </p:custDataLst>
          </p:nvPr>
        </p:nvSpPr>
        <p:spPr>
          <a:xfrm>
            <a:off x="11240156" y="3390997"/>
            <a:ext cx="697620" cy="104911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Приложение</a:t>
            </a:r>
            <a:endParaRPr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1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28843" y="8888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Ошибки в сервере Открытого времени</a:t>
            </a:r>
          </a:p>
        </p:txBody>
      </p:sp>
      <p:pic>
        <p:nvPicPr>
          <p:cNvPr id="397" name="Google Shape;397;p11"/>
          <p:cNvPicPr preferRelativeResize="0"/>
          <p:nvPr>
            <p:custDataLst>
              <p:tags r:id="rId2"/>
            </p:custDataLst>
          </p:nvPr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178234" y="1585508"/>
            <a:ext cx="4364718" cy="2269972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11"/>
          <p:cNvSpPr txBox="1"/>
          <p:nvPr>
            <p:custDataLst>
              <p:tags r:id="rId3"/>
            </p:custDataLst>
          </p:nvPr>
        </p:nvSpPr>
        <p:spPr>
          <a:xfrm>
            <a:off x="5886643" y="3966216"/>
            <a:ext cx="4997123" cy="36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Открытый сервер времени (т.е. Gt)</a:t>
            </a:r>
            <a:endParaRPr/>
          </a:p>
        </p:txBody>
      </p:sp>
      <p:sp>
        <p:nvSpPr>
          <p:cNvPr id="399" name="Google Shape;399;p11"/>
          <p:cNvSpPr/>
          <p:nvPr>
            <p:custDataLst>
              <p:tags r:id="rId4"/>
            </p:custDataLst>
          </p:nvPr>
        </p:nvSpPr>
        <p:spPr>
          <a:xfrm>
            <a:off x="3069037" y="1471595"/>
            <a:ext cx="5803112" cy="2838177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11"/>
          <p:cNvSpPr/>
          <p:nvPr>
            <p:custDataLst>
              <p:tags r:id="rId5"/>
            </p:custDataLst>
          </p:nvPr>
        </p:nvSpPr>
        <p:spPr>
          <a:xfrm>
            <a:off x="7761348" y="1746212"/>
            <a:ext cx="1056741" cy="1654593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NIC</a:t>
            </a:r>
            <a:endParaRPr/>
          </a:p>
        </p:txBody>
      </p:sp>
      <p:sp>
        <p:nvSpPr>
          <p:cNvPr id="401" name="Google Shape;401;p11"/>
          <p:cNvSpPr/>
          <p:nvPr>
            <p:custDataLst>
              <p:tags r:id="rId6"/>
            </p:custDataLst>
          </p:nvPr>
        </p:nvSpPr>
        <p:spPr>
          <a:xfrm>
            <a:off x="3860420" y="1616667"/>
            <a:ext cx="785151" cy="41369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GNSS</a:t>
            </a:r>
            <a:endParaRPr/>
          </a:p>
        </p:txBody>
      </p:sp>
      <p:sp>
        <p:nvSpPr>
          <p:cNvPr id="402" name="Google Shape;402;p11"/>
          <p:cNvSpPr/>
          <p:nvPr>
            <p:custDataLst>
              <p:tags r:id="rId7"/>
            </p:custDataLst>
          </p:nvPr>
        </p:nvSpPr>
        <p:spPr>
          <a:xfrm>
            <a:off x="5452434" y="1616667"/>
            <a:ext cx="643566" cy="5925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MAC</a:t>
            </a:r>
            <a:endParaRPr/>
          </a:p>
        </p:txBody>
      </p:sp>
      <p:pic>
        <p:nvPicPr>
          <p:cNvPr id="403" name="Google Shape;403;p11" descr="A screenshot of a computer&#10;&#10;Description automatically generated with medium confidence"/>
          <p:cNvPicPr preferRelativeResize="0"/>
          <p:nvPr>
            <p:custDataLst>
              <p:tags r:id="rId8"/>
            </p:custDataLst>
          </p:nvPr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59240" y="4423685"/>
            <a:ext cx="3211483" cy="2408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11"/>
          <p:cNvPicPr preferRelativeResize="0"/>
          <p:nvPr>
            <p:custDataLst>
              <p:tags r:id="rId9"/>
            </p:custDataLst>
          </p:nvPr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251990" y="4462478"/>
            <a:ext cx="5544594" cy="2306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5.0.17"/>
  <p:tag name="AS_OS" val="Microsoft Windows NT 10.0.17763.0"/>
  <p:tag name="AS_RELEASE_DATE" val="2024.01.14"/>
  <p:tag name="AS_TITLE" val="Aspose.Slides for .NET Standard 2.0"/>
  <p:tag name="AS_VERSION" val="24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3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6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7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8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9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3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6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7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8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9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3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6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6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7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8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9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3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4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7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6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7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8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8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9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9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0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2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8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4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5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6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7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8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9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0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9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4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5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6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7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8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9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0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0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4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5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6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7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8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9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0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2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2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2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3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4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5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6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7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8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9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0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3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2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6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7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3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4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5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6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3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4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4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6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7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8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9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0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2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3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4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5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5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6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7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8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9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0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1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7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8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4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6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42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0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45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46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47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2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3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4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8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50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51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52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6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7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55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56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8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9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9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2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3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4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5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6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7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8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9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10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1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2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3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4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5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6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7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8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9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1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1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2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3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4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5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6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7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8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9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12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2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3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4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5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6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7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8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9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13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1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2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3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4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5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6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7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8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9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15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1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2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3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4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6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7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8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9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16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1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2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3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4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5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6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7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8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9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6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17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61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62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63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64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65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66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67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68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69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18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1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2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3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4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5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6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7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8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59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6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19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61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9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0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64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65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1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2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3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4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0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6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7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8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9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0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1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2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3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4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1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6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7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8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9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0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1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2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3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4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2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6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7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8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9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0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1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2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3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4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4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6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7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8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9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0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1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2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3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4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5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68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69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6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7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8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9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0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1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6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4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5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6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7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8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9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0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1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2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7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4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5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6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7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8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9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0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1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2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9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4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5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6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7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9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0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1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2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0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4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5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6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7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8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9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0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1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2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1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4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5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6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7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8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9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72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73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74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3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1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77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78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2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3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81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82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4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5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8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4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86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6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7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89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90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8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93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9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6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7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8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7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8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9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5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5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5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5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55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56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57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5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6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7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7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7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7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76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77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8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8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6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7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89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8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5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6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3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5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5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766</Words>
  <Application>Microsoft Office PowerPoint</Application>
  <PresentationFormat>Широкоэкранный</PresentationFormat>
  <Paragraphs>176</Paragraphs>
  <Slides>23</Slides>
  <Notes>23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7" baseType="lpstr">
      <vt:lpstr>Arial</vt:lpstr>
      <vt:lpstr>Optimistic Display</vt:lpstr>
      <vt:lpstr>Calibri</vt:lpstr>
      <vt:lpstr>Office Theme</vt:lpstr>
      <vt:lpstr>Окно неопределенности</vt:lpstr>
      <vt:lpstr>Мотивация</vt:lpstr>
      <vt:lpstr>Общий обзор</vt:lpstr>
      <vt:lpstr>Формулирование</vt:lpstr>
      <vt:lpstr>Задача сверки сети</vt:lpstr>
      <vt:lpstr>Точность</vt:lpstr>
      <vt:lpstr>Схема синхронизации времени по всей сети</vt:lpstr>
      <vt:lpstr>Закон об общей разнице</vt:lpstr>
      <vt:lpstr>Ошибки в сервере Открытого времени</vt:lpstr>
      <vt:lpstr>Эксперимент</vt:lpstr>
      <vt:lpstr>Оценка разницы и стабильности</vt:lpstr>
      <vt:lpstr>Вариация работы</vt:lpstr>
      <vt:lpstr>Оценка погрешности (WO)</vt:lpstr>
      <vt:lpstr>Сознательная температура</vt:lpstr>
      <vt:lpstr>Оценка точности</vt:lpstr>
      <vt:lpstr>Оценка точности</vt:lpstr>
      <vt:lpstr>Оценка точности</vt:lpstr>
      <vt:lpstr>Прозрачные часы</vt:lpstr>
      <vt:lpstr>Сценарии точности</vt:lpstr>
      <vt:lpstr>Сценарии точности</vt:lpstr>
      <vt:lpstr>Сценарии точности</vt:lpstr>
      <vt:lpstr>Заключение</vt:lpstr>
      <vt:lpstr>Вопросы?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Окно неопределенности</dc:title>
  <dc:creator>Ahmad Byagowi</dc:creator>
  <cp:lastModifiedBy>Вячеслав Миронов</cp:lastModifiedBy>
  <cp:revision>2</cp:revision>
  <dcterms:created xsi:type="dcterms:W3CDTF">2022-06-28T23:08:02Z</dcterms:created>
  <dcterms:modified xsi:type="dcterms:W3CDTF">2024-03-25T18:12:35Z</dcterms:modified>
</cp:coreProperties>
</file>