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B2055-C728-48C5-A365-509188EC1F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F913B6-CF96-4729-9676-D001143D7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766C4A-53E3-4EEB-968C-F2C98E580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5BDDA-2AA7-475E-AADB-7A26631F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D22C70-C1AB-40B3-801F-629D862FF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514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86146D-3378-45A4-80F1-953C18C6D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21D4FB-84BF-4861-B2AD-D7B989D27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D4B816-BC57-4787-9A7E-6C971B4E4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2756A6-D1CF-4D2F-8D76-FAE97587A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567087-4F46-4BA6-AD76-5FED0BC9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681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FE69607-3665-44D7-9B25-D1E0E9514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9C72EF-8996-409C-8E7D-440F812FD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00F208-3C76-4533-AD22-0D8F9AC8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CF4731-6C51-4572-9DC8-4F763B082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B5335C-E2CF-43D2-A089-A17C743B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090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2AC2BE-6A7A-4F4A-A4EF-56C12C91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5FD023-3B1F-4CCD-B2C6-16523506F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C3D3CF-44F6-4A6A-BCCF-7A600DBE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B9F24D-8D31-4EBC-9184-D3499B79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BF63D5-6E7C-45C0-8A93-07FA5BA27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42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0C2162-E1E8-40F0-B3BE-506B62F70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E1F684-BE70-42CC-8E9C-2402C5ED0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C92054-3422-4534-8269-D7789522B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9EC1B6-BD43-416C-BDFC-36AB25F9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E9B75A-AAB9-4743-B703-FEACC72B0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636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9C6E2B-82F8-4DA9-98DB-C6F101E6B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AD440D-BCB5-407E-A0E0-94EE45C22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A0019F4-6D25-4D3D-82E0-5E0AB8FF5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088EAD-A9CB-4842-A337-EA8DADE0F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74136-C4A4-4E15-B4BC-C737A11D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38EEEEB-9CA7-4C71-A7E5-0AD79ECB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76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EABF10-6969-4139-B5D7-D9E6A233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19D59C-C735-493E-A8BD-019D75EE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4574E85-03C0-4798-B13D-91D072E3A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447CF4-6EA6-4B06-94F6-7394407001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B725196-AA80-4FE4-850D-C9EAB4C504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469810F-4C20-4A29-BF31-F223929E5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4D21387-31F5-443E-A531-DD37094C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83B8E78-6501-4F15-BD6B-1D331DD0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810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56C318-E8E1-49BA-A089-86DC7E129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57239FC-A2CF-467E-AE28-8F7D1DED0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47340AF-58FB-4077-8510-9C79A466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24910E4-A3F0-4F8A-9B5A-53CB27916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269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E795DDB-C335-4CD2-AB2D-360236BE4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C1868A9-5373-4518-A9C6-5BD61B94A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DA4BE-A2A7-48CB-85DA-5FC07B34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09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65175D-090F-494F-BDBD-32D5104C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81EF8-3F28-4D79-89DF-F0E2C4D6F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3009BA2-2B56-42C5-A290-3FCF6B62FD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44BA4E-DC32-4726-939B-449A7E079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8E9F9B-D685-4FFF-BCE8-24B0ACA39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D9F082-4C06-4EAB-9021-AA98A3B6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081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94EFF1-D0F2-4C81-9674-DA24773F0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ECAFCB6-7045-4D0E-8836-C2436EEA8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0E0F111-5F74-49A1-BEC2-D192F5AE8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840C91-4CC6-41FE-A8C4-5D830AA2C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64615F0-F136-42AB-B639-6D208990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5B4E1BB-7D4A-4CED-BA7F-3D6FCE79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41B722-57D0-4877-89D7-7AFE2D16A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8496375-9D3E-4597-8757-8F4EFB013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E69008-97B7-4850-AFF5-387717FD8B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8D301-5E28-4E0F-A649-1FE744FD3026}" type="datetimeFigureOut">
              <a:rPr lang="ru-RU" smtClean="0"/>
              <a:t>26.09.2024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3B2505-40D1-496B-9A51-D7277145F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88D658-C662-4690-8A2B-213F4A0241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179B0-77BB-45F0-AE51-03D249183B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568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66" y="672569"/>
            <a:ext cx="6290733" cy="1020763"/>
          </a:xfrm>
        </p:spPr>
        <p:txBody>
          <a:bodyPr>
            <a:normAutofit/>
          </a:bodyPr>
          <a:lstStyle/>
          <a:p>
            <a:pPr fontAlgn="base"/>
            <a:r>
              <a:rPr lang="ru-RU" b="0" i="0" dirty="0">
                <a:solidFill>
                  <a:srgbClr val="000000"/>
                </a:solidFill>
                <a:effectLst/>
                <a:latin typeface="madefor-text-mediumbold"/>
              </a:rPr>
              <a:t>PTP +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madefor-text-mediumbold"/>
              </a:rPr>
              <a:t>ShiwaTime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399" y="2992439"/>
            <a:ext cx="5757334" cy="1655762"/>
          </a:xfrm>
        </p:spPr>
        <p:txBody>
          <a:bodyPr>
            <a:normAutofit lnSpcReduction="10000"/>
          </a:bodyPr>
          <a:lstStyle/>
          <a:p>
            <a:r>
              <a:rPr lang="ru-RU" b="0" dirty="0">
                <a:solidFill>
                  <a:srgbClr val="000000"/>
                </a:solidFill>
                <a:effectLst/>
                <a:latin typeface="madefor-text"/>
              </a:rPr>
              <a:t>Надежная сеть синхронизации для проверки в режиме реального времени. Идеально подходит для облачных вычислений. Испытайте точность и</a:t>
            </a:r>
            <a:r>
              <a:rPr lang="en-US" dirty="0">
                <a:solidFill>
                  <a:srgbClr val="000000"/>
                </a:solidFill>
                <a:latin typeface="madefor-text"/>
              </a:rPr>
              <a:t> </a:t>
            </a:r>
            <a:r>
              <a:rPr lang="ru-RU" dirty="0">
                <a:solidFill>
                  <a:srgbClr val="000000"/>
                </a:solidFill>
                <a:latin typeface="madefor-text"/>
              </a:rPr>
              <a:t>децентрализованное</a:t>
            </a:r>
            <a:r>
              <a:rPr lang="ru-RU" b="0" dirty="0">
                <a:solidFill>
                  <a:srgbClr val="000000"/>
                </a:solidFill>
                <a:effectLst/>
                <a:latin typeface="madefor-text"/>
              </a:rPr>
              <a:t> доверие.</a:t>
            </a: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E928F08-75D9-4274-8423-DC7173C27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66" y="-16934"/>
            <a:ext cx="4995333" cy="687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9966" y="672569"/>
            <a:ext cx="6290733" cy="1020763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0" i="0" dirty="0">
                <a:solidFill>
                  <a:srgbClr val="000000"/>
                </a:solidFill>
                <a:effectLst/>
                <a:latin typeface="madefor-text-mediumbold"/>
              </a:rPr>
              <a:t>БЕЗОПАСНАЯ СЕТКА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399" y="2992439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Обеспечено безопасное подключение. Зашифрованная ячеистая сеть для надежной защиты. Испытайте всю мощь уже сегодня.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1D476A-E569-4B53-8885-301138C43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133" y="0"/>
            <a:ext cx="52408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460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265" y="706435"/>
            <a:ext cx="6290733" cy="1020763"/>
          </a:xfrm>
        </p:spPr>
        <p:txBody>
          <a:bodyPr>
            <a:normAutofit/>
          </a:bodyPr>
          <a:lstStyle/>
          <a:p>
            <a:pPr fontAlgn="base"/>
            <a:r>
              <a:rPr lang="ru-RU" b="0" i="0" dirty="0">
                <a:solidFill>
                  <a:srgbClr val="222222"/>
                </a:solidFill>
                <a:effectLst/>
                <a:latin typeface="madefor-text-mediumbold"/>
              </a:rPr>
              <a:t>МОНИТОРИНГ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65" y="2831572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Используйте подробный мониторинг и оповещения. Превосходите других по охвату показателей. Получите непревзойденную информацию.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55B95556-EC85-4C36-8DE6-693C053C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998" y="-82020"/>
            <a:ext cx="5588001" cy="694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567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765" y="1231368"/>
            <a:ext cx="6290733" cy="1020763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0" i="0" dirty="0">
                <a:solidFill>
                  <a:srgbClr val="000000"/>
                </a:solidFill>
                <a:effectLst/>
                <a:latin typeface="madefor-text-mediumbold"/>
              </a:rPr>
              <a:t>НАКОПИТЕЛЬНАЯ ОШИБКА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465" y="2831572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Устраните погрешность во времени. Обеспечьте безупречную синхронизацию во всей системе. Обеспечьте точное соблюдение времени на каждом этапе.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96666B1-BC76-4008-B55F-8A69F4395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532" y="0"/>
            <a:ext cx="585046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34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131" y="460906"/>
            <a:ext cx="4859869" cy="1020763"/>
          </a:xfrm>
        </p:spPr>
        <p:txBody>
          <a:bodyPr>
            <a:normAutofit/>
          </a:bodyPr>
          <a:lstStyle/>
          <a:p>
            <a:pPr fontAlgn="base"/>
            <a:r>
              <a:rPr lang="en-US" b="0" i="0" dirty="0" err="1">
                <a:solidFill>
                  <a:srgbClr val="000000"/>
                </a:solidFill>
                <a:effectLst/>
                <a:latin typeface="madefor-text-mediumbold"/>
              </a:rPr>
              <a:t>vGMC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" y="2806172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Многопользовательский дистрибутив PTP: преобразуйте устройства Linux в GMCS. Повысьте производительность сети. Испытайте это сегодня.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F03FFFD-B204-48C2-B17B-1869C64A1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798" y="0"/>
            <a:ext cx="59182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6806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2E88A-C5CC-4743-8CEE-64E358AB9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9665" y="1070506"/>
            <a:ext cx="4859869" cy="1020763"/>
          </a:xfrm>
        </p:spPr>
        <p:txBody>
          <a:bodyPr>
            <a:normAutofit fontScale="90000"/>
          </a:bodyPr>
          <a:lstStyle/>
          <a:p>
            <a:pPr fontAlgn="base"/>
            <a:r>
              <a:rPr lang="ru-RU" b="0" i="0" dirty="0">
                <a:solidFill>
                  <a:srgbClr val="222222"/>
                </a:solidFill>
                <a:effectLst/>
                <a:latin typeface="madefor-text-mediumbold"/>
              </a:rPr>
              <a:t>СЧАСТЛИВЫЙ ПАКЕТ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2D346A-54E0-4787-8832-65CFC82F4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8666" y="2806172"/>
            <a:ext cx="5757334" cy="1655762"/>
          </a:xfrm>
        </p:spPr>
        <p:txBody>
          <a:bodyPr>
            <a:normAutofit/>
          </a:bodyPr>
          <a:lstStyle/>
          <a:p>
            <a:r>
              <a:rPr lang="ru-RU" dirty="0"/>
              <a:t>Новаторская система фильтрации PTP. Повышенная точность и синхронизация. Раскройте мощь этой технологии уже сегодня.</a:t>
            </a:r>
          </a:p>
        </p:txBody>
      </p:sp>
      <p:pic>
        <p:nvPicPr>
          <p:cNvPr id="6154" name="Picture 10">
            <a:extLst>
              <a:ext uri="{FF2B5EF4-FFF2-40B4-BE49-F238E27FC236}">
                <a16:creationId xmlns:a16="http://schemas.microsoft.com/office/drawing/2014/main" id="{3B8211BF-2904-49E9-B41D-C675D089C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-1"/>
            <a:ext cx="5943600" cy="674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27017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694</TotalTime>
  <Words>121</Words>
  <Application>Microsoft Office PowerPoint</Application>
  <PresentationFormat>Широкоэкранный</PresentationFormat>
  <Paragraphs>12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madefor-text</vt:lpstr>
      <vt:lpstr>madefor-text-mediumbold</vt:lpstr>
      <vt:lpstr>Тема Office</vt:lpstr>
      <vt:lpstr>PTP + ShiwaTime</vt:lpstr>
      <vt:lpstr>БЕЗОПАСНАЯ СЕТКА</vt:lpstr>
      <vt:lpstr>МОНИТОРИНГ</vt:lpstr>
      <vt:lpstr>НАКОПИТЕЛЬНАЯ ОШИБКА</vt:lpstr>
      <vt:lpstr>vGMC</vt:lpstr>
      <vt:lpstr>СЧАСТЛИВЫЙ ПАКЕТ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PTP + ShiwaTime</dc:title>
  <dc:creator>SHIWA</dc:creator>
  <cp:lastModifiedBy>SHIWA</cp:lastModifiedBy>
  <cp:revision>1</cp:revision>
  <dcterms:created xsi:type="dcterms:W3CDTF">2024-09-26T17:00:24Z</dcterms:created>
  <dcterms:modified xsi:type="dcterms:W3CDTF">2024-09-27T04:35:11Z</dcterms:modified>
</cp:coreProperties>
</file>