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156" y="30523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371600" y="1739607"/>
            <a:ext cx="6472238" cy="6232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2585280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FF7C5-097B-4CBC-B216-2048CC474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599" y="4294363"/>
            <a:ext cx="2030286" cy="849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29805"/>
            <a:ext cx="4014788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требований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«регуляторов»,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может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82911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86042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3980176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72384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46919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75515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440134"/>
            <a:ext cx="4057650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Крупная биржа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внедрила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34881"/>
            <a:ext cx="4057650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Телекоммуникационный оператор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22018" y="2047024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27" y="2616543"/>
            <a:ext cx="1322945" cy="881963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78619" y="362902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33" y="4271962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102714" y="4223319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82363"/>
            <a:ext cx="141865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(911) 116-02-49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414</Words>
  <Application>Microsoft Office PowerPoint</Application>
  <PresentationFormat>Экран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SHIWA</cp:lastModifiedBy>
  <cp:revision>9</cp:revision>
  <dcterms:created xsi:type="dcterms:W3CDTF">2025-06-29T20:12:43Z</dcterms:created>
  <dcterms:modified xsi:type="dcterms:W3CDTF">2025-07-12T06:56:44Z</dcterms:modified>
</cp:coreProperties>
</file>