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7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8.xml" ContentType="application/vnd.openxmlformats-officedocument.presentationml.notesSlid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9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10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11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12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notesSlides/notesSlide13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4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notesSlides/notesSlide15.xml" ContentType="application/vnd.openxmlformats-officedocument.presentationml.notesSlid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6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notesSlides/notesSlide17.xml" ContentType="application/vnd.openxmlformats-officedocument.presentationml.notesSlide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18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notesSlides/notesSlide19.xml" ContentType="application/vnd.openxmlformats-officedocument.presentationml.notesSlide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notesSlides/notesSlide20.xml" ContentType="application/vnd.openxmlformats-officedocument.presentationml.notesSlide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notesSlides/notesSlide21.xml" ContentType="application/vnd.openxmlformats-officedocument.presentationml.notesSlide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notesSlides/notesSlide22.xml" ContentType="application/vnd.openxmlformats-officedocument.presentationml.notesSlide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timistic Display" panose="020B0604020202020204" charset="0"/>
      <p:bold r:id="rId29"/>
    </p:embeddedFont>
  </p:embeddedFontLst>
  <p:custDataLst>
    <p:tags r:id="rId30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go="http://customooxmlschemas.google.com/" r:id="rId32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ags" Target="tags/tag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heme" Target="../theme/theme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5" Type="http://schemas.openxmlformats.org/officeDocument/2006/relationships/slide" Target="../slides/slide13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Relationship Id="rId5" Type="http://schemas.openxmlformats.org/officeDocument/2006/relationships/slide" Target="../slides/slide15.xml"/><Relationship Id="rId4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5" Type="http://schemas.openxmlformats.org/officeDocument/2006/relationships/slide" Target="../slides/slide18.xml"/><Relationship Id="rId4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41.xml"/><Relationship Id="rId1" Type="http://schemas.openxmlformats.org/officeDocument/2006/relationships/tags" Target="../tags/tag440.xml"/><Relationship Id="rId4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4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7" name="Google Shape;407;p1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14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t>Вариация работы</a:t>
            </a:r>
          </a:p>
        </p:txBody>
      </p:sp>
      <p:sp>
        <p:nvSpPr>
          <p:cNvPr id="440" name="Google Shape;440;p14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47" name="Google Shape;447;p1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17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62" name="Google Shape;462;p17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57" name="Google Shape;557;p1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63" name="Google Shape;563;p1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0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3" name="Google Shape;613;p20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3" name="Google Shape;683;p2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9" name="Google Shape;689;p24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4" name="Google Shape;394;p1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18" Type="http://schemas.openxmlformats.org/officeDocument/2006/relationships/tags" Target="../tags/tag200.xml"/><Relationship Id="rId26" Type="http://schemas.openxmlformats.org/officeDocument/2006/relationships/image" Target="../media/image8.png"/><Relationship Id="rId3" Type="http://schemas.openxmlformats.org/officeDocument/2006/relationships/tags" Target="../tags/tag185.xml"/><Relationship Id="rId21" Type="http://schemas.openxmlformats.org/officeDocument/2006/relationships/tags" Target="../tags/tag203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tags" Target="../tags/tag199.xml"/><Relationship Id="rId25" Type="http://schemas.openxmlformats.org/officeDocument/2006/relationships/image" Target="../media/image7.jpeg"/><Relationship Id="rId2" Type="http://schemas.openxmlformats.org/officeDocument/2006/relationships/tags" Target="../tags/tag184.xml"/><Relationship Id="rId16" Type="http://schemas.openxmlformats.org/officeDocument/2006/relationships/tags" Target="../tags/tag198.xml"/><Relationship Id="rId20" Type="http://schemas.openxmlformats.org/officeDocument/2006/relationships/tags" Target="../tags/tag202.xml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187.xml"/><Relationship Id="rId15" Type="http://schemas.openxmlformats.org/officeDocument/2006/relationships/tags" Target="../tags/tag197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3.png"/><Relationship Id="rId10" Type="http://schemas.openxmlformats.org/officeDocument/2006/relationships/tags" Target="../tags/tag192.xml"/><Relationship Id="rId19" Type="http://schemas.openxmlformats.org/officeDocument/2006/relationships/tags" Target="../tags/tag201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Relationship Id="rId22" Type="http://schemas.openxmlformats.org/officeDocument/2006/relationships/tags" Target="../tags/tag204.xml"/><Relationship Id="rId27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7" Type="http://schemas.openxmlformats.org/officeDocument/2006/relationships/image" Target="../media/image11.jpe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19.xml"/><Relationship Id="rId7" Type="http://schemas.openxmlformats.org/officeDocument/2006/relationships/image" Target="../media/image13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0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tags" Target="../tags/tag253.xml"/><Relationship Id="rId21" Type="http://schemas.openxmlformats.org/officeDocument/2006/relationships/tags" Target="../tags/tag248.xml"/><Relationship Id="rId42" Type="http://schemas.openxmlformats.org/officeDocument/2006/relationships/tags" Target="../tags/tag269.xml"/><Relationship Id="rId47" Type="http://schemas.openxmlformats.org/officeDocument/2006/relationships/tags" Target="../tags/tag274.xml"/><Relationship Id="rId63" Type="http://schemas.openxmlformats.org/officeDocument/2006/relationships/tags" Target="../tags/tag290.xml"/><Relationship Id="rId68" Type="http://schemas.openxmlformats.org/officeDocument/2006/relationships/tags" Target="../tags/tag295.xml"/><Relationship Id="rId84" Type="http://schemas.openxmlformats.org/officeDocument/2006/relationships/tags" Target="../tags/tag311.xml"/><Relationship Id="rId89" Type="http://schemas.openxmlformats.org/officeDocument/2006/relationships/tags" Target="../tags/tag316.xml"/><Relationship Id="rId16" Type="http://schemas.openxmlformats.org/officeDocument/2006/relationships/tags" Target="../tags/tag243.xml"/><Relationship Id="rId11" Type="http://schemas.openxmlformats.org/officeDocument/2006/relationships/tags" Target="../tags/tag238.xml"/><Relationship Id="rId32" Type="http://schemas.openxmlformats.org/officeDocument/2006/relationships/tags" Target="../tags/tag259.xml"/><Relationship Id="rId37" Type="http://schemas.openxmlformats.org/officeDocument/2006/relationships/tags" Target="../tags/tag264.xml"/><Relationship Id="rId53" Type="http://schemas.openxmlformats.org/officeDocument/2006/relationships/tags" Target="../tags/tag280.xml"/><Relationship Id="rId58" Type="http://schemas.openxmlformats.org/officeDocument/2006/relationships/tags" Target="../tags/tag285.xml"/><Relationship Id="rId74" Type="http://schemas.openxmlformats.org/officeDocument/2006/relationships/tags" Target="../tags/tag301.xml"/><Relationship Id="rId79" Type="http://schemas.openxmlformats.org/officeDocument/2006/relationships/tags" Target="../tags/tag306.xml"/><Relationship Id="rId5" Type="http://schemas.openxmlformats.org/officeDocument/2006/relationships/tags" Target="../tags/tag232.xml"/><Relationship Id="rId90" Type="http://schemas.openxmlformats.org/officeDocument/2006/relationships/tags" Target="../tags/tag317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43" Type="http://schemas.openxmlformats.org/officeDocument/2006/relationships/tags" Target="../tags/tag270.xml"/><Relationship Id="rId48" Type="http://schemas.openxmlformats.org/officeDocument/2006/relationships/tags" Target="../tags/tag275.xml"/><Relationship Id="rId64" Type="http://schemas.openxmlformats.org/officeDocument/2006/relationships/tags" Target="../tags/tag291.xml"/><Relationship Id="rId69" Type="http://schemas.openxmlformats.org/officeDocument/2006/relationships/tags" Target="../tags/tag296.xml"/><Relationship Id="rId8" Type="http://schemas.openxmlformats.org/officeDocument/2006/relationships/tags" Target="../tags/tag235.xml"/><Relationship Id="rId51" Type="http://schemas.openxmlformats.org/officeDocument/2006/relationships/tags" Target="../tags/tag278.xml"/><Relationship Id="rId72" Type="http://schemas.openxmlformats.org/officeDocument/2006/relationships/tags" Target="../tags/tag299.xml"/><Relationship Id="rId80" Type="http://schemas.openxmlformats.org/officeDocument/2006/relationships/tags" Target="../tags/tag307.xml"/><Relationship Id="rId85" Type="http://schemas.openxmlformats.org/officeDocument/2006/relationships/tags" Target="../tags/tag312.xml"/><Relationship Id="rId93" Type="http://schemas.openxmlformats.org/officeDocument/2006/relationships/notesSlide" Target="../notesSlides/notesSlide15.xml"/><Relationship Id="rId3" Type="http://schemas.openxmlformats.org/officeDocument/2006/relationships/tags" Target="../tags/tag230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tags" Target="../tags/tag265.xml"/><Relationship Id="rId46" Type="http://schemas.openxmlformats.org/officeDocument/2006/relationships/tags" Target="../tags/tag273.xml"/><Relationship Id="rId59" Type="http://schemas.openxmlformats.org/officeDocument/2006/relationships/tags" Target="../tags/tag286.xml"/><Relationship Id="rId67" Type="http://schemas.openxmlformats.org/officeDocument/2006/relationships/tags" Target="../tags/tag294.xml"/><Relationship Id="rId20" Type="http://schemas.openxmlformats.org/officeDocument/2006/relationships/tags" Target="../tags/tag247.xml"/><Relationship Id="rId41" Type="http://schemas.openxmlformats.org/officeDocument/2006/relationships/tags" Target="../tags/tag268.xml"/><Relationship Id="rId54" Type="http://schemas.openxmlformats.org/officeDocument/2006/relationships/tags" Target="../tags/tag281.xml"/><Relationship Id="rId62" Type="http://schemas.openxmlformats.org/officeDocument/2006/relationships/tags" Target="../tags/tag289.xml"/><Relationship Id="rId70" Type="http://schemas.openxmlformats.org/officeDocument/2006/relationships/tags" Target="../tags/tag297.xml"/><Relationship Id="rId75" Type="http://schemas.openxmlformats.org/officeDocument/2006/relationships/tags" Target="../tags/tag302.xml"/><Relationship Id="rId83" Type="http://schemas.openxmlformats.org/officeDocument/2006/relationships/tags" Target="../tags/tag310.xml"/><Relationship Id="rId88" Type="http://schemas.openxmlformats.org/officeDocument/2006/relationships/tags" Target="../tags/tag315.xml"/><Relationship Id="rId91" Type="http://schemas.openxmlformats.org/officeDocument/2006/relationships/tags" Target="../tags/tag318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49" Type="http://schemas.openxmlformats.org/officeDocument/2006/relationships/tags" Target="../tags/tag276.xml"/><Relationship Id="rId57" Type="http://schemas.openxmlformats.org/officeDocument/2006/relationships/tags" Target="../tags/tag284.xml"/><Relationship Id="rId10" Type="http://schemas.openxmlformats.org/officeDocument/2006/relationships/tags" Target="../tags/tag237.xml"/><Relationship Id="rId31" Type="http://schemas.openxmlformats.org/officeDocument/2006/relationships/tags" Target="../tags/tag258.xml"/><Relationship Id="rId44" Type="http://schemas.openxmlformats.org/officeDocument/2006/relationships/tags" Target="../tags/tag271.xml"/><Relationship Id="rId52" Type="http://schemas.openxmlformats.org/officeDocument/2006/relationships/tags" Target="../tags/tag279.xml"/><Relationship Id="rId60" Type="http://schemas.openxmlformats.org/officeDocument/2006/relationships/tags" Target="../tags/tag287.xml"/><Relationship Id="rId65" Type="http://schemas.openxmlformats.org/officeDocument/2006/relationships/tags" Target="../tags/tag292.xml"/><Relationship Id="rId73" Type="http://schemas.openxmlformats.org/officeDocument/2006/relationships/tags" Target="../tags/tag300.xml"/><Relationship Id="rId78" Type="http://schemas.openxmlformats.org/officeDocument/2006/relationships/tags" Target="../tags/tag305.xml"/><Relationship Id="rId81" Type="http://schemas.openxmlformats.org/officeDocument/2006/relationships/tags" Target="../tags/tag308.xml"/><Relationship Id="rId86" Type="http://schemas.openxmlformats.org/officeDocument/2006/relationships/tags" Target="../tags/tag313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39" Type="http://schemas.openxmlformats.org/officeDocument/2006/relationships/tags" Target="../tags/tag266.xml"/><Relationship Id="rId34" Type="http://schemas.openxmlformats.org/officeDocument/2006/relationships/tags" Target="../tags/tag261.xml"/><Relationship Id="rId50" Type="http://schemas.openxmlformats.org/officeDocument/2006/relationships/tags" Target="../tags/tag277.xml"/><Relationship Id="rId55" Type="http://schemas.openxmlformats.org/officeDocument/2006/relationships/tags" Target="../tags/tag282.xml"/><Relationship Id="rId76" Type="http://schemas.openxmlformats.org/officeDocument/2006/relationships/tags" Target="../tags/tag303.xml"/><Relationship Id="rId7" Type="http://schemas.openxmlformats.org/officeDocument/2006/relationships/tags" Target="../tags/tag234.xml"/><Relationship Id="rId71" Type="http://schemas.openxmlformats.org/officeDocument/2006/relationships/tags" Target="../tags/tag298.xml"/><Relationship Id="rId92" Type="http://schemas.openxmlformats.org/officeDocument/2006/relationships/slideLayout" Target="../slideLayouts/slideLayout2.xml"/><Relationship Id="rId2" Type="http://schemas.openxmlformats.org/officeDocument/2006/relationships/tags" Target="../tags/tag229.xml"/><Relationship Id="rId29" Type="http://schemas.openxmlformats.org/officeDocument/2006/relationships/tags" Target="../tags/tag256.xml"/><Relationship Id="rId24" Type="http://schemas.openxmlformats.org/officeDocument/2006/relationships/tags" Target="../tags/tag251.xml"/><Relationship Id="rId40" Type="http://schemas.openxmlformats.org/officeDocument/2006/relationships/tags" Target="../tags/tag267.xml"/><Relationship Id="rId45" Type="http://schemas.openxmlformats.org/officeDocument/2006/relationships/tags" Target="../tags/tag272.xml"/><Relationship Id="rId66" Type="http://schemas.openxmlformats.org/officeDocument/2006/relationships/tags" Target="../tags/tag293.xml"/><Relationship Id="rId87" Type="http://schemas.openxmlformats.org/officeDocument/2006/relationships/tags" Target="../tags/tag314.xml"/><Relationship Id="rId61" Type="http://schemas.openxmlformats.org/officeDocument/2006/relationships/tags" Target="../tags/tag288.xml"/><Relationship Id="rId82" Type="http://schemas.openxmlformats.org/officeDocument/2006/relationships/tags" Target="../tags/tag309.xml"/><Relationship Id="rId19" Type="http://schemas.openxmlformats.org/officeDocument/2006/relationships/tags" Target="../tags/tag246.xml"/><Relationship Id="rId14" Type="http://schemas.openxmlformats.org/officeDocument/2006/relationships/tags" Target="../tags/tag241.xml"/><Relationship Id="rId30" Type="http://schemas.openxmlformats.org/officeDocument/2006/relationships/tags" Target="../tags/tag257.xml"/><Relationship Id="rId35" Type="http://schemas.openxmlformats.org/officeDocument/2006/relationships/tags" Target="../tags/tag262.xml"/><Relationship Id="rId56" Type="http://schemas.openxmlformats.org/officeDocument/2006/relationships/tags" Target="../tags/tag283.xml"/><Relationship Id="rId77" Type="http://schemas.openxmlformats.org/officeDocument/2006/relationships/tags" Target="../tags/tag30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338.xml"/><Relationship Id="rId18" Type="http://schemas.openxmlformats.org/officeDocument/2006/relationships/tags" Target="../tags/tag343.xml"/><Relationship Id="rId26" Type="http://schemas.openxmlformats.org/officeDocument/2006/relationships/tags" Target="../tags/tag351.xml"/><Relationship Id="rId39" Type="http://schemas.openxmlformats.org/officeDocument/2006/relationships/tags" Target="../tags/tag364.xml"/><Relationship Id="rId21" Type="http://schemas.openxmlformats.org/officeDocument/2006/relationships/tags" Target="../tags/tag346.xml"/><Relationship Id="rId34" Type="http://schemas.openxmlformats.org/officeDocument/2006/relationships/tags" Target="../tags/tag359.xml"/><Relationship Id="rId42" Type="http://schemas.openxmlformats.org/officeDocument/2006/relationships/tags" Target="../tags/tag367.xml"/><Relationship Id="rId47" Type="http://schemas.openxmlformats.org/officeDocument/2006/relationships/notesSlide" Target="../notesSlides/notesSlide17.xml"/><Relationship Id="rId7" Type="http://schemas.openxmlformats.org/officeDocument/2006/relationships/tags" Target="../tags/tag332.xml"/><Relationship Id="rId2" Type="http://schemas.openxmlformats.org/officeDocument/2006/relationships/tags" Target="../tags/tag327.xml"/><Relationship Id="rId16" Type="http://schemas.openxmlformats.org/officeDocument/2006/relationships/tags" Target="../tags/tag341.xml"/><Relationship Id="rId29" Type="http://schemas.openxmlformats.org/officeDocument/2006/relationships/tags" Target="../tags/tag354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11" Type="http://schemas.openxmlformats.org/officeDocument/2006/relationships/tags" Target="../tags/tag336.xml"/><Relationship Id="rId24" Type="http://schemas.openxmlformats.org/officeDocument/2006/relationships/tags" Target="../tags/tag349.xml"/><Relationship Id="rId32" Type="http://schemas.openxmlformats.org/officeDocument/2006/relationships/tags" Target="../tags/tag357.xml"/><Relationship Id="rId37" Type="http://schemas.openxmlformats.org/officeDocument/2006/relationships/tags" Target="../tags/tag362.xml"/><Relationship Id="rId40" Type="http://schemas.openxmlformats.org/officeDocument/2006/relationships/tags" Target="../tags/tag365.xml"/><Relationship Id="rId45" Type="http://schemas.openxmlformats.org/officeDocument/2006/relationships/tags" Target="../tags/tag370.xml"/><Relationship Id="rId5" Type="http://schemas.openxmlformats.org/officeDocument/2006/relationships/tags" Target="../tags/tag330.xml"/><Relationship Id="rId15" Type="http://schemas.openxmlformats.org/officeDocument/2006/relationships/tags" Target="../tags/tag340.xml"/><Relationship Id="rId23" Type="http://schemas.openxmlformats.org/officeDocument/2006/relationships/tags" Target="../tags/tag348.xml"/><Relationship Id="rId28" Type="http://schemas.openxmlformats.org/officeDocument/2006/relationships/tags" Target="../tags/tag353.xml"/><Relationship Id="rId36" Type="http://schemas.openxmlformats.org/officeDocument/2006/relationships/tags" Target="../tags/tag361.xml"/><Relationship Id="rId10" Type="http://schemas.openxmlformats.org/officeDocument/2006/relationships/tags" Target="../tags/tag335.xml"/><Relationship Id="rId19" Type="http://schemas.openxmlformats.org/officeDocument/2006/relationships/tags" Target="../tags/tag344.xml"/><Relationship Id="rId31" Type="http://schemas.openxmlformats.org/officeDocument/2006/relationships/tags" Target="../tags/tag356.xml"/><Relationship Id="rId44" Type="http://schemas.openxmlformats.org/officeDocument/2006/relationships/tags" Target="../tags/tag369.xml"/><Relationship Id="rId4" Type="http://schemas.openxmlformats.org/officeDocument/2006/relationships/tags" Target="../tags/tag329.xml"/><Relationship Id="rId9" Type="http://schemas.openxmlformats.org/officeDocument/2006/relationships/tags" Target="../tags/tag334.xml"/><Relationship Id="rId14" Type="http://schemas.openxmlformats.org/officeDocument/2006/relationships/tags" Target="../tags/tag339.xml"/><Relationship Id="rId22" Type="http://schemas.openxmlformats.org/officeDocument/2006/relationships/tags" Target="../tags/tag347.xml"/><Relationship Id="rId27" Type="http://schemas.openxmlformats.org/officeDocument/2006/relationships/tags" Target="../tags/tag352.xml"/><Relationship Id="rId30" Type="http://schemas.openxmlformats.org/officeDocument/2006/relationships/tags" Target="../tags/tag355.xml"/><Relationship Id="rId35" Type="http://schemas.openxmlformats.org/officeDocument/2006/relationships/tags" Target="../tags/tag360.xml"/><Relationship Id="rId43" Type="http://schemas.openxmlformats.org/officeDocument/2006/relationships/tags" Target="../tags/tag368.xml"/><Relationship Id="rId48" Type="http://schemas.openxmlformats.org/officeDocument/2006/relationships/image" Target="../media/image3.png"/><Relationship Id="rId8" Type="http://schemas.openxmlformats.org/officeDocument/2006/relationships/tags" Target="../tags/tag333.xml"/><Relationship Id="rId3" Type="http://schemas.openxmlformats.org/officeDocument/2006/relationships/tags" Target="../tags/tag328.xml"/><Relationship Id="rId12" Type="http://schemas.openxmlformats.org/officeDocument/2006/relationships/tags" Target="../tags/tag337.xml"/><Relationship Id="rId17" Type="http://schemas.openxmlformats.org/officeDocument/2006/relationships/tags" Target="../tags/tag342.xml"/><Relationship Id="rId25" Type="http://schemas.openxmlformats.org/officeDocument/2006/relationships/tags" Target="../tags/tag350.xml"/><Relationship Id="rId33" Type="http://schemas.openxmlformats.org/officeDocument/2006/relationships/tags" Target="../tags/tag358.xml"/><Relationship Id="rId38" Type="http://schemas.openxmlformats.org/officeDocument/2006/relationships/tags" Target="../tags/tag363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345.xml"/><Relationship Id="rId41" Type="http://schemas.openxmlformats.org/officeDocument/2006/relationships/tags" Target="../tags/tag36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26" Type="http://schemas.openxmlformats.org/officeDocument/2006/relationships/tags" Target="../tags/tag398.xml"/><Relationship Id="rId39" Type="http://schemas.openxmlformats.org/officeDocument/2006/relationships/tags" Target="../tags/tag411.xml"/><Relationship Id="rId21" Type="http://schemas.openxmlformats.org/officeDocument/2006/relationships/tags" Target="../tags/tag393.xml"/><Relationship Id="rId34" Type="http://schemas.openxmlformats.org/officeDocument/2006/relationships/tags" Target="../tags/tag406.xml"/><Relationship Id="rId42" Type="http://schemas.openxmlformats.org/officeDocument/2006/relationships/tags" Target="../tags/tag414.xml"/><Relationship Id="rId47" Type="http://schemas.openxmlformats.org/officeDocument/2006/relationships/tags" Target="../tags/tag419.xml"/><Relationship Id="rId50" Type="http://schemas.openxmlformats.org/officeDocument/2006/relationships/tags" Target="../tags/tag422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9" Type="http://schemas.openxmlformats.org/officeDocument/2006/relationships/tags" Target="../tags/tag401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32" Type="http://schemas.openxmlformats.org/officeDocument/2006/relationships/tags" Target="../tags/tag404.xml"/><Relationship Id="rId37" Type="http://schemas.openxmlformats.org/officeDocument/2006/relationships/tags" Target="../tags/tag409.xml"/><Relationship Id="rId40" Type="http://schemas.openxmlformats.org/officeDocument/2006/relationships/tags" Target="../tags/tag412.xml"/><Relationship Id="rId45" Type="http://schemas.openxmlformats.org/officeDocument/2006/relationships/tags" Target="../tags/tag417.xml"/><Relationship Id="rId53" Type="http://schemas.openxmlformats.org/officeDocument/2006/relationships/tags" Target="../tags/tag425.xml"/><Relationship Id="rId5" Type="http://schemas.openxmlformats.org/officeDocument/2006/relationships/tags" Target="../tags/tag377.xml"/><Relationship Id="rId19" Type="http://schemas.openxmlformats.org/officeDocument/2006/relationships/tags" Target="../tags/tag391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tags" Target="../tags/tag402.xml"/><Relationship Id="rId35" Type="http://schemas.openxmlformats.org/officeDocument/2006/relationships/tags" Target="../tags/tag407.xml"/><Relationship Id="rId43" Type="http://schemas.openxmlformats.org/officeDocument/2006/relationships/tags" Target="../tags/tag415.xml"/><Relationship Id="rId48" Type="http://schemas.openxmlformats.org/officeDocument/2006/relationships/tags" Target="../tags/tag420.xml"/><Relationship Id="rId56" Type="http://schemas.openxmlformats.org/officeDocument/2006/relationships/notesSlide" Target="../notesSlides/notesSlide18.xml"/><Relationship Id="rId8" Type="http://schemas.openxmlformats.org/officeDocument/2006/relationships/tags" Target="../tags/tag380.xml"/><Relationship Id="rId51" Type="http://schemas.openxmlformats.org/officeDocument/2006/relationships/tags" Target="../tags/tag423.xml"/><Relationship Id="rId3" Type="http://schemas.openxmlformats.org/officeDocument/2006/relationships/tags" Target="../tags/tag375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33" Type="http://schemas.openxmlformats.org/officeDocument/2006/relationships/tags" Target="../tags/tag405.xml"/><Relationship Id="rId38" Type="http://schemas.openxmlformats.org/officeDocument/2006/relationships/tags" Target="../tags/tag410.xml"/><Relationship Id="rId46" Type="http://schemas.openxmlformats.org/officeDocument/2006/relationships/tags" Target="../tags/tag418.xml"/><Relationship Id="rId20" Type="http://schemas.openxmlformats.org/officeDocument/2006/relationships/tags" Target="../tags/tag392.xml"/><Relationship Id="rId41" Type="http://schemas.openxmlformats.org/officeDocument/2006/relationships/tags" Target="../tags/tag413.xml"/><Relationship Id="rId54" Type="http://schemas.openxmlformats.org/officeDocument/2006/relationships/tags" Target="../tags/tag426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36" Type="http://schemas.openxmlformats.org/officeDocument/2006/relationships/tags" Target="../tags/tag408.xml"/><Relationship Id="rId49" Type="http://schemas.openxmlformats.org/officeDocument/2006/relationships/tags" Target="../tags/tag421.xml"/><Relationship Id="rId57" Type="http://schemas.openxmlformats.org/officeDocument/2006/relationships/image" Target="../media/image3.png"/><Relationship Id="rId10" Type="http://schemas.openxmlformats.org/officeDocument/2006/relationships/tags" Target="../tags/tag382.xml"/><Relationship Id="rId31" Type="http://schemas.openxmlformats.org/officeDocument/2006/relationships/tags" Target="../tags/tag403.xml"/><Relationship Id="rId44" Type="http://schemas.openxmlformats.org/officeDocument/2006/relationships/tags" Target="../tags/tag416.xml"/><Relationship Id="rId52" Type="http://schemas.openxmlformats.org/officeDocument/2006/relationships/tags" Target="../tags/tag4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1.xml"/><Relationship Id="rId1" Type="http://schemas.openxmlformats.org/officeDocument/2006/relationships/tags" Target="../tags/tag430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3.xml"/><Relationship Id="rId1" Type="http://schemas.openxmlformats.org/officeDocument/2006/relationships/tags" Target="../tags/tag442.xml"/><Relationship Id="rId4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5.xml"/><Relationship Id="rId7" Type="http://schemas.openxmlformats.org/officeDocument/2006/relationships/image" Target="../media/image1.gif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37" Type="http://schemas.openxmlformats.org/officeDocument/2006/relationships/image" Target="../media/image3.png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notesSlide" Target="../notesSlides/notesSlide7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06.xml"/><Relationship Id="rId3" Type="http://schemas.openxmlformats.org/officeDocument/2006/relationships/tags" Target="../tags/tag10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7.xml"/><Relationship Id="rId18" Type="http://schemas.openxmlformats.org/officeDocument/2006/relationships/tags" Target="../tags/tag152.xml"/><Relationship Id="rId26" Type="http://schemas.openxmlformats.org/officeDocument/2006/relationships/tags" Target="../tags/tag160.xml"/><Relationship Id="rId39" Type="http://schemas.openxmlformats.org/officeDocument/2006/relationships/image" Target="../media/image3.png"/><Relationship Id="rId21" Type="http://schemas.openxmlformats.org/officeDocument/2006/relationships/tags" Target="../tags/tag155.xml"/><Relationship Id="rId34" Type="http://schemas.openxmlformats.org/officeDocument/2006/relationships/tags" Target="../tags/tag168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tags" Target="../tags/tag151.xml"/><Relationship Id="rId25" Type="http://schemas.openxmlformats.org/officeDocument/2006/relationships/tags" Target="../tags/tag159.xml"/><Relationship Id="rId33" Type="http://schemas.openxmlformats.org/officeDocument/2006/relationships/tags" Target="../tags/tag167.xml"/><Relationship Id="rId38" Type="http://schemas.openxmlformats.org/officeDocument/2006/relationships/image" Target="../media/image4.png"/><Relationship Id="rId2" Type="http://schemas.openxmlformats.org/officeDocument/2006/relationships/tags" Target="../tags/tag136.xml"/><Relationship Id="rId16" Type="http://schemas.openxmlformats.org/officeDocument/2006/relationships/tags" Target="../tags/tag150.xml"/><Relationship Id="rId20" Type="http://schemas.openxmlformats.org/officeDocument/2006/relationships/tags" Target="../tags/tag154.xml"/><Relationship Id="rId29" Type="http://schemas.openxmlformats.org/officeDocument/2006/relationships/tags" Target="../tags/tag163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24" Type="http://schemas.openxmlformats.org/officeDocument/2006/relationships/tags" Target="../tags/tag158.xml"/><Relationship Id="rId32" Type="http://schemas.openxmlformats.org/officeDocument/2006/relationships/tags" Target="../tags/tag166.xml"/><Relationship Id="rId37" Type="http://schemas.openxmlformats.org/officeDocument/2006/relationships/notesSlide" Target="../notesSlides/notesSlide8.xml"/><Relationship Id="rId5" Type="http://schemas.openxmlformats.org/officeDocument/2006/relationships/tags" Target="../tags/tag139.xml"/><Relationship Id="rId15" Type="http://schemas.openxmlformats.org/officeDocument/2006/relationships/tags" Target="../tags/tag149.xml"/><Relationship Id="rId23" Type="http://schemas.openxmlformats.org/officeDocument/2006/relationships/tags" Target="../tags/tag157.xml"/><Relationship Id="rId28" Type="http://schemas.openxmlformats.org/officeDocument/2006/relationships/tags" Target="../tags/tag162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44.xml"/><Relationship Id="rId19" Type="http://schemas.openxmlformats.org/officeDocument/2006/relationships/tags" Target="../tags/tag153.xml"/><Relationship Id="rId31" Type="http://schemas.openxmlformats.org/officeDocument/2006/relationships/tags" Target="../tags/tag165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Relationship Id="rId22" Type="http://schemas.openxmlformats.org/officeDocument/2006/relationships/tags" Target="../tags/tag156.xml"/><Relationship Id="rId27" Type="http://schemas.openxmlformats.org/officeDocument/2006/relationships/tags" Target="../tags/tag161.xml"/><Relationship Id="rId30" Type="http://schemas.openxmlformats.org/officeDocument/2006/relationships/tags" Target="../tags/tag164.xml"/><Relationship Id="rId35" Type="http://schemas.openxmlformats.org/officeDocument/2006/relationships/tags" Target="../tags/tag169.xml"/><Relationship Id="rId8" Type="http://schemas.openxmlformats.org/officeDocument/2006/relationships/tags" Target="../tags/tag142.xml"/><Relationship Id="rId3" Type="http://schemas.openxmlformats.org/officeDocument/2006/relationships/tags" Target="../tags/tag13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image" Target="../media/image5.jpeg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3.png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7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>Окно неопределенности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593020"/>
            <a:ext cx="9144000" cy="66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Эксперимент</a:t>
            </a:r>
          </a:p>
        </p:txBody>
      </p:sp>
      <p:pic>
        <p:nvPicPr>
          <p:cNvPr id="410" name="Google Shape;410;p12"/>
          <p:cNvPicPr preferRelativeResize="0"/>
          <p:nvPr>
            <p:custDataLst>
              <p:tags r:id="rId2"/>
            </p:custDataLst>
          </p:nvPr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>
            <p:custDataLst>
              <p:tags r:id="rId3"/>
            </p:custDataLst>
          </p:nvPr>
        </p:nvGrpSpPr>
        <p:grpSpPr>
          <a:xfrm>
            <a:off x="373899" y="3123516"/>
            <a:ext cx="7010401" cy="4095521"/>
            <a:chOff x="83250" y="746000"/>
            <a:chExt cx="8908351" cy="5427885"/>
          </a:xfrm>
        </p:grpSpPr>
        <p:sp>
          <p:nvSpPr>
            <p:cNvPr id="412" name="Google Shape;412;p12"/>
            <p:cNvSpPr/>
            <p:nvPr>
              <p:custDataLst>
                <p:tags r:id="rId7"/>
              </p:custDataLst>
            </p:nvPr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>
              <p:custDataLst>
                <p:tags r:id="rId8"/>
              </p:custDataLst>
            </p:nvPr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Спереди конец 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12"/>
            <p:cNvCxnSpPr/>
            <p:nvPr>
              <p:custDataLst>
                <p:tags r:id="rId9"/>
              </p:custDataLst>
            </p:nvPr>
          </p:nvCxnSpPr>
          <p:spPr>
            <a:xfrm rot="-5400000" flipH="1">
              <a:off x="490850" y="1338825"/>
              <a:ext cx="392700" cy="290700"/>
            </a:xfrm>
            <a:prstGeom prst="bentConnector3">
              <a:avLst>
                <a:gd name="adj1" fmla="val -6223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6" name="Google Shape;416;p12"/>
            <p:cNvSpPr/>
            <p:nvPr>
              <p:custDataLst>
                <p:tags r:id="rId10"/>
              </p:custDataLst>
            </p:nvPr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Сеть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>
              <p:custDataLst>
                <p:tags r:id="rId11"/>
              </p:custDataLst>
            </p:nvPr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Конец узла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>
              <p:custDataLst>
                <p:tags r:id="rId12"/>
              </p:custDataLst>
            </p:nvPr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>
              <p:custDataLst>
                <p:tags r:id="rId13"/>
              </p:custDataLst>
            </p:nvPr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0" name="Google Shape;420;p12"/>
            <p:cNvPicPr preferRelativeResize="0"/>
            <p:nvPr>
              <p:custDataLst>
                <p:tags r:id="rId14"/>
              </p:custDataLst>
            </p:nvPr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>
              <p:custDataLst>
                <p:tags r:id="rId15"/>
              </p:custDataLst>
            </p:nvPr>
          </p:nvCxnSpPr>
          <p:spPr>
            <a:xfrm flipH="1">
              <a:off x="1138675" y="3232650"/>
              <a:ext cx="0" cy="4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>
              <p:custDataLst>
                <p:tags r:id="rId16"/>
              </p:custDataLst>
            </p:nvPr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3" name="Google Shape;423;p12"/>
            <p:cNvSpPr/>
            <p:nvPr>
              <p:custDataLst>
                <p:tags r:id="rId17"/>
              </p:custDataLst>
            </p:nvPr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>
              <p:custDataLst>
                <p:tags r:id="rId18"/>
              </p:custDataLst>
            </p:nvPr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12"/>
            <p:cNvSpPr/>
            <p:nvPr>
              <p:custDataLst>
                <p:tags r:id="rId19"/>
              </p:custDataLst>
            </p:nvPr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>
              <p:custDataLst>
                <p:tags r:id="rId20"/>
              </p:custDataLst>
            </p:nvPr>
          </p:nvPicPr>
          <p:blipFill>
            <a:blip r:embed="rId27">
              <a:alphaModFix amt="42000"/>
            </a:blip>
            <a:srcRect l="22358" r="14517"/>
            <a:stretch>
              <a:fillRect/>
            </a:stretch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>
              <p:custDataLst>
                <p:tags r:id="rId21"/>
              </p:custDataLst>
            </p:nvPr>
          </p:nvSpPr>
          <p:spPr>
            <a:xfrm>
              <a:off x="385575" y="4477300"/>
              <a:ext cx="1649099" cy="1696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sz="2400">
                  <a:latin typeface="Optimistic Display"/>
                  <a:ea typeface="Optimistic Display"/>
                  <a:cs typeface="Optimistic Display"/>
                  <a:sym typeface="Optimistic Display"/>
                </a:rPr>
                <a:t>В идеале!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>
              <p:custDataLst>
                <p:tags r:id="rId22"/>
              </p:custDataLst>
            </p:nvPr>
          </p:nvCxnSpPr>
          <p:spPr>
            <a:xfrm rot="-5400000" flipH="1">
              <a:off x="-432200" y="1735725"/>
              <a:ext cx="11973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29" name="Google Shape;429;p12"/>
          <p:cNvSpPr txBox="1"/>
          <p:nvPr>
            <p:custDataLst>
              <p:tags r:id="rId4"/>
            </p:custDataLst>
          </p:nvPr>
        </p:nvSpPr>
        <p:spPr>
          <a:xfrm>
            <a:off x="4820918" y="6368896"/>
            <a:ext cx="2340000" cy="4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sz="2000">
                <a:latin typeface="Optimistic Display"/>
                <a:ea typeface="Optimistic Display"/>
                <a:cs typeface="Optimistic Display"/>
                <a:sym typeface="Optimistic Display"/>
              </a:rPr>
              <a:t>СТР[Е2Е]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320;p9">
            <a:extLst>
              <a:ext uri="{FF2B5EF4-FFF2-40B4-BE49-F238E27FC236}">
                <a16:creationId xmlns:a16="http://schemas.microsoft.com/office/drawing/2014/main" id="{EA4A6F02-1336-4337-ADCB-9D49F6EF63F0}"/>
              </a:ext>
            </a:extLst>
          </p:cNvPr>
          <p:cNvPicPr preferRelativeResize="0"/>
          <p:nvPr>
            <p:custDataLst>
              <p:tags r:id="rId5"/>
            </p:custDataLst>
          </p:nvPr>
        </p:nvPicPr>
        <p:blipFill>
          <a:blip r:embed="rId28"/>
          <a:srcRect/>
          <a:stretch/>
        </p:blipFill>
        <p:spPr>
          <a:xfrm>
            <a:off x="495777" y="3194957"/>
            <a:ext cx="809473" cy="4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20;p9">
            <a:extLst>
              <a:ext uri="{FF2B5EF4-FFF2-40B4-BE49-F238E27FC236}">
                <a16:creationId xmlns:a16="http://schemas.microsoft.com/office/drawing/2014/main" id="{5887B2ED-8185-4507-ADDF-130454832203}"/>
              </a:ext>
            </a:extLst>
          </p:cNvPr>
          <p:cNvPicPr preferRelativeResize="0"/>
          <p:nvPr>
            <p:custDataLst>
              <p:tags r:id="rId6"/>
            </p:custDataLst>
          </p:nvPr>
        </p:nvPicPr>
        <p:blipFill>
          <a:blip r:embed="rId28"/>
          <a:srcRect/>
          <a:stretch/>
        </p:blipFill>
        <p:spPr>
          <a:xfrm>
            <a:off x="7158051" y="1027906"/>
            <a:ext cx="67955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разницы и стабильности</a:t>
            </a:r>
          </a:p>
        </p:txBody>
      </p:sp>
      <p:pic>
        <p:nvPicPr>
          <p:cNvPr id="435" name="Google Shape;435;p13"/>
          <p:cNvPicPr preferRelativeResize="0"/>
          <p:nvPr>
            <p:custDataLst>
              <p:tags r:id="rId2"/>
            </p:custDataLst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>
            <p:custDataLst>
              <p:tags r:id="rId3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Вариация работы</a:t>
            </a:r>
          </a:p>
        </p:txBody>
      </p:sp>
      <p:pic>
        <p:nvPicPr>
          <p:cNvPr id="443" name="Google Shape;443;p14" descr="Diagram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погрешности (WO)</a:t>
            </a:r>
          </a:p>
        </p:txBody>
      </p:sp>
      <p:pic>
        <p:nvPicPr>
          <p:cNvPr id="450" name="Google Shape;450;p15" descr="Table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5" descr="Text&#10;&#10;Description automatically generated with medium confidence"/>
          <p:cNvPicPr preferRelativeResize="0"/>
          <p:nvPr>
            <p:custDataLst>
              <p:tags r:id="rId3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5618" y="4031393"/>
            <a:ext cx="5143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 descr="Letter&#10;&#10;Description automatically generated with low confidence"/>
          <p:cNvPicPr preferRelativeResize="0"/>
          <p:nvPr>
            <p:custDataLst>
              <p:tags r:id="rId4"/>
            </p:custDataLst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55618" y="2255107"/>
            <a:ext cx="5143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Сознательная температура</a:t>
            </a:r>
          </a:p>
        </p:txBody>
      </p:sp>
      <p:sp>
        <p:nvSpPr>
          <p:cNvPr id="458" name="Google Shape;458;p1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Регулировка частоты монитора по отношению к нынешней температуре осциллятора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Мониторинг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предстоящих изменений частоты на основе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Скорректировать соотношение между использованием существующей модели и наблюдениями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Модель в этом случае - остановка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Наблюдение в этом случае - это одночасовой эпизод синхронизации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49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465" name="Google Shape;465;p17"/>
          <p:cNvSpPr/>
          <p:nvPr>
            <p:custDataLst>
              <p:tags r:id="rId2"/>
            </p:custDataLst>
          </p:nvPr>
        </p:nvSpPr>
        <p:spPr>
          <a:xfrm>
            <a:off x="10621318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7"/>
          <p:cNvCxnSpPr/>
          <p:nvPr>
            <p:custDataLst>
              <p:tags r:id="rId3"/>
            </p:custDataLst>
          </p:nvPr>
        </p:nvCxnSpPr>
        <p:spPr>
          <a:xfrm rot="10800000" flipH="1">
            <a:off x="11150138" y="185069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7" name="Google Shape;467;p17"/>
          <p:cNvCxnSpPr/>
          <p:nvPr>
            <p:custDataLst>
              <p:tags r:id="rId4"/>
            </p:custDataLst>
          </p:nvPr>
        </p:nvCxnSpPr>
        <p:spPr>
          <a:xfrm rot="10800000" flipH="1">
            <a:off x="11158846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8" name="Google Shape;468;p17"/>
          <p:cNvSpPr/>
          <p:nvPr>
            <p:custDataLst>
              <p:tags r:id="rId5"/>
            </p:custDataLst>
          </p:nvPr>
        </p:nvSpPr>
        <p:spPr>
          <a:xfrm>
            <a:off x="10621318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17"/>
          <p:cNvCxnSpPr/>
          <p:nvPr>
            <p:custDataLst>
              <p:tags r:id="rId6"/>
            </p:custDataLst>
          </p:nvPr>
        </p:nvCxnSpPr>
        <p:spPr>
          <a:xfrm rot="10800000" flipH="1">
            <a:off x="11150138" y="312375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0" name="Google Shape;470;p17"/>
          <p:cNvCxnSpPr/>
          <p:nvPr>
            <p:custDataLst>
              <p:tags r:id="rId7"/>
            </p:custDataLst>
          </p:nvPr>
        </p:nvCxnSpPr>
        <p:spPr>
          <a:xfrm rot="10800000" flipH="1">
            <a:off x="11158846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1" name="Google Shape;471;p17"/>
          <p:cNvSpPr/>
          <p:nvPr>
            <p:custDataLst>
              <p:tags r:id="rId8"/>
            </p:custDataLst>
          </p:nvPr>
        </p:nvSpPr>
        <p:spPr>
          <a:xfrm>
            <a:off x="10655852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17"/>
          <p:cNvCxnSpPr/>
          <p:nvPr>
            <p:custDataLst>
              <p:tags r:id="rId9"/>
            </p:custDataLst>
          </p:nvPr>
        </p:nvCxnSpPr>
        <p:spPr>
          <a:xfrm rot="10800000" flipH="1">
            <a:off x="11184672" y="439682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3" name="Google Shape;473;p17"/>
          <p:cNvCxnSpPr/>
          <p:nvPr>
            <p:custDataLst>
              <p:tags r:id="rId10"/>
            </p:custDataLst>
          </p:nvPr>
        </p:nvCxnSpPr>
        <p:spPr>
          <a:xfrm rot="10800000" flipH="1">
            <a:off x="11193380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4" name="Google Shape;474;p17"/>
          <p:cNvSpPr/>
          <p:nvPr>
            <p:custDataLst>
              <p:tags r:id="rId11"/>
            </p:custDataLst>
          </p:nvPr>
        </p:nvSpPr>
        <p:spPr>
          <a:xfrm>
            <a:off x="10655852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7"/>
          <p:cNvCxnSpPr/>
          <p:nvPr>
            <p:custDataLst>
              <p:tags r:id="rId12"/>
            </p:custDataLst>
          </p:nvPr>
        </p:nvCxnSpPr>
        <p:spPr>
          <a:xfrm rot="10800000" flipH="1">
            <a:off x="11184672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6" name="Google Shape;476;p17"/>
          <p:cNvCxnSpPr/>
          <p:nvPr>
            <p:custDataLst>
              <p:tags r:id="rId13"/>
            </p:custDataLst>
          </p:nvPr>
        </p:nvCxnSpPr>
        <p:spPr>
          <a:xfrm rot="10800000" flipH="1">
            <a:off x="11193380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7" name="Google Shape;477;p17"/>
          <p:cNvSpPr/>
          <p:nvPr>
            <p:custDataLst>
              <p:tags r:id="rId14"/>
            </p:custDataLst>
          </p:nvPr>
        </p:nvSpPr>
        <p:spPr>
          <a:xfrm>
            <a:off x="8614688" y="157518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17"/>
          <p:cNvCxnSpPr/>
          <p:nvPr>
            <p:custDataLst>
              <p:tags r:id="rId15"/>
            </p:custDataLst>
          </p:nvPr>
        </p:nvCxnSpPr>
        <p:spPr>
          <a:xfrm flipH="1">
            <a:off x="8922619" y="2107459"/>
            <a:ext cx="220889" cy="1476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9" name="Google Shape;479;p17"/>
          <p:cNvCxnSpPr/>
          <p:nvPr>
            <p:custDataLst>
              <p:tags r:id="rId16"/>
            </p:custDataLst>
          </p:nvPr>
        </p:nvCxnSpPr>
        <p:spPr>
          <a:xfrm rot="10800000" flipH="1">
            <a:off x="9152216" y="179721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p17"/>
          <p:cNvSpPr/>
          <p:nvPr>
            <p:custDataLst>
              <p:tags r:id="rId17"/>
            </p:custDataLst>
          </p:nvPr>
        </p:nvSpPr>
        <p:spPr>
          <a:xfrm>
            <a:off x="8614688" y="284825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17"/>
          <p:cNvCxnSpPr/>
          <p:nvPr>
            <p:custDataLst>
              <p:tags r:id="rId18"/>
            </p:custDataLst>
          </p:nvPr>
        </p:nvCxnSpPr>
        <p:spPr>
          <a:xfrm rot="10800000" flipH="1">
            <a:off x="9146185" y="3217919"/>
            <a:ext cx="233243" cy="1728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p17"/>
          <p:cNvCxnSpPr/>
          <p:nvPr>
            <p:custDataLst>
              <p:tags r:id="rId19"/>
            </p:custDataLst>
          </p:nvPr>
        </p:nvCxnSpPr>
        <p:spPr>
          <a:xfrm rot="10800000" flipH="1">
            <a:off x="9152216" y="307028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17"/>
          <p:cNvSpPr/>
          <p:nvPr>
            <p:custDataLst>
              <p:tags r:id="rId20"/>
            </p:custDataLst>
          </p:nvPr>
        </p:nvSpPr>
        <p:spPr>
          <a:xfrm>
            <a:off x="8649222" y="412131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17"/>
          <p:cNvCxnSpPr/>
          <p:nvPr>
            <p:custDataLst>
              <p:tags r:id="rId21"/>
            </p:custDataLst>
          </p:nvPr>
        </p:nvCxnSpPr>
        <p:spPr>
          <a:xfrm>
            <a:off x="9178042" y="4653589"/>
            <a:ext cx="322902" cy="2145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5" name="Google Shape;485;p17"/>
          <p:cNvCxnSpPr/>
          <p:nvPr>
            <p:custDataLst>
              <p:tags r:id="rId22"/>
            </p:custDataLst>
          </p:nvPr>
        </p:nvCxnSpPr>
        <p:spPr>
          <a:xfrm rot="10800000" flipH="1">
            <a:off x="9186750" y="434334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6" name="Google Shape;486;p17"/>
          <p:cNvSpPr/>
          <p:nvPr>
            <p:custDataLst>
              <p:tags r:id="rId23"/>
            </p:custDataLst>
          </p:nvPr>
        </p:nvSpPr>
        <p:spPr>
          <a:xfrm>
            <a:off x="8649222" y="539438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17"/>
          <p:cNvCxnSpPr/>
          <p:nvPr>
            <p:custDataLst>
              <p:tags r:id="rId24"/>
            </p:custDataLst>
          </p:nvPr>
        </p:nvCxnSpPr>
        <p:spPr>
          <a:xfrm rot="10800000" flipH="1">
            <a:off x="9178042" y="5677371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8" name="Google Shape;488;p17"/>
          <p:cNvCxnSpPr/>
          <p:nvPr>
            <p:custDataLst>
              <p:tags r:id="rId25"/>
            </p:custDataLst>
          </p:nvPr>
        </p:nvCxnSpPr>
        <p:spPr>
          <a:xfrm rot="10800000" flipH="1">
            <a:off x="9186750" y="561641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9" name="Google Shape;489;p17"/>
          <p:cNvSpPr/>
          <p:nvPr>
            <p:custDataLst>
              <p:tags r:id="rId26"/>
            </p:custDataLst>
          </p:nvPr>
        </p:nvSpPr>
        <p:spPr>
          <a:xfrm>
            <a:off x="724450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17"/>
          <p:cNvCxnSpPr/>
          <p:nvPr>
            <p:custDataLst>
              <p:tags r:id="rId27"/>
            </p:custDataLst>
          </p:nvPr>
        </p:nvCxnSpPr>
        <p:spPr>
          <a:xfrm>
            <a:off x="7773327" y="2099976"/>
            <a:ext cx="8708" cy="2897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17"/>
          <p:cNvCxnSpPr/>
          <p:nvPr>
            <p:custDataLst>
              <p:tags r:id="rId28"/>
            </p:custDataLst>
          </p:nvPr>
        </p:nvCxnSpPr>
        <p:spPr>
          <a:xfrm rot="10800000" flipH="1">
            <a:off x="778203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17"/>
          <p:cNvSpPr/>
          <p:nvPr>
            <p:custDataLst>
              <p:tags r:id="rId29"/>
            </p:custDataLst>
          </p:nvPr>
        </p:nvSpPr>
        <p:spPr>
          <a:xfrm>
            <a:off x="724450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17"/>
          <p:cNvCxnSpPr/>
          <p:nvPr>
            <p:custDataLst>
              <p:tags r:id="rId30"/>
            </p:custDataLst>
          </p:nvPr>
        </p:nvCxnSpPr>
        <p:spPr>
          <a:xfrm rot="10800000" flipH="1">
            <a:off x="7773327" y="3077038"/>
            <a:ext cx="115308" cy="2960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4" name="Google Shape;494;p17"/>
          <p:cNvCxnSpPr/>
          <p:nvPr>
            <p:custDataLst>
              <p:tags r:id="rId31"/>
            </p:custDataLst>
          </p:nvPr>
        </p:nvCxnSpPr>
        <p:spPr>
          <a:xfrm rot="10800000" flipH="1">
            <a:off x="778203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5" name="Google Shape;495;p17"/>
          <p:cNvSpPr/>
          <p:nvPr>
            <p:custDataLst>
              <p:tags r:id="rId32"/>
            </p:custDataLst>
          </p:nvPr>
        </p:nvSpPr>
        <p:spPr>
          <a:xfrm>
            <a:off x="727904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17"/>
          <p:cNvCxnSpPr/>
          <p:nvPr>
            <p:custDataLst>
              <p:tags r:id="rId33"/>
            </p:custDataLst>
          </p:nvPr>
        </p:nvCxnSpPr>
        <p:spPr>
          <a:xfrm>
            <a:off x="7807861" y="4646106"/>
            <a:ext cx="209969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17"/>
          <p:cNvCxnSpPr/>
          <p:nvPr>
            <p:custDataLst>
              <p:tags r:id="rId34"/>
            </p:custDataLst>
          </p:nvPr>
        </p:nvCxnSpPr>
        <p:spPr>
          <a:xfrm rot="10800000" flipH="1">
            <a:off x="781656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8" name="Google Shape;498;p17"/>
          <p:cNvSpPr/>
          <p:nvPr>
            <p:custDataLst>
              <p:tags r:id="rId35"/>
            </p:custDataLst>
          </p:nvPr>
        </p:nvSpPr>
        <p:spPr>
          <a:xfrm>
            <a:off x="727904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17"/>
          <p:cNvCxnSpPr/>
          <p:nvPr>
            <p:custDataLst>
              <p:tags r:id="rId36"/>
            </p:custDataLst>
          </p:nvPr>
        </p:nvCxnSpPr>
        <p:spPr>
          <a:xfrm rot="10800000" flipH="1">
            <a:off x="780786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0" name="Google Shape;500;p17"/>
          <p:cNvCxnSpPr/>
          <p:nvPr>
            <p:custDataLst>
              <p:tags r:id="rId37"/>
            </p:custDataLst>
          </p:nvPr>
        </p:nvCxnSpPr>
        <p:spPr>
          <a:xfrm rot="10800000" flipH="1">
            <a:off x="781656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1" name="Google Shape;501;p17"/>
          <p:cNvSpPr/>
          <p:nvPr>
            <p:custDataLst>
              <p:tags r:id="rId38"/>
            </p:custDataLst>
          </p:nvPr>
        </p:nvSpPr>
        <p:spPr>
          <a:xfrm>
            <a:off x="587006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17"/>
          <p:cNvCxnSpPr/>
          <p:nvPr>
            <p:custDataLst>
              <p:tags r:id="rId39"/>
            </p:custDataLst>
          </p:nvPr>
        </p:nvCxnSpPr>
        <p:spPr>
          <a:xfrm rot="10800000">
            <a:off x="6081555" y="1975334"/>
            <a:ext cx="317332" cy="1246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3" name="Google Shape;503;p17"/>
          <p:cNvCxnSpPr/>
          <p:nvPr>
            <p:custDataLst>
              <p:tags r:id="rId40"/>
            </p:custDataLst>
          </p:nvPr>
        </p:nvCxnSpPr>
        <p:spPr>
          <a:xfrm rot="10800000" flipH="1">
            <a:off x="640759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4" name="Google Shape;504;p17"/>
          <p:cNvSpPr/>
          <p:nvPr>
            <p:custDataLst>
              <p:tags r:id="rId41"/>
            </p:custDataLst>
          </p:nvPr>
        </p:nvSpPr>
        <p:spPr>
          <a:xfrm>
            <a:off x="587006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17"/>
          <p:cNvCxnSpPr/>
          <p:nvPr>
            <p:custDataLst>
              <p:tags r:id="rId42"/>
            </p:custDataLst>
          </p:nvPr>
        </p:nvCxnSpPr>
        <p:spPr>
          <a:xfrm rot="10800000" flipH="1">
            <a:off x="6398887" y="3241642"/>
            <a:ext cx="267129" cy="1313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6" name="Google Shape;506;p17"/>
          <p:cNvCxnSpPr/>
          <p:nvPr>
            <p:custDataLst>
              <p:tags r:id="rId43"/>
            </p:custDataLst>
          </p:nvPr>
        </p:nvCxnSpPr>
        <p:spPr>
          <a:xfrm rot="10800000" flipH="1">
            <a:off x="640759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7" name="Google Shape;507;p17"/>
          <p:cNvSpPr/>
          <p:nvPr>
            <p:custDataLst>
              <p:tags r:id="rId44"/>
            </p:custDataLst>
          </p:nvPr>
        </p:nvSpPr>
        <p:spPr>
          <a:xfrm>
            <a:off x="590460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17"/>
          <p:cNvCxnSpPr/>
          <p:nvPr>
            <p:custDataLst>
              <p:tags r:id="rId45"/>
            </p:custDataLst>
          </p:nvPr>
        </p:nvCxnSpPr>
        <p:spPr>
          <a:xfrm>
            <a:off x="6433421" y="4646106"/>
            <a:ext cx="267129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9" name="Google Shape;509;p17"/>
          <p:cNvCxnSpPr/>
          <p:nvPr>
            <p:custDataLst>
              <p:tags r:id="rId46"/>
            </p:custDataLst>
          </p:nvPr>
        </p:nvCxnSpPr>
        <p:spPr>
          <a:xfrm rot="10800000" flipH="1">
            <a:off x="644212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0" name="Google Shape;510;p17"/>
          <p:cNvSpPr/>
          <p:nvPr>
            <p:custDataLst>
              <p:tags r:id="rId47"/>
            </p:custDataLst>
          </p:nvPr>
        </p:nvSpPr>
        <p:spPr>
          <a:xfrm>
            <a:off x="590460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17"/>
          <p:cNvCxnSpPr/>
          <p:nvPr>
            <p:custDataLst>
              <p:tags r:id="rId48"/>
            </p:custDataLst>
          </p:nvPr>
        </p:nvCxnSpPr>
        <p:spPr>
          <a:xfrm rot="10800000" flipH="1">
            <a:off x="643342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2" name="Google Shape;512;p17"/>
          <p:cNvCxnSpPr/>
          <p:nvPr>
            <p:custDataLst>
              <p:tags r:id="rId49"/>
            </p:custDataLst>
          </p:nvPr>
        </p:nvCxnSpPr>
        <p:spPr>
          <a:xfrm rot="10800000" flipH="1">
            <a:off x="644212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3" name="Google Shape;513;p17"/>
          <p:cNvSpPr/>
          <p:nvPr>
            <p:custDataLst>
              <p:tags r:id="rId50"/>
            </p:custDataLst>
          </p:nvPr>
        </p:nvSpPr>
        <p:spPr>
          <a:xfrm>
            <a:off x="4504840" y="158194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17"/>
          <p:cNvCxnSpPr/>
          <p:nvPr>
            <p:custDataLst>
              <p:tags r:id="rId51"/>
            </p:custDataLst>
          </p:nvPr>
        </p:nvCxnSpPr>
        <p:spPr>
          <a:xfrm rot="10800000" flipH="1">
            <a:off x="5033660" y="1944854"/>
            <a:ext cx="314193" cy="1693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5" name="Google Shape;515;p17"/>
          <p:cNvCxnSpPr/>
          <p:nvPr>
            <p:custDataLst>
              <p:tags r:id="rId52"/>
            </p:custDataLst>
          </p:nvPr>
        </p:nvCxnSpPr>
        <p:spPr>
          <a:xfrm rot="10800000" flipH="1">
            <a:off x="5042368" y="180397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6" name="Google Shape;516;p17"/>
          <p:cNvSpPr/>
          <p:nvPr>
            <p:custDataLst>
              <p:tags r:id="rId53"/>
            </p:custDataLst>
          </p:nvPr>
        </p:nvSpPr>
        <p:spPr>
          <a:xfrm>
            <a:off x="4504840" y="285500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p17"/>
          <p:cNvCxnSpPr/>
          <p:nvPr>
            <p:custDataLst>
              <p:tags r:id="rId54"/>
            </p:custDataLst>
          </p:nvPr>
        </p:nvCxnSpPr>
        <p:spPr>
          <a:xfrm rot="10800000" flipH="1">
            <a:off x="5033660" y="3131241"/>
            <a:ext cx="206843" cy="256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8" name="Google Shape;518;p17"/>
          <p:cNvCxnSpPr/>
          <p:nvPr>
            <p:custDataLst>
              <p:tags r:id="rId55"/>
            </p:custDataLst>
          </p:nvPr>
        </p:nvCxnSpPr>
        <p:spPr>
          <a:xfrm rot="10800000" flipH="1">
            <a:off x="5042368" y="307703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9" name="Google Shape;519;p17"/>
          <p:cNvSpPr/>
          <p:nvPr>
            <p:custDataLst>
              <p:tags r:id="rId56"/>
            </p:custDataLst>
          </p:nvPr>
        </p:nvSpPr>
        <p:spPr>
          <a:xfrm>
            <a:off x="4539374" y="412807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0" name="Google Shape;520;p17"/>
          <p:cNvCxnSpPr/>
          <p:nvPr>
            <p:custDataLst>
              <p:tags r:id="rId57"/>
            </p:custDataLst>
          </p:nvPr>
        </p:nvCxnSpPr>
        <p:spPr>
          <a:xfrm>
            <a:off x="5068194" y="4660346"/>
            <a:ext cx="201386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1" name="Google Shape;521;p17"/>
          <p:cNvCxnSpPr/>
          <p:nvPr>
            <p:custDataLst>
              <p:tags r:id="rId58"/>
            </p:custDataLst>
          </p:nvPr>
        </p:nvCxnSpPr>
        <p:spPr>
          <a:xfrm rot="10800000" flipH="1">
            <a:off x="5076902" y="435010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2" name="Google Shape;522;p17"/>
          <p:cNvSpPr/>
          <p:nvPr>
            <p:custDataLst>
              <p:tags r:id="rId59"/>
            </p:custDataLst>
          </p:nvPr>
        </p:nvSpPr>
        <p:spPr>
          <a:xfrm>
            <a:off x="4539374" y="540113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17"/>
          <p:cNvCxnSpPr/>
          <p:nvPr>
            <p:custDataLst>
              <p:tags r:id="rId60"/>
            </p:custDataLst>
          </p:nvPr>
        </p:nvCxnSpPr>
        <p:spPr>
          <a:xfrm rot="10800000" flipH="1">
            <a:off x="5068194" y="568412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4" name="Google Shape;524;p17"/>
          <p:cNvCxnSpPr/>
          <p:nvPr>
            <p:custDataLst>
              <p:tags r:id="rId61"/>
            </p:custDataLst>
          </p:nvPr>
        </p:nvCxnSpPr>
        <p:spPr>
          <a:xfrm rot="10800000" flipH="1">
            <a:off x="5076902" y="562316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5" name="Google Shape;525;p17"/>
          <p:cNvSpPr/>
          <p:nvPr>
            <p:custDataLst>
              <p:tags r:id="rId62"/>
            </p:custDataLst>
          </p:nvPr>
        </p:nvSpPr>
        <p:spPr>
          <a:xfrm>
            <a:off x="3127274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17"/>
          <p:cNvCxnSpPr/>
          <p:nvPr>
            <p:custDataLst>
              <p:tags r:id="rId63"/>
            </p:custDataLst>
          </p:nvPr>
        </p:nvCxnSpPr>
        <p:spPr>
          <a:xfrm flipH="1">
            <a:off x="3479598" y="2099976"/>
            <a:ext cx="176496" cy="22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7" name="Google Shape;527;p17"/>
          <p:cNvCxnSpPr/>
          <p:nvPr>
            <p:custDataLst>
              <p:tags r:id="rId64"/>
            </p:custDataLst>
          </p:nvPr>
        </p:nvCxnSpPr>
        <p:spPr>
          <a:xfrm rot="10800000" flipH="1">
            <a:off x="3664802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8" name="Google Shape;528;p17"/>
          <p:cNvSpPr/>
          <p:nvPr>
            <p:custDataLst>
              <p:tags r:id="rId65"/>
            </p:custDataLst>
          </p:nvPr>
        </p:nvSpPr>
        <p:spPr>
          <a:xfrm>
            <a:off x="3127274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17"/>
          <p:cNvCxnSpPr/>
          <p:nvPr>
            <p:custDataLst>
              <p:tags r:id="rId66"/>
            </p:custDataLst>
          </p:nvPr>
        </p:nvCxnSpPr>
        <p:spPr>
          <a:xfrm rot="10800000" flipH="1">
            <a:off x="3656094" y="3313497"/>
            <a:ext cx="332456" cy="595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0" name="Google Shape;530;p17"/>
          <p:cNvCxnSpPr/>
          <p:nvPr>
            <p:custDataLst>
              <p:tags r:id="rId67"/>
            </p:custDataLst>
          </p:nvPr>
        </p:nvCxnSpPr>
        <p:spPr>
          <a:xfrm rot="10800000" flipH="1">
            <a:off x="3664802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1" name="Google Shape;531;p17"/>
          <p:cNvSpPr/>
          <p:nvPr>
            <p:custDataLst>
              <p:tags r:id="rId68"/>
            </p:custDataLst>
          </p:nvPr>
        </p:nvSpPr>
        <p:spPr>
          <a:xfrm>
            <a:off x="3161808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17"/>
          <p:cNvCxnSpPr/>
          <p:nvPr>
            <p:custDataLst>
              <p:tags r:id="rId69"/>
            </p:custDataLst>
          </p:nvPr>
        </p:nvCxnSpPr>
        <p:spPr>
          <a:xfrm>
            <a:off x="3690628" y="4646106"/>
            <a:ext cx="270255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3" name="Google Shape;533;p17"/>
          <p:cNvCxnSpPr/>
          <p:nvPr>
            <p:custDataLst>
              <p:tags r:id="rId70"/>
            </p:custDataLst>
          </p:nvPr>
        </p:nvCxnSpPr>
        <p:spPr>
          <a:xfrm rot="10800000" flipH="1">
            <a:off x="3699336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4" name="Google Shape;534;p17"/>
          <p:cNvSpPr/>
          <p:nvPr>
            <p:custDataLst>
              <p:tags r:id="rId71"/>
            </p:custDataLst>
          </p:nvPr>
        </p:nvSpPr>
        <p:spPr>
          <a:xfrm>
            <a:off x="3161808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17"/>
          <p:cNvCxnSpPr/>
          <p:nvPr>
            <p:custDataLst>
              <p:tags r:id="rId72"/>
            </p:custDataLst>
          </p:nvPr>
        </p:nvCxnSpPr>
        <p:spPr>
          <a:xfrm rot="10800000" flipH="1">
            <a:off x="3690628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6" name="Google Shape;536;p17"/>
          <p:cNvCxnSpPr/>
          <p:nvPr>
            <p:custDataLst>
              <p:tags r:id="rId73"/>
            </p:custDataLst>
          </p:nvPr>
        </p:nvCxnSpPr>
        <p:spPr>
          <a:xfrm rot="10800000" flipH="1">
            <a:off x="3699336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7" name="Google Shape;537;p17"/>
          <p:cNvSpPr/>
          <p:nvPr>
            <p:custDataLst>
              <p:tags r:id="rId74"/>
            </p:custDataLst>
          </p:nvPr>
        </p:nvSpPr>
        <p:spPr>
          <a:xfrm>
            <a:off x="1759262" y="157445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17"/>
          <p:cNvCxnSpPr/>
          <p:nvPr>
            <p:custDataLst>
              <p:tags r:id="rId75"/>
            </p:custDataLst>
          </p:nvPr>
        </p:nvCxnSpPr>
        <p:spPr>
          <a:xfrm>
            <a:off x="2288082" y="2106733"/>
            <a:ext cx="235920" cy="2829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9" name="Google Shape;539;p17"/>
          <p:cNvCxnSpPr/>
          <p:nvPr>
            <p:custDataLst>
              <p:tags r:id="rId76"/>
            </p:custDataLst>
          </p:nvPr>
        </p:nvCxnSpPr>
        <p:spPr>
          <a:xfrm rot="10800000" flipH="1">
            <a:off x="2296790" y="179649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0" name="Google Shape;540;p17"/>
          <p:cNvSpPr/>
          <p:nvPr>
            <p:custDataLst>
              <p:tags r:id="rId77"/>
            </p:custDataLst>
          </p:nvPr>
        </p:nvSpPr>
        <p:spPr>
          <a:xfrm>
            <a:off x="1759262" y="284752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17"/>
          <p:cNvCxnSpPr/>
          <p:nvPr>
            <p:custDataLst>
              <p:tags r:id="rId78"/>
            </p:custDataLst>
          </p:nvPr>
        </p:nvCxnSpPr>
        <p:spPr>
          <a:xfrm rot="10800000" flipH="1">
            <a:off x="2288082" y="3077038"/>
            <a:ext cx="113139" cy="302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2" name="Google Shape;542;p17"/>
          <p:cNvCxnSpPr/>
          <p:nvPr>
            <p:custDataLst>
              <p:tags r:id="rId79"/>
            </p:custDataLst>
          </p:nvPr>
        </p:nvCxnSpPr>
        <p:spPr>
          <a:xfrm rot="10800000" flipH="1">
            <a:off x="2296790" y="306955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3" name="Google Shape;543;p17"/>
          <p:cNvSpPr/>
          <p:nvPr>
            <p:custDataLst>
              <p:tags r:id="rId80"/>
            </p:custDataLst>
          </p:nvPr>
        </p:nvSpPr>
        <p:spPr>
          <a:xfrm>
            <a:off x="1793796" y="412058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17"/>
          <p:cNvCxnSpPr/>
          <p:nvPr>
            <p:custDataLst>
              <p:tags r:id="rId81"/>
            </p:custDataLst>
          </p:nvPr>
        </p:nvCxnSpPr>
        <p:spPr>
          <a:xfrm>
            <a:off x="2322616" y="4652863"/>
            <a:ext cx="260701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5" name="Google Shape;545;p17"/>
          <p:cNvCxnSpPr/>
          <p:nvPr>
            <p:custDataLst>
              <p:tags r:id="rId82"/>
            </p:custDataLst>
          </p:nvPr>
        </p:nvCxnSpPr>
        <p:spPr>
          <a:xfrm rot="10800000" flipH="1">
            <a:off x="2331324" y="434262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6" name="Google Shape;546;p17"/>
          <p:cNvSpPr/>
          <p:nvPr>
            <p:custDataLst>
              <p:tags r:id="rId83"/>
            </p:custDataLst>
          </p:nvPr>
        </p:nvSpPr>
        <p:spPr>
          <a:xfrm>
            <a:off x="1793796" y="539365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17"/>
          <p:cNvCxnSpPr/>
          <p:nvPr>
            <p:custDataLst>
              <p:tags r:id="rId84"/>
            </p:custDataLst>
          </p:nvPr>
        </p:nvCxnSpPr>
        <p:spPr>
          <a:xfrm rot="10800000" flipH="1">
            <a:off x="2322616" y="5676645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8" name="Google Shape;548;p17"/>
          <p:cNvCxnSpPr/>
          <p:nvPr>
            <p:custDataLst>
              <p:tags r:id="rId85"/>
            </p:custDataLst>
          </p:nvPr>
        </p:nvCxnSpPr>
        <p:spPr>
          <a:xfrm rot="10800000" flipH="1">
            <a:off x="2331324" y="561568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9" name="Google Shape;549;p17"/>
          <p:cNvSpPr txBox="1"/>
          <p:nvPr>
            <p:custDataLst>
              <p:tags r:id="rId86"/>
            </p:custDataLst>
          </p:nvPr>
        </p:nvSpPr>
        <p:spPr>
          <a:xfrm>
            <a:off x="162928" y="1770053"/>
            <a:ext cx="149191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Неточная</a:t>
            </a:r>
            <a:endParaRPr/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Не точный</a:t>
            </a:r>
            <a:endParaRPr/>
          </a:p>
        </p:txBody>
      </p:sp>
      <p:sp>
        <p:nvSpPr>
          <p:cNvPr id="550" name="Google Shape;550;p17"/>
          <p:cNvSpPr txBox="1"/>
          <p:nvPr>
            <p:custDataLst>
              <p:tags r:id="rId87"/>
            </p:custDataLst>
          </p:nvPr>
        </p:nvSpPr>
        <p:spPr>
          <a:xfrm>
            <a:off x="160747" y="3020103"/>
            <a:ext cx="149191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Точно</a:t>
            </a:r>
            <a:endParaRPr/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Не точный</a:t>
            </a:r>
            <a:endParaRPr/>
          </a:p>
        </p:txBody>
      </p:sp>
      <p:sp>
        <p:nvSpPr>
          <p:cNvPr id="551" name="Google Shape;551;p17"/>
          <p:cNvSpPr txBox="1"/>
          <p:nvPr>
            <p:custDataLst>
              <p:tags r:id="rId88"/>
            </p:custDataLst>
          </p:nvPr>
        </p:nvSpPr>
        <p:spPr>
          <a:xfrm>
            <a:off x="160747" y="4390309"/>
            <a:ext cx="149191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Неточная</a:t>
            </a:r>
            <a:endParaRPr/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Точно</a:t>
            </a:r>
            <a:endParaRPr/>
          </a:p>
        </p:txBody>
      </p:sp>
      <p:sp>
        <p:nvSpPr>
          <p:cNvPr id="552" name="Google Shape;552;p17"/>
          <p:cNvSpPr txBox="1"/>
          <p:nvPr>
            <p:custDataLst>
              <p:tags r:id="rId89"/>
            </p:custDataLst>
          </p:nvPr>
        </p:nvSpPr>
        <p:spPr>
          <a:xfrm>
            <a:off x="163838" y="5589248"/>
            <a:ext cx="149191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Точно</a:t>
            </a:r>
            <a:endParaRPr/>
          </a:p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Точно</a:t>
            </a:r>
            <a:endParaRPr/>
          </a:p>
        </p:txBody>
      </p:sp>
      <p:sp>
        <p:nvSpPr>
          <p:cNvPr id="553" name="Google Shape;553;p17"/>
          <p:cNvSpPr txBox="1"/>
          <p:nvPr>
            <p:custDataLst>
              <p:tags r:id="rId90"/>
            </p:custDataLst>
          </p:nvPr>
        </p:nvSpPr>
        <p:spPr>
          <a:xfrm>
            <a:off x="10557642" y="983224"/>
            <a:ext cx="1271475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Ссылка</a:t>
            </a:r>
            <a:endParaRPr/>
          </a:p>
        </p:txBody>
      </p:sp>
      <p:sp>
        <p:nvSpPr>
          <p:cNvPr id="554" name="Google Shape;554;p17"/>
          <p:cNvSpPr/>
          <p:nvPr>
            <p:custDataLst>
              <p:tags r:id="rId91"/>
            </p:custDataLst>
          </p:nvPr>
        </p:nvSpPr>
        <p:spPr>
          <a:xfrm>
            <a:off x="160747" y="2813315"/>
            <a:ext cx="11745704" cy="11800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0" name="Google Shape;560;p1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На основе испытания на линейность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статистической специфики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Насколько конкретно найти машину, которая не линейна.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Данный метод оптимизирован для целей осуществления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Может быть расширена в результате включения в нее осуществления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Каждый узел ищет отзывы от случайного сверстника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Децентрализованные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История прокручивания тестов линейности с случайными сверстниками определяет текущую оценку точности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6" name="Google Shape;566;p19"/>
          <p:cNvSpPr/>
          <p:nvPr>
            <p:custDataLst>
              <p:tags r:id="rId2"/>
            </p:custDataLst>
          </p:nvPr>
        </p:nvSpPr>
        <p:spPr>
          <a:xfrm>
            <a:off x="2675823" y="1690688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Сервер времени</a:t>
            </a:r>
            <a:endParaRPr/>
          </a:p>
        </p:txBody>
      </p:sp>
      <p:sp>
        <p:nvSpPr>
          <p:cNvPr id="567" name="Google Shape;567;p19"/>
          <p:cNvSpPr/>
          <p:nvPr>
            <p:custDataLst>
              <p:tags r:id="rId3"/>
            </p:custDataLst>
          </p:nvPr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69" name="Google Shape;569;p19"/>
          <p:cNvSpPr/>
          <p:nvPr>
            <p:custDataLst>
              <p:tags r:id="rId4"/>
            </p:custDataLst>
          </p:nvPr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>
            <p:custDataLst>
              <p:tags r:id="rId5"/>
            </p:custDataLst>
          </p:nvPr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>
            <p:custDataLst>
              <p:tags r:id="rId6"/>
            </p:custDataLst>
          </p:nvPr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>
            <p:custDataLst>
              <p:tags r:id="rId7"/>
            </p:custDataLst>
          </p:nvPr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>
            <p:custDataLst>
              <p:tags r:id="rId8"/>
            </p:custDataLst>
          </p:nvPr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>
            <p:custDataLst>
              <p:tags r:id="rId9"/>
            </p:custDataLst>
          </p:nvPr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>
            <p:custDataLst>
              <p:tags r:id="rId10"/>
            </p:custDataLst>
          </p:nvPr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>
            <p:custDataLst>
              <p:tags r:id="rId11"/>
            </p:custDataLst>
          </p:nvPr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>
            <p:custDataLst>
              <p:tags r:id="rId12"/>
            </p:custDataLst>
          </p:nvPr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>
            <p:custDataLst>
              <p:tags r:id="rId13"/>
            </p:custDataLst>
          </p:nvPr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>
            <p:custDataLst>
              <p:tags r:id="rId14"/>
            </p:custDataLst>
          </p:nvPr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>
            <p:custDataLst>
              <p:tags r:id="rId15"/>
            </p:custDataLst>
          </p:nvPr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>
            <p:custDataLst>
              <p:tags r:id="rId16"/>
            </p:custDataLst>
          </p:nvPr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>
            <p:custDataLst>
              <p:tags r:id="rId17"/>
            </p:custDataLst>
          </p:nvPr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>
            <p:custDataLst>
              <p:tags r:id="rId18"/>
            </p:custDataLst>
          </p:nvPr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>
            <p:custDataLst>
              <p:tags r:id="rId19"/>
            </p:custDataLst>
          </p:nvPr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>
            <p:custDataLst>
              <p:tags r:id="rId20"/>
            </p:custDataLst>
          </p:nvPr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>
            <p:custDataLst>
              <p:tags r:id="rId21"/>
            </p:custDataLst>
          </p:nvPr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>
            <p:custDataLst>
              <p:tags r:id="rId22"/>
            </p:custDataLst>
          </p:nvPr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stCxn id="566" idx="2"/>
          </p:cNvCxnSpPr>
          <p:nvPr>
            <p:custDataLst>
              <p:tags r:id="rId23"/>
            </p:custDataLst>
          </p:nvPr>
        </p:nvCxnSpPr>
        <p:spPr>
          <a:xfrm flipH="1">
            <a:off x="3166712" y="2229703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9"/>
          <p:cNvCxnSpPr/>
          <p:nvPr>
            <p:custDataLst>
              <p:tags r:id="rId24"/>
            </p:custDataLst>
          </p:nvPr>
        </p:nvCxnSpPr>
        <p:spPr>
          <a:xfrm flipH="1">
            <a:off x="3167938" y="36714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9"/>
          <p:cNvCxnSpPr/>
          <p:nvPr>
            <p:custDataLst>
              <p:tags r:id="rId25"/>
            </p:custDataLst>
          </p:nvPr>
        </p:nvCxnSpPr>
        <p:spPr>
          <a:xfrm flipH="1">
            <a:off x="3166710" y="30162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9"/>
          <p:cNvCxnSpPr/>
          <p:nvPr>
            <p:custDataLst>
              <p:tags r:id="rId26"/>
            </p:custDataLst>
          </p:nvPr>
        </p:nvCxnSpPr>
        <p:spPr>
          <a:xfrm flipH="1">
            <a:off x="3166710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2" name="Google Shape;592;p19"/>
          <p:cNvCxnSpPr/>
          <p:nvPr>
            <p:custDataLst>
              <p:tags r:id="rId27"/>
            </p:custDataLst>
          </p:nvPr>
        </p:nvCxnSpPr>
        <p:spPr>
          <a:xfrm flipH="1">
            <a:off x="3166710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3" name="Google Shape;593;p19"/>
          <p:cNvCxnSpPr>
            <a:endCxn id="583" idx="0"/>
          </p:cNvCxnSpPr>
          <p:nvPr>
            <p:custDataLst>
              <p:tags r:id="rId28"/>
            </p:custDataLst>
          </p:nvPr>
        </p:nvCxnSpPr>
        <p:spPr>
          <a:xfrm flipH="1">
            <a:off x="316671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4" name="Google Shape;594;p19"/>
          <p:cNvCxnSpPr>
            <a:endCxn id="584" idx="0"/>
          </p:cNvCxnSpPr>
          <p:nvPr>
            <p:custDataLst>
              <p:tags r:id="rId29"/>
            </p:custDataLst>
          </p:nvPr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19"/>
          <p:cNvCxnSpPr>
            <a:endCxn id="585" idx="0"/>
          </p:cNvCxnSpPr>
          <p:nvPr>
            <p:custDataLst>
              <p:tags r:id="rId30"/>
            </p:custDataLst>
          </p:nvPr>
        </p:nvCxnSpPr>
        <p:spPr>
          <a:xfrm flipH="1">
            <a:off x="577775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6" name="Google Shape;596;p19"/>
          <p:cNvCxnSpPr>
            <a:endCxn id="586" idx="0"/>
          </p:cNvCxnSpPr>
          <p:nvPr>
            <p:custDataLst>
              <p:tags r:id="rId31"/>
            </p:custDataLst>
          </p:nvPr>
        </p:nvCxnSpPr>
        <p:spPr>
          <a:xfrm flipH="1">
            <a:off x="7129484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19"/>
          <p:cNvCxnSpPr>
            <a:endCxn id="587" idx="0"/>
          </p:cNvCxnSpPr>
          <p:nvPr>
            <p:custDataLst>
              <p:tags r:id="rId32"/>
            </p:custDataLst>
          </p:nvPr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8" name="Google Shape;598;p19"/>
          <p:cNvCxnSpPr/>
          <p:nvPr>
            <p:custDataLst>
              <p:tags r:id="rId33"/>
            </p:custDataLst>
          </p:nvPr>
        </p:nvCxnSpPr>
        <p:spPr>
          <a:xfrm flipH="1">
            <a:off x="5777750" y="4965802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9" name="Google Shape;599;p19"/>
          <p:cNvCxnSpPr/>
          <p:nvPr>
            <p:custDataLst>
              <p:tags r:id="rId34"/>
            </p:custDataLst>
          </p:nvPr>
        </p:nvCxnSpPr>
        <p:spPr>
          <a:xfrm flipH="1">
            <a:off x="7129483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0" name="Google Shape;600;p19"/>
          <p:cNvCxnSpPr/>
          <p:nvPr>
            <p:custDataLst>
              <p:tags r:id="rId35"/>
            </p:custDataLst>
          </p:nvPr>
        </p:nvCxnSpPr>
        <p:spPr>
          <a:xfrm flipH="1">
            <a:off x="7140336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1" name="Google Shape;601;p19"/>
          <p:cNvCxnSpPr/>
          <p:nvPr>
            <p:custDataLst>
              <p:tags r:id="rId36"/>
            </p:custDataLst>
          </p:nvPr>
        </p:nvCxnSpPr>
        <p:spPr>
          <a:xfrm flipH="1">
            <a:off x="8396812" y="497215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2" name="Google Shape;602;p19"/>
          <p:cNvCxnSpPr/>
          <p:nvPr>
            <p:custDataLst>
              <p:tags r:id="rId37"/>
            </p:custDataLst>
          </p:nvPr>
        </p:nvCxnSpPr>
        <p:spPr>
          <a:xfrm flipH="1">
            <a:off x="8370768" y="431697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3" name="Google Shape;603;p19"/>
          <p:cNvCxnSpPr/>
          <p:nvPr>
            <p:custDataLst>
              <p:tags r:id="rId38"/>
            </p:custDataLst>
          </p:nvPr>
        </p:nvCxnSpPr>
        <p:spPr>
          <a:xfrm flipH="1">
            <a:off x="8370768" y="366179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19"/>
          <p:cNvSpPr/>
          <p:nvPr>
            <p:custDataLst>
              <p:tags r:id="rId39"/>
            </p:custDataLst>
          </p:nvPr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>
            <p:custDataLst>
              <p:tags r:id="rId40"/>
            </p:custDataLst>
          </p:nvPr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6" name="Google Shape;606;p19"/>
          <p:cNvCxnSpPr>
            <a:endCxn id="573" idx="1"/>
          </p:cNvCxnSpPr>
          <p:nvPr>
            <p:custDataLst>
              <p:tags r:id="rId41"/>
            </p:custDataLst>
          </p:nvPr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7" name="Google Shape;607;p19"/>
          <p:cNvCxnSpPr>
            <a:endCxn id="575" idx="1"/>
          </p:cNvCxnSpPr>
          <p:nvPr>
            <p:custDataLst>
              <p:tags r:id="rId42"/>
            </p:custDataLst>
          </p:nvPr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8" name="Google Shape;608;p19"/>
          <p:cNvCxnSpPr>
            <a:endCxn id="578" idx="1"/>
          </p:cNvCxnSpPr>
          <p:nvPr>
            <p:custDataLst>
              <p:tags r:id="rId43"/>
            </p:custDataLst>
          </p:nvPr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9" name="Google Shape;609;p19"/>
          <p:cNvCxnSpPr>
            <a:endCxn id="579" idx="1"/>
          </p:cNvCxnSpPr>
          <p:nvPr>
            <p:custDataLst>
              <p:tags r:id="rId44"/>
            </p:custDataLst>
          </p:nvPr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7" name="Google Shape;320;p9">
            <a:extLst>
              <a:ext uri="{FF2B5EF4-FFF2-40B4-BE49-F238E27FC236}">
                <a16:creationId xmlns:a16="http://schemas.microsoft.com/office/drawing/2014/main" id="{8066942E-B7E1-4333-96C8-E19D73277580}"/>
              </a:ext>
            </a:extLst>
          </p:cNvPr>
          <p:cNvPicPr preferRelativeResize="0"/>
          <p:nvPr>
            <p:custDataLst>
              <p:tags r:id="rId45"/>
            </p:custDataLst>
          </p:nvPr>
        </p:nvPicPr>
        <p:blipFill>
          <a:blip r:embed="rId48"/>
          <a:srcRect/>
          <a:stretch/>
        </p:blipFill>
        <p:spPr>
          <a:xfrm>
            <a:off x="1969541" y="1416441"/>
            <a:ext cx="80947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Прозрачные часы</a:t>
            </a:r>
          </a:p>
        </p:txBody>
      </p:sp>
      <p:sp>
        <p:nvSpPr>
          <p:cNvPr id="616" name="Google Shape;616;p20"/>
          <p:cNvSpPr/>
          <p:nvPr>
            <p:custDataLst>
              <p:tags r:id="rId2"/>
            </p:custDataLst>
          </p:nvPr>
        </p:nvSpPr>
        <p:spPr>
          <a:xfrm>
            <a:off x="5226518" y="1642562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Сервер времени</a:t>
            </a:r>
            <a:endParaRPr/>
          </a:p>
        </p:txBody>
      </p:sp>
      <p:sp>
        <p:nvSpPr>
          <p:cNvPr id="617" name="Google Shape;617;p20"/>
          <p:cNvSpPr/>
          <p:nvPr>
            <p:custDataLst>
              <p:tags r:id="rId3"/>
            </p:custDataLst>
          </p:nvPr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19" name="Google Shape;619;p20"/>
          <p:cNvSpPr/>
          <p:nvPr>
            <p:custDataLst>
              <p:tags r:id="rId4"/>
            </p:custDataLst>
          </p:nvPr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>
            <p:custDataLst>
              <p:tags r:id="rId5"/>
            </p:custDataLst>
          </p:nvPr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>
            <p:custDataLst>
              <p:tags r:id="rId6"/>
            </p:custDataLst>
          </p:nvPr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>
            <p:custDataLst>
              <p:tags r:id="rId7"/>
            </p:custDataLst>
          </p:nvPr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>
            <p:custDataLst>
              <p:tags r:id="rId8"/>
            </p:custDataLst>
          </p:nvPr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>
            <p:custDataLst>
              <p:tags r:id="rId9"/>
            </p:custDataLst>
          </p:nvPr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>
            <p:custDataLst>
              <p:tags r:id="rId10"/>
            </p:custDataLst>
          </p:nvPr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>
            <p:custDataLst>
              <p:tags r:id="rId11"/>
            </p:custDataLst>
          </p:nvPr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>
            <p:custDataLst>
              <p:tags r:id="rId12"/>
            </p:custDataLst>
          </p:nvPr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>
            <p:custDataLst>
              <p:tags r:id="rId13"/>
            </p:custDataLst>
          </p:nvPr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>
            <p:custDataLst>
              <p:tags r:id="rId14"/>
            </p:custDataLst>
          </p:nvPr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>
            <p:custDataLst>
              <p:tags r:id="rId15"/>
            </p:custDataLst>
          </p:nvPr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>
            <p:custDataLst>
              <p:tags r:id="rId16"/>
            </p:custDataLst>
          </p:nvPr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>
            <p:custDataLst>
              <p:tags r:id="rId17"/>
            </p:custDataLst>
          </p:nvPr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>
            <p:custDataLst>
              <p:tags r:id="rId18"/>
            </p:custDataLst>
          </p:nvPr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>
            <p:custDataLst>
              <p:tags r:id="rId19"/>
            </p:custDataLst>
          </p:nvPr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>
            <p:custDataLst>
              <p:tags r:id="rId20"/>
            </p:custDataLst>
          </p:nvPr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>
            <p:custDataLst>
              <p:tags r:id="rId21"/>
            </p:custDataLst>
          </p:nvPr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>
            <p:custDataLst>
              <p:tags r:id="rId22"/>
            </p:custDataLst>
          </p:nvPr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stCxn id="616" idx="2"/>
          </p:cNvCxnSpPr>
          <p:nvPr>
            <p:custDataLst>
              <p:tags r:id="rId23"/>
            </p:custDataLst>
          </p:nvPr>
        </p:nvCxnSpPr>
        <p:spPr>
          <a:xfrm flipH="1">
            <a:off x="5717407" y="2181577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0"/>
          <p:cNvCxnSpPr/>
          <p:nvPr>
            <p:custDataLst>
              <p:tags r:id="rId24"/>
            </p:custDataLst>
          </p:nvPr>
        </p:nvCxnSpPr>
        <p:spPr>
          <a:xfrm flipH="1">
            <a:off x="5718633" y="362330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0"/>
          <p:cNvCxnSpPr/>
          <p:nvPr>
            <p:custDataLst>
              <p:tags r:id="rId25"/>
            </p:custDataLst>
          </p:nvPr>
        </p:nvCxnSpPr>
        <p:spPr>
          <a:xfrm flipH="1">
            <a:off x="5717405" y="296812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0"/>
          <p:cNvCxnSpPr/>
          <p:nvPr>
            <p:custDataLst>
              <p:tags r:id="rId26"/>
            </p:custDataLst>
          </p:nvPr>
        </p:nvCxnSpPr>
        <p:spPr>
          <a:xfrm flipH="1">
            <a:off x="5717405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20"/>
          <p:cNvCxnSpPr/>
          <p:nvPr>
            <p:custDataLst>
              <p:tags r:id="rId27"/>
            </p:custDataLst>
          </p:nvPr>
        </p:nvCxnSpPr>
        <p:spPr>
          <a:xfrm flipH="1">
            <a:off x="5717405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20"/>
          <p:cNvCxnSpPr>
            <a:endCxn id="633" idx="0"/>
          </p:cNvCxnSpPr>
          <p:nvPr>
            <p:custDataLst>
              <p:tags r:id="rId28"/>
            </p:custDataLst>
          </p:nvPr>
        </p:nvCxnSpPr>
        <p:spPr>
          <a:xfrm flipH="1">
            <a:off x="571740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20"/>
          <p:cNvCxnSpPr>
            <a:endCxn id="634" idx="0"/>
          </p:cNvCxnSpPr>
          <p:nvPr>
            <p:custDataLst>
              <p:tags r:id="rId29"/>
            </p:custDataLst>
          </p:nvPr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20"/>
          <p:cNvCxnSpPr>
            <a:endCxn id="635" idx="0"/>
          </p:cNvCxnSpPr>
          <p:nvPr>
            <p:custDataLst>
              <p:tags r:id="rId30"/>
            </p:custDataLst>
          </p:nvPr>
        </p:nvCxnSpPr>
        <p:spPr>
          <a:xfrm flipH="1">
            <a:off x="832844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6" name="Google Shape;646;p20"/>
          <p:cNvCxnSpPr>
            <a:endCxn id="636" idx="0"/>
          </p:cNvCxnSpPr>
          <p:nvPr>
            <p:custDataLst>
              <p:tags r:id="rId31"/>
            </p:custDataLst>
          </p:nvPr>
        </p:nvCxnSpPr>
        <p:spPr>
          <a:xfrm flipH="1">
            <a:off x="9680179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7" name="Google Shape;647;p20"/>
          <p:cNvCxnSpPr>
            <a:endCxn id="637" idx="0"/>
          </p:cNvCxnSpPr>
          <p:nvPr>
            <p:custDataLst>
              <p:tags r:id="rId32"/>
            </p:custDataLst>
          </p:nvPr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8" name="Google Shape;648;p20"/>
          <p:cNvCxnSpPr/>
          <p:nvPr>
            <p:custDataLst>
              <p:tags r:id="rId33"/>
            </p:custDataLst>
          </p:nvPr>
        </p:nvCxnSpPr>
        <p:spPr>
          <a:xfrm flipH="1">
            <a:off x="8328445" y="4917676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9" name="Google Shape;649;p20"/>
          <p:cNvCxnSpPr/>
          <p:nvPr>
            <p:custDataLst>
              <p:tags r:id="rId34"/>
            </p:custDataLst>
          </p:nvPr>
        </p:nvCxnSpPr>
        <p:spPr>
          <a:xfrm flipH="1">
            <a:off x="9680178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20"/>
          <p:cNvCxnSpPr/>
          <p:nvPr>
            <p:custDataLst>
              <p:tags r:id="rId35"/>
            </p:custDataLst>
          </p:nvPr>
        </p:nvCxnSpPr>
        <p:spPr>
          <a:xfrm flipH="1">
            <a:off x="9691031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0"/>
          <p:cNvCxnSpPr/>
          <p:nvPr>
            <p:custDataLst>
              <p:tags r:id="rId36"/>
            </p:custDataLst>
          </p:nvPr>
        </p:nvCxnSpPr>
        <p:spPr>
          <a:xfrm flipH="1">
            <a:off x="10947507" y="49240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20"/>
          <p:cNvCxnSpPr/>
          <p:nvPr>
            <p:custDataLst>
              <p:tags r:id="rId37"/>
            </p:custDataLst>
          </p:nvPr>
        </p:nvCxnSpPr>
        <p:spPr>
          <a:xfrm flipH="1">
            <a:off x="10921463" y="42688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0"/>
          <p:cNvCxnSpPr/>
          <p:nvPr>
            <p:custDataLst>
              <p:tags r:id="rId38"/>
            </p:custDataLst>
          </p:nvPr>
        </p:nvCxnSpPr>
        <p:spPr>
          <a:xfrm flipH="1">
            <a:off x="10921463" y="361367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0"/>
          <p:cNvSpPr/>
          <p:nvPr>
            <p:custDataLst>
              <p:tags r:id="rId39"/>
            </p:custDataLst>
          </p:nvPr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>
            <p:custDataLst>
              <p:tags r:id="rId40"/>
            </p:custDataLst>
          </p:nvPr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20"/>
          <p:cNvCxnSpPr>
            <a:endCxn id="623" idx="1"/>
          </p:cNvCxnSpPr>
          <p:nvPr>
            <p:custDataLst>
              <p:tags r:id="rId41"/>
            </p:custDataLst>
          </p:nvPr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20"/>
          <p:cNvCxnSpPr>
            <a:endCxn id="625" idx="1"/>
          </p:cNvCxnSpPr>
          <p:nvPr>
            <p:custDataLst>
              <p:tags r:id="rId42"/>
            </p:custDataLst>
          </p:nvPr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8" name="Google Shape;658;p20"/>
          <p:cNvCxnSpPr>
            <a:endCxn id="628" idx="1"/>
          </p:cNvCxnSpPr>
          <p:nvPr>
            <p:custDataLst>
              <p:tags r:id="rId43"/>
            </p:custDataLst>
          </p:nvPr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20"/>
          <p:cNvCxnSpPr>
            <a:endCxn id="629" idx="1"/>
          </p:cNvCxnSpPr>
          <p:nvPr>
            <p:custDataLst>
              <p:tags r:id="rId44"/>
            </p:custDataLst>
          </p:nvPr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0" name="Google Shape;660;p20"/>
          <p:cNvSpPr txBox="1">
            <a:spLocks noGrp="1"/>
          </p:cNvSpPr>
          <p:nvPr>
            <p:ph type="body" idx="1"/>
            <p:custDataLst>
              <p:tags r:id="rId45"/>
            </p:custDataLst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Не применяется F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Проблемы с 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Вся последующая цепь пострадает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>
            <p:custDataLst>
              <p:tags r:id="rId46"/>
            </p:custDataLst>
          </p:nvPr>
        </p:nvCxnSpPr>
        <p:spPr>
          <a:xfrm rot="-5400000" flipH="1">
            <a:off x="6361206" y="5751153"/>
            <a:ext cx="600" cy="1288200"/>
          </a:xfrm>
          <a:prstGeom prst="curvedConnector3">
            <a:avLst>
              <a:gd name="adj1" fmla="val 37041667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2" name="Google Shape;662;p20"/>
          <p:cNvCxnSpPr/>
          <p:nvPr>
            <p:custDataLst>
              <p:tags r:id="rId47"/>
            </p:custDataLst>
          </p:nvPr>
        </p:nvCxnSpPr>
        <p:spPr>
          <a:xfrm>
            <a:off x="4467068" y="6385428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3" name="Google Shape;663;p20"/>
          <p:cNvCxnSpPr/>
          <p:nvPr>
            <p:custDataLst>
              <p:tags r:id="rId48"/>
            </p:custDataLst>
          </p:nvPr>
        </p:nvCxnSpPr>
        <p:spPr>
          <a:xfrm>
            <a:off x="5648611" y="6393311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4" name="Google Shape;664;p20"/>
          <p:cNvCxnSpPr/>
          <p:nvPr>
            <p:custDataLst>
              <p:tags r:id="rId49"/>
            </p:custDataLst>
          </p:nvPr>
        </p:nvCxnSpPr>
        <p:spPr>
          <a:xfrm>
            <a:off x="9659539" y="6396485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5" name="Google Shape;665;p20"/>
          <p:cNvCxnSpPr/>
          <p:nvPr>
            <p:custDataLst>
              <p:tags r:id="rId50"/>
            </p:custDataLst>
          </p:nvPr>
        </p:nvCxnSpPr>
        <p:spPr>
          <a:xfrm>
            <a:off x="8402851" y="6393310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6" name="Google Shape;666;p20"/>
          <p:cNvCxnSpPr/>
          <p:nvPr>
            <p:custDataLst>
              <p:tags r:id="rId51"/>
            </p:custDataLst>
          </p:nvPr>
        </p:nvCxnSpPr>
        <p:spPr>
          <a:xfrm>
            <a:off x="8224561" y="6385429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7" name="Google Shape;667;p20"/>
          <p:cNvCxnSpPr/>
          <p:nvPr>
            <p:custDataLst>
              <p:tags r:id="rId52"/>
            </p:custDataLst>
          </p:nvPr>
        </p:nvCxnSpPr>
        <p:spPr>
          <a:xfrm>
            <a:off x="6803579" y="6406011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8" name="Google Shape;668;p20"/>
          <p:cNvCxnSpPr/>
          <p:nvPr>
            <p:custDataLst>
              <p:tags r:id="rId53"/>
            </p:custDataLst>
          </p:nvPr>
        </p:nvCxnSpPr>
        <p:spPr>
          <a:xfrm>
            <a:off x="4594081" y="6396486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56" name="Google Shape;320;p9">
            <a:extLst>
              <a:ext uri="{FF2B5EF4-FFF2-40B4-BE49-F238E27FC236}">
                <a16:creationId xmlns:a16="http://schemas.microsoft.com/office/drawing/2014/main" id="{32E394E0-1063-4D93-B255-DB64B0D364CD}"/>
              </a:ext>
            </a:extLst>
          </p:cNvPr>
          <p:cNvPicPr preferRelativeResize="0"/>
          <p:nvPr>
            <p:custDataLst>
              <p:tags r:id="rId54"/>
            </p:custDataLst>
          </p:nvPr>
        </p:nvPicPr>
        <p:blipFill>
          <a:blip r:embed="rId57"/>
          <a:srcRect/>
          <a:stretch/>
        </p:blipFill>
        <p:spPr>
          <a:xfrm>
            <a:off x="4509475" y="1402853"/>
            <a:ext cx="80947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  <p:pic>
        <p:nvPicPr>
          <p:cNvPr id="674" name="Google Shape;674;p21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Мотивация</a:t>
            </a: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679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Распределенные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требовать</a:t>
            </a:r>
            <a:r>
              <a:rPr dirty="0"/>
              <a:t> </a:t>
            </a:r>
            <a:r>
              <a:rPr dirty="0" err="1"/>
              <a:t>указания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корректировки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функционирования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В </a:t>
            </a:r>
            <a:r>
              <a:rPr dirty="0" err="1"/>
              <a:t>качестве</a:t>
            </a:r>
            <a:r>
              <a:rPr lang="ru-RU" dirty="0"/>
              <a:t> основного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</a:t>
            </a:r>
            <a:r>
              <a:rPr lang="ru-RU" dirty="0"/>
              <a:t>лежит </a:t>
            </a:r>
            <a:r>
              <a:rPr dirty="0" err="1"/>
              <a:t>линейность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lang="ru-RU" dirty="0"/>
              <a:t>задержки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Точное</a:t>
            </a:r>
            <a:r>
              <a:rPr dirty="0"/>
              <a:t> </a:t>
            </a:r>
            <a:r>
              <a:rPr lang="ru-RU" dirty="0" err="1"/>
              <a:t>прогназирование</a:t>
            </a:r>
            <a:r>
              <a:rPr dirty="0"/>
              <a:t> и </a:t>
            </a:r>
            <a:r>
              <a:rPr dirty="0" err="1"/>
              <a:t>обкатка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Указание</a:t>
            </a:r>
            <a:r>
              <a:rPr dirty="0"/>
              <a:t> </a:t>
            </a:r>
            <a:r>
              <a:rPr dirty="0" err="1"/>
              <a:t>точности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в </a:t>
            </a:r>
            <a:r>
              <a:rPr dirty="0" err="1"/>
              <a:t>реальном</a:t>
            </a:r>
            <a:r>
              <a:rPr dirty="0"/>
              <a:t> </a:t>
            </a:r>
            <a:r>
              <a:rPr dirty="0" err="1"/>
              <a:t>масштабе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Заключение</a:t>
            </a:r>
          </a:p>
        </p:txBody>
      </p:sp>
      <p:sp>
        <p:nvSpPr>
          <p:cNvPr id="692" name="Google Shape;692;p2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Сингл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-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оценки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Текущее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прокручивания</a:t>
            </a:r>
            <a:r>
              <a:rPr dirty="0"/>
              <a:t> </a:t>
            </a:r>
            <a:r>
              <a:rPr dirty="0" err="1"/>
              <a:t>прошлых</a:t>
            </a:r>
            <a:r>
              <a:rPr dirty="0"/>
              <a:t> </a:t>
            </a:r>
            <a:r>
              <a:rPr dirty="0" err="1"/>
              <a:t>наблюдений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Сенсорная</a:t>
            </a:r>
            <a:r>
              <a:rPr dirty="0"/>
              <a:t> </a:t>
            </a:r>
            <a:r>
              <a:rPr dirty="0" err="1"/>
              <a:t>информация</a:t>
            </a:r>
            <a:r>
              <a:rPr dirty="0"/>
              <a:t>, </a:t>
            </a:r>
            <a:r>
              <a:rPr dirty="0" err="1"/>
              <a:t>такая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мониторинг</a:t>
            </a:r>
            <a:r>
              <a:rPr dirty="0"/>
              <a:t> </a:t>
            </a:r>
            <a:r>
              <a:rPr dirty="0" err="1"/>
              <a:t>температуры</a:t>
            </a:r>
            <a:r>
              <a:rPr dirty="0"/>
              <a:t>,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улучшить</a:t>
            </a:r>
            <a:r>
              <a:rPr dirty="0"/>
              <a:t> </a:t>
            </a:r>
            <a:r>
              <a:rPr dirty="0" err="1"/>
              <a:t>оценку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и </a:t>
            </a: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должны</a:t>
            </a:r>
            <a:r>
              <a:rPr dirty="0"/>
              <a:t> </a:t>
            </a:r>
            <a:r>
              <a:rPr dirty="0" err="1"/>
              <a:t>определяться</a:t>
            </a:r>
            <a:r>
              <a:rPr dirty="0"/>
              <a:t> и </a:t>
            </a:r>
            <a:r>
              <a:rPr dirty="0" err="1"/>
              <a:t>рассчитываться</a:t>
            </a:r>
            <a:r>
              <a:rPr dirty="0"/>
              <a:t> </a:t>
            </a:r>
            <a:r>
              <a:rPr dirty="0" err="1"/>
              <a:t>отдельно</a:t>
            </a:r>
            <a:r>
              <a:rPr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Общий обзор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PT </a:t>
            </a:r>
            <a:r>
              <a:rPr dirty="0" err="1"/>
              <a:t>передает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[</a:t>
            </a:r>
            <a:r>
              <a:rPr dirty="0" err="1"/>
              <a:t>как</a:t>
            </a:r>
            <a:r>
              <a:rPr dirty="0"/>
              <a:t> Gt]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оценить</a:t>
            </a:r>
            <a:r>
              <a:rPr dirty="0"/>
              <a:t>/</a:t>
            </a:r>
            <a:r>
              <a:rPr dirty="0" err="1"/>
              <a:t>предугадать</a:t>
            </a:r>
            <a:r>
              <a:rPr dirty="0"/>
              <a:t>, ч</a:t>
            </a:r>
            <a:r>
              <a:rPr lang="ru-RU" dirty="0"/>
              <a:t>ем</a:t>
            </a:r>
            <a:r>
              <a:rPr dirty="0"/>
              <a:t> </a:t>
            </a:r>
            <a:r>
              <a:rPr dirty="0" err="1"/>
              <a:t>ошибка</a:t>
            </a:r>
            <a:r>
              <a:rPr dirty="0"/>
              <a:t> </a:t>
            </a:r>
            <a:r>
              <a:rPr lang="ru-RU" dirty="0"/>
              <a:t>определяется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Сервер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предоставляет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погрешность</a:t>
            </a:r>
            <a:r>
              <a:rPr dirty="0"/>
              <a:t>, </a:t>
            </a:r>
            <a:r>
              <a:rPr dirty="0" err="1"/>
              <a:t>связанную</a:t>
            </a:r>
            <a:r>
              <a:rPr dirty="0"/>
              <a:t> с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сервисом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разделены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две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; </a:t>
            </a:r>
            <a:r>
              <a:rPr dirty="0" err="1"/>
              <a:t>точность</a:t>
            </a:r>
            <a:r>
              <a:rPr dirty="0"/>
              <a:t> и </a:t>
            </a:r>
            <a:r>
              <a:rPr lang="ru-RU" dirty="0"/>
              <a:t>синхронизация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разнице</a:t>
            </a:r>
            <a:r>
              <a:rPr dirty="0"/>
              <a:t> в </a:t>
            </a:r>
            <a:r>
              <a:rPr dirty="0" err="1"/>
              <a:t>величине</a:t>
            </a:r>
            <a:r>
              <a:rPr dirty="0"/>
              <a:t> </a:t>
            </a:r>
            <a:r>
              <a:rPr dirty="0" err="1"/>
              <a:t>разницы</a:t>
            </a:r>
            <a:r>
              <a:rPr dirty="0"/>
              <a:t>, </a:t>
            </a:r>
            <a:r>
              <a:rPr dirty="0" err="1"/>
              <a:t>выраженной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основывается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согла</a:t>
            </a:r>
            <a:r>
              <a:rPr lang="ru-RU" dirty="0"/>
              <a:t>совании</a:t>
            </a:r>
            <a:r>
              <a:rPr dirty="0"/>
              <a:t> с </a:t>
            </a:r>
            <a:r>
              <a:rPr dirty="0" err="1"/>
              <a:t>другими</a:t>
            </a:r>
            <a:r>
              <a:rPr dirty="0"/>
              <a:t> </a:t>
            </a:r>
            <a:r>
              <a:rPr lang="ru-RU" dirty="0"/>
              <a:t>узлами</a:t>
            </a:r>
            <a:endParaRPr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Формулирование</a:t>
            </a:r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</a:t>
            </a:r>
            <a:r>
              <a:rPr dirty="0" err="1"/>
              <a:t>требуются</a:t>
            </a:r>
            <a:r>
              <a:rPr dirty="0"/>
              <a:t> </a:t>
            </a:r>
            <a:r>
              <a:rPr dirty="0" err="1"/>
              <a:t>процессы</a:t>
            </a:r>
            <a:r>
              <a:rPr dirty="0"/>
              <a:t> (p1, p2, p3,... </a:t>
            </a:r>
            <a:r>
              <a:rPr dirty="0" err="1"/>
              <a:t>pn</a:t>
            </a:r>
            <a:r>
              <a:rPr dirty="0"/>
              <a:t>),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ближе</a:t>
            </a:r>
            <a:r>
              <a:rPr dirty="0"/>
              <a:t> </a:t>
            </a:r>
            <a:r>
              <a:rPr dirty="0" err="1"/>
              <a:t>сблизить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часы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связи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ними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pi </a:t>
            </a:r>
            <a:r>
              <a:rPr dirty="0" err="1"/>
              <a:t>скорректированные</a:t>
            </a:r>
            <a:r>
              <a:rPr dirty="0"/>
              <a:t> </a:t>
            </a:r>
            <a:r>
              <a:rPr dirty="0" err="1"/>
              <a:t>часы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peri A(t)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функцией</a:t>
            </a:r>
            <a:r>
              <a:rPr dirty="0"/>
              <a:t> </a:t>
            </a:r>
            <a:r>
              <a:rPr dirty="0" err="1"/>
              <a:t>аппаратных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He(t)</a:t>
            </a:r>
            <a:r>
              <a:rPr dirty="0" err="1"/>
              <a:t>i</a:t>
            </a:r>
            <a:r>
              <a:rPr dirty="0"/>
              <a:t> и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pri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в pi </a:t>
            </a:r>
            <a:r>
              <a:rPr dirty="0" err="1"/>
              <a:t>корректирует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априта</a:t>
            </a:r>
            <a:r>
              <a:rPr dirty="0"/>
              <a:t> и </a:t>
            </a:r>
            <a:r>
              <a:rPr dirty="0" err="1"/>
              <a:t>тем</a:t>
            </a:r>
            <a:r>
              <a:rPr dirty="0"/>
              <a:t> </a:t>
            </a:r>
            <a:r>
              <a:rPr dirty="0" err="1"/>
              <a:t>самым</a:t>
            </a:r>
            <a:r>
              <a:rPr dirty="0"/>
              <a:t> </a:t>
            </a:r>
            <a:r>
              <a:rPr dirty="0" err="1"/>
              <a:t>изменяет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A(t)</a:t>
            </a:r>
            <a:r>
              <a:rPr dirty="0" err="1"/>
              <a:t>i</a:t>
            </a:r>
            <a:endParaRPr baseline="-2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Ошибочная</a:t>
            </a:r>
            <a:r>
              <a:rPr dirty="0"/>
              <a:t> </a:t>
            </a:r>
            <a:r>
              <a:rPr dirty="0" err="1"/>
              <a:t>граница</a:t>
            </a:r>
            <a:r>
              <a:rPr dirty="0"/>
              <a:t> γ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достижения</a:t>
            </a:r>
            <a:r>
              <a:rPr dirty="0"/>
              <a:t> ΔA(t)</a:t>
            </a:r>
            <a:r>
              <a:rPr dirty="0" err="1"/>
              <a:t>i</a:t>
            </a:r>
            <a:r>
              <a:rPr dirty="0"/>
              <a:t>-AC(t)j &gt; ≤ ___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любого</a:t>
            </a:r>
            <a:r>
              <a:rPr dirty="0"/>
              <a:t> </a:t>
            </a:r>
            <a:r>
              <a:rPr dirty="0" err="1"/>
              <a:t>данного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и j, </a:t>
            </a:r>
            <a:r>
              <a:rPr dirty="0" err="1"/>
              <a:t>представляющих</a:t>
            </a:r>
            <a:r>
              <a:rPr dirty="0"/>
              <a:t> </a:t>
            </a:r>
            <a:r>
              <a:rPr dirty="0" err="1"/>
              <a:t>процессы</a:t>
            </a:r>
            <a:r>
              <a:rPr dirty="0"/>
              <a:t> </a:t>
            </a:r>
            <a:r>
              <a:rPr dirty="0" err="1"/>
              <a:t>pri</a:t>
            </a:r>
            <a:r>
              <a:rPr dirty="0"/>
              <a:t> и </a:t>
            </a:r>
            <a:r>
              <a:rPr dirty="0" err="1"/>
              <a:t>pj</a:t>
            </a:r>
            <a:endParaRPr baseline="-2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ри</a:t>
            </a:r>
            <a:r>
              <a:rPr dirty="0"/>
              <a:t>, </a:t>
            </a:r>
            <a:r>
              <a:rPr dirty="0" err="1"/>
              <a:t>участвующего</a:t>
            </a:r>
            <a:r>
              <a:rPr dirty="0"/>
              <a:t> в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,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крайней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 Δ(1-1) /n ) </a:t>
            </a:r>
            <a:r>
              <a:rPr dirty="0" err="1"/>
              <a:t>где</a:t>
            </a:r>
            <a:r>
              <a:rPr dirty="0"/>
              <a:t> β - </a:t>
            </a:r>
            <a:r>
              <a:rPr dirty="0" err="1"/>
              <a:t>неопределенность</a:t>
            </a:r>
            <a:r>
              <a:rPr dirty="0"/>
              <a:t> в </a:t>
            </a:r>
            <a:r>
              <a:rPr dirty="0" err="1"/>
              <a:t>задержке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dirty="0"/>
              <a:t> [</a:t>
            </a:r>
            <a:r>
              <a:rPr dirty="0" err="1"/>
              <a:t>Lundelius</a:t>
            </a:r>
            <a:r>
              <a:rPr dirty="0"/>
              <a:t> and </a:t>
            </a:r>
            <a:r>
              <a:rPr dirty="0" err="1"/>
              <a:t>Linch</a:t>
            </a:r>
            <a:r>
              <a:rPr dirty="0"/>
              <a:t> 84]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/>
              <a:t>Assuming symmetry for the error bound γ we can write γ = (2(ε/2)+(n-2)ε)/n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Задача</a:t>
            </a:r>
            <a:r>
              <a:rPr dirty="0"/>
              <a:t> </a:t>
            </a:r>
            <a:r>
              <a:rPr dirty="0" err="1"/>
              <a:t>сверки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Синхронизация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в </a:t>
            </a:r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шумный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пакетов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Div</a:t>
            </a:r>
            <a:r>
              <a:rPr dirty="0"/>
              <a:t> = </a:t>
            </a:r>
            <a:r>
              <a:rPr dirty="0" err="1"/>
              <a:t>расчетная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физическими</a:t>
            </a:r>
            <a:r>
              <a:rPr dirty="0"/>
              <a:t> </a:t>
            </a:r>
            <a:r>
              <a:rPr dirty="0" err="1"/>
              <a:t>часами</a:t>
            </a:r>
            <a:r>
              <a:rPr dirty="0"/>
              <a:t> pi и </a:t>
            </a:r>
            <a:r>
              <a:rPr dirty="0" err="1"/>
              <a:t>pj</a:t>
            </a:r>
            <a:r>
              <a:rPr dirty="0"/>
              <a:t>, </a:t>
            </a:r>
            <a:r>
              <a:rPr dirty="0" err="1"/>
              <a:t>рассчитанная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pj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Δrx</a:t>
            </a:r>
            <a:r>
              <a:rPr dirty="0"/>
              <a:t> = </a:t>
            </a:r>
            <a:r>
              <a:rPr dirty="0" err="1"/>
              <a:t>Истинная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процессором</a:t>
            </a:r>
            <a:r>
              <a:rPr dirty="0"/>
              <a:t> px и </a:t>
            </a:r>
            <a:r>
              <a:rPr dirty="0" err="1"/>
              <a:t>сервером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(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ссылка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Показать</a:t>
            </a:r>
            <a:r>
              <a:rPr dirty="0"/>
              <a:t> </a:t>
            </a:r>
            <a:r>
              <a:rPr dirty="0" err="1"/>
              <a:t>ΔAli</a:t>
            </a:r>
            <a:r>
              <a:rPr dirty="0"/>
              <a:t>(t)-AC(t) Δ ≤ β(1-1) /n 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ΔAli</a:t>
            </a:r>
            <a:r>
              <a:rPr dirty="0"/>
              <a:t>(t)-AC(t) γ = Δ(</a:t>
            </a:r>
            <a:r>
              <a:rPr dirty="0" err="1"/>
              <a:t>HCi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 - (</a:t>
            </a:r>
            <a:r>
              <a:rPr dirty="0" err="1"/>
              <a:t>HCj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= 1 /n ((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 ) β ≤ (1) /n ) β(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≤ (1 /n ) (2 </a:t>
            </a:r>
            <a:r>
              <a:rPr dirty="0" err="1"/>
              <a:t>Кот-д'Ивуар</a:t>
            </a:r>
            <a:r>
              <a:rPr dirty="0"/>
              <a:t> + (n-2) ) = β(1-1) /n 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  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 descr="PTP Synchronization Process Diagram"/>
          <p:cNvPicPr preferRelativeResize="0"/>
          <p:nvPr>
            <p:custDataLst>
              <p:tags r:id="rId1"/>
            </p:custDataLst>
          </p:nvPr>
        </p:nvPicPr>
        <p:blipFill>
          <a:blip r:embed="rId7">
            <a:alphaModFix/>
          </a:blip>
          <a:srcRect t="17792"/>
          <a:stretch>
            <a:fillRect/>
          </a:stretch>
        </p:blipFill>
        <p:spPr>
          <a:xfrm>
            <a:off x="4905247" y="3547605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5386" y="56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Точность</a:t>
            </a:r>
            <a:endParaRPr dirty="0"/>
          </a:p>
        </p:txBody>
      </p:sp>
      <p:sp>
        <p:nvSpPr>
          <p:cNvPr id="313" name="Google Shape;313;p8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5386" y="1124744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, </a:t>
            </a:r>
            <a:r>
              <a:rPr dirty="0" err="1"/>
              <a:t>воспринимаемой</a:t>
            </a:r>
            <a:r>
              <a:rPr dirty="0"/>
              <a:t> </a:t>
            </a:r>
            <a:r>
              <a:rPr dirty="0" err="1"/>
              <a:t>кон</a:t>
            </a:r>
            <a:r>
              <a:rPr lang="ru-RU" dirty="0" err="1"/>
              <a:t>ечным</a:t>
            </a:r>
            <a:r>
              <a:rPr dirty="0"/>
              <a:t> </a:t>
            </a:r>
            <a:r>
              <a:rPr dirty="0" err="1"/>
              <a:t>узл</a:t>
            </a:r>
            <a:r>
              <a:rPr lang="ru-RU" dirty="0"/>
              <a:t>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</a:t>
            </a:r>
            <a:r>
              <a:rPr lang="ru-RU" dirty="0" err="1"/>
              <a:t>чный</a:t>
            </a:r>
            <a:r>
              <a:rPr dirty="0"/>
              <a:t> </a:t>
            </a:r>
            <a:r>
              <a:rPr dirty="0" err="1"/>
              <a:t>уз</a:t>
            </a:r>
            <a:r>
              <a:rPr lang="ru-RU" dirty="0"/>
              <a:t>ел</a:t>
            </a:r>
            <a:r>
              <a:rPr dirty="0"/>
              <a:t> </a:t>
            </a:r>
            <a:r>
              <a:rPr dirty="0" err="1"/>
              <a:t>выполняет</a:t>
            </a:r>
            <a:r>
              <a:rPr dirty="0"/>
              <a:t> </a:t>
            </a:r>
            <a:r>
              <a:rPr dirty="0" err="1"/>
              <a:t>синхронизацию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ткань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Прошлые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компенсации</a:t>
            </a:r>
            <a:r>
              <a:rPr dirty="0"/>
              <a:t> </a:t>
            </a:r>
            <a:r>
              <a:rPr dirty="0" err="1"/>
              <a:t>определяют</a:t>
            </a:r>
            <a:r>
              <a:rPr dirty="0"/>
              <a:t>/</a:t>
            </a:r>
            <a:r>
              <a:rPr dirty="0" err="1"/>
              <a:t>оценивают</a:t>
            </a:r>
            <a:r>
              <a:rPr dirty="0"/>
              <a:t> </a:t>
            </a:r>
            <a:r>
              <a:rPr dirty="0" err="1"/>
              <a:t>точность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14" name="Google Shape;314;p8"/>
          <p:cNvPicPr preferRelativeResize="0"/>
          <p:nvPr>
            <p:custDataLst>
              <p:tags r:id="rId4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Схема синхронизации времени по всей сети</a:t>
            </a:r>
          </a:p>
        </p:txBody>
      </p:sp>
      <p:pic>
        <p:nvPicPr>
          <p:cNvPr id="320" name="Google Shape;320;p9"/>
          <p:cNvPicPr preferRelativeResize="0"/>
          <p:nvPr>
            <p:custDataLst>
              <p:tags r:id="rId2"/>
            </p:custDataLst>
          </p:nvPr>
        </p:nvPicPr>
        <p:blipFill>
          <a:blip r:embed="rId37"/>
          <a:srcRect/>
          <a:stretch/>
        </p:blipFill>
        <p:spPr>
          <a:xfrm>
            <a:off x="994927" y="1804601"/>
            <a:ext cx="2072082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 txBox="1"/>
          <p:nvPr>
            <p:custDataLst>
              <p:tags r:id="rId3"/>
            </p:custDataLst>
          </p:nvPr>
        </p:nvSpPr>
        <p:spPr>
          <a:xfrm>
            <a:off x="641131" y="3250567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22" name="Google Shape;322;p9"/>
          <p:cNvSpPr/>
          <p:nvPr>
            <p:custDataLst>
              <p:tags r:id="rId4"/>
            </p:custDataLst>
          </p:nvPr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>
            <p:custDataLst>
              <p:tags r:id="rId5"/>
            </p:custDataLst>
          </p:nvPr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>
            <p:custDataLst>
              <p:tags r:id="rId6"/>
            </p:custDataLst>
          </p:nvPr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>
            <p:custDataLst>
              <p:tags r:id="rId7"/>
            </p:custDataLst>
          </p:nvPr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>
            <p:custDataLst>
              <p:tags r:id="rId8"/>
            </p:custDataLst>
          </p:nvPr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>
            <p:custDataLst>
              <p:tags r:id="rId9"/>
            </p:custDataLst>
          </p:nvPr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>
            <p:custDataLst>
              <p:tags r:id="rId10"/>
            </p:custDataLst>
          </p:nvPr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>
            <p:custDataLst>
              <p:tags r:id="rId11"/>
            </p:custDataLst>
          </p:nvPr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>
            <p:custDataLst>
              <p:tags r:id="rId12"/>
            </p:custDataLst>
          </p:nvPr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>
            <p:custDataLst>
              <p:tags r:id="rId13"/>
            </p:custDataLst>
          </p:nvPr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>
            <p:custDataLst>
              <p:tags r:id="rId14"/>
            </p:custDataLst>
          </p:nvPr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>
            <p:custDataLst>
              <p:tags r:id="rId15"/>
            </p:custDataLst>
          </p:nvPr>
        </p:nvCxnSpPr>
        <p:spPr>
          <a:xfrm flipH="1">
            <a:off x="5391808" y="2818709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>
            <p:custDataLst>
              <p:tags r:id="rId16"/>
            </p:custDataLst>
          </p:nvPr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>
            <p:custDataLst>
              <p:tags r:id="rId17"/>
            </p:custDataLst>
          </p:nvPr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>
            <p:custDataLst>
              <p:tags r:id="rId18"/>
            </p:custDataLst>
          </p:nvPr>
        </p:nvCxnSpPr>
        <p:spPr>
          <a:xfrm flipH="1">
            <a:off x="5391807" y="3661711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>
            <p:custDataLst>
              <p:tags r:id="rId19"/>
            </p:custDataLst>
          </p:nvPr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8" name="Google Shape;338;p9"/>
          <p:cNvCxnSpPr/>
          <p:nvPr>
            <p:custDataLst>
              <p:tags r:id="rId20"/>
            </p:custDataLst>
          </p:nvPr>
        </p:nvCxnSpPr>
        <p:spPr>
          <a:xfrm flipH="1">
            <a:off x="6545975" y="3661710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9" name="Google Shape;339;p9"/>
          <p:cNvCxnSpPr/>
          <p:nvPr>
            <p:custDataLst>
              <p:tags r:id="rId21"/>
            </p:custDataLst>
          </p:nvPr>
        </p:nvCxnSpPr>
        <p:spPr>
          <a:xfrm flipH="1">
            <a:off x="7700141" y="3661709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>
            <p:custDataLst>
              <p:tags r:id="rId22"/>
            </p:custDataLst>
          </p:nvPr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>
            <p:custDataLst>
              <p:tags r:id="rId23"/>
            </p:custDataLst>
          </p:nvPr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>
            <p:custDataLst>
              <p:tags r:id="rId24"/>
            </p:custDataLst>
          </p:nvPr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>
            <p:custDataLst>
              <p:tags r:id="rId25"/>
            </p:custDataLst>
          </p:nvPr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>
            <p:custDataLst>
              <p:tags r:id="rId26"/>
            </p:custDataLst>
          </p:nvPr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5" name="Google Shape;345;p9"/>
          <p:cNvSpPr/>
          <p:nvPr>
            <p:custDataLst>
              <p:tags r:id="rId27"/>
            </p:custDataLst>
          </p:nvPr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>
            <p:custDataLst>
              <p:tags r:id="rId28"/>
            </p:custDataLst>
          </p:nvPr>
        </p:nvSpPr>
        <p:spPr>
          <a:xfrm>
            <a:off x="7789949" y="6424478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47" name="Google Shape;347;p9"/>
          <p:cNvSpPr/>
          <p:nvPr>
            <p:custDataLst>
              <p:tags r:id="rId29"/>
            </p:custDataLst>
          </p:nvPr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>
            <p:custDataLst>
              <p:tags r:id="rId30"/>
            </p:custDataLst>
          </p:nvPr>
        </p:nvCxnSpPr>
        <p:spPr>
          <a:xfrm rot="-5400000" flipH="1">
            <a:off x="4971507" y="4892089"/>
            <a:ext cx="1292400" cy="45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9" name="Google Shape;349;p9"/>
          <p:cNvSpPr txBox="1"/>
          <p:nvPr>
            <p:custDataLst>
              <p:tags r:id="rId31"/>
            </p:custDataLst>
          </p:nvPr>
        </p:nvSpPr>
        <p:spPr>
          <a:xfrm>
            <a:off x="6944344" y="4436430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50" name="Google Shape;350;p9"/>
          <p:cNvSpPr/>
          <p:nvPr>
            <p:custDataLst>
              <p:tags r:id="rId32"/>
            </p:custDataLst>
          </p:nvPr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51" name="Google Shape;351;p9"/>
          <p:cNvSpPr/>
          <p:nvPr>
            <p:custDataLst>
              <p:tags r:id="rId33"/>
            </p:custDataLst>
          </p:nvPr>
        </p:nvSpPr>
        <p:spPr>
          <a:xfrm>
            <a:off x="6568965" y="6345240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52" name="Google Shape;352;p9"/>
          <p:cNvSpPr/>
          <p:nvPr>
            <p:custDataLst>
              <p:tags r:id="rId34"/>
            </p:custDataLst>
          </p:nvPr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Закон об общей разнице</a:t>
            </a:r>
          </a:p>
        </p:txBody>
      </p:sp>
      <p:pic>
        <p:nvPicPr>
          <p:cNvPr id="358" name="Google Shape;358;p10"/>
          <p:cNvPicPr preferRelativeResize="0">
            <a:picLocks noGrp="1"/>
          </p:cNvPicPr>
          <p:nvPr>
            <p:ph type="body" idx="1"/>
            <p:custDataLst>
              <p:tags r:id="rId2"/>
            </p:custDataLst>
          </p:nvPr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755900" y="1861687"/>
            <a:ext cx="668020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>
            <p:custDataLst>
              <p:tags r:id="rId3"/>
            </p:custDataLst>
          </p:nvPr>
        </p:nvSpPr>
        <p:spPr>
          <a:xfrm>
            <a:off x="633906" y="4148838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61" name="Google Shape;361;p10"/>
          <p:cNvSpPr/>
          <p:nvPr>
            <p:custDataLst>
              <p:tags r:id="rId4"/>
            </p:custDataLst>
          </p:nvPr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>
            <p:custDataLst>
              <p:tags r:id="rId5"/>
            </p:custDataLst>
          </p:nvPr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>
            <p:custDataLst>
              <p:tags r:id="rId6"/>
            </p:custDataLst>
          </p:nvPr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>
            <p:custDataLst>
              <p:tags r:id="rId7"/>
            </p:custDataLst>
          </p:nvPr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>
            <p:custDataLst>
              <p:tags r:id="rId8"/>
            </p:custDataLst>
          </p:nvPr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>
            <p:custDataLst>
              <p:tags r:id="rId9"/>
            </p:custDataLst>
          </p:nvPr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>
            <p:custDataLst>
              <p:tags r:id="rId10"/>
            </p:custDataLst>
          </p:nvPr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>
            <p:custDataLst>
              <p:tags r:id="rId11"/>
            </p:custDataLst>
          </p:nvPr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>
            <p:custDataLst>
              <p:tags r:id="rId12"/>
            </p:custDataLst>
          </p:nvPr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>
            <p:custDataLst>
              <p:tags r:id="rId13"/>
            </p:custDataLst>
          </p:nvPr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>
            <p:custDataLst>
              <p:tags r:id="rId14"/>
            </p:custDataLst>
          </p:nvPr>
        </p:nvCxnSpPr>
        <p:spPr>
          <a:xfrm rot="10800000" flipH="1">
            <a:off x="4039258" y="3145002"/>
            <a:ext cx="795600" cy="3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>
            <p:custDataLst>
              <p:tags r:id="rId15"/>
            </p:custDataLst>
          </p:nvPr>
        </p:nvCxnSpPr>
        <p:spPr>
          <a:xfrm flipH="1">
            <a:off x="5286704" y="3375762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>
            <p:custDataLst>
              <p:tags r:id="rId16"/>
            </p:custDataLst>
          </p:nvPr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>
            <p:custDataLst>
              <p:tags r:id="rId17"/>
            </p:custDataLst>
          </p:nvPr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>
            <p:custDataLst>
              <p:tags r:id="rId18"/>
            </p:custDataLst>
          </p:nvPr>
        </p:nvCxnSpPr>
        <p:spPr>
          <a:xfrm flipH="1">
            <a:off x="5286703" y="4218764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>
            <p:custDataLst>
              <p:tags r:id="rId19"/>
            </p:custDataLst>
          </p:nvPr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7" name="Google Shape;377;p10"/>
          <p:cNvCxnSpPr/>
          <p:nvPr>
            <p:custDataLst>
              <p:tags r:id="rId20"/>
            </p:custDataLst>
          </p:nvPr>
        </p:nvCxnSpPr>
        <p:spPr>
          <a:xfrm flipH="1">
            <a:off x="6440871" y="4218763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8" name="Google Shape;378;p10"/>
          <p:cNvCxnSpPr/>
          <p:nvPr>
            <p:custDataLst>
              <p:tags r:id="rId21"/>
            </p:custDataLst>
          </p:nvPr>
        </p:nvCxnSpPr>
        <p:spPr>
          <a:xfrm flipH="1">
            <a:off x="7595037" y="4218762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>
            <p:custDataLst>
              <p:tags r:id="rId22"/>
            </p:custDataLst>
          </p:nvPr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>
            <p:custDataLst>
              <p:tags r:id="rId23"/>
            </p:custDataLst>
          </p:nvPr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>
            <p:custDataLst>
              <p:tags r:id="rId24"/>
            </p:custDataLst>
          </p:nvPr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>
            <p:custDataLst>
              <p:tags r:id="rId25"/>
            </p:custDataLst>
          </p:nvPr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>
            <p:custDataLst>
              <p:tags r:id="rId26"/>
            </p:custDataLst>
          </p:nvPr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4" name="Google Shape;384;p10"/>
          <p:cNvSpPr/>
          <p:nvPr>
            <p:custDataLst>
              <p:tags r:id="rId27"/>
            </p:custDataLst>
          </p:nvPr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>
            <p:custDataLst>
              <p:tags r:id="rId28"/>
            </p:custDataLst>
          </p:nvPr>
        </p:nvSpPr>
        <p:spPr>
          <a:xfrm>
            <a:off x="10997574" y="4583313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86" name="Google Shape;386;p10"/>
          <p:cNvSpPr/>
          <p:nvPr>
            <p:custDataLst>
              <p:tags r:id="rId29"/>
            </p:custDataLst>
          </p:nvPr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>
            <p:custDataLst>
              <p:tags r:id="rId30"/>
            </p:custDataLst>
          </p:nvPr>
        </p:nvCxnSpPr>
        <p:spPr>
          <a:xfrm rot="-5400000">
            <a:off x="7045452" y="2712992"/>
            <a:ext cx="557100" cy="4074600"/>
          </a:xfrm>
          <a:prstGeom prst="bentConnector3">
            <a:avLst>
              <a:gd name="adj1" fmla="val -11644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8" name="Google Shape;388;p10"/>
          <p:cNvSpPr txBox="1"/>
          <p:nvPr>
            <p:custDataLst>
              <p:tags r:id="rId31"/>
            </p:custDataLst>
          </p:nvPr>
        </p:nvSpPr>
        <p:spPr>
          <a:xfrm>
            <a:off x="6839240" y="4993483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89" name="Google Shape;389;p10"/>
          <p:cNvSpPr/>
          <p:nvPr>
            <p:custDataLst>
              <p:tags r:id="rId32"/>
            </p:custDataLst>
          </p:nvPr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90" name="Google Shape;390;p10"/>
          <p:cNvSpPr/>
          <p:nvPr>
            <p:custDataLst>
              <p:tags r:id="rId33"/>
            </p:custDataLst>
          </p:nvPr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91" name="Google Shape;391;p10"/>
          <p:cNvSpPr/>
          <p:nvPr>
            <p:custDataLst>
              <p:tags r:id="rId34"/>
            </p:custDataLst>
          </p:nvPr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7" name="Google Shape;320;p9">
            <a:extLst>
              <a:ext uri="{FF2B5EF4-FFF2-40B4-BE49-F238E27FC236}">
                <a16:creationId xmlns:a16="http://schemas.microsoft.com/office/drawing/2014/main" id="{CCEF284D-58F0-4E3B-B0FA-61E34F894E0E}"/>
              </a:ext>
            </a:extLst>
          </p:cNvPr>
          <p:cNvPicPr preferRelativeResize="0"/>
          <p:nvPr>
            <p:custDataLst>
              <p:tags r:id="rId35"/>
            </p:custDataLst>
          </p:nvPr>
        </p:nvPicPr>
        <p:blipFill>
          <a:blip r:embed="rId39"/>
          <a:srcRect/>
          <a:stretch/>
        </p:blipFill>
        <p:spPr>
          <a:xfrm>
            <a:off x="958398" y="2690831"/>
            <a:ext cx="2072082" cy="133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320;p9">
            <a:extLst>
              <a:ext uri="{FF2B5EF4-FFF2-40B4-BE49-F238E27FC236}">
                <a16:creationId xmlns:a16="http://schemas.microsoft.com/office/drawing/2014/main" id="{E04AEE35-258C-44D6-8C3C-E4FA23AF7C39}"/>
              </a:ext>
            </a:extLst>
          </p:cNvPr>
          <p:cNvPicPr preferRelativeResize="0"/>
          <p:nvPr>
            <p:custDataLst>
              <p:tags r:id="rId1"/>
            </p:custDataLst>
          </p:nvPr>
        </p:nvPicPr>
        <p:blipFill>
          <a:blip r:embed="rId12"/>
          <a:srcRect/>
          <a:stretch/>
        </p:blipFill>
        <p:spPr>
          <a:xfrm>
            <a:off x="3200847" y="1670241"/>
            <a:ext cx="3045336" cy="171760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1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Ошибки в сервере Открытого времени</a:t>
            </a:r>
          </a:p>
        </p:txBody>
      </p:sp>
      <p:sp>
        <p:nvSpPr>
          <p:cNvPr id="398" name="Google Shape;398;p11"/>
          <p:cNvSpPr txBox="1"/>
          <p:nvPr>
            <p:custDataLst>
              <p:tags r:id="rId3"/>
            </p:custDataLst>
          </p:nvPr>
        </p:nvSpPr>
        <p:spPr>
          <a:xfrm>
            <a:off x="5886643" y="3966216"/>
            <a:ext cx="4997123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99" name="Google Shape;399;p11"/>
          <p:cNvSpPr/>
          <p:nvPr>
            <p:custDataLst>
              <p:tags r:id="rId4"/>
            </p:custDataLst>
          </p:nvPr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>
            <p:custDataLst>
              <p:tags r:id="rId5"/>
            </p:custDataLst>
          </p:nvPr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>
            <p:custDataLst>
              <p:tags r:id="rId6"/>
            </p:custDataLst>
          </p:nvPr>
        </p:nvSpPr>
        <p:spPr>
          <a:xfrm>
            <a:off x="3860420" y="1616667"/>
            <a:ext cx="785151" cy="413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GNSS</a:t>
            </a:r>
            <a:endParaRPr dirty="0"/>
          </a:p>
        </p:txBody>
      </p:sp>
      <p:sp>
        <p:nvSpPr>
          <p:cNvPr id="402" name="Google Shape;402;p11"/>
          <p:cNvSpPr/>
          <p:nvPr>
            <p:custDataLst>
              <p:tags r:id="rId7"/>
            </p:custDataLst>
          </p:nvPr>
        </p:nvSpPr>
        <p:spPr>
          <a:xfrm>
            <a:off x="3719736" y="2394081"/>
            <a:ext cx="643566" cy="592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MAC</a:t>
            </a:r>
            <a:endParaRPr dirty="0"/>
          </a:p>
        </p:txBody>
      </p:sp>
      <p:pic>
        <p:nvPicPr>
          <p:cNvPr id="403" name="Google Shape;403;p11" descr="A screenshot of a computer&#10;&#10;Description automatically generated with medium confidence"/>
          <p:cNvPicPr preferRelativeResize="0"/>
          <p:nvPr>
            <p:custDataLst>
              <p:tags r:id="rId8"/>
            </p:custDataLst>
          </p:nvPr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>
            <p:custDataLst>
              <p:tags r:id="rId9"/>
            </p:custDataLst>
          </p:nvPr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7"/>
  <p:tag name="AS_OS" val="Microsoft Windows NT 10.0.17763.0"/>
  <p:tag name="AS_RELEASE_DATE" val="2024.01.14"/>
  <p:tag name="AS_TITLE" val="Aspose.Slides for .NET Standard 2.0"/>
  <p:tag name="AS_VERSION" val="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3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6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4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6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7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6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6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8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6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7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2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6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7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8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3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4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5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6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7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8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4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4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8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9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764</Words>
  <Application>Microsoft Office PowerPoint</Application>
  <PresentationFormat>Широкоэкранный</PresentationFormat>
  <Paragraphs>173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Calibri</vt:lpstr>
      <vt:lpstr>Optimistic Display</vt:lpstr>
      <vt:lpstr>Arial</vt:lpstr>
      <vt:lpstr>Office Theme</vt:lpstr>
      <vt:lpstr>Окно неопределенности</vt:lpstr>
      <vt:lpstr>Мотивация</vt:lpstr>
      <vt:lpstr>Общий обзор</vt:lpstr>
      <vt:lpstr>Формулирование</vt:lpstr>
      <vt:lpstr>Задача сверки сети</vt:lpstr>
      <vt:lpstr>Точность</vt:lpstr>
      <vt:lpstr>Схема синхронизации времени по всей сети</vt:lpstr>
      <vt:lpstr>Закон об общей разнице</vt:lpstr>
      <vt:lpstr>Ошибки в сервере Открытого времени</vt:lpstr>
      <vt:lpstr>Эксперимент</vt:lpstr>
      <vt:lpstr>Оценка разницы и стабильности</vt:lpstr>
      <vt:lpstr>Вариация работы</vt:lpstr>
      <vt:lpstr>Оценка погрешности (WO)</vt:lpstr>
      <vt:lpstr>Сознательная температура</vt:lpstr>
      <vt:lpstr>Оценка точности</vt:lpstr>
      <vt:lpstr>Оценка точности</vt:lpstr>
      <vt:lpstr>Оценка точности</vt:lpstr>
      <vt:lpstr>Прозрачные часы</vt:lpstr>
      <vt:lpstr>Сценарии точности</vt:lpstr>
      <vt:lpstr>Сценарии точности</vt:lpstr>
      <vt:lpstr>Сценарии точности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неопределенности</dc:title>
  <dc:creator>Ahmad Byagowi</dc:creator>
  <cp:lastModifiedBy>Вячеслав Миронов</cp:lastModifiedBy>
  <cp:revision>3</cp:revision>
  <dcterms:created xsi:type="dcterms:W3CDTF">2022-06-28T23:08:02Z</dcterms:created>
  <dcterms:modified xsi:type="dcterms:W3CDTF">2024-05-07T10:48:56Z</dcterms:modified>
</cp:coreProperties>
</file>