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07A-0A78-408D-DA01-37F5F0CF4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EDA5D-E857-ECD2-438E-1F9C15C9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3D36-9D67-B360-DADA-28E223E6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E5BC-6B39-0718-1D04-3190A3AF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6EB1-1003-D666-6EA2-CED59C20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92FA-B128-3870-E204-AD0FB3BD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70873-F17F-0CFA-E21A-29F0FFB5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D5BC-595A-308C-752A-D4C7D071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E394-86AB-37D8-0ECA-92992819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2DA7B-15C1-5698-D349-F7C2F0FA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11203-B2D3-A775-E25B-C3FA54556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A4608-8AFA-A5D2-C823-E25AC7C3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EA3E-3CA2-EC37-FE5F-E62D9A4D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931E-816B-4C48-177A-955E4FCC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66B2-56F5-94BA-13FC-CAF8313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AAAB-8CC7-8B60-AE0A-50486FC9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9B03-0B10-FA9E-87A9-5B7F4095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CC49-1098-D9AE-9412-F823B007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238D-A065-CF90-863F-2B568736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59C4-8715-FE01-BAA0-52173909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582C-11C9-1DDD-D8BF-4C3B99ED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3E7F-3A46-D65D-8484-49F363A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63BE-4264-5491-4DD6-02EFEACB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B755-7F40-A8C9-1747-A4C83AEF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283F-DE16-6941-E533-503A612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F9B9-3459-3BAC-8629-DA7621F0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1575-0FA5-7CC9-852F-ADB062445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0DA73-269D-7906-662E-CEF1A52E2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216C3-9356-5812-9533-8CD1794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7719-ADAC-39BF-4309-1A6ED191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73A08-578C-C6E4-9F7B-BC2A91A9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20E0-47AF-9051-98CE-4F2FE2AE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99E2-3B0F-63B6-4310-1E1FB54E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846EF-FC7D-3817-444A-1D2EC901A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C518E-B9B1-D805-3FB1-6556342FC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9B074-8888-A18C-0336-5ED21B010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E58AE-D17A-E373-C477-EF27B573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5FD17-884D-D566-893B-0BEED357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482FD-4ED0-709D-82DA-C363BAB3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ECC3-6B69-A1DE-99D9-59EE3D27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10AF-6837-C1A4-7645-F7E5DA95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ABF1E-AB05-EEB4-7F90-7E1CF30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7B8BA-BEB0-F021-E177-650F73E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2435-061B-A23C-D24A-55B590FA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DFABA-1F6B-49AC-D37A-0B82058E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B4C88-1D0D-F911-6BAA-533298F3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669C-9C60-B679-3B67-D6F4686F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4175-70C4-2BF9-CD96-5261AE9B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68A9-A2A5-F9E7-ECA5-98BA921C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40D4-C60F-088C-850D-E79DD44B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7A0DC-EFD9-531D-4A10-E793AE8C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DD86-5D6C-5A5D-8BDD-C1FB72B3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097C-0790-81DC-0DE4-32192514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70AE2-12A6-7B62-4B26-C1DF72F37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D0CB1-64D6-77B6-06A4-5B066F3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924C4-7253-A764-70CB-4254A7BC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2BD24-AB4D-F4F8-D157-3A3CD0CC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8AA6-0A78-EDC4-9760-A81DFF6A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F626F-990A-249C-378B-941035DB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7DC34-7DE4-62BB-238E-16DBEA07F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6751-B545-E681-FD06-55D52CC0D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DC4E1-1E3C-4F24-BCDB-3D779C312C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9C2-2825-B02E-2F99-A9042F0C6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0F02-C69D-C6B8-E538-EADF03DA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4630C-7DF2-462E-9AE6-864A66B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0177D1-0946-36AF-E8B3-33BDC606E536}"/>
              </a:ext>
            </a:extLst>
          </p:cNvPr>
          <p:cNvSpPr txBox="1"/>
          <p:nvPr/>
        </p:nvSpPr>
        <p:spPr>
          <a:xfrm>
            <a:off x="318486" y="90155"/>
            <a:ext cx="284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RCB WWVB SDR Hardware Design Diagram</a:t>
            </a:r>
          </a:p>
          <a:p>
            <a:r>
              <a:rPr lang="en-US" dirty="0"/>
              <a:t>Julian St. James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A21E2-08CF-3880-41DE-D98F510FB92A}"/>
              </a:ext>
            </a:extLst>
          </p:cNvPr>
          <p:cNvSpPr/>
          <p:nvPr/>
        </p:nvSpPr>
        <p:spPr>
          <a:xfrm>
            <a:off x="375823" y="1180129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SubGhz</a:t>
            </a:r>
            <a:r>
              <a:rPr lang="en-US" dirty="0"/>
              <a:t> Antenna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8316F-208F-4A32-876C-49F65D6F48AA}"/>
              </a:ext>
            </a:extLst>
          </p:cNvPr>
          <p:cNvSpPr/>
          <p:nvPr/>
        </p:nvSpPr>
        <p:spPr>
          <a:xfrm>
            <a:off x="2258628" y="1188606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50/50 splitter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778214-BD21-4CED-0070-000DE6A9A3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7675" y="1517481"/>
            <a:ext cx="71539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E7C7-5EAE-FEA9-AA0A-4784981A94D1}"/>
              </a:ext>
            </a:extLst>
          </p:cNvPr>
          <p:cNvSpPr/>
          <p:nvPr/>
        </p:nvSpPr>
        <p:spPr>
          <a:xfrm>
            <a:off x="7502373" y="488911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SX1276 </a:t>
            </a:r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err="1"/>
              <a:t>Xcvr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0C4A7-5B48-8E4F-AB14-A30CB476409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75267" y="826263"/>
            <a:ext cx="827106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C0FAE-1686-24D1-A053-314CFCB6A50B}"/>
              </a:ext>
            </a:extLst>
          </p:cNvPr>
          <p:cNvSpPr/>
          <p:nvPr/>
        </p:nvSpPr>
        <p:spPr>
          <a:xfrm>
            <a:off x="5413160" y="1657296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SX1257 IQ Radio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4ED57-ABD5-EB79-64AC-D00CFB687C3D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3430480" y="826263"/>
            <a:ext cx="2004134" cy="49003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A90E-E8FC-0C18-DC5E-FECB5B7C433F}"/>
              </a:ext>
            </a:extLst>
          </p:cNvPr>
          <p:cNvSpPr/>
          <p:nvPr/>
        </p:nvSpPr>
        <p:spPr>
          <a:xfrm>
            <a:off x="7626659" y="1657296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Ice40 FPGA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84E127-600E-ACEC-54D6-9A308F63CE17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6585012" y="1994648"/>
            <a:ext cx="1041647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C54E0D3-E66A-213B-2140-985C240A04AF}"/>
              </a:ext>
            </a:extLst>
          </p:cNvPr>
          <p:cNvSpPr/>
          <p:nvPr/>
        </p:nvSpPr>
        <p:spPr>
          <a:xfrm>
            <a:off x="10041384" y="982592"/>
            <a:ext cx="1867272" cy="88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STM32H747 Microcontroller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6BFB72-0917-F26F-A339-1AA2541B098D}"/>
              </a:ext>
            </a:extLst>
          </p:cNvPr>
          <p:cNvSpPr txBox="1"/>
          <p:nvPr/>
        </p:nvSpPr>
        <p:spPr>
          <a:xfrm>
            <a:off x="1600200" y="1071963"/>
            <a:ext cx="5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E38A7-153F-5600-C2B2-A0CECB3D802D}"/>
              </a:ext>
            </a:extLst>
          </p:cNvPr>
          <p:cNvSpPr txBox="1"/>
          <p:nvPr/>
        </p:nvSpPr>
        <p:spPr>
          <a:xfrm>
            <a:off x="6824710" y="408491"/>
            <a:ext cx="5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E7778B-2277-2CC1-7221-C51D13C217D2}"/>
              </a:ext>
            </a:extLst>
          </p:cNvPr>
          <p:cNvSpPr txBox="1"/>
          <p:nvPr/>
        </p:nvSpPr>
        <p:spPr>
          <a:xfrm>
            <a:off x="4914901" y="2147333"/>
            <a:ext cx="5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18A52A-5245-A875-63BD-85BD59382949}"/>
              </a:ext>
            </a:extLst>
          </p:cNvPr>
          <p:cNvSpPr txBox="1"/>
          <p:nvPr/>
        </p:nvSpPr>
        <p:spPr>
          <a:xfrm>
            <a:off x="6346055" y="2069186"/>
            <a:ext cx="1485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ΣΔ</a:t>
            </a:r>
            <a:r>
              <a:rPr lang="en-US" dirty="0"/>
              <a:t> ADC / DAC</a:t>
            </a:r>
          </a:p>
          <a:p>
            <a:pPr algn="ctr"/>
            <a:r>
              <a:rPr lang="en-US" dirty="0"/>
              <a:t>Digital Data</a:t>
            </a:r>
            <a:endParaRPr lang="el-GR" dirty="0"/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AAC92A-8BE4-E655-B430-B0CFE3434D6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674225" y="826263"/>
            <a:ext cx="1367159" cy="36705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495506-DEEA-1606-303C-9A031E4E65D3}"/>
              </a:ext>
            </a:extLst>
          </p:cNvPr>
          <p:cNvSpPr txBox="1"/>
          <p:nvPr/>
        </p:nvSpPr>
        <p:spPr>
          <a:xfrm>
            <a:off x="8746726" y="593157"/>
            <a:ext cx="14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 bus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89D6F6-0BCD-F7C3-70E1-29E2F53E526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798511" y="1657296"/>
            <a:ext cx="1242873" cy="33735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CF28E9-5DAD-3419-E4A7-D1DCBA972285}"/>
              </a:ext>
            </a:extLst>
          </p:cNvPr>
          <p:cNvSpPr txBox="1"/>
          <p:nvPr/>
        </p:nvSpPr>
        <p:spPr>
          <a:xfrm>
            <a:off x="8798511" y="1898990"/>
            <a:ext cx="148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 SPI bus</a:t>
            </a:r>
          </a:p>
          <a:p>
            <a:pPr algn="ctr"/>
            <a:r>
              <a:rPr lang="en-US" dirty="0"/>
              <a:t>Carries IQ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845798-B81A-E7C0-2E47-1544F778C01F}"/>
              </a:ext>
            </a:extLst>
          </p:cNvPr>
          <p:cNvSpPr/>
          <p:nvPr/>
        </p:nvSpPr>
        <p:spPr>
          <a:xfrm>
            <a:off x="648070" y="3566773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Low-Freq Antenna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DFCA79-93B6-A901-5DEC-0DC98BC1EBB3}"/>
              </a:ext>
            </a:extLst>
          </p:cNvPr>
          <p:cNvSpPr/>
          <p:nvPr/>
        </p:nvSpPr>
        <p:spPr>
          <a:xfrm>
            <a:off x="2556769" y="3566773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switches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4303AB-18A5-9C7E-5815-6E9CE33E201D}"/>
              </a:ext>
            </a:extLst>
          </p:cNvPr>
          <p:cNvSpPr/>
          <p:nvPr/>
        </p:nvSpPr>
        <p:spPr>
          <a:xfrm>
            <a:off x="5434614" y="488911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switches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7BA6E4-7D8E-115B-F3C1-B1733C44C809}"/>
              </a:ext>
            </a:extLst>
          </p:cNvPr>
          <p:cNvSpPr/>
          <p:nvPr/>
        </p:nvSpPr>
        <p:spPr>
          <a:xfrm>
            <a:off x="4193222" y="1735001"/>
            <a:ext cx="810825" cy="519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RF switches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013FFC-2967-A911-17FA-11970EB631A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430480" y="1678642"/>
            <a:ext cx="762742" cy="31600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5B96D3-6B80-C01C-50AA-6AFDBA1BB99A}"/>
              </a:ext>
            </a:extLst>
          </p:cNvPr>
          <p:cNvCxnSpPr>
            <a:cxnSpLocks/>
            <a:stCxn id="18" idx="1"/>
            <a:endCxn id="56" idx="3"/>
          </p:cNvCxnSpPr>
          <p:nvPr/>
        </p:nvCxnSpPr>
        <p:spPr>
          <a:xfrm flipH="1" flipV="1">
            <a:off x="5004047" y="1994647"/>
            <a:ext cx="409113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FCAED0C-F912-0FB3-7932-1CB710CE29E3}"/>
              </a:ext>
            </a:extLst>
          </p:cNvPr>
          <p:cNvSpPr txBox="1"/>
          <p:nvPr/>
        </p:nvSpPr>
        <p:spPr>
          <a:xfrm>
            <a:off x="4304930" y="668224"/>
            <a:ext cx="5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721432-1BEC-4520-2AF3-F3A45D84044D}"/>
              </a:ext>
            </a:extLst>
          </p:cNvPr>
          <p:cNvSpPr txBox="1"/>
          <p:nvPr/>
        </p:nvSpPr>
        <p:spPr>
          <a:xfrm>
            <a:off x="3379436" y="1796698"/>
            <a:ext cx="5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9CB73A4-07C9-25DA-41C9-AC327CE359C5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819922" y="3904124"/>
            <a:ext cx="736847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1D2DC76-BCE7-EA9A-B1D1-2658B72F3819}"/>
              </a:ext>
            </a:extLst>
          </p:cNvPr>
          <p:cNvSpPr txBox="1"/>
          <p:nvPr/>
        </p:nvSpPr>
        <p:spPr>
          <a:xfrm>
            <a:off x="1905370" y="3482110"/>
            <a:ext cx="5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57B89A-7C09-39F7-929F-483A328A3219}"/>
              </a:ext>
            </a:extLst>
          </p:cNvPr>
          <p:cNvSpPr/>
          <p:nvPr/>
        </p:nvSpPr>
        <p:spPr>
          <a:xfrm>
            <a:off x="4304930" y="3222464"/>
            <a:ext cx="955461" cy="519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Amplifiers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2FB691-9CF2-8500-D26B-9895107655B8}"/>
              </a:ext>
            </a:extLst>
          </p:cNvPr>
          <p:cNvSpPr/>
          <p:nvPr/>
        </p:nvSpPr>
        <p:spPr>
          <a:xfrm>
            <a:off x="5816728" y="3628346"/>
            <a:ext cx="1171852" cy="67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switches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6306FF3-CFCB-7EEC-52DA-8A149CC24FB0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3728621" y="3482110"/>
            <a:ext cx="576309" cy="28422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E221D7-9527-27F9-2783-C0963D615AD4}"/>
              </a:ext>
            </a:extLst>
          </p:cNvPr>
          <p:cNvCxnSpPr>
            <a:cxnSpLocks/>
          </p:cNvCxnSpPr>
          <p:nvPr/>
        </p:nvCxnSpPr>
        <p:spPr>
          <a:xfrm>
            <a:off x="3728621" y="4025985"/>
            <a:ext cx="2088107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A564BB-EFDA-6A72-462F-67A2FD9DD05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5260391" y="3482110"/>
            <a:ext cx="556337" cy="33090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F836A0-4AFA-B2E8-27E7-CB70518418ED}"/>
              </a:ext>
            </a:extLst>
          </p:cNvPr>
          <p:cNvSpPr/>
          <p:nvPr/>
        </p:nvSpPr>
        <p:spPr>
          <a:xfrm>
            <a:off x="6162957" y="4872699"/>
            <a:ext cx="1323505" cy="853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SiT5501 10ppb DCTCXO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BDFDB7D-0E3B-48A8-0F3C-7F3A11D3DEAA}"/>
              </a:ext>
            </a:extLst>
          </p:cNvPr>
          <p:cNvSpPr/>
          <p:nvPr/>
        </p:nvSpPr>
        <p:spPr>
          <a:xfrm>
            <a:off x="8136758" y="4872699"/>
            <a:ext cx="1323505" cy="853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Si5341 PLL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B672A9-E960-8F84-7C03-D0C5F992E315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>
            <a:off x="7486462" y="5299398"/>
            <a:ext cx="65029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2720A2B-EFCC-D5AE-20E5-0C1CEEE06A10}"/>
              </a:ext>
            </a:extLst>
          </p:cNvPr>
          <p:cNvSpPr txBox="1"/>
          <p:nvPr/>
        </p:nvSpPr>
        <p:spPr>
          <a:xfrm>
            <a:off x="4488956" y="4078223"/>
            <a:ext cx="5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34BBAD7-3B52-E28C-8EFD-BA4B53035095}"/>
              </a:ext>
            </a:extLst>
          </p:cNvPr>
          <p:cNvCxnSpPr>
            <a:stCxn id="73" idx="3"/>
            <a:endCxn id="28" idx="2"/>
          </p:cNvCxnSpPr>
          <p:nvPr/>
        </p:nvCxnSpPr>
        <p:spPr>
          <a:xfrm flipV="1">
            <a:off x="6988580" y="1867659"/>
            <a:ext cx="3986440" cy="2098039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2AD5358-493A-48C5-3DA7-3081F90E3A7C}"/>
              </a:ext>
            </a:extLst>
          </p:cNvPr>
          <p:cNvSpPr txBox="1"/>
          <p:nvPr/>
        </p:nvSpPr>
        <p:spPr>
          <a:xfrm>
            <a:off x="7435241" y="3624224"/>
            <a:ext cx="5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6F7318A-459E-E7A7-8500-068AC4E91BFF}"/>
              </a:ext>
            </a:extLst>
          </p:cNvPr>
          <p:cNvCxnSpPr>
            <a:stCxn id="83" idx="3"/>
          </p:cNvCxnSpPr>
          <p:nvPr/>
        </p:nvCxnSpPr>
        <p:spPr>
          <a:xfrm flipV="1">
            <a:off x="9460263" y="1898990"/>
            <a:ext cx="2133974" cy="3400408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40A4E6-0D11-798D-D858-166643ED1871}"/>
              </a:ext>
            </a:extLst>
          </p:cNvPr>
          <p:cNvSpPr txBox="1"/>
          <p:nvPr/>
        </p:nvSpPr>
        <p:spPr>
          <a:xfrm>
            <a:off x="9828311" y="4933664"/>
            <a:ext cx="176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CLKs (Not Core)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8D26087-9F3A-949A-63FE-138FA212CDEC}"/>
              </a:ext>
            </a:extLst>
          </p:cNvPr>
          <p:cNvCxnSpPr>
            <a:stCxn id="83" idx="0"/>
            <a:endCxn id="24" idx="2"/>
          </p:cNvCxnSpPr>
          <p:nvPr/>
        </p:nvCxnSpPr>
        <p:spPr>
          <a:xfrm rot="16200000" flipV="1">
            <a:off x="7235198" y="3309386"/>
            <a:ext cx="2540700" cy="5859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6FD6D06-AA5B-A03E-7B48-ED4CEF221E45}"/>
              </a:ext>
            </a:extLst>
          </p:cNvPr>
          <p:cNvCxnSpPr>
            <a:stCxn id="83" idx="0"/>
            <a:endCxn id="18" idx="2"/>
          </p:cNvCxnSpPr>
          <p:nvPr/>
        </p:nvCxnSpPr>
        <p:spPr>
          <a:xfrm rot="16200000" flipV="1">
            <a:off x="6128449" y="2202636"/>
            <a:ext cx="2540700" cy="2799425"/>
          </a:xfrm>
          <a:prstGeom prst="bentConnector3">
            <a:avLst>
              <a:gd name="adj1" fmla="val 632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36A7D79-9E94-805E-2CBD-F4980A2120C1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V="1">
            <a:off x="6690958" y="2560956"/>
            <a:ext cx="3709085" cy="914401"/>
          </a:xfrm>
          <a:prstGeom prst="bentConnector3">
            <a:avLst>
              <a:gd name="adj1" fmla="val 916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A green and white clock&#10;&#10;Description automatically generated">
            <a:extLst>
              <a:ext uri="{FF2B5EF4-FFF2-40B4-BE49-F238E27FC236}">
                <a16:creationId xmlns:a16="http://schemas.microsoft.com/office/drawing/2014/main" id="{D35204ED-8165-16A0-5693-84EB1E797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0" y="4188793"/>
            <a:ext cx="2380508" cy="2273796"/>
          </a:xfrm>
          <a:prstGeom prst="rect">
            <a:avLst/>
          </a:prstGeom>
        </p:spPr>
      </p:pic>
      <p:pic>
        <p:nvPicPr>
          <p:cNvPr id="106" name="Picture 105" descr="A logo with green leaves&#10;&#10;Description automatically generated">
            <a:extLst>
              <a:ext uri="{FF2B5EF4-FFF2-40B4-BE49-F238E27FC236}">
                <a16:creationId xmlns:a16="http://schemas.microsoft.com/office/drawing/2014/main" id="{75A9A416-EB42-4FE5-3805-8052CA1C8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62" y="4902747"/>
            <a:ext cx="2819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St. James</dc:creator>
  <cp:lastModifiedBy>Julian St. James</cp:lastModifiedBy>
  <cp:revision>19</cp:revision>
  <dcterms:created xsi:type="dcterms:W3CDTF">2024-08-19T20:09:46Z</dcterms:created>
  <dcterms:modified xsi:type="dcterms:W3CDTF">2024-08-19T20:25:59Z</dcterms:modified>
</cp:coreProperties>
</file>