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76" r:id="rId25"/>
    <p:sldId id="284" r:id="rId26"/>
    <p:sldId id="285" r:id="rId27"/>
    <p:sldId id="286" r:id="rId28"/>
    <p:sldId id="270" r:id="rId29"/>
    <p:sldId id="266" r:id="rId30"/>
    <p:sldId id="272" r:id="rId31"/>
    <p:sldId id="271" r:id="rId32"/>
    <p:sldId id="291" r:id="rId33"/>
    <p:sldId id="288" r:id="rId34"/>
    <p:sldId id="289" r:id="rId35"/>
    <p:sldId id="290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93539-5427-493A-833A-A8087DC68BDA}" type="doc">
      <dgm:prSet loTypeId="urn:microsoft.com/office/officeart/2005/8/layout/hierarchy4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C1939-0D69-4FEE-8388-858319AC2A7A}">
      <dgm:prSet phldrT="[Text]" custT="1"/>
      <dgm:spPr/>
      <dgm:t>
        <a:bodyPr/>
        <a:lstStyle/>
        <a:p>
          <a:r>
            <a:rPr lang="en-US" sz="3200" b="1" dirty="0" smtClean="0"/>
            <a:t>OSI Model</a:t>
          </a:r>
          <a:endParaRPr lang="en-US" sz="3200" b="1" dirty="0"/>
        </a:p>
      </dgm:t>
    </dgm:pt>
    <dgm:pt modelId="{B22C60CA-AC99-4F56-A913-50941D01BB48}" type="parTrans" cxnId="{F0E76394-1A92-45B7-9FE3-0EFB26E86777}">
      <dgm:prSet/>
      <dgm:spPr/>
      <dgm:t>
        <a:bodyPr/>
        <a:lstStyle/>
        <a:p>
          <a:endParaRPr lang="en-US"/>
        </a:p>
      </dgm:t>
    </dgm:pt>
    <dgm:pt modelId="{16AA15A5-93BC-4445-8BCA-D332C12D28F6}" type="sibTrans" cxnId="{F0E76394-1A92-45B7-9FE3-0EFB26E86777}">
      <dgm:prSet/>
      <dgm:spPr/>
      <dgm:t>
        <a:bodyPr/>
        <a:lstStyle/>
        <a:p>
          <a:endParaRPr lang="en-US"/>
        </a:p>
      </dgm:t>
    </dgm:pt>
    <dgm:pt modelId="{32455B04-ADA9-40FE-BDD5-FAA4D104EEF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Application Layer</a:t>
          </a:r>
          <a:endParaRPr lang="en-US" dirty="0"/>
        </a:p>
      </dgm:t>
    </dgm:pt>
    <dgm:pt modelId="{1F8B741D-03FB-4DE0-8100-E35C8E0C6B75}" type="parTrans" cxnId="{EC5EC0A9-F500-46DF-9E33-A5AB023008F1}">
      <dgm:prSet/>
      <dgm:spPr/>
      <dgm:t>
        <a:bodyPr/>
        <a:lstStyle/>
        <a:p>
          <a:endParaRPr lang="en-US"/>
        </a:p>
      </dgm:t>
    </dgm:pt>
    <dgm:pt modelId="{8875CEBB-D7C6-4315-879A-695E4732EC37}" type="sibTrans" cxnId="{EC5EC0A9-F500-46DF-9E33-A5AB023008F1}">
      <dgm:prSet/>
      <dgm:spPr/>
      <dgm:t>
        <a:bodyPr/>
        <a:lstStyle/>
        <a:p>
          <a:endParaRPr lang="en-US"/>
        </a:p>
      </dgm:t>
    </dgm:pt>
    <dgm:pt modelId="{0F2AB70F-9602-4C7E-AF98-D5386727DA84}">
      <dgm:prSet phldrT="[Text]" custT="1"/>
      <dgm:spPr/>
      <dgm:t>
        <a:bodyPr/>
        <a:lstStyle/>
        <a:p>
          <a:r>
            <a:rPr lang="en-US" sz="3200" b="1" dirty="0" smtClean="0"/>
            <a:t>TCP/IP</a:t>
          </a:r>
          <a:endParaRPr lang="en-US" sz="3200" b="1" dirty="0"/>
        </a:p>
      </dgm:t>
    </dgm:pt>
    <dgm:pt modelId="{C4330C18-0C1D-4B95-911C-626CEE30BD90}" type="parTrans" cxnId="{B42994BD-236B-4F09-8002-36FC93D397A9}">
      <dgm:prSet/>
      <dgm:spPr/>
      <dgm:t>
        <a:bodyPr/>
        <a:lstStyle/>
        <a:p>
          <a:endParaRPr lang="en-US"/>
        </a:p>
      </dgm:t>
    </dgm:pt>
    <dgm:pt modelId="{5F421620-4378-4F05-9692-E384EDF6ED2A}" type="sibTrans" cxnId="{B42994BD-236B-4F09-8002-36FC93D397A9}">
      <dgm:prSet/>
      <dgm:spPr/>
      <dgm:t>
        <a:bodyPr/>
        <a:lstStyle/>
        <a:p>
          <a:endParaRPr lang="en-US"/>
        </a:p>
      </dgm:t>
    </dgm:pt>
    <dgm:pt modelId="{311AFB76-A99F-48EB-BD96-EED764729C4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Presentation Layer</a:t>
          </a:r>
          <a:endParaRPr lang="en-US" dirty="0"/>
        </a:p>
      </dgm:t>
    </dgm:pt>
    <dgm:pt modelId="{AA034D5E-1D70-4017-88A9-1E4AB5144DC4}" type="parTrans" cxnId="{8850BABF-E34A-42F0-B3C5-62AA71C769B2}">
      <dgm:prSet/>
      <dgm:spPr/>
      <dgm:t>
        <a:bodyPr/>
        <a:lstStyle/>
        <a:p>
          <a:endParaRPr lang="en-US"/>
        </a:p>
      </dgm:t>
    </dgm:pt>
    <dgm:pt modelId="{74D6562D-8912-485B-ACA0-881258EC58C3}" type="sibTrans" cxnId="{8850BABF-E34A-42F0-B3C5-62AA71C769B2}">
      <dgm:prSet/>
      <dgm:spPr/>
      <dgm:t>
        <a:bodyPr/>
        <a:lstStyle/>
        <a:p>
          <a:endParaRPr lang="en-US"/>
        </a:p>
      </dgm:t>
    </dgm:pt>
    <dgm:pt modelId="{9D40613C-0C1A-4A98-917B-77C06E0CB0E2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Session Layer</a:t>
          </a:r>
          <a:endParaRPr lang="en-US" dirty="0"/>
        </a:p>
      </dgm:t>
    </dgm:pt>
    <dgm:pt modelId="{D32E91AE-70D9-4C17-BFD0-6AA0D565D326}" type="parTrans" cxnId="{4F7B3914-5362-4309-8BDE-DD1C291B621B}">
      <dgm:prSet/>
      <dgm:spPr/>
      <dgm:t>
        <a:bodyPr/>
        <a:lstStyle/>
        <a:p>
          <a:endParaRPr lang="en-US"/>
        </a:p>
      </dgm:t>
    </dgm:pt>
    <dgm:pt modelId="{25A2308E-8D97-4B7D-A1BD-0D603C73887B}" type="sibTrans" cxnId="{4F7B3914-5362-4309-8BDE-DD1C291B621B}">
      <dgm:prSet/>
      <dgm:spPr/>
      <dgm:t>
        <a:bodyPr/>
        <a:lstStyle/>
        <a:p>
          <a:endParaRPr lang="en-US"/>
        </a:p>
      </dgm:t>
    </dgm:pt>
    <dgm:pt modelId="{218D9CCF-91FA-4116-AB15-081C319FCE03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Transport Layer</a:t>
          </a:r>
          <a:endParaRPr lang="en-US" dirty="0"/>
        </a:p>
      </dgm:t>
    </dgm:pt>
    <dgm:pt modelId="{6025DA7B-A5D1-4D84-9C44-7C86A7F7C60F}" type="parTrans" cxnId="{E43C19EE-3D58-4506-890D-703DA2C20D92}">
      <dgm:prSet/>
      <dgm:spPr/>
      <dgm:t>
        <a:bodyPr/>
        <a:lstStyle/>
        <a:p>
          <a:endParaRPr lang="en-US"/>
        </a:p>
      </dgm:t>
    </dgm:pt>
    <dgm:pt modelId="{5B81EDD2-84B0-4078-AA0B-ABC38B69BE1E}" type="sibTrans" cxnId="{E43C19EE-3D58-4506-890D-703DA2C20D92}">
      <dgm:prSet/>
      <dgm:spPr/>
      <dgm:t>
        <a:bodyPr/>
        <a:lstStyle/>
        <a:p>
          <a:endParaRPr lang="en-US"/>
        </a:p>
      </dgm:t>
    </dgm:pt>
    <dgm:pt modelId="{C176A2E4-B1E4-474B-A582-003B9368F777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Network Layer</a:t>
          </a:r>
          <a:endParaRPr lang="en-US" dirty="0"/>
        </a:p>
      </dgm:t>
    </dgm:pt>
    <dgm:pt modelId="{889BD9DD-73B5-48A1-9E5D-984E719D07A4}" type="parTrans" cxnId="{9CC23DC9-0D4F-466B-9598-FA988276B9A5}">
      <dgm:prSet/>
      <dgm:spPr/>
      <dgm:t>
        <a:bodyPr/>
        <a:lstStyle/>
        <a:p>
          <a:endParaRPr lang="en-US"/>
        </a:p>
      </dgm:t>
    </dgm:pt>
    <dgm:pt modelId="{5488278D-8559-4B53-830B-65CE8550EBD1}" type="sibTrans" cxnId="{9CC23DC9-0D4F-466B-9598-FA988276B9A5}">
      <dgm:prSet/>
      <dgm:spPr/>
      <dgm:t>
        <a:bodyPr/>
        <a:lstStyle/>
        <a:p>
          <a:endParaRPr lang="en-US"/>
        </a:p>
      </dgm:t>
    </dgm:pt>
    <dgm:pt modelId="{6F2126F9-0F78-4533-93E0-C6E885A4ADF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Application Layer</a:t>
          </a:r>
          <a:endParaRPr lang="en-US" dirty="0"/>
        </a:p>
      </dgm:t>
    </dgm:pt>
    <dgm:pt modelId="{E57ED511-D7E5-47D0-9763-F731E0D73CDC}" type="parTrans" cxnId="{FB4C6894-FEEC-4BBF-ACF8-20E6D851AF91}">
      <dgm:prSet/>
      <dgm:spPr/>
      <dgm:t>
        <a:bodyPr/>
        <a:lstStyle/>
        <a:p>
          <a:endParaRPr lang="en-US"/>
        </a:p>
      </dgm:t>
    </dgm:pt>
    <dgm:pt modelId="{7FF5D48B-1E49-4E09-985C-31A44BAC0740}" type="sibTrans" cxnId="{FB4C6894-FEEC-4BBF-ACF8-20E6D851AF91}">
      <dgm:prSet/>
      <dgm:spPr/>
      <dgm:t>
        <a:bodyPr/>
        <a:lstStyle/>
        <a:p>
          <a:endParaRPr lang="en-US"/>
        </a:p>
      </dgm:t>
    </dgm:pt>
    <dgm:pt modelId="{DD212C7C-98F6-4D14-A250-2EEC2FE7C6E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 Link Layer</a:t>
          </a:r>
          <a:endParaRPr lang="en-US" dirty="0"/>
        </a:p>
      </dgm:t>
    </dgm:pt>
    <dgm:pt modelId="{DC2F04FB-7382-47EB-8887-6C71FA79F2EF}" type="parTrans" cxnId="{F33BC883-525C-4507-8D22-91F1701BCB98}">
      <dgm:prSet/>
      <dgm:spPr/>
      <dgm:t>
        <a:bodyPr/>
        <a:lstStyle/>
        <a:p>
          <a:endParaRPr lang="en-US"/>
        </a:p>
      </dgm:t>
    </dgm:pt>
    <dgm:pt modelId="{D6168B06-146E-4637-B92A-DEF0525872A2}" type="sibTrans" cxnId="{F33BC883-525C-4507-8D22-91F1701BCB98}">
      <dgm:prSet/>
      <dgm:spPr/>
      <dgm:t>
        <a:bodyPr/>
        <a:lstStyle/>
        <a:p>
          <a:endParaRPr lang="en-US"/>
        </a:p>
      </dgm:t>
    </dgm:pt>
    <dgm:pt modelId="{D7D51415-D5F7-4579-807B-42286D49E5C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Physical Layer</a:t>
          </a:r>
          <a:endParaRPr lang="en-US" dirty="0"/>
        </a:p>
      </dgm:t>
    </dgm:pt>
    <dgm:pt modelId="{B9C3CBBD-133D-4FCB-9B08-12CE3938FF54}" type="parTrans" cxnId="{9D637C75-87E1-48F7-91A9-9DFE7B971631}">
      <dgm:prSet/>
      <dgm:spPr/>
      <dgm:t>
        <a:bodyPr/>
        <a:lstStyle/>
        <a:p>
          <a:endParaRPr lang="en-US"/>
        </a:p>
      </dgm:t>
    </dgm:pt>
    <dgm:pt modelId="{36F330D8-98A4-4F55-92E1-08A7265AD8E2}" type="sibTrans" cxnId="{9D637C75-87E1-48F7-91A9-9DFE7B971631}">
      <dgm:prSet/>
      <dgm:spPr/>
      <dgm:t>
        <a:bodyPr/>
        <a:lstStyle/>
        <a:p>
          <a:endParaRPr lang="en-US"/>
        </a:p>
      </dgm:t>
    </dgm:pt>
    <dgm:pt modelId="{46420FCE-9887-49AC-A270-D1381C62FC7F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Transport Layer</a:t>
          </a:r>
        </a:p>
      </dgm:t>
    </dgm:pt>
    <dgm:pt modelId="{C1A8645B-7A55-4255-A0F3-9400F101DFEE}" type="parTrans" cxnId="{4C9861D6-8473-4202-9344-8E0B5D91BBDA}">
      <dgm:prSet/>
      <dgm:spPr/>
      <dgm:t>
        <a:bodyPr/>
        <a:lstStyle/>
        <a:p>
          <a:endParaRPr lang="en-US"/>
        </a:p>
      </dgm:t>
    </dgm:pt>
    <dgm:pt modelId="{10ECB91E-E71D-4A07-A514-00086091B06A}" type="sibTrans" cxnId="{4C9861D6-8473-4202-9344-8E0B5D91BBDA}">
      <dgm:prSet/>
      <dgm:spPr/>
      <dgm:t>
        <a:bodyPr/>
        <a:lstStyle/>
        <a:p>
          <a:endParaRPr lang="en-US"/>
        </a:p>
      </dgm:t>
    </dgm:pt>
    <dgm:pt modelId="{9A53E53D-9DDE-4FDC-92D9-52A3D1C34817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Internet Layer</a:t>
          </a:r>
        </a:p>
      </dgm:t>
    </dgm:pt>
    <dgm:pt modelId="{619C559B-11F0-4E4A-828D-404872D32FE2}" type="parTrans" cxnId="{C2141F67-4B5C-462F-98B9-CB311C51E9D0}">
      <dgm:prSet/>
      <dgm:spPr/>
      <dgm:t>
        <a:bodyPr/>
        <a:lstStyle/>
        <a:p>
          <a:endParaRPr lang="en-US"/>
        </a:p>
      </dgm:t>
    </dgm:pt>
    <dgm:pt modelId="{E4AF70BD-0744-4A83-A5C4-7467D11F1C55}" type="sibTrans" cxnId="{C2141F67-4B5C-462F-98B9-CB311C51E9D0}">
      <dgm:prSet/>
      <dgm:spPr/>
      <dgm:t>
        <a:bodyPr/>
        <a:lstStyle/>
        <a:p>
          <a:endParaRPr lang="en-US"/>
        </a:p>
      </dgm:t>
    </dgm:pt>
    <dgm:pt modelId="{B0B73224-19EC-4278-B34A-98987938598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Network Access Layer</a:t>
          </a:r>
        </a:p>
      </dgm:t>
    </dgm:pt>
    <dgm:pt modelId="{4508BE3E-3A71-455F-AE71-7D3B4F04AEC5}" type="parTrans" cxnId="{6DC2AB9C-E705-4BD0-8D5A-D82CAD9663A4}">
      <dgm:prSet/>
      <dgm:spPr/>
      <dgm:t>
        <a:bodyPr/>
        <a:lstStyle/>
        <a:p>
          <a:endParaRPr lang="en-US"/>
        </a:p>
      </dgm:t>
    </dgm:pt>
    <dgm:pt modelId="{3DEB50BA-B77D-4D82-8454-CF62FC798411}" type="sibTrans" cxnId="{6DC2AB9C-E705-4BD0-8D5A-D82CAD9663A4}">
      <dgm:prSet/>
      <dgm:spPr/>
      <dgm:t>
        <a:bodyPr/>
        <a:lstStyle/>
        <a:p>
          <a:endParaRPr lang="en-US"/>
        </a:p>
      </dgm:t>
    </dgm:pt>
    <dgm:pt modelId="{6B6C03B4-8BFE-404E-AA0C-3328CFD2E493}" type="pres">
      <dgm:prSet presAssocID="{F3693539-5427-493A-833A-A8087DC68BD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h-TH"/>
        </a:p>
      </dgm:t>
    </dgm:pt>
    <dgm:pt modelId="{A1E5EA30-E458-4A3F-8326-4F0923CA7DEA}" type="pres">
      <dgm:prSet presAssocID="{F0AC1939-0D69-4FEE-8388-858319AC2A7A}" presName="vertOne" presStyleCnt="0"/>
      <dgm:spPr/>
    </dgm:pt>
    <dgm:pt modelId="{EA9C45F7-9552-43D8-855A-6691C74CEFEA}" type="pres">
      <dgm:prSet presAssocID="{F0AC1939-0D69-4FEE-8388-858319AC2A7A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35F562AD-9E86-4A63-87B1-424599B2CD81}" type="pres">
      <dgm:prSet presAssocID="{F0AC1939-0D69-4FEE-8388-858319AC2A7A}" presName="parTransOne" presStyleCnt="0"/>
      <dgm:spPr/>
    </dgm:pt>
    <dgm:pt modelId="{F4E2D656-01A3-4F12-807D-2DE494A4CE69}" type="pres">
      <dgm:prSet presAssocID="{F0AC1939-0D69-4FEE-8388-858319AC2A7A}" presName="horzOne" presStyleCnt="0"/>
      <dgm:spPr/>
    </dgm:pt>
    <dgm:pt modelId="{E22C1911-9DC5-4C0E-B9B4-36D7FDA5DD75}" type="pres">
      <dgm:prSet presAssocID="{32455B04-ADA9-40FE-BDD5-FAA4D104EEFC}" presName="vertTwo" presStyleCnt="0"/>
      <dgm:spPr/>
    </dgm:pt>
    <dgm:pt modelId="{A2B4BBF6-9523-4807-8AE2-A6635709733D}" type="pres">
      <dgm:prSet presAssocID="{32455B04-ADA9-40FE-BDD5-FAA4D104EE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C9F757CE-1907-400C-AC07-BE286384EEF9}" type="pres">
      <dgm:prSet presAssocID="{32455B04-ADA9-40FE-BDD5-FAA4D104EEFC}" presName="parTransTwo" presStyleCnt="0"/>
      <dgm:spPr/>
    </dgm:pt>
    <dgm:pt modelId="{B3B688D9-D625-46FA-9670-DC6BE9B54DAC}" type="pres">
      <dgm:prSet presAssocID="{32455B04-ADA9-40FE-BDD5-FAA4D104EEFC}" presName="horzTwo" presStyleCnt="0"/>
      <dgm:spPr/>
    </dgm:pt>
    <dgm:pt modelId="{D80D7C86-AD9F-4C71-B924-B9B0FD8A0ECA}" type="pres">
      <dgm:prSet presAssocID="{311AFB76-A99F-48EB-BD96-EED764729C4C}" presName="vertThree" presStyleCnt="0"/>
      <dgm:spPr/>
    </dgm:pt>
    <dgm:pt modelId="{CB8B6882-3584-4E42-B175-DAAFD57E1252}" type="pres">
      <dgm:prSet presAssocID="{311AFB76-A99F-48EB-BD96-EED764729C4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6B27DF-3C9E-4637-B4DA-18FDD15C7D91}" type="pres">
      <dgm:prSet presAssocID="{311AFB76-A99F-48EB-BD96-EED764729C4C}" presName="parTransThree" presStyleCnt="0"/>
      <dgm:spPr/>
    </dgm:pt>
    <dgm:pt modelId="{9D3B393E-D227-403A-8BE2-41BAFC18089A}" type="pres">
      <dgm:prSet presAssocID="{311AFB76-A99F-48EB-BD96-EED764729C4C}" presName="horzThree" presStyleCnt="0"/>
      <dgm:spPr/>
    </dgm:pt>
    <dgm:pt modelId="{BB9C78A4-DE87-49F5-A5BC-3048C3EABF96}" type="pres">
      <dgm:prSet presAssocID="{9D40613C-0C1A-4A98-917B-77C06E0CB0E2}" presName="vertFour" presStyleCnt="0">
        <dgm:presLayoutVars>
          <dgm:chPref val="3"/>
        </dgm:presLayoutVars>
      </dgm:prSet>
      <dgm:spPr/>
    </dgm:pt>
    <dgm:pt modelId="{BDA548A8-4503-4B6D-8B48-CCD3C6058AC7}" type="pres">
      <dgm:prSet presAssocID="{9D40613C-0C1A-4A98-917B-77C06E0CB0E2}" presName="txFour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9E0D1-32BF-4FE9-B1DD-A35E1C1A3CC1}" type="pres">
      <dgm:prSet presAssocID="{9D40613C-0C1A-4A98-917B-77C06E0CB0E2}" presName="parTransFour" presStyleCnt="0"/>
      <dgm:spPr/>
    </dgm:pt>
    <dgm:pt modelId="{635D89E8-E3DF-4A1F-AF76-1E79FDCA1BAA}" type="pres">
      <dgm:prSet presAssocID="{9D40613C-0C1A-4A98-917B-77C06E0CB0E2}" presName="horzFour" presStyleCnt="0"/>
      <dgm:spPr/>
    </dgm:pt>
    <dgm:pt modelId="{BDCEAFEB-C48A-4A71-906C-3135E963982D}" type="pres">
      <dgm:prSet presAssocID="{218D9CCF-91FA-4116-AB15-081C319FCE03}" presName="vertFour" presStyleCnt="0">
        <dgm:presLayoutVars>
          <dgm:chPref val="3"/>
        </dgm:presLayoutVars>
      </dgm:prSet>
      <dgm:spPr/>
    </dgm:pt>
    <dgm:pt modelId="{7719A7E2-3103-4C80-BFD9-2C528CCBB18D}" type="pres">
      <dgm:prSet presAssocID="{218D9CCF-91FA-4116-AB15-081C319FCE03}" presName="txFour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A7067B-4E9E-4C41-85F1-76DB8F2743B4}" type="pres">
      <dgm:prSet presAssocID="{218D9CCF-91FA-4116-AB15-081C319FCE03}" presName="parTransFour" presStyleCnt="0"/>
      <dgm:spPr/>
    </dgm:pt>
    <dgm:pt modelId="{18327C9C-7B58-4539-8600-E0B6595FEDC4}" type="pres">
      <dgm:prSet presAssocID="{218D9CCF-91FA-4116-AB15-081C319FCE03}" presName="horzFour" presStyleCnt="0"/>
      <dgm:spPr/>
    </dgm:pt>
    <dgm:pt modelId="{21EB0B81-2577-48DA-9B34-C630F52900D9}" type="pres">
      <dgm:prSet presAssocID="{C176A2E4-B1E4-474B-A582-003B9368F777}" presName="vertFour" presStyleCnt="0">
        <dgm:presLayoutVars>
          <dgm:chPref val="3"/>
        </dgm:presLayoutVars>
      </dgm:prSet>
      <dgm:spPr/>
    </dgm:pt>
    <dgm:pt modelId="{27C9A979-2BC4-4723-9881-B2092D5E40E6}" type="pres">
      <dgm:prSet presAssocID="{C176A2E4-B1E4-474B-A582-003B9368F777}" presName="txFour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4485A7-820F-4DCE-8495-9E7CADEAF858}" type="pres">
      <dgm:prSet presAssocID="{C176A2E4-B1E4-474B-A582-003B9368F777}" presName="parTransFour" presStyleCnt="0"/>
      <dgm:spPr/>
    </dgm:pt>
    <dgm:pt modelId="{A0F76C2A-0282-433A-832B-A5DD24438FEE}" type="pres">
      <dgm:prSet presAssocID="{C176A2E4-B1E4-474B-A582-003B9368F777}" presName="horzFour" presStyleCnt="0"/>
      <dgm:spPr/>
    </dgm:pt>
    <dgm:pt modelId="{7A41A0E7-76FB-4EB8-896E-AEDB415842A4}" type="pres">
      <dgm:prSet presAssocID="{DD212C7C-98F6-4D14-A250-2EEC2FE7C6EF}" presName="vertFour" presStyleCnt="0">
        <dgm:presLayoutVars>
          <dgm:chPref val="3"/>
        </dgm:presLayoutVars>
      </dgm:prSet>
      <dgm:spPr/>
    </dgm:pt>
    <dgm:pt modelId="{30FB6146-33F8-4D8C-BA10-F97A5A4B6410}" type="pres">
      <dgm:prSet presAssocID="{DD212C7C-98F6-4D14-A250-2EEC2FE7C6EF}" presName="txFour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6ADA35-FC52-4524-AEE3-4DB65401EE12}" type="pres">
      <dgm:prSet presAssocID="{DD212C7C-98F6-4D14-A250-2EEC2FE7C6EF}" presName="parTransFour" presStyleCnt="0"/>
      <dgm:spPr/>
    </dgm:pt>
    <dgm:pt modelId="{87CDDC22-EAF9-41BF-AAC1-B6B03E0F2591}" type="pres">
      <dgm:prSet presAssocID="{DD212C7C-98F6-4D14-A250-2EEC2FE7C6EF}" presName="horzFour" presStyleCnt="0"/>
      <dgm:spPr/>
    </dgm:pt>
    <dgm:pt modelId="{1E5D995A-CD60-4C65-92F7-179BB4F8862E}" type="pres">
      <dgm:prSet presAssocID="{D7D51415-D5F7-4579-807B-42286D49E5C1}" presName="vertFour" presStyleCnt="0">
        <dgm:presLayoutVars>
          <dgm:chPref val="3"/>
        </dgm:presLayoutVars>
      </dgm:prSet>
      <dgm:spPr/>
    </dgm:pt>
    <dgm:pt modelId="{D99FBCFF-92EF-4063-9673-3B2D00FF4DB3}" type="pres">
      <dgm:prSet presAssocID="{D7D51415-D5F7-4579-807B-42286D49E5C1}" presName="txFour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2B5ACD-9BAA-43E0-A0CF-EA42DC857ABA}" type="pres">
      <dgm:prSet presAssocID="{D7D51415-D5F7-4579-807B-42286D49E5C1}" presName="horzFour" presStyleCnt="0"/>
      <dgm:spPr/>
    </dgm:pt>
    <dgm:pt modelId="{8E471914-8219-495E-A0DF-4AE36F4CDBB7}" type="pres">
      <dgm:prSet presAssocID="{16AA15A5-93BC-4445-8BCA-D332C12D28F6}" presName="sibSpaceOne" presStyleCnt="0"/>
      <dgm:spPr/>
    </dgm:pt>
    <dgm:pt modelId="{D07A684A-3CBB-4FB4-8920-3BD202B5496E}" type="pres">
      <dgm:prSet presAssocID="{0F2AB70F-9602-4C7E-AF98-D5386727DA84}" presName="vertOne" presStyleCnt="0"/>
      <dgm:spPr/>
    </dgm:pt>
    <dgm:pt modelId="{3A37FF6F-3484-41F7-919E-31E4A2516800}" type="pres">
      <dgm:prSet presAssocID="{0F2AB70F-9602-4C7E-AF98-D5386727DA84}" presName="txOne" presStyleLbl="node0" presStyleIdx="1" presStyleCnt="2" custScaleX="100000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2B224108-9B75-477A-ABA2-E8DE384D51A3}" type="pres">
      <dgm:prSet presAssocID="{0F2AB70F-9602-4C7E-AF98-D5386727DA84}" presName="parTransOne" presStyleCnt="0"/>
      <dgm:spPr/>
    </dgm:pt>
    <dgm:pt modelId="{C10D05CA-C0A3-46A2-AB03-C3D48965B408}" type="pres">
      <dgm:prSet presAssocID="{0F2AB70F-9602-4C7E-AF98-D5386727DA84}" presName="horzOne" presStyleCnt="0"/>
      <dgm:spPr/>
    </dgm:pt>
    <dgm:pt modelId="{292B6451-106E-47E2-9C89-9A71B06E7A62}" type="pres">
      <dgm:prSet presAssocID="{6F2126F9-0F78-4533-93E0-C6E885A4ADFC}" presName="vertTwo" presStyleCnt="0"/>
      <dgm:spPr/>
    </dgm:pt>
    <dgm:pt modelId="{0F3FB311-DD6E-4AD3-971A-58ADD7D354D9}" type="pres">
      <dgm:prSet presAssocID="{6F2126F9-0F78-4533-93E0-C6E885A4ADFC}" presName="txTwo" presStyleLbl="node2" presStyleIdx="1" presStyleCnt="2" custScaleX="99972" custScaleY="338577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4943E356-11DF-4FE8-A072-CA31DE612B76}" type="pres">
      <dgm:prSet presAssocID="{6F2126F9-0F78-4533-93E0-C6E885A4ADFC}" presName="parTransTwo" presStyleCnt="0"/>
      <dgm:spPr/>
    </dgm:pt>
    <dgm:pt modelId="{F2A6292E-CF79-4C9A-B263-F9B3653CE02C}" type="pres">
      <dgm:prSet presAssocID="{6F2126F9-0F78-4533-93E0-C6E885A4ADFC}" presName="horzTwo" presStyleCnt="0"/>
      <dgm:spPr/>
    </dgm:pt>
    <dgm:pt modelId="{673CE8BC-E815-45E6-A7B2-A118F4D605F7}" type="pres">
      <dgm:prSet presAssocID="{46420FCE-9887-49AC-A270-D1381C62FC7F}" presName="vertThree" presStyleCnt="0"/>
      <dgm:spPr/>
    </dgm:pt>
    <dgm:pt modelId="{3238BF1F-E04F-4B68-A511-795A8DB6394F}" type="pres">
      <dgm:prSet presAssocID="{46420FCE-9887-49AC-A270-D1381C62FC7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28F07-E148-4486-8D3D-5EAAEBE2DB11}" type="pres">
      <dgm:prSet presAssocID="{46420FCE-9887-49AC-A270-D1381C62FC7F}" presName="parTransThree" presStyleCnt="0"/>
      <dgm:spPr/>
    </dgm:pt>
    <dgm:pt modelId="{7A8E7C66-98E3-44B7-8D5B-1E4EE9A66B84}" type="pres">
      <dgm:prSet presAssocID="{46420FCE-9887-49AC-A270-D1381C62FC7F}" presName="horzThree" presStyleCnt="0"/>
      <dgm:spPr/>
    </dgm:pt>
    <dgm:pt modelId="{4F0D8DD2-39A5-4DA5-92F0-63F6F5E3F28C}" type="pres">
      <dgm:prSet presAssocID="{9A53E53D-9DDE-4FDC-92D9-52A3D1C34817}" presName="vertFour" presStyleCnt="0">
        <dgm:presLayoutVars>
          <dgm:chPref val="3"/>
        </dgm:presLayoutVars>
      </dgm:prSet>
      <dgm:spPr/>
    </dgm:pt>
    <dgm:pt modelId="{6F437DC0-DC2D-4AA6-9502-61DF7FF4B2AC}" type="pres">
      <dgm:prSet presAssocID="{9A53E53D-9DDE-4FDC-92D9-52A3D1C34817}" presName="txFour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17A70-99FA-45F9-9C1A-C09218E2E5D0}" type="pres">
      <dgm:prSet presAssocID="{9A53E53D-9DDE-4FDC-92D9-52A3D1C34817}" presName="parTransFour" presStyleCnt="0"/>
      <dgm:spPr/>
    </dgm:pt>
    <dgm:pt modelId="{38AADD6D-7C4F-4AE2-ADA0-AABA05014D88}" type="pres">
      <dgm:prSet presAssocID="{9A53E53D-9DDE-4FDC-92D9-52A3D1C34817}" presName="horzFour" presStyleCnt="0"/>
      <dgm:spPr/>
    </dgm:pt>
    <dgm:pt modelId="{65BF7E99-A89B-40B0-8F0A-6F469B202801}" type="pres">
      <dgm:prSet presAssocID="{B0B73224-19EC-4278-B34A-989879385984}" presName="vertFour" presStyleCnt="0">
        <dgm:presLayoutVars>
          <dgm:chPref val="3"/>
        </dgm:presLayoutVars>
      </dgm:prSet>
      <dgm:spPr/>
    </dgm:pt>
    <dgm:pt modelId="{F8F7C6E6-644F-44E1-9577-795F55DE098C}" type="pres">
      <dgm:prSet presAssocID="{B0B73224-19EC-4278-B34A-989879385984}" presName="txFour" presStyleLbl="node4" presStyleIdx="6" presStyleCnt="7" custScaleY="2131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AA57E9-8D79-48C6-93EA-332CFE5BAFA0}" type="pres">
      <dgm:prSet presAssocID="{B0B73224-19EC-4278-B34A-989879385984}" presName="horzFour" presStyleCnt="0"/>
      <dgm:spPr/>
    </dgm:pt>
  </dgm:ptLst>
  <dgm:cxnLst>
    <dgm:cxn modelId="{F37C4CD4-425B-4406-90B1-FC70B277D8D9}" type="presOf" srcId="{DD212C7C-98F6-4D14-A250-2EEC2FE7C6EF}" destId="{30FB6146-33F8-4D8C-BA10-F97A5A4B6410}" srcOrd="0" destOrd="0" presId="urn:microsoft.com/office/officeart/2005/8/layout/hierarchy4"/>
    <dgm:cxn modelId="{3CB64774-C498-4850-9057-65306482F838}" type="presOf" srcId="{F0AC1939-0D69-4FEE-8388-858319AC2A7A}" destId="{EA9C45F7-9552-43D8-855A-6691C74CEFEA}" srcOrd="0" destOrd="0" presId="urn:microsoft.com/office/officeart/2005/8/layout/hierarchy4"/>
    <dgm:cxn modelId="{4C9861D6-8473-4202-9344-8E0B5D91BBDA}" srcId="{6F2126F9-0F78-4533-93E0-C6E885A4ADFC}" destId="{46420FCE-9887-49AC-A270-D1381C62FC7F}" srcOrd="0" destOrd="0" parTransId="{C1A8645B-7A55-4255-A0F3-9400F101DFEE}" sibTransId="{10ECB91E-E71D-4A07-A514-00086091B06A}"/>
    <dgm:cxn modelId="{F0E76394-1A92-45B7-9FE3-0EFB26E86777}" srcId="{F3693539-5427-493A-833A-A8087DC68BDA}" destId="{F0AC1939-0D69-4FEE-8388-858319AC2A7A}" srcOrd="0" destOrd="0" parTransId="{B22C60CA-AC99-4F56-A913-50941D01BB48}" sibTransId="{16AA15A5-93BC-4445-8BCA-D332C12D28F6}"/>
    <dgm:cxn modelId="{85FB2D5D-27DB-49FA-BFE2-3AC1DBC8445C}" type="presOf" srcId="{218D9CCF-91FA-4116-AB15-081C319FCE03}" destId="{7719A7E2-3103-4C80-BFD9-2C528CCBB18D}" srcOrd="0" destOrd="0" presId="urn:microsoft.com/office/officeart/2005/8/layout/hierarchy4"/>
    <dgm:cxn modelId="{9CC23DC9-0D4F-466B-9598-FA988276B9A5}" srcId="{218D9CCF-91FA-4116-AB15-081C319FCE03}" destId="{C176A2E4-B1E4-474B-A582-003B9368F777}" srcOrd="0" destOrd="0" parTransId="{889BD9DD-73B5-48A1-9E5D-984E719D07A4}" sibTransId="{5488278D-8559-4B53-830B-65CE8550EBD1}"/>
    <dgm:cxn modelId="{67912DC3-5733-49E4-8375-0F9A174BA295}" type="presOf" srcId="{D7D51415-D5F7-4579-807B-42286D49E5C1}" destId="{D99FBCFF-92EF-4063-9673-3B2D00FF4DB3}" srcOrd="0" destOrd="0" presId="urn:microsoft.com/office/officeart/2005/8/layout/hierarchy4"/>
    <dgm:cxn modelId="{F33BC883-525C-4507-8D22-91F1701BCB98}" srcId="{C176A2E4-B1E4-474B-A582-003B9368F777}" destId="{DD212C7C-98F6-4D14-A250-2EEC2FE7C6EF}" srcOrd="0" destOrd="0" parTransId="{DC2F04FB-7382-47EB-8887-6C71FA79F2EF}" sibTransId="{D6168B06-146E-4637-B92A-DEF0525872A2}"/>
    <dgm:cxn modelId="{FB4C6894-FEEC-4BBF-ACF8-20E6D851AF91}" srcId="{0F2AB70F-9602-4C7E-AF98-D5386727DA84}" destId="{6F2126F9-0F78-4533-93E0-C6E885A4ADFC}" srcOrd="0" destOrd="0" parTransId="{E57ED511-D7E5-47D0-9763-F731E0D73CDC}" sibTransId="{7FF5D48B-1E49-4E09-985C-31A44BAC0740}"/>
    <dgm:cxn modelId="{4A1271C3-F7D1-491E-B5D4-8D7DF8C3A1BB}" type="presOf" srcId="{6F2126F9-0F78-4533-93E0-C6E885A4ADFC}" destId="{0F3FB311-DD6E-4AD3-971A-58ADD7D354D9}" srcOrd="0" destOrd="0" presId="urn:microsoft.com/office/officeart/2005/8/layout/hierarchy4"/>
    <dgm:cxn modelId="{9D637C75-87E1-48F7-91A9-9DFE7B971631}" srcId="{DD212C7C-98F6-4D14-A250-2EEC2FE7C6EF}" destId="{D7D51415-D5F7-4579-807B-42286D49E5C1}" srcOrd="0" destOrd="0" parTransId="{B9C3CBBD-133D-4FCB-9B08-12CE3938FF54}" sibTransId="{36F330D8-98A4-4F55-92E1-08A7265AD8E2}"/>
    <dgm:cxn modelId="{1023D9BA-0789-421C-92B3-765B4E58DDFA}" type="presOf" srcId="{B0B73224-19EC-4278-B34A-989879385984}" destId="{F8F7C6E6-644F-44E1-9577-795F55DE098C}" srcOrd="0" destOrd="0" presId="urn:microsoft.com/office/officeart/2005/8/layout/hierarchy4"/>
    <dgm:cxn modelId="{6B629F38-D39C-4A78-A1A5-31CEF496BFDD}" type="presOf" srcId="{0F2AB70F-9602-4C7E-AF98-D5386727DA84}" destId="{3A37FF6F-3484-41F7-919E-31E4A2516800}" srcOrd="0" destOrd="0" presId="urn:microsoft.com/office/officeart/2005/8/layout/hierarchy4"/>
    <dgm:cxn modelId="{EFDB51DC-434C-422B-A70D-980F1EEF6C49}" type="presOf" srcId="{C176A2E4-B1E4-474B-A582-003B9368F777}" destId="{27C9A979-2BC4-4723-9881-B2092D5E40E6}" srcOrd="0" destOrd="0" presId="urn:microsoft.com/office/officeart/2005/8/layout/hierarchy4"/>
    <dgm:cxn modelId="{8850BABF-E34A-42F0-B3C5-62AA71C769B2}" srcId="{32455B04-ADA9-40FE-BDD5-FAA4D104EEFC}" destId="{311AFB76-A99F-48EB-BD96-EED764729C4C}" srcOrd="0" destOrd="0" parTransId="{AA034D5E-1D70-4017-88A9-1E4AB5144DC4}" sibTransId="{74D6562D-8912-485B-ACA0-881258EC58C3}"/>
    <dgm:cxn modelId="{C2141F67-4B5C-462F-98B9-CB311C51E9D0}" srcId="{46420FCE-9887-49AC-A270-D1381C62FC7F}" destId="{9A53E53D-9DDE-4FDC-92D9-52A3D1C34817}" srcOrd="0" destOrd="0" parTransId="{619C559B-11F0-4E4A-828D-404872D32FE2}" sibTransId="{E4AF70BD-0744-4A83-A5C4-7467D11F1C55}"/>
    <dgm:cxn modelId="{EC5EC0A9-F500-46DF-9E33-A5AB023008F1}" srcId="{F0AC1939-0D69-4FEE-8388-858319AC2A7A}" destId="{32455B04-ADA9-40FE-BDD5-FAA4D104EEFC}" srcOrd="0" destOrd="0" parTransId="{1F8B741D-03FB-4DE0-8100-E35C8E0C6B75}" sibTransId="{8875CEBB-D7C6-4315-879A-695E4732EC37}"/>
    <dgm:cxn modelId="{44FF82BC-6453-426D-873B-8489DB69C796}" type="presOf" srcId="{32455B04-ADA9-40FE-BDD5-FAA4D104EEFC}" destId="{A2B4BBF6-9523-4807-8AE2-A6635709733D}" srcOrd="0" destOrd="0" presId="urn:microsoft.com/office/officeart/2005/8/layout/hierarchy4"/>
    <dgm:cxn modelId="{6DC2AB9C-E705-4BD0-8D5A-D82CAD9663A4}" srcId="{9A53E53D-9DDE-4FDC-92D9-52A3D1C34817}" destId="{B0B73224-19EC-4278-B34A-989879385984}" srcOrd="0" destOrd="0" parTransId="{4508BE3E-3A71-455F-AE71-7D3B4F04AEC5}" sibTransId="{3DEB50BA-B77D-4D82-8454-CF62FC798411}"/>
    <dgm:cxn modelId="{39003CBA-6D5E-4FFE-B247-779FB83C7494}" type="presOf" srcId="{311AFB76-A99F-48EB-BD96-EED764729C4C}" destId="{CB8B6882-3584-4E42-B175-DAAFD57E1252}" srcOrd="0" destOrd="0" presId="urn:microsoft.com/office/officeart/2005/8/layout/hierarchy4"/>
    <dgm:cxn modelId="{F355B386-C37D-45AF-9374-F5BFB4AB3DD0}" type="presOf" srcId="{F3693539-5427-493A-833A-A8087DC68BDA}" destId="{6B6C03B4-8BFE-404E-AA0C-3328CFD2E493}" srcOrd="0" destOrd="0" presId="urn:microsoft.com/office/officeart/2005/8/layout/hierarchy4"/>
    <dgm:cxn modelId="{5738AF0B-092F-4F2D-A5B4-7A7F635FCC01}" type="presOf" srcId="{9A53E53D-9DDE-4FDC-92D9-52A3D1C34817}" destId="{6F437DC0-DC2D-4AA6-9502-61DF7FF4B2AC}" srcOrd="0" destOrd="0" presId="urn:microsoft.com/office/officeart/2005/8/layout/hierarchy4"/>
    <dgm:cxn modelId="{B42994BD-236B-4F09-8002-36FC93D397A9}" srcId="{F3693539-5427-493A-833A-A8087DC68BDA}" destId="{0F2AB70F-9602-4C7E-AF98-D5386727DA84}" srcOrd="1" destOrd="0" parTransId="{C4330C18-0C1D-4B95-911C-626CEE30BD90}" sibTransId="{5F421620-4378-4F05-9692-E384EDF6ED2A}"/>
    <dgm:cxn modelId="{4F7B3914-5362-4309-8BDE-DD1C291B621B}" srcId="{311AFB76-A99F-48EB-BD96-EED764729C4C}" destId="{9D40613C-0C1A-4A98-917B-77C06E0CB0E2}" srcOrd="0" destOrd="0" parTransId="{D32E91AE-70D9-4C17-BFD0-6AA0D565D326}" sibTransId="{25A2308E-8D97-4B7D-A1BD-0D603C73887B}"/>
    <dgm:cxn modelId="{12F1C42E-765E-44C6-B42B-08A4789C7291}" type="presOf" srcId="{9D40613C-0C1A-4A98-917B-77C06E0CB0E2}" destId="{BDA548A8-4503-4B6D-8B48-CCD3C6058AC7}" srcOrd="0" destOrd="0" presId="urn:microsoft.com/office/officeart/2005/8/layout/hierarchy4"/>
    <dgm:cxn modelId="{15E3D30C-66F6-4797-A8B3-55B0175415E0}" type="presOf" srcId="{46420FCE-9887-49AC-A270-D1381C62FC7F}" destId="{3238BF1F-E04F-4B68-A511-795A8DB6394F}" srcOrd="0" destOrd="0" presId="urn:microsoft.com/office/officeart/2005/8/layout/hierarchy4"/>
    <dgm:cxn modelId="{E43C19EE-3D58-4506-890D-703DA2C20D92}" srcId="{9D40613C-0C1A-4A98-917B-77C06E0CB0E2}" destId="{218D9CCF-91FA-4116-AB15-081C319FCE03}" srcOrd="0" destOrd="0" parTransId="{6025DA7B-A5D1-4D84-9C44-7C86A7F7C60F}" sibTransId="{5B81EDD2-84B0-4078-AA0B-ABC38B69BE1E}"/>
    <dgm:cxn modelId="{5E6CBBF3-2C6B-4B61-9CC1-3E82AEA9FEAC}" type="presParOf" srcId="{6B6C03B4-8BFE-404E-AA0C-3328CFD2E493}" destId="{A1E5EA30-E458-4A3F-8326-4F0923CA7DEA}" srcOrd="0" destOrd="0" presId="urn:microsoft.com/office/officeart/2005/8/layout/hierarchy4"/>
    <dgm:cxn modelId="{4F9C4237-07FA-4DA0-B74B-838D2473724F}" type="presParOf" srcId="{A1E5EA30-E458-4A3F-8326-4F0923CA7DEA}" destId="{EA9C45F7-9552-43D8-855A-6691C74CEFEA}" srcOrd="0" destOrd="0" presId="urn:microsoft.com/office/officeart/2005/8/layout/hierarchy4"/>
    <dgm:cxn modelId="{DD97DA51-4CD7-4989-A086-3DF4344F6067}" type="presParOf" srcId="{A1E5EA30-E458-4A3F-8326-4F0923CA7DEA}" destId="{35F562AD-9E86-4A63-87B1-424599B2CD81}" srcOrd="1" destOrd="0" presId="urn:microsoft.com/office/officeart/2005/8/layout/hierarchy4"/>
    <dgm:cxn modelId="{A414D1D8-07B6-4553-AFBD-E7C1F7A4C771}" type="presParOf" srcId="{A1E5EA30-E458-4A3F-8326-4F0923CA7DEA}" destId="{F4E2D656-01A3-4F12-807D-2DE494A4CE69}" srcOrd="2" destOrd="0" presId="urn:microsoft.com/office/officeart/2005/8/layout/hierarchy4"/>
    <dgm:cxn modelId="{FD3CF1F7-1ACF-439B-8427-729CC08E6359}" type="presParOf" srcId="{F4E2D656-01A3-4F12-807D-2DE494A4CE69}" destId="{E22C1911-9DC5-4C0E-B9B4-36D7FDA5DD75}" srcOrd="0" destOrd="0" presId="urn:microsoft.com/office/officeart/2005/8/layout/hierarchy4"/>
    <dgm:cxn modelId="{8FDB08D7-1FE4-4FF0-8277-E0032A84AFE5}" type="presParOf" srcId="{E22C1911-9DC5-4C0E-B9B4-36D7FDA5DD75}" destId="{A2B4BBF6-9523-4807-8AE2-A6635709733D}" srcOrd="0" destOrd="0" presId="urn:microsoft.com/office/officeart/2005/8/layout/hierarchy4"/>
    <dgm:cxn modelId="{1770DB31-3F6C-49BA-8086-78DB864A4534}" type="presParOf" srcId="{E22C1911-9DC5-4C0E-B9B4-36D7FDA5DD75}" destId="{C9F757CE-1907-400C-AC07-BE286384EEF9}" srcOrd="1" destOrd="0" presId="urn:microsoft.com/office/officeart/2005/8/layout/hierarchy4"/>
    <dgm:cxn modelId="{543C5561-F634-45F2-9FED-271F55D5950E}" type="presParOf" srcId="{E22C1911-9DC5-4C0E-B9B4-36D7FDA5DD75}" destId="{B3B688D9-D625-46FA-9670-DC6BE9B54DAC}" srcOrd="2" destOrd="0" presId="urn:microsoft.com/office/officeart/2005/8/layout/hierarchy4"/>
    <dgm:cxn modelId="{6DA01A70-EF31-4A46-B999-7C9FB89A4278}" type="presParOf" srcId="{B3B688D9-D625-46FA-9670-DC6BE9B54DAC}" destId="{D80D7C86-AD9F-4C71-B924-B9B0FD8A0ECA}" srcOrd="0" destOrd="0" presId="urn:microsoft.com/office/officeart/2005/8/layout/hierarchy4"/>
    <dgm:cxn modelId="{1B5B674E-5888-483E-9041-5E6B32A41098}" type="presParOf" srcId="{D80D7C86-AD9F-4C71-B924-B9B0FD8A0ECA}" destId="{CB8B6882-3584-4E42-B175-DAAFD57E1252}" srcOrd="0" destOrd="0" presId="urn:microsoft.com/office/officeart/2005/8/layout/hierarchy4"/>
    <dgm:cxn modelId="{B2E521B2-5247-46D7-9E30-00C51088A3AD}" type="presParOf" srcId="{D80D7C86-AD9F-4C71-B924-B9B0FD8A0ECA}" destId="{1F6B27DF-3C9E-4637-B4DA-18FDD15C7D91}" srcOrd="1" destOrd="0" presId="urn:microsoft.com/office/officeart/2005/8/layout/hierarchy4"/>
    <dgm:cxn modelId="{9CF71D05-3DDF-4D38-9568-3C5C083388A8}" type="presParOf" srcId="{D80D7C86-AD9F-4C71-B924-B9B0FD8A0ECA}" destId="{9D3B393E-D227-403A-8BE2-41BAFC18089A}" srcOrd="2" destOrd="0" presId="urn:microsoft.com/office/officeart/2005/8/layout/hierarchy4"/>
    <dgm:cxn modelId="{F3589ADF-F5E1-4C56-8501-8B4259572C00}" type="presParOf" srcId="{9D3B393E-D227-403A-8BE2-41BAFC18089A}" destId="{BB9C78A4-DE87-49F5-A5BC-3048C3EABF96}" srcOrd="0" destOrd="0" presId="urn:microsoft.com/office/officeart/2005/8/layout/hierarchy4"/>
    <dgm:cxn modelId="{E080E86B-2E56-470C-B7CA-F2D0788C667C}" type="presParOf" srcId="{BB9C78A4-DE87-49F5-A5BC-3048C3EABF96}" destId="{BDA548A8-4503-4B6D-8B48-CCD3C6058AC7}" srcOrd="0" destOrd="0" presId="urn:microsoft.com/office/officeart/2005/8/layout/hierarchy4"/>
    <dgm:cxn modelId="{4B60AEC7-1F6B-4ABC-92BE-45C6072A7EFE}" type="presParOf" srcId="{BB9C78A4-DE87-49F5-A5BC-3048C3EABF96}" destId="{BE49E0D1-32BF-4FE9-B1DD-A35E1C1A3CC1}" srcOrd="1" destOrd="0" presId="urn:microsoft.com/office/officeart/2005/8/layout/hierarchy4"/>
    <dgm:cxn modelId="{7CBBB7CD-C97A-4402-87D0-1DD50A4494EB}" type="presParOf" srcId="{BB9C78A4-DE87-49F5-A5BC-3048C3EABF96}" destId="{635D89E8-E3DF-4A1F-AF76-1E79FDCA1BAA}" srcOrd="2" destOrd="0" presId="urn:microsoft.com/office/officeart/2005/8/layout/hierarchy4"/>
    <dgm:cxn modelId="{4CF530AF-66E5-46CE-8B50-AE8007AB9F58}" type="presParOf" srcId="{635D89E8-E3DF-4A1F-AF76-1E79FDCA1BAA}" destId="{BDCEAFEB-C48A-4A71-906C-3135E963982D}" srcOrd="0" destOrd="0" presId="urn:microsoft.com/office/officeart/2005/8/layout/hierarchy4"/>
    <dgm:cxn modelId="{EDE95D30-1D2E-4D73-A499-39B3F21C2C3A}" type="presParOf" srcId="{BDCEAFEB-C48A-4A71-906C-3135E963982D}" destId="{7719A7E2-3103-4C80-BFD9-2C528CCBB18D}" srcOrd="0" destOrd="0" presId="urn:microsoft.com/office/officeart/2005/8/layout/hierarchy4"/>
    <dgm:cxn modelId="{F0E2FA0C-6A8B-421C-A651-51B8DCBA8BD7}" type="presParOf" srcId="{BDCEAFEB-C48A-4A71-906C-3135E963982D}" destId="{27A7067B-4E9E-4C41-85F1-76DB8F2743B4}" srcOrd="1" destOrd="0" presId="urn:microsoft.com/office/officeart/2005/8/layout/hierarchy4"/>
    <dgm:cxn modelId="{7460BBD3-7671-4F5F-AA9C-060378C6FB1E}" type="presParOf" srcId="{BDCEAFEB-C48A-4A71-906C-3135E963982D}" destId="{18327C9C-7B58-4539-8600-E0B6595FEDC4}" srcOrd="2" destOrd="0" presId="urn:microsoft.com/office/officeart/2005/8/layout/hierarchy4"/>
    <dgm:cxn modelId="{F1D2FF8E-8681-41C4-88D6-BF06251FADC1}" type="presParOf" srcId="{18327C9C-7B58-4539-8600-E0B6595FEDC4}" destId="{21EB0B81-2577-48DA-9B34-C630F52900D9}" srcOrd="0" destOrd="0" presId="urn:microsoft.com/office/officeart/2005/8/layout/hierarchy4"/>
    <dgm:cxn modelId="{065061E3-9397-4842-AA79-A4EA06818CEC}" type="presParOf" srcId="{21EB0B81-2577-48DA-9B34-C630F52900D9}" destId="{27C9A979-2BC4-4723-9881-B2092D5E40E6}" srcOrd="0" destOrd="0" presId="urn:microsoft.com/office/officeart/2005/8/layout/hierarchy4"/>
    <dgm:cxn modelId="{E1464782-FCF0-4D18-B370-70648486A4CB}" type="presParOf" srcId="{21EB0B81-2577-48DA-9B34-C630F52900D9}" destId="{C44485A7-820F-4DCE-8495-9E7CADEAF858}" srcOrd="1" destOrd="0" presId="urn:microsoft.com/office/officeart/2005/8/layout/hierarchy4"/>
    <dgm:cxn modelId="{8F4E85B9-E83F-4817-BC1B-BF3A7AFFA381}" type="presParOf" srcId="{21EB0B81-2577-48DA-9B34-C630F52900D9}" destId="{A0F76C2A-0282-433A-832B-A5DD24438FEE}" srcOrd="2" destOrd="0" presId="urn:microsoft.com/office/officeart/2005/8/layout/hierarchy4"/>
    <dgm:cxn modelId="{67D9C760-6CD2-4120-A025-DBBABD3F79EF}" type="presParOf" srcId="{A0F76C2A-0282-433A-832B-A5DD24438FEE}" destId="{7A41A0E7-76FB-4EB8-896E-AEDB415842A4}" srcOrd="0" destOrd="0" presId="urn:microsoft.com/office/officeart/2005/8/layout/hierarchy4"/>
    <dgm:cxn modelId="{488A2337-084E-4D3C-A047-71A264C4C68E}" type="presParOf" srcId="{7A41A0E7-76FB-4EB8-896E-AEDB415842A4}" destId="{30FB6146-33F8-4D8C-BA10-F97A5A4B6410}" srcOrd="0" destOrd="0" presId="urn:microsoft.com/office/officeart/2005/8/layout/hierarchy4"/>
    <dgm:cxn modelId="{717EED4C-3BAD-47B2-8EA3-37A67B2FA688}" type="presParOf" srcId="{7A41A0E7-76FB-4EB8-896E-AEDB415842A4}" destId="{956ADA35-FC52-4524-AEE3-4DB65401EE12}" srcOrd="1" destOrd="0" presId="urn:microsoft.com/office/officeart/2005/8/layout/hierarchy4"/>
    <dgm:cxn modelId="{D6536CB4-F77B-4846-BAAD-923FA54B087C}" type="presParOf" srcId="{7A41A0E7-76FB-4EB8-896E-AEDB415842A4}" destId="{87CDDC22-EAF9-41BF-AAC1-B6B03E0F2591}" srcOrd="2" destOrd="0" presId="urn:microsoft.com/office/officeart/2005/8/layout/hierarchy4"/>
    <dgm:cxn modelId="{31D9CCF1-47A1-439D-A0CE-42920A89EFB3}" type="presParOf" srcId="{87CDDC22-EAF9-41BF-AAC1-B6B03E0F2591}" destId="{1E5D995A-CD60-4C65-92F7-179BB4F8862E}" srcOrd="0" destOrd="0" presId="urn:microsoft.com/office/officeart/2005/8/layout/hierarchy4"/>
    <dgm:cxn modelId="{D0EE18B9-8B5D-4264-8B56-3E3D59E0B2F1}" type="presParOf" srcId="{1E5D995A-CD60-4C65-92F7-179BB4F8862E}" destId="{D99FBCFF-92EF-4063-9673-3B2D00FF4DB3}" srcOrd="0" destOrd="0" presId="urn:microsoft.com/office/officeart/2005/8/layout/hierarchy4"/>
    <dgm:cxn modelId="{DD830CA2-D7B9-4A67-8E91-F642E1FD59EB}" type="presParOf" srcId="{1E5D995A-CD60-4C65-92F7-179BB4F8862E}" destId="{C12B5ACD-9BAA-43E0-A0CF-EA42DC857ABA}" srcOrd="1" destOrd="0" presId="urn:microsoft.com/office/officeart/2005/8/layout/hierarchy4"/>
    <dgm:cxn modelId="{05E11B18-2CD8-486F-8AAB-D5FF45DC0530}" type="presParOf" srcId="{6B6C03B4-8BFE-404E-AA0C-3328CFD2E493}" destId="{8E471914-8219-495E-A0DF-4AE36F4CDBB7}" srcOrd="1" destOrd="0" presId="urn:microsoft.com/office/officeart/2005/8/layout/hierarchy4"/>
    <dgm:cxn modelId="{5A2B642A-3E27-48BA-8BB0-73DDA2391D60}" type="presParOf" srcId="{6B6C03B4-8BFE-404E-AA0C-3328CFD2E493}" destId="{D07A684A-3CBB-4FB4-8920-3BD202B5496E}" srcOrd="2" destOrd="0" presId="urn:microsoft.com/office/officeart/2005/8/layout/hierarchy4"/>
    <dgm:cxn modelId="{6F136FBC-8582-45E9-BD5B-BED184B225FF}" type="presParOf" srcId="{D07A684A-3CBB-4FB4-8920-3BD202B5496E}" destId="{3A37FF6F-3484-41F7-919E-31E4A2516800}" srcOrd="0" destOrd="0" presId="urn:microsoft.com/office/officeart/2005/8/layout/hierarchy4"/>
    <dgm:cxn modelId="{5B7FCF98-CFD6-446F-A660-81212C2C0D4F}" type="presParOf" srcId="{D07A684A-3CBB-4FB4-8920-3BD202B5496E}" destId="{2B224108-9B75-477A-ABA2-E8DE384D51A3}" srcOrd="1" destOrd="0" presId="urn:microsoft.com/office/officeart/2005/8/layout/hierarchy4"/>
    <dgm:cxn modelId="{9F67D9B4-A8EA-4941-ACE2-77D7A2F859F2}" type="presParOf" srcId="{D07A684A-3CBB-4FB4-8920-3BD202B5496E}" destId="{C10D05CA-C0A3-46A2-AB03-C3D48965B408}" srcOrd="2" destOrd="0" presId="urn:microsoft.com/office/officeart/2005/8/layout/hierarchy4"/>
    <dgm:cxn modelId="{35DAB12D-38CD-4103-BE80-8E385F47DBA6}" type="presParOf" srcId="{C10D05CA-C0A3-46A2-AB03-C3D48965B408}" destId="{292B6451-106E-47E2-9C89-9A71B06E7A62}" srcOrd="0" destOrd="0" presId="urn:microsoft.com/office/officeart/2005/8/layout/hierarchy4"/>
    <dgm:cxn modelId="{27316331-8509-4729-B9F9-6EA22229074C}" type="presParOf" srcId="{292B6451-106E-47E2-9C89-9A71B06E7A62}" destId="{0F3FB311-DD6E-4AD3-971A-58ADD7D354D9}" srcOrd="0" destOrd="0" presId="urn:microsoft.com/office/officeart/2005/8/layout/hierarchy4"/>
    <dgm:cxn modelId="{0430D90C-F9D3-4D5A-BCEE-CC72B831CBA0}" type="presParOf" srcId="{292B6451-106E-47E2-9C89-9A71B06E7A62}" destId="{4943E356-11DF-4FE8-A072-CA31DE612B76}" srcOrd="1" destOrd="0" presId="urn:microsoft.com/office/officeart/2005/8/layout/hierarchy4"/>
    <dgm:cxn modelId="{94291C5B-6AB8-4009-A04E-A5D80B8D962B}" type="presParOf" srcId="{292B6451-106E-47E2-9C89-9A71B06E7A62}" destId="{F2A6292E-CF79-4C9A-B263-F9B3653CE02C}" srcOrd="2" destOrd="0" presId="urn:microsoft.com/office/officeart/2005/8/layout/hierarchy4"/>
    <dgm:cxn modelId="{8FB876EB-FBD5-4B30-8DE1-FD6186283457}" type="presParOf" srcId="{F2A6292E-CF79-4C9A-B263-F9B3653CE02C}" destId="{673CE8BC-E815-45E6-A7B2-A118F4D605F7}" srcOrd="0" destOrd="0" presId="urn:microsoft.com/office/officeart/2005/8/layout/hierarchy4"/>
    <dgm:cxn modelId="{690971B6-7997-48E8-929E-09147E1C8228}" type="presParOf" srcId="{673CE8BC-E815-45E6-A7B2-A118F4D605F7}" destId="{3238BF1F-E04F-4B68-A511-795A8DB6394F}" srcOrd="0" destOrd="0" presId="urn:microsoft.com/office/officeart/2005/8/layout/hierarchy4"/>
    <dgm:cxn modelId="{D667145B-D40C-4A16-8114-0BD8D0238618}" type="presParOf" srcId="{673CE8BC-E815-45E6-A7B2-A118F4D605F7}" destId="{15A28F07-E148-4486-8D3D-5EAAEBE2DB11}" srcOrd="1" destOrd="0" presId="urn:microsoft.com/office/officeart/2005/8/layout/hierarchy4"/>
    <dgm:cxn modelId="{75D71DCF-CFCB-4C21-924F-C025DC23A677}" type="presParOf" srcId="{673CE8BC-E815-45E6-A7B2-A118F4D605F7}" destId="{7A8E7C66-98E3-44B7-8D5B-1E4EE9A66B84}" srcOrd="2" destOrd="0" presId="urn:microsoft.com/office/officeart/2005/8/layout/hierarchy4"/>
    <dgm:cxn modelId="{9E364408-5C64-4524-915D-3A29B20FFEB9}" type="presParOf" srcId="{7A8E7C66-98E3-44B7-8D5B-1E4EE9A66B84}" destId="{4F0D8DD2-39A5-4DA5-92F0-63F6F5E3F28C}" srcOrd="0" destOrd="0" presId="urn:microsoft.com/office/officeart/2005/8/layout/hierarchy4"/>
    <dgm:cxn modelId="{C1C7C92A-0189-4DA4-8528-CDF5005209DA}" type="presParOf" srcId="{4F0D8DD2-39A5-4DA5-92F0-63F6F5E3F28C}" destId="{6F437DC0-DC2D-4AA6-9502-61DF7FF4B2AC}" srcOrd="0" destOrd="0" presId="urn:microsoft.com/office/officeart/2005/8/layout/hierarchy4"/>
    <dgm:cxn modelId="{0E7F8E1D-C470-423C-9051-7A8A5A731B71}" type="presParOf" srcId="{4F0D8DD2-39A5-4DA5-92F0-63F6F5E3F28C}" destId="{12217A70-99FA-45F9-9C1A-C09218E2E5D0}" srcOrd="1" destOrd="0" presId="urn:microsoft.com/office/officeart/2005/8/layout/hierarchy4"/>
    <dgm:cxn modelId="{2100E897-547B-4BD1-89F8-178844F254E1}" type="presParOf" srcId="{4F0D8DD2-39A5-4DA5-92F0-63F6F5E3F28C}" destId="{38AADD6D-7C4F-4AE2-ADA0-AABA05014D88}" srcOrd="2" destOrd="0" presId="urn:microsoft.com/office/officeart/2005/8/layout/hierarchy4"/>
    <dgm:cxn modelId="{578A767F-D03C-4888-9F93-B610C1F68646}" type="presParOf" srcId="{38AADD6D-7C4F-4AE2-ADA0-AABA05014D88}" destId="{65BF7E99-A89B-40B0-8F0A-6F469B202801}" srcOrd="0" destOrd="0" presId="urn:microsoft.com/office/officeart/2005/8/layout/hierarchy4"/>
    <dgm:cxn modelId="{95971C46-B250-48DC-8AA2-A7967823A36C}" type="presParOf" srcId="{65BF7E99-A89B-40B0-8F0A-6F469B202801}" destId="{F8F7C6E6-644F-44E1-9577-795F55DE098C}" srcOrd="0" destOrd="0" presId="urn:microsoft.com/office/officeart/2005/8/layout/hierarchy4"/>
    <dgm:cxn modelId="{E9E7F318-8D29-4F8A-BBF0-6EB738C6FA59}" type="presParOf" srcId="{65BF7E99-A89B-40B0-8F0A-6F469B202801}" destId="{C1AA57E9-8D79-48C6-93EA-332CFE5BAFA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C45F7-9552-43D8-855A-6691C74CEFEA}">
      <dsp:nvSpPr>
        <dsp:cNvPr id="0" name=""/>
        <dsp:cNvSpPr/>
      </dsp:nvSpPr>
      <dsp:spPr>
        <a:xfrm>
          <a:off x="3064" y="500"/>
          <a:ext cx="4109442" cy="417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OSI Model</a:t>
          </a:r>
          <a:endParaRPr lang="en-US" sz="3200" b="1" kern="1200" dirty="0"/>
        </a:p>
      </dsp:txBody>
      <dsp:txXfrm>
        <a:off x="15294" y="12730"/>
        <a:ext cx="4084982" cy="393102"/>
      </dsp:txXfrm>
    </dsp:sp>
    <dsp:sp modelId="{A2B4BBF6-9523-4807-8AE2-A6635709733D}">
      <dsp:nvSpPr>
        <dsp:cNvPr id="0" name=""/>
        <dsp:cNvSpPr/>
      </dsp:nvSpPr>
      <dsp:spPr>
        <a:xfrm>
          <a:off x="3064" y="473239"/>
          <a:ext cx="4109442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3"/>
          </a:solidFill>
          <a:prstDash val="solid"/>
        </a:ln>
        <a:effectLst/>
        <a:sp3d extrusionH="3810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Application Layer</a:t>
          </a:r>
          <a:endParaRPr lang="en-US" sz="1800" kern="1200" dirty="0"/>
        </a:p>
      </dsp:txBody>
      <dsp:txXfrm>
        <a:off x="15294" y="485469"/>
        <a:ext cx="4084982" cy="393102"/>
      </dsp:txXfrm>
    </dsp:sp>
    <dsp:sp modelId="{CB8B6882-3584-4E42-B175-DAAFD57E1252}">
      <dsp:nvSpPr>
        <dsp:cNvPr id="0" name=""/>
        <dsp:cNvSpPr/>
      </dsp:nvSpPr>
      <dsp:spPr>
        <a:xfrm>
          <a:off x="3064" y="945979"/>
          <a:ext cx="4109442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3"/>
          </a:solidFill>
          <a:prstDash val="solid"/>
        </a:ln>
        <a:effectLst/>
        <a:sp3d extrusionH="3810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Presentation Layer</a:t>
          </a:r>
          <a:endParaRPr lang="en-US" sz="1800" kern="1200" dirty="0"/>
        </a:p>
      </dsp:txBody>
      <dsp:txXfrm>
        <a:off x="15294" y="958209"/>
        <a:ext cx="4084982" cy="393102"/>
      </dsp:txXfrm>
    </dsp:sp>
    <dsp:sp modelId="{BDA548A8-4503-4B6D-8B48-CCD3C6058AC7}">
      <dsp:nvSpPr>
        <dsp:cNvPr id="0" name=""/>
        <dsp:cNvSpPr/>
      </dsp:nvSpPr>
      <dsp:spPr>
        <a:xfrm>
          <a:off x="3064" y="1418718"/>
          <a:ext cx="4109442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3"/>
          </a:solidFill>
          <a:prstDash val="solid"/>
        </a:ln>
        <a:effectLst/>
        <a:sp3d extrusionH="3810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Session Layer</a:t>
          </a:r>
          <a:endParaRPr lang="en-US" sz="1800" kern="1200" dirty="0"/>
        </a:p>
      </dsp:txBody>
      <dsp:txXfrm>
        <a:off x="15294" y="1430948"/>
        <a:ext cx="4084982" cy="393102"/>
      </dsp:txXfrm>
    </dsp:sp>
    <dsp:sp modelId="{7719A7E2-3103-4C80-BFD9-2C528CCBB18D}">
      <dsp:nvSpPr>
        <dsp:cNvPr id="0" name=""/>
        <dsp:cNvSpPr/>
      </dsp:nvSpPr>
      <dsp:spPr>
        <a:xfrm>
          <a:off x="3064" y="1891458"/>
          <a:ext cx="4109442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Transport Layer</a:t>
          </a:r>
          <a:endParaRPr lang="en-US" sz="1800" kern="1200" dirty="0"/>
        </a:p>
      </dsp:txBody>
      <dsp:txXfrm>
        <a:off x="15294" y="1903688"/>
        <a:ext cx="4084982" cy="393102"/>
      </dsp:txXfrm>
    </dsp:sp>
    <dsp:sp modelId="{27C9A979-2BC4-4723-9881-B2092D5E40E6}">
      <dsp:nvSpPr>
        <dsp:cNvPr id="0" name=""/>
        <dsp:cNvSpPr/>
      </dsp:nvSpPr>
      <dsp:spPr>
        <a:xfrm>
          <a:off x="3064" y="2364197"/>
          <a:ext cx="4109442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4"/>
          </a:solidFill>
          <a:prstDash val="solid"/>
        </a:ln>
        <a:effectLst/>
        <a:sp3d extrusionH="381000"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Network Layer</a:t>
          </a:r>
          <a:endParaRPr lang="en-US" sz="1800" kern="1200" dirty="0"/>
        </a:p>
      </dsp:txBody>
      <dsp:txXfrm>
        <a:off x="15294" y="2376427"/>
        <a:ext cx="4084982" cy="393102"/>
      </dsp:txXfrm>
    </dsp:sp>
    <dsp:sp modelId="{30FB6146-33F8-4D8C-BA10-F97A5A4B6410}">
      <dsp:nvSpPr>
        <dsp:cNvPr id="0" name=""/>
        <dsp:cNvSpPr/>
      </dsp:nvSpPr>
      <dsp:spPr>
        <a:xfrm>
          <a:off x="3064" y="2836937"/>
          <a:ext cx="4109442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6"/>
          </a:solidFill>
          <a:prstDash val="solid"/>
        </a:ln>
        <a:effectLst/>
        <a:sp3d extrusionH="381000"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Link Layer</a:t>
          </a:r>
          <a:endParaRPr lang="en-US" sz="1800" kern="1200" dirty="0"/>
        </a:p>
      </dsp:txBody>
      <dsp:txXfrm>
        <a:off x="15294" y="2849167"/>
        <a:ext cx="4084982" cy="393102"/>
      </dsp:txXfrm>
    </dsp:sp>
    <dsp:sp modelId="{D99FBCFF-92EF-4063-9673-3B2D00FF4DB3}">
      <dsp:nvSpPr>
        <dsp:cNvPr id="0" name=""/>
        <dsp:cNvSpPr/>
      </dsp:nvSpPr>
      <dsp:spPr>
        <a:xfrm>
          <a:off x="3064" y="3309676"/>
          <a:ext cx="4109442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6"/>
          </a:solidFill>
          <a:prstDash val="solid"/>
        </a:ln>
        <a:effectLst/>
        <a:sp3d extrusionH="381000"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Layer</a:t>
          </a:r>
          <a:endParaRPr lang="en-US" sz="1800" kern="1200" dirty="0"/>
        </a:p>
      </dsp:txBody>
      <dsp:txXfrm>
        <a:off x="15294" y="3321906"/>
        <a:ext cx="4084982" cy="393102"/>
      </dsp:txXfrm>
    </dsp:sp>
    <dsp:sp modelId="{3A37FF6F-3484-41F7-919E-31E4A2516800}">
      <dsp:nvSpPr>
        <dsp:cNvPr id="0" name=""/>
        <dsp:cNvSpPr/>
      </dsp:nvSpPr>
      <dsp:spPr>
        <a:xfrm>
          <a:off x="4802893" y="500"/>
          <a:ext cx="4109442" cy="417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TCP/IP</a:t>
          </a:r>
          <a:endParaRPr lang="en-US" sz="3200" b="1" kern="1200" dirty="0"/>
        </a:p>
      </dsp:txBody>
      <dsp:txXfrm>
        <a:off x="4815123" y="12730"/>
        <a:ext cx="4084982" cy="393102"/>
      </dsp:txXfrm>
    </dsp:sp>
    <dsp:sp modelId="{0F3FB311-DD6E-4AD3-971A-58ADD7D354D9}">
      <dsp:nvSpPr>
        <dsp:cNvPr id="0" name=""/>
        <dsp:cNvSpPr/>
      </dsp:nvSpPr>
      <dsp:spPr>
        <a:xfrm>
          <a:off x="4805474" y="473239"/>
          <a:ext cx="4104279" cy="1413769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3"/>
          </a:solidFill>
          <a:prstDash val="solid"/>
        </a:ln>
        <a:effectLst/>
        <a:sp3d extrusionH="3810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Application Layer</a:t>
          </a:r>
          <a:endParaRPr lang="en-US" sz="1800" kern="1200" dirty="0"/>
        </a:p>
      </dsp:txBody>
      <dsp:txXfrm>
        <a:off x="4846882" y="514647"/>
        <a:ext cx="4021463" cy="1330953"/>
      </dsp:txXfrm>
    </dsp:sp>
    <dsp:sp modelId="{3238BF1F-E04F-4B68-A511-795A8DB6394F}">
      <dsp:nvSpPr>
        <dsp:cNvPr id="0" name=""/>
        <dsp:cNvSpPr/>
      </dsp:nvSpPr>
      <dsp:spPr>
        <a:xfrm>
          <a:off x="4808906" y="1942186"/>
          <a:ext cx="4097414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Transport Layer</a:t>
          </a:r>
        </a:p>
      </dsp:txBody>
      <dsp:txXfrm>
        <a:off x="4821136" y="1954416"/>
        <a:ext cx="4072954" cy="393102"/>
      </dsp:txXfrm>
    </dsp:sp>
    <dsp:sp modelId="{6F437DC0-DC2D-4AA6-9502-61DF7FF4B2AC}">
      <dsp:nvSpPr>
        <dsp:cNvPr id="0" name=""/>
        <dsp:cNvSpPr/>
      </dsp:nvSpPr>
      <dsp:spPr>
        <a:xfrm>
          <a:off x="4816898" y="2414926"/>
          <a:ext cx="4081432" cy="417562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4"/>
          </a:solidFill>
          <a:prstDash val="solid"/>
        </a:ln>
        <a:effectLst/>
        <a:sp3d extrusionH="381000"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Internet Layer</a:t>
          </a:r>
        </a:p>
      </dsp:txBody>
      <dsp:txXfrm>
        <a:off x="4829128" y="2427156"/>
        <a:ext cx="4056972" cy="393102"/>
      </dsp:txXfrm>
    </dsp:sp>
    <dsp:sp modelId="{F8F7C6E6-644F-44E1-9577-795F55DE098C}">
      <dsp:nvSpPr>
        <dsp:cNvPr id="0" name=""/>
        <dsp:cNvSpPr/>
      </dsp:nvSpPr>
      <dsp:spPr>
        <a:xfrm>
          <a:off x="4832786" y="2887665"/>
          <a:ext cx="4049655" cy="890084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6"/>
          </a:solidFill>
          <a:prstDash val="solid"/>
        </a:ln>
        <a:effectLst/>
        <a:sp3d extrusionH="381000"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Network Access Layer</a:t>
          </a:r>
        </a:p>
      </dsp:txBody>
      <dsp:txXfrm>
        <a:off x="4858856" y="2913735"/>
        <a:ext cx="3997515" cy="837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5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95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1:</a:t>
            </a:r>
            <a:br>
              <a:rPr lang="en-US" dirty="0" smtClean="0"/>
            </a:br>
            <a:r>
              <a:rPr lang="en-US" dirty="0"/>
              <a:t>C</a:t>
            </a:r>
            <a:r>
              <a:rPr lang="en-US" dirty="0" smtClean="0"/>
              <a:t>omputer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CS433 </a:t>
            </a:r>
            <a:r>
              <a:rPr lang="th-TH" sz="3600" dirty="0" smtClean="0"/>
              <a:t>เครือข่ายคอมพิวเตอร์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84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โครงสร้างของเครือข่ายแบ่งตามหน้าที่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Client/Server Model</a:t>
            </a:r>
          </a:p>
          <a:p>
            <a:r>
              <a:rPr lang="en-US" sz="3200" dirty="0" smtClean="0"/>
              <a:t>Peer to Peer Model</a:t>
            </a:r>
          </a:p>
        </p:txBody>
      </p:sp>
    </p:spTree>
    <p:extLst>
      <p:ext uri="{BB962C8B-B14F-4D97-AF65-F5344CB8AC3E}">
        <p14:creationId xmlns:p14="http://schemas.microsoft.com/office/powerpoint/2010/main" val="17234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Client/Server Model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Server </a:t>
            </a:r>
            <a:r>
              <a:rPr lang="th-TH" sz="3200" dirty="0" smtClean="0"/>
              <a:t>เป็นผู้ให้บริการต่างๆ และควบคุมการเข้าถึงข้อมูลและทรัพยากรในเครือข่าย</a:t>
            </a:r>
          </a:p>
          <a:p>
            <a:r>
              <a:rPr lang="en-US" sz="3200" dirty="0" smtClean="0"/>
              <a:t>Client </a:t>
            </a:r>
            <a:r>
              <a:rPr lang="th-TH" sz="3200" dirty="0" smtClean="0"/>
              <a:t>เป็นผู้ร้องขอใช้บริการต่างๆ</a:t>
            </a:r>
          </a:p>
          <a:p>
            <a:r>
              <a:rPr lang="th-TH" sz="3200" dirty="0" smtClean="0"/>
              <a:t>มี </a:t>
            </a:r>
            <a:r>
              <a:rPr lang="en-US" sz="3200" dirty="0" smtClean="0"/>
              <a:t>Server </a:t>
            </a:r>
            <a:r>
              <a:rPr lang="th-TH" sz="3200" dirty="0" smtClean="0"/>
              <a:t>เป็นผู้ควบคุมด้านความปลอดภัยของเครือข่าย</a:t>
            </a:r>
          </a:p>
          <a:p>
            <a:endParaRPr lang="th-TH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60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Peer to Peer Model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th-TH" sz="3000" dirty="0" smtClean="0"/>
              <a:t>ทุกเครื่องทำหน้าที่เป็นทั้ง </a:t>
            </a:r>
            <a:r>
              <a:rPr lang="en-US" sz="3000" dirty="0" smtClean="0"/>
              <a:t>Client </a:t>
            </a:r>
            <a:r>
              <a:rPr lang="th-TH" sz="3000" dirty="0" smtClean="0"/>
              <a:t>และ </a:t>
            </a:r>
            <a:r>
              <a:rPr lang="en-US" sz="3000" dirty="0" smtClean="0"/>
              <a:t>Server</a:t>
            </a:r>
            <a:endParaRPr lang="th-TH" sz="3000" dirty="0" smtClean="0"/>
          </a:p>
          <a:p>
            <a:pPr marL="342900" lvl="1" indent="-342900"/>
            <a:r>
              <a:rPr lang="th-TH" sz="3000" dirty="0" smtClean="0"/>
              <a:t>แบ่ง</a:t>
            </a:r>
            <a:r>
              <a:rPr lang="th-TH" sz="3000" dirty="0"/>
              <a:t>หน้าที่ของเครื่องคอมพิวเตอร์อย่างเท่า</a:t>
            </a:r>
            <a:r>
              <a:rPr lang="th-TH" sz="3000" dirty="0" smtClean="0"/>
              <a:t>เทียม</a:t>
            </a:r>
          </a:p>
          <a:p>
            <a:pPr marL="342900" lvl="1" indent="-342900"/>
            <a:r>
              <a:rPr lang="th-TH" sz="3000" dirty="0" smtClean="0"/>
              <a:t>ไม่จำเป็นต้องมีเครื่องใดเครื่องนึงทำหน้าที่เป็น </a:t>
            </a:r>
            <a:r>
              <a:rPr lang="en-US" sz="3000" dirty="0" smtClean="0"/>
              <a:t>Server</a:t>
            </a:r>
          </a:p>
          <a:p>
            <a:pPr marL="342900" lvl="1" indent="-342900"/>
            <a:r>
              <a:rPr lang="th-TH" sz="3000" dirty="0" smtClean="0"/>
              <a:t>ยากแก่การควบคุมทรัพยากรในเครือข่ายขนาดใหญ่</a:t>
            </a:r>
          </a:p>
          <a:p>
            <a:pPr marL="342900" lvl="1" indent="-342900"/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81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Protocol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ความหลากหลายของอุปกรณ์คอมพิวเตอร์</a:t>
            </a:r>
          </a:p>
          <a:p>
            <a:r>
              <a:rPr lang="th-TH" sz="3200" dirty="0" smtClean="0"/>
              <a:t>ต้องมีมาตราฐานการสื่อสารเดียวกัน</a:t>
            </a:r>
          </a:p>
          <a:p>
            <a:r>
              <a:rPr lang="th-TH" sz="3200" dirty="0" smtClean="0"/>
              <a:t>เราจึงต้องสร้างมาตราฐานกลางขึ้นมาเพื่อใช้ในการสื่อสาร</a:t>
            </a:r>
          </a:p>
          <a:p>
            <a:pPr lvl="1"/>
            <a:r>
              <a:rPr lang="th-TH" sz="3000" dirty="0" smtClean="0"/>
              <a:t>ตัวอย่างที่เห็นนั่นก็คือแบบอ้างอิง</a:t>
            </a:r>
            <a:r>
              <a:rPr lang="en-US" sz="3000" dirty="0" smtClean="0"/>
              <a:t> OSI Model</a:t>
            </a:r>
            <a:endParaRPr lang="th-TH" sz="3000" dirty="0" smtClean="0"/>
          </a:p>
        </p:txBody>
      </p:sp>
    </p:spTree>
    <p:extLst>
      <p:ext uri="{BB962C8B-B14F-4D97-AF65-F5344CB8AC3E}">
        <p14:creationId xmlns:p14="http://schemas.microsoft.com/office/powerpoint/2010/main" val="9344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How do computers communicate?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 smtClean="0"/>
              <a:t>แล้วคอมพิวเตอร์ส่งข้อมูลกันอย่างไร</a:t>
            </a:r>
            <a:r>
              <a:rPr lang="en-US" sz="3200" dirty="0" smtClean="0"/>
              <a:t>?</a:t>
            </a:r>
            <a:endParaRPr lang="th-TH" sz="3200" dirty="0" smtClean="0"/>
          </a:p>
          <a:p>
            <a:r>
              <a:rPr lang="th-TH" sz="3200" dirty="0" smtClean="0"/>
              <a:t>เปรียบเทียบ </a:t>
            </a:r>
            <a:r>
              <a:rPr lang="en-US" sz="3200" dirty="0" smtClean="0"/>
              <a:t>Walkie-Talkie </a:t>
            </a:r>
            <a:r>
              <a:rPr lang="th-TH" sz="3200" dirty="0" smtClean="0"/>
              <a:t>และ</a:t>
            </a:r>
            <a:r>
              <a:rPr lang="en-US" sz="3200" dirty="0" smtClean="0"/>
              <a:t> </a:t>
            </a:r>
            <a:r>
              <a:rPr lang="en-US" sz="3200" dirty="0" err="1" smtClean="0"/>
              <a:t>WiFi</a:t>
            </a:r>
            <a:endParaRPr lang="en-US" sz="3200" dirty="0" smtClean="0"/>
          </a:p>
          <a:p>
            <a:r>
              <a:rPr lang="th-TH" sz="3200" dirty="0" smtClean="0"/>
              <a:t>ทำไมเราสามารถติดต่อกับคอมพิวเตอร์ได้หลายเครื่องพร้อมกัน</a:t>
            </a:r>
          </a:p>
          <a:p>
            <a:r>
              <a:rPr lang="th-TH" sz="3200" dirty="0" smtClean="0"/>
              <a:t>เทคนิคแรกคือ แบ่งข้อมูลออกเป็นกลุ่มข้อมูล </a:t>
            </a:r>
            <a:r>
              <a:rPr lang="en-US" sz="3200" dirty="0" smtClean="0"/>
              <a:t>(Packet) </a:t>
            </a:r>
            <a:r>
              <a:rPr lang="th-TH" sz="3200" dirty="0" smtClean="0"/>
              <a:t>แล้วส่งออกไปทีละ</a:t>
            </a:r>
            <a:r>
              <a:rPr lang="en-US" sz="3200" dirty="0"/>
              <a:t> </a:t>
            </a:r>
            <a:r>
              <a:rPr lang="en-US" sz="3200" dirty="0" smtClean="0"/>
              <a:t>Packet</a:t>
            </a:r>
            <a:endParaRPr lang="th-TH" sz="3200" dirty="0" smtClean="0"/>
          </a:p>
          <a:p>
            <a:r>
              <a:rPr lang="th-TH" sz="3200" dirty="0" smtClean="0"/>
              <a:t>ถ้ามีหลายเครื่องใช้งานพร้อมกันก็ผลัดกันส่ง</a:t>
            </a:r>
          </a:p>
          <a:p>
            <a:r>
              <a:rPr lang="th-TH" sz="3200" dirty="0" smtClean="0"/>
              <a:t>เรียกวิธีนี้ว่า </a:t>
            </a:r>
            <a:r>
              <a:rPr lang="en-US" sz="3200" dirty="0" smtClean="0"/>
              <a:t>Packet Switching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0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Packet Switching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ส่ง</a:t>
            </a:r>
            <a:r>
              <a:rPr lang="th-TH" sz="3200" dirty="0"/>
              <a:t>ต่อข้อมูลแบบ “</a:t>
            </a:r>
            <a:r>
              <a:rPr lang="th-TH" sz="3200" dirty="0" smtClean="0"/>
              <a:t>เก็บให้ครบแล้ว</a:t>
            </a:r>
            <a:r>
              <a:rPr lang="th-TH" sz="3200" dirty="0"/>
              <a:t>ส่งต่อ”</a:t>
            </a:r>
            <a:endParaRPr lang="en-US" sz="3200" dirty="0" smtClean="0"/>
          </a:p>
          <a:p>
            <a:r>
              <a:rPr lang="en-US" sz="3200" dirty="0" smtClean="0"/>
              <a:t>Switch </a:t>
            </a:r>
            <a:r>
              <a:rPr lang="th-TH" sz="3200" dirty="0" smtClean="0"/>
              <a:t>หรือ </a:t>
            </a:r>
            <a:r>
              <a:rPr lang="en-US" sz="3200" dirty="0" smtClean="0"/>
              <a:t>Router </a:t>
            </a:r>
            <a:r>
              <a:rPr lang="th-TH" sz="3200" dirty="0" smtClean="0"/>
              <a:t>รับข้อมูล</a:t>
            </a:r>
            <a:endParaRPr lang="en-US" sz="3200" dirty="0" smtClean="0"/>
          </a:p>
          <a:p>
            <a:r>
              <a:rPr lang="th-TH" sz="3200" dirty="0" smtClean="0"/>
              <a:t>ต้องรอรับ </a:t>
            </a:r>
            <a:r>
              <a:rPr lang="en-US" sz="3200" dirty="0" smtClean="0"/>
              <a:t>Packet </a:t>
            </a:r>
            <a:r>
              <a:rPr lang="th-TH" sz="3200" dirty="0" smtClean="0"/>
              <a:t>ตั้งแต่ </a:t>
            </a:r>
            <a:r>
              <a:rPr lang="en-US" sz="3200" dirty="0" smtClean="0"/>
              <a:t>bit </a:t>
            </a:r>
            <a:r>
              <a:rPr lang="th-TH" sz="3200" dirty="0" smtClean="0"/>
              <a:t>แรกจน </a:t>
            </a:r>
            <a:r>
              <a:rPr lang="en-US" sz="3200" dirty="0" smtClean="0"/>
              <a:t>bit </a:t>
            </a:r>
            <a:r>
              <a:rPr lang="th-TH" sz="3200" dirty="0" smtClean="0"/>
              <a:t>สุดท้าย ให้ครบแล้วถึงส่งต่อ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63850"/>
              </p:ext>
            </p:extLst>
          </p:nvPr>
        </p:nvGraphicFramePr>
        <p:xfrm>
          <a:off x="3106325" y="4022411"/>
          <a:ext cx="7313613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3" imgW="7314120" imgH="2755440" progId="Photoshop.Image.13">
                  <p:embed/>
                </p:oleObj>
              </mc:Choice>
              <mc:Fallback>
                <p:oleObj name="Image" r:id="rId3" imgW="7314120" imgH="2755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6325" y="4022411"/>
                        <a:ext cx="7313613" cy="275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0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Delay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3200" dirty="0" smtClean="0"/>
                  <a:t>ถ้าให้ </a:t>
                </a:r>
                <a:r>
                  <a:rPr lang="en-US" sz="3200" dirty="0" smtClean="0"/>
                  <a:t>L </a:t>
                </a:r>
                <a:r>
                  <a:rPr lang="th-TH" sz="3200" dirty="0" smtClean="0"/>
                  <a:t>คือจำนวน </a:t>
                </a:r>
                <a:r>
                  <a:rPr lang="en-US" sz="3200" dirty="0" smtClean="0"/>
                  <a:t>bit </a:t>
                </a:r>
                <a:r>
                  <a:rPr lang="th-TH" sz="3200" dirty="0" smtClean="0"/>
                  <a:t>ของข้อมูลที่จะส่ง</a:t>
                </a:r>
              </a:p>
              <a:p>
                <a:r>
                  <a:rPr lang="en-US" sz="3200" dirty="0" smtClean="0"/>
                  <a:t>R </a:t>
                </a:r>
                <a:r>
                  <a:rPr lang="th-TH" sz="3200" dirty="0" smtClean="0"/>
                  <a:t>คือความเร็วของตัวกลางหรือสายสัญญาณ</a:t>
                </a:r>
                <a:r>
                  <a:rPr lang="en-US" sz="3200" dirty="0" smtClean="0"/>
                  <a:t> (</a:t>
                </a:r>
                <a:r>
                  <a:rPr lang="th-TH" sz="3200" dirty="0" smtClean="0"/>
                  <a:t>หน่วยคือ </a:t>
                </a:r>
                <a:r>
                  <a:rPr lang="en-US" sz="3200" dirty="0" smtClean="0"/>
                  <a:t>bps </a:t>
                </a:r>
                <a:r>
                  <a:rPr lang="th-TH" sz="3200" dirty="0" smtClean="0"/>
                  <a:t>หรือ </a:t>
                </a:r>
                <a:r>
                  <a:rPr lang="en-US" sz="3200" dirty="0" smtClean="0"/>
                  <a:t>bit per second)</a:t>
                </a:r>
                <a:endParaRPr lang="th-TH" sz="3200" dirty="0" smtClean="0"/>
              </a:p>
              <a:p>
                <a:r>
                  <a:rPr lang="th-TH" sz="3200" dirty="0" smtClean="0"/>
                  <a:t>จะใช้เวลาทั้งหมด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th-TH" sz="3200" dirty="0" smtClean="0"/>
                  <a:t> วินาทีในการส่งข้อมูลในแต่ละช่วง</a:t>
                </a:r>
              </a:p>
              <a:p>
                <a:r>
                  <a:rPr lang="th-TH" sz="3200" dirty="0" smtClean="0"/>
                  <a:t>ถ้าระหว่าง 2 คอมพิวเตอร์มีทั้งหมด </a:t>
                </a:r>
                <a:r>
                  <a:rPr lang="en-US" sz="3200" dirty="0" smtClean="0"/>
                  <a:t>N </a:t>
                </a:r>
                <a:r>
                  <a:rPr lang="th-TH" sz="3200" dirty="0" smtClean="0"/>
                  <a:t>ช่วง </a:t>
                </a:r>
                <a:r>
                  <a:rPr lang="en-US" sz="3200" dirty="0" smtClean="0"/>
                  <a:t>(</a:t>
                </a:r>
                <a:r>
                  <a:rPr lang="th-TH" sz="3200" dirty="0" smtClean="0"/>
                  <a:t>หรือเรียกว่า </a:t>
                </a:r>
                <a:r>
                  <a:rPr lang="en-US" sz="3200" dirty="0" smtClean="0"/>
                  <a:t>hop) </a:t>
                </a:r>
                <a:r>
                  <a:rPr lang="th-TH" sz="3200" dirty="0" smtClean="0"/>
                  <a:t>ในการส่งข้อมูล </a:t>
                </a:r>
                <a:r>
                  <a:rPr lang="en-US" sz="3200" dirty="0" smtClean="0"/>
                  <a:t>1 packet </a:t>
                </a:r>
                <a:r>
                  <a:rPr lang="th-TH" sz="3200" dirty="0" smtClean="0"/>
                  <a:t>เราจะต้องใช้เวลา</a:t>
                </a:r>
                <a:r>
                  <a:rPr lang="th-TH" sz="3200" b="1" u="sng" dirty="0" smtClean="0"/>
                  <a:t>อย่างน้อย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 t="-3387" r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7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Circuit Switching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ทั้งสองฝั่งของอุปกรณ์ที่สื่อสารกัน จะมีการจองเส้นทางการสื่อสารไว้ใช้กันเอง</a:t>
            </a:r>
          </a:p>
          <a:p>
            <a:r>
              <a:rPr lang="th-TH" sz="3200" dirty="0" smtClean="0"/>
              <a:t>อุปกรณ์อื่นไม่สามารถมาใช้เส้นทางการสื่อสารในระหว่างที่มีการใช้งานอยู่ได้</a:t>
            </a:r>
          </a:p>
          <a:p>
            <a:r>
              <a:rPr lang="th-TH" sz="3200" dirty="0" smtClean="0"/>
              <a:t>ข้อดีของระบบนี้คือมี </a:t>
            </a:r>
            <a:r>
              <a:rPr lang="en-US" sz="3200" dirty="0" smtClean="0"/>
              <a:t>Delay </a:t>
            </a:r>
            <a:r>
              <a:rPr lang="th-TH" sz="3200" dirty="0" smtClean="0"/>
              <a:t>ที่คาดเดาและหวังผลได้ง่ายกว่า </a:t>
            </a:r>
            <a:r>
              <a:rPr lang="en-US" sz="3200" dirty="0" smtClean="0"/>
              <a:t>Packet Switching</a:t>
            </a:r>
            <a:r>
              <a:rPr lang="th-TH" sz="3200" dirty="0"/>
              <a:t> </a:t>
            </a:r>
            <a:r>
              <a:rPr lang="th-TH" sz="3200" dirty="0" smtClean="0"/>
              <a:t>เนื่องจากไม่ต้องรอหลีกกับผู้อื่นเพื่อส่งและรับข้อมูล</a:t>
            </a:r>
          </a:p>
          <a:p>
            <a:r>
              <a:rPr lang="th-TH" sz="3200" dirty="0" smtClean="0"/>
              <a:t>ตัวอย่าง โทรศัพท์บ้าน ถ้ามีใครโทรอยู่ ผู้อื่นจะไม่สามารถโทรเข้าได้</a:t>
            </a:r>
          </a:p>
        </p:txBody>
      </p:sp>
    </p:spTree>
    <p:extLst>
      <p:ext uri="{BB962C8B-B14F-4D97-AF65-F5344CB8AC3E}">
        <p14:creationId xmlns:p14="http://schemas.microsoft.com/office/powerpoint/2010/main" val="252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Multiplexing in Circuit-Switched Networks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เทคนิคที่ใช้ในการบริหารตัวกลาง เพื่อให้ใช้งานได้หลายๆ คู่สายพร้อมๆ กัน มีสองแบบคือ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200" dirty="0"/>
              <a:t>แบ่งกันใช้งานตาม</a:t>
            </a:r>
            <a:r>
              <a:rPr lang="th-TH" sz="3200" dirty="0" smtClean="0"/>
              <a:t>ความถื่ </a:t>
            </a:r>
            <a:r>
              <a:rPr lang="en-US" sz="3000" dirty="0" smtClean="0"/>
              <a:t>Frequency-Division Multiplexing (FDM)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200" dirty="0"/>
              <a:t>แบ่งกันใช้งานตามเวลา </a:t>
            </a:r>
            <a:r>
              <a:rPr lang="en-US" sz="3000" dirty="0" smtClean="0"/>
              <a:t>Time-Division Multiplexing (TDM)</a:t>
            </a:r>
          </a:p>
        </p:txBody>
      </p:sp>
    </p:spTree>
    <p:extLst>
      <p:ext uri="{BB962C8B-B14F-4D97-AF65-F5344CB8AC3E}">
        <p14:creationId xmlns:p14="http://schemas.microsoft.com/office/powerpoint/2010/main" val="24943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8973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Multiplexing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131"/>
              </p:ext>
            </p:extLst>
          </p:nvPr>
        </p:nvGraphicFramePr>
        <p:xfrm>
          <a:off x="3030646" y="1140318"/>
          <a:ext cx="701198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3" imgW="13409280" imgH="10361880" progId="Photoshop.Image.13">
                  <p:embed/>
                </p:oleObj>
              </mc:Choice>
              <mc:Fallback>
                <p:oleObj name="Image" r:id="rId3" imgW="13409280" imgH="10361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0646" y="1140318"/>
                        <a:ext cx="701198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2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เครือข่ายคอมพิวเตอร์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ทำไมเราต้องมีเครือข่ายคอมพิวเตอร์</a:t>
            </a:r>
          </a:p>
          <a:p>
            <a:pPr lvl="1"/>
            <a:r>
              <a:rPr lang="th-TH" sz="3400" dirty="0" smtClean="0"/>
              <a:t>แลกเปลี่ยนข้อมูล</a:t>
            </a:r>
          </a:p>
          <a:p>
            <a:pPr lvl="1"/>
            <a:r>
              <a:rPr lang="th-TH" sz="3400" dirty="0" smtClean="0"/>
              <a:t>แชร์ทรัพยากร</a:t>
            </a:r>
          </a:p>
          <a:p>
            <a:pPr lvl="1"/>
            <a:r>
              <a:rPr lang="th-TH" sz="3400" dirty="0" smtClean="0"/>
              <a:t>สื่อสาร</a:t>
            </a:r>
          </a:p>
        </p:txBody>
      </p:sp>
    </p:spTree>
    <p:extLst>
      <p:ext uri="{BB962C8B-B14F-4D97-AF65-F5344CB8AC3E}">
        <p14:creationId xmlns:p14="http://schemas.microsoft.com/office/powerpoint/2010/main" val="28193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Packet Switching </a:t>
            </a:r>
            <a:r>
              <a:rPr lang="en-US" sz="5400" dirty="0" err="1" smtClean="0"/>
              <a:t>vs</a:t>
            </a:r>
            <a:r>
              <a:rPr lang="en-US" sz="5400" dirty="0" smtClean="0"/>
              <a:t> Circuit Switching</a:t>
            </a:r>
            <a:endParaRPr lang="en-US" sz="5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45906"/>
              </p:ext>
            </p:extLst>
          </p:nvPr>
        </p:nvGraphicFramePr>
        <p:xfrm>
          <a:off x="2128344" y="2133600"/>
          <a:ext cx="9376269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423"/>
                <a:gridCol w="3125423"/>
                <a:gridCol w="3125423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Packet Switching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Circuit Switching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เส้นทางส่วนตัว </a:t>
                      </a:r>
                      <a:r>
                        <a:rPr lang="en-US" sz="2800" dirty="0" smtClean="0"/>
                        <a:t>Dedicated</a:t>
                      </a:r>
                      <a:r>
                        <a:rPr lang="en-US" sz="2800" baseline="0" dirty="0" smtClean="0"/>
                        <a:t> Path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ไม่มี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th-TH" sz="2800" baseline="0" dirty="0" smtClean="0"/>
                        <a:t>แบ่งใช้งานกับผู้อื่น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smtClean="0"/>
                        <a:t>มี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เส้นทางที่ใช้สำหรับการสื่อสารตั้งแต่ต้นจนจบ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แต่ละ</a:t>
                      </a:r>
                      <a:r>
                        <a:rPr lang="th-TH" sz="2800" baseline="0" dirty="0" smtClean="0"/>
                        <a:t> </a:t>
                      </a:r>
                      <a:r>
                        <a:rPr lang="en-US" sz="2800" baseline="0" dirty="0" smtClean="0"/>
                        <a:t>Packet</a:t>
                      </a:r>
                      <a:r>
                        <a:rPr lang="th-TH" sz="2800" baseline="0" dirty="0" smtClean="0"/>
                        <a:t> อาจจะเดินทางไปคนละเส้นทาง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ใช้เส้นทางเดียวกันตั้งแต่ต้นจนจบ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Bandwidth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ขึ้นอยู่กับจำนวนผู้ใช้งานในขณะนั้นๆ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คงที่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Overheads</a:t>
                      </a:r>
                      <a:endParaRPr lang="th-TH" sz="2800" dirty="0" smtClean="0"/>
                    </a:p>
                    <a:p>
                      <a:r>
                        <a:rPr lang="th-TH" sz="2800" dirty="0" smtClean="0"/>
                        <a:t>(ข้อมูลสิ้นเปลือง)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เสียไปกับทุกๆ</a:t>
                      </a:r>
                      <a:r>
                        <a:rPr lang="th-TH" sz="2800" baseline="0" dirty="0" smtClean="0"/>
                        <a:t> </a:t>
                      </a:r>
                      <a:r>
                        <a:rPr lang="en-US" sz="2800" baseline="0" dirty="0" smtClean="0"/>
                        <a:t>Packet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หลังจากได้เส้นทางการสื่อสารแล้วไม่มี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Delay in Packet-Switched Networks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200" dirty="0" smtClean="0"/>
                  <a:t>Processing Delay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𝑝𝑟𝑜𝑐</m:t>
                        </m:r>
                      </m:sub>
                    </m:sSub>
                  </m:oMath>
                </a14:m>
                <a:r>
                  <a:rPr lang="en-US" sz="3200" dirty="0" smtClean="0"/>
                  <a:t>) </a:t>
                </a:r>
                <a:r>
                  <a:rPr lang="th-TH" sz="3200" dirty="0" smtClean="0"/>
                  <a:t>เวลาที่คัดแยก </a:t>
                </a:r>
                <a:r>
                  <a:rPr lang="en-US" sz="3200" dirty="0" smtClean="0"/>
                  <a:t>packet</a:t>
                </a:r>
                <a:endParaRPr lang="en-US" sz="3000" dirty="0" smtClean="0"/>
              </a:p>
              <a:p>
                <a:r>
                  <a:rPr lang="en-US" sz="3200" dirty="0" smtClean="0"/>
                  <a:t>Queuing </a:t>
                </a:r>
                <a:r>
                  <a:rPr lang="en-US" sz="3200" dirty="0"/>
                  <a:t>Delay 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</a:p>
              <a:p>
                <a:r>
                  <a:rPr lang="en-US" sz="3200" dirty="0" smtClean="0"/>
                  <a:t>Transmission </a:t>
                </a:r>
                <a:r>
                  <a:rPr lang="en-US" sz="3200" dirty="0"/>
                  <a:t>Delay 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r>
                  <a:rPr lang="th-TH" sz="3200" dirty="0" smtClean="0"/>
                  <a:t> เวลาที่ส่ง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packet </a:t>
                </a:r>
                <a:r>
                  <a:rPr lang="th-TH" sz="3200" dirty="0" smtClean="0"/>
                  <a:t>ไปถึงตัวกลาง</a:t>
                </a:r>
                <a:endParaRPr lang="en-US" sz="3200" dirty="0" smtClean="0"/>
              </a:p>
              <a:p>
                <a:r>
                  <a:rPr lang="en-US" sz="3200" dirty="0" smtClean="0"/>
                  <a:t>Propagation </a:t>
                </a:r>
                <a:r>
                  <a:rPr lang="en-US" sz="3200" dirty="0"/>
                  <a:t>Delay 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3200" dirty="0" smtClean="0"/>
                  <a:t>) </a:t>
                </a:r>
                <a:r>
                  <a:rPr lang="th-TH" sz="3200" dirty="0" smtClean="0"/>
                  <a:t>เวลาที่รับและส่ง</a:t>
                </a:r>
                <a:r>
                  <a:rPr lang="en-US" sz="3200" dirty="0" smtClean="0"/>
                  <a:t> packet </a:t>
                </a:r>
                <a:r>
                  <a:rPr lang="th-TH" sz="3200" dirty="0" smtClean="0"/>
                  <a:t>ไปตามตัวกลาง</a:t>
                </a:r>
                <a:endParaRPr lang="en-US" sz="3200" dirty="0" smtClean="0"/>
              </a:p>
              <a:p>
                <a:r>
                  <a:rPr lang="en-US" sz="3200" dirty="0" smtClean="0"/>
                  <a:t>Total Nodal Delay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𝑛𝑜𝑑𝑎𝑙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r>
                  <a:rPr lang="th-TH" sz="3200" dirty="0" smtClean="0"/>
                  <a:t> เวลาที่ใช้ทั้งหมด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6" t="-3548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0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End-to-End Delay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3200" dirty="0" smtClean="0"/>
                  <a:t>ดีเลย์ทั้งหมดจากผู้ส่งถึงผู้รับ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endParaRPr lang="en-US" sz="3200" dirty="0" smtClean="0"/>
              </a:p>
              <a:p>
                <a:r>
                  <a:rPr lang="th-TH" sz="3200" dirty="0" smtClean="0"/>
                  <a:t>ถ้าระหว่างทางมี </a:t>
                </a:r>
                <a:r>
                  <a:rPr lang="en-US" sz="3200" dirty="0" smtClean="0"/>
                  <a:t>router </a:t>
                </a:r>
                <a:r>
                  <a:rPr lang="th-TH" sz="3200" dirty="0" smtClean="0"/>
                  <a:t>ทั้งหมด </a:t>
                </a:r>
                <a:r>
                  <a:rPr lang="en-US" sz="3200" dirty="0" smtClean="0"/>
                  <a:t>N-1 </a:t>
                </a:r>
                <a:r>
                  <a:rPr lang="th-TH" sz="3200" dirty="0" smtClean="0"/>
                  <a:t>ตัว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th-TH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𝑝𝑟𝑜𝑐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 smtClean="0"/>
              </a:p>
              <a:p>
                <a:endParaRPr lang="en-US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th-TH" sz="3200" dirty="0"/>
                  <a:t>และไม่มี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𝑞𝑢𝑒𝑢𝑒</m:t>
                        </m:r>
                      </m:sub>
                    </m:sSub>
                  </m:oMath>
                </a14:m>
                <a:endParaRPr lang="th-TH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 t="-2742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Queuing Delay </a:t>
            </a:r>
            <a:r>
              <a:rPr lang="th-TH" sz="5400" dirty="0" smtClean="0"/>
              <a:t>และ </a:t>
            </a:r>
            <a:r>
              <a:rPr lang="en-US" sz="5400" dirty="0" smtClean="0"/>
              <a:t>Packet Loss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3200" dirty="0" smtClean="0"/>
                  <a:t>เมื่อมี </a:t>
                </a:r>
                <a:r>
                  <a:rPr lang="en-US" sz="3200" dirty="0" smtClean="0"/>
                  <a:t>Traffic </a:t>
                </a:r>
                <a:r>
                  <a:rPr lang="th-TH" sz="3200" dirty="0" smtClean="0"/>
                  <a:t>เข้ามาพร้อมกันมากๆ</a:t>
                </a:r>
                <a:endParaRPr lang="th-TH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th-TH" sz="3200" dirty="0" smtClean="0"/>
                  <a:t>ก็อาจสูงตามได้</a:t>
                </a:r>
              </a:p>
              <a:p>
                <a:r>
                  <a:rPr lang="th-TH" sz="3200" dirty="0" smtClean="0"/>
                  <a:t>แล้วถ้าเยอะเกินไปจน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router </a:t>
                </a:r>
                <a:r>
                  <a:rPr lang="th-TH" sz="3200" dirty="0" smtClean="0"/>
                  <a:t>ไม่สามารถ </a:t>
                </a:r>
                <a:r>
                  <a:rPr lang="en-US" sz="3200" dirty="0" smtClean="0"/>
                  <a:t>buffer </a:t>
                </a:r>
                <a:r>
                  <a:rPr lang="th-TH" sz="3200" dirty="0" smtClean="0"/>
                  <a:t>ได้</a:t>
                </a:r>
              </a:p>
              <a:p>
                <a:r>
                  <a:rPr lang="th-TH" sz="3200" dirty="0" smtClean="0"/>
                  <a:t>ก็เกิด </a:t>
                </a:r>
                <a:r>
                  <a:rPr lang="en-US" sz="3200" dirty="0" smtClean="0"/>
                  <a:t>Packet Loss</a:t>
                </a:r>
                <a:endParaRPr lang="th-TH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 t="-3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Queuing Delay </a:t>
            </a:r>
            <a:r>
              <a:rPr lang="th-TH" sz="5400" dirty="0" smtClean="0"/>
              <a:t>และ </a:t>
            </a:r>
            <a:r>
              <a:rPr lang="en-US" sz="5400" dirty="0" smtClean="0"/>
              <a:t>Packet Loss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82563"/>
              </p:ext>
            </p:extLst>
          </p:nvPr>
        </p:nvGraphicFramePr>
        <p:xfrm>
          <a:off x="3391201" y="2133600"/>
          <a:ext cx="7311422" cy="454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3" imgW="15111000" imgH="9384120" progId="Photoshop.Image.13">
                  <p:embed/>
                </p:oleObj>
              </mc:Choice>
              <mc:Fallback>
                <p:oleObj name="Image" r:id="rId3" imgW="15111000" imgH="9384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1201" y="2133600"/>
                        <a:ext cx="7311422" cy="4541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9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Throughput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3200" dirty="0" smtClean="0"/>
                  <a:t>ตัวชี้วัดประสิทธิภาพของเครือข่าย</a:t>
                </a:r>
              </a:p>
              <a:p>
                <a:r>
                  <a:rPr lang="th-TH" sz="3200" dirty="0" smtClean="0"/>
                  <a:t>ถ้าส่งไฟล์ขนาด </a:t>
                </a:r>
                <a:r>
                  <a:rPr lang="en-US" sz="3200" dirty="0" smtClean="0"/>
                  <a:t>f bit </a:t>
                </a:r>
                <a:r>
                  <a:rPr lang="th-TH" sz="3200" dirty="0" smtClean="0"/>
                  <a:t>จาก </a:t>
                </a:r>
                <a:r>
                  <a:rPr lang="en-US" sz="3200" dirty="0" smtClean="0"/>
                  <a:t>A </a:t>
                </a:r>
                <a:r>
                  <a:rPr lang="th-TH" sz="3200" dirty="0" smtClean="0"/>
                  <a:t>ไป </a:t>
                </a:r>
                <a:r>
                  <a:rPr lang="en-US" sz="3200" dirty="0" smtClean="0"/>
                  <a:t>B </a:t>
                </a:r>
                <a:r>
                  <a:rPr lang="th-TH" sz="3200" dirty="0" smtClean="0"/>
                  <a:t>ผ่านเครือข่ายโดยใช้เวลาตั้งแต่ </a:t>
                </a:r>
                <a:r>
                  <a:rPr lang="en-US" sz="3200" dirty="0" smtClean="0"/>
                  <a:t>A </a:t>
                </a:r>
                <a:r>
                  <a:rPr lang="th-TH" sz="3200" dirty="0" smtClean="0"/>
                  <a:t>ส่ง </a:t>
                </a:r>
                <a:r>
                  <a:rPr lang="en-US" sz="3200" dirty="0" smtClean="0"/>
                  <a:t>bit </a:t>
                </a:r>
                <a:r>
                  <a:rPr lang="th-TH" sz="3200" dirty="0" smtClean="0"/>
                  <a:t>แรกจน </a:t>
                </a:r>
                <a:r>
                  <a:rPr lang="en-US" sz="3200" dirty="0" smtClean="0"/>
                  <a:t>B </a:t>
                </a:r>
                <a:r>
                  <a:rPr lang="th-TH" sz="3200" dirty="0" smtClean="0"/>
                  <a:t>รับ </a:t>
                </a:r>
                <a:r>
                  <a:rPr lang="en-US" sz="3200" dirty="0" smtClean="0"/>
                  <a:t>bit </a:t>
                </a:r>
                <a:r>
                  <a:rPr lang="th-TH" sz="3200" dirty="0" smtClean="0"/>
                  <a:t>สุดท้ายเป็นเวลา </a:t>
                </a:r>
                <a:r>
                  <a:rPr lang="en-US" sz="3200" dirty="0" smtClean="0"/>
                  <a:t>T </a:t>
                </a:r>
                <a:r>
                  <a:rPr lang="th-TH" sz="3200" dirty="0" smtClean="0"/>
                  <a:t>วินาที</a:t>
                </a:r>
              </a:p>
              <a:p>
                <a:r>
                  <a:rPr lang="th-TH" sz="3200" dirty="0" smtClean="0"/>
                  <a:t>เราจะได้ </a:t>
                </a:r>
                <a:r>
                  <a:rPr lang="en-US" sz="3200" dirty="0" smtClean="0"/>
                  <a:t>Average throughput (</a:t>
                </a:r>
                <a:r>
                  <a:rPr lang="th-TH" sz="3200" dirty="0" smtClean="0"/>
                  <a:t>ค่าเฉลี่ย</a:t>
                </a:r>
                <a:r>
                  <a:rPr lang="en-US" sz="3200" dirty="0" smtClean="0"/>
                  <a:t>)</a:t>
                </a:r>
                <a:r>
                  <a:rPr lang="th-TH" sz="3200" dirty="0" smtClean="0"/>
                  <a:t> ของการส่งไฟล์นี้คือ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bits/sec</a:t>
                </a:r>
                <a:endParaRPr lang="th-TH" sz="320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 t="-3226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9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Throughput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855233"/>
              </p:ext>
            </p:extLst>
          </p:nvPr>
        </p:nvGraphicFramePr>
        <p:xfrm>
          <a:off x="2589212" y="1558714"/>
          <a:ext cx="8277718" cy="492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Image" r:id="rId3" imgW="13929840" imgH="8291880" progId="Photoshop.Image.13">
                  <p:embed/>
                </p:oleObj>
              </mc:Choice>
              <mc:Fallback>
                <p:oleObj name="Image" r:id="rId3" imgW="13929840" imgH="8291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212" y="1558714"/>
                        <a:ext cx="8277718" cy="492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Bottleneck </a:t>
            </a:r>
            <a:r>
              <a:rPr lang="th-TH" sz="5400" dirty="0" smtClean="0"/>
              <a:t>ปัญหาคอขวด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828684"/>
              </p:ext>
            </p:extLst>
          </p:nvPr>
        </p:nvGraphicFramePr>
        <p:xfrm>
          <a:off x="3149819" y="1439863"/>
          <a:ext cx="58293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Image" r:id="rId3" imgW="11326680" imgH="10526760" progId="Photoshop.Image.13">
                  <p:embed/>
                </p:oleObj>
              </mc:Choice>
              <mc:Fallback>
                <p:oleObj name="Image" r:id="rId3" imgW="11326680" imgH="10526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9819" y="1439863"/>
                        <a:ext cx="58293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3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OSI Model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สร้างขึ้นโดย </a:t>
            </a:r>
            <a:r>
              <a:rPr lang="en-US" sz="3200" dirty="0" smtClean="0"/>
              <a:t>The </a:t>
            </a:r>
            <a:r>
              <a:rPr lang="en-US" sz="3200" dirty="0" smtClean="0"/>
              <a:t>International </a:t>
            </a:r>
            <a:r>
              <a:rPr lang="en-US" sz="3200" dirty="0" smtClean="0"/>
              <a:t>Organization for Standardization </a:t>
            </a:r>
            <a:r>
              <a:rPr lang="th-TH" sz="3200" dirty="0" smtClean="0"/>
              <a:t>หรือที่รู้จักกันว่า </a:t>
            </a:r>
            <a:r>
              <a:rPr lang="en-US" sz="3200" dirty="0" smtClean="0"/>
              <a:t>ISO(International Standard </a:t>
            </a:r>
            <a:r>
              <a:rPr lang="en-US" sz="3200" dirty="0"/>
              <a:t>Organization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r>
              <a:rPr lang="en-US" sz="3200" dirty="0" smtClean="0"/>
              <a:t>OSI </a:t>
            </a:r>
            <a:r>
              <a:rPr lang="th-TH" sz="3200" dirty="0" smtClean="0"/>
              <a:t>ย่อมาจาก </a:t>
            </a:r>
            <a:r>
              <a:rPr lang="en-US" sz="3200" dirty="0" smtClean="0"/>
              <a:t>Open System Interconnect </a:t>
            </a:r>
            <a:r>
              <a:rPr lang="th-TH" sz="3200" dirty="0" smtClean="0"/>
              <a:t>หรือโปรโตคอลการเชื่อมต่อเครือข่ายแบบเปิด</a:t>
            </a:r>
          </a:p>
          <a:p>
            <a:r>
              <a:rPr lang="th-TH" sz="3200" dirty="0" smtClean="0"/>
              <a:t>เพื่อให้อุปกรณ์คอมพิวเตอร์และอุปกรณ์เครือข่ายที่ผลิตโดยบริษัทต่างๆ สามารถทำงานร่วมกันได้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89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OSI Model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เพื่อให้ง่ายแก่การเข้าใจ </a:t>
            </a:r>
            <a:r>
              <a:rPr lang="en-US" sz="3200" dirty="0" smtClean="0"/>
              <a:t>OSI Model </a:t>
            </a:r>
            <a:r>
              <a:rPr lang="th-TH" sz="3200" dirty="0" smtClean="0"/>
              <a:t>แบ่งตามหน้าที่และขั้นตอนการทำงานออกเป็น </a:t>
            </a:r>
            <a:r>
              <a:rPr lang="en-US" sz="3200" dirty="0" smtClean="0"/>
              <a:t>7 </a:t>
            </a:r>
            <a:r>
              <a:rPr lang="th-TH" sz="3200" dirty="0" smtClean="0"/>
              <a:t>ชั้น </a:t>
            </a:r>
            <a:r>
              <a:rPr lang="en-US" sz="3200" dirty="0" smtClean="0"/>
              <a:t>(</a:t>
            </a:r>
            <a:r>
              <a:rPr lang="th-TH" sz="3200" dirty="0" smtClean="0"/>
              <a:t>หรือเรียกว่า </a:t>
            </a:r>
            <a:r>
              <a:rPr lang="en-US" sz="3200" dirty="0" smtClean="0"/>
              <a:t>Layer)</a:t>
            </a:r>
          </a:p>
          <a:p>
            <a:r>
              <a:rPr lang="th-TH" sz="3200" dirty="0" smtClean="0"/>
              <a:t>จำง่ายๆว่า</a:t>
            </a:r>
          </a:p>
          <a:p>
            <a:pPr marL="0" indent="0">
              <a:buNone/>
            </a:pPr>
            <a:r>
              <a:rPr lang="en-US" sz="3200" b="1" dirty="0" smtClean="0"/>
              <a:t>“A</a:t>
            </a:r>
            <a:r>
              <a:rPr lang="en-US" sz="3200" dirty="0" smtClean="0"/>
              <a:t>ll </a:t>
            </a:r>
            <a:r>
              <a:rPr lang="en-US" sz="3200" b="1" dirty="0" smtClean="0"/>
              <a:t>P</a:t>
            </a:r>
            <a:r>
              <a:rPr lang="en-US" sz="3200" dirty="0" smtClean="0"/>
              <a:t>eople </a:t>
            </a:r>
            <a:r>
              <a:rPr lang="en-US" sz="3200" b="1" dirty="0" smtClean="0"/>
              <a:t>S</a:t>
            </a:r>
            <a:r>
              <a:rPr lang="en-US" sz="3200" dirty="0" smtClean="0"/>
              <a:t>eem </a:t>
            </a:r>
            <a:r>
              <a:rPr lang="en-US" sz="3200" b="1" dirty="0" smtClean="0"/>
              <a:t>T</a:t>
            </a:r>
            <a:r>
              <a:rPr lang="en-US" sz="3200" dirty="0" smtClean="0"/>
              <a:t>o</a:t>
            </a:r>
          </a:p>
          <a:p>
            <a:pPr marL="0" indent="0">
              <a:buNone/>
            </a:pPr>
            <a:r>
              <a:rPr lang="en-US" sz="3200" b="1" dirty="0" smtClean="0"/>
              <a:t>N</a:t>
            </a:r>
            <a:r>
              <a:rPr lang="en-US" sz="3200" dirty="0" smtClean="0"/>
              <a:t>eed </a:t>
            </a:r>
            <a:r>
              <a:rPr lang="en-US" sz="3200" b="1" dirty="0" smtClean="0"/>
              <a:t>D</a:t>
            </a:r>
            <a:r>
              <a:rPr lang="en-US" sz="3200" dirty="0" smtClean="0"/>
              <a:t>ata </a:t>
            </a:r>
            <a:r>
              <a:rPr lang="en-US" sz="3200" b="1" dirty="0" smtClean="0"/>
              <a:t>P</a:t>
            </a:r>
            <a:r>
              <a:rPr lang="en-US" sz="3200" dirty="0" smtClean="0"/>
              <a:t>rocessing</a:t>
            </a:r>
            <a:r>
              <a:rPr lang="en-US" sz="3200" b="1" dirty="0" smtClean="0"/>
              <a:t>”</a:t>
            </a:r>
            <a:endParaRPr lang="th-TH" sz="3200" b="1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01" y="3005848"/>
            <a:ext cx="307700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องค์ประกอบพื้นฐานของเครือข่าย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คอมพิวเตอร์</a:t>
            </a:r>
          </a:p>
          <a:p>
            <a:r>
              <a:rPr lang="th-TH" sz="3600" dirty="0" smtClean="0"/>
              <a:t>อุปกรณ์เน็ตเวิร์ก </a:t>
            </a:r>
            <a:r>
              <a:rPr lang="en-US" sz="3600" dirty="0" smtClean="0"/>
              <a:t>(Network Interface)</a:t>
            </a:r>
          </a:p>
          <a:p>
            <a:r>
              <a:rPr lang="th-TH" sz="3600" dirty="0" smtClean="0"/>
              <a:t>สื่อกลางที่ใช้ในการสื่อสาร </a:t>
            </a:r>
            <a:r>
              <a:rPr lang="en-US" sz="3600" dirty="0" smtClean="0"/>
              <a:t>(Medi</a:t>
            </a:r>
            <a:r>
              <a:rPr lang="en-US" sz="3600" dirty="0"/>
              <a:t>a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Protocol</a:t>
            </a:r>
            <a:r>
              <a:rPr lang="th-TH" sz="3600" dirty="0" smtClean="0"/>
              <a:t> หรือมาตราฐานที่ใช้ในการสื่อสาร</a:t>
            </a:r>
            <a:endParaRPr lang="en-US" sz="3600" dirty="0" smtClean="0"/>
          </a:p>
          <a:p>
            <a:r>
              <a:rPr lang="th-TH" sz="3600" dirty="0" smtClean="0"/>
              <a:t>อุปกรณ์อื่นๆ เช่น </a:t>
            </a:r>
            <a:r>
              <a:rPr lang="en-US" sz="3600" dirty="0" smtClean="0"/>
              <a:t>Hub, Switch, Router</a:t>
            </a:r>
            <a:endParaRPr lang="th-TH" sz="3600" dirty="0" smtClean="0"/>
          </a:p>
        </p:txBody>
      </p:sp>
    </p:spTree>
    <p:extLst>
      <p:ext uri="{BB962C8B-B14F-4D97-AF65-F5344CB8AC3E}">
        <p14:creationId xmlns:p14="http://schemas.microsoft.com/office/powerpoint/2010/main" val="16564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0"/>
            <a:ext cx="5270650" cy="6858000"/>
          </a:xfrm>
        </p:spPr>
      </p:pic>
    </p:spTree>
    <p:extLst>
      <p:ext uri="{BB962C8B-B14F-4D97-AF65-F5344CB8AC3E}">
        <p14:creationId xmlns:p14="http://schemas.microsoft.com/office/powerpoint/2010/main" val="2633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60" y="137388"/>
            <a:ext cx="7122016" cy="6559752"/>
          </a:xfrm>
        </p:spPr>
      </p:pic>
    </p:spTree>
    <p:extLst>
      <p:ext uri="{BB962C8B-B14F-4D97-AF65-F5344CB8AC3E}">
        <p14:creationId xmlns:p14="http://schemas.microsoft.com/office/powerpoint/2010/main" val="5853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OSI Model </a:t>
            </a:r>
            <a:r>
              <a:rPr lang="en-US" sz="5400" dirty="0" err="1" smtClean="0"/>
              <a:t>vs</a:t>
            </a:r>
            <a:r>
              <a:rPr lang="en-US" sz="5400" dirty="0" smtClean="0"/>
              <a:t> TCP/IP</a:t>
            </a:r>
            <a:endParaRPr lang="en-US" sz="54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77237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7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Encapsulation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86806"/>
              </p:ext>
            </p:extLst>
          </p:nvPr>
        </p:nvGraphicFramePr>
        <p:xfrm>
          <a:off x="2982912" y="1717675"/>
          <a:ext cx="8128000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Image" r:id="rId3" imgW="16202880" imgH="10247400" progId="Photoshop.Image.13">
                  <p:embed/>
                </p:oleObj>
              </mc:Choice>
              <mc:Fallback>
                <p:oleObj name="Image" r:id="rId3" imgW="16202880" imgH="10247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2912" y="1717675"/>
                        <a:ext cx="8128000" cy="514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3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Security Attacks in a Networks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Denial of Service Attacks (</a:t>
            </a:r>
            <a:r>
              <a:rPr lang="en-US" sz="3200" dirty="0" err="1" smtClean="0"/>
              <a:t>DoS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Masquerading Attacks; IP spoofing</a:t>
            </a:r>
          </a:p>
          <a:p>
            <a:r>
              <a:rPr lang="en-US" sz="3200" dirty="0" smtClean="0"/>
              <a:t>Sniffing Attacks</a:t>
            </a:r>
          </a:p>
          <a:p>
            <a:r>
              <a:rPr lang="en-US" sz="3200" dirty="0" smtClean="0"/>
              <a:t>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6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Distributed Denial of Service Attacks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959496"/>
              </p:ext>
            </p:extLst>
          </p:nvPr>
        </p:nvGraphicFramePr>
        <p:xfrm>
          <a:off x="3124571" y="2133600"/>
          <a:ext cx="7565434" cy="473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Image" r:id="rId3" imgW="12164760" imgH="7606080" progId="Photoshop.Image.13">
                  <p:embed/>
                </p:oleObj>
              </mc:Choice>
              <mc:Fallback>
                <p:oleObj name="Image" r:id="rId3" imgW="12164760" imgH="7606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571" y="2133600"/>
                        <a:ext cx="7565434" cy="473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2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Next Week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Layer on TCP/IP Model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227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คอมพิวเตอร์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PC</a:t>
            </a:r>
            <a:r>
              <a:rPr lang="en-US" sz="3200" dirty="0"/>
              <a:t>/</a:t>
            </a:r>
            <a:r>
              <a:rPr lang="en-US" sz="3200" dirty="0" smtClean="0"/>
              <a:t>Mac</a:t>
            </a:r>
          </a:p>
          <a:p>
            <a:r>
              <a:rPr lang="en-US" sz="3200" dirty="0" smtClean="0"/>
              <a:t>Server</a:t>
            </a:r>
          </a:p>
          <a:p>
            <a:r>
              <a:rPr lang="en-US" sz="3200" dirty="0" smtClean="0"/>
              <a:t>Smart Phone</a:t>
            </a:r>
          </a:p>
          <a:p>
            <a:r>
              <a:rPr lang="en-US" sz="3200" dirty="0" smtClean="0"/>
              <a:t>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92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ถูกเรียกว่า </a:t>
            </a:r>
            <a:r>
              <a:rPr lang="en-US" sz="3200" dirty="0" smtClean="0"/>
              <a:t>Network Interface Card (NIC) </a:t>
            </a:r>
            <a:r>
              <a:rPr lang="th-TH" sz="3200" dirty="0" smtClean="0"/>
              <a:t>มาก่อน</a:t>
            </a:r>
          </a:p>
          <a:p>
            <a:r>
              <a:rPr lang="th-TH" sz="3200" dirty="0" smtClean="0"/>
              <a:t>เป็นอุปกรณ์สำหรับเชื่อมต่อกับเครือข่าย</a:t>
            </a:r>
            <a:endParaRPr lang="en-US" sz="3200" dirty="0" smtClean="0"/>
          </a:p>
          <a:p>
            <a:r>
              <a:rPr lang="en-US" sz="3200" dirty="0" smtClean="0"/>
              <a:t>Ethernet</a:t>
            </a:r>
            <a:r>
              <a:rPr lang="th-TH" sz="3200" dirty="0" smtClean="0"/>
              <a:t> </a:t>
            </a:r>
            <a:r>
              <a:rPr lang="en-US" sz="3200" dirty="0" smtClean="0"/>
              <a:t>Card</a:t>
            </a:r>
          </a:p>
          <a:p>
            <a:r>
              <a:rPr lang="en-US" sz="3200" dirty="0" err="1" smtClean="0"/>
              <a:t>WiFi</a:t>
            </a:r>
            <a:r>
              <a:rPr lang="en-US" sz="3200" dirty="0" smtClean="0"/>
              <a:t> Card</a:t>
            </a:r>
            <a:endParaRPr lang="th-TH" sz="3200" dirty="0" smtClean="0"/>
          </a:p>
          <a:p>
            <a:r>
              <a:rPr lang="en-US" sz="3200" dirty="0" smtClean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22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5400" dirty="0" smtClean="0"/>
              <a:t>สื่อกลางที่ใช้ในการสื่อสาร </a:t>
            </a:r>
            <a:r>
              <a:rPr lang="en-US" sz="5400" dirty="0" smtClean="0"/>
              <a:t>(Transmission Medium)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สายคู่บิดเกลียว </a:t>
            </a:r>
            <a:r>
              <a:rPr lang="en-US" sz="3200" dirty="0" smtClean="0"/>
              <a:t>(Twisted Pair Cable)</a:t>
            </a:r>
          </a:p>
          <a:p>
            <a:r>
              <a:rPr lang="th-TH" sz="3200" dirty="0" smtClean="0"/>
              <a:t>สายโคแอ๊กเชียล </a:t>
            </a:r>
            <a:r>
              <a:rPr lang="en-US" sz="3200" dirty="0" smtClean="0"/>
              <a:t>(Coaxial Cable)</a:t>
            </a:r>
          </a:p>
          <a:p>
            <a:r>
              <a:rPr lang="th-TH" sz="3200" dirty="0" smtClean="0"/>
              <a:t>สายใยแก้วนำแสง </a:t>
            </a:r>
            <a:r>
              <a:rPr lang="en-US" sz="3200" dirty="0" smtClean="0"/>
              <a:t>(Fiber Optics)</a:t>
            </a:r>
          </a:p>
          <a:p>
            <a:r>
              <a:rPr lang="th-TH" sz="3200" dirty="0" smtClean="0"/>
              <a:t>คลื่นความถี่</a:t>
            </a:r>
            <a:r>
              <a:rPr lang="en-US" sz="3200" dirty="0" smtClean="0"/>
              <a:t>(</a:t>
            </a:r>
            <a:r>
              <a:rPr lang="th-TH" sz="3200" dirty="0" smtClean="0"/>
              <a:t>สำหรับการสื่อสารไร้สาย</a:t>
            </a:r>
            <a:r>
              <a:rPr lang="en-US" sz="3200" dirty="0" smtClean="0"/>
              <a:t>)</a:t>
            </a:r>
            <a:endParaRPr lang="th-TH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12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Protocol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TCP/IP</a:t>
            </a:r>
          </a:p>
          <a:p>
            <a:r>
              <a:rPr lang="en-US" sz="3200" dirty="0" smtClean="0"/>
              <a:t>HTTP</a:t>
            </a:r>
          </a:p>
          <a:p>
            <a:r>
              <a:rPr lang="en-US" sz="3200" dirty="0" smtClean="0"/>
              <a:t>FTP</a:t>
            </a:r>
          </a:p>
          <a:p>
            <a:r>
              <a:rPr lang="en-US" sz="3200" dirty="0" smtClean="0"/>
              <a:t>DHCP</a:t>
            </a:r>
          </a:p>
          <a:p>
            <a:r>
              <a:rPr lang="en-US" sz="3200" dirty="0" smtClean="0"/>
              <a:t>DNS</a:t>
            </a:r>
          </a:p>
          <a:p>
            <a:r>
              <a:rPr lang="en-US" sz="3200" dirty="0" smtClean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559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อุปกรณ์อื่นๆ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Hub</a:t>
            </a:r>
          </a:p>
          <a:p>
            <a:r>
              <a:rPr lang="en-US" sz="3200" dirty="0" smtClean="0"/>
              <a:t>Repeater</a:t>
            </a:r>
          </a:p>
          <a:p>
            <a:r>
              <a:rPr lang="en-US" sz="3200" dirty="0" smtClean="0"/>
              <a:t>Switch</a:t>
            </a:r>
          </a:p>
          <a:p>
            <a:r>
              <a:rPr lang="en-US" sz="3200" dirty="0" smtClean="0"/>
              <a:t>Bridge</a:t>
            </a:r>
          </a:p>
          <a:p>
            <a:r>
              <a:rPr lang="en-US" sz="3200" dirty="0" smtClean="0"/>
              <a:t>Router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ประเภทของเครือข่าย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Local Area Network (LAN)</a:t>
            </a:r>
          </a:p>
          <a:p>
            <a:pPr lvl="1"/>
            <a:r>
              <a:rPr lang="en-US" sz="3000" dirty="0" smtClean="0"/>
              <a:t>Ethernet, </a:t>
            </a:r>
            <a:r>
              <a:rPr lang="en-US" sz="3000" dirty="0" err="1" smtClean="0"/>
              <a:t>Wifi</a:t>
            </a:r>
            <a:r>
              <a:rPr lang="en-US" sz="3000" dirty="0" smtClean="0"/>
              <a:t>, Token Ring</a:t>
            </a:r>
          </a:p>
          <a:p>
            <a:r>
              <a:rPr lang="en-US" sz="3200" dirty="0" smtClean="0"/>
              <a:t>Wide Area Network (WAN)</a:t>
            </a:r>
          </a:p>
          <a:p>
            <a:pPr lvl="1"/>
            <a:r>
              <a:rPr lang="en-US" sz="3000" dirty="0" smtClean="0"/>
              <a:t>ADSL, ISDN</a:t>
            </a:r>
          </a:p>
          <a:p>
            <a:r>
              <a:rPr lang="en-US" sz="3200" dirty="0" smtClean="0"/>
              <a:t>Personal Area Network (PAN)</a:t>
            </a:r>
          </a:p>
          <a:p>
            <a:pPr lvl="1"/>
            <a:r>
              <a:rPr lang="en-US" sz="3000" dirty="0" smtClean="0"/>
              <a:t>Bluetooth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8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1886</TotalTime>
  <Words>862</Words>
  <Application>Microsoft Office PowerPoint</Application>
  <PresentationFormat>แบบจอกว้าง</PresentationFormat>
  <Paragraphs>165</Paragraphs>
  <Slides>36</Slides>
  <Notes>0</Notes>
  <HiddenSlides>1</HiddenSlides>
  <MMClips>0</MMClips>
  <ScaleCrop>false</ScaleCrop>
  <HeadingPairs>
    <vt:vector size="8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36</vt:i4>
      </vt:variant>
    </vt:vector>
  </HeadingPairs>
  <TitlesOfParts>
    <vt:vector size="43" baseType="lpstr">
      <vt:lpstr>Arial</vt:lpstr>
      <vt:lpstr>Cambria Math</vt:lpstr>
      <vt:lpstr>Century Gothic</vt:lpstr>
      <vt:lpstr>DilleniaUPC</vt:lpstr>
      <vt:lpstr>Wingdings 3</vt:lpstr>
      <vt:lpstr>Wisp</vt:lpstr>
      <vt:lpstr>Image</vt:lpstr>
      <vt:lpstr>Chapter 1: Computer Networking</vt:lpstr>
      <vt:lpstr>เครือข่ายคอมพิวเตอร์</vt:lpstr>
      <vt:lpstr>องค์ประกอบพื้นฐานของเครือข่าย</vt:lpstr>
      <vt:lpstr>คอมพิวเตอร์</vt:lpstr>
      <vt:lpstr>Network Interface</vt:lpstr>
      <vt:lpstr>สื่อกลางที่ใช้ในการสื่อสาร (Transmission Medium)</vt:lpstr>
      <vt:lpstr>Protocol</vt:lpstr>
      <vt:lpstr>อุปกรณ์อื่นๆ</vt:lpstr>
      <vt:lpstr>ประเภทของเครือข่าย</vt:lpstr>
      <vt:lpstr>โครงสร้างของเครือข่ายแบ่งตามหน้าที่</vt:lpstr>
      <vt:lpstr>Client/Server Model</vt:lpstr>
      <vt:lpstr>Peer to Peer Model</vt:lpstr>
      <vt:lpstr>Protocol</vt:lpstr>
      <vt:lpstr>How do computers communicate?</vt:lpstr>
      <vt:lpstr>Packet Switching</vt:lpstr>
      <vt:lpstr>Delay</vt:lpstr>
      <vt:lpstr>Circuit Switching</vt:lpstr>
      <vt:lpstr>Multiplexing in Circuit-Switched Networks</vt:lpstr>
      <vt:lpstr>Multiplexing</vt:lpstr>
      <vt:lpstr>Packet Switching vs Circuit Switching</vt:lpstr>
      <vt:lpstr>Delay in Packet-Switched Networks</vt:lpstr>
      <vt:lpstr>End-to-End Delay</vt:lpstr>
      <vt:lpstr>Queuing Delay และ Packet Loss</vt:lpstr>
      <vt:lpstr>Queuing Delay และ Packet Loss</vt:lpstr>
      <vt:lpstr>Throughput</vt:lpstr>
      <vt:lpstr>Throughput</vt:lpstr>
      <vt:lpstr>Bottleneck ปัญหาคอขวด</vt:lpstr>
      <vt:lpstr>OSI Model</vt:lpstr>
      <vt:lpstr>OSI Model</vt:lpstr>
      <vt:lpstr>งานนำเสนอ PowerPoint</vt:lpstr>
      <vt:lpstr>งานนำเสนอ PowerPoint</vt:lpstr>
      <vt:lpstr>OSI Model vs TCP/IP</vt:lpstr>
      <vt:lpstr>Encapsulation</vt:lpstr>
      <vt:lpstr>Security Attacks in a Networks</vt:lpstr>
      <vt:lpstr>Distributed Denial of Service Attacks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Kit</dc:creator>
  <cp:lastModifiedBy>Seiki Park</cp:lastModifiedBy>
  <cp:revision>60</cp:revision>
  <dcterms:created xsi:type="dcterms:W3CDTF">2015-08-14T08:50:47Z</dcterms:created>
  <dcterms:modified xsi:type="dcterms:W3CDTF">2017-02-26T13:50:05Z</dcterms:modified>
</cp:coreProperties>
</file>