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35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IMMQ</a:t>
            </a:r>
            <a:r>
              <a:rPr lang="zh-CN" altLang="en-US" smtClean="0"/>
              <a:t>技术选型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Siwash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技术分析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09333"/>
              </p:ext>
            </p:extLst>
          </p:nvPr>
        </p:nvGraphicFramePr>
        <p:xfrm>
          <a:off x="1203325" y="2011363"/>
          <a:ext cx="10015008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752"/>
                <a:gridCol w="2503752"/>
                <a:gridCol w="2503752"/>
                <a:gridCol w="2503752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activeMQ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webSocket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Stomp over webSocket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在前端连接到</a:t>
                      </a:r>
                      <a:r>
                        <a:rPr lang="en-US" altLang="zh-CN" smtClean="0"/>
                        <a:t>activeMQ</a:t>
                      </a:r>
                      <a:r>
                        <a:rPr lang="zh-CN" altLang="en-US" smtClean="0"/>
                        <a:t>，仅仅需要绑定</a:t>
                      </a:r>
                      <a:r>
                        <a:rPr lang="en-US" altLang="zh-CN" smtClean="0"/>
                        <a:t>mq</a:t>
                      </a:r>
                      <a:r>
                        <a:rPr lang="zh-CN" altLang="en-US" smtClean="0"/>
                        <a:t>地址和</a:t>
                      </a:r>
                      <a:r>
                        <a:rPr lang="en-US" altLang="zh-CN" smtClean="0"/>
                        <a:t>detination</a:t>
                      </a:r>
                      <a:r>
                        <a:rPr lang="zh-CN" altLang="en-US" smtClean="0"/>
                        <a:t>，处理</a:t>
                      </a:r>
                      <a:r>
                        <a:rPr lang="en-US" altLang="zh-CN" smtClean="0"/>
                        <a:t>1v1</a:t>
                      </a:r>
                      <a:r>
                        <a:rPr lang="zh-CN" altLang="en-US" smtClean="0"/>
                        <a:t>即时通信较棘手，比如向指定用户发送消息，需要前端约定好指定的</a:t>
                      </a:r>
                      <a:r>
                        <a:rPr lang="en-US" altLang="zh-CN" smtClean="0"/>
                        <a:t>detination</a:t>
                      </a:r>
                      <a:r>
                        <a:rPr lang="zh-CN" altLang="en-US" smtClean="0"/>
                        <a:t>，前端连接到</a:t>
                      </a:r>
                      <a:r>
                        <a:rPr lang="en-US" altLang="zh-CN" smtClean="0"/>
                        <a:t>activemq</a:t>
                      </a:r>
                      <a:r>
                        <a:rPr lang="zh-CN" altLang="en-US" smtClean="0"/>
                        <a:t>完全输入</a:t>
                      </a:r>
                      <a:r>
                        <a:rPr lang="en-US" altLang="zh-CN" smtClean="0"/>
                        <a:t>mq</a:t>
                      </a:r>
                      <a:r>
                        <a:rPr lang="zh-CN" altLang="en-US" smtClean="0"/>
                        <a:t>到</a:t>
                      </a:r>
                      <a:r>
                        <a:rPr lang="en-US" altLang="zh-CN" smtClean="0"/>
                        <a:t>js</a:t>
                      </a:r>
                      <a:r>
                        <a:rPr lang="zh-CN" altLang="en-US" smtClean="0"/>
                        <a:t>的交互，后台几乎能参与控制，历史消息记录也无法查看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v 1</a:t>
                      </a:r>
                      <a:r>
                        <a:rPr lang="zh-CN" altLang="en-US" smtClean="0"/>
                        <a:t>与</a:t>
                      </a:r>
                      <a:r>
                        <a:rPr lang="en-US" altLang="zh-CN" smtClean="0"/>
                        <a:t>1 v N</a:t>
                      </a:r>
                      <a:r>
                        <a:rPr lang="zh-CN" altLang="en-US" smtClean="0"/>
                        <a:t>都可以通过通过丰富的</a:t>
                      </a:r>
                      <a:r>
                        <a:rPr lang="en-US" altLang="zh-CN" smtClean="0"/>
                        <a:t>api</a:t>
                      </a:r>
                      <a:r>
                        <a:rPr lang="zh-CN" altLang="en-US" smtClean="0"/>
                        <a:t>实现，并且技术比较成熟，易于实现。但虽然技术成熟，但封装程度比较低，需要大量的</a:t>
                      </a:r>
                      <a:r>
                        <a:rPr lang="en-US" altLang="zh-CN" smtClean="0"/>
                        <a:t>code</a:t>
                      </a:r>
                      <a:r>
                        <a:rPr lang="zh-CN" altLang="en-US" smtClean="0"/>
                        <a:t>去实现各种功能，比如：</a:t>
                      </a:r>
                      <a:r>
                        <a:rPr lang="en-US" altLang="zh-CN" smtClean="0"/>
                        <a:t>session</a:t>
                      </a:r>
                      <a:r>
                        <a:rPr lang="zh-CN" altLang="en-US" smtClean="0"/>
                        <a:t>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Stomp</a:t>
                      </a:r>
                      <a:r>
                        <a:rPr lang="zh-CN" altLang="en-US" smtClean="0"/>
                        <a:t>属于上层协议技术，</a:t>
                      </a:r>
                      <a:r>
                        <a:rPr lang="en-US" altLang="zh-CN" smtClean="0"/>
                        <a:t>1 v 1</a:t>
                      </a:r>
                      <a:r>
                        <a:rPr lang="zh-CN" altLang="en-US" smtClean="0"/>
                        <a:t>和 </a:t>
                      </a:r>
                      <a:r>
                        <a:rPr lang="en-US" altLang="zh-CN" smtClean="0"/>
                        <a:t>1 v n</a:t>
                      </a:r>
                      <a:r>
                        <a:rPr lang="zh-CN" altLang="en-US" smtClean="0"/>
                        <a:t>自然不在话下，实现整套功能代码也比较简单，但教程较少，上手比较困难，</a:t>
                      </a:r>
                      <a:r>
                        <a:rPr lang="en-US" altLang="zh-CN" smtClean="0"/>
                        <a:t>api</a:t>
                      </a:r>
                      <a:r>
                        <a:rPr lang="zh-CN" altLang="en-US" smtClean="0"/>
                        <a:t>比较陌生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1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41</TotalTime>
  <Words>156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Corbel</vt:lpstr>
      <vt:lpstr>Wingdings</vt:lpstr>
      <vt:lpstr>镶边</vt:lpstr>
      <vt:lpstr>IMMQ技术选型</vt:lpstr>
      <vt:lpstr>技术分析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IMMQ技术选型</dc:title>
  <dc:creator>Windows 用户</dc:creator>
  <cp:lastModifiedBy>Windows 用户</cp:lastModifiedBy>
  <cp:revision>4</cp:revision>
  <dcterms:created xsi:type="dcterms:W3CDTF">2018-11-02T09:38:03Z</dcterms:created>
  <dcterms:modified xsi:type="dcterms:W3CDTF">2018-11-02T10:19:58Z</dcterms:modified>
</cp:coreProperties>
</file>