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6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4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4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7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4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2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4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0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492B-0E6B-43EB-B3C9-3FA8F025626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730A-E875-471A-BA1E-9419F7DCB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7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24874939/article/details/8266232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消息中间分享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By_Siwash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6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中间件：非底层操作系统软件，非业务应用软件，不是直接给最终用户使用的，不能直接给客户带来价值的软件统称为中间件。</a:t>
            </a:r>
            <a:endParaRPr lang="en-US" altLang="zh-CN" smtClean="0"/>
          </a:p>
          <a:p>
            <a:r>
              <a:rPr lang="zh-CN" altLang="en-US" smtClean="0"/>
              <a:t>消息中间件：管制关注于数据的发送和接收，利用高效可靠的异步消息传递机制集成分布式系统。 </a:t>
            </a:r>
            <a:endParaRPr lang="en-US" altLang="zh-CN" smtClean="0"/>
          </a:p>
          <a:p>
            <a:r>
              <a:rPr lang="zh-CN" altLang="en-US"/>
              <a:t>我</a:t>
            </a:r>
            <a:r>
              <a:rPr lang="zh-CN" altLang="en-US" smtClean="0"/>
              <a:t>的理解：不同模块</a:t>
            </a:r>
            <a:r>
              <a:rPr lang="en-US" altLang="zh-CN" smtClean="0"/>
              <a:t>/</a:t>
            </a:r>
            <a:r>
              <a:rPr lang="zh-CN" altLang="en-US" smtClean="0"/>
              <a:t>进程间通信</a:t>
            </a:r>
            <a:r>
              <a:rPr lang="zh-CN" altLang="en-US"/>
              <a:t>的</a:t>
            </a:r>
            <a:r>
              <a:rPr lang="zh-CN" altLang="en-US" smtClean="0"/>
              <a:t>信托。对于生产者，异步的消息借给信托。对于消费者，让消息中间件知道自己绑定的地址，完成异步的接收消息。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常见的消息中间件及其特点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5" y="1847066"/>
            <a:ext cx="9635872" cy="44293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53263" y="2704698"/>
            <a:ext cx="2252312" cy="452387"/>
          </a:xfrm>
          <a:prstGeom prst="rect">
            <a:avLst/>
          </a:prstGeom>
          <a:solidFill>
            <a:srgbClr val="FAEDEA"/>
          </a:solidFill>
          <a:ln>
            <a:solidFill>
              <a:srgbClr val="FAE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 </a:t>
            </a:r>
            <a:r>
              <a:rPr lang="en-US" altLang="zh-CN" sz="1400" b="1" smtClean="0">
                <a:solidFill>
                  <a:schemeClr val="tx1"/>
                </a:solidFill>
              </a:rPr>
              <a:t>STOMP,AMQP,MQTT,HTTP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8545" y="2704698"/>
            <a:ext cx="9558870" cy="452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9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与</a:t>
            </a:r>
            <a:r>
              <a:rPr lang="en-US" altLang="zh-CN" smtClean="0"/>
              <a:t>stomp</a:t>
            </a:r>
            <a:r>
              <a:rPr lang="zh-CN" altLang="en-US" smtClean="0"/>
              <a:t>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Stomp</a:t>
            </a:r>
            <a:r>
              <a:rPr lang="zh-CN" altLang="en-US" smtClean="0"/>
              <a:t>是一种协议：</a:t>
            </a:r>
            <a:r>
              <a:rPr lang="en-US" altLang="zh-CN" smtClean="0"/>
              <a:t>STOMP</a:t>
            </a:r>
            <a:r>
              <a:rPr lang="zh-CN" altLang="en-US" smtClean="0"/>
              <a:t>即</a:t>
            </a:r>
            <a:r>
              <a:rPr lang="en-US" altLang="zh-CN" smtClean="0"/>
              <a:t>Simple (or Streaming) Text Orientated Messaging Protocol</a:t>
            </a:r>
            <a:r>
              <a:rPr lang="zh-CN" altLang="en-US" smtClean="0"/>
              <a:t>，简单</a:t>
            </a:r>
            <a:r>
              <a:rPr lang="en-US" altLang="zh-CN" smtClean="0"/>
              <a:t>(</a:t>
            </a:r>
            <a:r>
              <a:rPr lang="zh-CN" altLang="en-US" smtClean="0"/>
              <a:t>流</a:t>
            </a:r>
            <a:r>
              <a:rPr lang="en-US" altLang="zh-CN" smtClean="0"/>
              <a:t>)</a:t>
            </a:r>
            <a:r>
              <a:rPr lang="zh-CN" altLang="en-US" smtClean="0"/>
              <a:t>文本定向消息协议，它提供了一个可互操作的连接格式，允许</a:t>
            </a:r>
            <a:r>
              <a:rPr lang="en-US" altLang="zh-CN" smtClean="0"/>
              <a:t>STOMP</a:t>
            </a:r>
            <a:r>
              <a:rPr lang="zh-CN" altLang="en-US" smtClean="0"/>
              <a:t>客户端与任意</a:t>
            </a:r>
            <a:r>
              <a:rPr lang="en-US" altLang="zh-CN" smtClean="0"/>
              <a:t>STOMP</a:t>
            </a:r>
            <a:r>
              <a:rPr lang="zh-CN" altLang="en-US" smtClean="0"/>
              <a:t>消息代理（</a:t>
            </a:r>
            <a:r>
              <a:rPr lang="en-US" altLang="zh-CN" smtClean="0"/>
              <a:t>Broker</a:t>
            </a:r>
            <a:r>
              <a:rPr lang="zh-CN" altLang="en-US" smtClean="0"/>
              <a:t>）进行交互。</a:t>
            </a:r>
            <a:r>
              <a:rPr lang="en-US" altLang="zh-CN" smtClean="0"/>
              <a:t>STOMP</a:t>
            </a:r>
            <a:r>
              <a:rPr lang="zh-CN" altLang="en-US" smtClean="0"/>
              <a:t>协议由于设计简单，易于开发客户端，因此在多种语言和多种平台上得到广泛地应用。</a:t>
            </a:r>
            <a:endParaRPr lang="en-US" altLang="zh-CN" smtClean="0"/>
          </a:p>
          <a:p>
            <a:r>
              <a:rPr lang="en-US" altLang="zh-CN" smtClean="0"/>
              <a:t>Activemq</a:t>
            </a:r>
            <a:r>
              <a:rPr lang="zh-CN" altLang="en-US" smtClean="0"/>
              <a:t>支持的协议中包含</a:t>
            </a:r>
            <a:r>
              <a:rPr lang="en-US" altLang="zh-CN" smtClean="0"/>
              <a:t>stomp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我</a:t>
            </a:r>
            <a:r>
              <a:rPr lang="zh-CN" altLang="en-US" smtClean="0"/>
              <a:t>的理解：消息中间件负责将消息传输到目的地，可以是</a:t>
            </a:r>
            <a:r>
              <a:rPr lang="en-US" altLang="zh-CN" smtClean="0"/>
              <a:t>localhost</a:t>
            </a:r>
            <a:r>
              <a:rPr lang="zh-CN" altLang="en-US" smtClean="0"/>
              <a:t>也可以是一个局域网下，也可以是异地通信，而任何通信都需要协议解析数据，就像互联网离不开</a:t>
            </a:r>
            <a:r>
              <a:rPr lang="en-US" altLang="zh-CN" smtClean="0"/>
              <a:t>tcp/ip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0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324" y="25211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smtClean="0">
                <a:hlinkClick r:id="rId2"/>
              </a:rPr>
              <a:t>Activemq</a:t>
            </a:r>
            <a:r>
              <a:rPr lang="zh-CN" altLang="en-US" sz="4800" b="1" smtClean="0">
                <a:hlinkClick r:id="rId2"/>
              </a:rPr>
              <a:t>使用教程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5402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323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smtClean="0"/>
              <a:t>Spring-stomp</a:t>
            </a:r>
            <a:r>
              <a:rPr lang="zh-CN" altLang="en-US"/>
              <a:t>示意图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36" y="1690688"/>
            <a:ext cx="8169348" cy="410753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357162" y="4331368"/>
            <a:ext cx="9105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8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Kafka</a:t>
            </a:r>
            <a:r>
              <a:rPr lang="zh-CN" altLang="en-US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</a:t>
            </a:r>
            <a:r>
              <a:rPr lang="en-US" altLang="zh-CN" smtClean="0"/>
              <a:t>zookeeper</a:t>
            </a:r>
            <a:r>
              <a:rPr lang="zh-CN" altLang="en-US" smtClean="0"/>
              <a:t>为代理的高性能消息中间件，</a:t>
            </a:r>
            <a:r>
              <a:rPr lang="en-US" altLang="zh-CN" smtClean="0"/>
              <a:t>Kafka</a:t>
            </a:r>
            <a:r>
              <a:rPr lang="zh-CN" altLang="en-US" smtClean="0"/>
              <a:t>的</a:t>
            </a:r>
            <a:r>
              <a:rPr lang="en-US" altLang="zh-CN" smtClean="0"/>
              <a:t>Producer</a:t>
            </a:r>
            <a:r>
              <a:rPr lang="zh-CN" altLang="en-US" smtClean="0"/>
              <a:t>、</a:t>
            </a:r>
            <a:r>
              <a:rPr lang="en-US" altLang="zh-CN" smtClean="0"/>
              <a:t>Broker</a:t>
            </a:r>
            <a:r>
              <a:rPr lang="zh-CN" altLang="en-US" smtClean="0"/>
              <a:t>和</a:t>
            </a:r>
            <a:r>
              <a:rPr lang="en-US" altLang="zh-CN" smtClean="0"/>
              <a:t>Consumer</a:t>
            </a:r>
            <a:r>
              <a:rPr lang="zh-CN" altLang="en-US" smtClean="0"/>
              <a:t>之间采用的是一套自行设计的基于</a:t>
            </a:r>
            <a:r>
              <a:rPr lang="en-US" altLang="zh-CN" smtClean="0"/>
              <a:t>TCP</a:t>
            </a:r>
            <a:r>
              <a:rPr lang="zh-CN" altLang="en-US" smtClean="0"/>
              <a:t>层的协议。</a:t>
            </a:r>
            <a:r>
              <a:rPr lang="en-US" altLang="zh-CN" smtClean="0"/>
              <a:t>Kafka</a:t>
            </a:r>
            <a:r>
              <a:rPr lang="zh-CN" altLang="en-US" smtClean="0"/>
              <a:t>的这套协议完全是为了</a:t>
            </a:r>
            <a:r>
              <a:rPr lang="en-US" altLang="zh-CN" smtClean="0"/>
              <a:t>Kafka</a:t>
            </a:r>
            <a:r>
              <a:rPr lang="zh-CN" altLang="en-US" smtClean="0"/>
              <a:t>自身的业务需求而定制的，而非要实现一套类似于</a:t>
            </a:r>
            <a:r>
              <a:rPr lang="en-US" altLang="zh-CN" smtClean="0"/>
              <a:t>Protocol Buffer</a:t>
            </a:r>
            <a:r>
              <a:rPr lang="zh-CN" altLang="en-US" smtClean="0"/>
              <a:t>的通用协议。</a:t>
            </a:r>
            <a:endParaRPr lang="en-US" altLang="zh-CN" smtClean="0"/>
          </a:p>
          <a:p>
            <a:r>
              <a:rPr lang="en-US" altLang="zh-CN" smtClean="0"/>
              <a:t>Zookeeper</a:t>
            </a:r>
            <a:r>
              <a:rPr lang="zh-CN" altLang="en-US" smtClean="0"/>
              <a:t>是</a:t>
            </a:r>
            <a:r>
              <a:rPr lang="en-US" altLang="zh-CN" smtClean="0"/>
              <a:t>apache</a:t>
            </a:r>
            <a:r>
              <a:rPr lang="zh-CN" altLang="en-US" smtClean="0"/>
              <a:t>的顶级开源框架，用于去中心化的集群模式服务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5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330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消息中间分享</vt:lpstr>
      <vt:lpstr>概念</vt:lpstr>
      <vt:lpstr>常见的消息中间件及其特点</vt:lpstr>
      <vt:lpstr>Activemq与stomp的关系</vt:lpstr>
      <vt:lpstr>Activemq使用教程</vt:lpstr>
      <vt:lpstr>Spring-stomp示意图</vt:lpstr>
      <vt:lpstr>Kafka介绍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消息中间分享</dc:title>
  <dc:creator>Windows 用户</dc:creator>
  <cp:lastModifiedBy>Windows 用户</cp:lastModifiedBy>
  <cp:revision>8</cp:revision>
  <dcterms:created xsi:type="dcterms:W3CDTF">2018-09-17T06:14:57Z</dcterms:created>
  <dcterms:modified xsi:type="dcterms:W3CDTF">2018-09-17T10:31:09Z</dcterms:modified>
</cp:coreProperties>
</file>