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5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1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6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0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9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AC2E-9063-4C37-BF54-FF75816CF3EC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8BC1-3528-4EEC-A233-21712F485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6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72761"/>
              </p:ext>
            </p:extLst>
          </p:nvPr>
        </p:nvGraphicFramePr>
        <p:xfrm>
          <a:off x="2686425" y="395382"/>
          <a:ext cx="6188636" cy="110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78"/>
                <a:gridCol w="846154"/>
                <a:gridCol w="1686404"/>
                <a:gridCol w="1353671"/>
                <a:gridCol w="1389529"/>
              </a:tblGrid>
              <a:tr h="32179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消息产生的数据来源表</a:t>
                      </a:r>
                      <a:endParaRPr lang="zh-CN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21796">
                <a:tc>
                  <a:txBody>
                    <a:bodyPr/>
                    <a:lstStyle/>
                    <a:p>
                      <a:r>
                        <a:rPr lang="en-US" altLang="zh-CN" sz="1200" err="1" smtClean="0"/>
                        <a:t>statTime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字段</a:t>
                      </a:r>
                      <a:r>
                        <a:rPr lang="en-US" altLang="zh-CN" sz="1200" smtClean="0"/>
                        <a:t>n……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目标字段</a:t>
                      </a:r>
                      <a:r>
                        <a:rPr lang="en-US" altLang="zh-CN" sz="1200" smtClean="0"/>
                        <a:t>(actualValue)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err="1" smtClean="0"/>
                        <a:t>updateTime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err="1" smtClean="0"/>
                        <a:t>create</a:t>
                      </a:r>
                      <a:r>
                        <a:rPr lang="en-US" altLang="zh-CN" sz="1200" err="1" smtClean="0"/>
                        <a:t>Time</a:t>
                      </a:r>
                      <a:endParaRPr lang="zh-CN" altLang="en-US" sz="1200"/>
                    </a:p>
                  </a:txBody>
                  <a:tcPr/>
                </a:tc>
              </a:tr>
              <a:tr h="419785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2018/8/8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Field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25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2018/8/9 14:23:20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2018/8/9 14:23:20</a:t>
                      </a:r>
                      <a:endParaRPr lang="zh-CN" altLang="en-US" sz="1200" smtClean="0"/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96665"/>
              </p:ext>
            </p:extLst>
          </p:nvPr>
        </p:nvGraphicFramePr>
        <p:xfrm>
          <a:off x="1727197" y="4267198"/>
          <a:ext cx="7614025" cy="119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875"/>
                <a:gridCol w="1359875"/>
                <a:gridCol w="1359875"/>
                <a:gridCol w="814650"/>
                <a:gridCol w="1359875"/>
                <a:gridCol w="1359875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消息记录表（</a:t>
                      </a:r>
                      <a:r>
                        <a:rPr lang="en-US" altLang="zh-CN" sz="1600" smtClean="0"/>
                        <a:t>TSJS_MSG_MESSAGE</a:t>
                      </a:r>
                      <a:r>
                        <a:rPr lang="zh-CN" altLang="en-US" sz="1600" smtClean="0"/>
                        <a:t>）</a:t>
                      </a:r>
                      <a:endParaRPr lang="zh-CN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Message_id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Record_time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Message_type_id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字段</a:t>
                      </a:r>
                      <a:r>
                        <a:rPr lang="en-US" altLang="zh-CN" sz="1200" smtClean="0"/>
                        <a:t>n……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Update_time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createTime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messageId_0001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2018/9/5 9:09:42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msg_type_a01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Field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2018/8/9 14:23:20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2018/8/9 14:23:20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55461" y="726142"/>
            <a:ext cx="1667436" cy="7530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455461" y="1613646"/>
            <a:ext cx="1757082" cy="251908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r>
              <a:rPr lang="zh-CN" altLang="en-US" sz="1100" smtClean="0"/>
              <a:t>判断</a:t>
            </a:r>
            <a:r>
              <a:rPr lang="en-US" altLang="zh-CN" sz="1100" smtClean="0"/>
              <a:t>actualValue</a:t>
            </a:r>
            <a:r>
              <a:rPr lang="zh-CN" altLang="en-US" sz="1100" smtClean="0"/>
              <a:t>是否超阈值</a:t>
            </a:r>
            <a:endParaRPr lang="zh-CN" altLang="en-US" sz="11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965576" y="1479177"/>
            <a:ext cx="291872" cy="276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184776" y="1479177"/>
            <a:ext cx="394448" cy="276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3160063" y="3299012"/>
            <a:ext cx="1084729" cy="833717"/>
          </a:xfrm>
          <a:prstGeom prst="wedgeRoundRectCallout">
            <a:avLst>
              <a:gd name="adj1" fmla="val -21659"/>
              <a:gd name="adj2" fmla="val 10443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r>
              <a:rPr lang="zh-CN" altLang="en-US" smtClean="0"/>
              <a:t>插入表的时间</a:t>
            </a:r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4716378" y="5775158"/>
            <a:ext cx="924025" cy="760396"/>
          </a:xfrm>
          <a:prstGeom prst="wedgeRectCallout">
            <a:avLst>
              <a:gd name="adj1" fmla="val -19791"/>
              <a:gd name="adj2" fmla="val -11218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/>
              <a:t> </a:t>
            </a:r>
            <a:r>
              <a:rPr lang="zh-CN" altLang="en-US" sz="1100" smtClean="0"/>
              <a:t>每个数据源表对应一个类型</a:t>
            </a:r>
            <a:r>
              <a:rPr lang="en-US" altLang="zh-CN" sz="1100" smtClean="0"/>
              <a:t>id</a:t>
            </a:r>
            <a:endParaRPr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3160062" y="4715435"/>
            <a:ext cx="1187819" cy="699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455460" y="4649142"/>
            <a:ext cx="1362633" cy="76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22897" y="726142"/>
            <a:ext cx="2725268" cy="753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2299"/>
              </p:ext>
            </p:extLst>
          </p:nvPr>
        </p:nvGraphicFramePr>
        <p:xfrm>
          <a:off x="2696885" y="1258114"/>
          <a:ext cx="6188636" cy="110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78"/>
                <a:gridCol w="846154"/>
                <a:gridCol w="1686404"/>
                <a:gridCol w="1353671"/>
                <a:gridCol w="1389529"/>
              </a:tblGrid>
              <a:tr h="32179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消息产生的数据来源表</a:t>
                      </a:r>
                      <a:endParaRPr lang="zh-CN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21796">
                <a:tc>
                  <a:txBody>
                    <a:bodyPr/>
                    <a:lstStyle/>
                    <a:p>
                      <a:r>
                        <a:rPr lang="en-US" altLang="zh-CN" sz="1200" err="1" smtClean="0"/>
                        <a:t>statTime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字段</a:t>
                      </a:r>
                      <a:r>
                        <a:rPr lang="en-US" altLang="zh-CN" sz="1200" smtClean="0"/>
                        <a:t>n……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目标字段</a:t>
                      </a:r>
                      <a:r>
                        <a:rPr lang="en-US" altLang="zh-CN" sz="1200" smtClean="0"/>
                        <a:t>(actualValue)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err="1" smtClean="0"/>
                        <a:t>updateTime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err="1" smtClean="0"/>
                        <a:t>create</a:t>
                      </a:r>
                      <a:r>
                        <a:rPr lang="en-US" altLang="zh-CN" sz="1200" err="1" smtClean="0"/>
                        <a:t>Time</a:t>
                      </a:r>
                      <a:endParaRPr lang="zh-CN" altLang="en-US" sz="1200"/>
                    </a:p>
                  </a:txBody>
                  <a:tcPr/>
                </a:tc>
              </a:tr>
              <a:tr h="419785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2018/8/8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Field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25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2018/8/9 14:23:20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2018/8/9 14:23:20</a:t>
                      </a:r>
                      <a:endParaRPr lang="zh-CN" altLang="en-US" sz="1200" smtClean="0"/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89763"/>
              </p:ext>
            </p:extLst>
          </p:nvPr>
        </p:nvGraphicFramePr>
        <p:xfrm>
          <a:off x="1985750" y="4263770"/>
          <a:ext cx="7610905" cy="119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875"/>
                <a:gridCol w="1359875"/>
                <a:gridCol w="1359875"/>
                <a:gridCol w="811530"/>
                <a:gridCol w="1359875"/>
                <a:gridCol w="1359875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消息记录表（</a:t>
                      </a:r>
                      <a:r>
                        <a:rPr lang="en-US" altLang="zh-CN" sz="1600" smtClean="0"/>
                        <a:t>TSJS_MSG_MESSAGE</a:t>
                      </a:r>
                      <a:r>
                        <a:rPr lang="zh-CN" altLang="en-US" sz="1600" smtClean="0"/>
                        <a:t>）</a:t>
                      </a:r>
                      <a:endParaRPr lang="zh-CN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Message_id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Record_time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Message_type_id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字段</a:t>
                      </a:r>
                      <a:r>
                        <a:rPr lang="en-US" altLang="zh-CN" sz="1200" smtClean="0"/>
                        <a:t>n……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Update_time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Create_time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messageId_0001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2018/9/5 9:09:42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msg_type_a01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Field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2018/8/9 14:23:20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2018/8/9 14:23:20</a:t>
                      </a:r>
                    </a:p>
                    <a:p>
                      <a:r>
                        <a:rPr lang="en-US" altLang="zh-CN" sz="1200" smtClean="0"/>
                        <a:t>……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同侧圆角矩形 6"/>
          <p:cNvSpPr/>
          <p:nvPr/>
        </p:nvSpPr>
        <p:spPr>
          <a:xfrm rot="10800000">
            <a:off x="4294095" y="-1"/>
            <a:ext cx="3021106" cy="726141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mtClean="0"/>
              <a:t>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88007" y="101459"/>
            <a:ext cx="183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 </a:t>
            </a:r>
            <a:r>
              <a:rPr lang="zh-CN" altLang="en-US" sz="2800" smtClean="0">
                <a:solidFill>
                  <a:schemeClr val="bg1"/>
                </a:solidFill>
              </a:rPr>
              <a:t>轮询插入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609601" y="2850776"/>
            <a:ext cx="1362635" cy="977153"/>
          </a:xfrm>
          <a:prstGeom prst="flowChartProcess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</a:t>
            </a: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48235" y="1810871"/>
            <a:ext cx="1685365" cy="6902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 </a:t>
            </a:r>
            <a:endParaRPr lang="zh-CN" altLang="en-US" sz="900"/>
          </a:p>
        </p:txBody>
      </p:sp>
      <p:sp>
        <p:nvSpPr>
          <p:cNvPr id="14" name="椭圆 13"/>
          <p:cNvSpPr/>
          <p:nvPr/>
        </p:nvSpPr>
        <p:spPr>
          <a:xfrm>
            <a:off x="2465293" y="3059204"/>
            <a:ext cx="1568825" cy="560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26942" y="1971345"/>
            <a:ext cx="172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MessageType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65293" y="3154686"/>
            <a:ext cx="172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UpdateTime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13" idx="4"/>
            <a:endCxn id="9" idx="0"/>
          </p:cNvCxnSpPr>
          <p:nvPr/>
        </p:nvCxnSpPr>
        <p:spPr>
          <a:xfrm rot="16200000" flipH="1">
            <a:off x="1116106" y="2675963"/>
            <a:ext cx="349624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3"/>
            <a:endCxn id="14" idx="2"/>
          </p:cNvCxnSpPr>
          <p:nvPr/>
        </p:nvCxnSpPr>
        <p:spPr>
          <a:xfrm flipV="1">
            <a:off x="1972236" y="3339352"/>
            <a:ext cx="49305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决策 20"/>
          <p:cNvSpPr/>
          <p:nvPr/>
        </p:nvSpPr>
        <p:spPr>
          <a:xfrm>
            <a:off x="4926109" y="2974040"/>
            <a:ext cx="1730189" cy="73062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2">
                    <a:lumMod val="50000"/>
                  </a:schemeClr>
                </a:solidFill>
              </a:rPr>
              <a:t>Null</a:t>
            </a:r>
            <a:r>
              <a:rPr lang="zh-CN" altLang="en-US" smtClean="0">
                <a:solidFill>
                  <a:schemeClr val="accent2">
                    <a:lumMod val="50000"/>
                  </a:schemeClr>
                </a:solidFill>
              </a:rPr>
              <a:t>？</a:t>
            </a:r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直接箭头连接符 22"/>
          <p:cNvCxnSpPr>
            <a:endCxn id="21" idx="1"/>
          </p:cNvCxnSpPr>
          <p:nvPr/>
        </p:nvCxnSpPr>
        <p:spPr>
          <a:xfrm>
            <a:off x="3953435" y="3339352"/>
            <a:ext cx="972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</p:cNvCxnSpPr>
          <p:nvPr/>
        </p:nvCxnSpPr>
        <p:spPr>
          <a:xfrm flipH="1">
            <a:off x="5791203" y="3704664"/>
            <a:ext cx="1" cy="56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1" idx="0"/>
            <a:endCxn id="4" idx="2"/>
          </p:cNvCxnSpPr>
          <p:nvPr/>
        </p:nvCxnSpPr>
        <p:spPr>
          <a:xfrm rot="16200000" flipV="1">
            <a:off x="5483637" y="2666472"/>
            <a:ext cx="6151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55560" y="2604708"/>
            <a:ext cx="90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否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255560" y="3750838"/>
            <a:ext cx="90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是</a:t>
            </a:r>
            <a:endParaRPr lang="zh-CN" altLang="en-US"/>
          </a:p>
        </p:txBody>
      </p:sp>
      <p:sp>
        <p:nvSpPr>
          <p:cNvPr id="42" name="圆角矩形标注 41"/>
          <p:cNvSpPr/>
          <p:nvPr/>
        </p:nvSpPr>
        <p:spPr>
          <a:xfrm>
            <a:off x="6290985" y="3617469"/>
            <a:ext cx="3758450" cy="502701"/>
          </a:xfrm>
          <a:prstGeom prst="wedgeRoundRectCallout">
            <a:avLst>
              <a:gd name="adj1" fmla="val -61753"/>
              <a:gd name="adj2" fmla="val 27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 </a:t>
            </a:r>
            <a:r>
              <a:rPr lang="zh-CN" altLang="en-US" sz="1400" smtClean="0"/>
              <a:t>查询当前消息类型下最新的一条记录，并将此时间设置为</a:t>
            </a:r>
            <a:r>
              <a:rPr lang="en-US" altLang="zh-CN" sz="1400" smtClean="0"/>
              <a:t>java</a:t>
            </a:r>
            <a:r>
              <a:rPr lang="zh-CN" altLang="en-US" sz="1400" smtClean="0"/>
              <a:t>后台的</a:t>
            </a:r>
            <a:r>
              <a:rPr lang="en-US" altLang="zh-CN" sz="1400" smtClean="0"/>
              <a:t>updateTime</a:t>
            </a:r>
            <a:r>
              <a:rPr lang="zh-CN" altLang="en-US" sz="1400" smtClean="0"/>
              <a:t>的值</a:t>
            </a:r>
            <a:endParaRPr lang="zh-CN" altLang="en-US" sz="1400"/>
          </a:p>
        </p:txBody>
      </p:sp>
      <p:sp>
        <p:nvSpPr>
          <p:cNvPr id="43" name="圆角矩形标注 42"/>
          <p:cNvSpPr/>
          <p:nvPr/>
        </p:nvSpPr>
        <p:spPr>
          <a:xfrm>
            <a:off x="6326848" y="2383933"/>
            <a:ext cx="3758450" cy="502701"/>
          </a:xfrm>
          <a:prstGeom prst="wedgeRoundRectCallout">
            <a:avLst>
              <a:gd name="adj1" fmla="val -61753"/>
              <a:gd name="adj2" fmla="val 27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将查询的结果按照</a:t>
            </a:r>
            <a:r>
              <a:rPr lang="zh-CN" altLang="en-US" sz="1200"/>
              <a:t>晚于</a:t>
            </a:r>
            <a:r>
              <a:rPr lang="zh-CN" altLang="en-US" sz="1200" smtClean="0"/>
              <a:t>后台缓存的</a:t>
            </a:r>
            <a:r>
              <a:rPr lang="en-US" altLang="zh-CN" sz="1200" smtClean="0"/>
              <a:t>updateTime</a:t>
            </a:r>
            <a:r>
              <a:rPr lang="zh-CN" altLang="en-US" sz="1200" smtClean="0"/>
              <a:t>进行数据过滤</a:t>
            </a:r>
            <a:r>
              <a:rPr lang="en-US" altLang="zh-CN" sz="1200" smtClean="0"/>
              <a:t>,</a:t>
            </a:r>
            <a:r>
              <a:rPr lang="zh-CN" altLang="en-US" sz="1200" smtClean="0"/>
              <a:t>并且每次插入新消息后都会更新</a:t>
            </a:r>
            <a:r>
              <a:rPr lang="en-US" altLang="zh-CN" sz="1200" smtClean="0"/>
              <a:t>updateTime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259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199</Words>
  <Application>Microsoft Office PowerPoint</Application>
  <PresentationFormat>宽屏</PresentationFormat>
  <Paragraphs>84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</cp:revision>
  <dcterms:created xsi:type="dcterms:W3CDTF">2018-09-05T02:01:01Z</dcterms:created>
  <dcterms:modified xsi:type="dcterms:W3CDTF">2018-09-05T03:29:55Z</dcterms:modified>
</cp:coreProperties>
</file>