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4F2"/>
    <a:srgbClr val="FDFBD0"/>
    <a:srgbClr val="FEF5F9"/>
    <a:srgbClr val="FFEC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0"/>
    <p:restoredTop sz="94694"/>
  </p:normalViewPr>
  <p:slideViewPr>
    <p:cSldViewPr snapToGrid="0">
      <p:cViewPr>
        <p:scale>
          <a:sx n="100" d="100"/>
          <a:sy n="100" d="100"/>
        </p:scale>
        <p:origin x="8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0584B9B7125B2E8/Revenue_Dashboard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40584B9B7125B2E8/Revenue_Dashboard_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d.docs.live.net/40584B9B7125B2E8/Revenue_Dashboard_Analysi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40584B9B7125B2E8/Revenue_Dashboard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[Revenue_Dashboard_Analysis.xlsx]Analysis!Monthly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Analysis!$B$1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Analysis!$A$2:$A$14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Analysis!$B$2:$B$14</c:f>
              <c:numCache>
                <c:formatCode>[$$-C09]#,##0.00</c:formatCode>
                <c:ptCount val="12"/>
                <c:pt idx="0">
                  <c:v>659582.29000000027</c:v>
                </c:pt>
                <c:pt idx="1">
                  <c:v>668328.14999999979</c:v>
                </c:pt>
                <c:pt idx="2">
                  <c:v>626186.73000000033</c:v>
                </c:pt>
                <c:pt idx="3">
                  <c:v>560334.4600000002</c:v>
                </c:pt>
                <c:pt idx="4">
                  <c:v>756812.9099999998</c:v>
                </c:pt>
                <c:pt idx="5">
                  <c:v>384743.58999999997</c:v>
                </c:pt>
                <c:pt idx="6">
                  <c:v>420973.33999999997</c:v>
                </c:pt>
                <c:pt idx="7">
                  <c:v>552132.91000000015</c:v>
                </c:pt>
                <c:pt idx="8">
                  <c:v>474900.11999999994</c:v>
                </c:pt>
                <c:pt idx="9">
                  <c:v>919036.70000000065</c:v>
                </c:pt>
                <c:pt idx="10">
                  <c:v>1744682.4499999997</c:v>
                </c:pt>
                <c:pt idx="11">
                  <c:v>523173.13999999984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BB-5E40-94BB-501DB2BA1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overlap val="-27"/>
        <c:axId val="259689992"/>
        <c:axId val="581965832"/>
      </c:barChart>
      <c:catAx>
        <c:axId val="259689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3054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965832"/>
        <c:crosses val="autoZero"/>
        <c:auto val="1"/>
        <c:lblAlgn val="ctr"/>
        <c:lblOffset val="100"/>
        <c:noMultiLvlLbl val="0"/>
      </c:catAx>
      <c:valAx>
        <c:axId val="581965832"/>
        <c:scaling>
          <c:orientation val="minMax"/>
          <c:min val="0"/>
        </c:scaling>
        <c:delete val="0"/>
        <c:axPos val="l"/>
        <c:numFmt formatCode="[&gt;=1000000]0.00,,\ &quot;M&quot;;[&gt;=1000]0,\ &quot;K&quot;;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30549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689992"/>
        <c:crosses val="autoZero"/>
        <c:crossBetween val="between"/>
        <c:majorUnit val="5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[Revenue_Dashboard_Analysis.xlsx]Analysis!Product line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shade val="4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>
              <a:shade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>
              <a:shade val="82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>
              <a:tint val="8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>
              <a:tint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>
              <a:tint val="4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shade val="4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>
              <a:shade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solidFill>
            <a:schemeClr val="accent1">
              <a:shade val="82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1">
              <a:tint val="8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1">
              <a:tint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solidFill>
            <a:schemeClr val="accent1">
              <a:tint val="4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shade val="47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solidFill>
            <a:schemeClr val="accent1">
              <a:shade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0"/>
        <c:spPr>
          <a:solidFill>
            <a:schemeClr val="accent1">
              <a:shade val="82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solidFill>
            <a:schemeClr val="accent1">
              <a:tint val="83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solidFill>
            <a:schemeClr val="accent1">
              <a:tint val="65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solidFill>
            <a:schemeClr val="accent1">
              <a:tint val="48000"/>
            </a:schemeClr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1671771142243584"/>
          <c:y val="0.125"/>
          <c:w val="0.47402597402597402"/>
          <c:h val="0.76041666666666663"/>
        </c:manualLayout>
      </c:layout>
      <c:doughnutChart>
        <c:varyColors val="1"/>
        <c:ser>
          <c:idx val="0"/>
          <c:order val="0"/>
          <c:tx>
            <c:strRef>
              <c:f>Analysis!$H$1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99F-9E4C-9450-429D3B6E9E28}"/>
              </c:ext>
            </c:extLst>
          </c:dPt>
          <c:dPt>
            <c:idx val="1"/>
            <c:bubble3D val="0"/>
            <c:spPr>
              <a:solidFill>
                <a:schemeClr val="accent1">
                  <a:shade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99F-9E4C-9450-429D3B6E9E28}"/>
              </c:ext>
            </c:extLst>
          </c:dPt>
          <c:dPt>
            <c:idx val="2"/>
            <c:bubble3D val="0"/>
            <c:spPr>
              <a:solidFill>
                <a:schemeClr val="accent1">
                  <a:shade val="82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99F-9E4C-9450-429D3B6E9E2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99F-9E4C-9450-429D3B6E9E28}"/>
              </c:ext>
            </c:extLst>
          </c:dPt>
          <c:dPt>
            <c:idx val="4"/>
            <c:bubble3D val="0"/>
            <c:spPr>
              <a:solidFill>
                <a:schemeClr val="accent1">
                  <a:tint val="8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99F-9E4C-9450-429D3B6E9E28}"/>
              </c:ext>
            </c:extLst>
          </c:dPt>
          <c:dPt>
            <c:idx val="5"/>
            <c:bubble3D val="0"/>
            <c:spPr>
              <a:solidFill>
                <a:schemeClr val="accent1">
                  <a:tint val="6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99F-9E4C-9450-429D3B6E9E28}"/>
              </c:ext>
            </c:extLst>
          </c:dPt>
          <c:dPt>
            <c:idx val="6"/>
            <c:bubble3D val="0"/>
            <c:spPr>
              <a:solidFill>
                <a:schemeClr val="accent1">
                  <a:tint val="48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99F-9E4C-9450-429D3B6E9E28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Analysis!$G$2:$G$8</c:f>
              <c:strCache>
                <c:ptCount val="7"/>
                <c:pt idx="0">
                  <c:v>Classic Cars</c:v>
                </c:pt>
                <c:pt idx="1">
                  <c:v>Motorcycles</c:v>
                </c:pt>
                <c:pt idx="2">
                  <c:v>Planes</c:v>
                </c:pt>
                <c:pt idx="3">
                  <c:v>Ships</c:v>
                </c:pt>
                <c:pt idx="4">
                  <c:v>Trains</c:v>
                </c:pt>
                <c:pt idx="5">
                  <c:v>Trucks and Buses</c:v>
                </c:pt>
                <c:pt idx="6">
                  <c:v>Vintage Cars</c:v>
                </c:pt>
              </c:strCache>
            </c:strRef>
          </c:cat>
          <c:val>
            <c:numRef>
              <c:f>Analysis!$H$2:$H$8</c:f>
              <c:numCache>
                <c:formatCode>[$$-C09]#,##0.00</c:formatCode>
                <c:ptCount val="7"/>
                <c:pt idx="0">
                  <c:v>2968546.399999998</c:v>
                </c:pt>
                <c:pt idx="1">
                  <c:v>971086.29000000062</c:v>
                </c:pt>
                <c:pt idx="2">
                  <c:v>877942.21000000008</c:v>
                </c:pt>
                <c:pt idx="3">
                  <c:v>677940.39999999991</c:v>
                </c:pt>
                <c:pt idx="4">
                  <c:v>203804.26</c:v>
                </c:pt>
                <c:pt idx="5">
                  <c:v>947355.17999999993</c:v>
                </c:pt>
                <c:pt idx="6">
                  <c:v>1644212.05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E99F-9E4C-9450-429D3B6E9E2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Analysis!$K$2:$K$20</cx:f>
        <cx:nf>Analysis!$K$1</cx:nf>
        <cx:lvl ptCount="19" name="Country">
          <cx:pt idx="0">Australia</cx:pt>
          <cx:pt idx="1">Austria</cx:pt>
          <cx:pt idx="2">Belgium</cx:pt>
          <cx:pt idx="3">Canada</cx:pt>
          <cx:pt idx="4">Denmark</cx:pt>
          <cx:pt idx="5">Finland</cx:pt>
          <cx:pt idx="6">France</cx:pt>
          <cx:pt idx="7">Germany</cx:pt>
          <cx:pt idx="8">Ireland</cx:pt>
          <cx:pt idx="9">Italy</cx:pt>
          <cx:pt idx="10">Japan</cx:pt>
          <cx:pt idx="11">Norway</cx:pt>
          <cx:pt idx="12">Philippines</cx:pt>
          <cx:pt idx="13">Singapore</cx:pt>
          <cx:pt idx="14">Spain</cx:pt>
          <cx:pt idx="15">Sweden</cx:pt>
          <cx:pt idx="16">Switzerland</cx:pt>
          <cx:pt idx="17">UK</cx:pt>
          <cx:pt idx="18">USA</cx:pt>
        </cx:lvl>
      </cx:strDim>
      <cx:numDim type="colorVal">
        <cx:f>Analysis!$L$2:$L$20</cx:f>
        <cx:nf>Analysis!$L$1</cx:nf>
        <cx:lvl ptCount="19" formatCode="General" name="Revenue">
          <cx:pt idx="0">521598.45999999985</cx:pt>
          <cx:pt idx="1">172793.05000000002</cx:pt>
          <cx:pt idx="2">94528.880000000005</cx:pt>
          <cx:pt idx="3">193504.34000000003</cx:pt>
          <cx:pt idx="4">192747.63</cx:pt>
          <cx:pt idx="5">268714.70000000007</cx:pt>
          <cx:pt idx="6">919257.84999999974</cx:pt>
          <cx:pt idx="7">178689.07999999999</cx:pt>
          <cx:pt idx="8">43237.239999999998</cx:pt>
          <cx:pt idx="9">309402.86999999988</cx:pt>
          <cx:pt idx="10">153076.68999999994</cx:pt>
          <cx:pt idx="11">246115.8000000001</cx:pt>
          <cx:pt idx="12">80291.169999999984</cx:pt>
          <cx:pt idx="13">227985.50000000009</cx:pt>
          <cx:pt idx="14">1021705.9700000002</cx:pt>
          <cx:pt idx="15">174264.10000000006</cx:pt>
          <cx:pt idx="16">93344.909999999989</cx:pt>
          <cx:pt idx="17">413203.33999999997</cx:pt>
          <cx:pt idx="18">2986425.2099999995</cx:pt>
        </cx:lvl>
      </cx:numDim>
    </cx:data>
  </cx:chartData>
  <cx:chart>
    <cx:plotArea>
      <cx:plotAreaRegion>
        <cx:plotSurface>
          <cx:spPr>
            <a:solidFill>
              <a:schemeClr val="tx2">
                <a:lumMod val="90000"/>
                <a:lumOff val="10000"/>
              </a:schemeClr>
            </a:solidFill>
            <a:ln w="69850" cmpd="sng">
              <a:noFill/>
            </a:ln>
            <a:effectLst/>
          </cx:spPr>
        </cx:plotSurface>
        <cx:series layoutId="regionMap" uniqueId="{3668E347-23F1-8649-97B6-11CD28DBF83B}">
          <cx:tx>
            <cx:txData>
              <cx:f>Analysis!$L$1</cx:f>
              <cx:v>Revenue</cx:v>
            </cx:txData>
          </cx:tx>
          <cx:dataId val="0"/>
          <cx:layoutPr>
            <cx:regionLabelLayout val="none"/>
            <cx:geography projectionType="miller" cultureLanguage="en-GB" cultureRegion="TH" attribution="Powered by Bing">
              <cx:geoCache provider="{E9337A44-BEBE-4D9F-B70C-5C5E7DAFC167}">
                <cx:binary>7HzZch03su2vOPx8QaMwFICO9oloVO2ZM6nJLxUURdUIoOYB33be7o/dpCSqxW22ZcfxDfvh7Acq
WCAKqJWJzJUra+uf9/M/7quHu/aH2VS2+8f9/POPWd/X//jpp+4+ezB33YnJ71vXuY/9yb0zP7mP
H/P7h58+tHdTbtOfCA7YT/fZXds/zD/+1z/hbumDO3X3d33u7NXw0C7XD91Q9d1vjL049MO9G2z/
OD2FO/3846ubf/34w4Pt8365XeqHn398Nv7jDz8d3+VXK/5Qwab64QPMpeqEY8oFowJ/+tAff6ic
Tb8MI6VOcCBpSBVTnz7sae3zOwPzX9m8f/jww01/1z90T0MvbevTpu4+fGgfuu6HL//+avqzJ/nV
aN656DMUkXvc+6ubTw/703Oo/+ufRxfg8Y+ufGONY6y+N/QrYxx+66H/mC04PVGMSkroZ6iVfG4L
csI55iHD/LOpMHla+5ktDuCNH5x5GvvDxvg6/2VrfB0+NsdG//XmuJkePjzY33r0P2gSdRIKpgTh
5LNNnpskYCecYMml4F9M9rT0Z4t8fzsvH4uneUcWeLp8jPzN6m+AfH2X/4nAM3xCFQ5wGLx8Fiic
BUbDMAi+nIXgCPnvbec/AP952jHun68ew776G8Sfc9dOd8vTs7901v+ww6uAUoqx/Aws4PpNPgjw
iaBShY+h6XMK+uzo39/Gy3g/zTsC/OnyMeLnF3+9o+uHKs2H3wyvfxByfAIxXfFQis++Lp5Bzk7A
ywnEmC8GwZChv4X+d+znZey/TjwC/+v1Y/T13yDM7Pq76k90dwZxhHBIq5K96O7kJAgfB56wP4oy
393Ny8h/mXaE+5erx6jvbv96n9+1D9Wd/fDkeH9CmCEnMuSBCglEmscPUJlvwgwSJ0ooxpX4hD6M
HwP//Q39B+ifJh6D/3T9V/D/DZx+89CaO/snuj0PTrAKlAR4Xwo5EOWpBJ8XTzHnCP3fsZ+X0f86
8Qj9r9eP0Y//BujfTHnvH9o/9wCw8ETiAJg+cJxPH4jq3xwAeQIHQ4UsfOKVkBO+Dfq/c08vW+HZ
5CNLPBs7tka0/etD0Q1UN3e1ax+eAPmfB6PghPKQQIn79fPMFgGmYCtJMAu/1MBPS38h+b9nR//B
Ev+eemyHf48cW+Fm89dbYd3e2fs/0QRwHELCJFbkOfkhJ4xLKr5SI6WeY//9fbwM/NO8I9SfLh9D
vr7+6yH/3UrLH2Of/ysAPZeP/qgA9K+h69u7Kr97csz/eTxChJ8IIjGT9Kn6fR6QKDthkDgEpZ9Z
61F6/l1bevlcfDP16Gh8M3J8Ov716q8/Hevc/rkJOqQnhIVChPwL93/OUMFEigCH4v+BoP6O/bxs
ga8Tj/D/ev0Y/fXur0f/MsurvK5z+9sa8B+LTAFAzATDYITPFAnc/BuKFJDghJEgDOEkPJ29zwn5
d+7mZfyfTT6ywbOxYztc/g3I0f6uvvsTRTgKWZmzgHPxRf2E7PutBehjmRYCd+LPDfDdbbwM/Zdp
R6B/uXoM9/7yr3f7+MGau7Z8evj/eeTnj1ElDGUAqvKnz/OgI0+UCmSo1JEE9Dv28TLiXyceYf71
+jHqMbQ7oL901E/51YX/vy2Xzy2nr32IP6sV9r/tl/6Tl7zctnxx6Lgb9okk/JlUiIkTaK5ggdnz
ugAaLwFoplLSL72woxTwOzby8on4OvHoRHy9fnwi/vU3kOeiO3v34e7PC0MhdBoFVTJ86jQ+D0NI
QV7AMoDG17/D1LfqxPf38zL4T/OOsH+6fAx99K8/IxgdxbJv+P/Xvnl819+tPjXcf/fo03E5mvpF
xHkxU3xGcPfh5x8JhYT6tY3/eItn4s/t//3vtsyXr+X31ykPd13/84+MncgA0rJgjweHBo/ZeXp4
HAHSGgpo9INlFZVMhOGPP1jX9hlMAqUbDhloTtDqZCxgcKA6NzwOUQ7344ILwQOQQCRjX19vuHTV
kjr7Fagvv/9gB3Ppctt3P/8IS9Sf/+pxm4I8Nu1C+rg6DhUsiWH8/u4a5A744+D/CDV0Yc0oi8q6
eDdk0+lYqYNpam3mCVz8KyovLRU+3ux4MQk3g+cRAMRj1+rbxcqhI71t+Bj1Dhl/Y4o6qPedDfJM
D71rrCb1TIKzjKviY+tbKzcmo9O4CrpBbnFnkNGZAYqkZTAk9RWSzcB3ZZoW3SVpuLRbm7s+W3Nf
WrRrOhPOB9IkfbMNxSTOaF417qLMenLKu7xPz21W5Es8qXZuDhlf0mbtGamyeDQyXWLSe96tA4RN
q4Oi9auyId7Gc1s9TuJkzjVLOC03/dD3l3kfimA90tLS/VCbpowq2xizZRNLqqgm48WSDnCnfrZj
EYW1qd+pUoaNdqWnKGo60TDdjhlAUQwdvSxcKouoLiee6bD1qtYN3CCaSDWma+U8DuIRF3jUvcQZ
OpvmGe9YqNwQt/005SbymJXNxoYuMKdjnXPL4moAiVkXPkz6HVG2SCKzDFzpqc6HMpJdoNpN5l3e
62BCeI66FIyoJS6U0Lwb0tfTMni7825kbwpUMM3GFL1PC7MKAnRVjzyMoW9f6870S1R2NVpNeRJo
0vlGVwx1mk6PdyoTG9cIVhyl2OTTsGLIBlEVdH08ZHOqw56fq1pcp2FWx0HSv1aIlgBcmK1QRt5m
g7gNl+K6JvkZW8Jac1J+4Eh5vQzluPOkiPPSF2vw+F2zSL5Thic6Tw3XnVdpVMLSusibfR4Oe7Xg
PBpnsgYBvtQB7TfONCZCPI8KgS7GedqOo5/ifGLbqrNtXJbT1dwUB49NHmcFWnfGNbqbbTzkcxKD
oCbjBuw8mS7VuHsIJlKsJjwuek66rfGGnJGZXzNLSr2Q9C7ryH4R6Vktqzouu3CMG5+YTWC7NWv4
pRyruJiHOi4CdD4Gw9rL9noJ0vPSt2hbBWTvl1QncoDFRDfosmjPQlZsKc6KeLbLRkzL1i/2IvCw
eu3CUxeOl5xkD4EiUZq17W07jDd0wCtul/OFVpk2Q/KK9uMBs2SLWOFXg+onwC7ZeVoUO1nhTBOR
x54spcahf9xTHrl+yiPSL7pN/Suj2EVVYqVTMUtte99GgUShZqWxUQvHI65s9oa1KdJIDRejXFwk
etRqhXGsskxbpD4ESDmdqvlc5E2xyXj30M2k0jgZhZ6W7IYSEreVXyc+mHVddmd1YG7D0mWaN+ow
EX9qfX7pSLpoGoho9Ph8TmyqzcInWKhka2MLGyW1m9cJdUZLErwmtariXPazVr7byGrQPOzfwkZP
iYRHUT2+V6hcNThzlz7PPvp0uBkmtOhAjZu2CQ+2Gt6GdN72NG80syjTOe/eZ60ao2xJhjUdLIsW
l6B4aekZUuQgFnhoX/s5MqAwrbKyKM76uvHxEhaXtHZso+r60qOOaJM1H4apRLotxkKPjd8OyElN
M/EQ0HBtnHSHpUyv66Cfo2wOpxV0W71mjWv10LYyctafspS2kSHOR5SWH8eFWriTeu/LJRp7BM+a
nJXzwneJGpNVYnnUVvWDy1WgU4KEVoivORtWfC6QHk0+61aquMqzXHeCXIyewpU+P3QZrjc5CtfU
5Fm0CJnBoRjXvvCRzMw+W+guTcoDLozVpepXeEyuunJg2jdwVIkwV0VStLrN+RSNvOqjkvLXqQxK
GBuzqJ+YjLBnS2zm8CZx4pLwUl4mgohVX1uyKpy4ZUGrtpmka4Hm110zzVGfNtsia1dyanaLh9Vo
Gy4RKVkeoSzw1yWkae3T7myQXm3ysk51Ci8obqbeflwq+9qF4oOdlo0NcBZ7nNFIZAONaJKhGKLG
va+CuLaSaKbmOrLl0K/ShqwZ/HqKu4ZHjI3Fzo5oP8sFdpr1XRelTYlfZybJtoMY1klarxjt8ogV
yVUl0vPQtPcNB0d3Y6VdnvGVks3KdDzXQiY4wkt+a7CKSTcJHU59FrW87SDupuddI1fL0opVaLJ5
BUnCnoPTu1WApzY4myuvomDq0AWmpovVkKWaVkWjad2AbcdyXYXdXig0r9ok4bpQ48E11b6paRe1
SnykUwmhIShLyIspqVa5DHoJsDQ7adG+KSw+cNk7nbOk3A5uzrbE5ldp1b5jhJ45E9z21IBbO7Fp
KQ6nyHvxxqqGPnSFQeeWBEr7qToTlTuz2VBrRz2PKr6sZde8V3V2SybHHhZT4ZiHzYUIh+WqbJZq
M9N8DcnvvRfuXV9DiFamWXYFwtuEVHPMk3qbDZbowtZy1U5uZ0OEdSKS98ucbqeGfxwdGJeMtdwW
LKsvR1NMhyCs6aqEFzQhRVpzmyaQMQfBWDRUFQWgwEgWz6+sKAI9jNlKddOsq7C+JnyhMcuDM++q
j8b6bq2GutbzQs/zEg6VYd0Q8dw2EfKm17nlkGbb4WJQXUp0urQ2To19Y4GrRXXdyfO2KIEvqOF1
ohIbhaWotM040tYky1609WFIVbvDQFwjZfJDAb6hbYqxzkTxzvZ22NWYv5VLrVbY+V/S2lwhiFMJ
C6ieWtWeEcNJTPOSnWJa+ojMQ65H1qDYQHrxWbmXLr/irj2Twt5wmdNVsKThYwKcVjwj7NqrJdHU
4CpKPa5uZOjf8XkgehnZJnGVAVvifItS1MTBaIarpquLAyPorO5qFUMx9C6FE6HzAA+noSoWCOuh
WKnJoA8Tre6HeXbnwZxf87wvwXBAeZREwWuoX9d24vmG1Q5FzofvvDX1GjMu1n1GnA4MmL1BC72g
bb/p/Nxr68tpNeJkV/Z0JU22Y2S4gF7A3cTmM/BwdhqOZozDpFoPVWo04up8MAuck0W6qOwhS5gy
AMoshO7LNE6ZPwSlstrZ8YPD1UrR4FDlvNVUlXdhSS98qy6KPr+tRxYHuDprM1zotK7uS9VolKSV
Tl2I49zjrc/5Jby3cdV7s1kIezv7Ch4XKAYQOQiDspF6rvBdL3On3cBfw9M6LZv5/TiRV1j0rc7F
dDBtcKvAEQ3B7Z4N4RjJakLx0Kb5hTEGXFG1Y+S65l1doFkPPiHnDjYz74o2BVLG6qUaNrKd6+wq
l4WB9CKRmKMxnOxDPhFR7rKsGUlULpW5TjEp5zMIzFMQ5SU3Wdx6zg91bnC4QUFikXYFFWILkj+2
d2XryzdTMbix0Qs0hseIpYqedQPDQAkpDqKi7eAmTFjbXeCWJkr/dm0C8sVRZaIYJqBtY3jpS0JZ
9LwySS0B+KoMR84I4LzFSFzswOlO7ZglabTky9xGBU+6z2/Efe5hvVATPRZ/RwsLhRW0WsEBiYRX
/Z4vXLf9OAgaDhELHMqhAEIs11PRN3VUSVlSjRoliqhY4KW0qAgN2N0CecSAs+piikV5wykbN6ip
6NsyIdl6YoHFWpg+jX3ZyyqWC3IYmKHnhwxDuja0FIVGi6VE45bj26F1aR2laJw/i7z/8el+jSpU
tiENJObwZgXIE88frrEiE9Uohqg3bfW646p6PeJqiwyBLIwWJN6GTSnx6rdtGUBtfISpogp0cMVJ
IKFr91jzflPTlsj3NMUTjsJirPKY2Zq+ok3AunU7zybRLRmXQjuew0kyZoYqY14k4o/xpYrA5xX6
jnc91rXP617FyGPBDro9g3dkjzY0poqPiLQ4GsCbD0ZYeZjLDp0VUIBeorpGZ40TyRihCRXfWfpX
9f0n0YExHlAuOegGz7EIMiQHRes+qsSUvh9TWUO4sL5NI0oKsHorfCjj3zbAsU9zWElRwkFRUBwr
cbTmROZWiISl8VD5vRFbmwyrwb39ziLHzsVDCl1ZIR/f1CRU8qOTwyfqOyOciYMbta5iv7swYbzp
9Ptfxr1du7dMB1eQNIImxiSK5BaC/vq3t0DAm48sy8MQh1IqCY0XkImON1EWJk9E6pKoz5qDKt1t
lgD9qsthjKlwyc2cTW1cIb6fs/KiNnxX9xB6jcy77VLVXgPNe8zLmdVND2HOCdXtZ5F9DNGwS9Kh
KiPTF0CgHC2vSOuzOOiqAjhr9qavRQlhntUbFlaxUFnku3DdgWjAF3fjKr4XeXhZF1McBm0cInfe
t2TbV3WnQ9TuXEOdros+SqxZdD9KyNeU5roAingqw5KsPJofGft0OdDkbYuTleLmBr6Oc++pOchR
ZjFUMedVOL1p+bznFaDMl/FNMkzvSDe/w2P9JqFkX1B7QBBd46IvVqKG+nIOmt1oUKNnpG7TicQm
BRsleF3m4caxeYeD5kKNTBw6Ke8Lgta+b6toSkGV8l0PNKQqboLMnNcsXC/5tOmE3Bsq43CeYqXw
L1PS3GR9eJc3yelUpttlote5U9Ew5i0c8u6dCYAc0vYNoHLrxmHQ8KWCNVfBpljyvUH8LTC0sw6l
55lZ4oXAH6O01209vBkFFCtFYDUUaOuUoQ3P0H0J+ZUEuYEkOT445m4hTitd9n4z5dM+UZhHcDpj
5JJXVqZUy7pf+ayLylxcZ5S85WUWTYN57ZXbD4ZVOsQl1vXcrYVsoqwOdZGUO9eSeKzVOzvzXeoh
jBTNOVmKN1OaP3LjbTlO6zwZ78ykRj1Qd03z6aYqEt0YusJd8AsKxVZ2CvgrGHas/EXXVbdZGuwN
a6q4H7vIs3GC9CCdW6feQi1T2HdhjuYoLUCCCIGmRQJnN0AoX01918SgyDVRhcGLQo6DqwGBvDD1
Fz21t+mwTOummTudJ211bx0V6xYHp0nhNp7YQ2iGlcOTheWwiROUnzIv9rPyo04M2BjeTfKrBkQL
n8kNahenbdlv6sqfLjyn0UC7KzTQ/tzOCJhvX5xT2R2gIL5ATQcuvxi5RhnbF2F9gPJ0rzycs2ER
xbpWrtDB6MVmaCu6QinJt5kpl4vS1adjUW6SZPCgVBRjr/FUbKsxW4uhA9JH/bJjLXrFQB3bsWZA
V6DSfCyq0T/WzW/6qv/FsV5EHi0+wsb0uwFO2yp3+bte9behSUw0L+Ecd4AFFn4D8aCPlsVxnUHQ
sMadIhtGfVJeAK6xda7TGXwhIwr9PGqyuFE3bg6jvAXeh8mCQRJsV6zKz0SXbCvnyetl9gXccbhV
NWS4Zkliw0f3RtaQDBuQ2U7bSSWRA5qoed1XcdVPkuqgHw7d3HxMCN/bIW1AfXHZqgl8qUXLzlSm
rqdueIO66XrK2ijtMh+JhBaRoKCV1XDatUvYW9biZo+abOulnUCT4BEx6qwullVA5S3GdFWRQMTC
eRQlsPtw5Bc4HM/5nL7rSqKHoNm0ZN4Ghm/qBJh0x2udgNbo3XKeD8FFoviagKe0Lr9zdb+vWrQi
aIhH0ChQM69rGUR2KS+GJX9vbLDKHN7mFbucQxy10h+6JeU6qKo1Vm7TyODd4O+CLHgz+LrYq6Jn
7YaZCmVvuhaPm34SnRYUyoOpdXFnB7RyU1vX8MApbC5vVoNQm8CEDyGaVAUFf43XVbAInRe53yXc
0m4VDjW6E5YUOmnTKQrbwt5UIufXw1S0IAkD6ApiY0rqQ4BGe9X0eX2OUT5vFuVLkIXL1wxqQ3D+
pXytRDbpupvnyBJS3AaqbC5BRP7Qo2DnR5SAjBLEfEIf0RByEAXHmcchzftp58skWU1tfylqJ6Ng
pvjj7EEk2Wf9AEpnUoEQN0t85kqoFGSpQGXgqebpKDXPvD+rc/yKkzG4xrjoEm1y8WrI0bAqOtZF
VTWRS1sElYoIPORBtg7oLBX9+7Rkzb4o6uUMJVjkukrLJLJiIXEq+4sJ9JRNU3W7UOUHO2IWoT7p
tZPeRz6B6mqZwrN8HJvVVKFTOcnLfiIsSqA8ikUICkSWQH5Ph2Jv04Bp4AIBqB9AbbOyfd139G0z
z5Xu27LUXHQkasMG7alszrt5ulrG/pQtFg1aiN7dk6X/QE0/bYIkDKKxQaAGmyYBhSvIk/6dwqOL
ZmEr9L7KmDR66UEEHX0PorNr3uGprvdjznygMwnl+bUJfA5Sh6nyC9Cq2EMAXYd1F3RNtioaFoy6
Cy0HabHMGn9YWF/QuPPL4GLosFavSZ5ctFA0oB2E1mwENUYFJu4qySs92mTOozRh8y95xu6HFHOz
VWIKzntlhvUsMxsLZJJ1ikCwiIuxy7p1jueu02VZZ2egn4S6gp/a5/Rqqad27ZIE6q52ql23grOc
r9zoQUStJHEXi++Gt2lTNedmCNIkbiTq4gJelgPR3Mn33WDEqhyr+nquTbJL8+KUJ0BmKJ7PZTbm
aDdyOjYR8G51PQK/uO1R2u5bUvkhUn1ursphAUcugngG3SqWdVKegjP2um7nNeuyy2WcxUYi93oE
ZXuWFGnpSRITbPNVASplNC71RmaojFyOpjcZb68DNbgomyAA5uMUXjWNqaJuFOot6jMKAleesI8W
lNZbb1q2rBbqIzYXF4YkkSrEitUNXrVFCHds5OvG1YFG4I6RaG0dNe1cbBWxAiTY3lU3QEUqLRov
d9nEq2tlbPYKL8Oy3CrH0lHLMd1xgeezKW/YGztkTQSFaLImhqUrBUrXxhaqjDltp0iSZL4sgolv
Sq+mLVND2W85W+gGyoemADlwhIAesDzXFM7zdlR1s0p60EjndDy1cp7eQl8sjGc/3EAv0R/aHoEE
gZME9JFSyVuI+xetmJq95LjOtAOCF7VlM7E1UOxiIx3ofRQfSl7fATTv5kydFwNZQ+9r1/p6U/h5
E6SdiBsxFetmKFMMwnortjl0Nx9GntnTJPXrQtga5HWO5107tMkmBb98zJ6jZ2tKxuowEwiiFpWp
9tARO0CPqNFZl4C5itHFbBr9Tkp+lZRhB8hXYdQIXl86sWxkkndXlreryZtgK0a1cnlV76A3gvXE
KncYJn8GJ2SJVDC0K9RMve7a8g6yv9kOeFotWSPXuSvv+hSM06uKxw2ZLjtTx5kMHlsDQqfT8JCG
/DokqIPSpd0TW5xOZJoiUL0vS6num0L5GBWDXkCbiUfepxraMQv0mIJt0RRxS0H6RSU4IEqnM2zb
SheT2hcIxGSU9WeNlJdpiaLcd+WWjaqJ5nHezCwfV3MKLT1oakA2zNttavNao8H7VzJIXrE0JBG0
7Qbd2um2SmyzotxB3rWVDaD/ABwiAKVBd91AfpmAhJX6kVHSqfBbF6bQICzyYFrVDfOAteL55TBB
z7XztAI2MFW65PKyrRJ6JgbENmjk+C3Ilf0+6aqIWSN0TVS16hvgrxr6k1BCN5UdoCEwN5HwLRc7
QMFqxZol6qzYTrP0UTV4fN+2WTamGhpJH/KiqzYI5IqL3tKrqmLzeWklvcETKnUzy8u6q8yaG2Z/
CafubJzNqBeVbSaK/FVjgammvHzVqOJ1z/NF86QYQDNlFyLBbWSDZtIlXfZpC/pvOrW/yLDvVgb3
KocEJ7oLNyzjR1s2dQyR5V1RjGJfSAsBGY9vbZlAseDL/NSkcI4S3CxbDnrAummXOko6oKxTCo2v
juRFzBIn14YOXpsxvVwSBW0NJM4ddtWHrjbzFSGliANRr+gntSFxO8+bTQkxD1g2tKFNv7YFeu2t
uHJjC3DX61QNUZguAei/nYyKKaiv885Htq9WHZ57o5Mk6zczGuT7x//lAFTMRAGbeyQl6RLusmos
8phD1sujKmTpDaVjdbMwPr0Ox97WmxR0+OFyDJ0rdd1bFM99lay8BTo/LKAVhgySOY4h0EPDFJIl
mZLzYCpWw6g2wK/rraf5FfQxdea6i9A3F3NbrEpUXw8MetUg62ywo8O6FdBSaTv1sS1lPeje9m/Y
hMZomkUEMh4+tHOC1kuQ11HhahQNS1qtu8ImEXG11ZknqzqdzCbtUb4NoV8EoeVuDLpCl5icOcIO
weD2oCzdQyuDrSAgrvJUsJUMIV9PIE7qUNSjRlPjdTa3l/AN/8PQgQe4sbiprDul0PY0knit3FTq
ltuI1NBPE2l73vSkvZyZOijRltes6ipNLHCHRFS7sZkuqzDt9GPp1UArotFDOQ+RqfGbfOkhSqZ0
N4+YZDr5f5SdaZOdOrqlfxE3BBqAL/2BYU857Ryd9hfCTtsIEJOEQOjX90qf6qpb1V197404ccJp
Z+7NBg3vu9azlENY6Cj6PqvolQcVf4LzjoKKLdvXONyjLG60w43pajzl/kvVRxyW5vJ1DGSSwaBg
56bxL8Gejo9pLVHo45yCcuPJmC37UB0wfc7cpGPeRPV0oC0kAVHJGWasIwV0xvA+xuKet1K+kxHl
YroOsIp4e0v3qi8tR4292TtsfFGGMQnAYKjETSRWeohgimdpEz3WJn2qAtz2Of6to9DkcZs+xk7U
ZTNz1EKjrXMWoEXnw3067NFRJUtXKrLl+7BcpU9vuBj7c4PaJpMpGqKW1v6ipmYv27VuL5i7A8CG
Jf1Fm+DaoxK3nuuch8N3asTN3Lf62o3QBtb4bcEWjJaCnjUs6bMy9BIOsJdCWieYvPpt3qMpW+Dd
PLGkvXbwme7Wuk8gIm9jTjd7uwaWH+tOw5aHjBrlNvXxzbxp6N1yuuwCGyTbJ49deTe50YM61Tba
T9VaP8PdCDK2QIdHEXKoJrHUB9IGj43mZxus/XvKUSmv7bjme0DxeYeq0BJO5rQ12ULW52XWYCtq
c6+USV5W3sIl73xdgMtoykmREHuDH/GEzZsz1p1sYsUl7SR6KrMPJ81XnsuhOkVj84P5wf0cNzZm
28DTi+v8D6Kj5JKOe65k+3WeGWSgePraU331ZBrKpRbBOe43VXabNEXfTS+gbn5VTSczjzW2HHr6
nTfdkE/JEuYOHrmRW1wmLYgGZ+bcT81FmjnKIldfVTO0edLhMS1BcEBc7j7e3Zp/Kg8RW58TZx9w
h5piFf3JrfZkLPweycUNjeSe82rujjOWYwjPD+1ajaiwp/QBQu03snudeZa87jb8Db/RZsE4nknE
rjJc2SnqmncFHfCI/jcoG6tnuGFiyB2PxHHb1HWvW7guyientJfYpxoYoZTMPyYD1XxZYJij1L83
jF2hVM/5MHUPZp76rGW4/zzgP3jc4i1iJs9e+Dqfp+mpW2mSAxlSRWjJzdCvx05Jm0lUgBe5hcNP
pYbouOBHVtG+2wiTs97i2xFT9U5N7rmT0NrnBF27NdN95BiuxDeukNH0Os/kdU/ja927zDUjxYVE
rqh4oHPKopeQNw92woQOiHqE7f2NL6iFUt7eTNTt+UZnYBa2uQnd4mgmOqUxYSKZcxc+8Kn7WTPM
nIYHhezohNGDErGfCeCjhkJkXlOX7fqzzUl4kO/bylCfV+XusaPsOl0Khr/LVLXfmn16lbN69jE4
ibkNXsyqvoxMnnAXeUY4/rCrq5uGdxS/53RGh4veA3Kidl2xg+fAGEldMVPb55DR4HEsQcnn6Xnd
9KvaIfMEZn5sG4UyddI37VzfUbKdbLvqU6XaMZPEXqsqvEmj5C5JzdPQqinThr8xMEa5DmSft6T/
MhAOpVU9tF6+xgz21dSsBzbuZ1ep7yxxr21LjiIFlNXQ/l1o1b4hXSiybSUHiRtzC7fAQNLrx0xg
187qpb11dgDUAZkRT5y1Z8LZx+ymNpdLe6DLcG1sjPdd3zkKVNN2aDH6lmR1N+bRLMY8iBg0NChK
jh9hmz+IGgyENWBp6howlPu+6vG0Bysqj3YaD5tKV3wJcXacyPM6ybdZ+l+Y3OyGjaot4EKpsq7m
sjNjBYUseezU+hxj5KYhvOYtDtdDsi6n0LYPwqGiDLiuMu4C9IHwFFB/wc9HY3+QurmiMWzQEXmK
iiW57qyfITGp8QDHtOwX0b2nbbRlM1VjsWEJkg4ufKIDWlLRz+UeJBhOQ/td1eYW8N56RJt7mCLw
EP2wyWJw63UWc58pw+8hITxtCX+fU7B8inUZZlexDGnhRX9QDvre2OAH2xQSXZRQlM4iPY2qQ/HI
tP7Gnf5QMuVHdFgeq6ILcuZrSDKKRlVUyIEvlw1LcRFR16HUJ9cErXdGK46mraoedq5ud7LewvK6
q2fIU1TbHqiUS55ivr9ubtMlVfZr35EOPhk9ElFdwPS1GfHYCMcQBX1l44z0ibyXfk0B54nviQ13
bB14276aqjKx2yNCG1G2xMCwuJqXHLzCpUu3NzLWL6NB05rO/a0gtCka0r2wnVUYEMNJ9UIXtq14
DvcVsuh2V5P5ftqS+6miN2QMaCFVowDlrR+LwRIgrXqWAzkqBh/QrwkKpnk9b8xf5s6ghpLwgNfK
sEyNZij8SN4Whl1dJhEq9qhZ8m2fIZVHqli3Js6CpAuKekJHAcyQoguuMweFhqTm5AKwJqBAHiM/
ulLBQbojdHje541js6yTUx2iIaDN4HGrIl5WiXsLgiFvO/c9bTwIMVO5BzJDPWNjj1WNXutUsmw3
A3kyDNtd1kVNcNld9XPVICCi2fc/XB8Gd/EyqdyStAy36gZcHoUKOuxPYeWhZaf2ZtSpALE0Trkz
JL2Ro6LHYQqmfNPNg2kJNLKKQ3xssNjssX0xFfQEpWwAmHAKD4EOcpi800OFIZuxRohiN/GKujMB
32dkML0BlzUvohrNdVekum5BOJaTHqy7rQQ4ijDsLEWxZbfMLXEnb2qCHRPL53GBKormfD00aYMF
CLXcOP/gwrKcwvS7pTJND3qkLIPv6vsiXrW+3bV8ahzx+dyz76pN9tPqk+qEug+9PnkfXPVhglGc
Z85f/QzqFFjWnIWJ+tn1dZNLDdWpE9tX3wH/8FJcO0f2IozsG9iGL00q1qxFFQGo6XPeIDVWwjf7
2ddTWIZ2fpgEKhLq4Q3RidXHMHBxsRgHPXCPvqk6DDBl8fHFspw26Z500NAzgdNZChr9Sruwzdco
RJst1U2weiziCdgrAlwki8P5yyw7VH7xWJI6udlp5C9TUL8yNPIHQIjl3PmhhF24ZCxE2W4j1x7n
P5wLxDFTgUKuYopWIrgbvNoOXqzoRFcAMioNz73Ek+pirJC0bUoLWQfMHoo6DVi+sISBIoz5Dyur
e8a2OocqGxcAp/j9Ei7THeHphhuz68xwiXsWXqZklvcBtLCC1hoyN91XMJrd0EV5zDU2CBrE+QBw
GsjGND/M2/AqRr5h9VUqaAtcm+oO2s8Goms9j7kQDUyecAmj/sjXph9KbQArZ6H+dJMEevMeNQ8X
F8PjMK/DGejXp4wtQ4O2tZtOczTdD75v0eSKsfSzBsmnYH4sgl7nCbYVVp3zOsSHSaIKp2vlD+mQ
zGm2Nrw/0AmFUAhZZQ3R38boCgsb7GXUbxd4kF/WQPzoJ4vhGo9zPo3pazQbDKv0OYCErupXiBAP
qe3V/Q7atrB7Op+w0HcANtnJAX8DmBWglpVs/PwwndRZ5FELtmEFBSqIMuXn85JOkDT6r7xKj9DD
oTlxdTdwFmeqiXkWB8u590DV0sqB+t6OekxfNEWz0vnoa7Ctb+k23K0CnYVArwTVYrdVvuN+LWCi
6i+VXN/XzaOXg/7u+oQcQp++xtQ8bxi38WT3Avo7JNy0dANmp0RNWZtvvVwJvK6BldUWD8UCkLBl
yZ7P1fgGYqVc1uG8t9WdXcmHo9GTduHtRKsIOoMB4rsvda7oej8AMkpjX2yMlnbSY8bH7kn1Rpfd
AtQSV/wb+Ow9aaU5qmp97LYtygfRAfbsncJbqnJO6an2yU2lQajxFiVa163fae+xGq1hQd1wrmYK
181BfZrWK5XfejrLHALNJRjSMglUgSv7AtP5pTK/th1dLxonGfQ50x91u2DrSqM9Dxp5GmP2vo3y
aYxnOG81LbBH39RQUE1kLugqT9bpb6H35Wh8OXkLHWmB85o82bmVWbwsd50gQDzlg4M8gFFzRt9y
5FPzLfZmyiIAJWfl4tPCQ6Ca7ixDdu5jKY+pjJ+9A/xkovFmqfbhMIPBQgvpwWY07S9V1b8n3v8O
Zn+tOHtAUf6la9RNONWfWjZ9q4kCYBpXFigZQ+nuA5ArcRdutzhRBSgvR8XHou217fdHFGFLFsnw
gI7jJu1VwWZInSQeR3FoN5HgxkD6zTviHyLW2Ltw2aGx9ev6dY4EugJr5ydeT9Uz1ihY1N3WdPnO
wks3adjzS4gxSKe+YG0Ard8luhiC2KpSBYv4bVRUv6a1rg+dn6HSRcuSD5b027kiQ+75SMtoH16j
xnuAsyFYOXi+2gKO2Eg8FbRv12JIQoCcnRyOq5hI8dnCN4ms8qqKP6p6m5/HASppZqWocqr4BtUp
jG25el4iPICP2040F9KfF71uGJI8boYciIzL4xqqjNqm9UgZ+Qa1VGM2ylOCvfXBxxRLxETCIwq7
D6Pi9CGh07tnsHRI1dwv0gwZtlEDPi1pD2SxZS0ZeWrqiBd0F7cerAFQiHKH9bOwGMT1pKfnZhYt
IPMeM49tGekAQ9Mp+BlNTVIMooJbb8CqOT6N93IKBeqR9AhQ+kicX8s48hJcLf/Q6Jju15q9xJV8
rGJUctp/QMnkZTjOQemZjPGJa6h/nz0QjeufFmB7EZi4Pu8yehBt/Rbv7KzS6dlM/LJNNu/4+LlM
Epzz08vcYp32TURhosJi0bXtLr2e3tGK7wfnDJQA6LJH2trgR+uxjqdDNB+mmSZQLOegAUsnepMB
pIbYl5hHpna8fb0MN1snT4oEXQGn6hbphzmrAUUHIxDbthLdSS6ImIzoBnPbJu9BELx6MT2QPd5y
F8Hm662D+yh4zkcX4kbFZezhwLI2Ndm0dbrgEVoMnz6iQihgrdiskfS5VymQabcWdTB8qQfzMXc9
6rUR3mB823uWVTVv87DDfGXL1Y42KmMVI8qgbKk8dnQo7zarW6GzhMPrRCF6006IedB6j/Mo6bGd
M33xwVZKPxzCpXLlEsHznXzqD2a25z2hfYlnfmn3eT7rEQp5WwX3em0vAaNf+gGkqAlScmhMffXU
rnfB3n7VzfI6bvF+XkxSQZBo61xavmcTX57ibjikSo65MtLldugwSwg76KmLSw65BKYfw3ZaATiw
63xDQvsO0hzDDC8zZhU+XpGESucb6302VG180y7BYbKDyMCtVs9hEtvPoM07aBqbo+i+tio8bJ2o
gPUw95PY4MtuLK7YcjCk8FmyvaIxmsNGHnE3dJslSfvuGPklNV2e2Tog0jAYLMhd5OHJAw/ZHYr7
AfeXTP0Nb9FV0T5I873z10bW9ClCGmDJOsOx08C/zjXg/VzKPf1c4l43LW+5/6xADArvMXkzvbbw
ydCvdmkHG33GrjhDwoDptNsCeudZjTIC7TVfRODFeW9QpTjSv6Dtfex60RdNqqKj2WHYxQMPwhxw
kW1zbQeF7t7ISkP5nQg4uiBk+EbLojWT+Ez1DZ69Tw/NFANproBvDl9DBQcw2+Zw329WFtcQVhNK
+Y2Sn0IXsZ0tKGB3BIO6XkcPkSK8u9vFiDcZvENqJqjZmk+zJc2Li6BNlq5DCuUCoz+Ny5APS96s
JKWYLhT2eIcklCxQBO3f4yjex3IZw0mUoUDDVPJtbTEOdmFLn9Rj97B2Qf9rtahognnCoj0veNHb
hse7KWOOkg5hmw5T0aQoLtBBte0v0bh2eBsc5jdiF8CKiiVsrP3VK4OtHkdJ8dMeMq+/aCitCl7g
G3RR3PfaLp//rxcwlwPdux3SM0e1NMxhQE+uT4Mxh+z3k1kawcBpUY+PBs5vtY59f+tksuoLPCEQ
RmG9p19rPeC6nFg9XhSY+485XNr9Y4vWNflw4E7e5FaRpmSYA7gsHN9w8jVK06d1C0dWRL7v7mi4
xnsetmo8OqQs9jtiU8WKBEX6cBRbTecSMDBiIACxQGsk6JK6PNQI8DzzcF2OURVbfVitTNoT9kyH
++7JVh06Lfb4miY4pumm8ySxX1HrNWNugHaOeaV6kmRbmmzBe2uaiWROwFbERF0Egc4gob8Fxo8U
NTPs4KIBXF8yIGMdYI2pQk2mqT/WuwLNX5ktfGFxlTYlsh2hP65qCJY5W41t7iYRB/Kc2s0AG0IC
sP8JOUa6o4QsA8CoFRaFrdzsRCHEdsNaXeCqd23u1DbrB47sVP9sAiFQUsEqdo9jD1P6YhiA+0LN
LGKXmlVNdLfFiMhBFoHXUU0tsOtO04DkwU4cL124rR8QsIYNhVYykTu5xqjlCelaSNaki8hTKHb+
vtR620s6W8AK1MD7fYx0oAZwdO12SGqh4YVKE4KkmMOosJ/Y6IVYIzVQGLVXaOzsNNosYWsUI+KB
DiN6CAGzr09CecFOpm7wZOAUYzLaKRnj2xhN3NkDxNU5bmWErt9N+1oEgN8S2FuqDR6aARX7bRfF
Aq+l4/1mJIOPzjwQY3zvhcL2gQUdXHQajut26rwBOUpWA101kAABsmassHCAIJTPrPNQYEgnptdB
15LDLVN+vJvJlNy0QHt+BvtksWPyejzBU9huAevftRG8xwz7H4CTNViXx37qjcxHN0ywEvm+vPpg
ZCgSOrBsUPkCsPy18UhhQLa+rFO/IhxX1e2hN4OCA/rpWCauwXaoIDpnTi6wZYFGDCiDeN02K8Zi
2P8ALBL+aFpsKRld/5CYqKiCgtGFs7eJr0Qf0J+l013UtY1DzmZVGpQ+7s61x1L2qUBOv+lg/HAc
GiDe+UYcKLUWLC89J0ZEXwKOEEPW+BjxDrk5MDq1SWx7BlCKtr2NegWor11WfpqSBqEGKwL3xIV8
6RoHLtdFiJZtWVRt0XQZRL/9rvG+3f0AsQRKm1ToVjQb1wrNMJwqBDPZi4HKMQPS6vhSRtMeeOQi
Gg29gjP5Ebs5EdnQNmlmhzD53ndquro1NVfOAgg6MmphyEG+grzk6v01bh2mcmq6JXpwLS4nh8el
zrzdElG0LVs+xigCbq6dVdHdCsrvxFSPjI4XIkYIjvfLBQVDBzPGECyexNXdxUrdbSjUKNgtlMyB
yYHIw3plTYT7C3YES2cIpAoRhz/Au2jA4e99CETBDBVsD/3Js++VswX0qPkesWYskXBVXpfFIPBC
IyNKM87dfGp2nPeXp5NrgNkmS/DCkReqi5ZSeqpoL28X6L3XkSD9xNAcxHkI/mA+LHEfvkR7aldc
LGmQUAnU2VTb/mzlGF4hZEArn2YIlbkmQ18kOI6nPo8hxdRcIQAy6FNQ2I7CDljZ5r5eH8Bkje/g
bLGEQE8yHbQKhsqSEi+Xwm811kd0T9WU9/1OfyF4QmVBdcPypenCtWirPUghTIDktg2cPKg9gz5M
RIy3uvHJkqXpPp77UKzvYk1AsIc8xD6kHXTlcRyx4Y4JnpMbxfZNi7Htc8H6ZEQPwvmWMROaO7kL
8gOIE2r+KRihXDBZPwCtwY8xrBIIujgygsNMVSqzuVrJ7x7IcZ42SJXn1RYipJu0TcKy2kPOLLG8
OI1jlJAcy3ZEK9tM2XQV5TSgDrmQpA9Aj2A2ZJ00wXfl2/WraR0o3mRzV6Sck6RAfa/e4BaqvdxC
A9CTBCBFYfHW7L6zAmt4SByrismMyW9ipuV+TZEWQ+k7AYcy2DhpuC8D8hR98nUd3fQC+sneNTFi
y3rGQMgRTsBY6iOF4GpTG/FsBgHWE+wfEnxsT75XvmHvgOvwvUOECuKaoMuSBU6L6WC6VIF8SvU0
gkMwsXqppLllizJLiQ4cdbpZ3Muw7PI9NTM0LhL3DJBJJ9Xw3ZBoeHQBIT+4AnCgVtv/aEQ4Q6zj
SGwHXYgmavETNB9l+ycYJwDtSDDRAlATGbNuYuvZWC1+N9OEQmonqEqWfosO0N7UG6hUiQgSlzWe
jAeV05OV0GILHX+2ajbBicFluYf2spbRNs34RFRuT+hyXxbFIyxWbAPDvPC9fdl1Nfyyq/pucS57
KaC/+dKvTyj462uE3egxgWXY3bSxBhfumhQJbpkijKuFzmeYooBLqrak8SyvsxztLR3HtOhU3MZg
qILl3jfKgjSXofxo6rQCMsLM+IoTrtBWemA9OVy+DiHgNcG+Enr9CEIi+YmPXT8yWoEtWuoxuOWT
Ia/axs3HCNgkQKLOpslhhSMMhy/mCyuQ8bXnJoFijmogaA6yhqILkpBgaLeKYUuL6GcuV+ld9ABY
vL5v0VDo0gOBdkcFUQMT6k9ewid2tUdKUZqzsA+vkfAYl6j2MO5Dtw8CbGjf5jRRcBt2k9bRJVgG
/hvefPAQ1qqFnk8QY/7r59YmhW+LLMhcAKTwNwC70m+2WcIP4pFGKyDKTU9S2lQjG081pBPgRucu
IFgzGtdjhVEDxTCuAIgeaUVB2pgYLL9pZ2w+I3Zo4EYc30Y+55OqhxEoZoSEb0Rg7G8G6d8MqCOQ
qxltTF05FNzS1BavDoUAwPsYclAobdv90OBpCh62/IbMAqvuylS6ZxJy2GWYgwRVK2CtD7ev1BwW
y9WQ94gL/EJjUd2NCB8XceP2A6njrmhxekOOsgEuYOwhNGaOdAkCOYHDrZxQM89QR4f22KfRajKD
XO5QIpKpfmwDevYCbgIiRXtl4kM47sFSppC6f4NRjkRG61C8bZjIWMpCNW9I68ZsytEoSPdsojiC
e0cHDZR0Rjwk3cga/Vz+3Kxl8dK/QUNRb5jAHBwiWpE6i9XiILlWyGMNPrTYO1E/C50MyCcq3JEl
hKSFPybVHTDxoCBb0uRDmrqrJs3ethmQaAQQcG04aqDrR0TK+rYe0leR1PURSXP2HI3wTJ11/E0K
iuKyR9VFsha93DsL3YBMI0sALYlFPkrj/D3gquhx86LWBVmGT1gdwdHmUQCRrTLGyczKNKhRIuld
ysfY4pj5C116f7AzpA0Fu+hNpjESBY1+1SMAZZ3M3c/QzzV2YwDU0HXFHZR/VOwNAa6KwJiO8NMC
Kd0ZmXp1GHCuAhQysmK4DLvC/PEVertsHGEGZqMf7VPY7/oyadbcw+D8CHHoh81JjZOQy3rFgRtv
Y9TtokReAw9U9R32kU4vETuRVAa6/Gv33xoLzBppTEytBmx7MbHdXb2VcsqTSmOEr1BY1htWY5Rm
qePoKOM/kbf0c6u5G0xg6KHHSNEZTh2AuPznBaB/Y0aMCOaCNmhH465irlFy0fSzcxOWY5PaohF/
w5zDxO+6FOMS2fmQ5E6MMlhyIFnkR/c5VgDYI93ICdkPi/BtdCdwnHZ3t+yJqw4+ZPyG2yUVSMms
uEFdNeNFkPjEBrUtu+tOVKs5LXF4CAeR4S0642jZ1u40SYfv/2sVgBVTiUuC0wRqNEjdjOMCNOsQ
9fyzgCFhEO8cGtTaJHm1bIDlrGQVxBHVRHgz0LFgYcYRbyli3vkNkw7Gjc2TwY6MnIBvAqUHqhAs
4M826GndxfMOvcQKso4gjCj6neUI/kLTz5M/BaHB4kNe+8V30w3EAdpfgaalbb5YwIg5orFRd6hx
Lk56SqVY9DEUnyjkhol69NWAxWv3mBeAnFX3FvTNbHIovgI+LsAejGogmr9Sjf00c8A4cDjIuog4
twsKqWyfK0/yQaKvyhvR4EnuZFLD7bS7sD1ZhffOdNANsgiCUX/BGBKQM0fH69IpZ6FJVRoAChUQ
kfKIpfXzYnSFYmZZ6gsOVmyQihCGIGLddAhyzFG0KxhFQKIz76GVHGXYIIaegQmMlleODiQpURYh
P2hnAUgK5w1g5LTxqt7+eoYa8rs5KFN39rQOHeHZjO8ec/Sr6Qe8yZUeoQHBDibUmGvUcGWxqiQL
zjiQhIBfsQ6ZICUrnhxamvJiI4iuP6JfqOKjcA1BLmHr+w8qIG1izd/3Po/8DqGVbwt5qQfN5mcH
MKe6oLPH8GPawX0BD9W9GZpiyDdQXoaij7vqjL1rix6AWFQKfaLE4RyQFZWBL9ghwp9aN6Qn40L6
DVV+8t7NVdkmAfCpBsmaT5A3qOunYMLY2+rhrW4ihy1E3a8bQ8aDou2BFJGle18/1S0MbITMFoBK
y+9Ip1+RHMSKyDk268NC3Jc/ib2/nRl1/Stz+dfxRx/jtOumhqT05+ynv3/5v17GHv/9OTPvH3/5
+fuh/vHV3f/5xVL/3+86/ho/D7g0//pNn1fz99fCu//t6j7PjfqnL/6vI6z+zSFVf/2eqn/zj//N
E6w4got/P6vp80r+6QSr5+/9iMOc/tOJV5/f/9fxVUEY42DPELHoNMLKECchUrx/nV+Ff8LvDUB1
H8chzqGiMYKgfzu/KgjpfzBGYKLit2XgVwtEFIlqQOefB1hBLPwPhCZjkTLOQG0Rzv8nJ1ixz6Dn
P9K1uCKOVjEkHEtqwiKw5v8cca2RxOr7xKNhGxqcSKMH3Srkk/z0c2oqWUJj5xiRYQ0gcpsw5ZIQ
qw8i3ej8cBAHmRGbA3b6CQWkpqy3DQKxUUJcGaIvkFsxIbu87vYoRvAB0crWB9/0apDXH3D4xA9C
cXBKhnyb2crK0+ApjRPgDxWTa5/htKZ9Ki1IqZ+9mBJAnsMAhwEHkHjAwwhjXhvK+sOMxX5GdbA6
W04NLIWvAc7AemhcjfQ+ZuF6Bu2Dc0nqAev9jJDXf5HT/ky3//MdZBHB6cYMzxEx4fBfDgHTeLKN
n1X4okhTwQ+0OB+mZ+t/EQv+5yjy53PC+bBQIHGqGcEoov+SBldaLXaemvClHxggQDnqg6PGHoJI
SkDSffBfxHP/HwMDHwVmP+AShohw/C9vaCPEOKnm+4sg036Dsnf96mgS0MNWpbPIJtthO0Jjmh7n
mkgMhjDeeuw+kE8garES0AsWsxZG8Uc/kOVXRXAkQAa3YYzzJd7AY9f7yJ4ZzkNQ6JnZ/mqxB1e5
Q2Mwls009NmwbxrQV59+Jvw578bC+3AXWYekwpLLKYb/gIBX+4AGPJ2hPE2Ag5HYuMd5VjYsBJum
G8iv85OQlfsmaxV3eWDsJ7Mp9G/Wd+0MI3mKkT1dP1uh/7QK/G21/PeHw+GJCYSsI56wEOfEfd7F
f55ZG/bdxTrhXpZ6+F358aYOcG98lJ6CDgTH/3xt/u8tvA/Tr+F50b9+LXffp//N3pntVo4kafpV
EnM9TJDO/bLPrn0J6Wi5IaRQhHPfnPvTz8fIpaSjSGmiGg10DwaFAqqQkcHDxc3NzX77/v8J0deE
UPDP0fcGf7+30Xf+839HXxOLJxdFDRAFB2MiVtXf0dfHlMuiVKgDd3INj8D3d/i1f5//tOcLTF0c
xGdMz/8VfgWwTse0AUp6DkBnPEd+Jfwa74IHLD+b+G/zpfD7zINpfzeJYhupq307eIVP+aNQRz7w
nlUeO/LaTocO+a6e31iRCRENpEixg18xHI01YtdK7xDANRNVkdAAsffqMf5ffb5sC8I0oS7MaHDu
87fXHIhsKMkhI625DXT6wQGkjQXCROOyciAb1ZqVfhZwDsOow/V4HWJ27GL1HITRsLOYXRpldyuZ
Fl3PrXYmBaj3fXxXP6Lxm2jNZWZ4Ioc4HyOMQ7xCGJQJBJWwu4UAkKwhpaEfrqGxbIPQ76+9dvKo
JXjNaYbHxqpxFZLfqm4/2TLegg+4uZlp6QmiK6gHMCMzA+IVYyNKYksxulrsNVsbd0oI7X6Eu7Ty
Mq+9G2u9WRde1l6KqtCvaro6n+wl7x8CAd3H+wxopkeDST+4vmbZisOpMezzhmZ3QO9siXrMuzT1
xjgvbLdbtXYsTsxKDefxYN0T6z9Da7z78D3BVLths6N5rtAPo2OOrHxSqWz2tZhHBzNBglyzS3/8
uucbefO256uwfl3BOhO2OLjRYYjpqYZDs68csz4SUYKQgq74to5RU3x8KeNdJuUBtDZ9wSqGvwWO
5u1LncpubhqO4340FI2buEnOgRaYRxRm/ONO2ID5ijI07n0wcQ66hO3chdtFWh7dBTIQGfLq1Dn+
+Ee9xXzMHxrMFJOvTddJJcUhYcNysyrO2poRJlN7bEG+gCLLd/FgXw2ptggj5C4fX/D9A4cA5Nu8
V5v4SOb79iEIb7KQ3qTjvhjiBr224zOezTxByNTzJ1/xu0uBMzRA1CBtxlBO+PMX9moRNZVNuzkt
uj0lXkRIkeWuJh9s2GAxrvzxXb1F0PAYuZRpGSR5hgcm2GcbeX2pvKziMgz6dt9qebYZmLE4DloK
tEFt29cFlf+14db0BgsabB9f+Wc3aXrQ24C1GHzHB+l53LRhaSX1sM+EYe1IKLSVo4qUztoYfnKp
+SberBVuEuoMpxSfc4BrHzzPAY5K5E9i2AdWcOqq5N7oIGkNLqf5UJnPH9/Xuw+Ti7F/kiB5bLU8
1LdP1C0FE2gkXftkKJkts103R/3oql05ZiWCKC07aXM6LL98VTo3Jrs+0dt2xcF7rCdOG2CV9P2U
ZMEz/e2vZlRHWzMS2k4DHLui9GV+//ia82M7eKyGzQvk7MfNmjP7+/W3w6+wOqZUdVoxslv6fZAw
FlSku1++ihAEOYtTnOtCxXp7lbxDKmA3wbR3VOivwX02CEgon318lR+spYOb4bnZGEjZc3ZrH8S4
YCzMjtauQ5HXO8vQv5YSgmJTMtzEoBg1RvOhQZrqxzvqy4Mu17E+7gbaQw7qqmrYf/xzfrI45kzB
ZlGSypHDvb3pygxLLS0yZ+/RoVWoa6lRIdrI/527xj2OrZJzkGHMFh2vX+EIombqxsbZh+FKREcM
+5on0Zn3peeUc8VDEEfV12lcyBeEJ8yU/vpNvr74wUopDDf1s1o5+9w/s9pT1z2X4R/GBv9IGnv/
HIVwwIgYpu3DOxMHl+jMPNcRYTd35qCn23Sqs02WuDTTUjv55e+Uj5SFT15J14D/9fZRan1mWWHS
+vuqh6+KaGJYOPMwwsfPbE75DxYdfQjIafOXQQb/43D7am8w3LiOQPH7e8/rGNcN06L5JvuUIVnE
azF6oUJQ0HaKqTpGf55ty6YJv1d5ivxVGkPsQi+wrAedo2e6AGoRJqtCs/KXzM7LCGCOMTFNbIVU
+wcviZptaCOwXUxVkgIiMJvxxCqr7rJuUYdSYW5W0YjOYNWDm9V3Mqr4VpTVBAAAutD/7hVR9lmg
ex90uH+4vPiQmYJt8uAx20ZSQTnq3X2uUqYvsoA5gJIay8eP+V0aC4+S2D3n7S4JtX+wLnJTFwxQ
Kn9Pe8BcJcEslQ+awhXHwo/6o7CyxuYUee50CYIpqSCRp9n5xz/BefeiGTWDHCbIbSi/HJ5SJs1z
gW5ocm/3wj+i1aBQNibJTuuLfJ2EyS+fUnyaD9TfhM52jOhj/j2vPqzCmqrMqJtkr9cyWbkTTRcn
S5LVx3f1/sFyFf56hkB1vAv0gwUpBiMYgI4m+5CdGoauWdobxKDBLuk7+zKXXU1BJg+OzGoACSpl
+UlA+On152MpdnUcgQ+Re/VoW+nk5kBzLDs6L5vuQatycRIVJDkOqssVxHQX2U+h3VehIT9Zvcb7
1cvtY5XHTBdX95yD20da5mlh6MR7cDGLXte2bK/1ict413owx/ImDmW0cMYgPm2ZDFo61ZTuKvSE
n3xb7xeR43ECdkig2VqBEL591yIoLbvUeAsGRcntEDVIxtpCbT9+1z+9iqmTMrsu8Wo2BXz9RaEv
8KvK5YsqqiZbq3QYjks9Fqf/xlWIt1SMTZ99+yA/SHu4ibaXJHunQXvf92Ab48xVn7w58bObYUKe
rpku5gzvYEdug456K2j9/aglDDomhTpjltJYKKlspDfZ5RSWPUq40fLvir4Kz9LMz26RZulfmZuD
gx6ghjbz4LvrDt13F90woLve9QF5TPn43Ug0sUXcA1vLbupxzUSN/aiCxFgGnQHg7uNn9pNVQGIK
dnK+m/m4/vbNMLPte0gk4n1GeXcmFdO7DCi2KM0AUAxNdqkFBawscVXOmuGPLz43Bg62MEKr5ZMw
MrRAtmW+vXqRKWRRnLv3eVrbDGgxydRopXEEB67ZJCV6rtFkYKRH87up7N4+R8g2Xg/IWTeAosJ/
Yy0g1oNH6mCqYR0+C4fKD/DgPN77qe4eKT1i6ja08k/Wwvtozj2TG/y4DiW2g1yZXjjTbN0U7Sev
T5YB/TJmASUghCybQDrbwyfX+8lDdud9g2qTqaNFPUybMRip+VxrxahU91C6jNkg+qbRgNr0aBpM
595ouvvOUnLVFX18xCw7KjC0mydmXSSf7KbvqjIz1ocMjDTTo2hpzVXH15EgjDI3jQFA7CWtgIpC
dgM+vBTZWvoqhMk9qTseXL5xpIUwpgzlPowq/ZOP/l1Fcv4V7OUzT5ezEkv57a+oNN5zAn9sLhl4
oLmr5o70VB6hm4LgorcV48tS21p1lm9GFLDPTWuON4EmvuU+Ripjcz3atf9Jwcydv/ZXBw/2grmW
MTe8KLCQbxysBqPovTzzgu7eZbc/lW0Z3zuMWPULTEQYHq5dD9KNqhVwybEf7TPppRV8XOhgCyMG
9bwYUzM9r/I2eAyNRlecOFMboUFoqkXXdwoCmgNqnDnPjhaLNYwNko2wuECQkBYoWHz9XgCYGRZT
0+c3lV8gStdMO71UvTKuKLchWIrMyLoRCsrAwrQrXVtCBq4eJYq3rwU76k2agW1eVJPKY5rycD0W
ejnFDFyhBEFxruWPOaDp/eghw1jYbYEnABKtEJ2eE4dPQm/AE3ph4p/AMczP6qKWX7sMAS1/gSie
zWmEx2mE5kvD2BdQhCQTz2aHenWJcMZ6NnxZXVmTTlOszG3oU2Wpk8xOfEunUWOGX0vfzei59CTn
pt2CkqxQjdxoqhihHscliB5aehq64hCzG3SbwR9Hg19qL/+/2sJgu/2ohZHgSN++aSGb/Bt/NzGM
3w2P4tMMyhWcd0mX/m5iYG4154nEDJcD+Vzf/KuJ4f1OVszAPwc7zls/GhV/NzFofUByp4VskOHQ
TxS/0sPwDjd96ig0qymzkn7bnLXmf/4qJ+YkAqLGKfUvwrgyq4tcrtDQ51ejOCnESS+PTP26lKcQ
sxcBshvnvCTNiTfTseUv6jufckh4mvrHTFMU5bF01DoYFvJ7scrU0r6pN32xqqBtxJfucC4VAQlA
/EUWLgfjpHEuu/bM75lzIDE8rXxrIawjJq6R0oL4Bv7F4NRtWD9gU5OBn9sWWFh03o3mlKumihjq
OLZhUUSPmvHg5BeDfuZPO1VdpOIiDxUy/JLT2xkaDwlWtpg9cqzdKEHsfemGBUNTiwoQyjGZ3Wcx
+HDv//FEaffyysk92XbfPtFeF02BzYf+RUX2vd3JaDVIiL7m5D66zIYnjb9ieG/T32lDY5+5zFqv
YkY0PvsZ718s9STbMXxOAlQgD9sUzEp5pamsCRqL2But4THcqUcnhXliR/F97xVPOCrcIkvXlsKr
t0IvoRib6filiLXV1Bm3r1bF5R/R/nVDdU4eX+0BLjoFk8+LUi87JNXDg52pKDyUc6bXf6lFrW/a
MvI3arLuG3PcZrFzzHlYO6LIYfyxL///uPS/+MJevYGfCFuivPlt9y39lj/979/+Q339livAaL89
5S+/3dSRap7y316efmNeMHx6E7zmv/bP4GXNdmuksUARLcf0nFlG8FfwsjDmo4DgGw55D4dq/tFf
wcv9fW7WWj7HwPlsL2Zzt786sJaOjSI1nbnw9yPk/SXu+fMT+sjA7SDnQlpDhm8RI+eDl+e8rx8M
2UD1JTzWk7ADAeIWOniPfAoq4FHQWbJbdAdlMbNYhzJYhBr54rNptKJYx+hhQ/OzJcc9v/rG6dFQ
UmBogJu22LV5Mm9XvnCwhfL8HEZDSGkMHgEQSIJfmdUMJiOMiL5qnfKwaSvsrIOjoSZ75o2AIWSY
PQKanmtrJsWEAzKXIb1Xr/8nC/DgYE7mT7Plx7EOxQs6U+vg1wGjTH23M2G7NLEYpmWZtZU4Tho3
TLdjM0IKw0eltkhZAvJba1o2dupVl3GeDv6GxF9zrwwpPf2z3/U2MlD/4eMiN5wburohhD8/1dc7
kFmZueZEx4z7pcW4nvTWGpgC8Ft2kwr+rYdY3hGYui1aPcmr/dCbDAAkhh+5AH07pok9UGeQp2lU
+cwaMs4yqvgmM1L3zugS2vArTmIgY5d1Z7dMDwfGiDXLj6f7XxBn/jMivPnn/DfT13G8ffUdvgtD
l08HydGPP/9HfKGXg7u87lkcWTgWEA/+Ci9IIX+nQsfmiXPE2+ji/Q7+d/5+SahMFhxniT9ji8CT
mIKTT8PUIjLwB34pMXqzlingzZIwAhwVhFngcdie6HBPzArIq6d+lDUrg+7WIoSUsRiMGTRUcsQo
zREAI9Per57PT9bpvAz/tVHOF6Z251oGC8LmNg8vrJfMvgJ4qE+9kEoJgDVnaWoi3xmD9lmt7m2K
8Oel6L24HMxYgTywNyuPca1wbPu8Pi0CH/uPpnM2g+1En9yQNZenDu6I7JJOIWIcHWnkQYrJcBED
FWnVYq6AE6Jee+FG6XZ6645Od9xEer/hJGqIdVMP3roRMWOLuRZY3UKvPA71HOfyRVQauYnvXgUu
FAoy2H2jAKAgJnzXKrPV42Vv6dVDESVnfHAAYhg+Gm+NblR3SVf1L10Uag8creC9TpVvMzzCDFBX
a4VENx+O13EmxK0FFfahkYZ7IsPh2QaodFXneb+a1YkMs0BFpUVkZsMjE4xa8cnu8ZOXYXJQJsfB
mJTe+0EBAdAkXeJeb06THic0v8feI2iH7I849Y/dojnNOngXMC5YIQb/tcAIvn3lTqxbUvWeYp4+
3M+8n/Y8rPpyazqBWn38Ibs/uyM6GIixSIRp9M9f+qvAjm3mEDEApU6DMdpUo74UMltVgUk1fJm2
MFpAp9FuTBC/M7pI4WGDzp2hfH3hNe3Kqxmxekr0+Ciqim9Swx6wh6TmX5hA93txDgV0maQjs6Xm
ys72np2tWtBrNPugBJ4a9WUXHevNslTXAYLVEO5HdBd3xwqOQg7OBsCCq69lglsenoBejBgTDmo8
bY0QRyjnTgUXcYGjWtIs/eA0hlsyxFej8w1TznGKQTdfI/kFen8cYA1RGucZc+Y9jn+eXIuu538+
uWZ64ZVil7fXdVx/8nB/tqhMi0zDQ4ID2/iwmdtGed4VSCdPqTQYW/7vxmHKcRMneFIlQDHHxIhO
HTk9ZVWhbRkzqldh04U3ONadR0wgbKCV42gWgj8t6gzvCzpaKBTu2aEZbfrWGQZD07E1gSHN66uY
ouFlAj566WvWl8Y1phVEcXNp0L9Zer3xkkKqOEpcuzvxi87FiFPNXgpsxjWg5C8mM9FHCZOovCmc
OUVehkcff2w/2pzvPmxSTlro5Deud1BjSmIOMBDqGgxugem5QRRtCEjjMe6SNghns/vuI+rEAy6l
NUrl5R6lmjjKaZrCrvSdZRc4FY5r4NjtGtKShuh7YTDgs8xtMMsBwWYH/pe/uU2ytYWq45MXepDM
/gjGFLvo9+nITtnGDg5IWhvaIQ8W8drYW8sYt0ZcaH1n25SjtVZen8OZHZOT3huAPBrtnYsk+5OK
6k+2HsSRxGp2HboZLieB1wu2z62Ocf2kPdW8YW6Ga/GJlkz21oPC9Ukc+uml2FsRXCG30g/3hJz+
a6Wmtj31qxpQhzUa6wyx5EOId+BnT/Zn15o1ZEK4SCHdH3HqVRyi5O4puy3VaVrqzXmGTm9lxpl5
1XdNf8LDMJlLRTno9nVyGhp6ua5ErTa2Vow7N6zsC9wJnI1oYnVep9lnvZ0DVcb83l0SHbJgnWSD
I9G8e776dRJTkF55RnUq60CsVQjWicGBEKm8Kj18scx25UrPYz7HvA+qyFxBNQ92dt73G3AQztZJ
+2mnaWkPdqzTz6U9/pqA6o9fyDuiSGUyCa5bB30hK5AhJxuzPC2GprjO8rrAqXVIj52pzrfuGCZH
sZqcUwM26CdfybsdhFo2xwJjThpQ9B4KjdCmG60LuwBnV+Wt3TEpgYx4wa/uvBZZHlkl/0EdzODG
2zdQMnTaVUNsnWQ61gu4G/PsYR9vPo5Q73ZedBN02hm6n1sWlGXeXsWR+AWnYzedZKOxNcu63oGH
p9hluNVK6+0/rvZfcB75nyYpp5b66sG/O3Ccf+t/e/zGqSN/eV3W+PFv/V2TdX6fj+psEhZRgdLr
3+cOB4d51/KorLKlYvFNKPmrqiH839HdsrNwsndJZuaF/FdVwxa/M8uju1jvoUpGcOj8ytHjsLHF
0AFpE9JP/i4a6ZyC3n4qAgzE2OVx85C6A+5cUo53PfVGSv8QKjSnEbRPGjDrTpp2Z0GAlxZn7PCp
b2wPNZ6ftA+vnuCnR5J5CILSxnxOw/GNA9vhkQSmaWCAmLEejKzzSH2i6ngym5RhbBhoH19qvrV/
beNcCnqQS4hB+Yt03TlUa0UA1fXMHeLHMth62dGUeVRx7YVH52rExbcme4v+PLv/Y07802tiTehz
YRLwQ6lAY/tjPnhck1nrRbGNliDb13L1WQA4KMD8eW+vrnOQoqDM7vpWjvFjsxlW+UYey3V19EQr
avWZhOpgU3l/qTmwvtpUKhdnVZPx60d0rdyUs3SXwQJT1eXXarXrF5Cz15+9uR/ZwetXRx3OmQ/s
LjVexAOHdZyUfkZQx7F4butYV8sYK+gjGdcW9mm5A63c1esS+6KsA5lrzNBaYNEFvVn2R4bVpe2p
pcMZl8KUWTDPU5MlUj2za/p/uVuCgvSVnphLFMmZ2IBFSpn/CV34aljgJBdoSQLILT3WPF7D8OVC
lQOdOHMEuLiaIrx2F3VpOw9B1sGJcnWot83g40M4oBjeqmjqsFZjAVXgv+GpbDWQZ2INl8T4WhYK
THdsquZFFRFOEeDWzXo9eAijaLkF8U0JHiRYtn1Kt00RX24wOzPKBWdrmg5YsSce1AEHobPZ24wA
R4GJ+3RWMs6wiEt0aktZtFhPwflWycpo8pgedWWUDZQ0Iz5VfoNpZaNZrbfqMp3x5ymXpU3TMwKf
P6kRQFPsc8scarPiZMoCAVfGsmq6LW2TXY8cN+Nf2plJUBk7J0LOQ4eERDrfbz8wjNF8SKv19Ixz
eLOtDczVu3bUfikhna9CGYbpHp3MQ1AkOlgxI53spMQf8bl0y2zZwaPB0RfOuF/Dtfo48LxbnT+u
RYyjgMSNUXV6e0fwOpEdqtR41iGgYPIUlpRKOwiyeFAoPcX9BWrol2gIoxun8YNvaRmTuba+lzy2
bmBY649/z9uk9cet07uhVeL7lGfeJSWqriUheeTWIQZubEPrNwHw3l09utMncwZv4x8LlaBO3sPZ
iYFXcvGDpxx6QSxFm2cPRMcUK0qFL0nsAf8cI5wuggC3O3rQ8BsZclKBnt3+yp3Ol58vzJgSNS+0
EYcn2WmsW2UYmfkgYyxQkEKj4xi6dm3DcPkjK/rHSP82n/xxKUTr5AIYLDOfe3hI9PrRC2Mm/h4q
KBiXfYIvk9fB4vj4hkgEXu1hf1xl/mTnAcxZ8XCQLytpitFtSuehqCimR66DpXjQoF6dIsCspaXd
fXy9twV0rkfKQY+ZMWB9Hvo6VACXftP64Hybx6AMoyWlcmPZWk6/gesxYe5kh/dIDZsn2EfTJ8/T
+yHq+VfQ59p8Mej8aAXNQisqPW9XTVPCeekK23zqIhgpEOg9udXsMJ4WERjW/NTChhjTbs1pvUWO
w2ICljDGVUZ6UelDFAnNaps5VYpDjYGz96br3eJZVBrsnM5r4nBd2AYHjFY0E7tmHOTPDHAYyaoH
QzfPmI3miz1TaxYNCHN5ZoElOuoVfCekwMTqLRlc/AIWMGgZFpVVdIR/mVlvw9E28D/rGh5ahD/L
jiOuUTIIMlsooL0d9iUuDNU2AmzQL5xaC855fEGyjcF6e5vJQlRyg0GLdSaqFFMSO8EacjHlTh/D
XDO1Hp6f3xovsTlhPuRlmdtRa+jgRY8coi76Ii6Tpap7u9z2+mjrG78dod/OQ8r7wSq92yKU/OG4
FUxtQ0Nh+EAymYPxGQTgFXu7MexsF9M5WBOBb50VgRp8ME7SMXZhIdzpjGPSFO9M/KXEZVhOMtml
RqY7myCyuwsWAThx/P7SZFdZdXg8ZJGAP9ZPcbiNlJnZrD6VQrswwlRfmqVeg7bWQX1sS8nw28Kn
lMcrE9hvXfp51GL3FldBvXUxfxmWmjkYzXKSFiY/Ge9lXGVW38t1iBPQd9p0+J+h02W/tyqjXvuh
Ln1CDAioJZYWVb/MWk8H/aaJBvW1zVGTEg2xJ8FYeQ/2xbsGpAnOJcS6HNeBVkKel0QZEFey32cF
zhxYLdb2VS79OlvHBZ2vRYFPB75DtLbuukkVsHuVH6/GGL38Qof9Wa3cwTDkKnJCAWcrhbE5Y5hH
E2514KojvBhgFE9uCuzVMzF228JoCfdt5Vd3jKbIr7iSS/O4MuPqpB+sJFgnKWyuddf22ks3DAme
VUgf8zXqO/92qkX4fchwwV5DueYx+YOCQ5xpJSjLKTbDfQk4GHwThWd34VIaudRcq2mXE8r7Dd0B
d0JVWDlbaSrGRqwGo2SqdwXx2hgmLG10rHvbBsO/5Wi5IO/oO5b+05gJd98HShwPiGdhjroFfhia
7YtyqcbeuCxznVlUk6rtUjm1g20dKvv4Jg1pBD+Sv3nRS0K65Z03qQwvZJtrt7ZSYIE6fUwAGmLO
GZ8iBh2ak8ju+2HhqRHiRT76OhPUNWPh7iCGZJP5bt+tpwaa5DJXcX8jHcx0134zWGfoSb1bP1D+
Q6nF5Ew0WpN7nA/4QBOzwg5XTIF2XcXM3FIo1tMLSHfAnJo8965mD8FvhuX43824Me5UFsTDwrZr
KY5qbeJfsAeo/zvZe5DMEs2Pr6ckncHHFMuvDP7KbFnIfFi3eQF33AQXRoY3+kO1Zk5RFgu/t8oL
W9bqDMeIPOEBVi0paZpWL24WwWWOcaq80aCMwoFWIN8IZN2VSUXxofICIHtZUIsr2xsjiu9ZezNO
ZoFVjiu7aw0D68ew6W1uJfQD0FCgdr5gaYGnFnglKCeeHjgrJumBTI6t251hyyQC0JEQvRYA+3lU
bd7VYBrRPH7t+gHIvu91uoMWxnafS6anykUBlgxEn5rSlIaGUmh1ux4oLEzBVTZp6VnlaM2XyOrA
cjEJ2F8yF4BhBeFiGkBH5/ll2IagYBj3mo2JU0NdmQWYpaVrwm1c8Cwri8JvJ18wIAE/PJi56+PU
gBRxKRtE4EtaQTD8bULaqnc0/V4yYgn13h/w3csSYAHQXiCfgTHNxnNXVka7o/tmBAsj8yHsZIEU
O7sn2Tz1swEgUAPGoIdR5Pr9MdFKmKvcNYt67SHwG5YBw3/lugN8Yy/yoXDunMFu0IjKQLvAQ7iN
1pmZtbNnYTqViz7K04ckEdYtc1RY/SoNFOwGPMQ4raoo9x+aIErVGkWnNWB943cjYzYW9kej3jqs
vUGbiIoyKy4qSJ3tUqkBYyAZB/CsokrOPB84TN2qY15nWEkjGAlwmYIw7k4lTgiQ6XAzRzmr03Sa
DCDSKObzdV+K+HaM+XsxkHK1l9QoSCcU8zj0wdpMQH/GupHvCANZPIxEM9fuQwf8eVc4LW6xk4+/
j56BrVp2TtuaEBpS/RTIQ/Uw5BoTLZ49Zkd9O2LlGJh1LTYoGErvyCyyjnjpxyGQrcHgo86pO2BZ
UbqhvRlon5arQHqZsxjaGkBErDmYLDvd6FxbuFzCjhg4Z5GWNCfQNaPrnB7ATWLr8Ksk5tinVFJK
G3Ogdk78IOTKDdSvCqR9rapuJi4xNy+0OLhqO1tdmEkKvs1UhvudCgkQJA3K06NIUDmuu6aeniCl
N9Omz8bhS4z9zq03dHggeHhog84SlbxwI8t5yckgcLSQCLjoTmTGFRRG56uagul7BuZ742kBMTB1
KpwSrQb400pgxwe/PPSGG5D2knaLBEUC+NCfeXP9iNW1EHXaH8mKifBJdN7jWMQcAC09wa4yqiJ9
zV3Y+pIowtGY0+d42Tu5/VXSNcXaJcDHEpFrr57jdlTYQxYOhOAO8em6Rxn+PFQDNozSHsClW24O
Kz8f8dqJVC1fNAhtLw1FS8zssGf5TtoM8YPWDVzoq9xKkToUVeDlG8W55071Ws3Wiq2VvW0Y4EqX
EB4TwESF457ZWQSPxPZkCKSdyHTael45O5G2UiNGePPp1hHmNRh0/yuz2caXyGvdXaIcaGiFbym+
D8gtj4k1+yqGSJGBKo3qWjm6BbEYiEizYr8MH5swTx7iSoGzApebPZErxV8zuL4Er6Id8Ipo2vgS
TFpFMd7VvWRTTDmnLRl2/p0R680lXdghXLMnxtYyGvBcgALbn04i2vt2VVzAnYj2CkcBRlCKZqo3
LtMvE9NgpvVIQyrplpUs/HCT6317PeaeG67AXcOozQatz/lzHtFAslbChWHg4LsZoFg2SzOOozPR
2n4GZNHos3U1MKtFYCNURdglO5RzUSo7HeZex5aqxLjOMJ+hxIN/VrPmyx2aXajpYpeNdJX4GoOz
yTEw42F5NF9ElZNF2vhmwQTDNkDOhsKTYcePXdHhVq0Z2WCtQP4OwaJJneHOYq0mS2jaOGPpA1FY
xCNWhwievyQTDK2VhK0sliUkNADpUG31lTPQWTqOa3wngxqQwLJq0iyAkZpkT6Ve4HPBqjE9pDS4
IMNfC3gEcLar4TlNcknBA9DmAALWp+XYbgPDzMBotm6MRZatlewAXevfhXlVXDL8jXGGEclmaXkd
jF4/0TrxKAGfropIOc5pbuVQzVK9CjcBgN3+Bpw6KkQM8DDuMrw6vQA+2lKowUxkN8cWCvOIx3lE
TUE/LICedhODm+VP4DtSbFvkAXgU9pMDMbSsbegIodFPG10b3ed8HNNL5O6QumK29yMt8jqiCUeq
K2ca1HCs1513GwR42h6NVabKVYs9qHUiejPIxjVeUbA8V6XbVuqq0fNEgUO2LLmBskYBCbIhscro
y+BrlLS4w1ARMC9wHKB/LOo2VjvR4MGa1olojnC8E1itWTo1m7wqcx/g7Cgm/MXgd67CyaH7JppR
XVITw6cNCl1yUqvRuM+KzP+ql4SEpSFB965r00hqdFHkIXCPXWTefZqZxsa1chSlTNV2Z4Co2RoC
RcN4AXQzuqh8FyubYMr7DYD8mES9rssR+Czn8IWdFdpF0+jTsKnoluCpKbzuxYt7GlKz1iqnVNVo
7c5pYuT7fupwrilVUsHpn42k6FXmj0bdhk+B1MsjmyOcs6m6Kr72ZDvhsztFhMyG48tl1XWTh0/1
aEZL1x/db34TWCWcwjy+4+AXXJDKYG4wirLeWXEO0L2tpbVIiVrEYmnqz34hx92IDcB1xVJb2wNI
pAXtJOeaj8J7dhKXWXTwrvm1BaN5Jko63i2HWEQDQV93/QkbcvuEx2mLKmQMuguc3hRWCDTGo1UK
L2svCGnB2dgESYSFX6dlGEiEvZSMKTZyL5UR1addmUUSiNN8Y4MDUPs4w/vxwgtCtzgJsWLj31SD
e69R5wM2ygEZgvNkh8dSc/jICEDFS1tnbAAYVNkYH0JPLhYl9f+Ogh5UWAgndncXUkB5FvA8SKE5
wqKbCOQ4+1OqvVOgsCE3Bqi17cAz36B9NPJVGMbZAA/F5KnKRAVXmV8VN04JzHNFsw0DU1+mkpnP
OruaIj1F+Ftmj7rV6+4icFINj7+cddjgHsoQHWcdDVbYo11Z7XOvp/2+CyCyLkoOx6dlmpTFZQca
FuiA7Wi4VHaGaC9Mw5lumKDPnkcWTr8gMbAfOpzJmo0fhJhsRF2DrVfg+VI9y0HlX8fA9YNjahyB
fqJrwuyxfLKsfgl+KrnnR9R3mdY5X+KhBBYOg4rMyUm608TUmBTO3dGnZmq71XnbRN6Ty8j7VabM
2dwtCwEritqIMAt2Ma7ICqlxxmnApnlFz9SHb03j16KLnnVJCFgFqRmftBS6yRFyb8KrjoiCpjPi
UDM2CKuB2072bV22lHKjQvqbxtDdaEFPJ/SXgS6wVyrDrORbLUYd442klxzzGVm5V9SHaDH0srDO
MMpyjG2TiLA5tTyJZ3ISJ5Td+sEf7mLXbLVbobwsB3NcuulKjTiYnYTCwfCh4odivtbW3TWTVyXZ
f+b06ghtQyfu5BSCnYaiLZ2Fi3gAfwj4/9+jvDOtTawXORBgzY2c5RgqJlNKj4LRkQ08goIfld0F
JfwCszLaUJeSh7azZV7WRxKaZLtj1jFNTrSob411WNf5sV2UrbHT89lSmI0XxFBYOdhjM9EflCRL
XukCiWn/D2dntuSm0nbpG2oimIdThKSay0N5KJ0QctlmJhkSSLj6fvD+o9tSVZfCfeIvvth7GwFJ
Du+71rNY+ywzp9UJc9XJCKyylbxJsEbl26m1rJpdjdLrm6Ql0eGwaHXbbfLKnh1AjEmXwS9u1XCd
VEbV3gY50e6fKT/U9tdsJkN+y7Pw0P8vjjftSrKEoR4t0JXI7jTTD1JaqIwIhyTpgxiQ8akBZER+
llJd2DoLPFgkvezzdG6MpFtOOUHO3mczVlQmo8K27ftSkcDL39m31R6WbkmGETlcEJvZ+K0bCyEQ
2sv828iIyjeD6+W0XQqn4EtoMtFfZTaBSjBHJvZWRjvY5GHDdP1S4/YOCEJ1xo85DcsaznfTfjNK
m5DhuGQ83IInXI+YVlE5t2YZN8iGgaV+9+2uRmY0OuKpKmfd2dJH0PLN/6LWbzpIe63nwXXFL/gc
cwnGNrNol/4fl8sbPcFXpVTPQOVNxwe/Gwjzc/ZVXBVE+Syu/5xVmXEncmV8o8pYXCgwvnmVFVWB
TmQtUq+l1r/6WMuiWtKlCQOBNTxtyznxt6I0LtzKq3rteiu0rmxcOrjT/rCB/rpIUSJkqKgXP6vB
66MR2+iVcAip9kzBxnjI1YXS/qt6LddjK25SVsGbzAM8vSmgLFL6UxY/L0G/hMKeiHCeMv2eMmu9
i0fza+pn805TZNW//85e36i5snbo0bEIIjJcew5/3Wg3STIfZVEfAk/W+2yOu1uNjcymq5Y4copB
fnz/eqc9jLUwjfEWb6bn0hTESHRWHO5zq0VUE+QH8qcAOEvw0B7TaNT47qWO5/uXsvQzFY1HGuGc
WBYVlEoTt6ZgZXVTSV4UoZYX/PWvxiQKAYYJGx/gc4yZM6EmGR1s772kPkhBKioB0y1hq/Xw9K/P
DsIGuigMGFwFFMbpu6LaRLbUUtYHfWWLE0i0cBhNfwzUey+0K966n7+vdPaNKYUeNtDr+qD5iby2
qGNCgm5+v387r4beKqvQ3bVbSIsCqt/p7bQT4n/w/fWhnBIIdCQyPCaJ2T7PbW89TP6iXb9/vTMn
7J+mCM1oVNS0lFASOGdvqQdw2cml7Q/zJLRn6I11tekKzflcdWTFSTdvrmqVPMUr3lzvE0U4qtVS
qRSd+3FxpUvy5NQSaiX1C9221yOVzw8yAlqg1Sjypw/510dI5FY3Nnx1B4cJet8bdNaISdKul2Z4
ef8ZvPFikRPz+UEM4BB5bkfp6I6wMqv2IKeOIEWY1BHdg0vqqbfuB+Uan7mxqlXOSV6lNJpmsit5
yMvApNRU/VxKQhhTmt8Xpq8zXcyfd0pzZ11xEC67fICng0hxOPSmpO8PpTbG22oQ5hVF/PqRY41x
pbXxdNWWS3rfw0T/WnYdAhk5NZDce/MXPrzkwjxgvuqbrn23deGg+4Uk6FzwoBp7GXwwpwe89DkU
A2/keBSkOXA49iHYGTlomdvYbL0rrN4+4ah93wS7nO/swzQK+7sby9bcCDvOg3AaAxC4AcWFmOZI
MF/XZm535NHVpAPO5ZBcNcRh3mtenfwsCU979J2pWaLFqssvmlUTuBt0FGY3xIfZH0fWgEdApcZy
Ya5442VDXVxV/Iwp3Dpnn7EnUOS7qTEcLI74B/aYLRmlRrWzW+eSfPyNSwVrr5Z+NLorqI+nLxs/
YeUXSywPpVNZxMGzVwWD8S1vu0uIqHUqOOlhIjBYXyFeW7qnhn42rBqSijCr1cuBtsp20VwQ/a2t
tpgwfpEQnF8VQ3ZhJL+6N6SMGGEw+P5xqrjW6b2pNVPGp5B6KD0dXJFTGp/Z4eokRxNM9f4k8Nal
GKP+encoKc41vaNvanXZJuPBH6jtxEAUd8NsGxvf9OLo/Uu9/j65rXWz5rFZY4L74zX+a2rzZsp2
ceMPBztOl0dNivgDNEUy4ipyAMUC3o9Y7XXfL58VJ8zvWslpgoBWJ9LJfPp64desD/HktfJrvNXS
zCkTHMW5oHouq0bXsmY85JzvwjHw3Cs1BuOO3iUNW4UhNs7nmGCvzv3kjY2+5cTtfO2qCiRHEOxB
+OjP7/+kt97FqpXB5rHuwc5Fz5oHbwBB73gYAM7fgTDWt/As2xvqy5dG2JkenrkS8+UKlWNII0g0
z+WmtdtM42QO6qB57kwuTUthDgFhQFTR0nvzI45KDj/+ADLQDwaO7USqEkHqCFrxJWk6D5rXKXDg
REHlITB/VFi619e/bVIGqSVynL+hrMYZs+NB/XCpV3w1Jk37WuapfmEr9GodW28Fyi+7OkyoLOqn
X4upiHcm/FkdpoUo4zkfy6jz4/rCdG688XZW3Q/sG0LOWS/PpgESI11jxp5wqI2UDKfWcx8wDzS7
ltTbT6mFy7CtSBVOq9Z48PKs+7AMNk9sVnI7936y82Q13CJ0s684f6kLn/Gr/dPqpfXWPbtJV8U8
/7QMsytktuTzQRkOAaXdSMhomzyT2xx/SIm7vTDPv/XIV+gqaALwBKg8Th95QGdhbejPB9oHtB8B
Wm2bRDW797+HN24KiQy1JtQrsEDPn3hngVHLzGY5aK6+Vj+zfi9miJVCX7R7szf+P+5qVXhjGmbm
ZQFZf89f85M5aEg9AjEfJoJDbjSTSC/DNy+hYN54doHBxosiVcCsew57r5okq7Skmw/tvPByylH7
gZPwkijfeLX7QGwM3QjYDLP7+qZOb0Y55uS3QW4cgOJ1N0PrqCei02OqqzZdnYoC2l52Q3VttG4Q
it6OD4ICZuj2Vkn8Z91SdEJKMFOzurf8zMLxkrEbDozboaD7WE95fWEIv34u7BJxE1BRR86PavD0
B7uV09Qx9KVDUyTZrmkrM6wH+99wiOtMx1X408Z0hinZOduhdJpvDW4cG4e8DuJ9PupVRIoXUUdy
si7c0Ovhi3COqclelxk+yXVC+Ws45bolg9xsnIPvUGyfcaUSqta594Hdqhva45fIz6/2KYxZLqW7
fDBMBedcwNlIB4RFenDgvo29VzgjDP+czJWwW3BamUM27xsqRN/f/0r/1D9OF1JvtSSCAlkXEwBP
p/dpEt1jik5qB4RR5hWzgtQemtZV8a1gdD9oY5HcC7wZw0cfqWxPMzl1vsNEbsnFdLXg0Ns0pzdG
HFAGff+nvR5S6y9byxkOxynU+ae/LJ3cQEBdiQ8S/chnPu30S+WBEn3/Km88d5tFlGIXsFKWH/P0
KrHZmASA59qhmIxiq5dmG7mJ0dKfS7v2gQweILRTfcmc+8ZVGVq8SZZvpIrn2lejteKkbumksMXX
rhPiJX4VuNye81Kme2OonW0RlMUFM/7rIb2agd2VmUaSDpvv01vt53Yh43Cpjh27X2D2eM36sqNQ
3ot0Dw52+Pr+o33jBQa6jvCet8T/vCoLmJo+5q2qj4wxtoisa/cZ4roLS/vrq+CjRtvKIHGA6ZwX
+Oj8tWYn3eboOsvPAHx7pPfVpcXsfPvAAdjlFMjHucJ+9PP3RQPJbJA1Occm9qC6OO6tly7Qlx3h
7P/toa3Msz98CXwq7GvPkT21RbG1YZ96rKTf3q7hMBuVJPHj+1c5wwHy93IZRh8nPaY56nhn05tn
aGjEBsbCkk0VUS4kb2UPxJybaq8Zynqc3SS/p0UQjKHZudWDpnfzdSDiEg+oMzpdqFGRR5Evzd1S
G5YWcswBI6RQ0u1VYOQNybE6qONsQkIfacIYPwaLH3ztdM1gs1l1JaxBMkYvlQrPx/if+2Js88UY
UNLOp7NqLMTAyZ7HR4SsNoFYnaupvZGL/YhUILkweZyPvbOr/fHx/rVIIJAM4jrgaoM0ysiS0omE
B0b6/Zf1avCt72pdith3kDl9fqBkvyGNyvaqY5sX2qYsLSyrOCt35TT++tcrsftcdeKr14kK9tlk
mOLqXpa5TY8JYZ/kuboc6hrO5gumg+ifL2UDpYLbzgYR3M36aP96dBUsjxJ8R3asdWXelmKio9RK
54YZ/lLUwKujK5tBvAw4WFjNmf7Op4gpL9N+rO3iWEuc/V1jy0ig7UfqKxs9cuxM4/jjE9xmz3X8
C+iyiqzOmu5SOHMYiunuXNhcvB43pz/o7Oa1pHeL3tOLo6Ctdk0wqnaVlCbbu/ef8VuXsdf5isos
AI5z6kBngN7riAc/Zl2iR11Q6R98axI/3r/K+V6VpwvzZ12k1w0E59/TN9kJWEX1JMVRH3W1cUp9
uKM0om6RxgffZGVxzrSCdLvMDbJWoHkX+hDnS+l6eXCcaxEADji2idPLe/ZAjP04iyO9MO8ux+wV
Mq2QYurMWZQ4CJKKlF3U+/f8xpM9uejZrik20xY1HpgtWQzV3k2mdj/443hhmLzanHFvFB8xH3Jf
zGkra+nvj8RxFTp37OnHtGjS7wK9AXK1lqym2SBRq0QZlRo2PXbG6bBPXM3d5K4TkKUVUBxcmPsp
rTnB9v17fz3FkkQA/NT8zyl57tvNe/RXgxl3RxsZ9l2pec5XH5UeesLSuB9k4lyY/t64HtRNqpJw
qFbo8VoK+mumKErCb3OOj0dqasujQrP/oW1BMCUgEe4bG9bY+/dnriWHv7fEPHUaGrRlWB3RAHhn
FyQnS3gW6tBj7HUGeOeqcswQ6BYKJTn66YtWTP7XYNG1n7JQI/qApb1K+77EjjfF1UOnGK1Ry9p5
7bBNdsPMnQI9Alve6eEgCodEVf7lXdfUkwht5Xu/XYlG48Jje2OI+t4fxKDl47g8r6fbytFKQ/b9
MSgHA1GK398KI76UO/D6KpxR0b2ZCLVpsDpn5Zshm+gFpIs8OlWvtomW6SgI2n+ziq+7Fa6yksqI
o6FQdM6yycrJlTbyuqNLMs3GgJYcIT2+hPh6dS+4hU1csHjR4eYE51apnik/y6wCqgZHvp2eLfEW
HeslYs6r6RLc0LrmrcQcrrX6k/8ezqu3otPTYDjS59D6bZrauEqsMje2cSK7+9xS+jWquancIt/X
cRwG5YUd86sPil+AKBOn1LpHYoCf/oJqmTnvWPp4lKlm387jNKNKHtE9VQqRxSo4f/+DOp2hWXdp
pKywRJNDMkPyfCQa9TD0BShwunXNN3SXoiGHdlFriIF15TgoRNJsFpeMWmfMjf8uy5xBORZ34euq
GvIUOTSOsRzkbEE28IS0sJqMiGULyObGZvG87IZYTg3ZrZWO+rWLIZtdHEy0S1aq0x3cn5/irBz+
tV1nG1AhTp+4maH1qm1qYXLxSagf62VjZBTEGhUM/9SB/HMp7pXjPM7WFV1+dimJdrasOxdDB5aW
vcB6gjonja9QfF46oJ9NlH+uxSmB0cypMljh06e3ZcVaVXaq1A9BkyXexlnm4oPIY8StbM3HbDuZ
Sfc05kjPIvZ7gYPyd0ws6DVle0e+ZGzDyrSHKwR92EispNGtW+LE4ZQ6Qax9CJIiuUFLpD2RvCnx
CTO6nny77b+8PzxPP8j/7mKNubKYWyi6/anF/bW+zJnbKdonDE/X6D1cFdJ4tI1eblo1zZ8WNel3
WFnaHwB9x/sZeMSFs9gbg2MVUqx1UmYfGm+nTzGbe610rWU5jIbbR72G2ixjw4QhoxMXlrY3L8Xi
hvqdyfrV/n5UtSSZvl1xSTi3B8Jtr4O47K6DHsPG+0913Xb930X0v6f653tHBbPau852SBZB7FZN
VMOhQukZZSiffoGDNze97ndEr1PckACtb1I9zf+pzPE/V8ZTDEnOY4I9B6KLhnhigc/joMq2e8lZ
Obb82/ZaDU2vl7LPL7Wu33qqVDes9WhBoftVC0PUpIwsGp8cjscI55B/00+pH6WO0V34uk+n7vXe
Vgsv3T4fbAPtn/OxMpK5PWatdbArptRNYWf5ziKl4DsGdNxMWVqn395/j2fW6f8uCUWDAstK9iSj
73R44vokOCBb9IOfd6O3G30SVLZYoNJPU9BPh1oRbh1mRVZ8HG0wMsy59Z3nJPmm5W+8sJK8HlQm
y9UfCDobYj7Y09+CtHJkv7fWf9E6ZEiNcjZmy4zd0aR+gS0yL5+yTqGzrBvz5f0Hcbo7+PMc1rIZ
a+dKzHilDFo0sSSutKxD4ifjTbmQIa0HSITfv8rrsYSkhcbef4gm2PendwiIY0nxGgYHU2vJyFaB
GaXdeExmWVwYSq+vtNKg1i8TuxP7N/P0SqbqJ8lclx/p9hqRkZPX63QaaDYtk5fOMa+fHVtewHRY
XCFesxs4vVZKe74dAlkcmySonwtFaw35pLlNEtS/3ZiIewMr2hZTrf1Vm1ybaV/qmxgaUYQkG3nL
gBY409pLO6E3ngE0RqBiq6ObHtz6z/+a+hetbXxt8Mrj5Od5RMzFsBFzn+zNjO7o+y/2rUdAJ2HF
YaEOZL45vRQ6Y5U6TlId615Ve32pxVaktnH9/lVeb7UcsL0kC67AR5Lizj5WGfeADuq+OY6qtO46
6jz0d/UJi4yT4QVQ3jN6Bxm9f9E3bg0CNNpn1k8bPMn61f71FHHqOam3rBedHGvjKSu/HhvDvnCV
N94Ve/IVZ8D3z59nt0Y2nKbUnLecAcqY4PYWYYGmmbu6iPMLG+Q/DdfTxYu0aDJuaOOzSWbuO70j
F8XT0C0DlWvdS/A9BdJ98RMtvbVIvnhkpLc03V1H4qQyyG7ZlKhjs9CfPc/dTH7qXnEMdsGndwBu
Q8p0Fm33ZsEGyu4Xw0ztlSS9WEv/ZKq0K3Z67ho3TqZb+cbVpqzB7ev1Vjgoj1FJQVj/XeN58EOl
SueLouTQhC1zD+at9TwUSs/CVYEY+LuIq+G5ahx+I7KIYdORf/6EIHX8OQwF9VqryOsmCkzaD9eo
KLUfi141BCw0jb3T9REqHeWEEeuw3zYvndC5zQwxEIHQyPuWMO2kedt7OMjpHsT5T29sTTwycPY+
TBPYwVDEHTlvfm/glJT1vNRwFTtHu5UYhfRNJQo9xbujJ3GUYzGGTV5I8yWhPvdJAuX8LRy8zvRg
Yuzuyivbo7P44AQ6qfs/amsocX4nmbh3a18Z5IcXFbVxT+Z1NJY5RlRSsSucdmpx3I2JWwErHOoQ
ua38lfaBD8//OqquulTJfGMbzKAnMI2Jkj9pgZ6OllKZI8Oi7o4uJrg0bFBc3BbW/CurkuZDE6xe
40xTV5kxoMkwe42fYjdPne1AAvW7NGoNWezmwRHXNvP/9dKn/ravqTkkulQ3HADxTDaleQ0Lwb6w
CLzx6VJS1s0VzGSQGHZ2FEwxAyqTDLRjPXUNB7IOibQr/ofT/v8kc7zx6XKER5wM7gqRwzlHAhTt
5M6qL48ws83dHExBNC8jav1kdrbvz0VvXYoVlFB0QF90pM9O14ltTdjGLWb0YPGuKjdxI6OUwTU0
ovlCgeWNuXZNcKUwTyN6nf9OX3ts4eAbnbI6aqmJ5ZT2BqtH0tW3o7a0adjJOPgkGzV/+vc7/HPa
Qi9DReR8toVcAZrIi+vj4HRmZFmWoM9BityS+emFzcjr3SZFXbabDA860qg5Tu/QsOo8UG5QH4UF
W9dbxmyTpmlxNdmDFlpTl184nrxxZHd1IDHEXqw9WY7KpxfUmqGc7LKklEynb9u2VMSLfMqi3hwp
mule/E0ri5Sk3HS6sW0r29p0oy8s1K+Og5QLTEwflLSp0dC7PP0N1jCrmDoWrzXHRCTpat1b5Hc+
VJqRPYJ5jHcVPzHEelFs29lSF5a5V6OKYztPgOMZA5im9DrA/1pMbS9PIHpUBtV0o//OIP4FQFHs
8Nbk1w2yrqtg6sWF9/z6llnr4HqhW2R/TTXv9Jr1Ugc566B5TPpF3LR4fduw0SsIU7XoPxCdiMG9
H6p7r+36rb/0/2YEYWvNPbN3WHmhqF1QaZ1ef3LLFN29ZR7tuJPR7ICIzxfn0i70jyT671WdPS5y
QRpbDGaE9+dfzkSRHIFY5RypxBJfntQZqzOOVWJ7mqQcVpwFqH4bqdx3u8dzBrEjAWyiczwXm1QU
8iHVfPdZBhpMAVF1uIcqwP8QTrPRGcNumvRPYED820FYw/1Yx/FWYsroN2aJI1TQMV3dPSSozYV4
ieuF6rXbV3lkMNqsTd/OeRqBzjGucEk3boioD/NIYo3Ls2ZOZorlO8aKrdp0ebEgyKCbLc2l3biA
wb74cYebIDaD8gqKlX9tzGOv7w13BC5TsyAnod4HM9TtWBhEGGFJatENYQbfSjt17qwsGacQtWTz
KERl2iFobP1BGxx+vcqVdZM4dvWiisyGRsbA3VR1ukYuiaqVIbaU8dDjCdsHng3aL1aVNl+aGta5
5vTl4aphml0jRlhq17SKv78LleD4bZWyj0sXxzOIIcjMRSFsl42Y4V6zE0HEaEwi+xD3RTBe4+TE
+dlqbPI2siPkOpoTM/toaZr3leSurAsn5dmf5ikbHwhcd4abugy0Cx8WUuPzn21j9KDwR5o6hWum
09OfjZPfmIoGJ6qFzRkH7pCPz11ddEHoFX4e5eRKkXYar8QB02qDbjPEhv6ULrk42rkq6WWN0Oci
10tie19KOLcy6eWPMs21z8FAgt+Nqgn5CQ1r6ACfB526lUTPLJta6Jm3H4cRtkgZ+/kLBm13CYcW
30RYN37wY5ST+cMtcbiGHQwMUlJjj1xiMh4LhDDTiBUbxAxoNmHWWKcC0EDOblmWnHiesm9e4Oxo
XVQIrXpyp1HNe7hntrGdgtidN57WODmDLi6CzxC7SFstyJugcZ3K8jOcMeVssm4Sjxy5kvscNfgQ
Gr1YnoNYzbemn1XxJm365H4oJACRYNZwUuhdsXz0sqHQoqRotKthcoXawkbJ7xN9UHGUBk4twsyH
9xEZxRB8d8UAxkD2ZbHN5Oz/KBOx3FeYBM0dACt49WTH0YHubP1ROXJ+pj6J43/UHWa8Yh69X3Yx
YBNjAo4/1kXlj2jABDFfshTJQfSgk8LcXEDyQMZgj12kE9wRq8tD15bdJ0dUTbDRe8LGcPQPzksx
LW3MwxdOs8XrqUENyrL8qS1bod+Dpw3ISR+mWNygtojJPKn75FcZV5NGaCPq4ijVjaSN8laq+b5s
F9znC2KMo2pEMz8ETqHlH/GNx/nBbWIHLnjRDhP+VSPT+k+WHpc+lIE8ETlw2lGNaYi/wS3vp1RH
GIFAU3OvPDrF2ob8MvElxyFHnkahFXaUJ4Xe0zinKBGKqhz29OwhYHAciKEDzW7zy3Ol/OaPC/+J
4aTztEKW+qfYcvudS1aitVtiWPGVpqU6btnc5GRADxXKcGkUZFAOMcTDeWSDUbVmkD/MsSLYCT6F
Me2FLFoQUkM+XE1W38jNVHTNuI01cpg25FDCza58vfxFlcG9m+3cAQgfmw7Ymclw7ymidS+21dvt
hn6AewvvLMeSp2JAg6qBAgKqB+YVApVMgdvRK9jxwlbGdTOPFk1N6sbLNe26Wr8Z7HzWttRnTELY
VWpHldaCcLUHBKDXUIraT4katfq6llVT3I1uGmSP3WR5yP+pZFwbQy9usJHW5Fvl2lK+pGnsPfix
7/KYrUlrMIhYSRcaTeXdc4fWstPmmokqHt32AWym9nuQpEuGc6ZZkJNUFcNAKPP4frLBgtwoQYLL
FTri4MpI2RxtGO1lv9GlJcyosKbB3KlJZfWD3bhltumNuK92hhghFNB+xPGfC7/yrts0HawrdGlQ
wWI9wQW7THw8SPx78AeCHx4KXzUvHjQFxIkmLb+dySv+HuDvlRs/KUcIbGaWfBp1WbWk6pHhRT85
draGpoqZ7N84vpaAPrwQxEv5suaD6lszTRc9quaO+WoqzHprBvyOqAmSjEwrfh/gMaPIYLy36YtF
+pa1Xw+OLZLtxv2YFKDFbkBkilu6CHj40TPh1wGWMTksk9oM+dNevHWGNMmmiDlshz3oqKeF9fV3
OxSdDIELJqivYdQEoMTm7BD3PrAx7LyEnDbporK9PxjJN7V06AnM0e9dJiZpmBsrLjn416W07wcd
hGXYdUtmRy01imZFdKUOJ3EydXfuMNP8kpBQsxD6FMeGGCpWwgnVXJ5Q9wTI0OOWEAJbNL/9vrYO
TOIwpISV2N8KcoZ/NETRlpGrZTlP1vJSsZ+7xjvycpdm00hPsdqJtHjSmsyoIjYWg4lcWAJlq+xV
+ptyl+zfJVlcVtYBRLWzVDWhk2akBlMiAKC/xsJmEbn1FFcNmAebJS+FvpVY7ebQG4ISOmpFbzla
Jt/ai4TT2Kbt9PiLKdy+pmui5V/wYjtfZle2gupEnxH/AUPomXpb4kemCorHSVU8CSdojbvO0uQd
EDXzc17XJCvEREKE0D7WSJFaJhtDaNkP5gy72vQBpv/Qsqgd7L14sR+0agJHEM8z9CX2kJRVpN+A
F+RWA2oXYH4oacTCu3JnGhKRTVoEq52lpxp4K1f64TRk9q4oG87ntWB+Deem0p/trAy+0gwmzM7l
hzhsvXLviihGh3WhMczfad675abTi+xFZEpWGP7z8taW5TIALhJkUuRKTGYEUUo9d/2YTuygRZvv
RD0X0DYLgFDQJkirYjbMrI9s6iB8NYGbfHfnWZuuy2ka6o0t2oQY6S4o7bCBIlCtBumGU9iU8GX1
NWEpoW6lw6GtteqlzUi+uILVpe/zOQOviHV8vrHGKnPBzkHXCc2qlF8dO5GHBpTIh2Ay0vZqsAc7
iXLkPU927TefEEY1H+oqRWrL+GUvWHLg3tWxKfQQk33x6Prai9uuQPjCJn6SjZQ25Ah/spG3nSvf
2Coj0EBgCSNQ19SgF9gKIHdv2ZPoFM6yMfsJOa8CiUXBNNnHg0nupp83tvWFidvOwWktJlgIGggc
O6VVkzDYTxbW/3mxyRApaHVM5TAxX7iZ9asuJLmAZWLF95nUJ1oCzN9DSKqF+4UJnQVG9bkN308W
xqfZr4IM9WLufKHmoXu3me/Xxd4AIlKGdBhj/3PNXDtt4IRM8/PEjn8ILTV7w37oAffsKOP2A50W
uoF7tdgs9tMM8mICIyn3bDX4mgR4kfkmyBc9PtjUnpbrIjXIKqt1FySevrTLsBv8xD12vpbPoauW
9JNltyYooal3yquBs983eq5ghxUad+3GBTb6NSXhizobMRmhns6jG9m+EocgM0qYY/DDpi2kCRMP
jfD5L1KOQBs6RXn1URlzOj2Ucdc4v3l/g/5MCnHrg7vMdP2mZZ5JtjLozPIuZdYA3SzBQFVtN1VX
mpNX3Y1VqjTZTU0h3a8N9NY7EObuU2bYg7Wj7W/8Bs8wd5FbJbKIJEOxj6oJh9GuH6yhiFQp7Ib2
0dAueNSs4TYo+07bxhMksxxaJoGunHSGSKcYlUW4+KRA7y5s6mmB1j6PBqpUxI76qO5Ng/TzD7M9
FmovFrNTkZf5U7Lx+YL1iEaVypm5zHnYWLKYfg357GkbpGPiUBmx1lzPVccGYskG/ZH4AXlHgHUK
0s6uqhdLujMrxtwWxc6ey4JczLHO7nNyGLLIiDnIYaWHj7TzRsqqm3gQ2IeoZeof0OtObNTJu/86
ynRqrznFANfhtqufTaN7D2wlNG2nYWGfScKV3rQZayMjkZHZ6IPjgIXcA5cbvW2fSNcK56Lrf3FQ
1p9g6cgj87QmdkLHVxHYU5UgLXLN68LQ7HkzlqP1TYu1pee5c5bYddzaXc5ZlWmD8IY48seOdCv+
xv6j0vOWI0fVas0e9Ez34HatrnZrpH0VWZU596GKCz2+bQqjuauQZ3gbfUpKiQ9+Mc2tkZfVGgtO
jVNvXfOHSlvW8NEDGUTKd2tsk15DzC6gde/sZCHTTQ5jVj+zA8u3viKcBzcZ/OHGwccBvwgM14bo
W1Y2c55ZefOO4J5+rEDCp2bRR0lbiQ6hRGC1mxHWGacKt0iKMJ2rhWAaHZLCHp/b1O313tT3Xgl9
564RzDxF1hn6XbEY5ocqGFoyYrokr8JhbXBy2NE1Nyr7IT8oR1ffdWMuaiCrCgmv6HqydESveQpU
mubEG2dcXZwm3YC7weX/hCKjocSXZU8vRW/avwN/CQhWnoz8utRckHVamucc5qr4u94Oy2OVazbM
Uak7xxFUpA18VfPFjjlXocnMK0M+NF3sdA9mo5YXAodFd9PNE9jveFxhzRBsOY6z6vyerM4dt+Mc
NPpGVitnz/Rn+3NZq9zirlByb6d+nqGeO6S+hiZw3uDOh3m1ROPQTlM0TVP1UA64ZPGKT6x+Buoj
tcnqXGRXrlen3zU27D+8OFnkBvimjtMb1BSfvqXRI8zNKv0FrraynqSie4DdqJ/uEc7O41Uc0NTY
UwlVv1voa2xPa+X8gE8WNJGAQO1EjZsEENFX6lUelqhdn0qwZIQWE+6dMXURd8Cz5cDJzWbdUeSF
n3JcMbOa7kOhfgbAyCFq5fD8t4M22I+cFz2CmkdKEyw+tveEU9zH0mCaCcAfiqNyQ98RGI/AbgHD
VovzBzidnnYNFqCChQgy0rjpjGpOotIaqbdbWjp8yaaVpGi7lYcdOS6qnZXTcl5bMjRZsAFiv0oc
opsdG4bNlWaMtbU1Jzq1OJgrUIow7rIPfdOtz6BzjK+KZCReiW8MR5VO8wPt4+kxy6s5vrbx77fs
uhrtATxIMm9sS4zPGIBGei1KiXu9mCuAaEiy0aUoy3oZ06yPb4JlQXg5e7171VZe+2uJIZ5uTdyb
WjgsdlpFJIWLJ4CI3W1qUZcKhQu3KyzbsvsMQXfAGCvlTCVTC/T+qnTy3nkEiuFB4CSajKM4coKr
0VRsf2nm2rf4z6CTxhbU/U3VzbAV7UHP7+fFsI+q8zxMAoXB+gkqiiRGM+UUGXrK6adwcEf5vCwC
v77wvIqjZJr5twq4RnxrWjZlj4FtFdHtqds/rakRXxZg7XeB1UzpthckDERO7nmPcWq7D3nWLD+r
XpP2hr+r/Z2Whftzatk8hwHP6wBckPgwP/PMI27SwuSSqcrDWJTWd6p4yedihMLE4Twzx3Bk+98D
gwuaDxjCE0xdQmNyaRCle0w90L23UreV/kR7k5CmXMCFpJ4xxMwjDasym4K+vnNRNQMWJB2gJ2at
+9/sncdy3Fi2rl/lRM9RF95E3L4DIB1JJV0m5SYIkZTgvcfT3w9UdzQTyUiE6ky7Rl2hLu3ENmuv
vdZv6q9lHwa/Llf8Z/h16PHALmRKk8D/gbXQtD0tIuURkS716vSViGQ33q8kMTcosY7mMc14xqbE
4/QqC5+j4FFCPW5h9HmPaD76rIQlpbmF71KTvvKU2g8ox75kB3Vff9UfCI+55ATNNjdW9fbysPOa
9HzUWe8hVczcUwVGjRXINqP2gkLltSDgGFiieaut9UF1mqpd6J+fVRlnMz39qnfV90hHvMrFR/61
Q2PNMJjfz4jNxEx7jVKrqy70GqaFOylqngxHgfB0OGRORTFy+Ui9l1dxnDiD+EswIuQQ/YW+2OUP
o0N9OlInUFeS2zZ97YX2jg4CI2Fba7a8bJC5qjeydby8fpd3DZv3dMA8RYm9wsjmNY9ogTObaXB/
eYR5q+90h5yBgbQ09wQESNNXymr2RGMTXrp+YYyz8u20QIBxQMqCWwEcePoV9OI1enxS+ppeVVt1
ZWyFqz8z2/jX4X43xGyi+rHSarOX01dg5OsyefWlJXzajEZwPsSsvwOTUEJviK/g8cstm8p2Zcef
i1W5Hq+tB+9+dPy/c3rffdS0O96dIw3SbIXofvrqm81WDbZFQ81xq2b43Hm7VPgCcWvhKH24396N
OOubyeVQlUbEiDpMIrfceNVSv/fDw/puhFkUpnRMPkDl8lUUxI0qYGePNrPrXkfVAvzkrA36trPf
jTSLuC7k38BohvQVMsUVgFBnMEoymnjVlHtktB1RqjZh+rPEVf3ykXozezoLSAC0EDGaAMTabL9T
px9zesHpq3EAx3GdfA6uM2wW7GirHqjKRKtwjxj9Yfg02EsOSh8G/HdDz84BPZlBD2QzfW2tH03/
xBvQ68qVqbyK3q0Q+1tV+X75Yz+MH+8GnJ0KcM2pMpRG+ppw4qz6M9x+B+3mhX358WK+G2Z2FEZ6
uUaCzBchRNo83t8jhr1C+mdhmA+3/7tRZtsfioavNNTLXhMDSwcyWiwyL0/XhzfIuxFm218eVAEE
PdOVo2Jbr6kOSZNMhdNjrLVEr/ow7L4ba3YABDXCYUlirAznxo323fiOiHGyMGXS2SiY3tMLZp9j
xQzEdbYyxZh5qjz20qus9909mC+kY1uU3kc9HFeDP0Fri9rb04tUcFxKY4e8PHoO0etfNb0KZD2s
kt5OLF1dlZnQOhLwOIChubnwQ+VpJ56cSksS0bqZAAl0x2FTn0ZTRW5yMaoK91mijR6seVr2kWPg
c+U7FLWDYFUXivkrmUoGdt6EKF9MDtg4WSuV8SD1loKsrDamN9bgjs8RxABgFZ3S1Tb5Tp1fA/Iw
8EsxLYrnjeBTKp4QCHYrjyYUYAWdXleG5XZ5O318KU3Akknya2JonH6UUdDMTqbr2wx3aKxrma3/
qL55T9YD1eErP7vFHmbpJjxb8ZN860zUKwmTOpAUsqDEDHmmfB/du4GJy2mze0uWaW8M1pNVmw02
iy/A0NFMSkjukh/BbXAdPZhX+j3QPYOqyic80Dx0rH8mC3fHh0Ht3VNhtqddqa00ECLkecNhtL7k
uYPw2OWV+zBQvxtithuHrAoT2sjctADrbEF6ENiHQn0fle03lXZB2vyw/Je3Mf/rePkPOPjvpv/M
8fLzD6arbk7cLqf/4rfbJdxQfCsh8E9SY9j+Tfp83c+q/uc/4Ir+BX4KaU7imgpqXf6P2aWk/DVJ
omloM1AEljFF/I/ZpcxfOAmygteb0Ly8Nv/I7PJ0ryAwBMtEByQ3ETFMXOKnP3+XB1L/MaI8MctD
q/X6F9OlZAkkAzOQwU93tVnnth8oyiec8eSrACX1G7AR8g8j0WWnDzKQbWjt7ykAjHceXbiV4inj
HawnY1uZarYew7F+fje797+P5/+kTXI/sZKrf/5jijr/ObS/f/AE8gf3yz+I4J7+YKqWU8ofVQeX
WLmK+3Fctxkk8UyurI0E7GJ1ebxZbP/XgEwNlxDwJ4iHpwNSeWnMMRarQxtY4me1sO50CHpIWgvd
uunNLxEOVNd1Goc7C+jDKmqQqMbKOV6HtWHaudDuIxAhThh3eHMYVvOpRURxXdZYsoiDieWlFRrU
s1VjG6qadaX48rC7/AmnicH0BWDaQfbAJ8K0HPje6ReMUqOr1KlqbDkoViEF3dnYmQSOpVTxGk72
QQwptAhVc7g87oyZ8jYw98Ykf8n2hhg8Wyuhx+p7TPv6kLlDcz0IcrCVvTy4SZq6ubZqFYiPITRX
mYd2ZD4IGKJDgl2ZZmk5f/5LGF+GqS2L6GTOxQxiAP9YihXNQUu1ake7VPlk+mP7KSBO7sCzVfeN
WUibuhLLK0ML641aRa6tZv4i6fGDxQAfhSLqJClGCjtL4HO1jyTo7+MhmhiVg4scvtU13VPBDtoa
Q9wfyx6SW9CLpiPhGXTLaYrWSYCiJSV894rWk/nQRV38BYykvKdK3sLujuNbbLyUpRTg/LABn4XU
jSoDweZsAZXEoGhI0+pgFl2wN3xA534OAENLg2rvY1jmKFR7to07pIcQLfprmJNsMXDl0kbMoh4D
K33c8MfBNgUreweEZYlFPW3e03hAd4hzSUQUAXfqhNH3AUyg6Kd6aagcwPEp2zAfBhsfEsUJrUhe
SPOkD6YD6U6OkEGsVEGNnY4V48Rjib0qH1pE0lPbTIJ0tPGJAgBL2Zl+USiAtWrTmi605Inio6yB
YdsEDS5caysvS8AQtJWqNVbYTb/BXgmdGiGwpC+tUixJhJ9H9ukXatwuMtKwEOhOf2ylldpY+5Jy
iGnGbEtU/Da+2uZbsR4Kp2hD+Qa51uEKiGWKQZwrLRy5N0Gxk4VBhQc+uCShCPZGpD4dv1FjwMJA
8g+K1Grf4gHFqus28SrZzlJVPNQYKNBjSvsICwBXjfBPipG3XRlhrGD3Klba98SKh3QFosa6klxc
VOxe6N0nRY2NF2uyaKfnrN1EvN6wrgUMhlOKbvbp1HcyXoJSVxu78SnmryvAa3uGVxobaHtYXZWe
TheDvlNWYHwUgb1MeugTqxqQBrZTWZokjgzA6dhaNNin1BMQZRk30WtBx/zVkHHhs90h8SLHNKPq
iFsVR8FC0+FnpOh9BosZVMIqVwegcZ5a0+8fwg63WC3PYyQw69wCcIGsz9ZrTbz6gGXlKVr2SYL7
cazQ2pocv0p7KMogWg2N5FcbbyzDG9EAhUSNuwTtnUBjivZwdyMwibBR4HC6QaKtIBcdQ73EaAWa
Q7RSJVxKNkOJp8O2rcuwXxXRGApXudaFV52IccumoG10l+PXA3JL7vBJSrH3lRbu0dkzm8uAMhcK
AWwGFB4JKrPAB7266sKwMQ560ltrgBAiVXk92LRCrn7PNDm5x/wOD+FM0w7ghP3X3o/VhU15doCR
l4f+qUIjnjhl8zMhZZmf+FltHISkiLYgcnonFZApaMFR7xJD7hY++iw4MR5JH60BVIEgb8yCk5GH
UPll3zwIYBV2Me2QlZZ5xsa0FpWOPvg0qF3UQjFXhYM1F/0gxoaC1o3Wocx8wwYI420iQSJPqWAA
JcCON5ev1A8+jWuMxJG8iLRxLiqT5ngjur1pYXWk8SIvwPmGYvQzRaDtzxeNbHeSvpukC7kzTwNJ
ofqSioWbe+hyKbuacEMrLxfcXcuFsOpKt194oX20UychAApsE96dHP10QLCByDJaqXBQYznbRchO
rDEDiw6SySlNdW60oG4MG+G0cQ00VN1ZEQT6y9M7aym9HRcIDiCSJzFF2jez3Mm1eChStNAOgAkJ
fYUAD+QqKgqxXMWBa+IY0CcqocxVR0BqE47OqdmEnlOiu/E01hosNQM9wsVX83ROT+M6wnTcuSAC
NVRL5gKbioIwNHVW66AFjY6rh3uV01u+kgpdOihpZNxk1EZtS3Fb6H8G3nDZ0N2CtdQXNuB5Yk4+
h6gBRthv+iNvpdJ3TxeiHxbmgRkdEcwVXlyvCr5q2KDdFb5SvzZMxrCShhocIeIF/Q85I8yBRg08
aYXmnyB9tSor+gzaGaNXRfM+o2BTDOhICq60j6pcfFJkPnAV+AZdV55qrmGLQ8I057GqeE6Q58NS
9eP8DLPHMS6e0Og8GudtxAboS59XjXsQfAWamg6DoMGgbFPR5N/0Srl0hj8az5gY65BK0Oibs2sb
JdbFZNTdA+6euzir3FUQRY9jkNyVtdks7OgP1gvxSorWPAnkiZ8929Gy1GGmWZnCITVV7I6UOrhD
Uct3Ohc/irQZvCu/gHuHoEUJpbruVkrPu0Bp5JeKyLzHBRAtXIyitjGamDsr1E1wxFYVTaaUWgXo
pDKvDEzV1nFejDfUqouvcD2WZLY/mjPe3ux7iAPQT+fBgdQBSHPgkeZNtHrd/d6G42vVys+xKq4v
B4HzGMuMQW9FTIBXG5yj00AUKqlcgDcTDkqHjVuaKN/9LsfsU1O+XR7o/KVGgIWRDHV36mEjT3I6
UtdUmOhplnfM/KJGOjcbfyja0Hn4o/Sd4AyFFgpOGuJjxkMb6zD8nWv9e4cp6GgnklDntws/aNoM
p1GGH0SSMCUK6GjPqUBqCiM1wXz9GOulsTOErLuvh1FzutIId2JY1WtUMuJPjZrma9NyzTueJfkC
OUQ9/w0qaHOVlJ/chdfabFKACZlV7PtHnLq6qzw2urUWDH/WXpwCPWqU2qSWPmnvoG50OkpalWjN
gas7QhegcE8CtoJB8Te2LeKbOLzrvOQImrOtlJQZKjwyXIa6muglQnXQBuWqzop2JTXDz8ur92ZE
cLp6vD25Qql6gYs5050ZUl0WzDIPj9zYq9QTU+9Th4QLNAyorNK29GvtVkXX1sDoy03CB8BruCeV
uYQxZwHocz1a9fAUy7l13+Kz+yynOd081ymMYqskeqWQLKfY/Gm1US4US04r0NNyULGYynEY5mCg
M1fT0KVWsPB+DY+VWF2HOvbphVE9ZbF6I2rxiyxVS12O80M+DfgmCfCmvTBLb7TQj0a/UsJjZ0JR
B5ztbdy4Ede521oLIfijoag5QksV2Qg860+3Wpwib6A0UnTs8sECwGTqKyCemj1ImI1f3gIfDQWt
C6wr4UsnspwOVaKMrGkVlzP5b7gai8zb6hjAXPmy1C48y9/I/rPdBtYWUioJIgS0OYWrx2stUtQ6
O0Zq0TyYeil/9UbTeNZTUfrWSJjUK20jABT1M8nRksj46pd0sOwkwgQMxlcgPLVAizZRWIKx7+DW
vEQR3pGOhwN27+RGCI+3GbSCPHDs6k8uZIpxxZZURvB8QXWfRlqmco5UsNaQDMpvupDrz2UJz8rG
3K7FCRg3HLSSMBoKUfyTOuwZCuMqBCgZf/L0tv8kVl6MN4Cnd7zshlJXVkY8KjjnhT6O7OMo605g
9fJwI3rYTACeDcyHsuvF0WllN603OMaFo63qefENn8TcsGXX97+Lea+AJAizMl4X0IVau+7D7pfU
eQrXVtHghkLFFJKVBcUF0mSMY/wwZLelgKvkSkIfktTea9vSTvRIKFZBaFWf6LkJeGDXfX8bScVT
jehhuI6NYbiB/iYu9ICVKTDNFneS5KL2Cl0cVO6sQC0rsVpE0B6PiQfi3ZbYqwDPwzbsQVFquGhI
4hhirTGYOgzP3oyeXb0ccJ7DguYha0uEHxWMsL6M5Oz1qklryDBmAXWudfvqyiQrukoHL/8ce63m
iFjn3kaln+WO3ij1bVt0TbyuTaV9CPTQeqm6nlKunHRda/eqEf0sNDHAczqJZdPp/Frq10ZXh19h
HAhLz6A31f/ZTPCcZC5QTKOEKU5H7l2+G+K/Xauwfo5qJFsvGlQ4UDWAZBNbavMcbCb+wWwhf7KT
GERwzVu0KmocGSnyW44qJdkGXJpVO7EFNRbH2sx9AcsEVjArIWciJCF+q1ElCR2zUNM9n5S3jpqT
w2NHHEAlgmlGDRvveUmx1URLb2sWAJpMoOtXl6PHeRCeFIInsC/YHqjmszsxb2BzuI2VH6GxYVli
pe61L7UvNbSqtY+Kx40RJUst7fOIRWkcoQCZ1JTR5w8u/OLK2mqr7ChRtV4VQH43MqK+a7HshsPl
zztPLHjVTVVEetsm4832dNnSJs6ksDh6EmR5XaqwHur7Jbegs0ozQ7yVKwGDmqR0s4ILBWSt1vyi
OPZq5K8q0bxDwb5Ye24bOn49PKYFjwwNoP768td98HSlL4UQKAs31bnn8XiQ1DxIDKM6VqQdP0QD
HrWRif5+MFR2KWyze4gKMQBBiFKRHpm31Eqtn6Hv49RUJu7Chf7hz+HIQAScemlnN3rdoincwSU6
9rnUg3VKjnJZAgzSmg5jVJ89LprDg5lJ6aYE2gtnZGgfEnD213IOGe/y5Hyw9BqNJCTXFI2XjDrb
2TquUqnai9WxK1qIX0U3OeRC/Lk8ygexQiOTBETARkZgbf7WgsUlNRCnuyP0VWkveu3wUkcZSTNE
pRqorD6UNldesRYztbpO+K3DWkLTLnAKscFzGuMRLiJdjDLqqUJTmleF59UJvM1gfGniqmpWmi7g
D6t7ha+vxkGubnpRGJKV6fIvK9lv82hXJqX24ga15Mi1kFjOOJRhtpDTzBBRdA1klFFkJhM3wDcA
xmlYbCSzVb1g6I8WHbat3FbcmlGlFPAkx01NHWebKlX1iRV5GtM2fEpSOd9msgiHga7YJvHCgZJF
kV33btpuMr+SrjvPzVYRkPGFB8UMcfD7t1LIQiJXx4cDM5rT32oNkh7UqP8cPdEYPscF4rSYi4HL
DqLYWpdVKKwiU9zB54scib3yKIy9cFVh7HBdGJ51J/tW/S3UYDNd3i/z2DfN4XQ2OLKwvcy5jkje
Nn6l6elwLFLQJXkRtDeNjL+F2Qz+3xiK/YiJBnK05KGzh4iHAxOkQXk4NgGk4VzUCmey+N42il8u
5KDzW2T6KvoeuHZw4gDmzDJrsRYFV0v04TjdjBDD/eo4dK7peGHR7tM4MveSTlJzeSqnA/z+lp4G
RXsOSWg66hYmnKdLLFlFE+hGy6AFBGlP7mF+qL2wbj3qUXitL5WYz8IbAwI7QryUoIL04PyVqkpy
XFdNDQwe/YiNQnKCxrcX+J/yFmy+HLnFVpyaCWOvUQ9ppae2zJqnXEmsPbYZS/J4H8w5S0uFn7IS
0z4hId4nKU1uCZwtVTxSroycNmj6x4yagw2xRdoUpQxrB9HOhTn/KAaAsGCpAQTwz/xcmaWqRHJu
jkfNFYQbOPcIWKpBscp6r95WsqavFShax7xM4404RuKxovW2opaU3zRdvceGQLrREBl4aHKhvhLE
fPxEpp+tCh1g+eX98cFRm+wpaFUSDiYR2NMJGiP6IJGRjcfSD5LPkBbkKbuyNmVbLXlizBMAdgYp
ALmzwtYASTKrX2QSWlqlGktH1YDhSJdiuMLDV94gU4XQ7tCKvDHQZ4BSVi/kb9Mqnx4Cjhs6W8gu
WWgozz8SKIlI7dkaj3o7iNd1KQ/3bij8uDyT55+Hiy5xC1MYxO2xDDudyaHH2I5moHhM8yhZoaeX
4JmOQbulZtEGHYL+uiyS9hbOY7uQ4bzJHM2+7+2tPmWLAP7MWRAbEGJzk0CRj/moDqvaFNTHRHN1
nGKtRs5hcgdRuUKJQ0RM0CNzrhGM6Va1ZUgQ8cTEWNPDFEVU3Fpg1mPv59iM+9qup/VfIlE18jep
oXWrGFkJEwzM769e1hJk3wRzPJh60BwmW1WUmeN7swS5sGEbeLB1UQD8pY5ahkO3qo3Xgz5q8FG0
xvLtDN7tHcorwfcG8aSrMgDmADgxVj7Xg+b3iDfl/R0E1gzhKNArxcK2f6ubnEwZRmYiYlj49uLU
wivmdLVMeJA05fToKazE4iZKZbFZhVrWfzKGIPbWvhUX8p1AAyPBSF5NHnCbDEUHvbxYQp2tgjDa
j0mm2WqheILt1gJSBq1a/BCSBrRk0sumPeJTJ9h9mqbItrRI1NGZTzIUi2sQFEPvQZdPkqJ9HPEH
9DAixMxisND0tiVNqAOH0k+1o6litrcwx8Jvl3frW+A/nQA6ZchKIpROJQ5F5tMJQIWlQ/KvLp4M
xfdv8jxpdpIGr88JPT31CEZZFgDsbIpbXjjhzuviurOLRkcWTS2ESdcDRxXfKQdfQY4cHYCd10fW
OkYNAaEQjfO/Uul57E2ECAPbsKIsRyq0859VWlT12iyjcNOOlFEcNzXKO7Q3KDcmOnaQG0mU1IV3
+xTGZl9LPZOEmzF5e8zpLLQycoypzOypbTFC8bhoFOQQPP/aDSx1yy7J1glMw53o+Wptj0lULISg
s5I2rsl4KBl8uMlzDojb6XyrTdRUjRm0T+iudLsIIaR1ZtTRrhYxgRk9rbkSuqjaZiayA2KsZE6X
6eGDbyTD9vLKz4C0hHnMLX/3qkBjTEis01/Sin2gpGnWP+F0U38zpM4EPFf7WoQ+EoK4jpdrtJJ6
OZe/juLIG8kzIu8uNWS53cRDXD8kSgskNRri34v0X9AmoE3iy//5f//3twLiGWjzNmh+niI2+b//
RmwKFC3/woaLtwT5Kcqik7Xfb8jm2x9N7QACFfc3Y7DrsaSu/X/+Q5DMv7hsKUJapJoktxOfqsqa
339m/UX7hor4pGBOBOC59u+fdv/70FSzf3+PgJzJWfKipu3OCQHUg2MMWIbp7L0rBI1abHhIYeVP
opAnkd36YumvIZ8CbUcW1HZHo7itAxcWEZTxKLWbFpHZtJSlLS2XEfAfMiyFEyQjVXkqfHBD26R7
RfYC7rUf5k8+5galU5p5tc8r0X+GIRHt36b7vzuPnUcecmHn/ez+x/kR/3zN0oB852daI81z9Qoe
ePrv/g0alv9iH9F7mupfE9j13ztQ0kzgxBPsQsaxXeTBdrIB4SfSmSfVm9LvqWj27w0oy3/BpAar
gQrm5EpLQjbbcJc24DyFJaQjmUYjCZbY1DOc5fiZadSe6uXuY5I/d+FKF7/4S4KH82fE2xB8J78Y
sDMQ5dMtLpRNPMB8dx+VQFyH+dfaQkrS+iF5x7pd4nie3RTTYFTheD9QcZxqCaeDcSN1uMpJwmM3
2L6DUFex7outKdkGalfqLt0iDvhuzf91pN8f4Y8+T6ajCLqE5cXr43REMaylXM1U4bH5lX3PntQD
r+7FQeYv0emz6L6YZMZAwaQ5UlrLw85UUs19zEMTEQiSJK90VC3cjN6fGYhMTTMLhwTedRQayWzm
QF+XhpqH/L77WIsp8jpPefxVh7MhWxViMtLC5M0fFwyG6Q+ABTR98WmZFyuQLcnyrKiDgw87Vi/v
lHLJqXa+wae3O28LcgYgYpyl2e7r6shHDHzwDrkrfjJloLXaCn7u+vImOHu/zEaZpQXIyZjt4I3e
wZ200mxd+eLe6cj3l7bxh/Y8qNCKOjknLkOcXOss95Qm/TbT8vxDRVGArGNTaPKSCd4ZOvZtEOpa
CoZmXIRzJG7foSIY5ol/KF9NUIu9M+SbMr3qn7Mr+dkH+opGJyKKXzrY8LTZllyh5tv9bXjuZe5n
8KZY2ZyeKTknx6rlzD+08dOgFge/y3aZFL10Rb6wcGcAsflQs4BR1UFIFlf4B8wXR982HsVNclds
5E/9fokuNN/s86FmW7EqW81IAoZCKfSq9EfHq5dgzfNgxBCUqwBaTNrYE+ztdOJEvZEmzTC+Bu0n
c9BQc/PXITY4tSTt/HQp9p0frml9eAxOkAoDuYTT4apKU/IBJbdD78uYqBJc65W1ZNb70SCcW9rq
3IbEWO7J9ylS4/PGE0tiBFJrvwR5N2ohuiHdQoHxfHHoNr/hBIDMgPOcjRLibyZLvuwfiloLj7zO
Isc3XGBKlwPFh8OoOKNzQ/GGnF+GYj+USo6t7wHAOdh6bCckNOcWvuWjGbMmEVT6bYzy1mR/l1RW
Vhy2cCuJql25buJbjObvWz/c/vGnTL3cye8Qwj6PodN1SYpxKkl0wUFCuKSNJKdUhSUa+Jt/zMnb
kyDwfpDZstRFkveWySCr/d1R2SGQZn1p75SV6ni750fI9Dz4Vtkqv1ZvSqT7DvLNYD/8je8k0+K1
B9iG3Ov0O6MSVoAvVMGBYgXlnyi79dJ6/b8bY3Zu/SpG9kYsWDE13plDvy676//dCPMyF2qatV/n
wQEponLta82qLsslgtUHu5saNdDlCUQ8vatOp6qrkHg1kyY4ILq7Q7p2hHj2dz7jPyPMLlogD1nS
Dy0jEOAqEf3QdGGi3lLEsy337iNmxQbUVyxk0PvgUG7kbb/Rt+MqsI+JY66Cn1ANjMfg6f7F2Har
WyCmz4jXuo+mo/5hb5FqK+AeSE4mqRHY4VlkhYQAwF8cgwOljytvjFYeEtl/Yyr/M8S85uqh/Cjg
BRccrDuqTNsqXRIZOC+TTR9BfRyLR8h2VK1Ot4NaALdxO4XD+4ycwjbZ5RuKNPtor926R2P98u16
Z6xYR/0x3kcbeZdtyq2/HuzXv/Gh737GbFf6SVghaiUFVFsPaTOlsUtA6tkznrLQ7Etn2zKWpLED
Lx0cYLVv3evhZ4VePVa+KFStDUe3h1W6jtf5NoZUmNqJaWd33uZP0YdvPwK3Fgryb5nb7DtHjAaD
vtOCg6cX264pUNWXC/fn5cmc/pKz04EDjYFB1VSvmELAu7ulzhufPF4PDkF264IviYWboVEcujN/
Z3u+G2i2eaRUsLqsZUrNIXAQKKIuvDTEhxt0arW9IRzh9s6CYu/jPqhwMx72z8l1vJFupC/ImbU7
Y12s4MM5yQoqj2OumxtUyxw4SPZDt/OvxZvd37hjSOhNhVNC22v+bG3SgJxgTMKDmlW3yEje4kW7
cMW8mRmcrhyUEhr/JpOqSWQ5pyuHPDdyxQZsWy9FbLsahfYghX0NeEBRqs7R1K7/1hba+Cvvu/gr
AN36RxUp8VOutuFeV3r5MfCi4LpE8AIp4kGA2gV2y30x0VUjOiJPj7lNWBf7xg3FX70nDS+tnoiB
reexv+9EDflqRMyUkXIUcQGDm1ZIbJSr1SP9gixCp05IH/RUE/ey7vLvWjkqloPsA9QuVGNNJFLF
AQk9y6rQwUCLM711cURM7FoZ1cexSPy9WaGdRxfG7JV1X2uoA5txadS23LVIiQWlDL0PBE2BpUTT
a65dqy7iC5C0s6+DCYqK/4klmh2iqY9Ial+Zvy6fnvPnBkcGrzxCOhUR2k2zXd1WboyuW2gdI32o
N1VRVOuioWRtC4Ul7JvSUO84s8JN4ofjvlL4RXmVWF8u/4opGp3shEm6QjImoviEIp7DlBPcMVPA
JO1B1tzbIX/MVO0X/Dy782+5kf70JsN+kieJRIN0ygjm6NExCFBq7z2RwUTbkNAfLRdCkjplRyff
gx8uZ4fdzfsAhs0sJom5itFrpgZHM1bYJegT5990s1Nes8GtK8dUU/ERhSyhtTWYF5KtI7Z5XYZ+
+CsJIu++QWiXmg3c2Dfp3Lh8ary2Cp0AWOBnt0a+1caYM3t1TYht+GLlv9A2F1/lamy+D4ncWQgT
Ta5TtdZXSPY1Jp59IoZWAEhDLXrUMeMsbClTYHBVUu/deBDkHszI6p9M31TgAKANm6IKraTxWqDU
m04KlOkedxuElmMkdbVtH/AYtxvSRHEhzH6AOaD+iJ8oyHUqS9QVT8OCIRSVXxdtcBTQltyLZo72
v9TAQ/RitE0CWlffdaMSrk03QwnT9ZRHOkD4SBUdjT49217emvI03Ola8qIA/cPzCCwQPefZz8kz
uJxFFh0jMco3RSJ5q951zZ0ADHKd1ZJ3AxwLRA0mxgcaU4bdYDj7pKC2KgHjbKp1VdD0KzW3v3Yr
tDvHLMa8Iff8jWVGKcXAzji46P0L3ZDtFbRWNmIPWzweEHUnLmarqmvGfRsb1srv6N+oYa0sReLp
ZXT6jZNaCSkm5BNaSHOIA/KkXmnVkni08N0iFGVq/as120kQMZPkG3TfVYzF2vFKkUoBPUm0zh86
ZQjbXSnW6R1kW/mYmhhJNfo43AND8D+DBZKO1QAUxB48CU+IIevy+zpJuJsHEhOFhnObSUe4q8WD
FkRkk0bSRHtdRH/cHtGHEZ3G8syfkmL0YKrR97IpwgQ/28z3QNCafiM6vlAU8Z2gRy0tB1HoY5sz
4P3M3cz6IkShde9XjR7ZYtjKtd0mRvRVxj/zZegFF5daUKyfC+qoh04I670cNY1qt7olwBuIDFRb
L2+ks0owG5pSMAkonqgaxgOzoDAYkIbctrOOTYXF46rWw6zao2meB3YVN+2xGSI86wu/ykN7xE0i
dZoCoYvt2JURnf3BbT5f/kXTgKerbmHoqYNMpYCHNc4sRxwj7FoaxJSP4HytHdeVhoywYdxfHuUD
XJo1gRHBD1GRls/eYKKHA4UWJOnRdXPJBvSsfwKv0a5yT9whR42iqrVGhVXfujIuheZY93ddgnw/
fXkXxf9Ou684g5vLv+qDb4crZkDBRAlles+fnuoMxzktUbr0mHamuSnrTFvTiVqyfTzP5+iaABki
klFa4dqZPdWTqJJ8HfHvY5yU1Y2vi+6tKXj6zpwe7fkQHSDJJJ8kz1DXXSyw7kKgrFGYTZwGLYc1
0uJQ1xUsRvpYhk4OvGMniYKyomn2aFZyaDdI6e903dV2TZX6u1YAdVRr6N6bYYR2P62JNZkGfg+w
OP+0qDN9Gzc2uAO6RmedZ8jvGuyVIgNtiuVCpaO1XakiBeZI+zNBQV4zDMXkUdJjF9HTmMXgemSb
qih2HU29Dm8sN9TXRi5iExgqFLXj1HCSNo6OluSC+suH8uoPN8s0vIWEN5RUKmXaLCvX9RiNEb3O
jySmgtPD9r8V/aBZAHC+ea6enEeGob0xZSYT7fmt9PTuJZPngVjlVl0A/GlgLtY4iNjRWI/rqND9
La5FKIfw8Hv0Elfnhpf2pRJKDqbAwk6O4+E6aYbEzpEAuUbiWLbHKDB+BYIVOtFYIBtDFg32dpIB
MEWAWn2e/pl72dsyocgAznOSHoJaNwso6FOkQhq0xdHqGzzOAb1BuITloVXaAWSqb8t4PVxemrM+
B495XvO/hwWOPFsaX0Ea2NLG4hgJmmLLgeTuzHpU1p3UM0e4u9rEV567EUifyyOf5ayMDDYMDBpo
Q8pw07v03WrVstXKXjGWRwuVCFQmatO1K1BCa0DY+SoS1eYA/GOJ+nQWt6ZRaVzCHASWScJ+OqpY
JqpYSUp5DKusdoY+cB11WHTBm/6W053Ic5rn50TEJovVZ2FLatCVyNlcR6/Hg9To/ee6nu6jbpE6
eD6LsPz5JhgEnC/IOKff03hVm+u+phy9lKMFC8Vdc9eP20FIdAeIgrzSBMVb2DTnoBmAEqTmPHfI
MKGrzTaq7JmNqINyO4ZBn61VAZ3NNkHTwq1Wet1d44x8I/nNsZSLTe1ik9K32mONbaftQqm4vI3O
F5TX9aS09baPwROfTkCpVGqArIdw9GsaW1Jo/OqDZgnHPu3F0/UEvD6xTQErmdTfZ7McK2JS1X7o
PZVGYa11OWvsTPaClYLnz7oNXW97+aPOc3hynTdIAO868NhzMiDC9KYgQqA8wt/5/+ydx3Lc2Jau
X+XGneMEvJkCSEObSYopUZogZAFseG+evj+wzulmgmxmaN7DKlVpI7dd5jffigq3nqBG/l2PHsbg
kzFg+kTVKUerNc4TxY0MdZsk1YUD+vZHg1DlgOrgbSgLrYNaylKknJppPWm5Y3i5OoFZJDyhK1BM
O1FY8oVX4t0AD2/OJeMDBAHe8Hwps5zni9fSfopieVL8COLp1xwsxbFRZwF/jJbOoz7NDlLs2mjM
nqQWQ7TFJEb/1fLu/3U59YUHwJuJmAJAB3O1ybMqHXvLKJ0nc4wxDQklCf0X5c/HK/2C8z3fWjSz
AR9RfqMDzNt8/qNxbKqRjNCzE9r9yKcOqPDEvi3afVnPyow0f99eyVOk6LsWp5nBSyoMEN2syQt6
qbHAkAFjtR9yiU+kp0fRGPq2PjipV8ZYKbikrgc5LYwt2XLyjDg8fDGjK6lxR4oBVBPCvH0kOcu/
lBGMRZwuoBX6gzo2GEmOyVGQlBzUOQfp2qZTRwIsxf2V2okI5mISSJ9JodXcE3HjfI11OCeuo1gI
cRSGWWKglFTSo17P6qlwZjhhtZPLkttEAZrrXVB2oZ/Lwmi2jYjx9igTxzlMaiVGjzMomVjYFY+p
XMm/Pp7yd/YZIE9oACqIKjCva+pBpPVm01dteQodTIQrB88sZ9ak1F38rD2wvZlnBGmxxz/62uin
fhuKMjlVQXuprff27gKHv9AC6FMiubBmtRUVXmWlUoqTbKUhoggh8kG6WV+6TN5kp7QNybzxfQSs
w3qszpVsNLJS4/N9GkL4+djW2DehZaJqCjWXKmGQ7AM7bjYx6qWPMJMwFuv0SzbPby8T4HrIF5hA
k3AsffEMf/XaF0Fq6nNhxifZqZ07mtnjaRhr+T4rnCdtGuv6Qrb4znjUzGHv2zxUi8rV+bEqgb0m
xTzGpwyrFx9Z1n4/Qy2FlopnixHigHthU707IBwdAl26waRG5wOS4ktjE7OWY5GhWte0PQL7erhB
Qtf0mryqKJUOHD6nMF1cgdNtEdiaLwW96up2EXmjFeefhrFtrqIwjHxsS7QLn/g21KM+iLydTiZF
3raekhwntY7KmDjZCktg1A5wKob3CPX0fZvMozf2XXXK44tl+Xf2OV1WEOZLsgxybr0BK6MSqH2I
EyWraD8QZG6pLF5q+L/zaKLiuQhkkAEQd627U2aE/Ftvm4AJLMpYptwirSWmaWtQKtiFXaxty97C
3Swx69vJ6JJrIxSWn0ey5iPhofof74hlwc8vdvIdREgWBVEwNy8SbK92fKWMVS3leXKKM+eAc98f
0y6ezCD8Gljivin6Hx8P9zbkJA7UsYrCCBjs6bp5b1N+ttD8TE7DbJQ3phQaj/ARnilhKhd+2JIs
rn4YWxy2ADBXsnJ9We1XP6wN4W1ljZqfjNn5loRyixOald6LAXnSWmmGjRJow1XWKo0f27F5Id57
53eSMVALWJhMeKKu9pLd2UWc0Ok8LQrO11lNCbCUzWpjZcYl7OE/JgjnPxV3d1jdwEgWvMBaIsws
1ULMeD2dSo5ouZf7WPNlCNiuVqBevSl1KcHLONeGbzOKHfIOV03isgoR6e95kYruxgrwpdhB9lQz
v5wXQLCKfyliVVV4nBR01jamNqtbzSxSWhXxUD8NqoQsk9xF2kZCNfvejFkJX61N+bvSD/ofgWrU
vldKzOzNsIu+j0mADuzi7m1SAKQHAUOjyxfrMyICP6zt+KtTdFO3Q51OPw1kxT9sFTEE6IOxfhy7
Sf+Rh4kTexMHdJOZWl3DIreGW63MnWEJNKbHIOK/c3tS/EcHNccntBZp/ThpUJ2aUJ7cnOPoRwuO
7VrGugJPY35a41a60eP+ZpSt6fUDUqZ43lZ3ltEZ9hYLwAiafqcG2p1Z5ZnkQqFJ91PJMrhLi4HK
FX2TK6vr1OuQSieUPSn4QwKcDNTxO9lyCS7651np6DnNRpJuuqJDcSFJrDHDlKng38hAZga3lBdo
gdzNkbzDmmsovbBo0Q6Vp4GAZm6niACzGKydI9FsYhVoDwglmeZDHSbS18qGlODlutJ3AIgqOEE0
mibbx3pNpdNiaJDV6LdFALorVIbwhoqTjZkH5ZcZ1pG6mXoSTGyg08A8SkgUtjSAhKq6uSN3+Co5
ZZL7jRaZgZ9EZjoiJFrnX7ipkfDv1DG1XLtHw2dTUIuy3XaoppsgD50fMQXdH0GvZ3fTFGIBZDt1
YW4MKcwrVx6yWXeh8QSx3+lGfBVjdgzMFOrTiTcCLfg+tQvyNavX7h2Cy9yFbEZuysbIv+LCKLZt
QbVaHsdmwxVgXIe1hAaOgxwi7k2jr846unJjBJ3YV4fxnsMnlwezSSCSAIrXcz8uLKQP56yOH3FV
Tj+pciRaPzcR2ojmPLsD6jR9F5RQTU+dx8zeC6ObcRVF8E+4YTehq6Xk2W/bwJDXHamvP9VOgCml
jOn2Q8vB+4oMj/W1hF91lNop/d3B1L2tdTRs3CjUCwjPler4ktmEP6q2Cb/QssS3DJE4+YixmVK4
TROfdLxfdwoGwqlfa0D5PPKu7LNV6N1NZU7RDsR+1Lm6OkQ2tQk5zryqKafPxUQ2zxQls+nVEZRB
qKS5CV9p8ZsaiWu+iKasHotElb9VTe0gFjnH9WNV15jJ1Q1BOm7RvXHntHHdesKeo22pm1KOKrG+
qac2OU2q3t+XSjxIroR3UXmIlRnvWgNoGSOYQ/wtx1rxEM55+COPzY6zL5laep0miyt77xz63Daf
A7rhWP4YkkIRArbyN7qo5Oz4fGE7aYaa8Os0NR1KWUqBD6iU9KYb4k74q0KJ4gY3QHVvNwPTMFWR
h21k6A99jDPcIJu/otrOodRhCv9F1ubhwHKw80KKbsYGl5wGUhtedp9j/gz3a7nAnDVOze5phhdF
s3RAxsdrWmf+NSqJcuhsJ/0Vqg4EtxRw8idEnawnOWjmH5Yx6nTcEKPy2rxPd1NohZsQqQ1KtFU5
/+kN020y6b4XzpUjZ9M+0YPml0nfwtczjFtV0ABfQiwRKo+NjWOohmLInRSS2YAfD6rrLNFbmfQu
rmn42QoOqWPYa+3iDif/UVH1PRKtDZ/CQJo+Z0qFMyVebSFek4FJOEl9jjJSVE2/BbqRTF/V6QFT
zq1fFuooYaKmqSxZkMYYlxZIBLrELyL09Zm9xx0Xq6HLPSkecjuJb+VBFIrP2uU2Ttyt/qVWjGC6
UL55GwjC+yRUcCi7vTASVg+4aCWlSqbqFJhNdh02huoVtp36LF3gilRy/G7op30XGpei8pdqzOpB
hWC76MvxckOJW7UN6tHUkhBW/QmfMJQuAp7dfaTjoJl0yPH6cmHZiytMi9zOOE08aeUgpgHz4gwf
9rxpDpifJ3eqLtTUHQxKTTKuu9956/Aisxqr3+aDEuoutdW62KWZ0R4crmnLZ0I6YAVDHZ9SrMAm
D8UB9p9iISFF0RuDlMgeTYn9jdu5h8duW+FirIQPnZma/YXCyltAGrO+iKfAEFJIRNaNI13Hwtvp
lPqkqmXgdmIyH4ZW/545Wn2Pqa+8KWqkHbQqj3dCG1q/zlA6GjIr3RCPcA5Mq6W31Wq3+tDzfEJD
wwPCclx4BOo9XJZ+VwKcx75eqJtBn+0rXJLLR+o24TUaOv2FePBtRLbUapD/BflvGaAhzrcTll/m
ODlGfepnZhPlbEzTI0wtO6woL8zcElquts+rod4EuY5aYE8tWfVpQjwYC2bk2HDzuyTQ8c4PQmcP
xoRKvY92wirAHWU9mnLZyE94nn4feqc7IOtUeZokGX8+Dtrf+T0AhGAxLGIwNoJc51NXAovvwtgs
TnU7Wu5Iedc1Ej29UAB4ZxQi2CUhIpil5rsqMcWBsCuzD+GOjTxxbYpYJg4xf0tjgFRnLromVCi4
wd4oSE7oOdCt7qvPCS+FV3Q4vpYtAIyPZ+wliXu9BRiByUJMANom+jzrKZuL1mgnNeg/F+43Hxdn
d3YLz/JK90+0yb2LYIr1XlgPt5o70yzjYDQZTvYMV/UI1bx4I224yxlLbK5l95JT0LqQsIxIQR/Q
BBoc3NOr3gGBALgaPRw+m6VzaDUic60UP9Kk+y01xYWS63pnrMdaFc8DgZewqkv95z671Y2fKBB+
vFovPfn1ar3+MasyjKoMVBFHpu/GcSsXZ3i/2/T+1Q/dQ7/EVbzHyNtxtfnqFv90X3YvqQUvP+DV
+GRvKEov2pnLfKL5sTpgUEEKM1e18ZRU6M15QVJMlPkmlMW8EgP5ayUpgZSVuWjlTVLEagmYbEJn
zhjlVN+QMxgH3CXmfPPxvKw1MV6+i/uFWJhGpUVZ7Pzgy3UcBVJRTSeUCsbnTmk7NzFIZS0pmq+6
Sg+8vNCCR6tALB+2VYsYJGblodQMB2wHzG3n1PWhqvqHQWnS23aqW3+qZHyrdDRiP/7W1R55+VRN
f+kwoYoDDOf8U2fyS6I6czw5syWhtFeBLhlJLT8eZbXrOcroLvGIkNTD9oORfT5Ko/ealPWddZqI
tR/iDCuCpGw6DwU0ax+YQ+m+jPd/HNf/v9yI/zvFddd9z14zW5f/+t/EVl2HJA2jlX4vFhj64jbz
bzcc/gRNYJS26FO8MDD/zavGCsdcxJAp51LWXXhd/81q5Y9AoEGvQB6X+hfwlb8htb4ID706x//0
9bnx+Tj6jvzN59sjZPvI6hBmh4FqwhOMhG6Pzr74ofR1bbshplRfEPaJnD1F9vRqmAcKQsWohRtH
CKN1B07IPlbv4ilCU6Vqk/AxcxzpUZOn+CAyR/0CpCl+Uowm+BYiBLEpSuoGXZXcKxj+9tsxzD0D
DvYplMbuppV66REktubHYzCecDdH3ZHUKrmN6A/+DKgw20nfPsTYJ1SuWut4k5PPUeQdjBlbQLUc
m23RAlGE9VTdgmQgs/+/7f0PFXtRP/7ft/e2/p3/jP7fkb2T/27OSdzL//kfGQFN/xeQxGU/LTVT
dvV/9rqkGPq/FrQ9DUjeXjAz3FT/kRGw/mUvW91B1AYxYKR72Ib/zeK2/rUUuFEnX/hTSFvYf7Ph
Xzro/7PhUZBErmDZ64B56Q8Bmjnf8K0YFYiMw3Q3xF2wrUpsMttBdAe7t5FPqof+rhtbSq0KPuTA
w+frLi/yjSonqT/U9DmEUY6+lmKFQTQrbyVcm5ErT7PrypRJW0HfPMUZCY/I58/12J2qKf4+iLF7
CpJO3yH8VbiSlEcX4vcVWpqfBVwMqxq6yjRy4aKuHhOQTg6O5fl4l5akJZXTy9/KHmBWPUu7lw9d
2gKIxUfHpZJzXVYXqXSrFJRP4AsAroHNB3pCK391lZix6QitVOS7Oeq3z3Y15ce8goW07xNpk9v1
uFXGQI583A3DZyUQGMX3oFO+yLNSPIghx5kchT59QDfImfdZAizcBZmdP3eFIX6C0cgOQku66wH7
QMUljxBXozaoLi+7uDKNRr+t6wogblo4jeq2nQD6XjWpcNEKcwxXaSVheYl9CUq3ghG+/G4STlC4
CFyxI9Z8yLqKqKpVNSxYPEAeyYKrmQ6gIwFl0JvqjxJHqkldMB223Ef6UscK9OvRUA7UYR1XGeaG
WHvKxFdLFtolmeAVomT5uqUtuLw9Ku1QiMrn+10kqNemg6LeCSwcv+e4cWAhg83Tzqgm/auWDMa0
oboYHkSIdlTaO1Ll6ao0umZTjoUnUb8owEYmwT9aGP9IjyzXRFjkr8UAzqOf5bss8CXskhfBbAR4
zr+robFtJnUz3OHZ8q2ldMVmwD7y1R313iDnHdqXUQjFQcbpMtUAssHzUfrACGtDquY7StWjV9fk
/Nh3c3bhlSZV1V6Tf8+/YbNKm2iW0dLNUqneZmWbPWVpgVuYWbSpyVz0QCBluno+PY3EDTJN2mnt
3D+11MtCF3VmcW/Sbfc1zBc2VpTbDwjE17mHBvb3CYMGNI2jSRbA2mP9kz7a2Tcrq7/FRk+nAkm0
pHWDJvL1Nq/9IY2NxI15/FS/sQYGpsb2i41HHK+r6aX08p39y7XB1Uv6Q5RIueF8jup5oPgRjfKd
1hXts5pQqnWR5qFGBZ5L8qQibraB2W/1BrMr/D07zGyiCr/fhsIumIYnKiq1SH99vHQrMMGydLSj
2B2IK4CIwUzm/LOapqEjUSLtlJd940nBrN4lk5n5gap1V9lAR0KShuFqLvrh8zwXFS1Jw9pPaZI9
X/iS5eI6ezKIw15gj1T2FmOUJZV91ZdTZj0UeSnJdxL8Gr8NUmOpMmoskmj0zncasJ4iLGBxLkHN
NwotNXZPDROYjEZRbhKTswT6fjT/KrYH1sLWBnEB2o9aB3ia1Y3bamkbpm3QP1hJ/r1UmSa4Ufgw
G6bmJaN6IaddVQhehsOYgfE4TPwdazKM1Nl1iC0JMrFq9cwrIO/q+i4S9eQpeY8Hc+XEfpR0v+RO
L/ea/Fw5P+xco2mlzVQd68ZxMRwOLx3x1eIwBy86JhRc0SbipJ8vjjQaY60PpvzQjFr1VR/TaJuJ
+hKZ9s37SrpL4AIkD7gavjTr3qwkqUbSVaHyMMkNzklNKkGfyKKbOZBtf+pF48oYVZRWAILMceJv
Ihvy3YV9eF4yWeZ/UbMAHY62F73TNaJphngUNliGPHSjM+6sJi+3A6DLjaVyNiLLvu8dC16XKfZW
QB/McPrgzrKT+4y/1y0Cx6pcGa9gL9Ah5174tuUZeX1GYMYseoQAXRf1e1RKzpdhFo3RqWmQPjg5
/YcEcKIX22OPIGUTw5Yi224DK9mUUWs8JsA4PRDNxm1DHHWpArC+8l++hL2w1MFxG1wTBLHFG8dM
1tIHJVPSnRHKqauNjeLb/n1vCDTdkYi5MTLYcYYWyJfW6N15eDX6qv6gq3mnqUJOH8Yhq10NJanN
KNN5q7KctkCF1k6cQzaIC6EgfzLADtHyrS2ccH9hQc7zfjYLmCA2KkQCYmb8L1bnArC1PuajFD1Y
ZY1TMsG6X455uw86rXjIRY6PeUQ5MYdG5eXd18Jovza5sR1rsz0NzWwdBbiOO3Me5+0QpfWFm+vt
eeLzlGU3kw/zLr/c/q/u1E5yNDaEiB80eu3wlqwa3s68R0MzvFHEwNtTy929EK1zY/adsVXCMrzw
DcuWPNuyC2pqoQgwS2Ae1ugtO85FpBVD/CDrwX01gV/Xw6nYgCgMrppWUdyiC6J7u7LK48dr897S
YFiGdrO1VFxf5ubVb1f512E2BwxcgdHTOrZHlCU4k0pWtDXTML2wF1YeRP/sBR4uYHnsBABxq+Rg
SjGY1mshHgzKkl4fiOGqgplBTy0zr+K2AiLY1Oom62i/DebYevUMzX2Q8XlEO126HuXhW4WLHYZ6
Vb4x+iFHWD+sfFlgADGUwfStiTITb672s1mXyjY0tfACN/LdOSOKRTBBBWz3JpCL6dPWcRc/qF1H
nTjRkBpIxbOA/Izhu37JMm+ZkTd7g6omzysIcLg459eZPcpBJ82peKgi6wn9UBo/mR2hohv9KIRz
WzjaeOkGfXO7L7oZcEggHrNOYMnOhzSSeE4j2YkfhIE+Rxqoz3LdBFdDHIF7oRM+xxaGF0nx6Nj3
jlHcx0Pc3hZtt6up/21UOvzM/N9u1IWGtODLEO3mnV0W5dVGzUOrjySkDx6UZkS4obA+q2r/sPhr
+nNQXOxAvF1jKmGLMTOtW5jxa+rTjHh62+Fd9pBLqP159SB0zZOMUJWxuJjrX3quHPEo3S5AENqp
ao0TVSTZjSc30bzrcVmFvgyGJ5yMkx0Y6Xem27ios/LmfeH9hTjJHjTR33VeDturSSEfyKp4mMWD
ShZw6EdlPrX9EF2h5dpVXl5q0KT1tICo3NkpEf84AFspcD3NsBbBsXUAu3OvOGn606annbuD0sOm
acwO2eom1+7wUa1wR5Gmhzw11OePV3RFAF6uAi48RCZM4GVQQ9Z6rBbcVFKQPHxI0dd1g8quNqma
zvvcmVUv7hTNJ8NAor+LVT9Mkl0wDdrN1EzTsxkozn4aVN3tCkTuq5EKHHBlX0ZR1Svl0TcjCwMW
Oxmu1eVhG6XWaxqQ1jH3qQMz1ddrE3Xa3tA9MvLfYT5I10b9SEs++RQY2GjTvsWnExJqiKbV3VSD
c9GSsdwPVWZvq9xMval11Cs1Fe3O7kiMLszNmzOvc/AonVAcWuCm+vlul6ZEDq1xlo5TGXaumjWl
nxtzfAEsutLp+WcFyLOgjdHWJXBfJeRO2ChoVGfhQ2NVk68bpXWlgmnzE94iv+6wZS2Tqt00kjJ/
EpSwvKaKuwN10yfg3fMdJc3iOnXS2VX08rtqZacucZY+vP5kTuPXYMiizRxmG7mphl2ltohsqNSc
9J4lqeqsuvCILpNyflHCIn9J4WFZLWoJ55Nmy91Us6Oko9YkkjvXanp05kj8/Hhp3gkXuIdgAkOY
IMMAf3w+DP3ixafZzI5xzMEKeouoNkRfHib4QW/agwgiazsE8JvsTAaCa2QX3p+Xbsz5D+UL+IEm
QGuehXUzXm4pxY+TkR2r3nqKy51l3NOXda0fcEcofFubxkpulHnjDNO2nkb8gpwd7l93ZfQnVGNg
as6FAsrLb37zRYuXAEhsyjvrdGyu0kAK5TE7zmGr7bWAopgyxep2FnrqDUme3YDolJ96NCe4dBoc
IVpz9uSgL4BattNGG5MesN0sfklNgxJLBt4P099uUyqhIOBK7L/eK8tjstCMIXNTel2lq5Y16JWS
6NmxBxq6mQakNGInufSMvH1HWR+4rfTXNOx01uIdqRzJ7WRo2dGO+maHMX3opYrW+Jix/7sZ8L/W
sN4+WCZneMk6FxUnBBrPd2XUx6ZcDI44Yh4Z+urUAlMKMtQzLBVuoyZfWvF3ftr/jAe/YVUSAZ0j
6t6MYY+k9lWMf7KraO1NkzhAfZRNqUV3uV1ep1rpQVJzY2lf9flugAFi99V1OF6IDpZfd77/qO8v
rwhVfpsC3qq2FmZtWyPSluJrE+DbaVDs0kW0Q4om2qtmQowI0ApUWGDgED5ezPPeGx7WNgzmpYhI
Onw++Ubd52lljOIY6/q8M626/hRMlXVnacN1JAnUVCRVuxt0qYMIoHTOXsORFR5oeJv3TTK7UpxP
11NSK/tQpjSRB+q4l8opBDwo4ttWCZ4+vsPephsW0rULnRCQBZXg1eIVpRloGrW9YzNjAc4KZp7Z
C5yr4Wx5YZrP28aSDoVdXCqCvnN5UrugcuPQUCR4WXPerDQf2B9BdKSuOG2HLH7sbX1Go1z9Bepz
/tIqTulqtbzYx8dYfKewvD/+7W83Ll+w7BRlCe2A0Z+vlVqNtKj7OTo6TfOYl7V6rBscAwZE6y/M
8pt6N/gyHlaCHH7tImK6OpOTEEOFkxZDjcVeWCUYNzvR7jqpaG6srLkHfG3eR33nlxKNmzIAyQ2p
iz7CfTcV1oXf/c6awx4leiaoIPd6IVa/ihXVwTLnTpviozY7i3x/0txjBmA8qBAI4rrZ12aefZKz
VHz7eL7fvsoEMdQ/lkAPmsQayw+/sKostRFHJTCMHQBWw3PUi8aKb68/VnMpL1AWoyW9poUUDZJA
iZZHR1GP/ZUjQqSRoqTczKb+qVEugSvf2UMUgvWlhc7rCwH4fA/plZkMbV4IsN7OU5rXyXaaKatS
SBiuPp69t8kfaTJK6MT3i5nHujUBuXYYmyQVx35QfhXtpEG8UOvPoZ3+TKdW/oWqqLX5eMj3fhyD
KswmCudvfCKKKkYdR0jxURGadGtqzecQpt4ep+LfHw/0zppR6KfPqlDuh56+Ool06fu54W0+VDE6
+2XamnszHn936lDegDS7dPe85GyrR4KEjr1BiMKMrkVqFLy4qTWpygGBQ+sOxY96a0fxfE/Ti4KH
gayIjVhLBNj0luadfV3Rwnp2utKv48pC+jVQ93Vo4Buv1Vb4s2vbcdeV4x8tGpNHUZUNLpFJfPh4
jt5Zf66qZZMRQgAoXcW0alTZgakX2gFYue6XfSkepEK/bS2CzbyWGn90iubCTfHuRIHDoHdOzZL6
6WphUBQp87bDDQS00m6Sw+u2eUq6P5qk/iag2reQOtIpwIEQO+/ewb0bOWuruNYD5AgzME79yZ4l
9JWghOiBshdDd+FOeTsrXCZUROCAcQxRfj0/fxmsOk3wfB7Bih7huz02g6zdV6p9i7ZG9jjk1d8p
wC6Z0pKnchzYObSn1kF/WaK8VlVBeKSQJtzCye1Nmird7uPVftNoWg2zLjtgba9jgmGFRxMxY/Be
iZNeQ8nB/txWns10fp7tdpeFEiSI8QfyEpe6OBc/YDWzxhSHWtw74ZHdgdqSZrpG7MguSeG2K9Vt
7yR3Uuo8Z8F1YIYbzKe7C5vv7aVAWMJuR1x/8epYL+0QVAkwsYLbp4JoPAjGmro/4L0LP2u+fDzd
L8XG8xthKULAJ0T3FKD8Og5KW03EsSqHR60Sj7JCEJaWmAVNeab2nqoVW30S9R8yl/BmKUZ/VeTK
vml1M9/rDVdxokSRS5jj3DZTKP8RbWmm2M9KmD2UdvW7bAJq7N1cfaa+MGDvOoU77D5B5ur6mN1I
ThQlyChZpW9Rft7EIRaz2ZhOd8KOnK0KFuletdNyG/SZ+UOTqtRryyl4bicluMVWxblw1by39pyo
RVVsaf5TnT0/VYFWdU5SxvGxA8h8bWYzzBypug4wANV6tbs2rJ4CPDauKOWHxYZ+tnIqtfJChfht
nEKTlbSaFBtCJe5S51/RymDZ41qJjgbb0BtE8seZq3iHjyzQK4SpfHCUv7K0lf98vBneGZcAAkgQ
lAmNxHC5c17HR8Y4h3nTh8ewxDRYEOg/FJ0dPgaTepQJ4q5GbK/3gEitS/jVtw8ufTzKjeRthBQA
rM9HLqQO7TR6CkdZpXeH19yfFktuP9NUTKGrMI55G4fg2imlz/LYOg+TOqk7hcvoINoo2hhNDDyo
1A/Cth4+npN3IljqityvlEIX36R10BhLeb3UiJyDcNTvJbUQr/yigg54NqnU09dNPpltctuZZJuD
ml13GPI2WBLfTUlo/nVJjJbegh3Bj57e97rjWNRNWJuGcA5xnYzfnYI+LsamyYVd8M5awDelX8wG
BEy/7gUVaUzRd8bNPiu6Q59G420jnHo39LV5SevsnUcMrTOyVUq4XHRruKOaz1psqkNwyCi3ocPe
i21YhTBLLbP3K63ovbRUL1k3vFM74oAze7jDEiljWXi+2fJKjU1EFJ2DnOFP5eq1bnhNgf4bSoxf
kwkBuaxHSCntJq5fAbvQH+bgAWJ3tHf0qkrctraQ92xL6RodwM6zS1v+03T65ws7b3loVlczyD1q
M5zExWNidRnNg1T1s5zZh3Aws32hossLW1N4ba12X7hAvueKVt6OLe52fJV9ZVdy7Yku+nnhO5Zx
zr9jIdLrNEOIHRdbofP5chJJUtoqKI/dnJdfTCNNr0ggBaFYPfgTDV7fJFnbo316kvRp2PTE8X6P
90IpjbmfldNGHYVxOyzSpC32aPDwosLNgaLepLAV//b1pPpAtIjZIHIyi+XY+dcqBlXzgsvkKFcj
5NexpvLfClDds4N7G1JZH8/Omy3McDg+LsT3JWNY59IJqUIwBFpICt0JUIxzth0lu/LtxebRjPLG
59FNL9yXbxLKZVC0Y7gEsOix1hFCzRZGAoFBEafVPWrTqVu3cAI//mkr/hYRH94wnMqlUAAJBQ2c
86kkbzULGcmVQ9KIHWUSytpI5yaoyXVXTmz5dqj5WYhi8++0vymkqzGRD31/Ugs4t2N5I42of7vV
zzEedkUltkZ5CpzE1bFDCxz9wse+wU0tH7t4pSCFYUL+WdvZ1LklI01YSIeWxgE0+f7RmmuxW/Kg
J2B0yT5F+MOfaufRmhrjus+SJVAJ6F3Jo5xT6pdxfoa8dCF7fXvbLLpGCz6H1GUxt1gVmsjIkwGO
H2qtdNO3YR3Ee2TRMT/sayxIzGSvl3SDSRnCe1sWYuconCp9iLpdC4wK3X7bhoNeM2ntFP+Gqzg+
gAabdx+v9bKUZ2dc531bNFoo1C4Fm2XHvXr6cVKqWyVS1MeJ1vw2y3+E7UODoKCbxkPmfzzW2yeV
nIpAgwNK8wtpwNXFpidzQrRIHoeVpHmoC/1gof/tVmLxCAtL6zoyG/VmiXf1whY3ZqTA+87kH1oX
Z65Ev3H78Qe9zfbwAuGhU8mL4cJx1Z7/envuYOQS8h07vXF2Y9fMkU/SR5ES8NBjNw/xXd07X6E4
qjt0IGtA95Uq+cgBsIbVmO0qA4G1wKiaJxtI0M8Syv7sykFbVxutCwN3cuw/gJYhxX/85W+WjQ+n
hEgPhigeza7VCdWTcp4VOdCPczRskIGxFrGoBxp0PBc0gP5+MJCb1LIIQpYBz2cJPFaop7WhH7Mk
mW5NI89xcaTb2KLrvm+cSL0w3ptbjh9H8UU3FqtKmHCrH9fmbMBs6PhxeYSagOqkvtXLl265d0dh
FyJPxU4Etnf+q7LMLCu7NvWjatuj15cVABxHuyQy9lKlOjtg3ABUAHlGYVoSeKy2GHBpgUz4aB0z
Re1vZantTkUSDn7XDMYjFlnom2oZGYawZgmhM1PZKAJalm+phR0trlnGdz0ACeQ1kZI8FkQokOuj
KfhjtZP1bE9N8Gno6i52w1w20aomavXSiBoOqZw85G4/1vZGtYrw3kqy5AToG6BPPDZN7YqgbLZ5
kKP8KU9F0rtEJdmVqO0RJhb/7IHkLL87Ub9HSxMQMkIhKpoHoRqVLoRLRfJEn6o+DZKABxAIZlKi
u1ksag5lMirbQMcf1C3DRXCnt9LAl3i2wgtn+M1J4KWCJQkikLQc1aslt3l1gZG1zFFXOvJRj/N4
04ADdtuy0fmqNPE1Gg0XNqf2JioCV4989wK/JFiGSXc+YJsZSd+m43xQevnatr4qvfat7ezbOEqB
KdduKK4r+1sRTY8DLG8FnHcl0r02xi7ioxRMN6rW7tWh8yQ07bs/qf6bpjC9YpW+cOyW/8XZeS23
rWRr+IlQhRxumUlRAiXbsuwblNMGGjmnpz8fdG5MUEWUp2pm9oVqTxNA9+oV/lDEu5qpsvCkTaw+
a8woohDHVgZJKU27RPqCb1e9Zp88N6Wzy5R0K8fSBqb4/TN/UwxMT8n8D9V39P2Bbl8/ZUPy3sld
PrrN0FLpq2V17v0i/i3G9vP/sBJUif8fjDDavV6p87WgtQN9dNvQGr4y5H5gU6fHsa7j7f2VbpGz
PBQNZYpcyCcA8meBDESg4plOMbqZ0b+ISv9VxfGzbQIEzHDfFW2mrfSh/k+U3j4wEIAL40vHpYwc
/Ca3aeDLS8bE7yn0VXSYfhGXInkkpGJKouuHj1QVKUA5GN2ggvOOSIB+zFB0WFno/OOH5Sj5tlR7
c48RsX0O24RZjXmqElgLWi+lG0uhW9Kauf1kabm6ybq4XBi430RJm34ECoGk1vxG4vL1D8xkij8r
sxRXGp3waNgFGWBUXRY+zPSY168BFB4HmS/zLic1+zCIXteQMFTZxTVB3SlqhwLk4MTGsSMXXdWB
Z39rMueiZY56MGPRr70RyZsOgsreFEEYcOQb67ENvN9dMCGihAj4lJGCP6mkJwvb6B2BMvu1TA5h
QHElgkeeqw1HoZ4rOgoArmVyC7ZOKPbIgRu7RBnVgsqjik+OIQ2Pwo+rVa5X8p4KPrj0aRm8Ikdf
XmL0p/aJVppEKbB0Sp8i5FFOOipK2QzoAlbOEeGfZN0yYF9lwvLROrAkBM79lEfKdNpmciyvGj1L
9o427pw0qX7B99XZM3LjHQvDQ3uwHup96sTYeSsddCD0s3a0EdQj+xwp/DosN/2gihPDxz/JIJp9
m2v1JzF09k4SwbM9KHg7o98nvne9DFU7z7IdA/1+i7TLE7f2udJCZ488UbcQYmesauqPyUKIVhw8
cOodMrTrTZdHpZAjDZ1vM1O52Ryj9p/9Olp1vjcC/C/kTV8Nr5USopbdjpYrdH14AD4oLiUGZS58
cuPcJJbYF0Ff7UfNyR7qJoDSUfn9Uw6+5GHwIuuPriTahoa/vCqkvDo4dF8XNvbtXcEggeSf/4D8
od1x/SCt2UfGEASdWxqdsg06ChG2b7svU0X+w+76VWCVi27H0Na7qC+VJaTCdG5mO3USRVRQsyUn
pYa/Xj/BadGp5KR11TC0XhWpAvds9fap78hISUCGvRKK4ktj+NV3tKF2ftOXm0rxOiSKbLG5f8rf
W8qzXwMxC8gVQokT8HYW7AZfU9smry0XFl94lM0CnKs9GtYZfY2XEcndll9Xi00UovohxWH1I0Hz
6peCHesLA4fqs9aimJKQHD6Gpew8F1GRPQxaaj1JVZK4CD1HOxhiycrO5WTDbBqZJ4RVt2aPnHWC
eBHXK073Cbo4pXFETN78Pli4G6Z5ni9pbNykJRNaEww82Tm9tJvRb6b5tDxLu3E1pMx2YVKFLpib
cA8CGN85LI4XOgO3ZbAzzZhpQ4KmBnczUTf/zoM6APa5oqa2q3hStUOjdPxOAeE/CievEC9C4DQs
lWbH7m/3ej8W6zLW299NYGU/QOGVWyKqulYHSHP3v/rNBUIDgQE4c2lwQLeVytBqIfo39C7zgiFn
G2XmMYfpvLDKdA1dbS2mJlOxzayYMgXviOun15Q0lFUxOq6j1o9tpkqvtdqd4DIqP+8/zscLUSnS
QARJMR+khkmAYm1gOi5k/vTRtArEObyg2ueI7S+U5rfVKQ8FmG+atr83yadX+1dqa8ISG2w1tl2p
HZLfKcp0z9Sg8jezTCrXCcfgHA/iDWHXYtMXyG6mSuJ88uXBWKFGW32XJAwDRJCbhyFB+F0ppfDN
zKT20FGEtyuNliJMIMP5c/8N3dzl7wRhRttIsihMDGe/emhiO8za2nblNMdYXlYm/7J3jaiu7c6R
PTiPkpEOX8ZiUSv7pifH0hNkm41AP4OjcP3C2sxA4kmLsIdrxnArdy9Wb8mbDuH1sjYR4Bi8pe7T
Rw+LmSc9DfquiO3OQlpp+EKLIsl2OZ3RZmyRYGvz1H/isza0wJIoONvMluqVGfRLHabb0pLHpYcO
gxqUDfIfs9KyL0MniLLKdmsxKJ/ktOxWWtDUm7G08axrG2UnKs/ZDXaJgqJv2+PGiJVsnWqVvxN9
QdrgF+25M0pGdcUgf4c9BE1GmOOk5drg+YYsGq9uhBHZRLV8Hg2pXBlh0G6UmFsr8Aap3BjUrNsR
IucBCXi8g2Ek+PhSxIgSBEO8a6tycCWUhX2aOdW6CqW6XWV5mW7bRNJXuXCccQVKUhxKWQi088Z8
bYywh3XbO6K4lh9Dv60fQyfy1lnR6RrC5HA0Ersf1mYja5/vb96ZcAmpB0cbzDtsRxsqM8fveguF
ZaCIuIk0N5M0Y4WwJVzGIqkeMaxHWtWocS6uebUP5PRfihrTgLA2xSY3QN6QK34StRpu0Rts4bE2
4AS8pKseLU8XWxRxlsAKt7GI3wpGAewjjTVlLsmrtGaDy2fM9CuulB+enW7R2vTf/FG83H8rt5cZ
Qwh0tRA1YyLBprt+Kf0ocnA/teYq44VkFZBqZ1mHWs0/D6aykDLd3hcsMAFHuTMBq80DLKoWWaDF
huaClmuflKo28O7opc0/PxGXMx+JVjoQnLkIkdmrOlMESXOLAbXIum3kbZwEPwO9xS8TvbSFavqD
hwLLzmifUA4CZ67+UihJU9g6c8pR6phzWo3HSM3rmoXvdAsxpEnLczkMQLicdHWWbw5Z2TUm9YEr
+/53Aw0xDOw87JIquQ5Xspk/iKHHgr2Pyy36rvqzGkSf7r/Y9zzj+iZmpjfBRMjgwTXJswMU9/XY
KcWoufUYRVstibvDiFngpTa8Z+AUwzcYeVwJRpnFr0qOaqFJ1753YH6jE6c9lmrwVRhD9wiDAZHK
oet3Ui3be2zSsp2Te9XFVzJ/FYx6e/TijsZdWz0Msb6q/RKedoWhht0mD2EENScGsJ1tLXA0qxIG
86b0RXAKUyVbyr2mQDt7Zk03mUNwT1Mtz4vkMhiK0nEa3RUJSpWjZfXnOCPF0qJYdX3LLr6WknOh
I0XEY1IArEGx2m/3X/xNqUE2AH+PVIsietJjvj6jRuDTlE40zbUhJx0bw8ASCnrlQ5bYzSZJ6x/o
iqU70MquWQza/v7iH0QizVCnuRt1PMCVWYDAAywUnZVrbhwYZ7WtUS/MUuWx0UsgyfeX+uAoUXk7
iELRfAPzrV4/J4qGwyCFme1m3SB++k76vWgDeWEXf3SQ+IzkkVywNCbm5i2SmcuShPuFqw0mBJt4
0il1uP2YiE4jpCo8W1KbtasqtfZIuP4pIng79x/0NrVAKgpQCodZJdU0ZrVbFEqa3Whoa6Nqf1b1
4UkdkuTZpGu9HoosOTshVyKma9v7y37wfiExTP0e8ulJIOb6/Y51JXS6jY6boSy/yx1f2fo5Uj7/
wyp4ThDr2axghK9XSZSkDcrGc1zMW5oLJoFnTenj5/uLfFATQQ/jfE/0/GleMnuFRuM7VdObtpvH
2oUpob9SIPCctCDPz7mpFy9apg+PutW+hn4vPxtBYuy8yqp2sZ52x8jy61Nj1AsX3O1BxcqFSSVI
fQYc1hyuWygDMyNwWW6rD98Rkq0fwgL6oOdkCIaGch2tNbODHh4Sgk6Sp9sLd9HtvuJ2dVhegz7P
+58u+7+qihJzJxRpqSp0rx5OXdrhIFgjeqZFz0W1mSTdNzQtl6BN0we9DpFwBEispnkLIgnzmynG
8gSVXcVyrTF7i6MWuBl6FlkXvjC6/aFJbbsQkmZq+VMmR+lNTo4w3uSEdNOlayPFr0ppdMnNmv1Q
GmKfO6OY4Jvlo2L6O8sulQc9FNkGrkKytRtD2XTgGNYM7pulTswHzw89hTqBuAXlbF4VyVLeUaAS
nps8NbZyyCW1skWYfMdVM3tAhDx369RWfmOHJaFf0CBXHm2cvgdqBIFce9VlJHZUvF+3hS4Hl1zT
aCVp3Ov/fDBVyOr8PhIVAt+c4BuKpJQLlZxS0YV5MZ30MW6aYOEIvDfwZruBRJIAPl1a4J9nBxPQ
cROixKe4fpaM8SoIqgCPlbrfJUP9EERJujHqcdimjazuHK35VI15QyfVc/5biBAffBauSxm4HbMj
0sFZxYjmcUMaKyluNyjR0Q/H7JjrBgUQLSQseRwp1797wdBuzLSJ9nFlDRehFUeMJ6tvlZ/bjxh1
6hI1X0lZM6RFcvTVJDk5zVJVfRs1SC3kSbaV0DwZ9lyfWpOBbyWFiumOqjT+8Sv0k7IWJWVPXw2a
dQj68EusVON39LOXkC7vzZPrr8Xa9A85UtPAeY6skZpRCzunN13st9BUt851oeUrNPV/QB0dx19l
8rto+19ZiKZzGR1TszlhsQzSZyTPg87i2Mc+fLTqatXaD6GJqEAdrCqj/SM5xvH+B71NRNi7iC0A
oZ2cnebAsiDIwAb6gf4U2Pp/aSvypyT2842jt8HCSrc10VQ9wICf0h3LeWf4/hVGZT+spCTvNFTM
B31XaIm262Ir21YALrZT4b6QDtwOr1gLZavJkJNiH+bA9Q4w5JqBSB1rT2Xn2bT5E30v4awEICc2
f6lYWJ3wGQhW3ZTvG5HN/3jBlpYIZtVmIH337dDalW0h1lloLiUNN6Jj9HogitOLYINMkKHpu/z1
NiSiezZoNYrtWB9aeDthfTsEvwL9TUqUjUB3qY3MhzZNz5kRY8RiZKtI/Vkb47PpVw+VdDBtJI8+
S5COpbxfOfJTiZqh/Wy2IG4DtLAxpiidDnFf3GVA4fbVoc72rWQtbfYPMj+ehCwaw3iVlOF9NvHX
k1Dcj6j4p2z2MHgNSiPaSCPuPXXY5M++hwVbhVbHW2Mq1Rphqnxf5dKCfPltTKKSQCaLgcF7rTjL
cBEBUx0/NFUXGXzlnMfSc6I526bTH5W2AO0nui/3D817bTA/4OwqgM/MW9AXmKUEvlKbJaL9VMNG
ctKNctsyqAiMbBNVFcrlLzZofx1f304Wu3HA5y8AGmlmx6TIXn3ZXBfjS2/na9k4Bd45Qx8+lHJ3
6Ld1FKztWj3E2rqPauSJ6pf7v/yDi4R3BW+KMIIFFAX29b4rEFRPg0hTXcrq/ilIsujFR9fftfJK
WXOXccFbLSZFuiTvq0o3tp5QxaYaAaLf/yX6BwGaBg/HgANK7Tu/0npVpHYbJDpyciO4A/0htKV1
nqiXSHRbJ3pRwuekCTe2FByKoT5yiEAKDFvJKLb0jC5OsFMD6dLmr710AjlplK+htC8R/2/tX0J+
MpDVyy9ahMWOXxwKJz10lvoq0qOJ41hr+64VVtvOe/JapNVq4a98XD7qOvrlqca+UMdnOPWf4rSg
gVczBxkl6zVtnMdJOYDSZYnDP+lLztI9jTr4XdOFDgtk4+vvYmZTsZq3slsizqRLhP3RW5nRV6nv
1g2pj7AuQ/iZhl/FsDGVV5pwW+Uc9P+N2tdeU9Z+69JNw5B0l/uw5mFSZ6l8bGztOxJ9mEGk8TN6
Du6IS0X9JUNbSDYO9z/oB8UD4hIwIygxCW2aNdta6MYgKlc2o6sHxngOJBXJA6rFS5J7yU6MarzH
YrN7bDIv3MtS6QFGj5JhBZ+62UiGHD9YbdxgdtXaS2SF2xINAAOZJJEWCTBTn/2yro20IZ/8W/pa
nMKqFithdsZBsWN7NWqWRHM3wQPdsYcdSVz7q05HsTPGUF45Dj4zXtK/tWW1EEQ+CpwMfeHWgmJg
cPF+QP4KnF2venoYQ2kjF1JOla5+I70NjiFT+uc2CcTeNEtpq5UqGDU6zScr0JZUFm9vf1ofKBpO
TGRejTnL5lq8bI1MA9/ha9FBQSYAjACMrYcxCJYSjVva/9RmoalHTWNDDpgzRgzPyJy29ga3socW
zwzlPOpFfDKgrT36EQJ5RQdNpkzl4JsPmLYGBZSwYdtgfOAWTjZpGHMr5ppoHjGKVX44km8d1NI3
n+VhtB414ckL98rtWJ1WAlsa7BJhHoOG2etplEjYReH0biMnJ2gVvStqBt+rQFbpBwpjFROhV2Zv
6c8VlowPsmBw7jmiP9VthK+NIHCodjA8VWXSu0oS2k+dYW2b3KrPZRQUWyqove9X6BekRXRpaumn
byLMshBqP8q8ULtAtAl8gA1g5Dq2JM2og19rtKewxHRK8b0NMB63HbVm7eRLHlm3Z42sizqZORaQ
J2ue2ADdswOjKLSnXmqUdSFp1gbHmz/3Y83tvoX1w7iYmELVw4V2/URROIQ5UNTY9fQgdQu7ehmE
YzyOUf7Ptf+0ECNS+loGl+asTwfzHUcltYpdy5fSg1O0v8vYOYWdCNedEp1Tcv9VGSX/LOMEXB0r
XTQbsWcE1DkLWG3mRU4oJ5krLMd/1UbjmzoEn/U8Aszi2M0hCjJvd/+V3n63aUl4ABqsGeqB2QXk
wcq2krHOXMm3zTOyP+q5NpbAUbeZ2oQApH6l2oAvOrdPkzsNV2A9JtcB+oG50WDTc83CrWUm6qpX
1X4lxW20cIxvEw2TLisKOdDVKAbngEfLTn1PjFbupoPR7bmCpZcq15sn7GN/OKV+Zjyu0IPWhnPm
0eJYOHy33AC+5d/LTz/vrzAvrFAasY7P3VEucdx69uJHCVRW1zpbrWs2NBU/e0l70IG7Z83PzG5p
pqEdVKafCgyycuNLQe4e1fuxOLeWtKKt/t3Oy4vji2zdKC+Bs6TX+NFOoN5CzY2hPQSq6e9//WBH
TtPcHkRBwxgF6RpLnq3tZNHCe/loKzBxof7hCiS4zk6WLEORNgI5RwYn8o+xCHg5Ufo62Em6GsKm
vFijvpQHfLAm0kWwxwnn6MPPb1y1GMxqNI3Encb7JuhX3aheDCnZCG3YhoWHd1dOtvUTcYmnMP+U
OPZL1mKiLdsntUsuuhbs027pTNxGZ3AJE9qIrYku/ryz248ZNrqRkrph1n2tTSujIyKbx1FPUNUo
8sWy+PYlgMAjOpMOMYMhsF1/3lwtC8EzN27c6unXKI79XVnY46sYVCBXqoCbHuth9xRVqnesdecl
5UBjAlqQDVnoDJYeGLOVg1vYS1Kn4hjmGC4ljhF8vh+QPihVJgA9gZf8CPEkU73+oZkwAIKVORLn
JC+HylK9c91pZrXWzegNQ6aLl1a7MqPFt1IkM/1SjEaxzqg3Fu6A2w9EYcvNSUYLJo1e5PXvCG3F
7+IK9KJcok6qSZ20ayqn2Ge5wbRQyZaU2m77zaxH0jGFSmbU88EUiMMizKBkuaL1sYdMinxr1Hb4
mJT6rrZ75Zx16Ao0og83C298ymeuy1owKAxEweBNExR9diZVC9Nju7UaNxKysRVppe7bwZBOXgXD
I6k76TnweyhDeY1EGpTeb4K/gpEQhjsCjd90ibMkl/PBbqU+BAgFKIpN8F43/RWMIq3s5YShjZvU
qnkgk/VOhlGkG6Z02TfAts62jftv99/DbQDkrgATMzWeDSSzZrdvPfhdkYm+pRFOSWorkbUeFTTP
7q9ym8OAVHoniSB3yvxx+vtfTxYWhhSWcVm4iGVU4AeTam8rufw8Bo5YmLd+9EATfwh2LgABvvH1
UnkdFzjceLnbC/IGD0wLPaFyXLhn30cS19tnov4CryC48t7mClbwQSlnUtl7Cium0OYQp0cSqHOa
GHg6VqLY4nT6Mx/0/qFFR+6PU0Np1ywq7HgybW2YImylOKnWpoGDG5nRrsOvcgWFXkNLIEalOjeT
7SC1+q9//RLsK8oSCMNgP+kZXr+e0qytAQCF99QGDX2aCN4eJkHVvitp395f6oOijyRkSihlvj0h
f/YpqgRJX+AwhQvV40dNlfciytbbdpHv7xJhO6uYyH3QZInhvT1OWoz1kvP2tMTfn2lybCH1wp6L
USnoitnj1n1jlalR10/0O6VdZwt/K5zBfm3tWBw6TI8OrYGxXhto56yN/SXxsRuen4aS0xRhEDnm
bOlzFJYYhCVyu7OeGjSfHzpbLY6i8He9N0m9yeE2DTnVgaaP1ObRN9GY3lFqof/V1BsvuYRBdRQX
wW4I1LfeS7tDJpRme/8zzaMOYqag4Ri7Td2Myazmekc4vg9nZNDFpXWK30HXGfRc7PIoG1HmaiWA
WU2kzdv9NW/mb9OiNFLJUUk4+cdsUT9Fix1OeXhJNN3/1PkO/CKMIVeYdtQPdg/3GjnV4CBpar3u
Kyk9I6GerCNzzA14UPlSQTC/9t5/jjpB5abshGrr+h00QAmA5Nni0knOz1Ct3xLN2Mc2JzItsiXL
wHmEmi8225PUzIJ2vSUueiPsBw8dbpACaOXef8W3jwRxcRrlktySlN/crErrq0PfiotaO8lnO/ao
QfjK67LvzYNCRblw2uchnjaHAnCRNIaThjLPLMSr9HOEl/JUnW/8HA09OhpRna+DQVq6Jj9caZrf
UKJyc80jfKZL1G9NLy6Yh9jGKkW7a4WhpjauKB7D9f3XeBPo35+LrBfo33SlyLPn6iKYnIR42AP4
/+ZauNPsaXolkBDs+n5cj17zgo2ajzxsBRPH2hr+cJCTcYff9eMwDvAraIrHFDAkNitkVXa+5p9R
kzkJP1pI+ufZ1PRbJ8K5PgHyuM9nvxUZPcsLTUdcgnxQIYCk9stYq3iEt+hQZLLoNtlgeFs975fq
zo++CYMuAylHqlnmgNcHKI3sskw7VhaTE7nShNqDiD1M22Q9/UfS0fSQTIan5wSJwhV/vZQ0moNR
CmS4AmEl6w7HhrXkdN3Cd789pFOEApLHNiNLnI81vSCS6rD1w0sOr5FhAT7VGUzC3f3d9dEh5Wqg
PGNrIWAy/f2vvMhE5BCKYicunuM9xb7XuiU92VMhYSuNi3d4/F+Wm3i6KF1g7DK7kAHuYHqSc0ah
eSBEav5HillsHcn+qcZqv72/2O29whukP86cDMsBMrHrZ0NuVc3DXibM9a2x6sPgTyEXSHU1YYc5
rX0J1erX/RVvN+FkKMiLfO8wg3q9XrEdVQyr9Y4xuG6CK477cof0Z7NqtaJbiK43nQ4SNFx7dJod
BNgJZn29VtQaEKpS1QCyoe3Uytv1dEE3vV1BR+7qk9TV0sYO7J9G9kn11UMvHmP9kvVfguRSlUAO
9ZMChlkNaIfG405IvbourfQLrgsedkP1zo41lKSyhZ99U2fys+nv0aucZPoA+Ezb/q8N1+XC7B3K
SzfCKGcVJlq3Qaec3DUI7U1UGPnXEMXAlVnX5pMit+2pVVB5CS2nXtj5H3wrihxouZQeBqnA7FsZ
ZV2aYYQ4dy1q5WEazR8woYPTCnh74aGnZ7rKAVECh88DTIHgRBky6/Yh428UTiL1bhr4KDahGrjr
ZWzm72++26N8vcrsgTI/z83S8wfamDbYdE3FwAEb4khjqOX5+f7+au8Tw/lDTTZsUNMtxBLec++/
PqQiIbxjl9Xg+qmykyrvc26rHjblkAoDPAFORfdNCv1zo5zT8GJ2p7B4EeHrELqGd1b7X77tGuFF
jdJVMqybol3n5gWYnBvnP6roZ1Weku63X/vrEWdQJLfU3/b4c2yQssdjwNnSclk13rcOefHBOTk2
ei414t9vdX7x+7NwfnaOhklBCeP6EErh2lE+acazNH6W5S2VrdQ91w56YeHeKP5z2mOnvCKb39KO
xHxjZQX/Sc46M5JVGx7MSWfoZ+p/7aRolYa/mKdHARSW6ocl/qTpfwkMedvTSTNOA4am6tfcebIb
EFDqJkVKWAK/bcVHfE9W99//TW1DsgxqbFIxpi9P+2B2/hFDEH1ALQV6sGFE2TjKKzL8xq/a6f2H
Qg185OET5QhdQj9nwPpW6O5aS44u72nybBdQVkxoQTJ3FL6nU/bXLkii3obM5XVuXeaYD8inMD8M
Rv0DCwkaRUH8hyFgvBlj45dih2tZ+REOdPrSVQMQp8BKTzu1YjzH1Zvd/x6VP45yiG34HNJTo/+Q
QFZkY/4YZQ99vQsz66ueqc9G8sPqmR6jjLGmbbcQFW4TGCDC1KYMO7hyKUaun8eQg8DqzFhzVQH/
Wgs+S3RO1wKSzk5PjfQBzf6V5hTGwrI341ztfUwHHnQyhwPkMEvJlSJF4szoB7fR+UihVRX7fkT8
Mja8eq+HIPLQHm6VN6F5+zpJ409RoxmPIovzS5S1+mPdNN7aBBr7zxc2bRnsAtEbBdN8A4zMosgI
4tCX3QpB2gzx6p3epvaantmqmIBo9zf1baDE5IVYQttPcyYE6PXbl+3ExxI0YzUkb3dD3qQQYLHm
vr/KzXCUl80tTeifJDQRPJ4dHQt6rqrkKrT2RDp6ROT6CJR5Fcef2iRhD7YBozRj7SuSvw590Jmj
8jP00l9mlmurtKw+oTW6L6N43fZw7rXRKv85c5mYddzq9C0onObVoAj5cz0gb1AZdfcME1ZcyH3N
dWtbLx6mRp8Ys2j/3X8rt/ch/6e8fuRMQSMD7b5+9+huFCbtcdlVJdjZtRNUu9bHrlUzl/LnD84Y
TH0uK4Nh4kRxuV5pTPQxkHygCxaSZxtfAG2E+tusvGA8+8Gexpr3qzOaL/ef77YTwlcn7wBJBOAa
ENh0f/4VqrQkA18UxKPbwRB/TQAqPjD+yhDdVwY3pantBmnRYXxDna9L0i8sYtGvEkO+rjUfOAW1
3r6FlXo0YcGv5Lhs8Y3qou/3f+Zt0mpzpxIN6IdM2P5ZriBw+AiHykS/Q/MyyF2V8pwWlfmU66NY
d8IIt1rbLE1AP/j2NEJAIYO9pqKZowVS5NxKr1P4IlTN2EvbdLzxhAAO0C7sshucIGcPtjkoSOg3
lFBzMcdBGoBq2Q64FTU0N0orm5e4HL/EeTSCunRq/c9QodPl5PEzU4CViWXmt9wx+r2OtuK3so8+
a35b7tpa0/45S4ObgqEy+OKpYzGnkalxUgZVn5cu4w0ffSRDWuV9niwFnw8+8DTte79fpu8824Zx
kQOeMYrSFdUIsigOhgcbEb+VUgChqzVJ34V9sZXVWuxIRsyNsDrkwNPSRS9C2wLMSndZI3+Dejau
48mFZYj6fulHTtfN9bWOChb1OxND3gS9ueuzYtcNOGyzydy6eROIfp1UryxPemx0b2kKbCb1HYiQ
3mCcRwx5LjUOLFs5yYO3Ru5OXfLP7pPaJJsHvoHOAlM0Kvzr32PVKnLhRpm7AdS0L7rR5U+jHb4l
vXDepCq0PrUD2H1J2GepDGLXNgPzh4pmKCaE3ddQlMxNCjn+9+tqEvUBlsjMhBp9fl01NQY4TcVU
NfaD/LOosmDXptG4vR8Rbi9FRiNcwSo1LC4G80KlAcddF0DtXctOgnMzCpR/zcFe2P3Ttpt/cTxg
AQvQBUA+ZBZ34hikg1xkBWR8aiIIlcW2sI1xY0oBQPs+/MchyfRBWYt+NMmjBpj1+oN2hp2Pfa5m
Lg5j9YPcyCSBnbUwS7wNa8QZBr3kLpMdy/yoqbWMm3hj5gh1+D7k8uo565X4l4MK4/1PdCMdx+PQ
eprGWFzbk/TZ9eOoyhhYseRULhcZQh6N4h1UK9ybYTXsM3QhfuelehB1PXxv+0Gsgbo260bFsrzU
tc+hlS5plN1gZqcfNDWophQHMSh7luLkNTiMEG9Ztwq6Q6MbKzvMFQfGQONBaE4ieZ0lnfYp4CBv
MkfeynXnbEa5ab5ivjixP3UnY2CfdSsnQLvGQYH3zL9rr6Kkbrdhhygud6PRfreTsFkhLzl8bmtH
PlaZKNdyXJfjKtAEELo40X7ef9lTenC1U5nokJ5MkG7mpnzc63edN/2I4ucgu3IFhEUPRoEcYOac
GgWtkCSxxbEFkfk5U3JxFLI0ru8vf/utGZEimcawXJ/Ib/PGnB0HpTOGseLGfRJ99mznkIdjf/Bi
bQfaEsR7W3l7JL++p3kYrY2sNTcWlg7qiGXeMHbpwiDwZpPzcybWEqN27AhunGx8xawZMCWKywA/
PsWqH5wHKIA/isRbqjlvItG0FDNHiHfsLyRwrt+81wT1YDiZQochGy+SYVXrXmVOfv8F36SHrGIr
U6MbMxDC0ewsQS+IAyTuZXciCK9jtU4OWqZ0aI4NvcvRKj8VhtFuC0TXF669G54AwyAau1Sx9Nag
Cszb1wDGi9Z26srF1RlruSSq3iScQjZ90qkPRa0MByswvqYyYMQw88FPYvfnDk1gfxosfGUZKLfY
h/jepxjB8UPeYvmblcV3cOsXKnV5pUROfRqcPnGloOIepzXznx5PnBNEEtVDjnTWTuuxZu1yaZeD
ktjEqSF9Y3Si7gZ8Wxe28k0qwuPSiYWwyn8ZmMwS8TgTTovxNdPHokQalR7Wxhrx/AwHBbMAzWnQ
trKipcbRFNqvzy+rTmMa4IQ4A904alqjHSWtXrmI/O1BdljVq0EXUMpbYNLbhty60KO1mu2T8jPa
OKuuO9UQMqT0zQ/BhyfPflVtpjCb6zr9zmevQzRCzScNtIMU4mfl/Mg7dRfV4SbOnupAwgVhh4Rz
0DABUZJD7mnYWSK2I+q1rUdbX+X1B2gfPsI79yNjLdXZJmi7XWiFO9h4ByvutnBxNyjiJUAUghLZ
zzQ49Hq6rcJ4MyWKcdStY/41z9hG/aHWfUCfQFbAGNtbzSh3qY0nNv/0OxknaHunx2LjSUcQ3PvY
UtaR/1Pm1/T6vlHVfeUN+4Q+CSJSZRuEXIzQ4++fsdsSmCYHMzKL2nLqHc/H0qlZycyrStn1mnGV
SyMevBgNot/mnCVt8N2Bt7XvycU2qhmX8F+QeMR5sTgNpvWfpBXZMTZSa+MxpljjWe1vJVgHm6q0
tUfKtyVh4RvdCxDlSH/R7mLPEPrnZhtOZHuKFKu0mYw6O6S5KM4otSo0DjvpQR995SmQY7EKgHUr
na1v5bL2tlWsKQ/YX38D5uCmFmPySVCmWI9R2O08zUkvWjIu3by3MRKcAWN+Wr1MHphFXsdIc/w/
0s5rOW4sS9ev0tH3mIE3J6bnAkikIZVMUpRr3iBUEgXvPZ7+fMiq6WYiGYnROV1dFaVQiRvbr73W
b9RGqUfwUgUZg82YDv52lI3y6fb8vdfKTFygYEPgSfn6shWrELUOcmAL3c/ETixHDFcXUWm73co7
Vx3RDKg15JHmtNgyKKzaLPBEpW4fsUIy7qiG/VPGD8GuUvl1EOH0KWqK92O3IzfnxFWNiI0RTRh4
+3F4z/hKKzHqdfGAxykoAcrKPJ/gZy+imjyttMoX4uKxsjLFUfK4P5kZyt1Z6GvbsAy+41PcuT0g
PyfLCb0E5JedMG6eb4/L9ejPUA7Gg5wLFPTlsGihP0R4v2SPk2V8t1RMmgtfzFeuwatGVODwOGAg
5USd+apQklm1j+FHJJwmhDc/wEkkA1gP+cppfBVMza0gbcjih6TEA+ByIUUhy1SRRuEkqPnkNklX
uK2ed3urAAthmkG0bcNePwijaezACAorEfpZD+HiMsC3DHDoLFFOeobc52X7ijxlSqT12oPWhwiy
Y9FqSwOONWUe+BteniosLXKFthWSxTdHFNTC9OdodYodxgl2ksiV1XI8OojifI26DjCRL3RYLFaG
/DhYkbE3KT3fx3XX2yOu7+7thXB1gfL6g9eFuBe+M7MW8OXX50OaNk2jxac4LaUN2acMTlVEwqhv
dpUUHvSwFdf25NX1iegMd/WsJ8uUMXOXbVbqUDGMlHlSnJScBkuTxz5CPsQYcvWHESrhYcjJT0vT
pB3xxMDr0tOLQz2F5m5E4tG5PQJX0Sf5STYBH0NUSA15kc2w0Nn3inAq4FugB4xVk/K1RFT4lzAK
6sruv94QFM+gzcOG5i65eqEGg6Z6sQBkoRSyeGt0M2QJKcWVVq6iT0YNpC5MlHlWKa1cDm8Lx2Ek
VxCdPKPNtlGAF2qMhNkWqXP/S5n24dc494JtRelrpeXr0w1RMMxDcd6C6zi/Ii+bjofeU1u9KU5t
32ibIRDbIy4MER6E0TZXh3jrw+20qyTIDwY+Bx2CjU6Uqd0ft6f0+kiYBY64cAHRkIhfIsY8o1ep
19TpSdPAiiAr0uwazXCkaOyfimgckUKnyJOrPTLLXi2vjML1luJRhUw+AMqz0MciJu1lnCImsU9P
0GsCO4M0tVNbrduwAz9GXWy6mRSt+apdp4YBQHD+mCKvGnIsy4w0kqgTQl+m/MDFpboEqIVLpFek
myZW/X/6gpjuA3GC5J8je2qT9gnsfGiRZPf1+JgVsezkzVRQgFTEF61o2fRxESv3SiJav7vfZnY1
shgwrCm6Ai2/XCPRlHVmMQzigyrIn6mUd2ScVPR7vG7l+rmaBzAaPIKAuJCmhdc978Y32XIhBTNR
5DQ0CScjTf9pYD2Z5chPVFX8xUu9tXry/PMuLoK5PSoPcwJqVuBfLP6pUrOKcr/4AP20sQNjCB3d
T5KVXl0dV3MryEbz1iH9TPb1sldZnHgIxvXigyCkaGHjD3eQObFt0uzTSobrOniiLRU6y5nPxkGy
OBqLIZTSdKrFh0CXn5UZXIvBS+yooKJe1Xbodl0tHr1Cfg712pbB2pd2XPnWzk+pmGaD+fP2tj4r
VS9HGBeBGQ1LcYHQ8bLvSmtW4WCV4oPpF+Mm0wPPRQ4kupNypbUT0bN2kRjE+8kTo1+FjjumDS85
eLHkSUG4vUktF1Otelf5RmNjP55tPUoVO91Myj1qkz8HPQn2QCiFnRhrr14cF5uykkeOKUG51/o4
fQinPPhe6t74rUK/fZ/ksnbfhqp+KrNGcjjPsWBVu/IDF5n1ScraVYed+ey+HAEKmQB0iDdgseEh
fzkChpFHUSsXMAylVt/oPfTxvpOe4kh2rLzXNrSpb+q+QrtPMX2nrIRyJWC4rpeTVsCviagLdNCc
br38BE83ItnP4IPImXCnaMKHVvFrt6yM4T5Fr++uDpLv/dRF95mIjiAmkwXcg0jBbyNOww9JwoAq
/iTtcKftfulNom68usKkOYGCHxX+viLI2UVc2W5J9OP20iB+qM20uCtDpXFEAeV9ZxphVU6joh8z
L1RtM0+FD5IilXguZpz1BrpNYfZ4e/W9c8QiDkKefNb0Qbh9eZ6Ug1BEbRnDshkVYauiRu/pSo3Y
RiiVHJdh035IBavaVPG0T/rpuSmTTaJgfyt2tXZII+qwBIGN90z909qQ1Di1Zq+snK7Xhx4fCQ+E
ZxUxBhfB5eyYPliqyqwF8OJqeVePAbKJCeylyASnElbRYNedIq7ceNcnH5laik6kvCwuvqX6XlQI
QzFzMk6l70/P6IZVRzGI1kp889q+WPszAUkBlzlrgiCCtrhX0XAu6QQiCiLrXx7V3s2HPnabPioB
la76EFyffiQVEOkijCK/D6xh7vWb+8PUOWm1ZJROUVyg8V3UOjmRdqi/5b0quKVX4U6ghA9jLcmH
SAk0J87RjpeFod7IUTI8A31bC+2uZnf+JAS9iC042CioXH5SVqMDYoyo6SBB942/UydJi/RHmgNV
8VUx/Dx6a2LsV3N7bhJUOwI+vHPOGrpvRgGT6EEfc086jaHmOw3Sp5toyPvfTQGjhETNchZ6pUhE
UvyyY6KIdHVMQfSkVpK/NafE/NYi375PhVx5vr2Pr4JDIjOaoRLFAMIWW+yQqOgjpIeR0hOruH0I
4/vWqjADtCwhcRAYUkSHErsro/h+B1F4pfFrlAxGX2cBSbJBlFuWuIgpNgsz1Jv01COBt0N+0dvH
mlGRkJAkyJtYXIluX4qfRDMo3K5OJJwK8s5NSYrbRa95ju/r48qRfh22zx81wy+gLhNbLHnrZtwJ
XOxBegoVtT6Q1BY3eZ5buxhzFDumaHToRPljoA1OLEYoN4Xx3pOTtbTqNR6MzyA7Mkvc8IzgIXG5
CBRglZj89MkpK6XjKIb+Eb1NxSXKBswklfkmgdexsVox3gwZBt9JnK0EV9f7i6iCpwOPB7IJV1YZ
6eTHXC0dPPFWfVZVwT80EcpZQlA0G/S83EQp17b0O70GqwVIGp6OiFGOOgd8bzZYgmRnU6d5chqL
rEKKtbBeqkDAka6JSV32pgi8g8xBRMaMRVqXbj1YJAlub4rrXX75EYu4IiVHFFdVm5yEOBS2pS5E
bpJH/uffbgWCPzUeCrQQ8ZcQsbSxJCFOo+Ak9wE4O1ESNn0Gkel2K2dG6uVFQRqGkiHUbYQAyble
jmg4imrZjFlw8q1+w2Vup/GXRAk38JW2g/bNkh8j7a5Rvqh95hiRagOkta2k3YwCdsPtg+GNaDKH
eBWKdhN+l6f4QcnuNPW19VVM45/l4LM34CwRA79se8esgZqUyZ7IfGtm/WfIUB9Mv/tSVC85Pmlu
VfyB4vHvzxckQO5AsA1cBEtmMsSf1m9D2T/hq3JvpoKMX0S9GvHML5blQJoACZETnIkCy3gbndmB
CKUMTjHi9ftCGw3Hg6W3H618GwiG72LTUTm9GVmOAZ5unyWyZIO7qFdm9J3VOTO/wDiDn+Uxt7gd
aoQ9rBaNkVPfRQrFDQwHxTlDenvdXG9++GWsm/kEQLJ2eQoWrdX5oZH5p2yqPvXiZD2XtdF8Ejio
cEIJDZ44LOCPv90o4TQoFeJ6wFvLgD6oAVEFJvJCk1gnhwmziHvA5XiweMM2iYVuQyS65nZ63VGe
xAwkT1UstSG4X+6PWh0CqsJNhrIKGEFNj7Qvojk1GzMbpA3LyL8PyzTZ3e7o2YrjcjHRKuAkgCYg
5lCquGzVSqmjlWOVnRrrNOWeIwV4HGoJqmOpncMymPptC087+zSAwxX7T4nAa051vf5QePuCXJUe
PzTtAfEW2zCfuvBFLS1HH8d9PO4lBYcaKGDws9J8q/SBHSnPUnpUggfDIg3sa/WTPknbUQS3Xifo
PNZ2yLVqhenWa9JdjVxmJzWbBslMo46/p4Cf3TEBN2tWQugEDY5BfdXvbw/J/FJ6OyKkJMjQ4Thr
zMgbQJKXI2JM7G2xD/uPGZfDvhTxRisxhNwLuahQm0NHoTE6w01bde2IPEdtF02jdwsYiaB99nQg
lXDZtGmlwcSllHxELFO2G0Ron9tEe6zkxj/g4UIJzWesPTP1XCVie+ttr+6jBjR5qo9IZnWpjDOv
Ht7lgAacLE6tbcmRaWDg+jylWG8N3pfbg3VV70Negpe/OUsPsoqu7B6HwY8DtdKFJ57ee4RUirsc
uNSpCJLaFQqt2gttvUk0sdgIPQHMOIim66mC9BiZobUfGlyOW1Lq+ihjOd5JyvNodtWmyf34MZUj
eWW5XwV6M2IHUj4GJZygFD8WmywXrLI1ukp58iSfh4Ks1lvIBPk3UOYvgteiRIaQgSPKXn70J1Oz
S91qHRSIvW2JVZXDfUUaYhjUlXLF8igFtkdlb37GziwOMsWXEx/nk5Bb+SA/ebkfuJEu1JvWD7yV
zNG7rUCTweIMHj5V2stWhiIJsn6a7TTGsNhiwce2K8vmcHtJnJVY3q5ikmwAr4B3K+eXw/Je6FIp
kZpE0J4iySq3eqWOToHaK5xo8TvqAHd9rMRubCaf9FmnY6xbN+uiwh0HhH8ts6ncPB3ivZVZ0h2C
K18rnHzsNngOgjBALtn8HGnisOmULL8jz65zOvACQl2ldGRfCtxMNcoPlpdq+yAoMkeahHhLclZz
VDE1UO9sUH7Dq9rJSlX9ZMZ64qixUbqRaCYrN9fVdmYgGAUqChyuxKHnxfgmhgyLfrIarAKfiHVc
bYvmuzM63SF0SfPfD05+DDbQ/E7FS/MaPnsrV9i8ZBazMCPsAe7M6UheiZeTjdhyIwdVIz8B+NzD
5FQrY6OrO4nnwu35viKMnbsJ6gJRKsjoIL0vW8J50UzZ/fJT8cHc6bv4YdgWB2kL29r2XckWt6mj
7IovnWs8aTvjTtxkO38T2ML29ncs78/lZ8iXnzHobRt2Yik/oRRsa8jBJdqLUuwqWQdVurLGlzuJ
WBlcyxx7EZkgJ7LosqrM2ZQAxbVByrSjYfpf6syyVl7f7zcCdpq0HhfzUvuWgKqsvCQFPB3iqJiH
UeiCYg1XujJf8BfrBG0SIBDU+mf5Oq6fy2HT+gA516nITnrr4+AM3xpJ6Nyf2fneBsGMF0oD6WMJ
Zs4R4mlt8Vz3ccYS/pnNIa29ZO2RHB7hotJ6KcY6DMoxn19Ya+aVi1YAe80oAzx45/I6KTzlso9p
QuYnRXziRAY3be0JmO8+4UH9dHsFnqUx3ozln+2QA0cHhFwYe/6yHaNCHgNsX4pAI/ijpDHbXZ8X
T3Km/RQnTUKZUg9HOxgRjIJP523GXu+OWhEWLoZK+h69wnpTSkFvi50UckQ2G2QEAXT2SrBVxWTH
42+bRuFGxGPZsXzjk2TEx0iMrY1VNttRIdWeW4K28qpZBER/9oraEHWsGZy9lFEYYY97TUavSst/
GlVSvhVzpUEItVHzCW3VR6uykETz9zb0uV2VKhGnOFEVJdrL0RwBQxpomZOUqSXtc5Im4V3R8qxr
1NS3k9L4WhdrttDvLBRQKaCUSarR3SVqIVa5TPoyTE6NoQZ7b5xMrnwoUud18p8/hv/jv+aPf66I
+r//i1//yIuRAm7QLH7536fiNXtuqtfX5vi9+K/5j/7rP/3vy1/yJ//6yZvvzfeLX7gZHNLxqX2t
xo+vNeZC5zb5hvm//N/+5t9ezz/l01i8/uPvP/I2a+afhu5Y9ve/fuvw8x9/n+vV//n2x//1ew/f
U/7Y9vXna/W9ef35t2ccNV7rv+W//nYMf1R59lqH35c/5/V73fzj7wQ7/8EmQQ1oFrGaqQt//1v/
ev4dxfgPcG8I6yBwMsPImPksr5qAPyT+x6xKigI1+Sj+ZQat13l7/i1+Z67jg5c4Ow2QxPuf772Y
kn9P0d+yNn3Mw6yp//H3y9tkzlCgB0zGacYCY3G1hKSGSpSnVpHFRxGynGQ2APgQnBVBBKNx51uf
3ozWX62/be1y3f3VGoXXGfBAom8Zlk4YWQkchPFx9imrWsVV11Qwr1o4+yFCuoCnhEjoOY5/E4sM
XVnCekvVo+JheBekfeqgoO2txAJXo2bM+On5ETtfWIQ/l1s2NbEH0cykORZaglR6q6mUoFJOwbYI
3HLKcakpJXVFNmGRKGX0uEP4BwJjc8vApy5bbXBALnLTqo+10VJx8rJfBVJAmzhHgR3tBhxwJNU/
aIEabcaJ/WoXAdbXWaev4ZgXF8BfX8Ly+xMzTU3k8ksoUCGz0ijVEUk1c5tPuWR7SiV9EzDV2Ht9
47tWIqtbFbblZrJwNvVTI9j1ZpdvSs78wzBgHjQmSnxvaGg1dyFiStlYFnt/6L7lGQ7xbd7Xm6xs
zZ2Uat0sgat297pUeR89IcARVg3yxik9xB9FL9dXLrjFa+9/+ke2gHrbDJJfjDQWd6Pgo29/LAOr
2ipa/zUH9QJtRDY2OaxqKEaF8tTmo2mnnhE8aKwICm2ld/IihTqoDBbLkMdPXmtSKSnV8dFL42aj
DzrMSNzzVmKbyxh4/lyVk4KMCvk4gIZLHHKajWObcsIc0RTRd73RGtuB/KdTKb3lapXye7yduT1y
BgQzHE2Qm0h3Xk6/lliwdGI1POLp5mD/ZPtDs7l9UiwQq9dtLLYYYvP9WGhKeKzd9AF4rbZF6W8D
TtZhXdiSo7jyh+ou38Dc/vPauri13h5S16NJcYadJoOe5/9LVlIhCro/TFp4DJutAbA5zAxbM8f7
UV1T21zg5f/sJJw50LlnDviymi2jKVbFmPQem62+Cz9Gn6xT9kGH0m1L36IPqS3usg9UG3fGttjW
nxEhO1pPD8VDfpBPDbo0raP96jvbO4Uro38ZLF9/12J/x6WKgmI8hUelv8c5wy0y3Z1xTF4/baPQ
sIPUdKJgxUTl6ugmFPmz1sm5MmM2L1eVOgml7LXhcGzK7JcajzvNy9fspa7m9tzGTPwnBofzsXjQ
4DJbiJmSDEe9jGzJrByt5fhRH4f4dWX9zj/p3zEyQ7hoiQv8bWEligIgrhUtKfa0ye+0fbT5oTmV
U5+KlcvoarJoCRj6nErDDucqc+yPSCjoHi1FKp5kXr/tcZWRxu/d9DWsOzeJFLs0fkun6M/egW47
x6vAT63FC0BNJqSGs2I4zv7TkRzbaNG6RnA0rWeqho5WrrwRL2Pz6/bmeX1zrU9Co1idRHsBkkRi
kh+xcdj6EggO7wCV8iivySG9txhnxUOJ4AjS5NnZ/U2DotwZQ6nnw1HqgwF9C1N2jARXltur5Grq
LGrALEW4OkAyKaVcdstP8jbptbp8MLpytsnZlKG5sQTFyWdZmdZ3zDw4DN2as+TVaJ6bJfIj5kPh
fEkenJJMUYeoLB8EK3wSSRw1Hue4AY5Gzl8sHuF+swbrf6enM1eRijdCLnAWF9uhNOA3eHNPy0wi
8eUdQDxsa83YTmLleHL61GrZHb7ot8f3aruj78FL7ixaz8ZYJprTsLKavtDHh1DlFaqOrlftjAhX
zyL7cbul84J4u99xEZjf3CTUuWT5azGVZp5UaqBMylE9An+5Q5H2Ttcc+ZPHZRU40q5wM1c17FZ0
FG3lAJh/9HXTc6MSiXVIX5eraMiVER9wTTlOKGlxbW60yLJHkEl1qtoVLd7u6rvNcfnPmHp0U5Zh
qNXh1jL4gnL0qQ5H/SNMg13Sj/eh4sZyySvpX++r/8WL4TysbxpbhAF6SGoqLM6N3ZvCi7SWPlzu
cwpQhHfz/84J6eW0yajDKqGoC8ey91q3zSfdxoBwTUVyPg4vZwisOQE7f6NERgbqcoZUCTC7nOb+
Q1Za3RY9gpc8iZN9NIbK9nfHixwvCG8ic+SSrGU6NEdZP52gdD40dRQeAwTkABAqa9pqy33FAxRF
TIV0K/k0kqGLxe5L4wSXYcxOYBP1XRKYyido7NIfYTBYO4jiK5oOy/OK5gweqgCvWN3XPHG16qJg
SqzqFA3WBhDlqU8VWxylzVjLz31B1bdb2c7vdJBn6nm6eJcToV1OWFEGUxmVXX1SFARrGqk/aD5q
A6lv3Jed8fH2nF2tDrpHnAnhiRQQCOrFGq/zPPMHr6qpTYZPqoJdc6Qad4hU/1ZdBHD2zHIl7UOt
d+Y1L4mDXlzA9VEQS22T/D5s71PR2t3uydVuWrSwWBdjE0cxyqj1qTSASYqQi+KVw+edscK0hU3L
qiN/tZSOLPLOkDsfhina944g3sn1QQiLze1uLMB3f43Uv1tZCtzgYDt5Vkwr6ufiZIj2BGnBEWrb
egp/RLGdvPbeJl8Tqrw6V+fBe9PoIjY1hmTM05xGQ/yoQluQXE/ZIDSvrd0X72yn2RUPqIGERBBE
mMvFXVtCWZvzesuHgjdp/qh6uD9FMVXmrHKFhgRu3/28PaTL+39ee9Bq0AuaM6uAQy/bDHw8xWtr
qk7m6MilbTwo0b5WbFjwbeDU7copePWAn5sD2YA8OAh8CheLcEOfvDFGtrFiArU9mmaTbW2V++k+
Pvq7aRcflDvrbnoRfvamXbzmX2/39b1d8LbxxeGhVmlfTR2Ni6kMye4xNqqVBfreDKIvAsFmFtkC
knk5mqmX9xTBaYH7BCevzMXUA1yzFnJyTA/emL3kWbhyCL+zKaB4yLMDD6l/0l+L9UlCz5Q7BOUp
BkmbZOoedUv+UEv1RspVp5N7UofqtopfBjF29dyCd6zZXrYS0V3vf+QoQOJy73CPXrH6ICSiVFKF
yPtIwKcqb9MMQAZXFut7XeXGgc2C1g6YvKtotTKHkKEfT5IM5sq2JEdVbPmH+W146O3yj+5L9XkV
8Xt95dCzN20uVg1C2yU6cD49y3ynyrYp+rRpRuJDe7y9PM+CJxfRCK9sShyYG2FCB1tosReBSpDR
LFArgsKBryW8idTcyD+Nly6xs3RTf1A+T2sUoes9cdnmPK9v3lMe6CofxUokwxRpIw5fi2bNouOM
kLrVrXmA3zShSGEXJKo4nRRSRcp9ecSfxe0c3ov3wkHYwOuzw92IDkJuh4dql/4KdtYnlA9vj+5a
RxdXYF0XPo+EYTpZQXgnD3tDL1bewgttkvl2YiznFAl6PiDflxJXk2zErTLU02m8wxpN3+Vfgp9d
dQhyGwFGpFmfzecHyRWexB8oWAhPwlP0UH2JP5Uby9Vt775dCSuu8tLn78FiFQoYEBlISJcDP5GF
NZBoEE/xF7IOpOYKV0rs9lkRbOOfa0+6d/cmhcd/tbaY5rhI5cYQ59Z+dT815aCVO6u2a2zkfO4w
GzGBEZH1rbfyEFkIb/016m/aXUysguVoi5GweEp/hR+1LZXKTXxAc/M+eA4/BPdo+Ylfh5Wten3O
M9MWwENUKkmILRO7IDmC0RdoU/ylGh/ibp8eEuWZy1pZaWhBL/mzd1C6ZkQWIFmEvC7nsC019Gwq
RHeHb802/G58mn5Y9/lHKPHhvfgZsYg6dSoWW+uAjd///pahHoQaL3UNOBaLGdUEz7LCEa+1Scb+
U3DAvK5Eje/EAzyK3jSxmDwDFycDTOV4Eu+0TbcZtuOv4kP2Aa2Iu+wQHdRdvC9VV3nIokMIY2il
+ffOhLetL67rEeyBjDjadEqmZBZFA+PcJvr/SyOgtuYIkqyHtugi7oCmdDY0FFS2Qx87dfn19jy9
d/eiivSvFhbdENKuFIqEc6euvkxQF5LR2JepuLIa3rkHyRSBLCC6IbO5xJyEYTthZsAx3loP1rht
+69V5kprwqvzaCwui5lXOAu34CR2xTyfTBDD0ehND76vPoz+to0+Z0HzNE4fLEF1b4/bdew7R0sA
pqkVYh66fHeZE3owkZVpDzJYRsQxPw/WQQzvLc+jQDnYVZNtpm4t5fDOOYnI0kzEYsbAaCxrC+UY
N1VUtu1D2Ur7YpoOo2VsPVP41QqH0WjctNHdJMu2XfVHJ5sbcMm8dNZYsNeTSQkNOSCkQmc7y/Oh
+uZO1gOlMKtYRAvdo4Iij8aW3H/phGX9CfjvWtniOrJBqWtW/eSfcG/Jh12eYkUQ1wivA0z3eIra
Q6O6+cyiwNoF+4RdQL5q9KIXUQ4Opv+xq1q3wKTx9mRfbRKKRzDRgBpxHQIPXLw8vC6iHOqr1kMI
X8yp1YLKiYZhiBr74UpB+N2m0K2aedfkcbXFflSycuhDgvUHT5s0N0kiADU1EmNRXse/u4R5aZNR
mtGU5Cco/l0ObDI0YtiiLXvqp8kWqQQNwWs4fMat4YOYdk4lnYJmpcRwtWvmJud3PtM5V8gW55la
KnIFkAAHzrKxyQ7vBwuraVV5JIPijHJzGOtpNwExuj1/86BdHAxz1n9GMc6ZLUhJi/nLw8JIBquv
Tp1cog0pdN29lXiTOwSBbEeR+BAOunToYKVtbzf8zuKlZTIAkEZ4X6lLcAQVr9KHDIyalByjFWLs
tUwjC8Cz3NeCPyjsuH4koim7YeHtOs+UbL1bA+e/03vGlOsDA0JeluJynutqGAMDcc14EsRZfA59
p6RGq5J6cv0TGh2qdU0hPXZStZaVWPh0sIbxHkG6AUEegCjzK/NyjWkdgg1x0lYnJLVCtDB0AQko
I7ZOmpFnR6mVx3vDwl91rMbUKVoUt/pmgjJgSSQtDGvASSL4OgqRspmqEaIGXpgOUGS0+eESOVPV
Doe40gfbKNJyd3vuri74+dPnI2422Z7T4pef7k3ZFFQQNk9hb7VuP2PXBkG3VnbEgqz15wjNgoTw
odiIaPddNqOWxTRks7waoHjCpEYqXF1rv2EBJd13Zh9u1Akn6CyBFRMpphuZVfmbNdp5jmas76wh
RQV1eZUhFegFqSfWJ70r2sNUJdl26M01tsb11ichOm+CWWpgVixZ9NMCsmB6yqxwpqNFZU7p997L
znyL/jlO4tYxgjbcm13SP+Slmny8PZvvbQL2IQLXHDug1BcnT6X2ZdOmeo3ruKrudFiZmyjvwPZS
jJMgcG71TiA/pwq/xwE6zy/HOQwjWGNgjJfIA1PwhsCLe/0B7TXLbi2l3Mk1IiUe694RIngZVWz9
uN3Zq0AIyCiARzgxMyPnyjU4paolBQa85kr7QxCOYQ83RhQ3UvKl9/vfvRsXbS22ydBnqdAWnnyC
+eLEpnpvTfV9bqwV+d/v0lxpRKkBWOXiPZFPvim1sSqfkO3UX1FlMxDvP7Zfbw/c1e177sy/W1ms
Eh176AZZeRnxv2GfI+AVdneBv6aCcbUWaQVlVGSJOVvmFOrlVuBtFHviFMunvtrq035U7oaKne9K
+WOzBlK+CtZIWoJD5ck5e9xz+122JTRjIibGQI++pbqjJe7wxVdW8ndXW3tuA/UxQGwgGIFEXrYh
xb1VI/kkngLVGm2vjj/HzWSbYEomtXY8KRdtxOUPgO1X7vXr6/Wy5SW8hORQK03Id6DU1ZJ1xjiO
OMkRph9VGn7MRWNXT1DndcFtphdYvpsxWrPmnMfvIrSYvwDoOYgfmOxXEQ23uxn7QyGdLCPZGoLv
BtbXsY/cNn1qfGVlr13H/3Nr8ykNVHDGaC9ms5oJMkFYSsisSpve0HdFlLh1IG9QQ/yiDt+8RP4W
5M9gxDezNcfUVocxX9OLeW9JEcDpdBe6H2jWy+nOUimPo0BGXHUSNnX9ouAxbtQ/xVpwbu/G99YV
OA0iKA4sjcfKZUNTbJlRVRGHKs9Rt22rlzK8z38m3sdSPQHxud3Ye70CKovCBVchgkeLXoWiNNZx
LCknxIQ+GpN43w/xsalSRBGMlf3yzikDRuPfTS1mcYhCJLoHWaFWI3/0dXnbNsP9MKy5Ib23NOdH
CyBlIhnG8HL4yrRCi0aaOJkjtEP9yPrmde3sZtl+UeJ+X+rhGvTlOiXD25QoD4YWhDqunvnke/M0
LNKsDWOpbE5imJrfULpo7K5KpztFDkbHT9PqwHH4moix4Rqxmrt91rro6X/QCsRMPdRGQy9MN1Me
lscxmYJjEdc/cikJd6FWd19vT/h18g9DHMAdIsf9Gfq4mHEt7mXJa5KGW7JTHNXM/llaTeHmTYfN
RcWRrBKK3neyJWDe04huYhSdO5ZTa/tdFjht0Ct22qaCnSeWvL39cddzN/sjc02gW0DUoC9wcxXX
Q1+kCdES2ruu3EQfoipQN502TJhPCPemB+vsdpNnAOzlUUY+i1rerEELpH25r61Abvpwxrv23mi8
+GYb/OzjJnmG8iH4Npn4/mVIFSt3pgntq7wNFd1uIiEmLUz95nkozfDBFNSstnPQpJU9Bl70OU4i
4aUoRcRzBckAFyyMVviihNJU2D2LxLJ9T5afoqCBKScG8nTXR432pBayUDuVn9SmbclJgE2OFXuf
kKYV+MEDComwjLX6IRMK0pmSFMb/JHs+Rii2CsaLGsn9UyyNmNU3Rdv/gXcElV2M39NPCCaU4HUT
vfsCeCT9o+/bqsNPMvVPQ0854zdPFUqyM38NpaA5ka4t+YRi4dcgR/TyxNG98Qd3lHHTDBpH6ne3
Z295piwbWmz2XhD7WilpqDXFTSN0jpmcLG9Y6c7yTbRsZbFlkHID6ZzRCjp0H9AWdfN6zQxt/hEX
q3Bmcs2sCh1oPOHyIt2jmoLUIGfXnZI0evCD9NCFeOBaVaQ7aUx27fawLTtEqRWkI7tsVj8DAr0Y
tigDwlYkXXcKAzI7o4j1eG2C97/dytVFRnqVBAvvKwh3s9jW5bHY6frQSUIISCPo3KqGTN41xsem
7Le5odhjN1GONDNnDNcEUJargncWDSO0IM+qDldPf7PXhyYvUfqNVKwmq8w2ytDuzJXuvdsK1XnS
Gwwn1+dl93jPAWJTMpIcs7oAbulSaOcgeG4P4vVU0Zc3rcxf8eZuiSCFjhJ+BSc9SjIXn++v1B76
lXN3QbLmPphHbH4i0hJPqKV6aatNvRiYEe/ExtskkXEq88lumlfquE48FfCb1X1h9ZxdWLN44mgr
yoCIzdTvC2FtK1wvG2KfmbsGgoTH3FIoaUyTNh9UL3gcEBLKLP0uzovNhIYLmTLH09Rt2TzV8pqa
4tXVA/kF1Vkd0wYg87R8Oc7qaKkjpaPwUafwZm3D4U6bHF89pCv37/V8crWRephR4XOCdzGfaloh
c5XhGArjWkCsQac0rslrqb+r/MpsCYkA0ZmfdMYcXnbH1xMoqL7MTapYOCPEsgTKpx+3naSiCWGg
hVOijd1jDlBjC00huVgD1i07yhecCx9EfCIZsCWzMuvDss0yqTl1QK+dfEx7e2rSfCWoXGtlccYg
gwO+OReb02D5J6wPYteAkfObx+XclbPRAWNKzvisXPxmDw59miQDOdyT4utcm7GYFZ+FSRJXduH8
rW/vgHMz2GFRNxAJKJdL0CDoMeEMz5vQyLZlH1abNBCqjTyY4bassWH5vaOFaw3zjDnkUTioqOpc
rhGlUCMtQ+zv5OsdR/OvUvt8u4F5LV906NwAaGUWAufxcicTm+u52GnlKTF8FPuIYygRBV/+/xpZ
3JxDlbECJBoJs96Jyq/99Fwa1e+ugEVPFqdDFiM2/n+p+7Jlt3FtyS/iCZLg+MpB0h6sPdhbsv3C
8MgJIAgOAMmvv0lV9/EWpRbDdZ/6oRxR4YpaArEArCFXpp4jAjD4VwUYZQ4t5dvLWN56/2zGn29F
zjeDicypQScjnrgIhzvWgv8yAEcYBt6SLlZrzay1nZmP1TuP5skATdcUH42RT0ZZB1w9oICx8tGW
V+pySfOPeGfEqMlYFfP21z+wnulOWMHgIkNfMXNxBSz2ZnEFeGAc7cB0Ip5G+Z0AcIjZ7Ntbs/ax
5nW+WwfJMb+qDZZ48lDL1xi0ST8Z3u//nY3FWaRUY3kBpsmndAQe2PtG2MHuVyrea+uYXfDdOnLu
TO4E/eGngmHUzAA0ix7pajt6ZTuWgFM1tUVb+1iJ9PLQsjJIeOQrO35xUZ7v+BK+R8G8KWphQgbL
KHbCVRhLeFJmHZP6++1duerBGA8wvXngA5XE8y+md0kG8COOPVKL2EOvxlZf3XFm0ntN7JWWyNXd
eWdr/vt3u+PlGL+s+JzKNH7Yu4+GfHNYFt1e0JqRxVlpND2nCvRRT4asA0p2OkRMjH+T/mE24M9n
WxyYTpV+056smFlYQ2aj1cwApsO++nuXBoAS7Q0UItEsX8p6OZrZ+K2m4/J36tCq+wD5clANK1au
3M0oJgFNhIR2poJdlCVE3xZJ3bTiCeoDOoCGdQAtQDC0gXR21EJvLd28skkwh4gcmDgUJS5acIIk
6McruLf4MqF0BfKdAHOwtz3hoqh6SmrfWVn622BTimKQeBIsnjOXPeRjXwqoWdZBKwPxY/qQvUDF
+bbVq0sDS9YcnaKjsZxGLrvc1ExIOj3lPoVijPrl9DKyaLVCznTVzLv6w+K5dj1UyNGJQOBRfBuA
9aLavux/3l7KlUvorMZBzs+raRllZ2uwUSR0o1svjfHWdvl2YmsUhdd36t1qFseJtIWSXYvrToHY
wEQ7L5i84UOjzM+cphHhHrp4/RYN6VfbrUMKHm/pkq0005XNW1vx4o1yeYmyqppvqKKLhGdGpMP0
um5uPbA23f64FwnpyTvfrXnxVhleyQ2MqAiI1oV2E1VJ0H1qX91d+ZbQkLAIfTCQ9vJNsibKeeX5
er+t/uKsl9AWKtVs2ICeU0eTQI4vK2ub/xeLsPjMxDJi7SuUTObqGMgO/M8QXTK+lyB87zBzFvnp
hq2xwazs25JVOjUMPvqAQjyRwQaT1gczLwEvrTad9q9urj+7toRe5naJ2zOHpdwUsZXfi1JujPJw
+/utHO6lICljfdq0px2qhp3dP5CsvdOLzW0jV17+sz1a3I6J1poWBw8/Bh/U1pCQBXPS2OxVoJV7
MCtvb1u7+sC8+27zDr57+426yTV7/m7SQPRfgoCRb+uJR7715nY485gU7u21nGbNLRbXipz+r1Hg
2HGtPGXqzRuOU7sybDHfCpfejp7ZrC8292PP1+ZjcK/qO4TnXcU3pa0HKEUHDkDOrl9vUKfb99Px
9te8bhGSGMij8c/S3zn6dKDdnPB+1n6UFMVjXUEEqpqANvJeS98PRbcGNroAjv9zX/2xuXgNujT3
lZMhl64sLVTkM5R5Io/IcFL5hnMQL5h3hh+T9p6sDrFe7CPoB4FMBD8vOk8oLS0eu4y7Dm1Nzd53
9RdCRdRhKpfbPAK2Pv7LD7uwtFik7xeepVjq7Bv9ORH6HWmxwAKpape/dbUbob2wuW3xVFo5856F
yUUETkZHOUYCk9Y2Mu/bgzlBRjMYwKLSBgCSBO4ujVmIjszBvh+dVw9jQw95tNbPuOjwQasA+sfg
dbMg44Ea0OJVgMzQROWEn5Ef2m/qN7QJ7trX5mP64r7WMf3W3/Uf+TOMo4UWrba/r27wO+OL92Ic
1JQ4Jow7HxRK5uAPMQJShKQN5UMbsedhS994FQy/1uhDLr16XvaMvQWwBiHnEpZZEka81s+c/dBE
UkL/NRq7qNHivIuTLrAj84Oz4mIX9+7C4uLd1+k4kpLDohh9sLB9MqY8HlIZNclhyta29eIlOTe2
bDfqfpWBI3T2Z0yBeU3sudD39PWVy33NymL7qDZVSVNiSbzdzLKVGlp33Phx+6Bc3HmLpSwuAQVk
MmHO7KAZ25odR6rl70gzQJcUZD2iCTwMLN42edUtgTiHY4D05YKE3BNTg75YYu+plwSMDqFdRhq9
z9aGvK5/vz92FldADqUTOYHZdQ+tvSAn+1rfmmIlYVhby/wb3j3AitPJaLmPO5R/oqyPiKsFHgas
KnvlQrsMbE8b9Wc18y95ZwmSOoS36JftyybQX/wf3cdKD/JH845+73+ozyDP8MCduhbVrn3DxVuv
bOhENeiD76s2zhoVlJMMTe3ttkOsGVnkB0QYaVHbeIgszY89CIYV7FdbmPFtK/+PS+nPF1xcEZoO
GI5vwu/aKpbWk1aH/jfvJzIf56jpUZ9voAdx2+Rt7zCXMmi8BYIbqYC9F3xL/AfqfmoxcFCu4UjW
zCwuCggmQAsnxSbZaR2abgoU8OdqiEy/WfmEF+HmmQ9e9Lp0jGEVZMRG1XmUpwHuo3kwfAvOEh2a
tnwll1tb1iJq6HRN5xBtxdmyfkAq874W35H9h6oh0e1tukyUgWKC5AVKTyeR92W5jlmVW7XtYO8H
zO8VMmSvAzjKgvynLyMn+Ei3a5N0F8nibHCe38c8CBrdy3EvawSMvEFveO+TeKw1FG7/xcGFhblP
OBMTQ9jl/LrwgRUnmgYLeiYSVOxouxk5SPnc0l57eq8c3/emljGOxhxpZRgy2jOnANdyXJhNSPLf
t/dozcjCxz2P6rkAhmWvmzwo2yZy2jpk7pqHr5lZPIdmAVwTkViL66rQQuNBz79xuTYgc93hAHRB
S3ceNFyWsxx/YlUndHtvfGT75CAGMEUgm7cie0QbImhEYHYBqHL+zTf8Y3Vxz/Jp1CEXDqt8hiZ9
6uzPzhoN37W4G87wx8bC7+YBqAnK7vYeSLVHMNtbcfXR3WdR8xHiHFEbyd/FN3tLQrYxv+tQ/fjC
v/Pd/2qZS5SrlQBeYYjR3o8GCN17P0JqSvnbbSPXT/B/17lkwuaGSMoqwTqVdhizb1P35e/+/zaO
Lgac0WLFJTEzeZ6f31LoSZenon9ui4lGGBb8pQ362pzhxW7Nl8OMOwQXHGCIF1AUD4BBg7aGfC61
Ckzr3pBoX8lQOZ9aNPqeLLMSRWQ5fXMEqTLKoczqW+SIQ6oOWd9DBRtYZhbkygDAfIS09lfDqUE6
DiBGSqEInvhHApntIhxQsh4DBpqtCvLZbadh5l50K5HsMgOY1wK8r+niUAH+saT08HtSd6lFu+fM
pNMnWQkZFI1gqGe6WVgZ7G4m81w5Ucvo+WQT9CGYNvXB3Ld84AntGRc+6Z5xo8tfhipUCBxsHlQK
1JN2TaYvpS7fBmLf3faO5TUFu+7cvIC4JkQZQM957h0wCYppXVfP3DfKB86nOqw7KkKQmGUrMcyV
zzp/UfigDj8BDe+5qZECUalAo/2ceOAczRL5S8ORgsTBp45MH5Keyr989ue1vTe4uIJB+Q9qbeKq
Z3RPslhR7ZPPHBWYI4ax2jb5y2QE1rAoMJxCPRp8MPYiyDC82ilSfVDPfpKZYTk2xauTqAOnbvKz
baBPcXvjljHNbA4MR8Bnz2rV+Lfzr4nnxXRoWqln2wUvEBn7LkpBAxcyXiaRxoW3snsXQS+G6ACk
A04VmDY0h5Zgs9S22zrTPPJM3d85SV9tMHiWtbUrdURuiRkNtvdgKvahEPWjVayV4y/OBzB0aHuB
QwRAGDA/L24xv/FsrcCc3TMZi6+D1aZ3o552oaq6g18TEYAr2A2Keo2D6WLQAas+sztvw7tkSSWO
ouNAsOrCOA6jtcls8qAg0pRDDHPiXdACjNu0yV2hDIBgB4JRnGrlbli+EJBIAemDjV4cxu7BpLXY
6gYaGFo+uc6zXepexIldBaod1xpjV63AaVCwhOI0hirOV2pgd5t5SO2ZaonYVoxQhHiY4LjtthfU
fjOtLnp+mAUF6zb0EOZb4t0HdT0IvPJey18GiC+8mczzijBRif7kT0nFA8Eq51tVtBhtoDnPhoCC
Ed8Ia7eqP6XgyHzRoRu7LcbuLm15uZlSXdxPEFX75wn4K7b1Exd5y39359Tq5xTt/99xss/e81/O
wJny/ZyTHYIQ75nX5//6H+Z1gMS9/wC0j9n3d6TrrvUfQLdmlVLQwJqA2v6XdF0zzP/AizAvj3tj
PrkzrP3/sK5rpvEfTAZDUQc0HGAGxjDA39CuLw7pSUloFnEF/5YxUwKeGLbf+ZSAGlxnm611GIkY
71NNtZ9lZmnfq7axwZFTTU+lw8YItKr9XssluSuHDBOuwqTPY6eyfOW8Lq7K0+8BUxYQpJhAhuYm
Wfg4xIGyVFeae7DMgtx11nxN0II/WJPrBxALgoKxxqvNVJheTAGSxPxjbYYJVHVX3qTzM336IcDS
AjYwU9xgKnH++3cfJplMklR+bxySqqFxloIUtRyndvfORZ7/qYW/53g+TY//KZHPZmaUPZAJs+4h
cJaL2vRIHQ3CMTI5aAlNQ0yilpHH9CmcMtcJyqTztoPTPVimP4VmO6lfQ91k6L3b7p1TlCgjlw3d
MEP024GlVeRUU3rnqSTZVdI3t10LBeqEyeHBodqwKWthbQw9a99Yh7EX0HIWfgy5bhFDd3StK3Ya
1VmuDLhxFCgwkQw09SJmscfOZBJTSwetqh7qXovsvNlzI38UGCdv3GpnWFXgjHZUcx6KLMdDDDRB
j9xrELss7WNLTzYmQRZWgYQQgmZF4e4GLj92tj3HtVvNhL6ztoIWudx2CGcYeCpBAe2A0mDxq80k
5UR1nXfIAIHZaV4JBtNatCsRwVUrGK5FWwIChmBoOHcuNoAr3ssr7zDavQ31RXMKxtYdNredazEt
dHKuWRgFo6cocIBCbGEmJYIjDjezo6Rj/tIb1Em3TT1IGZaYUnlpUBrTN8Qr8sPYQCc88k3VfMg8
vXFDp7RQRegaU02xoAKizTXQzhwY9nFaa9de+RqgUQJfLNgGwJG7rOSXtKEtcVlyKOpai30NuvHm
2K410q8dtVnaZ1aMnOVVlyda1Y0O4RAtOSBOM3YSDAsPwtTrUK/sLiwgsRDWQL/FRVG32wm67eHY
CfOjL8rqiw0i/UirbB2FryxHEaf6mUO0cKeGanouOqDOnUx24dg75NGvW23TT3KKitqB2F7PqoiX
nf7Cxmm4h8YaX+HhWlSl/9lmyMBDhxyJ/eXgVcVy0+wnfD89oeq+GbESpxm/g2Sp3HpOVYU9p5hF
hFRAUIiy+VC5XAScU+tVKwznvtdTLbRzZEy33W+Orc4uAHeOrhGsgO8Id+iSw8EeUssD2CQ9pqaV
Pgw56IepphPMgQkO8gTCQ1xrzYeWtWsA+vMAHx9ktgxFAEgoG0jhl/wEyIl6J8+K9Mg89lghtf/o
asWvpko0KNk6ayzW85O0XCcGojCrbILJDvbOD7OteEmIxCkDY3UDAXp3iqAglIYJZ21Ui3oITORS
Kw/HXMJZGIVsJUYRIJmI2GGJnUs5gg0fghuHBGON+wxsISHItKvQtCr+2c18Nx6t6kj6adra8i8R
yKcPDG4MRLQ4r4hIlzO9mNAsAZeqcX+lGDwkDv2a6bwK6QidpNtOtJjw+8cUkmsE8SAHQENzERBA
38mwqZ37B002QNtkonW2aWWo71L02U4Q9egqz90ZSnz3/Gl8ScAyNDXAykCv6bfUmYhAq8ufSW5+
7Ydk2mnC+oK4CoTfmtkHo1nKCGKuUC+zyt+l5ed7zIqL0ABoPCxArhPxPGke7J4cJ33U49ovOhAz
m1Zs9Jr7kLc8j0evqR8wUJDE5uSAW7t/FhglvONMG2fFVPZt5LYfdrrd3fFGpZDerLUIw2FtaFgT
iVxj1FdO3hWPRBINMTqCIBIEi4t8unXtgch6cA+V3fgbU1IRM5aUwSgw1zo5Hg8kY2v92CseCXla
JPKY3AJwYzn5XNipXpPa8Q+EcOdxkA6JDLfSdgx36R0fR3TXJ1FHBuZ4nhKh1sjb5lO2OBCY7cDc
8Gkc9IL8r7P1EW2eEn6SEQCkQc73XJP0xWCcr0SGi/Gck0sCA4kAAcrK+PMkGfIuNGzysnD8MfMP
mEaunr1eR8sxJ3rUzsAYM8OAF5hWUYTywP5SSt4GTqfGlZ7nZaA8U0wRZLfgzQdFwrL2ObBWKc3m
2oFycK42ncsfWW2IbdmAyitxSXNvTpQ8mmM+Qs2m8zd9xrNdq4tshf3pymWLTcecKB5wY1YsOb/+
8lJag81r9zCgjLkFub4b+AXn+2K0X7tJN+LbF8IV38aY8az0CC+bVWbOzRWjsmRVEe+AZNYJalIl
m8Lj+qMGtMmWFqO5V77z87bNiwAFy7JmCSxMweAiWsZRioJH1zKUd2j1zInHvPrWDKUX3Tay6EfM
boUxPjAF482EUCoUns9X1rnShziPyo9cq2XAJyHjriTjnVKO85q4TQuBX3+4T5nAewbpu21mmNp9
nfvdnoneiqWm6jVXn8Pd81OFJxTVTYxDIk+9mGylelV1Jm8RWmAcLAYLlnwspJoio0zorrNHfZsR
AjmDXOSzZoS6bxXGhEWXjSvbfsXfUWXFIzBL4SB2W4bMHCP1DILf+dGtCJAsNOt2Pq/lE9LW5CuY
32ScD2615ZjT3dkZK+8rKY1AgExve3ufLsMaIOGwWzYoCOEUSw79YsB8w5CI/IiqmuDA1JTGJzTP
kQq3NIPs6hzwdUHD0uwIQUJOVh7EE7P4+ZagguijroWRY3wG5P9niak1cJFKX8pjUoop5DUkqxSH
gKRnQZIV0anaKVBOHaGq54VJOVVbkfjiIzgZvWORWMNjDx2PryAHqZ9ATZN+7OeSrtfR5r6d8BbK
qmXPeetB3MjJtKB3MP4ux6HZCQr0VslsY1v4fRVUpe5HBW3AYWmUa4C8yysFysbz5DmKH/ORWCzR
4DQbOaQjj0CoDFHdUKCUC9OJUOaX23Yw1whnLs83EmsEqpC3g3YsusHnn9Ru6NTWICk52gySRw0E
t7ZEy6yVkO0yHXMRlM2FYAf8CDhOCzOOoBWdfMKPowPBrlTY9ybzTcQI0wB96ZFEYhr6WMeA6ROz
VboVeftT5aYOqnea33kdo5vKa/MDStrJym+7fD2RoYPoDpc4sp+LKIszqnXMrMqjmackqlJeRrzh
5EWvgdD42/NjuZhXnBMCWEPL5vxjN6SvB5Ob1XEaq+pZNbz+3o/FjJyp1TZrvfzFMLt+k/uTu3bD
Xt5m0FJAyQVU0xANwbjwuWmF3lU7mS095tA/+JjauCCIO2ix3jmjGQyKfy8Sg8xKn/xnlyRO5Hpa
E6atsTYXfungc7IGZjHoVsyizbNDvosghII4nrTs6qhhBjY0JIDwjsMjt/Ixv6GvAvIvazG4AAGr
QGSGOel5Hurcnm0yWlQmq445mYZjZ0/FtmV699BhPAGaYq58EYbCQWeNHmdmgdrKwAQmGIX5CDmA
aacnADD7GbLjKmPafV7PxfoCXCI2zdMPrWf2YY4Rny3058aoADFb4I/98ECcunmpMQu74kKXMQBu
cXw6e1YWwXDq4vOlnOqJwdrs2A6KfmoLt8EMRwqFEdH4aDUCmABCSG8t4po/0vnFi6oBqMnAGYAC
LLbt/CMy7mGEMKHFEY9l+ZxQw4Xuu9S3hf3Vc743OjQLmFaMD8XE5L6oAJS+fXAubykQiaJICKGE
U+134b1tZ+rKLxg94n3sImus20Bl9Vrn7/ImgBUbxxLVGDDFLnNniHi5kyPc8mjpLUVdbpAPZVG7
W0g4/R3OYw54YAqRK5AxkAuDfsv5B20yxx1UTzHHyDkLWjcRESkI9MadNdb3K7EViEndmU8T9y+i
9sWL4ueao9ljyY4qTd2NgdrARutFu3MVUYFXas62b/vPmlt7m7Ebu+e+HMDV1qssbhwrjyGOvsba
cLmb4LhDwQAsioCeYGL8fPF5OWiNVTD8IuhRbBlqeCEUKtcg2JcnBSoXoIScVWuw/BP24N1F4xqJ
MdaGYkfp1fmjdKUT1t5QbVoIe+18q7cjzMb+Hb0e9hVAdvQt0K0GhSAKnMt9hVOBCMkbj5pLfmH0
IdvItjSBBG6719tH4jIVmzHzIGadMz/MhC3bF7qeep1e8unYQ644HkCGF6OaivJ3Kqr7dEqNQJs6
wOLI0D9W/ZSiMmOxFRzAxU56p4cMhxJaECDAXeykOcelXmKZR+WaRVS5cgjKCtQvt5d6sZMnqBrW
CTJasLYtCetQBhKVrpH6KM0mv9Mg0fyoD6OKTsyiaeElu07UxUrUff5OIcJEownfFa3GuX6MSdpz
Jy0NSzU9lF7fUtt5NPripQW6ImCZccgr9vv2Ak94iT/36z/GMDEJ0mIM0yAWm3/MO1+FLFrHjDrt
39iEiCxwO7sONKcpt+iKumHH/XFLvc7B8BruBx8as08pA4q0dDX7Do+MfJicFqS0kDsMILoM6cFM
ttuSdU3IvLyMm36Ur4ZL/RC5U7H1qtHbChtQGgHU4cpbcYLbna0F/WZAUvA+oQqDPxf3TY4jp03J
1B8ALGT3TCu1OIWPfEioYIEncjP2RyVDomF+k6eokoBeot3JHC0Ry6buoXPNPAbnG9TavALTyw7e
0JJV5UF3abXthWr2cGnvngI6EHdgWf+oIYCNPSHcaLKSJijcXHtAD+P3UPjDFkww5GgWrghRGy9+
eJjrKYJuEByFLre8t6wuefDSJg2mzDbinOoY7hHKjRwDdcXb23x+WrDL+DIzewpca46Cl4o4tFPG
KDy3P6gZWVI4HcR3FEzdtrKItWcziPLgtMinIUiJAZ9zZzJBD+t3VqIfRumZWP/oB+5QWVEvufw8
jaUMGKTDNqLR7F2SexQp0Jgj7KE5ZoM5fWxZwzZN73TRSNw1XafLbzCDQhFHwHEBePIWx8pLNFAH
Owo/DgK2gWUMRoiGl79yeJd4gdM3QMsZqIEZ33pBAV4VWWvkva0fPJX2EThy3MiSfRP01KJPeJyx
ViPJvJiQrg7xXQQYySE5N2ljH1Jb58Fk906Y1N6somGXe7QZ1Mo+nRcN521C+WwuMQCMgzL2Ut/M
ynKp56DPOpSFbUfIzLxQyxUQi4YtQ7vHjGAi7GwLMrefXotjcttLzmOdf6wjmEJjDI3vufd07iQ1
dF017qTmgXpDcd+7QxcA7leDuGXqVjbj4iZFvQoxKyjCUBs1kPacm0q6empq6F0ekEywjdUbSYQw
tgpJbaYfGMLylQ+7aOyf1oYUeuYuxp8o4CwMEnR9B7z0BCX6xPoyMovc6Q2pn3yjZYGNKkJUjGya
G/vkTtMmKzQblmymviyfy7JZmy29tnzUFMDpbSGoxEN5vvxML7UcH4ccclWPEQrgdjAgAQpI2VlR
1btruJ8rOwuPR/nbRU8RycJ8At+9JWbVNWkpXHLABZ88IC6ED/HB2AM0y9a+9Hxaz+96KE7NbzIu
HIxILkf4bIhrg8UEPty33H2aUBiOpNJeHJU68WQpAG/1Wj/qbuFuCKXGTvgNRFw9a0ShpvlkcuxC
8Z1sW+5JUPQbLMwGY+1BuvobccYw/wa4B2An59/DoSyrp8QyDkqa1iuIz4YPquUUuPc+3Xjo9W5Y
waEpLqfi+fYZm7/0xdfxQYwHpKSNPs5iJzRkTKlV+QbuOtPcqNJUmwbjTH8Vg528HQUM4M2IAVZy
FIfP12e7kwWZaM06eF1mBIWHAmqb0XJlq6+sBe47gzXQR3bQYDu34g5Z4WcptQ8tapWxxatPjSXX
6sBXXBfKBoB5IrTV57r6uRFDa7jhqdE+GE7m3KW6lu6snlcPTlHpL3+9N5ZnAWSDKUEUtslib8YS
kCAywVRXZQnEtdGqrAhbU5254nuo2WJf4H1oVi47FUi9MqCXB+uQI9DZTqnrbhkv7Bc1qvJh5PXw
yHV0qknj6yv7ZZzulYX3QYwa0Dzw4SOOXeZ9BXe6QoKs92D0g5/FeqKNSVywLv1GKbw+yPCogKLf
qDF4msvirek07xWVK3HvsNz7gZBYfKip4x+NLG2qcJJG8k2rWu0lJXb91NXUawOtcjedpaOnXgg3
T8KKFtN3NmaFHQLtXQKWPkJr2BnBHBqapYO6ALq19aM/memGCAm8J1EzjVMBiZJvAMiiBKnlQISC
1NfGVKNfBfB/pKNjn9RZ1E310IBbsrN/JHnifveFbEjQTiQroM/QjeQxy3LI/VUoZUbU7mseG27r
iIeGooQe5l6jf7MwXfFTs7rajodpULu8YFoXlgYXULaHdsnHEUPBH4nV1xZ6eDx5Bgf+h4yXnIYd
aKH0u6az3B/QxUMDJq9bFSNgVPm2mFKUjAujLeuoTHjx4IOixA8SP5dT6IBN7rEUSV0FAsXyJhz0
yv0yKrhl0Demt8mq3AD4BxOkWpxQ2U5xC942SFFzQqEd43TbulEIYURrTRDicO3m2JUealACHfAM
YuMKz6k9JNW3iQEd1KE9lt5VysT3S8hIfsoBUrQBwjpcvm2FGVW08PINrfuqCXsGxHjA/aIgKGTx
Bi/klOn5ztT75KPE54fiVFnJQyo157ffU22Xk4I/zSnKHW5V4NplWjU/ScI8cKWympfhoEkTHOJO
AqQmLYYqQl7SvdViUuW2M7r+szd4EGM3B9sIbNK4P8uMTo8ghBXoMtcgDggMXsgimLqqRNiej9le
GEDiBD1kXGhYW8l0Z8mpRjvaqsZnTIpu3XGwzN1YINkOrD4hICccmhFTiZrphjpLjXuaEj4EA7c7
gBKKdICyhpmILyb8ETmy0fnBxAxQ/rha0+QBAxLmt+ID6mlGTjEMo+sTOXp1U74m2TT5QVPk1mOX
6noZybFwS4wpYGLB7OokxKhD9tlgjHTB4Elnk3ZV0YcoX7f2HZ8m/vv2TXaeHZ/uf7z0MxQfLN9z
4+D80tQm0HiijAkYHd6WtwGEhVXgi0FLQFrWAkgHXFfcV1a+uW32SogNuWs8+ih2QJ8BEd65Xeq2
4H1L7OTgeMr+IPJEHP1Kgw49mKd+i8ZOgALpizhFIy+qVS8iSa1klzLTevHsvIpND7RHo0DuhyPp
gSyT5Csv4/LLoJeIWxwEA4Cf4vVd5hp9k5iEV2V3KG2Z78u0pbEnCze0pjYN/dIyXhGOrEHOrxm1
8SCjfIA6Iqp7558FXM0AYfVMItp1i7AwQVnJU3OK9Swe/Y0rq5+392EZXs6LRFUQPcp5E+wl1EjW
Zj8OmpCHZBLbxkNmPxRjCtyT0ewABVpJYU/Uh+9fFZibE7e5F3lSrl8sT1iVMxJpy4OapNpYztRF
FGjWp4znclfgZQhbu2Ux8UEC2bEi2WXI8cKkISYU3wuQPKB1DekQ6sf44SIGo4wfapwVcQYCyQ9+
4o7R1I/jymt4ZVMAWpijl1NTbQlbsGgLNgA7V4fSHJ2NZJb3bIASH4e9Mnam6JMY7OBr2L4rOzNP
W4CpGA8/xEQWIQYqL4p2olIHXzRiN3qatpNA+AVAnaqo6OTayOUVezOGEPzUM/rF1RfRkyxp14JT
BooRqfOaF6ZADzS1w7L271NrbP6qJA/ieIQUmOtAAWrO4pHinfs566ZMoUI1HNpG6+Msy9LQ8Zu1
DOPKmrAeFJMQvaP4t5ztlASw7HIQwwHjiiqU9sjuO+W84jnoHpCirx3eq+Zc7JWvY8uMZZcM4Zru
prk5HKaiYSFwJkNsAwR9N2r1TxSe1iaMZw9YHCYUyYCnQZSGwt8S/ckHqRSEi8aD8qxsA4gyB8N0
arz99Q2B1wFyUviQ4EvVFxd15WheUjF7POid/c2m/bNvyl/pOPxyB1nFt20tAJkntwC0l+A6moWR
L+C9aea5Qw3MyIG5Yx+ZZcEC6WpTLIvW2o5une0UIq5A82R+J2WeQJ6YDJGbQXC3hTJ6WOt2FlWI
EW7/rmVmgYIbZkeQoKI8D19dMrr6OYVsMeYxD1oq5ab2oFDVabq30zme/NumLsoPsy0XtySgmLqO
zuPiHKIlZ+fQ2usPPULwAFBt7ZMAt/6jqh1QPbbgSW3IAASoL9MQE7rj/WC19TaZanrXIRLf/puf
g3sBlXq0gdADPT+o1OAAKFqZRD1AE3eTiacXAA21ZxlYbccJtadWcgLoPZB6ZjJYEesnEfVG1e7y
vlIrkKmLUvfp62AqfPb4OXhYfJ1actCjdRrKw8BXP+gSExb2gFDWBwwhcswpD6yMVVt9pNAFZ7nc
D3nib4VXIJYdlR42dRO7IGTe+ujghp4GXZ52ol4MTQpt37cVvZ+oyTbURD0NwL8h6jPwr3SUqxWA
0PxDzw/vSc4UJQUfpNgYljj/rr3PpNQAAj1g3LMIOffJvrSQYmXQRgi8zE9CihbCg1VYh9s7Sq45
M8Yy5nsKbwvqgeeWdUkavNBcHnB11BHyuukTQKkIjwdX/0hk4UdtY9kbZYtx25pDuR2Z/yUvEvOl
n+r6yO3CjTWEhKEFbuAtasFa4JeGHTcKrW4PY/uYRfDhubbVRj10LDaOkEnIHZsFk5/xN4/2XsBw
2NB1Am+tkTX9A0hzEf672RTXjqXCrhnps2aa7Va047gS111emxYAWZg6RUHnpIh4vv4y6wCXVfl4
sL2x2EyEKySe+V/ymuKBg44c8mN0voHFQQp9bmVsuK5Y7kyH1OZ9qDXShZCIX92J7m+ZgE+mZs7z
WXdwDuEXFXvw9CNj7nT90APHCREkKTbUY8lKEHTpNigEIBqewdq4npeyBimassjES+MAwIsX2Jh6
Cqbaf/aY0ce3PfTyGQU+GuhbyNggDkFsev7pSuI26H8IVN+lsdOhMBM6BnupR/veQfFv5b69PIez
VCQAYTOTAe6VxcfzUdk1mv9h7zuWI0eybH9lrFdvFhiDFot+C3cHEDoYFEEyNzAmBbTW+Po5HlVv
mkRyiFfdXd1d1mmRJJMMAYeL69fPPfdcr1bOsR6jXok/ijQd9WovSsD3vCYSV2Mu5veJOC1hLJ/c
Juh44FDzqj08rPPxNiehanGGD5SzBeHF29pXn6RAFF+E0GoZyoj9xpohfJbAKQHRGJFWAPfzmni1
mplNAZnlMypvo4B7FRpuaKImtCwgJfLrAcSMQNs/WjcVbhdy7FTMCqBksyGU9MGvxsgzzoHpb+uy
yEw7rBp/1+QAq5APohq3Q9RAehslXsybvAFrhPVSF5t06vVsA50bcMrzEU5o26hwenEG0hTgA9DR
oNaQoyCPGYrRI+Ba/64ykKCxqlUJclaKivMrjayiADaephEpKxOSv00GjXHqh3mvA6XIULFLFeBW
YBNVlRE111t1Y/SxcQ36I/YuubBIjUjjuWlC0BRHPwfaC1cVlHRhVdRGfm14adMiOSHQkKpSdtcF
xNF16vfoeCIDl6qZPgXyg55LyrA2hlF6CNTyutcGqB9pqO+TgDAkJI+o1BS1rolUg4b42EoTltcj
OPRFiLb5Qy2seU3XigRJEzKjMHAcbsXmpEWg4gNzGTt5hQoq8W0LR/0F4Wjhqh/SCQW+jcK7G0do
/uH8LnaogAPC1gaqVXCngqDz4AqjMDnRqgqcfFTV9CwaANOSsOUkjUrK3CoQZQg1iPBKMSBXGuv9
cBpLEcCcNoUFx3D8eNsmjQQ6Yx4/Su0ofId1AACHNLAC9jTRVxLUljwqF3pfEy2PkVZryVH6Dfwg
YDEc94QWwzgJjxkooLdVqUJdQddDOYPciwVVsrSa6jvAt6huJoE6dSOKg79tBD9xq9FvbmoUlfwm
GUJfuXWQQc47SNQKoJvaT7prguoZ0QR8lMHWa6Rl3mVTiFpHWo+EXwL4JjgIUadHC4eaT2wJcmfA
p0CcFo7KPJ4hAXuGaEI7nbOwpo2hF6ssjk2nCRTBGbHOCAJXEjPEaMFJ+3FH04Dec1YtsphQOnl+
qg61PBkCwTqXA/imoxjr8BEXcyN+tFc83RXAK4+Igto2W9OFOnlClzfCGe5Zs0FRn9qV+xxC0BpK
A6WauuQJ/7jh4Hrwf5HmyQ9wc5WhPvcCIzQ74VyY4C17eTiQrlYONZIMnSV79YO5wqUQ7kLCk8W3
gpkpljwkh0K6UjiHtRFsA0uabAmIJhONBqGdUhEYCqr511ETNsdGbbI3v/BTZmk96orqhbCUlvaR
bclPQbw5BioVYXPg6YcfdwZE+lq4CbJwriZ9ZE1Qhld15Y0b5AQYBDLZpYOlH6Deoq9tKr0AyInZ
TZspXMIEPptYIH5iF8Ypk0sifmyIlAlx6Mu+f98LQsxadQJQ6bXewrL5ZKAvWxOKDAIXAub88SpA
qauwNxr9LAcB8nuUJLDrUZZdvWiG1dcj/ckN6bxqPDLAkHnxQ6U1T9NHIfda6xwlrbqW/SxmRQDS
+ddXmZGrLgOocxhFB2MO0c15oanU6mOzi5HRo8qBR8Q2rLdDmtYOTPBoyxYCF3oWyPbk9xI0byeN
6cEoLIQPZ7z/SyM4YwRxKni7iIvxPfpdJDcqqzhW/Cq4h5o/uPy1kXk7nHLG1ElDNfdBXuDbpOyl
KLJmtcXdhETaYoNVYN6hCh5SRL7ulB9BNJ7ogrQTLvPAc6s+NqeEJpDvBTmSGo1qkqFubfmlI0+o
BcgCwQsVu0jaRtzUpW8tCVb9eGkE6bCXQ7uEJ6TPU+N92RyGDHbzLEh6y0LErCio6hat4/QxrpXX
IVeXJCc4KvLRAYLQAKSxkGYIwjISiT/ebSS0oj7x7PRyGJXXBFRgntlQl+dAhdQF872yUxBCsCBZ
qWuhHNM8A0tswbf9cbYjfRncRTBfQWAEYfJjI/S8tcKwkZEeLKoBU5uo3qgCsg++HthPQJuPl5kh
RJMO4kmU4jKlVSBSpRsFMWA6tkYpS1eGkCbHeDCruzQBD1buGggSg+9AkjgMDkWlI/GvHVHFpIzM
hSP2jLvKVwAsKbZGBJ1l7FfzQWhrT0IhAVE4C7KeO3hZsldFRF/SICh2iT5ZdoyUJBaGaUUzv4X2
iDAN3wS5HJCLHEVM8nt/4fD5WWeBT8vtHNckQkz845hUpeVNfjfwFBeld2OkpNge93OFZIxoPXYI
uWRS5zZm/woGsXUs1F5n8BNh8weVF66sE9JYZv+bDSPOb5coEPZcC8brY7Nyz5d1RJgQBuoU6H82
ZcoKpOLZC1Plk5WIkyN3VnAwAMlkZgSCFNmNQ1ggj0BIo1uhnIQ3OZSL0UaZ20QER16KaIBQMvNb
ZcpI5GWtq4gRyv0WgRJZRFZr68pCuPckgC1isLoINSJFgxjajTcYC2iT9ElzITSAjkF+C9DqedUy
KfAMPYvN6F4ZY/MwTQjPCWPsH2DdoaQwgSCjGEJ9XQdeuNFQbpgFY5duVNGISayrtZOXYuGKOnKY
NVS7p9YUdi0ZQFRYWOifzSpgzlD9QDQNQlfirF9HA1BXIA/muRgnSO0mqP5cJ3J5UJFS/90fvO4l
GCr1MfeThtVSA99dqwcQQJHtyLUykKyr5cBxgBf9Nqo6X4MwuCBSIWyFOAYKPX2cWOoUtYIaDda5
iZFKqWV9xnxV8GiRW8HCHJ4la/xyLV6IliO1uoqR+3itUFDKwGon71xAkXIdy5WPaG/dU+RR6HbZ
NimN8tRDLa4Rqp++lrpt4qF8mtKhghaWhKsYqKU1SBUULTtkCdZZEGxSoBHXZSuPJAFse9eVZuNq
Vi+CESHik30zsi2jFajvp8n569Xyo/lGqAxyYjoqigJ7mSPvRRfkIuRT4vsY5IlVbwTmRsrzp68v
8qPzxYle8DUN8M5BLZ31map60iD0YnwfDLJFAj/VGHDPllWSOS652T9uiiD/ICyCaQAjABLux/GR
ozAbBd+L7wsp0EnZijIToqzaVWne2CLWxkqAT7XLi6piAqQeN4Y3oLap0kokgPmy/SnVj0i1lGwz
1Wtm+JFvo9Cf52oIj9344rSYQ88d/4/bOI46MuhpUI2CZsBc1ATQbeIX2RTdw23UQXj2wuQhHYZS
Jlbf9TGnm6A+iWoU91qLrZjX4UnWXVUPIMigsCKSe9TCKYY82KHMrner9YYXQF05Sq9hRwYgoNoU
n7vAs059WsR7YYAdItMI0MLO5CK4Rl6FiNT9uBTArm0VbxdZXplSKW+geePXdfikGFIagHwZYpo0
AN0l9LHOrDQcqIGP2JhxlkKM0+rSm0o1y4RIKKxZUb0ZWoiq1zLyprB4JQGMh645ZlLSPoqln4Fq
kzTdUgbbZ90JFwz2H6RR7oh/nAC1pgkJtsXoXsukwLG0tGIFUKnvPbTPbVz7t7LwOXkOpHioQQF5
4bTyj9cTPMgJS6oQIfFH15lSQvjXhDISVdXKsuVxGNyvF9Mnjj9CmjwAiMwKWKA5ez0fBGMqpKiB
ckctA7gZTes+aI3xtuu7oLRRxcDYI6Efib+orSiA8iOG0O7pssQTFtztuXY/DK+lgAfHCVxgWgCS
+Hjv+ETNakqhuwewUq0zVVRvc7O3nKIvNjqShzbwP7QrpA2IJDf95zIAdzu0wF8X26paT5Lm2+KI
pWYNUg+fOa9dwKKRHfXTN5x60gX1oB/MEAiO2B7ARsDZTEIhmI+tNUEsH5KogQZCCu8xBLwFnek+
/dUj/k0Sa8fiNbtpqtfXZv9UzGXW+Cc958VYhVC0qf/v5Wn/NeeaZR9+sTOc9cdT+1qN1681kK6L
Qtuvr/z/ffJXFbTbsXj985+ec+RW8E8DDJm9l0NT4Yv97+JpNH/O6//4P9vX1yTM/P/8j3WdPGUv
9fwDftFTs/T/QnoaQnkWsnaxSXJ71r/WzZ//hGcuqU48TQ+rhW+tWV41wZ//JEjSf3F9CMBLEo4R
CKP/RVINcmsI3+MN0EjkGWkQ1vt//XD1ixlFF6JH0S+//v5e0uvCrH5nbWEQLpUmgE5DnUFEbtfH
STCpUZQMYAy4OtgNWreN/FVYbU35mKbrBprJKUuzmwTC8YXqowLTamhWurLVp46MGdhswQbFTsDw
Qli4D1gR0g75lz1EVjaVCeK4ras2wgd1ASLcTRchUdkVvFUV25lBtXKXyhGRTBbojhFtqmwNfRRP
XyOPzWspkFmw6NJhW0zrENWXulU43qZVS0Du2xrn+jZ9GZ60t+EpcwX1MKanMHocUUTX274b2k96
6IJ5fdVDM4OGsJ1feYEqu6Zg19/GV+M+/1Z+k3Wq3YuvXUCM71LBjO/5t/xb+5oFBDXRp+8g5wc3
KfU9px1fx5DlMjEVkrdMyxFO37bRsx4rBPyfaNrXqO0WQaZp3cSu5MNtfUyEtzGWSIo61kN01S9x
ay6g6Be3NJelMJKiVjzIqLm98YCkVzNZieZWE+4K+UrVyWF6E07mQ7tLb6dz/KjYQkLiRxQHKjua
TWCqgZ5HLcj1XvceGT0SVEhSIpDHXDgKLDZz5mH/k5q5NEHm4fo/wARZsgpzJvK/n1WYeVXcbELy
EWlH0NvG0W8Ob6USUuP0VFfcMCtN0iUgK4NKR2Ok4cdjs1T/felqMyP9N15N5utqZh6AYXKuBHLR
ECqdWbxKnXJfRXqf21LdHWlvqzRiEcOip5YNE0+h+Eg1GjLf8ZnPtCVw64Jxf9EAYxYgTlHwovDA
dnFVt7dFSPoRRNggQwwcBh609jDSZicCk1Fpd2s+DS8edBfvZE6nIPiO2KUgknhT3Fgi6NtQcgLL
kijfw006UMVjEv56l776p0aiOLT7OY3vhINikGYb3ok9OBEE3+PXbpWIv/6iFqDmIhZK+ogMPmkj
YthxTirPjqHB15DGo/otQq1vQcqEO2EfXfdQWMmJsvGv/MfpqQCpRaXZoWfdta9SFBbcoc7arjrr
IEcnZGdURH+QzvVL58bH8b7f+iy9Ru2yhITXIFSrGhE1cqs4UGzxIaKeoOoWQbStD5zpMVpLARNw
HnkL8Oxb8Zw9F89VRHqf/1MKoh9exANEOKrOHiU0GGlcd4lOI58msYtgUqWxQSUgiGTfZFS0qk3S
Z2QMSHvTuF7BwoQGWzEgyRKAsjjMM/v+c5j/iMO8ZE1+SLD/O1uTGZ54sdSXFN6LJh+M9kcHt+wG
yQzGRHWRu/jay+rVOJQhaYx6WoGIIlNBUZfE5ZYuyZ9/FwX6e1xyHnn65TZxjIPoBzLfESv+eM1Y
k2No/GeqW9sjHVhNb+8nOzjQ31qo7YcLzTaHv/pC8mebHoJ5OJQgOIyj8qwXQxlysGZdqm7neR5V
zBwYuRHlEI2MVnI4DA6yGfyVYdU68oe8yRHAkiCVHkOvtxrBLpSEksnZmK5HJSg2gaCKVA1RZRU0
kdLRR1je6lAWwFt0EyY5QnEO5sW3g6yixm7cLJXWnQm6mpd+e387swHK6hjMuzBSXdR5QNZkT0SU
cMGpaQJfBk2gqIoATeQkZNjMOiICD30YQjqUV9g4vI4g/csY9tlTkhKEx2O6tOl+ukzft282roBS
Rei1oH0jPPs1sC8kC6GcMZg9N9XRfNBX5kp+KHA2MI+Qs9wPbrUPF4JHS0M+15f+gw/5nI/4jx5y
PuPmXta7EZ/nA0BUJUMKPdy88qn0CUqzF091S4L9EkV/aWrNK2b8HlNr6V5nKOhffa/zqNBlmXNd
SVAQUBJWFGdWC8QnJFT2seo+PIj0ePRJQx4f725uFlCJy+DMB+/9dWbmxDczvQPlAct14183a/DN
iLjxXH/VrL8X62qtwm3XKRzkdU0G4goooOSRgsC32xWHjDw9bZgtuPYGSZFEgmdakHuV6CQjBxTb
INaiUz+nJ/7QMXP7Ug1mCDac6uYTia9h/zykPJ0sJ0Bejx2jeBpFpuZEs5Bmp2JTHiuRiio1SuLd
GeuvIZ2ltlwg5XcbtP87tmVpwlw29ndt+WsnzKcOwrsJc8mBeHcdLfChupRiwnROg01wU39DCT6S
u6pFisQelsI4i308C0L2UVmLYoXxbtjwnA7MOia3ZUghUgxmWYBs345C4rtBMZeVElJLuY07gIe0
ZLz4HI5LS8LXSyvmMhDvOuCfvmIWR2wWTfhbR+wyA74wKZf00XcdVOut1cUhZkiGcveuiGMx9VYq
+J1vCkVCBpQfhL95lszM5e8+SxY7YWZX/x6d8BmACIFACE4A8+f122amUYliaerrAnWn2becfCuc
3t1/S0nDHpyIkVffJjXq4JnHR3qqbYWsbm4OCjXJyFbbkT6s2OouIquvTSRC3p94B+8aNc9wADHM
BE0OjRJdg1QMGw3VT6AoO8Et9OdG0rGgw2/1Jt+i1DhpHvQ9hA1PKLPzjFcWVFiNWPqNo5Cz4LyU
K+VRYy21Vh4tVzEpbfPOw+Hk5Nmnc0KlKygVb4CXrNYCBb2V6WsAaXRYmSx0GwJBLQAuDXGvfBI5
wzZwXifa2ROFZL39iowdhai3V4CmBBu+82u+95h61ZBXgbrr2DVs6GswnVD7sSExPj6m5ovJXhPs
djatyKZmnhN8x1b93XdrJ8Sn6kRyQ/p8pe1JursymWFr9trCDmXQAu3QWULs2kGO+bqjyFZfq3hF
7Vg0dL0ddCtxSZ1p18aBw2WSK67vo7dm0zr3HR02uJ/nmD7rbPfYs/uDSe4Bb9H7q+uUuioul5F8
3TMQs4l7j6d2NWp9bza2SfByZZNw7E108nVGNoeb0yklSJVyNKLb29rmj4eexmT7grqkpHJaWrHa
bti2pS9nGaYfBX+xuUf0RcP7oONpVyzbIeHPedi2ZJ+sNcw6bBCspw/7bbSuWGkDHToGu2224x9W
sMoJ1v2meyjfkKBa5KSn4ybaRWtINUFFnEIfYRNRwRmuZMCH0W7cKEd+Wd5C5Jfj6xwTpBXg8i+H
R831jiZ5Wr215HwWTyGLBiISUu4SUqKPC7tm4oP9GK8bWyedna8fkd/EejZtesfYo5sFOpC1T1wI
TpBVRlc97m9hJXDX8Aez+JfVyWNx70/zRTsFOopmqa5GajvBneIG9s46d0Ny3A9scrJdb7Mrw0Wc
f/NYr21pgyY6o2NTtuD1LVmKuR7ZP8RSLPXPbKOvmrJshurSP3xSeXvj2Nt7gdSkpN8kNjGQ/+jm
adxRW3GxBjIiOv7VbrO5OS10z7LRmrn5P43WT6P172m0Zr7j77kol+zDDID9Pe0n9FU+MeaceAQN
PbhbSJP7aMwhI+RNQQ5jxTezioku3x9ru3NQcshu7cmZ8DM9D87gIPZE+XPjpsQuCQ4n/s8jUvy5
kU5O/pStJUdyzM3EZCoxzZHtgKZ2bId2xAS7WxnX3apbCVRncGiYhZ8hPGrthIgPNKihA52dWzZQ
nexaZne2tunsJ59ZzLT5Tqq70bq3hZsRu2jHJKfHX1HAmiFOgzM7PIYEXg2s6SEiAbl7UuhTgb/z
Iz6cBvc1peZVjt3xOnavrlXWwDHqyHVOd3JL4p11KJ8Vd6I77LQZ2V3t7h91gAIBWSVwH845ASXu
smtjm37ZnjX4CsAzDAIPcKQaObXkhffHG2/QzRu2bzzf43nuVLy8vCAauqGRHTu+k7gpnFeVjE7r
FDbvloDVdyUbHd0B4dnlToFJDZa4X+/bGM+FsZ658qE5QKOgyoH8Y/Ra9B6y9PDFRx4aVBjLwdmi
WjscWz6M6qa3i3W2Nt1iPbDRVhzwTW0ZIEoBLzy0tVXi+HbgRPgtA76e2gGLMeCoieMEGH7+t9IN
HAFgRuSEdk0TPI9XOzkN7WmVujGeHVbxHmfewmLiMUVlG1t0JrigsVPuxgckheCfepTcyu6dej3Z
I4Onj1I9RHaga0EhwUUK+GC4GTwktCq0PdyGjq/RhvfGDHjcpd3SdFvaylF3JQdVwPAMFBQYCMDw
wDVMexMjkzsNlVcFpRn4NHawIuWtuJ4OyinflWt517g0sH2WUQDAZEJzpE22CgmBe26jaqiT2k6/
bg7NQXRElm3wSfsTa4lJQd/Fu/KtiSnMXc+GiTSBIwnHkIbnDr8nds4GfGKHaDI0LKmKedzYYKM6
W+BOcEBlN7dNW8eXgRuC084XD4CBlbGzdqGzsmhH9Nvx2DokXPtrGpDIXSpivGwqZqeyn6biD2sq
oIPztamYH3a9VkXWnQlT0Tk1DEVt624Hgz843mn4dWPwsJZk2Aj+jPbgudw+IKfbRj0Z13NFOoIl
Ad00J3UF+tzhwIpJa6+hj5I/1DgOtGyyU4aUYjwgWEsTd8OyfbPv1/rDgPmsEg847LQZj6AdMKwK
384cBd4zzhdYvSNF8B8fqR5FcpAfguuGJhtr3biNi8XnKC7YV+vgkK8R1KfmZeXA2tlfm1RUD1ro
p9lZqOoiMwv6SnUVQAJ8RbcUJ/k91CPQW62tPU9Oxwpsi5OjPSTrCVZJhYVEksblu8J0KhGdtm7C
UvReTVU7YbUbOQH6zcf/fVhKZOcwjw346du5629CO3GgSuFK37ntjWFZM9jXiOVucMPfhxQDvM+3
w1OIzReUOlbu8T7YXuk7/wRpFTkl3h8wjI2dUpTNRod329Tlr/rllfUrf0WOR+Dw7/4mccIN5E9d
/MQVQ7uktZui3SHGJXFKmuB7jJbFdmoXDtqEe8ywCyROixZwq+8xpNDimvjapy6/H45c+JuITauc
t8fhP9FO3EmOV/ErX76OfJ/g74OxPXSrFCaXm13UuQTMENKQXsXrFD7DbqLcfwCn/KRt6nVyHV2r
D/ka5ht7a3Oob6VNzwbHdAHYXJycASd77sxoeEisdTOMgkoDGmOXa23sGLDfup24+cVG56w5QAUN
1pzvLjLGy1/x+ThgDESsEohw0oZWVGTI777WqISAQswCW7gKndgJ7MBm0QkF4InABGzvfOtCkU4A
CJ49rhIXteXs0RlZiucaB0jCLw4W1pfDt+rA5TiFifllsMjOrkcm0Z3pFG8odQcUIdh7cBpGol0h
trvxGQQNiOAmQHky17yO3JBhm4e0C/AmOCUoj0DtCj2noScRkoGCGc2psDdcjUKqZl3v6p3h3uxL
bJUVtrF9jz1URsMrGrMHydFw0zU6qLYLTHu+vjw7BPkpdiBxACLUdrW11j058ztEISPeZDSfrdoV
4rnYclssELSWVXbLckBbhW2cLLTAci2bYOvrCDGAGkz0buVhn4dftgIUvq7XyqbeSa78oD7rzzUb
n33MTNT23Zm7brXGuTqnEz9oE5nC/UrJFlAO20/OgwN13j2GFp6n74KldiVsBjex6RvqHtK3t4Se
XhBOpzd3h6eI3N315AVen4cBo+0qutMPbMu9PYlM5JpDLDW55Vcp8R8UjaMW3EMDcA/39c7WqmKA
QRifZqXdr6wriHigh3hfcAOgw5PtHI1B3AeIFPAmt1/l2xwDw20h7y0PQ1NiHkBQkyEuBK9nB+IV
4L3eUTbBaoOR5O54ju7vKZ9MiJZjCnkU6V34f4Q3JDCuqP0KP5Mabr42XAkdp2z0BwHQUObituhB
Zhod0TE7Gqw4vEdsy7UVOz36x7fcjuFEeJj7GR7gteEWuKFGEVIMJG+qbgf4GGEBskBx9wWTyp9/
h7qrhRkW3QCpreaC1pW2fDmT8AXLPVS+KBBBuZxPhgd+9uALOj9g83H8lWxrzsSqW82RmEqlnQQD
2x78LaqGsGYt2kpIIMhL+drV6Z67qdqucL5LpL2DFWPZ8eKpwqpxOwaP1cmceNO6JewdvNfTeNe6
1U3C2n3tSgTWDq+DJXSlbe7CTsMyR7DAOfYqbuvg+QLbjDlLEA8cM6yCqsfhJN/IN+GufZQO2j7e
+Wvt0N3n7kCgnIotkkOkQFavLJwNuC3kdlgiaBu3stgZYjfGutVhC3/5bAG/+TuVVDgxqfBhMW1W
UIXGIuOjxAFG+NZbyR5ocIZ6s90Bzu3wnv6qo/p62MIyu8mNb/M2NisAtgzAXWPDg83ufJbAxwYu
fd/fV27LSvidIexbjM/HLLBRiAHmJcIiHrFpT5hNTxWlcKsrTE+ME0YwcOvvCQ41yPI+4RyH9c+P
QJErrYGGYhYCLuXeLX52Dh/pClAr3zq5aeboOv8fYEZs+SWIPBXAWJxOMRHhM7jhcQTGiURNJ3MT
rBsT5hEPO4LRLjGB+abcojMCzGoJ+HgLt1qEhbXcHset4u0ALqRj7DhIa1zMmA/fHU8xmUBzBetn
dLgn3gJiHdBr/O2DPeGsYOHMgfJJWGt8uVow2BaOqT56BPm76DPlKr2HmVt7NMVxBmOFmQC5L4Dg
IUYNcT18Gv/k0eHHnXYtEgoLjuVkXLaiS8+sIEPAjMd+K6whbQFrgIeTbJCWS611dhBBlszO3Ubb
Y7g46E6CJ+GEjdz2bnQEBzCVDh4z1/i6TEUTdNVfNtSBFPcxmsAPEdrBZAq++OYa33lr4Rob8za9
61bDlm/MfMLxTxBwNEHGOCYknBIH6corfhicsIi+4+Rdr2ukP4QE+xAefDQiGG3Z2cmOYT/ziRzC
KUB9MBwB4XSgC9LdtG+PhbsKnYzS5LUFUG1idFsEQkqMn8VCTOXGRaJaSegL5jE6iPe2eh24fFbz
E3J5z3sbuyIOO5jrt3wbEm75a/lfTYoCQfi/to5c+ZrvnPw0GLg4RuE0iFdTTLsFh3DxjD0vwPTz
jP3zjN2mV3mYNfWf/yQtHSdmcD1q3jVT0gONi+D88o2jhpP3xM2kvF8iZS4fXnhr3u20Pw8vPw8v
Pw8vPw8vPw8v/1vyKEdA55Hxd8GUS7T6nUGVhDT1LW6+QTUAJr12DfjEC0mAS9eYBWz+qmssH8Jm
oYKfh7Cfh7CfhzD4XT8PYf/8Q9iiFz0LVP1NXvSl9NsXNn+eoiGKZZxCDZYHx9VL3KNY88B5tlOO
PLDKmWOIPxKAFYjuapcYYoGzKQo9AqhSbdT6AZga2xNwGI5v/4IagadnsudXjsvG9DW3iPhyP20A
byNf0tbcHrBBCxBnAOkxZ5BgB7zMgeoLNAwoYsvPx0u8r8U7ncU6/rh3uhj+ukTS323k/6bhL8n6
1BnRIVmN+nmihuIWH0+QfdXJEtT0+OQHWge8jmNu5/PLeaTfAarmID+c8YeCAU3fgibY47vCoXWO
9wGHWk/s+/VEjiVeWlOA6rcCOYJKsMmO2bF2zavmXr5SDsp+OKm3hV0A0C7BHDEQrqoBLZGrq6vn
BKHCK6CaCbkCFDVtpo24Bid1M7kl0wD1t04OdDRwJJqvR5BZS8YpIQMO14FD8O6OTJtHFKw9vb3d
BOQGYQC0VWAvITu9IQag4B5iBPZS8DzOnLYpONvzFsD3riUefXmJKLgfiPwB/T9X7IzQBnBBjd8w
KJxghbT8J3+G3/3pjL649BE+uXHwDa/gpILTy9eRyc9R9HcjMzvbJ2FsxWbcquAq88cWIR/6rbcH
lpMHgzi3SMS574hPrgdye8lld0FeJvaOgP+yA4PmDjkytk88FiLkwcN2KLlKHShKAeQLEZjAvUTA
XM8voNqMl157A/clst/GBbrphU76g4F9dyczutSgjII2yIgH6N+KB+8VNGu33xg34ZN+Ek/yabiq
bRSgHAImg2KpoxwFxO2oMBFjb94gOVCVIRnCs2mG7/mzjiAfE8DFhsyhhwwvisRB+aTbXU+6x69H
4CLs+FW7Z4661dZGV3hYG+NBChGnfeUh0JQ+Q22VMJ+E+9Cnd9BBdRJbYPFNfBPsZcIjdyEiQhzT
5vzgr9t0SbD7qk0ztx5lNVUlLnhsBREqlSIShVCI4jQ7EzwuHs8DIYbUqwvXhDZI45fsHEwg6b53
NuAuIWMKkU1EAetLUEbBnI/QVHBiECPqEcJM9ogZwWvKXO0RKaoLUwFlzz87YL2bC7OdPcpQ3CYU
0H4eLTDRXh6kRdxgzyk/I0K2PDrA40MZiEu97V9z+lKHSJx3RuwHfLTmyNlo9R3kQBG2+SXI7CH8
zMPpnM7Ew9+cZM/ne0hTRN/dqrB9lSkn/7aytqXKSoVkAJ7HVQT6dY0IZs3C3QCU7kk/TvaKU35M
WmC7R+AXo2gicFoj7tc5l3AaQGje4mQ9XGhJFovBX1OPnK/Q2cpGhIuQIVD8Vrj99uXFs9/e7nav
qXt9hVLDWUaw/mCjQoZvAdbgzRsKZYChxtFxjnnzfZ9/74F8I26NQEG74r/zKBDHyhFeBLheXeLJ
CNn+jdNLnslUtGoWeqOCKZ8S8cJBQL7uindvf6esSsKjZyEJKGrTURjezQYW46agIynonUjuUnZ3
d5MjyHG5Q9jE08tLhtw7biO/Xgefe4h/mUeXBM13+7s4ZGGnQNXfLa+To6rD6wLTzO1cFC9yGrfC
IE07+X7hoku75SVD7N1Vf+6W/6jdcnE+zCj7f5f5sGSM5Znz9M9bLUtm90Iifjdxf5rdfy2zO/OQ
/sV29SVH6SIU8W52/SMcpSWnU545Sv8qTueS2y/PHKR/Xbf/IsX/g6uKogFcUQw1GpWZddQgSg7R
Ebh65ulbB+bOMR9W62N2U++lFUje7BVMCjshr/HehycH7gFr70Cjp+EG7sUq3YDbQ0D2wfHueaCa
W4NLBs0qV3emfQ4kJiIg6nX7+MKryCjPMgjuLHjeYUyDU+HmEP4+VSU5JTjpIVlzwZVdvL3Z+ewP
dnsXxeYfRs8UDUniOvrI4/0IDJhpnYYNd7DEkWa3LSgy6r3BHrhrzrmwA4MzTqtbHD9wAIlX8Va/
cEVRamnPeaCRw9NEOqjXkGZEtWgQrcDb48kDLDqCZOWkewtHfk45ahEh54RLUHmogjH16eD6yCDI
JdLrriY51mJpsE+j9O9ubuYt/KFuTvmU+f3u5mbrDoV7/ExWO+h1oDgT2Z7OwDXODzhHg3uHsmTE
da9UIC4dvaCTV+7VqUC6jERxHlk4Tnymd4QKKf8zh2ZLpPSgZJRoaMnRWW9uvnbGF29ztmf+jrep
8R79aq3MgAJNyUO9RfkvkEU5lzQ+TABpnBDW6zsHX76vDzJ5ety5PvJHw836AMgG6jR45vgdZEe8
LKfA0DisMNrfFLdeq056Je/0lb41V+mNj8plq697j7foqxbPdsfJs4zcHNBiaNs6WwB6X3/8pe72
V58/28WaOFdz2YD1qCyIQZF4pPH5O08mk3YqFfEzAwNTW3GGJmeiJ//N3pfu5q1jW75KvYAKIimK
1M+WvsljlNiJk/wRnMESNQ/UQD19L/mgUbb8XQu5OI26hW6cKuAkOQ5FcnMPaw9rR04HcrWUjS8R
fHJIdp+6ImBPLbrygViM1ywgUA6Rz4L807wH/xlqmYdxH316/8M3zsVbx7+Ta1vJjHMpPn5D69jH
rQD7vNX415NYU1fUzZRo1mCBK40u4hlVoZiWFVTA9gChWv79IhkzYu8fwFUPF/4RnWwlfoMffsxA
937jf79DzLr53PrfQFbmtz6+Eg1tC0KYIAq/bP1PsIVocLoDjvdk+zbK8p42bpctp/DO7Xor22DV
s5XaCTYBrWLw8V89/2sDAHhBi7/fLL8z7JqlnBUGXu+vvy2XZx1bf/f+ZW29u/Wc9P/5785bNMkL
T/lP392W+K4Ubv+3i+9K6f5niu9KXf/fEt8N67jmVfoj67ilgJ+RrBeC9j9GAZ8dmCfBJ+wI8NBg
8uNKA5eZRTrujs7xR4L2pO5YYXAPwMYH6LrgDi7KZ+i7HXopliTVRucCsRe/761i+9fiqwQp6LVo
BcoQ9NcWQXML6iY0gQg0fNw8T/b6UOzZqUSx/VLO76GZasKwKdR53nE0Qv24au/i1peNn6Qw5Ci8
Rk/XouExU4Odhl30DSXph9tbG/ugu6cUuxiO8gq0CYhkCnTlVDsW3Nn4V3MxHZdWoxSAvTrYpxTz
Q2J0kSBJswCt6Z6eMsQ/xSHdFyixxh+i+4PCgaY7e0d3j4sf3eAP3le2mLu5cTgrrW8ahSmUEW5m
J9BJbdBMs2j8qwqmx8CtXH5pQ/XffAe5Krpplt4adBvjd4T/9f9ksZYu7Am95eyw2IjKX3oDvnv4
yQa/vXhNSyfO0o+4/G3fGx9/9tc/Sbj8N5gfjKDwHi1gKOJfyvxrJDOQMtxTJAclOqLmYEJ715Jl
x8it5dco90dHEtrCBToGhucGixE/hd6p0veOf1Xvk0sCAzVhHs37R/Zf2Kd/idMibi8eYRGToq8y
iJONKKnxf8T+RRN8uo/h6sE17Pxyd1h+Y5GRYl9efP/+YHYPLMDkuhpOz+PjL0ywgQ1P/V8fny4V
pL4OEghDsdu6203BX9ml/5cE/+zYqJcaaWVUmzYqh7rALT678wtSsfyzXNrivqWH+4t79BChlwgN
5M9OP/hu/fsfPxo4Zh+fvnzB6IHfvyVmP2WIh6OLxcNDP+315dPTE3oJ707Bk4V07HK5l9Rf3nNw
hxY9hRadGn145RENbku+Nr28S/bG39B5m7tbWfT/rN1tK62Vrf//SmtTaa1Cw3+b0tr0FFYx5t/q
KZx1tD0Ctk/PI+AgXB1SFLkqNxNsIaxUh+ceI4SHtaqgEi4f3YPt55cbOvrsyFn5YsnVdhW1tJtS
LJkI8muyJaZSyBYELPqHk6D9dADdY5GSdpdlRXEoZ8xIdQhGjTqZ79nO13HEoP2mKLvAsuuwGOiP
OmmCoTTtkYusW4jI7K0vPusw/OuLnZUrV6RZxqMOihOTSAb04aIkJwnqC+abG+CDGo29pxpjQD4/
LkUJl7cx5vNvWOBnlP+NQ/fiE1YOXdEKx7gOPgGB9aKiP8X7pVFuGWeX+8tYmKVvMEad0Ed4V3dP
OWoh3vcB6OIVvfcFK6+pmPouSxp8wc0SHf/6eLMMRPxwwEw/vUy1+XyZ+h83ltw697Xb8fef+/Mk
8/d2vfInurrXIHvGrsmhgSeHurAmAPYFqKNBWUFznPFelsEImOQz+OPuFn18i2tY+B9LVBOoHQok
zAlXsni/HLA/UA4UKT19ef+kzuu6F+KxMu0TeMEtWuIzv8Ba/1g8THhlcDsBaSwu7dfdcQgwj6j2
w2XI4k8Hg4WWsY3H23aJQ5bG7tPpfvEElk8fFzwmQCP6ly9Pd0/vf+mmIC93/tKV/NsFefNKV5b0
33SlW2pyoT17eVD/fjW59VpXer2IMzZmNWSw8G/C69P7crPxl69rm//sL38mmnjnlT/XR7wQynRi
3I5GmCS8lg4PmGBMCQaTBNlN+qD966ULXgX5bYWSqh4jxzBfA+O+av8WwxmWiqdfS8bh2/79HW+9
6XXl77/vTZMNJ2I9RP7vcCI2rNHz4b24sb/BGm0KyUrHFrMClXe7CIkdYJRYjEJeeEuwAF2wjL5d
bILlf592iPmPHEV0BgBIdohuUYt4RC3jHXrzgw3PZPOb1tr0f8I3rfTr3/mY/ojo8n/1nW4fc/VY
/sPv29+P/T+qp3/c6UetOq1+dv8B1JdL/uK/pr68q/KqqMpzlJfLD/5FeUmE/U9QIICOFTTKoIaG
EP/FeAlm+H9yRAAOKIVtxvFn/6K85P8E26/t2fgJsAkzgRvtqv4vNkz6T2aDvBh/IUim4YCzP6G8
XI/4Rj7JATO9wxmlxHNAG/va6NFcO20O9u6wmgxKHYhXnuYo9y6Y41mXld3U+8LLkWUfQMzNq0Hv
x3quwnIq069zGv1+cXzhX/r/JQHnWq89fw1YPhGseFyg8GP1NaKIJw2q4DTMdC2+Rk5FMASaT/k9
q/Lo92jyDlBcWtxwZwLJF+ci/mg3rjF+W7OiB208Ycc6ZuQ+NXmJicyOApmHmdKkCsq8HH++/7l0
cYdfWLHnz/U8h1AX7M+craFyljW9m1GjwtzWnr2rhrG+b4eqQWIyF1YoTVJLvzE1ZnaoYvg0GV6h
UCF2f/BsoLc2yJY/D7Wc7vnEZvC5V3n7O0+q6GhNbvTRUC97otGgfnInmT+bLqvvMjp9spPB+vL+
Rhaf+u0+xCKdnmCg4X4tBCTRre0krQpdOqYXYADCMBKO8on3V1n+ltUqEFdKmU3RdMrFyrMHRwhI
L/SkwqK1AGE7BCM8p6a5alOVbERvixZ+s5RkIPv2HEY9sfz5C2OFyf1eLV1syFL9Uz5wcFxF9Kaz
iPZbj3/+832BW5uBgdYWkq75IWWfcSZbR4UDuJ2v4qrHUFCnqsKJucVGA/CZi/IoAYm5A1IVj63j
Yup4qpjnNg1RlqkOo8PG/Wyacff+hs6uwomkoMgmuK1VFGgKbivkA9Mwj4v0gP+i3U/S2iqDervK
wtiLZWzwAHvuuvSPEneMppmkIZQSyhv6pj9EMqUbe3nDiG2D6gx1JCBuREaIgarytSjoyVGqTDKI
wuxifBstkpOV6s5Xk+2LuMABNpT6wkgkBqbK+Cyvpg1u6SVweC2NXKIXSjqOQ9GAuB5UnvIyFe6Q
gbw2oU99nbZHhsapY5LE486ZVR8MQ6t2uhJbL+7MEUuGU+ZQ71LC1Lzeu8zzaMipTMO27ONdn+SY
dls19R8/Ni45AfmyQziSb2IlLlKDyYFSlYY2SNcCPvBHasoHKy93TTxtPIBzRwlTSYGfUXSerdEz
jFxMTOfUaajbnOzbQfP9XNqW38g62bHJa65nxxn8vHCrLUFa+dwQIo54HxpFQE1S3OTrwxySXpZj
1OWhnL5n3XDjGLYfVezL1L7oC+s+BT0YjaNgKjF+Sdj7Yr5LTPrYksKfTO33mdhl/a8/famuIA6I
sSl8BHgZq6N3hyahvJqT0Mst9cWzUu9TyqP2+P4qZMG6XguwK2AVhODOctX2So4ipsHr2yfpYtGQ
X2BeFoyjq0+jR1TQJYk4iclKv7ltX+0dl3qntI26Q+1UU/D+l7y9fldItog03CrI9SriHYnTymhI
0zBJSHaqa6b3mbanfV7YSRDZpXPgalafqGiTjZXfWhSszCEDSP160lsr+YJh+EI9QfCmxDP7yihn
p9xq2HuFxz+UKrU3znzZyerIpQvfgrnLscv1epR0Y8Fj7FQNWt3PbMT0um6yaozPGhm30NrGyjTI
TFNcWDn6jcoonje2fO7a4YVSCWONhw1r8Fria6OYcXSRhqIm3hXTHYaYwWfx676j0FlZedFHrb5L
J4E6tMR1Azko2D4wDG6kmtgq+MTbk7YHEwsva9Gfa7igr4nRgyl0qJSGscDQcoHKtpRWaLceCG33
qVXkmCfnVfGVZbV71wxIpzftWNVB5RQG06gLawidKC+jfRUVgK3LPrUdv4pdWp9kN7kYYtYx5fmZ
juR1q0v6rSqTZBeb2JN+MZX6qxic6VOR9rIPJt6W181ErE9iIu2nIncj7Y99Z1xfxnX7VPemd/9Y
zcIztmE/8A+evL26DeXp2CmSrAsra6BBl8Ph7AjIIBM+ez6yVezu/bf21l2DA2BLVPAS6cJtWwHg
TAzSTZupC1nb1CeeMLDsGpH7aWXzw/tLLfrjtbBjKagvkEfbwsMtvxY00teN0TbpQgWDfGll4CUW
qe3+d1Zx7cVUeQx+7kqLNaZfJrRZ2JDNIDFT/WA52fDfWUQI10O8x5Z47/VWkmZI3IFVOuwNrQ75
HFPfeLPa/fGBMQgB43IxuvbaqTFWU1Oeah06Mc33ZIh+ZAnbsutnboXBbyHw1Blj0PyvtyKNTnRX
qz7MaY/i7Wn4PZi+3ZDqt1ZVMnh/iELhPiMCWUV8Gjbe08L0Yeq1+UXMTXuyPDu/SN0YKP/MimAe
3S0zcm5nS3AtHYk7AvvB6525ouFMGIZFbQ1mLz6A5kDm6cbWzjwgDl0lEOzAMXoj1UVJWu5NbRtm
ajCB16SY1ooD8CfOyw15IMsLWb0gVDw5iOThsTOI3+sdsaKTA5unNkwrg6Ggdi72fTqRQ92L6Cai
2rumTjKh95mjZFRRIKpxw+5ycBDu3UFMn+mo2eX7Mnpm+y7cJUTHTDiAFlbiY3Ll6nosNVw1Pu0Z
mS0/qXPjZ2U3bJz0uodvsQ+IJSRsM4wVZc8FSC/iPV07cW63XIdZlcZfLNNm4EePnRL0Ty1GT1bl
BO9gLkHePthIbfJxNBh9Haec+vEwxunOHTrdHYwEX1VvUWg6ryrK/fsHckbqYMkZfwZcXClXB1KY
2K6nturDQvDIR4t+fcEn1W8c+zlReLXMShSEqGkBFKEPSZvIAzcs/uAkVntw+Yhefovqi3gUJKy5
Z30QdhT7Tjxax7TLrCAl8RSIOREbO1+nMpf78RzErBLPYfnFSiuW2iSRIXwM68qqr9Oia3zW1gLU
UNEwojNfcRS/zWWHTG9jSffgOWUbAgiq7aAbNJrRDY8LjHyWSY2SNZG4NEhi01J/9HoNQjQ3r7x9
4/bdIeEWHX1e5gS9PINVh25lR2rDM2JnnpsHV9B1JAK6xXC9fm6ynKc4rrw+VA3r9lnSomnFMFCH
jq70RcGRsHXT36kABhV13XAZ6csR84D7kfpp7rZ7U+bxYe4FWshrqX1mKNCjPKf3VUGHX2NZyF1b
lZgY02GnivOnRPdOKJ0hPlQqpddlNKHHPR29o1RS7sak6y4s6tn7SaRmN3jtuGHW3j5m6EsHsQYF
eINYfWWha1v0iKLtMbStDoNqtNc+uG5b+ZnN0o0k9Ntn4tkEZ+oJB5EWPILXZ9tM/eC4sxhDqzXs
mHT57yYbyOlP3yIWEbZkz/8X67dosUa3SamnEFDbuKusBPPkKaMbesl9o5UBeAk4AhJwGQWU+3or
BrW0MxyFKRzS7rfS8jIVGN+jG9sfdMM2hPLcFTnw1hCjedIBQPx6MZRX8qyoInDNmRaMcfNgDkVm
AwS1mnzjPa8LOvGEPRvmBsDnshpbNzt4yqSR4ZkJ25jXgRdLddGojB5ok9PdUFrNpWey7pEol+oA
14dulFFOpc+7qkPCeyw8Hai0ZWgNm+OCHrXIxqeUSbvdOJQzwkRsLhhB1IgfX4cwYycgYLDCITNj
Hdi9lwRuGxcbq5yJlAANIERmDlkAnjW02RTUEgXBecDA2fdelw2gccyctkQfWquV3wq7PaVxNfS+
03XkMe6zGCP/o7i7i/rYkA134IzcAZWTZAGcYHzXMCGPY9YyVc/hOCvyOFtzDOkWaViKttvlE8Yq
v/+azoBs3qsFV4Ku7NRqigYLallHH8zs5cfWocjg5m58aRSw+rGvo6+lbew7nefsMExTvrHpM/IP
JwtIl0OhPABHvZb/JBZulxbTHDaCokwkN4VfjhbGgbDY2djv2aUgT0AtHUjP+qn1c6QyVYxzGLkz
oBCvkQHrh/HgjF23sdSZBA2OFi/MXfIiCxrwelu5kkgDjXwG7CTZcQD8vHNiJ77KslaerGRwAEGU
xk+UAWOXF2FIOmtVkHKrvo9akm5I+ltYAl+z+FpAhwmCUPb6a6y6laXJ+jk0UA5+Rwb+uSr6NFCy
7C6zTHY+jbTZY0c/23awNnybc+eOmmgQlrkENmjt5hEg7TpN7Dmkc/5Vx67YTUX1pWNpuyFLZzI7
gBterLQ6dZNWTUlHi4SFa/KbyE490GLRrk53HtH6w+y4qNXPo7xv/JF1JBzilgKLqAv3OGs5eT4D
DHcf69wBNa3N6eB7Q4u+LVV41cEqaftTqsHuTyJviH2NF0rBsmrL9LpsKgZ+pzqJm409vVXaEmAh
YwhGMK4LSMrKQHCRTCXhFgtbmTWHSNXW0Uu6IkycmIBGYqwNBtnbplU+m2j10etq+8FklT34dSOj
7OD0fD4K5YmnKGstUF2hUOsuswby5X1t4kCGXsYyoKKTAslNsP9yGBd7kYIXzrxS0jVzWnVhRCzw
mxA2H0evUxsP6+0qAlAAijAp1uMQ6NerjG6RMa3bHvBG+mloRtmi3Tgn5cYya1UM9AwhJpJDDt4L
kqarZYpWF7Jp2zGkRSGuYwS0fj1l3mdLleLCck1/t3F4dHV6jAg4TcifwtVGvkOuFqxzohmcJjuM
GiZ+6izPIr8hIrb8vhgGMCKlAhmACm72AP5xTrUf54ynvoLz/6tjGXjm2y5uI38YEvUgmr4Dm0Za
eiO6qjsCdl7eq9wv4DwVgdCJ+4EUKoeX0bjqe4efrvySWTr13bLvfrQtiW+6vhZXCYr6UqCE3O59
dx5sWKQyAr6mSNupoK5a7vhppzTSoDTrZoQHfAiLvm6nXTI6RvocaCna/nnCq13CWX2jLNmCpwQ4
zs/3j1CulRy8BYfbkiNmIc4SVL4Wjb4ndlaWXR96iiSANhWdT94o7Vun+WklzPrMs9l8m53UvZCl
anzb7fNqh6xFiiFfTupd2uCK/lUS5Oj8bO4tdNykiuV+m1XWgxkEQbfuKOzLpDVdfU0Emy9URBLb
n7WjfySJrJujENo74XpxM8XoJaHduu19kkskGeJcgthkbjP0d/S6Zjd9yvjkR7rQl0WvWekz19hA
Ik2mINSeFWNWFhucL30fV60fd6l1LDIeSzDv5WWzX2qDb5K5YVWQVKb7Us8pmYOqBUoSAIUXWdCV
fV/7o+z5R+QBa2/PXZJcGq4dkO1E0byfR12imNEzsw4cLdr5yhrTnF7SwdGfaVbGeTD0XS+DuG3S
5Eq6RXRjxfPwsarkLPw8tr9DwnqMjkp60vplHtkgERNNkvuI9kYZZCyr+iOnI+LVuonB+EyH6l5l
WYMxU+Mks6Dw6mzaF3HJCeqX62NRFiY59QqpAL8to/YLdRDC+H2VGBA4zuxr5JJpXpRzK4/vC9Ba
tSzyA+JyoH8Il1yMsHgtP50pFO1r2od27+o9KYE21shNHv54FSBmSM8KVEogM7N8xQs1WecFp1VZ
wgd3JMYKssza5xnfCvzeuHbYDJZxsSEB7BQl66+XiSpd9JHVmzDvuvpkuxocKIAfg5TN49GI6ZFX
BJxIhtn7qkek3XlZtxGsLdH0S4OwfAKe4ZLAROoFmOfrT0hoHRlrjHrkTwm4JVHH0Q4dhhHaLgic
Yl6cmlQchGd+v3/Ab6pRntd1YCSA3Qm4lqt1Kz0IZskGeYOuj3WQTFb3UOAYAPVbnvdU6np48uCF
gONSzO5t7ZLikM2zF7qW5QRjkX8h5Vg6fg/ncG+IabUvx1gNvtY030iRnD0j5KWgtxADoszi9Rl1
5WDPae8M4TQM6OtzanUsyIgRskBzgozE9W6qPY0ATNTB+8d0RtqhKZFghtVGapCs8Cabl5Psc3cI
+5HkwWinCO0A4W6sckYnA0u0kfvwAPHBHX69v5JUWjS2NYajtEBAM8xOEkg1D6gPglP1TZdFAi5Y
0yRPWvWqCaImMluwz3LfKznEQ0PyEYVJDhTfyi6kQ5+3ubEQzo9yPpHJU8fYUPWRl8OFl7fRfaEF
vX//dN/AeRBCF+4ugH5kLKhcpzxtF7mlISYmVLZ3cnLtw4u7Rfh4T5HNNw1m7U3145A7u0zqsIZq
zwkNcpbuNr7jzDXjO5BztwGZLJju6wvQTauheGPEPJOeLmRCnSvP9pzLAuVjfsUMCyaaoJO0JvUe
wUEblNwIZIwsHYx91O2LkqLRkjlsv/Fhi0OzuhVEuhC8RUEh6l3JX95yRaoMHyaHfvJFlTxJC5BL
k6rq1FGoxoZrEBcPcfaYp648zFXEA13CgX3/Q85IB14BKj2Wi4I6Xx2QV0VNZS1Bdzz21MdYuf7D
NCT2zuZTE8Ssmna1ZeqL9xddzzJB/gJvD2pRwFe2JZ7I62txeZ7WrDYIiVAZdIzcITq4ddYdx9mK
LlAqVvrEie8akvd7x3LQQpzmOAxkC3ZOouVHRFni2JclQRo/a66dlBvfUrG+QpGRdWj7WVwMmat/
Gk+NFyyJMFB1kPmODgSNObbzxcwMDcdwR3cebt6HUbauqI4wonMex70qywJYJ3qN8JyQYtEYvDl1
GNlRGnbjqKG8fv801s7282EsGWKJE+FvIpzOEVE65GQOO9N2eznkaK+o22KXYEp3kFLjbBimxZCv
RM9zbASKLuFoPF8qOF+a4EYjRZ/1EUSP9mOYuaLd5Vmi92nSVsf3t3bm+cEbBeSMWcsQ9Gc18cLa
W7EDIzxndpihk/E0zgnoWT1rK0Y8twpAbSSXKYrMXGfluYC5iKQVH+yw4/BoaTmI02DjHb2/lzeY
xnJPLkR3KYlFsvUZTnuxmXJmcNu7hIRRDiOLipnF6WNwqj8Obpl9i6dpeOBekujLCDv9VMUTQVd9
zkVzsDLHBt9o1YIc+v2vOrd34MFIoSFHg/TM6iXVEVWMJB7I9zyJYpKsNYGCrt1Y5YxTsWQe4ccA
nfOgJVZqouIyZUqUNMz4jCmygxebXWwXivu5l2dfWJUmD0BwTb+L4rgJ02VWKaYVKwEHfO7Ud6QQ
HXXifVH+cGXS3bIpF50v3JF4geNYsdxQa2+PBd/rIWm1RLIOclevZTwdPIBqhgPisA3MasTljphh
a0bA25cLPB7VecRByO/AyXu9CgJ9Obt9RUPhQnn0LEkQbDF9PXd5ckrHeSw27uHsggCGF0uOepL1
e4Kpi2fTzTR0IwliUBWhkZEosh8RWgaTyr3d+9L17Aa91hXY4YsFV+IFiICUTc9oWDLjx0KlO8nm
S+WI67RW6kDGSp4GS4NX0RujQ9EpDD5IpmzX91XzCXhIuYvL0VxWXfM4ZTLdN0hXXJTubB0mvuFr
vVVr+FQJnG+pCWdi7fKXDk9R5YJP7axe7WBetV+jcDJQkc42ljp7DS+WWrlUHjyeeUKWIPScAuPh
lAuEKXdAizya5GAV6ZYbeU6a8bpdggeOBMbaTY4dkyI4K2jIlBNfxMrGrkw1buxqeRPru8bLxg1g
/J3tPk/Ie6HfotpU05hRCBdv3KCOGhGWbpYGDnySwwQEYI9qMu/hfQl7GwEgJ4PXYzO8I6RZV0+o
tMngFTJjoZ6ZG4w6f7JrLu+R43avO7tGYO4N82OkLLGhIc7d4bJZDPt7TtutcEXmUoMXlrJw4rU6
QWuDgTap5lunyJHmNrT/b6wnoZDwdhcweo0P9jXnPY0nFlo6B/zKLXUjvLYOisQxuwqI8EZodeY5
QFwQc1AE2ohCV4gaMG9lpr6YQwQ5cOJSQ4+yZ7/TOs42VjojnUhKolLZcW2stwYLIzVMo+LtHKas
sY9lIm5QB7tVTHdmOygGlsiRYBFkq1bXVbLJkZaEk9T3eXOCT5bsZooMTVS18cZ+zkgGcjGouUbY
gNTkc1nfi3fgeQVprdqacVOSftBTxW6yzMXU+96QI6DAfOPdnV0P5aGIgOHAiDdbS6LKANO1wzSd
nYNAwPbQ5P13iwkM1sumZCMdcQYb8eDEQASXQaXo11k9OVN1pObKtUO3tudjN3rtR5YUdtBEkX3A
a0W/mmyIX+cSnM+6LS+7MbM2IoAz14lvENRhi9+ChqLXlrMkujcFTHgogegf1FCBjcJN2ZEBZd04
3jPiCc/NRrDBUM9huysTpupYuy4qb8NB0ejKTHEKPK+1N/TYmzwFmoyWJB5iQQ95Zrhjr3dUNZUs
hsXjMELWP5nVwyAzC+zOZUQvOztPrmwdj5dUzE7AHA0+5FFbB1a79Fi5VXGRM/Xbqhk5jaYuD2WG
spf3Ne05Ww68Y+nCWgoU3rjJsk2l6ezCDo3Xp6dYjMk1H9PhpDr1bUIj1xHlYOoyz4sHGpfltTA1
P9YTcOCyTvmDZVA5rluJOooBdeLNyLO9VbbgCyozQEsbjs45+cCtOdRF6gf5w1V4LMsmM8D57VBo
2R6tui8+DcJZwvNoq43ojAVaMpXA6lDhg6qA1VJ0diIM7YxJmGvcCkfu4WZq8/IW0yc6lAV7ZOnd
smEhqP71/o2c2yQsgrvkR5ea6ZUbMSraJekwEzR56Ai50Pl7x0d+ylMy7N9f6U2qf5FOmNklP0CX
8aSr9yYjPWe4fRrOsr6tkAk4krjQP2Aayruc5a4PjKjzOfIw38lU0c+8y82JCbWhe864GNBzCHVt
ShblutrxlChVze1Aw5i2ow91d1uO0t31QEp2c4pkVhSTu/e3/qw+V24NcuswGRL1LDCFyze9UOe1
GKxsijgLa6Lapeciya+dCW1WPtKXeeZDu10WykXPm6yygfpStVwcqjEvFdI3JgvLhj8hv9iCrwVJ
lb1nbO/B9Sz3hwVH0zokIq5AD6RqVEP1Iiuf0nScxqCQXZ0F0dAVoFa0BEv3UlhyxsA0j34lfWFu
DZ/G42y05d44vEsuRQOQwoeYo6FcFsVVlI0uUrJz2mgkKXgN1o4qcjAU2hqHK7QnDUhXzZ1BP5qd
5BijRuK59jmxGhNMCXE/sAipsxsiDEEhAwKlCkXQlkQKi/fdFOQmmqyThqgcuXDLK9sqy59oGHNd
v4O79aGjLirV0EqJ1mVghhj3omX1wKzRprsymiXmGCf18FDPqvBdj6W/It5W9YXuY76gfa1X+0Vc
IyWjvSo9iiiKt0rLzwk1KoYIPgrICZpKVyp3RiLKo2nHQpTnfBBzTa47JebPczn1T46xx0uNJsad
QM7vW2lH1oSC+Lq7JXOVn96XsTMmBoEQysxgvgm6fFava3QyjNWIRgaItYwvkEdEJ6KQ8fGPV1me
MEXbK2JxSleGrBQdjVIrYmHeKHmIqJvtHe4+/uEiFEgNQUWQ7XkoAVuHGpNLq8nW2g2VHkFs7rje
blZqyya/0XxYRTAPpXmCU3SmrJzTniTOZEdEhFPqgsgqjentEuScGuFsqb436h3JLLz8pTMZbjc8
yNfPfxwzh2mVWWElUpBe5fWnzDYYRZOV1qXOqd7ZXjLtpFNtlVedWXipOEOAAdWLFtWVx8rTeSbV
yKzQRUr6o2jrMcibot+rufgl7YT7aTbrnRr7LWn8CwZ4pfJQ/74UuqB3kC4FCSuV16D6dLaYyj7K
TiBIBaqTHLpqzm/6zlLzDkkwCwli0g43yAWmJ95xMJWpGXXHBRpOndgGcOEWlvfB0Z73s6hS8UXN
ffNhsLPMCbyoq6p7ACtq9uvMlNGBxKPbHeD+VPumnAtMvYiSptu3jGaB6LqpumxcShtf1Ci72UG9
ig8ZEbr3vd6tMA4h70QRtFkynNq5jms/pvMUetyL1W7IcvXRtbzhY17gAQamGsqQNIV328Zl/phW
JIfi7rwuRvscqv4zy80e0sQQUIUV4/jbbed+9l3d0d9ERJPPzdgUvh69q6RynO4GWjQlx4405kHz
MWaBh2KH+NB1nMc+PIDp19Rz9qtoY/upQgswotK0o7W/VJR6e50p9D0nPKEXhquM79Bx2v3OivzC
gmaC+o8jdPQwDWE4WVk2XpvUc+40ny1sUuXuqRlnF3OgXCPmfe9l8V4UKFLwu4QbMPxo1v8a/jdn
Z7YcuZIc7VcZO/eQsC8yjS4A1MKdRfZ+A+sVQCb2HXh6feCM/umqorH+nhuNjpHsBDKRmREe7h4J
sp0gHQeMogfdGLaq9Ip2A2ae7jUl0+NwKXvAFLembu8UIOlRqRdbNVa+9EYmP+YmHA7WpvSUl7cS
12AA5iNAofhounWbBEqUWDQOHZL2U2e2db3xiLce3X4RW9Or4qvak/Jz1vQGBNCqN+4TC92Ln5DG
Rv4ELz6+ELCfBQnr1wsKQdWINQYXONmxLZApoUF6UNsk9idPVTZa2pZhb1bdpq1mK6xsd7oQcJ6j
u1RAHLSInLAmZ9+pUFJVarOwe1ceFEEhzhrr6gPqwTmoFaXa6/Modm5dZDtZUohPxKLvDSq6yyK1
G6e10z9NQdFEk7IAxFDGRQ2+np+/xSzCZnk9GeUHniPZ6GZkhAL3Nb8dUMTGc+RduFrOc0JiaYs6
JUUIxkQBcTxgn2WeKWRbHjQhaQ7oKMtOSDTnsszbh2Vw5xtV2iqzn2u7NM/mJ22W+uc/vXrAK0xS
e9aBK/3UZVt1lcR1C6EfnDgqb9w5G25sPb/YnY83OT4b7dXXgmhhFXFTnTh+0zgZmtpuE5PKpG4R
+lh2CKfqEkJ4fsExCvca2KnLlX2q+OXk0h2oaeajZTbxnWNGmp8VsRJGGAm8PWvn14wN3khUAGnq
ZfWO38dKpmFRG2k+Li2CkISyx1zMYldgwbEZh9IBcu0NDmTb+0N9+OrjQXwB9LPqxEktjgcu5gQy
adqaj43uNYGtOO3XeKrNrTd687W0xzEs5qjcOMuiXPpa13jqdA1X8wrQJk4KGq4cD93qs+XmdW49
Rvn8YZad/c7pbQGH1EquNZnsurKerzhcktA2S+9+0sSVZ2e7Tkm+vT35L6fC8ZNwyYLbUF1HcwrC
cPwkrjYDFhmVOCSzQ1vBNIm3scz1T0uWKDu1UOKw6lxtX2kNLsVuVF1Jo3agqhnKM3cODe2kMPa2
K919qtE0ZO4RCGtR1R+ctkivO2OeNwidHtW4lR5kN6O9dlq33dtQI6713NFCUVgJDiJGf+EEeu2z
Ap8hN+UEds6KknZl25nXW9ZjGw39g7UACfjV0Oh7NVM+81mhp0UckxPEyOX925O6RmTHcwomiyAK
XSUIFVSh4znl2hdVnhrWI4KKJXD7NL9NnSm+yudsfCgb90ZUGeJpweUQk2i9PfgrJyGjo/ihnAhx
ABLk8ehGUjiemAiAh7TE7aRIq/0Qz+1DMTruF6eUNGY1W1P4PFZ9gHiUbabSah7efoozSJC99ftD
nHzgXuT0w1IkNnUebConz+SzGsEIrA7vDFwD0s3b473yHTsq0BhL7a1lpVM6zIQiYuzxeHls1FyB
Oicy+cmwRf7V4q57siq4t0GnulkcdFVnfCIk0tqQwkoDbUafky7gaxj5xB2lyLb92OaFb0O8/URM
BO0P71C782uouPhXp63cE4Fb8EBI6tB8dKnyqRXN2gyVuvQ+07SxDSQ03e9TQ9j29pueM1N0EgEK
38g2GRrC6fH61uVENNm49uM8rW6iraJceW3j3Ys86rdglrSQoKaVGHYEp3N4EALytMPDVl3SbFu6
Cl+qrZ6vNQ9EfrKizSr2ACcfXKuX4zCWtf0I5685FIX3k9OLdphJ7t6M+nSphHiWq67vz8dNHYIA
gyzs+P1T6I51ak32o6alxq1V5tg4pkNydWGaz88PzkMo4hiIUJtGhn88jLVyzTmZnUezVqxvEPvB
J+bkoKW696CXGVtX6ZRPdMpt3w04y94Zk7jphKf8QPlGYqDnsbWJ9cjF+17Po0cv8uJQzQyZBoU2
zBcYGOt2Oj5x1odFL055jXPnNPZzMjWtene2H0cnxuM6jvVNC+8StWOrb9+emFfmhbNlTaxfqFGn
G03a1WinleE8yrFcdjFuuztlaUZaAU/Z3gHICa1y9MJmcNULe/yVkS2C6jWyROd9BvsXmdEtwkni
gzYv0x7cadrGcU7PVU/pwzlBjdE0qHCjZLzEz3jlTAUPJ5SlTM6hDt/n+GNo7UgmzmQnh7FNDrqa
W5t8qOtrMtgqTGvd9KdlXGiaE3kHYxCfDdwqLrz8+SZbn8DSXQIVwEfsx44C6tLsLF0treQA0YbM
EDOCgAJZ72sL7MceDvSF6/PV8cglIGNzzlDcOR5PqrkTz5mbHERftzvDbfN9XOdmMDQuFkss+IX3
O8+ZVvIQajFaxCIQOK3pJJChs7kBZ1AdgXlErmDqIq6qySv8OYuxlknERY3PK2Na4LjIl1biDRLL
43fsoWtTatfSgx5N0/NsIX7w6yTPzLt4VpI+iIqseocoFL6y1DuH22EoMxpGw3FE5BTHgjbC+jCO
vmGm06FbbONnnoyxGtpzmz8Ioyky/+3N98qqUGqCFkxtDxrP6aFke5GVlq4Uh5yPoGuAnoY0NUm8
zdS3K/3L26Ota3x8qpBiwDyEc4AVCWf88fw0VrJYnRuLg5V5sw/ZSoS61dIsAlR59+8MBekXC7o1
Yz5ZigxQPdcWNz1AW3P9XpTitlSTPIhl2174ss/vD96K2fMopXFanoKug6yVuJlacTCWOt4h5lDC
zjT/1Aptzf5/H+UEtVO0vFkswSiJ0ThBr2awBD3vyVVrbYusZgnfnr9XPwxqA2vUZ1MkPJk/dRoH
xx1UcXBmy3yu+2oJhnl2AidRvOt+TC5BdK9tHRS2joGNBGjuaeUnaVTXzAZEyDqcvy2a0i4sK5s2
8TqhlDXNUTintf1vvORaXoYUz0sCLBx/j86cxz26B3FYRTP7rFaSABMNe5Mk6ffSEJci6fMwHv47
ywiMgwcOH8LxcElsKYnZjfIgNKXwHaO46SblOa/NX/pgHLxJ3Jq5dT/VxZ86gPDtUOUhs9cRf8NJ
OElME0ASS8s4C6Oewz2NHWNT5fNwYTa18/uUi2x1uSTt5lo9bVzaFVEbJSowFZ4m6DkQVHUfC3Q0
qj9KEjJ/yRTrSiWaCSlAA372yDpjPxrwGUpx2MeibjTVn/2ElG1ZxjJwoqW1Nu4olm03eEvv4/wg
L8Fcr3zoaDzYtcjhVwPPkzNpkpG1RArIsDPma4m/o72HLdOdXIQdzCg2L5y4r5yBRFWrAJ8CpwEh
/PgjQC6YzW4kQNWa4XMKHH4l2uEnsphLtk+vHEuQzZGlrzQihlxf/DfErJ4iL68GJz/EcYpkuhRm
0OnOdGHRX9m37lonXg1YAHWsk2vdzmfNLHszP2D5Q5VNVexwRLoWlLYnNwU+TmGjm+6Fu/2cfLky
X0g9iNxXo7rTScynZh6UPi4Oo9a4AZzKNWSZ6KoyTOrOhWCwa5JyPNCyBa59iWObyDzra6UvRUgK
bflmpIvA84QWpAZiqKZ363uT1mx/fgm5hJZrFQzkFu3g8RKMvZvHsT0XB5H18sZVFzB2dZxQDrrd
hXV4ZbVZakBCilWAlaecjq7D0slBmn/Q8XoKmkKRvpq1+fbtW+FMT8tJgtASBgK3wkvgcPxGqjNq
eC/J8oCgyYQwbljXUWPln5Z6eNnVlFKoud4uIh52ADvltpJ6fYcrKZiBZdXbaumQ+CjVz6Yq6Wyl
e8WmibJpOywyvbKH7LMuLKTeerV8j5HZBZmCBu3td3htpuAoUB3Fgo5o5CT0VsbVGXJwSwJRVeMU
bm18MJJLGpMXNtlJrLOa5ZDxrToe2GDHMxUjAYTk51WHojMln6MYUnqKVVi+KX1uZGFvVOm3RKIV
Dmu9Mz4sc1w5/mia0VdKE9phmPTpfaTH1XOx2Pa3qJjbdus5jTiUlh59R1KnF2CMK+O6EZ1W+dKN
8gv77LWpWlHwFX5+sUs8fofFq406LWV1MMxyNULoosRf2tz7/PaKvIJAoHjCwRjGBypJ4vbjcWLP
rqap89KDEUXYK4wfypFyihyphrUg/O3G7LWNqF1uAKsN+mm8akf1rlyc/dsP8soFDUJNYZQqCzCq
us7Hb0emgdcAC1qIg11WCL/KaroSljEEhvDanbeMv+bC2fZR17w3piK7wAR5ZRYIVEmFXbiJNlbE
J+GBJmtVIMkrDo0x0F+t06YPRrIIH02RvROGpku/MlQRWGqZ3I24kW4qe3B3iFZFYCeNtSlMo7zg
0/nKnc7xteoG0UtBCfJOrkf0cnGSGAB7jjHFX5tWzmh6YXF9nu1ByX2l1kvXV2c3xrvOTG9E3Rh7
00BN5/expkablN/6ljkasO+UCuQlXT39GqdVwCqKSKXQp6rqpYrGS+B2vPkgn4MnUOCm6IB1y/FC
iiifMtSl5FCt2TwZdWK/z+IVgospUOAbheFkGZJ/eFHgoKO+YkWqHa7UqRKMaeWOQW1FvdzWRW9+
KyNVu+t4uS19Qhr22aQMEHTsXiAGjJRSCVrOQmSMdq9D3Z91+TgoJuocp1Laz1qa8zN0gu6IZ+sQ
baQ5iQd3Tmc3rIx6rDYaumgZdp6Y76yeGDEE5ZzQ9sQu0oHWK4pgiCrF3ho19NzN6LZpHPSNkVXh
otYOWBVspSsl7hP1WlmSdgewoOc+QUZxsLXGhC/cLM0PF81wxdNhXkYWGHTCucfVaHmsRkgai7XY
30tcYtZuQUrzru/0Xga6moxf1cYxZQD70xB+1criexQN5ecuW+xxQ0Rd7DsXN5ZAtpGlo+CNjSww
lSGCSjRNinqdjtLuQTHLqgk0zndMeyMH3gl9iKxDJ61aByGN5x8S/VEdzF5LBVVgo2T7MsOJ0u/b
1v01mxVF2Qtb/exsW7faym8D8bQBf04+bEMxrRSNzHKwawmFiPMA08i6rFSaBqZuhgJ5cQgA+8Ur
doqXjep7AdF1O+gFLoAwRTR5Q01wqvy2bIyf+jRF76yhi3pqLoLe5UtpsztwQ+wDIj79SzUsUReg
ohtv0N2rCF5Zgqe0J6nb9LGpf07dLqGX7tKgFDeNxg7FrE03+tQtqHKTpmboTKdxEsS9r2mhLx9K
NWPj1ENdGWGUqdmjhsMWxaZultkGBW8WBWWZFtVGTlX+zcRvVQ9L3e30cGTHEwN584hEI3NJ7Zyh
Mj5PadFedRIfDB9DznzeWWKY6d9umtRhpqzTmwA6Vrx12hkeV2kMnrV1+2rQfAXFRIdwfUZm4ySF
uinKOQ+FLrwsMGq8GOrYSn5EVVymECbjJAvyTLOTa7R9CgmAMJJf6tLFH3H4FM9a0k/uTd3YOAhW
q1LBNJSZdloCCGzMF/hpYyaxileMfLmRiKaLDRek+Rlf24jDso/jr1EdI8If9QGd3OgkqMMV6OWB
otTRXSJzWd7HndTHaxFZKi04Z3hn26Upy+e3v7GzfIiC4Eo44fRY2T3qSaSRpJHI0r5rD6Nws8Cq
Kufa1JtDq8aNP1g4lVrZ+K2dDO8CeLuebkenH3oFxGXUrSlbrIbRx6ffLIjBxDI3h0pmRlD2WCqX
sY4NY2TWu264qDZ75T1X6ToQEpc4Gc3Je7ai0CbXjBgvi276jPJbHxkuZN/8pm+KHd9WuWl144+z
WqJQ3pFIk1Ij1KyTYXU71txFH9pDsiqiV6P4TWZjzP/2Ip7la5QFnJWKCl8JGOQ0jmuXnO2p5sNB
q53D1CdfM9X0bkez0S98La8MROhjgx1Cmea7WX/+W/ARddjixHrfH0qMsUOSFjSalAS2sm4uhfHn
HwiYKBwsPhEgfvC/46FGDdYC8eN0KDAeDjgTlg3SSvfGmTMnmFYO/NtzeA53g/f+PuBJ0iuMEtJS
P02HxZy0jYdmMPBmpPiG1DG/4DbcaRBWP1gW13KVCJromlZ5IZh9ZX4tPEBIyOBTePgeHb+06cSi
bVxvOnhG8av0LHlXzItGFKC6F1L8cxomr0tWu8bMfDPAC8dD2Y2QtdUo02HStXKn5PZw0yhzvmnM
cb6BJOEGdTyKp6KMmn3MQweQ0/pQqa1LT/LaO7+YbAM4kYacPsg0Cyxy624kOzcbfxpra2N3SRlK
L7nkVXbm3QnUzoWKDRubcn39k/nFCgb2TtZMh9YydjKLv4yum36u69p3o2hn9EkojXg3T/UVLIgb
iNXvOj5Dv3IM5c5pZhU1sX0hnn/l9VkAyI4UEgFBTvOKtDdSd+nXJbenbIeB5PggRliOjQ6w9Ofn
xGpmRV7sQdYCBz5ec6/OhtkEAzk0Vgc7TQr3WYwOBpIGBlJvb6fz2jTAkU0NkcYYCNPguRyPZcOD
UpLY1A4jLF7yP9Up1K1J7FX4g+eh9UtHUSmBN+WEvPnqbPheVTTlNm0nfHIFU6b7i2OVjzUXJ22l
+4h+F8TTYvVSRd7QRbmxgQVof1sQij5kKZdv0Ezjr2kp5XdunX6+yUdluUL/y9XsTHDT7pZoLP4Y
LONFebo1O3yxHV0X+Lcz0ZzKwYhnez5YRmkgF6kWPwHWeqK4UF9Iv177VqjL/oNqBYp5smeVoR+U
WSrzwZuHOSxW578kz1H8z8kcvr1+rx2H3Fg6zs8ApushfPxaeMGV+mIzltWlTlB2dOcxFRvf8wJb
c0NJ7lDIKKFEWb9nPW5H3SsvHFHrCMchAhQWIG88B0g0ISydPIGnWBPB93xoM2j/eH+pxGgxfqfK
wv+LY/znTC0Lnzgzv3ShvnL5rLc1lXBUf4jJTi4fqlyLlfTZcrDIa3wzpwbY2COtkkuTgSftz/cl
hVYUzwjU4f6ees3VdtYMjjOrBw91j5Pq9XsjN7qraUSKfmFZ14DjeFKRbq1aJ6Iv0k/jJCDp87Zd
qiyzDgtsiveRR01feC5bp66RdvkDRr5XpQIPwS/sDDsXb/EmPYwrCaenbp0Pbz/OeYKzsuKBgFlf
cMFTuaNZxwMGos5wkGUhERc3XuCN+h9zNTj0oQ6uPadW6Ob0Uy50L61rvQZDNRO5HYeGd9ZNcaV1
br2RQ6ddACReeSsXcMRa4zEMBE/ZAuDxWHDEjXlQMfXxxwIQrCm9bvv23J1/oytqB9fL4xpfS9bH
26Ov2gbAvLUPRWMV1xIxzL6PjWRHHjHt50FV/5TdxDG34tiQ4teVOvXYjto6W2b61B6orGhBTly7
6dVRBEOcefuuni+RMc+3P+If6E0Ua3C/5H+P3y8vYjwhtMQ5aN6EYhRVOnqYTrmKawA3bWnaYClc
Z7coyY+3J/ZlfY73CNfxC1ERy1mTQ/B4ZDvpsBFpmFk6ZY2/TJOgOlYyepL1ynumuH2qqJSHaevC
ulczRDmVsEPKvOYGk4T5XkusLPCE8a0lQsToLykOLn7G26hzTD91rGJ/4XnPvzduH5IoTqwXme3J
QdlKWn1NveEc6kwpNjZyocDpW/E5KrFtU0fcI71oTEPSrfm2bIuK7DhON1pXKWHr2JWfoMIP5AhL
5+0HO38uWBSwGlbkggrPKZ0iGpgOK57ip0iHDE8srQcCw8pL18RaGTxeLiTonEiYsDAGPV+Olwt+
1mgJitlPCsjkwatrhUx86iFRaFU3fi2nyDw4NfBBsFBXcbcixlYoSFNNK7H+a0bpk8iUDxnXHUqs
JHW/0ZKq169dmibtCxF7u0QIuGRuhDjbn6o0HkG+2noJZ8vrDnNt0V3MLki0fdUSjUmvOCv/gM34
cmPbRZPjy5d4qCEgovtr7XHZOImQe+F5Q/7ZoWMDVhd9XUs/c+xsA2hTfvR6tPxDk8gnruf8hxOn
ZrfHkap4XzemJzZFlepP0eI4WzKa/Ktal0mDZUc05aHNy/yEb6AuPqfQ8lk3JO272m7Ga8IYm+Z6
qvom2oxarV1B+xA/0koTKjdbJuPAzc2mxsLOrm7avhG/amJSHM71ePlYl7r9IOo+l2G5SOM+1zEe
3DkOPXDwBJ+G2O+x3aOsE1UJTTHHYgiyJLP5rmqAVnhTU7fRs8q6VeIogalVmWMPY9GW2oXv4Qwg
B1UgwOdrgDQFgGYcfw4Ya/a1k3Xpk+iwo/fsUQ+N3Ok+taaCpYsxdNeNoxibsqbcteAndyFGOz+2
GP4Ft6PCRWHzJHRIFzrUmBGNgQppfMqnBPFKIu3AGVMbENbpHymcLP444G/69m5b/+GjbYDRKkES
rHJyGJyYT97bTulZ00MieKKs09xNpTOETWJr1wJYbGtFIr4j6FcubPGzybaIzLm92XkwFMhYjydb
ydiWbCf9KW+S+J3tMrspXcc2cZOpW6uU0baiGZlfyKr8gVK3vnAnvYQrJy8NNwKnWciR+CWcIh9d
o2sjT2A+LYkNGW3qXUvZCN0aHyZ31u41kQD2RqVaGb5txj2U7MH6bLQm5sFuWQ+46DdlezOQE43b
oSjM+8YbcXIq8kUdw4rwCKdJGimAKnpRsR1F3EKoxarHx22vjzcwMk0RmqXpXUnyGYLRBcv9UNOK
CnsyIPEiEA2ce3jHNX6FsdNxbb297GdhAFPP+cf/oVUYnjknOYHdiWZsCG6ePGBayFpeDjrSLlua
2RYbGoGk4dvjnX3fK4D2AqNRXYWzsT7Pb+lOjPk2jSKF8dTajbyjxxFQrBW52ftaLd/JRtU/1+Vo
faYZYntBunB2nawj4zi4lqm5lk9rT42htK2uzMbT2EymnxlKFkC8uXRpnQMjDAPtEJdeJhPg/WRC
cy+fRr2qjad0jsvr1MvomWnlYp9LgCfRLTHWf7q411jcL9YsP7mdmV5hVX3J4+0s2VufgySRDJoI
iPrs8URnldmLNO6NJxQV8zt1LMq9V1HjSzol/vD2mr42s78PdRJqEdDlpslx+ZS7YJNTpeQBYdEl
tuP5WUF6TgAOmIeBLtSS4xdKHU3FbKm3n5LZ0LZSTfMrmOMGLTrnYt9XlXYd6watttR+uZulpl04
H88zWkhNQN3QD+DMM58ncUJqjtz1dmQ+VebkboSb79JEZL7Z1TcQWT8PhXrfLsNVaTYPg5NeGv0s
8WJ0kBDQF5guVNVP5ngYHUXtisR6WpZpueulZhxw1U3uBtktITYU443MquJeGmr+pcmy90WZrka2
jbgULa73wPGRuQa3q16MZQDzP7knWq93FqfJlSe1IXvwNWekkI0/S/fQ8LNHO6dLrF8XU2UELi53
v8a433ccsihKx3YOlq5K6aC+eOLb2x/h2cYzVzwSkReXiQ737HR9WhnDwIYedtD7Od5NqnXrxrOx
d8zSKGmdk8/XWPm2j5aEOlOLXAGFkMXXNjbSS9vhdOshkEJWR+oPJkdoeUoS05wmTWzA5kNR6XUS
trNSyY2eELl7spZFgNiEUoWFFcpy61VKgpg/r/Fwi02v++Tyt1E44c8+w2DrNSNcDDdb61+jmW6a
BXMmXzVbm2MTuBJn0WIpbiMnGx2/KaWybzLT+l7DxL+lsDA2aELT9rPLNdr76Eiq0ce0fPhm9ov5
0VOr9LYuVUoLBtmSF5QFyr8gb1bETMRy+uAacwelV+Q3NBC08NcShe4TslV62JC/KLiYVMsEtpsV
AnSFaq+vTXl6qT3Vmc/KmkURKKDWhOZ6bgSkxl2hjVUtn2NTNvrVtEC58bskxuQxHdxW9znv5c9B
6tk72ga14HWL7J71rjf2BN3Zt1QTJoRkIGLAQuHFSYAhL9iFRvedXxe+w/Uc+H2D8Kw0GoFIgNYd
utJpPpEtVtnmgmdFoIunpXSzLhiGWtvlhtrvTD0prxKtzHe6aOTzvHpXwr0YQm2UMgD1vGSqop1u
WHq5UHSBebLKMrj/TmIsnHbTuakV/VmhmQim6Xsg6Y1mf0lccIzW3q52LqX9NdfEvbUwc+WwNyf5
h1E1D4EOgZarGOUguHjx6/jt2sdpxeqtSFefs7K3A6SYrMAy27uBcPs6b9Xar6pk/DLiEY2J54WY
44yoRFQL6vmiL+NW5gQ9vjq6vrMix86d50V/TLO7VnsoKcq6Rh9iVRmujdVM3HmFeLI7j05un2YE
X4ZZBbF1lztXdeNuzELzPf2jKMROzZvNhU/mNAV9eT4Ik5zv6/OdtkSb3HFSpJY5z9Bjd/nGvRo2
rj9tEv/w9kCnV+g6DkYVlC/4OkHxTubBHKuJ/kHMg/T1AFeUYPARofiXYryzo/h0nJMgLzWiahht
3kcNNL8NkhBDyHAjfKgh//iu/vP79F/xz/LxH/uq/Z//5r+/lxWGKzGN/I7/83/u0u9E2eWv7r/X
P/t/v3byWw/Vz+K5a37+7O6+Vqe/efSH/Pv/HD/82n09+o9N0aXdfOh/NvPTz5ZL7WUQnnT9zf/f
H/7t58u/8m6ufv79r+9lX3TrvxanZfHXP3909ePvf60B23/+/s//82f3X3P+zP/Z5P2Pr6d/8PNr
2/39L8U2/4MQZVVxsvEBEnUWevz5fz9iAxCfgvngKUIs9dffirLpkr//Zej/wYmFHpygkYo6zsl/
/Q0HqH/+iLN37dkHQ59aMV3T/u/RjtboX2v2t6LPH+FedO3f/3qxovjXEYk0BrKgRtEDOjoHJOqr
4/0ICqBAh+ua7aTJq8SSuwre20iDULNIfH0MJ+uJWwAbiPk+duU+pwM1D+V32IRR1bsTjtyViolj
8wdIlYHW1kExeUEivSDv2n3UuqGrKNdVnIWe8cPsvnj0Ap3qfu8m8cdKNu/7vthGtb2NE7HXGpVe
aHCksDuslrCzU7wRFD8WdL3uko+x2Yb4BuG3QNs3kfuQTnzFNnZiMm7llTC8fWNjnOHaY0Crqdi3
8jj19UK8o1nIp8gbyCxh+KfKRnrdjW3tDGn4HSDI2plCGy81g1k31lsTexKckeAOa5DTbLu6vK5m
eCT2I3nAZqj/rA/q+RKeRONVXclkqlhCT3+EKjdolyis56/CZQVsq5E+2HyQJwPUiEpbXRDAuPEd
TZuwVnpe5FZqUWCbvlTfxXoZeIQzbi3vq+TGKDG016EUiYfObQN6mWyMChOmLLluFYumiR97ow1V
7cPEh5OUkd+irI35e8Hpv/5bQNC33mr/AV/fMQ4rH6cvBRlb4UdYnMwVBA/kVL0Zbxr6ViyK3BdY
QBkF+J91jZ928Nt+/uem+X2TvEhAj9eSCYATwB7B2RSk/niTrIyQqBqHZtvYaxvhdDd9FzFCov5j
zxUttSLocuKeiXeMqLaQ0urYgPB4bz/Hq+vw22OsuNFvN3dO7d+eY9ZBeBGeT3AgDY+oH2aPdUkm
uV4/b73xSaQCIXXwknjiWDCWEMclP4IoRtH9whu9pL7n48AKAfEmmzrVinhJgwZCMrOt/i6prCuh
Rn42Cp+22fi6fGy8W3u1sDKvG7V/WpT7kubZ7fKROlCAb5xfVKpfRpso+obR1x/FSeu2Whf9X492
kubRvWEaWtETtju0VJzow560vuxVv6ixgmnr3WArG2WIn/6dRf7XsCcHsqegPuLKbrbUEtGiln6J
eKCthm0WXQKc1n371uSfHFGFlWLO2DPUyqRraTsX5xckeJdGODk5kr7BLQdUazvOXxrnXXvJJeH1
HYHREpITyrunVuoIbNxKOByyvfbQzd97h68jtiiSfH97UV7dDgCgeFZQO0NudLzzUqeD3dAyTp0l
9OTaVf0HdXl+ewwoBq+tx9rR2NJWI+VTwSIVFtjJOV9c3khOuHFbzdx0qXulL2rYSTUs3Mh3l4We
TOM2tW9aC95hLLAdMj5Mcc4Z6vzSrfQBTyvfbSo8EpTp/dBRZLPThkpbyq+6KS5T0bBXMus2n94L
khAzK7YJjU9pXP6AFVSY93IDvL9Tqx9xN27VPvN7b7nvnO9q/UMx+XunulYq9VpL7lfHPLdMfKsb
AzOjcLFRjB+t+V4rg6W56qzWF9CNwRiuAGXCwmF31+wahQQ3LbbxEm3HHLB1qa7QsAaJ6oRR2oXN
8qFWtGu0yPuMdmfduKsqGsW02b1e/ITmq5Xf0sb5ZZnDB9tant1oeuqcXaffjwhZ+8z5JXovTBT6
CWjNJhLqczIwcbQQ6pi4NnGoFjR0Mkj8tPfgBKgbt3JCe3xsyEOV8UsjLV8xjR1mkLsSEkiVkw7G
93rtbfhEHvNO3iNMv5X1j54QYtk7h67+jqUjDd9eXgFmyjaiNDArT335tbC/x8uX3vzYSI/L6auV
5nTDyHy6eIXm5IVyXMKlIvEbxQa7r8082duxFXcLvNR+0ndj8n6s620ty2vb2+k5BPi+JmUTdwKo
W+/K2/VzUdIfdZpvJxWvv7WAVqmhy50J59zPcWyKS+t2TnSI2dMWcu4znPiMhs94wMeavEVAe4cb
l+0r8XhvDONzVY/73ml3U/0c0U3Jg4Cjt2FVp5teH6Fq2zc5KauJ7Me19+jJfep2aHlZ7akhbbUC
yirQMpsQiRbfxjc8uZG4c47TZbr+MfFLKVwh8PTQ/UarqY1NIS71tKu6M6+c+KZkl9F47kqIrwj1
CM7ULXNexMShHYXaf0QEVKSEQi88/GQbWQV6Gvt5ZWzyEkbR4L3Lh4fWIqWyQ29uQ7j2m67/pieb
Br6fp9+X/XZUH1cm/VLTwrilX0A+bGloTsebPKS49EnEJref6ePH5y8yD8s+9vE82+pi8KPe4zzW
77xkCGleSn0ku4e6/lWq4ktqLg+FXd6Xy/jUju5tTiirmt+1KL6myApjGX+c/ntv0tG0aD6AfYeR
836gaFgmpLnlt27+OdKmRq2GAPL+vnGw8ujmQGnaZxRlGxoZBpnXhMljT5+uVvzQIjJkwPNF0zYp
j+90AYHTzhxt5qHaaTaRtJfeT4qCpqb0/5e591qOG1nbdK8If8CbUwBVxSp6b04QpEjCeyBhrn4e
aK3YWwQ1rNEcTbRidWu1molMJDI/8xp18sx58iGFbrJoPquy9KRRu9O8xsdLrc7HsHip+Gm9qm7s
8rJUKWNZbqIkrh12l2Xasg5g8ZPSNU2xxaPTn5KHzCB3qPMTTMvYkMY2rV6CqboKem0TmTpanpPf
hJXXdcm5bd8OarkJZMOTZGsnxsBFaHbTYsywBJNq65lhdt3kxn6gqxhP2j4Nx03cFNvMlDxDDh40
vTkxadPb7P4ZYncRbfIp3uj1eOZM1mUmIeVayrAu8srFlMwVebt3rBl4fH4CTt5rMiQ8mSHON7dm
O+6E+iKGcJMUt0bmLuJF1XDRlsVVnMf7qMhf7Ea6jju6rW1wpk6KB2NoN0pnEh7LuJK57fySqKmv
8RYMjutuajbCGDy+sa4qtwoDKVW11fNhrwfZtmn1Ey3o92Ps8AkL3BGdjUA7L8WJ2pavCDR9raap
aNKtklDbo1uBatUcDmcaCBdAersgxRavCR/he+6ktDvL1U8Z58hWvoqc/nQS6MlBrJjCMyMOry1V
XGj1C23fm6Yf98iRVnbra5OzkdLMndCpo0DtysUeDpxL33incdwNyXghJclDE9DzUqLTxhSXipWf
z2l60sO7gMS/UaVsH7e3TSiOFbWXq/RLUEJSu0iQLWRwdMrXRFJpmtso7stmi1TAIVHJAmIOAxVR
BdtxZTXb5gUpoZr446RDbkt9MJkb3Y5OUyGfj8RKjS2upOghHf6Nr0VAuHqyVfhtpXaREZDhiY7R
ttYEl3IwuWoyu0b7kPEuHQiQXfdvBrXfR12FHlqfULNoq2Yrjann6A9dn1C5PKbM4Cyx3rdlB7fK
wUwrEALe1wgnslrU2tSUyVkV0kHmiSERbffdVS83m1KykMh3NsowXC4BQBLBGEI2BJb0qajtp5BX
kcHyViljgR6yetx8Ks8Amr/k6NEA/YN9pff6PfYcJI2d2xiTr/FTa/kdb0a+GnM/mA/dTRffdYqG
6GAIyUdxNWUjTjRSQgFLKmg8GvCuXKYbRX+qwC7qRCdhu+krsHz2sJ0iY9ea00WjdVe6NW9t7SNO
w6tIaq+Wb85UxAOG8E9Sm/rGHF5lrYP4Sn4eiGLrQAOkxb6xneG6RYligF5sRbfYfeTu2IzbfJpv
W0n2I9GfACh+mAbzKevCG7wXD7KKQra62Gc54IuTz7EmYOptPwTP2ZWp3+YEGlwkWsIHHR0z8F4V
lf+7Qf7/N7fuLnIEBuCZs2VbXsiciVFzq0vbpYxjz/aZYI3nh/7Qt+WOszdwjkTGy6b/um9U6ltL
MQp43NJt+bpv2toG66czelnu2rjfVvvoIs6Ns67o/5OP/VN9ESd7fq1Lhl9Kjf9nJcjdR7lU79r1
j/p/sfq45An/+/Ljw0fxMfcf2dcC5PLf/LcCaTj/Q7GJ0gDHKa04urb/XwXS0v5Ho5aIZD69+EUo
gn/13wqkYvzP0uMEx49XFYWFRU//vxVImYomRA5naawgpQT23vqXEuRS5vyyhVBfXyioML3h/lKD
XFdXiowiZInmxsPl7Obu+0vsXsXuZeheRO7F1cfu/vD59H44lm19LfSTMK5GXZ3mqOQGRi6GwH+p
3Yfr0r0L3dp94jdvH2eoni6//9htnh9fL04fLs5e7z9v70/frwf32HMcmfzqeJdzdZRmlJf8snxQ
5LcmOtZnWKfI63muDnZ11DvVWOZZuk8P17lbui8PTw+nbx8oELtP/HrJ3dm9e7u82V++3O1Dd3/j
Xu1vbvZnFzc3Z97F5mx3s9/d3ByWf9ocDpvTl9uLM+9we/Ceby+829vTy2vv8Hl6e3G49k9PP488
/28mw58HzOr5zRV4AqxQaUk9z3/+cv50fTg5f7l8OX162u3uTs+fQndzdnO22R3ONjc3lzeX28vl
EQ/Xt9ent5uLw8kfH9bVfwb9sw7424rgp2dZlYTKhZ3ear/X8m3ZNqzl29vdx1Xo3lGnYRlvPu5i
1jJ2Y/6xXP5393H3wfLejctufuRPPlbu1XPkfr4+X3y+P79eR+7h9Zrd9Xz1ye66vv18+HynSc5f
D9efDzUfxNP12dnz6/vp5y1dqPcj6/sbxfbTnFb1Jj3twD8bzMnfnvsn5/7y963rbvbb7c5zPXfj
8Rv3xD/xf17MFeDr2we4BgFBzxyzOBgDnxmyDa/fP0/fLnPm+0aHxr25YK0K9+z58PB69Xpx5E0u
X9VPk17VpbpBD7FjYNISEtDmYyy/hOlVjPBzV/XAVh5+nuoKhvyfqQKBpsIJZAbNodUaGyk1lDBN
AvL8+jwezvpWO8mhaAv9s7byzaClL/P4GoNlLMSNLh51PeffQbB+ndL7YbwL+zuwEUew7X89d5GQ
AvcH4BgxwtVuTrO5QGEjWk6Gu7eS0+8mdt/erl7Prl6fry7eb2X34f3Y57yC7vx3Kf4YdLUUM9xi
G0H2wG+pDHTGI2QJFw3ncbq1HfLrLqDIdap0R9CF364YQHWQesCBKMuVtobWTZLah1IPzresw9a3
lHiG9JcPoT91Yj4SEa3HwlmAFvuiLbWgJGglf42IGjF0TdmFth/Nljhvh0l7Ffqg3jQJhZ+fN9Zf
h/ptcMvFjhXK6mwvYy2WHZHYflZ38y0xbZcspG9qS9mc3/881vLYf34yy7SQm2MhYQzCvV2e5Y/m
g0XztNcby/L1rjQundYINuQR2ZFN+bdRfncC6JkSWKxFq0TTjNGSh/mO0VNQGyxrV1iz4/88l2+7
cJkMlDaQGCbNG3mNZ8d+SUutSbV8taXaFiGd9DjMGerzhWEFhzhvlnQ46BBLSW2DGpLt/ELoFyv6
n5/jr7NdvIoQIcE7cH0EWn1U6wiaIxgkzaYfOUJ1hxYz9H8cBYgBygOEdxTmLIRtv7651oioIVGL
8fu2QWkKFrNbDlW0+9dRdHTbyR0XRTXtd8f6z/0Bw1QMkYni01jjwt44oJOiCNHQn0f5tuMpcSjq
wjaHyuZ8k2IyAVslhjBHv8C58hDV2Ff2nRb5SkiV4Oehfre+v+z41Virr8txSA6pT4w+yCBXA8Gf
25ZXt91J3wd7ug6bTMofSxthXWF54YzNuWZsJHrZytifKCYSssgkG+P8qpm6DzZtm2hiRM5EuR+T
fz0IlkdFVc6gBQIicX2+yUqAfpzKo2oFzfPO1p40O5IQrG6KIy/g25ZdRtJ51VD5YCToq82Udnae
wY4c/UDLzfMUsc8zydCsI1t2HbT+lqxF1RIaN3wYnO2+btkySOMGLfPRByBnbcwkHrbZINQLc5oF
qX5k7P/xXS+MG/yXYd+Tg4Be1L4OGHeISmhKM/nKWXNlXPYPxXnz5LzrF2Psdo/NafIwXc0X0ev8
GV85h2DT+MORkGSFjFqkSr8+wmrOA2UDKRt4hPJBu5VvrEv9ovw0d+FBQ9HBHa5I6KV7TOpQ4di3
J9qldqcfOXzXq75+gtURLyJNj3rsi/ywptzbFScNJXAQ+IeyPub+uN5GQM8Wsi3yuovPArSir+st
JUYld203+IrIJTSH5oZaYiE//fxa9b8Mo6P8yaHETuWkX60pKMhAqSzK3XqU7+26GvxJKE82ZUIX
8yS3aBRPSg9Rda8pFHU7nUbXvUXZJsLX113coiz71HDqp3lA8S12KYZmzXCSA0TJpXOVYrIi4yjl
SNR2Xp1ocqf2rRueFeV5NMCnVHtlmnaz/K7yAmXp0dIoMJvdxhpGL43fy6564QbdGk2qHjm7/jJv
E/gQ5TyAhpZtL/HvH5c16nvwHYAs+Hk5O29jGuovZZ5tjqwuP+TP83GBD0KUhp0DJsLSjdUgiWL2
nYozh69PubwVjbi20Do7QsL5y0wYhPsaYz9zqTZ8ncloTk0r6e3gGx0KyQ41WDfrMLL996mwXpCp
Fg/bbwxF0xlAJQJx8dOsRZTb0ifEi3r7yCmznI3rBcNnmxMGuq6G/uPXuWgDA0e1AFSVLhDgIXNu
Me7qzsd67ndlGGteOo3qEa7F8ha+DbowIDje+AbWQMMgzMssz9gKorXLg9U0r3WharSLMgl2XYu5
DBTMKPUz1Dr/fRcunhh841zYABFX787QcqnI04JVNTQ0pxoJWdXBVE/+/d1xloCmXACbJDKrVUXP
Q54bSfhpHlrbxADFqnDrHgFBrXDPi0MuwKelHEa2hGngWuFZykoB9DEf/ERXoVTTIPeQyAqvxDDZ
hzSYbCTkxnzbmoXKH6Fw3Q5l++ygKq6LQWM7gQpPsvyuGizadMoREZ6Vfc5/Hg/S6GIYwdcIou/r
KiDlMqY9t6WvaG1Ijwbf0DdjVKrLJi6XsygNbmjYFScz+SmJtRK21+2YQ+aUzQyXKGlWi3/Mg1gw
1NAAMBJo48K1ljho9MSsbKXvfWvo9ZN80ixg8laEjSuN7p+3wHIxrfY4/EAyIN2kWAkj4uvkI8WB
wtV1vd9LYVt5dokWW6JPWnkil0F7zNFsuZu+jsY5ZIHQcNgPxO2rvBkzhrBSdIH2VmwrcMPU0e3i
KT0RZlV4QVXEZ7OGXyVUukqWxyOR0bepKgvLHtk+OHJwidZpWNcEjd3LSe07eTGHnqVnS0vTQq1r
h0xyoxxZ2XVIwNUMT0NFzYBEiUFXF6isZCY6hXJFl7emtdo9VRqKooE1vWRtLR85L74dVQAM0XVd
TIG4UxAM+voaJSlH8s62Uj9IrG4jT5I4L/qZxk3XipvWigXX2ZDtIEAes6v/djL/HnmJf1hePvTV
yJnk9ALODM3EifaXKlVnTV+F3lxFLxgpgi4sjulSfLvXGJGA3QLOxwmJauvXucZaO1JXNzkWa1Cv
1RRmYGrLY83D1euDQ855QAjAJ6jx11qVITd6JeusGYEnBWnJs9yOs/bGzM1R88aQPGJXYhZfHblx
Vlt0Ia4vyQiAZ7oGULRWsV1hVGFhd03uW1XV/orB9+1ybrjS7Y1Ie/35y18t4zKWsXDr7CVsB0W4
GkuQhARaqgD56GLlOkiq4A5/v+rIR/e3URbCBMRvAh4KIF9fVoBZg1G1Q07XV0t3sxIlrw2En39d
N/YDZDqiCwBgnJnLuv4RtMUj9OpFSN43sNu1t7nWFo+qPFUYujR1eyTWX6cbFD1QT3O4NtllEDLW
oN5pVjHyxlnXjxGutfcWVDoIKKEGstJujEy/lqfYcHrQjtNsXlZDUzzPlS0Jtzb6KdlkSlF2gG4s
K3rJm6x5k8K0SD7sQmrOge8UwyYqsLCMXD1GoMMfA9uEnTurAMJDnM2OVLG/vSAmY9M74h3RScK2
6OvS1YMTS3PFZHBrBVqG4iHcojI4Eml8+5o0jiZyXsjZi8/oWsfCnJxaTFIDlN2pVROpo24s/IEE
xoZKXEsvCreP8W/xL68JsxxuGTgiMAK+zayTIGLPRpFjXQAAZEgAvBjxWB7Z4Osm8u9h0OcgRlsY
uXxIXxcwVYY+EE6Y+/U4224BOv9isDFQlEU9H5TBrm7RDEE9M4rxZuzHaAOyG+q0Uo87q27DE7rQ
yuM/ftrMHNWO5RfauBwkXx8pX9i4eRLlPrzd7CROjGGbSM2x9vn3ncMoRI3QFJdL9bcE9R8f3ThO
MbpLjJI0RnyLUER0NSRSfeRm+9soHB9LMUPH/eQ38vOPUaTWlgqNNrmP2sN8GvdSv1Njpfi/2CtE
BIvsEF8B0erXFUuj0pCyysmIskWytSE/+4YlHZO7/etcmAmFJgaCg/J1lFkSU00UmfFNK9lnqckD
mNsaYMbPr391Jf/ekSBOENXlJOS7Xn3S3Jut1C3DZG0pYQqZVm4Rz7WvdFG3oy6X7q04PZZLfLu6
2HNcW5QLCO+Y2moF57hDNJQ707dttFWVdAQdi7ewNydNfvfz/L4vIwcIMSTxDrNkl39dxtQwWjSr
xsinmkpipBR1cZagN1r5P4/zfUrsBZNPmuAaWeW1rgNEX11uSwqxRZiaT9VAElC7bRur5sYxOlX7
+Hm4769Npc0FkR1RSdK+9bQypTFbrmuGK4V1aDgljO00TEi4VEWg79JpwH2MV7v712GX00LHA5oi
KNTjVfqTTEWCbmsmeaZc1APSK61U74xaKi+7vsExVOHMSkDk5M2RyusqGWCbLluG3aihcInw7Cr1
GBtFdKMcSZyUQ4CnrZXvUyCpu3mcYBEXU72TslS6qBUt8eW8GI7M+/uVRIUHPSx0eZYG1++08I+D
BVRHM2ZAHj1LxiXaVZ05wmwWAqlwp1yjIFyptjgmvvh96zIo4iQmNxOZ8BqnjlFLmesmHLHAsAFz
92kNZjAZ/3njMgrri5waxRK21NcPxEm6pKVSF3hjI+bhrIHgBu8sAiripwkb68gV+O07IepSIcMt
pmyca2tabNiPutHbs+Tpwyzv+hxUK0IpJyr2eEdOtm/Lxz5B3WhRO6GhBgn068Sktu+bJgpsT+6i
aAueX3UDJR2OLN+3D3EZhS4XG5PQlcvt6yhhWEKEgpXoiaEublRsHF9qggkkwhFYckNnAlbMuXT3
83f4bRUZlRvud2rKF7FeRTqSjtb0qg3HYCwOCM/ZbiuU9HpomnD781CrbBF86GKuzd2Nk5Riobv+
dYImTnb6rJcWsGWreYC1Popr1OkllJ0StBfCczJaS991SRcih6fh5zj+a8BO0rFUgygs85PQofj6
BBlq7/SqMtDuA1ctouXF6Dpy3j2Uta3/a6KzjIWNOTUO/kLv4etYk9QneWnnMJGSvjr0qVSeq3p8
LF/8y+tDrBZOKkvDvNZbM5lEkUvUEb28lNN6I+mSk29CqrqyVyuhdaxA+H245QsH9IUdGE3KtWT1
qDf0rLkdvaRHtDZZ0N9BMSqXVq4fM5f461BLsYbuP+W7te1imGpFlE0dM5NqefKFUevPUy0Z1bbu
wbj/vDW/f+HM64/BVltTias00BHx98JBwOJRi8Htijo/cvb/bUoU3olXFjEUwJdftwSH8KROqtC9
PresDHpkY92EkWWfaY1tdJufp/TXwTiQMavAeIeKxdfB5jijO92zfpEWGFu9y+SNHOsSiHjzmPzV
tzsN17alV2Muwl/kxKvzcQ6mFjF3hlLQvruO0NzwZzuVD/B04RGURX7kM/7L2/qt1snJv1C01+qk
vSMaLUYGG0pSZ92JXA5PHCsv/Z8X8K+jYGzBgUXt7luBtlWcCoZPqiNXpyeXRZKp+7xPkn9NhJe1
o9pPK56aOOn919c0Rp1aQrFmm1vl6KZtEe2UYZ6ObIa/vCEd9U1d4fBF9H2dCPOj51YvZM3DUct6
5w1Wm94MAfLULf1StWiPmX39ZffRx1tUwSgqU3tXvk6rCsJGopkAPgMqcgFzooWDPlCB/KCsTmP0
51f1/epcBJwZipXkrFh3FHBQsIw6ZDQDtXzPTKIO3TMxOOfhUCV+YzqXYpDDIwUZ0vplFn8Ulqno
GhaFBe4U/LwBbCzP9Ucw1wls7ZFTERSw6+6uUgJYWJ0Wd2fAeWBMq5VRl4jkttKzVpTZuWzmA5X+
qbI3uYS16DZ1Crg6VoliXoitBaQQXRkBmyG44vWNAYQei+H8Nq2CGhG1pByRQDPx9tgSooLXF7Ue
3QZ8CgaUrQ4H+AqpTFyzQzl2K9NErhc+oXqPQln7nHfJDLMlrGAp9V2pbkNrDkDSYEX4S+c/Pk8r
fbbR4IbM72ZY4ES+jvQs/c/e6sQ2CsoJhpZQ9k20ICxKA4EuOZGtD0eCBlYgY93t0jpIYLFMIfVD
Df9ZDw3K5BIoS154YT1kJ400pOGmq2XzrdQpZoG6p1Tsdm1ansGYQAs8imvJ2k6NpdZoiiThcx3I
Ve8bYcucWjnRTidTnrLDEGCe5cdC2JVXTUn5mMIYhHqSBP0dyW763GO2kbk512OKc66iQOyrkslP
J657WClK/AStosWsRjXLaavMY/seKlKZuMbQpncOqkHTvig6+7GR5uIaRJOeunks6XdCK+PHsUXl
8LSvTAu9bGGJxq1bmhdZOKeOqypVPntq0I3ClataujLaOXkKFSI4D3V1u9/UZmvTCkiMsaNprczI
IuTScD63Zl7vrC5E+NjMNET1YP2lsavP1XAiqVUzunakY2gdYlv/PGGR8axJtWS6TTuqxl5Kbb7j
HrQF8htFf0acz6JNbVOey0Y9Nm4gzyEakMPC708s+zWRdexF0zC0cq8jt9Y8LG6s1O30rHuzqgE6
SB6n+qNopuZ1mFrjPAs68wVPH9M6LQWiMwhPWvVVqvaD6uaOKRRXtrv2JgwkvK1VPagTT8UOZMSC
wwoUt6zqOfGtSeT2RrSVtjfiOcIOk+yAzj1a9KjopQyG1I6t7Vt0nN5SdcyunEGU732UOY9R1iej
N1PgPQ2rJn9RKr19pG8n3ce1ov8KMR23EKwtbTyPiKPrjWUJeR/FOoGYGQt92ug9noOurPXa6BWR
kC87nJvQh4RNdGd3kzDcsnC6q1bEFXaWC/dmWytIt2LfbmanGhvoM4JshcxUKCGWZA5BydtCu/5W
cMLficmZniRbhnvotP3U47QzDpWb6TaE28iq1Y06JUa+JTMOky3qhVhz9SKanzJKzTBiZgkrKRUh
YfCkqVUQqfZV5w26Pj/kmahPQzLleCNplf4+WQLCqKWMVnpiOqJGW2E0Aq8hdtPJF4JpdM2wcW6k
CNrPQaZU9kilbDa2hUBTvy4z80UqcG7fg5QoTuUgrmJ/MrXuOrbtTN+2QRfu07nGz5vGo915I9Te
dCuBJRL7QSWi2M7tjCKQJYyPzLTHG7PGiwzarmhUt2EJWqi6XSP7qjpnd1JtRw+S0PVLdWjxqgqn
HOFSu8s70+uQPH+ZlbG+yBO+Rxx489DZ0CEtDajVSn4Q2jhaXtVKEOFiTeWg0qzRStzODBqoqaUo
El+hUALYkTiEtTOE8SZg4TUIj8zjA5eQae36dhK9O+KuOW4VSTVmV1XzsdiOONxeYcpuy/7QG8Zd
rwgMUyttQj8ApZUebbo8H3khbZF6lWqFupemkJJcnY9e8YZqpkM75LUChbfumlNcqcP3uDPs3LWy
qHvGpai9mrUqvC6LQnpRKTJ8ziZeWG49Zj3VRSXPfDZOmm4w5UPMDBXT4iOOa11Dl2zOostaBg1L
v2mabpM8B33SVUn4qxri/LNia03QdlVdnGAYXgh3jEyHeXfiQYVKfggNCfZZ0o7JnV635isBfB1v
NSjpF2ANlE+Ua4tLKXGMcWNPU/k61HzUbp+22puT43F20pNR42s1pNlLlNWDDJTGsXbhSEnBjzHx
yw9dHPe/IFQmWJDN0vgGMmqUt7iz4VmVlDCahZ6za03Q1JCeAAZsgrHhZyohvF3XlpwhhScdi2s8
eqRrurLS6yTPw8WSb78M5SIV0eWa8lAIO+9ppOKa46nmHGnbMR6p/UbGSBdEn2t6jVka6QetyPtf
BFPd3YCccOqadiFu5TjRfy1uZSlWFwNK5E6m1K+hiQ46JkMBN4mh5CpXc4EMqWS3EdZaMs6oHvlx
8FDPslPIp3OBLdS467o0v9ZknBA25dRqBfZlSFF7aeKkV43edu9CK4I9rnXtr6hJg8zrEYLL2W9s
XreCv3vHxWa+OZFm9BzfeLmFGEM9V5kJcVDjJio8KzTyT2lszBcnSzOxDdOqEa7W61VMX14SL0oa
a7OHjZaJqoUO7w28Q3aWWkmI5glOjJ07lUPD6lhDa5NzpOl9OtucN04nITMXALYNXLnm5EPMU+8f
MjQzkNNbJOtcTE/TaGtkI2pmVTOH9WGIUFt25bEqEF8mmFW3sxkiJGBbsy7gWyuM6sRCjba6WeUw
+dvKeAjs2ZhOsCHsb1UJ6OAmlKD6egF4vhkofxniKDYEoeZqdSteYMwyi8aOoKYhiW+1SIuNTsmh
q9uPbRugHIvdHFTqvhBMQAcjm7hTLHJMzIhHFqEPp78f09l6h1VoNb4UotrAsrTOiCr4YP9CG1l9
rOvROtXFlLxQdWsupTacf41DWf2SIiVsPGouonRBvAfKjns/Oa8LKei9KqlSyW2mKLoI9JgQSFX7
eNoGqYidrRqbiQxZoErvUjq0si8aqTKIBAYUByW9lN76LlPfqk4pe79NG8Rw5Hq0OXQy/VEGVSzc
tsuCaWemYmAftmEAgDJLUV8HFaYEth8T8CXMdhBd/Et1Ut1ynbFOpW0qyrJ8dsi/Yl/ifil9GcTt
bWxoeO7NBjJN7hQpRuppcL/LXVeI8GOw5QZ062xL81bq8/yJsBNGEwkCttEt3lcLxIi23ZkVlHFw
MorZ5LOrl/OwL/to2owovEnsZrv5lQhD7rf0GGFpcy2hPRHlyQSVJs6l5CCoLkNxH4DcEZ1xjFoU
JtrMOFAkbZl0lsjJaY8meo7ybzMkuKDHUl9hXF2VEN71oSusp7HOwzsrHZvBozTcpCHezwj77Onf
SPODLTW1ednRT5z3VVHP2cEqYPeiWNgTXXgxJpzZqYT1k7Tp+7KLdqOQpxSf7EgcsM+YMCbVZLzo
BLG2ejByI+3e9YggU7hKA+savX2c3TZ9mfeTV/RdMu2G3o7BG9IAdIKNJMdyCM+0EvFBT2GpPIfz
XAXjCU2kusLCQgsm5wDYJ2/PGgUrRI/jRO9vM+Kb/nQU0aRfax33pOzGQHuaDT8bs+OpDAfnfsYd
fvIGQ9jOycARod9ohDyBN9B/TG7LKmzye3tQ0ykh+ZbT8NHqbeQPOiu25aekwHZc5jvps5jL0yBl
4E8a9r7Va1GjtBx1iMyF4JPctMq7iJpbgeetCavYcAnScrTJuQyMLfqxkrprcs7pO6XmxZ31cx6Z
BytuG7FLyi6Q/amOLXGvKOk8X+l48ynVPszGCvjfACY/ttywsCLxgdkPRNMkroZiW2tSjsbI0EXS
g6W2cXZZA2XON1YT9sbsm5URyAeSYc3Zij5s45euov+NEONA2qJ4lo7+mmdMYYMhKN5wm7AHfHBn
h5rUc3IMQkfqIdDH21g4lV5jlyUkToOwLJ/aXuHTEgYqKlstmHFMp86wJGRtx5GmVWPIwLy+eF9V
vUQ45VhBrbgK0UV7UcmYIyxJhJHVW4EKxXzaBdQQPh3ZmbKNNiaa+moWGMuf4/LXiZvKzgxt1zV4
7hE1trV4gEthLdf/kGfT46R0ouhcy0J/4zKfC9oRbi0lZeMVWdSQ8jlx2b3LqZ0SqnW0+qlIGNFF
mYAT9IoSe8dSxGLeq4lk4HchlDafEFNB834bR1GanDkQ9FuILYklrhR5xFuzM/X+2RJQGS7hxeMr
pTWN3L9D5MA21DaEeBwTlSPatga99nW7ydEdyWbnhgaYUmy0KTZRn5iAH29wJR2KXV9HCtR/vbPI
KBDPa+TtDA3b6hCxGe1okzRBXRHS1bOwPoPSUoKLsZUI78Q0a/fBKFC5KYjqp23fITV6k6u5pfmd
Oo/SKQV3KBYyEqC560h6guFhnQj1ruMlIgxOIKn4uLQX8pviZLp5YuGepcFY7zqr3M31WGbXU2sr
DboVbZefY70UYEdUB6CHJhj0YtNJw1zd0qcY6+de0oz01BBV0t0PelkkCOhH5G9uFtWNsnMAqcX7
sE8552Jt0KRtNzTVZ2CM7ZNizXPpBlLTW3tzgrjuyiFW5yciHMIbx4laBH90GpNeLWtDdoqcNw7G
CDrBYkMzIDzQbtY6z8l70igqaZJy1RY0pVxFHclZKzseOXKKIVjcRYmO+H+Y4j7rSr7WbApjbnon
wVaSdkkSN145TuJtnNLCuULxuA3e4lkpokNCZmmftmKy08cxpahxGifyVJxFWqsaF4IHny8kXR2G
87xsDbJPJ2v6YkNMq+PdGYERPankkf3fDpVuXkW5YSHQMqLpZxHbzWH+gE2pVL3MST1+xONgIN2L
X5Fj31hhNwUecDsl3+RKLh8su5k5uIiB7Om+j7Sy/pxCWUvDk7hzWuXKlLP8QRFsl83Yy8GVXmEc
uY17XJAQuoe3wYIln7hcoAuQlImtbSO0k9GziTpMrpi6fZrJid2dOo1M+g7dXz8EY5I4mLQa/Zlp
NAafQltgEVkbURi5wFDUz25QgHVRYOBmaNOq/mWI0CYRa63xKrFA0vH1ZNPglvhsGVTsyjDa8vNA
2alSaDyR4pbzbu7H7B6vgmhG68TWc8+u6zZwdaPTz6YkLDFBEKXa7tqF7+SSgGT9rpX4eADEWIvo
jUitz7lJEHlVy2rXm5U4K3sF8abKifoX7mbEbmdlCNB1oJIiuWOa4DhaxE2MPKKTos6DkPpGqYX8
prVxoZ6UuFnaeIHVDTFbYjnxlu7r5MdQtu7oU1BFIGwIbrooo14XGQN2nkk9iV/moJjvoxUWmYd9
+nxTdflEjU1WamzZNLRrnFk1Hrsm6Q3SZcB/9ZgvCnCxGr8ivF+22zoWo42WQVZUF40kV0jyxfIo
4+yZxdO7ZbWga4lOAjNBCcVIX40ZOQIV3xRsV/ESkTeGnIhbKiS1svlf1J3JbuRIlq5fpdHrYoIz
acDtuyDp86BZIWlDKCIUnAejcX76+3lVdSEz0d11a9mLTCCREXK5O0k75x/t3OieSt9a7agy12wO
J6MdXlfNKpH4TkiJowkB3XtHlm8SuhM1jOGSFYpoZavVf8m5XuzNbMBZhMuk9+s+1wxgV63L2y++
uNILlkVrxhCrWfLhO6UGMGB30xhgus/fKOsl1sQzew7PRLT1R6OMwtq2o7ZQOUDh8ftUr7mWhkVD
hvq+dwbT2CxWwhSSsyTSuaFqwwjGeSSAMJ2VDYJdN+13z8rJQIq1ON2IYSYEwcwUO2wzvBlTOng0
xFoav7ClMZinrAwv+PioTvEVYGikapsrV8xu9qxnHQ3cfU/2Q2gu4y+qVrlnaWOlLUSQjvSzs5I6
DUuunTsrJlAqcJmMQS/9vigCwEjiaOjS+ak5+TAHk/CGZ2NCWDYXi8V8IYH79uWgizV0horMeLOc
0joSU9L8rHt6XFhWu+yNAFevYN9h6I+0XF/rW0AwKZBpJ8b32C8MWbApMG/YGSpnf8TDUZokfFmd
1QYzDXMZ7SkG2BkPlp4FuBLN+2waHUHDsUbvNqwCMaGaRVZSUFQVaUndRDwz4dlMtTR+0FTHc3Zy
ADO7ZepCDFD0f2TrEv+cB8nzfIxtQTNMmmusQo5v3TMMMc2WpJJRYzHq6ktmM69sNxWpz5nPuY0o
rkOR0fdGUhwKe9L8wCWq2910bZz90qrBdELHz523uRCZiuJqoKjYLoZJiwaKk8dQSiplriPNx8Um
5pE2XSgRLnn6VH5JPlvXmsxdRduemRVlSrXc6BNcpJOcaFsSJtZbumEMMx56LJn9IIcowULm39Al
7ysZ4ikNERFU5l44cKknu+uwtmVJoz6J55nBGsfWyIjz6lOmit5SPQXKC4iUoU/zGqYgLSAyjl0+
UXC8VFdNS/1b7LrIPrgYy4U4epkbkctStLPSNh8Oo3R7beMD9JNEyOnuoE81EjPymrZKdpMgho2U
R3p7toOyyRmDVKxJNespyKDBWZJVC6w+8iiqBZDFMHdNygTbGFfRVZR+yqSnzQerezlHA1RaTQRd
R9CcJ3rXojTITqn/jWvKP4ZGc76GrNfY3FOAqkj4SfI49eb8JKrqCAwl24gfj6ZRZrHCJiq60iDb
xlnMSB8NEqlbU9DpZ5JhFEemtMc48ovV1Tejs2S/KvJysnCeVys9lNj5yDRjWxnnpy4u1BCOyPyA
jaiXucY+G0yI5FH/8quY+pKWcfHUVvqsdtZK93PgsX0ZUW+Z42M/eNYLt0fXhx0s8bnoGsMJKq0c
rthawTG0qhghuDRi9Jy8Tcg4z7h9QL1ecrMhvCbLff09xh2VbUSzAAmlFpKrUIm8LHeZMfO357z2
4ETWHCTcaDyHuNM007XIL2OgXdAS7anLqyzhcG908s4y1w80kJn0sE59Oe8y2A8/MMe6vZtrUIAL
pC+F1UZCSQCJTqM45SsebboeGchDll+93rc9Kb7hUjc8qxJf+S9+K+i0IPWR/XRFjUgGD8RGWt13
bBvXzGP6jzxbAykiKvZHq3l2QhKxLH/RJrU+O7BUxCfWyqKKVWblOStGA03ZbN+s9k76BqKHsbmg
SHjvxb5Dt2XMhwymtKi7eRhWoonqhQFJn9Pi1PUlkYCV7zL2OrN35Mm5vlGrSk7tmrRYpZnxpnEH
pKrt+5lOUrLkRAdwpU1d+jft37+UjvM/5mr/ISTnbvzqED59/RsB3OrftkP987Mn9Pp/QRqOcXM8
/PdpOPef3WcyfC6/T+P+61/5zzAc+zfTwXYo8JajG+Gff4ThuCa5NjoeGvhM/kUczT/CcDRD/EZ/
JEgihvG//c9/pOFopvebS0DOzaeKnAbK1f9X0nD+yHTCDyO/RUyGPsiAKka+80cOcCka35zcpNhY
SflUG+YQuDRIAqMl3j8hpP/rV7oJi6GMMSD8iW20Cfc3WH+KTeEty7UddOd+Wgt7Ay34z/o//6uX
oh3SRPGo8w7/nOGCIBanYM+b0lPjnomQXG/DeZREqP3uu77/G1X6+4CWP/LSf/vwLAvVKIo8Ahj+
LD7ESCxVU9CqVsymKkMwage+NDVOrd9DatKj8e1/fsE/MsV/f0HcQBb7PBFKf/ZZjkxBsPkcwk7d
lXei8T/yKe8uGma8bZHiC3VS9c+EagZE+x+IYl4WAQahTDDEmHJMhCZ/vEjiSklNKCvdgG949why
y6+6XeJNVtTp3kpT/2mcSTFcisXbWL1q9xmjPnVxI6eKN1AeAumLy6CovgkjU9ToddNx9HT3fmXc
Ce2qc87pMnQHoWvtHkSHNoSR2Fkq1mBNlSrjcK1EZgTg+ZxIY+kfXU7899J0QFs45suwkHVD9HfR
9hyKXVzBwczGW7yOnE9EL7yPelztUktD0qcmpd0xt/k/Yj22P2y+OhJt164NyDWdk6Af+gXksOo/
vab8mRZjHuocj6Py8hMaMIahthAG1Sx9zucBXzdngOyysuaT33Xl3sfDxNGfad8MO/Wvjoc+1CDH
fuu6g+QoZhF7rT1H7ejmyO6KiXmvbN3sYHei3zs6nXyNNPdw8TU4ClmNr7rbGJ8dvT9PbX8rsdVn
RihSVpcfus+uR0+jD5flTMNOs2OonBKiG3Qa9wuIdssHXJr5cOfkuuwDF8rmew9Xh2PPleeUgEHS
nge9iIpK697GUhWPhl1Oz17aGgcfri8yyYpQZKea393VIro0w+ygatyj0Rpn2nk2iR7RMt0Juskf
fiTuotFVGBvPNzRVI6yX+MZw6av87DYdprWqjA8d8N7GXGUSxZ1QxzSxiru87JJ7Drj4YHik/UOu
WMQ/VjQ7h3lVlghxFoI+4UDcIPbnOMxKczy2o+qflsqRuCMQu9I4QcXFsc+d9D0xcCoFqx+TDDyS
3YrndN5aq24dae2tP81EQaE0fW7+GGNjGJjF1bCfYh/5Zdp3LpHqnb83sgzUWkJqAb4mRmRXzbjT
GyKPlbeqEJfRz55HwLGa6V0MdHdiQLOsznjsdfooBl1XpzxO3IOr8+Gujm1tM7UyIOvFlGIHl5OC
kMvLKC97+SbdMTm4FKQFmTmmm0FoKemcw7hGJQVz5IpmK1Ga47QHxHJee0jle7N15SZN4PWgceNv
VN2z6Ji5+6aRMnz0q7R4dfQRh4WU5cei+d5GNl67Azr/6o263vZ15r0ZjWtEDpmvz5moksd6dNyz
O9riJYaqm4LE9Xcq0ZOj6NP6onP3sczFhv5iral+N1htfDWMzIfNRPH4lMaOHhXNFP/MKPS4m506
D9fFK04im4sHzVHqzbdar3+w+1aWGyT3tYK5sNsUZlkQP4rtWm+2lED2egR/sfYoi9Mubh47KD25
S0ZTyr0/u3P1MOpmnkZyQGH3sxblVG6tcRziXb1Kv96BF2RJgD60aS6pruJ9YTFdvhQFCmvo21L/
qUYarbaLDga3STJDb0PpN0Vy4Ujh816TufCRu/T2x4pKoY9m81abWRfV0EdazBp1dCHZCbtO/Hu9
r/ZejgB3V5p2AnoHZDtFq1i0fF87/LKfvrcMz9nYEE/tiLXwNhiYbeJpV3C1ciGv9QhqETfHmobu
b3Wl2+OOjsj5s2JEdwNpK0eG0lTzD9yY2rq7zZSvmGiEdywAjH5VrVqejKVKree8iHsnrCt4q9AD
ZkgPnaYVIA5e1c6nNLeMnnIMq3zskoSJOYtfsrjoiN8GZELYr4Wx6s+O3omIGju2YuXFEcBtvGX/
S8JOeC2tY9Mx8dOthMIKjVtApTVm3RBWef7LTpc1RF1B3qsULU1kvH3+YOt7BDg3/S5xrGNHsnhY
AI6ctMHlecHncdBG7St3vPEsba29v3WFhXo5OHnYOMA/2rQEXPxPBZdXA+4/kSNNEnSe7xAQcO2l
grR3dde57j6uKx/eAhXDtpJq1ybu0fRmGfn1QM1ibBt3pr28UgwU1mu64wTa+BLWu59ObqodqtY7
YQB6nSb55jSS7oV4+eFI49MCNoGd3xndeDbc9sXX0/GFcwiuj0xqUoQPbneDMmU2BAMilSA2J/aM
ZDiAkuxAmbRgdNfXYuG2CeIkiQiK+Cyz7twUxYVTcteL7pdqjF1j2Xe23Ua46J8aWT7UFm4G3M+7
ifKRzAM/G3g2BFUaqwiB4cEb1ywoamVfxzr+ldrTc9b1d57BRSLqh9Ycrq0HL9OkAjUQCBDSCjQK
cL/bRKkHv+U6GgkV1+UJfnwXL3LEf5L+mHURtsMCVPQ1tChBpEPG+Vq+Nm3bB6WDFKEocxZx4IU4
tsBX6rPjzO+Z6+0tWoFHGl0tvMJQq5uSbQqV1mc38huvxjktljv6Yo9dCrSlLQbz5i2vtZdb1U0b
L/fuetyPAU1r16QxOfet4YJwznyyPbqUsZHKcX6ukqkIAUGbi/TjfUUvHZ94tceCul1aYaFdWN5j
R2tDIOPjNPUbG8wCTpNrOG7IOp5G0UQTZTK7YZZNlMxgiEuNlsaYOkghX0JpOATuCrBov4Qu9Mxd
Iwlxz5eOwN9cfjP80Q9bi9a/IfPurdEe2iCereZcruxerOIlxA+sGgROlMsUjqQonzOH0VAv6ovb
acmuIAt/WLODvhL8odLPsil+1pYuH1PaPBaPiA/bNAG9E+4oK0gyNwMW8E+LTKy7XMvr0J80secF
ePM5MHe8RG1n6Vuv124Jvv63JV6+bMjIUDruEA6gvTxOhzJcFbCg2xveg+nl7ZWalSoqEV6DdHTX
FniLTFxteND7VhxE47wpjTRZzD0n4eXx1i31A2S3vkvavn8cuyEmj1VO20qL9wCq06epzelFUhd4
HJbpPs7q/aLDQgNorpdCcw7S15p9Nq2HLlFEOHnaB4oOfY9tZgwq37hA2T7UM96dzkwQudt5/l7o
fggyfy1Tod5SNqRwoio2GJS5W+Lpsa6I2QU4f+uFq7bdzG7t8ooIJVQ4+/MDiqjXxpgIVbJPYiIC
W5hwZeiMdu1kmlfD0y6TJ4hicXvA8T59mhf9aljjwaraB2EtyIHVmXz/eaZxpZsjged0R/viBf3b
uvHpXixlcnIJC2/m6a6RTr1dBvNsO/Nzuxi/KHnde5Z8lGn8Wpbuo+VYV8RiZxQ29wVu8O24Dhtj
oYUNmZJFEPn8w9URNC2wyIV/EH23hwGDD7LPGrdrgGpm26ji0uCcLPMC+52fXZvR+G6BIa1Dthv7
3A+yhUeQofkfhi0fk8WoQnwid3lRbjDhbs3CoLmxxHXpVZGRrtoZN9Nzv+rfa0LMyJwY4eHmLGrK
RuOSndKjshYUDrzxxCfHY8HNiNKvRq0zDQWoidtxLq1nORvnNedeV13Hs7AhxwzKz3r0ZH81+J+B
bw/gy4WGKAuom/43ZDR9O6AJaM0XTSHIbPx2o3erF1T6uBzEZFNa1pk/dZ8vsUBBApE2Ey+v/UA/
RF1wMrjHnLwTHorqpWzsp5pgoRAHf06nVF0FcEMiDTqryx6cTgIAozsHAjJXsG4A28Eff0CsxmE9
tqBEk3bMJm2zcmtzqYg3VdYfM8lWnsrXp3XGY9JaHeSyx+Gk+lVu20kY234svzn9uPAjp3dIvUtV
ct54LmZxo0W/RzmhsbdX1UQ9vPZPc/S+m325W5R2WrrmM659hAlmfMdjamO7fLxlQv1y6yLJlK6x
bvPUTbadjy5DJuNT10CzJq174P3zVtz6Cin9Vc7q5Oug6KM7L6EuyV3JVIymMynS0yxs5rdckItR
KcIQzVKd0CaRl9/P2mEtEe5iDGpq0u6Letcg8YLd1tucmTUBs5LWEFjN8lWtQ0tuDeBnbQ0INOu2
pp5byh0QoVODQ+Yoo5Q+v66gu0eVaM6PRCQoS0R3VSpfQiLrq6d1qKiyoAmXCvDYPFdFzyKi9y5F
J7VnhEXFfKxXavpedyaaA7NKjU1lNf5Thr8xahJ2vtu9yFWXJFAlwm2+4MTXs9ZmzutI1sAvL0nH
XQ/HiY6wykmUyMAX/bSg589XkADJWKaPKUnBtCiU876zrctqxel20v3iWi5m9pUPq9dHllAoDV2h
hYOtORwPjNUhItcCDlGKA95liM1U6csBJRyC6Xw2/d1a1yxNCZD2OYWzO/Y6+LU9SRnhUl/vcaeP
W3dy5mtXNP1T3yvnzvKK6kJnx3uzWnWY9br9FZeGEZNp3rPeuImLupRrtBFUcFBuJXYkIxbntivc
J3pw8w2iUOfa15RkNODOtJx1MmqJ1wopPxjv6sx2XxeUgVStUaVLs1WrLu40eieVGQpNg6/ih/Zm
yS4MGq2sOON2GuXwLaPH41SjQX4AHKDkBQanuJhrlT1jwWf8jXV9kmHhxMWWK9b7YaND3rQcoN9m
rsJf6AJoKCAt7vssrPKsw+aEg7u0p7TqMlq6nJzZQpDwnnJdTzinHO79YzFNyc5MRm8v7bgHXO3L
TZnpX4MiGiyhtpT6xtR/zufZupPCkE/TamrRoibGs4p6egRgQTH6P8fOiKkU5xxSq+CLnk2aLPS2
WU5Osg6PnVPdUA0vn+UOE4iso/n2TR0zO0ECzA2WMjWZ9yWapGU5E55MAsWvWi2W36Az4HK491Jz
WYaLbsvMmCLprgUK4arX9RL9mutP1kYu2AfDEuK72swlkVUgXppxUZ0T2/du4RvfetQftDkgvLCR
GjbIB+zlDDnGw7Wa1AE5JlyRSRjwrjel/61eHIrk1iyBUZpQ5XlusyGm0GQQRVJYx2ijDKOU59aH
iXUzChh8aCGEfnLYOH65QKtWMY5D19nitZj246AznqwjAtxF3hLjqYZp621R1R4QTG5DsFl9BE6I
04dIJLiH+F5OTEvGLBT9HmLeNRz8a5jnZhdMHl9X0Y473up8RPrW7lj5n5Zxnm5fsH+IUV8EYy83
eT8lF4Sd77a/frnZjNJLoxJjtGBmRi21yEmLd3a3PvoFSw7OnWNyU+aJJhnPcwK9Xa6Gs6XcJd2M
7TAcUV50l7b3px1irvKEMKk8QjkZTJiWRSGf+2Pmft4lumNGtk4dEBLiYZPBlG+a2n6OTYZgNBbb
IcsFG4WZQArMIg29PnZPvVn7NAxo46WrvHZL7A51Q43jojGn25T29lm7DtXGnXxjO/eNFnntUlCU
tn4XXcqVZ2Npq+h72y4GGtRgMYcqRIP04Nj2qXMWdwMpfOb3gYhbBBW7XEcSrqdpotbXD2vWeGdu
5ZkDE06ExlA+eJSid13bEhnYiEPq6v02sWcqf8RkLAEgVv5Noe6xAtUm02Hoyu9to9zIJR9l4/oG
zVV+0ezmRdobmxKrEOkCloRJfWbLSkGTXzfwN76GdyKhmGT15Z1shkfUmW6Ewul11KHAPezVm04u
H3Mv6UTQx3hTYQjac797+2R2FyQzgtN61LdNBQwx1ob1tlS13MYjVN4MThBMvnUF6lyuEqQ2Yquk
+gbZ0skpoPYsVZAaVjrOsiU8Hj6DY60yuDATvYiDDoY+8BItPrGofSKG+dW59Qnur6cZqiqv+bz4
l0zEd3DhrBOdOb6jucsPYknnMmhG65dhm7EMpDHUL87IUxDl9kPb69mZAAUeautNu6Xn6d63Hf3d
4MF8gCbqItx13oVHfB460ld71phyw0FAYqKPM27OM3ODCcQ56MoZNqVpzG8r8OpGuf5yBgev7vJ5
Wlh08vq7FsfTA5lWFBohYs7fyZ0rNq1vxIeYN79R7bxupNmjCgfCjw9DlVZHU1+8Ldyb/ihaJ4cj
7zQZJpWmv/hy4LDULHdD4dHwhF7bOrGLt5um8+S3BPdEaGhSXhA9iYMWC3p20PQAbOY36aOZizal
fsqPr5o7G6GS8nUZivWwxIUVjhbFdI7VtWhHTeixqfwkVIJzuCHzYajk62pbVyw6+h3ELWInTzCV
eRKNPoz4VGa4V4T3isyrjLLVTHZwU9rREm5Jo2JZAUI0LwWWFHRbRhM3qRfGeWMzLJKHMMW2GS0z
jLHh4DVwkCWpbrU3/ZQj20KjTS7WyAiacnsEzsiVYjMoK+Ojsptmb/UGoDNek4D76d6dRxWkPok3
QwFeT+MMPSd+696Psqyudmddu7YuVbB6ix6JTHcPWpO99KXxYvgwwVjcWOQbh/nvpiiO646nBJeE
3wkdBSJC1d6lTcxSQW23jDDrdmVLnIr6INAh2XP77uX+Po+te2vxP6p5/M4o5TDi5uNOTn5/l9rz
T+pL7G1uq2oT2x5rh1Lf02Sik61dDjJD99JKvT8Y3eTcc891l7WhmafjiN9XuUFxFpz3PpUUGbmt
VWyTjAZ5bC5NcVym7OJkyzdLLp9aLgc2tml5qlddPdoTAIfsk2QJy65yN2Zv3rVYPZHFIYANqsmY
0BFMpwG7zLZ2avEtVsv8zbHam+bQ1y7NwPBcZnbgUfAKe0qdaol80R193NLuqTGKclvSf1oWDidc
l2D8QbFWu4uMzJjKtXE+ku5DrNkcAeieF2zDH3LhHC1SPWKf2o/e8DTBZ/azH1XF+ui2ZQvr7m2d
HCgk05uLvxJpPLp1ZDl5H9Zdlj1MnYoAwKOOvwQVPQf5IA9TnR282bl6mXhDXXXKJydsbXNHu90x
kfbeX6vn2db9bZlVoZ4Ne3o3N0pkD0obnkfyO7t6CLvG34OpbtO52gzAIaJCkauyqEwpVIuNL+qn
NsrwMKWo+xrjyodpWog9jKg0OGzXFocd3XRN0m1Us6zfco++KFrD6acJy5EGeAZ1ohZOneTurcXJ
8oxtFY9UPY3+dkZRw5Vx7wtrK5zqFctWlGbdO3WdgQKNmW6rzZocb4KZCtNxYehbWOr+fazcLfmf
T65UfxXyByR9i+Mi3Je4HUIinTelPXAVrRGF9dulaBlo0zjwQP5dk/PN88IJ+J3qxp+V1crrXAm1
p2Er4tQ4TubUvk2WdSTob5eOVFClnOqE7h+SxIrSxg5MStwDwN1z39Q7FlOu1dg61/10ADAI51Sh
/9S3RdK8t3lHclMecn5EVd3ew4a+eZQB0QvGoa2758qpH2sFgCT0HmgFWS72ri0aDFgBGrurIcw9
9zx7ape6IxqR8t6yWitMciREKbxR7281UdRnPsqLcOJnNMxMGT+syTyrLMOaUdzbk32SOZ1PqlTP
blzeL34KujzzQ0CfWXaEOW6HJDkngnCqLqueYl1eygX0ixPd6s1oldVIibBOmMxkPSQpTXqr+Fgq
LSy5+RIOD/BRbU9A7MayCDxy3RktBWpXv+V54V8Qk59IvotK7C2u1hzqmLV/4B4TM8Rf0E4DnWxN
9dCWyZn6wo9JDfdLUlMIYfZHuqJCtPP+I8D6whhQRk089BvXcS/DYKMb024AJhYLslPmB6sgUyB2
sAWtfX7Pgf9Quv2lY6Rc9QIAwQRa490XI2GyDo3GY50+yqzF/+GNp7ZUG7Re6EwnfZelYtvahOxX
Qx2qSdQhsNN97VRn26pKCtemR7QpTyl6Yi83MRDpY1hbatoMVkcsneBpilSqplbNGrZ9pu+zFPUJ
qR3IYWLSmW2sFjG1hMXw3mD8IPlxJPVkXqNC4YwwyTdPyu6nPg2cLsOvOZ0PSPMPdiOiuc7ex9R7
gDF6MZ36JkAaPkprPK2FLw5wEc82T60WbhCO89KL9PsyLsd0FNs4d+8XQTsaRWs1shGEwXhMu1hs
PaN7nBxABZNUsBC98EnaxsEpql0snBcSPu4Ik1BBo61JoBL7achqYgcQzthJeZnG6itvUHlIc9fO
2p1w00+hRi0Edzng6XeD2yrX8NanW7aMbkSWjr63TE+xmB8LVz4iaNMRPKpj3aor599Hkwk7JAro
pUzSeVeZPfOTh3UFVjBEnn3ndcW5M4cCjc76DQYb69d8qsRwR4rayl4R62d/1bOnW/5CqOFXvK6o
jQ+T31DhuGDKf1qz6rnICRVOY2CSQtewYi9sWofUjo0D3ltagvViOU+GPgYlVZ4t2qe9r7gvuD/K
g1rkzYBl+9eSZ8i+l57xstx4Qf0mJq4NfIwBMkVxKGdbhuZQA/j4HdbyiXH2TcsXOtA6TxBspVvG
xXScHlGZQs3eSC3dGER/MAJhfIRIhkSWNA4WfZk+VWucfy8sM78vFwnqUwj682hX0ZGcZubjSP7c
PYGhOm8mE8m+igv9axwFSIxGXBkPojjLwyReiXDQ0+/YjeJuH5NugqArT4Z3bZLIau2pme4NObRT
OAtCUDa9SWoUP/v7QIFjiJe4e5Cwh/umML0nKxPrN1dz/LsWydxVE3g1Q3CjbiOyZI3UaOsID8v5
HujQeo+1VP+YQJL3xFKKOXDKuN26Uo/Js7DaEsGckLA8fbWNvWx6lHwzm4XxZhO3GAINkzOsxqvy
KaRngVisQ+TO/Uz2Rmsxjy88ffJ+PjnDbG2hE0wGu1g8OnF5q+xT7I0lwwXx5JppbQ1QEh7s43Sx
RzO7+Ivj8h3V5vRa1vEcxmzuR2oJ/c+0EpzPJihoUgx24PvDGE12Ob/oWFGCyUq+aEah5HFZEICT
36dCwofavTLr4egP7ERTpn7m+Oi83unvMtCDDa4k+TxUtj6gccTMIeaiOSzrUDx1DsAqtkJAGXDV
aO0MbBaNU4cFVArOacEnUSaQkgCojrd+r+EGpyAVYjrMmip3LS6moNdXb+vhfTnJpqu5gXi0yUSP
bNR9DZj7dgZ2exT6WpwwSe4QJjxADVmPabUyB8uOP66j6olmv643I9M2dut5PZRWAU6m+lpFzLDj
xklKAPVsQb8PhBqRed1HowXYgMzPvyAa165LkzZu4I0zFl1C+EAumrG8IwEbygzZLDLJeeLsmOLb
aXITV0/UK18zZVkhvr/8FKd2/qA33ofsTLkF/1G48Nxyx+wkQs1zMC3pDQf7Lcv2qo9ek3EFKMim
QjjFcXAK8ST6QuBzGhr1czViHXv+0FVb6U3Dnd/qFeuaW6fRQLjjjsCClaGf8Y0VnyCc1VZdz1iQ
Q6Z3acKDhhAv+xJ3s33EP97jNmpxKjZydQE60rYYt9VMAekAAdpFIslxXPtmZz8bbWK2kTPjFoQx
BAHok1XcVdWgVUG7aAsTY79ccSjBahlJ/2Yoo9rja0sj4UwpiE7vXHC8NfxMzb22sfIiqjVAKZ2l
Ik09b8zgLysJok47GEAJ2JdTrmVyYmiKT2JWiaaMjTdBB2j6ZnkeTjA6Qxq2YHfWrcNf+tSQuIqq
fJOMCKygN/zEgBvrpX51paf63V+KqsiVawFUtLmAz0ozXiukDnOYw7xd0tckttiJ/6oV+pcUev9/
5XT/m9V5ZFr89+q8p4GULmr3/qjO46/8pzrP+k0Qt4GayhemTlAKwqfpS/X/8e88cn8jjYPAMcs1
yXL6q+bp71V17m+6QfQZf9q5VYY6NyWbajBr/ce/G7/5lsGfR5mnO55J4sb//T8IIZOv5u9qMvWn
//69uszyboFOvw/ouMUdusRKeQ6hWjqJo3/UXUFQdC6x9z5AOYqqoDXBr7a+ibeKzcCFf0dr1N65
jY7IpRrm6Vvl1jzAcV+agSpw+e8xHCSvKSn2FMdmivO9sMuCJ/ts3GLb0HcgF8H3vsmdPtvmI3YY
uJxS29adBLCunCn/QG0g0UaV3mDtfNwOY2B7iIKjeHKq00L0/Kc942gNHLFUTGkrBHVQmPATkYpj
lL4WGsMR/2qcmiQqDu2dWHy9QdefNDa+l7nb1QMC1aCBZgADMddeRr3rMa2s/4+981qOG9my6K/M
D6ADJpEAXsuyiqK30guCEiV4j4T7+lmJ7rkjsWdacd/vU3coRBULJvPkOXuvbQAa2uZ+K75iap16
prVLbB2URGp+ijoPedGA0ZHUy7JcsjsRJkuAxZbXeu/7XQ6Eq0oDDgwOXVnSZmPv2+jj4i+NcVx0
+6RghBRPwZ2IpvCHQODzFLpj99Q6FV8HHbbz0qoovrcnm5lV09PeU46NW3cASxvvjSwsb9LSx/CO
jbAtNAwgzrf2xPp9qiNvemuDNH2pkHh+SZKSF35I40lujUDWjQYkJ2pXc4AAL+cszM8hvV7BcrB5
kqLwfrQn76WKVJ6BAGBszHybxphJ5OVjiZil3bGY+rTMopZefe8Hr0luDnd5bzd67RyKY13TyL5A
BRIdoimtwTRUtjq3AydaZtr083ch7kjQFmhWmyvhkz6xTZwWfUAXRAJHjnDaB9/qGvryxlC+halv
d5/w6RooyHNALDSAAvEjTccBDc5U+g6qECH8fepxgNg1ABFnJmZYHjZqacV0wFJW3jlWWF0M3Exs
kBDXOFyCubAYKXqYLhAGJd9NiJivOW3G9EhNAFoZnzaDQhsSQcDAOk8VxpuSfbHrhjrbLo6gr2Pm
pQwPvEd6hNVaCjNwZ6LvWmDZ6vjiSvn4J600fistZSTnKKmmH0yCmXsh2Y5aph9LWdxFeV0bh0Hm
wd3ctD2WKGiBO8Y+7euU93l0RhpnpieoDaQtDwrW+46+7mQ/+YL97WsXVDK9nO1leLDqcaBTL1yS
a7xEMr+3kCJMFw2hBA942ektK/hCFFYix3mS5E1e3xs4jDlCjUbpE7guk2W8iF07uh7Chpk0eCSE
RaLLPU5hVuqknzhuj1dWZXvYhkwTImoX9QVdBTwb2T6oo6W/DVFUyl3t2hyR8WMMxrIVcsIEJqtY
ZAwHaUEe+iZdmmM5p5Y6MzqDBGMalaTvUpScEhPLZcI2ZHTduypHTxEaDcfYMq7SdO/aNcEECATp
d3lCmndWFTcPaWBmWCsz4fYnw504OzMG9HCL9ME7Cgvh7AANGG/Y2bMbOmyoSAA8TgYXM3XemMYM
X8iLYhPGGzdee/bAnHUKYwbpS6D7MTAbQKCE3mJs6igdjF1MhcT/2039uXWshTOD38nPYQWDE92D
O7/ldh6+gp2PvoNZqX7kk1TOpk7dRQBiqEnzrvqKg2uDuRB7ZuDFn9y8bttL3wmzd9d08Lem6TLe
oK1DKjhFspDXjUgskq3KxZJbz1j8r26ZOzjBIs/HaN3leXqKfEfdNYHMFgxMWAa3jps05bZIYtzK
Vc9kc2vQ636kx5vTORfOZYZ9b9kNg5fh5aFsJmAYFBqNziTymLXGXncKliCHwYNR5drFXNd+zZui
LUngjm2xDyIf02rsoV/dk/XlnUe8Bd4+pnI09ixu24QlkMnN0rZfRodZDbP4lkD62ZyMZD+741Um
ZSHgbUTmxaRcCAdItWJM31NYf6FSH76oqsSiLZcWqUbecLAB5IxXykxdjiQcTOJmP/nFUGyJ5MIS
NWPDa44oYxmHtBWqGburqu/06Jb3cjbMG9Tmes2hSpx3M+I5nvwJsclGRXmYwZZJum5DzvpEVUoh
SBpL0lk/3JFeBEwI7Jk7JHDxXR/M7hcMygwcfOecewxrgiZriWZPi/kwzpOkih3m4VH0yczAv5Pi
AflDPVyYk0u3sjcr9TVR0sb9Bh/kazL2NCBCERPwHSTLMtPZd3k3F1mEBufDxj/Z6EaZ1y0yex56
z1VbZ2FsiKrL967CIo4wYbaFBkdglkacIyJ1xEtfvMqQ73fqAje4yKwZQ78RD4m77Qwt+O29gZ60
JYf40ZgH82WQBm9HwaTBwgMmY/9OpMqEtzTX9xEqQXcfulYML2fAeripqqKeaTBpjNN/ikkW+fKX
ylDzIP//YvKo5rfy7W8/8D+lpPyD7EWA6Tb2RMe1NDDzr1JSWn84vg1nDcOsK33HRT7/Vynp/+EK
18YnoN0Kf1WZ/yol+QHI7+RhkDfAX/r3bB6rNeCXWtJkr/KodWBAezA9+a4/w95Qm/oyKwfMedNQ
WJsEmCrNuawS9badJBqRMkqXL8NiiSdiKKyc9z5IE+xXWrg2Tv3wMCbT1HDEypwvXewnt6bdht2m
iUvjcWZS9o4LncllF5VnWhL1/ZgD3qdbMCE0q4xmunRqqzQZBQ3RfcU8x9saumpTCDE/WSL0iBiZ
Wvd5YoobwuEpOZn75AhhyxVMcjc5M09+YfA/DyMCAAbi5HK8drQRrpM4QY3e0XPvD2Yf8Y08zG2v
VNQhYVGlUzR7ezK9t1ao6K6pw2HYxMrJvkddvKAKqiJHo8qyVu3TEXGe0XbdW2syImSwVkRUtrLz
xdEoS++ysUM3wrsLiHBX5wWbZCv4sD3NFR+D4WhFn/suUldDH1G5hX7AYH+IivkutpjOHGU8dufC
9A21K4rBuGlZMvJD5/VphF5QWwkzT1mkUqvAHXbUB3TauS+Fe6oX075g9urV12MUiwW74+R9ttwe
OaPwotrYhV0WxCdWEeJ31LqMAAZgSYmSdXlp2i5GYsqqw4wtc0/O6D5QmIf3xro0YQGkRqrz3ro3
1sWr0euYWJe0cV3eIsdbnqIW7s5GmrF/AgfIUph6DdLv2Ahx+hvrcsk1ZOnM9SqKTs6Jt7V0+6/W
uswSncGSa5uF+8CBg4XYN/LhETSTh+BfdPOBBgbWU/Ztn76fe07KbNmPYxLOm0oF9dWwrvh5T80J
OcizfvgGEA60LHp/UI3FXjGs+4Y5MufdLOt+Ap+NvYUDhVNvK73lpErM7866DeGT/DFVi3kj25ka
KFy3rN4M2b7qdSvLMt1ps4VB2k+hd7tYjhRj6Bgx9uV6Pxz0zuiVCPG2858b5iyWi3zdRnFlXC3r
1mp2JZU6GQd+v7H17puuG7FkS8YPOSQHi2RksW8Iojy7fZ8HcOaocFCh6229WLd4uW73sxHm1+Fa
BCy6HlBraeAPeSHYwHXJQMWEfdOUyl52dudeUiwWqGBqKg1hFiCay7UAgVVGMTIlQ2miosqK5Vi1
6XDXco5LTx6ysnkr15IGzo7/FXAShU67Fj3BYFXyeiLlVpH5qOsihE8gRTiuvPeW37WXqMTjT/Va
Tglzmky07LrM6jFgiG29cC/oGFf1DxDl8fdMV2dJVy1vMCwo2WxDys+ktJuc7ExRf86RfRqbai31
zHE2ESOmLiVgs5aDs64M/bVIHIFZXjPu1qXjYqkvWlLzNmZipkRMY72R6oqzXBbjDcG16+wmiKPv
3lqcLlTzOsvF608Oy1+8j7u+eYCia93xjFHeQh3VpS6aq3QfdunQbP05oByeHJk8+yGCki0HQESX
bWPa0UF5cRHty8pGytCLOrDOyqzH6XoQyUQpPHrYcgGHqP4sq4DLIZBrAethN6ewsRmIb418aeUj
kuPMwRZfN5yX4MOlLHKhKqppB4NfXVL4V9m1W0M+3COnRjI64GWfGfDHkbixisj8aqSgpDk0gQA/
5jlgpO2SmFa6c2U/TTf4R6v0ooEvkH2qUFOXzCtr9xaw9dzfVUtncmLoyiTchTPe4HvUXbGNcHuu
zLOB0Tw8t6pwZbhZEmkpeyMG5PDTxivKxNgELXavfTcr88mDUtju5mVmml8Kb2RmwZFgIbPVKdU1
Er8ZprZr9vn3bOVGBQLx1EFyXxHtNb4/H7NI1awSGjmFRsS/7XgWKQ1tfn5X4LD/ijfK+Frw3qeb
NuRebTIHDdsOvV7/iAGWFngumjI4pA0WrIOxUrA6DcRy0baeO/gtr0laoBmWGpu1WORIHsOVppXO
PgKLUUO2IpqP31wYWEh8s/RLrWFccSytl5AX+hvHvnjZjn0w4fxfGV6jxnl546ienJXxxetGBwG6
GuwvNYRximom9dtdu/LBbPRSL85KDUMe7gHPWYp+2jd921HYaryYrUljagQetwlXABmQYRQT6byg
8R4CE80M57D0U+Il1J6yFPMFpiQXxNCIUz+d1Pxk1znP3pDlCNy6JgJ/Bk+cBlGCs9tG9tUyS67M
VWi6otOsBCcMBb9Gqll0+zV8QKPWVNig1pQ0CmgmaxibayGd2uQrpE2NTvqEPRp024ysmt6+w5yW
7ULj3dIgzD4tQcH3YT2G/4YYj8csqewvttKAuIoFBRf0Co5Li8D9IiNoch5qbWaJuQQyZyh4cyXB
a8/gYly1qTWPrvfr/pHGCJA6zpNIfnK7Qyg6T3DsPOj0pwEwy7tPeNpt0CgEpyPTi3LXuh3Y8Tp2
87v5Tz4eu62m5ZVFHT6rNERDydG6UfQTjOBHBgj7x2BGAeqh2mR1KsQ1KDvAjwWj2xu3NGDM4LG4
6oqpf+UszygCz031mHRuk21gxpjNRgnLPiWJVXsXdJMcvCih337Kewc4BE1Nh9ROaC5kgix5fxGG
noM6fLFx5sb+bJAbHzvmuwR+ADuxjkV1MRMkTVMoxYZiTgMzKye17UfOn+IRM3sE4w3MLL0FMw3N
rRHV1FxT6j/2XVhClwiyFsME4MJq64yF+WqWcngNTFALwFpbKDq4jRzySB3oOvRMLShwSnUn7Ai+
2CR1nl4rppnDdVGk6BvctIie2FHM7MQ533r2vMYet87UhYe4k12+AfrXix3ESjvaO56akaJPZW7s
gU7Jp96hwXXEOiVeWy8GoEDyVfa4pGZ9m8oR1eNgGiZkyyjLP7Gox299IIb3QmXRO9Xs/BXEavXF
X7KFVajXt85BbcRv6XGrt8wBvHZj1TXsAynD/jbxwvipQ9Md6tEGRpoR2Q/uSCPLHsdUhRnhS5b8
PKt0ucT06DYH1xmD4IyFzWKuMYa9deqSEJmEmUbWc1PgyiPsoCouqjqf3i3birsdPeb60goV04hW
lNawhRAWV5s4bLxTr4BBbXortWCFLXgBnS6V56WMgPCqxEEZ38UdNBie4YxN0x5Mh7Mxykgfsxvd
MWRx9PBclzYfsptyE1WT9UqNUMR0/CgS4Q4E3UvcS2PYdqEaACJGbeZtuj4ACuokCQ61IOwYbeIe
JaG8bJfgfi4XGAlg7cdHwbzxpXKCut6SlxfSp8Xh/FIa8/jd99Kc4BU4JQtTW1cFSN+N5DITRXyn
dAOQFiF4nqJOrYo5dhhdJ60PvwenHdykoJwQTjO356f9Og6uF89KnD2ipA3CcuPVKQ3PgXDjLNa2
UmN5hr6MdRLlgHvKGime0iGtyUVuZ/6Byu3Cm8Gx+R3GMoQfOjAKIt0cxhXqLhWjVfzPgfjjgdjj
DPv/n4cP7ffyW/xfR5V8OBbrH/ufU7H1h8QSTt6bkKDGYQ3861TsCjAGJNlzJHUJDfn5VOz+gbPK
Q/lHdnzAgOanAYv9h8WgxmJmQ2VmAgr6tyYsHL8/Tlg8z3JJgGSgQ06D68Bg+PlU3PSWjXV81J6K
cMhOilzSfjsjWub57DLgPrPdmpTo6G9yprXN+JkpnlDHsc+qnR8OqJ4BlY3Jrl+ailzFyuSlipwo
OqJotcTBQdV/SNIeZnXv0s+taNCLPX5ibC9JBpgDi10k32I9pt/0jEkx5CA3PBCJQOsNdxUeztCu
cQzS11zoRUNYPoFF7X4Eflc8D3WR0EMPwZZcLF6IJ4ZBRNXsGY6G5lHgLamPoK2WjFcfH8KDmix5
HjvtzePit5/7hHSrrZX68q6pJucOEMRQkJ1ape+ZMTf3mRlknwMrGkY6THHzGtm9pzbdNKTGtVeO
08VowvdBIdbgC7Er096VfuV9Y9QQv/Zq8e9dJ4fmV1TeghUqtAycTUuJBQE2m3hqyHjItgReUTQH
o1GwWiKSfzajXvrPHeruBh2QkPHetwbnERb6hEqZASwnjcXFWxMWQ25tezlpx+VsyHbju7akMVFE
kQZCZUDGSCVCdjDHAxWZn2IVvsrwiBdc62zRbqU2CXA0AIilP9K826ZrJlsTXlRzaL3Zh3CU5g6t
R0T1WpG3VNeFGttqY6Vdh7zIdOgdqjpfinNihaNmhKpmpNGNpkPLfzhsYFHndtqywDVblIjPlrjs
3+NgsttP7FlGeGJXb1851fhv6CfEu4xLLMHkBczPIjWil9wkxmHDCE+3MWoh6T/3mkHloNlhX6jH
jgjamv7SlfAa8T0i2Ku4yZpOWIc4gTSCi6OY0qeeFr3AelQCYDQKh92RUgv5eimT7MqKZVrSE6Jx
dOjyWsl7z6shIpiGNE+AKLC+l5M3pTsZyxqjIIzC+JFurp8OzAfmcdo0Ne8Zi7OqX9vSpIMctdH0
FYudH3LSmzRVCt7Ba4H9azetsxU0pv5dFSeVcSAsJy/urJ6diUT0ajROIhfjjxYuZXLOO+Qfb307
93AeoUZ5l8U62ykAT4Y7NMnMfJZ1/lMWQNY27ToXKpaplBt3nRdxmmN2NEDy76G3MmkBdKznS4se
NVHqxN+bdf5U0l1BSLzOpVqHQoh7xTBk0oOrfp1hOXnDPGvOeN7JsdRzrnqdedXr/CtZZ2HGwFjM
yPSEzFqnZcE6OZNDXL556zxtFIzWspHJFdQjPXETRs70rVSBaK4oDKj4bSpPCwCwGcNF1oO7sdUq
EHhh0cGyazO5mMi6PgIcYQuM9ehvqZrwtV7ngS2J5dfFOiVk5esfkfMyO+SklD1GEZjuzaCHi1Fh
Bvc1XN9bkm/bq1QPIfNIqmrHrxMToyyCqtm1RYEltolVpXhpG5xQi528BH03vYXu7PsnP6BTv2Wl
boqNMyVMQ8l+Lm/GdUYqR5t3MyrT8XbOa8vZFMzmCAuZs6zcmK2NrW8xXE3YLjBO7Hw7QxGRwH26
iOirz5t4NrrpTFT4NOx83O489YOPFahNBmZY/9nRP+7o7j92uDk6VcXX5Jcet/6JvzZzKf/waVeD
C/b+bGP/72buW38QTIVSgSxwRBHEtP2rxW25f/j8AcGDngnjiBX4X2oJAziSDrIL6EnzIDrs5/+O
XuJX6g89cpA4BC0h25BAhgLxIR7LQt7rwYguDmQHHTlTgAvc9YjEfipyfsv8WT/FF6yD0qMKcUlJ
/bViSIi5zH3VFQd0l4fSzz6Nk3dERnCdD9b9v/lRmhflA92xAf4EttRf+Kd8lpAzF2QWN0GNRtWO
7SDI95GZXlStv//nT+L2/Cw0cd0Pn6TLpJ8+SY5kKy0Ekh4G534UD8jz/vnft34FF3HVJDoS7gAg
LJhV3KFfP8BXadIXbZsdREWx8DJ3g7Shj1Rj9eJnRtFcB6Bs3INrLGEDy8Kf5IPs3KA+ZUivp+c6
HxtJ1MwCrR4kndEPuKwV4hABnmN4LoLScfYC8I/6Tdzi354pySTHR4VDSndgSu9Dqh20YaNGT4IH
dkCieiupVMr60z9fnL9ffA2Psqh3CWPmwfpAV8onByBfx2dgIthO7tmtut88s9YHIZG+/AyewKoy
TBIa+PXr5VcMGOwJXM8hdPt3xjB7B+NP1ocE0QxPoCU22YzCRYQ7o/zNM6z/5Z/GTn99MiFv+pMZ
g+kv/9OTZbbSi4AvJQd5Fd3PV+Ftf05up+P48s/XcH2A/v450NBYgHy8gB9eS7gyJUI+sLDO5kuz
qT85Gxgh22FXbYP9cowegyPkyN9EOFr2//XlPJReFqwxnNwfXtASrHYHeCY9iCMU62v3glbNYTmn
1/LCOFmnf/6KHxO010upJ4WOgPSL+OzDV4Th4paO5yQHKI1HcTZuquv2JLbT5nu/Hw/DHk/JdtqH
G2eLIX+f/+bLOvqf/3iFGQ/xFhDbTEjsh2eIKZcX2mBxD/FJnhu+7HQZnuTJ3/UXwwUy8Cvv3r13
I7oOWwIVyCHYpt/T78a7c+tfy2vvFJyiXbAzL72T+5srs17nf/jVPq78yF7Ncem4MlOE1GEf8Xx3
F7119PNtjaG0BRyGUYs0o03xwBC/S393bf6v9ytgncYFAdMPCeCvTznTHyYN4ZgcsMVd4MjZGQf/
jLz3wt9n18ar8Zpc9jchdBC4NLdY/A/2pXGCu/mpeqxu27O4wED3m3f+76sKB1q9bLk2AWb+x9ul
6qqGsa/iQ99VZUyEkt/epxZO58t/fiz//jnsgYQBMvpmaeGA9OtXr4wcYZ8EQJFUaiIKOsdawOnF
Sab9P3/Q35diFiKO6D47L8C94MPzN3Z2A6mz4YMi8U0WiqRR3pWtWhbvN7fzQ1PApVJx8DTrWT6Y
Pcf9ILsEMIMCC2XxPmqMY6CtcMG5THD2lb/b4e2/PTj6owJc4/yHjsf60v20PMZWQU5Rp9DmbLL7
+bq/Mb72D+5le5OdwRTcZLewvW+WpwnoyBfzq/+bL2r97eZ5prAdR8KpCzwilD9805oyyrDRe+4B
TZzaU3hGHrALtsXJPtTXxa7evv/zPfz4eSSrk6FqAxSksmEp0Zfjp69roWkDZMx7AumbIn67uMbu
nz/h473jE+glEY2sY3Udzpy/fkKsYlTV8QwefFtt/dv8ovr3sjZdrpUWY1gWBSZu94+XLLKxYniz
ke0jzPwbQAMB4KKx/s3Dbmmt8K/rLbnSFpeIkoCWF7fpQ+nhoWBHw5pkhANE+TXoa0iHN7Ir+9lP
aCXUKE45/JJ91tVoCDduFi3dbnIBjW+MPh0f8yXKGHkVrYmhzsXUAFAk7ug9Bw4Wz9ob5Y9+rp0b
ihPsSmXeQ/MZOgAyhErHexOUPf12zJ272IsKf4f1rT74prcwxBEw5RlY2u28AbZSRdte2T4DpNhR
iM8IIXuUbWzBlGh964JGNnEBzWIAbQh6pY1sak4ZIvUKpLyEJ7hceqQj0DuKU0wvdm4203PaOKHc
FpkTTA+OZJobbGIrJjgpdSAFMxrqMQi75FphAmmy4a6LDQu7Xdrg7smkmo7WIoIbQDjjo5/N/KI1
/UT445PgV5yGNn/DKd2am87PoR5nYdjdSxW5V+Qa9d0+JxHW2w61Zw07Mn47i15BxlGchJPwRqkC
5hV3r6x3eMeseteDxFTgqurh3Ylq8kjIQvOuZa0GHCAjM1vsiYm8I5UBweGSLmZxILtjIGtmGarr
kl8KKhcngBeCEtuM6xg5/SaszAYfX9vX4wHzBxEW8SKlt7V6N+HNweFT7vDZM7VdFvfWr/0RKvtM
H3KzsM5MxOAxRSbCrCnrM4dvPm1coogZuDKxQcpaltYGEHv9pQHqk9gX1uwBII/M3PthgxFFRMPM
hQxGT4FbG9KOAX8UMOzHf4+TlBYK/CreYyO8zaBD9/vYa8MkOSHlwLtxbMe6eUvtmVZbaRV9svcM
7FZ4Hpwad9gy47nsKow/Y0MvQQN40minUpeshE6kgbEL2mH6HGdLicRkMvMWxajD5o1bA9K3o6pp
j2PEp4llGiLf1aSwzKApIdFtbELXnyLibJAICe0gGmZBYBHdgzq5wLMR+gghhynf04dT6JearD64
qGiPcAnwOfudJQWBd6Wqt1gX6cIa/eK8eOASny1R5O+2X7igQU0weBWacGfbu4i5gYVBtBqdxHrg
nV7ci1Y6qbVP+dtvBfwZgpk8z/9GuAFyX7Trww+eraXZLRpIt1mqADEMEBy0Up3dMd4KJjdmOFQK
2J6R4xjuLp1yuO+KxwmhpNdZXK/RbD4HLhL6GXKS5lTHGlndkNpRoFfXJGtYpVCtEcYmpPAp0zc3
5hxW/i7W+OsavWSEXXqAig3Gp12uYFrXN0D44GabK0M7MjRPe4o4JG1KatNv3UrcxsVnPJhOD2KU
cBaY3HbluXB2VlY3mfC+s21kkw/b/k+e98r2JoMTzjeyRpjfqcZ/40jHH2B4k/dkazw4LANI4ZGB
6c1Y+eGFRomXGiruM5VzeVlBjbsFfH+ggH3/hBx/uAd/DZV8KWUAo26llTcaXE7rGxEMMdrmdxtw
/rgdvc67TmuOeTvHINxwGyFKA1g5KQOkBVg4Nz41sc1oPJ2T9AcRCB6QUjCPNBmVZqs3K2fdWpnr
rtL89WqKkNK1K5cdhhOM9mDltYeQ26cehLtbWsad3Q1jsRsSzXgfNO49MjT5vc40Bd5fifARvnHs
X2w45R4NP0NPWSadQMte2OaGaAfrGkptHTM00yKxqezGGHmD5tDHK5MerRt8epW3POnGyq2PKkBX
ex+ZcHScI822RwcF577Du1BiyAopOkSsWfiexuJ3pKXCdl9p+Y4G5zMLDVCRC2MpriPQRA85bxRm
BFyOC9S5VqEmGJqexbQqiGvxhxrDyLLS+gkI6aBmK+HuSdnLnUs1x5V9IRoITdu4jv3vo20CkvHT
rlW7dE0F8NeEAHdNCxgSubwEXR3gP13zBDwdLZC3OmVArYkD6Zo+YKxJBOOaSkBfuY6vVcSoAKCw
QhSufNCk9Gp1ogHHX/EalcrW2ekq+dEQcyEx50tsxGpNRRCE80U7lBgs7eOiDFQDkd9plRKBCvXc
kK3QGEsFYRkMxW2+pi9ApeCNJGkcoE2qAxrUmtVAFTu021iMZDhI8JL2xl6zHTC/RGx7oiQcKp08
xfpE1x8hOB13wqfNoKm2nY6LkGtyRLymSMxrooShENpvBh00wYIy8GDUhQ6gMP7KoyDeYfgcKWeq
9mnhE9Qawz/AXhI2ktGPjrWoUAVxCNJhF6FaopJtTWdgYEih82yv2RhkSKN2phwUdxWtiMclGLBA
LJT+76kO1wjWnA0j5YmiSe6AUCSyYbwZ/BogVm2PzvuyZnWMHEuabUoUxLCz1kwPjODJYzOYDWly
NNbFznc6EkCcMRJv2Pi977MX4Bq1RyzklDMRs5oAPzGJA/E0a+gifzwqt/oaeAvq9drUZUlnzWTP
OP04s3qhLuPRKjoL2OSaXjL9GWXiSGJNeliYSEo7lKuHWAefGJWnGohKOg+FJy597YVOSTFlQ80h
pjZF1FeRQADCn8qKb1IjWK9rLsaautLnopq2zdBAIHGZGP2Qgw2HwBtFa2+7NbtFmAsxLoVD3qNh
dKDOODqp59zWmS9ggMh/cVOrfQBU3Fl7qQNiwkmRFRMKgYIHH4j7yeN0/ibWXBn/z5AZQwfOpGv2
TGeYOogm+DOVJtEJNey+pNUoHVzTrhk2Dq8U3J9UM4XS2n3JM5Gobd73kBnXFByvDZb7ec3G8UZi
cso+Hr8la3YOKXItejYdqVMhQuX5DpnkJ9Kdd2bk+MkhsTK3P4g1m2cJ2yFCypXQ5fvU6ICfAVJt
c1cqkxQgzoLxvnNkYe/ysS8IChoGy9pU4egg8/gzTIhZyCdEQtSDjFtdtJcx0bp7kwPlU4CoZzk6
OpsoUwjWNmbVxfGhaiXxRWqNMiKixgeUiarrNh8EYUdZIZpv0dzp+YwxwT1wJ8f+0cR4JDZkaQTl
ntxbwpPMNCULznJTGIRQpM/umKOijxsHvEHOB1/ysA8J0awpQ84BebNDXpcGyLk6uSn065YIap3n
RJJ7PR9yQTEEj4UiZgbF+wzEX1m3OGCZBl2EhLk0P3pNb3mif+mggKAwMs8lON9vS4E+yN0sTj9A
DabsH4+GzSzxgqksThbgXLW8Ri5Sj1eoNf362ikA0N0NvZL9RUcI+3jM5IiKsGvC8TVOaMOCdzJo
GROvVc7HptUIL6JVHLFNc8yq23hMgedlSeYld0QQUjXOeWmatJgtgryRwWUFnuQo/kb7zv9Ofgh7
UjRVsXU0miITzz3TtJrUd2F+Fvy60am0oMhcOU23WIzspkR02zmIcmOb2Z3NvVdocaZPkIanwNUc
Avlp0dNWNFppMQR7b0gY9e5Soh6JOrPgOwT7TCbzV2ZVgbNfmCZ/6dtIPDu0UOsj7EhGj1aSNcYV
FjTXvwj6MWy3LN2uBdeblMEA55Xf2xysiWRMjmaaW/1L7xJYuLVJqNXQ97i1XjNfIWAm8TwHOFcv
RXSDPc0hsFoQBrahxveKfatcuRxctHvjWQYVZTJBiHI8i67BIe4RlsDiI8IgZ1UNg8feB+n6WkYl
UcoOh8ljOJbecp5Kw/wWzClG9yI1x/FChgNpIV3uwsUF+xKPLmTuyExOSD2t+KCKxar2XT/N1h2d
DmD6dpkRADLYBqsIgHHmh56P3nlHYqQl7tPCRIY0dCGgZ/gnovsO9rGcjm1LnXMmxCzMz6m1WMmu
LNmcb0Q2FUDjUjTDD0ybU9wmS8uMOOgMNyOfLcuQifsUh/IzeHeqg2V0JOBA6tD+CuE9q2+vnK6F
JzD29t5BMcycWpYkm+U2/vTbNoezxZlpUSMIYBIAN4HKJ1IZkOg0O8LnjWhvFkSvbktDdrw6aLLB
SUkLZA9HOABfGABKIqGB7w2gZ1h3PisV6tjAvprVfRMVbv6pT8BC0sgm4WcrScETO+mU3kNptss9
ziT/dlKdUx0Labbf3MJb1NkdnCy/qwCGvjQRKOUjqwE+UfjL0PTnruitK2VWIPMab8I5arh9NH62
x1lE2MrtatwTz9sgrEfQYN1DnSu/FBUkrKPth2gCk6XOzwJ+G7hLk1u187idpMVlNuidETiFdTPA
4FhOQwFBaMPr3CHHSgIjt/LdZPpkbA9GgHix4P4w9oxNtsbUy8S742RGc8bAABwYU+VYj5fVYiQk
kCfw0zexCW34MZqntr+WTgvKwDE6TVVAmh7trdGP3ZsqT6zokok68/88oc22FcAv8BaHtDApcczQ
KhjpL+hHzo6d++K5EiZbY45r4qsIJUVI4vjPoTHjuEgaOSBrbRv14NakO4AtcuLvdciJ+bAETfcN
Cgfq/LgEDYTk1MiOTqQWYj+HutmKNI6+I+8eW+bNRe68Fx1uhGdILcXrDGaZuJ0lqa8wX9nR1q3I
Bd5k7chJRdA+ePfnfkpPhVkmP2yI+miK49qtXpGgOGrn+pFXXlZFa3w2qKWC09RUJXb/BcjGMXGw
eV3ivI94oy2VPYmyD/xthpmyvRUgE59yN4+qs5V5eXYqiz4FtW1i5iQdvHkZ6rAfDhxRcSn0rtmQ
teSLhIm6a9gGh2dQWRs5jBSeEpdvRIBA1hQ3PXY3nMH/zd55NceNLdn6F2EC3rwCKEsWKRqpJb4g
JHUL3nv8+vnA0xGXhapbCJ77emeiT6tFk7Vd7tyZK9eqil5y0qpDrWmkp/g+SXEfdKghr+kk3C6M
DcyRQZCfS19pxQYJDko5folFn7s+iLW6OanSoGcvAzwS4FwsVBmOEfKSUIQBnQc9oeil5d8XaPb+
om3RIJuC6Ki+STOeDK6fFig8NrIBv18u68FTynuhsTMjp1qqhlOkIXREsQsYB4zxmxI6spKUTzdy
r+SlKp+Q+xilO2hGxvA38Vls7Ueg2XDCd0XX3I+SloEbD8zOKeCZ4CU36S2c8u1YZb9RW9C/6FBI
eTtIRuhvNSpZ+kPeBQ6W0qybaqea4DzsiO5QpIjpf8GjcM02eAIlQzewQdjSSUsFXum8bLtiEyhe
ic4RIWdgJzrxCqT+fRch+gkWn05hK/qC+GAFqyLwv0qzOyHVgx9G4BevcFyCeux8gccVzRoxcrGj
JtZHJB49IEMChIlAh0cdXhneBQCRCz+BelH2aNwGwNzn9lycfKsbEzhlJRBXIGDYKt961Np/6Iks
f+872KAPACRpEdTEkQMmINbb7yM/8CEYauIJMqkhUzkBSt26HZ2oOUmHQIfZGXCK5TDpYwL8SQfL
nJCvEFHt5GPP2B/zd27N+B0fXeET+AqFxl8vk5CoKOUm2o9drH3xQI+/eVPgPeuR53l3aiDEc8t+
CeolEHrKEG3MyYuV2DRtlOTqDJwY9wM6RkNzrOMm+BJ2dB5AppdNCHRYNBgFUH0AKlVof3UL5lqF
FKAmnTfQ342yAWqspOIyMSCOrus3P6u1F7UzphdkJGYdKwTuANJZtTTw8Ou7n4VaDL+UGKowNyBH
2YEBCeuDVCaI/tFq0qGa4uXlV2r64g/6JoGBweKMaj08cWDDO0PgF0Gf0sBnpjBB9ybMK709FCW8
WDLgO7h8shJpkqjkVoRyqHjpoet+qvwgRQ+M7K1dNWL83RoVkZ7ffMgAuwC1Rest8IwvhYL8sI0q
qP9clYYRuXkgjH9nyQxfznofmo8W/IqDZCQpPSPT9Qe6T6GD6fQ0ELY1SDOoAlNq6o6FLMAXJJC5
ywfUZu0aqtA/oY+euW0Gig8DnDnKsqsbagI0FpZzEqxIFQQHrxJNbaMFUMbYoIhDSM4Cn8xMXUjF
gKyNYvVHjg+9qfxyPAtSigacDbTv3mstkGEXXuMCFddqLEDG6aEh02dvBTyqSz8ydzJRA4GPbgWU
4IP+TUKiPnDQ0fFhqc71wKnB57zknm68tZ1u5O4QqSwucU8JEl/A6UXZlDU0w3kkHWgw9/+JOrX+
bVVlVWzSNgj/6Eo+kqWW+vRrU1jDjzIQ00erRFd5K/TQ+QwyDYnz/VT/k1WK8KNrEVtGPSQa6ffz
de0pN03pq1Y0GQ9HKQV6WMntVHBTCy3uQe9hYUSsJhjvdPD23xsyrqILJaV4DGMPrZ0u8YjVZIT8
fpdA/cmmhuF0p5cleAqkcaxjotSaYJeEBSACwTyrGy5soo9JaSEGNOhwt02rTt50RADnt2smQRmh
V6YFahFBHvBSVf67RqQWsm1I9vEUA4hzO9RIddmGrpcSaznC3msMXfYr6SFqtVQVRSHdxF079PfR
9z2NWfY0hmKKDm2TEypXvLTp4/F7YmjI4Ol07iX86tHKu/RFNshftJHOhQ8NlfGKJFT/2rYyDG+V
H2mbltgSiN2kAHlWGtphSCQn3d+INFHdh7iH4C/3fwahTC6QSC96kSCw3SRKqR51BEG2pQJ3uh2i
NQ3mM7c8BVo9vf8LbdcMGsA+ih5T07R+NGQg/hReX+9lOpzbDZnlBpYG0RDoghotxBeh39Jb3QE5
Dh0+L7LXKYC9iDybd99oYwbkNki6N1klZ7Q1uCWPCK4YNNuHibEBjqLkd2pU4GSmPJpeK7MR7/zM
lE5CLxaNI9Ac9fes8hjTH1nW3/1pgAyu7U2SYxCE/bTiYQx4TBpUQ0JVixDZgPlia5Bh9m1AqT3V
aWuqf0rUNDm0hjL8sUhb8Nuidvg6dDFUzDEo5NYRaQX5pTYdB49zV9HvhYucXOgb8zdVCJGNR8YW
lD5ZigBdxrKH1avlEcutVrSnVAimjD1KMGGLnaEnBNR03JN0ykvozWowih6Q3b9NsTS+iVQ9KQR3
Y/oa0i/4VW7IZ7iSOkDqYIwDiLcujFDjHLw6DdxMRWTIieLQe4BRvdZsGmcUmgqSzHqzggCOXAG1
chYAHO0zvGbFL5/4qbDJd8xpCsQj/pmUavhqjFb1XeuHjJOpBv+Qp8TFeRTYchckY3U/a6D+Tqnc
QU2Zp96AILukHCKpi8qNVWbhV7i7W9ER4aF4Vn3ojLbh5DU5mw/0kuuLZiJtNUPoUJLRe+SyMrNX
ik1RShrBLyxnutMWqvr3CLaY3qXCSv+eSHdwVntAw05cRHTEwHWDjlAFGSFHid7e3/Q4DTKfr8tP
RqJJIn1RMVcUXR8+XTqyFOZIzoQgM4SYydlEqpUR4cTc5YIeyZw5Xe6+wDxCVBQ3kjTjgVPrycit
9OskFiUECKLk/Rraio4Kk0C4paxlwOKnyar4OCqZ9kOV56CM66yFiiSSgJD3YNxqGeVZdDy/wfFt
No7JI62ca2QBWl7tfGYVlVzeRgIGSWOrjMykO7R9KNo5eQTG7IUa8FomsbHDrIUs34prWQHr63U6
PJJjPbJfiiCE3hc9jT1sfXLtmCrPkRPeX5dXQATysuhuUBM2qHYCckGmkC7283KqT3VLk1LYjaE1
2AzxLoq0w1Q+qlJ0rNWvuhTt5JF+xB4GDdV0fQteMa3etNIdCbkHid6qUn1QSPuJuumi0rDVukPX
0BunDofUPE1CvFLRXhaYDU0Cm2fK1Cx1oBimcv55hVivkhbxBXeEbnGrlGVwF5uQD94uMl9asaiY
AzUEVMWrVppLtx/K2PSk9BT1UdGQS6E4RcjBP/tpku8+aUUHYQjaB14SlYrdsjcBQau6a+gk2mRR
Ldl9QZ2yNKlDfN6KDEKTmxTYJnwD52OhttDxYMzgpveoYBECgYtwZAjs11AVF1uJ4UC2pfGG0kCi
vYsMfpi0hq4p35MrhtPlBqrw9B5PyF457GT1s7sAUxY7QZGg5xItYKVn69Mls6q8wMwFslZ+FSh4
PiSZP33aiiKyQqqkyADjkUg8t1KaTSdZLWjkd+g1qBHjQTUEYXt7fZaABoO8hs6kkX3XZNJp87R+
mLaoNlRZmjSodppkehX7qjuRkjIOJs+MjRlr/SfxPO/2ZrggcERRVbQl7KAhWUe0HW3QOCFTNEY8
YEC+rTiWq6MCWMlPgn0BAXw+qpbyPlAfNdpkDSSVsYzuo6rxeFGFWtkXAF9Xdvnspz4ixNh4kHPo
JkhjNoaqzyf6wyyOxZRoRqzAGz3fboOqPog9DZs6z0dqGcJjFiT/doid0bl9pG9b7ndMWvO+ENHT
1FVVXAwRDnhQ9JRx3TwPPQTMIEczmlqDwDXLVkZ3aYp9CMBWJFgxdVVfnGGhnkZdh63HFWD2ctSy
mDsMKZQPXbK2cPNEnU8kPCWzb5Vpo1XZI+cTyRWmjw3DdZF7JwMbVKbuVqXEU/n2tr9mRwUQznbk
ABjyAseTjAoaL7CruvRJKHvNILjMB0NeceSX20KByE+1QHuBSwJkfT6aYqyBQQAogkFqVJ653I1Z
e1lOEVMN4rc2ySiOKe0gruz+y8HRv4WLAjIPGYv5Dsv6sBujBHr/fiRTmel5sSVTJx1KrQi2n51C
sHLAxg1QOUBG9cUUhhEBh4HCrhuYVXfUQhUEZF991l+8I9dmFwhFIdV0ZXEXakMcyIkVqW7HJUNW
By7nJKqGlbtw6S+wAswQKkYaEGgWkBf3etjwgG6bQnH1CvptetGlbWiNmU2JQnNTMSy/fHruLGaN
XgIaF+HuWXhdrS+1npy34kqJ1G4rweqeDcQn/rlt5XL7qdyjwP4swL3EWfM++bAPphzUN3luhQS+
Lj+G9ETuWq2sX73MEL5MMQXHwDR5Ity2euktZogqrsIAK42DX8yl1U4QBCbIvJDonmwLlmiIrpA9
zbri//fUPP+z7KmZ47L/e5esXf2EoO0ja9T8/f921Mjm/9BLQpgKapGuMnWG/v9LGmXM1KSA3lSa
WkDgfeQf1f5H1ummwWmxdURkbNlW/5JGCYryP4TAhD2igYgvQH/j/6GjRpdmgXHsA6qn31al2fZs
f1J0zdDXAF1UEnwodMM15GnbNlPzo09I0qw4rMXGxBxk2aaEKSJeCfKrc3MwMXpt3EA5KMVwhf89
QPk0kW1DZVh98VWrmn5/WIkv/7m1Pt7QCzc829Pmvl9GqIGnn+fx4/GDsSWuoA+leVEQs+eGOOy1
DPVot2JFXNgxuCw55dQlAXLqvKIWtwx/JQlSID3dHR63j3t3u7Xt7d1pu3Xd7cnhv08u/+u6jr3n
T+7pbnuwD3zP6cR/Hl2Xr+3dI1/bHPkj3709HB7dPV898cMHvtVxDvy27c7mV/Lr52/Z5vz84XX7
eDjw22x+nb2Zv7w9bJ03voWPYDvz3/Bn/mNj287e2WOX7+U3ftk98uvvXJdf9cbfHDb2ZsNv/O6e
7MPh1T5sHH5ms9k4G8dx5m/b8PP8vvmXOff84cRI+ETPs/nd3jl+2xznb90cD/bGeXBc/syo97uc
wTt8uu1mf+8428NpO39QPtuOn3x2fvJb93zr8eFlv3+Zp4mJmn/aPZ1Sezb74vDXt5fsvSvlQ5Sz
XDFrEeUA16tVMZKeTtvHt8P2lUFtnJ/O/ui8rFha9q1cWFocsaauEhkG6aet+/T916NvP9qbHw+O
aK/YUeZPfGtEi2CgLusiMGY7LNH3w/Mz6+ww3yzJ/u7k3jnOyjPi/Q18y+DiloGLDVZRDJ7ct1d2
C+t0e43wcytDmo/dh9uzlgvD60IsPN1t7+YNvT29/z//fnzbcjYe2aunt9P27fRY2hyc09sba2nf
79hYh+fdYbfbbXa7e/uBHXZ07vZs5x/39+/b8d52HvasNyePY+E6T3eOzfncHJ+cuzt233G/Eomu
boRFxKGKqCtHzJf73X3l3DBja7taW/jXi702T+iHCZvw5Bm4Y6br7dHfcCw57o/zgWfanvm/g73j
T/Op9m1GePyzBwJr/3H3+/2f3n56Wdsi740Ut/bIwgGnjalECDs+4aVeH7fOn/0htLe77Tzppy0+
zn05zW6ShWEhNjY+0Jn/033cvrqvh+eT+z3Ht+3s73e/tvwChvK4s3evXzqmz8WLPB927LvNkX1e
2JuHn5F9fGGpXVe23Sc2xJtlf9084Em2rr13N0/4oeNpdjC3t+p7Z9atcS7e1LCiDIrETsVhn+zv
+NzO5nP/2G3t5/94ZoaHE71z3LstH2KD3739CRRpvmNufYTFHTSh1Db281R/x72fmIXT7NdOL+6j
69wdDnjr/RunBWeNx+eW2G02Je51u2XOuXr28y3gfmdxtm/u4fERh82+eXz2bfsvdtGWNeGW2Bw5
hd/x2kf73ZcddofHw/M/B9/+53n+pb9eH99C+3Wyf/n2AWeHH3p85j//+YfdiM/fOw8v+Fj+/bR/
2bzs/zi4/P2L/cotMti2b+84qn/dPzz89XDcb74ejvu/X564KZwnrgNns3lx7Z/3XET7pzv3hSNq
b47He3z2cc/Uu8zq+zQz8j9MN5crFrlb9ifu5dOds988cNTfv/HbC389O4UX9+7p+3c24lonzIr3
osPj/DCaPiLUlIf5YNs7/mHv7k4uVx5H33bc438uOWdlH9BAcnMfyDPl6UcfALzA6HLMYpPpOD1y
/jlqs9X59i5tTpH9a77rcZeci4PNN+Idts/zrcxCs/D86ZkfONgPBARb/jT/7OGwe+Df+xcmzT06
T++BDdO6nW9NTtQDJ/fwHi7sj0cO5LzVt/MefNzO7jSw92whph9vvXXxx3fzMrr77yciHXf/6PIz
t4/EfDv8nwMB9I541iQNCeaApxdvvfOJ6CZeQWJLadWUhc4dgUk48Nc0m9tWzu+of60ohH8qYZ9M
+/u5FTgFC89U6N3wsgj1kVbQqMEOyZs/gP0PY0t4uG3vclTanJMk0UpvEvxMi1sXZTFDswZ4S9rK
Ureh2Q9bqmzSygvymhXa4mgDkHi6aOJiVFJrhlElwgUVwfj5F6/v9NDAYe3eHsvl3AFR4WUMrmvW
WliGzdAhikFjwOU0gJQ3HChTcpQFKk1rEcYcaZKWyj54vW3z/Iqc14tiEWy7c9ZOI1xfhEn0kZeA
hEZYrkqgNaJQam6HksJJbMlzfdoULz/eOfT0zlfzYhLlIhVzWMswlVAg7qxs2hbII0CFnSbH26au
zKSu8rgif6yZBi/D812okeSipZH6Mi1lEYShkb7Xeb7dq/B6PUJnY+xv27uyPz7ae9e1+BBojE0O
gAB4G3tdmop9KnmFsIk6PVyxc2W1SIpLFh15DE+HIvnMmXmpOY1hriEBl5RBh/7sRG9MEwIVVfyu
XDF2bRK1WSlE5F1OvWT++odBWWWlm8gAw8o0yrHbdpX8EEAh55DgHl19MNeKGFcHZ6JNInPONF1f
HOUOmV1gADJKYwkMRpoVyZsQ7BZ8vgiJ3V6va6ZIHisGp1lCt2RxKUiCpsXCACvhWIkJTSCJ/oDU
uQyI1K9WDtgc0p27XYbywdTigHUTvEI1xR/QePljQGvhjva88hvc2ep9r8blt8psv98e3bXd+NHk
xUSGcFDHEhMJ/MRRaYLZhjX8zf+FFbKFJsUaxF+We7FGObWahABNvtBqv8Q5DGKCmSmP/4UVNjuH
WSeBZy6iBg/N6DKwjJKmEdSb6PfQYabI9ZWUxbWt/l7aBGdsQcG2sAJ5b1gB7qT1jWZR3TGtJD4m
0D3DzFEHrxb+aq2ienUHUp0hG89vpFpyfrhox0mqUFcAq5Iv2yVd+0NT1V9yKRubz0+gIVJTnW8u
6tnzB/lwinUNNW1UA0rIFwWaStLadFWA4SsHavH6ne8RkjqwNMwkdvNFsvC4gWCGbaJllV0qFejJ
TOlhUg8oqhWFv8v6HPUJHYYwLwYTqzU9GKQOAUvIkYNPhznQrlARkmkwfg9HzseLXgYPy45bRsqa
RH/KajWoD/TppvWKe5TmY3R+srGkE+sgPKPNxddzS0ONdLM0IE0UhEF8FBOkMcuyUF7zrjr5ujAc
q7rIN+jd07SDfWeARovmP6eRGusAfVu5EgpdehqK9BIn0iKLKkJYcf55+pH4SAArSLsQiBO79+nk
B6bWo0Taiz7tVGHV6c91iwzQyupfOhwsyxTiAEIpl+ERPa40PEncFAPIdGRio1mmBinM2zv56vg+
WFlsMVBl1uSXOG2edZ0LCRd8E6Un7FLA4aP1I4/68tMujnGxwEwc+ArKV+czChtophBRljbKxfSz
WoPqdCoAmdvjunQ+WNERRDB1Bd4dbXHPwpgNwMdoSjv2Lf0ZcGS5UeI62oltEv1qwmra3rZ3bR7Z
slS7sSVeeAQvzknga9xIetSrhduVpnAne6LvmGZan+RupG99oDM+Xhnnmt3FOOk2H0oUk4AHoQmJ
AnGeH4qgnU5AR6u7FiYuR4zpIL492GuTO0ebIg0jGlXBhfsbChMwT5Uxucj6fIddcmg3tLVGO/TA
wYah5dD8ddvi/BvP3QIFdwnqJ55AXIvLWLBVfBQJatqoO7hyXLCXsBSnVI4FCAVXXNCVc6fNJEc6
9A+irmmLExEDJYxRF0Jzpm+TjRhP7XZotM8H0zMlAwEJgSAdSupi3bIR4QBVHgtbMIp+p8B2a8eR
8SSWwMiTSlzZndfG9NHavIs+3Fe9L+v1oOOtwEV6qAuFRqzDCFpN48rOMC/XaWZdpQgOboqy0vz1
D4Y4x2ESBFNhJ3S8HgMaN3Y5AjPHPNVM0F9694rYpBDbKWmk/vNHAS4QqlXE1zzIlcUgjXiAr7nh
9p+ExnpJSk1+pAbc0lSqlYe8oq0c+jNPWxnxlZ2J6h8PZSJsnX2zuCB4k+gN2GRCUaiZ7UKx6DJA
IswORfR3bx+CK2cdEN17dA2gmuvxfHLNoh5r1S8IqBBiutPbsj2kdM8fQ9WS941nIAeVlPUaBdCV
JSXFQd6BQATevSX3VhWU8tQ0WFUQNvLp9wlNt6dJFIYxpX0YoGKbRV5qp0QhZGVFL7btfOnSqiHD
iMSVcUGhQ8dbUZZ4FJDm9DmLGRTfktGdbk/rxQpiheyDNb/JCLeWvqXyBqWCNLtAfKCBYrqGpJs+
+zrZwwSYfYqljdBptkVoygvQIJfzTrH24XzQO6uGINELeGWzARQtVMFvnSAnn4PJ/WtHpRETQB6Q
46UTowsHJg+R5nBNike3Lkb1Tkza9FDSxrbiW65Nn8H+B1gxX7RL9AsNkxDopymmSr+2SXsIbjGN
P4JcHD/rmZk8YiGOAOyR4EQWzqVMzSAc0M8A+CmGm0og1g16hMJub4crm26+ZrgamTwRZufzU1b7
RmCVIbwfiUZ7DF0oQOTzdI006ZoVtjZ7ABtwXi6scIokE42Z3O7j0XIo1Qu/uhaikJUTdGVxgH0y
Fm4b6sdLtjdDTstA8GM6dcrW2zYIXDsxCu8O6ZCVOszVAX2wNH/9w87O8rH0ECUobEvvvplGpmwy
Op1W9tp8K56FAcB3SE3Ovg+fS3n/3IjUDGWaSwLMyciV3pfRUL6kSp8fLF9ToW/vhzXEkCRfsyjN
BKMIoWB1EQ1MZRLBGolFFSAZGocSUsBZFjue1ckw72hesM+Gzt8g+23tMrGU/wijcKy1rNgGSh8/
f35vspC6BroBqN4SJhWIFN5oDskReELLup3b6wK9W8nzXVtJA3AtQpe8PMlDnE+yXvZTWNMHacPD
K4fO2Ed649aIZekr99m11QSuRB4HZVyYvObN+2HLeGoMam5kc2Z0STlRoOhAy4StpHX7rIEc6PNz
Z4KSAEELGosjfm6tpQWeTljoj41G8+7ibiwPBR7U/S+skOyYKfyIIZdJbSMxKmWkRRLtw7S6z9sA
SLSmhJ9fIqaNBxTekIVazlyc5QKMJMEcoxrBQ9JbMH+EWvDZNBHYHxhUyEOhokq+cl6/D+tjTp3Q
CPPej0MlPaV0m8IFkq2xxl5mOWYzYIM0xO10Xm0Lz5HqU04HP7wiCGWE98JoIgxfJse815BqFbsH
s9eeC0H02OuGd0eum+75oli5Wy5iKz6EpEkgKjUyLbDlno91KsXWQm2NIAAaDmnTDEGdfVEHTexo
g+t7xRl6KwkPFcLeaynaK8eA2BwcFtR5AOiXYZ2QB5rYwtgCy3yEzkQgojPWF+G9ovqqA7sZ//vp
PcrFA72pSXcfk77waa1sDOmE2rOt0iBt97VSbY10WjsJl1cPQi4znzM7CG2G5VOAfLM/VAbLqgfI
rSSmkR8QBDEOMBwEK1f25QxiCqpFNDCxKC4fU/hK2vI1ZjCH51hwxzwpoZ4CN/LVqhXt76BPoV+6
PYfzHJ3fRKSpZHh2IcKdIcwLbxLEpTb4JZ1SRZYiOWuV2rcSQaVfZWskriRl8i9SIMNdMVO/p5Vc
v902f7ldJWXmi+WVQxSJVzvfrmlWisgpoFUPqZnvJrrxd1IZbxpCzTYCgBB8QTx32+LlrTBb5MFK
JY0Mq7I4pXUfgkVHoM3O4HrcKWXb7jkq2cpKXjw2LCCl5G45CPJ89yxCPIShQcAho2tXEXQijpmF
4fdyGlPVrQpP/QJHH+I6sUk3q20kSb12R1zZs5o4c6++I+550Z1PazUVRpxR2kZQxkOjx4/HxrE8
KXjN60pZ43u94vgok/BMhvOXHArvgXNriizAC4ZmrD3q9Rf8YvwqeVbsdmqVSK5aB9pLrKQ8kwca
JJstDage3Xh1XX4N0P8pViLFKzNPLRZ8Jo0U0gwYPf8wckL3/FTSlI48DscVnPSvXieWz8TBspPR
i0+1+U1CseHTVxmTQAmdrBlYTYgxz+2KqZVoZcFO1tDnzJ3G9xR0jjsk31Y28LW15dEF/pQmKLo3
5q9/uM3SLIs8UKczb17rfe3GSJkJdizvDt6L1tjdPi3XjCHIymOdBA//LGYT1kQ5EFB3sSey6sdC
ytsH2FsEt9Pz/vW2qSvOT59NwL079zgsK3ySp2qjQTuubUSG93fUSONXszG6XZwlyZ5iZvDXbXtX
hkZ+HsSxRjYAFP3ipoSeKEzbMcev5waN8QHFS+hIqKbzM59fMpNyM1ciQyNTvNgbIXInft1EOdLN
agVX6ABvCyW/TDnQFEge8PbArvhU+nQZGF5u7vNRzjdIhNRH4qOnbksIkDke/eQ0a5cU/RzPrOW/
6QDtEPfmrll5OV2zS6oRkzTFASRZ7JW26aVEhmbAlvqM7M3QhuoDnG6pU6Gw+bWHGvXe7AJhJbi7
soyAEwgB5v4E/rA4Dp3RqWkj+Li6hgyBl3HKixjuOMOo11oFruxQEz9HywX5YhrpFhM7QZZnQF4I
cVyNQF/STrBk6p25bysvchGXFVaSLNeGxpN6Lp2QK+axeL6QNE/75WBaGeVNVT/IaI24KbKOz5MZ
rvGZzztwEQbQ9aNQZ5gbXLkgz02pOmQZ/jizgvth8qBWpI7gtf1cD86czZGICwF/y/TPEkotrIgp
tDgoc+d2Ce3WBnJZ8y4Qgv7TeTCs6GQjMCXSJTg/hT84yDqg7KaP0FyU6FTRvSlCi7aHJ1Qo3REq
5nLFRV7bFWSn5ncMQQWtiefmRHHSqzbEbwlN89I10xOSU9DeEE/ZRhmVK67kmjXyezN8ihQx77pz
a0WGHp5ScLirsfTh4a6QKIp9A5nDobibIPxaGd2VjYFHJgtNAxA2tYWXjA256BEozOy+KwpqsoEo
d66fS95aFHFls2NiTorNdP4IlpwPbChUKWhCzvHQdUbqpuAGXCPOzZmmwqtebrvIK7PIJFKWBKCA
YuHSmAf9Stb4Zgblb6BlLh+n/J1VqubZnkASl6y/GnzeO3JjkyklJiHkXl7bU26mQwDFhx11oefE
gu+qsheSpdVgHvUq2FUGqV+5Ca7NKUE1uixoB5Fnmqfhw0kIYGtCHoRON6NOjjKVxE2SKj6km/Ja
cn3N0nw3fLCkF0DCQARldtE2YXfAVdMJnI0xmoxhDJfTysCuXDUWDecku4lNuFMWA0ubykzgikT5
c5ia3TRqNIih2u6WWl1uhMEaj0YZen/d3jRXjdI/+A4/4rW0MAolQi+FJvpndc8khsBAvqaj/hUi
oGor6iVsiHWgrti88jzD8RNVg00FsjBr/32c19qkKy5S4MXipSTZfpAdrWJI/kLlOfqdp0r6pqVi
5WqCWB3kfkhXnM1lLD1XhHChRNT0XC0Pv6jmxqAkIWLixiA9tXIGw3lQ+T8Fr2xPkyl4m9or6xOE
SSs336XXmbcrJ4U4moTC8jrKGtUKEWdD1E4GNEQ5w99ESLg+3V7QSy/Aq5MeShCv3H2EZ+eTiwQa
bG8y0qME1MGbDyNL4DY5AhFb1RvyN9jZ/Z+3LV5O6PzOJaU2t69Tkl04uaCBAUVEk9CGAxw5vjLM
tC90IKJfV1FSQUwVIhgj86F/8govWkMsXLP+HsXTZo4m1LKZHVI0MZRUwlCxKAJ4EgUOpt1redA7
Vg8VHiQb3tS7xSAW8Z5ksfTP7dFfOolZuIkePUoSaPy9N318dBJUIwiTcRIyXZ4H/vkZF2q/k2nr
3H7aEilSMkOUcd4T7Ocry9tBtqaEWxL1UyNzs8nsIQWPqedv9U4bgxV3dHlK0avgGUFcyJqSVjg3
V0NpGqFIy3UiJ8gmSnOfdhS7UuyRgUPXaeenY/mj6I1iF42K+u32YC8PC9ZJpZsE34ZEQuzcOqyn
etyi+APZTRXdSYUu2lqUyZ8+krMVkyI/lR7gpYtAgBNigtDu565pwTpGo/rQmYNw+C+GMjNiANbm
AbHE1NTg/AQQaUxkPxVfAKR70EfBhraGA7ty8k12BqlKlD4IrhdRFLVTLe0zRDN96Kldq6TN0ZJS
/wDWbziaZiN8OiQFA0ebMTUyukgv0GC1L495OS+RIETKJunM5EEj77VJ/UH9cnsKr+1FUJdUGOeE
JZj0892QoiDBe4tmcMPo64MYlRCywdTvymOfHIq6Eo8ltfYnrYqKH/TAFStH4YqPIYxjSsnnA4Zf
4oK1BGapSiT49gYIBe2SjCI8kslMoT8Y1Sv0WFpna2pYvqohKvcrg7+8oomwaF+l2EMGXF+ipXJh
KmSN9AuaCrn4g8WAizyTOYxOG/hJDcwxjp9h8df+C4eDYbAFLDJuZ5n7b8IQ7fiOR8AolTWsP6Z2
6Mwp+C4ZbbwSuy6OOyfPAs0jQQKBph7rPH/9gxf1IKxPLXUMXbGHP0Myk3on5V204kGXSb1/zaBV
SBaRQ798q2VcUGKIzLkbUaNorARaRn+Cng+CZtQMavGBemJ2jBXhizd4w7ak2vnktc0nt/PFx1g4
N7UQYdNV5dANKyReBs2odgSG/S5HJMWNrWmT66iDcJpJvAFk3Nw+TIsb69064L5Z4IZMKhmc87mu
8jAPIyjmXNP3Ycot9XEj+m23zcNurcxwbVk/mprP9Ydl1SfFGLUUfu3WssJNoySmKw91vrKsC8f3
PiBk4VhSojkePvPXP1hB7SDWgjAK0J+tjP4ogoD1nHos4uoAB7clvhhF430ympuNgqKnykd/+dyL
v5hFZVTLSsst3+29wD81g9C4GTt4JVi9MjSDfJ5MCwS9OJBvnA+tpVHEE0gwudYwmuldKyVKvG+U
FJoUWvVr+n+MAo9/e4MsHM770ChdzigtbPMYOTeae4YXhKMauukgRh4F4KIN4W2b6h7e7hiRYMtp
zKDrd35bUm2/bfxiy1DPZ++DiwBoj69dXMlV1xhwrGeqo5WNvxcrb3Sgo/RWrCw8uqqTRRehuaGC
OmvdLaE+bRLSvJLLkuOHo985o5Lkj1E5WBtBH4RNPXJbp1mRbRV58lfc+cXxw7RJ8RksnEw5ZdZL
/7hbrSgXvThCVEYS4Vr/ImtFV34Lm0YWVBt8S92sVKOu2eNccOfPIpfwTJzbCyY1kT2hkJ0xVmF5
7ifThfIhcTQ4Xd3ba3fFFLl7iMxkwE2cw8XQCrq5qhg4jePx6th40Cm7A/cyLq2sVhZwERHMCwgK
ghI7/xio0iz2aBTrSI20PaOqxfwu8LJiJ3hT6sgCdK5NR43f69vIidJBue8VrV9ZxItzOZunNEJQ
B3KHnXo+qbJgWcTAgeywSc2dMDWyreoViWlRUIgPcvHp9sxengqFCItpZfMQL773/n5wcehlxF7k
4dZkJB72cZJ1mzJE1/22lctRnVmRF2cvhsVGKGPFc6joG45v6rmTDKDupMB6gjF/jWjqmjmyszMw
myYKxnc+iRoi4kVowiKNExOzaFuo1RhCsw8nNGyMZqaOcrYZmyRUt7fHeW02FboAgcACniSBdW44
INUIfl8WHMXMdSSoKGPm9SfhQCwSTCdcDWR0qABx4s+NJPmYBLoJ8d3IcH5YYp4hCZMVKxm4y6HQ
/CBChge+HWYmczGHEZQCfh9ZkSvLVH00M8w3AvC1w2cnDCtzjoiSKImpZWqqzpU+KEwhcgtVJjKj
3XULfenafrh0H3BZAaACCkdLqLQUQyZV741KaUau0I2wnAYi11svRfvBo1h/e0AXV9yMaCKmUni8
0Ci0vOKqfO6wDVHeK2kT+z3FbfqqaX65RSphcGszF44+SdSVe/Xa+EBCKNRvgQXQ9nq+I6qJCUZv
MnKjMCgpGQNjr2VIXAdB6ldO8jVTnCjuF94r5EUW20JLgg4ZMrZFj+DIY4FktpN3pvRDBWD46cM0
d+6BQSKjPqf1FvtcnMpwLFozdot+yndQKf+pFH0NenC5XuwHyhFg/udrc+lvYayENYiuVjagMX5t
0cNzJ0EN7ul5rU9iUCSnbBKqtdrY5eE6t7rwE54+5rRreaGrIOS271BY2+V1t8ZQdxmLUNQkg8a1
Sfs59c3zbaENIwoCAo8SwWzDL2ncTvZoDJmTqoV8JwWRhygh/MN7NWi8n7ePwbUBconxspWJgQBZ
n5seproQhGHgPaTrCJK1cnwfN+JaJumqFZLaVPfJ9tJCdm4FLTcQT56GTIbcdVuEnWIwZNJaXvdy
y/OmwREqM2sWtbjFoyo3xDSTmiByxXby2l3eF7W8naIqTvfl/3J2Hst1w9q2/SJUMYCpS+4gWZIV
LCu4w5JlmRHMJAB+/Rv7tt4JdU7d27fMTRIEVphrDoV3+X/ZEi/L+v9rLnIbXI65bsyzyKLIJv/x
praik7Cj4MHl+yjPRTPuj11QtYd6utSqknVLrv7zu/o3nwBVPyQ4l7o54fE/vatykVJsuHNDPyDa
WBaXnhV2rvEVicpy2tCU327RPKvjf77sv3ms7MeIbrhqyJn5Ty9vEZfgawS6UHD4nIKu3q/zaqWk
25PM/7eB+X/zUAn+MZ68bP94a/7TQ006BwvmYqwPM17zQKbROcCxjJgjy6owmcurRvaV+l9vyxQa
8ey6HHBYhMX/FMvJSOt5hviJ3bZ0M2pL+XOoF/9q9/vt8z8/zH/zJdC44jOnUEw7958VVMsa0QUo
N3VAQw981N0CqCDJn//LRS7+rlzqUlj5x5XpuEOBnm9RBwTQGgSm4xw6nez/5QT9l3VB+YRjjL4f
NZuL0PUfr2JI3mgu1v2BufLxsaXsfnDmSZ/Bh4Sv//mG/mWDZL1D+iX04PuW5Gv/eKlu6qaig6Ry
qPvAf85RZuXX1W4ZcD30EBQSbKdH0DeZ1MPY/Kr1mvj/ZYnQQv2XV0f+hFSSAPmiBGGQ/h9/BOlc
w8BnMx5t4DTMgIvdb732YWv3uWigEklQEGlYqb1NUmYn5xo3+Fg5wPlcWnc5RuqV4yr3x658W35U
DVoMea3beBAvZdRRoXjNbVN39RU+6rP406kayGMmKicXdYqtedfUR0cXTu6DgO220TksG+3e+gwF
ZfKfNwMdtM9CEFOXf1/uo/8+RqVa/rqLM+jX3dtD//ukIpzox0Yua+attoJeKvoK8+7aXWr1bR3q
6psT1WFNc6ze7JsBoEqDvIOjW0cnT2JYnlm32TSAV/RH053TXpwSAPa28QvlHU/ehMxROn+Smbmn
nw0JISTfnpEoFyto4KbRYWtFvXb8+N7k34apVktG57bTP1wrQkYl+wWayUHRJG+gdAJs+mmkP9X3
Ux8I/6pNkpwCIffSB+9ja4G/HvxRmwga67gXu39ctppaTNY6LVbYV1M5C31eFFIrAGDx5kUHJlOq
KspUMkJ2tHbIHcAfuW+f+nV3uz/gqEKvOi+4BL6OM+nsdminfhDf0cv2+PBXyY7YeXXnikQFEtdB
hShL3ty1cBho9feu238M4YCmNSmwjTia2RmXbI2Ctn6cLx406iB8sSavQQ7i9dewTngIZxSZuvXH
3NcUXdOtq9upJJXNE/eq9L3FPIWVWRqyiGJfgU9A2hKyTltvWvfX0ERt8bMK4m0UJ9wD4NJct8Ad
y8eoXAfs8BmZieWj1lHfQsBqCw2X7tKVJcaubGj61yliWp+8qxuS5WW3voYAUMGrEY/gMYv2U3Ji
Q2hSQsQF4Aw9gbyl4+8E6w8gIk7w5UFIKQAreDP4j6wstqgusyreJhdC3Dr204JvfK9B7ix8yMkz
uEWFZn0dwniHXBp03XscNE7dpOglSsvZ0q6R/sVeuXlOukAY2h/GNUYGeRZzYmF2enU3BUXWFBAI
prSKdy//mkElBSzlPJwZWxDWus5bLO0+M68uzT5tWVGL0b4PZQLATnuD3CFDTWvxw0/ypXtmshW6
fZDkQmeMRUDTjp0lh8DcV9a5U9g5MexPMX5/aQXqkeXQryEXn/QY3VoL1ehlqcHCneK8ZwfCnnmd
S+cw571biKvRtnRe026U1r53EtZNeVKOxaIhjRpnRyLS1aKbnBt/8tSQZHuOH6c+d6UIojZzQHuI
GOpBQy/gZhVMcSaZu6l1/xOUgi7WIS9nVECp21unl3Dsoi5mWs4Vu4VPAt5Bv6OwFDU4g537uPU8
CLXMx9cTsuTU9nHRfATjZIYqiwp4GE9hOWCcwNSOzZM63RckMmC49RCsn6q2F4yT8IpkWrOLHmKG
q+S2o1y+N70TtNM1fsflsJ4nw1jwnG0kBRFAIR+e423n16Fa8S2qyq68hmK+goVu3WQZUh//miDz
pBBDk1WrjgfvevdB3umfeRvYdX3qAOI2yXHukki7P6e8J/chuosDv770JEV0Z5bdmJsY0dDsHYdi
lzrViV3d4zxbLIEOidD19KDq0Y5XI14eMF9gV/dNnYKj0smfWHn0PE5LbWGnD5WOblynmZ1fUeXN
/bOKmMZH9YdYCeEhQ6T9H+yJHZiWG9FCpsEHbjdOiGvhsyVBXl8cXOrbcwvpxruZY7yoMrYv53e0
KMyNqtUO11O+t2cd5C4GEXosAHYXurgLc0jwkIbVCefl5p6+2kC/R8GnCJ5jABLNkXLTZLyUpncP
M37YNIO7A4gX8eb51L4/uafKf1tCqN5pwDBScuZn0XJwy2a1GTqE1j8jt3bam9l2eXAINWE6yO/E
G9/81YuFkwqlxuEWUmDSPnlN1Y63Lidw/jDKythb9rvhbZeuLV+KLhnzz2ivYvVYNyKOHpfR2ZM3
tEBjf5p7UUWH0h02eyZWhXuxmQ7R6HEUKv/q4WtMD8hWK3UyRWWS3yzZnjWXu8hdHqfQ67o/SS7r
kKHCiedw7Pdt8r8quVGdTkU/eaxq1ohjHgNf0Z4SHfblPyDSjWCtRA1wDXFq3jYveQFipruSeg7n
6OQEU2HcK0OiAH1v13E9/d1iq52vrQFypcEuu3IV2bwI6f32JmNWn+n5zoT7gQmNbYYfvPRFYdIk
KauAWY2+vKhSIZiMZs5C243dV7Qqx2nTPh5nJmVLACjJB+xqZ3iJKqkqDqWehV6mKMPglWQAtvwA
ZYq7qgXCbxGb6RzHG6TAhr7HeFeJQAMszkvsgsALsZ8jPZjXd4UudEqZoapWtkYXbFGDDgSNpdsL
Gkmmr5AVOU0l4xdT0Dh9ybVQf4puqGOqle3WUA0e3BdXUDHLfNain0VjManPed3jJwRenNiJckrz
GHbaXBV8X/ltU/pll7H7jG+xS+M3nf2teZ8R9Ty1tq//hFWwqKuhN/7joHX4yNBpsfzPsfAOw3kC
BuzO4bdOw/79QaQQU5Iug0SdR3BA+oyZCcR5J8qlyfw+mYKrfXaQtSD3VS+9G/Gy7C6up8nCQqI2
WjppOeB2kCHEw4ogGFvQMHUY5LdkNyCqBtXuH5Xg/L4eFm+Ux6GcgbXVywL8c3SbUwhQTJ6k0xVn
kg8cQwbbDA6itnwsD4PqeifbEI0fJroX61lzvL37aDHbbMw5Y7Kg2XgplW1xBdpQtS6ZnfTaXM/V
BtVHbjHaMZzikgL3IKO3Q2XFbL4VWF7YtK676KpR02Kwq9Gxe3AEx1DqXi6Vrb3XoPkAJyOzye1D
cfCNZ1xEdkX5xHbnvcK+hBju2WT+Keuo+BkUJv8L5jx5dCesT3giQjinsurpIznRBAKJuXBomEkM
hjbFNGYIb4dcmeax7/duPntyrodr0zOjc1r9xTM/G6bMx4McI1GldTBr2kAg6c/hDIP0mNvY6bOa
v7m/vAcq4bbp4cLnOeh3YpQ+OsidWARdooWQwE+EPxlC6v5IdKBuCr/f4bgCBOIeHLP450rsIxPl
e1X/gnAOc7zSrTj5TH0H/NoOSVEQDFDUlWo8OISxOtXgl7yMMiwxeNHEMNP92i1epqau8ytZ5NoD
1VUi+AzrOOmzxG2H+6YFOXSKvBo/m2SGsnvy+9mhpZ/sTZL2+9zbrNxQ9kIHdUvJp6+c4LjD1H7S
0ayCH6op4JHqUABYVCYa5rQpwbDeBVEBp2go/ATqaaEj99DzPofv4+54V31Rq+C6BwuW80dCEl1G
Kx7tPpNBW7pEC5vZvFeyPXVqE/ce0qr+t9s3FtQTe2Y6AoEoDmUx8t/6TQS/HUISEV8YVUGBUryL
bpK2juQZeEgs1rRNuuYLOJ/RXyGmK2+qHThP6rIC7tnNSTKdFni03Is7dxnRkryw75B7fMvNFLx4
gZ1juLLMAWSlvxVPOyhpaPUo72/MlhNcbloT5G37kMC362VhMng6UJTi0lQPdvS8X7NMytuq7ZVM
F8cvFjbDpK6yLt/YGPXuyp+T51iA3U2epGKTlfvkrQt2BRBqAYU207hRG2vmZe2+81naHaNFw8kX
5pUjHkri2mdg7ti6gKeqbno3WJOsx/V7T+emb0BUFmXsX/Gqgu20r6WeWapd8rQxblIfc1MteVrQ
oy6vKi3g2jZIdYB9MsYUnfIlpxy8i1yBXu2N+ya1uAiimOasTxQh52Pib6hBc1Pm593bHDyIgqJQ
Z0E8PbyWtQ9jN46aKpuLlb2LzkbUqFQzIqmuJuZdH6i9ee2B/tEGHyJaXCbEBDkL31dYie2Mubmp
rzoZT8MNsQpZW8Nrqa8oMvD/OPUazIfZSEbhGWApX2nrqy9QMsWfcuj1H6xfyg9o1u1tF6DNO/lk
6Q97vTbPXS6APTssqDfQm858dhq/e54a4bBnKnf3T5EJW4ICJ0/EISCg8M+ha9zm2m8V8IKK4HvP
yPfJ3val858mZuzskQmk4VDmdchZIDi1MmS8eGPlrYwrgsGOBHVr/fCBrjzGFDvDTMkJjb4znUQ0
ReZn3SVxc73IhnB42ZzouLcb51AKgtxfjnDDCjhhQpTvdcHkfIpozVHP9Wr1fNjUmPtntmJoYcrP
GfH1d+gv0ZqEqdxrfAIQUiR/nckzf51FJH9nGZDZbjUwv2x1QEpfBkk4zxDYtRV5iPKOeUB6ju7l
YhZpQGR9aK2ZdClKX8HjTHb/k2YJOdCSuA0hsph+xnnU/1adFf43n+n0s+uEcZVRzp5GfDioAp+Y
XGmGDOg62pOyHN2Xrc83Ppd+L36F3aC/h7vMP5LFisfV99bHRCS6OQ9EPMgnl4Cp4kjRdDpWdT2e
tFRzdUxcE+dpuVb2TgNedICUa/M7wo4Utqewy2ft45GAy0vnh4fceNG5dabNoXBT7B+zIzdG5Ye4
M1dbM/u/tZZrxEyP7T8GNo/9GAHPvvNqz/nrrUp/3wR18BMQ8PADLnX9XILFbRlpbOdva1gQIgU0
U7bUovHZrlpEuPYw6kr9BYwpfnezqT32N2t/VP2CJcvc7215Dy9b0jZVW/fltvNkM22TpjlaIdsW
5Wa73ghlIFz6nR3/FqHMf1l/KB5XjvCHsC2X93IJYpVuPLXPaFymG6NGl1i/452n+K8YMI6NIA5s
2/IytitnZAuOtC0cgrJcvycTaXgKLX0hq7LlJU2Ig+rB9ZTpToNTBVTkXdyMTttstzWtxyqIznQu
3fdwaYIQb5JZ3Msp4HP3GLuMKFSRw4N9M3zJMjKAjWuUBDHdJgE4UfuGEY7GmP7bTs9XnrRHYg9p
bKHtuchlOUc1zzpNFrWEWb96KyzoOWKRQROX9/kYly8oL9pn7a3UgUj81jn1h2R00hwHhjBVYWye
mrYIvrY+ae/0XM3FN1MKXx6TmCDmNBkFuq5ZLx0VeNAFTNaoXU7GJMkzZ3oPmjKoupuaCe/lGmR2
+KvffHFnarEHJzcuy9eCgHWFpjslT2WSW8PsY8OMweybIM9sOY7H2DVRczW6EqxfIQf5Jx59gwio
y9sbuU/7i9QrmMcpmMMOuyMrwPLyZqB4J44+bVu5v+WFseaW3SJQp8RrvKOS8QIiDckE4exQkNzl
3DxPxyb2jaTbfwboUvxoJgZ902oZAy8tBDHAwWus87etanXDuN9lC6d6BVV2q4YITLVdHqLFbhj3
4u3AA9h1mO2MZd3j6eabrBz2sEu3WITjsSBsDzLRSuc62DS3mTAEgQ+k0nAP+Z7lJx2+/KczyPlV
Iqf/RZvA3hTtWptsKdvkNdZb/4dKYPswrYP6XQe7f91zm1NGl5z019Alwi0DzT86OJ3k1343tzHX
XS0rSuSLPuaQ4r3UlfDQM2J4TR3EC+anFnMPkn0PVQS7ZzQ+bGSpOsXEt3ZvBiuCX5udg7sorKeP
tmrkqx/RQktn2S6/mxnXqdS01D+zWfWhYturW2iy6xx/0GEmSF5LsNN7MJoptTzEO0AeQJidwqy3
w1oQpDjuCpQvj9qesa5RhKkl73gXSLPe4yqU/G5vYCQE4UZ/lkOdN6ndJojkIWOlJP971Y/nXAl9
l8cXKEhIK3aBIOpFRTaXfbweiZos7Kt5r9+Q6ecP3hrqLVXkR3umikvUNsqtv4K4tOGDOwC0zQoA
f/ZbPNnpw9usfA73BFz1LPbuse+W+DUofNdeJ03RPA9L3X8uSKzvsI/oQVyGVWLSHheMN8dQSE09
TmCG/6vRfWq3jiMgL7HNZIsNo0fTOdHr6g+kcqiI5Uu5bRwdurdM/YRTY9pvi1P7N+1Mkkzs6/fr
we9c8VbFPbZ05Aw5CWksMXKaiVpuFdTdOR1kO24pn3j4WwjdFsdy1Bgf1WTEYGmb5r7zySeoA9FT
PrdjXt9OO0YJ51wk7vUFOf9VKNl9Q79OFNNuhBjuEptnKsvReECGnOvMxCIuD3EwIKBvKYhhlcnc
/F1Fs+lTt0sSnpal905BuBHRd0u9VzDOp/ndGXXyECLuQ2vfYUmSNgGk8SzB+/GGVmYfpDTeqh8g
kJchA+7rtRiybsReMaZRfrr4hfqxJiLSmdKDv2eLdM2tjAubcBQu1VOMC2+UqmGpopMfr+6Jdzzs
RG6MOitvFu+Iixh3Z+jdmw9BG8y3LdNx+qqhS/QcCT2V33CN5HAsCashGrtGXCWlY7azUwxRdJiC
mCn1oGCTkRTLvuVuu9/PSzsmx92UzY3tLDxxdwoAoyfCzveVDjnVuqigjdmuU3dVRTSKjoDFy7cg
H/aPMTHOeOAdNrerWTz3kOiZxd02uXpdRDP8TlQri+xCMf6kyWBhSuqlPJAzd98XY0X74GDFsBRP
yUAR+GB6f4HKk6/V9O76VhF2VKtcv8scKOkh7uLR/m524cxp1yx8BaBIeQsOoTqZ4ew3/vkiAGDE
uZqSzzCopu44TvOu33W+uj9iGodQxJ2SD2ff1rde6eRTrX1bnmK3614wTpevay/qKdO+UO9Oxamb
OmTcP3dRJ5guhUl/cqeQVZqEq26PYl4T8KFrPlRXE7VucNGddPfbok2IWXbS4h+hnCkvusbDGcCn
gN0eqqGJAWD5a2+OcVyDs0OCpH40BuMErNP3TqRmKs37ImvCUBheXXRULT/m0G8jlwYyH80HZ7fm
juB5JJe1rR0zRUWvOjKdrxQ1tWH8EHYL4+Kz3S8lBeuM42Ncizg+etBzCTb0aHW2V0FHZSpaFycT
1uw9h8oAC7inp/3XsxGU6YH3UHlXQaKHX2O+4nKaR+voZ9SYSWts5K9UegS8N8Cpnmix6PR9qkMY
61ElnoZSZd2+Bw9rrZvbzRG6O5hFkwoByA3Jr8yEiXw5LYM+eR4xBgqYAhmwGtQEiJvhvqd6Wj2H
f771312/Jm6z9e6o007VV2ZhV4WPqkU1kBq7DlTcGgWushj8KF2GcP3DQLxZU4ohznAAotgNBwXY
noLVkBQPm8UYJ6VQ0jjnDdWuPoB9A1IfqCSeWDqevGvzfH6iqaLI7W3fuZftu/2ojFzZpvFW48+r
Cxpb5O727O0yuR+UWcwZuX79MHeF6x0CPCIelwTzRvy8Fxzfu1B7tKvcciUScGbPFac1oWT0osq6
QONRF5ub9X1X7XeNbEjVAo5BlcbLCpV+2AXGnWCidXtTTbF7NQ3DsqUD/f/nklW1oKxp45JahewL
NuOKD6pCK1OkBrkXiWgYFOe18OP9gDHxQCszr5cijTEdz7Nwzc2H7NrFOZdkqdfUVP37PtLh39JP
5Mq+VSw2m1lAURq07e6cABM3+2HKve1ZBwIqtetWdsYbQ7YRTZgqUtmgBgTfFm8sEyO68HdNmRc9
bPNd458WZPRp9Ui0r+M7mkTTzxyJnEPDn1IIXrZ6p+rnLjQCKj3uIrP5jH7UrTibWle2v0VZ7RQl
ZdI853ToIbRHIrGZID94SExN5MR00VSmjjPv1Jlt21znvsdc72Joy6QBzgzdISJynbKVHp/iTe49
CYCRwZQF9SB/JJNLXu0ydPlEy8elhDG6K4HQujbp0sT0pGy0DA9rRch7wI+7uVZNSYyxFWIbD5su
t99ebp2WeE8Pt3WjwCJ6Sy6ep136j2h/d5UGS55QYXW6aToqun13ex9QACuLYPn5P02GNNmS4ctb
J3Mvunx5EXkPvRgmff0V+A3H6bCZ/be2Yrr3bVd+jT0WHiQHfn4/2C5kC8p772VrJX69G9Wnq8jr
vc98ZcvjVllj9EX39bCabvoVdYLC/L5vOG6tcdkykoyVC35tYNg55+Q9HbT5iVR1HzI4hfYNkbT4
1dGZ4CBLSjOn7eqK+g63UvpJxTJuPwYblxa9/w72YPCi6Wty8GwhWg+/BCaOYLbXIP7uebqm0juZ
+acwisi6XFbnrq0vO40py/yx4/hcMr242w3NEaZvETJHkOCr2Q3vTLDLkNaMah+Na4l3uWR37xkR
Ymu4cd7F0cZmNUWh8zTGXT3ezHkE13r31BYciqilTImFduxdraPEKivAYSU4LG5n//KELpsVoWaT
DZRTX1xdUixt8MfTaSApexRYkwRXHIIudW2V0wj3dtU/NhengVPSefaWbc/vSD8I79MwFv3fXCgp
s86UI6nw5vdPtUlmndEvr+ZTIsEJM15XuY8TIYiThah8HmbC/4ntIC5pPjE+sjIZb5yJILswuL/n
atjAu1tqfmKrInstmQj8ioMa2K1yV6kyFol929ZaPBduPVW0gqfpo2tyqrUbILkmXc02PIRYk35O
nDz3VJrdB/x6e+9hRAufU7JTDeiNS4fY1J07veZU/pxz7dv1QTnurG7ycNn3dOTzCk8MI9L/q8XF
8PjiNXxU80ws78dVUqHmmUWVIbEtf3cNtVmGKCcSWjE1DW2ioSkfPKZh1+O0bNOxyCG7pwYpH8/X
egQVU+uEj43bNCOPuiBW6FGD/nYaGtPHbmYrzmxtWLFx70R/F9+xT9Ku23wzxCFHjmXmxs2iLTAf
1MEjmc2IkM8htrfldSWRx1+OOfwwh6H3Cf/6grodNjRenlHW3d9qs7nvtgF4mm5eI24Yeu+/wkhT
eMbkGbPVmhbw69pGW5S2jqKHHxTReK1mwf+spm0kpJVRG2RjEwd/6XsEdDtQEVyaxYqZq07OpFmY
xjuf1E4oi3dsalvW0D70bu2knJ+tkKN3FPAKq0xXdPmpI+c046OS+u8BL7n+CcSs/W1Qcr1zQxBa
SDba7hgxHRIC093m5azxTv9GwcfRgNoL84NoqWsPhZ8LJ+vjXfhn6y7+uxN01Qsq1fLXSm32HStP
tzzTp1YvY10FX9Pew9ok6HGo+dOb+z30o7wzSTzq6RhsifuJcHzYUy+vMQGARCGba6dp9WsHuiv4
5pVdPh0W1CAsZAY7//I9mpHq4UifuNpaS4iH8mY8ho0oh+M8VfJmxm2CdpPp5FfuKyoBbh/nh3LS
oT5F1Y6asFoDR5Ax9GIu7oqgVtwznQGRGdarPfXr6reZ4t1969zeoZfMQOZXM+jlceh2glqRz3mQ
WcrV/jHoAlNng9P6zs2et1OeYkwUvAvP0BHqithbTjUJ7FPUCHfIkkAIe11NpfeMHBZnAMctiQ2i
Hg+XfnGpzhSXOCAt8ny4bzt/aNncdfdDTLTHOKWhfaS7O0SPzhxuxUmLRf2KBqKjrOooVqetKALO
M68dnpfRBH+YuaA+0zUr+HGI5wxfvEmcDN0731pvv20mWYnUb3KqTVsRRPdodYfmEHMO74dyieGV
NyJYGa/bcIc4FcBb2nPejlF947F9UHkux8U9wqmsnuumsJR7Ai2qY48uCQZv6VFWHpZwzzy7oh52
m715Ya4rVKnCz6Lgz6f9EHbevqQckfQ4Vk6arxkDXWDLQeJ+C7XKGzwsk/Bb2MTCUNDX5kfJo3wZ
9p0hY1MnVZ+Jhr0v20qvxG6468fhREmoeJjLiz9Hq0P3RTjl+sq8B59ft+YIUKwazHwoZTzLrBAD
UgyZx971XPP9faATYIOUUUejy/PZbBvCLD7OzpuG1K0oMWBugjgS38SZJLYKxwUukHL9c7vg+8Zp
EOVHaUgiUolj6qnbFlHfBlbnYRobx1RpseFMlLUdBdWr2IbB1xCM5WvHllLyEKL1uncJiQ4xGij5
tDftemul01e3RGfhrR6cqDsHW7dVWRAoRDVEDlRrXHdzp4PaPEEBZi9YPGUQ9O+bXbmR0a+KR0XS
9WrICRjxET0GB3s85D+buACD6+57hAyIo6M+0uqdboaBMOWkqKk3WTvYaWV81p++u6vuP0UrgurG
eGFwxfT1+hmC3T46XrmO3ynd0/NaGIq0bEpj+DfZVPXH0lv9aqm+vsghRDqRDzj6ZH5TEL0tI6H5
odoGeb8g90AhRg8WH6XNGloOm2wy62FBjummnj6iumcTXEuq5ZwkSzRldVPNvAodsfSXeOhk2pWz
fEmQHn2UrWtenDGK11R5nfnoMIh2D3W5iUfiiR2FysiPj2L1U8p1emlM7yQpe7VbMwOF7gTlmJwI
WmwxVFgehd1O7rbPS1phAEOpAfd4ylxDNMWpuxr5EbiL/Ok70fooBQlqOsfb/Ok5RUc8QhI0HHLa
mteKGySky1f/piIkDbO22uYezQqe1Zh9+hjTbgMiCz59NZw5C8vfkdTBgrW03X18nsYqPEiUMNUh
5wG6GbLciG81Zx1kledXyJbxDKN/PiDYSi97MkMrvGCZTiClbruYcicduWZ4wWCq/dOYbepR4e/t
fdcSeR7tVgy0tWjvqkNSb9KcTE1bezShGjMbNZI7y5kSPe45Bwy98dj8Ghqn+SAhYI67UmJ/9lzr
MLUiRv0sC1s/eXZzKRq5mi4cx0c/ZOg16Ey38dLfb0s+flfS839OHZn+I2UnX2Yjyqtflsm696K3
6sccNoTYKMBrNGFV7r+Uge2ZwLeV/13Q5i6v+q4YP8qtvygQyUGaVGPjtpxXp2tEuq0J54Wwa007
iWbicxgiaqlLbC5TPXbL18bAxa+QFLQg3vD5Pn2CBKIJelzJsQ91tWTjvBc/3cVFTDTQ0bkQNUra
FUGvec6Vwno6XVfPfTS+No8KMNlA6VLWHyjqSELssv0xKItVWs6XVTzPsuqv9qHp3noawizopDVV
JigMOCm9gzJJKTpRitrDprwrl6GLskl6E+ew5o9OYynXErRHSXG8dYRtr6TKEQ7NhVkeizlHYlFf
hPaplLq06NFW8UZu3t77AaVunnwt7odpKR4Yp8E8N3c7ee25CzXg6SJR4oMLAgwim36NDxFFtReK
isO7U2gvOEZOS112myr3O5rJLsyYK6FwRb4W0pWu3chm7LOINwi9uke7goc5iNHnhZcLreQDnwBT
HgWKvTdR+oM5+KV1rrSg/c4eXpiPeAjy54Ao5v9xdma7dSNZun6VQt6zmvPQ6CqgSe5BsmbLsuUb
QpJlzvPMpz8fldmntamNzVaiCgVkOa1QBCNWrFjrH1gnXWifJWWiyw8hPsRiRtJGHupCHzxIXqh5
50iy9tdZiWLMlqNAYAOax12Za/gg04HtSp/MXamoN6WFzlUx5tWFoBJbbKPxm9htErWcbEEfvWv4
Ft1dJ5vNc6c2arWX0Az5kiW04sncco+2pKo9UcfrCX9G5e9zBYY9tdgw34l9CbJnUIXiC1OtgTYY
chA4I5Sr15D9wwjot29rMdV/F2qQ6Buh6rKnOTzwSqPngY43mcSZ4Q0psob0Sx9Ls5fgOwSKn3FD
CSblGWoUV0kFuQB4jO5dTUaCm99EIQ4sQjDlnWt5uV+QEqnh+aRlVLALD5w6BQzQH9tSGOOr2Mq5
PNMy7WW2T6Wcxxo9JzRvxDzhDaXHd2IzRC99Phk/A/DgADIDRfxeTyWPIi1BdUcdAtA2vizCMfRb
0SMt1zvlO7swugCK/zJ4dVI6SlaQ7Rkh+bkxmTKKkFki7iO5AM80TDQ5CdhRGWwik5Td7gReonZE
uw6wkdXLZ4ByAnOD0h2+THomKE8ZYDiilcI1HGWduA/qkiNB4d+6qeVCuSmoQGeu1yv9Yylza7L5
1P5ZzrAasqM40r90NdgvO7Py8KEfaZdRk+q1SzjYPTsccGWwaQH2VWhDFSqveSOmi6FXknjOh6vA
asSDcB9bgw+QbQYg5hpuQ7uu7EICrpc9VpBIf/RKnV9lYjgo+ygpxG0mDI26I7iWsWM0eROooCYo
CWIFRD0h6c7jjP6nNHcSwdSZtgGjtNsPlpbSb0hDvSYCyRR7MUmB6IBOPu3tTok5T3wErwLH1Gg6
jY/OvIz7EDezWqE8fgmpjOpBNsS6ga9MBT6XsgTVCu6NoNl0hZEoW1yCKGlHrVL9yCO5f+0z7iAU
ueg4u1Ezll8NSxKSC4C+4ZeIaJE6Rj+/qugx80sAlwl92yD3+oEOqfAF1iJtbGPqoyc1UPtXenyM
WsV1bLnUrRLzulJTCsK4G068B9C/peuamVr1HR5coX0JtDz8BuigaUi4uqIFMhMKYEYGqCyxUxUg
sPY+JbX6AjptfdkBNG8dk3LXtMcdsQiDa3qtg3wPwmJ6JvHqwMMPhurVD40fQwXZVEhwGWcCrfwn
VL77H4OvDO2OnryZuxavYjAWrYA6JO9ritu+MQmPFpJoyHaZunUVtLEVgAYLTJLrPP9a08YHWCWG
4rMAPCJzpzDWvA3gEAtoFE/T1FVrMEJ0uucDoLYjYoVyZnalY3Kn6GTYBkgzOn3WfZOX5u3UKr1I
s3JimjCUyx1I2/5y6uqJ8ttEZHBpjLR3PqDplv6QFJfUNM34IUQeQXHbPK9Q/QEFSJIZpyO14loj
5FRSzKPfBBgiARlrmgZcihDEtBgEtg39W2Qc42IyvH1JbTlEpIgE18lFmZYhLbhM3yI7VqDNhJSa
uaVyH3M3KTKtORUYOZpx1cRzOas6maaVIvhfSR77bhOgoHqOmIxEhUXMBIHHcc327QcRVYUySkfP
jkfCO31ECj5nqILzmAZwYoDtmiLpSYvlGP5whowmaqtdPLip0qm/gikjBgohTjS2oKTUaK0IDLDd
EqzvqqRMvgFMVIoNr/rhofODNDgTSLzpbYSFcmv4Mgpbg1SwIxs9ayS6hpJ02ZPcPJVRZ35FLtgC
fIRTkbdJrAlK56TIzVVlhvLPIJcNzY2iQTybND8vrisrr277MdNEsBsmCPZ8Tu1TT4krRxVbUGFk
5ALM60yvv2dBwjs3QhaUIA+I03OpjKu3hAN6SHDMgOQqWSIIgN+E9oYwNXWOEsVgHIsIRaO+fLsH
1Mbq7FzMm0tCI31icETeD5gYyX5EWXVwATzQHgTmUz6O8ONqtwTwVp7jmSL+9ofMVHaiQI3PoUwg
cZWIOu6RBBfB3Ei9wvMT4fHmV+rLdU9CHfsPaOx2t2NQddwwhe4/lc04/vYNYHbbuLLiZ4tLutro
HCw6EWVklkjQRAa40JGU02HH0+xWA4FzA4uBxI+nd/xCjT57ygsj7G0JafgHurjUaPq6GS/zvLee
0H4BzUPHWCvpAkwRkGVFMH8lUTo9h7ytmJWUgGlrU6NTnSiMtGZu52mdI4ZG8jNE2xXTHmmCbq9S
qaPrGc6cjrqzAItm+ZQCPhFFPr5P2+687ke5sUVD7jXOgSoEoIwiv9qYhQXsmrsFOyXTVyffoSFb
XuE6Jo6uIeriheZnmA2EUp/kO/LH+HuZE5VJ4oAetXJB6AfwmL4AN41u4LU24AxDORU2IMK9m4b4
FDik+RLPtDBvv8pgxb8V9G7uNZ0+gsrteJHmiXIXJYqa3ZZR3yK1Y4XduJfNbvhaB3WNDOpUKcgA
FUnj7cZcie7aQqmpPPUjpJVRnKg2krsgmjrJZmxueCUJ+iZUc56LQ13qlSs3nJqN34QD8dHqq+ws
Uwe5hY7bq6ZFbVUjPmhKwx8H0HleinAqBAettRxFg0gao2czBzixQyKj8y473jgAunCpvxvAzb2q
PA341NIs5pL51No9NQBONoKAAd7QiMlzXw3evUem/wtRqLnMOg69SiAgB9xAxVEe4YOA9EihBz2W
4cBFXjWStSuTPqbLCkMo3Q/gO+94qxSYGkdyDXxegxzUS1MpOXUCE9GOZTlJQJhQJHE9D5oMeaRh
3FCbJtvUYAV8iSrgd26IvaRJ86DlegJcozzIYxk+DybIXidJDLJc2H9V6ZSi6d1kkQrOiMyfJJe2
axBvcyXVvwqpDJCnRTTkphakZnJK02t7G/obaKbCEPP72AjHn2arS191GlriRvImUXADy6I5gS+U
HzpxlZKaJoKS3UpmY97h3Jg/ikKtAVjKc192iIeUD3GGyy6gpAkZvOZKeUJPHsAncNz0rIJ41W0k
dN8bh99HvPfgPJ9PU5+DEaGA+quOQ/9RppoGorYc0pBOLFvMlpVUGEEKdjPuEoAb4AAg8N+9bAxU
F0TSRBveMIsdCHv+pgK2Lufeo/tGcgwk324VdNI2ftUYV02kCQOhOpE0an9R9KMq4vDe8mLrhrYh
FZfe8yZhLnANuW3qAtSWIVRJ90ci2xNJA08NGZSl3eSQHWyIVd6zHlCq2NZWGanuCBbCAufVjOfq
pKdoXYjzDROJZRJu1C6gLJuA6FA2Umoa1/O7UyOotNNZndd+5XhtR20P/Sb5ou4m9ZsfE8VsBC5D
3Id4lmzNqiCdQby5+t1D+LsIy7SR3a4S6ZeHJqwCVpoN6WhN6Sd2N43CDwiIfONhRBLdDCfpXhkM
pFpKcJcypTFSNBx0chniTZxZt03sTZrNYz0gafAkiQMhysK3PlSmb17YtRKA8LnOjBhc+6RGtVI6
U08dxplwoPBmXcGRhhs1o5t0LHwB+CzPantUDOkSulh1ZVo+gGNDSsnsfdVoMIqyin4g0tOel+uR
Vu80xL23BSiq+vtEqq1bIQtQ0bAsOvZflK6nm0E7vHY9wn4NxYK7/kyOVEuw6wYf5SarBN6iDW33
DY/VLIKGGOX5rTxKwALAjNWQaDyRfhccuXZTDsFYuJU4SKpjTlCgnUFs26dO6YV+07eVFG2twIo5
U4Glk2kBQJ2Az/l+5EqUBMNfg09hZtNOgtQ5aQ4BnsRsjIFcWKUcnqM/ZqWXfReaN1oYJ6WrdFMC
TSsHY3cN5YemdgtPgcUolfSXFGdSvR2DyRvccaBktfUDEmNXYhUrdyKIk1tEdKlY2KQQJKpCsncX
lga5RIn1hQDQsyMJGTmrr0k2YKYewvu4y5sRhZcSG4BLDBGaH2BmVZqQea1flhp9Z0eZxgJosVlE
aDGqngTylshlCzRSriRPAvIyUEkFidcDy3YT+EO/cq8Yv+WJFF2roNLFGTBI7ZhqrMFDNC9+m17H
44+6LrVCqodkXJFGw6YxEvEnGV/fODxRMlLQrjKvpUIppZ2nmtNPX+jFSyimnfgFMpnyq9ckZS7O
JMAz8RLyzygMBxP9UTG7hlygSGD4lTagzY7BgQMIiBNlDJF4G2B6EDu5KvLBOlHU7tu6oq1ctjrt
3VisrbNR8Jt+1/O9v07c4MNepZpxFlE9uW2UjhoSGmftBYAIbskc9MkV2QHXRSLWeWdPNUWMnRmW
FQUsGTbBV2qSCSlI3sngpbLYvNXTHDAs141/XSYgie2OVf4OQr27nh96QHHEBD6YIOT1DTxJ7yUu
qCA7nTLwwlAHMwEmgqXKoxWMHGa/CEYDfFZCuSKNENbdoIanviQU21CGlYvgPlCzhpevaJWP6Azp
CUW2LHnxpbICBeHFlJRgcycFmPSsuJdyEAAEWfAXqobmsR3WGJK7nOLxpzXqU0cer4AF6SnVaqBw
SBvBSavJnRrCZXDoQunPmlkZt9xBtbLNPZ8+N1u32oiNX5HiV4VSOHN0HrdyRHFnEw0NZWzNnABG
BmZ6PWNQRzcYyuGSzCWr9b1PR3vcBKpklkjLlcJl3XFr7uM8V85MaiKybSIwzxM+HwrpuoYM+Kvy
xOlaD82ksXuAFe2+mai/3cA989A2FYyctQlULd/g4tUYF1OjJ8UD7wLhQbAojNIGKkTw+XpEltv0
hfSYZJMqkgPyPHqx/KgTbJ5fYBQ9CdLUrihBjX83cAy1aLlYmUaQUCiNgbP1KcIDAArHb6BLO/w2
LKhLW6WAy2Pn7YgP7WnG9awl8F7cAPMApD+RaxAROaMKuSB3J9KoWSXAHxrCqvxTaHPPbuOy3Rlx
P9wIQoLYq+D5fLqmdZO4lXanh18Svufh8WmFjm8iY0sX7JBrDYe1aoCtpDbUK55DCVDmdi+CElRg
dxbX9Cgse9JU/0s1JMCCTw++dBXDXI7RZVGk66jos37K4ej4hOkarbvMjj2u3E0leRykFEvATcyr
IgTWRBXNh5lN/zzkRQVHdBNnoE1IYih4l3rzY+U3WnLPl7/RgtEP4Nkrq5TP4ecqcZgWphv5luyQ
Kj2UpMIEHnrhFWy0TdL0Gvpe5rjLMioAcu8DDR8pOYAnsVZWaikB8PZrYWA4q95KygdlsXIgQrcq
T+Is9Sm3wp3zAXYkVCPjOtdz9/QqLLUh5tFmhQ9jVjcFE7OQSSl6NcPiHSQIcGDzWQ0NBXgcdCnS
wkEbnjH5lVdEdI5tQyT3JF2b96CkLaQvAEjWeVzTh4cOKN/owExIcyWwuI04nIGes3ZFBnc7V/TP
2T/M9oY6SGN93oGMLy12oJnDQAT/QrsPITwoV5R/w+JbqnIXnFEJorV9emk/TvRwvMX+GnUBYkpR
QDzMxH4WVR0vR8b9Ah5DASteNm5pluWdpSX+9vTIH3c2IyM+oyFqbOBHNf9m73TN6lHLpVBlZ+OQ
JJ77YFu5eIv8k1otb+uJSSDbBkYGRZzDURg6VKySE630UnOuzdA3M5XOacr3Xw3w1iv75uO5QH2b
8EH3mIYgX/NwOFO1PCsV2KlVw23WUBp2qDh+h1wj7U8v38czoaKzYeBETrsHfd95ed8tH1SuqhpC
7gavlMszMhi4WNCHQweAJ6zkinLuiuX60REVhJhgwENNWKoXSrywy7TlzBeB0L94I4Uuq4nmSmIV
xDeoNZorOiPHdgjWCSZECBP5p6W6eI8jhErnlmhctbxXrKmoC7cw6i77G1sRCyI04SVV5ast1jIE
TE5GwVpOpVGCdW4sMEdDuTLKsfVDrlwCPIULCpj4wy/WG+B044BRGhACOtRCa9pHgVxtBmqsdPCp
hZ3eIsc2oyVaoAdIy4hmixOm55Xmj+a8RaTOuu0zhEGcwfcNYdMmJDUrkWQpUjSfNEsxRFZRRTVi
aVOSW21CDgzzuJL89CmkoQc+NAa6MhUXZp3NdsRC0z2cnuKR8MXFgAiZRKzE+E0+XNPJMydFAyRq
oykAo1MyvF09Um9V0mhbJp5JFUJRd6oC4HFluke+JiKwdJvRZCK4qItEpZPDPDBLTnrtteajDPE6
4i6Wuj1mZe3Whx+9OT3VI6dhTsiwZlEkrqRlaKl7qwFjl9DLAh7qaihbbltBWXMkP/IVDRlFN11C
pQjp58W0kKvxo2w+c54cSwOo97iOdkpdS+JWaua3hFRDiQqkNrJW5nd0ZC4CKGyYBaKXfvgpPXD/
Q4MbGM2STvwB2yqmvhN74fWIM8YzoR2saw+T01sJpEdOCcOJJBdoXQNvm3+vd4G0gvFuQDBlXeNi
OK8zsdsgBCvcWhRQVgLakSmi/qfgX8JJmZ3CD4cqE1Geei1lilD/XKECWTZoFbzbkP7RbQFK+Ucs
WWtyxUcmaM3S8NgHaRRQxMUnhS+NBHPHGQn5dq5YgUaC2eLtfBGSwqf3qAXkw8JkA9cbNDAPJxjB
OaecxAQ99IBcqwHG1Jfamtzbx5MwGy6IeKxqCL7pS0VAsTMx8SixgRHQD7iO+xg4XxB1K5nYkVFm
aTz+Q/BEQX8RPVvoKmmmWfSiDSCihZRpgHUCfWXXHxkFO0Ok5ZFQlEXEzw5XbBCDbiB7B2MBZiS9
rtDWyd28EppgZZsfG4iEEjF7kTuOnXA4EA0l1c8on9pTjzBpmMqVA15xRXD4Y1B8cxRFLgt3eLKf
xWxk8pV+yKhxMt34nNgZjpuwBv5RDJD+NxCsi/Hxs1sOLV68GkGoa7OzyiJshKC6KR+QMCtKwYst
MIttMQ6De3qUIxMzTMKiKnK36TzzDlevR77Vr+KSl7hV0jFMAuMCL5l6axpt4BSDv+bNc3w8XgD4
mJLeLUXxO1lsDYOyDggEoab9h5sozVXPh2gTiVF+2w6V8nJ6ikc2CFPExYxLBsn/Dy9v5PEhrbCQ
Y5CFEHdzmgt5M31+vyPJQ11MU+aoay10hq1ah+IO58BuE9G7MQf4TnUUjyvmlR/TAipRGjeJwVUJ
I35xdj09QG1qVs9UcLYDqI0oC6SZ/iuIfWtn9SYU3Ngf6ODVTbo7vYxHvhzZFnKBGlaFEqWUw53S
hWJYlviV2Lmu+j9gAGk/YOap9TbJUe2w9RhE0fb0kB+vFXwpWMq5kcPlubyzg17OrB4TbdtTsmmn
Acr6mQg0JC8Emdf5jQeBV7LzMqCce3rgI1vGRNXT5ACanL+l1Cy2l+SvyA3aXdAIV5GmpnZdFP2n
01imZyF7KcO3QvF7cX/lxQCV3wT3ZSVmtoPW6KHxJmQGRyFJUm1lgx7bOlzNFAPnFQUzd/j9WgVH
LGCqPEvNIdwh7QW0LgkFROk9I7pEjnC81KjZ7RRy6/vPL6fBMmI2YrJ9tHlrvctEjJDSta9rgP/B
Mt1ISD5tciQVV56oxzaoIfMkJoXUeKkuUmYknwoFwXmAyXps2DV4hZ/KgKgn8NtyD02k3p+e1cf0
g7jMSxqdW149hOrDWU2oqeQwBGH3pIEGNFL1aUnqdGeBeiGUtbIlj86Ol/6cgfC/5uK9jzoV0FBU
GlBx8eAR4A5M06TOrSHZx6km1ncT7J+1atiRQWejFN4+rCj3+OJ2mGSgysUE12bEtY0+FTSuESx8
jraNn6bup9cTaAJypbxVuRqURYBJ+ximLdI60KIaCEZOOA1l8gP+l1EOsMTHXl572b15oxzWhGfb
FF5XJutKCrH4hENqBb5Oe8K2OHvpJuwa8bIfUBGzwibbeybtIyks610AOhIfQIEWle2PBk3BFJ28
lf17JOhYiJ8Q1xWdAL/MMYMedCYOUTn4msrfYKYLjM9HLf70Kh+f87th5m397jBGepN0oocDjjdN
g25X7SywhV2kqjmpYjXX7GbhTOzpsZkJqrVFQjsa8XITZ55IXPGqOra/+OJ/misQHhZHNkdQzjNU
puyDH3dUEKuvSlXGwMJE/7yreaednvyxJaYAzoXC9Tkbux3OXdUn/CmQZrQNTSnRXoNFZIxpvzKr
I4GBtI12CAL5Ct9ynvW7FQYdrCZDy2MBGb3y0Yt8eoml7D9hvr2WDxydEA+vWaUcfK+4WEAUkgEJ
SGQdFUbirleBCqRZE6xkHUdHgVhC4KH+QRA/nBDcJq+QsU7FKtgPzS1SRWrr8tyCBX36+xxbOSx8
uF8pvlOAWOTyFRm+CbGVgYRG3Aqg010j74zbAtbw178zFOLP1pxd4wN+OKe0HurGEvhIxdAU16bX
BHQ5TaC8IIr66NvfGAzHK8pw5NnS8imOpE2AQjRZb0cTZtu2DeaXoMTdrknS7emhjn0r8jRuQSSZ
ueYX8wLHpOp1SvlGUbT0FjkL80o3O3MlVs0/ZRk4EUo25hIRN8RSjzlLOn0MJ/ZdVoOdtFvwomcE
x/4hoEq1LVoYP6endWxnUPADpghiiT7W4vpTGojjqU77DE2tzIkmKHJVhFEYyX2w8rE+zo2Sicqm
4OKjnLGcW69KVlKDq54Z1dUu8Mrb3KzOgcvpe7EKu5WJHRnNRHsZCwV8X2bI2eE+7FtFwHGcFrvW
C/q5n1rCPfZO0HekdrpBps9bSTo/7g+q6xLmOeQRMmzXxVkORR3QvpBDbKfP/lhI00jdTe7vTn+u
o6PgdMgxpp5B3/NwVoLQ6cOEQhOoNlRY1c6vroBxrvkqHVm7ORei2cILgcLz/OfvAi0lexhSJtj6
rBu7G0nyZtgEzN9zNe3173LpJb8/PS22IJUmGcV6ujyLaSl6UoV+wLsAlTEy9lT+FWbGJ32qqS7w
KFAJSwR0Lo9lXikLCE5kU8cbL1dQ0q3Rj6HCrGYOcAxIaiLfbOU0f/xaxHUNC04elqSYy6Zg2RWw
cDoLTF9SthfGFHmXYtsr/aejO7QK0cC93CC6y+YiupspmB9AIDHqGE2+SeP0dZrhZpUerVlhfZiQ
rkg8ww2Rd7KMg/niUKH2WwmtCBlRKsfwMc2FYhM3wadr9IzC+5R0YjZMYEKH2w8wKIhvA8nhKu6V
0o4zEzmcfuxj5bJrC6B7UW0BpIMrz+FH7bJc7ZUdm+ccNniWE0HoOh7+BgnPnZn0C4KpSsDLhJUS
XKihln72/uc6mX22uJi5mQmNh8OISMS36lzLgxpmupbSv2YAjfenz9acax9cKZQ9Z8uQuR9uzf89
HKQKs7pqav1nC0+4yIVbPdynorHNJdnG9YYEB+IXng0re/JDiWEeFcIRtV11Fg1afEPwhCj2DvrP
oT23AvMi7TZy7jmJHrnT9OP0BJdDUUAW6UBglEPZFRb0IniEaEtMwENhBuuDf4Xiiee0fdp9EdBc
35ipB6CM29Q9Pehyh7wNSp+fvqZMirGs70UoD2l9PgQ2Gh7xLRyBZDOZo7kyyvJ2/nMUk5xXUWZz
vcV5oxHtIwnM1AKoTj3AEmGux6Kk5MAtXwNNHBlsNgyBi0bXG5uMRdSv8hyrMm1GJAYeY/WFeceF
xo05NN4nNz7zOhhqsfE13fOMqWQo+Ik9RIbU2yGw8tmUbR6F8g/+GBTXiCSLuNi2UgD6HoVGgoy2
6+kc03CbjO1ndwIdWpgQxClKThRJDs8XrIMp0nQIil5YFLxi6wCVxeSzkZf2z8Eoi1PMgwRdgIHH
I6Kgno121qMYS4+nZ/JxA1COQJ7VRNqFopKx+CpDIjSyPyGnhnGR/ksa0HRIIOnO2hLGml3S29Z9
H5ZIMBiMEgEtE5pMS5e6Hp0EdexoZdFJR0mGnFGAsG3UF5WQllcAcPNto7ftHgFY2RnCSD5DKTdZ
iY0fTjFvZHxPJBBc5szjXMw4LVFZTwPjhxXCAiiRWnQGPV7Lpo4OAsqDNaVto4vLQZB+QUrYf4zH
MrU2Sqlo5xl+ddbuU19vRsWoPIToozAQHiiLWNEmyWAF+tDbGOIFoJcL8xvaKdBI1ShYeeMtZvTn
UGS52LXSx8bS8HDLK54RxhnJra2nEMBrJui2iSB9Lki8jUL/520y2GAu0QhTniMllQWwbQKsOCpY
0ReKOK117ZYQvj+HocUwG/DxXNUW64Z2TkcTTQBK32nVPhrK8QIlufZKa31tF/Bght01aJAx4XD1
MUYqkKVb/0xDu8Xhk64d9MUhfPt1dPoB8xEkIf5QjzQzGRk95CLycUjsWo2TLwOSBtsQftuKKfcb
NuzdGXwbC6iczMahgU9ufPgdVTVF/nnkOwZRdd9C8EE+S9lNXrxHtniv5dXPNux/thIWOqr3NdPa
HwNt6JGsr2ziM7Tp1+oUc6xc/EJc5CYXuiUDpVsihqBZwMw1kckXpcpSXlM0YOPzrKbVeYN+ZhZv
43BK5Tt04cKXKUSRegWxdGTxZytbEbgSoAkE+A4XxKsmuUUCtLOBh6Hjq+e5C4a4cMsgStzTx/XI
GToYav5V3r2xSmmUg3HedkGjC2cxG+KCZLT9/EllFIszCpptvgsPR6mgtnpZwhlqJz/YytYgbAsZ
vam/MReeVRJ9QDoR+mIfWTgtJMivsY/yKPoJM7q+EjpBvzs9yrHNAdyDI0F9hAbuIuqAuvCLLoVZ
HYdStMO2NTBghUj+xlf95kIsUHaQ26I4V7qo+/b5obmjQJYB+Ph4UKBXZ1KfQi9UKM5dDpLWP+GN
IJxB99ZuUpTlkE/T9Rti/xo+8OM2ATzPewvIEsk0IeHwAwo9/R2hitDwMNXyMoqzfB9Y9VrL5ePS
mrQB+XSiKfLAW9brA7HsdLFIRxtq3p2oa0+dat57k37eoeKCbmuzN9Tqc9gWgg8VSRnFAMqsMjDd
xbUIB6nn2Z2NsE8RLPhhFYiD7wtJCXUHmdkiQLex9mnCINMZPZz+nPNOOQwzpsS9BaiB9gu4msXQ
IGgglMUMbeqAspXBizZ5EZQb/I4gPDTVWuXhyPIynkorBFwyANbFzh2lyVN9GU0chJBjZ8hyfW+l
reAORVzsIXzeI/hX7NEkXvMB/BjP5r4gWCXgpeyeZcU8wHMQgjQ6iwgbCU4s5oIbq7W1LdDZWoln
R4fi3Q4ZFE1Dbu3DjYqcUG+kAlo5WUJ/3gnQOIivw6JDJ62ZBT9Of8EPxwLrPUAVusqunXv2i0tb
GKBQmxpEDG1AwkOokLkqYvzTTo/yYZ/MgHWGIIACVuRxeTgnywN3NiFFhV5eatabsQ+izE30QPsF
RcxEEq2I1uyGPyzjYsjFMioJPEATYwMHxmfhSmr8GhlS46Zl0q1M7sMSvqHxgTqQYNG/1hdXQzCN
gYgyEpKiY9meIVmSOlCEspVt8XEUSht04+l1cqsi4X64hIiLdpFRQla24lrblEE3IdykTyu57/xT
3h9o0hcOFkeLTS6bCJIejgJBS8L6CcRL63ni3WB1eCf57dmoGJ2ND9Fw1+VrHaIPQ7JivF1m9PYM
3l4++xLJUAalhk8R1pXkDsiYa46VN8KNhMDStWU2s2zd2GxO78j58x9MlLcZmdoMP2RQMJeHE02G
vu3EGD+oZhvardNv8p1yKbvByjDLZiYx43CcxbVDwtjqZcI4hfvzIXOx4LB/nd88nZ7M25Pk1GyU
w9kMeh1AAGQUeQewwMbSYyNdofbiYoPiaBu6b/aXyj5HRd8ev58ee/n+/DDDeeO+y794QSdqNTtr
CXvV6R2w8PaLcWmcf/ZqXa7kfODfjTMkGbIQGeOot96uhF3/AK753Fv5YMsbZjnK4oaBlR8lwjyb
aYtFiIN+oJM5xcpZ/vBUWo4yn4l3c1HCSlKj+Xtdlpvn2Ll/1XZPD1/XDDTfPH5PbYtF2AXPnIxS
yDDlBvipgwyB/YDm5vXkGN+Q8Txb2QnzXj413CLkWhhXEj4Yrnee0X61XzL7/Lfz9WFlmCMB4/3R
Xb7P0zqrDRRB51khhOVQL3KwDnJMV3efdo+1+w3JoLUPthIuljyoxlQKK5jH7FzedhywcPN9sl++
XQX2Te0+8Syw0dxcuVjWvt8SY6+g1SEn8/cbnedpK+4wxtrU2+AqPPPsZNfaKws73/Unvp+8iCKx
CpUSluE8ycBJ+Y9qI/zpoNG2spzzUT010CJkqAKORAHNS1vKUPjuPBgRedWed7GxNqe1vbIIGqYR
1WY2HzRT+9F6+xDJ5ELG8yyLUSRZ6zm/ldpOzWsRPCJTkDV0x/5cwOQauwbX2GIF53wL3dD9Dfee
QCzav9dm+ZZ+nhp4EU96P8VSoGRg5at8Xj/kV+W58uzdUHFEfbt4Gu+z8/BaudHuV3bM2vIuAozf
DKGezztGYc8gwMD+7PZkeY5nG06xyTa+azqmswbd/lBvWcRPeRFpRjmLk3o+GPQgt+Fecu9TZ7Jf
PbtgefOtbK/e48cCAD1BwPwzaQ6ezWHErmMzzcR5y+JFvJE4H4prkTmojvUldXDyu61vELbeVTv1
wjpbWeVjcfX92ItVRlZmTOiRkKu4/UZ/SLbBtt+Obrytz+T9Wtns2CelpUDfAlwdffHFgyBCrzoa
q6K2K0TgRQkSLipV6vjaZpUbTbenp7YMBKT9lD6pdygKYH9wC4erqjeh7AWJOjmC0ihbZJIQV5aq
EKu1cVqJOXNMeX9EGAqEJ71+qEimgTzW4VCJKeuD3GGg5UFW/5JbWQYuWElWYuhy9eZRVJpYvAZm
0uyytKJiVo0tJKpHDeTca7QnjfOqS2pHHOX0OirS9BuMJunm06tIEYdnFUk7fVB93j/vsokcvYSq
LrBsxHey2CDPSkxVm/QW1fpkbS8uX3JMkDcctRsA+RosrMU5wJSnmixDGB0j6zLLQQKj/oYGHFJK
lZYr8X0idQ26r6mBfC3F7VqwkUhMb5Jo9B60JmtydAS6rjsrU12+BVBSYjVUhYVpFyL2SafX5UPy
TduV9pguUW0CGkb76nBhVLw0ssYw8LKUug7rESHxR6Ih0rWBO9TYvaIGrXVDtMXotHuqaD6++LXl
m65Eg3DaRoWirxHdl/nl/Csp7A86XCi+Ymd0+CsJaDWFmMUPDk4LMXrDimzjSZE+UvtHk6AvOvN8
LGSu3bAbVlLbj4dN4aOBUKMkTJFeWdxOCLoK/QhLxKka82cJfuNbgwbRNcKba0DRIyPNjBqdTjxV
BeA8h5P069n5zpInVPUiHTQFnCc3HyNEQ2lVvZ7+yB/PNVVMyl6oB8DZEJdded8QhzRH0coxUMTZ
NNWAz1Ppr3RQPjxy+GyQKxVQmfSQuQLmGb87Yj79CSWa2s7xhMCzB4xF7Sj1FZsNlZ6H7ZRvjMRL
NrIYqZc09JNXLR2llQj28ejxOwC9mVlLIM2WxbZx6no/LzldJpLO+sbPPeGrGovAAq0GSZwzVIxR
dPn06s5xDKIPaB+JYv3hvFMtSJU88eDb1zlCOKMab9PUUPafHwV889wvAHYAYfZwFL/vaE+NUYfa
C7aeCCIhNoyn9qfXTxUVJiJRWKNd+faN333DeFRiowEb4oR9kV0mai25oYAITY+IqJu2g7f97Kxm
2AagSpog7Bx1sWfkUawTLGmRiZ9C/zzKhenMw5pl5ZHwMaCYsgZ1k0nRdfuAO4T8S1dvNGsHm9jM
FUVkcBK02veiqQmANrQegdih7s48of4LlfUfL8N/+q/5zZ+3Z/3v/+KfX3I0n2bk2OIf/30ZvlR8
+9/Nf81/7f//a4d/6d/X3WvVtNXrPy6fivof2zb79dSEebb8Owc/gpH++k3cp+bp4B82WRM24237
Wo13r3WbNG/D8TvP/+b/9Q//8fr2U+7H4vVff7zkbdbMP83n1/rjrz86+/WvP+Y75T/e//i//uzq
KeWv/Xflzz8lo17z50/7n7/y+lQ3//pD0JR/Qlmj+UhLXCU4zZSB/vXtjwzln9Dm0Frh/yRwvd3a
WV41AX9Nlv4JzohYTTkOJgU99T/+wfl6+zNN++dbBkrEg28ENUD7439+vYMv9r9f8B9Zm97kIeZl
//rjMHoy0Eyqo1e7ONdqibpMTuq1wSTv+2SNz1778G4h/hrp//KTWb/3kRKfCbFBMDrZgNWyoxB7
E2TL/96PXtyd4TQ2ajkoeFRaxo2oCDeJpAh/72cvO7jF/2PvPLbkxrUu/Sr9AvwXDeimjCAjI52U
cilpwiULEIYWIEA+fe+o239dJVVZucRxT2pQVQkyQByYg332Z1K4ZYpalL6N1rsuDt2hXmTywhT0
THeTSxD/MvXAdw32Tk0Gqd0MI7QYXpFjuatPtueSDjWJDtbPAgS1dr5eW//iDbTkb/e1vtkyhLjH
BeO2k2Vvx/TQEA6Sgkce9zW+mR/TBabPJHGiNErAKqrVX6wP98h9jV++xC89vmZTA1dcX5bRhAQR
XW8buGjva3qTJolRXQCkPcjiEhWNE6iO+yJnK7/DZ+t76FGQ4qFTeD/FrfkW8cZ/acF4bgxuArPO
5jTjjZGlWaIz5sJ3Iv6zO9a/ZxOyCcx0sINNsCmBxbZxNx03AXCS3guSgmfee1tjGeuUmHFBt7Dw
29DDXJ3G+2J+W89VJ0kNZFaID4mi0aTPJGyr1Usnwudee3NQAmtBTKRLRdn0w6saJ8+ruAcmeNcQ
3CYGkzQcQBPXvJwAby1iQ75H0Frsant7TMAWrYNfbC/LcVnkt3VUFMCS8KWkxnPdsgl6IuFujvto
WaI4F/Sul3QvzzV7+fe/hHsNcc7ScDRrJxSxjFAywwo62DeXbEs7WlzLDWmLEUgdP40UpFcAgva+
efj0zWcBFALAU7KcUwoGiANUzGZmeOHc/ly/bIIeCfl6pRYLD6CpmKzAxcbu+6Uz7XONb8J+VWq1
dIJgN6UNbMjjBGWYqdb7Xn2bsAG/xSiQ8LD28NvJvAPgcdf43orioUJu+QqMRdmE852qJfT9bf9H
DhZ/T4RbGWQSoUwxh1agzAgAw0KpLwyUos/7XnyzGA9JNk3ORry8FGF+HlEWKop8Gv/Mkum/776J
TBQsNcNFYFnWU1PBwpdcAb/tTvvefROfsltMQH10DCySwaBB/v1qTvTO9Wd7ccFR1KZbrurjOCIB
TOwhnL/ve+9N/LR65Z5kWQOjbv8IHPpnFvCXqk6eCZ9tpjWAKGJYo4GXF6UUSiOmK5Wql65anml8
m1mFa6wGWg8vLiy9VlHMC8nFw65O2d7Yz8AQqDDGi3M0C/P+95NSr/c1vVk1W5Sm5lmLpsdUp2cd
pdf+6P5MaP73CN+KeAT0/2Sc0Dg4p0UcH0ey8603oeMmMo3ALfFykfbAQkywSQrj3X1dsgmdiXfj
4icMw2SAF8KEOugyyZf3+xrf7GUlCBAAtyleJiCiALsW5Ev8Ke1s1+/bvf11E/7Lwpymne6Zlih+
WPUh8x7ZGO3bA20VHEvqIWUToeXOW6417QPw3tZ3+7pls7L1MeNmTlcwY5QFBtzc1nE/vJC4eSYy
txJB0CCNc/B6L2ELnLzhvntPYhq+UOH9XOPbg2Y7NHBdNE1JA3YH1zece3w77Vs5t/r7PIQHN2kU
w2nwx0jPWbvvQLWtkpwiBuQ6Rbu1BYgV0GlnxL7h528iE5wnHCkDwUrblhaYAnCV94WlvwnLkJIA
uHTJShQwgyvVtp9woGU7G9+EJbzz8do6ZiWcqtsy8yYIHNS4b5OyLX1tPeSpmgCN9w2cqPuSMX/f
ls3frJaeDwN+GhGG0ecyFMQFOdIFQbdzbG+C0ud+3KP2CMOE9rcIoIdQd+GuDkdy/ekuXI+WevD0
Y6UDfmRFBWhtxL6P+ZslksyawBp1GSky7MqM6g8T3KR2xc5vRkAwoldhSNF4quOCx6cQTuZ75sB4
W2Vu4hD7+wXDxHJ9QJUTNC4JYDn7Gt/EJbzfCMpd0d8qG3xcpcBGmOae3TUOIct8+jVBz8Edthey
EjhA1JFbCniqa+Zde1mY3TxtPZ5nM7sMrXe+vZfC/gAW/KWqrn+ev39TqfN6rOGOgalw9DJSoAq7
FKAe7+z0TXgSmsE0hSWsTIaQH6Fh14A9D2xXeGJAPO2WcKSGAmXPMF31hxUQ5/7jrrGytUcbVbZq
eKeyMroQrrjN54fZZtnO1rOnr+3ZsOeCXTgzwJYxWRc027VNhonH05ZpZ+GdPaBlDpeaZbySwFLv
65HNSXBcahAQc7SsPKBcWfTVXcyB97W9iUx4dS7Su6xrwkKOCxfz9mCceqFg6pnhvS0L6kFUlvCk
QuiYHHw5MAlmmI/tfPNNXLJJJnAGgnl8p2+b5aTmXdseOFI8/Y4A1Rs9r4aVqCa77aUELK3c19eb
gPTHbHVZrvHGsgiAwtm1wOPi9ukLt8QacJtG7B4yd04CfQOc3HHXG6ebdTJHnUnGAMYrI9S0KAvE
c/NCNcszQ2NbpCiXyLeOYLlBiRh/w6LpfWtasW9u+q0gV41g8zl8wk6St2N21w/1vuljK/hxqNnX
IwAmJVneUVO2f+Zs9L9nVRTYPP2GgSQeas4QhhBFfUPdS7Gu0b6tK6pdn7at84RqrTDsXF+DqQVt
wyGyoGLtGyKbMFRUisl3l0HdeWO5wq3gmBlv3xK2tbqOoD1YuqFF47Ttv4ARFdyyePVe8rJ7bhBu
AlLmyTjzHM2bYc1Qvu9OmnrRznffhGUPggE0mti/xmIcHte6M0kVpSZ2+yJoWzwIgwPhcUBlylHy
h4uFNIAUV7u+6db3Fw5XTM4T4kep4IrJBUxAeDbvGzDJZp3shmROR3sJTnVKyfJqcf2+5WZrxLCA
UtOgPhizVZtdCbiwn3zQlnflH3CH/jSKhBJ8SiLMsosOgQtL6bpMRcqN2zkYk02Yjj4kRDHDA0aP
rDcAzX7nQ0je7PuimygF37VH3TlQtCR4B7OAInD77rp/UyMaGFBbmEhj883yA4vAYUhy5e8cK5sA
TYeu8YDeZKW0qN9s7lav2ber3zryQB+qkcrEtCWy6bXMvKBKgGc67urtbU1fuqxBWLcmLedcz7cG
qKvbAfc9+7YRW4sYFJxSoeD+VTV8pMdxJu15gfn3ztY34QmCGcdSpJMKxcnqlI8aMiZNl33dvq3o
TNNeu0A3mAlrCxZpSoGLSvhL0sdn5vOtbA+Ap3Wx+ZhUIp/M1UjXoHI45u+b0LcgEB++V/nYDkmV
mV7d5zFdjxIqx539vonQFuWSQMXTpGJw5S9ilMidPBa8NNwvR4X/yqL/3l9sBUAtFjp4kvOkUrzj
39LVra8B/1thVjzwKuibZN8UvK2bB1Ie7oVwb63SegxusHr7sHeh9c642iyp3cJCZ5cOvyJPQC8l
Q3QWEjZhu6J2qwnysWcc3NonlTbOPMTe4K5gP+5e72t9c/BsYDSG6nyQj63JkgOfdfZRAby1r9+3
uiCYbjIHYm9StQvEgJ5g0et50Hrf0XbrW5IqletQY/SAOdmBaSCARAxjb99GZiuc9FovGuDUcRmb
JoODfTKsd76OvZ0vv1lX/akm3uKheRgVdEDVZ8FRZXSfSA0606fbgjRYAE5oMGjswB4Gz6lbaLrt
vpPdbxKhCJlDTvFVRaOa62iK3VXtJzs3HGSzuMKREcA1ivksJm54F3dt+JN1Tbozmjax2sy0GRxF
xzht1LH20+7KYNe3b8xsVUK5P0UAyGO2VNmiK2c7GAcna7JvldoqhVSEsg5m67iixrATQI6knDNf
7EtXRpsVFhD5nI8EK6zmIqymOdLlBIb9vn7f6nkai4S8YR7ePYZNtfatujFJvE+0Bg/up8M9EcMw
8VRhzMRzeIXtWHZYw0Xs22NHm1CFQ2cyZcZHMDWTecViSo9rFHT7VtitrkeRKIMYySbVaNs3gxeT
a9OSZN+RaWv2bgSYnKGdk8rX3Xcx9fk50rzb2fgmUlHuJ5m/ZuAQSdCaaSQMHMC9fVpY1Ew9/aaR
GZpVJC6pltZnnwcCu3Ge9s2uKzk4ljxtXRA+RlJFCahGmXdSNUmvvSUC8HXXsrqV97TgwMNMYsLS
NJjlUGcAFsrUqX2huhX41IkGdrnNYxBQlX9Q7ZIAMszrfdPM1hp5rvseOCKEKhHKe1tDaHoMevCG
d3bNJlaz1BA3RxiSI662b3jbuIOvwJbe1/GbWA1lrsENRjQNTZgUvhJN5WWMvDDiL+/4D/vVrcQn
46B+qThMKgMi/YUqP92I2M3ni8Ppvs3kVlTpUqbWusdUBufq5WMf+ONDrnKYev57/zz3CzYx28C4
HDfz+AVj3rX3sFNsD0hiYfAPae9eeMalr/+plzaRy/okw6BJYlBqXXLOgcj9iGXcfvv3X/BM61tN
UQtOH5C4QVwlmWngMNSkp0kHO1PLW1WRSnkTejOJq3XN+MmNRFX5nPxZUc7f551gs8aGFC+OZS+u
QL5PcQis0xN0AXJffnmrLJKxMDhgYugw4iUlmcKmhJj7JTTqc/2+iduY+d6gyRpXS8Js2V4Y45EY
8n1xuzVgBYiBJdOKE7g3UXUFEloNzG//UqXvc+++2Q4zeEYBBCrTaokxV0JRmF2lWbbzImyrLgIF
2DaUY9fna9V/d/2U3Fja/hkd5r9jZhOxOhb1HPTY9ekoDMvQs/nVCEfDfTvWbTnaDPfnDjdtScX1
vMBrhKfjj5524T4FYLzVGbk0GW28oH0Y3oekyNY0PdUz8XbONVtKm/N60bYZ4hVyDP2Y+VNzu8pu
fmG+v8TlP8xkW60RlK5zg7o5vH0kZnqQuIE75HmXv1JREx1rMa2FwVUl3RcEWwnSjBsKHqYirSJc
Bx8nMvb3nQ34vqP+VoWEQ9uatXCBq6iEcU3ICTsEYMyUu6blrRIJTqWJ83tskhcIEt5jVR9Rs7+S
t/ta3wRwjAGzEBRLVxOQKze4VdTVClD4vs3gVosE2uYoHI2TKoFCJji0qDUcDpiDoj8zSv47hreS
pACX7pJi6qkGFYJTn9Xk55hnO3M4/ma9JZBo9XOI1iGxz0sYm35sYrkc9/Q82WqSYAxr5xmU7MrO
zr2dgUB/RS5Gfvtaz55uw1XYhSL1MnzXMNCvZ28JDqmS3a6DGzwmn7YOk0SPefDpqXJtu/pcZ0H3
Fv7OmbdrzJOtOMlD6Vjvhyqv4tHkRY3quspbsJna1zebBZcPxGSk7/Jqmnh0D2Cvf5tPIv24r/XL
UvmLJJaIOGsZy/Iqm1Ct55k0f0/H3u5K/MH24GnrE8gCWWCivErJwM/9gvJw2rt510wGJ4Gnrbd1
t5rMS/Kqvlg+wI5CfQP5pvuxr2c2C+6CooN8NiH6PfGWD1CbAWTBoQx9s6/5TbQmKRN5ky555YkQ
ePV4lTA6BDZ82ZWdAwbmaefEPlx2WdbV1YL7nrtOAGbt+2O0b8j/xjiKjNVh29aVjAN3GnwLT4WY
632TzVas1DVx3oFjnVeR0F5hlO9d9Vrm+3o+u9xC/DLkG7hbSJRC15dct7yxmkXXUL7ofeG6hfsq
iZo1Ksa6Yj023nAuie51a8g+QcPvjHIGsHzG5roaOt8vvcjjX1Sr9Nddg3JrUz1G00JN2HpVY6FV
TGYeVvGMy819rW/iNXV5VyMb4lUsV8H7BF4Ox96y6fu+1jfxuvYCBtRaeVWtFleaLKhPVv+hffn/
Lt1kK2NSLex6p1zWFZ1AmvPGRbxOI/Fn8NW/W98qmRbXCXe5watkJMM7FnjDO5z/5a795G8A+BWu
HDDdX7wKYEn3MXRUXNepv+7KQpGtnImkvA+F6euqXdewsj2/b2rV7UpCwZrgaazWygbD1Nm6SmP4
kweLg9/Jyti+WWyra6rnpO09MXsVmeO+REEBP9kQhkW7BuRW2RTWEbzm19irdCvpeh5kP7yN6qTf
OQenm8WVKo1rWBp5VZCKCGoSa/vgAPCcvy+gtvImfgGmDQTvr3ydHJGfrh8j0jT75sktxkPEpnUT
w1RjlnG4YcvCz4S6l05sl+3L7yc2WG0/HTdYp8N0yWLMwouR5xCVyR9EYtVLx83L8PuH5rfqpr7H
MXDprFdlzMQULl7OP6GEzlRiYAI+Tl2S/hl16u+pYat2gj4uk4rA4X2ZUuADaBSieqmb9k0NW7lT
0yW+bOiKKRm+t9c+oQRWa4vct/3bSp4aCLUADaT0NNnYkmsfZMb3HbIu476N/Vb1xPJu0S7zhxMI
qHWF+yB7xftp5+ywlTxpLySdSrvp1Akqj2aZgQlcu2b9uWt6SDbhS0zMmgDV7ac0d+NRs3g6gvnG
901tWxs2zhYvaULlnYjB7pJ10p4GDsPmfe++WWtrlnu1F8X1KV7amSGJ4CU/yDzSXdkoeNU8jV4f
FQ1sEppeidDz22Pf4s49ESPw3btef6uAmqeh6+oMHhxpD3rQHM7mVveC7huVWwXUCmJDQ/xwvJqM
Jh6QsLSHUwlT+2qjydb1Tpg2UsJkw5UVMeBfGb5qCzOUfQNnq4EaLozxWtD4quewFIE4oX8QkX4J
+vrMvLzVQHXCwGavcd5VM/SPi43bHzK106d9n/Xy0F829mM2c6sa1Z/niMjPccD7770G7u3fW/+P
veY/zPpb8J8wPrDVgFGc2aIjehMjFVUHp1QD3dPeAvxhvBzVQxP34SHfpeROWOtlJ/jfLfUPG8Jv
DLd/LR8bVgCi3BteMG/19J1HLvaFBw+eYGmVJh7jX4fWLqBBhr5b4IO/wJ7wmnVAuahDtNa5X/Fm
jsRXz0U9is5WktjgU3r5E4cNZDOsbxIHxN11W+eNuktZytvrmGY9/WRaM5gGpmaTG9/6w2BkD9qN
1oRfAKg1/eqFNqB1Ifyw498962m7HlxuHH1fL0Auw3yTeOxCnFvG+lUH32h3q7SDD+NhAq1Qw9pe
ifpNP8Ol4q7DpfDqHTkEqfxNOhgRzIA1U9+lx6Vf4vGDHEfJTihoaPszyO5ZDLDxrObuOPsguuP3
M7MO53UkOSoSfI8NH8NeRu191gX50BzsSBJ92+VzOKiDtS7LvivSB8N9yuLB/6hAbg794xyoBqev
Dj456XhoQ0YpfqzOxGLOM9ochuM0gErwdZV+zGDAlg286Q8L+BG+KiCIDlNYLIfYKo5I7dRzX9La
1t09X1odP4w0ntAC7M3gtltIXDDHS0nBJYpf8akV/B7Gg7O8ynE26fGDatItlZ4CnDvXLGvkA3eq
t+ERC3y3noCVjKe7yURykEXjQcTwdgWXWcuDhuUmHYBFAMHzCpCE2PukIr0ANd5AspgC7uZU6zrk
QFxsLahGvZ3MEWLJaLQH1PstUXSzcAkTVTjfLXotatemMT/BskrS6TCskxfjpqWFiX9zgPsr6b/M
0WTte9OEGXs/1PEwj7AdgJlOcwD+y8EtAb7JETsnpouTz80USv5T+6m38goq9TUETynx8GeHhM3c
AcCEXxWcFgWAhFdw2CMEPgyXUzy3bHNo8BATtjPZT3+iLOJFw4cahY9DZlrvo7dqE/PDyNZo/QYY
x+J9B6FQqiNKNPRwYKCoqTLq7eDam3YRlwBLBw3yB4rVgXw/srabc3cD+GMUjBX300S3pZczHfmH
2ESsBqksa5T9ESLfYN5kii7NdNSdrpODMPRT4sYuBZ5SZ0Phjz6G+Tikjf4WTOij7wOfwp6i81Sw
XLd+q9JbVMhP4ZtswGVqUODcKB9UkjTXNhD+6zzMJfne2bkTB/iHrd/CdeLHiCwpPIUCur4jIrD0
OwXQiJxomrN0LWjk2FDfOdlpcWu1WIg1B0fqXNCPBmb7nbgjK8vD5hp2Nq4BCV3kI3ucMDuQrhy5
Sxt2DOvEdteS02UejtBZUj4ciVwS+5h4/rT+8KKaju+nOe1zXoDvHK4gFUdErw8sqLEcHyVWhqA9
SAvD87XA7OG5oeh83GH21QyRwBhepf4M+6wT6iiTqS4ULI2Gn6g86wG+orBkgSHsouHMkhWaLFk4
Fym4TMMnuMVBGlE5bOZkfoA9kQCdc2pzQ/Ni9cjgo9sX+Gd9jDGV5m+AD7PJp2jxNA2LfFYjwbvZ
2ZKfUoMn9tCwKRvAtFJdoAriSG/uax9Wwl8snbmED9wCqtBJ1vE8wt5q6GFDVfiGqSaowOVJoUEQ
MLEV4a2YA38OCknaIZqPY1ZHECmAIjoFH52xi18Cxp6Qn8bDIUyep47mnaxSgVuECjbD03gPAKcB
Ol40bl6rGLcs6VsG2wf/Kz6rsXWRuSxuVIGlweav4QkIO99y7iB4wd+krbNfedSNFKOZOz8YC4+2
LjQnMfTaG2Ap1Cf0VcIibziGOl79s98QjfUiTeaMFt5g6++LkDN7EKm05lVXD3F4Qt9Q8k1mRAUo
X4TRJn2Phd5wUchMKApw1aRae84Gsg4OYvnM+rTA5RMu2A+azG1oD6mRhr4nedBpIJ7DyX6cpCWt
dxjihglbSu0GbQ+9df78YAbMM3cTZ/LizOM3wQGOyL44UrnmmSqmrgseUka0AWFmaUJe9MQ6+ejV
Jlm7B+ztOa4wRhQE8/5mSfs1LW0w9e4G14he7Bdh2E7mBC14QIDDQW5MZoBcd4v6GksHtmvR5swi
OcmGkfS8MAyWQALWD5S94qkZMWXXtSNf4GwmW3VcZ64B5ERhz9gnRRuijccpS/PplRIw+W9PzOdM
ZKc2mMfMLwPAopqbsGv9aXlls1mE7SGfFtAW76J1xbcqhkCDgYzk5eLX/hEkTsXVsU3wcdvD0F8O
14VeI69/6HU2pbxA2ecSDuVqkeRrCz3GtM1eycHST7XXxdgSuFGH7keA377C1TwK+fydWJtD8eam
oLWF9Fyrr0AasdGBen5tB4BFtc3e+CaALpbmUzPnBa6FcKT/2dTrvAwVKF9r/h4zoA8LYkBqcq8C
TNSY5DQm/SwAtmhh6vl1GdZ+vAEXdfGv+ZCu9l0r12m+I/7Saf+gB9HEEfYWKyYBGNsjHlf23tkJ
A+QQTjoNxkMUR3DiPCwuVO4DZnXufTbpkoa04KGCCILyPGI/eC7b8d2YmaijJ9JFLAsOg0yG/Db2
h4wmB2M6ARZME/Rdc7W0rvHzYz4HbT8XcBVOxRvrpTOmZEIG0r6OEpuYc507nTysvvBnCkOUJl75
IdSattMBNLU5K7yARpCQYEtq7EEw2qFmCaDESL7NwfloRdHFLNafPWdn+qPnNZl6aI2VNUsx46qf
f8pFDxsaGChLHj0Gc84jVgxjhwNMUWdm9brCMZhIBeW0tr1AvC3YEMbFLMnCb+JkHpM3uPmN8rfN
Gg8g0Myw9h6QhE2GpkX6K0vQXrJS0V9npI75B7mauP2Whk0fLgVpIwd7dJmPQfKtiSmWgSJsEtk8
0oXWI0UhsYe9T+H6uL4gbBiv4RcfQbL+AYazjS+KZvYZuHVDojWGVr00KT3FDfax4aGBJyjHPDjH
XoCiERjMGOygRhyLi0bJvj4zZib0oFhccIs9B8k+RBJzY9WvwcVHDHjuSXxc4MgtKjeEdhQFmVRU
f1Jr3k0PeJUYk1xtpJpurN9N4etEkcwrcsj+giJVrekOXi50IA8cxn71m64mbjwHTsqwWgm+Dzbc
c5e/1ylzI+opJ7p8qtd0FKZYmBcpXQTM78idtyImHvyFQ9lW9AOwXaBAA8V2gclyqUGCG5aOcrAD
3NyqFlsS0hBRRvlE0x+TgD1aD2vwOMf/rzhub69ihVXqcV3qNL12POvijzTAfPJt7dBhD2LU8fyK
dSqa7x1UM+waOqsUtXw4PtvsWl8Qzj+Dfm3nEqi4NDZgUAasu6rniJuPooenx9sIikf2ZrZeZACU
RhX08kE0kxiucB/LbFDA8TrtPow+7ky/ryoL2qCMxtkltghxSWjfiXwIsaGfqe3j8zJw26RXinKJ
qtaGeUYVQd2b+EdgBI+xvgqqPlhMIugfZOSaGH3gvBpfAfE8DDduVXL94kMZ+LDgqBXfpsYbUTut
jf/adQYVLaDJNPn7pmn4rA44IY3xnSdyIT6FsK7irwSSEGE1csThFzoNiMmDiOs8RslXkEco0AzI
j7nuvPxhgf2Aw+HJen581fpwATrjEjrT7zoZavZ1yccMPx9TvVhepbaVCtEmF93eUW/hpggps+3H
yGEbWfQ9cE9n3tN+uB195qLTbBoh3sVxz5QoZgE//CvZk27ALDBFHwykXv0rU8+zOE1ce95QzH6b
ee9YP9Dwh5DamhNWvsEBUx4uQYFlMcWoDHg4HX09c/92JKbOP7R9Kwnm7CwG/KgxWf/etQT5SPTy
iiCY1lSjYsEk2JI9eJPVSD0bUbe8nMHZFsc5m3X6xqOTC6/HmZL0iq9WStQ5uFzeR3IVKy3Uitnn
ncsXFx+6djQdVhtaAxmU8Mnc+L5lyRsY+alZgMicSk3LLMgMAQQ6i6eKu1lgJrQEVm4VWeHpfOon
laWl308znS6ITGJLuECw9habz3S+TjMaJKWaDKUVjxCh12ptk7qMycpx2E2bYLitZ+FfnE5N14ib
RhErITQJgFk9+4s22THEeVfez1B2TWfDVtyxJkx2ihYGb5hcpS1tknsXw/78Vvm4EjnGicd7vCxq
y1LQGrPVv6nHRHTfaAKE20eTBkPwKpDYReMAh/qn5BXtJzGW46TH+TaxYdKfST1ozPkBUFsAn46B
u0V5KuwtioRrkn8WXdO7KmvWuX0nEMXwjOBrMJzGCIeaV8k8kR5bq4ynbEbGKMzVnRRtuN7PCTq6
lQfjOT/k53ihxFuP0Ao2Lcgj3pLmsPQME+8lntJzGZTNJVqshgu+m9Czw4oIaxgFnm6hcG/8+d/T
HM+1v0ntDWGNuJpHQKKdP9zget2/B55yX3UBiTeZvVBpk2KftJ7jjgHNNAXDuyXr64dd776tkUrj
dRzaqLPnAQTI65BJ/njZMb9w0QVT63/M+m+Nk6kNRrosjTjLTrKelyRZYdgYkLE+xxA6oS4Obo70
qJPQw7BfFESSPgy7fzS5wFmLdzS+bzCQNBKm2Hqt7kD6HEgcj4xLhIUoQ23jkRiV4X8AQYPWp3Do
8r7gog/TQkoIaO+8PG2nazo3AcOwnnAn5q+LfMkm9plrjd/qtFLsFSl39gyoxmCrecy1u5rqwP7s
fB2Io4BDy0t3wc+Ms23VlhtE5M3TMp1nmOp51yBL5V58jJrA7455tyINU8T1SuIjsgleZg4M6pKl
gP4u8GKkxFZ/KbBi2KkMYu2NlZP1NIK/GYXxbTLXnjj0LcrxTEm08HKDhMAo2+m+CWWCDZnWvQE1
oabT1I+voEa05h7+AwyHh4llw/VFvAaqZloLnKrLhoOUEZfSdTw9hiNbLGZMzDvhSSQ0dKeZjoF9
B/IQ7jYKmcyKuaIGgcEXOM3i/L6cQAcPkIgZVjqxg18vQ3cMLSyNSkU9+OFfkwx0w3uVJRRmY8JO
tm2Of4XE/7fH/8XrPokDcITBugGYkmBx+Mvl5nm//Ptu/NlJ8X/Ok/zSfv/VNP8fG/qPiz6M4v8n
B30jhN0RUqK/mOj/9V+At85jEmc5PFUhYvvbQz/DH5EQKxb2Y8hQXWqH/tdDP8z/J4hAxc7yHI5Z
AS74/sBC/2nkZrDg/6slaNyQYkQSDO/wawpconSQ2Hpgj+Z6GQuQxj+uL9zXbugjvz9iIyzSAbb+
wYpHHLP39Mv8Ub6aMTsV9ti+JKR+Os/+9qSt5kLCr1HkGZ6EHNbV65fUEP/8Q5Buw2cEiBm5o6d9
RS+WLoRZ9mgPI7Cb9+tjXfnv+vvmhXugv4qI/ntf8P9+xy8PukyBv9xLEPjPQSPh2GNLDnALUGuR
VmNQ5F9ZdQZ8+jq+1tf9Tf3aHJGhOCPdcR+VCw57x6wS5+TYoaAYd/wv3O9ssGW/v9Wl9395K8kd
xfq1sMcxu4Idpriquh95aSpd2uP4xX2YPztSJMELV25/VU78W2dcRvAvj2VjHcILH4/1r4Pj+M6d
11uOU/Pj9H6+Ca7rYno9zQccwdrr6/Tdv28L/vEnpxnEq0GYAQi0rW30BtSYE67ZY/CtnQu4L3af
u4P5lLGCvMMZmbwSVROWMVjkX//9yU+F4//p618fvAnLPBzD0Q8uQ21BFqxALm/98O0lWdVfBQbb
rv31KZvInKKZpQT/eAQoKkUm5hMSp0iBQpCABxIcNBhuFQ7zSzvRv6oHf39uRoACQiIOvPinn3Ru
Op61Qc4eiSrHdtIVBTGttBn2Lj1uRAocLny4KSQPKuYS2Z9z5M+g5Y2JvkkDD1vnJh0KOpvxgMNZ
dycDcp9rge2GS9/C7uGz12YfhMpglVurumggOGxD72e3pOwq7dL/y9537UaOtFm+SmOvdi9YoDcX
M8BGBE0yrTLlbwhZeh+0b7TPsS82h6oqtJRVLU0NsBf/YtBdTlImmcEvvvjcOcciUi/EzqjILC1a
JOMzYoK5+lJ1c9mln33KM3dRSJExIcSPbmRX2PNDuB2P6JXsQtJfT4/SnULKL7rfbw7osyue+Q3E
klPfy3N0o5xUk0olEYhq53ZIzL0QUfP2S7KyNwjrZ1c88wkQGWn6ppaim9rOH2ovsCeTdja6ihuR
GhCOs+z+MJOM5fZIoCuHzKwNbcukfeqh6QJ1n8GLXJTCvczFv9O9wOT1n4ni/thLFkQXFyUjDQWB
j9Y2myhUFUB63TSbeW3tcpZ8kfm8jaWcrwIU1nEmiJqICc0ze554WStqE8c3ObROUQXtyTY9lsfm
edEMIzUV7KchIfWVeTevIzbt+Q340gQ7vufrqdty09FX00E+iXDnaCTehCywR9R2Q2KsMKx1Gg+1
JxokeEmodTcQ7blREVnbFyKrD91zegggjDysIZVJcpmEh4fhSy3XNyD0Z5/wzJazqAbfYiRENxrp
7GjVs2IvQGQYaIeMzEy0h6OoktSPTuZKRU3MgVAhQZfSUR+BZKfRPXgz8Gd9AjcVsdhXim1v2L3P
bu/sEU8YWQbAIIhuJjfZTL4Y0fY69VDn93jJjJSY3B19yRc3ka8crE2lfXFIvZGlfHYDZ/ug6KtB
7ANYAArZG9WP7jI2eyVt1sMBAsmow7BxbbKU3jR+yyy6GEXt15T77TZymvV4UTweHp7GC/D6Oyha
0tuO9ky5Q8PDYkgOkm15Ix+XYieptsP6KwXWN3DoL7cvQ58Nuk2Ia84pRyM5BTGRHMU3nHFWrBqZ
6a71pDkSK5zEMWz45MrWT7Pd7eNnTvlVyF4/P/B+67ug6ge8Nu4BkIizFUSbXZhMPYlv4mv5Wn4R
juqzHhHuFzlIRJmag0OGDF9hic80Fr/7hvdXPQsu5jZMNaXI45vEqfaaJ0APecPdyB/WX3HFfnmp
M1BJU6FPGgi4VLorOAHlCHa4E68KO9jBcX7FCiD/7vR5/8nOIohascrUKIv4RnUDf2QpC3YB5Wzc
jAwOaTc+CvZ0J65ahvCRDKv2lDKDxTdfPNUlgvjFsN491bMIw5hQ/gXfSnyDTekObuXNbvYY7aNH
axf6mq3Y1bZHW3Eb7DA78RUr0xus+pera5DP1A3kdtY57LrIilHKA6xBZ4PciCX7jMXrjEWQRo9p
9Trc1axjkN315TWYpzjbmhTNy8+XAFKmv1sDXQT1piFCjvC8hDV1VliVKtbgdvWYk5jcnraP104M
hfuCweJa2q9L8rjaPhpk3UKcG4Qu1JaJ7bsVZLkPKxVa1nuZArDv5+RWd+9bkji5ewkfEjlHO6Xe
JmJOCjXhgq0OtorP15PH69A55WQfrHAKU2cNHfiGLUrH2xCXaMn9xdZw1qV7f5GS/YzXasQxiMZU
VyQXI8s2o7Pd91DsbWnAaEaoO7HDi3O4Oz7Z095MiGzPUBDe7jERQWSIiq97pvv7rWrfX0JemLyi
QUS21/esJpfXNf7+1LCJ7rczUVc58UpymRFcn6ABQG6dYCXY+dsCgLiMRgzv2uJdIYq8vzdwcxcl
y8lpN5Hn7f2Mj8DWArOPe9KQTUZx2yvmXPjXJRnIFp/nuSGxc+U9h46Jm8toRbyrjgb0+Tawr++D
VQy99YOG4yujJ7TpaEn3WMvFOsb1I55HSAqS4zOjiURWGrnYnljPtitOLt2R3E/u/Zo+gzQdX7of
8aFEOsNr4iwHYRxr3f09MjXEXBZ1curO+ITplpOjjqc6HXS8C5TJGfadg/fnxFYJJ+nylydbs23X
JHT0FUpPtr/TSequDs5I7rwr3KpC3Z6uWnJAIw52u7nZndYZ3ZHDZoY5bzzfomipM9vf+PZxYxLf
Yrc1WXsdOTX2SrM3uAhFpEVoAPN6fTBZSxGRzlgf904lKizuENrcNwnc+7Yju4LYHmi58XBl2tHd
SSaeHZFnTCZgQRX/KWLu4Ai+4hPZeSC7K4g6X4bkHurrro6Fs4/4oyJ+uDy7hFxbxGAFFNkjfHHz
YlDbr9xgbfsSXe7spaQOE2FsPdX3uw0uhPukFd3uY2a/2sx3X5ZAx949bzvqd7ZFruDQRDIcINTt
vsw08Wp72/kXE92CmNfpmeRw5qXE2yq4f9m/xu6eYFbb/WXPnIlOdsOurrd7jdx6BnZEz0xXdG2P
M4Ncb9cXuPOUISKzKwplILLu7P11ykjJXhVyun2GJS/byCCvObO9q2tqH/wJBrhz77B8OXm99m4H
gtWdWLJ72DTEJLu7kN5Nzmj7Nr+YmElmu7cFt2QRSdYBwdmO/9yCIIhzPCx25UckZHjX5f06ajGN
YTqO2Ff2Fe6O235ATxe3jwNZj6zFghgEO8+B9vXq8lrEE9NdE0t4YbDsSiSZV+0av6B+633u4N44
oX7xsu/821kDQAYME2p18G/otJBbYX07s8dtC6u5xpPChl1FdKtSGUtf0sdLl9v56gllg3p1Y5LN
Erv2du0o9PRfiwotE6qp6HxDNfvsxEXPXcKYXROjclCsRDtEe8WtViE66ScMnaEANex1DxRdha3Q
Agb3+bq8kTL8si7vLn92AluRFelq0S4xoXxxX+7GlQE/6Ma2sgs8fa87lZ/uvyqPL296flEL2tbQ
UtVRWDz/zCLQBL2pDPFNC11qO9ICzI8lSDak+qGAWCda61VJw7H5Cmz62/jNQsFSX/J57RfV5Dw3
ATkXcOHBnlfiq/mq3g238i0ykmprHIRL83vI/Uf16f/doR0HicKH4i8CfdaH7q/y9a8Thzpry+On
9l9AoBWqtwta/59rzqcHDLNBeBbUDMVf/9NpHoqnl//1vvT84x1+SLbq8jfLgMFDJBvUF/gTm/GH
ZKuufJM0RVFQgYaKA5JhmM6PcrNkfpNklIAtUbJQkBYX/rEf1WZ8S1SRF6BKDvJ0bSkQ/0G1eQni
/7ZOKMbqGvgx5KVcDspZ7XxWPB3Tlo+iqLCFUtQr61wFx+osguEWUqvvlunw/U3fK7i+CVCdXwtp
BIbkdBmb/5y7UdFmSxoxH8SSdh48o7XzBjOJchqhplqONByMiRQ9xBUa3QJkgJNoGjPHbHAnhohR
Sv4ai5hq5+lsMROC9ETETKTaFBsjFTXn85tVP8aIbwuzyNLDi6IGD2d1nv2Y3ABzmqKwtjSuw3RO
F5XubGOa0ba0BkzhgESzrswrPdPQZUI5QJwKNxkxBZu3JvqIgtLTCgPTpFbMxzSuL40mNijG/mhu
1CIZMbXKZHNpKmLAOi1TDE/GPXfDyPBlqJgSVYBkojYUJg4riD4XtAgxt2w2NR1mvJGWl7EjyYlv
ism60TF+GsfPkRkcldoa3UDD9q4DXwvKH7Stf7TL/5Pyyx8EnPfVS3HizcsLh2bzv4Af0JZmw1de
gMALRP/3/2Qv+fTeA7y99u/9b1jY+RaMSDcA9cIm/7n/5W+moUjQa5YNQwGzO2zs5/5Hi0pGYWwp
AMiigs359/438CpkLngpZhQgBf1Hgs1ndaTFzjHyi/eHLoJhgLz6rJ0P6t1mNFMMsMuzJtM+mTgZ
uRCzPrlS6sIVQ9mtufFiJcGljlExkvNYsJtm9I2OW5TL8WWwMRsAvdXJuh1AesIKS1kVE6bNko5f
c5AJ0zQvt1amEUNIRxpzoaB9H6BVMs8GtDWF3jVGlI+LZGzsQivvJrHW3EY0fL3X8v/CIfWpKX40
2n9ZnXF5MaZPzHc5w2wc1jiZu/a97b698G/bRfXJAp2u9d1C39mu8g2ngijBZDRNMaBJ/t52Ee2g
K2DqEKnHAfbBdnF0iRAix098Pwz/4Ox646/7eKDoaBJrS8cWm0g/rybksTClSSFJDPoLBp2MgKrj
QziG3MNMX09bLWGxPymIN7Mh12gm6CdZC5ms5ijsArdB60G9lQYzAf2E8RhmYe42WXuQUNTjHYYH
TKM8AQMsukoyXJTA0fAkmf7bICH2/KvwvWwonxkk7ZqHp4fyoyXiFT8t0fymKxgMUC0Vfg/xD8zt
pxdF813HQY34aZG2N0wEWD+9qPxNgeVi8BLfQ2yzFIJ+RlESwjITdAKiBXAiypvyn0RRZxnX8tay
ZKmABEiWLAKef+ZFp1gEqGrWZSbJsvA81320S5uBV+u+akQv7WX0gHWjcKpK1Wkxi3ezKSfrvh0N
C3iwOgBARK/ZtMCi7Bhxx0Us6COdpaoZ0HtriwiDRm1zCjHW5agAhQEulJSGJ0VWm3mFRJXXvhfj
FeZQA80uzZKCfDC2+0Sy9C2P4nXaoOZeC/F8Z6p1g7kca2gxIdjOgM1EiqcCZ4H9gS4fpgB6TPEy
NK6aiE4AhIJfN+i+mEBYirjvNy4e1hL2YjEMRFZYM3z/XQe5mzG8DIlVmeHk9Oup6ugwtlcqNFVo
3A8/5Br+KGTZxk/geipf+Xno8f+Nv8ca/rO/J2XxEDcvH7cXXvH39oKbNpFPGHgaGh7M39vL/KbK
oqVJGIeRdclYOj3vtheU1QxRlE0dicTif39uL/mbKINIAs8YuDYFL/6T7fXGh3xuLwCqWLKqWMvF
zgoaJTjHxcnM4ehzLt1EelbSkYNFjMxJg9nXdDRr29LA6NZk9fXiEU6NqqLQGuvmWrPqiqjifBsM
akebOsUkmii1wVPZilKEjvo85PaQocs+aEoEumRhoH08o0BdiPxJlVP9quvCChujGa27NCvMbZir
+osApsCMBLVZr8ZRToANSIGYHCYdxGlmP5GpyyMHCyNjnhX0F3dGK82nd8/wNxnVx9LC4nUUpI6g
PFx6qSCSwaN5v40acFJIWiBLrO3rwI4NpWQZGl+21io1G8OiXLVz0EDVS8vdtyv/95Z6N4sma59u
qavTX9dxA57PH9Nn7YfNtbz25+ZSv2m6iiBJVE14PXNJNX+eXdo30dRUAwfUkv6/hfk/Nxf2Hfp+
OFWWEEfW3lcAjG9QVV82paUaSN31Pzu7znwxAGI6FDo1TdVxHprnWHTBlGVwXMoBs9LekSF0Nplf
9fsR8H1w9+eXWOz4nbvXZTgdZcAlxkjdytXoxpVg6731xXY4P1W+X0a3MEKHTYH06eNluNCnIRfF
gAXZ4KC/sylLFMA161oou9XnO++NgfW9R1quJS1DirokGohKzraepZVNjbldaFH1/TqCJloJtFcq
YQAgwKxokdJYQRNpAvopSv04n3Z8ggB6qHjL6lrD5IoIRj+/p3Nv8HZLBrI5pISIic+Z2qRElbJy
HkHjFQnHSsm8aAjtVOrW4fJgG4z6ZeMXNItfXXIporx7sKocTjrwCQHLxfCmmHBZHtOx6GjRJRTi
UYA7W39EiYt8dVn4d59ysbV3lwTqW9eaGp+yyhKaiJEfqan3+UKeNYa/XwPHDQ4ahJMKQruP10iM
qS+hq4qHG5SHWSzuwUvqCbgWjsAtgE3bXu/WLaAIFi8PCC6/uj58xS/7BaU9CVJ7sg5KlbMyeaNq
nZyCgIzp/X2lNvuZ52xCoJcW1sYMkNKEsZ9o1nGwMq/Ozauo5V9Qzr2lTuf2bai6grqFJIvGOXOQ
FUxmqPR5wKY8dPQ5uZMbKE8sg2+ieVWADaOMQ0BuBxsQch8E1y0xgV02I7CsSIFd1B0NgfdOsPFg
CpvM6tapBUC5mHoYzCBaVx4+f2bLfvv1fvHMUOjG2M+51kTdVIWuRos23ISIt02Q7IU2mB4olOhO
QtuukehugfJ8/Pyyv/NsprgM/2IIVUUp5aOlAPGIDTcUsMZieLSa/FCVvd3o0fHzy5xNdX23SFM0
ZcWQVQnHwplFAC8jBQ1PApaKl2VaHQrVxPjdjG49Lx0x0fykV/0aeB5otm0WF5NAzdOahI08WRtA
qy6qYnbnGWP38cxGI7zQgfLNIfHLBYwUKhP80TS6ZhI6Qgmug6reV1Af0ueJDbA9cSEWknobF4eA
7/dQAnF1+FL+Joh5SwR/eXYmokgTAaMoI4f6uIhzZJqpwA0LbAfWZWTkB3ns16FmbYFAZ1mgM1Ts
0bFRemeOOUAzwIXy9KFb5tbyxAdYkQhlfDeOwM6qgV1pHNnEvob5jRC4r6beAdiSAl0HgGIy2EaT
e4XRO1mjwEPq3jwnx6mBXTYlmVPBNtIOTBgTcFCZN8q9DYA/C9vQLXKNaGZvLyspxglA7vCsLTZE
Ozwa7WCPtQY6ZxBg4OuRNey0ut4H+X1tjDuoT65QbgDBCLiyxug4DWqLFGxmQZl3JO0RwYb5xjJ6
O2g1atXJ3WiG9nJBNS8P2OWbDszERqvuwjEDOCW7qye+zg3zeQB3GLiN3ToGGXaU+DNwZkIAuOqM
GTBF9oqpczSxeZDV2I+T4tDHYU5B/7FHP2BrhpPb65GrQcKjhByUEQZgq6gfhEpRaNWMO3nAtgUU
NJfio5HyfVxnGqvm9LKfqpI0RXZILNWz1NAGGtvuQr43TWHVpfGzWWQEh5FbhrGdVT1iU/kmTvBE
dfMamt4E0QixJssGCYXeJbbmaso2bSCRCOexOJJSf42wtovfXda6mipHKWy1vkc5s6JxgS8p2vMY
ql5RBznBsecZenWUknwDJnyWz8ZJGIZ1FgtOUwib5b3KfnbDud1baeQbUWC3HCMVfQjVUV4SQ5vc
TlAvY3yOPoz8tsYEcRDTXJivAkXb6hoMT5hXStxvedhRQc02FQrthWxtkkL3asAdF68jxKIbSsoW
ehqurIc2sJJeCJCt2kXHoQAnglJZmPsYxscJVIGJ2S+/SCUAaDa23Qp8PSeE/VeLUOfIF1imCAMZ
pHyT1ID1dRrJDexbqV21tQ4UikqzJPJB8eKAqMTXtdAejH6tlD2V2olVAV8B8UuaYWYtx8Ia+ioO
u2OgJtSsAZrBgyvViSmgCw9roNoHvCaEERoDp8g5ntoC2ErgaEgsN6uuVf3lUUcZ/q0jsDKFa6Hn
KwAPbalOPTHsaVaHbluCjC8cHUwym6S1YMd9t+JDeERw7KfTzKw5eLMBDj6NSQ1fp3R2gVmzswjV
CDk86SAHVDOcLjhYdfkS7LMUuEwf8BsbwuRuszyaMKVSE9+1RoEtMpAcdtLnuadJwVUOOM/n3vd3
Th5D0ci0RAycW+fHMRBpemZy2WKK2ewNk1OQOLjQM//i2P+1P4bQBt1pFTm2qJuoan70gwCkg18Q
GBM2WOkrKE1IowP1nZWHTJtYK6k+AGleV+gxmcrOroXikBbh7XKmilpwEwFrStoxP+omvzHGbBOI
Gk3Gr9ijz9rK348ilHZRFV6QMOhffrxLriRRkQemxQRp0ghkLTIyWfPToKleIiv+iD8FS/IlvXuc
FXmraqML9qKUhOWXA3y/i5OspbGyBEoSED0fbwXkDgOgpbrFpiE6xty8VIv5sUsnl+c50w1uywpf
F0P9EBuc1gachfoVYfRvbePdLZytxtjnQt4auAVNGXdGHYIRqqwekvYr4MPvjAPEPqh/aLohwUbO
IoAeEH9B5orFgB++q0R1qxuCjbTO47P1tkdQ+rMNY2Id3FCtRLdTs1fBA6HAC1lBsxLE3mksa1M2
sZ932LZR99Ww+3JOn8VgOL/RNDV0WDBIsT4+DmCgm8xoJEwTl5hvmHo7auB4BMFO0oHoWe9ITWCD
YesKbCtok+J4+3yf/ib/Qx9YgrgxerYoYp0tkQC6y6gewSSRS/cgprTNQH6KEQdlxVfp32/yHoxm
KBIgR+CRxTzLx08qVCpwTVltMcCF806x9URmSWAy8Di4SqXCI38x0C6/CY79srjY/AiU4IG0pZr+
Pu/J9GZE6w2XrFQEYjg4Ok2jIMBzlkC3kUAMYdSCvXxzyTrjOXQ6xaxIMGDqGhYxISlTaw3dkMGe
1N7JZ9nTpszT9WwDhiq/nZtVy8PbOR6dqhTdLscM0NDbiQ6OJrwGuj62gSioCcOtqecb9F6uK4gK
jemiR9/upSmhvWlt4hSHXwQ4VNPTONT8tI39NhdstUku8mQgRq95tZ7cT8iqptG4FjMA+nHTy+v5
2DtTAl30SvE4ThuQMRDF7OxBxRk3RrdLNNbheuCLWWvQZa8yvuoLoDiShEod36tTYPeIAqdZ9SVx
dk2k2csu6Sx8v232IjwmmJu8JVgaQL/UgXsJUG8mlMhYeOKHUfram6mnIFdWu/EIdglQ+owiSZPe
0SuEiHG7khAHL5GWgcOW9z1Ot8wLIsGGqMrRTEG4IYUuTjtfnUYUD/l6Dsfd4r+nRvUD+T6ug+OM
zj4i3nVrpTijIdazhCJBb26UJARme6tHxb3UhW4gxLQug2uxRQiumxuUIVCR1+gSjQbAe7UVrMCK
L0JEnzWiXqMMEdVYm8lQSdZgZFrhdFnDntd7MQ+PIBiggF+6y+tQ4HSWE1UcNa8fFaCS8WsQTkMd
v45YvzLp1rl5CSZRZHoaVS2gysQY1Xm+An0Mm4P0IgX5s6Vbx9mw7IYjfsoyNoiTuwQyamJdg6BI
JnqgbFthZFZogH9O2AQW3xvFtOvjfq1ijNxI8ExhayGYOyD7uNH0cafl+9lIjhCfdYv2HmBM9Ony
w1IzMgOEVdrgSpXiD3m/0NH7CwML1GxYFKcX8xTTsBzWBZLTUksvCiSsCWgmmNBg2fBiMJkhSK6i
01ILWWwENHtuCDfVD3BPsMHliM2tdjUZ6WZqZ1cVc9jrYFsqX+nwrjyAfZoqkZvZbSKNLs+mETpb
z3X0XISTUWKBBKSdceZpY+pJ0Fseh0ts6avPnd0ZVAznMEZTUP+Fqifq4phiPks9LUlMOnx28OaE
wmnJB2S1W8+IKhczKBLVi9PwZBizG6uT2wYIAxXri7T0F4e7zBjC36NqqMhwhGfln1KswaWmjBYD
ibHdFxzMWioJtMybck4//7jIdM9Pl6UYg7FxdPnQbYAb/OgAoZImFIUQmkzVEl+YrQnjQRxzxW10
BBM2U2aE8a2aXghaZNfww0ktXdfReF/X0bGa6o6gAusHlbAB6YqDRIaAB+hRV2NqAkVJ1RIpJ3wD
uG8iAswWkFq6sEnS2O/nrAMd3xLmLIuLJK2qQreLNQ80fKsxLlH5GFwQFNGl2DXriMLGeXT1anKH
QQ1ImadeEHRrgFj90lDA4w+4qIL6kREfkX8cW2ydvBl2lg6LmkApFvGBzCaYSfpJ3ZZZWLA40kmb
g4+4i8KbxJwBLNXnXSFNu4EvGSh4Hogi85GAOWqvzvlGbdCJ4NFtocQXQloeeAMqHHMM7EZDUlHB
X3a5AR8LWy2QOMrBsZGCk5iCMWsQbPjht0/PwfmWFcIJ9C0KlfPo2Mmga5vEzFNV/ig00cs06gpJ
TcUDC/fBBEdTj+0L0S2/DYVjmqQ6E/rgVOoaGAnxBMJa2ORpeMMVZITIHMEhUtlB3dvwBH4Y5+4Q
J35gFgeuIanTcFxFSNbkAjlw2TshqM9pG4bHmoM+s4eyAM46bm4E2TqluCZKZhdSwB1xzja1qPiy
JW5N5NOZYNnLvmgVAWNtqjdKE4OZ+ROSfUXHFkWe0Wm9w6vIr5LBSZvwuLhZozKupKEgBgf0pwGx
i1oJ7O3NrcSLxwxTq11MDY5sts48LuNQnBtPb/GNrgUzoMlPcqUtR3BCUd5/BmdhyECRuZKiFqRh
UY2+K6YkCKg5aGi+dplRgTQCD1cNIj8TUi9tx51iTkzjGm3F4iFNzVPcdKCNyS50+BaDl5sl8U7g
lGckUpXIH6MG9GlCLjQkFebJr6bsgnPjWpOjYyubxxrO2ba6HA7LzA9hG1wtKXaUZCkFwyBI8TtH
gkeTx5AKempXQWjrGU7KUqPdMIA+Erl1KdhFZazAwhURq7vXY6TxiLczyQJtNnwmEedgXUqKj5K/
nxn6ZdsiOqnncYf+rkZKwyhoUqPTrJig3AL5sKOAUq1Di2S9nPRNEV5+7jt+4zlMEQNWSzcS0dN5
rZ6jvJVPrWgw0xoQHWExcfDqyxZUi02K6sSfXg4DeihRY0Oj8IlM6aOjEmMd/ES8QIKUdeslPomQ
NZtF8bBYejUOX1zuNweBugzbmBKyMnUZuvl4vQlMBph8GAwGThkvQ4KNQcOepLPoomYDirX0Xpyi
ExSFNnGUexA+BR1scvH2mf8f9AMvyxz/f9qF/8de/XI7T2U1NSjD8Pbf394ERUb2wB8+/APRWsyn
i+5lGURpu4z/HDJafvI/+80fncDLqXr5t//xVIK78XdjLZoBeBEmmkAYgYFcyDMvj/uf+/CQy+Iv
z28T0S/tX9sYzb6/9h0HL2IR/q6P+Nu3/9FXNNA8RJaFaje6v+g8/N1XlHT9G/pAqFUAOLh085G1
/mgryuY3DLOipQjzxBmrYHrwZ89eEL8pGKBZxrMAykUVfZFZ+rlyPwq5WPR/LOy+wXj/TlnAHmlh
GyAhQ3xgyBY6lh8NU+5asFHGenhX9xVq/wiXjlKb7Kp2Xgt1/TJUuV3O8ymYEIOlpkoTgM9B0Ioz
PUFk2hTK87ul/k2l+aMf+HE/Jj4+Rh3R1DhXvBkacHlPUx/e5WlVO0KoZ+DjxG+pFMVMSFGuyjvx
5vNrLlOj75LiZYRbxQgdGrUYhsMePR+wbhVosUxCrFxOurDWJHTj86G5DqeoBjlklNnoZam0qHMM
oxXRtd5+xdbwsTECogT4BA1ebxnvRv8ZveIPeWMeFeAZx4jncdYmYsVgB62VyVEXiQNhJSKPJkWs
7Cb5SzGRXy+M8BQzI5ixMg3MjSxP412jrgELMJINRTnKuiAxxUhBHR2XBVGC/mS1g9Oq+kmTKq8u
1bsv1vytHfK35cGC8YCXwVr0Gpbxk3NNBDRDtCJvohzQsxQQmJRsAXpZ5dSgoduTYKPtLFvbcc9k
+go1UVdfNWt9ZeyQxjETaGDLFujy9eXnKq/xCo+TQ+Nx/NWy5ZV84MCI6fjBp54+HXRWeOJds7aA
9AMyd5U8DnfTAfzQ7ngxHrVtuILuyW7ehRvrarwYDmVCAC4Hb4gAlJlBwaFrN/bTAW/69MTx15GC
+JkoNGYXGuuoaUMQB7ChAX8DlbinAyYlAhhV2qKLmo6Tvyar2uZsoJZneRpL3NJDVIjS6Pws7qTV
dBz3415Y52vdNjbyVvBEd/IHWtsorOLdpFXz9v6mrQHcrhDLmw/qTlkt79SRgL56QAV2xKQGW27D
YrVXr4Fao0AzopBMlVXkBlRb6bvItS5bbwCi7PMHusyuvttEP56nLKK1r8CfwZ4+2lJsdRzUt0J2
4bD9Jbgw1oC5u+FF/wg2XwU4AZNYlZ2Dp289e6E9k9iWCNgundmL7dLFj9pAEzov7g7QrQiw9xNw
YV7ICooxHYIAyk4ZoAc0w5IXy68t1OsGchERATh+ToorCx03Aj4EgQ2ewEIH4/h4rfdFBfitS3lm
txDQQDtLwkDE4tI/fs4KtWwO6sj8AizKIYUYhumPPWTXoPCL2DhqWTklAJ+F5iMXeb35/luOHjhm
jVZv/2qn4a4I+9YF/IuTykChOC4m9APGSqULw2YFQphaXIERjDbyWPpvv0kJf4pAgQ1iYOxQxFLg
CECDmmAbqWvw6e7BaCj6AR6Ub4Xtj9+KUgeZQhAayEB/fu3t5+qx+4Et+sez5E3P4WxlNA1+FMkm
/DfGXz6uTAAu3mSKUURSVckXVGGjFtERPDAbM38ROD9BuoUZcbpTBGkra/OpjU0HzPN9iNgfEpDy
7CfiM3jJN4U6XKIe/VCW1gUowH0ptdZdzm86IFCCdshI8Rirw13LoV07RkybGmeJua1Sd2Pp2pRm
00Z/9qCakltXI2jY58jVlZhBQGYz8tRJ1BgFq8Auoz1UfG0OwuwgVO3S0CnXey8LLNsSRYYMap1o
8V7JIiLV2VEpihMaUajZfMUEd3YCvW0exIYyRBCwdHC4Z/EhaE47DMvk0YWY4qjhCYJDGXn6IL6K
3GjXMXcl7TBx3RmXIsznO/e8UIrBcQwXAfS2TO7hMDg7fcxg0KaRo6mnacVIa2uIKQgwMY/XKDPG
1Dg/VmpkK21ifOEyPp4+b2HTQhKE6RwRDXP1fCdpQ2O246DN4PAH3WduNSTq69yZQ3kPyjhgaLkC
vLFVxcRKWsn9/FMvM5Hv/JUpKiYmtwwMdGF8C2WRc4B5BepQcFNp4mUtpbKHJtcxyc10LXWtSMRA
yBzUdXrCtXJbVuUqnuNum2qlA6EDtI51zJioxYOqzgUL+ZyRcKyeKqjiXILUOvliEvf3d6pjVhMA
tWXk5eO+KkwxLjPED5eQBbjDfJhG/4O98+qtGwnT9F8Z7D0N5nCxe0HyBCVbsi213TeEnJiLORR/
/T5UB0u0pDOeq8HuAI0G2g2fIosVvvCGUkVdLzWcC4iSnxHN86u0EWGxUDF5fZbMp6c6Vr4g4qjU
e5zqQEtRXXs6tjaVrasDtL+hQI/8+0TvflzO9mHq1OUhaS1uHT2GnJ4v3dsyTRBTccStFGRVsWhS
f2oG79KpOPHbpL8YTe2TK8V00+P/dWjbvAse/tOucBGwzEkGQjrpoVfl7RCXaK9a6jsk0rMbp6+j
W7N/u5STvMzicw950A+VhkVGUscIfZhSRfADNAGSfuP5IoQaLigkvadb/laFoRLG0rh9mJnfyqb+
E3nSqzyW/4a5EhTYRytkzcX+zrHe3pfkWH6bQhNNXkVV8gM/UZXgeE0V3qT6wD/hRvgHVWm+YSHT
KQGc/Bd96t/0B/IkaD3ahexQAtMHssA/kGX3jaE6UK7W2iJYWvLoTbLzWvLzS2mU+qxtQi0AiQge
7wFi9ij6lUvb1rgcUxrF+zkwgbcHorN9MAhDIX88mqZn8pqn++hvcJDDjUPKhlbM1tta7dicYwc4
qBcIUC+4o+zsRq13XtLdvT7SRpbm76HAo0IXM2FhbLOJeRGeF6W81jIlgTC8i9G9E+U8hZpELLxs
2xSa5Hhm55ESRlP9STozvQL1Oknj6s8SlkL8XtFMAB8KFJxI+l0kPd/AqSEYTaPcJVn4+gOvgeGj
sOEBLUgGRJ+O+w/6yOZ4y9y2xE1lbUlKhO2JBFAxm6radyaoZ7UWyRD860nj7PVWezIqVCRWmEn2
RHlA27bIiwLX5kGW9OqwZwBqUd1Qu/xRYBtC3a69mqIEOQtlqq4SRH6C2dB2prS9qxGBN8GRGTZ4
hqepe5OgfBqwlgOjoyAdN1f1eDcr+bRPNaS7AMFa9LqQiUPDvAnc2PtTWrZf5HX1YWrtmxl6yY6U
Fx3wZDGDwXaTncURmFtqEkalE/mY0cugbT1syyCXYmhU/NG1SmDglX4CtflMkUqHXMiHeIAsw9Z5
etaDeImnNO/RTnKHOWwd6CaGzL8h+p0iB2c6tK1j/H4QEweaf6lG3nkB9RLd79g+dTmvndLN16Gu
ylchmaAEsq3PSVR4zHKsvVD1KN6PU4niTj1LfJ/cMliarEeoF5m0FDG6RDPBd/V9IM02mKzmj2m0
2xNt819OCi7fR4+z7Wt45lCRG1f0cZQalITRxOFotNCChjuAO6cwE2ucvH151iWFUDr0Hsynp98h
neEuGKPnhk0TFb439bTeavtUCfSh5rgdBklOTmZKShSANlc7Jk6y0PCpoAYaIScx938a84wwDIFO
qdBeiLMllLNrnNeYn/ioQpzjDEJbEV+HxDp2dqEGSeV0tOdKoMyYcmTFeBTC+WaIAWEQ72ootOhq
wdkEE6NhHwlaw1hJHMgMbPpC1NcR4zWWdAyaxLttLQ0t+M68qO2iCZcur/0mTjLKIXW1q5F9knbZ
v6Ut4CLxftbEVLOjpGrDUnEOwk3KHVSTNnCK6B5/0W+5mD7Hsdpc4uroKx44SXdW2xXP5/h5eouW
4uK7dqPhIdktAeMku1y4XeCN4pSm1K9gHBYPRUeqHBQBqbVtEuNkxlnEzgsvdIpC7ujvYgq0+AYs
2mMPBzwZk+pCUxN7b+Oi4DtxiEwEWkIWen/8tRMB3TbYd9eHcRxnheDSTNsmGo5XD70bAYNwWvQ4
MVayVyMXIt6vEObrbur8OsFm5PUT/tlB10BbJzqFJrHJblTYOxwSDCri67HvvX1sjz35RXO1pK3j
uzlOAnF2qsL0zAkP33TtwZpka/gePd1GYoIUQGLO9W4NZx19h50r5/wwMqfVqCD70w1/Epoq/lg5
YB3y9KIE+OB2iD6+/vobQdS1DUy3wYQSSdEWJ7Gt73CEbRBGdLEXxu0EPKBUxyBS6WHiaF8GapPU
wUILOWhQGDmP8JEKm653d7qjvF1tes5dWnQVvhTz3GbH1x/tARe3PQRYl7CHSYfAsW/Omjwt4njt
XIRe+dlwmuJdId/KvPetyd5DmNfYPGp9qEzjDLzpYkfyysTDwh+tdNhlpdWHObYXmqaOvtRpv1W1
9xnPERp6XVIGmfEeVGIXJF3mHWZv4ddIRQOHfiaYET8as6vGndwdIJXPcyrD2GspfeT3top7jiJZ
HUDk8ik7elMU+QbGTHS5UmyzFOhik53cQ7FQ/WSRezTBl0snftc4pLBKCahBxN2FojZDOJUKSHMm
Oo7nLLRxuApB3oBNbIqbNDdPgPKfuynQZ0UNZFUNAAb0dNFhbVeLIXLccMo8tAgHhbYhGLc+vU11
vd09fL3fykFebMQ87sP8n/+kGsR/x4RkjQdfbtb8pfRylyLwAlsegfH/6JPv/3Fov4v7b6n43j0h
fK0/9U9qor0BGUZ2Cyhn1Rdfy5n/pCbaG3ICaK8onK9kq1XX8R/Cl0H7RV8TDzozKwz038aMpr+x
XOwW1+onHAAu79/JTPR12z3elrAogegBL0XfnN7E9s6IPKV1FS7BUBuFjYNDuSJKbW/sqqD2OnwL
sy7XIeMaxl0mPYHVwdS5nK1Fd0vREUcdHZsPs9KjvQkTJzvoWBl9ykpH9cU8V5d1Kvsk0BQ9/ghQ
DJG1yRg+IMhayt1AyeRIQeZEcPkLNnLlhaJgAccb1Av/bA4a7K6QtgBjGk5p15GP09o266nCpNBI
cLDpOj/qQGR2Xm+GWF0VV0bbmTeYueSHpahbvzP6MZgz7TqDAo2/XoW6WqLdYg1g7aKlk8detKdE
uraZCc9MekgYhv4gbRJ1A2dxW021kC+g8GyU5R6TznkXTzj3QOEO0rKp/J5q5KnL4mkziqyNQbmd
AS5SjIO/trm2+EieUcE8x2sr02/zTN7V8Dt8bdC9ALvTd7rd2ljCqOBhMNja14PwTkS7vxDn1kdY
FYe0dRFScNp8K6epJ+mMPEItWmeHIxZoZlMTn2bNGILCSpwrtXNbKi7AYTQlU3ZY+8yBJ3sYgwQx
FzguG6Do8691OWFDaSinAoqHktdmf9iAOi24COu9tUXaLo5QSlxsmCTjDrj/MKIaq4DG6VeXoGE1
BAN1/87uEOpT53O9tC8L4xs9KD9TyiCnDi31g4KURMF/LljlGI4IDe+zRKJRMf+oZ8dvOmWfeh/a
wTwRgW1vCCaXAA42MDreQHG3j47VjxCljhpQp1Sav8xtGVbCSQIvXyZ/VJb67NF5eP3XpDyWdNq0
eNcFZeP4RmbtIONM03gtLz4qc7jWCDLQ07LQ1BW5nzBFVWVNA4qsalfgI3ulD8aXgZqzrxYV+JF8
WXNvuiqdNii+29n2gYZHceKxfp0GngqgPjRIl4KOtbkoB89tC3XgqbwWK8jFTJDDrPv2yBlbhVIZ
uvD378pXi3H/r9yXqy/Cy/flx4Gq6sM9Gdyn0OefAzQgWfTvPelwTyLcsWaj60FA/fnfe9LR35io
kkEGQ8ADhbK1nvAPggHljjVl9tb608Md+u9FqWtvdJdWN/3ffwQJfqOEt80ssPKwTKwsHbQNbBon
m8xC0raPkh4gtY7t1Z0ssSDWpqoK7cLE+KtPf4xtVt8ZWnX/aNKe2VTr6nx8/jyMSxSAarkNpHdb
n1gkPtC1okK7xII8HDujfZ91c4OHnxhO9We2scA6FmpV1MbQUCF9Wufg0f5lKodxHCUocpew1S3T
eN/Z+vLX/nixe8d3/OWNEKvzTKTY+aBbdZSuM53S1hjFdh0gHl057Z1Iy49dZonzKYEZt0KwdfPQ
dlN59vpsbu9Z3hAKsmWSHq4iRs7mK1rTEC9uwdgzOkY7fEovW2XB2HpI4USn2q7FNO7ENfvMB4Qp
xAnM8bgqx22udly4s75Si3iPjQsKl0I1mN5sCazGSk6kBM/MLFyLVU6Tl7MpAWy+n5fU7aRAsVC6
Or3Wo1mFXiXSs8hy8gulk39auXrhrv7VRW97J97zl9N/nVsil/UtkTAjCHs6uq10OWNb0A7gS9Mu
AWyMy6/hl2PiHstJa0NDpyjirizENFtQfe1HJdRc/FmX/BPZLH9JTa0Tc/Lc9BPhrMATKEHWtue4
aFaCJy1gT9MssKVrliIgbqz9OB2a/euL67kZgLNKuRdhzxV/t9k/2urGWJhpsqfRXF1UqO98SSq3
+FOMjXXbjOoIQh4fXTUT0CIvlaak/jxE2S5t5ma/jDgz51qknXLd+UUYiw9DV40khOYjgIJVc/Lx
trZKVNdgUHB0zQZm8dBy8J1VkRcK0xrTX79xC/djEUvtrTEuRuwTk6ERHEWSPrcxnU/6pPwx2DN/
S2oFEsrYpEF6E5gv6oO+l8JwaDaUcdi1rnmZxsqXMp+NIEkSQCcK7tXHzJ6sD9Hck+SfmPFf9zOx
GVV1djNtQ9b901dDQT2BEcDXbRMn31vjMlw4XlZ2+BCrM2rFVaL+mKPK9l2pzGhCm320ho+j7g8z
sFW/nRN5Vc4KfImaIvAfZdlBZoQ6DetQM+SpCt0vvB2KHyuBHoEpbjGgHZsVgnulJavZinZLFVVh
32YD2BUBH6602vIiSyrtPWxPreLwFcPVkpnudaYP04jHNRZoYANAQmMJ0xs8vw7WeMq7nn5SwR/0
uoeJ9KwrSFHC5fxQ47l2nTZqctNGMeawSjU7F/g5W9cpbpPv0wIORCH2cbr6n0dDbx6apNPPaaJY
71M7cmGHdNTBK42eDHnIcpsbjnmbIU76tcfeea8N7e+Wo0F0ADgE6UIqQLdkCxE0Rmu0YgO4BMbc
421RS5WCa2OduH9+veXWUVbyAFA4UJqbbwCmOouoNSG8EbtdOOnye1XbpyAq6488vbYZBFAMZyGp
OrHn04WprKbfjUUTW5vsPrSyxfnU6kYJWkcgcj/CRBnqqQ1kK/QTV9wzI6MJQDBAWscd4G6zOjg/
+G53Hp6jBi7gicyDZMoXX7ad8OHdTDTI7xRXnMJYrDDS7SuvFDhdJYKgjrBtcraJnSpJZng7o1IN
uM2zG90ZY9vd612WQ/BukUYtNVXZ5+lU5oEqVSw45rIGTJ7pdefPrlNfJrkqv2U0fSD5dFjcc2r4
uSjaj5GeKRewiI2PixLXmHxiYv1eyUX51S4U8x1M6ux6xmz18PoJ8+uV+tfBCTaWIhuL8+l3nGsD
QbKaBlBSe0gHTK73AVfo913ec8A787DHLeOta+iA3ZQ5P3GlPj+lbDgws5T5SEKfjp4vpqmYauvt
UHkYDn1rJjiQijYQSu0csrwZ35FWVn4NUSRUMnoU8CHz/VKoxnWpR3LXrEZLTrQ6VUeYdOjLqp3r
iCN+B/YO2GUTwDXRw1qtv8cG5IShXOWc6+htr9OIeX0mf9FRWfFa9O5gKZHyo6K7iQ/iedbGZHSc
HZ67zvuF48SPTC+9SFDx6n05tajAQ4Y+S/vIpCnReGdz2VbXEdjRu//CoxicxNRb0BEznc2jzKIw
jDSv2CNt3nIhI0c4DnjvQgPoztxFU945yYKirxmXpOct+HnpXGpG278/8SAkLts9s4bAYILXQswv
ywvDEVFMXcKDNO2lGPQzVDnUMxRG0ksiNHqP1A+Dwohhnynm0ag776BlMO3qVD/lkfPMSgcEwUlF
O5Z4aYuHTgw9KhUCu13TVcYt7Ef3ymanXmBD34SFGTsoQmj3HlD7C8XpmhOVoGcOZdTLwGattRaU
ZjYxStVEvZM1jD57UXQVdZ67N0qz/WsN/k8Z+7FQ2XqKvJKWt/gUf7v/9pCZf6y+3MfVk8r1+rf/
qVyrb6g/A4FB1Io66gNa/Wfl2qPLRAJF05yGI4p+/2TkmvYG8gGKU2tFcd3yLLR/QDXqG7pjNKc4
SgnLVkTrb2Tk2yWz5jgP6FgLbB+6tOv/f5StIlMUz01s4eoxYd89khrvpnnuw0ezc/1rUctdz4JH
NzmdKtrjtPboJgLjoJjwdJh2SjXUN/MoUCJUj1NjSOZd0Y0WjhFTm3xGr1xRfJkqjR1iRD9ru2VM
c9XX+nl+Jy2RYrYVWanq27U6djt7qexuL9Mhoydqo4/VJao+X9aGObwrx0YWu8V15y9mGfXneMQr
+SGG6X23dGbi7HXBBg5H+Ix10BVa9xnD7fa6BVEYX3T2EnGgWtK4KdIBmcGhGFoYv7aHb6il0akK
OjXOrLOo6F20RZxmvM6MDqvhdqznt6PbeFwJTe4ph5nWFWZgEXyoUsR541NHHGhlLhHMQ8/k9QJ1
8pYfkzM1cYB9QfUuV5L0LlUB8wR6Zw93jU7tPGhNkUKUU4S8hM+WGWeya80zPYPfJ/Gtp79f6uOy
qxerQbWjKUacwAhH8T3PE9h9Vl5JE/XFQUcJxhQfy8VFHb3i+EBDhw6+30xWclObygSwfykiRGFE
E/vRbEZuYPaFC/S7ycsxMJVch4iY61/y2DXyoLRn99vry2SzGOn8UvOkCQiAhAgIr9anqyQv5153
5AqXWTrv2M2L7ntGMpzKMDcl+7+GoRINLJzriwvs6TBSRG7vDZ0SyE5MZ3nqvO9GTQ+r3uwuXK6H
II2i6IIrAs6xYWSXc5Sdcj9dY44n+4E3XctwVFPBzPDvp48QZ3U0e2WtBA6Z9VUxI5yUdqnuU1it
d0OK6u3rM7vO3Ha8FSwEkIDcgoj26Xi9acy5qWZKUJcz2LmFTnDRw6gE/3EKqbtthq3T66xlKfpH
a8l/m042dRKlnZtFgexFqqBDk3afkK6w4bkm4MrBpglroUWeWblvW911Favq96kq03xvFJlxOS95
4iJ5V43vmpHnhpjv9fhlGmMa9FNPlhkZcZOGNdsHtxs7c6GDL9VFrXf5TSI85yqzq/YvWb7/ufQe
X3rrsnj50vurd3s5fE2pvtK+JUg5+/a//xfluMeXHW0L8nOkbMDGg575t/xsa2/WC5BYEYV9CGwr
UeOfNq1Jc3e9FSgukVIiNffzsjPekN9TeqH6h1yQyVi/cdn9InqLOxq/gfwnNe21uLe9hqTVR3XU
kTxKY2/LDJ5tNyv1Xq2Sc6+Zra+lbTUfpsTrLwutncACcrgfclldpJYjvgNCBE/o9I68EUuDZIFV
mst978bJZT9NAqa6muGJWDVN7+tRMrzT5/bSKD3zOodRfS/wTryOZbS8V9JUA2kA/OCqkwnhsYty
Ez1Tu1oCrZTqvlRGKXa91Yx3iysAPqgD90URlccZxvPDV/ytpf3/Q6tlxfG8vLr390W+Op4/12FZ
/+bf4ZzlvIF3R49EpdeM0+qKNvgZznHAgr0nptP+jtn+XuGKxeoHToagMPTFdV+w+v+O5xQLOxss
aRCM5SfXps1vac9uusHKmh1iCEBZ5ukR36ZDEY1ljqTlbL2bk6Xx6z5HXsRK8UHpW+NPldLyrWMU
86c0r/OgSpdpX9YaYgXRLAOlkN5BXep0N6qRdpe3Y3PiDtpQOH4+GVP2OMZMlIygzUVTtDCSEk0N
WV/mM64rGYDzK10QFZKdW2S04B20URYfemO5HZVE2+tqDHhCRhbhx1LEoaoW+j7S0yY0KigmTuUS
RhIiv3/05Z8JVzf8np9Puklp1Wqwk97L0feJNFh47YBbvEKdBDhp8lUtzOTCNudqNy4JqDQrMtOw
J9E7gb14cfTN6WS4XeSNCbqJaqNbe9uppxBFbGtH9U4PIGSUxxVPvEbqdVhr03hhN+jpvf7qayDw
M1D4+ebb1BFZi4WCa35cRJwJH/wqIjhx1Z0pFnoP1uSp71MjpYrZkzH4r4/5NDj5OeamqTN6laor
GO4c63wo91M52D6Sv8VVFanfXh/hIb555rV+aaabNqj4BcGmUYuTi6VG4mjORfWxtNPpmBGL7zIz
HwMvluDc6lIcSzoIezde3ubFFHrWKrNjivnKy7svorHNfZUigKopWnTioz8ocj73hJvITFGKChYD
oDk9z2YIDSlMA7fqaG8Z3hHbKLp5VpGfx54H1zayk480crNdrDXUswawuhLuFWXJwjkY+Zycq5Om
v62XYb4wmlqeqZ03BHnjoGw6y/6EVPEL323bISu7KSUvsMRxiTD8yDwLZfQ5Gw/0Aj68/t02pf5/
l8a2/jokOcox2VQdi1EtzilYNn4iXOVoFfV8MZYoudBprA5K51VQhyRSim1Tno+lhuTRPGg3OFxJ
tNIS612VN0CKkzH/oxdoW8Z1MhwdLHmCUddEEC1xczCsQtmBsxoPVqKBs+oGbZcXMmhMfcZdPdL3
dJXEhTkO6NLXoBJri1duO22+MGOz8bu8qsMh5pqgxXKlx4O7pz5s/FYP7udUbM71TFpLZpt2dRTR
ogK6SJ1Q2kvrq7V0fi8z+jnG5oRuWocwXs5Mt5N1+7RoVADzIEJ7Mbyt4/KPKWo/m30iwgnQqe+W
hjzxoR8ir+eW/+bErZVocMzWrI55ag8z+UCGm8dEDHenxsn4vRxd+l9uhuYJ1jEyh3NRa8hteX3c
+I09W+pxofBZnTiRXnyczRFczy4dnwqot6hL43Ja8hFEf5eWRyktB0cI81y4cbFrKHP4+gD8RtHy
HPRsMx9Hs+xPPcZ66j43K5vTeBSUgUtVq46xF6dHsZob5qNsgzaObhtjMsJUlM1Oqr3iJ1Pj7pbW
cw+uu5xyl3yapv5cD5uTGQKsqYyZUhzdaXQC2g1uGFdFcyFUtwgBmcS71/f5CyfJL0hrXB36BQ+4
44iW76HD6IHL3mtCVWs+vj7C0x7nv2+Cs9+T2KMtPLRRaw/ln37IQowdoODnqBc1lgYtwci0XaZL
7Y/XB0MO5PkPt0WLlXM20Ml1xZFamPwGGEbEfuM4EiHZRfH2nTWLzs8hYzj+0BbFRRGrbhb2QzQP
fm16BbWm3p53uV239hlYAFLZidmhmm8HBUJ6V3PRItysZVL9aul9dN+UkTaEamJkn3PZDZ8TNITC
MkHC2hpsFcJli97Tqg2MUODUO6LxpUi8/GBHqXOtumv7sfIiDa6T69DzlLN+1Q2jfGtEhY5fRzF4
Z4XsXOIPKngLADTA0r4q8noObUK0gy30RQtTwxiuFb1ucNl2hPMuttxS+saUZBcIDRRaMNulQBaj
05U/4P3kPzxXKWFSeU6FhHMzx58t4ooLCnqz+3b0hLZDtM40gswqY1zZjRZv9iGbMjvwEqex6SOJ
eG/MVdwf9KSyPxpDVgF6FNXygwKj8nVaMzs9UlyUEWmt3zTuEtPh8RSgKpntfZQd7iw7zYzSmkEp
CIXxWELgLqqh/WR5ETBIL+H1/A7BQvRFXKO1LuWCfoACg6rTq+Q4GMV5oS4K7PY51Uq/txsHTQB9
yO5p784fjbTM3+XdWJ81ougPVqwrKFy0Fl++GI0aXeaiTqQPXmlKj53sUiVE+bil3peO1mHJhfYJ
XP2IH3ydu3kwaXb+zs4cTzlPeqv7jgBY8WPKau+ibZwaimLdCRT/vGoHembsUE1u+wb9E6CAQWQN
tAo1FEs+lgBXCLLzqXgvSoCNvlXrmMNiQ2d/Upa0yn1gvEiLNoYHo8eBPf1pKlMRQYpLTTh1dS7w
69ZjpTx6c2J8yiQEfMPN29tMZNm9ltv219JUss4f4kqK26ZX7a8ekAJk3kybunI2IoR1Y6cG9Dqt
VqokyDOXgFPP9eq9WZblXaxXIg6WQs9xeWqGpg4MDXWyqMiFedaMnX6WK7EC+mVqF5RfOhvi31yl
l50lPWCsVChRu6nTEal/d2Jm5kQdbsxeEDOIQW2Q/Eg7/cNggqYO0x7HUF+DAB1OtQWw2kvgGKHp
emG1FW56xkLvWYvQq4D1qIVuRvbkRzCtPnsSMfIg8RZbBGCE+g9NbQnhW6ZUsr061Aimu2ZyMOcJ
cIJJQeEm1ljXwRC5LPaij39Yiahh1VjTDIZAy6xdW+Uxhn7D0qxqv+V+7iAtvpt6zf7QJ/PwqVWV
ut8p1AjigKUTh9ZscFtTiMtuuiRJCwTtbO9LxV5rfKdonQ/RUIsfitHZX9141PowQYPteyNpjEGn
GGgVjs0w3mZKp2ewxBzvSz92AM3xuhHfq9jMblM0zDM/VqUBm9ycZ6h7hikx4NQGcd+o8fB20Az9
DzkPw15H6eyjjSEvuJEoNs56t4oQarCUSAuiRH/rdu4O2r0NA3EYUMSMrRpKimv5aJvW53Eh54+9
VsatP2dlc++wnOi7l2rbHPWqzPb5lBhFWFSu8XnsUHzfiRhph1JNzpo+arWgz7SmPrpzUflqTAvh
2JuFowfRoC1fcogq/VF2mVx2epwhmdktUKc4FMr3UVPMnJp9/RlnPlmeq3WkXqWDsZw1Q9Lj9ozg
x53ZZXz4wZPupdYseb/L22ZvusrUss6j9K2GknDIh2yOFOFnG9ujKsXLOl8ylAQdeHllSo9A9DI9
okAIPBzfI++7ValptCuLSf1axgUcGRJKKz8T3jx8aQhZxd6tOTyRHNHiMrBNpbiSXtUvPsq1Nord
fZ2hGO8gFVPDWvEnNHQ/q15f3o/FxGlbdCtWwiubdGXp5KznDo9IRMFLzswA3ds28dUksS692WQf
vn4FvnCjbwW3G5gJ1lC3BFC97PaWMJBfjWwQMIsRha8PsQalzwRHqwPd43LCPJRd2ZQVOju5bA9T
L41jnEl5fP3XN7CBfyMGexORpoteQTvUxXEuq2KniVw9mF5t+oMVy8DMq+5DgUj2ftEpBZIXm8Ec
Gfb50BK7eBWwtRz/qNC1Bsw6TZRiE27Bvblk6V09UmtHcBr136JLj5nlQI2qM25ZkCXnDfYTb9U2
O4Vf3yAGfr7HJpSds2mMUrQujtkwZZfqYuGPkOFCmuloFaeL1HZdXK27DWnWhjjpUETNfKnVo34i
uHvaE//5AJsgFtZpW+ZukyKKnKnvEJCKruapzj4pjQKQZkWmpLERH5VBJIdsieWJZOahjfPc+tgE
r9KRxZgMZnqMsqz5lhm0DPapaH0N/l59ORjUeH0rHqLGR75kuu0ts7vviacpmA1yVJEZzY0RIZPO
wW1+mcvdrE1pGqj07PiDaGzuSE1hvkEHGuVuRqj1o1Igy8ZmKkBD2Mlof1YQ/LwoJqfiDjaNiAPE
FKeAxi/M64Ouz6OWrTDrDI1OQpAE+BpRT7JWMhBu3g3zhAzLCo8jkUJ6yIT6Holv0Pmqv2vGL8KP
X9jeW9jX0lait40lPnrCLj/b8QxDVmnnMENM5er1DfhC7uGsf/7o9do5ddrG7TIiNx0GkVIeSqER
yCrpt9mQzokU64UXeZDHejRK7CypEjcIUKejYV7G3TyGbUn4PdkEma+/yEs7cCuwJMRiK4UxF0ds
upN9OyV4S6RYU+I1oDmhw/UTIIIir4VAS6ceKu9scpds9QeOvp94hPXQemYvbDE6Tq303kgJhV3W
V2doE2DCAv/sWsv79KaJ6cYNVBxvhQYLh6KydZU1pXWzNHlDc5QztY6Kv33uXlw6L2Vim/NI4PvG
wuzzo0LY7LuFSgtZtSa/KiqFpkeV7Rwwpf+1oskWok65xsmzPq6Og2tMgW3HblAZqKwabVS9f31u
X1pBm2OmlxrQtdZYq2CZvm/iXBDs5GOYT5p6YpG+dNOtJ8CjRVpjAoH/Gm9hFbPuG2lXhWDmtBN6
RS9stC3QGiGpZCkdWxybxoKK73kfq7b0LrpiQspNxqeYci8cV1vhQDFOrmg0TRyTuV52aq9Ob4tY
uYpruVxio0i1R7K97QFfanuM9BNT90C9fGblb3l5Yi5nRIFFdSwjtbnL3ZQXspWMzEQpzOVTatgq
MmFqFpP0TjEijm0RVYbv5CgOB1Gj5Jd90XbSj6I0/yHcqrrD16XDfsUeW+WQVSOQDvGQUCuSs3gR
BSe+YTXVQUKju6bPPn5y5jTK/akV6pmuU0wPI8dMYEZj1Fof1LwjN3OUBvca3ZXtjZbDuvfBa6FN
PPfdeJNGQ34n5EoDNUVDa/D1hftSn+GBZP5oWQ2APpey4RCnGGHsZW7nN0XuKJTHqY3mmg1k1DWS
M8WsfwyD2Yb2nIkPr4+9YQT+GxRswZiUQlwpm145pGkizrtaMQK1cpfPErzEVc0y2VmgUBcMlayW
uFaPZ4pBI1Lbq9zVF7Wnb+T3lIfi0JhS762QUWSErSWHY4rn0l6h4HI0ylSrg5mo7UuuuuUnyAT1
wRvUpA8UHYSM35AMtmGKn0BMkaKW75oVJ3h4/RVfOOe2oGWvn+hmFXl2jCp+voCet6+7frk0CgQr
sjTPPjVJEZ/Ywy+0baxNLGxrk1FXbp0ec335bhj9zbJoHdlh9rZQRu3QuVPxJ6jD/MSueulKs9Z7
5tHSUe1MZpVLi0oMyaXmDsONWkHAqBM38h09rfcDOMx94eX32H8r8FEAcQ0EQ9evz+0LZ66lPx0e
YkdRL3OWH82ONQJmykFTxpR7vSxOyeu8NMQmakVET3XnUSRHWnHDWZTqatCXaXVR2OUpDtdLK2Rz
c9DQz8t6UOJjb5SGH09oWHME55d1q9VnczNCiNVM5et/acq2St2IS7kURtz4SGqOftuk2mdIHHvB
NKvO7vUhXrhItopQMFTmZSHDxOXBqa61pYaGKozc73tsqKIeQNrr4zz84DNnurlO6KPV5/WNNSst
B5cW2eIiq6URdDYGhVplmnsB0O9qcLv8vFOHdxrn6rVjl+XO0ar6bhC6dl9NZUGQrn0XZHBoxMPa
cXv1Yzxl4jj6thLVxyJpOj+J8z+WNLX3S49nFjUIEUAIm7EfjvO90vaHpCop+NWltRvBaFNWGvN3
UrO+Zhxu/5e8M1uOG9my7K+01XNDBjhGN6vqBwRi4ExKlETpBSZKIuCY5+nre4FKVZKRSfLmfesu
u2l2LVMiAwE4fDhn77UpIKiOw50mD0MZmZA/wRJDwhyCyYGeW/B4t2HasNtJxvQs7aHgAHN3AmAd
X13SaHYuR/zg9Rv20utqHe2lu4zcGZQwHLIw5vtYmVdObtc4G+KenaDO6BrEjdAPjTaGu6HOtC9R
W6N6yzP9jeP0C2P9EVj45JGVg5PLxTSiA2EL0VfhLsWHRdTZRvS6QYBgStWjKa3h5+tf+Chr87+X
l5Xf/XSEoMfUym5OI7x5rn7hOm25NcNiOVRt05yMEw6DzmkFh/JWBJY75L6aKLkioCRkA7/Ohu7+
RxlDm2lzNO293ejYFSZr2yL0+erQallbhElgiwzBf1PmBEqUb/mbXrpVR3OrHGSrQXOKDu40tVsI
TTrgN3Jdltz+3KlU3Swwz994LC+OjKOZdJ6jNMmrOjqInFKHZc7tXs+6+d4d5uFMESVzCs2oPYuz
GM59mpcbDD9tUCv11rd9YW97nC6apFIpTe/4tp3mBHBotQ1W2bfIAy/tcayjORa/gRxExGYgMiKq
48JQB6xczdZdVmzUhIur0iaxFfmSnDR27foGksY3TrAvLCGPTe0nY143FoUPjl2ibmdIGjDJBXqa
qGAsRLN5faC/MOU+Ct2efAQ1vcRaZi0+uPMs7sxQTDAewu+tt7IuKE29Vc57RIv/zZR7TDaB94mc
CILYIXURf9Rymm/MccnPIL93gShDsffsTN+NWWQESzKpm0L02lY5ih21U8FGcmid+IjsZkIgXfN0
tkURtK4T/pv3+miGM6PI7GaP5TpriuQmFFTbjUUg8EN0++n1e/3S41z/+5N7rfB49tXQq0MXp3JP
uuuAxdazr6zeeovf+sI2bgXVPP0IGMn65JqKj2iT9tQdMXIvWip3ws7l3sKnQpqp0W9pyVVvrKUv
famjyUbLzXqpvE4deHzdxplEesqQbTeWU+VvSFteEt+YR3OMiVRxwC9MAdDV4lsq3Pl+kI24zgB5
buZIM4O5LocPfG59QpM9Pogprjd25C27xoVfO1lGCl4RwvIiCWm1CgKBqNF0QdNMb51OX3qRjrZ7
vay7kd6b4nRqUywf7XQzE1a9Kx2aaC72w/3rg+ilzzmaj0Kn1oQbMX83xgzfFnTP2VJKYxdTrdzE
OXGhr3/OC8/1WHwt8wKNWG0riuP9QlTpBCEFPNG2GbP8jbnnhZn7mG9c0mztjAVxwjBgzVw6aV10
dTFv/70vcLTHM5xhKhj1xaFxlOODSYEXJFgh8B7Lf/MjjuaMtC47s8/QLyVFRMtOeO4lIUFXKJPH
N5bXl57C+t+fTBmRnHuvmTO+RCy9qyolPVaWzXI9kKj6xlN4YUAdQ3+wiixEZMj8EOH6+hSGwGmr
KTVOHL3FgpiRU/v683hhV3JsOOTSGxyhZnJAZ/nBaavLKAG6a5RaFgxV6OtwMN74Ri/dtKPpYnFY
WEbwTQeroN0iCrX4GGxIHdDjNzEL6+/6m+XsOBe7i0TRedWQHBIc4ezqp/BUn5S2SYZCkC2GD7xe
O2JizWZUKY7KBu/WaZN77jZzsXi/fk9f0uo+0reejA8vtikLFByj4xLivT9Kr2s3hm0YX8O6rCpf
zElzMoiwx5fV9N9yeHlf7b6tys3QW+b3btbGU5naJPUCnPKQxmUcI7zIoD71+hUeKeb/eyP9qOV9
coWlpmyO92h2zb4mrHHRP8xWjzQimWB8pA2BZlSzkR4i6nUAVbTmLDe06fudjPrRtzIbi5Xnzpcq
4zGOmVXQTHfrz31kePuO6Cx/yMOJkLJhCfJwjLZJlMAmT+OzZmzP6wH4AKRPWq4QYnSasecAVZzP
TuwN+zwy010fNWc8wXo/dJoMLBWJy0lvAwOX7+s34IUV+XFNe/L9SQ3GTm0wUJBXED9C1oPfyATd
rd5wWFzEA+Qnzu6Qft8YEy994NECkYSJ0/bEdewTT299QxnfIRIQrQ0c/SSPQotaDtcwpADaX/+G
L7xu+lFxudHcqYjXDxS2Vt2kyIoemNaJbMnU99c/4aVN+DGoYdStNrawi+zdgU1ggTUwKPM43TnK
aO87x6Wc3Q34cPO2wf4E2K7Lyun+jQ9/YZn6C8IbzYmjsWndD8Z4G0HsIegTGHaVjiTvRWBEBFRM
UtYj5ePTzk7AvupnY73yLa0UvFibYbLXh2+vX84Lj1c/WnOwslV5NYzOXh/L0BfR4OwamPeXUsXl
HhlEBmJU9buoMJw3PvGFBeLYdE8vsksdkaIL1JL0k0AWG5j5FJFZ74gTyr/TvzmO1vv/5E0xyhEn
mBjdvd1ZBVHmIrvQjX4IKkF66Os3Dx7638/bj8eTJx+Cihkr9RQnh3GR4FgBPHtnCvRLSZpiOi3B
pBPuansEV2+qUMsvDFUOPT1DWgtb01YqoLSCGs5DrdJsgCg3hu9OFbvNMVkIBcdOcUrff9jwLuwG
Anmp1BbMOxstysaveTZjsx9KLdx3qdeeCMWZ2c9p//yIh7AZ/Zgd7bVda8MVxXTzQ2Ya03VfO/aP
mAAqI2j1IWs3XatIkEQBQz5G1/YxuFURXuVSs8sAvu34PkLVMQSgo8ueJK3vCDSKcpPPobgsOoOg
HEoStD/Fkp8StQjOXC4dRk3bpETuzjoDXaFcmLYGIaXkbXpuduiXCUGC5moLsbKzkbrbsMWe63sa
ES8ORc5gcm0NwOpktl+aQVffvM5DZKzVjaQVCslh5tKW8BsPdPpU6vn7zonHU3tG2tEa8opkewy8
yyyAVzZxX20GErloarauOC/HQtf9TI8t0qFkixSI76d+kGhrnIdJFNobOAFhH6DPa3ZOXcbfhNu0
SCrCBBmrrfKMEJOCBAq7q8k8jIt6G8deW+/1vKCMh6vTTPx0HBtj41VhfTA1vo4aIX9vPLZ18XXO
SmlsirBPzA1tuulnqVfd8B5Vcf0+ISMXlY4ns3DV18nvNaYwgLm2zA4R/J8y4D0MoRxXBJTSIwAE
fNlJLftRVI19l4Hgn4jzBAqxcRcr+eQlSic8Q8TpZyKFbHczjSSDBv0yeh+7spvIcV6i6j7pZ6bw
Jc0W8IfRPJwYU2L2ZPR2dCsiuxY71IGAg7NFOCgkEABlPgNyvJsNo+TFNQbvYyVC9aChulQE+eZ5
Grh5G2IKKxIyGJsCRZAFG4eN80iovF95NkhyJ+p6a5+l83jLabxAPtmrOtlxWseHuRS5Ne3T0VIY
MwdTbKsksqwN1Eh1MTpqMahijPrNGMWLuymdzvOVkPHHCL+3uvCMAuuQXk26eTIsi27AeICHsy1z
EIYndauR/NNZDkSdvpNfR1fuQo+W26aaivnak/OM5ziT7n7AHWhuIlKCNiyDA5ZjI2vPR+A16Y6K
b/1lHlT0rdUXtdOGLFkrvDEmaafVJWGySiuJBnW59JFZ7xSvuRg2oPCjm96NKu/A0Yemu8eKl237
puKBsrOx7mUS9x+1sM0nnHe6e5oIY5o2KQtu65uuDo+ytPu7sK+HM9QODbO215BZQiNbfohUq6Vo
0ZFioKqRTfKeLky5LxLN/j44cxUwFrTc78N8oQ6e1upjX4Tuj7K3Uza0SQ57bpJtG21VV5Q4CGqa
lLtOVgthalgUL6JxWu2wWtbeRHahzyTqTvhwllSGTFde05Ofiw2ISOZ4sZFx9WN6q9UTOlQqm/lH
7AIa0V34aO89o6QKkzpWDS1tXKWBrW3ZV4u3GlzKdHCyIHG7cI9Ol1xlTYb2sqsptF9m+ZSSu8sM
ovwUGDRTTTVoOK+yFiUrkRvadja1yggyE0cNsYNet7P0sLrFToYVYtDd89QcU28Xy7z7MQzkGPiL
4S749qVOh9kY6b9aVpthehYkrIqE0SC7gR6S2Y0kN7SeItmn8jZiCqNDE7aJOO37pbK2fHUUyxXB
rD+kHMYeIK7R71oK8l+k1ehMXWk3c4fqYfBOTAtppp+3pIj7DN/hDH9x5PnoAu0rXfe8CKhON57k
5pQo35PKvuGtr1Evx7JONjkjmaTxyBs35VL0zT6iw3Vv28OFl9efIt1RDfQ1T57BjIp+5vw8IwEd
IZFghbqyctf8HsYRNqIhqcDisvbaJxHWE3dnxsxTW7koxB8FGKQbwk1StSv1tSMwZa7lkzjSFH5c
9UPIMaCjp9YWBIVLmbBnmXPDqH0ql/pdOI+CtNw8vKqV6V7l5mDcKtBY4GH0GDKZqByGYpKRj6RT
GA2RfRbWeUajn4FejeH1pGe25VtdZXxxS9mXxEihckTGWV+1oegugH1/RCu9KrZkUtxq6QKjm3ZG
+yObnHLetGhKS/wQaf41kxkXV6qUuLcktACkF0uOqZUhSyREqY3+pDxdC0SX9u8Rw47v40ROX6PS
aue915ma2DqpDXMhqxUBQ8mQkUrNkq7TGccofii4BYQVZMX9pJrhdimL/LIys85CpRpBQi2KEWv4
pIXasHEYOAe9bGfTL9NyjDa6O8X9RqlemfsKs+b3mHf3CxuDRvjgDNjee1CTEDsP5JevXeK02OiS
fHW0Xm54YvUFhXDEJP05khqyrsbW3NNZ0ny0sudqaIjknGzRvv/fcmBgsGvw9kOR5J+RCnJpsVZU
n1/fEL20dzef77nANFRpU7neflkItO6kc5VNMwricHlLvPTSJxwdxtskN0yN5tHe8bSPXWKagJyN
Ao3QrL9RWHhpf3pUeavzIqNnZtEAULXYjl6bn5VTaexwhZZ7o/emN46yLxQwjqnQYWNabRVP2j5K
4zsOsSeaMSLlzuMftSrnk9Tp3DdER499yL9WF/C5P38sTpM1Op6H+BD2ODZrgsavXdkMV3SaHH/p
WudgOj3i3zYpLvCgmZuyiYytiGOgerwgn2QmH4gyZV5WXXo+hJPxKYH1jcfHHAPB7m/rRYhDrFID
vt93+RbJubMVmXKuzW6qdoQUg1SgLo0gsHBPgAI3m24mAlajC7mrDVB8hD5kV9FiqL3pVulFCGlq
0/bzeD5o1bSNXT0/ybOU9nBGkAvTxLItxiTfpjgBArdHicJuu0Ou2c5vVH1e6ESBaX9+0+ooS1Ao
ZoAinKI9MVhLt+UEIRETYxtYoZUEhTdjtE1T7bRVnf4+NgwWHS+O3xggLwz1xyLNk7NFnxqanEIG
oo0fYVNmsWRTPXew+ThYvP6+HoU9/VlOWT/76WfgdY3NeEkPDRyggO8376qIWjOk++h72KAELpNl
xGZaL9uyCKMvvYO2OZn0hGBBQsczwT4u9Jpov4wdpsRWwneKAK5yNsGeGMnr0iLCHKDa98aWb9FK
Xur+PLI6n1x2XK6Ze0Syo3Fbuu2IQHCTD4Ql/XIkL5173ZjO98mrzfNstuyDVHQphNItzvSevDYN
OV0ixmUUhpb8YMW27QPVM97AXr0wgzwmuTy5Oi+aFmuR3NTQq9wb6az4a8qGGyEXrF6Nax1ef3ov
zCCPZq8nn5NGep5GjnD3sZyvpSXKfSrb3ncdO/R5iHsSEJM3xuJLX+loUsy9oTcacgD2Opjt8xkF
GgghfdzBs8CCh63kjVt3RFv9PSCJkn4+IFMR1aIJ83A/jK00SelZMvjrwmx8SEjNnqyDWgRel0kD
AXPbfhvEkCMEc/q9V1YDJ4M5NQjNsInzTejJvPH1//6YT5jS86sy46jtIBHFhyarjT30mOoGefgf
MJx/BLz4/z6HY613vUy7+MVyIYi0+0UXv/w5qPYZ1WX9+d8IM8IyLBsnlDQ9UGYwLP5kXoh3HigX
IGVwpnWCacSfVBf3HbgWHQQ2P2FAzOBh/kaYue+IWuEPqWivtApqj/+A6iKevyxrXg+wPdj8QDNt
gwXruHRKPIahvEgPEq1LLpzSSt+bQL7mAMmJuE6mNNvH6OVPMeUYEeWgcmgJ5Aih+I7ujB9zRKCW
++FofC/7WO30yUg/qRk3oe+V9nwpOoNt+CgWjOS5nWtn2VR9xVA13ROV6lRBEdfpxtWt5ie25f6N
FePISfr45VzLAr8LVonbeyyHl04ZyWJkJYpsR30D8Gw8TIajnScEzlJJ0oi18TGWnWgkGn2QXg4e
WJLSdbfUw8naPet+rdP/6OX5n0CLYdy+9gJd9z+brvxf74HyP39t+Knfr439Doo3OoOVZc3/rVrX
36gY9x0JvqQJmi4gY/3RP/wbhuS946/aFq8TGW9kT7Af+vO1IW/RNiDuMtofM9j/yWvzfJIFUQmP
hpcPMh9JOJ57rMAp1BBRS2nzbRk68MaXfgwsVFqUw2kB+LhysqBG3nY6C/eDp/cfFOf8bUVZ6TTL
FjaClqPYu6PHjTsPO2uieedOFt/PZdOfxnGNhqqoyedNJ19pg7yKhKGf1tncbZ/c9+tf2+qngRnP
V2VeEKCfguAooFOCeeZYfThWlqFCQxGOUYbNRpvZNeahugbYjQuWThInX2N8Y316vlVcPxMarUUU
MrQ68kGOt4yRrWldMXN8Dys9JYkkexBu8VXq+fjG63/8jI4/6GiZ7uW0KC/Moi3g9a9Ngg2QN/z2
9Rv4d5/Bt9Fdex1dMIieL7pdb6oi7lS01SrN8+m/gZ3pmuqNx3S0v3+8ZwQ3QXSH/ghy8lh17sSV
zik414KG8OwgwvxOlfBzqGyk2c3d0PQfm9bYuvgbdsli3OTeW6LhvywTPDYQl8TseBCc3OODoFMO
hqwSjJoyLc+JTkkvlk7Q3Bw6IxjG8c0e87rs/HkK/OMLw6OFeQZU/S/JMRRXzXYpwjCI+3rewLK+
j3Nc6C36Fj/M3KtCYslrbOvG7pOHwak/vP5Y7RW2dnwBUjo2TQ3Y/TqU7ucPlpq3Zi3UbbZKVqeV
XaMJX8TWcpIHdpJg8h0bsNhY7EnuNAmnz+4tM3kwVXZeiS5B91q1QUqxzi917EucXqzr3vIuaypk
uZufe5pzuSTpg95al4Xy0qCcM3JR6akjeasxvqZ2eJrLNr5ODaICADH+GDJNbbAxK6g15s1ipqZf
LOqDbdRf09C5hRF1Uzb2jafzyZYbfcS7l5HJmty7FQSbemnaYP20saMIul4Gu5XWjwr3lgwR068m
48bqo/sQsreP3P+LNyeStg1/ZKfC/qBj0946IoPpFHvNwWknsYkTPiprC5iIs0gDDZz2jdWUXqBa
fnU15OcqETdJ6xW/vplIrIsZwuiZVa9zntLSbaGR+ae7dXqh0vaOUijfyk2m5YLCFyrr0QN12Ikt
7OJL0B3kF9nYA922+NwRkxfMXUtOlMGd03JK2hiI6CoXEIpFiFa3qPN7WBGX0+Bd2kkHJaUtl4uM
JvButr1bJ3QmOALJcuFVFl6SmGhC+kFqV6iC/qbuXho4cFETSApT9Hv9xTVvqjS/T2fzk1BCBNJt
78I8zra5yyUYqpg/rs81dIvzpIP0kHESv+olpuHExbxeIZ60Efwj/bAIg4gb07faRW6m9SY/3sYJ
q7SfeLUXxF00f3QjOgp6yU2gQih3+Mzkfo51iQnfvZQxrlO7wZNWz45HkqW6h3WabEwaIjvyaDw/
kqPYkvC47Ci1ATov7Zsyc+wzLAhtMC2TfTZyG2Kk+bsm5ZOSRc6ci8PJrzUzDey0xgGO0MAPC5a4
us4eQALcidg9ebz2LHKLvU6lpAD7tCmn5ds4iAcn1G7rqa92MQYDX1/4kkMdPzhztOzSaBSbqEXs
wI50+Nmrodt6yVwfAMXcAJUqOR4hK1Um143CddnJsL1b6CVCr3fSQHEgJgp3RKnQcp8kGc47Mylm
ejm8gm7R3S02A0Cz6fFEVrEv5+aum9x0O3lgDkYtqzYu2ii/wD++acla3XBAu5FGJWhqcmVaUvPT
YXG+vjQ64uH92POXwor/vL7udFEbqptkWQ6a1fqYkfjVZDtRTU4f7IGXLFvye9U4l/FoXIhwvKp1
eZv3Pa02qtMXNSxdUhcQJapQwHgYrZslHOSmbicvgKJ/WRTGuC0y5fpdIYl/haNLQwfKRXRvSm4M
zkc+IwSyIcpzS6vuNI07RYr8Z7fV4JiMPDCOohVn+Fi7TZQzX8QumAwrhXRmD+sr6i7fB/iSm8nz
bvVlScld1m6hPU6w771bMyofuja7LyJeWRiVt21saNt18u06NyWpsyFXT9yAKeClBQXsF+vA18mm
9Y0m3BYd6dGdGAmMLjVMRxZTxuI20ymi/ukUzr4X5A7xz0ukUxTGzXVpdv2Cbjzicbotj8ZuuUhd
05ILfeGaxoxC5lBl9zaEx42dx0Plk2e502p09s1Q5t/zJT5JLU9tZMUb3ybNXePG94MJ8CFv7iCS
cO+JBty4TsOk7DJOvJjrLr34IVP1snt8T0HZ3yLaJwo9oWsSzQiHmhIXfuVh504oUgTawCDxBu12
mlMGlyYREGXVzivn9P1gJdmnwQ1JOdDDZN5nMvypAz8KyDohB8fip0JdYBLDrsKSGX4jZWjy7XXb
F8p1aqTzdG66iIb8NLeNvdmO9ZYMqvHKwIKwWaJ+uvZMJsEEZeu2IYTkBJ+WxBnH0A7rDpsdD0U7
RKrxgqzRvmHMiq9NLxc0ADD694IJP7XLO0cVFq+N5xjnVthWOyNaxHvk1uE6oOfmbHBnZlpzbb11
sYY6II0RSaUEox1yi0s2nH7eg7PgIuaBmT43b5pYMC9OiHo7qIgONoCk/dwgewfHXGRbu7G/EQuT
BpZB+2OUrUdrz9TvJlIBz4iQqnZhrVdfDM2b9l4Rzhe4Cz070JP4vo209L3StW9GnfaAGJP1+SU6
CcdhtWhbAaltO4y19aNCIHggg29A5cvLMmQgr4oIzNQ0CzyDxujtMDbod2OS3RP5fF6tk1NVMoKh
Ez94xMyyUjV3j8si+9abNQVgW7QJfGt9XRfTsDnL180GtA0SnBmHhctrUDFhmNCXAkFuyplldBpO
lPHKHjr1tSyYwR/nCLhcl0gKiw9akdxHWRWeVhGQlK4UascUv64p2W02lGRcOoQhr/PxtPQIlkv1
0FfiujL7i6Z0v1tx9gVT7lmKat1fFnYJ7USllf6N3CWDvgKGeOEEU9yuVxHACB3tvI3twTdTxLJT
rafn8+RyUKEMGpQ6Weu8dCciHT4k7ZDvBPF0QTfZ07UYWUPasZ1Oi4ppnR3lnVesX1PQ2GWiYgam
zPq1V3CAqvheRdy/tFEPVcTfNur1pV03GI/bBZznd7OT3tcJdxNwjLm1PcILX9+pPdcErRtFMv9c
E8epw6nQddd93JP6IkAC08FCFW8zj7nKcbVbQjdZttmojQpKy6Jcipq6+Rbr8W8ixSkqkBFDmxP6
qHG8QZwofvStEWmB6w5XMWC5rotPTWu4CVMwRZWB/iAqoK7rTUaKSHnhdNonw63vEiveuzTKMauy
ni+WyZYtTaB41tuCQKikWT5EI7HDEQc30oTbk7ADV+VBKzND7TOn3Q921ZzVhlftgO6exlr00Wj7
HwldTCMCL7nuQ4csfKiapEMcrU6dqGabhpr50ta69DSfeZeLkInbdJ2Tcd27Q0LnRWfMAZC7NAtm
ncSkQ51nzJBthz3Lqxwo7aT2bAhxZdeILn2jRtLER49ubV6lBBFXi7ntNfGGN/MvB1SHGBkh2K+4
JIW6a4ns6eMtK7ci2dLTAkewCRmynE2a4ZwsbvSQVMyeLKwPrw+oR6rZs6MHH0mJ1uVjiSW1jl0b
ojeLjjB6kFLrneLhWCckyS039LSjbdsuX3rPPanXUNY8s/ZD6F2u20kBNd/P8c1suo4DgLGw5q57
Jn1kC7Q+5YbNwGym91PMUpozhwyFdzKrIWgTtzkpRfZQV82dWbHT6RfONYl5M3nM85J4eNquFbsg
ln0Bqmg7dNaNoHq/Wbeb2sLOIWcT3uK99JVgkYCqMfvxoHfs2ji0PO7paLBKzC3eLaHft6PG+pSm
jXYw0IlQa7Avq4W/yUHqjtzZ9rYEBg1TGXNfICPW5CVkGf+1MnLmikYWhnHWV/Aj6T5cYiM3YqyY
WHPW4kywKkg5a+vGrg04qtz3zpgG63bLVPVd6tAPYfMcnpIGsHx9fHz/qMR2W+b885/rz3wvq7lR
Udw9Fnv+/Ld/rYS9/1lefst/tse/6tlvbv/P4x9HP8vgW/ft2b+w5QH0fUO5a37/s+2zX1fxx9/8
V//wD1w48+nP//oPqqhFt/62SJXF0+IZZa8n43y9kj9+bv0C//UfF7BF2p9N8637yw/9rriJdyhG
bEF4F/VSFGCUMn5X3MQ7qnCSPajBJLuCm/8sVDvvPCEIe6J+bRMi/aTg5rwji0DnAO94hJ8alAT/
QcHtqIvGPC9J3qG+optUBQh2PTqPD97YrkabKegds/2YDNXyJU6nfW9lOExzazQIqxjNm7x2yp8c
bpxrpS0sYmaiseaOPbiVVJylKu3PCIaIePFE9p4oQwhd/3z8/WuD6//dnHLDplzzcn/k4lvTEfFS
9z+fjzV+6PdY09+tkS78TzK1P6/ukplKlqrOVK+Ti0S168+xZr3zyEGhk0IRjCWfAfq7uGu9M+Ua
c7bmC3qCgtw/GWuPQUNPVwBJudlwXSp6kMgZ2msx7MmeIkNLXiYlxFaEk1PsEyUaHpK5ADPpzPNy
S5ykdWL2qbubRnMJYkT7nx3yUX7mThx+qzT30FvzUAToTGXuW5OoP6MH2RdNVV4P6aR9sLrWO1+S
Rt6qxKw3LnvTfS9GGUxpVXyt+1a/LUfV/2wr9FSRWwP2NNFcT6Q4nsEAjK/anPJQrNnxhrAGdy1S
UNnxGsTRnHA7VsXBM344eW/fkQPdXK+H1pZ9evshIuch86cuR/e2KLP7kGgFk7VdZQ9z1UqwsLPR
2T4nBf2TIWrzx0JG94DHwk5umilH1GlWHcJKdvDlRpBhNfgluEo/6wa73JlD651k5PURnxctdw6c
TB/oaXlR1vrwNcxxigJpnGxfh0S562c8XYDY2viklKn4kZVDtCf+ZZf0+nVFR+kjmobqB2zt7hNy
mhR5HmEXB+hi1EyWqhFBVrFvwaWFAw7KLWlZ2mKdekOcZRuoekiL4/QtOf5az30+NCiWr6NWpzBJ
tML650+GRpEu5MDQVApsp5UBwQb6iT5DeP3nk8j/hD4RwRWvTSSHb6pTz+aQ9e//MYeQ1uwwU9Ag
1Wn0rAyqP1Yr13pHxhtF6jVp1/0V4/w7q1l/hygRZxcbfouYnLXO/nsK8d6RBeyyypE/wG4es/0/
WK7W1ejpMKFYz+Slu/BCgdW6Blf3dJgsXmNqoxe72wKf3+irkuKWSj15Us7KQvggZHnhDoP2k/1r
d+VMTZT8GkIvkqLWT/jrFdD7XD0iEhve8ysQSZ2WDWzqbURRddfUpglJEzasSMO3FFt/80lkdNHe
FmKNLznqINt1o4W5PjrbVVQZ6NViM29m+Rvf5693lHu6luNZLdYonqODQAzzqhQoj7cwSvWrppzp
UNVlGdGN1jvdWikmHTCmQrt0pt7+PEzrGfvJ4Lv+dfNea5atDRDGE118djyCzcjzWyoBALtY36zt
3NTtlnOJc5FBXF6JhPl+cuxiY+qh9oZuRsj1BPv8STp0fdDks2TyPI/VJlLkYDb1xt7qKNRX0bKK
dfhCmdnBFRCV3MrJaKKTrjHGZYPutiCES7dn+tuURq6iTrM+Vos+zvifMvu84CjHBMxO/1uqOglk
p1xdPCxGJofKpVF+lSzp7E9LIey1Gz6lviK7kaQLenbS50qNbt94sXWre2U+7ZU9CWJs3URZPxCj
kQDrVVox7ii9hB9jUyV3PKzkPZVC695L63TYzWwau0OeGBYNilo676NZqq8U/GznprPjDAl2OnE+
lfZcJwev15wvkT2HHE0zieo8teZsbyH5GnbAYAxqng7NIl/v8uGzO8aq2Borvugy7DPxIXLcot3M
yk0+Ls7SG3tpZRbq4DGW5Ik1BAlvC6yC35w6Mb6bka0HuoNq8Kwc1ETle5IOSABL75wNSxhgJMsY
3AuvR8K3tV1uO92KOIRvmXR2ROk+4zSFqiw0d6jZqzKgOoXqe+jgbqLa7USFEHes46Arq+ikaBav
3oJZMelduHa+U57bGIHVz8tInbe3L71YTbcR+1c4u/mySH/KFu/chSoMzhzZxvc8mxDCUTRr8o1Q
hhUs0gCCp9LQ8AHdz9PG4UXp95zyfmqkTn9YUoFSmzWTY7/AA/FQS2XFFD3RqgOeSYfrohnuy0TN
tZ8lpdUjmLdjqgreVH8Pu5AWjNYaK/NkwBBjAcIDFhKfy9aRd000xD/HBqmzb2qwVH3XW8y7zBzq
fdWCcXYtzTtbfTjDWaJJ60tdadk1m4ySqm4roMP3kkQ2dzLFxTRJoEjwmOTNQD8UjJZCLO0bUyR2
EZWKPCiF227Dbq5hoBW6tWwGzxovwZatyOB8KoxAlr1SOJS1+FOVDsS0kWEDXcGqZH+IQo9KHiru
iA6ENyWfcgw8Kem0yk3hkfYxnflqqa3idLKScDmXKWDdoBK5fK9cSfUZzEkO/bsF0tNODXppMXvk
GvRhAWh36bVlCVrg2uUBI2J0b+HtASjJaQN7Kqp8Z9NxhocIUSbfQeSm+cbsFj3fVtQP2VetVfKr
lb1JDFjBeXBL/6C8TKyimzYqJwJp7ufyi9ct4nvUlWrFVmrhzVwm3lWcJv+XvPPYktzItuyv9A8g
l0EDU1cImRmRkswJVipCa42v721OFQ73dryot3rQr6smrCKZ5gBMXDv3CBuFsVkGn6rOZo6DGje/
yHrJn1yohYLE5SZ+niK1RTbqi7TeIcjCCNkxFfOzoYjsa62N+R8uWL6zcQnE+9rMjv9dDQSqi9BV
QS/NIbcQQhhJJm5KeBr+uz6tJ7Ghqo8wJLODrtvGaBHVDXt56myFGIcAo5qEdaLasftk9WaI/0Wf
q1/oL5GGh4Eiqqsgozu2baJceysgTUPGdVrs2ZNuavnrShHjLtQ6PowOk0k7RKIojZ02cKEloc+d
f6+QLAJlp23+zQyKETwUJ/f4kGcdkh4Xcrx+KHpNQeAdOxSPETZtIbHTNZbMiAldZVMj9QrI8cVG
gjYa6Qk7yymHzOuwHA83yiCw3bY1DiJvLsc6RSJBk4pEclKrN66ah2wDAketjdU747exQzKzSwq7
FHsxljxZa+t4t1I3BMG+imtYyWM/iPCOJnNibssh1omISJz8mxMY2dPM7A03fhVqAHV1Mb+zJgUL
7NTp/R9uV8bGgeXW/Y4boPhYKWbqsyKgxcCht+mm1EIbwHHjUg123HBqdCA5OrydW9eJuxsAfD5i
GtnaN3mhx/UutwBm74auZWaOqFk/dfBoAMZF7mRb32oSdeVUU5f9fY40C8iWw0KGijnOgqupWk4X
tUrg7NNuQPVm4BerfjfCvmGPQ6hj3XMMjxowG0yU3aiKhtbbrCnmoWIjWOOJyfvcyxMWlEKFcG6D
HIIwoF04Pdidgv2ww9dqr1Sd+YxsqFB98y6mlfbewGR/e72MuDQaiizVIUMNZMRa1EtzQd6eRRNo
H2He+TTgorMbBsU59HpqPIZxy636n7v3hapFO3/VVLOOCUROShyF02K8us7nmg3NIHkp6J5DB8LK
JjQ7e5TJUXOHBCvX6y3U+3jYxzTx809a6yj+rgVAjPetWxH5VmFtMu3IazIeRZdjlIs7V0AgKV3S
4VF3g6MhlgKv3ZiCqP2Vcw7/ZTb7KmDvfzqwIjm7/3zbMwzP6779/EXPsmQG/PonQlD+O3/DKgSl
CWYyEMmfOWkUyX9DeOobh+Xmkr4Gt5E7LMXr36Q5640pHAOOJI0MLqwv4tVU8w09L8gv3KKEw11C
f82laDnxuXAZ4A3cm7k9U80vlpnFYeFOeo83TcbOX2vzpqCAwPq9GYlFWEv7XrgvcBNhODiyron3
vFzbi3Kd6Fe/yBINxxvfsDa2Sw9lD093+BpkU3eH/qjiYubgToChtR0iL5xKcslrXb0VydwSl6tG
uJxGdqf9XmtpekOSg/K+L6qJQk+dQOBJy9Z3OQFICTlOmvBIvoX8TQ15wA3c0Yh+je7mKcih/Gna
x9DMSqSqrbuN6BK0mzETt6BJYwNJx28ReJl2dQisiWIrm6fSJcylT54HdLsJh0YfP7+YOhe2BWO5
LcjXYxHqTtA2B4O1NBhSCLZX81m+HjetvuZ1Vn6yBotkD0tBTqpVDmEV1tjbBdEgylf+yggOmoE3
ykbJW5cgljgUyWaOeQX2KOALJJbsFjQF1CPaABj4R3gmtmlUT5yvM9EQJs7ImyjuUfH0c0+ESGGp
P7HVj+ND17nW3VDFE04CsYlLaW7djKLFVcgmovReRE15M6CYfCj6rDvM9syfZCPcyzdzpgbPOmHh
v8V03Oi6iHrl5rmI3jtOJFuXyKO8hUEJXlyl57lOSfpz4U+Ns7Ppe1IFTLREJGMFjtNTAMTlg4le
11MHa0PJgritC/ZtiLcnNbl2nyON/YCzqekpWMdtevTr6JbFZyXJAi9Drri//mnP2IJ8Wi6q8kqu
WVDFlx5qMHPQZWtpu8tzP+Y8dfybfnR/i2rIPLTZ8LJXe1rDowh3GMW0h2x2TSTOdb/iKyZX2Mtz
9fg7HFoJIGXMNHdxZ29Tc6a0Cdrd3LY0fxVf3+ZqY699H/nHnA8jexOsYRsB0+nxjVF95eAZ2+6w
eybHw8RSnb4+MqfAaLZNq483IAvWXmIXG+zX/bsENSxULCvYqvgWr739821O5wILvxVAGpBaLH6O
mfm5rRUYFqfGVD1oRVreBnqhDdvQBArywyF7FrpvwjLI2vJbrBFFTVL5fZfU+Ttbaz29x4juEPOn
h5uhz/3HgaK3XylCln1VF7MGKUuAAAyYAjX+9J2NLc4stU9tNQ/kJdPPfZzV/K61BnHXOe9ayJ1/
vpZXHd//P0CalvlisZ4d4Vi00Bn58S3/X+9/ld33oxvMv0e5/Hf/PsqdN0RAq2CRAiiTHZpZ9De+
qXHKcxibNN5kELZsT/x9lLtvaI4YwKo0Vagwdf7W3/gmihKbox/LWmgLR+jzFfgma3ix6KBvg6QC
cxJhrNGmWcxyru5ozvV02Jsti/I+7mqB8VtrjfD8kjT+qCV4tO4doxmQ3SE/7w+N3XJ565oqvW9U
wLwdfDhiaBoznfgHcSbxOnXk+huhI/kGCybQd3Na6D/LzC+zXWJ0c7YpS6P7lMfEHdM18WN1o7WB
gv6viur81hgn6tDUrp1PUa4W6VZgjzFt+1ZvJ1oahKhuGjuuMhg8k8IBZjVkgoFUNtxO+8Ht4L3a
fgzXiCLWa4rYxlVzSvS31BDmZ9WKcZpAWptFYDGjEm7rubHJ6CmgMrodAXelqeTjx1pEdnaTOI4+
7ih4jP5tFWZdsPP7pqy2ihuK76Hr+j9jJAIdJEJClHa9NrQfGljd1iP7I336RBTd44CpaXcXc8uf
NjRnCKnJaMFkh45T2z40w4BHRQadMtuqQavVh1Z1ouwtfeN22OUZHLjNJLqq3qv22LsbHf39U2/O
wbAb2pm0qTEH77At/s0tpRKmqZZhFupWh8GpbQcR5Shpx7YLv4ZtLt4pviUk+Y50TbqtTta/HabO
GLyGJKkvtKN6ajhAA7XfK5FTuTcVyNdHzSU4XV7Oswc9CnvwtGjMkM324ttgO/E7OzHt7wnJks3G
N6dEQIXtBohmQWwAX3VT/C413PZzWbkJgbKlg09IDjpk7UJf0b8DGNI/asZ4/hS4cmsdbH8kn8uq
kXZWVVgQIqPMki9dNHha1KVWzodAr3ALIAqsUDZ4Zci0MKWo9DvDCEON6/eArXxBDUustKk27xXC
E6sDWfT+o8Rm8L0ta/uXg5F2+tZgW33f9oi3HmKj16ybstMlVcIA1cMl1U8yhNJjGlAN2jb6bA7r
4TZXasJ7e23SEAqwLlpcnMYy2BJqBWIbq1VLvFRfucZBVCS+77qM8hLfJT31PYXU7EfDyuD1BG2D
035NRpvucTvWskMSTZjch0XTvW8Ia+kwILCHH2o2jNKd2XKkxj8M+wdqt+r3WAM4g1o/+uPWbUNM
0zgNHHOrYCl22yFZ1LYwNoS9qy38EHatSvr2FivWyt3hX1588AfSX1E4K4G7hZYPQ30iL8r5veOM
d/Yq4eBwOcdE+dI2dSiP5FH5TDTbMOyizDY/O8MgvuA9kfl4C2jg1UQ04aGgZj6zNbLJjZJoo1tU
BAAasRDdJj8CkhnQpC0xSmWUcOXUT5BxVYli1lkBk3Y6gpsBIekfhjb7Nfl13QHMSxiUQgRItKdP
6GEPZuzYQIFM0yN8mqCc/MFt18H7QuKrJRaEkOviimVjSwQ27BLzLUk000At7FZAtBKttY/ALdk7
drVvJJ6bYSQX7tQjzNsdId/iCP9mRyhYM4HYD4oKU3KbsUkHG8WoXWMDIA2M7B4hZbTN9mN9BJoV
22xI7DsC0PkRjJ6PwLQmMWrMm4i9krh1XksI2zzC2c4R2gb2BeYmCCb+ZMQx4LeWm+oHACK7fAvs
DTwuArP7Io6gedC6GmxXbRrFNqX3Uu7wdxrx9THCWNuAqBIpFvEJ1J0ZBMH3wA8BANqE5BHB5QfI
rE+I1g1GS+ARUyhFcDB6VysOTqcnsffipLx0Yzk7cai9ad3RAyFCgVbdacli6UE7z2Y77P25VPG1
9AHF61Vf+XNkioOTnpkN2wzJoLX0htRqEXZAusN+dJkRG+aQYm1pMdk7/FNiABqssCwt9r8O8GPv
1Tl3up3RElRw/Wnl07wsai2eUtMtkwxDznnuHqdPGzZ6NVSWTn+gyNQ7p4v7380ybj5V9OZ/XB9q
2VoDhhIWtaqDmz0Xc0nueNms5JLgqk0alYjAuijb9sZoNvtEHfjKbls66kON2bm7CzOtCoE4+S/I
YhGJ/fFnvKpC/J8O8PBFX3ybs/LwY9d/S7uX6M7xX/irJgTGeMNRY5vCpnin7gJA+bMmRLj7BsWj
ZnLdQyJGp/CfklAx38h+pdQygbq4fyI/f9WEiiregKsCyOho4IVG6/E1NeFiyqKr5KwzWBX8OHq0
S01kYxtla5Zm+wkH1ZTSqbPuR90fP5i4id1EHdyQvCGp1grq4kkDU78zSr88pGxYT41OAExH4bjF
rMwLgjDcOkWVPLjEFnxUqVUe7FywFmgA3Rh1M99H6iwwPzQb/6HCX5sKDf3ii1d/Yb85fRzIPwBp
7AQ2KlIL1sBRIfaC6oEm2bR8Qzc+mAn1W5Dlzj52nB9iiJXb6yNJ4Ovftf7XSA7IHWRm9ltN1tov
RiKTz41J2zQ/0MQ2cWobndt57DEpM8vsvnJD67HsyqnduKk6b64PfeEhGdFC0Ap7CrRggcmFGG+N
Tib8Dyao1D6fm+A+9Q1CvUzrdabEPCWTjNx1wTOy4YCAnz5lzLzp3T6rPiqD1R7CyfoGXwq/vFE1
V77cEbs6eaG057k7MQ3ZRu2jev7lC7ULYQWZNVUfE1scqJFv0XIfnLl9yCuxr8bsQJd9Y+q3eZCw
3X2phPKswueN4/vA/5bZv2gSUFw1N+HQ3k3Zk+BY73vjNjMyPEM+mF34aSRxSc/sm7Rs7uMsuq/7
4KkNSZTrNPXp+idihzidHZJdCXQP500w8JJf4YxTbIVamnwkeZYkWNEUpCbmmC5N8rJkKPnKyXM2
G3Wb+yYAralDwmNmnH6nckAzFU+17O8Li7vbON+4ypjeU67lt+U4uM8JxclWq1dnyCleJGeILSWf
BitPWPL6ejoy5IrRIrPb+NjZ1rAPSqKFG83PVlbbkXxzOjs4UXmpSGXk/dqWP+PFclNLXN2IJNE+
dj5G3LES4pqcKLOXZPZ2Ugnp1syEGwmXCjxqrWjf+KG1qY2m2sZZHb0tu1zfK2TBddW361/67M3T
LXW5pKsqxCEbUcHpDyvHKu2K2A8+RX5QbP207d7ZqoJVMAqVjaojAevV8D2WlPbz9YGPRc3JK4Ex
xdkAxZ4uAGYHixJAbWcSvSyz/tQa+7nOm50ZYhFkD/lz1Uxfar3/GKfTtLUDl8SvVP/eCtQqeo2B
omQzld0TLkvNZprIiWlLL+m0X4Gqt7LZ+b2w5p3hzN5YVvtR9CuTdVGuMWeQ7rqAs7JSAyRYYoxK
KUvpuZ8+Vab2CE1FUh12heO+bdzhPs4xY4QPGSnGFyLLjy/t/0a9Uv7KP7T1r1/t47fy/wEuuVzy
/+c21Lb7zrz+F7WS//TfnDzjDdUzhG84kg4cO2nI8Rdq5RhvgKJhiFFp0PiEzP1PiaLpb7Dm4PAB
L+b/P4KRf6NWLvRy6heXvpGwXtl/Ot1eqGtlLU1hQk8IZQeo5+nyKioylZq27b2mcaYDjR4yrENt
zabq9ET9cxTqKUMWVYIG73IRK7T8ByvtPaXsdZgZRbLVVLyTI0Vf89deG2qBr8exyx1dzXoPet4P
s1Xdne/4xjaoE7Eiw+HjvDiDjg+FCwfXA9lBdukJnr46x8GFnCZW5xWFEhAZZSoPGeZHGACAHhBM
4ZY0MkRzYE9rfh/cWmcG/TPDLtRiFz4dpxHwJZ0EFPnLT6eCVbupMnSe1WnWRiguglEfp9nro1x4
nyYCA7Q/Ng9LtXz6lDjdNaqfVJ2nlgqJfjH9uwBp5aZupzVrwEsPZICb0p5EciGWdy51yBxlFnkH
e6h3PFv3YVOFRLBff6ALo1j0IGj06dwMuDmfPlCud4Rb237racJ3AdNa+wPFYL5Sbl0aBcIt2DLX
c24Ri8nR2ST8pqXRYgvZGvc46MJFcptxZZTTw/E4BfkuNjdz+b5YyKfPgg2AMxQD/RFiCOrbSjXa
TVkJ+OZtat8FHBHbzg7dXRaJYGXkS8/nUEpydxIGSPdiZBErdtbmbet13dRtlcIo9wPi6v31b3U+
+WxenuzIAtEDPCyOYHsWBabcWunlVCXo6SvlQR0jC1HlXK8wdi8NpbIZ0hCgtMRl6vRV+hArUaWO
pVepmY13d2ffZoVVv61sM//zkPwv05AREsFFYPZxMzQoKRfvrs3RSsxZVDLFQVDyBtCtULT4gJmG
8urPdDrUom7Vq1Gmw6cM1Tb6DUZW5v3IrW3lgc4nw+koi0MEznZXEk9VeCRhA95xC3mMiiC5ef1k
sFVhYowHq9peBg9CyZuyKgh4FvDFGzPUgGIwNtjFIot214e6+ED/DrXciXo/bH3U1oXnT7ZzC31h
9qxI+3V9kEsz7sXzLA9Fq9Orspjdwiux6/dCv7Px5VRwd2/6Nfs7+Zn/LWXlPsEHktcXmrDCgPl0
OrkhyPiTDzXZi+kEe7TpzZsIbjDk2uwHu2G68qUuvr6jIkmlbjaWoZ7YE89x69iFl9qRclDaMN9y
PUpe/ZHAZ5A2gQliMnTWbSOZz86zDMONJGw/d2Of7EvXGA6v/EiSOMl5AeIhG4/L60fRxlqE2Dj1
MHrGAFgN25962FYHv6zph1wf6+y1HcdyHUlrR8CxlG1zWvnwFRmr7K3xGwrVnsuCiW3q9WHOZIOc
5uBeBkguSKrUZJzOhsJUMavN29QTThK+VSw3esinZtgPiZk9cNMh7NIKx0dFH6qHKk20dwkg6ZeO
Hlu8xZcAxyG8ex7tDmYp3aX4nhOg+ZDrU7niJXk2a+Xv5KVjx6Ujs1yCI2SvRSZiGHRgQed+rVvf
fKtaReXhZGJjiNC/uv7ATAq0h6mkYyRoLjcYQ4v6vAns1NNU5fMkBn2XYvD82lkrHauABRkJXiVN
59OXn2DgRIZtlXqJn9b0S8hq9c2+W3l1ZwRHvrE8Mrm5oikE6lxs/GnV6ULplMRr+EzfyjTUpx0M
aiCS3HDKDXzesodfW4strkLjbzpCbq/iJvyRnZw4S60pPzhqoD0MU2U/ZDovAiVZPySbrG9muln0
M4ZSBp6KsS+fr0/Q83Ugxe1IBeDkSW3r4nzU9EkmmRmJl6RkEWUEzd/UyuSsrOyz2okQEfqi2HdJ
aSU3s9MPQZtOdE7VJZ5fl/7vUxmr24KU8sPUWxK6qusHf5h+2XPYfrj+eAushd1YjkxXgZUuLMkW
OB1ZR6GnOFYbe/grxbjMENrwwZwn81tR1lO0HTrcEzb0JsbnKRZJsauwj0+2ZZME80PpuCw7v23c
rwk2uV+D0KKTl5iNgC1+/XeeL7+/WJESA6VTuTg0yE9XhzGIsKO1Un03pPFXU/rE5G02baeZVvr1
4S59DwzjANCgCln2UkmUQph1azHHICVworLcbHGN5+qxtdrI96ykNL4ChlteOVn5p+tDX5pwTARK
MWp1BM766QcJtTqemrCLvdG3CkhqKFs0g/l3fZQz502+O9cONLRU6w5X7sW+m0eFhf1GGnsw3TEA
TYU6baw+G983zWjc2VGt34EWhZ/mMPQJBwiM26HqfagQaBxuNdVwX3tMy98j73Sm3CvM5dkWFTMx
IKUVeU0mEia/MuCZAg/v+mNfeLm6DsPWBKvguD46WL9AFms6zTPheJHXhcq4D7Ss3KsxHkT/vVEW
nxDHxqkrOS68YbJxF+c8J/AtUVb2jEtLl5WLqo++BGl4y/Rhv8CmrZtwK5n67J2TC/0Djlt1tjFD
kxj40EanvC2rCW5tqVjRx7SgL2gUWhEenNgStxHuqzl/6Wo/NRbVH+VoR86rDxg2FyBAiRtRfDna
6WRG+6KoSHlCL+6G6SabnfkJXVy8v/6+z4pX5g49UqaytEfgdZyOgt8NjJRojlBwZgT4uFW1UchU
2lO59yufVi6Lk+KVoRBr4jiIJSebw2KokNQyUqfaEFvB4Y8xtt81dN9RV9ufytLH3V/7fv3Rzqii
AnQASAU2Ns+Ib6qc0S9mbOio/VyTZeYpbZV4WRdBUAV9bncVV/h3qjoPnlJb7f0YYwg1m0GOd5Ie
PvEpzS/Xf8r5W2blsHA0oH/QaOl4/PKXqFohJjjDIRVhOn+0IGbvQmcEQ46sbGUzON/tT4dabE7F
rLdh3DOURllNZniW3Jgq5lZj5AYPVleteZ+vjbc4XVSDQJfKZzwIaQS4FaX+M0rwzCE1edzQltNX
lu4ZWscmpMnaDucNk7e52CAwp6pbVxShp4e+elMlwkjhseOSsvWnXn1UCE/cDnaZ73y/dX5PY1/9
4/q3vDSteMU0qzhOcZg+U+viIlY1KvM4qLTquSZZ6jMGfXCIfF+/H/jK+8rOUg/f++TOJYRz3zmh
m2zKfuW2fmlS0ZSml3TEpyz5pl5O77Gw3SCtQ28cVHA8lt2267t6E1ipWNmLLg5lSPqEBEoB3E6H
8se+VoMiCL26RpI5TxHxTNPk4IZTTiu7xKX5BGNZypBZLwCIp0OhahudLrVxS4DSdaeH47DPatPf
x1OkEH2Vxivz6fxYA3LlEgVxiq2JE+F0vKSvFZd0nMBL5rC4RyCq/iHsPF9Bpc73PkahZgBlhkAA
veF0lIoImbapROCJwu+/lKmibbpAVw+a3Yeo0lyH0Ph4DfK9+GjMUIoDE6WLtdgKArBGSs088FJd
lB8Q3Q3PoaqvRdleKIekQ5ngKKaDS2tzAcQqONyNqRJDhU2N7DlBYP0jYFu4m2Ldf6sNlX3XTHa4
N3KtBB+L822PqOIJYjACiCJfa/ofwx1Ojxl+DmUd0g9QKpC501cdVjMbSIz6ADCyeJdQwX3Owxmf
v5kmpxsn+nvh5Ga9QdFS/SpiVd+LbDJuEj+OH0stCG71PAnXzr5LnwISEld1DKkl3nr6ozKhDkqk
VIGHU5X+SwjC2DOrH9KVxbPoGMr1ycNjHw4PgZsvx83pONOgT43VhgGWK7b1vZAKehmqfe9ms3lf
dlZxO7l1eOsGDX55aHae53HCBWZlh5RXrrNPQJ+d5iVesuAtp7+CueB2vq0oB32K59/yoTa2cUFu
dxsSd1ihxAQCdpMdVN34LR522MVFbvHb9R9x4Y0DOagIA6VA0FhenHuSRdXScJRDJuzkWXGECQ87
qV9/2tLAY2ulqc3DHv3WXuzBctmFVg51IcDIhbSA5jEKs0NemSP7l7ty4bywNZJMyJ0cfglH4NIs
QY9KfU76VjmMcdIduJLae+oJ88lMc+eeXT95//pXSNcDCatNJxqly+lnDN3YMQl54eF0Fx0nFI2t
gob8lUIapiyuXOAExBjQ5F4q57p8oHBCUHwg4TDdlFZMLeiPa3DNhQ2YUbj+WvwH+uMCJaDJEc5Y
hsgQTzN+CiYn27uNXPuCSM+uqIb7umiilUeTu/piHZwMulgHQTrVXTtze4HoThpXObT3VSuDZ5vC
+G7rg3/TILLy/NK3X3+qmZydVNoIFCBBLWqDJEdRTjKicnCD0PBEz64/YyvmXZ8gF8oCJiPyP55S
8lbl338x+6PEgkiJ4/BBzax0O9ZzgPLI1Uh5U+Pt9aEuLGfOMRBcaDv4lCxvQ6SpqukQ1u4Bnrfz
yRmq+b4uSee7PsqZHI7JSFlpUqvLuxB/efpEWluIGkmce7BqfTxgyxBme9UnyzGPRvFDV4f8MMci
+olwL523o9kHP/CRUN9qs0g820r63cSZ+9R0OmGSKgbB6qZkI9xCxy8fw9zE7rrrhpWA3WOqwGKe
OagXoU/iY8dNblHDCC41vu1H7sHEufetgY20782qXuP462RdlsED6vBKBs2c3kfpbPQbV4TRjwTj
qfcabuxP4WRD72pVPK03KZ8cdaRR6Pl2GoIueLr+ji9MGlk6Q3bmeKamXExNTLA6S1E7h8BOLHvc
0oXsjoH13ka+v3IQrQy1bDuKwQ2suh2dg9NE4zuOCWxhtXF4rMbZX/kGa0MtlvrUD75vFy2hlgQB
f8yTGjMveicQOLvXZkzIOYr6iaYJdFk6QYttuSuSIHbpDh86gQZgp5fElW4TvXbf+05m7a9/rQvr
Dv4gPWkaqhymS9RHAfHpx6l2Dq3ZzlsldOa9O+Bk8p+MgnTLkmc2wPrpsiNk0iDYnjkBco9UKW8U
TN/zNXOCS9URD/PvMIuplzjmLMa0cg56X1Wfq7Gi7e0rxoNaij/iNlC/IV3swAQicys6LOY2FvYQ
r9+Zj5xbU26cLqTl00cd7FT1DdEw/etM2QhTnzZoL9ZYohc/G3JRi/4BNF9z8UKx00mIey6Z+ShC
PP4XTn95FqxUP5dHAW+1QJXB3xeTnhgFdNxwhw+A5H+EYxUc1JxQ3Otz4+LK4qItOyBc1I5a7xeH
TAeIw32T6Y4po/E2DJX0M44Sptfg97z77w21eJ6izgjSs1jEVdJm9ypVttcaGE/FIyK91w8FJUwe
nlydWFun00CzekyasFE79CIobqY2bu5wXY527tDa/8ESpjtBHSCdSsk3OR2qoekGtskSLoSwqOCK
ek/Voa0s4QsFFlYKxLcQoSIjiha7kp9jppz3MZ9p6M27aoqiuxS22g0hOTrOvQ4e7Hm4FnN6cVAq
fGhNCAOQrp0+Wt+pSt4nlo1R+FDC8M7Gvesbw33RtvM7YOOWVoMerWz18g9dnrYuwlWelQsd454O
Wtau3TsTs76ME+ttNgw6KXxKuTfTzn60Qz19/Y6BMa2E90H3ud3JVfhiAfSJOZcCrcqhLep8h7VM
sTMx2nr99wMHx38O9iDkguVa5uIhJtEziiqSfj8ExArm3Cl2alnl2zppq0+V260d0JewA/o1IM8m
OIXL2zx9trjIyrrnTR8oGGJ0iYrWPGtBlBcHq8vR3KXskUap509BU1qHEv0chp0oG+7zJNBuFeqW
lddwYbeBTCbQy0tWGQ6Hpz9IF9ibTngpHtzCj3boPGo8nvzqgPb4P/muJoxwEDxMBEC8TocyIGnW
CfYVByJ7o+d+wLbUCMilvr7RXNijwe2ozWl3oIZZiuEtpRhEwwZ0aG3maCew+kKuEr6+PMdeBZiJ
gg5IctmEDVD4xX7MKKUN4hvb3be57vOV68alR8FXyZBGCCb6h8W3SdDWlmlGQnbUxPNen8gGr03j
1VQr+TE0iGMwUeQdWu45L5ab485aRBILOdwYSm0R/Dkb3C7/Ilj/17ljchSdrRJQ0JV969NRdFVJ
a3Ky0To3E0H0SqDe+UqYPaMxWfP4uDSluQNCDpLdO5b46VBzkKf6MGFKW9u5tbMCWP+EoXWHPBTG
yhe6NBTJjro0kUWpvxQ5JKHa2/MY4H+rJCUK9za7KVU72wUK+UbX5/UlGJ42EtUcXU94NkugWFVj
eNbQPA5qbd5GiZJstIJAlyD8zVZaBKiB/Sl3nW5b5YI9o9G+Dm31/fpvuPi4sEyYKCgu6Difvll/
iPwkoRfI7tXlB8yCQfUSI9/XlbuW9yZL08WhI2sgzJuxRSA/ZnHSmaPT4kk3WYem1JT7oDC1XRlo
4bYg1OrRjDR8kYe82tdt2D87VRP8B2cQ5yt5FFy/KdEX+3TgtonC0rMOqZMa+Kzk7RZx+Bp14Pyb
EjYAWC0PAhk/oS0K9EJxc1IDKuugFKiHhzwibgPrefunolbavYk/8a5sfGtfY2H9iZCh/hDlXfNk
xDNGz9e/7dlmw09h04QqA3uJ5t3i1J0rVRuTsbMOrSOyeyIN0zurF1+uD6KdzSDQNantkNavwA3L
xuBQjgqWKL5xMCw8mvZz1akV6TdSMS76bsQEVJ1+YiNINYWQCzunEvext5M7l/bG1kMiywYjUsdd
O0i70r4Vbu/1ZpP/UQwYEGzc0eZUrdHY3IsurRKCDVRyUcZaE5/shrYdopuhwL0R05x8o8BSWTl9
5Gb5ctpiRExLQB7x9Mo4IRYrJJjcoXSqvvdspyoeG24L2zx3IoPZOuOw2FNWiFhTfl1/rcu3ehwV
kAj5J3wXWnWn67I0gyTTVMQQVo2ZbZykwc5CA086VtPsrw8l/6jFA0pjdlgRDuQsDo3ToVBc+KbD
WQcXhLya3tDCp3k27C1mnspTWBqCZDDD+dbOTrIiW1i+WlBRaqZjZKHce5bsP2KwQlPL5x5+gDH9
AS77cxZlucvqgNAxywluxrkZv11/2uWLPY4J8kyJKAe2F+szJBW31no+J7p+bTcHY7wRYYENpj2u
xb4vq2wQOEPgQY6eBrKrvfR5Mp1YCXTMOD2fY/SQqjxaV8j8cBiPG8XK3ZXXudxg5XhA+UxVQiCk
meDph9SiYsr6vqu8Mdcbj6y2+bYP4mrcdFEy7tVwwGyKrf525Ny+p8UeGisH2nLDOf4ALoLIi+kR
ApGd/oDKjVPHt9LKI/nPTrCxUuNNJkYsWa5/w/N5w+lBY8Kh+pAd7MXicDqVm4aGqMV1oiDflrnW
/xitXkoOijy6ddRO32XwSL3rw55PHYYFd5dqKI7tpcrG8DGdtmjJeOSmfE0dJ8a0pPo4q/aaRunC
ewQuQnAFRAY6tvyQeukMSqVOhYcDqXkrMzM2U6BMN69+HNzHobPKbjhXl8WBiNWMsFAuEutnieHL
QHzRLbV3vhO5kqzdSc6fCFkZgk6eBxkF7LbTmTGrSe362I54oYL9sGE36gYwJt1df6LzBQdnjzBS
bhzUF2d6GoHreASIkHlV0MU7V22NLc01bzDUYNsoqwr0Sw/FzQfEj3sftfxiuo9xXeKOE+WeIt1N
IA3hJZOMa1TgCw/FxdVkp9JZWezSZ68unrPQLLzOSr6QBqlv48S4adosJjRR61de4YVn4iNLbbak
liHoOh2NvBzbpDIrvHoUZCq1xXQYXPFaWq28YOmS7SoNskD85a94cUExfMXs1UotvKpMjYchVcfP
eiGqle3ofL0yCoiAzG6nOFk6vaVTPtVpayA1mIV/QAEFTK/2hjdmerOyI116bTQZIaBxE8L7ZPFA
scA8MSGUz+vLusN8pSTyMO7mV5aw8rUxuyGwaFyIMUA5fW0KQLZJaikyjWFQt/gltQgOlLXG26UJ
hwkZMQyUyX9mBr38OC7W/HZeurk3JJXzWziRXNxNrkXmZ59sa7vyVwqsS+/uqEvj1ACfX3JR007N
kkqbc/Id6Vo5Nt5dWais2UVcGIWJALeDOQ2MeCxjX0w5YgUHLR9SckfhFpEgmMLbtwr79VOOhhCC
CYQCHMbu4guhag8wftcLLxz67IZLRrafeW0QTjEWvb7ZnbUCmA1cHG1gF9iPoAmLPbVM2yhTYk4J
ENp2g086JGX9C73a75g6/ZGl/X3Y5R+Kyb0vo3qlLXzpbXJ0wNhlcCnIPJ2JQ+2nA+BC4bldMG1j
tS9hnBL8cv0RLyxg/njYybA7ERZaiw1WY1tsfKNglKKBEIyq/RA36XPk1Gvb3nnpBPhPMj33JbLl
ECCfPo87V5aCGKLw0GqGxF525sZp9M7zsWMnVjLQtgX8jhton8H7KjWalaP40uukp0+3A5GmNDg6
HR5Jr11WXVR4duFOWFto5oFmaLvyOi8sbDoQHMFwcQnrWp5XFBqZMHtUSmFrNk/xrEDyjmaj4iaT
6NkmT8RrbSzlFGWSIGaUsi+uUafPlahZrvTsw17aTNU990Nuf0FhPNZqPJNwhFp4A8Ggqld244tL
439zdia7cfNM2z6hT4DmYSv1YDuOY2d8ko2QUaLmkRR19P+l/Jt0u+GG30WCIEBCkyKLxap7iAhe
hH30RcDNno7rLdnYGClSNWpZaU7NwviUDU15h7C8+3NpXXRA5tx5xCZruLPJFD8jZnetIfg8SaWg
8xcOQrJI/3H7Gv8EHOHWyprNqD5aU2TcFUtRvXVNat6jhy5IW9jyLYiA12IMWHAwetvtYFL2g718
OiiE92lQHRnQAHLsRpe4kAZGNr1+u3rk+Bs5iaPCfXQ6iiBah15t10cTteWnNe+mnUFlYf/y6d+y
+H/fpdtc+Iib4c8Gznj+UgswV6gQ+MdFV7xr185+B1+12S3jhDFAB+ey6HMDcUnkf14e+ULc8Xi2
bdBr3O29c6zoVM924Qx9faw7u4/xu3Xj0tHtYbVNdeXN9gzr93eWPJw4/fBNSIZO15K/BTykuvpo
+P5Pq2vuPWN6O4loV1TDoz3JG1/V2LrM4W2PJmBpFPveyW7wKvvy8pwvhCDK0uTMFCLBNpyXv+2m
z5qJS+s4zwMRsG6wGS7L9fU7B7oxxdXtJQX8+SzOOgXUoSpbq2PvWoJs2fHQ1B6vYX0vBDoWkxfH
X9F03lGna2ouQ7/JDmJDM7dr3DSVcWuAOcvTCkOY0HhtP5xPuLHo2KlkFyQxZxk6GlrWPHVBeRQD
NqBV3wxfXanWh5c/0IV4sr2gYK1w46IzdnZH1EGmhGOV5dHD7eRbvtjjXq8Iz7RLEd1VvbTuCplZ
14igf6+es1O4JeghuAnOIdnG6Vrma7RJoTrFETxqq2JjLqtjDV3nJqj86VgUGYJ/tbafVqu2dhAS
6DcbQ3VQo0uj1gurJMN59uilfXAlBXnWeGPZucpo+G7P7q3PcfqTaaPixs5JrlqnlWiJpgGW2EhS
gtu5D93iIU2FONhm9i7I6/uiUQ/1pvqOu/evlz/MhZMD4IMiIdklWfM54KoYGld6PeQ0w5+suxmb
voPWs7wSDS+OAuqWvh57gLv0dLbUGfHNaozi6PZqBA7tD3fp5P18eSoXAh9sxu1TA4XelGJOBxmb
Kuxc7RfHFKjdbsnzNYlGCFJzNF8Z6cIRpZ/DRqZFyeE5R1w7C9jbtdDFEUXiMskE8W0MMr4emf/6
Zc3Ka4/BZ4V5tgtcKbwxSQf4w3n7YWxUWUkB5S1cRXbnOUvTos9riA9qyrxjFy3VzljEsBurEJMT
rfM3A5Y9CZbi9ZWde+lTIpmzkYmRgaZSdrrKW6a0WGmN1Kkph/3a1kZigKy8gte/9C0py4dAX+m6
A9Q5HSUM8qzKW7OAdovu51zLfhcBp9lptzGvhKbnE/pbvaVsgBMF9cezAGjq3EXct66R6FLGrZsu
P0blmrdX9ub2djqNRIyCQcp2K9PZPp9Q06dONDd5fewa5D0SpTvRP7kkcnoPySwdk0a1U7ov0efL
UGbvxj7mPrXfbXB6ALKI4v6g9lvJZAQ2blMQohu2y91leDLHEn3kMm+7H14bZL/KHD4xQP86nd6s
/jjrXUSu6id48li/lskRHxVaz7e6rfVemvbwrizU4MSG5YzugY5GUx9VoNcMchTu8Teb9/ZncxpV
exw9PSQMHO10ajnfege0CXIEDt5Sfm9+F6mqfhvaNfUumNTiJOEQIUjdG9raT9Wc3riGt/Z7G7+i
Fb+4AOim7WZt7DZDIK4EnAtJNOvNu4tQsOFwz6us2sQYfrId6OFFt36RQ+R/xfzBSDByH566Orfe
WkhNc38P9h3yj+nOCsvXdmNJY/kZKBqC26Owcv6A4P1Z2brwuHL8NTsstlzjpcMhYXKDa2+VS5t4
21h0sxjw/yuq/5Ovz6qczTFC8sDu/Xzf6rTc8bp5/UtvU7SjaY6yAQywcy3JqHM8ZJqH6piXqXPj
1Uo+VPDqrpz9S3MhmYRTu8kx0aE/PftuhpdlsCoYXF370ZSQKdK0Nq6krs8DDKox/wxy9rjLbS3y
UjNIKdCTHouwPHbCzxMa59cYTheH4hVJu4jS7jPyYZOtcxsMsjrKzMTf3u/TQwpaNZ4XPV2Z1fOL
iVkB1flb0KVDcRY2V6A62vQrPtDQNXdjN9mQaVu8Qqp5wGasapZrjJfniR0jcqdTzdneU+fpY5EO
IhoKRvT60cF2FCSlpxXi3iGal5syy0EWzusLVQy6uRNQrQTrcp7WlWVBITPKq6MvhbqTLXbyAewM
LmF0zl8O3Bc2I+wSNjyPOdrD51SacFFybZqoPGpRq7dVbfvfyz5A4f/1wyBSBIGLcWCMnV1CwVgD
DhwchvFs9WCP7fh1arJr6pQXPhYniiyCxwW8yXMsEq8K8n94JMeirbIk73rrthemtSRwqq23Sgp/
J4cgvILXuzgqHusbRgRU/3nuDyVyRi5Vl8cMatqhd3GltqalePDT0jy0mVt89jePmP9hQX2+GOXM
raZ5Vsv0sZjYqlLlceoseSOiKY37QLxWnYwIb9GDomIKJoRL/SyKsJSuNbZTeVRrn90vXVrVeFbL
9kpE3I7tWfJwMsy2Sf+J7nrKfXdBee/oTWFx65PnBpvP9k9EZcpDJEb/WBURLAdd5+GdM+GF+PJi
XviCDjcpIjkkfgB+tmLHP+OPja3TvE+L49q404NE4StZ3KxPFjnbOzm6w61R19nnlwe98ESihUjh
lHIQUmIk9KejCtwniq7vEbLwpOj3XDTRg8Aigafw6PxRYTj8lIMZvCGtkrFtFstNbhj20Yfi+Nas
y/TKjroQxukAgozBz4Bs/Bz2XxM77cXoiiO8dpVAuKz2jbbQy8+d/Eq2eCHoIEi4yZqwecHnnkWD
Oky1XS08ysgqprjI+3LfFPO1HOnShIKtOIVxGnTFc817V5iDmUK7PKZlDp17RWa+MYvwreOpa23A
ixPaurXkvzxezp9maCanVu8xVN5H3zI/bO5MkV9je13apaAiYBNzBwLUOjuM85LDeAnt4uiEOEoU
S7/su0Zn926ujSTPfP8WvOe1l9mlmVEiJuOiBk8b+ixZKdK6nSOWDWWBVMXY2aj3Cz5un14+Cxfu
dXqBXLJ/K6TYFJweBXTNUteueXAGnlDvsKIaHpsiRdxkbqIpmVLHuxJxLk0rgsa6+fkEFDHPdmCh
+26S2UDhxGrDo2e44wH3xmuyhJey9A2GiTQwL2kIs9sW/SewVHjCSreUxTGqpLozc7XcqtoS9043
l49ZBl+bRKa6BU4uvo/jSr0tr9c2eXlxL5wDlhaBNeSxKIOcq6zhyArUec2IM+Hqfo4MPIx7E9WK
IZXXuBQXlpXD5tGtYdIuW/V0vrOaFYroGvX11my+447M7hyjZvfyhC6NQjZG5wzNa6SAzu6+wlYA
uHWJUoxhfetrUJlOj0zBy4NcWjVwHhsniYuBWuXpVCgrU+docnFcysxIKOtJ/Nd8Hde2M12Zz8Wh
yPd8fBQ3J9Wz66deMQUeuiA/Wrnxtc+WdCeU/WgYRfo/7ATgHbzTWbSt0nI6J26/TuoAVZo2wL+t
1aO5dxaccq301aQQMgd4O39LbzTDn4mxuMitoKpgI4Dj9tT/BvCr7mZZ+/JHupA4oP1FuRUN62jD
rp5OqBg8Wdvg/Y40AdGMgDqRikPQ4U6155sue6X9QCcp6Jc1VhUMDx7jhneFQPQsePH2ofKxtXU2
Quy5HN+GH52ykfOFgmb7TkgckCXIXYykkZ+r6yZ9bZl+Gw+k/VZa3QhYZyE5mqwBvaumOEqskQ6R
qeY4dKfsyv5/dshIIElKEFXd0OOUTk+X1vWR1OXBLY5WpH72xix3pjWkVxKvv/S+k8xvG2UTUdiK
9ECPzrY+zQBKyKIXR4NaAk5IYgQQYqB1V2Hi8j4UUYnvTpHiwzwYx6CwZoGRl12/DWw0BrNxxP07
siSulmM2xlWP5Cve0Mt+AUl4qDzD2A0i95K8n1cjCZxePxpa+FcSuWfHd5vDZgOxZXGoH5+tVI2s
5GDj1XnEkGwcd33fuGTJoV+JeCGhvRIs7G1JTpcMnjIHin54QMf4nNLiCrcswLsjy2LbCDxkui/2
YUqJ9M6kdpLejcGGuK2GBV5BuvS/BmxUH6JWtcjWaJy7wtQK72BsN79y3zGOrbaXOh4zr30rmkA+
5KWb7ec5FW/bVQVAWucmligHJo2zurfTVITHRprDTa1c57ZPje9Aqq+R6Z/vPaaIrsNfh2cgNWfH
WlhmYwGLQMmprbwHjeVkXLqduHKO/lKOzlcSUWyAIAHAWgiTp1vcL5zMqoo5P6a2iOJ5tQ9mZ7/P
+wnUe/R5nO03bpA+IsNXxW7tHngV32I4JeO0GZK80Y9LIz+mks6GMpUZD2o44EHgxBqtntZZrpQ+
nq/JVpHaiCkkmKAOz04K1O/IcOk0HtxGahk3rVv3+LzNxpX99TyaMc72AAA9snk5bbv9n5QlK9HL
QL0gPNTp6nzACav50VL2r2nUV/X7lSrulQEvTWzjdNDZBArGr9MByzFYhpmr4ZBG0riNCt5dzpJX
r034AM1tUIeNWLe1js+2lBcJKIk0O+A3DOrWnfFO3mT2/pe5ABQhQd+qAeeEcN9pMbOqmUsx6fxt
ZuKS3NWluPJ8eh5wSLIAE2/PRjLuc1ZiHtqtLBW0kKnv+p2PsZQM298N6JQr07mwF7ZsDnQeCmeU
K88OyIRrWJuPoX9osky/UX3FE9wJeHtIT33qtX/t3F8ej7tmAx8C/z672YTrTXVPloWpbjV9UzMq
m36NAtSE6uZetZZ3JXJf2HobCw80Kvc2BPSzM7WWmC4i6uUfQnuy36S5V+ypGS2Hl5OUi5+LVAiQ
KMw1dMNPNzjM/Qjtsm1WDtChHEDKzehonLO1f41Nf2kBuYsInBvMDazS6VCODtEddFb4LVR/79a1
d95JXKPUeu8NRXdlGz5fvU07EA0gOusE0XNY1iS8tnVS4RywwPPjfMCrelKGs3/t6m1tOFqqFEO5
7P5eh//Eo7bw1oVh7APOmD9Wv7QSPMujwwDf5Eod79J8NuE1smMehUDkTxdv6mVFRLDtwxAZFSh5
b97VWZW+OhAxH5Cv9KT5TNCKT0fRTmaqLHNs2tBFEYtytj4ZozV/fPWqAUYGnk5tENeJc8xahP5k
3qbKPnQa7UOEaMSh6Dzzw4gb55WhLiwbd+fGsAV/YGGOezqh1UUJuQ0Xm7y7vx2l672Z6+CaCuDF
Qfg4IPzxa3vmVLP0qYk+MYP4VaOp9gfhnVDGtS7T85LclnWwo0k9NljFeVW1kRUCr3VtHdawGT4O
+QQmhWA/5U+GS2L/aKVqxPzW7EpIamnTmXEHsTq7bddxRWVqRfNzv/qevBYYn0+fLOgvNhA050Y+
OF1jM6snJSBWHNzML39XIC7p/5v9lU7x8+hB2dykkr1xX2n7nxVFolrXY+U1JotMfy0MNRrzWXUv
875LvLoarpzsi8PB5aQzjbAVrJ+zSWGkmoNbMQ8cmPW26Vz7IHyEmTJZ5/Fi1tdEWZ8t4kbA2Zya
NowllbotTv8TSWQqXMx6Xe/gSh9P38DCzXN1Xw1vYhQwotzKPM2gGp5Fkc5cUZ+bsUwbtfjlyilI
hlG7aAdMPw3Dq6+8PS/NiSIFTwHf2couZ4dv6UQx9oPpHZbOrRIk6Lt9FjnVlUj/7Ette447klc2
zYZnAPoemqLoDNc9YKeXHZeILoArV3U7dgGYUTe/psH5THn+L+sWUz/O4l9FibOdKGbaNjNiqYei
T+kkdqucUsxDxmpI1t4FDuC6XZdTmrYRdx/XyvbifsjUZ5w4vGKH7lzbJY607TkJsaGzMOe0DIeL
o2+neFYTiOxKdfpak2sL3SfvCVoHPFwAssMGoTl/tqHngkwKF2L3MGTV8qUBdLHXjeHvnA4eG6JJ
4f0CbODKE/p5zPo7KhLDVEA2JunZhTIv4WoGGe+TbM2rh1bL6E2E0sebsArlTd7jHYFbd6swoe2M
hjXwwwOFwPbBxS3th3T8+eblq+fClqSwAR4N1vSm5Hx2zDJEHqRbwNKPmtx90EgIxWalx9deo8wa
NUIUTqirbh4pp4eZctmEt8yENMbk6ntXdT5VrMB+/fECYsF9gHmuhavtdjD+CRmDYwuUP0r3oHHg
SDyJ/PXsssNeXrFL+wYJBUCKFvkhQsmno9iNWQaOCp0Drg5tmtRhteysCJZUjE3gcMOTyL2lovfq
1u9W+oZdBiMGAzuA9afDLmWgrcohfzNoJMaAEWDrTtFwZQkvTA7HQMpiG0tgC7yno6jGnc1+Nu2D
u8l6Rxbj7FFas3ap4j7HXc7wYpAJ0+eX13QLs2dnEekDdgioJDLqc9U/X1cuYpuahAHb03jWS/Wx
UEuwtzodUtJK530bpuZTGuo/Lw+8faznA2/NEqgfmyTn6Xx7K0C0nNhDVjyP+0nW80OJMP0tjq7W
lZP2vHpGAQhhgO0FQ8xBuuJ0rBKz9m6etXVohAnJesg7PGBXd2TWS2eUu5SS28/cLbxdEODASpN6
3vtFULiJu7bTHj254Q7sxrordDccNCH3rspyPF+CCZlfg4ZZNLfiTc8BiXNt18ksrG68UpS+EC/o
uQLQJWbQvD+nm0Uoc5l8GusQeYN/YyxlkaT0TK6csYujIB9iM8JGIjlbqrF2TQook3Uw/OHdgL/7
45QW1pVNt/0nZ9+e23GL/IzANXB297cjtczFnK2DMFYCrpA/oq62kRqTt3rkmf7yTrs4JdLBgIYg
hYBzUHgjnHxOx846TBigxObkBLflijHVy6P8tYc7nxTVdS5jwiCl/LNJNXgCDdXSmQez8RovgRk9
fMVQjIoghZDwh1HW+ec2twuRLA4abpQSFzUeKkmNMs6K2YQSGVrjn95Z0i4ekPv87QTj+l2l+J/H
S1gKdw8VYhCJMbhelQxArMURET/urcqd1w6h7cj/7tUdNtquo9Ez4zdIt61jSUH+nTp4VBZu861W
afgroqn32+L5+1G6ofq0TIbAxlI77lcsG8olht3tfXGzEeoA9JfJik3YegBb7RD0WuVm5oL58ui/
D0tphglWJnRG4HW2Hyqhyq/Z0C9Z4ri1LRNptuuQWF24NBtZpppifnDt7f8vbIMgD8fGOsi0KvzY
z8AHx2YbNj+ufJpn2w0KO4VSxLDgmdEZPj3+Pg4rMrQrfdBUmrjlpxldxTYcqZx419hezzfblmZs
VGSXvv2zm3Dm+aWsotMH0cohyWY3epervPr12hkBBOa2oIJG5gBP/HRGUVh1K0gu88A7M9jbS9XF
iyE6rK6Wa3pUz7kdPIsp/Lrb5cCb8ly93/TmoRzXfj3kvOz6hEfseksNoiGRqGsx3C5DIQ10D/Ni
3lVz5n/GRqX7YbeqfjOLJp0TXSlKvm7ZtD9fvQqbXBXdJESbOHpnJ25Z+q5oIWEBPu3tJILeuaMb
asV211/rJjy/rUg8NksTAEN823PtL6J5Fg1evh6G1FJ7dH/dg2GGCgCkvLbgzxMBhtqqEVzLG7r6
LKefzcmYwtbTiIimPKKtPu2erNXVAGTdzHhEhgxDoUw7KHK9vJzPty5lFjTw6HyioAH67HRTeZNX
5am7cExUtN6Vbfon8pR5Jc1h1zw7jQxDdx2pZngmcKdPh+nWZhoWKxoPaavK6KaPJm3sa9day72T
6uWb6/WAoc02c9rYnyL/sxRhYbIOygdK3I9pusvbpbJ20qsLO0bC13BjMTm9iC1LWfl+iTrP3pPJ
LO4+95b+4xKtbZ6oVCwFgGsUJm4wQaQA19fR0h+yaoRZ76GovG+qVDs3q8q7MllGascxVxjaLggn
F1kiUqp4D11dY+mi1yooktqzs/96LUMj6UKZh7uo6cJ7MHWZe+NnPdDYYGijuCuV/dGc5z6LpaoN
Uqq0yORe+kNd7tOsFk8+kOia9lEWTslfifpdOpvZNulBlckmJLs1ba202jmW9rvYTu36P6Gn9APE
g+pJhpn/q09n4wMQO7NEvq2zPgS9ZX2ZnTk04mUIqxljqpaCQT+2ng/K2VZv3cqygT97S/SumYc2
jaMyKLxE6zZYDmPeV8gyB8ba3tdoHtEkXluYOVIYc0YLMeR12XdhJB54TNbmYZXW9EghfoTAsubm
p16GlUjKzpElAh5rXcer8Oo0Fg6iIcfe7/IaPpqdFjuam9Z7Vw3C2avKHrubOh/mz46XO9/p7E5I
jWwQdjH48sE3jLyKw4xT8ykV2KKLfLXXfe9GKt8obq1znNquaZLQLP1dES51GLte5v6JhtT3kPLx
NEA5N88c/M609U4qQmxcCmV+xlXGHQ5kVVm0Z6sMT1VryBZ3AAsjKGu1J4o8fh5NcaAL42bsaafG
yFMaKffWqr+WY9mzaKHBOc1nQ+ML1o08LmXUcYaFoDcWpc78M0w994cx+xMyH3Ug7lb+9Q+Z9Zov
M4RkoGotx3vKPatz6EbpfJQyqmaySjOfOPWZihLfXmwfy7A5/9M4rXtve0o80ghFk8KoQvFYkVu/
D7O+IsmNgkbupj6kBWEWVvdzWBWOTHNQKaZmjGmbEOwUIumzI+/avPR+lGAc6NRRyWRmdbS6+6zI
9J9uKL0PtpJ+gEi8bdFSm3ytdirg2ZJg/0oJFTOfnCDVhvN6E9Qa2diGL/cIoJVsxQd/kNh1TvVl
UXm6xHUYLuB4CtH9sVsv/YZwUf+1CSFLxiNvvKeR8r2T2BEPY+gJ1vB29N8FMrvvRZd+VF1v/OH5
N5ZJL+exSdCQDX4raBBfi2K2reMQVa4+2NKp6zeV77LaShTDT7hWXoPnXh7mB3vOSxEPoSweGvDC
RRK4Ovze9b38LagXPbE6KeQHNtGSmMi4/m6jfA4S+PJGEyuMQL8joz9/1FqZ3bFF+5m/DSI57Zza
ctpkRpQ6jdeuLD5SDBVVYtKts+IGjYAfY0TlZq+x3PR2s07ZIWXlpf/xzwQotVn5cZmpIk+E1wd7
YIw+rwzPCN5PhkYAzyvKMHascXqsnA6tMUxCA7blmG869CLiG4xNkHexA7j2TaTstL9NUVaXB45U
9M7P3BDDs0XT6Xetdsji0bdpkQp0/IKYQp/6SHa3DjG4L1WQElrOm7D19XunLsxEFQ4cY2Vq965f
I4tNa+Whuhtt1UHS5UE3JWjEZnXMBBW+d4E/vjE8Xzyl/rQ0u7KpPLxhpOl+SPO0fvLzfvT5hK2F
LZk/WTceLYzHNvLhMQW0fcgYUeHp96OLbYIRTQ1wvlncr+i5fuxd21oPftB5/V2Dc16fjEKiGKzH
aI0SIcv8fnOiYW+4yl8OLcdNHtZlapujnIuuoTTXhM1N2Q0SEIyoQbAu7fhfRU9iTHJ6pMcwzVwi
btcgTV+PyrsP5wF2eWX31oMJZstPVF3Mb61+RJ6sxsPxiCsnYbTBHFDcYe+cTXim5Mo6er4kaPbw
Xj4OZVH9zG1DZUdPhEt2mGTRiGOFDhdPO1J15yg8FZF2dzmxqchE940BFoqwOfkJTNrI+oCZR0l/
fTBIBQZSsQYcrqHLBGl5+8taY316HGYZmDd41dp57PEVSz6MgDG0RPXixc6chm0MU3P6rw6FiepC
YUL1aQJ3/Q+3bQzb1nqyn0K7rG6dGfhCLFTfLrHjICawL4JMjDcp0djc2dkcGIjDtcGHDDFzP464
tN4OHLrgLgg6w0Tu3K2q2C6a6ncl5gHNMQSPvtK/H960SNGmIMesgaJsF/C00GunH9NoNSTONk1N
EB9Sb4mDooAFXhhuw2dGXvu2WlIvbnngHOc+MJM1m+4hUY2PUhkelxHJXBHbeJeNB6/rJEuAeAUW
Ztlmt0mLe350xZIVMdi17OvoGfWceIMEzk+DrbgzZ6/71VIw5E3qzV4RF65Jik0ibHS7qmhIg1Ot
eyvOOr8VO60D436uUSqlROTlXx138t+uulfiSKR0ll1n2FxouVUYcRAV+D3OtdsTMPtiefTmYvxa
t2nVJk4bCE0w9UqoX8rq0t0K6qSMW6U8uePAVNE+q+X0faWZckQdW4d3KhflTT9wd+yKgCz1e+mV
/roXpcqs27wx8m+BKd1u5+SeXewmK8NJbamt47SI9jCKDiaZ65S9lTS6q+9Zy4JgLdqxTcRqZF1i
I7v3sFaQZ3+4eqFcPJeT/7EbPOd3Hvnwdf2xUua+mkLk7RsmO8eFxX0dm+FAeJhaf3xXDkP/e+q5
6Y7oIoI/c8ZU814l7I6/MzWHXEsmVeYmNfUXy1nq33K1bNKDftDux1Ia6uc0/Mqrg1XU6y88pcOv
S7U2pHQdtewlncCa2IAiwtiQgd/v+G4ezVw8Lp/6OZx+TnMlv7TIc1dxDwP5s1gC+YsHCvld51ud
irU9kt+5CB5WH7b85CmftZEfZZWjZhlh5CVj+AmwSwZvmlWCnseSJ+uywhgyIyE/DoMdfOlCb/qv
DMU4P6BW0PyEx1z6SThawRDXqTE8BMso/nhTY/9nO27H49BN0z8ENu7m0XapJGEIW2cx/0/zfnYb
61Np1sEH2WsTWE9tIC4PjqHqdwthzthxGqvoljTKX/Zlay23/sp2AhO87Z4S0gPCKTn81zCbgieM
wMoqXvIuhwuK3teT2VZOtlPG1Hzt0tL7XcIuJIsuZPTJ8OzcQZDAq3+PaWS8awbdvC2UteyFtEq9
b6yh3nwYxPy9rtv+p+4nCGZ1mnbrRwW/ji0hlvxDqyKy9iArrQDvRWiPsUzRRmQOpYbe3LTlJxas
lHcSkZfPeWuICnpGa3QPaz9Yxk6alFt3AfG+i6nCcSEVpfCCY2dZVGGRiMi8XZVNtuClMtbFO1P5
uv00ii3vGAfHXXflYgLcJBJMT2iiD13SRIGe4pqt+tAMg/mkK8PHJMNUhDdSr0bHHXXdOrZy7F7j
cC4iHZcRGoYxLUUvu7EjHOpwrlsGEdOe7uZ9OYXZZ7xvo18tHTMwgMGSr/EEku9D2fsY+ky+aXyr
MVNZSaWr/L2yuUVjISiuLYObrrGdg/mJlzZr29hI+ZwcxyZr7rzJWnIsL6TzUKP1ax9HfxZ/lqmZ
eVrbZbqLiqUOIKwt2+OjcKwpwfCim5MBeVDjTmGlJdCXCPOPRVBJl/injeUzZsRa3kThOul9zTMQ
Z0fT72mvY5fKNRPZhkc91p+7g5+uornpYSfc28M06V3pFBS/1yoqD6mw2xFNPMf7sxlGk4uqJvRu
27ldfgEbDbq72nWyIR6NIKXaZGd1UkKa+M9xWk5SOQVcJO0wL+M7G/vh+iYb5ipKBuWJcmct6/K5
cab5ewqgMkvKWeZjYqup+y4iMWQJeMvgZ1OsOLjOTbP6cVjx/RKBI7cXu8Y0fJlMWn0Av+rwe9XO
KAfCjKWEVtdedo+CfG/szcm3ir0zdjkeddzMTrwAcs92lV+Y2c5YM8nyrGKTGszKtT5Ku4Z/YQey
EFisoEpy9IMKZQ3lz9SQs6J11AMSGI16lGPgfzICVHASS01EbdMUwY2cnHmMzTSkEIcMLtp7sF00
6FdKe4mXyd686cfKsb9W+J7MD8Y4dmGC4lLzNtdZ395Gpc4favIEP57Lxm1iHqLTVxSEpsfBwk09
XtbWK5LIIBlNONmQ71bPntOk4Z3RkrDQFo/DXhek7UVVfkA8qnLiWTYR/p7jPKrYRzO6oaMSjeo4
8bnDo4gw7UjCLJf5G7txIv2GzAhTiKCzwtuq70ywdQ3ysElVBMOHyirnP01JRNypUvfvFf2up3ou
SfqLjPfhmyIdK2IHHAncxrp2yu+NzhiWONRDJ7G6rEsEvsXCiVty1Q4xQkLud4jtY74rfa97XBbs
Um4M0oBjWdIP3bfSTL/pkpXeDaR2ZRJOvfnUzT1Jo6PMttjLWRrDtjTB/ERJvY12UzlPYxyuUe/E
ReOwcJNjZx35pNnO5DALG4kiD019oHye9aYUBJ67XA5TSwaSdV8Cw5zEbQkN6WtoopmwW9dsWHd1
1OAtXimNZCMZ1HScZgq6aCCn+IROOlh+1ygv3I3S4/UqV+y/Yphu6AiZXV+nhKuwljFE/eztCAP1
Mcw7/8k2QkK21We1uddhn9qx9MmeqQwXZUClROQRY81ll0R5GFESWJX5M5QDSnF2t0y/+oIu2g18
t/TQLmuU7vxmbH7OozOYu/9zctl2OKGpQ7m9iNvSJnnsjcX0kv/rfN7sfQ2sgI5DQMo+Kedj0FF6
yjz04RJEcXEKQxwiymPq6pnLd3OqD/zM0aulOAPKQ7TRQ5DV1B7Pe2KWkLp1dLMcBum+RUjT5zYe
KRm/uvAVBIDpEDr2YeRTUTytSBV6NmRnmepgwicF/QvtqTH1NY39500PnIpxVIQ/R6+UDXc6CjF3
zDNU4LGCmou3dZHXj0MdVXdW6jmHvg2dKwINFxreG9ofMOwmnoC62lkhcRW9s3pepg7KxeLP4xzX
g+R2c5bPBuIncdj0btKj4Bx7K8l7XTwVPln08Fr7Qw/ikLNx95ytfQW873TiwyS50TN7QnmoUDeq
w7CpQeXg1R+RUZDLAafMjK1zYYXShlSTOWo6/D/OvqzJbhvJ+q84/M7+wAUgGTE9D7yXVapdtahk
+YVR2kASBDeAG379nKvxuHUhle8nREc/2LKyUEkkkMg8eQ6GNDFTPcYK6QGkY/65RvpDHRhUmeha
AYdPDggGG7iKwlhTdXwGyXixzDd1A/0YlGPpIZ1udv/8o34ox0LSGmhSNIcOvJwocx+7Ta+652Zu
5NmgY7Uby7Z6q9ZqOdFJONTIj7tWmKYBUAoUeCjJgiDh+Kdg8ZFU+C74OA0aOzNSPVZ/WosZBTfv
A6bNgO0+BSj/wYkg9SLJYVIOE0OooFrx1kwQetSE4lO1tdj5svb2MbBwOxD0//JYHuYMsC+QiiAE
kNBYTgyMoqagejuLIFOTVXiqnBtwc5/YFT98qm8/BWMeGM5AM9sWZ2pq2S5TNKBk33smR/5sMuN3
v0zodfgp+P9BVR0tJhvDxGW8xL5uN3QeVpZRVLHOKg1xR6O8v0if/9+RLIL67//CP3/q+m2ELK+2
/vG/7+Yvo57GL7/dvPTqt7Op/fyiq679r4ORv//SsYn/vqk+QZ6v+6rt/+roL+En/bWS/Yt+OfqH
HAK9erufvozbwxdMBOlvP4B/6Q7/5f/vH/725ZuVp63/8u/fP2H2UR+scSz+97/+6OLzv38HScF3
AXmw/9cf3r5I/L23L6JS+uXHv/LlRel//x7H/zrQmIIV+zCMGaCt9Ptvy5fDnzDyL4D0EEkILIB7
APD5/be2w8P237+H8b+wRSBXhAYIaiuAefz+m+qmwx8F4b8wRgTYHdgFIJKJ4ubv//erv/3feP3f
7wNX/PXPv7WTfNtVrVb//v14Q3ogBsK8MJCZFtrnQEiI13/L8g4AYVR/yyJbzK/ppfzHuHVUMNZM
qyhg3PfkMyrz71AwP9FEf23d1hWhuxDDOqmkeUSRYq41HmRpbZijdeu8EYVfLXicsBxl8Ls+Sq/C
Sp3iv3ht5VYnFuLLLClnznIkm3+isrbjIKT4pePlPw4//MzvUFWgOlcCTR2aozXx2KziRS3T2Xd7
+hc2ipWM8MgbIrNCpS42FdmJpUDjgQKu6GY9OF54OCtviQLslKLX4E6LuwsJOpK9m3ELOBT2NN7m
rqB5PEq+QwsfkImp/6XL9z8ut+6LNF0WcMPB5VxB0MZIb91P7a8BbP82blPpx8E4DQlYGXKghbx7
iEQkF5Gc9Cnl7le2og1AUbxkcwJ+tZzK6UMx41HXh++cfG4PmnWLGZXsYRp9nTqjerhGAfPCzbYV
nc3YtI0JFM37nveZCVDXHUf9xc24FZ5FjTfdWHT4nn77uW6G60oOb91MW9GJXQIW3MOZhcnCvGiS
PdQ+TzTLD6v7T3L2n41iRSfoe5gCkQXN0U/x8EYtzR2HdNwVjt8Tj4TX9ooVoaCq8Gp/q2iOJPci
JlCyOZVYvmbZCk8TjSleoiVFUYhdjnR+6bl2O8dtOowZAHvKG07zVJLlAlwI4mryg18CzP7tc/v9
wFAcKRpSrPkcRtfMyDdy0LnTTrFHcwzK9wSkblEezSIvg+BSkOWNm2nr4vTBCkxQKaD54LHkkmP0
8isw1/U7N+tWaAJKPZMe4tN5UGzvo2m8xRCco08OW/+7uy2AqudWkGrLPRJ8NhCIzajnf3BbthWZ
4PNq6QpK73xJgGahc5/uUXE/hdN5ZYPb07Bt0rOBz2rNG8rQqaLneGg/uS3cikqv1ZhE2wBbQaPu
3UKjz1WRnAJRv7ZsKy6bSIR8qiZU8Qd6FWFceEbt3W3Z1qUpgerzAPvb8qlCWbHQ9W2zpJ+dbNtM
ZoA5pTMq9BgMwRsmSyB5Q8Ppxc22ldACVlYO6FUAbS0jtRvi9KsnjZtPbD0ANS4dqpyoI49k+dJ7
6pmHf7qt2gpKGa3gp63h7dGXt1M33RIOjWs321ZU+jUaU6kY1/yb8CoYKqenKeh+jTLh7yPWHrZj
4+YFou+BJAqTT9AafpRNeuLGfGV328W1saMgFsMgbB6wDWq+pX/ZFmXilhR+K7R9d1ahGQnO4rlb
82Jazn0VPKh23bs53IpKUaB9M6X9lodecB8CmIH2huPutqISvMKHshvIj+Z42tDhqa7REDxVk3jF
38R6aNb8gKfqxw2AE/FHy5orX56ipXrNtBWVPEk5iM2wS0TrNft0xkM2aekpdv3XrFsXZpH0BYTr
sPCEz0E2lSh61fXsFpr2nEHYBjIRaMyi9eBdVG34B68dcwhiRSb3xBxBrX3LBQD6+diiAR02wi2V
/YHDB6CowQNcKG96/QfBbFg2EfJLU8N/B/03OOh3wdMMphyjGEdKNwIS3sbh3lTC8VKzWbeGDtOZ
Q49LjW39g4bk5CROjYq/tlGsyKz9cS5K+DkPkcw+eMAWvQeZvdtxZbNlDmEookSDeLcs2ie6sgeM
pDkdViiZHidWa93F4KAGXLMa0LgGNvVLRJ0+Jab0j01H7cpA3NKsebyElxLCkBiLenI5ByFtc2y6
xFAvmQIIvCnMToAdVz6Vwjjati5MDsC051fwSJdUBkgVf9c0nTxzW7gVl8gEDyQDgEWg4/C1XjEo
0Wi0B9yMH/bmd7Gz6DkWPKywB4MZmAnevgztdu9m23pjlsFQLgOBx0tf34TCh+5O5ZR/gw/zeNkp
ZlmaMqmxBY33ZV3STxExToGDAuux6bKjKi4jtQGCNpM9BhlDoOqqBzeXWDfm7G+9png95Em7PUAo
asliIU7Mjv/8OIkTKyyBygj6ysfVgNnr4WylbLkIwDPuFvQ2y3VM9FgnBba4LgkwYsvU7DcPDSMn
v9hCNLGovbCvBwME+Eo+NJCCeSmKZblws26FZ81WXyaKruCQp+8Iqx9i7RY+iRWbOvSneuUUVWVP
n1UQngBW0nOrtqHFebwT1dgMZMRYTB700T3UciH42Z54Oxx+8x/LP2gaH5v2gnpmFVRpcgKuzx6S
NEQvHxcp98CR792cboVoVDVCbdAVydehPPMpP4NoueNetEKU0QJyWh5WzwOAbL1+eregouK2bCtC
+RrwuAcoMo+n3ssjjPFlMz2lWvtKiNqsf4KMGxPdaPIu1M/1uPw5nJoRfM2ydXEWQH4FcwCevXBp
Pjc6/oK3bO30ZENH6nizlGAKHWuApnIiuw9dULwl5UcnZ9v0SZupV5KaAldbrd+qun1fGu62R2zK
2YaM1QCwI657rmZAkhXdb6NbTQzo4mOPhCZstnpBZJpqe+Rt/0j0KT7F1z6kFZlxOSQzMM0AMvXy
TdSyRxX1boeVzX4UASSY4EQJ8kF7yLAKtuTA3uZun9KKyRlt4oICSZoPQ3BJCvKUbm4pOBrgx94u
jfYxGQdKWGrm90iaLxkES51WbXMXdA0m7CDbiQ8JHGzN2QugXI6nlD2CzDDusMagUclHD5DliAGk
W5XRO7eFWzHJTR0JkN8EOe3XqzUh9yadnAr3IE85dvcGdSbMsGMHyrB/8gYlcj7N1NHh1oVZd3yI
+jXY8q2rbjAB8QYTDG65lT1AyXRSdUTCtA/8cxWtj0kkidsRaBM+AwkXiYAidNagkjuG+mOcTO/d
PmVw7O+ZKFDMbRseD9X2CVO3HxIPEGw321ZUQra0UmDN3fJ0E3cdkP0ZMPhPbratsGwwpt4GRRfg
pmzOgE5804fliZPqsIt/kp7Y9C0sEa3pmUF6UmMqoJoBMx2hpAUFlxihDzSfYxjZfL/BCIC26lDp
jMPmwxJgvFgXn53c822Y/7uXVaEDQYzBdiR4eLM1emdY8oebaStCY6JWcAfDPcDcPIi1BR9P6mja
ik/Ophl8XKgWcjLdcejvNO3gaPpw433nkDqqNqUqrLqvemCIKabPws6pLPbDxO8I/JoqBSDwVd2v
kATc1ou287YT2fJhhT/bjlaENopj0jQecSJ6m/5Qr6O6kUWlTmz216xbMbpukASJOR6cLfM/cV1z
jI2xF7edYsVoJOnS60OmjJni+2k9aGGPqdu5ZSOBVtBTrSxFOxN1Tgi+CJBLE9q6Hbg2A6DSXk06
HIh5PMc3QT/veHgKvfqKvyPr6gyboGBlC58sTXG9zZh1HpV4cvK3LZ62NMwsQC0joW0e22R4kTp1
q3jYzES478GUEnKTa0xCnMupra8w8GhO3PmH8P7JDo8OvvouNoNoaUnYw926KlW352Wz3jXU6AeM
fJbl3sk5NiVmDdJj4NPxK9BkuAL5z3swdpy7mbb2edmHIw7yEt7Z/Bdv9G7rLXArq9hK76CbamON
UfS8GHzwL5Pu07RVbkdiZB0smjDZDAuq4gGBRqSfnAXhqcLea1/UOlXaEtycpsPNn6i6u6C02s0l
hhwh3+x2KNpidlM3glZ7q1Fg7sQjpk3fmS357PY1rUpWHIvVj0DrnGMahF5E4cx3XsVXx72SHO/1
iRQR7xtUxkFs/iWt6AiiptatdR/bMKZoaZSHkTa8laF5lBWmfcdJfSJID8H4kyC1ZxUwt4EB6u2w
E6v0fmnG82LF2Laby617f8U4YbcxHIoQ9zmMp7FPC5OVW9Jv07IHdQDCf4qFy3Ird3ytz6RyhDCC
Uvr4c+pp6nwOfe68qEPwLwAKNIBiytEtVoCWGAifS4G9ctD83YGPFCcAmNqdfG7jgZTydTdjaD3H
sPsb3kpMcs9v3Uxbe3wh9bDJGJ8zIP1uSKfLWdTPbqat65M1c1CBpgdPZk+XOwyj1HsTlG7F98DK
bLWAZECIlnU+FuIu1uoWyhVu55XNOQqRT9q0Lbw9sPqjj0QFA5f3bi6xbk8g6SCPMGDVfYlRc3zM
JvHcStc2FMgX7dZ1MXQU/A1o6G2C2OopfcJXjhN7pICxeQWlvI+9HZmzQolbTKO6pbQ2EXFXKAjV
bq3JYw+UYKiEXM1x4/gdraveA91N6GMwHXXleSfX4lGV3aPTd7SRQIVUoHf1kUUUAM6+iQtTXiQY
xnYzboVkt3mxBnEaDkHqnfcbaIk8nruZtkISvKJrOpY4AkFP0t9C8STA+OTqdpTYdH2lCWs/Asg1
PwysZ0puJaYyO7d4961rBw8IbyjjBGn+4N+Qsb0qulPcxq9sbxsKBFLmKRjGEAlQuOoM+Pmvcev4
OrGxQEkdsloP2IP9Qm91pa6gSXLixgkO+/gnt7wNBQpJUjLdo2xImeAmSzHBgll4v0ovSRSpxzlq
yE1s1uTe87cdyDWXGx90OO/LKFiuhomrIaMNBojO5jWMpvN1bvubJVjUXUiYh6eOJsUFiuPlPUhl
vFPqga/42sbqQDRLrSBuha/j8H0UFFe0b9847W17eiwowGEFpNuc137zjDnxi0Jot8mK2Obr3cq+
7ZtQzrlJP/YDu9fG8R1ow3QWH/1d7XV9vkk/r8BiFCS1o0OskGnWEfMD/trncSuu+yFEBfiUjM5r
n/Hw7797BXpz1bJiReV38ZjcB0NVZSJe3A5XG6VTgiUYtNGmz4tYDbuoSDB6XC1uAzixDdOpyoVr
oeGVgUh5Zgq+J4kITiRqh+zjJyFJrLdU0BRg3pT4misQ3A9pN79P9LYDA8YZqNhTt8ajDdhRcTF0
gC72uVl0RUAQptNbFBBH6nhJWL9EGi+iNyX6sWwprhs6X/LUP2H6sPV+4h+brR4oj37AtCXC31P1
M0hRwDShhsQHJU8Lr7kcBJhiO96cxZZWLbhCewxxgCsCLHfgAaKbG9oQg23H1jtw5kSCjn2uClB2
QUbsvGuqJ7eVW9fzZjaodwisHMyd5wL8y2D3+dPNtJUvm3nxq3VQ2DRpk3WTuvSG3qnugcnWY49I
j1f+AIhKjhFk2mTxCFK7bAWs1m3l1llTjNTrsPAIQMM42i+oZO+kB6pyN+vh8eKHijMtGTDd4ba8
D2qQzY6+Wzsc4/zHto0wbaNQWc0NGa/9ckwyQyLH72kF6cZ7mrSJwKSSmEAvUVZq16zU0biVOUdE
DJseWwrKSlZlujI3I+2c3inQxzh2Co+jdY4TOGUZzSc1txdxlThdHFC5PzZ9UHEWoMnHFJQH9iwQ
VS7ZAsHeE/nWz+88yKYfW49l2IyVgvUqELm31ZdVuJy4Nl4zbQVnVxUGDOTgIcYA5/uSsetkdRuU
Bc318ap9FcdrVGDetExB+1Ly9EsRI9NwCh4bdwQ6tM5PRqybTPwi1vHNHDrGpY07ArWtEqHA2GY4
Bl4+1HJXxjLZu63bCsyoGfQk557lypjkDamCxyXaGkenWJEpTLACllHDeN8/T7P/3rSzU0YHGOrx
x5yHoO6XHiAys1RPA/N30A1xKhliXPzYNFigZhJCXS1nrQSL3BydgdjbrTjGbM2uyMQMjKCY3cIM
sdmFSrwLOja6fUwbdEQPtHmsiLEJOblNoIRjPOL2KW3U0YLLgdLBsHxFGetCjzoCMrUM3E5ZG3iE
jwk2PI6Fg+HiGTXy9/3I3jltcBt2VM50A41HANNLPGdxN+6qMXa7j22BuSRp+nWLGpZXXX9FtuGq
ATGo27KtuFy2pK5VvWCAPfZ5Po/iXjeB73Z+x1ZcctB+TXMHnwjjXVXxrLI+Ik4Dm+wH4BGhgKJP
WDhJjNgT1K6h2uk2Bw5aoOPQjCsIxZhqpaCRnnYsbm+p7JxKNsxGHumJMsmrmebe0l0XxstF7AZg
hgbY8arBVlgwAwxzPiA6zw8HCvc3NwwZaIGPjWveNKqM4BK6jM+gpz4PRnnvtAcZPTbN+mnbIrCW
5RjPaTPt7dYZqgZutg/3/3fP5hiSKmKZ4ZNkA1AX7HvPcyn7P9yMW5ksiH2TsonxLUewjWdUNJA3
7bXbBmdWZCa+186rwNC9NyQ3ckufFkcmAnDaHzuFYACvk3JmuZygI1xXb6skcUvubdoi0KgTDyjr
A1VAD54wCkEWjJt25aWTx23wEeflpOvDFt8ifUZX0uQeGLrdckIbcLR6fqy6DWuPvOdAt2WWepNb
Dw+UzMcu9wGgr3SDgsFWRC+rQHl5lqkbhh6q8sfGaaLJkh62CtQnzFNVUXZOCO/dbntb6hZ3Gojh
PDA0+P56G0bNjXFroGB6/Hjd/go8BoKI5d44XZpteVPo3i1vs2UG1EA6BcpKlkdNcDMHPAcuzdEf
VmASdNmq5FD7AQlP9yYIVXU2roPjHrRCs1shsapMyfIm4FfFVD+JrXF0iZXKSt5Wfqwr5PfUuwuF
2ECpCmprp8C0AUf+YfCxaJGixJWpzlPFL8DcHrt53AYczeBd8wKQDgOFtTY72a3Vx63yUrfsysYc
ld2IYxwKDChelfGOhkq+Re+tcPugNuqoBzdvyQm87tcbPStQrrybREc/urndujqLaY6WCYgAUAaE
wU4lAmy5m3KrG9jAI6hxlKuaYBxiIJ/W2J8yuRjH/WJdnX2APlXF8WQDEfMKRnnRYqyQnnq1HX79
H4uekIc5PljAhh6jjYIDEUy05Y2pao5hXxmGc7ayuXfL5GwV1KGPBvwOmDgVRXlbgnMWzLNOrTfo
jB+vn9VC4rI4nAIj9Xdy5PMO/MbGLee3iYiCoEPtGmJyANkgPRTF0ECuwERuGYDNQ9S3MK59hqR/
pJcV2MLXNv7gtNttAI+QPN4gw4MTbGbRbQnR62ctlvLRzbp1i9YYs0obgS0ZJvTD3JrzvlVu9drQ
CtPaa5C0tKAJ0+MEQt4qQLbYd45FTxvCE699DHpyuAXDs+uuAM1ttjDj6HMrUMeumfWKmfB8Kia6
7wPIBEaJKd1Ox9AKVG9sg7jyUF4pa3qNPOYNhEndyis2orFZKm8JGyycHqoqfikUOvu+Y8fDJiNa
Vj6qtEdNlTEQp0eQCsCsYZE57UQbfBQ14CBuORLRlEd8XwQ+mKzd+ojMZiOqV1YatuJNDnWMKx/c
bMV2anDxkLb95NQNrBwXnMnTX1sllWfrHH4l8/zg5hErNps15V4BreJcsEKexWX1qU2gGedm3IrO
gYf9TJsQO0Wbi7QCFNOPuq//bPuVmyiwUlzqbVIC0gwOpbUsn6F+VVzjdqrOunl24ydhNgxpDfDc
T1r4RkUYng9ErC/TUY9uWaONRErSlVVtS+D5qbgVoH1bWeKWX9hIpHIQQegZmE5IjLm35GMtZ7fg
/wbg+O7Z78eAwVUxfEIVuZlR6IsLiHr98yd9ZZvbSCQS9aKdYnQlPLWJy2U1IAEWrRv/CfhFj6/+
EkwcUNaAUxoveV5bFELAO+tG8MNsWqKWU0kxuoOGSrM1F10AFCneMsptq9hopLQuoPh4OFrSKnzh
YhkxwhgMjsatIF2iMukqDeNlovfQe7tKxClo2SsxaqOR+mriHNSskLoSIGTO2ihQn9b2IBUTau07
Huo2LmlbC7C4K/yUhdf19dh6kF5ZGzeCGGYjk7quHoc6wKZcw23bTTNb9jygJzLd1xxkP0oB+ibQ
PUAD0Zvbh638FNds3ygWnbD/WkRZ6W4TQ04AahhYPJ8eWT9cEN9tNAPEusfhFEWFJ/l8qC32wQhZ
k+CihsqB28Vh459GDtUJaOrQXPftTdqZN2WYuNVEbfgT4NKyXxnWXbV1CMCGHjLUAd1KizYCaugA
dQSvPpwCwFouW3LZesYNFIaT6tjjtT9ovXT4mFPX3Wi/vWNN6jbqyWymIpDMz95B8DGHdMUti/ib
2I1ojtkIKNMoQzQ5HOpJ9DBReZO08SkJgFe2t41/CnyeqChCmRgKPHFWT8P7dYNqudNtZOOfVm8c
MaoPl8zL9ljq8iLteseipQ17ohE0eDYPC1ergdyYfPQ64bS/qY0Y8v0I1BwLTsMYknjAxkLFFTSC
Tjc0tQFDYVS0HFJQUQ6RQUjGEC+femWcHE5triK/HNakaLFTxqK8h275XV/671y+5Q/M+Hg5Rx0d
EZcAIzxshEBqDcM2+382/vNDHCqvx3EphAQcAYAVFImD9wVk4TALdy5H43Q/f+M2/77RAnQ2hFJG
EISyUm/gXGj1Qx8uwilVpKn1CtWQZewLjS+qIeu6n3kKwFYZSKdyC7VRQx4jrSAH10gxPIB7/4IR
t4YFtCOOve61ahlEgRASAgoEdUnf8jlNHLeidW9CmyoIqwWv53loLiGw92xKN/AaFImtda/ALAtI
EeQQtuuzyiz9bo1nt+C3UUNtNDejPyKXgwjNftDd1daGbp/ShgwxD8LBPSRY8rAzUAJSUJio6fbl
n0Po5wc5TexXaF3EJA2x7iAVN3z4o43CRzfLdnAyMkM8CZaTSu/jjkKLI17cEPEQGDj+liQJvRiy
1lHe+96NbJ/XqH9yW7YVljhjCYNkBSyn7GM9QoPVxB/dTAfHi579BprAICTNMeaVZqHQUEx2pCij
iRWVTRJOIe+iQy4eP6ALBSnE0Y22n9qIoWmeWdlB0S9nc0uA7RFBBnCvE4CF2pihMp3nlU3wCqdk
F7Uays3M7QC3EUOQ0oNKz+ZHuWEG2HI93qtVO7VtqQ0YImU5hkkIf1e6hsxeH2Zb2Em3296GDEUJ
RNF0dbh5oBh5X4uweUqgje1q3gpNbxa+Lnr4pZYhRFSDG6gi50573MYMjTOfpA/sA86TrfMzD5IG
V8kC2KDb/WDjhlTqgQouIlG+meU2gpYatMLczlmbr8gfIyOScERLbvK6rDPlJ6jePru5xYpOQ1P0
U0N4XAbl7QwVpqvE75jjVrTuzHnwSQrJcaRBLL7VXvII8nG3z2mjhmhTBGScAGyeIWxJMs2H6aKO
1/rU+NEr148NHaJs45QVgH7Fan6Gql+JDvRJiavXjFvFW8MAnZYl0IhrkeRDyG+LxY22DVpWx0c5
iF+9NhrQG+6HObhkU0F2fiT/Ei060iz6XvTmEIc/Vp2pjR7SHhN66UfgBIMy2qV1H37hQdVVWarL
0vHLWjdoCelfyFqrCPP0S5IN8ZLNkHp2O79s/iJSbgZvTaAgSDNEN50HTmIMzLiNewKBeOz8LtnA
MwLZ5Rzls6tNhB/TQbaOK7cCVfmsriqFDuhAxwQCpMnFWHfz3ukUsJFEBP1P6OMhud0U289lUe8i
wX5Nuuv/aImpjSOikNNISnKYcBB+1We1qjBPNfHF7XS0kURSqVkOwQDJh6k6gx76ozFuo0jUBhL1
s+8tYNNBK7FIRMYriPEWmxu/KrWBREI23MehC0BOuuld0hi1V0nl+EV/ABKtZJ2XGEIYLOa7dEzv
CHNrmNMfkEQDysMQBkW5jDWQtPfZ50W7XaI2kkgOixAcsuK5rCHLbqC/mTcc8tBOu5xa4blxNqRr
EuNkiZYyC0l15enJjfCC2pJxbSPijUPGMG9BNH0btXzKR8ZHt+in1k3qB2oK6erDeqDHjFTzbTeM
D05useFEpl3rHkzKDCi5bb2MjU6yaq1GtxzAxhMNtAzrUB5S9PFTUKd/NImb9gi1sUTD2jI+DAdU
8la8NKxUKJ2VbmRU1IYS4e0pB9M1qJlxA6As1OLHa4+t6Ts3nx8u2O96ZmnvQYUX/SGMNwLMQjR9
A1ag3i2KbCwRJLBT2RbDoYUQnoOwNIc4sFsI2SRAULluG3TN8AidaHFjpP6YhIVwexXZSCKN5EL4
E3LRcDooR3fTV9Vp47hy6/4cZsV1MQoUWaa0ymtIcQO9kboxu1AbRCSGVYxpAuutVHtRR1u2dI7j
2fQHDJEuuw3/Q+nJ+Dqr/fADRIWd0DLURhB13SRSNuFB12tyJYbgJeHCzeM2gsiHJFBKD3VEvyje
Hkwzupw5hY/NAJTytCV6wEmu13Sf9PUNj3q36qcNH2rClnl0SfA0L2a9W5EKpQ35Na3Uv1MhGz3U
KTkNZsCcTSvqt0U73Cyn3nGvZOY2+w/nKmWmNsjMq5DkkKejHyfloZpjyiV9cvO6fX92BfE8PLFy
QB4uChWKrEId1M22FZ4eWWQvZIkvWgp93wjjnwMO1Z7Ib5Ofv1tsBFErBxoWLR7nTbHW120/Fk90
nAGwxKCF12RpE8TXTRz5X9eehY7FKRtZpGUx18PM8bRW8tocajAFWM5OnPGH2vBPXmI2tGhkITTa
KlyrGB4mT3KkMsjrNBkxE7qCly0flpV6WTsa1e2KIo5AeBh6ym0j2OCjbpOpqhIvBFswj3fQRn0e
NA1PfKvold/MesGSCiPFs8S36gP2HmKvkC32CzfqZ2qTH4XT2EQptOLzVS0iM3EU7Jt0it2yNBuA
hMa6V20bNjGtyV3Um+AN24bI7WCyoUdgZ14LaMyH+bCNF3MPvGfhu128Nu5oXduo9fz60PFBgQnb
dbkHXrg5QejwSvDZ0CNM1CdpX6skXzHY0OZV4ifviOjQ8p0PCsUZrkwynMVts6HvMclkdLvabFwS
Ud0KrUiUcNIpohALibz0uvBbRdw26g/YJPQjIeSBKGD13Gdt7y+Z5wu389CGJplUaRIXTZyHvQye
5miq76p5rGu3nWqDk8KKcOFV2EwxK3eKJyZTve/YKrOxSUGvg4VzOKZZlnq/leFlz0vHaoLNlMSY
lzbJBuN+Wg9nxJMv2mxuuCFqo5PwxvLG2TscbGVSnDftswq71i0dsjFJM2AlfbnhOihSdd8JKe98
QXwnDB5oNI7fE+pwuFe8gYwpmZF7suTPwxzOP1/Nr6QWvnU1r52/NYKkwPeVw/QRQkQ1yZCYD+Fe
9832+M8/5JVT36ZOUaIvBfHgHeGtz0igdea3/oOTbRuXRBTGiLYZxzJho9jJCsDktqGOu90GJjEi
025VODwZDXnWgUHybAxkfcL5r/jFxiatoayYhoQVMpflY1CIa7Cku51fP0BlCjA4JqBPyOfV34F9
+bbjkduj3wbKxD56zl0InxhDUByueAAqIuU2okRtqIyOVBd3DWpbjQmXLMHL3N/c1HojGyvTGUIk
qYGV8bR6Ap/hXRd71Ymc7effMrKhMhJq8eMwyUN5WHiYBU3yqphOFSy+nVE/ZoQgnT4+AkyldV3N
EdAPckzkm4mTJc68tPSic9mo5m1LCrllXYoTdJeUVfzOA4J03vsUTAjZIEU57SeA4A5/HwpKZ0tf
BKc4DHz/26X44+qoDYPjaWIIn9HywAxSUlxzxZTOqqQOvGzSE4+zapTsoeKTKHc+62j3pu3CtevP
g1lPs8n6zYANF8CoevPx71ZMddSRX15UU7x93ao2TjOgp8We83S6mDsdbGcl9YTe91sLNPIGifsJ
NOsT6OLo4rXg2JmqOCtYL587U7MkT5dqlfvazIXYBVNbfKTz1rf7Sojl3Up6wW8AP4ynrEiGctht
2zw9LNts4q+BkEUJAqxajJdtJ5e7DbJ+0W1dioRdg4zL8GtDIcpwJby25JCxNWP7jO5jvFxtS911
Mlt8qguTJePYrxBCJxAEjFctQRsJAahkPYO0thHAx3Y+AIRhU+g3kGkV1Xm3oAD2Xm3Blp5vW9IE
u1GNBX8HHcfhrezw8LszCW2aTISsrS5TEtXktq1HP9ylParZ115XyuUtHYd2DbMStDgUB5jfpSiK
NlBrlbtGNOF8PY3pWv25+IHfX/BNsMnHEBkbq3svhMrOdRmYCaxL/kTi7n6KJt6jbesDpp0F0zL7
9+NEWnWBjJ4nmVy7REHxp9nMGdRlIbq9p2PRqDwqeUf/1K23DHE21lPQbHtFYpUkYDwXaoHiwSRF
+mnph8L/CqWFcXgKYyCfrvuGLu2dF8VeejUuXirvpsTM+ADJLIopg2rz3NIdxvU3c1gk2nhyF2Oq
oXya64l2d7ymSR3togGSW30mtd/pa2gJsORZBCMaT5MSpijf1ARexoxIxc+S0hRdnzGgvB74RP3l
TkuJIkTclnO9W+TSqs9ptxTjlOuhBbd/OA7qCkjnRIfIroF1IRh3XufHtqjRVwBJU+M/NUUZBvu+
48l+VD2p956RPr46ak1Q6WujrtwRs9QG7Rmpb4c4GG75XEWgROQy/VBESc8vweoz4qWnCj4a/EJe
3eDtN0TdjiXy4Jz+vIMX/H3oL6Paa0Gr98R0nToPU+ldoiI5eijTlpLk29hHb/1B+hc6mcNh18qu
DjJ/k1N81oVcJFkaQU46S4YGGpnp/zD3Zc118tq2f2XX984+SAIkVZ29H4DVuW/S2HmhnMQRIBqB
QDS//o6V/d1z4pVUfOOnW5VyymV7AUKamhpzzDGCMGtj5ypg0xXsHR7ropmWWCihSFx7qFdp6/c7
AZOMLSTk+CNav1GzNf3aJk0+FFUaZFO/xETUZtebiT1MfbSEsQ2N0SAqF2JK4XWsxp0JA/a1GJwH
J9Qyuue9bFu4QpdrloY8UO2+7QyqNK5fVey7UL5jS2jTRkbTvLWQO8mvZiW9rQdnh+YAeqF97Dqi
zooxz5+oJrgrrSFXmFRTNLHDILOivTMeLLySnEBTJ12rupMxMbXsb7tF6NuqRZ983E8ZuZkzLfLU
lr4v0qgSJZzb6vbQytXcZsbDYW0JvcylQ2PvKttF+4XDYSudGZ/6rVc3i9kOPVmmDbLnUMeQ2hif
e9Uw/9LPdZvHYKB05bmqR9TQWjSITYem1G3SZ17V7NmaNXaDPXexl2AFHxox9c9kVRidWpWp9ZxS
iDMdO+iWDB+aPMCvo2LRDUmJOtFtjm58EVN/CW9m13F9Bv+lEFwAVdpwy4JZ3OuO6PE8sAatQHlr
Jr0dx7XwLtqqHO0efjPzeVPBLjkWBqpMiVOMTjeUldA4ZN1abet+mWc4P/vL+t40Yt5x1EguiiAv
m5QwNBiHAUCNC7lGlZ/M0dKiW7LV9qKKpqj51k9Vw7cqHPkcSy16GnttU8y3ncxRC1FsrfE1QMcy
KoBakA2ZwkynS904MIJmWax3bZhPLIWMMDrr/LFf7wJUFDxYTEijH0c5QCobjniOpUWTT5cZ2L0o
cIthrjbTQtmSiAJSULEeIz3uiqqCt20cMlfFDJ3e54TlbOvqsv8gF3gZTksv+n2nweg965dl6W+m
ujEZak4g+Ua3pl3K8RJ7URZe2kEu7xdpSLH1VjRe70rhQXMh0R2DLRpMaqJvikcW/ePSZxnaAQst
z6oR4nyHBuq8Wsel6phJxwEqWJeDK2QBWyjil+eYUd1lLooCbe1TrVB9hVXPZulyMt02R5e0axaW
LUtGbcingEN5DnBerSAxf9RNeS8M7/LqnCnBwxQymH5WQHVjIGkRCH8ztOpbabzhAwD7NUUzCiZ6
LmWXeBxadjgeBPy2Qs3qY2Rb90Wu1dzFpBy5TDKZhQdTMAMN/mm+DKw/3hVlIKKk7SEJaHTJzq1z
romDqa3PgdioZEAbXUJM5R8C28jzuV0HP51EBCdDgV8qH43NzacA/bs3ujX5XMZBZqI2DVrM+zsQ
xGyw79nqN/HMrZ9vy0rLMimnyoVpR8fokWQyArLuDfOaYFUHXtzSsSMfsKjGLJ2l9roLVa05JPTK
td1qmxXBDjSr0sSYeva8CiwU0f2VlIecwUA48cQYdDGk9/i+zct1SCBF0ed7oSW/hItcN8Zt4VXz
LszLIjhjhSNmTPq5X4Yp7v3Fsmujcx4kUwPDolTqSt1WnYm61Fi/eKdob6vYzyY2JLashrgZYQcW
91GkpyuvlHxMCiv1oW2quj6fOV+r3cC1Z+8oJeuYgI6Dch9TSEGUWAq2FcJ47b4oSw7kZwzqGDo/
X2vimmbbh2FpUxkqcqbntix2Av413aad/CKtImETFjikU1aH7UcHd2MXDxZ7QLyQ6rESvTwv0BEe
Qwv3ptQdjGwLVlJEerTQ6DSfibBbiowjnrEYs5gtBJu080V5NVd5HRe+nnx4gbv9oHGG4BPhMWsJ
i3GlNu1ldj2PxcNiYBvM5pDt58IJoDAmQs2bDdjHxqCEuqc3g5d+O/hjHZ5lYx6qxM3GjpfD2mcu
iayCoZLpci/aMtOhvVShxY+OMZIYNR2I3/AuqYa61PFM11lvjYiG7oq5fByTYaiZ2rerhqbwXMic
nw0c+UjcdcaN3xZahTIO1grWfg5J+JTabBJV2nWK+klBkDtAf332+48izzybdkRkY9oqGHXihmb7
DjiZKZIV4tMXSOrRs8/CzH2dRgF9mjbI/CKZNGbTecQ7eQVEds12Xojkale1Nlzeyb6vQsxlOvlJ
o4alvulyxx5MaCjWyOK1yFBk5nWJgARtjbo4bYvUWki87ZgHFYIty2RADvCCrGTKhK/UnULvk39V
y3DlMdIBta8b4lGMQE2HK0FxyEjzacpkYipJPo7cmzWwtyLSzd4b4bIZNwXy1kSGRc2uKjAU8kQX
Fn03brb62tEBZdA8gIhDHK2g6u1DmevqvMsFeQds3vEEcbPZcUrEdTkv/pCWkSns3Ur66Q737X9m
IoMoYgvRg+Lgr/BCiSFSK9yX1S2CbuDmDZxurodpSUteWP4BzcVRv4/w9jVPek6k+jzWA5xR1wJV
2ljNjXwXinYuIeqcR/7GgylukSze4Ddb1UBdNx37YVzOoTE19kmgGtql1QgluwRJv39RqGZ2yH5t
1ZzX0Ln6CKUU4cetGaE92ZlhhrAoN/OTpM1McpBMpqnZW4cAvbfV0LQb22t0x+FenYS/fBnmIEdi
692MrPOqa8RxPd+3I3qMztclx1mVzouuD/MM6n3ac3g2pdlMVpGSgQZBspKoC/bFRAXijaM5JLuH
YRn2ZI1wDJxKuB9/wDtn4TmcxOv+2TTYQndhFKzdk6ZoL0pYRNR8s4T5Qm6Z88Z8A5mgTKRN6dfb
KODkoaVkuMoZ9v6Ukm4McVqoB/Q/MDQVp1XQZWsqm3Yc98bOJUtFUDbeQeZg290iEWVjAqPNon8v
6tWYSw21N2RcrpkBfeRDv/XxyVdNtiLBrOucVe9LGtbjRdmAwfvgVWHQPjha+9E1mYdJ7Bci2DvH
QmYwzypz3bo+LPY9/H3CFGk10UkHvf9mM4+yoQmaH3z5zBi4hW1ckHUC7W8ZvQuPR9lwFhiUPZK1
6iqDFWPaNe7KUILBy0G542eY9RLjDwEf77rws8y7gS8U0oEy87CC8LLLPKrQToX3tGWLv0wonUD8
LCbRMProVwj6d8FQRZh06Buf20fTjuX0RUKEMvsy6IysX6XDzLXfKMVC9Y9ejVWPI6oUUZaMFfXH
eOHtzDa2O1rEFYWczkdt+zKtZuxese4VDreqGIqnoI6ihxkGXkdU3ig/gl08xwpAlWhS27HGnrmk
zMP/GUwA9DjN51kwde1yQ+BwmS+JdEw7kyIW5A1e6iggiVLi0NSmtLQ4vQz5QiHLhxqk3EDm1+qU
FXqxCXwQqB+DiaMMosIMlRCHw/YHp9F0DhAarYk1T5E2+hB7j3gGMnAsXLUED4SWjCPTaImXBHlV
qGtHJqaeEWa7Jp0k5tI2HzsuDiJ0Bm4LoZx7+Sjzntq7MQdCcNe03FSJDaNG4ZShRhgJVwzBjyOO
ZpuQEFVIELwGtl7itUbF+Qrfk3vaREW5I4657tqzjNDUIcKUZ23bTfcwQIVjq2nGPLg1hXbIToEV
+M9jyAKy4T5aC/cgNbk16ZFyu3u7WN/F4VrX1dlip8ztcksYylwr/QZmz+THU6vmJx9NBPdiVCPa
QTxjeyibjqxJq3YMzDmfpuK5aZbMmthSaIshhW81ZiGBxaHeTpXPSzylgNa/NVe1Ee0ei3B8yP0q
EzFzo9jTaBXfSp/juBr5FQ+TBcUSu2G64NXlgLdiylh3I1DqeBnqtorXcmJ4E+Ma3sD9Gk1vyxrM
sY/Xm052CFxKw47eRHKgzTlDuY4h98H2FquqCXsQOKuRQnrYYtOD86VkW9pBU3UjDWX6y0xUM26g
K2oD2BvmRGJtIcFOjOlRVxk8H80lc1iF11TC3u4mhGNWmzDA0E2y4pBcpcU62Px8nYvQIr5VOYtB
lkaTeIHz53BgEKC/XMZRlTFcpSZxYYOlxxnKa1lhY7jKRh/DyoqvbPb84dEn1s7XOUcn3hagLkRl
aRtmeIS5CeEEBnZankQwor/FR3ThhROeGBCHCBkx5FCRg55w3ZV670dTDcP0UbQRS6BdQT4QH8hT
PENq4l4TDlQGli4ZTppz1IoD9hu0EwYgSx2ArLcRjM00k8BzIMGQ+F7XF6AKIMxB6MXNOAZExg/S
LmvBYxtr1WXnPWlWOJETntEERzxxN+Wd5LEvJ9EkRtjiIYIo2mFos54mitbifTYKsKU7I/N3neqi
j3rkOkyIr4sntH+t9wI2EbjJCRs6Tj6BjF3O5E3ksuIT98eKpN6kmwMustywhXkbBFZ9q1U5UCRL
81QnYybsLlTz4B/qcgGDOhCYGonRIQxLSgcjpO2KNEBtIaZtFPa5Ee5TU4aQeeb1U5vfqyPx95PR
BmkORSUm+Ia2XJXf16DXo0RDsEsBrxE4OhQZgLYrLYfqwi6hvylHDzI+BYaj2/R9qcUdRHH9KeEe
RdTNsGs1Y4ryeZil/YjkvsME8wigNK/q43AGipSsc15DdBroSBwW80bL9oqGfHk/UT3uVSX85XxQ
bdN/sbOfYbOoh0GdeYut0QXpi4JJF5doqbmZfcaqROqu7uKAM8+7Yd2SXw4sF36iBsMPq5i97GCb
Gfrfrc5U8b5WcM+7yUQRUOSoxM3JWCh163MKByZpx/oqtI7BgKTK2uVyxqH6wLqpO18yGowJzk5Q
GQozbKQDjmT6pgkC8ZnUVVWkmiMziduwkPcM7qJnKIUbyFiNrkeW6Yr5AzCaBhm0h0ZXHG3Kdjj3
eh6hMNtPy0e/naZD5vUriyuZlVfGtfW3inDeNcAhCKJFtlRrfV47HPjOXS9kGY8rGedk0TPO+WFT
eRCHCvHOdqKsnM1jyOgU2T0PlRHnXukVZ5XR1ZT0gZ69M5qNo8Fo8uEZJoJaxeE45Dwma7B0uwAi
U4+jmGeXII/Lrgs60Ysgk7fjmIM8CsE7MacIm+ulZYWhFxWK3M9opOe3AgIEj4vA4eKsyUmV7XtS
+eHOD6Jl3MHmpR/ioZuKuxDtibfBkOVd3Gd8eUTbIn+gzdSc6YE1G79x2yUH1hI2XyaGJREH1k4P
qB8EMdgxyNZQrUfkbP0rhfPlNQP+De8sC4rAxiF9+pCTdT502Dtv0UNjvUMdzYBIqyibbgNJ1zNn
eVjESyarM2V2X8w6xcMCp7M58KeU7wYJaYkkOiLBOSnVPa1U/kAEJlchigbcpSAcd/CORFteD/qi
SYZa41WUsCG6WlRFryK1Lk8ZQL73dZjZ68XIgexlQz5If4mXqf8WKvdurSoCYHlQ6qwMV20A+YX5
edjl+QEvxouNhckKeDRTvaSD7ac6xvCH7zNvnV0aIXnuk9GrCnCFgLF9YysE5rAaGDBoODnKO4lD
83UhR3HtsbK22HUWZWOCaYt1apfqtvSn2W1XwwK9yYsFuKvzg+4RLi4+xc7NGND52rsl0hsOhPkD
rF2yqfkShOvyLBZnfACQS9hhS6jFtwZKaF+D0JX406hzOskQdzPgHoDmgUTm9J4qANRosZvGx442
NY2nhkHMoOr7IUtbycs+pirMZiSHy3wxznNRJiHw+XdgwbAZSjxeo3AotdMnQISm2bqoE89YWHQf
RetV47H6SpZEX7K1dzqODBuvu0iqS4Rr/lnXMCN/hXXx62JTeCoNAF3nwZqwAC2eO3pA7+qSMCbf
poMTnooDVD6gDaobMEYwxT2HdKui3uPbyrXsZSFLFaboXHksHpJyXzqEI0Knt1ndBPKEXdS5oGgt
TIM383ycPwbO4cU6em/qRQhO+74Ja5c8wza6gdYmEfsi8tczalEJ3b5laAJ5fNk/0IbBVi8BeINS
OU3RnZ9dUFk+vO2TTwZ9WUpALfkK1lVg41VFN15E3zQTEble3jSKS2j4aDBXlMo+m6l+JL14jdj3
61kenLZ8jw2vMpbjs0OVfbRiTUr+Ngu+QJ5Q7gtbVGE5o1qbe82nsEYdS7lPbxrs04ZvhvjKoAwA
QbMGTg7hFDEUQZ/f9tlHFtYPU4QNXS5xKkRTdk2fVxRYZEfmtxWwTxu+UTpCQ0x3bM/k3meYxA0p
UVXwJhIaAN+XN46TzVyzEA2aUL8p0xIH6A8ooXVvYiQEp0YRLFgAINrjJBxJdkEAVRi2vvXDT5Zl
jig+1boFGXO0V9FSJtTYN8nHIEM+GZV5BfAeoXkqGOYPgBbhoJ5/fNtMOVmXYkCtzCNonMr6hd0U
Og/iaVXj2wLKads3yqKRXPMcXfYeSjlT5x14mb9NgQkFh5ejEk6+LyPfQLiLAZtF7QLUBZyr3zQu
p33fTs0ZXyHfBeqd/OA61KQA0L3xs09WZz1DmR9IN+glPd1XfNxUDXnb3nPa9+2itcu4wG0Dy91O
TflJ6vbpbSNysjR7yGdCCBvvkrNxTSaml31h7Zq+7dOPvLMfIpZYQCxQGeQdy1FaGIb3KYEpxSs7
5pH98jPvJDht+0Y3YgTJXvTCVNOI3FGxDEaqvT+DdsEM6sKAtUpt9nVE5r8ttP7rRZes/fd/4/sv
rQFmAG+mk2///a6t8e+/j3/zP7/z8i/+vXtur57qZ3v6Sy/+Bp/793XTp+HpxTew3AVL9hbF4OXu
2cIF8fvnq+f2+Jv/rz/8x/P3T3m3mOd//fWlHZvh+GmqaJu//v7R4eu//jq2WP3Xjx//98+O9/+v
v5KnpX5q/nGw1VPz1Z7+3fOTHf71l8flPzmlqJxEyF7gInrskZ2ev/9IkH8G1Kd+QCBzLjlm1F//
aEDwzv/1F8FfhRGPJBE+lfBIxl/ZFoe97z+iEeKiJJyyiFEEmv97hzf/mQD/eScYkL+//7Gx+TtF
+3/nSRiGhENFww9odLyLn/qngdVPTQOVoa0rNKzIcRy4RvN3PK+Eb4Gvqe0A09VH9Pl/FRNVN9yf
lx1I9qnfkRXQhstSqVq594eljVW/oK5hCpQdXL1mNzbASZ648jBG7rHyNfkiAaIfohkFtx8G/leP
ceRknj6GoOCGEB4EKMycrKm8q3TRsx5uMQzzUun33CwmpoAi8xg7yHiFqvQuhw0WTSjcH1FfMDNL
WtW6fa774rqlq9lVZI4uOm9mZ1C4H4AiQcYsJpUb73uIX9/Nq/noV68xkr/37ry4dcqgdSMJ5gGD
/9wpn5IKXXRKRGwLtDDKNwSouLBqfmwD6BKhlZX42ANN+9QuQXNnuul93hX+ZaPIeFXUDXQjAtaU
N86HYHEJ4sESQwgwG+IoAsauZD09o2QiD6CdPC5tz1CZyd2TBxsmCyZh3dwOAqrBnr80Np19fgDB
hPJY5nkGXznU2OOgagyO/WDORBXcFaOAZC7GCTOHcAoUNz5/f5F/FEOu3TMKSP3zPy6fjP3Hdmy+
Pg1YmKfx4kWIuSy+9K1tvw2nv/X/YVTBUvthdh+j1ouw8vhcP7+IQt9//z/hJAz+CQxGwNlFUIai
x5Fu+J9oEpB/ChL6xPe5L/DlmH/8TzD53+BB/0nwYy4x3ShHjeKPYsf3Nvn/nbqcUfxDABL4TCkI
PT2emcHNYRHqCCxLL/d2rMx7c7PqIC9SA5UB5eKqmmuvjFVnveKChqoOdyGv12u+8kodIr6A0CEC
6nU7YNVgCYDZNJgU+hOUpByz+3GhjvGky9UCwFbzR1BJ1yLxMt1+hPQQAN0R9UOCLvuu9fiUjKod
xKfBQaHpqConAiD+UA5rOgVSAWLAR51nzr0nkWr1VlVdjjJZgYqR901X4AGgnulywoAjz3mh21h7
JSVni1dQW8BinngC2YBp9YUAR5FtO9vkFyize9MlJKGbHHQpn05bXi1lDbbMKoDeo7IbgEWY58AM
lrUPlzOzdMhU4KshChBTI6b6uIFrHpY+9zQQaJynKQDEFiXRXQl2XXYBY5Iha2KUbfolheJC+JS1
EAd6l8kC/hmJBtcDhaUiLADrnJfQSag/NEx07tMy27l/3+sJjGfTz/XSAN/J6hILXNMylbLNGdiB
S8SWK5T5aH4r10x+mut6Nodsbl1+OcNFLEKl9Gj43qdoGFiycKvwCMCUSnwYUQnaKUwN1q0oOptm
ytRghDPa0Rql/UlgZlQItz2UCuSCphsArRnnIB6jPrGumXHf/OIYTzaoE440SAm2o/y9Bxw+6nYr
cmjpUsXqBs5XLkStZrioYJiK79qmy/QX6io370MDhaviCEoH9b6MRF9868bAo/cQuW5AmOM9LOs9
qd9nvhmeGh4Bxcorv0Fhdsg8UEtK1Nyr0ZQoR1R9fclz2AbEZcPDBxlEPdsrELXMWTPVRO3hGbZk
SbsGOlnBBL2dsgXswkB2t2YcywrVzLaAY/YUoWDsMRQhqJs2najH99RM8mFAqP5cRuU17Q3/6KvS
W8CtZMFtC8zuCwWLEDa5bATVERXO/oHBjre/nsugejD+7N93ys1p44x8XBVVl5CX5UCaDQn7pAtl
CyHSsdlCoPweytNr7Lq2Ol+KCnSfYAmHT1M4m9sqn4JPNOjLGbshAF/waQqVEtDLt2ISBDUolDPq
iRbnuvG9rfX8hDWmOWT57MeN7YpYzAy7Sx1+W4O+3QwOhW6IXL4DI9JuxEiji2iAx18d0P4O5JI7
Z9EqQKtg/taasj9flpZu2iYLEiwOvQFNd9T3trYtTu9zWLrYp50B+VmXNYwEoJ8XnYMAz8CcGLJS
n3VhwY88GyJRTO+nQWydPPrYVz4Ba4FFJq8fMA/K6SuNoA4Jss6U+VfOoRsxrUPlRY+g+S14vcvM
i2RsIQSSOHBcmxQ1pdq7WufMromHDJhfA2blIHEPU5dDiUjn38AthlKIByb1nYucvAEi2n8WRA88
znXE80TMAx3wSUX7Xnqij5BUeQ430Q8Ok0nWTbPpfQdqM9XDalJs6yW9sdMAI9S2JINNYHxHHybi
+gauOAzt8nQyAWyHUdfh2zxoi+aptshazjQYY+XeM6simwrF43pbr7libTzLKXcfGaDYeac0XNIS
hnJgftGhNuon2dzbdQBs3EXVM5TgaHkTmM6Ajsnavvf3a4diyL1kBG5Zsutodd43aO5sINfBQJhG
I6Z8zUHreKB6sZFg+8DJBAUdIJSMnbaTcznJKWhQc8tDiOtYl+tzKJFlce+58axt/K8/bKi/SBd/
cTlsghEjyMuRNJ7iUXwQqJCgMhJXqMB8nOE0eu5Vkp73I6pe0DgOXjmivjyMcdAn0C7kMz8kUh53
7mP2+sOJD9Wt0u+AwsZc5lFcDeqJUh+EakeuUN8Ab9y9pjZ5zHd/HNDvVySMYXpTFNxOHexUocCx
a3DFjrbtduXdHDOMQ9KD9J78fjB/+XBBQAUKaECxTuVRQjBrXVXOPMZeM2/RPjBto5CO77joW5jE
lcV7bif2mkLqrx4QR5YA5yBQwpE6vxxS+CuimBOOPBaEuJ0HStSGGt1trans7vcP+BJrPb49IpHg
BPjqM2DcJ+ALV6rJEOIzkHLUeF54/BhVrXsFBjydk8ersMgHFx7/YSWcICXNIKyeeY05X7n8s+7R
MSNJ3WyGpXLXNZjU298/1S+vBxcpH2dJIoFOvRzAMlMV/Bm7LEaNZ0nBxdG7sQiWB8fKdkTlVtVv
GEaMIT2ucSKQfb68YA71dh3yEQ9YglED/k3ptyk4D8OX3z/Yr14XpoUQAoHkWIV6eZ1wIvPKmcti
9BN0n00+LZ9Jn7s/nvUYNLQ0MYnOo4ie+iGuanZgavdZPDvJ9qwui61E//6djdC10xltL5cMG9/v
H+17V+DLZU0kHIcighSegLt67I7/IZBUoMcKROEspvWRvIWjKjo4cFZF0Wstj+TPYodw4GmIkcsO
iiKGVTGYE/zD7+/j58VHJBiHEUPuj/TnVFVMVi0vmQ2zWDXqo/BLdYF0WsUSrWl/1Px9XHvUJwgu
EVAQwuSppoBAblS0ZPUgeHekJa4Z2a52Ia9Uan5+HlABqZCUsiBEgD6Zmg2vSwfhgCwGocdLrKQ2
zbHoL5YBHTK/H7qfZydQFgbRJYzcERKmL98gYlapQMjKYrQBtefAAr/mwFVeWdu/eB6o9FOBFhAg
gPRUzAfGNP6Qi1LGnQe+Q6KCLEsg6TXcUF2hAf2PnyiigCyxsiOOs+DxiX+Yk6WF+IaSvoxxKHjw
fCBCsPAtXpkHv3oinDVBccEcAIR5Eq1M2DGvCCbIeyA85SBijYM+1zBSwtmptd2fqYh9n3aA1qRP
QsGRJ5xu2NECxwYsQhnryI5b2oN6gAL/a5bSP++ciBuMCwmkD2f5U3GGYlw9BwxQxGBFuxi8O6Te
NOf6XUDn6ayXckIjX9SBJPf7N/bL6yLPgjgvAbX1VNQUFFzSL9DBibupDt5VcC5Kmkq2t00fDl8W
4jtosRd/pvP+nyEVaDEhEpMfFq8nYTko5MI9KyX853tXx7by2Wc6gcr4+2f71USRzGcEcATMS+jJ
RKkQl9HhSWUceeCWhYv6iqwMRqQSLLI3XAmvBIALLvYT5OhKv1+6nsi4BYfuEcfpHsSiFZ0XoSPj
a/L+x9t+GfixbwIIgZTyEav9DiL+sMhmKKuNJLK4WFbtKPoNEs/yL5NidgcI449qhsdXFUTAGgkN
QspCgDwnK5q3PcyDGwlsxfmJP2dt6oXoWfj9+H1P0V4+0/EyMsQTSahmnxpm57lBz0PDBRg/65Sh
ogVSazwudFxSSG03MgGBHWNaOp4/eE70a9r5thnRVJRzQJJYHmFCsxxg8ghe+p81W/89CMdw42MM
4OZznGg/jDg6VEuQmvDU3ERdEsGVeLtE4MH8fhB+XoqoyPAANgIkwLw8FaIUZspyAQ2QOLcavWXr
0t4on+kUfSLmfuFD91AE0Z+Zwh8fDVKdkoMfHgkcNE6VVSaPo8MEErsx2uTELg+XOrWyek118Lhp
vni9YB/hIqD8YoVRdEK8HEBeGQ/aBjaK+wWswbBYtBejsRBIVEHrrkv7jIYevA3LOrgIoeIUvTK0
Py0ZAlIVAXBOA2Tt/HR68dUW9RAZXN/U/cWoVsAWQU/m/dwsGmKLQ1Fvfv8yf4o9uB6WKCdwIPT9
6KeKvsxMkSPMQ8QV5Of3QdaiyxnZtAoOoPZMcv/7y/2UShCGTJBJdJtyXPdUxYYaNogAZaWYDBNN
gfkXcdvOr6XtP83Q41UQUbHBR9h4T/X0q35ywuRgnlZa2y1rWrILdWATgq6HhOnafO2y8LVS9M+J
LkE8gAApxYESlz+VDmhWaNe5YwM1ePIqbsj8UETkQyP5lcjtu7B2n4MsT0D1egdZ4dckrb8rfLyc
utERiAA4hEO7z04XyDCswwQREPQhe2G/8QJ/PeSqHBO9hvMNiqvDJ94N5W1nx2nnodtuPybh1AVf
/+j9IiElkC3HbeCMi1LfaWGoJG3TSLTbgePTiNgM05AAC59fOciczKLvV4nCEIGABRT6/SfBvtJq
gV+nrJNw7pak6HKTohmOvLIYjweTH0Y0wPyBrgKNRIjcjePbl8GgaEBWBTTeJ3J1Um0bsJ6fSoma
3UY0LJv2A7pS2zSDYl65XarMmW3krHjNcOJkgR7vQlIA1ThlIwfASn15FyEF6zZfzZCwUnl32D/Q
LdsyOBZuYRINoPb37+/nq2Ej9XG+5sAOsMEdR/6HHSQCUIZeqGhIBoVihMYLQC1SlyPaXfgkyvT3
V/ueLb4c4gClH6yZSEiGkHe8nR8uh56nrC/+D3XnteS2tbbpW5kLGOxayMApARLNjmqpFU9Qsiwh
54yr/x+0965pghyies/RVLnsA9lexIpfeINc9o5QgaBwK/Q2UEKjbszB60WM3n4Xm3CkGhmu+Utl
84PAY1Gf9ww7lapHrbZhPbgd/RHjZy182XS1vmkr11QC+aU3iiys0QU1S1Dv+TBqzhTKHdwVxRA/
plSpQaEncmkfDIg7bbhrqSgU3/wYEYafr1/6rh7h/7Xfd9IVfCp/55/a+vfvllbi/w+dQeXNmp81
Bl/C3/9r9zP8mf1s3oINlnv/P2ADBbCBpYD24qa2F7TBf9qDkiX+RSwjk/3zZHCzLNvn3/1BxfwX
1wuxAC/JK0KBP/o32EAR/+J/Q2nWNDUTKAKh4DvABqdXja7zhlhU0Gg7LoGsvQYa6fXQTKqsl54d
9gVm2IOOYJ+xJXV3+mD9ZxQw7dRmdJ045/QcwJnvNJXCiBeQ9QJJh+KEuK2TSBpslGLKESSAg/lm
IT78c8rewigufhmHXGhMpGqt8VlzEc7zBEnFo+NRICbR1LTUy+Z9R/yfT+NJIOPA+gRIyapOsTQ3
4Wc3yFrIGR1NLco1wxWhXbiFgNHvBnJBWVlro+B+SlvaSnMgpbcqzFD9UMuVfqxENUJISLO/YA9A
GhigJaqfYqNVO08pTS3ahVMj3U9hLikfOujAyqEDvh/fkQ1bDx3ltqcSYsVN08Axuj6Fr5Jd/+f+
Wj6OQG25Ky3SD+Ayq4cIWzcbqdq+8JpZ0j5IihJMaECEipNZofK5Q9ofjH5ZOCgI+IeYFsqNppW8
FnLe5fjXmcPGbK9ikH9+kIaiD9EH4fJZfmLQHI0ss0JvQ7KMW01Wxu8RcJndLIrpy4Qs2wdpVhMv
kHpjN/KMuZIYtzoH5xsLkg3BHVB1jTBoLSOkw3mG3mJCAPbT4WtkNNlDjzbzxut8+lLxpSp5JQVo
wT8AF6xtDqRI5CIYgtSLyh7lh6FIb4UhQc2IpC1JpLPTyeVD0YPqF4ENmCgur7evlKa3ityIPPS0
LK/usrEdv7aqIuc7q8g/i3GU/paDmqb99c11No2MSpbFo8gh5aFdhR9TCQeJfRN4gR4KlFLiMb2F
KZptRORn82iyVejJMZ0sGwW+04+jE4sFSCtXXgSm6zaMWuTcLU5Pm1bvIyKwZK9DEd6btHh48Fe3
nF/aiTbi/+Wh2xW/hL5212DxsgHCPU2h/hnktdomEK1Ew2qJ6t6EFLTU00GNy9KL4OTs6nZMbhSq
R09ZbdcPaaebh+vLdLY5AKZwCTAUXRvy09UVEPF42cY0Vl5hLVoq0f2swanupH6fjdIvHcfajY1/
ti8YkARDY8Eo5atrSXWfWxCRMot720JCIZti383VUH/v7nsdZalKGWT4HOXTaTS7XMkM1Sw9Oacw
NSsdyjXyOz2EXheLQiLIHm5QW+hr2VEzAi1tplrpDXXl76d4+GuUzWbjU1ap0b9H4QQTFqgGqvCr
JfLbqq/YlXyLpgKNpXLpILFBN3mWv+A3ZCzImOSmUubQUVIMKiAVBYt4hrFxO19aOVoQKEawUZa+
8emcKnmf6orPyg1lUzpNCsd2zvWtJtmruubJo8SEmthHqcDzSI/WnxtVCZIfMp9r+zaJEZ19eOv9
XsmGT1NG8lmVEQofEHBF4QVRdYS//WMMEGQJaj11ChlsiR3UG8fk4rdzkTH/C/ZqXTfW9CDxKbmU
HqyKF6zLpYNWoaZ0/SxeGoQu3VKpNTTe5uVueHP2VaReDVEzSFm2uSdhzuvQbQg29tOFG9O2oGNS
CVS55td5ftPgtBxXY+n5dS5ukOZBvYdb7XZszHjjcl6Co/VS8pCLpXum0LlavTwTi9F3dVd6qOVJ
Oz+3sj1F3dxFGqR0upHqlJ5VE9gMZHmvT+X5oQGRBzgPMQg053j9VkP7RuDHWom4nzE0/XdU2PLb
vAkkr+ya0kVQSb/rzKH43bCDHyBWpLeppvrUHPVoY1GXRTuZA0uAXjPpbBBgEeyvfogkDLVoC7vw
lKD6I4QU78upT1E8gNWWdH3iXv/ws/t8SRnocvH53Evk3qd7qPGtoMlSKfdi0DiwMoHhKYC4guQx
9tvhJskKdGKyXps+Xx/3bO8uqOmlVA4igaO7roy1Op3ZeOhybyBbejBMTm1qB/rG66gtsI3VbC5t
SWonS4+Nl//08xDZ0c2xmzIv7aT2c2VZ09Ge0u4GN1vpbiphfaPEMhzDLAy9VjLTR+T91H2WEQwY
XTZ/Z+Kmo4bMDax4SFGlqw3xuA+mwn4xO+1bpqXTcyLxDJK79J6hNCxSUlVHOx5ad6yD8laVOsSQ
xNi5kqR3z6qp9fskqJNdnvbiLu/m8M4XdetaCHXvVTjYTmjlkQd1uz4kQeejlDkmj2U2G+40c6+9
exkWWipIdW4G0pbVFSLZCAAp5pR74TTpbiYI0au4/359kNfW32oVGMVc2mhLgrtWjh4USUqhW+ce
uoq/gjJ6Gg0jd6DggV6Seyjgff4hVKVPOODuYyq3C+XeC7vggBYDYkR5eV+MNSTjku7D9Z92duOQ
7QLkoApOzs0luorROj/qC6ua2f7K2FECrmsXXq+9U5RYdno54AQo3AJaJFsbB+/sWl2NvPyyN5e3
Xtmx1Q0i9zLwozi2I8SQJ5PpZlFX/DeLDMyCCJGOkX0W8/azMohuyD2rxuQ2N6rQqaDObEzlhRNN
N0G2qEUsWON1Up+operHqBh4Q9PJnpqxrmg/fbm+XpcGUbAUtTTYVDJ86tNZQ68CZP0oZV4tW5U7
dwDhEQCQN9bm0q6gLgGkgdIyycJqbQy1DkwfuKqXEVwcfEtLvoX+oLvIoxQPcTwYtzi09YjXSNr7
TFqXsHop/5hUYnmMxFnjt0+iqEtzWgQwSKMv+LPnLsoT+s31abzwyJCtmkBwKCjR/VmFiHPjT0K3
osyjzWMgkpgPj9yKITJfkebUgRb+Uw+kkneZw3JhQlkwii8MCJhvzc2mVz5WihFnntQ3kofKarTD
/RInoMLqdu2ifKH0Ju9MPm31tJfAfXX1gGiiMmbLsiAPWzbUm2OGMHvaD0WfevOU1a7eqCqA4BmU
NFjNT8ga6PvAzGs3aKIKAaxyC7ZyYb+eDL/cAm+GB62clxK+255UaaOTFVXijEa91SC4sJzQlHhN
+USqautGaDL6CuKPOqPQiLoZiTxvYgpNOzlUOjRt6y2O4/mkcllyoWgW3SsbbvDpV83SSFRdhKlX
8GeobBXfBm6F75YVo6LWQR1GHFR7ogdcONnYW8frm/d8M8mwrYhGaclS0lnzT1FYEqg2C3QpK9TZ
5MB2NTTdnqqurp20zDOHTSYeIS9s3ApnNCBSXroShEoK2xjh2tXlA9B3ALXpF16Fbk3zgKi1XwAI
hjx5N6aV+ltheclAaqlqnscubB5IA9D/GSZfFPssGO2vYzpbTofAeb4zptr4XjdyT31e06SfQ5ya
MXK201jv2tiqdRA0LVVQc57ajyKRgEEDXSdtUYIF0D8OfSsfFCtuvuR62x3VJCh+IFodDZCiyhJa
4dBYT+Q5rlJJyN8immmFCAwN4Y/EQkTt+pKcb3O6jgTOFItI9ujlnm6Ioc3GGGuZ0jNtSXxveLEX
DEnx/foo57Eq+MulTQW9hmrAujeU97OaSfiFewgVP/nBeC8PIHN8NcfwFxSC0libAIhlJ59eH0vG
A3gQJJ2JzdXqJahE1IQwFXJP6Fp3NGB63KKlPbqcj+DWVvwYBPyAUltWQsaqayV+opezFaSdf/fy
I3i+CVKWHGV1W2djUyRK42deby/ReWr31S2mTdYRguiM5JwZyHfCt+a/r0/3eXV1gR4QoBMbkmYx
9umqGoYfBrOuZV4bmckhLlGN4f2SXM1Ev20c2vYxCmPrh48E1s4smvwQV/GWN9r5VcNvICcD6sVL
TJfj9DdAWqqhw828HLlavsCtjo6oxbV7c8AtrQuwwtxRy4/vIKEMBy1JTO+/mYQ3P2C1A4qGSKby
lczr0H5/rto5fkbFJtlHPeb1sa6XdwFQ4YOUIKnUo+66i2xlCydxfrxOJ2F1vPx2EqY/qZlXRd3P
oM2tjzowpo03+tIgC77ltbp3jnNpG8rbvSKWXaaGH5peEztZydSb6/N5eRRriW1YUTbW6XqGQTJ0
C82Jarkm3Ba70Q+1P1kbEe95UYitqyBDroCrlwEzr7aN2ttNrVkVYVScgb/FXPPT2EytSxdBemj1
KHeqbuw/5D7pPJpiM6HdmPy2tBQRr1EyHvNST24CEHiulrTxBpb10hy8/XGrOeggH8W23LCcVjED
FcunZ8k3O/f6TC+hxerqUihxL4J+JnWNNWEjRFu66tBL93KtTD+rapXfz1WCz6AWbmTZ5+EHk20A
cYGqTB1uXbpHey9IOi3NvGmOZMeqc5T7oVHsy6j+0ZpIKV7/sK3hVteSpPCq8bgwHOqBGCiohmsg
I3kECx0fkY6VNiby4nh0eMDpLlwkY1nONzFc0wZDFfVZ5gGcDT5niP2CKAkNF3mklqp04W/Uoi6P
9wr85BmhJ3I63sKqs4KJ8XzM1e/TITD3yaTBM7aayVP8YQsnf2G8hfcCQWPB8QA5Ox0vx34KBD6t
JRQpZwdScri39OLnLM/NnTlnxeH68r1WuVcbE3gHqD0bWrV85jIsBYWS+IWUeLx1/c6Ikz9tiaVC
2x6KANcEEQW7fiZ4jZL7WKrwFLPgmSKtLCcHqQhA4EmWm3TxITIW+cnyoKYoyte+C1kw3Fj6Cy8v
ZWU2DmTcpfmwWorep/eAcmfiaakpdniG7VT1iU49WqtTa7tZjTLk9dlZzv56cuDMUI6jqktfcXVx
wWSRoVMaiYfe6+CpprRUqKLEEQ2OkkZu3AbmjEwzbcaNK3PZxWcDg/5dgHEGzNTVLu+DYs6lYky8
CfKqK5Vx5TZFuOWivEKULvktdTikbUFUGnSP9FUsI5k4RhR+mHhtkltOSkMLm7WweRpb27wZ6jlC
Yc+cf6ZtpLq23IlH0Y/2UU/rxC213nqM0lrf+PJlEVdfDiyHy2spSFJtXM7H2/Nt1/Bt5zjxzEJH
tTBviXBEhCUFhgkbq3txqIUsAQtLpa21GqpKe4viLl+ftFrk5SIm8Q3a7Ngm9tfr++jCcnJf0U4l
eF1KP6t9lKFmqsFDiclVUMss4Cge2sTasoC6cHXowABpR5MKkmWvvqcRkzZlSLF4Wc/OsXrZ/tTF
vQCh5M9eXvXhy/WvujB/tsZDA9KO2IG65elS0VfvyQfVGNcTGY16HYFdE8L1rdXlhftfDMWX0fdA
sYLe4+lQnVSgjKO0sRciHckrA7JqnlTlaHSxtvF+vu6w1Q4E6w8YF3yfZqIqcjoWslVF1/V2RBFe
Hl7savF56JPC08u+duska25qsbA+c1SajcrQHmbJyFGRjYc7FZX25zDStP1ERexv1QwQFpRGHWmW
oHfzsY5c0WeJYyT0D9RUiu+MJDWcKff7p2RW8CjxR9tppjrdIFRe2IC05RA5IFdTqRYsS/nmVHXC
SKpm5pvQ+ldcowflCxkw2ThQy8yczhw1R4sLU17gteY6PZAzH020vsR4qJr7Q6GXWIbrVueNWlx4
2Er5h4o76fDercGjsNAy+CoaY+YqAEHltIWoHEYe1ZbkANFZ31cFeB0TrOv1kS6kYAtNQqFBs/T3
YR6ezuIoxaEITTX0urqQPET2tYOstsptV1TqfgiVyKmKqn3SBzoIw2ArDiyELb7G+UrSnwEQRhMG
nO0Z9KQntavAI0VeDeTooBdpu9dHvdhYyZVJ2PIyMIxGcZcbRSU1WH1q18H9x/ws9FKwcYQAgSTv
61j4uA6B6Q9qX71JQYjcY6aTH0O/Dp4mO/8R+KV+Pw+9upvYxHfqNFfexhosZZ3VHuPKBsCh6pSd
+ZWna4CzzqwairKsAaK4UjTgGTMGzY2e4csw5fn4mOMItoegliGLMZs3cwm2c66jee83IKSu/5zz
KxAEO8gSHk/udnKb01+jG+OgocYceviV6d/9aRKHnmQI44pE33ApPY9FWHW+l3o08drZEdYhABlq
qyeeYHtTMW1genR0rqagqHZGrqGojRXBjgLIVqnt0r4ndwHhbQpgQdQ2T79S6dqon9Qq8ZTYlhDG
xBuCCxTlCbUHiTyX9zhFPKCbhRh4OSmeFar1p3fP8yLiJChx6lzN65qqOXSI9io4j+OJXexVenQ3
SGniUABNfuOpuXCJKTw0i8QTTQ2aG6cfq0aI8E+vr5qiNLdSaFi3WZ+3O35bsm/0vkKKEavm6993
4VRDbYOuR/8X+7Y1cMg08nKKE55SrIQkp5bk2qVJuRnvXdiuirm0l6kTCwAR62/LKyufKy32ePhQ
bYitpymzBNYKVuCUSDIsMk/t4IJlJpAXUnQ0GnVyoTk3u9wPKhqflnRP6+BOLuXyy/UpuPjbALhR
V6L1x812Ou/Y4uAWM86xhyTTY2Jp1X1sIe8OWPN9ppOvdxtUz9cWtIV0wlryTUvktjTSLPbUyojn
nZFBJzJRcg83LoflF6+uKjiyUPgA8S8g19WjSzAmzXKZE4qpMAZ9zcDmJmp+x4p44t7aEqy9tG+X
Tp8MZo+XYd1baWtFhDpYIo8M0of0qxEzRxUaOlpWHUIzSN2+S7WNfXtp0QAqkKIARdWtdYIUp+iH
D6NNyJkX0aEsjeBg2ES3KoJC++v747UvvZ5OcgJBzMnThGbZ6QYRdiQjMuOzQST5U9gaOEK2jwSg
976Oflpo3sR6dWwwOIh9eYcRzEexyLYXzaMV4fAWUHUf6kfNHz+b5ZYWwTkWF4y2jZgaBTtQG8QG
p7/NxDsJtzY99lJKn/iIaKaDBpm8M7HNcY0s0Q8DdMfHWVeKI58Y7Dt/7j1T6gzgNCjRb0yVemHn
kQAsaCeCZRoBpz+nwgelT2rOUoxH5T6Cung3ZvVP9HqSD0EzfBxiXbigwWkMAFt1EqMdb/G6qvdq
1TaHMKExdv0XLQOerR0q0GS0CxJzTbDGemWEzcLFE5emdgTuYeOHLSrHz4VyLDOV7nFo4+auhP0N
9Jr/ImhiUSgcCHbOgio6nY8e+aRQ9CyPPZQk83KlOYg0GRuxycWPNKlQgIBWYYYsq/ImyEYYn+hX
mhiFtokTUvH8IiCsu1SjYYNx7B1shvBxGbTsEQM0dWOOX7/ibJJJM+msQpAm2j8df4yzQLKLniwz
lUlewufFF7WrjOOAiU0prH2lwiJggY3OfsLpIt3ZVfxETfBlcX6cZf9QwgptGywZZaAWUXKrWOlt
qyV3DZgULY8xmSnvzaC/B7joVCJ5FuXwR5/Ke9hKTqlEe10PXoIC8x8RPMq56oCRcUDNQC5OYw+X
NGe2FQSAkq9ZVfxaolazrharj1sguwdSuQfV4nxM7TGRfA9d910FIGfIlwzJOiZVeRhUHbWq3ikj
/w6jxlv4mg9D2x26TDlmkvyhNLKjmIJfUjLcodm0x33oSUkmBfuGgkswxQavcAaj+NZK6k1v6Z4/
otK00I+toTpKTfXp+r6/eD+aC5+Jv1CzWT1qJjJC1TBwEMOcfmikjuKA01HEz7DtjezkUghB8gVa
jTIe5KnVUHiLoa2VLO+nJENStadoF3QYil3/oMujaIxDiYFIYhUKVvjigUITsZcHdnU7sJMgjivF
uwjV/7zQi/APeiH0AIDCne7kalRTBbWQ2NM6eXYDf3E7zcb0eP1bLiwOBxG6FUJKxJSvHeY357Uc
9STNaeLC50JGbS5LHEmT3D8k5VZH9kIkwEh06Gnp2Ay56lXrfY2NpcbNMBnWfN9LieZg3GYd1SJB
yTopi41c4cIqEd+h/0BGTGKsLl/+5ssySn1tp/BlKVX4u27oYnST/C1s8+VRuCepVls0RVf3HUWE
LhNEkXjR1NkuzXRjH/S8uddX6eIoUN7FP4H/ei+YRKlDusxdbkzVnRGhbke+l21UfS7uBeqOcL1A
4EAGO50xXuwZumEXe10sBwetxaxiCPJyr5s4z1z/oNdi1eqeBuZm6hYNGgWk33reehENUgulI564
Hnb0MzIM9vAoGTAaKcOnDluteR8pZlIfgIZh9jlTJEbgQsuseFeH/nxnSnhc7Dgn2PHxsiZf61Cp
XpLZ/lv35xk/w1b/MkZGleLhKgHWyyc7fZAnAA5o7Zi9dtvppaLv+DfaT4EYOmmH610/eONkxMT6
pjwFjkZm98sEjXpIMAoDARFodn7Lia/kZ6y/sUBHIa7/hs8zTF80AIfWq/QehakIstXg5HJv4DII
vtjx60L5LsjbcXsptOyIcSRewSzELwApOkpbGR2F3Cyyp7qaDkoOEdVpMG6ckYpQ9Q+DBRwD4KGS
/ihbtGb4fdN4gzkJP7W1dVw6GiszvqWlEB9bo4CUZbVt/TWs5OaveaZD64RdWOJPaNrJN47Mkf8S
WQQco7S9KlIdI8dSj1vHVnrju4q/6MeaNEgHBTUkiZP3BiZKVbK4i0+mUTzXoD9vukwusc2dO/me
Oevm27qMg89VYlXHiXLvh8wI6303hdhSF7PyUA1ydxAIB9zYkRnh6xMpow3RXqaaidHI/FVtRovm
gi+FmXt9u13ICxbVEmoltHgp6ax2tlTLflUIPfIyndJwaVu/O7UJMBOPP4i6RC2usbSNQOjSkSXw
hra8IBxp050ephrpTvJKaupmm0nu2EgzzizGlu/CpUuVU4SJDEU/HqTVJdcFLfNJ99gbyPWIZRS9
9+ZSHw+K7E8PM2bGh+szeemOoIRqL+IT4DbXnVUhBjE0Op+ltlTDrITtpxUUZAbMsq6PdGnNyBcF
gK2FvmivJjBf1KCRNI68yIjbgxSo1kcpnyivZ9PgVWR6f6XG7G/cS5fmEzIMsBpqwISvy49682jg
wIZ1VwnaGbKycsv+7I8qduxeEY+/6K+JjU1yYTYpEutgWnijQCGvotXa70w5NxqycOQncfzBr7Us
o79n6EcbH3YpO2MomjxUpgE7rHvGljLXTYINsIfOafbiozbrCauW3QoojRNpGMrLwAD2ahOH7uAH
xl2tlM0eEnp4F/Rii41yYXFPfs0yMW/m2criyhS4lXvjODh9UbSOnmmZ2wcJSOBEyo62xnV3fUNd
nGwV7M7S5CVwW43ZttyTZs35Rx/e3mMjhyF0OekIHRbqxn1zYRshuEPgBtNGo1G7inW49gOL142Q
d07SG2Do4hDEWPG1ldbsRUON/vqnXSCL0Kh5M+DqOUUZoBsVAMKeiVrwLohHoEeBRpUQwU4cxZre
occpHYsYs2KlHFSnTU17D21uI+haDuXqWadgDuCCkhL1tbVI5oA4hpHIJDoLucPt67akKJ3/UNIR
pr9tZvu20SpPIFR4o5Td1nF6lYdZD0+lHrUG+qaQg1YxM7CnMY9NhTtD5AlNp2Jf4OY0JNV9a3S/
Z0RZtSk6GEn9xR9woR7UewI4h+3gSm35fZSLb6biH1MjezJF74xp96J09rRx6C+8DKhaAG4AHwty
c83C7KFGBdXSIRqMJnXqOLf3SVcMG7v9wihoxTEPlDhRolxD5RIg7yKXAnokE27PXacUXmIl8sa3
XNh4C8+Y69lamMacq9ODLPAGFWVE2lxLQKiHys72RtImNxl6uEf6wea9LcXlR0y2/b2occdQjFp4
WRP9uX4Czk/c0qgk6TO5G+mMrA734HdIpfoVRb9QKe4TvcHPU1IVj5Sw+FlVqnnz/zbe8nveXGCi
U4JagPE4mBNKmFoMkmuck2BfhZNOGaCuNpjur8pDp1sb1ZVFNYzAHBLfYgnxdkDFZtPQUNEOsKLC
j6UazjoaBQkkaDT6EB+fAdp2j03Zly/gNCJq2Y1evETIUbW4gfuL8Lhs5jFqslPdE5Dl6l0bNtbk
zmAqG6TXjcHah30MkmSeGjNzGmxZxa7HUvejX3JcdmkTjbGDjmOs3GN2WVUUWDtsy8OuFo3bdKP6
s7P1ot1h814jtwcW+W87T4afEJyzb5FZtAS84CmKXa3Fde+2czMfcXxVqkOMtvDg5gLbb0dLSHt3
siTNh2lMxUe4lkLsgDO31q2V+0l24+soVWIMLov7PmrTzg2wAyZLkfQZ5wVNL7HUQzLG0augSF0L
V2Moa9loJHgZR+nziL9jtJ+m6GuiS025x4R4THHJk8S3ye+15xFJ8nJX5uOIiHE0j7g2F+5g9o18
SFHcyVw8ewzQQH02PvDr4/seD2jNSaY88Z2kE+oW2vYCdpCQdcGcLvqCSAGvbndFSmNweaaNgoFy
TNROlXYSyivxrsU1zdGmqd4nxTQd6BggONskqEprCrJoXRQ9WZXf30a2NAdu3nQVog9baLTXAvdq
awK2oC+G4tlr9eV0a8ZjrbRRZdmHxmymXRUIB3RjsVPxPC5CU3aIgz/Cb9RomA0SaLxkp5cdX6CB
X/iIE9TO95u70sw/sTP37z6mkJrpJiGvsaSbyy355piaZTXJPm/RwWzD+2FWzQl5aPGMvbr2VZY4
vteHO3v+iFUpciHyiHE4xaFVzBq0VRyG1Rx5CMhjzSgJjLDDuH+wNAqBYxyAnfCbfZTI38dybjeC
jrOYahmcT6TPQt/6DDU34wzW9WETeXD6w12mBh+MIf8iJziOll35R9f6D9e/9uKAtH0JlRH8oyN7
OrmRNFvVUPY8ZH3pe2mSt58MZNtce6LOqlW6sesspMmvD3r2rgHqpznIK88kE6Gv7sFcghsX9nyl
6AwimAGz9dyftvb02XOyjEIMw1uiAkBbFxJtVJVt3HEjrwrk8hjogrKtlIb7sJm6/eBjQHH9q5ap
OjlCy3gUqihaU6RHFvV0KvORlmWKRwt5nPlYFbB+KSpZD76RTzsav6bTK6W+tC22ujYXp/PNwKur
peqDeuxMEp44i3ABnYP+4PfNFvL3wnTyMhN2g90H/LXG2I2G1vRKNAFYKPLOk2Y06VusqPeGmMaH
RN9k/p2HJZCV0WFcKs4LLmENA5OCQFJivwo9v1RwFe1S9WMZ4NFTBuzUxorKYzt1qTf1un8nByYq
YhFCW7EdSy/XF/bC/Oq0P4l7YWzQ115FpOUYV1KYByEB8fQr19XgMdJlcbw+yKvW8Gr7nIyy2j6I
Fum1ZMEY9sM6QrTdxl1Pan5TpYGdw/Oxow9ztKvxEAc0JCjxuVOBA59JR3OHR7ETtla9p5emuUMi
9r6xUKimcD9FdBwiXvRRiOehiT+0GU0TAI+7qDLrHfCHO4oqxr5p22bjQFzaMUAPll4iSA/O4OmB
qLqy900lCb2mkbDcI4XZJ4b4DCwNG3UNu/TrM3ieHrNh0FdBUnexwcEQ6nQ8RNQlXGTMwAv76m8z
ShU3njT1QwLl3M18/aOuTskezFh4zwXcUjny08NkwLPqVf3dGN/ltyDKtiAhuOLW2vG4sLQFTP/A
s0s13ksqzn2SwFzCVwbKH6mhHax03ioQXLiBlg4AmgMLeA12zekEkDEGmdyyUaOmfc6DWHmxgy77
JIMReJFDrXLyjuLwLi1Nf2v3XnhHGJqSC+eUDtHiW/b2kab4M8tTFIXeYBZ3gTyHu8T3K1A8KX1s
kxJim0SQ08dvo9lxT/nPqWkeVaP6RT3j70on6BoqXIOy/o8RJrRzU8I9qf9J1wMHFku4mKY/QKGI
EXyqfpp6gX9elrf7oJTe/zZBACb7XXCGS//z9EO6rjD0yWYOx1xpD7bZmgdbRqjh+l69cKXAVXld
J0AVaCOfjkKRE2+XwA+8gTQSby1FgV84WRsn4uKigHmjJQSBgmNxOkqXJAkNRNSPAMPMDnIEwg2T
VMZ/m09r5yWToIK2sRUufhq8jUVlAvzLurOWiCize1MNvEazf1WtLGNZu6m4el4lIJDmlIN/oSi8
9ApPPw2hYi22gByg9BCXT1plyLtGnsU+yMPukAdq6lJNSfbA/6TPUlm1TlWnYg92M/oEOG1whn7U
qHhr+lM/t5pLN1Amhq3N+S4u83Q3Jh1/l9JNkbqLswOaAcECqtiUX09/dxxHkd9KgiXpbEQacYjh
Rgr//Be7i7rrUidfbt7VYURREwesikGE0bS4c2E5idtI6b5/FKJkGBfAFynFrUZRzTYZ6Gmx0DMC
FXiOYIC+RAXXRzlPnFjpBSqziP1AmVxHqBl65ZpvttykgYi/VMOsHVNBd8mYIyR4qNG44MOgTgyg
mudyfEbHxQQhAJQyAQl/M4wTjlFJDZolz6uNCsKlGIWivWCUxVXtTNUfXVEjC2CfH3hLup+gyVSs
EdLZERmeu0JvYhJp3hZIBtpuMlKohp1xiOOy2ZqlZbJX0QP9A0iASDTRyFxXofE/jvIuaaXDlBX2
UxCN91UgWTezyLSDHqvZU44htRPa/h+aUtkfX8N8LJr78bnUC/n5+pJd2OPI+RHZ0zFZBCeXuOBN
whbYzVA3ViEdynSqXAS25F3oQ6157ygLfpJoGwjVIvq4euyaQoZhMaP8ZKTKuBNtXB/DNNkS1Di/
QhmF+VxuUM7TmlmoiclIchRWDwD+FLcuJxxhUeZzFCUabxTwJY7IlXHjZFHiO1tOhl2MFRZjP7gC
qylsokmt9bH1D2mHmFQk35dqVv6iF2SJvdCSwSvBJdu7Etsv1emyJv2o++bY7+pMH+XdIGYe4dIU
HwHaTc/gxCQeYfFkxLb9Kei15MeIjZy2twHZ0gWalewFmzrlV6UaE+aeZjcZztxH4keXytnoVpo1
SVSR2kw7jvUoRTubhm3q+H6idG6qzvFLXCPeC6sRsf9dlIV+sDNVMINuIyPA70Z6Efiu32PE5liS
UuN2j43PQz+10X2ddf73cZDCpeBT/oyCbkp3SQyRcaeAlX3uu1L7LA9j9idvlfyvuAyQ854DoQ+0
JfWe7WxH5AVS9FeitfZjhMCR4Ta5YCifMvfILjcwB8MjsASyYkB4n/sk/BVbFSegSJropzTgt7ND
fiD6GihF98XAju6oQv74IhdzOe9qlT3gxaGSe73SdiCEwLX+GjW5ezKi3AZ4qRv1zQS++jmT6fOC
OlKke7nWIn+vAt65CTuVHrUiifRHKFnD17zUmudUk+dd5Yvm2aJ75IR6dp90mYSgmtWJHMBQScEl
H/wXo6/0O24X8yWlNvpcxbG/zygXNW6d29NdQdvbvmmlONJ2CXJoklsjIS/+Ks2ktXbaYEeRQ06E
SVxmJaQK6LVhxZ5Jvj0c4HkHP+R87iu3k7EVjfswweVVLyXN+d9pGyOuUyngSCIzhItdavazlBj5
Yy9y/XOKSkmG4Pngfxgru/0YgL9CsNtKQE/LmWRRIBJJ8NlKDel5iLLsy/XTv5zu0/sOhBDk8Vcb
SmwlVqc/qG1zxCbOPwQN0qB+iEBDV8iKZzbG5/ePBHJnYaCigUFmf3qbEVlUCh6GVMcRG7krm/BP
2yXVo7CbaCP0vPRNAMQUgZ0nPa51UFjE/8PZee5KarRr+4Q2Ejn8pWlWrzzBE/+gecd+SUUqMkf/
XYz0SdMsdrPHkmVZGtvVFMVTT7hDHCfDlLASpUHYxIV8XOrIOrW98vX2M71FwgOvRZkMxRtiJ9PZ
TRqSu7XrKhzQsI5bZJoQG/9LcZj0ExuMCxfJagyFAYoKwBhHnAGeZF4chdZfz7N5h/wIfgDq1euo
ZxPkxtoASjdGXljE9hKKycY7c/KmsEJDX5/7R4jS0rcjdzxZUfujzFyaGxi1PUql+yf2vmfK+Ig9
5rfUtR/txLD/22OId2kzoz645XfeC40kuIVUsrjHbTdrapzFVCvOWqe0w51M3L9FW/Rn+NFH1iI7
t43JXBeYFswQRm+bitmNI4BbhojCyLKrYMD9677qHSegka2iBCGMCaeR5Y+1+NbDwBkAa4meFni1
6xMeR+mIWcHamnZi9evQabMf69l44d+1/8VWwnKif8SHi+Tz5mNytM70sP7wQi9PVL9PcWkGMNSg
J9ktB1/T7hknK+V8Y08IqHtT/XhW3o9oeXjhIEdgMlVUOGdPsdpzu+jeWQCzuB+5fM+KpQ1B42Jz
2ZBJHFzl695tzzgSOtR4aN/irbLZWztO45lOhRcumSZCmoYMyJPJDdOFgTWauPKvZqI6EVZ59FZ3
V2asgtwTAYWze/1WLbVIMkXQNu8gd5/LUja+mTTugzIgrZqnY/xprjKJGaWlH7zkt/kfQDrU6OEc
0lPWtvmfGyOnImM4uD0o9/Nc1xrzDe9IbWrvq9RIvnm5WF2Rfl8/39gwpknLyQtLJUqDNrOjH7C9
nkDXOQcD8d3noQpZjd+AXWxxbiZJEDbjuheaqd28MDWsOLnpEdhofR9vTgrYe4tLBsfBrbCpBWLC
I+FglRIpp0EamG5ok3hWMU59xuP2iPK1hvjtenjQk9iC3KNY33yKg8ySCZSRF+Id3Lx6M6I3cd3V
56rCpclcBj0YOqPwjdZIXks5Hs3590Id0ZQ6gbOC/8TmBkqtRSRqwfKR4Yz3TjJ57/TMUfxeR5aF
eRdkMDWdvty+9/a+id8W3UpMjbUWgXRj0Zap5M/WjrJHwynSEB5e8X72TAmnWZqB4th/3V5492np
hILLhBpEVX59WDt7WiS4JF4u8zNEQ2QVuIYQF7Vr5GnukuojElw/b6+501GmBaMD1V1nSVQSmwjQ
21YWIeXEF6IlPypB/UJ5nvw9mLZy6o15CBFKWaQ/lKYeOllcPkg0e/1YaYsw6ixi9Fy0YBqVmeGJ
88VSZPOutTr7RV8QKCg4IiEqmfalMT3wP8yHQ8b3+r2guQYsE21V5OBK/lOj/ynLIv5w++l2jy9y
4ujdcnqBPl/vqJlNVVKN7KhVKnnrq+CtHvvWI5HHKeFnKtBRzbU4eVSd2PA1L5JHcis78YfuLpcL
7iIkMFt+XSIXh2qL66WrZPesqql4Tie3f5aOWZwW/HKeVWsontzO8fwW6Xq/SZrxnUIdF5RargZ2
7oj7op/cy4i0mD/3Q3QWBSzqfG6wJVZBVHaLOz7qyqL6I5JbEeKdF1S20JFcCvs5FVp8Rt9C/WS5
w+S3desEHiJ/ZzVuk0DVQaNM/JaTvejaIxKDqKZpGEhqU7ow4T7jskuHDoUvBqhm0jV3brGUzyaq
/181Lc7vb7+tnRCK8iFyv8AeaHxtk2i1F42iSs6U1RXDc+0O3llNE8O/vcrO571KvTOhQvGaeebm
TCSFlUa625BQWopzjosJsdNay4JY4uKOD5UI9KIrworLJLy98l4uu+JW6OkSvSlM1g34redRpdow
Dha3LZjc4h7fpGZ4hKiu9yfXnlSMtvN6/i6sTLuvYz4IPcnRZROTc4YJNmG/M/bmtzKV/ceuxgXh
hOST+uSqSVWiMt22SDCnWnqfLA7OgLd/+c53xA+HyURcIgvfDiryOXcVXGDYs1IzLkosupOj434p
k6YKFt3sA9sykJsjhwwVrz8CEe59RQaIXu67tcu3xaLGYD2mWVYkaQUQ21mPTL+rW3GxtOggBO8d
QQBbtIoIQIB5jes3lLaugwweD6qlQxymLhp6MY7bB0fwrRQJnVCS9zUBsoAOb9Wmp7RIi3aRZHhy
HNNQa1NX+uBtEeCbSNXEKR2y4WMrZfy+9azlYYxEKi6pIlLGH2A7qYGqucv9bvLSj7df9S/k6+bK
XxtmYKvoKNFYWm+p3w+p5yhZ5AgvHDs7aBTv+5SBNFT74lzG1qWu8sehEi9eRI8kNj8Uo/qffFie
67l4iGX9vm/G81inJ0stPw40xuvOOOXOdFG06qwjZax40OpjDkxvDAEcHunrSMsc7O/ORUrTb4UN
QNakH7fJWvCz73MoDm5IgQTStQefUtS9eWpN60nzui5wVmDowb6tR2O7b8zXwStQK5PIb+KKmNW8
XxbbDWenb/+K0sx69YBNlDS9p5zHbTr8GUGG/Afiuv4VxPUo/bb3fiiSlpTfDOn8OkM2/xmBbZSB
OU3PGd35wk+sNPumKxoClzNKqV9EbmGgJCs0VE9zFOlf8yjTjti8ex+8BZcXfifJCM3F60Mw9WjY
J+Xshp33Q4hieUT6trgvaxBl7oBSM07htp80Mj8bMcyH21u5M6NdtZlwyWNoQJjdEkxFpEVODZ8k
zJgH+07WPGpRe6dk8i81dhl9a2Wo9OJj6WkfElv5rwlVRk/bIyne3VPkMDqiPvp1fV/vgYYccpwD
RguX2HvRxmTt3y/cl2Uan72o6Xwn+uf2g+9FH9D2lENrFgic6XrFsRdoPVEXh7U2okFUuM6pSghB
t1f5hZzZnlQiHB4M0IthMm+/8FRFyaXneuvi+TukXTcsCwkxBYB4oOdF6tc5w/Cagcr9lJfyAuK4
P3laYn1yownyauqYd7YWN3fLsg5u03K8MMpOnmYUGx8RIzRCUdO+nexEvKDq/ucDy1VUfcUErSAT
vIWud6ldDKVsa8MNm0HPHxnx6aGqj62fxLq8w6VMeY4VZToIKbuvhhwZxjMMMxAu14vSD19QZlnc
kM5MRgezsQFbNtZBhrD32aH6A1uKcSVVnn69ir3IWmJ454ZCc6sQ1pJNW3T0wmapsk/YYLZP6ZJ6
j0U5uB+laMTB8nvdEJogq8AMygQrefh6fVwVG9zeWD+fM6RWSMfIJbFrrkBG4BGdeB8dkY5kAePi
q05O99zu9YMfsbvTK+wLJB+343b4qdQp0KuB7oebmBrur4556ZDcCG5/BLdX8dTNp2aBV5zonLuh
Ysj2qW9LFAM8pfs3zwJeDhtgaDkIOl3vJ12bmQZLy1HVeqwGelzzYhcRl3/xLGBZ0DsipQXKdr2K
sHKjMPuBs5kmMQHZ/liihngQlPeOJiA8+ILwnFYN9OtFdLfskAwmGk5Jqb8Kd0lfFo9ETJnd7GII
B82QqUX4oan0swfa7OAZ9+pUZl38AvyZ4JZuWf6RY+SVidoyn0bioDOVyQWed95jbtC47vfO9rKv
ppFPlY+pkrr4qWopOePcuDEfqDjxs8a6p45x2Smj//YDPTffU6rBDQAaOcw6SgvlUW3mOeKm0lDb
kx5MXzszxXDKG6d+XfCJi09Gz999JW/WSYrjFR8In/EHwxPt99svda9MIddmbkwOBrJ/07kClZHU
QyPIYSro4UDcLbIHbgUomuMlo6Y+d0ZvnSbVmT/eXnnv3ltJwkwUiUEwLK7fNM6Pjc1AnVtoiZN3
EjuIoLHzr5qUH93e/ZA4yxEo0ub/uL2Qfl9xc4BN4QJwUbmH0FIOGKP8FI6+XGB+nZZxUQ6+yb3k
G+8NMGDI+sJr2xL2Gtmnfd5zy4pRKb8Wspoav0bX+9y0aFXgHo2qU4v6bDkrnxO78x5G1CmDyXDz
U+/2f4Ou/2ODQMjlXOsru291lN721qWnuL3CECSMUX27lKU5PPwfqo6d93q1yuYLXoZExvEaWGdE
Ce5QEzdDVAFtpopt+w6j1/RVUf9FPYUGmwvSjKYWZbdxfZY4u6OC0agbGtUyUggs88lemxu3T+xb
AS82EB0dbFbWi5NNvF7GxpdQq4Aq0lzSh/dW7yXkK0UTTImWnNtYcz/LrJvDuY1k0Jqz8VAZpfmD
+ePwqlmReEhyRTktPbCL2z9sJ2hSCKyoUKpnlabi9e9CLdbshgqFmmSxpU+QbFfPSSqlXrVORV4w
PDMULRws44uryuHT7dXfish4SDqte4JEAoz8rWVFQSGyMMyIQkrGAXfdLB6fE/yY61MKfwOJPvwN
g9xt4w9as2qnrKT+xE8VxXlcusbC6RHMsO+WFCiBwtT4jBmTSMKswqmbb4Gvy89dYR787J3IB5mW
2nglhQKM3MQfZ8L5OxvXjpOnj89z3xcPjdL0nzEhR15kQC/FofEVqm1kH3BvdpICxhHoBkJVBzKy
na3mqkbjrEcUgd5R/7eWTf0pGxb3gH2/s8ovCCRfurMq31rXh8LLRDbYi+uE2oxXq++5tdH6llkX
/u3X//Z7h24K0HLl6RHltu1kVTjSqNrBCSP82wNVyZMPSSazk2VOzt1E2eMXXpR/+ONF12EL6CKg
MCso5vrhOI51nWtYl5iR3uKj7nrzu8rTvkS2Lp+qeil/SmeyD5KDnZBO2xAS5tqwQFdsO+bB0yil
/5Q4IeLZ8QMN1/bDbNFbcGPNQFuVfmmj1dGL9MCcTJPtvSAfUoeVzRCzdZlem0795wUDbTI+fXqZ
K9R1iwlKejeK3dawQ+FF4mLkTX+Hw21zvr3db29OVoHnih4fuC5odtfbXQszSfEus0Mc78RFkk8E
KIkEKOpNFCnVkYjs0XKbo9saXttxquwQFpB9atVanr0BBK/q9FGgp8OfZ+l8/hR7TNQMhCh/vfff
elGpUKSyKLMdTkYt76aOGayolfHg+LwNOKyyJujEaMwet1Mm2doGlg6tjTm1ngdG1E7vByM2gOAp
rKfa+pMD4uC0pNMRuXDdr+vEh0YjWGxufZrCDLyvX5+Ia68Qc22HIKCV0yxa5PBM0dynuTMcjSLe
LsXjAedgQyEObTubtUAehwTSCtNq1O9h5EX36pQ32UHQ2XmiVQAImwym9+R0m7SVnkERQ7qyQpEo
8WOeZvplAEYUVo1THUTrnaVg1TKoWZGMsLA2l6vZJ4hNlAm87lSpkM5bmhPOI15QV8tRK2h3qVXY
bvUqA561eU9Jm6StHD0zLK20CpURCdx41Mc7DR7hwWHcidp4gtkqrhcrIGALx2aQJrtkMc0QF2x4
tnmE+GMSWy/qkuZfNKmpd7TsloO3tjOZYBv5CkwY1ZCgtpR5VaNowp3aQMeWIrgZkbabajeIhGM+
DCKX6GAO5ocx1n9mnpF+zA1ghHjBpOG0eN5dklvaw4KWSGALswtjNxdh3UrV7xAzenKi8fPtqLez
R7+aZOTLuMchdHb92VCRRBSBC7OGwnQJdsSG8GSCRLvIIkoutxfbiXnUnYyf2ZsVJ72ejd9iEDM6
z0X+yQxxRTceST2sO2VWBnQOMUCZlWL8Y9Q/aRbwHqpdpDlBWF6vN4p65BMGkRstwDalBsu5cIv0
4Kl2TvQvthKGzqssxfbjcbIha2qRsoo9mx9sT8znWCwdcv+E89sbuP7gTZCjkIWgzvAICPgWpooj
uSiNzKErOEvtNfLaGFGC9CjV3gH7I55FFEeEm2E2I+3rfWsKZ7KQbNVDzIqVB8Vzow9tHtdMpdAx
yf3UVKqz29TTPe5j0z9FJeewnMzpXqIP8cqIxnr0bMahVtpUC6I7QqBPoeV4r6SJ3zvJ0p4ARdrv
LJHM4Z9uEMNh2plrz5ePz9kEss5oqs6uXT3MLZrsoo5+uq6M/80iq5QLYqDGmhFeb4/WLEWPiLIe
4uc9AJGr2u923JR/3X6Utx8LNsmUeWhL0SRi7n69ilnEeYYYAa1lFPZ85jDJaek6ygRgFKhEp0fO
fzslzvWC+vWCygjJO5tsB7ELpXuYhazoXSbFP2OVpw/JUwLXT+uHE+WZg9RLTyWWTkmILNT4rcDp
Cja4431o26o5Oyk9TmrI8q6tEdi7vS9vPzd+JmO1tX3MQGU78DPSpQG05zjhnObNqelJBOtR7X2w
AMbBi96hG7AW2gE0cYlXXCXXW4JvkQeGC/vtNEYKEeqZDLSq0k5Kk01hVNZ0ypHvvlfrqg1QapqD
ITeVk1025UGMefvh80MwN1g7uRR0W2qf6VGhwfhwQhzJhssYoS1vzN5R82inac0yMAkYB0CYeYNR
istFtBHja6YOMXR/yEqXOEp6v3EbqiurRv1lRrJR4EL2WIOGRiFS0w7e796jkqPC/YSeiZjy+ue/
XRJVllD2MPMPk9gx8VxNqpOh9uYfR1IS/RVkDHyB0mI7YlRrV6tWQ6Yw7UYniOZxvmSlU55vn9U1
RbuO16wCiRcJoVXwY3t+1F5OsGj0ldLmAAJ0temiLc4/Y+JQdOsajKcxLx50coCD1GfvI1llztcW
76rds/6w3zYRSdkuEo3JJi6189i1VnRuI4FVuFYeLbUXp4hOpN5ATBEnMa6XwlPBUOqZ9zX2UxkM
GRMtTUszXJU7LnXL/PNC5leJxogIBO1KwLleT0PpulWm0Qltfa7u9T4VvhgS9yB12H0q4vv61a8B
ePNUgzavwP2JzkLpuCemJjVleFpe0mL8ZEyNeHf7oPyiiL05KesgjlYN6eP2A0/p+yXgA/nyADWd
q7KZTpHX62CQ5yjUYyO+X4yBERKdCMCr6fSg4w0J6aMWl2JCj5dEsQs0tTPv1cxANaIYRNAp6d8w
EfVnJnkakF+rumidVj90+fBtEdArPA1swhAV/WtZOsYZ0kPsowUSBxpS7EGngUOJs6gE6b8kd7cf
eG9/6aKRnK1UH3U7lzaa3qjnhY6KIoUeCpFHIW0H1oMTwPjR0I4wpesL224wYW311mQOgNT/9bHJ
GQCqUeLa4dxVJTr7vXdy2McgwVPjFMdG7bfQYy5o7tqXkfwrhHmCMcAok9fUHN1L0w+Gr8TLHFoL
hjqiN8fTrMIkGdpC89HSH557TH+eYu5H5iZu++BF7nRx7WEM+mUFe47xfO8snjwBAVMr30NN+FLL
CH9knD2MFtVau3J9VnHtasJ2K7Pu9NnIHqsJbYH/qTXZxamUTpgXEChrZWkfRMa9tzBk/HL75eyF
rd/3anP4a61JOGMMiFpPb3zZFcZnq7O01ybKjFNj6PYd8nLWyQM0dbq98k7wB8+FkJxHyUsTYT02
v8WtKa48s3VSwvJgNU/9hLa6Jtr2cnuVnegIOo4rHT3TNUZuUitQslNuw24OB9Fh+yis+pIa1dNk
Te1BGHlbXmHH9dtKm1NXFAZS5yImjMSxdTL0csQSA5C2sgA5chQsc6WqyH+ziXAnyIHXJHXrbKLA
5+iaNuPWscrprvRqhZlBdoRn3ttEuvGMx9YBkLVtFCZNEtdmTaMwlz0KNapSopc26g+dYh1h5naX
IlqsABqwvFuj40SRaWxpwiHZzJug8fSPsH2zS1uBUrh9MnbGH5Q8vy21zT4K0YPZte1QsS3n2XOS
OmyjKn8y4WCFkxfV35VK/Ddzp863hyZ5SF1yvb6Ujt8IVT72pf1TAPg/yIn+l5/F/AOduB3qTjeU
XtoVBd+FUarqnaNhmhnMbqXr57RSbd+F+4UsRTrOr3WxmNKPrKZ9dEezboMGB4yLPVdAz9A5ar7m
nTodNU93Ska67+uQE3gwXlJb0SAErnj5A6/ITGykJ5KwrqbHxXO+a97ymiigqlSNAsaE+ZZk74x+
ugx68jyuiOc+T9/NtXJva+XnyupOs6G+tI5yGhcEaG+/3rfhhWyPxh0XD2wYxMGuw0vL+LHTK2sJ
EdSP7lF5608qOoAHh+jt3bauQoW++gxTJK6jrN+CmBupVo8Y2RJabdJQDYjnKI9etKG1T44K1fNP
n4nbiJY1ICR4LW86OHUfpRZEJT3sdaMJIRMKSKyt8un2Kr/S7s39uZYfMNzJiOg8bB6KJpGztIL2
uKsoEciAfpwfPSsezl3aofyFH1VY6G19iXE+8eulGi/Y2zUBebE4z5MxnhUsA855MWcXRQjzxeuz
5ckebbDvXK/nzF60L/8DHUMDBW9h115jeq2WzngG12L6MKaOkI070DiOLN1+9MFWBPFWhm9emjl2
ctMOV429n3PdVj76OkOQqSba7tHUnRRj0O8UvVjeJV4J6NJLaX4UhXVhsH/Iu397Nvk5NKlWZjtM
r60PB/6705xlnh0mK7allQUqRnps3lmRWfiZWBD8dZX0VKz6hKqw/5FDOUA8F7lPZj/4o1T7UEJj
PThe63t9895ppgAlp+7kwrw+zJ4CqkeQLIRtEj2REpUf7TxuPnYDYsa1qv5jp059KaD8hsaCQuXt
U7e3J1RpjPfQ6YKps7mo9XHIMzuL7JBScQ60dFowK0qP/KHffq/w1VACpV9ENooq4/Uj9lo0tjS/
GbRVuPNaUT8+lbP4ZMLTOGed9+dIJpbDJQ48pkN9toUorFSNPpWOHfZJ5JyjyUiDRkdJ+/bW7Qzy
WAbPCpNeNJXnVvSraBNDU0YGTGWe9z4ySuJEy/3LojdeMPPP38cZyQ0prQcjrtCddp9dxQqSfvp8
+4e83V0s5pGZRAoJhhrCrte7K/VWs2Mx6uE0i28Uq/rJUiBAx55wgaSV3cF5fZsrsBycMd4nbX8U
1q6Xa6zBZJZa6qG5KErv00Dq/UEUyaNuV+YfD4Ku19oeT+5UVB9zGoGROj3Z9vC3oyOn+S/2z6WL
QFZMMrkVFxFVlFvSBpk5z3BU3d5Tz8ZcV2dHdtSkznzUGdnbQAvy9bqJAPfNNaX97fbCkndeAcNa
ODl151fo1b2SRpbn1tKm8+1H21uKBp5Kg4SeNtOH66VKtUBRAm0v4Amleu5TIGRq52K95kT5wVJ7
p9BeH4sgAlVyO/5E1xcCOa4QlJqm+WpUdf2AzG99joEBPkZ12Rwcw/VUX4dN7mKaIjBUVnLmFuNH
uJ7zJK14tEWlJTjS1junWL9S8XXFOVKbIlBgJQaT8I6+gLdBk6V1ZgQwcck/tj6UAM5TvY2FFmJ0
L+8qHEz8EoObgw3dX4XvGZkj1Pe2bZ+lU+ZGc1MNN1/NPHU9HSa0D478zfZOCDNQSkFkhyC3bU5I
3csa+VJe2+oKAMtrXrDurDGRMRt58EB7JwRQDjcvhROIlc3HjJS2BrOs0UI1a4WfxZMdyKTXg5jK
3+8gER+Uhjv5B/BgDVs1ZLwsJKfWZ//tQ1tResuoIHMttC59p7gIBplqbPk5ngznggOU+AZ64oHt
RfpFbdTl3tSb5iRLpz1FY10enNi3z8/PofZBRmYVdduOTqKWMpWhthrSSbLPc+X2oPhyTN2gjZ6h
W/3402//ernNtVCqlTYQgvA9bF0oUGqThiP3ZQjL+K/bK709qeT7fPirYgx52TagtSgpFEXJSqve
x53XRONZaGVzYD3z9qQySuTmod9KBQkz7fptum2JxG7lLYjNteU9KXkclsA/72m9HY2YfyHkr4ML
SDTkh9CPBRbECOp6La9siphqUw37vo2M06hO0fel1C0jaEaUf/xBaaM8GEW0kJXhqv6YATStw1hW
Sf/AvzLG56rVE+VOifJ6QJhQke/nyTW+DWZmNKelcpYgwbPvpUnGvsRAZQEL3NmdRKW2TN32g670
P61sqD/hFZZpflT3y5dsieTod7KHEpkMis6EIhuFeE3ckTqg0LJGQ/9XYVtyCfR1cqpPqhg1+G7G
aH632p4YPK3zluBPX79NPQ8Uhb7BylzfhBBcnZiZ2oMaTm3R3ckpValRk+Tb7VV2ZLOIuWs/k4kF
TZGt+kFCcgoVDQ35aFKY+6Zj8lKWi0RAD1WE7MmqZyWD51BaWYCVWQPF1B26d17WG/RcI2N+ShVr
fMz7qHvtljyCGQjO6qgwXWPY9cHh3NDyWgcr2D1twRcLpCcha62jozyhLW/XyYn5h4vm8OguUzBV
prL4lqK76l0zCOw6o8gD0tsK2xrpg4xmF3jgQh9piUQ/rFamxWqO1Yn72o6M4uJ4HTlC1jUG2Ia0
PVutg0yo0dTpDwbFg3cXpxYLJIjILn5r4BwJJcuFmFmBvSp9iplS84Eg1M3JbKvoYnR0AWE+6/oL
NJ/lKXVa54NqTjiQqU1XtkHk4Bjmo1aWlCfUJvuzpiNWctIiy5v8rFIH2F2D3j7NWS1OGXxVmMJF
Xv5orRJz11ZVtG8pCcpzWuG4cpmLme4NCvP62UX7vQIyAlL9FGXoEfttIs0pEK7VD0+GV7RUXEaC
XkrCOJJOMG352wfqbQIBEocEDNQCiCZzC20c1TzVpzKfQ2Oyy8eV0xoYY1K8yE4B0FJ4CWTwtny1
8+lIePZtvGRl8Bl0ECkc3jAtcEtlDOwxmpeWOlx0YKmB4ZbDwVncWYWq0cBdhZvPQbXiOoaRZJrK
mNEk6fpsREp2wfrAnOw/BohiWrF++yv7ksRvE5U1q3EQ5uuWMK669NEGI3ZK7cL9F8/y+yqb1CFv
oIobUi6Qi5o+KJq5Cj0DPtftE/H2huFZAH2QK7BhKEhc79jo5qOC8hU7lpeNX8nU8M28XE4xEe6g
ePxlObgJFADpwAoSMw3qtk3fuhHSGJpZB9dh9jQXkqkQXyRVlXwQir4QERTRPLWTGpePSi5hTSfG
iM9MrM6V4meG4trnbjG7H3WdDE+eaybRnRnNzSePvndykrUC962GFIiWV+MpvieXHtO+qtRfugjO
bDA0WnbURd75ojhtaydhNV4A73a9f3mOQdRMdzSc3dx9mMcuZozTrsRaVS9PpdsqZ6WY6cgnifPH
d9CKqmNhMFYkMVsilijHDEecjFcXm2ogMujxtJDVf7PKihhcwW4upeL1A8bgep10dueQQog+q1WM
gWJER+XF2zxxJQZQr/1/ZMr1KlKVBSRGEwrAbCSfF2vo7sApirsKAaBT4SE8d/vY73As6fAxqFm7
GOAFt4npuNhC9sxiwwLk86Po9KE6aenyJTYihLf5uP2pJhv2Zs36DFvKe4eLfH3ngJX0DXcoP8hy
ae/VKh6wAsO7QRlU5N/SCkzTqDcXUzZk4HX2t9mpySfoQ+VBCHq7X2v0IZrSAQG2sJ0k223t9Gpj
TqE0tTEcZZk/JXNqf4ysScfYt7cPEusd0Mo62YJziDAlyg/mJk6Q3AwRyi4Tmk8eCO4sjR/SpI0e
Jl39ZE9GFiJSAoEEzcMLNUdx0iqzf05r49Pt97b3OxjYrEn3Oqmnq3l9UJo5ymx16kYAq2X9FdiW
gBzE9O9dVcfyv4pCUwaQwFiUZ6MZ5/el5kgHPzjnR2mOxZFUxdvgSW23ar2RBq5cyE3KPInU4mj8
UvNmpmhIp3+yEJoLilnof3wbABeipcGtvSLKrc2d42QJplGCpYZhjL8Ps9IHLfCdg3pjb3vpXtMP
IjdYueWb7cUHy7MHW4whDe6/ENWJTmJgWjsvCMZM4mnprIfJGc2Tog/3Vpf9h3bDERBup4SlVKSo
oqwitwYUff2K9dlyBjEnHOscDSWLk4THoh6/CtNofHp7FUMAzwinsi9O3Ti3D1GGl0OVxt2pSAfz
IFKsB/v60uLX0LFiusP0hbL6+tfkNa2PQbGGsEht40Pd1ksw9lV8wCbcOUlovKOmts486dZvrhGt
caFHtKyiNHqDEH/cfuwWu898VTHagyf61QP4/ZFWyuLabFslSSldt72ccYQSTj7dhNqo6jjxZR2i
ZqqepEgZpwkpcyyXyq/1weggZ5XFZbCr/lFozXe9KHrzDAE6o6BrqtwEvRcvhd/HxvhZloOmPGAp
mEnkEkQJvYM0+aXtkuGzg8zP32Ko8HgqccXNBpVzg/2XfVQxbe/j9dloxBGj1pkHCN3r16XWpWIi
HoaTDYizM6Wn+21Cn/lnXxp48XWJ+15ElvjuKnl8b1aj82zWSu2j5cwEKUXrujYH+SgLR5/9LFc9
HkpzLmBwgUknEMtvR7Pt2Vp/LL1Q2jRgjlbUwPWPlXWt2NHUN+Fols4pWRaH1GVcDlK87V3BKhwo
lEzoXKMhtZ3cR45cVQKyJgQ5BlW0p9ARSV35UTp/L0GT3H6mN4jPdTmavLDLAOKvULjrhxKxW2Bw
DbRpbHPvXPTzHPTmYAfK6u/sLlYLqLIx3ptTYl5UFVdTr8iUS2s1/8nkyHWqx+3ZbvvW13O98/NF
Nvfo6uhnYKpH5dCbCTi/VeevFdqLnDcwgM1vBWeXDCSlYZXYyYszN+mTIRLvvd7Z8l5TKmZEnRFJ
/Chk9QFW5vwhc6q19z+DVMnMrNZPS1sZ7xfPLM6393HnbDDHYeCAugWePFtt9HLGFd2qiyacMGuH
zGckYV7FR+4OO58LWRCrQC+gzbTtYziNijFMVGNHPUvxgkh7+4zb1HDq09J6rqPSfkaNNj8nyOse
lKJvYKHsPYYCmCkBOwcTviVgRYWOBh+OJ6Gwis+FXXl+bKjIschc7T9OGIW9RC00WLONvtW5jUZz
Po0H19026iInSetedemnwyyi0XL9+rFytvTRMYZwWDAjT6XdPjSSDhaCGkci47tLrfOqVbhoxV9f
L4USqpJ2LmprS+7+0+azcT9X6Re7qI/oEG/2dX0om5qAGovCAFHQ65VQDK+K2imGsImwI1UTzHmc
PDc+2rOMz02OYMuEeF4QjUL+lavlcjaNP6YU8BuojdcEzSOjN7Y3jB2z29rg9eHigr0w0qLjuuiO
wufOnq4VuGvShFWxS97saWYtHvTJqIfwWubAKdvoRKHUPxb0AA7uzL2loGZZ7CttdQat15uatIDy
nMruQaAINdDMWDxU1dw8TOORJN72i1y3DmQo3wU9c7jSmzO5WMY0JjFj98RRy1OsMG3pXSu/SMyz
fWMx2g94+HYhWKEjr8w39mHr0shK0XDmsmB6tnlIbNsMOdayD+N07rEOMzTfqnuo9V4sfS1ZSvq1
Sdl8bJO1BleXO7sHf9Zrsn6cE6++RDo1Lp+bFRpGkeNyaC5/NVGZHdQ+e+9i9WFf8TYr4mb9899H
HEwyogRYaaiOABNshOrvZFwPZyDD1sFr3wZhgBMr1JpsghDBNH9T/JLRzz0W803odbV6mk3Son6M
jq7MX1qqvydkLGPRHqN9uqLeoOdePxF9T2AScVWHhtmj/Q1kdf5uqJwCP54d92HCZgduDK6pL2Jq
Wwy0kwT3pHLWpebT3c5SVDaNMTrXpa0HIjENCRbQ6QIJhSh0ZiH6VUA9qu/qAVK7T/1uftP6lkls
vaQ4Vsd5W80UsiNmDOgh1g+z3mH19/+oO4/lyJEsXb9KWe2RAy3GpnsBERHUIpkkkxsYJTQcDjjk
098vMqu7K7Otu6YWY3bbrBaVDIZgwOF+zvmVXhRsGzrh0eEazAMUrLIvhqh2W/+NF9LfHXtUXzrb
yrK4nIapBW1FGhduqhD7sp5aPN7TuntOSyf3w9ZuHegu7jTluyB18PTwW2O8cSaDxN3Mqo62PRjz
63mz3TVVCtmLTifsC9uOQazElNilriEY0AqfEYvbDdfzNqzFH5RkPxdLXAq8VI/1wFH0+c9HQlDa
s1063a4W0xLrVtXt5yAkoqkzCu8P3uu4P/102SnKmOzTx8Ox+tn+HPuQFdZ20+1gv/ZxE5hpjMNv
BesG9LrztDTGDvSPTvxv1mA/vivqNZdY1uPwiGrwp4Zm7FB/wvou+AsHDeZoYddV3Lj9MZN82oIr
R9bBCF44l9CAUx7G/LDXXx0vJ2Z6W5GsFO6aPuHPs83J6hbrpRwr4extoYZ8Z5uY36Z96lZgVvXW
JQt2+uuJG/TF7YqGdwq1HIF3UkiVmmFL7EOSBjk2ahat+xJppbUQMURfaMYguMjvvUZlCKYzV407
b86KCg8JQ8eY3pIky5IbtmzJ7BfWetJXy/qq280E7OSKE/uYeLnqpGTxNvZ4p3GjEzK/TYHgrHAQ
oPz7gu2fxptOQLGGThlvPo5dqsof7+JWKr3RuqFiFMLlLLUSSLUZx+262LqqQW8iqtDUe6vlPqpy
dVCqsxTDNKU9bTWOVSf6Nol3a9wKqG9MUcOxabBwsgudbquUpL2Hw7TVgCXboJKy69wmyUp9kwcc
6chzmNtVNNf//o/6p2acDYklcsyGsWAE8rX/+Efl+WipauyLnSIgG7XSZI9bbFuavE7XQPMIjyyC
Lqq0nBOjRkbXx9PSBXXULajJEuHbBqPrVHwvHv/rdfnv7F1cf1+uw1//h3+/im6FiZurn/7514vi
tReD+FD/c3za33/txyf99Wp679XYv/9y8dwNv+zG9u2Z3af9+Tk/vATv9NsniZ/V8w//SFqYh+vN
+N6vt+/0p+rb2/GZj7/5v33wl/dvr3K3du9/+fVVjDgz8WoZH+vX3x46efvLr0cvlv/6/cv/9tjl
c8PTbt+78aUuXn8RH7+o/P2XSLSZ+Pnp78+D+suvhv8J1g30yuOQip7s6D81v397xPhERcr1PVIw
MUU87hUtRrf5X361PsGswiUfRSJLGfotRyMC2uNDmvOJjERY4MxFGNRQL/z6t4/5w5X7x5X8hVHM
Ndk1avjLr9/JU//YkHydnZbiDYt3XpKd6efTz9TYrMq+27mkYMfQxtbsIkCjYJ0vIB8toa4at7u/
DVUNGWTLF2aOS/+Y43I7RLQ0QkbBqPl2tKG3KolMH0nVyzan1sOWgYOIx3Jdg6gKRPMZFqgThFAi
pUgqDo97E8ppENW4zK6JMIHCYqvK04/WqUhaX43Rvhs8XXjhmHvjhSK+V0SbThV2GI+mLnvPFisH
06I8MwQOz+ZjrbTcywLnqZORoNr1wfd6uZ4aq9K4NTSR4dlZGPbBNESdRexebhF1pQZoaW59+mQr
Not4zsc6C8uu6btw23oBMlkcR82L0+QYTsK4uwi0lUreNceuDwlt24h2GbXqhcGF96S7E9ZMi+Ws
XVj2fnC/FWXxKAHR1122BOqyYkSbhn5QGx+C8AVc3Ihjn6PAFu7JvIBhhKIQ9XUucLlLrM4UfmR1
mVkkGyJdhMgY/ethIYqU8dzmd3cFybM9f1Kx2gDvUiOyRFXbZ8oJV4/aFoObbYbHkMw9f0xsGLXm
Juzzo7/XIePsi9ZST0MBoS4M3Na7dlO3v2xHhlGxHDatCZexDzpglbmiLNXB+MLCrcvnPuj7W4FT
GC4hhXJF1NfztMbe5lnnLWfZSHbnlNlUqEVrxkbuj0tktUFv7Hrdk80eHy1DIkN0y/J26Sfl3m6N
nItDgX3NcELH5nUnBCtL+LE2CYhJhuRmjQsDQ4+kCRDZhGY3tUaEa3PVR26vkc8yTfju7h23sFci
09QGHcIpdHVecaiq88ItNdBt1+2W2OBU9WNmsbBGhsrUHmWNs+uLv5bmkOAyXYC2aEFHbqThSiOR
RjXlhwwqRRk3i535USutTSS1kgaDT0hqI4h0HpjRUFgSw9IF44pEdv3SHxDBi3XnTeSjhRM5sYZP
jUajeCfE7Dq7zOiqGvNSbShPe/DAh6KRakGJCyM/hCWYFedM8g3vthjlMH5xwPDzeOnUika3KJsu
yutJFXe1ls/lRdWmA22RNzVnBbz46TKDjTZf9VBe5xM5L5jt4TIz5qzXykoflRlU9gefWxP7gJhL
Ix5YQA6H/GoUsSdM0d0489TSCumrWexyuRJXuqyzM8ZdnqnixCh9rHmOLJSNMmaV9aXD/M6/YgC5
QQtoF806tTY0QLGWggft82B1PjynxUKTqKO2SnTitetIr8rBSiAf1GInJ5dip3LmJj8sltLLPcgr
klF/w436IkvJzonqdOwahuKY6u7SzFDmmyhbLJcbPR2hYJA2qEfjsrT5zpF6mSUqXT03lHot2igf
al2dCMjrOTX78VHTQg99gCstmwuzJuHzMOv9IC5Ng53nsLBZ5CfDgPfAAXFR4UQm6yg97fNp8vft
1s1GVDJBsyOPbiwlGILwntixcgyZxGDjWlwLvAQ+2+VYtWFX2IsTD8vq39tBxcfh6vMkGGD+abq0
0GhznGm+VqbXf4C3OB9rtZAC1Q6reGBAw7s3g8UPtHzqV/yQU530KpyZKBRtAsrZ33QenVyT7QZp
RMWVsGWQyNSv652tLerKdJQxhQEq0st82vS3ziZI/NCsVdezf5f0G0xmi3fDlN5lRcBFG9bmKB5y
V/QfSt/09DDYdv+xLprzUaI+DcJKitIJW2OwuVnzWjz4xuBDCqaAeEuFyfJBj8VN2ra4IIZjiv8p
zbSD3r3b1q/BrLfg0YIUXPJ9l4Wx9pKVNZFXW7eGujX6PppQfbZDEJ++OOl9v2S20abL/ayj5T7H
i7a665TIK3KD+1k7mfpiocy0hNbFdFvWI8O8ytIOZFMxl6arMbQyatpRnI9rpZuhapdxwyKDxRZB
jZu+NMwI3ovZPnrMB+N6O3mDRIADOD5HWQqdLc8d5wRDHEdCQ8DB5WAbQ3oxmbb11mMlU4ercUz0
7g01tPh8lMsap/YI/0RYtTo3Cchso6Msot0RPi8ux3k0afed1boTWd0X0WSZ2B63hNyY8LOa/rzp
0kIQOdCsNz1OOfZeFcEYhJ5MK/Yi1BhebCyW1Z5JCvoKW3TdvJO8fYVuFPPG3YbK+wwfn2mmHj/m
LuHeW9O5avR7NFfDjU940EOpFSZQWtB7p0TaNCpMrSl/JL3NYjPrl+zJZC/nei99XYbdLN018gK8
E4g0V/XdpvfVuatLv0QCWvZfleVnF3MwY0hMIE91KVfZPnSqIb4LysGjpi9BG5Iw1lyPrsT3gikk
KWKLHOHQT2k2ycQs+uaLQZy4FVpGxZSwZ7yN6jrV8pO+LIXU9pif6ke396kk3sf0pMve1plrlnRb
4xgxja2Jv5VpeW9m2gooY7M73UxeO9x1pdN2ZIohfgjdvMM2vPRn/4oiQPUHfcgnM8payfHW+Rsh
O7VOhHpkmKN3OcKqIlp8KfpbZabipWJAjADVXWgbCsuSVRRMhIyFXSNIFbZLb1lCRQTdgz23/Wvd
Hi+lTbjZNVNhrdpn5Nw2EYY2yy2TCP3FxG3wS10QOxa3fiEtyvmCCYsfbKa1B50Vl6K2+GYHmQ9x
hyfxEKbS6Z/8Qg9ettGp75jtOmdGvlj3IkD9FttLLd5oLxrin+oiJ/VOLMB5Ji8sd9ibwPCoe8d+
kOzDxA222fEio685iF7vSbrwzaGJzePBEZWInl4LzxtQni8iKAjv62Bm1SUj7gPOpHJNlGvXIvR0
tXzWipopvUV67hRrdjldS3Oy7YT1lL07zpitp/U65V/bbB6ZjHi6OUUdlRSF4Lr6RewoF17FqPv5
6zA1OP7kvWZfq3nRWfqZQHoZaLKqdpu1MJ+DfVqqSM/qoUyWijzHcOMwOhWdpjF2nbvNR04tqsSQ
XWof0joowa2VOe/wCp45g47HaYgosMPNym3nrzA+3bOxNK05xISyWKJ+W0t/38/SxqrdExhGVM20
wElIM9wVHWTPGGSh1rrQslZUOwOI6xYevIdcqqrS66YO8iEJWpzhQ1+4g6QKKeySvaLIHjUtsz56
HVpOrOvlQnSfVvJxlkxrvlD4zVctZcEUDpVaLwKaNkz+V0a7oZlaTHrWXFpNJKetrXdDh1dHmDdr
poUduU3PRT3K5sQerVnGUz34cyiRmD516WLfl6IcNQjBJcKRkm90jCGN+gkJU6KOoaRWczSoAa1z
byzre6nG+bIpxxFkmtnDrXDq4dWqg1aFq1imR0/AqQuR0TVmtIJFVseimTq1cE04h0s3liL2Bre5
7getePXtxvlq+OUyE/HJoDmu2GCpswkpZXKROiTmsfxt80xQa95k9ONbONPPluEIVG/T8Ur3hqQO
76u5ThNFF8OyNz2HJhlLnAm/GBhNfNmGbLbjtHdK9IpMkjHrT/vujUC+sU4oojiEgklU5NWCnVlh
uY4W9Fm/Wp/KxqthQWHwCNveKNw0cZy2uc0whxFhpuvkkdKeVJcLzXvJmyOfpV7L6y3ELYqCPs0y
+7WDqz+GmSOmRwS8hIespdG9zqoH1yJ/yWXGhnxxS3oOOAPh9zircMCyN4/WpWvaKO1XdjQIoNqD
sFXq3g4oEF/6oJme1m3Orn21VtuN4w7NFLbbPOM7nwqu6KgHI+W6o1pCeVQq4rpoCZHK9T7QI6ik
6XlPR2wREOnqpwPxJ9U+bZee8CCLmJ0YKlJ2gxIC5f6cibqMDHDr16Jb9PfcxIktDILFzeJ6y5Zz
pY3sK/DKlzVMV2u+UMzVajgM1fC5dNfitWgNmpI1red7mKDjwwJx+MWcFg1eGafzvRh7U0Y6+daf
BwHDOYINvcrQklMFBbmlIdLQV5XRSKF6Y7eBebnC1fjaIPgeIuiIBqp65U9fPcLJcaAXss7iDU2d
DCdJ4SLltlSR11n5SyDoGUKtGB0Ljl3glOHkQGlrhqJ40XKrfBmGQD1mVb8VYa0ZR09bzykJoszo
CPlxe0sCZPdEe4PvcevP45XT28NjUJa1SVg8WOr4OE5wITgGaN+Q7DYIXjW7qb5US+B+0VuhvejB
ZBG2OxTOIykMmUYDbLLsYWvD7c7sfLztRTUfo74L52Kdm+Zjm5flYZmy7cVbhjpN6OiH9zF35Iz/
8dScem2LeBm72pJI9jLt8zAbbK+M5kGfHmsZiCf9GLGOO4IiorkwsF/c+UYzEXbq1DVV88Jxm2xV
635RJijEZVB6bhfBsA3807FRxRCvM6XorC1YaOuFZrzRh8G/3azMLm9yLOa8yBSTc9zAwL7ydqMe
hLLBD7C3zWg9zdq4xBt7bSgYlHiwnZFqnSypIEsG3cpeh2oy+r095NUVRTHs4BG3kylKx0LHxaJS
Yvtsz3RTYZApWbP7qJ4VYq6DibNiyY3SF7hphLnbpQOnm2eMZxyqbpLK7WjaOgqvi31JoZg05iZS
/DPawQplpWz/FrLGcPylJdehK6iSWkojMNKYokwxRY3m3hfkkJIaaD4UzlJcZ52/mg5fHnmu3/Vn
/xezte69/az693fFcO0/YKJ2pCr864la+Ny/PL+J4fdDtOMzvg/RNCf4ZB8BAVQfED492CV/m6Id
HyIMg0kYWBRZVgg1/j5GM6xPsK0NBsNsAji/Bwz1fhuj8RAsHOb+wIoQsqFR/pkx2j8RGvlQjMOJ
SmQ2Div5ZzZoW0LcNhmNRKVjnCOuylRc2vgtbRXa08QNGhtQKCWHKqTN3opoGDRTi3KgJRUSJd+f
5modPpxtGs3IrOr5fdK2KWJeY+O57XjSCJVlzG9Gyky+Hzr3i3Da8qJ3683af/va/y8W4H/scNc8
uuz967X4+Zlh6S/XxXvP5Pq5ffvlopDjO6OB3y/Ob6/xt9XpfoINav99jnuUBn6f8cLe/mQTxAGA
yerATPDva9P2mP4y9YWRjXSDXMR/rE3b/QTFEFXT0bIXvRTGNn9ixAsf8kek65jKAc/C5U0At5Fk
/oQi2NpoocWY8n0OgH3w5uKB99zJoTn3CkWkpbXpYUmOMRoqlUdefqsqjB7alENiKvd5zSNjv+YH
p2xy+hjryZkLl6pcJnbrj6FZNGd2s52muPLpQv88ivpp7usPu7Mj2IRno6udkuqjx9DOfHbZ8o2a
+mQO7Hs/F1COkOUnDBgeg3y7D4wuiI7/U2ZORSJl3kX2kr00g89g0OOWcG28eyfLe9mM4R2ARktS
V1sSOfk4EVD6ww4wbviDLy27fSp08yAYJsdlmmbx4BSYu0FjIpeXqXO7iVg3q+1iW7ftUNbVRb/Q
1QUWI+mgKD/8ZSph4/fE0Tvyse6aJ2bYSWukp2rEknou09MVsyMj5+0bVb3oTh/sm9TKksmAV/Xt
YxWDiR5bOnvg2C4i3+hLoF0tnXW9bX6VTL5Ase1e5tlC/aSKtzz17zIAwYtNXzAgd2mPC6XfN/nU
XdtMcKgktDpaZh96lkdIlFe+pYxKIlG99E3WRI2053DuxktbGA/NoMVeNT9N7no/DFy5gnopJHHj
Zd68k80/pguafZesddFFkFkvh61JmP6opGnray3YHjb8YiOTCiNEgRQ643gzqu660uUQlSt/TxVs
QYTUyNqbm+1FvnGOIbo6rf1olbPcUdI/KluPRD1OO6z0NVbKGKZk8UWL/dXTp9AjsxwzoJaRgyhe
cBZez0hSQ8E7mloSrHZ1mgspQ4guWbit9o2rQ7J3pzFigGOd9iRQnhRprm6PkxvsKi2TCsdaTut0
vVAQdmk1SKKs6MuTdWsA7hc+gkahvG6DSfhFsBK4NZLkoo/DXbry7TDUHZJeYQPOzVxENQ0EyHl6
WvYA8tjV75d0oICyrb1W4+rkNopSVKnQyVmaBCbQdm0sdtcZQ68zEjgcKOaCE4OLZRvt0waoHre4
EuTSODXs6rYu+2tP5+rnUl03xuWalTtTVn9Ab/0JVbfMo/YH5nJgQ8V2OQ9/RBFdhJl2NnrZ3q87
GXqgxWvpHpyiwv3Krv9AQP8zA+r7ux19Uoh0wVH5Z7+naTQMTSO+fu/5AkedLNjDzN5ron00y2Rj
DDQ7c6Qw/mdBDo+/26d/g7d+D2f9zKD+/uZsqkfTDQca9U9bXUs+oxD0LntRVS9wPkXsamtkrkjH
tiO98duFaIYI1/Fzv23OIWrs/v1H+IlW8O0TAPaxpR+td2Gn//hlw/ezG+kY2b6apgtmW+dZ7p5I
SRqZXScI///g6/4myv4Hfucc3w+iLefFUXQPbfxIovkdH6e19KGfUi5uimVDqHoSK9b7vrpSHbd8
P0P7Cobgzq5kQJTFfF/a7oXqXkzZH2oniyq1hH5aQLRsz5Ad3OP/FTfjGe3zvS/83WhWB6uTl01A
nNWbpuo2kjUBcWAbxsZ+1I7WDTloABqzd9KJ4rmchxMtG85SmSfsRgmTm3dXLn4Mmvu01LSBQBnn
qxQ9iPxgh/kEli6NOPWZG+T5/Cyt4K7J2DUr3erPzH7Tomm23zzZP5aD35Kqaw37bjRuctsewhpi
wx6fcOSG63ZvSrZP37yvVv8u3/R7CKUsst6/JDt3jYSfn7bFuGMcdOjobKM/XzfdiYb/fq7Ff8DH
/3e4+f5dHIHm4eeX+v8QKOcG//eV/eUR0oYA8Pr+JtoC5ct3/P0Isv/23O9VlElFznQTLyJcMZDb
Ho0BvhdRpv7JdoDQj3JfShk0H/+oosxPRy9ODMtY+XDSjvLX3yp8W//ElIK0A2g2cD49588UUd6x
VfgdXcgz2T6Rm1A/QZuFsfuzsQUmT9LM1VIfB3+Tf9DX3DgvV/O96Di/18cyK0OyrNZoc/wnY+ge
8xz7K3d2n/EsWfdt3r85WdOFkz9ew0dymnBwMW+0Gg9DzT4Nx+CrlWnmrqmMvZ8aN8Y6MEqU17Q7
j53T2VdiVvmH08oKfxd5UnG7FPCkwFMYBn9YpNo3HUavCWnlxWelPHG15ad6dTKsVfO5yp2KLp+e
vNyaCBg8DOy1uhUYLuQ00JXf7IVbXmULWmCDSYKxCLxJfG27QNYUXBRNG9Qh1HzGR+0AWvKlFv29
bLYLVVUXBoTJ/ba6YdFqu9JtkYF4azgyXMJtdqhQIAv3ynFy88LL1r3eVidNMEWNSk/Gvv6CyjLY
D6AcpIG/WoovMO3h1WVNVl7hO/weBBlJHMMWTWkfaYbqzpUcz+G4v+WF8SZ97mWHiVupNw+YjycN
9hV3DHys3Zj5HaQc+zOWOW1IrDmlT6/t6mV+6BmprxnsyKp7t3JtOtfq9q4S3tet8U6dZsl2Vmm+
tUvDsNsCa121m7ZIz0QbMJzsszVsOyZiKePcy6yw7FjBstzB7Irn7j3t9XjoPgQEhkJ5lKiGpscy
zZdwG+TFxpMNRFJ3R5v50LIHPfFGBwCql7GzmO2b18BAI6PCu83N+i7vb2uTH6Q19lyqkMtnnEQR
VAXDHQ6xzwoZZ22Xu4UcIagGfFT8LrYdjET4TmLrQrY91BVFfzn0prry7M2O4c5P+6KZjCQ13I6P
mrmROWaHvK/dJC9JrBSKUo5ImRAacxAVem3sl1kDasR8LaTVBpXR2ce1Fomojucnk/X8aS1Y0ZY2
1aBC3rWjZcmSTf6Z5mt+oiSiFv5glNybGWLroLgLGjtuqIcj0TUvRS5wHd6GAwjkIS18pADb1ehr
NnKEaU+UcxpmY3qYgcJDd/GissCjs2+ozcauCnVTvAiv9WNbTWTubq0fTQ0UuMicUver6Q9fvVwD
OvCCDEjGzPpxny43ufBuymF4mGsC2lPDDq1hPFtTa88yx8BRArt55R3MnpX7o0YdcWx54P66ceZo
9lctR/rvCTtZpPbZKK1JgURAXA+DSk1gMlwBTWuuHXFV5+lXwcA0DbpTv92V28NYmXGQ56RkNsDn
2JEMmpdfUkLeDLW9HlLfSK/K/kCPhgJy3E7Wtkj0oAdlb8Q7eag1M1ltTbyhizD7eco8PUKTFxsO
XI2i+OpMBZsURJ6QiwIxQq/shO4zrhRD1pKo4IPL+X1wHG++thrHw06my+JmkPXemozPdesmGBLB
bM0P7eLqid57H5y6sIJEdlmV27ND6uBl3jnI6MWlXwFmNDUv7Wbkss4kI5TBaTqdF5lpHfRSb5Oy
aYzbcZNauJSofVphV+dMi1PmZ9xiAWx4jA5PBOS2cJrHV1nX4Whr1a7rnb0bSBG12FqHAkyW/+te
VxMjW38coKHq7yC9p2OeX+d8jANgtQCUeg7gSSdQCaLMnPQryFcU39pZmlN2ApgE8Csd0XPLZMAW
BEzttWB5MiTWzb65LfQivjrIjuwP9E0jNm0WxLthfvAxtytnidxq01taCO90SeWjteTwXLQs2kpg
YszVkwDLNLfFQuM4gj5rhbn3XRAOhuZORI7JuV8z4Wd0iyTH2570SjtVlve0Ns0Z6Edx2TdtmXgI
fROocF+hvQKCLedZrU1UkMtrAC25ssUuC4wQhveFlsOacurOi3rhHDI1XBcjs2OLZg4kbbrTU1wN
5BZ17lPWGcAZnXQuPHfvbdrjkntWlC/bQRIImuvDsy/9vZLT3QIhyl+XB00EU6LL5SuRkxcllBh/
rSEnZSi9cy24yLx5vKztljwBXxF8Wi7hAlckVtBnEqdt21eBJi1MZ/IO+2Z+LkjMi0Axbzwo1rFn
TCBxxoeB0I16EY6Q8MzXYVnoq7J7nHXLC0uvlqdCVs3OLd2HltYmFEt67U53mpPZp6OJ/DSVa3Ga
dq4XbjVNlD/nn+0mxwGwCLJ4DbL2ZAk8riJgktCyIGltjkLXlVd2P/JqL7WjxrjMmq/e0RbD8762
bTft7WLEFnFD9qRP9MDkwmt6cVkY3bWhDWeFcD+yTq4RXC8DJyb7tChZz4EMirgqJ4gg3fTaFSuE
1w4vKA0VcuYpYy9d93UdVI+L62p/1vHsvMlsTtTRWCkNDOVnJ5WSMK7TTvtSM3ZPRqCTBGcrJy4d
r0gohzOIYnl3jwpMXWAJM14DDU3hBmno0k2r/nbJS+0yawrnREyDfpPNfv6Rmqo+V+7aXss6bfMz
wmeGfRAo7zE3Fjht7rjZ58YwbLsmX/OHjgnsSSC7LZLbZr1gVJ+e1xwjlBSVFg3rwmq1aNx7eA6e
144PmZ+J515q9inlewpZyh1Ph3zRk8Wpqlt/EirOWuBgsOK6OQxmWd9WW2pe4TtZnNZYhJWwVSIH
CPowYj25Cwod7p2Vi+Ej8EUANFS2ke2n1bNrlwvWeoNzajfNcKWa3jzDQupZC1L1VgUg+UvZyLtg
xF+ZjYJtd+lPAaHmWLblfKNnW57MepO+jsucYlgCQ/ZErsqLUWRiO+KYQ3uhz3l3ZlX9kNiQh670
rc5PM+5q9vW+V9dOU8gLfXCXqIVR44zPjo+xdxZwOLWNqhMp8qvGzMerpfSdKumlKwGy+76/mZdA
O4X3j7p9NJ29seW0pKVrH/EWGnOtSmlMN7TdWmZnQVgWZHSJMsWoBz9QkYzEgjwqUvOu8ko+qyAg
fmlV88vsmFpI7Sj2JBY7gJethQIHnYB765bddmp6qYQ8Rkmn5sr5WkmzESG7IpZYhbbts1wUZ16u
u1ErLlOPzGB/2Flp7HKGBcPzZCz6flSkTq56RNhUPFfumbeSl9ea9UmrJvWlqJfLmq/Y8WdA0/pM
A5gOkTGfmNDYr0ioc2IPlwRKMqTpnfPti4Va0uj71KzNGA+i82PgLJuKeYq5OQxteCT+UMbeosSN
J5C/djVKqXq4hQ8dWZMDF35g3dacEls+zvu5rN/cxTCjcfHqL8QO3Q/pNkZWhROP2vImGeGSWW2b
7fBzOhMZjBQJsfJKC8SFaHwsve0v8AgwEK8D+RnydFJN7k2Qn80kZzO0wAgZ4CEcIDBdglG5ZMN1
u8ZfrqWEcNBfGKKiDp2P7CtuZJLoRTRYmvji4KadES5hm+sJuZphRzpBV3fFPtUK8oJogMkSwmNj
1k9Re99vm2Jo1Slw0dUF1ltGF6KeCG6WjIB518Rxo9IT38nvLbeX597MXtnlBlwcyKWPNBWPHNJn
5ZHfOCrnYPof0nWCK/Jds5MFaD6Z+d1nrfVdcro5JYp5iHuoSb2rXjNpbKdjcLdU2bmYtV1juXAV
lmE+KE0PrcJJ8nHB47wJmnCzSjJLHqDvYDZELViTK0Vfd20uWxvrtDSNkFepP596yiMzRqbFezDb
ATVQeSHV8XBR90YutXNSQy/g024Juh7YstmFM3yxIERhezxd6Ko6R/QDfXBsMbCCrWTW1efA0Yiv
JMxE0mV4+L63RnBaG2QORbpajekdTnFoAJg+Vb0s9ra+ncF4DanGOmaVLKNRBW3S93l1JG/kEBTa
U3ui9ubs0jI4gtzESYfwg0yrhYOBl9AW2AG9a8BfY0pK5EJgb1fD5jeh1/IxcRPNHLt4IM7LOu9X
WXbhnx8tXP2noX3ON/XOvwZZTob6/Uifv3j+AVYBwzsKQX8DVuxPUN+xQEbYcXS/oL//20xAsz8h
kXOOAAr22QFCS571G3vesT/hz8gYAfruNzNg5gW/DQV4SAencbCAtG2X2ZnxZ6YCPwEr/4+6M1uS
FEmz9AuNloCy3xrY7vsW7nGDuHt4AMqq7PD081lU13RmVE/25Nx1SV2klFSGhWGAqp7/nO/YhIMp
I/sFbiNFjmviz9obru1arj02m9JT8aGP3+e2KShVMfxNX2fOvZeovQ936dcK/s+bArHov3bu/2JO
/EH4u3w4yXJCAGze+SrGb7E1Q4qglBOOEoABjACm1kR6Y/XfQEmIjx1eVwv9z+1PZZqMjERsokMD
xdeFMXWnzsdpH9ZljvGMHFkQdtCez6wPaYi0+TouZRJBVNPGGQFSRo3FQD308DDhbZ0/p0nUc0Tj
AVv/zoi3Sev031pD4pXzVdnjJc0kDoGRLu+6w0EI+n+Ei4K5kCAdxmiOVO1yFdOYfl8uZfYdrhCH
uUTkTbrBrjO/EBLbuaJw3oVRkSBC3h9Q462yYD6j7TVspVf/XHrTufYdBkn/H8/b/5tO9z/tqZQX
/MD//Zl8/Go//qzQ/foX/lOfYxSJqk2dMETNS3TtP4Is/j9IaiKJQaEjR+cjuv/Hk8gkE9VOkjq5
NC3BGOIm/Zc8J/9xybVcCI7My6FRu3/nSTT/yTD7z+fhwuFB52PugL3LRQr8NRr4gxCeZV0WeEnL
QbRVI3icXGzHonZOAqPgO26c4RvbEYy5Cj9Vzx7WQusOU9m3t/5lg5tNmf0BPhb3kcr8Iz1m6bdU
rRDfL5vjXiGqQLnzvFdT1SjQv/bRdL9Ud8Flcz3VXfZzSmzjXuDaOcLEEjfOZTsuuknfmEpNmzyb
hjtS+f317A7NC9GKJKymVG0x0zuRnD0GmJctfxtI8cx2lEKQ3kiO/a+zwZS13YapoL73L0cHu23W
vSVyhfLBBNZLs+loWWt1wDPW30/LtJ7n3nUOc5/KqzU1V+CQa7lz3DS/qrvpmnfZXSLNbTJ7D4UZ
Z+EqzUec5D7HM9faLD3dvoGy4vfAh0sC1xM73hBv7GwB+N/IHyB++Lvjb8BaGDaFd8Lzr/fYYXag
MQsIzelJWsWtmzxPS/0g2NkfaGmc7oYlLndlMLG7xUqND7gdl6uq4txjWUP/5U+Nvc8KzggmVtdN
UTZyY5Ar+jBVajzaQ6mPYrGf6hVzZh4HVlgmtthPZkJmx7pRzIP2q9lW93FZy+u19pvnqTJQStzB
PXi1GJ+SrENGcZuEqTWkyhNBDzfs82546a3ZycIpLeZtgl/+NhjST1yTW1OxWS7BV0B0LK2QGCNB
Wa/nAJEyUC+11d9bVoNVu0jEvokHDgmItY6I7UjW/Z3X9a9iRGvAnxlOmIaQauxjxdt1pjeBUoWB
/Ob8kjQuMdeZzWI+fHhW9oBdnZwF6qoRS3SjRRlhX64pEWVVb2k7OPfjfNbshESJqtC0H6lsUdkw
dW8r/OujvMxTumRIr4TuEF16TTHspjOx9smKVJaX+0dfe8MLM+Qcp7A/se3n6lBpw6nILXWYccbb
GWNTRokiT5lV20n/YMKC/hGsE9arZD56+hQjl4dJx9hUI0PuW3eK/H7l8qZxfKqHdEukgcl6MDG0
DXwVuZ2/9y91Rk0i/E9zgnxYa9qQgTF6fjSa5nC34PS33WTv+lUAhXHZZ8YiNs6CHQysDMdOsTVs
JsrpurF6SXCa0POg6/mgZaZPcgzwdZgshTRBeKo/m85Fl7AWRGV4/NcpCclt6yS7UbqM6id1HiUO
aWzTPHDwSLa4/s9Wk5k0e2LonIWBsdfsSBNU1pEgjnXT1c1NN/r2/SyQcnJPf3aiffbGqb7Fn3Rf
SYO1qkeZXMYSIiWUy63nife54VTTuZl6aA2FrkQnRkSCLZT2nIVz4Rboi+7ih4ZdYw1t7PZ97W33
3Ka+vc+pNcOqKJjXxclt3/ONGpW+yYIz1FiY08twWTGHWg+PnCwxYLIbVqmIqqY6ed2E2cH6qUqi
E0A5rzlx2C9QBlnWi1u8vRdZJyOrANIPHuX0WS1xtkm0Yb2gzxGDav3sHGgKZzLGqL0tXgMyJjui
0mtEzcITRZyRe8mcY+47eCQOusivM+8qy7LmhTb5KlQ1pvdU3TuVM9xll6lfYF8LyzxmS/+C6INs
mVyMwX3zGKfZD0rx3r1B3zhj0dx4GSWFboEmiJf+kBaZOjlNb3Orw4gRRT6+aFGS2vEtsUlp3yHI
hxU7nov80xqDFhkSb+o0F+vPVtV5VFnFtKXx+lK+63X7IScRCTTUgDdUqZiYuY0c15iYqBWefZUW
PE+6mTjAVeuechEm9ZOiNSYNeBsGMYUtburty2UBkLIm7tYorY91QtsvpliGjU1ZTwJ46rxY7XoO
RpE+0Pgnv2e1jb3FS3vzZnTL9raLs5Od5Pex1E21LYogwwi6Xhc545DAx6ZbmVibyQq4B8Ae6jVx
CH57bdd+BXnpfM38bKd8De7NUZED8qf5w1HCf1/o1kFljc98kdWL8JmCvk6OPkvRdmRITZQmKR5L
L/vR9xRU2LW2ItFfOlv6dXxoZFm8dEu5bqS7HtOWHGiSyOpeoOpl4UKZaMc8yX0VM6ID3tdt36AM
edVzXNp1NKlVWCGvgZtR559TasBbpe8m1MKjbj0tkAIBRcn3hvLgJhyE7F4yP8UPjcMmvcQoqJie
88Lj1Fdp/VCtrov2NDFC3neLsI++mMWbRd/9FduP3I/ypvKebCYTiG5VM7x5QshDsDrVHf7k8RiQ
tSJ3w3i7s5UgO5iVHPmsZGyvLMWeE8BsK5+bikVqJAMzoh8P48dgkAiBejbGBzPXzQtVsc6TTc0g
5pcmXRMwurh0Dn0di3fNAf9hlLJ9FLBVH2STdo9sRfyNnCoXwypMpa5MYoYNJC8IjiNpB858Sz/Q
ej3qbjileUF2MV7z59o2X2qdcYsNZX0Omtk6ZWs7v3M9UhZgV9dfywpDSi/p8DPh/7Rg7+6sZ29h
6sIxGveMMSaAKczWusurfY0RMpy7anyQg7PVPmMBkDxZlMTBo1KECpRxo9v4QeQeK3Edh0M/MdEK
imd3KeKfGceI3UJ+Ctl2Xzg/fL9CDvX2vT0Sdls/DEnjnJdzYLikGfIgXm4zOg6u/Hzow1FNRxvU
uD+KudzgJeaNl4nm47JdPFv1ENyVSYcLbV5Rv/zUwyE01O96jEW0JAMDHSe+dqiHDzjuM4Rh/QqY
YIk1cZ5tc5githHWtVHwOkYshkTt4ZaX1ro1Da+7H5XpPrc8TiUv/1k/KlhPW1/ZwV2aVN171g6U
mg4sMzETjO2w5ig7SvnH1CHun+H43SV90+76YHK/XK/7WApvfS70MHFxynbfUGL5w1mcFHNwhenB
b8uQfkh932nz7NRr8Yj+ScFTrJkpze5+qknFQnL48JTxEnCoiVqwxTd10NpkSykg3dTx/FbEGeNl
vZc8l46orhK/3kuawzdZUDFG5Jj8kvEb42daZHJmEaq+RrWwS1kn0siySfZGnE1EGQqV/ID3/u4J
v72VpQm1YHauLCuvHpyGbAbhsvTuUgL5pttxPFdirJ8Tt7Bup6HvDm6xVBEypxk2E84nfB/qc6yQ
d8cOMtiaW9bzlBQ1W4FK+z85myH6SUe7e4lazZOWRDhhQtQpkkTj7ZIwjR4wtdHGMnkTq557AP6Z
bZVIi7ukbtPTSvfXYe56H8eKSm4Nf0T0ytay2XqSRINJ8G57cQAfK5ndD+vifXOsNLiZVr1utFPD
1s9Gs34GhN/VHG27wcCXtRBdVmlmia1dKx47NN5URkJhvMPaIvqtZ8aPQXEFuF/j9CMQHpEb1vtB
4X0k1ubHR1gq5s/cprIOS83Zy6z+1DL3PVOoSn65hbmZp0t5bNtmOK6DJ79pvPXhyEY426DKgmNw
MjcneaU7nyR9lm0Hry2WkLNRR4+JE18lQ5crtveK+YTMYvPUEmpHfl6BQ2280ct5Sm3B5oxcW7f5
dZ+Dt26+Qz4X28bpgXBX9evUFzb3x5JNJZ2dbIoNo0eHhfNCaksQRkXcjs8lDxrz8Ly1DU4eqbVt
56qbtnKaEPa0F4inoBV0MgjPS0i+L5UPf82xDk2n+wmlD9u+3azDt6nVmIF8Ikih7baMOrxsMJ6q
hB4lPigjZ7gyOjOjYiIw2pSG/2LiydumOPq2MXrC0wKnag77IMkfZmWVe+HH3o66WlyZi43rb3GF
xS9PkmhsfDJwS6YpdKzz5amYYHu4lipvef8nO5WwkWOqYmzXosxuY0HvgJU47btUdAKSHcnrn1J0
6zucFOTgxJ2YmOunsavbZDMF7RSuFRsNu2c3JxUisoy1dSPwu+JquCod1iSmAeUNAyNmCcz+nyTH
AF5MHOpYQGzi3/wFpiKxv3N1hqNOczdKx8JF/BDTrmk85yruhrfGMhxo470gHjhkzsExx/U4lDGv
vIpZ7+0yZPIwpwNDySYJQlyIbFWYqZ9o+PROunfXfSFKI/LbWpwn4SehmNx1N3S+cY5Z+bZl3FrH
SqX6oBxbMM3XlQgbbyhfO/pfjoocYzT4eDpX11xA1pfLgf+JBZVpCwcvAv7mN3ca1zziwPpg6OCj
5P7dyKUiIjUtm74vk624xC9cyTm5RDL24EhfROHeXmgFSBgnoh1v3FyIM9DBpntcU+thau0Tcr5D
MNC848DwfQh+WHNylKrbjxAgjlD22eOaCNLG9FBz4sPhOwWnICWsO8d2duT+ADHWT/0rf9G3eKzg
/5EiERPFUblW/bub21+TSs9Qj+gUKVCAgUIDvrueNaZPFZNR77z0p+XwRAijcUN7kBwYgtHZeqr8
NvuNdzXbw0uAL3+bDw0OmTK+Zt41hvk0gGjHTswbqPAPKzmdOOJczBi1511FRDsCzWs8M/TnyMWh
YoNWiAw+ezG7Q+wRDBQ3gl1vt6IP25QvkIcipyuL0GrzHZK589iupaBxqF732nTexjj1X3kR5ocp
y79XRuUiOZNfs3E+mOLFqJZ1y/TC2fPT11HMNAztMX+aRk6IvNrIPamg56zAgX4j2SE91HHMhBfH
3gS5R3rFPgkMpbbaGD2C/XUcmbGr9vyLersGmEzU+rn4RBhS0eOIrhQD0rGJ7zT5IS6392JlVUDA
04nV0Q7U8KFGk1CZ2TsF41hrazWMNBhpbUY5ixvPG4MHGcA8CtvYv9YcjPyhv87ysrh1UG3Olqbu
Xi8MXN3e3jpO628mTzfRbHE6srrlmuz+RVVlg6n7G4asn2pggqEXUuNl0W1nIc9WBvg3dy89WL5+
Hhzx2Ao8hlJTNpCa3Vvfu9OBQyX36yX0qwMMTXAGxoOG5cA3ZEGakpuYqeppdHCfmHPxfbWNMYRP
6B16iL/UbQ0wBcqOnXN2I0XLSIXzMpNezp1+tsd2y0h0aRsc0wYlY0m5z1wzapyFDY9BFizp+XSg
JO/EiwderPK7crS/ZQ4TqtVqo2YkVRmgK9Hi0JPpFwUp0ZFhhO9j+qqL9d4cqkdt6qNuuMmEs4CM
IsIcattsKCO1r1hvsVfHj7n8EHJiiG04y66b2+xjTlCJkLkYtnrfvW4892zXtWkW+6llMa5z85G1
orsdiqE5Ya5CpqgkZ6zJPsexXI9eXB2kGydoxfFuZAiqq2C79O2mnILlMOSjwZTfJSNq8sJJquqY
oveFunfGvWkUzn3r2vg043jZBVOzRK7CeBM4w22XV3BiMv81sHmrVLXa5zFJfJXH1zn78UMTF224
kLvaWGX3PJV0n7Tqqi7bHw2Jnq1RO5xU+V57sBTrqer0q2VW7X3ZeU892buNQ4nljjdMv69sf7wp
0Asw6InDYOvuyBEdb5VXX6L5bRIWduLuauX2G0P1CxNDeY+71ONdKswPjm8frufDiZlKeWwKAgCy
WyNqAtDfkWBsttHbMseGkSQUV0D4mulgcRzsFYEOBcszJbHG0XT5hzo1srMsk9u8Mcnaw/rH2YP4
l2WA3KAGXzdFGUeOpZ7n2LoxuoSO6HawefKQeIKx5Uh/YfWsY5l+ZkZeDZtW9c57YmVwdtLqscEC
01uu3pRgUjZ5VXKNkpWawwaDA16lY9b27VG7c7uhiSlAoRAP0tWnRGOIj13mBLWVHJICRc/IocAo
uBDtMuuDC3SRMITxRgmde2uX/rXBxjoA+qJ6U4e5kZ+nqvo2tCY4X7z6QOvb7Mr0f40YwIQl/Y2M
yXJd7pPqYMFQDNMyDvZL79+z8TC27hAsvPqHsDQZB/Okn+aFFuex5oA58IBu2AL+TNmUfflL+mlh
w9hguSk3U+JDiR2bdVMb/nKrtXXQPg8n+6lsr4dKRGnQPzgYGN116EJe2f1DifM5yIpXSyoafWRJ
eiIlBNgS3xLNPcPzfWsJ9yemg42dxfu8Wd9aRt/sMTlgrKVthSuCBZ7lrN0L137tcZ1/ZyafhN4a
UwtcXDVj+umxKG4Gi+sG/8V8hdNx1OMFdVA44WqO4309q7Psu53dFC3wVWcI+9lCM4BLlM5FlBDt
xLxdpvvZns9d0vksHMu0WxfrnfTwqYz7KzP+7o3cVzB9vgpC8qG43IH2iFjZ49NuG/boJJf7szO4
XtQy+TmvqXs/j/xcwdRu4y5l61SW+7hf123qNSy1uYIwv1ZbGe8o13jK3OBo5oXkNcS5ryjAn23m
fuFML4PFenZT6yetRiYUfJxaOnWsHZWh7dUw1Piduu+GHl/FpWgGgA5WCI2duxp3TdcXoG5Fs5Wr
KqN0aoJ0AyHhg3WWPDXVA5NltYe8mt/mlfgm7tsqavVXC47YdOcbROiNlxefQzcTLXDcTe8GLL5l
ah1Um6hr+nrWK1NL5wk0VHIjsMePuf1NDOq9lqN1CMbroVwHvF7JZ16X63bRVP6BNGd6ruZih/7N
toWoszdemZlxngYWkxmH6sJkebM27k1ZutfpsJCWz1euHtU7wUT9iXRc4y1j1uDP0tkOJFIP1lKG
s/jq6m3H/a/nO6DUTOPbvcx/4lwfjLexllHG2rjmRRWVVv4FYWrnN8Dgm75Sdy5NrdGQG93G7csR
CSv91qlCHBPhkjdfrzze5k+AMNZNBcvvBy1nblQSDjh5eOjvkTMtmHh9jc2rJbbbiOrEdjS+mniy
MlE9Mr+86YU77Ueps+vCS5qw6eZnaJth72AYShLe/YMQkT8LeDZm/Crt8jCsCvT7KtKznavimss/
78TgHOLB5i9ap9VTG8y8qRqXWLR4dYJxRxRj2xaeC9elJM1VxipabLPFs4WYNvnylJgr7mY/3bMl
+XRFRvg3ORst1o5h/FHhOASYFu84Hv0ImMPIWuOBLYwzpuZ9AdXcb1a1LSXWyMDdCoAMG2XWkW2k
68nFmh3GWWHtVg9Lyxyb53R2hm1tNva3hY3SRvsYcmgqgHmQAvqsV2OFN1T7B2I/eK2NvmCj3XT3
clTimDExIDxXVKi3bs/S7dtfnQPJCXXFnOdPBrfJzmvs+S3nYecAosJ1elwS5+Bm3IQYeov9kOVY
QLNtz4rrJBxgPWjL/YblaOcNmKiSKV2uVyZFuwbHLtRPXMBeaCwoKsjikv0v9/twN3jWbgnUY0sB
b9RWSfmdNNlZxQLta3rACkJpbzyxKrfdc8WuKcPVfbGRY8OmAuA0j4wtKr9F7s+8z7mwXWJ25WYx
OrFXnnbOrctKhQjWnu2lAkA2LPTaIyBojweBgeyZcvnMYtXLINxQBOUarIz4PMPWqSZn464AmDfD
6OGEQf5rrue1bc+5Ma7oJhMvlRF1bhMn3TUC6c+6qXB6x4BtiAYu3nbtTIxeo+FuixRiwGKzTGIJ
SA6L37cRm7UnbxAWLpVSH4QApbFpTPY9tunDg0vBKbhtHVx3eoR6NaiA5xoeDm9WFRchlTTeszez
Tk9DEBDQc6rj6CmXTintpvipvaG6js2aFxNrENF33ft7tXB0NnVO7wgFDHcK7f1DGLpmd0fhTGgA
gN55+hfAszbe7Xq4EqVLwqXKjkFnpd+k08toDHjNj7BudqOt1VHSQx7GRPy3WFgee9blL35cvR2B
DGA09sdkU+bK+CaKzviRsrdp6PEq0q9apxmnSRQxfxiacOVCfjqdbVylhWe8k4l39y6srdfam2dy
MR7m8dqqqRtqilNKh9sAXg23NlrXm7Rt8xpJyNkrWHWPAy/C2zjInsu1j6/mPKjuyQq4H6NxQSGR
/JsjJ4CvBC8jfekVMcsN1sf1hiK7/Lroe/Anc4fh2ASXt0xD8zp4a3CaAGftUKc6drUEiawultdg
J+CvrtV7ots7m1BYlMINvXhkxTGl8/6GG2LYmeBwGn4wo35k29echwx4iKwX4nypk0wvMxAGWAW2
ic4U27dLQ00EWiTOqqBe7bOTm+vjDEH3yi3MmX1H1S8stRRbUO43ngvQgPu+8PG1e63/bYLa9WOk
wC4qY7/e1VQQwDAwVlDlCle6NbAsTgDPktJ8sHO/PkrZdK+VdJYr3B/1uc7W+AecJjQ4XIEJFdtJ
D6FLxGX1Y/IQsu3Ms6Jm7Z57YRq8bkSy/hiyGgZOZsZ7pFLrXM8vqsvFOya4mJOR2x/A9wz3Hd7A
iGY3ZnJYI/ZzrlTodkFLgVtHzvHCUcq76fLw6CUPL1RXsKWbmj2eltg34nE6GPipz2YyeDBGnIod
gld8NlyAE/SYElzdxanpXUyb08W+2V6MnP/L5kFuSVdAYFQjBq8xqM7x2jnommuyhUHsR4VIUl4x
dvtPCurfSqT/jzNa2H9ptHjOWzLmX3/MQsnLv/FPp4Vt/INEH2BO2tRIEvogPv+VhJL/MAFikxgH
V+3Y1IL8H6uFc0lCsccyDI9yRNJKBBP/ZbXARgWr24WAQOUqRIS/hQy9mJr+4LMwHCnxHQUBZHnG
3vRr/9n0VKaDVnJop0jlMjhRMGqf8oTV8g/Gk/8iyflffort8X04LgfmL/fTH9wcXtb4ZdasuOQp
yhAcyfIeN0O5fPz1x+AE++3LwMuCo0oFAxH9f0t19U7JRNdNx8j1wPTo1KjJ9STiAAEtO/Hy755F
1a1nDsiMbP/6o3+R0v98IflA2CKQrikNwK3224WMNSBCQNdRnSBrfxS6RhxmUn8Z3YuxYkPaL5zZ
9ko6xRzhy0leerM13yoJAylKS9Z4miitYg4TQUJ6W7ZGXd2YiOK8i//67/rvv8YlmAeTAHiAwy//
m9eMs/OYu4MxgvG0+gfC+IrZlN3r/649+s/hWY97yzFs28GUajoeH/PbvaU66YMworayL/L+EtaX
s3Mre7ig1z6wTHQTMg2rek1xW/fu3/2SJNWhzHvm5b/wuX+LSQ+M1U1tKZ/YuHAxIy8e0hRm/b++
lJdL9adf3eckJGkZCkyeSWxRf/7VtbUogJVEXpWnurfR9aEUOVbzggv29a8/6fIn/fZJFBjYFkcJ
y5LmryKiPzxC6EMNQFrDjDKNyx/sH1Qw5moee/hZnIuckcnfv4J4wAhpgkBh6upcft4/fGI2DMiq
7uWMt9j+IXXHia0xR8C//l7/dpPwQgSJ7dGo43t0sP323OAigJ2n+BTLaOIH5Sb5jjExkIc5s47S
0C8ct4v/hsT9333mbzdmmVU2VmQ+U/o63sgyXiMGwp9N6brfej+3Nn7CRvrvfk9eSXzXwMA/xzv9
kkj9w9X0krntOzUyTvFFfBrV2jOsW+dTLmq72DB94KQwFhnNA3/9uf9+37iGjQzDq4kblHDtnz83
qZgtKM0eVc+6eBidNn0v1hjLeM92eINfIf9blRI89bwB+Y9p0ScRSPl7aL/OfZqqEcsis/ebWzNo
EH8Ho1TAmn0OWn/97Whw/u2lz0YWfhAfRK2YYYH/+e3CmrVusB7kI9NNGFOo6KviOMzxmMbjvi3S
fcKXjHdJucpqj7vPBSwZL/jaCkLLjG1abb7PEDY5ySd5PrZkOgo/OS30VQhSaxhQUNAWRg7z3MC2
gJVp1+yynNjdwsSmdpXXmkkizOtmUNbD5VhEjm3yNtIfsjYsW9JAt21Xsm2FMGJWp4kpivWNTZ+n
oz4pwm61jgFNSebWKs2YdatKVnmAjjb3HzYxUVyO/jLVuBJd7R5GYwhMQjCx+DSJYRlRhubyCmTL
A2HKlp3oopN63sbhGAhwrq+B0jIVAJ65jAicm7ENiIwW7bKS2WggilpFM+TXCsJcR1jOSuQ+EY66
m3TA8Xn1pD/eiRxH3k5Lr3ltFqZB5B4vtQ4ztkb/yvaEhK/WGn4TmhDDboH5mdaBeWD3EsOIuaBE
gK2l2OubJfnk7WjPNhMPxp9pGMed5tI2k8ynjrinZz/3eOoA64IA4BIilrDdpd5AAh/wJcE8CPAv
y1xWyT4ocklnR13gnUiYg7Tn1ZD+Qc7DwHw49yAarJYd3wdNPxl7YzGD77Hv9bgQAI1r92xMyOXw
DYvZNx9BK5jmva0d1V0MQKXcr9rum2kjVobfW0ESdDrMK9DOXTqPo7iaqF6gOxoAiXzy6nKuEBgS
hGSWiYRJHyMKsbVMRV0IeS03v5NmV63HUfeM0VHR+ecYHV1Fw5R4My6GyvymcPnklAnlzrnr+N0J
L66UIFzFZIeekqWvMb2peMBKSd3Fi4+kjoEJPH4Anzy28xunUc2ywy8RH8HTAjIhl1oUEf4W97Ft
L6nl2ALue+a9zmajbBCro6rtZBm6beW8t1XHhglaIcJE3liN/6r73v4iYpYtYbmso7kzKJbIQk4u
v+Kfs34Ze0s8SannfGdZAoInxD+z2Sz5JSqIaQVqZ5nkk0JlE+Indz6Cpls3oyDTGMcv+TAyBsZB
CzhLunBRUZegvkZZnGSnenWmNJzHvrmvBjOptmIoYk09qGfiFW2DAWZ8VSffaujU/CH0JihIedLq
QjEs+oNhrhncZKpm8l9KeuzCGQ5kulHDWNKrsqaMSqYpNn8Q9cXpYUOBgxQ6UMMW8jn9pwNazgh9
r2Ax6uyJh2EQ7VJH5WRd/HUo68shS0H+7zqrEg2WGh/aERyVdbht2FhNOMKKBmjGwnPzRI9Skjyw
CKpsN7hjOoSsb/pmiQMUaBMr1dtAbgh36aXYzTQdGzVpZgKXcGrE6Ye9FYE7oPj7WVrogDy6xlsP
oT3Zto2Qj1WXrMH3XDLo2+nUvqRqct9sg+9WkpbpnYWv/4JHxF3Jn1MaBAXGTRM7Ot3r0YYMXBlT
+820y7a7s7yhJRRZmMPjyOA9pZkV3t+0AeGXcgZliGDoHdFRiblIFgz9mVmk6qqhZTzftReG351O
sOM9TF4tbR2i64jxUGLIyDZOleXtD5Xn5vzEYF9VB57Nii4Cu7P9r8Rds3hXsDdVoRwuvrFhIQPB
YHwCHKKwIY53KBMQR9rSLnbUbnO0bT1mc2vmGd8zMuZVCKo55+/sdPm9LybKQ8y4yR/YRBsv9On0
DMp8HC2BV7YqMqZCn3zXNN7II89f7lAsPylcda09snZ628x+1tyVRklgXFTNd6e2pnuZN0EX2on2
n2FcOi9G2xNkxV5B+D/gvRiawvMfVBGIHw1axWs3WbUmvSg9tW16CtdPuIL0HjCDHiPiMBeuNNR0
j1A9vYnlgjMdSAteSVEhKoBelCt0STWNu3bpyGkAzycB22RBxyWcpU9G34+bqzxI2ycvT3hjjZo3
4yaYV3ubGCmDPOHQCjcZFCNuCq9f431fSrjLfs10lqHaOHxNQdaZocQr8pLoXN5VAhGOxDTVCVHX
WvILYQIBW+oauwycjPHgJynl0EOC3LqJe784wFyPWxD/vfs+5T4kKJnOw2tnXkTb0haqjxq1zDcD
dpP7ossEPXxp4jFIxcYO2TaxjHUL7z0zsQAXEstPpeqvsnDUu5Urqon4wqqLdNrwNy8cu5jCcZWt
QQBmsAgCCuXfW2ah26fJwIUSmoOFS42f9rNgn8IGq59cgm+Cb7qB0ztl+8XJh+vJM2Y/7AssUeVI
dcK2xj54R/ENi4+qlvR1cfj+EYzyrtqyChsXTnLLdJpmeetCD6/yu1WsOML6rl/8w4jHgukpA1BW
cK+hQ6MHp/nRVvFEYI0EthmN6ZS6W1rrqu89Yc7gZsHeOkTaZg15MpaRRgaQGsV1NQ2muU0rv9mC
tbfig9dV2VdKW5MKK+GhDFnAjT/dKgi6XT4oAXmDK/pT+aoVUbz8oqe6lc0varXj1nH7JN5DjubP
g6h9CfQ58/5/c3dmu3EjWRp+Ig5IxsLgba6SLFm2ZXm7IWyXzX3f+fTz0VXAONMJJaouB2h0V3dV
mxlkLCf+8y9QhBaNi+EcKTT5OvvoTkncHmgkqmGngpGYHZMWMU1cOCFYuS8O7uOOGpF+Wg728vgw
lPEbhFIiIpqudL7S36T15dgxLVPwJj1C4YW7mmGT/am0O+NuUmRWmJXJSTwvo4MVRYwejHikDqIg
1s46I/bMlXgNN+4ASyUG1QP0bacvxs2C8ND4+HSHBIREO+4uVb81pJGMR4xJW3tbQc8ByVQuxH8i
0+yDBbsNTYMJ6jvdYre+bxwc7eE89em3mE3xneFwpkMjg2YB8B11eyD/GaVxR/XVEZFu2DadqITE
HZsGYL6VC3EDg9V5kANNKj9nZmixY+iXYIKi7yb9viXNB3XkMqw5xlVvL/S13PZmSrvm/WyixL4N
iqxfKZzsnjufkBL79RjC7lk7RnzVtOuidx51qYWBf0r/bnKbGSVCH1d70WBldlgyNXyD0gYNLfyV
1WuhqPfpJcEroSeiEbjKaPFxqcoJTqE3kIavEwGT+KZzerz4WyWF2CyygrRdVHjd8mCQ5wjP4M9E
nsGWjHJs6m5G7XXvAkTt3R3CAMUJNMroQzUIijIzSXJPLDcSjzXBdvJoI35FmCHypNuLpKYAjp02
/jiSe/W1cccEcoQTG3jJtCV+BnlS6Q0OyjBgEVS4PwdV+E866/07e6x0spvaqvkwYBnwoXNDusZQ
j3EDjpbcOXY+Xbdt6XsBPNBSY20r+7n5MNYFGOjk9dW3qYzKpwKZ2nOLtAYHERhRSEY6Bt1UsdLb
VJmVLIByZW1Y+WZHC5g8FAhmxdsCp8B2W4sqwoQ3d+qPmNmiXFGTXdyV9Odgg/WOvYI6lffBilIs
iMVMy3qfOYsP9S4f+EXc9qhNFfCGDZ4LD3wvG5ApVhqG7zuv0CM20tJ4MAe4IG0i7YiHJbUUiS7C
a3A/mOh6bAdvZUw3lHEBdC0b6r9RQ+XfzcE8YLcQaP1UeJNMj/RIigdlguVTQ4WX7MWUUybarU9B
h6Euog6x1OOth5XGx2AOcDvJyzx/zees3c2QGBJYXS9y32ose74QTtggxCVC5qnDh//JhTL2zAlE
8KQYu+DHEE91t1lzDd/4wbTAMzQptvJzPpvXJujaaesTLvDBX+q43oZ1huSfEnv6PgDTv5YQBbhz
8GGHjVriFgLORIrZ3oQ076gV0a5wNbWL28rEHRcAVbpoICEPQiH0JvejJenbbnpC/ODxLQkvfyCx
8lYl+P5vAwrWtws7ZMOUGCCL+H4cPM2SHjHAGqbP8yxhBsdOX/10+J/jbRlO9Tf0mJgn0/ZuHseE
iN/NROSQ2ZCXQ7em6/zqyXHXLlAJL2+T9QuJO/HUQvIhMwUeVDzp8XMYKggLWF2rB2tkb98N7Vg+
JX1osTmTEsI9IyR/clMHMszvArHyHya2oucB6cc34xfVdANRRD4WxJJFr9gi88/tLHJsAMbJPGUB
x9jGmsr+S9cg2ttY4SiOYzupHKJ/GXwwTIT0Vrpl/tG3B/jCxFQ43AB65d0DKwBFNqaLnx3WjsWU
gIy1ITbD72ErFWzskyXRpHhVvSSbYGBOUoBJ+TNvVypCj2P2XRcZKH1R1ZTdtuDfaRO02GFs6hFd
3oYmBHzewbd97sbDsMibxSkrihoLIxr6UyjhB4u77Gbw4nzC90dmXIO8KbchXkBCwCYzamFYGtQz
dOa96NiE1hBsMIsR73HeZ3dWeFN+pnCRxA+ppHos8fnBPnfoOpi+Hu0TRGC9eFUPlc1x1QYkncQj
OR5v+yqz8+2o+/HzIHy8obgtZWs2SvEacouuX4MLwiummKD4aFadxKaaSl3te+6omIaGLZTkDhkU
5nphWX+J3ZUqFlo+/doo72AMwIrvGjrqJn/vhJV8b/druqLpjHjCyiY18HQG7lC1oWrket76eiPh
h36NPEhuKE+y5Wu++NzPDIbkVL2Kqb6JA5zeiVdxk596UtE7bl59dAiGMP1Sq3j4Ubn9VKBdiTmb
mozApOPUxgmMGyWxWKJOJjhk7Gz9Uyf2XD4Ws5AziOEy+5tS9pm3C7i1YpXhzm5+WEf6AxekIdpG
yEuODhFT0V1QUNWSWj6KbcYFA8mxnJMfsTWCNeYFNfAmxwWK1JBQpnrrtRT3G3ecs3vRyfJT32fi
Pmxtz9rmdsWNM8JJ/qtLnA45ZFP3GQpVbG28hv2EIJWke0c7FlsGU5FfgJ7LSeg7K4U/kpmJMqBp
VgXfqA+wD6DaR7wUWJrfkZThjG1Uw4LYaMfDbspLvSdLFdZz72X1VxqrC0e7iMP3fb5eZxIc9cet
hafU00QVBcsDC5DgAZtUXxz9wefPoToAtkC51v7ltjL6VCm7eg48l0jPLouD7gZetLE3Xbs41XqB
asWBTOilu+WWSn3Z4PLFOFLKjmM1dvn7lA+N/Viu1E0alrK+G6RPBJLdhd2rZgl7WqRT8YquhII9
M9vxCOEpXcZtjWrc2oZuBetWpwRXxZiEyc1cqPpdmo459Tx2v2wqKkeZEmJpvuy8fqXGz3VIBWql
afO2COgjb7m1ISoIOjbivYWiCwM5a1DhsVdt9ShR13z2O8Iztm5lUT2yMUNKNH0PvlQBotwjSkEP
GHgewVC9jDB9WIggBURoPInLl4/P19eCRpe765d8xm9qLOXHoSlL3Hn8Ee3eSHyDsxmFSh6n3ijk
GT6U+n3td1O0q+G2rfIxX8N3mId+52XT8KHzErAafMCcrwSfRxbXoHmh618xN+8KJ3XCm8GPS7h7
A84hWMDMOGXFs49XWJp31at8nBv+CcUV1dCe+DTijAUxA+9kcasaj98AuSb6Wi8whDdFyq73qmmR
Ed805WqjU/qaiSVx7MAeeK7IcIiKCBWuCBZebT/7BR5pjd/FB66E7UNsk72KD3IrkFzisg+5I+mQ
ksIjmpE61TVZ9E3clf5ehoiuiSgV4S7k8w2HRNZWhpaSubJf/Q6qT0jYnOSQF5FXQDSaICZPuYLn
LLhGooOsnfboJK3WG00wDdZbVeCanZuP0zMreCEzuAU0icpeJTcNdyh9KGCTQxJRFe3pRunpR+qU
4hO3jXlmq+iW7xKB8R1+s5PDuRfqT0qiyGgSt/ke5tJPt4OMINna06h+AB9n1CMYojfYPgmPNLTR
7emETxDyqdTrz36hnUfoauHEUROaZ44t+BQyZZ4eh2Eo39LksL0H08jquROw3jYt/PQ3mVeknwA2
AsR0VtRRSdctTXsYIxHSDG89+NGBNnDjamSjG1XFRQFbCuXpElRgMtgdj7u2wlAO8kU5o1tBcl0d
BhPKbyKxg6fW9E20zT2yyh8WQzrFIQmc+QtJE4SWOV0G3GQ1kNVvoJJm8RsUbn21a5aIoD3htZ57
g8E28ltUn/OuGwX6sh3yCzyMwCyLN+7isiIQIVY/i7LthxuhBWXEFIqMCKgyihFuEKKXP6P0Lp/n
mmYOEard9L5qIGaTBuVRNnSKW+jNgNUKIqpRKW83TUl1X05kKUBmGnx2hYEWA8BfBa9dq9qlBAL+
vO9lhp202xNnvAstOMJc9uMYsi7QOdKzcBlw+8Z0KcoCF54Ki3A+WDgRDdup0uajnfsTGgR3PdMh
Www8uExminhyFx7nxRh5k0mgDyZRFH70LdCdbT+TKbcB1ANza2NP/kWzoUEkwm6AzUOD6nVH8Ezy
OYbXQoXZJibaOeSFYPDqkt1OaM8yfDJ5obEahyBHAW6DPa0UXHIUs6lApK4Q8X8s67L8IQPbeUoK
0wUwS6ORjwl+te3dtn5mxxxeuwOEdq7yGVznhA36p8ja9Bvhlzgb4mlkhUcSK6XYy3lwPgUqnIgg
6RvTbgd0aIjSjB1u49Sv9X5MV+zEgo7Mn0fXcuZ3ySC4RRGPB0aa4zx2E89IBrezJcJP5HTVb3zE
HM0WTCB4O6eFmDd4cSVv/ClxJbhd4d6Qyjz48JiG/LUFy7U9JBZ5GRCgAvPsJePMKm5FbbZYd3D9
hJzmmkOpYXMiEHcWKhqvn82Ba1Vwj29nDws3xB/ujsjA8lMAzooOh8zwn7aP3e6hcHGS20x+Vr2X
NF35aPCevwSdCvDe4SWUhwrsL9x7Y0aEiCgxPqDyM99HH9PALSzX/KON1XIAjd1Jn+OhbNDOuwUN
o3Yacg/nPct7Hqa05tRnf5gOaIPS73SbQZFQJpOC0jSZWu7xbVYLM8YtvpBHjVk7+Y2i/jZUcgng
/3sgzeyUfviGtBE7u0VtMv4Qqu/+cmo5pRgHRk1/R+wdl4XWGi3/UEaZ84g9LEHbqUMgyl71ZYqH
WO0rbjrAFg/YUys0K3U/33gSg6l7nAjbj7YDvW4rKVduxdjj76iqRn4nd8vU27oOAG4tpFUfEztG
DhLYs3nEd0m9m4F6vttgYQBKk2d9i9qSq5LEvM1gZoiV30Y5XvUTDymkqPQCwtcTB4bYqFYgVw2J
y7ojGNO8Cue+bkHcK6rUDuwWI9SFgHW3tzCttiov2Ha9UIgULSf5Bq+hhOdDoA/wfk9A/Qb1qPIg
l8eph1O9YJudKRGH7dhBcsIvwoUw3RiErDel0N6dpbP6r0TZEaGPFs0Ddk3sMPa54Ssd5JyiMijA
zEkMawInfgXnCynxsHgx8U01k4Ur21huc8T9OMIFbfcolTt/mfDp4K4nYGYRBtPHywYYv62PFt1a
C8Rnbt5HlSt/oK2OB2jmLTZitSCb0A7EiHgjLgWhTqnlvBNRT3URyAU/WWuOIFmLkGlBsFgQD/uB
fiZul9y0k1vabOpxFN3QcleFho+hAdDiXjfkjEKCbBZ3T+1QKbQpnJv8lGgMtzbRou8J2gkDtF8g
9xtNzahfVbqJ1Q67g9C57VqjXo9lZb9x1rlNicWBu6u7ygGTzQTIc0hXeKQ3VKl79OZQw8tCLdaj
sHIXfajQqO7GdGZFZ03pQiC0DKtWNFZgjhGEN3Xw+yBgeyqmdNxXbQY27hMzRzPLlE1yDBJAjXvN
kqWMdDkeH1KAUWsHgTxeozeH4nNutIX+wkdJtQu4bb6lHrFKshEk1Zc3DxnSVe4F+2TGmoQbtcZR
0GGllMd2WbzszQj3d9ybHOrRFjdEUiFmlHoC+1mwnYNL4gJprmZ1jE2wHAq2hg8cbtaFguGkBfsI
g6ylp+sxgnkhqc39n74/azwlPWs1Iy8b7zYQ61V94HKKaVqMVhC7U4/di0Qz8rrdQWTHgh4Iab1+
MLzqU6jDt5iYWI+AJ1j4x5HBNLaxBVHA2BBEP+TS5O0upieYHQyxj/oAdVfjohBNjbN1SkICN13T
zBiD14gssF/hUO4XdoVD5dkBQmUhX9twIr8NdAOW7QRo4yHnWLUZTYDgepMtlEJbjNOwzVAtcs0N
vhBlfPAxaZzZ4+bgncoCvzn6CP/WXTwpBeF0gqurzfX2hmp48g7ck4FxBuNiMEAZ7DnHYojt6L0N
ot0h46AcO1RijpjfUA5x3414avoIGVY3R4p9UPoS2DN/hZKe9ifG14hRcODDgqmauZYdiNZlYdaV
/MiZ2bmrbTvnLXI4uz3Qzs+SG0EQw6OjVd+/dhxkQe+ilIIXh0ENsBaG3kBMpgOMTKjT0K9ma8aZ
NyJJ42hHtEEjDzFNB7Nfyh4GddwiDNZ2lruISKzuHbSl+EtbxpjcIb8r3U1dtyO7eUy12is/f8ox
LHyA80K+tAxlVa3lbGQdWtoC0SF3Cp1uLVRF/QalCXd3oRZcOSBWV922hbUbsBm5WMg52TBMNwLd
iD5MYsk/o1Nt7V3ZuxZd9GXQnxuEVBmtg9hGfI78ttraeFI1tzw5++wPlv1qqFvAiCq1k5/+XKaf
phhi3aZasv47oqSq+YtbDGysAzodJT+X7FZ5vRldEOR6W3Z5nu0z7XNELJm0wp3OyGfFLads5jvA
sbLfN7qngxh4Bba/2odSsPGmih1CZLQTN42IzfCzziNiGOu2AXlFkB0G7+lFRB13qrH5OspVWmJF
Xh2iSEWSc8Rj2wYLHHxjbWs/WDB9gVVwE1p9SMZl78cGn17YS3tUMPKpMIhA8am1+tX8FINRZSfZ
B5wS22Ln4nvUvsJD0BN7f3Hg/0JVFsvTjERgOsrIsOwTciCXnWUyElktR1fRXdnQjMToGpI64C0h
d7vG4h86pFkvrNtqVP4bQ7GX7z2rdTSOolESqBtwmaEOt25IifUVv9F++VCFTtzcluRtokjiUs+L
qj234voemPwxrpOeCEZs9dAslXEWxhuSnoFchyUHCmvaQris255giYjQvYT2YGktByceSaYE0tDj
3Tj2EzQLomEOQcVhRqNIkiCHWIZLA35I5FZm2D6WLk3Cpb/l3zD42Jhs8lBXKUARXtwMw3fTRrJc
t+lhWe54XWQMZE7YcaOBfQxmXtAt2FQYBf7VcUw9WcvqYFhYYh62BG8SfZPNUt3KYOy8PZrZHoCR
xNp85wD2NiC5NgFionW6eZPClQfwKCeaqKposOKx1MD+hmwNlyenjzFUduhyE1SD3Y2XeJlzKGps
rLY6zWv/6Ca5jV113SOTi0nr6bhHJuDvfePGR9g30I3BqsvluQqxKLwhaBen8N6pfbSKIfNyuq3T
TH8vvdL/7tQdBkAjpIXRB3mzSv3A3WEVK0BegOtf2V7+rAD5ozdhOmXVT1PI5gjhOMlfjxk9gNsB
wBRj0YmmwL6TXvQIxNR2e3AUaOaY55op3MCo6YsPM9fXEpR8ab1buMOx/TaglFW3mTN0Ek3VQkhR
3MAf2E+OAfXvekVrV8YYjt07Ieb42wV8yz4SWu9Ej8gcpb/HoauuPrkcisUbYeFas1UT3I8t0AUo
oIh1/R/Iyf9PveLcFynMT+OPv36cWDe66//hH684+T+OhpnnQzf2XKUMHLN/vOLs//ENECwxDt7q
5yihmv5jFqd9ItkgRHqwfex/wrL+YTArRZCb8Vwy1qCIGSqzf2MWd8r/wruOH8COrh3+MPCwcwIh
IGNU+NgGbq1qmnGt6b23Wfqrvd2CqdEZ+wv6W3RobQVS8jL77JT9+fej4dA6xsVZGHImb+x3Th+q
z9pv04r6iuobkomsHuKhjXemgub1Xx4F2dQQhaN5oaePoiMaAbWilDf0bHY5N9RtjK05bBicwF5+
1Ck9+O9RAdQL3AGhhnOCnD4KvR697ZZROXEk79j1552s5fz65adc+myw1yUgPViptxLcf393YLFw
mSqUUtWyeu6IGSnybFd3fV/Ut9RPJApNtN73Beo958oIT/mf/4wQsimNHTwLmbZnz65dnSVJrdAv
rYnevWyKW3Lry8OQC2tbjqiyghW0fHnEl2YLFHG1MjHxW1Rns8XPxmpsNE8FxZ3h5EE3qvsYCkyT
tldokesn+j+y8K8BYiFKyU/OCstTnMUWGeKpZyfXcou8FChT5zo6Jktav9UNt2XpckGLzBo9aprp
IahacYV0emEKMXHW/cBluMo9+7hFHCWOwa5xO0wNitjS7/SWj9mpK885Jbf+PU6XkEZju64W3LtP
PyRcyAkVaqJob2bLbdUJe2NhGHMPUROVcxmZm3/9CV28bKAaOlKzfZ2/V2tC0Z54EnX0L4ojpLB5
1vMzCGpyZY5emC0uC0NKzxhsy8wZrTUjQBMKHmL0aay/Z03lHUM0Vm8hMrlXnnRpsgge5PseZQof
7PQlBgNxl40CoBMz3BBPJPiB6Tx0HrAIbd/n08qQGVUVfUCK5dyDPua7l9/qheWIlAWkmOuKreHs
n/4AfN6cBCIB8vrKxbCGlNit50XzLdxb7qKzL7Kd6xX2leV4YQNiiiIP8JXncA6dbQLlNFcTt3y1
LWMH/4mwBBk2XNxD8lHu0srqj33jqwO0i+bny+O99GkBc9kD6Ef5kJdPxzvLpO6JOJZb3acf4dnh
cwl/f1elRv+XMcI1h3UuDVKMs/nqQBhrGyeQW8TU5a6r6+F26Ob5Z9UO+iHv5/jNQPm8mglIcJJ/
PUp2H6FtRWATDP+zaUUCUBLalZLbIkqymxYaAki+n9J9L6Mry/KXG+zZfgeY7mmcoLFj1uf7XYux
dOrYPCtsgJj9GtatBXgBUwk9tU1DEmTJpV1e6yda6twDEu8vchzKK9uus77PP34H7xkyOruDkOt+
9RvJ3zY+ve+I3xGJiekcRM+Dh7dGjOIaiXmNqiFSUE395At0ihp1tf3j5Zd+YUOkRGNjdA0qA+dc
JdL1xNGTmS63bdHVu8lSKdkHtI21pFecCrofLz/vwlRGugEFn2jTdRGdDbgqFn+QamSClVNNSkcl
drbCSTbEuu/KLnFhm5KUoVQK6lfBt/6U397tMljwJDEj3MKFIGnIA33ZIJwen+DSNLcBzk43tTdU
P7xqzB6b1azzXw8VlbEHd12AdKKJOX0+nicF9mcZqzakwzJQJ0Ng0c2d8qPk3w+VDGPqYmyWBfP2
bIOoqm4obAuHII8j6HGWAiA3QNGejFF7wJkKUytlh/tU0hiEuVXvXx7puvOdzeLfH6/Pdg00D2vg
EH6PbbNO2RBkoG5hPr/8lNOp+qtS13xJaiHh8d/U2dSxifGgNSpgN2YQS4Sb64+waMWu9PEgD1Kd
vnr5eadT9Z/nCb4cdS3Hzeow//v8EZbjhKPDCWewSzvCaA5xesPvLMO+78qqOJ2qvx6FnT06RLLv
IICbswPNdsPApl9DN7dqwV8IbDgsi/s1rfDbaQfbeSX9qtzpvseWnRr7ym54epz+83QONqz3NZes
9R73+0At2GltnMluH2DixE40i03q6vaut1WDxfPoYJjbijcvv91LD10viMxal+6tczZkB6LTDGWj
wQYjyW+zYsz2Nt6ce99e0p+eSdK33tKPVz7p6RH+a6Q+uhzON+IyAenE6UgDPBFNmlaEcde0mdKY
zKS4mvXWrmlmbDqvhLEY0uwMl0pceckXZq/PysThm6KJYND1p/22G/VB3M35NDSEBUMh6SwrvKfb
T7gN6oS9Wy/2laPl0lAdh9ufpkbiiFvX7G/Pw1w2SVwXfxfHxhlgikPvzlNjva0mre+zMqsTPI2t
5h2GE+6V2XxxqB4FC3dcCt/19v/7o/FpoGMe8WlnD39lD4rbJuq66UPPj6D7gOrp5am0pr//tv/8
/VkxkWdz833Qp/P4dXtwNeEuZKxXlfChLmi1B6RcUL+opXouPU2bFJkI8cELPJofUKTxbQg4zUUg
wPCH0cuu/aR1zfzflvj3TwIRAWFAbEZOxdnhkxIaEi9L2+y9fHxmfZmDH4IxhMnacvahuMP31Pc0
dcTe2A1ew+MoDlgw91c2zQubmI8ElJwKzoa1cD39Fi6NGVokqt0XypvfxCszC9D1a5C03hUZ3+kh
8PeIkQgD6miJdv1cP2v5BdqBAS5vHnr+gxwJJBqCqvv08re+NLdokQqxIkTrDeR0PA6HXDTrstv7
jZPv3BhDD2BqB2mF7nc0bzBlfPmBl14gCJbSbFOwyfQ6935bR2hYajoAdbefmqw4EP423WEsON6O
IomOLz/q0tg0dRHCVoMO8nwa1yIs5qSXLQ7QWPGBtRY3Cz4VEAp7f4ecqz68/LxLQ0PQgMae4SGs
W7eQ34bWIjQc6f/i3d4MWNrChripNA2TwA3SK1vC+kedLwcKPqwPpWZ+uGcbr5xsgJMogiBfahIP
1VK8h7uZPuK6BsGfUh2nEDyhN91Ea/LlUf7C8/54NoURV37+Zc7V60tlMEzTRCuYXJvb1oeqMcVu
j//00B1cy+rfx3MbfJ/jqMVhfKFn14VxesAuCTPhCOrSYxfZdCcnenWvdLbGZ0kSrjHhgcOpM282
V06pC9UA9y+lyJbBAQI89PS74OgY1C7qyv1YpM6Db6b7SdjOG78owLnDqX+EBim+xu1c0Pab/Gtb
15+7KUm7YF0eXgGUrufTAgXNDIYZsHURorHJoh7hKiozFe5iGgKwPZYWhYUVtP7XqkEq3/b4BW+M
TAwKy6J5TtQiPlz5hqf3pHVz4fDkyr1W85QLv+5zv01VGob10HlptQ8gjB+8qDfE7XrdnR2QXo3z
prUZ8b3F+4S25VtEafPbuYr155d/xZ+TeD3BNW8G9JYS4qzMHWQlRrpnQB7Kq7eqTn3yMlxxdNve
uoNxhDsorNcNLpDFlZV6dk/8e/xcljAFAW4Bulq3jt/Gv4CkQE7BK433o28q1dIZGkZbHHEvq356
1qJvWz1iB01bGrrBoN1HPMvG55dfwJ8bhu8wJaUtNLppQNjTXxF5gbOUxVzuBRSUncxQLHSwsx69
uZyvlC+XH8VO6q9eDEhNTh/FYi5R8fKoFA3et8ZqFEZ1DQIZFqW+st4ufVcNlmSY8dANvLP1NsI5
EmS4Vnt0RO0CkyS3uq3GQxNE0BffTdwUXwJsM/OtS9fs6v50aW5zbLITI0r3KA1Ph0piISnNfkQs
RRq5rwIdmW1shzYmZN2ytyEkvqJVl2zDuYWGszTqThbOFU+FdfqcbpHYUXDxAHf5dbKeVQk0a2uv
c7Nqj7Vq8TqsYLjB0tOEK2JndOOgm75yHlx4IAU4TR3eNz2K8wvrMKMDNtLK94lu4MbVBFbgLa2c
LRkdy6s4dEg9fHnurnPzbIhUQfisrNuqq83ZRw5E5Y0w5PM9LHL8BTi9H+Ykh5nRtwQk4Ia3Gfw0
/Q/rFicMzjzJc7nfrdP8t3U7lFVi3CEt95gFB0eRqfRhEm14mJTfvLVUj7Ez0j1nN4ZDu0vKLn2t
u2j86+WhX1hLHHuYjQDZ0k44x3ha4xZ+G3blvpGD8w2HsfwoUFIcXNU0zy8/6sJ35bCmE0SPDQjR
OXvLi+0AulgNzmVpH/5oXb+4KwJ32kD7waytTZb6yme9tDOuBSd3nBXrEWts/O9vuEX6Gc6mqPdg
wYPaWTV0uR22ne8DUnjmjZ3J4UvNjlrtY7CgY6sgAuxEGHjZ/uWhX3jLYkWbzIoPY7J0tob4OwOR
ZZi2sYP7E0mS2F7jnO9AO8PTZ/fywy6+Z18xqzygNA6k01EvRgx12Q81stBO4WOZizeLHhWmlta3
1J38Kyff+tnOFo/wJH0T/EDoW3pnG/+EpymcTsZWFs58Mw4qwMlcem9fHtSFfRhkh2est3NQ7rNB
IbyHXjwjaej9hoj2TqR3QRq3CH4oy5CS8fc2ydQTk7GgivwPM5cymM2BBhRGQGdDLIRuIoXDxr4S
QXufV/GwHaIBA8xCTs5RR2R/X5m6F74hZcTazARuZ/KeD7fDEbEh63dvvLzfRHOCDhYVR4Ori/be
DuVQHF9+vxdmKCsSfgT2YED78uygyQZ7sfMZ9K/y4ukWiox5Dd2jeFdJZT69/KhLY1tvvpwoTE/e
6+n8FFXrVMSJUEOKIt1WdYqBZJBbrxB0osHUCPBeft66ys8mqPRwjVKOpFQ05y0pvpOXYCnY7t0k
qog5Zz1wIcXCIRaR3nW6HO8bp8FphW142i/z7F2Bsy7/AMPNBsSQOXQ2YDV4EecXPwBdb/GlCbL+
3l09LA3M6/vKl1gZTKsXcOGVn5LG/fjy8C+9bgOTAXMuupvUEqevO+mzxB57tJFUF0jPAkN0VVvR
lR4Gd7pjn8+vTKU/IZe1rSlYo2A8/MW5S5CXA7KhtfLxIky9mzhdC5Rpcna2Nb0vErKycKyY8O7G
snOy8uTD3FsYnU9+tastM/xb6IEfQ0vXA6TFpsyc4892Ota9Lzsfq6uxe2imRO1mE8jDyy/5j02Q
p3BVZAsUjset+WyDD/y0QCKvDdKObDkkHZrmemiutab++JSoKzg+aZXSNxB4351+ypIxujieE4eO
dmBj7Ol7Q0bEEWIzFNAIZ+6XB/XHnuAKwEEXfzcaFby9s22vCj22Nm27u4as9M+odadnM7fedsSV
/0rNd+FRFHqSdi2ltg1T5HRk/pSjJjYzxlJBuMybyorXrIskLLrtVKIT3L88sj9fJJ8Jy0MKES0p
vs5ua+QIGO6EUuyaWX+DVYujAaqsQzPgIVHlo3XlRf6xAfAkGmjrrR0ohV3odHROOodiQXBM4yWK
dnGBTDRJiu7RHhUhwWXbrgbreQQzO1puhqax5LUluT7hZA9cx8pnVMjmFAXuWe3lVWWlYhzYdlCZ
83YbIvdGaRlM8mM0GBxSchTlH2WySJpheY0gArrlTD08ObCziTjBEP7lL7AeYH/8IO5UZC3BAgOF
PH0lI6Tn1Mly3DBaS34xFdrYpgvrNxBC380ksjxBJOl+RJOjrsy0C5+eKtQBCNaK/zgnJOWtbuFc
0orKyni+GzOBlZiNdDLRYrWiavWV/efCtwebAKCge+LT2Vz//m9Vvt8vop96vexA08BNSIWkUhlb
P5M7SWj0A5YXkrzukGS5IwJz+iuD7QLsvfy6L6wvfgX8D0G/CnvQs6U8O72bF2zMO3eek9uy9jDx
tmd/z8Lurjzqz6p7JdFwuvNlAd459k5H7LoFEm/M9neCntweyjnBiWU6YFgmi0Pug+QNeFjul2Wc
d/HQQZid2/bff2UKUsQt2H2AcJ+/dajcBcb3Yt71HqkYqLthfZAWs6/wfNmPONFc2VAufGVARBr1
QsGNoPI+HXNVeeh3S2Xj+zsjolFR/eBYtUWYcmHhd1PkxMbnfvEEO2QaMSoLjXfltV+Y11AV1ioH
MHq1yzv9BUkQA6QuzGvQsPTOteEDY02+PBeTu/wYS6bZlVd8achcMIAlwGAcfb6QMOJP/IRdjx59
bpJ3aSiiO5FbqUL9pOpmSwsIA8uCIGkMmxfHeRMDrH55eVpf+A3cODg4CNfzGfa6y/y2uKJEwQ8w
kQ0hfUkOdrZ0QDRNpo9oQxDyBMprnrLKDY4IGxdo19F/OCKpLSQvHYnBny9BZkkDJ7FZdnDLUQr2
qGlKJ8SBQkTjlWvdhbIKU0IwINhiVJLivIwkvy9L/crI3dQXTUiq4SL2I/P/HldYokaS1PsMCb7Z
mcgyN2nGDkN55ajXmA82u1F10cPLL//PLZyTTIA3uuAG/OXZIUoSsOMMNPAIcwurhzDW0w3FbIOb
+5LdFcUa3Rg1wxFo+tqr+LPaAosC7OVMo4eGmcTpZ08F5fTkTwpjFxnfeBjY3Fksyyss2T9XFJXP
SjheZ5fCgPb0KTFuTYS9SrVjablP2C24xwQ7tF0iCGBOUzaRK0v4z02ax1GtOivjRrnnbVkrauE5
i1AjaUjzHZIATPBFG+Oft1SHl7/dxUfRJwPa87RLgXc6thHLIDQchd5xBjtb0xvWDTG76La8a1vj
xddI0cGmhD0w5eTpo5awQYgYEYVVpuJ+6pPwEItM7AcTDFuE1vGVnfjSrKSkgwRMr2wFC04fZyPN
XLTDxc5F8fQeKjDiL7jU2w7F8DtUcRE2EyI4lrpIrmyIFweKhSXHH7g0XMDTJy9yIEt3GHmnsdNs
h0pgtoQk66Ho2uyGdsm1ZszF59GOsYUUILTnrXTHlMEcgnztfDqbN54e8/d+qLjSERR1q2PESi/P
mT83W6C0dbHD58GVVZ5ttkmOBPV/OTuznrmJrmv/Ikueh9Nud/c9ZCIJBDixIIDn2eWy/eu/q3Lw
vbHbaut+JEBIEeyuctWuPay9FkQJbihdNhAiJUg4ULR4J+E7QtRL6ekJaAX8LsifB0gHD47s3nLp
e1LYwt9TGtlcx2FqkD4p2F6zmYOnKHKsG2Amxj2HwH5ZJogvHi9Xfa51hGrTYXOhfYZNHezN5tw2
s8zteOzcMI+y7n1BC/uL1rsWIeMQhXAioEjoxkdh8a5RsjiXQiAN+W2Zy1rApzp+7TK72dsvQWzV
ikJlvMAnGT3NEDreZDOYBzu792HhVlCQDBI+09+mJ2gsBq2Ef4ApeJTRBGNYVwjoILY0ktH9L9dj
9Fh0I82BxqTMEdudl3x9vNl7HxfoH8VRXlHecvUTf3rIhwRdemY5nVBnrvylnqzxshgaI+PaMoRC
MPTzdnuUoEjGeEYof2+8RDD5SMlTUQw105q/QyhsXMF51n8YYOpRfc7r/O/HBnccLhUvigSqPABj
s9qAnxaYF3pTQ6NlhbI34ARN5vTqEPZeYk98f2xpZyupEiDSyz2BM3nbzMgG1POMGk3nBoA1TIN/
QX2aXtI0gzSmZZTyzdZAW4O1JioBsmVY63XVeaFNS6p7IXRJSs6KSoQn0PZsc2Qo+iEZD4KO+9Xh
gRiOAaGvygXBxl7XRkmJ9E98mWakuD0e6LPMGG1GmxdG8WgcD4KAOyp+dRfxeTwmqtHsbam2m2L0
F0snYYBMxvw+2an/3V/68pdSjvoHHTqbP0sYdD8lSRajAS/aHGKbILnqZSrfkQvotBaq/lz4kf+N
AJY09/H+Ky+09lK8qJwrBqYIxvkS6/0PLI2OeJVEoWsW7hM3E7KtuZDPj63s7To3xcb385AT86+t
9PU4MYUBhUOayfrWMMz77JXe19IL0MrThoMTfO8EacLxwChVAQPI0OauQLUxETn2UZhP/Xg2AZWf
g4jJaT2upmvieOWFKa0jBOn9BaUSRNzAV+aB4/asl2hbWZ8lLoIltl7oZ2MpIVjJY/tKmHHUoNlZ
n03UTIgCDk7V19am0DRagI5CxpEVyfSC9iN0Ngh3o1GLyFcu9fZ1Qff54KDsrM8hP8T9MBahoMBr
o9mUwITXKVXl2QHaopfiHEtPMHw9DAcd4/v3BAgArSCyUAquQNfXpgIkiRwmThPYF4b0DCWsc201
Wf5hoOiHnlBsIEklo6G9eMvQv+/gwzpY696ldXi1waeQHfIvm1tBNuhKKav04lVT/W/jjpDxMdJb
nEfH0W78GOeKPjcgwMmHlEgXFeJrFbxgoaxncAsDzw90huLXOZbJ+xbIzUGQ+iMK3Vxb6Hbo66ub
q1P1XG9RXRRWFMNVeJnGGca7zrDSlxS6rI9ZykC2ErNvGJQtzU+IYDUfmLtA6hT53rBhqu1bi4rB
xyALYM2DV+Zp0rsIQUOUkD7C1FL9YTqaZZ6IJOhotoi7PnYFPzz65qerPhijEarmbXqb29nYAH1g
WUouQq++1A1MKwheQdgK0+C58kAFKfmRWy6guZRePtyY0tUYVRD+B8h00MmyaLc+/kl33gn/x2Qh
bUH66fxzE5gq2FiFoB8auNJLnuMq78eThFDuUw6B1mdHj8rr2w1yhXgU6GOpgs/660UDo+UClkO4
/A37yUx666URJkIsRVU/o+2YH0Qrd3eXyTfMgNilqAYho/rzn4IHr10ENHwMVdmplNeW4RVACqAS
FulP4ZuXRnSNFYYTIADTN3tJIAxvn1PZ51G2DqLFVI/+C5a6+BJAOg4BU9AfGNxZW2ATg+HvAfMQ
Ga3XppGW9WXT2lCTCf/CqFYRWvSsz7YtxOfHa7vzS1jg1lEUVAIkAMvXpqwh6yhMMXShlxBLyYWs
2pghDEcLhcF2X8IFDTPdZyhFxhDWoiOA+WawCKAW9j2FMyGkQH5lOySWoFxnDW7G0AdjPaFjivg1
WFCRQXq6/9xomjVduDtRf00NaXwNejm/z2HRhCAwkufHW6FO6OoSq58CnIehSgocdLXXW9GAfzAU
2RJkNTD7to3hhVVf9W+/mAQNHCXfUiNq26ktvU1GM/IQ+wPRD9cHvKQnTSlD+M0YhHltHaWIu6si
ZzPVvKjKi9ermhkRQcxO2Gdo78xnWcXVO9GOxcHe3T3fau9IHhTIDS+4DUENSc+tgMcGdTwr+geB
A/MsqwEyppymCdrag2l/mgEbHcw473g5YLik+pQYGFO3NylSRhRowKNnnVNjcH/vzQrqU8dt9Oti
o1V4GazuqEi0b5G7QpGPyvYWZ9eZ7QgJJqM7EH3SYMwZhpjhG0fUfgGonkXDwcbefz6Lt5CkjIoy
0x/b9iZ0rDmyKtgzoWy5OZk/PNNudA6c9/3nwwo9RpAqKJV523kaO4jihFo181BLnH80Ox+G4y6Y
P8hGFCA3Zy2AUU7vnQMg4f1mEn1ZpElcBfyPu3nxSYe41IK7YDNR+CSiLnuydelf4AjTXx1IRg6W
qW7w+oZjz6ZU45ker7WzeTPovEO82weApwe7utjeVD2LAGXZwJgIiyKKp7Xjo8Rawnv72Lfs+DlM
M1viq08JVG/jXObY1iR4auvsmDn0gYOESXtwzEvXe2U4g00+xcbYXUtYNkOEMRCGhZL5s+4A4X38
S+7fFksJFhLzMv9BuL3xBwNEUdB/4+U0Y8wvUdsmZ90YvBfXmY/C673Py7miPk9IB4fDxlSfxlIz
oeo/x+g4hF5jISZhzNqT6XjjyegHeRAS7Npz2Fs1c6wy1LWr62Ffk2BGOU4crEuslWygcIt3gq/K
kGw/H+TBe1sJeISb6YBJIu5Z2xOudMkb4HHIfV1A0Abx+5z440UY5lFzfs8NqNFtauAMg4J3WJtK
ey13rQpTqHGIS0A0F1qV/2aEFVEO2AUqicSxlIk39yOWc5xEbYe8K2O+pwgphFNiz9G5i7K/vdEz
DnzbntcBhATGik4Rm6i+508h3DKUSQY1PbO0U2bcihxaH03v+pfaq+LLaMTBZSqMo9HBPaM8VDq3
gJER2lNro0Yz0wn2BltRLQ8886Yt3pvMuf2N04BafHQrB6kbffr98bVTH2jrepgYJrLgmWRsW/2s
n9baQBrbTwNzw11aF5cSIdmboQXBVzJdRAe0Kgg1t5G/NLABHLievVtBqZa4hkfSY9Fry9bUV7Ur
DfvsF02LvMLQntK0Tm9BjICR6K0xfLzSH9P126XS9YW/wUCoEejK2mBVOHru6jHXsA8kMiVx5TIq
GQv/n4CHBCrBFLgVsKbILUMXARx48xCM+6BPY/27odheT3bZNPbJmiojvtQTtFSnJB16eOtFDY98
kBQSon4wed/61DX+K6g5Q5nemmX/BNA/7xlPrJoRoZoWakdPc/PPfmpAvUcPAOSGkyFxBX3Z2LwV
1UAcwmgQcDbcAeHW5jgPdbLUELPDCTIxHpTksAdbQTFc0jhhSrSFVhvq5BbKRAhDiqE6ggv9cG+b
fQfNR8UGlh7u1Pb2BlYfNE7kWxC+6OkfsJEP9HXcTv8OByliJiLrxJfBAIt6sp286uCYtMyvrTG7
Pdogqf177dsxrfKka51bPojok5MKpd5HeRtAcle0yzlvvOYZ9lhUxGP6L8wfJSV1g8cHaMet0h8G
7/SD24CsYH1+snkpnaQjqPM0ewqNYC6+SNhlT2Tg8+Xtphja4c3gfgD03jgDqxBNY+S2xekBdsn3
o19j9AsvRjEcFGl3/I6aD/r/pjaPYWU3nqFkjM+OI4zX0WyK3xeVFZ1IAJPiNFTt9DQ59XKwmbtm
HVV3Ilk2ie3Wm2nbKLnYKSss6MIVp65xOijdpahTSCRF8zsCDtolsjv/wO7OR6SFahowuTCSRbCx
tpv4fTUl/J6z3lnlUw4W+tQMfvsOPs7vj7+hulabY89LRQGAmE6hGjfupmnraoLXGoYEKYt/iwb2
SNSBOvOE3nP7miK5dOBQd97ilcFNmDFVII1jQbCcoC/zZYQP589GdagfL2t3A+GIopJC1Ahl8HoD
bb32ZWFCjIcTbIFxt8FnUZvVS1pHR9NSe6ZQDqbLxSQCkxebo5lNU8qVpr6BCNzwMS47ebHhp39q
iuqfx4vaOY3EFXRE6OWRJ26BpzAbTxKhGbKZGcUkCZ3FVfOlUsMb41uetcZn2OecPx4b3fteYNvU
4aC7RRK83snUF4FXj3yvYi45j+noh4wg/w9xNaUhUig168U323wvaqbCnVuW1ned+UfcVf82SEZ+
dtv84LzvfS2WQpAC/xRlrc3XgpoZgOo4Wec6GdP3NTTTJW9sjLLfEh2pf+7aYtBJJWkAeLdFvUaR
RhQQA58DEbQhHHXzicJG8TwVkRW+/SsRTMPsYjH+TeNm/ZWS2ZBOK/GPRp9N16WOk5sHgeb5sZU9
Z6Fmd5m4Zpc482srlilrP8tmFpQNv8+TaC+UKpar7RF7otfeXR6b2zt6DNhz7qj6k3ZuFuVqwYzs
oaA+QX30XSV6sq2ogB7/YPP27tXPdtR3/Cm6VK8Ok+vYsSQjWqgborYCwyUwoGBBHWf2X/quFL89
XtzuXlLrxTBPJy2itVGmWmIXmU2M9sybnlAaTb+hwjKgj+h574vBR5viscW97SQ/odrjoHRByrW2
mBl5nwmdo58g9YFIXdWdEVAxD9K6fSucEjXeAgnA5uma/bGUpttT4inH4SVoM/D6Zj4dnMS9T6aG
y3QKZxSu7hpeRlaV6WBaKCks6TvYZwqo9RF8QBMPPvHIf5VB9N9bt49Si0l1BzSkC6XQtlpmDGZj
oJ10LkgVwsBp3M/GaPlfH1u5z3RUQccAiq96xMy9rj8SwpdmkjBqyyiJV9ySxrWfxrRHJgUW+HMM
6PVEH9MFBImS22PL91uKZZwQBWW8FVNja8swuNJb71hfVXrje0uz0m+gmsVrPbTwF8VFf9UWxz9o
7KlTvg4/qCSp0qNC1DKJpU7TT1eP8maPohvfcUZoE75DpKNgkDOeyiIVT4/Xt28KUCcjQj+KZmtT
zlwbtLmASiSxkGHhte05C0bzskzlEYvD/d12mFymKRDgJQEYbW7a4GT0RRfudj4KFEYB5oVukiOk
yqT/r7kotYNC7v2dwx5uRM1CEoBs8dGpAUeQjMldyK7iM/1L+aQnvn3wrfYOCIgMKlI/Kjbb2hey
jRWBwgjWJOjTD+S+8qbJLDvrixzOadr6ITNzVfj4q+0sTQUGELUy5AhWYnsqqZYPjGJzQFBQei3M
IrkEI97lsZWds0HK6dOupwtJ328T5Nit55ZDgRWEhIDaeghpp7bbf4TsK39zJkOAo2on/LeUUbed
N0kFCsFvLriJ5EtIhyY7+fBgh8HS1GfDViojTnw0jryzPpdGvepScUTu2n2m1QKHYgj6vJjF+BuN
rOobGIgyTIu+OPhg6oOsb7SajwVnQV+KbuYWw+s5Je3ZZYYDDD3ST3YmpwtDxt65sMmii7ZB26rU
ypcJ4d/PfmIekTXer5SRCAIGnc4MDDTOJkQpkrHQg9kDnF/G8k/fjfQ2rJiKg0l+jsXBi7prTJUs
+Jgu49abXKaUy4SaQ8UEcAtnV5vO9rtumd0b6alxe3xC72cgoJ+x/R8j89RMIWdYuy8kVeHfF3MZ
JrIYmfgZp4vOdbgEmZhf42HK3zkT/EdT4jAIrE3oivjdp8e/4f4uYpcelXqZII7ZQgzA0GiutUCE
Awfv9IwcXXOJ0yW5/g9W1PtKlEnMZ6tN/+lJIA3PoRL1y1CaYkDCGuULeGPsgxt/76JVcMIAjart
sSpzbcUauknLK2poVk+N20I54NkcxvgldeVcntAq6Q8+4N7m4b8sevwOQ5Nb7Hds9xAkAxwIUZru
Pg9GDtl54/cHj9zesjzQHyBVTMVrudm8MiO/qJekAi2X209IHHsvxVJP8JxN5Wkw4iN7928CO/iT
vc1LN9d0kplNqUJv1t4XoKG+UYJFeNypM2Y1/T+HAOGBx+fjbonMEtPwUvA5inWA9tZfTo8q0ZQx
LK+T2dnIa4rgjIRB94RkIxocaX0E2r+75NhjIIDykw9bKGn+2p6XVEs/ZCMnRUvSa9I1dHssgAz8
yuHAd/7o6aycp7Jlqd4Bh4Sh6U30N+Eeawh8y7Dvxjk423KKf+csTR+9RYzQ1qVlRacNITmUc4NL
2wTWX3qameWpQ1/i3bAk5q+LacEnOmdQ4eaIWML2NQIutqvyL6g++P1lWX8jk++fDLebf6GAjcAW
Uu/TSau7gwbl7s7hs+i68LrSIl3vXNVA74zsHc9MObnvJNT+F2ckw/H7/qiqdHcO1cZhBhCGYhfd
og/E5FmTJN8OC3f+05F+9ZeMyvlWZUMCZr7ts/FsF+kR692eVYUFY/6Rv+8m/6ogmdE3QGeh1owZ
gYupYfoBeSdEweJrOWg6IH3TuDw+/3u7SoWEyWPmg4H6bTzXkmcial0U+RDOEyEaeHPYQ7xJgbA6
gnHvmqLLA6oMHkFyuvUHlEs/ezGwAFTCA1SjElQQ8lRGYULd+63+mA8Imx7E7gADVLVpbQpNL2lL
3y7CQZb+zaOVFo7OMF60HMUWKyij3x7v4v17qgwCWrQZQIAHYou50CbVywOwEhpTnCEJbtfBFZhz
8SI6rX4n46V/1aash4s3r/+hDmpePD2rD17UnQOEFQAfTK7RdtgStgQlOMG68vOwR3U67FKrDheE
q0+OTOcPQRS0cKPb1YHRna+K6yQepJ7Ow7fFtPTlwLiib+ch/IXpJcoi+XUxPDSlJ+ARj3d51xRF
KRCbTHcQl62/aosM5oxOaR7GnR7f+r6IkTs0xYfe6Yq3OxtwOopRVA073XXm09IabavSMDW2SMhG
i3/V2nY611V3VOK4C3GJfhSRHaBeSJ1J39aristMgZOQgfSjMgj1OHduKA+iHjcGwXfXaSfar9Cm
dgqmAJXUUUq0t6nAshVBF2kExYi1eUJ5kk8S8rCD8Pc0Cg3W1gZRFqOJxEExZ+etBVAK2kG1BnAC
Gw++eEj7lA4KR4s16syPdQ1Sz4vH9nbVk1Gin/X4vOzdB6qlRH8ueBbKLeulWYLCiIvUS5jHZvNS
eoig1o1ZXeH5oX1mlCUimll74HrUIjaPLkTg/2d08+imc7mMHQya4RRZsG6Jspi/MMnt3uoq955z
y0quQe4ZCD7YZv7H4wXv2qaEBeACFDUAyfWCfWOah9FcSFemwXpdKn04ERk6Z7230BiqxF95UBkv
YnKP4Hp7h4hysaLCha0VkMnacDBXla+laRHqwxI/zeS9vzJ6G59xV0cA0F1TRGs/nklF07Q2RTWr
qBq9QkLWNH5ZSt37Uo+ePC9Cjw4qFHuWrACELLmJouvfLIpNm2xm9fIQRF16XvpFu8gJOGY2ed31
7R+OkVEG3wn2wCFubkZFLTBzddwN/KDV81xm6BUGRfm5bTvtZjXMLPNIaufE7KZfH1vee7moP9Jk
wbzH3NwmAHZREx086eDpFs0IzSCzrm2n98/+jEqT6KY5OSEA+W1EOK47maqRPlJXOwhV924qrXLm
q3ALvNqb9c8RYo/UTPJwsLPgWZgJDH12lZxbxLcMH55s+jdHNG53KRR+V8FLaBER97Py9UFqUrMc
42bGZsrw52T34hcIf/yDYtrelWQkBc4iVcdg4nNtZWDefkr6IMe9iukjilPazZ+n6Mpr+acXOc1y
bgev+TC7cFgcbOrew8KMHhNddHF4wzYLlEg/VzmKyKE9muhl2QMKiVOfx0+Ok3ff0Gv2//KDeELd
0C/nc7/4unbwC/YcPtkj7L2K04OoZLN4kbcJzKN56PLInUmfgYYkIgulTvUmq+yjkf+9G6teUKJ3
QNRU89f20sKlaaphz8mc4uzPwRIarZtdk6ArDm7s3tIY/iHppzrEtd2Yyjrk1BH5JOwJUvMU1L7L
IH/UPxVuNV9kv9gH5+h+afhXRd1Jq4zK4raH79qdsURxnIfjJD/HXS9eBp1As4jc9tNjj7BnCQCG
WhQcSdSB15tYKGYvJALzsMwacZM6lx14/Hgtu9E+OB/3lAEK58FftKDVi7n1e0Ff2RSCSyJWLZ3+
MPt8bFFvTmGc6nq5fJnp5P2DIikCsYFIr6nrCLjFKvdk0rq4llLWB97w3g/xYxQ7Ki6R2cstirDQ
Nc8elhw/rKXFV1RQZX4unN5+ciXlqhNitv2vsWiq+CBo2LVLhQWaYR98wba3K0wa/cOY5SHsp98n
TUsvwA1QuXYog5Ntz2EpHOvL278zcxuIESjSvzuIfUC/yy7bOg9taRRMCsr8ijSz/n620NH4H0zx
qkGQhxcgT1ofqUWKmP8pn7kD0nh1fOR0gxo55bjrjnSn7u+lCT4D5hxebAXp37icHuJRR9iYkjZq
3WPOpPtAjBu2caw/gTYzn9++NPVqAa0BCwpec720LnWFWRUtt6VyPibotZ95y6urPyTLgaW9lZEo
cDoUQvPuvZqr1PKZUsspSqSKkIhhhaUt49OUpv0X5NyrAwid+uXrQFbhQoiaGcMgq9x+NNucY82r
vSx0jba9IqjYf2z9zvzl7fsH1EVR/atJ9m1X3jBravxlk4VQmY4nKh/uxclpcwl8zuWxqb0F/WxK
Ob6fSsFVag9VMmDKr3PjYz5E2Q327vF/uMrkUTQfAfEzr76JwSeeQiNG9AamsHx6DarBfx91UIk6
4xT97Smt2GY4bMbvnA0lL6K4V/BbXOf10uK+KnWe+zSkg/ZPFFG6KRfLQ/+CSbM50o+auzs7+YNg
G0QpST/kMmtzEVRUfg21CSwAbY9qsTt9Yi7qbXpnjCOBIvtRCCPap1mxPYBdYJZ20mJFlM3YnbQM
YdEWNuE/p0SbPoAuPepI7Lx8DCNQVyAS5aZta2FQ7/lYtNRZnLozY1/O2U0S7zRnh6Qje6Z48Cgs
UM/k9du4qWbq8jgf+GBFVHYhgg/9da54bMCMHPWw9h5ZVcdkjopYhWh3kzFZaCWnEqeLFHKkn5At
Mb4bkWZXpyhV3CqFUolBmSBMpkC/xbI00SZXWtaiqs6ydMVfj6/h3tIVFEHnmJJabVtPNpPm0tG6
FEZ2Lf1oLEX0HqcHQ5EeHwEfd55Vj/YonUralIoAcX1Oe0Sv3HJpUsZSwVtaXtsBwBFArZO0GyEo
MqJLnQfL01sXyOsDKACMEbwDcJqtrSYmbTxfz5m06tLgYk6iO+UTDsHJ0uwgRb2/9xZDxGDCmHyn
C7wVeADH7zV6nqZhOUmUa/t2vIBSQ6elZqY/MJojrpz7iw9kT1VWKfaxyG2exkww0LABNv1l6ZJv
1HrLC7OC2u3NG6hEr5TGDecVn7beQJFPbsFUexJOg7TCss1amLJ65HUQfjk9NrW3IKZWScxgrLqn
apcVdHOVgRQ2EbsG0o2ZZEmZP3xsRd3m9VOKBarCDJ1zCjnN6wVBNkpbcEymsIKQ6he9C7Kr68A6
1ZEb3nL+M0TXteqXvp2PEDE7B4RHnOoi0ZBqOW3SFGbMvSlAMTbkBUbGZQjEtbf6+d9qyZCKqPL5
4Ozv2qNs+mO8giuwifQQXIp6Z8Be1JUzsKm6OJe6iJ8Ds51vbsH07sEHvL/iJA9EevRfDcURs81W
mgF2oZIIuc/a6NYwqAu76WKeoxSyeZpV9ouViuwgaNkzymQqPozMHoqxTSQx5haR+TRNITPy1cXM
hXfxevStDFdo71wzrn9J0TQ7CCzu/aYCBP+fUbX1P4UvutmBkQAAQSfUjc51u/ivNKHkuRuK+PPj
87q7PsJ0mP25GXeDyENedHJsOK+I4s5/G4ZEM8NPteqamrMW9iVHqaq9N4+MkQcyfciVpxYNr+vm
U9pQCtVTUkxh7jCkQtdtDic4yBlBygLqe47/djeDPUI0xANUIr/5io1YAgSzqinMvLk9E+oMFxsO
yrNEp/z6eEN3HACp3Q8aQPpevEXrbxdFWj/WopnCnt7N6wKzwqWLLAaNsiwzjCeYcLRbZOjV+9qS
0YHtHRdHe091wyjDUBTZnBsY1TPRBovkvZNf+iGYP06tnX19vMCdw4l+MvPGsDMRa2zLIURNRoV2
qwxFYimCRZHeeN6bME/n9iAv2TmcTPjRs1SODcKBTTgTpHk+1wHe06/oznf5uFCR1KuX0qHfVzRZ
/5tWjsWB0Z31QW9ACU/5UYMHd/0BZ11bKM2kMnSDKTglVaGHEKz3T5kn+9PjrVTfY/1YML/NcDhj
6ZRf4FRYm3KdPjICyYg/JzL9UwMEd7YZkPpMFa8MMwr/B5WlXXsgNUHiAD6i+rG2N4O4aGRHPGTP
jv9SFlP6PinihiHjKS7/bgNRHhi8P5AskN6sYmkjad52nHo/aeVkLGNodCijxO04vKbM4x28RDtW
4J1TACNFCAQZxnpZSbLkltlqIuTAMs8MDOIFcaLqwCnvbB5FG+YXgeJwKrcFo2W0emHwqoZjYkmL
iFqOt0jG+TetE+nrYnTRQRVgZ1lqPkqxQ1Cf4p1dL6t2ZJ3S1BVhUNv6rfFG7ZIcT9bf3zHCVhoR
0OMoO1t08uKbeRu4iwgHp08/xd0QvWjdnOKZpUE5WXifIDHpDr7Y3l7COkGYApWTSi3XS0tTTRCv
OAJMU+n/DfNvcY6Zh3lKZri2s3E6Irm5v9NkYNQdFUUnMwFbmGYftAx7NeWICFQ5XcwkbV86mwND
9faI9HHnq9FfAdlEvY1JzC3qZxZZsPRDxZGvxvalzSzjliekJI89x86CuMXAwbjE1BC3D9riZFrn
Gyxoiorik5l1wyWza5QFkyNq1XtL4EXAWDNFD0zG3voMmlWJN2Q1sYivdx/tXne+BmW5mKdUtkFy
sKz7YUo1xPPjK0GVjAvevJ6QbY0pinlTKNKkHiEArxQsf0l97wSZBenVQpflScTlPN4cYhp4fubU
gT+qynRS2EZ3ilOEIvH3YdGc/pwHQ/2rlPP8XfP79Ouc2ON34tYAoF4LD9rTTInZOhXStJbw8Qe6
v1YM/1FggB9DEWVsUSIjwwy5FadDmMbUa07JVNa/5rSN4lMJRckJZnUmrwJ5cK/u+Q4oUFIdYpAA
elaO/ObxCvC4fZk0Qzgy1fVtihYN3uPRWYxLI8Q83FIh3auttHWvnWTi3J0j6z/N6xr3tOSJHRy4
sPt7DvE2uaOCcECsvtXpnhLQ/5IOA4zjffrakylf5rgoztaYD6956sUH782ePXrSoEZojXNm1eX8
KXC2kXjPjWwg+Cod81zCjHsJWiZvE7CTJ4Fq1sGbcH/ZKXOjQ05WgoO5e1D7kbZKwSBkmHppC9ah
4wZW+VG0vGdFuUo6tvTccdXrVSH+CUQbMGY4Vllwq5G/vdKS6g5O7P1FV1REitKQB5t4ZBMcjEtn
1DHSsmFs+umFulv3ix21+UnnDr4ZHaJMEaPC2EwjeIshyGaA7EXQEv6jKYbadCn/LD2EWAnJpyc3
quPfHl/GvaXBTQHlEmyXiht9vYGNXlqMLxEXN/bknztoybOTWdUwlVlu8f3ttlQgwvGjeE/JZm2r
1xrBgYGgau7t5JXXL7pQfMrfj9pcHalK7TgZDgSxqtJqIlDYrKubpgpPEJO86UJ/0qbAO0VmUp8a
QEjP7exMZ5M0/fJ4gTswAihMCI5ho+ZhAFm+XmFktFMw6MpHT60ArZgmX8pcinNScb/82RFPMwxh
zybqcOe+1ZdrP4/G749/hLKxjpwV8o76LZgtKFq3UIYpiINlKfiiohVw9klFPcJTIP2/H9vZOzkE
ylB1qYk0GPLWa/ULzxOpxA7Mm1lY0lI8FY3foBvbTAf7uue7IBrCDs8saerGFL2EWWpzBLMZ9/CU
QSV3bTJ4DDK/e3VzOf7xeGXqHG52kKgSnhgV+FlACdcrW6Y8RTNW5amVY6AXClhTpEHTnsZlMZ7m
AUbCJBHBabSWI561nWOrYjAyEDwAK95EfwA1DLPsckKKeMlRELcK+CJSYAOWOWi/0y2sTpPXTLfH
C975lCurm/21inheFknNwYL85yn3i/nViOPp3ATiiNBlf4GqEq24Qzk2671l0Vqrz/i3SY/T62S7
M6iWmvKG4DlGOl2++rlxJHah/qfbD6ogqcCK6a47W8ikF9UTlBwG1H+5DlN03MUfIrm8HZrN60pT
UgVXJAtbbtJikjpMsikvXhD/PhSZ97lYvOjaWcI8Gjv9kf5uV0Spj7o3sRRaiGqbf3rNIS+IlqEG
LOP2fvnRSQrxPMaRDYo4rT8Y06T9M8zdEJq9179ADF1/tmQ+LGecQ/45HZfkFzNy/4kTOzoTbvT/
0XClBFs4cxj4sThqOe59c0bpyNPofiPxtSmHRrGEmrDh+TSTRVFLwQ5edCAsMzONnkRpBxdaTtbX
x2f63iglZvygjjem87E9aNIdnCH3PLir9CadT62fN7/old7KEwX79JOxzL7xLBj3iQ9e8PvLRDlG
J3ujJIoOxBbFMI4WkJGZ4u8wu+51Gdrgley+OC1jFL3ZL2JKzfBB6UwXaUtX7Q565E4TjiqbtYq5
XW9sQq2T7kdHq9v+lPeWe3u8q7uLU3ki4BDAMVsScl1rOwhbBM/q4MgwTQP3WiKicUrNzjgI2O+9
MIujrwpxD5Byzs3miEfCzOyKU1MOnn0dzCX/N9cq/yMyvf2lGRn0cwaGQHU9P4Lo3z83WMY90Zyj
eELtZG3Ziq22dQMu8tws0znIp+hdXfK8JZGE2aDKm+7L413dNYjCEq1rKl5AVtcGCV3bOUhVrOx7
7avHCN+pqLP6XHaTeU1SwMGP7akHbO09fFhD6WAhy6Iy2M3WxrYh7KjBCZdooL+knSVfAgP+nRm5
pxB6puJLDZjjVo/NcrKX7q83W7c9VU+3+AHAoDeJbGwWraAnSP7n2vSV45Si7ckqfRxX0A3nnPmO
KyNm1fssFcPFMNsj1NrOIV79gO0jK1vNKKU3hENLE4/2CBiSoRzf9c50NOh0//IQSdC64vcCaKX7
vP6yk5F7AYpCIkTrug/hgITW1B+OkAh7C8LbcSGpJMIKuz2wUjpuM7YibF1a9tGMo5kjgQw82j/n
xx9v56iqzietCWIURbW+XlDKHzaGLUSo50ikRoadnyoJOWEzl/o50Q45pPaWxigh0QIrI9DbxGJj
1U2N0+gidPK4evI1HGky1Mv7BqTmwdLu+agpsJB1wKhLHxBZqu25sFQXtDMFmD/Glc/J5Nb5ObLb
pTrR0wqWE+K/zhWZ5bm6zaaOjHgC4c5HXyROSatNwC0EXMIQF0rM9Zd8jtx3pp23+YFj3N0SpdoI
6Z5FeVz9+U9vPy03CkHFIEIzHbonMUJJNXXJ1zQugi+PP/ZOzYS4EJ0w+ASAA1KlXpuaRj8OWoMd
0eumv3Z9jSidRjW36bLm0nbJl4xRqRt6ORPXVvfPPky5L0xrdQefZufU8TsIHSi1kQBsn512ZgJX
FJyCWhRBjMtYnFNhctjIai1GFWPvzckNT5zLBhP9E6puG6qJmY5NmcUynJJUPHv+SKlyHKm3OZF2
sLYdZ8zMANBzPAUZ47bToZc1eLxZjmHlWkgQMB72vGRlFqIxMoRMFaaME+jjU7skS2iV6RHocuc0
UeKmEIdtlcVtDr1wmaJNa59GSxrrL35h/V2iuvPb2B3erx1fSPoG/pELRhF4i8RuoWSp9DSCtblq
rIsY8ubrErXpARfA7nrAmFNfRjiJZvD6yDptYSfkomPYTeXyki1SXpIiNaiXas3Bl9uJUCjTwH7B
qAv47m341XpBVdJ8GUPHTcpfxdJXL0UUWJ8NMzdPY4MmVZUa06kc7LcXpMB3U0WhJGWAsgs2LsDT
OFGAzcewLFojZNqGMLets8ucDNZBrLDrAxj/UKwwIHlw+usNhcxY9IND068bgvaqG2V8K6usvkx5
8mWonfzT6JjDO3xRGY7ukp9E4Nc3QS50sNt7PoCImtlyxpSBSW58kSF8v/XrQob1DCPeqVh6Wk26
UUzfksoGK53M8IU99n87OQRAaEaHGaCkrWtt7oY9m26xZPRzg3ZIafaPFopUrvfqz+jrTEiPnbUI
fqjHRveuifqw9MChVyVRXu/3zBShMB3oVDqyplPhTtpna66zT4+t7F0Tgmp1gIjCGCJfW/EyK3Xs
Dvk7a4idSxSN9WmZ8/bDZNZHw+W7u8i54RmhUASmYW0qiOdMIOk1hqgaQ5poREzXpmKsL5BA/jtM
5fhrodtHKf/e+nivAFFwYnzerrVRuzQc4da1DDVN/j/OzqtHaiXt45/IkrPLt7a7exIDAwMM3Fic
VM45f/r3Zy72pT3WWCDtHh2JXarLlZ7wDxObsm/LQO1t/bHPrCOzhb0JUuNW2Z1rg2HbssuaJdTH
aObK0YZI3NpWF8cfaxSjrc/GtL5SskQd19LH7KgptHcmAJ5SBuBK4/XYhJfjMptmh8ZCUKkI0kvi
96Aa2v7cx9p4Ak54JM5xNN4mdA+1cDKqhPHiqksCtR6iU1Y35VmdXXGWg3GkIra3ihBZABHyj3U5
r1dxVjCt7+dyCBTga1/x2sMVuw/N/oQTeHzQIDkaa7NNjQnmf6qDAAB9op/G2XLvipn6VzlHR/D8
3aEoE9NVRpOK7uH1tGRn1KhC0vs3qtz63PX4r0RDrp4mxf59+h7NXcAadNzWdHpbjUgHVxlLnb1Z
Ko17Qc1OXPQGAIDL8Ti/faXsXVzI4OCMSAxN1rPZHDxAorD0YQjgUJnaqeB7DisB4ehW3tuEJALs
dlSZwF1vrq4ojSmym4Kg1LTjJ1PJbBoKVnJXOaZs0Q9ejs733nKtrq3QIElb4TpdL5fAGB6tGglW
lgjtrNq9ea4LjNjCqdd/P7Ynh1vlU8BSvOaI0NSVhb6EBLrqXJxS3EKf2Rg95QArORhqb7kA5tId
oShK0rj5jE0odAyA4yFww6G9LUjrPinKoTvB7rcDRm7zjNLw3eKUVkl3AsuIG0qO801i5zhf2UPP
azPpR/34vXsYgNn/xtqsU2eUhkgcsAsIDWQXWEzi3lEm8aPL4HQqauQECayyP9j1tOoQWABZTpVz
DRJ/ycaypOrqPuGKoqpR/ptrDeQt2YnwICrY3fQ/GbgrpxmkzfUwgyk53REbA5NwgIdaJs07IU0O
cYsDfMCrdKSOtLty8LBWrMaKQd68LQ0Qr1LOFYnB0JqhZ1RWdDd3jUK+p3HVe29fHrujAQhAlBKN
Ioy4r+dnDrK3MPsEtVEO9jvblbd9Pa2GPf0/vz8Q309fs0h03bbbPtQSR1Og2AW2VKkAidm5wQbk
czSUygEsfS89IP8gjSRTR8d+E4LYS93YRcwHrPC0+qpMCAs4pZ6ustfxaeg61SsmJfOXKfv69hS1
vc2yhslYNSJ5w8m7/pjSdpU0H8m0ENFe7u0Rl+/SmstL0g+IvPeKdclyc/pQV0P8gnxSeN/oSbz4
SHWnpzIq24udSOO7Gva5/ZDZUfFvbwzzf2//yL0FX12h16iFfuV2QyM+XiWayxvoqqP1KYlGwLWZ
Iv9xh+TIsWTvc9CXAWQBXnLtQlx/DquAl1o7PExF6CJKyx1xttsZaX8d6AP2XUec6r2prcgWol2A
CSBOr8frCi3mOZl43tMZMbHCTr6aqwB62Yk/SQQhFNI2W/NPVC6vh+LkRrQnmZpdJ9gw4PzUfEVK
e7D9uMJCxP/9NVufC4EaEOyubQomS5gezawNQV2Z+h0aBN1Na1nf1ljmYKS9JQMDt6ZeYFZAm17P
y1ZUxc7SsAOGJltgF/hXgzusQES46NA1Umq/betM6EJhk8oBaC2Shs11N5h1J4w46REvM5VbmemI
QBdDtHBIu/Ag+dp7elGeQ+SA4sGanlzPjoTeKWeTscrBHD6mqd0pASnh4Bx8xZ1x1i4rzDEYjLSk
Nm+To7dzkSNQG1ijEd1a+VyfsrDOv729K3ZHAQcACodc61V3FUJPPuA63AdKL8PllEsRPttAravf
D1hoBP3/OJu9ThUHYGLGbEBmTd4spgrkVhQftO9em0XQ9UcF7ecep4m7zTks040HDRfYoNKNaL6z
s3LSvLLKuJaGOktf1C4uf4xz2fQ3RplpJCR9BNneBFTyAzMr3Tips9XeaqpUIjR6HD31Gl0MnQdF
q/sucld+kLKvH7u4yPSgLxDZ4k7KCvk4NGmx3oKzMXhDWBiL38OiTak0JOataMkmTk2ZLs/NnDXh
wcfdOXAr2Q+NGHISCmebKs9ojwDHTGx8pRCIBuTx/Mmwy+HGLJMCdf75iN20t2mICFnOn2DybR8h
DQvTrVCDCFordJ9mozFvwV0YR6H77rQgU8AZIW5nZa9PGvzjeIwyHvqwMsWZGy15Jl5TA0WI4V7G
cRS8fRZ2rv6VTUHjmeojyd3m6l/oKC5Gx2fMFTTLmqSob4x6wKm0mMyDFdv7gqt+JQ0flBAIQa+n
1meUVPC+7tinqUX1K0+/GvSDD4KYvVHW+v+qx7my+DYfsFL0QVdkQbOuVpUXEKVj4o2Uxg++2w5y
ikWyaPFwBxNEbx8yy+1Ss9VFh9p03KuBLSb5AV8qA9HYHqeax7pp5fhubIruE27t81+JbSvaydRS
jE3eXsK9GROyUc7B1QjqweYkaFNTLmFEyy40k9lbpKbftL2uHlQb9jYm8m8AtFYqBZS469WrR3VS
wwU7dEEV7Ju08vJmmuqCe63LJk+k/cElvV71m5YvAj6cayLS9V8265hOMs1aQ2kDoOxUxerBmKNL
RyIKADc2ismnzRWnH91EEZmH6t/019tfde9gUEDlgqGfwjOxCUnnNmtaDXPbwIlHJcVPR3HuDCe1
HmGjzwcruDsWb54Dep9keqtpE1mKMBVlAOmbcfkqjuIgpYyEf2Xr1cG+3V1GosqVtE8Zbiu0kOFy
baaj1QVlZ3a3qZk2EO/sBU/dqr+1Vs3jP/iMgHdRfwMtQI/jets0lIMJZ7lfzHYI76NSMTDNcbU7
I9KOuht7U6OpvNqhUz0CQnM91IA+UTegFgBtuLUu/TAnflQ58dlpw+6LwvgHwcpeowEWL0WCtVYA
l3ezRYfBGVE2hfmQ093x86EXrtdN0301FYv0xrydPheLOf9d5WZfIdku7QsoB/lkG2lR/MF3/vW3
bI4nEW1rSqrwwcC3QQYfxiZCwRYyKJG8/P6Sct8Bcfmpl7AFf0SRMdT2AHkGpbYeD7BCA7OZtOe6
mczT20PtXW1oAK/nbzX82j7ymjomiKOR+0azkvqpro8PFF7Vl7dH2eujg5NeRRgop6xQqM3OEWbT
TsrEDdqUjo1lWhadp0wtA+D+cIxtMT5YRlI+RAVovLa2Zq7ZsJ+6c5P2DhQGCi0XoN7lcxFa1m1H
vnwQf792RyYSABwLQBixT/b45pnWEU0sUBfrYZI13b/lkjjvTHWep0vBOb5UVYsZcp467XDR9bR5
Bo7vvkSmkZ4x3U1+xJWh5cjiTsI4WKC9m4ueJZmjxvqQP15/uaJCIUij5A3ytHFivx5DcQMk0/re
Qqz9gy2+SgKQG/DSAYu8HqtJepQeppnkQCb9J+nM/2Jp5d7WcWw+vb0hdmYFkwmYMNoDcN62B7uM
lKileYKwKjeaSbA7Gi2mZ4RskAPQvz+Y2M5Thyg0TG4uEtqyW5qpiZTrOAhoRkkoTM/u0U0vzNHx
xroq3gHj1c9xqn7Tp7E9SB1257mqt1Fn52XfwnCctoQamsE8ogw5AiKx8lONauVFHcSRusJevESV
fcVEkxChXb5ZvQJS0mxoNUe5MOKbeu5xl3Kq3nMTnIuVTji+Frbjk1S4RJQxxlHAmH/bpYmRaVFC
6EXXjexge2GHgJuijtZW37sa8mL2D9psxalF3OJPlpRkDDzG6jOxddUtw55a+0QprcCHb/Agdok7
d8QGRY2a1ENhVr91sYc+d6WaHzxL65HbBE6ETP8begteFRAyaP8jD1/pbfMyqXSabXxDPqFfUNyN
U+w+tUl+BPHZuagJPOk4c1hIXbZnsw3dSMlzMCFDO4weChr6fQh76SCD2HnhV6YCfSiqA6sPy/UN
YJR9Wdcr8qQfE+WrjJIy8Wuzcx6XcaYZ1cMUPVjH3XmxfqsLIzPbhi+qGrd92Kp8TDOaFy93G7X0
9Mg1//39Gwei8v/G2cQuUAAjXJEpLtLWqM7jlIenqdSFb1QiPlD12p2SDnQHYxKSvm2wmWlykarV
0/VC5TBIsETw4VAflRT3diF6qqjFsBUxDNlUjGwDNcoqWZfKJIaXerjGteZ06uemDiIylpt8to/I
VXv3GSEtZTh40cg8bAYVdon6Zv+zRFsWd+qMQHVn4SeGKUJ0cMp2t+JaCgDHjBjlNm/WFrAQXUcz
yi7RNi+wRNa8RXCpQaDLAlm07ac/2CGr5JBBIABqX7/e+6NAF1pOhEJGbeQoxQ6mn+RT99HADPP2
T4Yi7CIZAVK8pVhp8yKUeW20aW2awuOdy6AWiTg5pXFExN5bMVyoUE7nv9Se16fxl2aU2aAMrynr
ZVWX9Ze+XuR3LDqsh7HQwue3Z7W379cofeV8IziyfWXJzzunH9f2kJqIZyjR2RcFLYKDfbE7IQpb
pKyIvZGUX0+oUxX4Ih3PHGU55YxbR+2NaVPdjIV69MbsbUEoIqCS0W5Aj3GzIySuI5MmeL2rrJdn
tNOVm6xJ0ufF6JszslvhwcWxd6Tp/TOpVZOGz3g9tQZqucR9gBg0mauT66TxYySnyevpWXmYy/ae
Yi/hX2+v2t73ZL0obwItIkzZBL52olTVhOdJIPNUPEPbH3H57qv7cEQh/e2h9sKwX4baJhvkxUBf
K+qoqojy6RxHsfKYlY5SefYYub7TWfk7bDLBPHLducHbg+8tJu8m0qSEDNTAN/tmqZLYrBSKOKsP
0DsyyfeZ1aiBqs/Lu1iPjszU9w4DSC1YA2spB7z69VrqWB6i8joC8zZVGD+mhVt6qx7JNO0uHlnb
ShDjptzGfDV2TXWeUjOy4kWesDUrTmNU1ZSew/bg3O1tTjblqjdHnQGQ2PWEohBhJmwwSUqXfgZ9
M88nHKkLr2ss/WykBlYdEXrTby/a7lcEkkb/A0ATcNjrQVM91xPZUgMElJdeqg5vCXgeRy2zvVG4
h9n71BvBc2y2Roiqh2HHGfDpKa8ACGAaM3dhfnp7LntrRaiKEAmQctLgdYP+chNPC8Raa2D3Jwhv
fo0TKnswdWbpOal9hMrandFqIra2y+idb3YfxWgn622KFU4lrHNilTl0GXHE4to7UgSkXI8G3GSi
kOsZrf7sSdSrsH6UrkM+3VyjASu/VHma3zpOKYO3v+BePYhQgBLkikBgzM1jRpNOBVIBFxITZNCX
8eJeMiW2H0xliU5jiC25sVTWuV4SxetSu/BJ98LLos+/7Qq/6sLAxqTKh+4bjaHrmc+qK20nn2nT
4Gf2YJhZ4ueAWLAzw1tCxoXykqXSOgjO9zYQSmWrRwimxcD9rwdV5yoMc3sYAzMrlXeD2kNFqEX8
USQg/9/+0nv7h6bniopAG+G1PXoczsIdYaxFU+Oepdumn0c8US9vj7I3IeSliLeQBCSk3ExIowpk
aBMkpyrUFa/QEhnMiiCOVdw/YKlBuoGlxvZZZU02F0nZcC3i2A0vzu5CL7HC0qu1cHjO5nE+6I/s
XJR0CmiJg8pBoHNbV2/TlvqXu4qERZZ9NpK28OasGs/onzWwFRzh03E9EiDceVpXo04SHPT4V8OB
670xhH2cCa1jQxpK8l1PhHFTNkPvG22T/kcvbYH4GT+5YW/8Prielh1AQhrXZP7bJnkFsmFEC3sM
BiWGpIWEll8mVeWT1P14e7e82pMUi1Ze40rEQS15Gx3ZA0botOcqxJKz1p9bSPwlDdWPb4/y6k5b
R+GNY+VAHdH0uf6QUVoXFOkzRhn68c4GNfNY4AJyJk78GA3Kb8uXr8OhtQCnnA1DJnc9nMyMsRmq
uArKSIiLovZNoAxmgteqZvzuaYMnQ5SAvhQ3CC/D5k3QZ5qUYdlVQe1O/Z3p5kvQzkl+j5DWUYy+
/lVXFZJV/o8vAmOK9BSd0etZqZ3MnVwShxj2uNpEVJbnNHaKlKvi3oQgeD2EWerbivK2N7rTb8v0
rcOTHqJvCk+MAuP18DnKXWXcAuzJ0TI6USmrP1b5ShslKguaoi59s5mPQpVXl9k6KP3QFZ/Pg7Cd
c6U2OIblsg5WKyO/hWF+LhUsO404lOe39+juUKTfgNUoerN9rudnLzy8rWVUgbM4y6VNdC4Xm7i9
apz54CF4dZkxK0IIZCQpi69+O9dDrdZUdqyPVcCLpzYefjztN51W6OTJylSeSqOznqBdRJ/fnuHO
WQdQtIIB1oQS5Ov1sDU/pRmlVgWTViI/MPPoxbLs/uA7rtMi7+ERBw59PcpoTZIsmH1SDF1xMSxF
D0QsNK8bpXv6gwmtMACuMEqkW69aOTuKa4ZMSFed6qORc0gprNkoCb09zt7WoPQEPJPXDkn07ZQ6
St1RZlZod8X5SdTJf1PvRkE+uEedo72RVvIdenxMiFr+9cdDQthVqJiUga0t4kaASPHqxFUfhsSq
fveNYRPSoWKNgDaseNDroSSbRBkdiiRWFY9eOYzqRSwTj2lrZrdvf7+d658OCFx2NgUcmC2Tki0Q
D+iTF4Es7b722jlTk3e6M463gA3EsOpRpPnBmu2NSXcAOBfVwteNeMzfjJgZ4m/ajvEpxkPJS9pp
8TS8sC+FEEfN8L0z/et4m1hhykJWc8D60+o1XuuqU/xk0udb0YcGMgxRdKnq9EjFaN0O2yeBsga7
X+PJe2VBUvBeW61aF4GuFMWJ+rjqZ1RX7qdJ2KvCdu6NmeoQagrpG5OtH5y/13OGLbr6g5BKQnN3
NnN2Yquxq4Z7rEBL7DaTixGMHcyOQWbdJzUd61tH58C8vZleH5GVokrNgXQZttxW3c7VR5N+DAoM
/NPwlqVQ7iZyCk9HAuK3rzL2LP+hvoGKEsNdH5G+JEBjR9fQ/ybrSztMszdZYf4pb5zq4Ii8bpXC
sNBgkNC9A1EB4fh6rMSyM2VhZgES4V2Ml0QrEq9QyvRbNhUlvD+cgP26zWXn95PWvgNPzpObQjDT
ebFk/M0OU1QThAn49eAovX43SLBXK42fBBexPb71UFIOMW0+g2IknxKqdb6Kl8rnt9f19YGl4wQQ
AlUlygWIRl1/AAwhuywShDeJqqteGiuWJ53Bfe7T6kUfO3HQRNybFAOSs1M1ABi9brNfCgfLbDdm
TckzEHZnnhuI3vV7jMftI7LE3rRWmiyMTlRKXpU7KXgXCxunhmJcoyzWRRmoHNuWXuG28rHtlaMS
/8+Q8/pSoDZGkrTSAAF6bNHDiDWp1ODYtSKJ5O0kp/LRJSl87hToNZgyVuazM4cwBMPBad+Fvdt/
S223DcLULb8mhbDv206Ke3UoyOcMtx5vqzoycclN5Mes0uJAy+tDwM26vV/9aIxx1yIt8g1beocT
kjAbZtxAsu0Kx1PcVH2qcfy+MzDVfHSdTn0orNl4mTXFPUgt91YIhMIKQSPyQ771eifMiGlNYjCI
qzvzv36S7qO71MUpFuaXBmDvUXVxbzhgRXBr6TyuyOTr4YwidkO1idtgxoHon0Kxppsedws0Hgzh
odJzVN/ZuS9/KpQ5XJZEMNvSflzYZtENSoMAhz48Rl2jeVRRzdtKjEdtx533gKHWFI/wf4V5X09N
NaNOTTHBAWzaDMtZ1H11KlQShDtZc4AzoxVBCxr0oML/uoKFiBcGGrxESJdRO9rcnU2JpWyTAvpf
cExF6CppsVjTwrHxkkyGnyOlmj+Wal8GyRiGNb6WbjvdW8YsKq8xZXaknf76VebnIBe99nrXB2JT
+SzaMBNtqTeBOvb9S9KbyKaLfHpotDE6JzTdvkXOVGbnUh/jj3OR9ue3b9Kds8RbxQ2qUnul67bu
wF+uNrddQnjWbQt+f05fKpw1PCeKo9vaUaQv4mR5nqt+vKlK56gXsbPXVn91slPWgid6k2HAF7S0
burboBKKE9T2KD/oqozuQTBkT29PcncoqjO0t9ey5RbC00GEpqNSIvZS4FWcL9L0ekB7fh6D5357
qJ0TS+1nVZYRa5102zQtew1KPmIbQa9iPHNZlGbseJotJ/W0bs5PrR4d5b1vDwl26noJRWLgu4SY
Jx7JDn1TW4QxyaFlK368KPPD0FrTAVB273v+/yTBKVyPWDv2nChK2ABMX5ZA2g39om5eHqwUENEf
fM/1sNIP/qlxdT3UqLRaHJppG7ikhO+KUo8fl6FSMKGeY9hCmWt/eHvAvQOBhQgVbnJS7qbN3KrI
rtQlRq400vvYC8uivHWH+N9Yj5sPMJ7nO6e13EdED46IPDtBBpUL0FYofkA/NjYBMpIGbWvETROE
fWpfSHIaHxmt308aIaBRkFnBQWuTfXPtznXeGzZZdyDV6kdZZMs7Q9NC2Jlzd3r7Q+5sEnz6aKJS
8EKNY1sQbduqXORAUmWHeEkivVcH44grBAK3R8jQnUuUMIhp0eWDgbzt5puzprfAKPOgMYy+9Sct
qe+bHqYfCkBKeyfQzPoSDWNxV5hF+pD0AOzenutr6Nfat2J86l0kyBz+6226CGdwihW1wF8+Yd47
/jMMFPVqpTQvjUHdRotscZJERF7R2e6FsN08+A071wBdaBJYwhJ+wysBsUSdpy7GpN3Mx+xsJ+b4
fqxdQMnTKc7d7ObtGe/s1p9FTLjlHBWwkdcTRvi8ncKUCaNVEd1npR19Hvo2Phhl5zAyys8alGqR
dm/eiKzXIocghDlhFvxtUFPbc428fuc6VXWfYnHwkSimIg5cju6dvS1FkAe9nMsAkattoDeJORob
lZKA1KybqKlEUCT0l2ScjDdt3Co02jQ9mBajPDtiyr68/Xn3FhNmMR2utclGPfP68+pJmq3sGPaT
ZixcOc5LTYh8znrxn6pE+sElu3dUaf9w34FdJLDdLCYYHzMqYi6FhW0zeWVbtHd6AfhhoQlwsE1f
Lyn9eEahA6MTiG15sKVwm2SoEV5zx3B+imwr9HNMMzzwfNYFkfaK7l0I2ynkh7z9TV9joAmjgTFR
/kAbCBjqZk3rULZ9JKs2cCyJpV8aWfFJ75WGixbH78xTZ928cZbROmWiEeI0O212bklt0nNaRqan
dnWTeEmfOro3GVEbDObY/Tj4keu3vk5uwP1SqcDynAIi4dH1ygtbJmU8ohPaTHK+15f1JerT0uu7
qUDvSnQPi/2RPn/gSnOMPHWyrZvYaH4b3Ma3AuGDotHKNqczcv0zUJKwKyhxqF2Vhn3bKcM3Can9
NA9mdtZQOT0l4XJUOn296WFlrxyRVY4KDs7657/EonLRy1iGLbwmvGeSk7JMg+ZlKGaql1Gb0X50
u2ZOLm9/8Nd7n9jXpG0H4Icu2jajA27mGFlPzt3jNeLTjJT+NNjh+zbJrIMywk8Yw/XaOqSr5BWr
tjeNkc3a9jNHws1RngqVzizOoWEMrpfS62L7V9F418Xoj19wgqxJpkdQMv5Q2NNfS6MMxsk1ErRc
1MUS70TfNLmvOP3wbdQbPCgUMYsviN1W8xmbYdl5baG278shE0cZ4us1Ym0sPhi6EWuncxOlLJpS
hlnCpuwTciFztB0fvJTynyyjDGrkkD//9vKQnRBCUO2iALNN1/BI5q930iZwElPaKF9W7tOCuOFz
Y43u4T34+nICzkZySEuHi5d/ud6BVZok1tw4+JlDjajfpboRWt/GdMSpXkRZLh6Bwlijp+C82wVK
puAxaeV9Ep4d+ujJORtXHeq5yaqvOu3E1itLW488oZbRO5nHFMz7IQqpoCjLo9GDFfIit3I/15Ue
Gx4FNewWwlE4H5KliJ6Xfql0T3WQmj+HiRW9d0LRP4xCUWVQlsRDXp1FtJXTzEAYEWxhW540UVn4
FIeg/vxR6S0Ln3IM/m4GqF6zP1XjHJ+XqEgqT8KVlXd5mvWGl5Zok/tuNqmZNyP/5t7j5CITbLHj
ZDh3Si36+4EIL3ppQILiUaB3Ukdq0EXl1pBq+MGYUq26QZQM94tCyxqH6pgtvi8Vmke/nV8BiqD4
Ag6bshXtiOsVAnqqR7pNFVs6setJHNh9a5A5Gsmue8rmyDn97v6DcoRm8E+AxMpguB4PaxRbawF+
rziT6KU16+rUobP0oRiRkH97qNdHi9yUHBXZJBIAMuLroVD8lzW0zjrQxzq/hEKL7p1ZA3nlpPM9
tJOjBPxny+v6OqKvx67i4ltfmm21x+hmA0AU2N45tPAtnfVm+aonfdxfUv4PD4VhhH+1aO7KgAg2
lB+yuTRzv6RUs/iOHbrh51JM42ee6rj0UprB4b3ZNNo/ZVU3tcfjUn/tOzP5EE8l1ZMolot4RNyZ
RL8e5HibKwlqcWRb+uQ3qV2rXqfHboSInWt9cVpDvlg4aj/XWlOEnmXnVgWPPZukt8CS+dJEeV/6
gGSqvwu8ST+pSaF86wZgc8hHjOJL1CJs4zWxbG9p5GZLEBd98yQTRf0XFDoq3ZUbJovnzAUB+7oa
X/Xe7L+g82bfZW2q/zsPmJMEtrnEfxHfNdVJm3Bz8aoMk973SyRy2iRJ7TxFQ9Z+gcG5UFBXwjb3
qxYa+X2eauLzAq1OPhZtpFpezj6tPi19NEYfnNAwO7QM2mTJAl2qhfUhzJEJ913CLg4e0gB3mXCn
L0YXWZ2vwFd+UZo8biFlNfFMNciukdxELYjiFaaUadCDMMupaoTpU5auBtOmFvaPI7JMqgeffS49
baBqei6pTTz3SkL6WuAQ0vl2aM6J1w+NvF96txw/9NOinKSkJ3awv7cv7aqLTiRL05yzC31js79H
jhk4YZBgk91Ud1rnZg/QRRLHb2b+4GCwbX6yDubw1BK8wIQBL3l9mLpOYrrTWxpWp2rmT1nvnEXY
H4F+XlUT11bP6tDHy7QW8Czjehi68WYNfQ8yeVJEyqkQcrqn0hSeLMm96zW6O30KpdXf20PdIpOb
CXP0MqEqCfRzrT7CvKLtsU7s10PNL1q/84rMXtXAt4BNBAP1eJod7CUKwrpnp8+Ugaae5TYoktux
9XWUuNmarSno0Wg1iglytIrlBtGUBEXTop46kAW6grN71TXVlwmTdwP81BiBqZDFGAW626SO11Z9
k9yEuDJQ2ao6VffBl3ThU2UlqXEqWz2PvHCKQ+2U5rZzbluoGCcNtaQPzdBK/tdZtF45btZ6YhSl
PINeXAYf48i58HprcP4b1bguLq4xxNkpUVztiZvCKU5ZN7nvZReO35tKMxevjkMrvtSl7F4yFS6q
P5gKxzsKWz74KO128iO7NH/U1QDKM67b/jHM4M97si9G+zYpkjg8hXqlfEtLaT86CIjhRQzv1Q2A
yHDMEsJQzqCkEH4ya728T6JoGh5MtRcvZVObM54zTX7bRksr/XSJavWsNmL6Ruevu52bKQEXkoba
c2+KzvIUCD6PUyrL93SRyiSY5IIBXC1EGnp9L0rDl7qTvIPzza6imzY/p1Xi3OELQFiHgjTdlBzu
lfCwRaJ+3UFx6S+kVAhtptm83MssLwCR43jiO8jqfOcc8At1MAF3vdpbEuJsjvFJlSnleK6lOcNP
E1PyCeklSwuG1KoJRiOMGb3GadIqCIc8+iALopWPvaib71Giovcs8Rz8TIuvEN4U6uO3AkVJJSj0
qfhHVdvFvilRKF78VMnFyxTLRiHSaWXqg4KwXijSzp+GrBOPkcDp1Z+Vzv174cd/mpoKXwZ0Nuxv
Xaklua8qpvtZnSD/n1o7CqtgLhbNAT0U6qjxxkZVBMBUws6fnVC+77Ui0v2pq0nm8CaWCdAcY4q9
3J7d9kuZi/afQcnU+QRGvnoEZkb7wYg16yFfaj0N3L7ODa+pYfkCUETuJnDbMjk3uYIkVIPqg3Gm
uej8U3TZ/C/Ju8NfXeu90d1mwoKKvWRa/x/JRNGcIjEtny14LPNnx5CYlGK3rrR+XDSj8jDOjVX7
TiSSJBhix35q2zL+1EOKtO6tlK/nkTfDoVuaNkZttLDj/ML5kR8bYxA4hhXN0iW8hd3wgARz7t5Z
0ixHf4gnezoty+xE3tglWXEqapodGN3Mg3FbtFPxguFtO3m14yiXKOnwCECKJvornorwsRxFnWFu
VKkvVqF3jpcbhnzqx2VpkD7QTSipCumgMlrtB1OxMt23o9n4d2gyp/PMHu6ONyHI8qhHomGLpkP2
ScI51i9oSWX36RAK68HRQgCScjYr9RYDDNPykySNrcSThVPovoWJ7MPaRPyeK5POWZ3S5GMRrmW1
KV2m5xCPtBCEr7QrLw/TcfDdCfjVZOhVTfyhmfjelLDMHm0SIXkTDnH1Hg6+/aMqRqfxugWXFn/1
o2rOyNX0g2c0bKo7MzHSD1IxJeG40VfOVzdNxHlQVxv5tJ1t3wxTdXgP9S6Ln3QsfGu/TZoyQ4GW
Hq5HSqSJQOmG6aNj6I0IEJkRHcqt1fTJoeFQ+J0RhWBzpMhKWqo2A2tTEmdnpSkiKE4ijJb71hyb
7C5fzORvJSRdvc0SWc4nfHwi9VwLZEp9TSaOG4R8ssUT0yTxg5qV8SMOp7I8dWacPiJBDp5Ej/BL
u4N5alfxJQmrMvJKubj5u0Ha8j86FI5zAtU/G2fF7JERcLJZ/TGNNHg9tEtGK2i01PiHTJsYqJwT
47L0lBv9Va/wA9ojeejXVdgBzXFGB7y3nmRUGE2rU+8UpXQlR3ExRj9ZIO6809l2FX8q3I9VpDvv
B0czv8vYHeObpapG+wOs4D4716Ub5eciq9WnObWWeZWoLN47Y8SaYPoT4YESZwvbWs+q20S38h9q
ngyVjwdp/2QOuYgu+NUW0908TAUknTLXvix503E161N0N6DkadGn0MsXanXmgH5UMX5JZzTMvXFx
ug6bN6ygx8bguJSwUupzbqbiaWg0rLcmrXOsAEDxIk5KG0aNZxRjTGuwLcR/zdRbDeCDuvjCsVQH
DzsXJbsd9VD9OzGXurpb+lx7wjfD6E9JW9p3KRp61aXKslbwkcrmY2jbRI1qo9vL09gk8l4hNCWi
CFkW2SKZfevIKntWYkVteQjb/Ec8DaXuVXWl/gXZNta9MJy7d03INg/GCQ2vO3Sr2hIagGnFZyty
3Rt7GpbxFONH23gtOJ/wHI3d4PpVQ2jcF5BJAuBxjXnvRk2HcnxSTTVArzpdy2Lu/L0eVly4q3Xd
V7Ocu/dZpM2qZzcNMo5pH6rVXalVqHnjJRb/H2fnsRy30qbpW5noPWLgEmai+18AhaqiFY0oStog
JJGCNwkg4a6+H5zu6DgsMVhzeqkQpSSAzPzca76RXdpYyxt+04TuCGj5csrGNAttHL9bsgJDuyQ9
FRCr2PVrecBkrymg8GbKxj10aRCSF3lrY/I8WF+6TnIXZqvKXoDvJmagSbtMLqTKFjNorLGs72LJ
Z7lo1tGUN7mHWsvTSsqdXTdMUtKAqcrqY21Z5xv6JTU+FatR+YFjVbGKFo71GCajUVpUBIMHs7dc
ly5wxoWhj5rMJgKRtvZ0Ofp+OW76M+mudJvqi17meRwUsmk/9Vrh/lB2xY/lTiJQ/pm75VObQ5UI
k4Sbat9mfu4HIAry50zL2/uWGeQQjYXhzntkUycTU5piyEOCU4y2vdvCHGmcycxDSvBuX7bJQvMh
MVM9GL2Z3dH1YrppDbmOwHhmY7o2jJkKceOi2KFoZfyALTftciNp4wdNM1QdJkBqfsxJ7lu7Ueox
cu+tzmda9K67NWSju4cp67LushUwKZ6zLCODc3Mlnvtc14YQ90r3q7fS9diZosyrwDVVjBRbViY3
SLrHXkDzWE03IrWVG6z8ryAFG/oW/mBqZQDX16LhkWSavexU4zFw91o9p2jHn5M42vHkYVKZ8ydX
LTluXrHu3FFQeRe9qSYtrFntBX/SBHXjBCmO3iqtcm/n5twCdYqH5dCuvovjci7ED522uR/EbRf/
AlEAB7hqCz19dIu2t6LWsdrn3HDLKsjt0bj2nXHl21SG9SWlu4Dcj1ZoR2SING+nzNG2Dlzo8tpd
V9sP5GLor3QLBDaUsyIfmLx4J+eS3Em34jQ+zt6U6WEuRdqFrZhEvkOzwniBrqBtnyQx2L+GVezQ
UfLUHhmX+sFqRIJV6GIuLRiaTK6BCZH9O0RZgkfR2yCljRKnA0JF3aRhk+TedGVxS+VX3pjPDQe6
B3qCVJ57uVagsoNlkl2851x2MqycYb2x696Md55KyiXIgMoRXF27o6sBzGwKy1G16UHBXlaQMiSD
clAR2AUnyhuPmakZ7t5oavNZ1PSAD2j8cBLkrOv31EZZEblG7fnXaYH1YqDH5XRTWqIoLkqDiBW0
VobSbMzI5FHvO2OIUrXqP/BT6/R9nJhdd8jLST67+swciQIiuRMTVVQoUwTfAuEjWUfSsjAvGHT8
lBKn9i5Jry046vRJqwNdK83ZScalOsLsFge4xtlv3jOs0dLA2VTZ8PHBGptKrnGwUJQw6G0KDlpV
eB8A+xAwUkJsNPrPsS94Pz2qQl/7BFEfdmi6eKGuUo+sshbfi94cZFhiBsSNxN4mntM7ue5m2XLP
6D1QLZNJlUaLwpVLUJhDf1PPZTEGEikEkHpOX7ah17F5Q2cthbW3E9oHQSx80ON8e6hcrJwAc51a
9bPPM6fm/qn8L7mjPPQV/c6OswB7HCc/xM4E7I+xTuuRi2G7GRRAnJ/Inm2yNdsZvUBOifWrrZEL
C0xsovq9p8k2/+zVs884AwE0NxBinEc4fS19/Qohx0i5VtFHDQhDEQBKh0lSwenhTvN9rEa6Vav6
Q4kgyeVqzTmPgaqLcahEUdmhBfFkDVarLtYQruJshFatxjuxphPoUsAWrzJJnJKyIHOvu0bikmLW
Xu0SB/W0vIu5y78pMRBGcvblGhSrs15zPZBbW01HfoKRr/laF2l831W1/NqvlVZdW8W4aBFKczPU
SwvJmo29Eoc59N0nfVwWGY7xZDqMlDz/Kk8Wcc8XMaywoxbYw78w3Sirx/lLki+AXAoAbEZoj7GV
h7NI3CtzzgCJw79pb8S0EOG7zKsz2G2MRXfx5NglGVer7fJOU0vo953z2xGr8K9EO6RfUkxG+Ppq
nL8qFDlwuhu07qWxfXpaxmi7F0Zjj2bo9ZZ1N1vGUtPuk+X1XOg9kM4ibT/bTUKuOSY5n3ka8EgK
HYnVfNBZZjWE9dzGV6ZEdy6cinywdtmcVmU4JjJ9HJELlqBeO/AumY9m21WbqinGo8aZmoCm5vDY
NbNAGatP7eYSHXnxmrqZXeyyoaUWd4wpQYkXVliz6zNnmIKu8LWntTa7JhR0C5uDWbUKXpWqvEDU
DuxafoKWWKVTDvRj1ahgdceZoZnlt9mO7Wn/JP7FP1Itd5Ogm1uFSziXeoWnezy8CDko88at1rKP
LH9wXmcZVxiErm1JOU12GvRFnuW7yc9ptxX4/7TE7oofWS3cx14MbTV/KZmwjfU83/QK4AP0jEey
5XWJs/QyQQms/SRqJGHCkYbYc6fZgCwxfa84aHqtcTH2yn7SrdT77RqLwMPCGLx0l49z715PlT3c
18pJvyHN5pS7jCqhCOja9uvlipveK7r/w4VH2uWHZamXvwy90CeCcEZPQXWeejTbKUuOgw7I8ujF
1sQB1Of6dzWZUx4VZGcFXdDa+jrX5fhDuXmjhdiZ6C0dmMqnA1NO3XzciG9tINrVloEY7VGGylPu
vdYJRiQIQ9vAYWNE7EBt9q7i5vOMG8gsIDprmVhugPZQ9rvEOSDdwiXy2zUY9JcB/6KfKu/TgjKK
qdQOsJQqdothQQtk6tP8HGJs+3axUeaHdE5HuSMzK3N6ikhnTm5s8zGwu6Mf5I4mowTe+LTX5Si+
6u3IgMDxcyQ3raxxG6aorlVH3ayL39JxqCnGbBt3osRA7Z1nYJvZXsUUVHU/fYGDkmRhQhL1qM2t
NpAczNpRMpzxAvhvHbF5VHmgFUhZBFY84Vzbk+Z/kZW0MGifR/Wi1Ym8LWWW/KqKJn6elyz7rsiY
6VMj9vwkDVSZw7hO1qcFp3IzSG0Namtpe0tgoSaShGaJh7dLfZYFRpaYN91CnbODLuHq0TIbyWHE
WfmhW5rhYfEyWi592+cFBbUkKnY0n9FiTQkQIfrd7WfPXSYtsJNmvue6po+Qz9r0o9Xs5rdsp6aF
uZS5XTiudlEHKzp996h3WY9o7hQXVATqt1gH6yHlAL3ObQNor6R90lD267Rt/dRyYApJ3ZmCGKlc
L9CpQ3GvtxfvSVIdjkFKy+GHYfRNugPR4uaRbDHWCpA17pmqiLW7o5ezlOTXQz6GDGTq7l5QhmaX
lr9CEMjNyvrWpU59p0xz/OEXbTFey6X0JsaSkysCXTpJe511qVdHlODIXs/+1OyyXvrNRcHY4CWj
zX/l4/hYX6Ij6d4jTLZJyjFybEN7WQ09ggjYXnuDNnwuJm39ha5k/RkGrlvs67qmY6yY3d64/dok
uDM5yAKD2Cr6oFe1eK4qtHJ2q/Tadutv9Q84gcVmYNha3R25ftv9YFepFjhmzAU+E8OYiemNpocV
9/T9ahCq4TcPNCPB+wk0nXSjoTOaJ/WD4XRquaStYT+upMmM+UYq5ggUqcyChJ77SpuxnC/GiiZp
WGZ6z57pNPr2VYW7XZB3S22Eqaf5ZbQM1lyFnSrRODNB1X0qO0sux8T3C+/WZmb4u8Th9qlBkU2F
07Kl0OlSeBdJXE05aZoup3uOAF0h7HDUbZ/kdYfOtDNVYemjgRsWRWc9CbthXDHgBbENXLTauJap
NVymdDDiYOrg6x6WLlllFGe1W1JLGzNTzmltf03LnD2By23kDsW9JN/FqcApoO+UTTLA4Px3PE3z
9SLH9aUsuEdv9MaYOJYwwIcD6e94KdbG7I+LLLWjs+iJYhLkqHhf0WGtDz05yw9/nilirXY1921s
yWpX2TK/xxdW+2S7rf3YMzzNAiUd9x7KcvVNoleZRXXhijboNZP/cl6wHA8dMdbUhJMd0wOYF8JF
R8EoQovLu9ilQ7zBjfthM4ysl+E7iWz+nCqPYOjGWptw6D0GV1mXqyNNkVXBcbU4FUWRU2a5i96i
tqjXaGUUkuTAF9mv2BpFHwwjiCx0xeakZARj9lUAc72ZAzga5hMpifNgl7Pbh6r05sukaQ0/aF2h
XZTjMthXkwNsflSVyo7lYqZP1UoH6TpFzlHuE3doM/L7kbLEtlrxbaVYSSNcB3pCQt4XxBLXi/1w
Ydb/hDKQyPewzxqxU+Ui0z1T2+QeiFSJb4pBV6ptDP8AfF59E3J2b7pZK5iqFaZ+AcA/bxgpdRyE
ovKLa4MB1hCYY5HdaaZBPO/U2OdRPdTxjwTAXxvIseM2xJkZTphXrnYV6KRQjzH+2aSOZV0MkTPG
/fNa1oBeu5arIkBUsXuCuKj9ytkAvwagDGnIkCL+ahdm/qkfyBrCdZIWA3H0XQ5q7WjupVlbq2h0
kh5Dw7EqL8taacne0Hvt0uO2cyLEUux6149uXB+Lvlyr0MEXoQrazCHa9L0wrm17UG6ERgH5FuUv
FGbTzdK935lJE6adNC5WOvQMFBqpDjmjMBEo/AZJcatx8uiuy6GmcebYBGeuWDKMBDifz/WzMB32
8xu3a3xSIrGaLxUgjJ+NjcBrWBilQR4woGvhI0wQlApV+JB5W+8GfhN3n6ZqzYwdJ6Ny0fJYsPKz
fbXYB8co9YTCIV2fB0tMelgsTmPtBo1mDxmEofLQbWb7uSkBcV+l2CuZQQey5GbRFt8IpV8Zn8Z1
Ky25fER6Bbi0+RyvXrqhSEzjQZA8o/lnC+a4VVlcMuXw0rDKB+3RlciJoJmVm59KKpz6Pjar9aUC
5eBdNHatnrwsS+4c6e2zpNX746wZtMUqpzNpCNhLYYMv8P2bwV+mr8wqvPYIO6q6ogiSL1qZcDPg
osq/KCrNvFuntffJJ8cBcCglwKeW+IMTlbfStI3JHOjmuHZJmVlYabQV2eMuaQtvx8Wa+HRtJiWP
Degu2kZtyQBowe29vO5KK+WytKf8drHj+ZskVj9YfJwsKLXB/N14KZnuppZ3PVh+Mx94xuaTnect
qWs+x7TILf5OzzDH2iSHUXVeS7+kBHXZ5gE2Fja82GoEBMiHvbemmKY+PX3x3Zld0gazi7NfgCFQ
fhrQ9swDF6EO/4aJLt0+r7bpTOFfI/Tdwg4VXN+lBpUJYEn3Ka2TSg8aB/kwnNydIYmaWg6fbR9P
sCvFRKOPlhLiHCWwAzu3ddYWMxCcrn8AHyna/aJRV0coixJszC5N1oNPt/0JerS19YsF1coyMms6
LrSrVDD0BSyytDMSQEWJW9kBDXCP5o9G7CA8OEkd2WuNqCCZnlHus7UA+xjpnvJ1GVhyWsR+tIZK
u61oOuNZ2xbl0L62adelt3PiTfFx6rOCLAefSmvhFs3MwozKctZAnIwJGM7uVmXMo5fQ6S2pnqSS
cj2QtbSJFuSxBZjJn0FrolFnptqjOcy2h9K8WYCJCpLK4R6MXGnU+YOVOHKMAx0p0RK50EVan218
detbWWuzTvOFoGMfe92BUIVtpklmXeua9qyn1VRd5PMk8TJAPSVrrlIEK9SjY4wr+ZXmrV7z6jaZ
ST7DvI81htaHuhCoRhMTpf066cZRzIU53Uib7jmjgnasf1vaOK5NyPyY4mvftU4S/4791cUaGkXZ
8qqvcb59LpIyGV48g9h5q3tN7IQzqvLzF+Ysnf65Gp1izMPYdyrjW6O1Qnf2Zclw8Bgb48gUubdW
b33R5mZD8JDDpT9qsLLFgWU6xojJ5rS9EBIxHvhq2ZrO4TZcZPFBn9E6M7TA6+we1acGRAJdF0Yp
qDwUvB3YEr1yxXEUq9IeK2E2ZBpqaoX73Mdjt4BpHnTJkRIALbyfjrQc96dyvMIdDhkD0iQN7NnJ
256uU2ZXX1uPKPPiU66i/ufNVnY1Z1k5fBKLNDZMbVoi7Q3jJXav5g6OxiGzxrG61qnK7YOHe8YU
lfTM13un5fdvAt1jRoA+Pw59L0mWzOVnJ9W1+Xu8zIQNhiSLf+zY3zyaYxT+gX64Gi+MYSRkprrJ
DIWW2tRdLppCu9np3WI89tWET8hQl9lEqFR9fgsCKpX7ZnJVc9mt+ppHo6is4jvSHrGktu29LqLd
aevHDmzJGuQ1+evO0pbKZYhBgyVchF17XwtOzAPygPl83S+CEmbVia/RMA/IIiDrvHxTyZy+dvNq
dBcOl0Cxm+0i/qYlXaMHiTZOT6KmC7yfdR/P+KayVAB7vsREifBnRwiaFc33pC9ilwLL8udj0vJD
IXFjiS8SjsuLEjLHtwNw83IAiWk8wTiiryRo1vuB8um9BbBotDtGqEm5K7x8/b5It3mADm18XrxE
d6mS+izqZZrVTA/IEYNUQrQNmJ2kNzX19p0HohHkst1XIoidOP0+YBhihKPohjFALHT5WpnrMpHI
jrq+M5Qpfy2l0L9OqpgvNfSsS3AwjXOhejTtqcycSLM4F5hYFhdWnktAAsN6zfxnLKMmGe2rhtMz
BaupmNu0S4wBr51NxXXpYoI52QOTh8Rq2yoYU7MdmM9VgDBaGj8/q9WYP7dN69Iydcux3skSPPtu
TRn5PuTciJ91retpRlctCDkl3HRhoGGBOigNB5RHytv9nEnoJLuiGbuvAI28h7iojGKf1LHrPjSY
ej9LDCtB6NizePGbsVhowIieOnoRVR2KaS6iLvHnTduhcNFiTgraatOMy+11PxgTch2lrC5GfUqP
E+jl5kbAXcqoowXh2+9q+hcoyzGoQXeSfs9k6uk1nHVRhq2K84R+c48/L4G/ZuIpY9cOpHC77zIh
NkXzUgHgyKnXicaFj7OtWuPlSCsrsXe911fpFfAprcK5MKvKKItX9bSCD+gjasflZ+UY6a9cw/4q
IMHsL62ktY39ImX2vRsm8MlemuZ3Q2tnzCxNrwGouKwD45XB7K6ol6hZkdz3bzY+QxIalZMOIdAe
BjBMVRnzDmONuUFb4asaYCjaE6zG0tYCGa/DY5pSDgd60SCP75LpdDt7Xua7IbfGllcyCz1IuYHW
IOnckhvP8EFYJWPPde77KKgfDNqYz0z0gTyMBQLUIduSZnW+Zu1VMpNiRSNcnZHLbTMdFGsmvxXS
sj/r/hyXAdc++8bsl8G81tquywKdEdDXJOmdkhqvB8Pd9B2jZC4jL91jlpruld5qKnSZWhn70vD7
e9En6wb2E+ZNk3TOHdI6KL5WDZd4oK2Ft0Rptix3GVjcRyuTsrrqfKdJo9ge8ySUoA2GKBZx4jHk
IcnYex3j8K1vQCt/FCpp6V8aQu4Ns8qrvWptn8YPBSCN12EeQ7UY6ntN7LXD0kAH5xlORb3upA7Y
jV5b6iaRnvoZOuiu1V8xPVmar0a+elm02pr3w216zwolHgljxOFGPCGvkAPGSK737QupN8PNOONg
FSKFRGfdq6r60mw02tapQSW3J0Ewv0gxdq/coUy1ikzfOkR0s3XKz9nwwi7H7Pkpz7v1mIOhKOm7
asxkwQMVT13aic/GjDTxlUG8u18rwyEf+BiV+QeQDHg4ukoeqkc6Od2p6FFdDosiqaL32ubdvppT
cTHmZ1c5ZcOi94vcEZLf6NP5aB6dQN8pUqRTrbUXti19Z7fk64vGAOxUAOaYFysJM+THzzzaH4C8
bdG/8J9QMOkibn//N7y9SgwiUYwstY2L8BWSyc1jg5PAoWJ2/8+XwhUZdC7qUUSVU4YWCjxGuRSt
G7YGgALLy4ZD4hTqkBqyPqNVcgqj3aSTNxf2v7wf0KM7geSlU1tz7EYvjHNw9UWMKULhVtmBs1CA
2Kx//uP9sQGEsZxG3gwk4MmXK5Z2jYGO+OAGFvOiXMf5wuMePfP+3nsoEMxwWE2EUP/YH9DZK7eY
cz8Esoef7ATi24qNYleOgnFv3okz8Ml3toaBTbtJHg87ggn9261hggjve0j+oe/In5mtF7tkAlOe
qeacLsg75wvfMh2xKu51NuMJKhRKnGyllvkhDZDuESCAe1OS9Z55f3/Jb7yBRbIrfHh5bAgHYYVT
Xm4rOkFxyGfSBvr2ca3EjTnFdKBNnOcwFeDOlN4YGp1wQxnrVHISzEtVpNYBPI29DRhVZIKXefzn
28cX4L5twiismhM8O9WeC1WDF913wOfDzAe2AmLLwmTn44X+hKrC8Nr2KbqJNo7P1slKZp5C58bk
NASRo+8GI6NDqKUQGwg5e6R7Tb6uKdLAAkgcCq0xdh3op2Cd2nNqn39uLgvtSAZfgHO5WP2TE6ql
Rs98hZpfS4v5J0MWJqALOgpfoeJl50yn/7xZWWyjKFqbUj2P/3Yn53lvxMxC6JC5hnfTuvWPtnU0
BlfcqbAv7F2RjNMZos+7a25CHpzWDfB8sqYze51G9s/pEaPYtxh3hVLZ7r7y23anJc4S6kZl7D/+
wNt/+naH86DYF7ObgCJDz3n7oEBOZlsWDJ4GOh8w3QHCgwRc9pt5ZzDYhYxMQ4I3rdU58993v+fm
K7Kxb134QW9Xrm2JGGc1++zeXj3N/Tx/WaySvus0T9Wnj5/yz+sCgu/mFEKwJHid6stkVp+3o/T9
bVbjHfRpkQdjZdLw8SrvPZGg/IV4xG1hnGoTUMPH9FxdrttZdPCJGyZbqq6uFtDzZ8LVe3tFmPDC
oJq627To7ctbC7+XLmpNoQ+m63YelvjWBiH0zUCtQY/W2o6ngIwhF9HHj/jei0QsDyFarBUh2W6v
4G/BX8t1mqWKMnidzOp7aWJ3tSv9wZp2H69zSqQ1uHagXbrQPQWDRuskkvSagWfC4vgQDSASohrL
icsHY8f4ogDVmpMyTkq8dEAlbyfLS8885p+BE2QNTACkYmxUVE994NVoMr9l+hzGiGuHNiLvQY7n
326YcoQQ9eGcXN97OweBx0251aLJf6rGmSLRkS+QXENP6eMeh5j7GA+hXZ053pkL/dxKJy8WvdE1
WyQvNnEaGKuVgVFEXsS7CiPQi4+/4btLbWatJqIWSJOdHHB6X3HSxbYf2lpm/0TGAicKK2u/tFl6
zrD8ve8FneJ/ljqJUqQjjmIq5Ydj6qNvbRYJfo00izD8FsA2MZn8+NFOb00TzOBG8YbjvYlCi5P1
qIQQflOFiiZtMg5wk2awW4u/LzbPAcuax72b0O+xlrI/c5OdvtS/VkZICMbhFo5PmY25qWA8mqaK
vL7wfldN418UzIcR1DeaM2fwvaWQV9S5m5EmFPbJHeMg2F8ug66g1I7eb4D3dghp4vMwdtq5muL0
+21PBZlsUxNGVZio+/ZaKUvVmVkC1lWz5hvGM8aXrpq6gEmG81B65TnO3OntyXIbdRcdGZCNqGOe
PJkxqKTKPX+MZi0DSel4B/EXtQKmBRPWpuH3YNR35sudXmnbolwnZGz2VhX6JylrJkY5uA34TY+J
6LWpieI4IlTy1MEk3pNtiIiOUHOZKun9SJd5evzHW5Z0hq9ILWXxzCcHf0yYuHVLNUTV0g2Hodg3
zYNVJequSj0RMZdtwJQ05x76nT0Eb58jspmwunCq3n7YUZH6s8gQFV3OUMcxtTUkd3V+J10G2uDj
R3zvs25cfdvb1HLZTG8XkwroCLnZEAmUGUO/cqbbpkv7u9hY0v0gQaNpbaOf+azGO3vX4L26bCgd
U5BTcfMycxM9KdoBvHpn3pr0eBnReM7wsxwa/yjHafrspmtxmQ+9eU89WD7TQbYiCZ9X4pvDXC32
q4w2FqSOKG5iKzBwGT+XPb/7WwJh23QGAaGebvmZih576Rzosg59Tw7eGrBLxLErtf7YOaL89fG3
+CvZ+XtiuW13F0YMfHWQDvof6V0PpLFbZhWlkMigLs7u0+Cr8XFqlHWbmbSJzSTOPvs9/d9SzvUV
dqvZDtpTfFVkZX8c3Wby92d+qW2T//FLUZjaaEqiL3OqLtPRJDVTFNijonWqK9p21d7FG/3oJlmx
a/tlDZt+EDe9vraRKBvw33z0SCok23Fkbc7ki+/tV1xrPFJv1CXsU+0ekP9J3JiMqNcpra4AnA/7
dvDGT9RXP4s2cZlRzfLMdn1vTTQiSIcRmSWAnUQuxDr1VZuSIYJSlIOYMcdtlDW49/nijUXA8I92
RBXb7plg8u66WA5sGpfAGk4d1Qym6GtKmw5jc8th/jDUm/CswqmUaUwKz1bTUS4rpH3mk7+7LrKI
28UH8/v0izdDOmdK1EOkm6V1dPPCcYAiD/lVDE18NzaLwVAFFtqZq2h7jacbjdNGVENQG+nHE82G
CUiwMi0oIkhtjk9ZNvc7Uzni6eP9/E5IwSMInjlnGqXJU+EB8KelGPy1j5yuySMfmaIL+ASAMPrk
NzznMezN2QzJFiykWpV1Jr9759WafEh8Pm0DuN9pKkLqsHSFkbKVyty5yh3g9h72TgeS1j4aahP4
n+zPKey8c4+xKO0YEoWN9n6yfwluCNX6hDGlmEG7S0HAXmjKF26cha6Yxn9+RtFGMre4jTGzfho2
vX4TbHa8IbLLRbvqnb67T0EDN3sdUmUW6uWQ7BffXe4+/rLvvVvaO2R5vFgTt+a3oWyAaiFA4A+R
ptbhsDRGdRxEq0fQcr07E4w7zMJuuf9fLGrT7dicjLZ0+u2ibdVneikI1k6RNlezTd+884T2K2nb
+aDX5i3+u0tx5qS8kyGQGbCFTd6jiYL/20WXOHed0o6HqImrnia5pR6HxYOEa/kd3NWPn/CdvB1n
DMjO7NrNT+g0HRlMc1TjRA62QEa24J1dimm1HjXmoMEA3Tu00PjeD8Xaff145T9aicRDBql4zG5K
W5sz7tvn1OuVqL/44JFoHjDfWOStZIj5G9LGsk9bCwNVq+3EL6+NW8ju4JoBg2imflniDf7ENGe6
as2pTnegouAYfPzbvXeqiNQcLLqc1BUnH0GMk65xcxMXPcBu3tCA/AcTccNkXQ/iZPynUoB/vQya
37RwSdMw23j7MpbUM1wpqWJSAJaBGJA7MOlkHjJzMP95ANiUhQGbYtqmY0DzdilmTVafQiSLYnDp
B7LgLzWn/MAFQznjd+KTb1ZF9M9fJ5a5COUhwY+Lz8lBggvXOAC/VYQZOO0Do1afpqxeIj8GmGJj
G/fw8Xrv3RaI8nm+RX7nYSj19hm9Wl+bcanHaLRj/TinyoB03w9P0CYNaPlGzDc0pjMZ3nt7BiVU
fGCQyNxUFt8uOmYp4orQECK64lbo+BJgWplpO3CF2iZhYJ35kO9cFBaoYtvic+Ilcrpe63EBM7We
IrEkxU0rsu65M+3lQIet+Pbx+3zn0eiqIx3H89EAdra//1uXS6x0P9c1n5higt50PelCP3YgLmoK
wDhK8+uZrOydBW3Y2cRwRoWbFuDbBevGhrQCvyIqZBLva2d6rezMPGK6BqoZYPeZ/fnOq0R+E2Vg
BsRoUJwWSszhFWNjfYp67qwIYGBxABZhg0h3zqmO/6UCd5IJbWkQXmrIgtFfPrn3nBTkmZPNczTk
6XIUFmoHMtPUPabFxs6Zhp6CVK/vMtXrl30LJUf0/vpJn1TyPUNC+ydscBtlBKs7jpufi2uJ+DGJ
O3XrUQZesh/yYw3v5ZgkxXBOzuwvWbk/fvmtbKUNKf50yloNCzNO4HOR6PoGhFEMd0uYs7jC7K5+
bgCCkMQuc/LVJxxfNDJDpwSkkfY6WE0GjwQhgX738d58J4QxH2DMZpDquAzA3m4VXWsQUu3YKoYz
aGCVKm9TaxpRcQEQhrRFcVw1v4eU2VhnDvx7K9Otp7XNdAJlo9NbRihc49NkjnLdfcGvwiZfX4db
mOgiMgazfHb6MQum3ldnEs13titDEUZQVGxsV9N8+8gJhLF6aI05Qk09BZ3mFAFug1YkJL55H7/d
d25SdLq3deiOo4dy8ozWUCYW0XBG6yHesP32VB0A+sxBq2awkcvaHV1pjmce8J3jv900OFiQF+jm
aVd9MYTqigZCfLugiKIDqAXqjczHcZ3mmhsASZA2/PhB/3in7GbyS7FNK2jwnRYoIAcaY/bUwunL
+tveSOuD2djTASTmuRnie0uxYVG2IInx/jC1a/NydHIX/YwNs3kJXS8LitEDpkSP+0we895SKFNZ
fEHPESQWb3dKbbRL7jnaEkEhpmdfdbYKBZiXFJTTVJ7ZK1sUf3M5IDpIqxKddVqu4HZPTqIHtQYg
LXILGWjrWwDcuQNtrkG45eNP9ce5Yx3KrM1nREfT/dSSEkLDBOnFRNZhwcEXoebkMhMtZkgQxmDP
4B2cKuVc+jM4549X/uM0bLKKDokyFziFyF/SmH+Lg07ho2SwddQhvsrjoPo26uFn7galLXt648uz
bpTT/uNF3/mGgv6dtanRUhecWmulSOxBdzWAMAGGQ37DzB7qhaaeOwC1/d8sZWFlsD0cmdPb7eLA
nDPAQG5oqQH7W9Ezz0e+DoC97/7XwO7//pr/X/La3P3Xvuj/9e/8+VfTLiiEpcPJH//1qX2tH4fu
9XW4+dH++/ZP/+dH3/7Df91kv7qmb34Ppz/15h/x///3+rsfw483f4BQAcvoXr12y8NrDw/orwX4
Tbef/P/9y//z+tf/glb763/8269G1cP2vyVZU//bf//Vxct//NumDUB7929vflvjP5k7jyXJsWvL
/gqt5siGFgNOIF2HewiPyJjAQmRAa42vf8uzyGZlNZuvy3ryzMqMzMwQ7g7g3nPP2Xvtf3zB6a3g
e/e8l7H6t9/0463r//6bLH0zEKrcdhVRoVS/VczTj5//In4Tb50NEY0BB3Fuid/+VlZtH//9N1X5
JiPXuS0qaBP0n7Tdrhp+/pP0DcEQ7aabeEEFfCL99s8P4JdL9a9L9zdYROcqKfvu77/h9/vTTckJ
FcQQDwEkTcpBuFe/3il5GqbFqmelI4tNew9mYt0JQwdPooXmEK74hHDbkq/V2fQGRH/kFr4aWv2J
Cfd1XJSdPPRvqVhaFK/FyjJf97ZRES5TaTqbOILryzyCzhgsa3RzuXuLknnyF5wM1Y2xYYIHQZA5
3WFEXX2lDK+TgZtBx1VUdsVFkJRkE5uL4EyN7Cx1ZDmQ6+/kYT4X4pI441jdhLbS0YT68dBOu8qU
dnPaRrtWiJ/mpP8hp+iehWQaTiW5urZQjiFAcawm7MvkOiYtdtA4fJesaRPrzamctcNsZC/ECu7g
qET7SG2wmBTDVqrhdY34gEJZG5xBr+85QRRBmZLSagxzvpnW/LR2jbwNhXxP1ujBXJI9E271mCTa
BQPLQ7kChRARHzsLJBC/ydK7VFhyb1SG0OOpOQOQggRizs7QLpt0FLSAMTnIr5TgrKwLjAqMmdx0
uOEj6EKyfu070V5by2kVlKApRsHUwqg2K8pDFM0nCF+OpVb34KXo9NabpJm9dm231KxOWStbU4wO
o6h4ZgJHsy6cuTFtWhURnhcUL2n9mGchX9kYT1aHMjcJletiYLqVbjYFHE+4KNon+nC+RiTKhvWs
PC4qxpRUFADDtImHn9eep+gja2GOQSaql95wM5hU27gBIJ1267aMQyKBJMBL2mpzVsBOgt+27NhA
NRWqbpx6ED8LZxlyN0fvLAzRRi6bTaPpxyTHb5OlQcmW70ZqlrhRhiizifYTtjlHYMyNw+JG7TBQ
aUqo7bKyBw6LP7iVdF/ujB+JGUI/qENvHbPBrkAr2UNiBGE6fIyqdEitLLIlQglBF6DVK7KAiTlf
J+WBKAMsBJ+ySRusCKKyvMEqeeXgGCwmGNRlKA9rXlyFLjuDOLprblb3bnwMcZPgsHRJ9PIk4ElY
VnqvS6UgqaEvJmBmYP2Y701eBLOZqb5eygLqmLJ00gnPX4rifjJEfA79PZkkW1HRD0o1b4mFnOyR
gBdM4CKeRlVJfe6fa1gaJ3HNybMZ9HvJhIqRTdVBSIj7LNtmk81K7YRi6S1rhqRSLhdHGyy36DVn
xdLq1Wr0UJeIt+vKI/fmeVqwpEJxeOc8gKUx/lBl4bqUZYPQWcVDo36shvHWdv0eNMuHIXaxI8za
Ix2Q/GPQkwcNM9dsSAdFWw4KlBP8KBvsioYDlcCdwNalunTXlnWAuO9iCVqPk8E6UD8+xRggo0b2
KP4fGjx8tSTcJzf+hdXacrNkCPPKRxk9lx1mks+JOtDxJaCMt54VvJpDrJzULnxbG27vVWkurVm5
UJuOfV1v1rSC/oCYUCMNQ0pHeEiWtgEU9Wn0+TY1P+UcH7nYVQ8TpB5kgJA5I7JmWhyAvlmySGRD
72i93m+wo5f449QP02jHraEahV9DrRSjfXiDBoBucLSWe0ou5Uf+gB0VC97SYWVd5e/coqGTZzK2
IbXw0qbRbIkFpxGEnaQP4JHl/K5JpXKrt5qvV8Njs3ZPMpKiEaqN0870iiupcXqxLzCli1owWQp0
0Dp+MoXJ1ZPEaTKLnGfFBf1xHA1Tcs0x2RR7IjEt/WqVT7H5VEBqcxYo7rUEZkqYlMtI0LsdreNR
BBJezPI1A1LSWyFy+OWjWlqnV/GNWAvHJjIu003Xz7In5brT0xPS5uQkpoj5Q2xyjpLoexwxx6Iq
7WpIcKLy6NrpRBisKT8Rc3o2AMfZw5rylMgwRJawJ52sU7baMHxPDA3jKCgNudhQVJ5ldXgetG5w
QwVVEpIMi7qYZa1QT6DYUqdex8+uAi4FT0GhJ5pehnl8LaAaBpzlbtfPfGqn8mLVTOSXsNIwzBZv
U4y3Uy3aSwW4sFjJgpc1llxjGZ+ngT91uNTxU1XJphesdzqWGIBmZTdx1GcpmIGeTs96Jq0P4xxf
O7V81yP9YJV4OlT5HBX5C8v5tg1F3K4WvokBt4E0XEXAk3hrRCcc2q1RlTzNCR93ush+XsMkZO+Y
bE0vRbtRxsoh22AHH+pd0G9Qlxgu+AoCvc4xO8rmRw71yx2nIfasVrmWemG4sZ4jjE/ru3lS2Zlu
8v/I+ppoJvuLXAys8iSfzkDvPbrW46Fqotd5El/MNN9hZA3aCrowm1tmR5bxAYh8Xw31XaKIqo2V
vvbrccZXzspgG1H5THBy4+tRck6U5VqIwo9RgtFvTf1WXaT7Huym3erGJrSMy2RkR7Xqz0XevFUr
myo4Q9s0xxNlLaC4ZHB78oZMnPZQ94xNNUn6bTuntzJbWH11Tgh170wJR1rS3D6NVD5zOZ9YuNpD
ltWbTCEkDNhejZJ8uDemGj6UIK487iwZ+Amdaph/zJH00Idp5cB13/dWfWLryDBPQgpYQtFrUxwI
fQdgWq78RFgupLjNtAPMxler7Eww9q6ozUtSZThk10GyrTHPMTs3iZNM0Xs348cYLeFOUbOPTjax
mYeRDbgxPVLRQL21JK6hZTyD8U6dfsUujYXQqyCZYdet7pO6eJGUpmdzzzfEaKQOYv/aW/XWM6Xx
VNzKrn44yHn+lFfdl2CRtLzCLkQ1i4xm9oTW3MPuXbdFXfBsTWKgquMIqVqCoi8P0jGpv+vwPxlj
OglJdUs2bntNPGW9BXt9aiANrbNtSCvLQ+dPxeLni2EgFu23yBEyR8rWVyZj74sEf8WAkQSuVLxb
jDSw6vV7FXKddMRYiY4DvKaplSnZWyerGHCXeU/HLnZka7wHWrjafVoESm3K3Pcdt3OpHJIOjo4q
4EG1hqHGBViMQYnXChGE9qYo4IL7BMBSuYrYoSHLkLgTFKbeOeo4YRZe0yfNLLZLU340ILuZLSXH
JgLEgwqvd9o+2ejA63ypJ6Qt1TKgcuJB1kJAmRaKgnBUTTuak8aLqirBIEc+Yx1B+GhVC6Jm3rHY
auqhKYrBxhpvq6kEca8NnTiMnqe5GfwVw2WgaL3s0lvh2A6Pwo+1nHUxmnDmx42T0RfmfZtOV1an
0pDfpBomXMte4OOkObHO7UdlPLCSLyyJydEwyzcj53IBDhPtycQlmNBbFPqUiKUotIW+F/wiw1id
pTPKmy6/0xdF9XLNfOrl5V4fku/Tuhzlgj5Fl74ZA7xK2jC8Gi0bPTlugHT0neJCiWpA69SUAmGO
QreEiiFFxo9aGXSPdTFx02y5m9hxgRPgMGuOTY1NpRunO0FWYNI0yqW/yUXxopwmEKK9qvR7c+4N
bxDwTk5zQEDLvpAVEADwmEkC/6zRhe4NFEJrbT51qum1gvk1wRlzcC9pTg6looLUp9eZuzKB8OnN
8GgJBnI/tnDlRoudymyGE4trtROBAuK4/r70kYPcOATZNB2WVgyhRrPiY0d1E9zc2zQP7yeAARTJ
+LjI43jL5uEgSR3WG8kkwVyeTjdBp9OlKVCnuFv9IsJWL6rs381w4e7DlBLKnwBsn8Kw3KYE6qQF
ZLURRQrsjkeitsl4z5vHsotqL1uUfScvL4JhcvhRMihB8/Ioh+1hTpXHItTvzGy970oo8xMo90Gc
HrFcNDcI1HtnjcdeTCcnEuadkuabRZv2aqxsI12FJkArGuCI5i0pBZVaDecxxzADsfWHDL8fL1JM
PYDzaExhBmt9wWhw3E9llWH14oZcutwVh1VzIfr3oDLCjSZYZ7m2tlgWv0IlHpAYKB5MjmsqSKUd
dpW2a4rpOTOBy+ZR8ToIGS1layvg7zyIZl8ERZ8NuyzWT6qV5h6fHh641UevcqwbbXMj3il1/FIZ
M6uOWA9bMS/6DR3w0dfh7Wya2oIiJmIzIrx+cqwqGTak7VCNs6zulrgXvR7G2k5py92qzU90b/eL
0mHqS6y3caBw7XI4BQBvXewWOwBL0C7yTvBJacgpU8QFO1s+2qSUtU7XW7tZETOf2XVCBN3yQsMG
nYGonaH42cMC8EFkvkwSVfeMw/tAQsfVbMp9EpqMGyrFgKaXvSkQ8fn0DdMxpsifW4t5i9VSBo4a
mKqy9VNBR/gOM3Bp2vw8kq/lJHFYOtLUJJc2Tt8JF1j36qDtCg1dPlaMW8KKEMC+agMxHUIn1DmO
os86KXFxjmPtrdfwpidGeuohOIEPrHxBayCx8Bsn7WIYEGHBzatUsXba80NUbguh8TBXvxBLR7IX
8eh2ESvogTU4JDqHGX1UHFiETzyuH7SY7uLkdr5oC5mqvP0EYAVwdI0f9PIDefuzrrSF3yqFr1Jb
c4IF27fMDLV6IS/8DMbkaww0j9yIOvbAcOCkqAWsuFmdHxAOv0lxTQ2Hm8cuEl2k7xI/9GsUs0Zj
WFxz09WzXHT1ReAAYXmNlEoOkyS31g+LKbyk8QVjNkgWaa9Bf7G7pHyEBA07Ok6gcjIRR3QkyZHT
JeOnWXkrCDUIH5tQ2YZqf64RCBV9bUthpG7iMbvXlTurxFnb0L+xZaN1i6Xb1vWyU6tmp4swBgVT
85OwI7I+1veWKEC1ktuXMorpmiBpsdVBXzwdViY7unrpxRes9OFWroFLcchdCwVDM0klYMef51Ej
wrJZr8w/qGKWI9QZgi+WExPe1g8N5U4uNIfOXWCVxXaupkuZhZoj9wQSVdU+6cSjqCnHnhIMAtFT
V7WPRa09WFl1lSZp08Vxb2tStxlW1Yvj5ZE2gmrXVnc2akY5I2Zlp5JpIufy97DqJXvoVliNBfGL
6anomqe2gMoQxV22kfXls13VXdNxNIVeuoGvwDEegExWD4MtarHkkIMDuhiycN5OyEiUcjfCMWZi
ZEG75DkGSJXsegzSQvihyODXa29cm0syLnEAw+FlX+jWsarB847STpxzDtdjeBdjmNxqZrgDHMV6
thBzocc/OqM51CK4P7EIhJrTtKgBphwKRzUEmzLzZS3emuGs1W+InUEWZqVrgH+HVAAwJBUdErrY
SKVwW/SnrgXTqYXV/TwMN4xnQRz1HD8siiHsGdohkdeWzCc9mVrfEE+LoT5WmfmkdHJpF3wBjfhW
2mTrraT0cqX6BK0RMc5ZT21iOJixp2Bo6w3j+VON10cKxw1BgY9JXLV+ubxpqfZmNIaxzeYvCMLb
lE5CUYp3TT2sJ201blyFT4lX9KyClRNF86XELbwZ+uyzCnkX5riMp2WBcEFH35H1eHKNBh5Yn6Sg
JSwx5oqHkm9kBRNfiDmME2wBYZCDbFEIJPp8ChBgp6p4UKwykb/aeCL6h1QCW5X7MJDVKj2OIDh3
Wmeke71XJAhPtAEmOctcIlZWpxu0h5/N1L/UW/6/dox/6TL/xw70/8DeMmLB/9RXfngr/3Z8A4P2
S2/55zf93leW5G+ahAkXdKMoo7SUmLz93lfmX2gqIgAXAVAzVbxJUP7VV75J9xivymgNZP73t7/9
s6+sfENkwXDpJmAhkIIgmb/QV/7p6PrDBIkXStMbwxddZdVAcfCn+UOfwkzXOc/QeqPrSmhTElgm
KDuIqaZbLZ2Fi5ANk2bLnTBqgdQkWzXta1+Us8ecG5YoggcNFSD9g7gBjaldaRexdJBh4QloqDxQ
XRzgRwUuRM7JGJ0VBR9p234Mq8UxhPAHwSqqLY+3PoDO6XAWjS/WOzQOVrExrfLZiPLaHYFu2Pog
PYy6uBHgSgMvlFt7LPgarfteR8O2bF7RFLC893rhCmoIfUT+XSTxl27zx6rgvz9PRX65x//fnoTg
R3WbTXR//lH/Ax8CNGP/6SE4vuW3uLjfZzW3gczPr//H/a9+YwzCtB4FoXi73f73XEVSv90Sg7iN
sVLeBiv/mqso+jeRW//mk5MtkbE0Q/B/3P+K9g03FDc/43hmLwhx/sr9z6/6dYSKS9jCjICRjAEO
45U/PwAihbsQZaAZsXDaiWl43I3uQLhfqQ+XksZ8srz1ME6l/G2Nz+bwNFRBL6fwc+OLOKSBknLY
TQ8Uz17XPUxwHSrU7OIVUc9GoQGZFJIXEWLfprh3140pXVaZ8BrtZa2PepKClO3tqX6U56CXiJmA
of4B29ASPAmY3pM+X8Q8MFruSLcYOcvP5baPYBfVdkXQAFp9IrU2NBECvQ70MHJI1tpV/JVxq8ES
Wmxki7K7iQ2iofZHDpekZZwidudbQ6NXf6jVWeeskTTtAw0LN6u/iBGEzfKygB0hA/0dmvtdLy5b
gQOcmkFVijYtNUwmFnRYWiKLXszsHd2Nk1SRYyQ0fQbZRkjkSqGDfN5rqQDE7EOu60OlPeDWDeLx
bVaqq2ZG3hxOzCTIwFSmalOEV2ssfamO/KKK94BgPUOBlTZLW6Ea+RB7f5JGv8K50HOozYx6M1WL
K81fuDWDkX3TuCzJq9psf0LnKpg0+xiwoUaJIWZE5LWngpOyYkVeSPDGdENs28VtrZM3ufhDWj/M
9RGoHy1cp28VT6LbBimE6oAucnK2wvgREoZHc0trI6/NskDsyCYzXsRk3S4CLNN68gQYH4PWHwGY
AqYIQogXcYpzWXKtMneiFZlTNNzNKBwStXFkeM+ZIjl0vYOFaUetD15bj54x1yeF0VonuxIgdzGf
qAc7exJkRzIbL27eyjxibsKtk6iOuJ/GeJfEXZACcu8GwjmYaNXoONbqQYEmlH6WKhoduBslzUe1
386marftqzgnrlzlDi59O09bRyh1rq8SzCB88WN4pRE5Oobukh+lkEeld4FQiS4w/ECdjAN4ub3B
gKsMVacuk2A172oGEpytIsB6Jbn2kX4dx+9QcO0iP+ZdyBvlNfAk3H5jpL1KwwC6iaZd+T1Dt9SR
kSUq2zT5oLXg1e3ijspMQwZEeM0EAYDACPd6hfuy4PrWVMHvGkjUybopqZwLa+LVMzWQZjjAs1sq
IFOTTVnQX5rLxc1LSJL4iptZsvVpdlVDdnLjrLe8cfEwSg91Nt8VofuHlfAfk9w/Tm5/yrP/uMP+
XGA09DxElkEk+DnX/YOCQTHISo1BXNpy/pVQ63XFUzZxLcPCh5K20moGGWiRRrC25oEOzXYxCk8a
Y69eZ18Ip6DKQx9VnD8qkk8SBoqgcxFCSIQSbAk3MMV7Od+v9DFNt/8R38j7fA/jBYk6Xl3oE1T+
lKKjzmDF0w6O71eQUIbgFHJMDBkHoIn5mPK6JLas0BUXr5ZQeTJPsz7SkTV5xhvbXA+6+hlDTUxL
AdwURLzKzbttGr8xu+uIoxizQJgec15EaZKqrem2rt918X3RM0mZg//8of7Z2vP7qv2HD/UmZ/rD
hzoYCzRclQ91zZ/EPjtT87oxAN915nxYvi7ol0vxBaD8agbS0noLbM7//BKUf7dxoATFO3MzJ7JL
/foSylEQzKljGJlJhqfoqb3ETja7UXfOoS7r76tiF52zEuynIdsy4QTeq/q2FF4aYzuHXgayj3VJ
vhL3wFMvLFs0fTjDc8vNaLuL+qYGdi8Mf03mefvgUCZRicLKRK77ZwmrxB2TSFbO0cx6H/qcnpXu
rMZhydb/5vP5k2ToH7+IGdGtgEV79ecrFA05/TD6rTxlcu7SWQfkasJFMzdR89/9LuP20355yGDo
AbuhjrjpI9AC/3oxJlOcBYyvpAAIB7PU741Q2ibdtCGsZzMC8S3V1YV9aQNxeZlqyJiaEkjaNqvQ
RwMvpDENEakvV5qxS/pkMq2XstyHSXvDVz+DNXXBmDuxgO5PLDZ5WT2kNPwmghd4eKek/yQSx2P9
J4yy2QLX5ijMaj7UCABOU/chqUnAqfQMXK0zp+Ost7v5ThUvzKg9hTI2WmgmSbTuNeZ7Xwti5hbn
d8SDKRhAslIKXSIWxBWzfVi/jvQkKnE+zDltCYmlBLGg0eYMaK+5brLGNtu6jaA2C5uIIf/6VQhn
Bu67Ng7MznC4K0ATzm4/nqTRlitmhoXsJmAXklvHqGFOGD6K+TYh+1DrN0Z5qeAbKkbtTyCDJQg/
BKbZxvcxav2pfmZ4fduGydwKUGPFqg6ra8G1vm5IZHFG9aE2Fgf7EXkdx2m+EW8/JfGQkeKmr6DU
hMclZd6Zfy5msRMLT0+13TIwH7C+TOmTfD34kJ7AhGYq34aM3j5kOuk+ZZbabwZxm/X3TNNZqsCf
Cs9Rhoaq+bkDFNVzz4S8MTWm8sDBYPN38mGCbsdASVhA8uMwyNEITPESrMri6nFNGoHhqbepsbnL
otntqpnVE/4g/Uy1OzT08VvdQhBGFNWqbPu1eDTzPogjqJl5QtTOOBGxom5m+l0doSgpoErevJIx
cvsZ/zhwS33IDc89/a9V8ipo/hbCmTaIyKVKQykwlo80btyUgkfhOSEvEfW8QpfO0aJDDjW0UmNP
pTbj15WxThNc3aYwHelaZsa6m/Sd3AWlEnQ31zkI4FC/0ivzxqHZGPq5H1SWcmNz21IV+GTFnLo1
hcyNLQ1dGfS7znz+pCWfALsv8N3CnNF22kO0tHy6rYX8YkpIIQgHqdF3KLMaRJoJII+5FcXjEu+0
1NpqhcG8Q4cJCi6L8Aho5YiE7ldZe8iVp1Ebjwo9WvRUO6kmq+PJBHdKIpXdgQDvYi81UV1AZizC
+4x3YgrnOGQONFya4WOaFaovIsNorajiblwoCciVmAyfAcuus0JqmNSVi69h0qlHdGSD8n2JPiWv
p60ErV2uvypxo/f3dcvQVnEnnq2Q0ciETSHLTNuKXpJx4l5NgUoI5MAggbHOlH+T+WPV4Z/G1HUW
CXVskdK1Me8GTXK1daNQcRUKm3hhsVELj1ryPMyPuHW3AhMFa4ofMthA64jJtmSeJd+FaG+MGuJf
9yFUXC8ViqDKrC52l2naMZd6uJWUE3OOwYLey2BbjUdcOh9l91wzL5WpNZfsDtiI3w/fxSR+UmeG
LQymSdj0qO+UbiOEx87yIvM6GuyU8IqT6EuuKTU1xkT0ugTJMc3KpuheKEgx2jNa4mxR6ABQDG7V
M3ETdJu4V5b7lXLUHJ4N+RixzHbjc8iAV024L3Gx9OrqqXQTS3N2F/mlQkcveLXGMz8OblxtSxoE
AH59RT7TeYsH98Z8jK+NQLBBxxpbZVdrGr3plp+eaGhHmANJ+Z0BxU1v0HmWa8DsjqZED9AA5h1x
S0WcM/yA4syQRAw7dDsmQIkZ2FpBnMpWaalbdIigOo9x+xq1i28VzZarhdDpOqRPUvlVUisJcAY1
wEqWqG5Des1Jeu0A469QhNKHfP4EjAhXedjMRc2vhlWnB/2y7uICrF5IalTcXoTuvsnWbUintGSG
o7eqoyebZJ1cPJOENcKiLmmiK7Nnlg9sDSid7bzPH8VpH7fcpfl2NPeN8CZN5c+X0le9KwnnbMpd
g/NKFNGebnmlFWBjDRGU9jFN0I8kHluRGEDu1l50wIZ6mNvsRhN8biQfhC25SaUzsA9lnGxNkIm3
gCfZeNaWhwLkNM0ZZ82qHbIZiYYsS94QMtOT5SBKYjvWGG47xru50hXe0CByMu0I9WEf9k9YHYaJ
cV4bAB0dxe/TwLbZH5oEgK5RbjX1DkEcrs9surQCURObSAzqcKf2B2V+wL3XhBsIl7yDg9HWrkz3
3xKtTdeIbif86OYXEp4kah8MrC55tqwF+5qBfYoYpHldS+Ad/J4iPxVt+iqAMR215hV1KIIMtFfX
WwgQUzmWF9nv5scW0AHONXfkprXEGTmBbJcRDeX5LtOIayMM2aiJfquNk8D5myk6OdOr3Y7Vq5ls
MiDJwtzsga6Ab/VVzrCZF4nzo1RBhDmN2ffReJXk/ElqSduTvgqmMsvq12nlLrFi5zP36erHjBpA
o1MLyu76Oo8tYZs+Q6SQA1GcbBW62AKgELOzBxLWVWKNRQ0EEgs4WrEFFhxYfy4YdEdHlwz3lgMH
cd+ZkXquHF0JeUlHd6Z1RggvF7r3m/AWXxa5sbRrWUy1mtmeshmlp9VSLzLQFbCOPCxZkLWjP5so
/S3huWGpn6rRXzhexfXD3B2GobENa7TzsD5I+UPHrtwzPoFc61nGC4f7k2LSJ2mewvkHEMdTpxSM
EyfcvioDyuxLpBHYMKxZ4y2yU7oSXJjvAoLBnshrFCy2ls+IoMqjVTCLuUmPssHVQo7zjxPz2AIK
K4kRHmDlW/qvTxgD81fNub1/k854HSP5U6Hai72DDAYXVvqYVA2ryW2Ty3YrIGWL7JcCCgspFZ4O
mrGUXXxdzlw6BZ+PuCLn5GZPUbjNfLoK71BDzNOs5VGWa0+PY6K51xusDjEi+3lNsIRVuKW4iYt0
1yOqyerFzeIErDWVXLUfSzbfCm2YSnEyOQvKqUKcTwLPMp5Juw+/mrlwOznfxGXoasZ5tnY1FAoT
GUtCYobOIE9dg0gVXIOWTyZrwU10acLZXov1oHDiF8L0xyhqSGpNMOR10Cr1Ru1yvxCJJb1VKUp3
lybzkwIsLVE30lIQ1oUcguBkXayPiKLIRFE5tFfk313nsGC4kno6/J01ZUSvuHo6n/KMsjMrjnV/
V2SUH0VLujWn1rl8k9PmNLTRVoYhzByydyE828WAgIsUVj3fDaPEjDtiMjtxXAVC1ZzXBe5ukRJt
tW4tClG8JWbNVFQvPhUj9keW/YZgib59BcHlyzN5jlxH8gzd0GB3KAhDlqk++YxMjfgbZBOEmYt7
RVzdWZjhCycQVL4X5sPQqyQIsf2VL9zNauiQ9Reo0GbJDHUz4rayiBC88LXDNEWM0IaEsqCqVneq
rhDg/RL7Ql6RE/TEoUCuO19cNR8hG2sYAOy3KDeCcjwiqXiJ2mw3IIFo0pfIfCkySsppDKblqMwV
4n20HMLUgoXqtmvf4CmdAppwmprvRkqnokx+d1/+pb70/1/T+Zf+9b9vcf9P7EvfqHj/65/zj/9D
9H+syrePXwYzUALoU/8U/BvfVJxHgGHoRUh4EW/si98HM/wL5FTGItiQb4d7Can9vwYzBuMcvusn
lPFnO/lfgxlDZoZiiahFbxStvyT4t/AH/HqkpQGu0STWmABRfHCe/vVIa8SYW0JmhYjZLuiXInfY
XzR3cdhPHDp8m+NicHpnVPtA0Ntu8kq3CJLAuFsXf007Ilfs/TUCD1lUTqAEZDYinXxhkd0Nfgzk
2p9e8ELuRq/f0dLV9J04uLNpd6dr53E42kAk8Ux/bdHhNGTheYW+kcmOXDaFg2rCTuzK4bTM8Fe7
Z1gz8sLohfqjazJt9Bn0RK9EeTiXgVdxGZzQs9w8iLfIAANatzaQeoIHHH05DHsW4MG+kq5yEE/y
Jd9yeN5p9ujLu/qgB3JQu9r3veDm/BDBFZ/VTbvLPfk98UNv2FzJ7XlAM2rffkPIrn93c9UfQl9J
vMSwxfvxu3zEBmBfQqfzpDtOrpp93V2uV8s+7m9/WJz2kG8771V1iFOx20N7qOxlB5aa117Yhf3i
Pz5G9vvs1ofeHbzivuIvsyt5dAyNHRwKezG4pUYZbrI6Nxj5NSaAx2VGzY97TexHPis73TKX5u9m
1/hA7G7rjmHa7+13+Nv34Jbt8lDY0WmxqECfJLm8T3QHkTUi+CGiZ0h1rlyaD5IFtvWm36uctVQi
jnwkmNRp0UG7JOfIqQOkA7Z01xP6EnVeXHjyXcJ773b8p5t3k3FuX1afZoybHKIt98F19lDVuPpr
vgMlrdS+RMmF/MYpp3Pj5vkZJTvpz9mlfmdfZ18dftR3lEnqD81vLkMwBMj6PpDIkP61LxMum6Jt
X2fqWMEhCWvhWiO0XX+MRzbQLFDsFOmzbT2XeD1GW2SP2pANbhxHJ5Q9qvTtzNEv3s4I7rbnMt5+
b+dt/DWQrIX7Q7VTP/L6vbhVXOXQfl9ebxuSbHf0NivbajaxygYWuXDQpSmgmjQOHWLD8XmNHC0/
WReCttw6MJ/rY3yQj8pDe2DS/6QbZ+Hdeq9W0kVMnCqWLTpwfrkJs1PsCndoiJ1UOE5Ig5w2owBE
u4BuD2aMw/9vGSEwmKyD6WBsyxm1myNxQLfI++aAeGQDAMDNVGT4InqPTg8JOhNkzcfhLU5t7dDf
EcPWVttp2ZGzVcUbxQ138TndpgcNGdMXh3B3dd9JB7XP58OO19844kPjCiwBqDR7CvUXgZy5xxsi
XXE4LnRf+qt+/C/qzmw5biTLtr9yfwAyzMNrjIgIMjiLpF5gJCVhBtwxA1/fC8qqLCpaJG/Srl3r
LqsqS0tlIjC5w/2cvdfOD9HW2wXuJiPud23s043CC4ZONcbd/ELaK++Atl3RYSE4ZRmUm/CqZA/Q
LShJK9RoHnjrpLWI77VLIgisx5WCqPGGZODNolmwAdu2vnmO6mg2Ay6tFy7MWxQbMOGby5EE0sUy
TA94T7g7BLXiEzoaF8GdsklX8whWjTsKRemKKlv9zHkFdA+W4sFi3nCW3UNwlVyGh+G77a7lD+UZ
3TXLWZ1kNIPSvW9ti/BeEmuGEM9Yaf54XmzM5WZcY+4k3HA3rS7Exjo8K4v6fO6yHJLv6dHeK6iL
nooVm/wfrLyVNYsz9zF7zuEE+PrjZXjuPQHsqhZFcqlfG5exd2cku05/nMYdYPcr41x/dM9ERZAW
YWXt4kXdkRjlXqynpbN1H1Bznudn3RK1zrN+uTOut85SO0Y/jaN72S2N9Xhj7I9yl/goIeVCDa+d
dEeesPnVrLigCp3JIvLTFdPy+ukJp0q19Hbq4ibyy8s9DL/l/RrF0OI4rtbWlR6tX/SVvkIi9V0/
468W6sp8KJ4eDSZzhJQsmDawaVb9JnpqV2wI+DvQPNbDOvORiK77s6O+0ZZHwt2+1tHKvJj2XALt
9mW+K8+QZq3di3Kn8o/Aol8Qar+0V0QeevwzBMvZi+xo7fsVJ8R/788wmy+yEsfSwjN2Jqmv5/Zj
ujODffOT3SZ/mf18ZNU0n8Wx+Tr3eA7ZViywpq1b5kV8Ct2CNetZv6FtSLwb28qfib6vV6j1NXo9
y3GDnJtAK64p3/GXZx6BdUwzfKqavUKr8iKD/7lotG07btoV/w47821mbZRsNZF+yuupnpsvIY0j
YW2MdXhpbR+Vc41r8MwVVQ/Ss7a8lStnSz1u9WQ83aGs298s/Z/KrmhX+sE+uJu7YzEhP1ziC7Oe
2AvvKr6bzrl2TFnkX7KyXrUbUgVXxnb+H8ycKzxeyje+sZy+s6WuGt4WT2m+RFBRn3FSqIK4k/2Z
iuYCVPEiOvfkN4KEle+duQLziZQyNi+C9ZW3sno+X2RNxxdd6JuC75z1mHHKWBzYbtbuRii+0fne
SqMOQBymTd3q16rpHy0v/7wm/G3Z+L9J0DDjjN5eOJ61w4/8uWQb85uqYf6X/lo82l/w6lJbgz0C
qAgMJ9qdvxaP1hdECSA5+c/c8MO+/Pfi0VIRPJieCZt3BlHAwPtb1WB6X1B7cSxWpABnZ8HPv1e1
/xduUQzgvy8e8atyDhZ8KuSeKob3k8XjKKwoNNoQXU3NGsJoh3HdIIXGVpxVL1IIbzmIPvejhIj3
kZ7C0pKKgR8wySka5MmyS6d8XQfzB6Ny9S2NF/erp2fPVg0LatL6HlJQSNsybJ7i3H4STvC1rMzH
iUjASBrOxrXin/TObtURg4wdZUxBEatGnc3qsinOGoh8e2dkHlTc78RjUFA0hdwNk3QWIoocvioD
2jg9Uw6FR6aGxPkpyWF8bLSKZeYUxTdDD5xahCwMplB1zhsNaqFtE0NLdYfAlByyT9Eglx5ETeBc
gRTcDTWVYmRuXqgB9aaAHvCZV/U1RsY6oV5fbB1jvHOL4FuYd80+1dMrwokzWtKc5UzEltsEZeG+
VTy8dbEDZb3VvkGxYkpOhm2Hc8iJhmzvNRkb4rqccxUPLnhr0DeGS1Rp/mzFvbGNG49U9iqUm0T3
SDGs7YmNJgUPHo5cSIFygGg2GuOoObkk96lvKOyRUdHQVoyaPcCN8FA37jdRVwj/nEp/LnFuYSWr
CDwy9bzCrIGmIptl9WHvkIKIbLpQ8vEcmKqyFLpKKcPQMYQoVEnHDMOJq5zR3CHaQ1YkooKkWzUu
coGZ+bSiqnQdmQNa3QlttsCltNBjHdh9nXCiVCcooTAxD6SDWQLx9Kg7i0COWFRlQyqtJ/mUkshp
hiNV59b6arflLUpR5kBroLYSdV+FaJpNqo3nVl9r5FUM7VEP+KRUYLiI1nD4XkQj7Sll9AlkQDiJ
BnoRad1905fuytTlTa3JgJoTknuTeiu5oogmKqo6sRg3uFM21nwGNBaeAgLHiFM8s2TDelLLaT3J
6DhRgljVgf6sjqG9bmXC3RM460z1sbUN8px1BTEM2yZmgkMGm2tBVZaFkKc9V+S/LjAWXChhcUfH
YZOWBKTpA7Ke2rrPpBJsmsAeNqOFcKPBlb0sxVDRASj0NTFI1W0vVN81InYeAVFQPek3mMoAmZgm
/SNV2UXURGhU/TI8tI+VEd6KaAhuLEUScR4mBkp9+nqGZ6/wrdH9cbHcueR+BQJqtXT0gTOPtU1c
Iq73MpZjtRjqnVqwEnXj6rF2MpNuDTqAsXICP2nHECl3t1e7dvC7xtipRKr53mhshVUk2473615t
qufGJltBK0pWrfNDCCOjxwdAsT7u3G9qG764nbzrDL58gx3iH89U9kqcEzKNydtqbWnTyuM8sy47
Cm+IlpPJjS5r55C2msfSS0xnQxSKfV3oc+/W9vD9lN7CIL8XX2/8jTkhIraO5xoNOmlMdnpfUeXe
EAOtobLobwwreSThcd1MYsJI2RlbxaAkGMw6gU4bsx1zo74169JZgupg65ZLMnSQSrqkjTdHq5rW
o6vT3CA3lrQtQecpbuMNAVNsudj/c9dS83p0auvWKQqX2hJVvnbKaKpOzP4rTRtpCTW7OtHx1ig2
wPCM0rKe1rSKu/iKJv1BL3pmFSVGrvBk9tNwTbjRLjCEvlQyxOx0UVl5TSr9NL05euH4XAU9df9m
mpfdQfA9CvFASkxXMsb8jRUKlQzhRXBN2aK3011bOM9dkJ9BcGOIYqhclAmSmSCQ91nv4d8mm6lI
UUTlUn2eQp5y5thsIqANbIKE0Vk1bMYIVTokjmJRLmd71AScj9YMoR/Ezo+0alXamSkaEaM7H/Th
ezlSk0tiFml9Xe6MEKasg/z8/++a5LeFy5uls/+BJS8wVuCw0Sz+QtchdnDeXcmQ0ivED2hvxf/Z
1dlT8f31guaPx/prgaNAwPhCdBp0BZMKmfYLbfHXCufXH4GjJJjCmHG+oFT/XuJo6hcoGY46I31A
5s9FsH8LN/kjFiM6kDEybtwZQfhPljh/Aen/I/n4b6fuchteS4C8sGY0tmaya9nssvN3tB95ly9M
em1KxHpjPKbOSu9Xo1yO050MN7jnvYpJZE3zwwr2GUnyJQUjmpfrMvWdF0aIqe48+1rKSzs4Mkvx
rTAz35nu3fYscb7H+HkJC1vEzYs0rzTzLAhvu2AXQXpnu8fn1HqKoxs3PSrt0RF7qQPrvCwRdSWX
XX1I+f+DEhym+KIeti6hNFlw0LRqqcfHij08+uslLCuHljpWYRVRZUGC2nXvfbXiC3heaVUsWvNY
TSR046Uvuo3IzvPk0ux2NsKw4GCVa6z1fKcp2OuUCBJfr3ZR/6R3fElLtC8B+/72Oh9vIuN2ojGd
3mvTty7dOdF5UPt5s7PHQ9hjIV7bzOXCT7Kt5Z3ZsPum7KtnrVgxzLNBejFg2qfkbl1E3pnWM60d
agHzb2/052N3ObKtD1ZRtJ+6R6XcZDR4SRQwkkt0mAEA3M6vpoeVFfoY4+b/lpvJvI+Gqza9FT09
muSQ5+eFdazMG1nfBNl5EvmKtUzSdeSuMdwQfY5aqUm2ow09xGd1oAPj0za62Mro/5ng+3/g1KDP
KNq3NzXf4vz56bn/8XoG+PWv/DXiDeMLGBswlbgLYJczdv+9pdGtL2xlqIkjusY+6b7a0iia9YU4
E5vNDtsWtjXOf5wKio7BAekX5GPI+ijkAMX9g00NQVi/bWosUEy/phaCB+AoU3qfJWevRH/SLYBM
dLwiWmlbmAvLFobzTSiKrg7OB2iJJN9WcaKdJ0Ftb6RGPw6RZHU7FKwb6gAJNHRHVkISA3kexH25
8wa1OsSiRUvTsOpcxqrGB929t0h4dyAXb2uBmBIN0cKbId343cnPzpVqOhRR2Pk9TuiQ7MkXszDL
lSPqW4jh7qZth6+q2jtL4AGRcsVCGo1V68gBHow5Fi+G2ma7kZYE1HOs0mY04UTl9H3BP3IjTDck
1cEo3QOJcxTAA6QpdOtQV4RWSfSuiotC1SKUQOLB1Jrndo5ItvMrHqmKNMIltMClNYfvH2+ESfAu
P3oJ6nDjjcWVU7lHSRYlhIeoPbAFS5zVOKaF3NKdDti0DWzZkOpFYbqoSwRJZjmoqM0mqi0V0axn
ccs0B1KentqAfXBQweVITaGCmfZo3EId2ZpLezcvMgK9VR+nowarxWqdTaWNxabqnRrhHOwORY/j
zTB1L7nb9FdCH8WFHEPMaXniHW2zt+c+fot0kjIeaa+sZZCS2kIkpCsCLVooZQSFA7j+5DVi15Db
sNPUqL7Ao0JduO7Kg6JYNp3+FC0s6Zg7gt3blSxC7bZzg4KqaVc0L1WvTbOwTcOCRiLnaEfGt6zy
FMLkKjbI3L+d27S0ENsYB6sd6+ihRVOIVWMG9sILTH2F5vesbXpKdGmONKwPKjYzEfsXte9HX3gq
fIwmESZ9f49etSW66baPc+QcTVnvx8SxrnIXsR5yIPDzRmvR2hbpwR0pkKqNxQcha7mHNo3RpVVn
zkvpDiXEB7wv5CySOi4GfWcORnKbdM4ACoPmaWrTlSWHlTSHkMRKL7C1nUGY8ry/LI5u7FLxS0xs
6L1ovJytaqps2ohvWs+e42Annlav8rDuqfeNFjr2KiufECZ1aIcUdQs1nZI7TmTbN6SrUuJMGtao
iNEQRwXhmVE10w6Hes977aaHktBYjyz0iZInOn2ShY2XqFOetZFM92IMsFzXvfLVy7RiVTYeidZt
6T2R6SvvFDMyb3hxJt4Uh5KxBW/G1EprM9QlKZlOU7+Ek6nsyTTvrqt0UsC2xPdFbjpbq6CEXqqo
kVW25Yt+6qKzXmoD25DcoGiG/g4eWLWxQqRYA6mFzUIFhENvh93YT9lLuZ0zlw9OMl6FOdtOvSji
qwIxczcoF1UbedsKeWmtWPlxqOy9aPLqzCNLFxFJceNMfI94DY6OZd+QAPlU6hVhwrLyexvTMeyc
+YZ130bdU87Z71+bnflM6DlkisSstpEcs3LpGemNpngEwRuxdnQr7cEZTAAwnpYgisJ0rVem3zn5
Uxro6kYvSu04ZCR9J8r0YlRK99x32UUaeLeIL7YC7sPKtU3wuOFFNE13OZDOoE6v8nZ86vXwYeyc
uyCvVjW1go3bFPSvymoNcHwNDX1r2dVPqk7hoVStBy3rXhwdOkYhewKRs/A50OWFq07Rtxg70IIY
PrTXOpnAgS2uvcg51mUuDwRn30Ml3SBTYymFTrq2kc0N8c6OlAelo0Glm6AT41jedyFu0ZiCOuxk
tszRZeQALxKOsikKFfJZITZ0bs8QOW+7uqsXDd0rhf3wWo4G04VDGl4tzBvyWuttloxMjYAx4ttB
WtZPYcpsg4nsxjADyvkse9yM+xeRq7cQhXcMG6TZY4FKxJmgXY1Ob61NbbAXBdHE66l1127+3UTW
uTEQPZFSHJ27YwsZQfFwutulvs9Nne0am3oxy/864U3EXFhnjjLQZZmyF/BfP+JJ2VoK/mrbpPqb
yH2coDceYGgsHCt6CZtkP8nw1u0K31YrY0ENZg0G6xxMUoWahG9KUzk/gsBuqD/YVxEpH3nmHQZG
xsLpdP0BHGuxauPkAucQUfeRpi+dSL/qAe6qXn9JErD3E0GERohyY2+ixqMvWynHJObrmdhwphwO
sJlkPuACKbdO7JHlPDXaGrmfQIcWdwvwp+pKn5xDMnTdsoqmO5Uo9UWVCCjFRpHz0Wrqm0hWVPCN
6Vtba1CwqcP8gMmRXXsKD82A0dIt9bIYSK9vmi2Br/LFrbyB0uMAXShLq+9T3U2oVuxm6+mK3OJe
cOEhd32UHHpHNt5V69i84NNEBTwiFLTfEDcXHMtxGqJF0MVk6sisz1C8d/GNkPz/qlILQn3cqO16
vx3LZCMd+6qNghLevQd2lRLlkkAnCwWrSvbrbF4h8Kxb5+iAYlNPcXzRXzanQFmlnkkHwJLFhodt
QaOVW11hwCkYf5eaLtONTW1lzZZ5eJJqbgPkaBA1qxVh6zRqJQovexT6sIdq4CirLq674Ta3+Qzu
UULO+Xe5DfVmYQ+omC+HJKYamE7rXEix7Hst3yQFuUVxEPsh9niiLp8siEISCbjuobmKFCRu6aMq
63hB8ghit9S8H5K22XFjLtXaWjqyXXmlit3Jkus+RvbbhsfABDaFK4h5my8AFAeki2as0dYbn0U3
noEkbVbBoF4JcsOWkbAvNS2mSQxxiRJB2C+nDmpBhQGrJFj6p6vS/CGGPgXoR5+UR6iS9TF5w6od
MePILHtK7JEOc0Bpwywz6LNgfgcq0C0IrqqYx6ZtKMwqZbaxeuV5LIfkwiYxdZt7xkNJtRQ/vEdj
kKTxpWL0MBtK+y6W43mUBY3vSaNclA7+oEyBPxWoaIiCjLfUTEN6sikyr8Aau13qxoafxypmO9UK
EHeZYX+eKmF0gDCS+pmHzr0bR/60Lh4N1wvoAPYAMGhSxvFa9E1wVpouWXhVRqPdUpKvvcynQ9d5
zU3nWN+cSMqNLCi4jl3zU+Y41SWnovJKKnnf7ViG2d+SGk+Jl5jwvCYq1Nsy8jZaVW5rZ+I1ouRp
D/fpGMhN1qdY0bDKUaptDp5iP1jIndZqOCZgyxjwVakGvAIlfSsb3ERvwaJqJcb+MZ9hbLZTC2Bj
Vfckk2rVYBphcYOVkQ+bgBZvR3qRuRCudOHho+OhUnoCrtcRUGX7acjzWCeKQsq2Tho4uLSCHBN5
paH6G/KFkeV8bUxTTNWhbAaDeIFRG6puQfwboJq0GWMoEiS/D+6mHyJ4RSDmHsKR0Oo15gUDmEPk
Kvm5qxRptwCAqIU7Jx7VKzWBbIhQjigMZG9TnF0qlK60b7WhDjtJciB0lCoe8/Ir1CLoAQBA0uio
CVWlEz+YI2ycIiSlGUSMEYi9lzl9s5Vp3X8vm9DplJWtZ4kHas4rhnu1ssOfgxYalOKGuFJyCo5d
IhdZqGfxHiJk7a0M7kpzq9AOOhSqGslniFRtjzgNcr0/xRMWQFkqU3wnWNYi+GsHfJ/MZLBCQCT5
AYzu5aTW5j5r2KXUbDa0Q016nLUu4CsF3+w6sA+x6g5UIrO+65CWEbJSH6o0im7rWNQrE47qujZ7
WDTj2MXDvo2zuaRruPS3I8Uqd2Hu5VwrCfN88MuCGsPETzy55GlIer9jK8OFLe20P9MmQQFcdHmg
Hy177NiT6ErV7QBS57dealnPkNHQ0I625oqVmGwITMYoU2TN0wgNhzLF1HAwc8LdlhD3He06oqer
VT8IRK5NVNTfilGxrVVpuzFShkFoJqyYWOgPfVgrzr6obJuZqNDBilFvMlNMLnUClCEkLFS5TqMK
ekMOBrO+JqBQeve4UpiqDWeM1Y2KcJ/Akq5RG5r+bd+iLqT6Tf2fj1qzEHpIREDRVVLZFiWtAj7+
TWifO5TJjf2g6RFKaS3GG6UrRPUsiEoLq+9G1yAVdCKlp7mRAR9NjWDiixd44VezKbSnBjgnE0wR
VHdunI053eU47/2gCq7VRlPt1TQ68XDeW1Ptx0M5ad+pl7r1Vh1GFVdAo2lsVhZypNQ6dUl5VBo+
f5SG8Z7syyZAyjS4SrI1o8rtgFVC4FklyTAUl6rsKRcX+cjG2EiIoc0agcvHVGrEw7VGsFoXPJSg
tq5jNc13cQaipJm/NlUd5+xjO2QPHdYBu4DwkyTj4NfwmZaDrrc7dzLUS0eq6aWuVt2SkjHPtRIB
Bo9G1eWj1wfapUeQ+WMQRXfsmHg/tVYF5Iq8FVwYww4hv5c/9PC3L7S4IylYhTPD4ooeA1oxmzp1
NA7qk5fZ5ogAh7J6LZyG1DJW4ffs9RplVcnBqfcio9W5iqaxPZDVhS1Gr+XGCwaQ+7bUkIikQQUV
qPPcIoM206W39hA+NakOf7T0KkTRRAi3rnmc9A7uBw+gCNtzndz4BfDSqzrEfeEmItnnDpRYdrEY
EKow+TnSDUIAUabeZkRyvOwNWwMDbw6LrtOTkrK32z6R3vKvhMB/1HR/szD9W/n6fx1S492K9fn4
VORP1W9VKv6Fv4pUmqp90aBloLIEqEbwMTWgv6rSns4fwEKHpEGoIn/+n6K07n6xaK4T4g4tw6Rl
o/9dlPaoXtHRoWINU0C3yOf9JyWq2WX4n5K0At3AIUqYc/y9MDVNxVAZEnBvZWflWeA23pnZuPIj
tPxc3/rT4U+a+UUiQpmqeH4cnYZKkAxncOJSn+24VpIW50QQc1xnwERVFP8oe+rfV4QW9vcrivTS
6ZhFhG/pUvbLrHabhyFKJdOhDXzXb6U1WZdNDDph+aom+S8tw2u/9J/vIVCG339RH+ju2TMoJ1Io
qix7XROHKGuLj3ypJ3Hi/7mkk36BbJIqIkGrRCzfdu1O5zugbXtmrHu+5HZ/qKrYfLZK/YIAZXmW
g925FEqnvDRRrajH9y8SDcgfniR1098vUsnMOeYJL55tDpSDetUMVWKEs/bOKMxs87kfmX/8VZk0
6hqrysj59I3Q6G6K3tXgFEmiU+1QQTP4/o+89bjmv//qRwaRFHaEZdKXcWHRQDZo6qdwOuUnXweK
0a+P3zStO1hRyZ1icB3Lwe6vrKnQD++f/VvPgQnh9dHLWDRdQ9PFd3nodylA9HybFK6Db8WZNH37
/q+8dY9OpgU19FjLu0Hpa+DP14rWlBsb3O4H79JbRz+ZFZKECGCKq8IvmXquWBOKfpXnErP5+2ev
vXGTZr7+65ukFYKlslIK307Jgr0IY2tUd0lju5h07A7bJ8QroS5DteyuU3a58U7r7UzsqckJeWbl
tRnj6GtKAI6xNzPmU3sYF05KwPtHp/i7Vv7vMT1/DV6f4hjP2gOHaSqYaNkv25L63Zodm5lvIjVJ
1McYrcYPDWqctu4UIBl0PdgSF47Im20tC6f73MM4bUZaZtR3bkpCRa30M7vVlM61UrTe8/vP4o1n
zVfqt+tss0mkSZ9IPyzD4hruYeiytjdL73OjzZ1fgVejOYzFlGqlJ/zMyvA4BVqR3zlsvr5+7vRP
JoumZ8NjYGv2czVL7pSoSl56iAwfzHdv3ZyTqaLVwipTnVT6ijfWFAzVugLBGznO54axezJZZFPl
eEXkCt9VG5CknhbKez3Rp+aDm//WODuZJvjATkEU8FEY0Tt5y96Bo7pUJwzNiHhC5ef7z2B+Vf77
IoKF9O+PmN4QLBDHYgvVy+HYqnH9o1dazT0QTYcEZ6hbfNTv/9T8Rf3DTzknE0frkR4Q4OvzTacf
htkgnDY3jjYMzrkXB422arlewLiNLqP+g6ngjZdgbkO+foO7SKXfR26hz0Yi8TZOM0gg45Rgkw8u
6o37N6suXv+AUQ09JQwwRQQtFyHOZt0olXWvOLlY5Rl8PbnQ7Gb89v4tfOty5rN4NSA7VxF6MEiJ
PVy4xToQtUn0QRsVd587/smAHwT6JbPUWbGm6FxXiajL7yZZ5/9S6bD9+HNuyVvnP//9V+evsKWn
+hkLP/bmMBsXWjXfho/ij7T5pf3TG3Yy5MuhRuWoglfwBGkVRt+42UvEpn1Yq0oa6Y+gWSxjEzkR
/StQummBWhFOp0JxS3U+mPLfGLa/uD+vLpFwWYInNB6RIjrvgZaS/r1Xp4FQjsZVrj73mE6mBltR
UGNVI8vwqgTymEy9ue8Dx/lgTpgH5J9u48mcUKAKUx0jl74bj9g8zJao2XVIHHeAzSHO6NTVscSn
ELga1PF0TB+dwP4o0+2NAXWaKUUoMqESJssLYs70fAUI3oZ9pEeNchELpVdunKghIP5TN/I0IV0o
KOKcImMLVbvWLk7tudlXDVPwwRz+xvtun8wOttSJ6hgaEqqIiFwZwAl41WTnv3/2b0yo9slskHsi
okXB5zmyzUJZzSHmYEbDrti3UsAmAb/v/OwGK8k+eTkn08No5dI2q47hq9I0QLpwV9GB/uDgbz34
k7nByIKklnJeV/ZdiQktCIcbw+tycvWUaTgoJZKE9+/bG+/3DDF8PQvpcrLKGB2Ej6o2L+60yVVv
dCuPLBpmavzQFcDLGyUPnA1bNYzQRCGjnXr/t996I05WDbkb66WhsTwv2M7u7Lh1Zz6uARLq/eO/
Mf3YJ1ODB7naqVW2MGLEjExDSHP6tYu2GwhWPZjW5fs/89ZlnEwRYYYWFb208AmzQARf2wUuefpO
nzr6aaZVmVe5gIuHeMwIgpuJ2OEb0qbl7nNHP1kT0C6MUxWMtS9CEqespr9RagLuP3fwkxGPVMKF
QNpw8IEuXoV8alPJUPvk0U9GfCdLHUABBW+jNowD8a/e0ijBc3/u3E+Gd6To0ssV3s04BSVIfX5s
UUTb9Sfv+8kAd0FwZEU8ICDMx/ICdMO4lh4eiQ9WYm+8ktbJqLYnRRP6lHP2Y/8TmhN0AKVK1p+7
NSfDdizSDLlFwU6IFhjCARtsB4C57eeOfjJoE3UIqJt4pU8Td190dJQ0Yd997tgnI7Ux6yYYMiaE
yDHbdeiV07IhJueDT9AbN92cp9hXqx3yeLJAR7WPaNMKN41R27tOVNnzp879F6X41dEJ+yaSU+W+
0Jai1aM0xSJGL7L63NFPhioIkxjfEUt3D0T71aRqh5BV1V/piv90pWuejNTCDrtuoEzih+NEG7bG
U5YuC/g1H6XUv3XnTwYr1OWs1kaLKpJb0WYFcmOzfP/cBGzOP/rqxksyXJyo1ku/qeSlWYl1on+U
FvzWeZ8M06hoTHLme3Zk9oRjc2h4+8+K3K76T76SJ0PVtWQievITfNQrxkRImJLg52/r4f5zr83J
YLUGZA8VHUJyssTIRFzW1+2oRh9U2N+6PSfDVXOGtiszXkoim+vsvLfzwFzZtSY+WiC88QPGyYgd
ybWfjEgtfT3VAPI1mRx7wg5Q+n9uqgTE/Nu7Y4FWmrR5SsiNgiSjuMFVlbj956bKX2LgV28mPeIY
3Qb9AAI5ccQSRby2glB+8txPRm1jibRKLEoUvJzJTUCKrVZY2Qeszbfu/MmIFWJw1F4hrVuP4MtM
SZOBSHBpj7//Xs739w+7NmP+2Vd3pjTVyMv6gTujBzoDFw8fu4OHwoS+hxRqkmPjp7KxPhgG81n/
6edOxjHkOSPqyNjzI5IPHUBjWjIuisHt7xTZBPUnH/fJYJ6UDoxQyD0D6APPRITmzsWZ8rmpYnal
vL5lTW1Gap7yMjGgnY0QZbvzmiD93HLKOBnKahV0hlcwiQrXrrZDW1Z7xx0+uVjTT8YxSjKrNTQm
ihH1FcxlGV0G3P3yg7fpjZf1FAirO02iGSOBZXUN/ReL7LQenKL+6Na8dXjn9zsvXN2uDRxvcKj6
3MWGZ8sHxbSbdt1JVcqFg66s3Q9l4JRHRCXVVaHV14qVpHsRZOFZoYXo8CD9Tin2RgN50gT7Gych
oddUcwj/+pGi671q9CpIzqmSU2hqsfBiJyxS3IVRm1p8lLFWYhgk4xoctKYNKQRmwMHJkMkUmaiB
isU1J7oYlu35SSSAjTldGavnBAVD9BrCrOq29tCMEe4UM7Ve0Dgbxq52Gvtnh5vSvRqmMYQ5R4DN
APTLcL9GkU7A5wfPSJtHwR/GoH7y/hZeqkx9rWY+4tYSGjY+BtT1NaFOxH07mdyGhTkCOiXgUZzp
rVkF28QNEACWk9IPsCJHDTgG/eui+mDhML99fzqjkwlU1IOR6nlesLeamtsGpc6RQtUTcV2kSEwG
4vOkTg2XyFbpHYNK2NkH9+KtF+pkch3HKC7iOCx9O8nVbdD0az0rsg9mofns/3RVJ1OrVfQ9iroY
on7dSIeMPH1csWAH9tiX2a5FdXT7/hz+1lWcTKp1pbo2kXyFn7l6fqdpIjpMnuJ+VIF/6/Dze/Tq
EzFgHnYnKLE+7oFppRSOuUIVZew+d/In812mpZbS6TjjIhMlPKa1mkaU07ri8VPHn/Fbr8++Kae4
wy2e+Sb1mK1qug3cdlA3nzv6ybIFplbfO6OeYm+r7McgVD3YoZWz/9zRT+a7wFTiBip4Br27CzdJ
N1b4EDz7o+n0z++ndjLq2n5S0Dq1NdJLp2i3I0Gf3zsiVJUPjv/Gt/5XK/jVewNNc8gMHYUaLFkg
AZmQQAbNOIWu2ZZ59vVz9+hklBFi1qdmGXEViHYPmSrGGzeLpw+OPt+LP4zhX+j4V9cQZaAKXIj7
vrBC26CuUU3BIksNncTlBGBXKRLU6J+7kpNxVlj40NokU7aq26ZnSa18j70p/dwO4ZeQ5dWFTBoh
h1E5BNtizAbIO2W16yrM7++f+luP+mQQp1ZNL67Q4T6rkBsWXu6GOGOD3DMBbwbI6d7/mbdkN+rp
YBbCybwY0HEdxLO8OmxHfatmevrYo/ATB8us63jvdQKERqZ7BH+ZhMlae2IkteLYgs+YPjiVP06K
c+rR79OKsIu8pTdT+nNUERw2Ty3v+YIr5gcfj7eOf/JaWyZIENVTCt8dsnsEr8O2tPuPBFl/PDhh
AyezFqmhGuLlOgKeL81bjRz1JPM+OSDV00mrjA12KpKDA3D2Rxd2nqZjtnv/FXjr1OeB+uo9tvBp
Ww7cCiLXGJyIsaPmEV6Ak3/mvnNrTp4r7jxLZ4cLoKpS1XUaq3CLc/yYnzv7k6eqEaOby8b0tkFs
w+geNI+8d2W6f//ob0xWs+f29b0Z/ouzL1tuW2e6fSJWccLAW0oyZceZnNG5QTnZOwQHcAAHkHj6
f2nXuYjxRXYdvABEAd2NRvfqtQCxZmnQIF3raXBfbs2IAesaivWgJO1HTE1HQzB4/hMnWGUjMLGQ
VObFCMz0cYOM37nMkvXm5X9ysZW/hF0XAxklaILPA6gkt1CQ6l+2NuNwF2GKwICmuhvmE+p7prtj
YRB9ffkXr+2dE8EmBWnSMVtFUQUj+DMmECLlyVCNKRB1EYduQEbX8vTyb/3VhhE7nCgG9THZSoIB
YwNWDH7Rp9XtQSXhFL0Sjq/9gOPfUm8i3JogKHQXcggUsxlifUC4K+v5A46PA68S66EORLFSUX03
qts/hjrMPPfnckZ/+PhI4r7edhUAVAXp0AmSDMeax6/1+69tjuMldt0qE2Ny+hyE+/Ke7Ca7mVTG
PHfG8YtGjQ1tBJ6oYMEQtxq5+NsZcHzPnXGeblkJvD3mJuIiAlASk61z1elTmkD89mXLvES5//E7
WKbjBckIMDTCtjobazICAnZhfiLjsUDwA8blFTt45mIBebsbkE6U7Rkc+dWZgX/sNhSV8PsPLoyv
K4MsAKyhOasU7P1pGMz3rQnjz2Vpp98vb9MVE3IBeoNlMlkRlM6pqYY76NF3N0rP5ZPf6o75g/of
hAqc1mfToZxx04H4/cIR1JWxn426AD2lFzIOG34gnNjyNVZd/7DaiHSey1927Q/3rSsbw3nFVoDH
YH8Xb/s2nTpg6uobv/1xHLiPxb5QsKydLSAs0HjYO/sGVN6Y4nh5/StO4EL01s0OFPKSmKTa6+5m
CdMQ4hDmInPR95S+csjXfsTxZKZLlrRW4AyiXqIXni4XPZF2BC1kUqIkc3z5v1yzVMehgRydwjjc
6nOyDGCmMSP0kyaIPXit7mLzGgwBlv2m6zO4NAIw0Ao1fGrrkX73W965xuI1A018h+U3HT+NEgWN
ckx9Om0gSnRusLY04MFjCk42yeFDcjmJfcQs7MtffuV0mePCZrMp5uFQICzlyDC22+0Y0gM11vI5
q6PRq3qF/3D59T8drUwt2BeDChPdEhNpDecYSO2ChHt13fADjicHm2GyJhwcsvMyncYFKM8VUhwv
79EV02SOGw9McggvUHmOwH5XJKOAxgqU2PyChAuoG5rVAASUVOdlpQAh0ygiGE+rUST2+3rXf0FS
0+qASAxfQHRKZcF9pLm99Vvc8doNgOAtMmV1jvsoOEcdnjtoHyafX17974BH0N84+WcZsKikbSlB
RjVmmE8cMNJ7YA1esOs4ZPwAMpf059SUCgwHQR08QTPhIvm5Q+9rPr/8DVcO34XQzU1ghpUiwbfN
Mj4RMzfvOrDHfPFb3XHuKNEradD9P7cmjW/ZNGKkdcdIk9/qjnNT2tmNoMJx1nWZvUkMIUW2N68C
nq9tjePVfRskIWtx5EFaZ28IRoUhriZ6n3Yizv7yq3/EjE2MpByHvjxHmfhNJigCoGYiT34747o0
uhrpLPH0H8FgcwoFnv6bka+53GUD/pKc0vj5p4NYZK54GIpCgJET3EUQenknxwCD6KJfpsTzdB3H
1mkaA4sywTJNu5UFFKCm6bDs7fTKxX/teB3fxtQhrZMSbB2sJAHaS9Eh1aY+eh2AC4HDsAzqRh2U
3a2cMGinwO1f78LPqy7iF3+azrgilNYci2NwUB51D1ahfk+Jn+0Qx2c1NNXWqA6yAlxHFbSdwCk3
Bp0XfoFDo/z5tyt03Ww/8KxYZkVvGNnpjZj1azKeV86UXCz2D6cCaTFpk7mDht3c/+Y9uHY4jTwr
jcTx2LheMYoSTNh2aE7e9wrkl1sPgdyXLeaKU7n4t2TUUbcI0BPygWGgKo11CQWJFUKEg9h742mX
juuiyWYNRg/wogfJ9HldTXnqJ7P45XLEcdmlxhBpVvegf6rr+iTmrCyMirtXmjDXdshx2Ihvs52F
QNjRY9YdyFrPG/Q2xjXOZRdB8uvlg7hiQy4mrrRxvEqMBBV07dih3WSxodntF9RcSBxm0HGdj9Xl
yoIWUzSbFiyq3AvgzUFJ7ph/V69jMKC3oGlkvmuG4WIrk/mD38Y4rsss5jGqOhGFGUwKLqLh27TP
keeuO57bQ1aw0xaLb4GEvARUw9M6+On34Y7jgnYMIJSsLc+DFc1tkpTyPuiBkPA8U+eyzfZ+tqyL
RZGG3a9wH29BMu27tuOvM9cNTaoqKzJTN/eT7gLQblYRsMl+W+N47JiUK2D7ewCelI18FVWaPUEk
7LUH/DVXcjy2S1MDDmiaFRZw/fsWlbKzXGLPO9aFwim+m30DeVJhxlTfqubC7rXF0yvR5mLVf0ly
XBwciLxTE1WDKJJNJccdyBAE5WiCykujoAcrG+r3xnAhcXEjO0Au9OVawbCtqJq3xoJC0et8E8dn
qw3bHQvE+xbcIMXcsAe1vPoqvbZFjs/GA68DiL9djCecH/m8R80pXndw3oMciPRgY9/A5ej3Rxwf
rtsBkphLJYp2jMpDmmbrkQH/4nkGjgvTbN1TDEHgnzANanVkEN0vSI8Kv1w/cbyYgDcu2xngO10N
6VhK6uoXihKl3xPOhcHtHeJbOivEH0Ifag0OPrFuniViFwXHaBY2mUIrK+bVeAJNaHVsCTRZvE7V
RcElVUfbOpVBsc57cqxBkXRM2jnxabVDANLJk3sjxmQFsgz1z2R8LygElXXfl37l7di5bBWzegBx
LFL8qBTQrjQdxAlHG3WY3GKC1X6mGTseXGLgXjLwDRXRGgtQW5Xmdgspe8UyLx/7lygXOy4MOsw+
sxjbhXxFBW2QDena/GYum3I61kqmEgrPLUi5Omgh1q/s25VLIXY8ec4CMneVAatvvM4fMlD/noH1
Mg8vW9S1P+R4cjJXiU0x2l0EFa9/93Ynn4eJRh9DJHPhYY3a4WvYttv3l3/tP4jO3/bP8eyRCwRY
i7u/D0cqH4RMenEESKgTH4ZwVB8iqlCM0tlEonsZYDAnnw1kBG54n9hv7aay6lAq22YnkPWG60O5
VOl8bKmswiNwFNT4XfMu0lBPO0p8ZQr627lMf+i5AUIyZHP/9eVtuHakzj2fRX0ZRf2GLCWEfMw+
t9mZZZHXuCzPXOBYOrRIyNNR4OPX31la/2vGZvDbGJd8OuH1qsAagcduuKlzaC4KqCV0bbz2JXJC
xAjxVqifA8MQrOt72gYfRQUBLL+1nbgwgffI7GyFeJeJfpUt/ULE+NtvaScoQJKGq4Q3yEjEAozk
2u632whlV7/VHf/HeGi1zT0+nEfTryoGvTHVr+RsV+zQBYntjUYvECP2xTj3IPFrQnOMuyT0e93+
B+P9o7jQr4xTEXa4Z6s+/ZawIPuAAgwt/LbFycTFvEP2hpEMQnizzhUYFXPw4XnNNcKHHA/d9lkT
dMMhfkD1v2CS+7Gvpd+2uFAwBDxoAQwAoER4ZH3rog6SouXief25CCkupUB2PwQFCDKrL5UU07ex
EswvQ3AhUmCURzMLck1Fy+n8FvW6vrC0Tfws/cJd9mc1KmNlB+ix4EWoO/LJzrp/DwKQwc9gXIAU
NAA60wUwdsiEgIAvyGT7dh7CzrMtFDp+qoJ4adSKKFBSuhd6G7Z3tE37V/YmvljeX25OFyNVreiI
mrIF7mqb1S8GLEL71i598kMG+zQUdbmDnXA4AQehnsSarTe0tRXUN6XYg8OWgVKgwJTPrwq8QPpE
06UBoRFu2Bvg9Dt1AEXpMh+t1eRzNU08feWrrwSYMH5+ojUoIhdwoPJiTwjqun2QQb6DTlvnl8q7
cKttCxYFZSxcdVW63KAXDXmu3jSenuoEgTYZyxp86bwoTYW8IwMb8CL9ak+ArDzfmoZf3nx7JAq2
X/TUB0CcFLHDjU90BFTFWX2NrOA1Kgnzni6YZxHiBB16L1oyjv7q89XXmdVRpIgoUE8Y3tFBcoip
2P3B79vdMFBHHRPDgm+P9jivSsryaQr8QBioqD//dsbLpFIbwi90NvhTWJXzTTxI8cnv250gsKS9
CShHOg1uqq8ggzeY1Nnbo9/iTq4+rGkTqgiZQB1C3G9c6CcjUj9kHF5/z/dlokEf8B2ZXYCxgBsG
xh2IiSzki9+nO7d1skpIe9fI7DJwNkJUQg75MIjXcHeXs/vf2Mhd9BfUMwKSDgswkGKdvyXgtHuK
7RK8GXUweg1McBj98/0Jqt7SyWS82Frd3kIFbrrvCfGigMDqrr8qsXd9R3hRLfRHGrWPTHkNeWJl
x1lNGhHwcQ9IfC1lb8p2hrTa0IRez23ucrJxDBaALRlJ3qBMcGO3GPKaYRImXjM8+HrHXU1NkpkF
CmkeJt6OQRjeY1ziNbjpFUAB5667tsAY0ahBbh3q9pQZvsFhyQaS9S6y1BRtEoDRVgeyWW5Z37bd
iUAK1YBidMBb38s1uOPVoFzBm1gbXpggC09o2kCSGJey5+qOWwcL1ZEILC9QfdHQ0NztObTr7vWA
gDzic6dQW7RV0E3jRRq0tzQbkuNIISXqtzHO9buvQazSBrX8XiZQ3BTx5wVM9X6LuwiwQNI1izXq
o6nKxtPCMEi80UG8wor197yHuzxstqc20mJCjj+WG5qrKj5JWn312hcXAYb5B4zJxzMrVqOm5rCr
CkqroleT9rMZFwRWmnWHCNDCi37uwUELMZgHqZr5s9/nOx49BBgjtfHIC8K1PAPiIqFZnWivFwq4
Sp9bJCpxW9lAOqswsq9u6mptT2aCHq/ftzu+aoWeloziXImGAAKdBgzxYBzyleLiNatxfHXqwP0L
Jl7sO+MftgwiwR0NvShdcAu4rgqwDJSER1aMYqq/Ad6dfDTLMHgl4qAgf77tOgE1wVBTCny3rT4y
3ovHLOlnr6cbd3FfcbiE0IeVuB15BlmXbd7WR6oq5M1ex+qCusIpweMqTWjBzbaUpwpvUMi/ppAj
8lvfuYITISOWlqjIdXyBanka6c/DZsuPfqs7+fJczmM6xxWeKbiVPsWs5R/kOlg/d6WOu/YszSqe
IF8WMQS1ajNNebkOfnUWcFg8txsqbEqiTbKiBw/1KVN7cK8GoT/47YzjrqOAclQtIYJ1QdQfxzJI
jjZoIj+bd2Fda4fwO13up4EkR0XB7BSTcPc0Scdd02Tf2nrDy9aoeYHaAJijbpWe+v8nav//R9iD
tM1x2LVcGhsOl8u1Hr7uA0QMVPLz5V2/ko27WK5GbOoiDi2KWVf9N7AM27rImrCNikxLz6zWxXRN
tmtNUKNWZBrkY/MAKey0Bs/ly3/hSiR2MV2ozGkAJSkryjBp8NTKunC66J2I1e8icWFdLBB7pXq8
JsYtGvNVqmLKfJ9yLqor3ZLOLBBwLOaU1w2EznqagKaap14s9cjJHa9dGg2xEM2R9rEVfPtDyA4y
gzCk3+Y7XttARgavdEScASym0KpovscmeI0W/trJxs8DzpQsNSSVkG3vJtKgvwdiDxSqXgUj6AU/
X3xsZrACzCgYzTZQueoCeiwhEfiKzfzXZPnLM5c4PgvqVtoqYbKiajJZnqe6VfPdFNPtfcCHRtzx
CLoLYPcfv5b7apdDvU+QUhOBCr9nA7pN0ZLM8xcwckbfSwPW8rNI+XBbAz/3axN9RgBob7dfLx/i
lSDgojSUgfhe1WpcG6Zdv5A1iJq8rUZI9kZ2C76//CNXDtOFno1qSVZoTXIo2GBE8IhWxi4PpRYi
eWXLr/2A8ywnAz42NshVN6irfol3An3yGfqAfp/vpAVcozRaljHcaJTvRgJdS+Brn/zWdpKCaYey
0DB1vIgXYm8Iq9i3CQQ9fu++1EkKeITbOgSWpZAY4QMpY7c30MLJBqBM/D7/ciB/9I5QBYnbAaQp
hQUPxiNJKfnOu2T13HgnwrRQu0GjG7hLvtnq51qr5nYS3A+gxC86K39+uwBfCgDwErUu0ZRzXtaA
BOcQBiDcL0CmTpjZY6a3rMftFCiM7VeJjkHvXL0WZq7ZvBNlypFljViA5+yb+QBxs3wAE4bXqboI
tAyEBwsLO1KIcVA3TI930G6gfibjAtAS2W3lKgJSYETZoOEQjZ8nYsdXTOZS5vtL7HWBYe1kWSKl
YUU8dAQyv0n6bzzrCapqpL/pMKfRW/NJLlAJN73yrFUnjpthLh6c3nYkBQ+MvctUyqGruxnj17KC
6vVzS4UCIrU6qQlq4Q2yD4gTkseljVR48jtvx8/A3A5kBsemhaivHJJknA9JMPh1r7mLEhtTqE9B
WwuIw7CnOaRAf+loe41s6ooXuCCxdo9xe/ZYPE3B4p5vSwMVTjWy1K+I4+LE7KIhlLFhaqBmfHgP
wkCbkyE2P7w23sWJcbRR0xVZfzH1yVvw5dtjJCd547e4cykqqKFxUzNa9PseFeBXbIsZ3GKeqzuX
It2rdtA8pQW4sCFAmib/iCZ7ja/ryqm64LBqTsY+maO0WFQ7nlRbAuuWrH6vTRcbNmx9ukMumBZk
X96JJByg4SZfQyT9h4H5SwByYWDdiIxbakGLdUjbHoLiYr6bKQQ5IEA9jA/gc5rnnMh0GPIqbgKR
c1rp5XjpgKQg+h6aMc/qpoeqLtvsWwg1dEFuh0C8V7yDlnqz8lr61bEgeP/sAmxRMVDBaFGgpICt
1TUIYfEe9BuQ5LFzvRLg/4H9krQYDXQvq/5rk06eH+5crHUJmKwlqKwaK+Iik+NSqI68Vlb97///
7Qidm5WG3binFjnZmkA+6MT3RpWPIHGbygMHcegIcfUg+gB9whH6rS0p5d1adXjdThexsRyq8guk
16Nlo8cAeOrtuLLRfIpjKDyeGjMSk3NIcpiTtvv2M0ygDRzE9MO2IO3LI4hZP7FOhdoLlcjc9nUU
QCA0htJnYTIpx4OKQFYIYWid/vtykLnkqf+7V8xtYAfr2MnBoKBoQZ4Y5DKWHGqO1mb/UNann3f0
NLwiMXOb2elSg5NRaghoN119Q+Wif2RzBMXdl//I30MOc8XOQKbIkO3EqC0GdLkloNlHnc5zkJ25
3eyOD9Ouwhg3uIGhQkw26t/xJcTr0+fruYsl1BWwfkCGIqmCaHBebRCS7mPiWXd10YRVDwOCvi8p
er38iuDUOUpSfnNJ3AUTNpeabmkpKWgJhXZly09ZxH/5bcvFav94nrQMytWZRoVl5WR604FYHy4Z
8oPf6k7ah1pxHDGtKfjU5Pw+ngPye4OKzKPf6k7SR6qphp47w5GuafzTNPjuYwmg2GsjMtfCnIsq
xBjqolB/oGg4s/Y+acz62LSxbk6dFDLLI8BpPwMCzt+prd3TNyhidPM3RToQr26Yff/U2rh7V1M+
6CNqF+aD0qUMIRzbQDVeljsPDug5QtbVhot5B8lJYg+rWPv6mFw464+zBm3QK+Z/pUHMMmezgC6u
KFSvCMJczQBGpqX9Lfs4TXNgdXZ2W9qyFW8lyMK+ojNk7wGD6TGnVkXKDxOLl/VzU8N0V1mlAqPa
cRiQ/8x4Riz0tDTnwttKYQESi1nRJDqwedSqJTpEsvLT/0B/2Lny+mTNgOhFZ2Wa07ToQRFzqrlm
frmiC6XMmrWExkdICstB4adAP3wHEcvaszPvYil30AAi6bpUOcK6/GUGjRIn+h+hH0sFd9GUrFwg
/2s2ghQpZTlucFRrlBw9N8eJUQOw5dVOZ1oIiaQX2pRl9ygH0fi1uF045c4WNJ+nGXuvyvE2kWQ+
MDp3XukFd8GUA2R3wm2eELzbHU1FtMzu+tFzeBJqys99CgplLVIhnuLlOAPeAT7RHAov5fHlAHsJ
0/+bunAX9Mgn6JbMHcwmnUKdHjbZgTE5xuRzedeQhf5++Vf+nlfw/4E+7rMdJ4N+7hKP66dtlTIB
Q3QkX+sXXyl4hI7ngiWS2LbBNaE1e9L91oI5NOzD/WAxOXjYhST/srDvfzYEFUyMjSM98/ljLHMO
p+V1glxyJwXk13/WInvSyo+EETA8J5guQdRyPhhSAAUr3oO0ucNw9BR6eRwmNp6bVZamCjkr0hm7
RPKep2V0XiRpvIop4OV8vrqc1LZ2XZQUfMnWd0bW+lPGRf315V3/u9ECIPF89SSl9d6VVQJQydDu
BymrfjtibmR+HEHkvXkVAJkLcwMZ1SKzvsR/QGKZi7H6lNqB+BmOC3Rr05LYulyTQtS9OJV1tZ+j
IfW7azC68HyDRCu2aIm6tBC0jm7UGvYYqAz9gjUgU89XH8BQ3QdtmxbzOqkx32ygz2vUeLaTmQt0
o6gWz0GJ9Ycs0G93EgINDqW5V9Kkv8ci5kLYwCY0RbKs0yLQKwUgKf13umiQvmyZ1xZ3fBZfDmYZ
jYvGVLZ+EzVVlSe6p6+07C5lpf8N1sxFsK39tkXdipJ0OPXKHnTfTPQAHqMd3GAxH9KbKV70d7nG
88+X/86VQg5zJUiFgAqajXgCyH6EKkC1T2TKd0yA/L6Upt4uPVfN5b0yt8tNtAk61ODBRIHwmIgw
mXKLGlN0mkgXr7nt+qZ/WPio3jSiDtsc2SIzd5imQzv85c+9EhdcnJyspb2oHSaF6aJ5yylgN19C
QBJ+DmPpxRYOoWKnoDi1zGYqNIgKUCc/jtGUHoKu2165jq/YjwuXi+s06C2xSWFNvJ51sqiPBOOZ
fjHfxcq1BhC0WYZxAa6T8Qie+fmuG3XllQYxlyjNDEmpxz7F6mtr86SNq7dJ4Am0Zy5WLlmAHKKs
SwpwqSS3SZPFH7nNXpu3uQTGv3iWS5O21uiXaHBrF92QKdRuumb41lndNjlGY5b+mIZ08tK2ggU5
MWICc8q0qCQqRtvD9CEFrn7yNdk9Tci52Gk5i3oTLC64BK/YKZUESnTD3E6v0ZBfs1Hnbm9Uj7h/
sSKTZfUZogLiKAGt8Pt8Fz6nlnBk5ZSE6BdyfpApZUcchh+SlrnguaDSHeqZkIs3ks2nXYTk2KrR
rwPPXEnRdtrKiaIJXxBc7we0wEDJqVKvNjZzFUXboGWThWRtkfRN91hDri9nIum/vBw6rxyqi5zb
uWxS1YdRQXW9fkHVvn7bbOo1Zai/5+fMRc6tHUc9pJ+iohxG4NW3ceq+sDIVP8COMQb5PAViyYOp
DD+HclzXogSzqRfGlrmColUSk71eTQS4pEG3AwygBzSN51u/bXN82ZBUpaaeoyKd+7oYW3KDsTfP
PMvVC93nkvN2G6Ki0Yv5nFY1uVljMp/8Pt1xY92zOGMKn96WrPon7KNdYbobJA1ey7vAOkvSboMC
CG4DlPy/zvW0YDw1jp/8VnduYbnwdUAGEhZQQ25vFGoGaBo2XgTynLmIugTXe4TYERZTBTBmDhnf
CbqSlnhGUBdQ1+4cjFbREhamjcSRbdKAZSXzg3QwF1HHiC4noJeiAjCA6ucgKUHfxrfQxFw8HWSs
SL/2IgK13jbeGWgmFVNUh16VGuYypTFS4xXaGRxsMLAvWiftL9tUq3zFKq/c88TxVxa05VAphLlK
gbQyD4Os3fI1ALIp1/VUP6JCSzc/B3MBdjKdghKMUbjJ9mS/BR/G/q4c19cwUxdL/0vG4uLrbFVH
0I8KwgL5+Wbuk7hm76lNd9DqJ2QtD2Jh3XgKMYQSH8f/clUvz3NhbM2qmnXourCoIJX3LkxseT8v
UvtlqC6FmmVs5WEJ6nVwqZXv+wnKA+2+Gz/jcinUlkqVYAurQOzOFn0aifwJ4T37imlduUFdVVEy
juB8tvALka7rr2m36jOZ29e0Gq6tfnny/NHEGTueTLEq40KrNMwhGNgfMtq9BqOCfNgl7P/FnlxZ
0QCNdQX21riQ0OPUQAOs/U5y8D7V7ZIDZWXG01ZCj+U23FOw15KtWbcLxiRoj7uNqf20gI8Z0FoQ
jv3DW5vMeZXuKD4Qg8rWYdedWk9i7KjIoURbAeVHLK3ubdYvVQ5MPSPHbB5FeJgYJp0OqNYt2YGO
nC0Qjhur+sDnJt4P5VaHppjqup8PdT/1e0GSNVnOWRln5LQYsvCcQCBvAQ3x0vU3e6IAVtl3G+o7
jKSu+o1up2E5NDW6OR90CSHuM6lQETjJxUL7rIkpoXkV1HH8ZrESbLayXK1Ex3Jslg8VhEW+hcjy
5h/DAmFqLExWeYgXE2wHVduw+ZWsqd0Ok1qrNVfgF6wesmoKqzzcI5oWDZ6/JjcAuzwCzQoeJzqP
bZKLsJn3O7ZbGCjk6jCe8kl0EZjImtlW45mwIBRvkiGw8UGhiWPfEuip1cc9tLt46rrhgppAiN/i
fGsgBADVpEY3T+CEb/7FwXFxypJYRz+jWMziXcJbijuN1FuTj8EcRLkKwxTvczGN7d0yoxJ42EDk
HJ5Bv5+MtxEoQ3t8Yqj5IWKz6pDm0OgJYozpfgigcsgOdRlEDzEJ0uyDgvTULQQhNTnvIEUvIR+Y
bOKrjdNwfavjuEZTFtXAitwlwbSIQ9WXYXqE3FD3TzWYujuVwVBn4Birovnd1AD+ewj3bG1OM3KJ
96VpoP0VzTbZz9ZavuaNEWI+ga1M25u5HOPvUSPpeFeaFFRr8TSqd9sg5Fd8YQU8Vwna0Mch3fav
lZyfCJLSpyYA/9FxHHZ41LDH+nPXL/uDmtv0q9mnuT7FewqwypLUqs+Htg5A5RyBJS5vFY2PC6PB
R3CG03M74zWBIkc26sM4x/tDDCxJfBbVjIrJRKgh51Z2XXyMNEFVCIxk1ZRXcq/QR957OpxppOVb
iEG33ecUdM3ZKRvl/A1YSVUd953W8/c6GUR1kxjW7Tcjj3j8UAu1xjfbUIv6pkEfE0Y7haZ74HFJ
otsEylYb1BNbPR03js7CYSTBVh1TzE4HuZq2qT5lPNH7udfz1t4mlMAkYbtlBR7qORLZgSO+o5Ue
NPuQt5KhSjnWE5Smtjmrx0OVDlEKIEhr4mOAl/87aZeJP5hurO9GTCU3/+x6jdlNz1RYv0klBEeQ
DsoJjS9Nf9coJP6MR0reR0OithOzON0zX9Tytkx3ivO0Wz2e9J4O68fVpvHySAi25tBoQHghjaiX
/b7b4+BxYY0FIQSY5el7KDpXKu9BadXnygx9iK8Hs8U7OUMx80gM/Pwm40tn3rZ6zsIjDlPwUzRJ
9o/ou3Z53GNUqo9AunF2E2V6uGfZglokkBHBEwYgInqQ5daiqlVVQ3aMhyhrTmEg13uoPaH1Gyjw
/79RvW6y9xc9X6VzPSQX8cxyxPTEnurpE8EWymPKwzY4TCVQpm/2xe7tYaXbBpqpKEh+Lhoujhmd
8RJN+ojK04XNcbwxEjv/UdjKpOcEkrjTG5oOX2UTnFS17k9hOeJcOhCDmiMvoRxQ55T0F9bN3rCY
n9IlSCG/2G1U3YGAuWxwZBwTQQvoNbZ7vkQRuj8iXu3bEXrYP/nGl/lNBVj5+q1e4m55W6uq3m7b
ICJmutwOrIrytO80ysBcAlAaWtGqw8bmVR3oLOg3TlC0PAWh0v+EojHHJUDlA+d/gcbMp64V2XGr
5rlg8QDd9hn89NT2Py4QgrxekvEgdfNbhkAI5pBZAOqfk+8CHHs3yYaZzw7zWMdqXfGE5EN2CNVS
HfZm1TleY+QjyhTBsTOANW8ZXX7uM+nAd2K+aciXxTmDM78zER8PYKDqjiW6sodWGqSDPCAnmIws
sRWpxDNbsfJNLYPVHBZNg/dQKQU8euIW22p6TH3nU5hKMAcBQpADwr6cdWQOJQRxcQXo8sT0khyh
2/YFN5i823QfH0KwKpZ5WWZv7dbNZQ7Ji+hI0K1dwTIXfDKLfIrTSDxBTSj+SFsKhfU1GPI+xHUj
TYyIHsrqkKppfxineXqEaNPyZqjj8Hs7yOkxYYM46KqyhzBl/YPWCn+wDbJzEm3fu409LFAdzRXT
6pBSSY9ggolzGGV81wIbBRj+xkAiXNdfQN7A3kdr/yNQFUq2u4KCQ23Mw6YwAECzYDpKAS6WcRBo
Ts3ZuVlRCiUtIAdJIj72dfsxaZvtwMt0LoJ+/jpW9gfRYXzaMAVYdOCXzINmnu5oHcDCB1X9G8yC
5E1Xfqxp+qRn+h5CVG+yjM43euveW7tlc27XsPoFMpzYnsjSZF/qLC1RJQKPjF3XE1EjP7cThJbr
Af2aZBzbgzVW/QvPptHBNvpX31twpIVc3SE50adW6vtw57isIFPxmEIw9odYhtsk3t63Sm+HqA3T
d9S0xZjaj03CkltcFOE9o9LerCTWebhw87Bs+/qom2bP62DmB/jY8lYk2CeJ7CPvqkbc9BQvmVAu
7IBkQ34Tat8fOrS571gA863AEX0cRd/mYQnG73XVezEP8Q9bUmyakTnJ2invE3Wz92ACSv6Pui9r
jhxHk/wrY/XOGuLiYTbVDzzilEJnSpn5QsuUlCQBEiQA3r9+PLpqZ7typ7d3y/ZlzdraTKWMUARJ
AN/n7p87zBX3rGfrhXgxw2hT4coEcrwhLSmhX2GpNH6vRvYdnlkshVjF7f0+fIXWUR4c8WC0gmD6
Q4X01ISFfDsEa9+rJORwjcZCw+UZ6JeqjhE4gsgFPHSuvgsLuYYJDFzKL6rEgTYEbkiqXts4xzOS
R2Vns6qt6GXwK/mNG2dut8Cj2dT6Ox6W5sIpislhaE4ChVpKAtXnfiB9xHK1KJHoxF8dSO6D1dWS
NKY9ojMWN8U8X+rKe1YV5QcsnpyUIszXeaiTtiBbsgifpspUJzsUz0WpppQhpj1VZHFJg4xCsBSy
Ps2+j517ZJ+5Hr8xWNikPWSHTTKTxeTgDIZvmOVssy7y6jIZ59odQoWd1lsj/wKzsfCOkYrjoNjm
1w1K92yqOodsHBYnQ13aPt3WcZbpSqn7qKG7qDN/dF2dzk1YZQia0MkAK0DsLVp8LfkSlfsFjFkD
ZU7J+F6M3mBSS7zmQG00pWtVLAkjQiQLyoKUbtNX9JIDh8aIREHSYRi9gfSFRhapLctZSMd11qpR
b2k8hTKlFlsiWUh5GpHHtFwwLlwnECUGmY+Q0Gy86jdhSUYxLMhOdUGq/dwVNq10/RWeSyqB50kJ
G8OQZEs4smcD77K0XhExhD9Cw+3Qs4KOsNXnfBdbZc6iHS/TGn+qt+Zi2vY0Iu3oEMT1IF8waxrf
oB7k3YOGPwYOuWgePiOCeV5Tf2HtiNXSQxg6zQ99qVaZkcLgcBCsj2HJG0mSt4DU6ptpc/FOD5bc
NlKLKkE2URClbF54l3BPx+g0Yob6osVek9QDbI4tLsVNgUStz6VdSGpQ+T+KOJIJm33vRm9RXtXh
GQWQufVY66qET27OKz/6PJbu1DUDQi0aFGkKtd8dPOd5brx137u2vYPVw5eBQbcc922cuGkLTYLQ
+yidfIXmRdc8Bark8GgIhyrJ909xGRpy2HjrhYlZ/O6E7oS2kNKK9UcNs5n9UrTaZMquZY6YHJN4
VK9sNylWo3i9WqJHUal2Ned9Oip+MaDQEq+smiSkRu1saMIXClIQcVbIHDUw1UqaguNV6HSTZtW4
dm0/+Meqrl1W4AQdU1+o7WApnlOYUjKBCbxWfzSstjStSdk9FpsEQiLQgyX9FLdxViwwEjhaEar7
TS1jHo9LkTUaPnZmrbsvHW/Hm36ORoRFqRJpDlufaTK5nW0kiiBMEewIQLtPmvbugF1D57Hrda5w
XudetdSPisTkgaCmQKm4ejr1wjA+1kvXfkLWOIRqyM5F6mnT18eRD/YePdp0ywnBuRhtkR4QgqpZ
ytWESzzVEX+a7GA+5gGerUZ19EAVa/yk0H14rFGI38BAlqX1YvxH185qzxTBgMyIB59Aiwmb8t6Y
xC2CJARejDapdd+9+wQtbbxNz2KJRSat7IHp6OYE7abE1KouX5oC1p6Y7usqPx9D4gVJIJV8c+Xc
PYGGbG/sPKE6Dp070VB3eMTKakjiiHjHeGNVNsvFO7FikEdNujAHQhupezubUeZKg3LAjh0u0AHB
Pq1YeVll8KYtXmYhuyjBshy+xGuFQFgeke4W0pT601wM/mfBSly7yjb6hTFH0Eh71kPxHxCwpLR5
DbS22RRfq2vXNsGWhHoIjn7pgrOZyv6rKEH0o89B3YSuMsqLGP5croUHvQd3vZt+1WI4FG7UCdWy
HW4XBofUBPZSXjpEw6TSavA2nE6yLdDvBCQEB1Cgf2JLjP5ldtNpWXV0ARpAvl0jcRIEXxo8zKWa
EStky9O0kE4kVgf2BYdO1KdB4CCxhE9mGSYa9sD7dh66/YLJ0CO2uOhJVqF6JQ2dEebg3RYOIvzE
8g1p9AvBDlj0c5gpF2PH5GbROxzFc5/Kerx40E1mKMLjD0zdmi7HU+nkRVmGuanrPFM6GwAGEKmH
OHJpfMFz8h0jnTOi5OP7fh3x3K5yyUUwxl0i1x47XBVu8hlhguetRYBnOXSvIwOIkCyT72v4hcme
5YQr+kBC1k9fpkboZYf8Y45xNkUQD9Rt6TzX/v3StNiJA2rqMVOzLzCnNA/0ax/b9fPslZNK1q6L
PWxsBbIW57pEZ1J45XMl6hUwCPOgw5/60ttFLIi3xG3CXSrqqjGbI45uEHiI8JOwhDFxMgEA2vHV
Qy48JGj9S2E2l4WyQCiMgOTgvNIGZQxl4r1DIZL2TaHzCjvLRU1U4f44hpS1gpThIeLFeiowYPgy
gV3KK8ans7DVCxRI0bmvABgp7AkJxsfUBnM5ADnwujFZB6PuIw9nhUtU0/LQdqrc4xyRt9PWDllA
V505XvKd9NsAs1o+L5Ni9sZ8aK2+GJBMKYpk9WID2u8sfk4Bv8hsRhzv9TC0QBl82n4FTDp9heDQ
7gPTlhlzc5uv2DBT1g/lERgb2rsVOCqgFwiC+/XqISfsg4QTRBZWgXqqi96oBNL5qk8rv3+ZkKSQ
sGnaugTWrcEOMX3bzijsyBNxfTaSgOUtvHqP0zjSZMCOcieisUqgHMYT7ppZJnBDZCoj2GQzRwty
LLgVP6AdFQcUSvFR9Wgc8YYPXOEjwcfeZqgARU7G+gV9K91ZNYYPQRjdhbovX71Nfx65BP/SqEy0
gYN5VFM8I21MHuET1QxJsyAkNZGwL0bZx+sUYxhodrhPonM1MJnKEMlnHZ2xC87wLgVyp2/h/tIm
NJRTOowQOy6qXjFFPqrvkyBd6pANcPboQHfK48UukJj4MEPRfymdREG9IL2l9kqRbaQac5g7ugfd
OnHf4wz+hJhB2H4ZNh8MBVCxzcUhtFV9kbZqMaMO46almZ43TvyEQ2mGPZw3pxrB9q+9qXON4vNa
jalkq12QE42OfQCXgN1fZWibBJqt+qHpQ5siOrnKl4q8B0EZ7AeNR6Sm5iAXGieUoQQjWzPlsFf9
scF89luEpuIUcKSncaWapBe+zsEm2Dtiw71UYklt2H5ZjTddtddmJwhladOJOvHGdc4byaasGPC1
fMnWPZB5clTxer+i5NpbV2HTZd055Pxtbedx39XRnR/O+AZlfz/W4hJyNIqzmAAbBd6XMhb+nscS
qCosAi+TCVoAI4C4E2XLfeFRDOFEI+ZxMMP6PGt2IexaQAlJUrg3tzlUSp8Dr0ZJGamvbIqGlAzh
91p2U0YRJn7hvpqxSpxLpNvGzw2sxPJwxQRWrWg6r51IZ0wg7VetVVp2cLWtlghOomxrblGf4J7i
cEAQ/ea3OWAAVF2dQC8BS0DcnMGDwb9f7op1idLWYu6sh2v1FRclSdda+io935z8Oaoz5AfqBPXD
Cs2K/GJNCaRpUSJ3mt/1k0JZKvUzWfrXuAs7VAxGplNJG2gCS72bbGNzrYqvja8gKg54PsFp8lJS
RDV6E3mwiJ15KHgw5tU0oYKrlEx0g5g2ZqOdVy5xhkD66FCbhiQVkV9k0YtdGMwLS0VceK8BbgKg
6ql6hnnwccTtTmIPEmA88sGO8AL7Qd+1qaO12cGd/DEC7e1k2SZbNa0aZ3gTnUZkpt37sYrTRvvY
ksSECail6szRIT/+bGIj8kqUaI86C6O12YE2LAh1qVBmvJGeGvskgPvPZ1Q7X1GzqpNjcr30bPTS
wFvXM6adqntijMP5N2z4ckCKO5t4s2AXgKzqdizZq52j5m5gZbhcsWK9fDbQA6Qz1QU+uGIXeL7N
yQQlTAKlx/R1kTXmX0JpcKkGjPLMM8Bq18qZndoixrk8QazsAfKqwntRImNgv8BvAlPUwyglUPBi
emDV5rrdIpWj72W92dTrMDV70mIeaSoLYHtJQVHrJEFN4u7SzvVc3XDP0QTdX5vhzlosQZy56us1
haQ6DixEyDCMyjV5mvxYfl8LPYWvPL6WF8nciOjSabIeVxmWE8oUHIBfh7aZ6Ak4+hSmGEm6LmCI
Pnce0lQ3DC+PIUct2/l9xsmEdvQKx70E3RjaDOcXhwJPeOKmIr6VT0UYNvqRwShy2S1l2Rf3iBDu
96Mn0SMzp9Bqju1k2G29CXsqIoiusRDEve+P/pjEoIqqhwWjiBpI3dzeGs7tuF8pGWzmjO3Kk19v
Q/+k/RHnbKPW0e4d475M1EKX4osrOLE5IFDwK81gPkHoQtHRXKusZJEESWsGlUD34DsqMOGIubw7
mDzBojMBpzPvwhBg67sbkPt+XmrPbVm5Ivc4qbxtnH4QteEQxhoJ5l1U1/aTi+PyMBZN96hYt3Xn
KHTyrsSphIURiMocB8/Wz2NXovnn8cqfo7YNniydu21fTtfqoqxDWPtiNQITNYGZkYsLa3mOjm6J
+X0bDOROXq3ndzYoOsDvw9Kt8OuDzv4YVlyqW5zdRh1oDxfjY0trcsDzhdNLT1Aiybqd7hrgBW8d
GeQNxhJ7MFoNweACEtqjCBGtq0LwAfqlKhkDTSUSHhops7YThT4w7BYASaEVP+DPiqcZnQw7jvB1
ZXsvCLp7KhysZLqxWDHofnUuxg5VmHc4wQ7PEuNhj3Zp6ZKVPe4QOH5r3wcx+l6Gtpt694hdDw+t
IiEwoo6LJ8tLLX/MuoP/CUpH5OgULI5dUuDSN2kRzgzBtQs4CCPbckal1hef67HT1a1CBjDPYlsb
LJPKs/qsPSVPsTHqpoEPpJ8jRaUfE6SAFcF9GLgpbfyhZ5fe43bI1krHfdp71TsD6aFSRgrZ50hl
rx6R7cYwLW3UekAjS0kyCgrAZ7QxPPQbHG4JuBr1oyQUrEgV93MGXHubs2JWy49xteEThiDpupMg
406CVI33oyXAj/MqdhZD0rWs9yEGsU8KXa65CpmiF1+Da7xZ62Gd054tZHjr1jqgZRJJOduLN26d
dwy2wGcPSmyiymcNt7xd2/b0hL06nE59CQ+6JCaz1ekKr0qRLgEL73EzhALX4hsUIk2ESVyYaEQ2
a6V4RO6MVdjoKgKEgWwc8BodusMYmEmnCrUYhElmLmp5HngR+O8+MOVg161jGV19N2Gy+iZAeqgz
yBPDHjwPCFBWDbRp7nWzgSJccPbsAx0M6/V7VDux6RA2f9zH3imtYjoNkGb+Aknp+gqf+PY2muZo
N7bb9AmCBADYDof3eQ2F61KM8dVz4ulCI+qHT/S7Rsn42IMre+6nsY2PTd1PaO+JH/qPVlh3662i
bzOs2eoD92D7PMtIhAcReB6cHvWiU+opfjcucn1oFvDsVYvuMvFaiVaCtozVR08VwJqA7VctKlQA
NllLZPgSEzfeofhn96CFCpVUtRwlvECn2Lyyfqmj1MabLtIAEO612Cgn90HIMnk7RmrEnMYDjR8q
OW77EJ0BgrcrzCu1zawuQSxAIJDN7PxZrAy75hIB2q8I6VNfisY7DiQkNWhb46gCxNIr71UHE8W9
62CHimzeMSpuwCa34/1qSQjUfhsD/60WXf01BuB7MxRT6KUxzC/4udd0gbofuLVMF0BIoBRlRF/Q
xzmbr40Uz4MXuOOKDnjdh4GMX1g3o62Fd1J/XMutbT8kbDlh+6ztlewFK3DwF39Dj7VuCoVwJMrn
2jCbFMTzq3wLrjbI/QRmPpnmwj3BXmv7FuP/i2QrxcgShrnu91VVvt4PA57afEKZ+tgDhUCvpmqb
rJ7CnPcqFkNOJfYwbAFrBEisxz4tc1hdN37ayNWwBKLBrj7oSaxP81zG31upUL5rOg9PqEOrJ1I0
uBDFuGgMJIKIfWuhGqkThePAgY/3oziHCyC6O8FBuTRl0R2LGTP9CW/W7h4d/Xa2YgvPc8PgVYf4
EyVo1hhWbGnXN+QDs1Ci3NG5rxQSG9YGwX4Qkr9XrR7eaNdTc6XX9XjcgKZ+GF3IIictIOmdI+hg
gTS3OHs7p3wctXwhj402AK5J2Ns+A5/eqVTHAbaLlnk4mjYw9gWQ6jqektIr4lcAc2V5LhX2D8BR
nVceoKcz0H3WM0Fjb8rmxxhI8111G44AsIHL+2RAWabC7+cHWq9zdIPDE2wGGVqwgawmDHXsMB89
rxW3du6q8WQtkTytvBYRO25YwR0RGchPPRg6iicaysc9JljIlnd+494FkM83rw1Ze47h/1xkq6uA
G3u1xh4OgLWs9j6DMXEaNyC1U6xZwrNSgw5DGbnVn9qGt98GPfX+aWsLFe2KJurewdRPYbKNcZMy
FdH3a/sRp5Dgt1Pad8V85w9DoVInMBmagkjHXu8Xw0vQQn+xM000tvti9HAsc1H08ETeAoDAHshu
VFshZkmz0p9blVsYwbF80QDAclTn7ZcFNHOC3YWD1XZtv4uEmrHTykVfsAl7Z3/2wOhG0/IduHHc
pYSPG4BJv+ifEDuKJ8Y438MlnafA31viME89Cy8sAcY1LnquYT0gjthkmUhI4A1QY5Nafgrn0X+x
njc2b6GBkgMDCdvmAFuoQmfb4jD8PbZ9dLu5cpozYorhIqp4+r4BO9jStdYr2XV2Roeol2YAQTwL
+J9vCPNJMUNGvJtl9Be0v8CRdoMe1/Ns8dI7YFeA7TG2JqODlk2nbxQ+/opdUWJFVGHfg81oeog9
jMaTgb58WRA5MXtIr5xQZ2r02bAp+pCRhybMOL60ibfEROx0FOv3sRCAA3x43PCMb+30DPJ4Zju/
UtO0u3rrlJm3hSMUMkz3L7AyLrd9gZHVt3Ly9ZioILY0nwYUbymMKnXz0JDagZdQNZA/TwKUwGOt
NDCZxkDci1tx6xSpb3reQubuq6BYE0cwZnZ0W+8G0CMGdfs2zczkUaWbF6wP33+eopV2uE6RjbIF
7TdNBaUdBCVoM14jvZH4MMw+TKTqCBVNUmAszz4u68YHVKNq7n+Qvl3jHf6E/YzNDcnYlWzAWZnW
cMgywnIOc7jSd20Cl4A6hIJHSL4jYKDHFPhF9+bYTJfc4UmYEmC5SMfwZzBZOS+HoMsqL8BlHcKt
QdEebutbSUombhuDpg3tZz9sV2gqWMZLCNj9HGuwYOnCqBrypgThsffXor+bMZv9KSqqqxfIMPAv
Cu2p2zmoQqbMNL3oshFdiP8Kp7rBPZBuncNzZWaOsWSAtFzsvKFc0Xtrw9tPoMc1/ksfRO27F1ad
fwELEM271cMcaoeKFPNTCXABHEwsYDp6rRXKCChOYIx6alacLhlC2jga/Qh6jzQocdBcWhDhHviQ
2htSARlgebtKDxsnazzzxBvNv3R0Gb9CCDofYtVVIb7e1kFLQGk7HWfS8iZd1za8EnNrRN8q2U4M
J/yAim5DtYcrtGe1InZLBn+L2lxvikYZzskrH9GYe+RimudaV6C8PUbNxXo1PnTQ1VUFTHgaX4xX
wq/QLPZlDSirM8SZ2O0YlW3/eSlD3qWlv1RbihuOrRRB7MGCEr2lcworE4jK/GksUe7NnPOHkIR+
f1cLHU2HFTt4nHtD3ZEUJ0B/G2kZRUmA0c53YDFzkYYoyQEASGvcNSuIu4yOSz/cjFrWd3ILhZfM
lqL5nbHdZtii9HbGuY/nWaBZHBIZADCGnC9+nKFOV+nYh36d1g0mHZJu2QBfdQy16inW0gcwvU6t
OVE3oh1E64ltN9r6pUmAIcGusOvxaLfE45hPbFxzy6e1Wfcl/FL150GCyzuCPcShEkKPtCZAYonO
o6iY/GvSxtRkG28IuUy4FrDnLqiMEz8yw/RpHOE5oJM6hlcVjg0ZVPeIEimhxSuH4RlOU+Shj5i6
V1E1f8OlQlksMDYwHqNxrRQqhT74BhEhg0whEMOKuWjXBzm40BgxYisrPhobrH46L1UlUoAG4VcS
lyvoUaUXLDvlbTeOT+ZmFRL0STBOdd5RRb9a2qxPfthK/UIsaLuDiwu8JTDG0B5mHxHiP6JRNhg0
LnDbcuePOjiXvibLXVT79sco7PoWqW4qoHC69uke9oJyN3aULpDb+arJhpDRrPDbUucezGZ+RISD
9w4c770EB63/BdLBDZ+xlQHiy8diLFOEKPLDKgvkcwWh2kdM/NDLjCSZKfD8HnHMHg495uBHkjDY
PLBMQevR3xeDi+QtxfIO8iam5SsyaTrzHI0FEHSNUEaRKZ+zMyow4z9CKoMqNylWUf2Yi767lCGN
ebbZEuec3ppXf+KsS6t1ab1c22p9CqEdmPAlSnQnZdnJNueIwiwzyjYRpn1Qb9gRDKs6xPUJbZNZ
B4A8Cc6pKiHgRwUg6aArjsPgqS8+SMslGZ1RBPDVPMIiZpBmyW3lg9SZsRrPte/HSy6HiN0GlWle
bU9R1PsOND31w2KD4G8FKzRvjPqpQMvyVEi3sqP0XFWA3TFFcYDQZUPVFhIKGroEJ/mG+YoOOHKM
xznldhPspLrrt0Cb3zy2ixc8mFgBcxQM98cvZNZJWoNhd1N07CVEY3B9GgwuA9DVHIHqbsYZzkIL
lGth6qC8Ud2i5Brm3QSn7ggfMiZvrBD1c2+7AvjF4lkAe77zdjh3ar1rYt5AsNBjgCgHTx29VlNp
QdOHoUEpBp9PA0JUNF+93h9fmv4KKUH23eqDrjZdIQylBzQpXVTbXUwma3fV6IV1xsAllNCtsAYH
3xDYZ8wfQFtaSWev1x1t/nMTVeZpHRFm/1AIhmUdBQjPSiTH1F1SQU6isyA29QfqtgHZa8zg8g+i
QrkeBRVabSCGdM2xRwDVryIlgQg7j39F5cpBYxW1gO1d1JCXAmVXDfiQDAwIa0+b3TaEy0UjcF2m
bqLu2ww95GsxMtIC32BDxhE0yVMzGSREdLRQQ6ZqjRplXboR5BdaSOxEM2GfQm8AaFyqfry9RmTL
PXql0iHuG3zzDszc1p0qbcclA8fDQT42PfcPBLWjzMTqXV3gt8b8qMYqfJwCNKOQIkRwQW/1hrf1
mMXF32hTxakoJD96SAcw51itQRqXmJnKB9MBhZsxcN1mLirph6ea5WlzlYOeyZJuy0aoTz8aPrVd
agKB1EMmKgBo47YUCKiNvdFBBLs5QCmkqe8qCImvlz5o3pSn3NeiD7GQ/ElAfAVLlDNEbrrJXRQs
P2pn3YTKq4chi1uL7lYVDaOpNxqPZDHClKYdo2Fn8nLyOhRqKFqCHQCuxe3qKW40mvwt7Pezv5gF
9CqzMcb1Ox1eisgV9U1VD9iVqG7FAtqQ9yU4atUqhJbO22MHG6T6Mka6pyCSOF12vpLxgBP6Wmq3
Yix5OsDgo3tpoR5d/sW47D/TlP9kXlCMguAbxddhiH5BhQ3N+nceaffx1yYFfpq1WL1tWRYfLMVA
tvZqxzTdtEvH/sXk1d8dev47wfpPc46YmEeg5lr7+6BAwXr0SqzS/RBDCpAg2qwyWcs46lK0wOt3
NNP9GzENt1ndIpR0V6HFanOc7zo8LsIL/tqw2d/F9f+g0geLWHchVLfYRCCLrqtmzYj8Vzkd/2R2
5WdDUhT/VEUCiInRvP0s29l8XwCZbwkfTA8/HGIAN/2lW/ezPWlZmVDpmG17Mi/lefUarDtu6dNf
e/efXBOJz2ZY/NltT1cMYQo2+Uff7+q/Nofxs/lprGu/pEiu3q+y93N/IHqHADDy14Z6fnY5bWzc
+VGDz96RuIXlY8BDihQeWf2LEf9/siZ/djn1rhGLNpzXPQj7734zJaPRD3/tsv+03NFnsA55qNse
S/GLjOMcSdLdX3xgflrrvRlHSGOvBKAKGuRyUpLja3R/zYnjZ3/TBaoK0fty2yP9T5670tid2fhf
i6gJf3Y3VVvf1Cgw1r1xtn4PetvcWdZVf4Qj/Puf0gvc3/4DP791/Wpr6HZ++vFvz12L//3H9TX/
9W/+/Iq/7T+6y7f2w/38j/70GrzvH383+zZ8+9MP4LeBkD+MH3Z9/HBjM/z9/cuP7vov/09/+W8f
f3+X57X/+O2XN5QAw/XdsHnpX/741fH9t1/I1Ur73//x/f/45fUL/PbLTf3xVg0f2g0f9f/6uo9v
bvjtl/jXgFGCUD6BWGsCiRz2gvnj999wmCsQ+NDQkMc+va4EjTmE6rdfePgrDZngPo+DiEIshKfN
deMfv/KFQIhTQBCG5Qse/vI/Pt/974fG77cE1+OPn/9Nj+19V+vB/faLuE5V/c+zJfRJgM4I3kox
RBMB5z9PIyLJJQ58a4Kkp63NxmB1523gd51CUgF0VeOuFA27VMJC1QoZUc4wApVdDcYz0HrBc4h4
gAy79XiL4WdM/2xTSofyu8frz1FbQteJ8HikWYq7OIAyXhWQvA8KPESVIE3avqpgjhPbRBSCjxAi
N9mvgJCsnPOeiRjiTahkwKS13Y9KXOGODtg/4iwwVAOu5BMGEa5QLg1RZTcokzGkkmiwFjuUkPxu
NQ6k19QiCtyv7j2vQ8i5D+WJIvME7TbomUHrCgUwKuLCyPCRm5H/vkP/v14Rt/WbxSjXj+HnJfGn
VfT/1bpBrfK/WzdDNX7TNUahf1+Gv681vOb3NUODX9Ghcph/Ag6iEbl69/6+Zqj/ayxAYEDG/vvj
j9/8sWZE8CvnMQczQjikGnjVf60ZwX6NYoiBYiH86y/E/82S+Xva+J+WTCw45MSUBFg5ARRCfx5U
hPtfgxlb0WchcjEhoNAEAl1fc/rNi8pBZV07ra8YUpie7bJAmIHCHl1bqHYbxMMkX0kVukyJoT1P
TrZ9vrkWzz5D3qOX06kcdD7WZorvdQnP6zNmS7w1swD0Xv7hkv83Sx8S95/WPuf4ChAOgiEMqKA/
2z9FLmIhkLkpC+atig9baaoRYRZdsZ1UYEiZhKqp32tq4zPGm8wHpoGiIC3NDIfcuq/LJrFhfZXw
CYwkZRPGWz5BmFbfg/9pWbp1Y3NeKGEyGyAFfPRLaIUTgh2vRkG6RmpnWEuR/IvVWh68MFjMwdFh
BfHq+16ZyLks0b6ZrvlcjLN/mtsJLrBwmoShIMMWQe9jAGsvfK2XMImd30DdvRl0X9DqNG99VGEc
E9LJpclQpBZFOsOWHBK0eoAOBvqniIGMCqTINWD+JqnXCekmLUZ3kP8SMAKHFOWtU1pbaJMq9MFN
GvcKnZXD/G6/c2Uxm0ThJt9gEih6CAA+o+EK2TzlktTxnE6dcw0k8QFx0ImX3rzDBIW90aNZIwwH
6KLfE/AdFNtW079HdWhOZovFWUJ0huFNCZFzIyb7RYbSQu4tS4aL5BljEzCVOkxjFv8ne2eyHTmO
bdlfyVXjYiwSYAMOnxlNptZd3srdJ1zyjn0H9vz62rSIVymZLGUVMarBG0XG8vSAEQSBi3vP3We5
bHQffXWWsbsfULH1F/kkkiEAKzK8UWTSLdo2yjEOhLEYqKxyFEmbughRfhhcLUgphVaK3GmgLXRA
J/oz7LTuNpSn5O8m037LQ+TjRyvvB2Oby1j8ikST0p6T6WRHHSh9Y8VdKt5WNNXeNiOZTKpBFV/A
yC8u0Bua29pDurhxzHH5mMlIju896C3LJmlJwV1MjdO+NZH7dQiQF3ie8CmFDGSTOLeqdSxrG4eV
qgJV9AWaZW07n5GUqx8YgnGddg2oaNu0LUkHVfADm60F+oRfF/k4kbk0R6B1IwkV7fxST29JfNDT
YJRm2gRLOij71jCwAcY/NKVnttHp8nusJ1azj2LD3pqZX7WkW0w6GPK258plD2P8ONYFiWZJmunr
DMyRPwOCXG3Kga+Grsl6jJA3O9h+dcNeuKbLJT1b6+Uestp+I8NVeLyY8VxdkIVvQKcmc37F+ptp
f9KZs8ff0sy2eWJU6TanC+OBBgQNQ7pQ/b3fWFTIjaHrHkISq+8tzuLxoxRt+oVajUdTr5rGb3Yz
0PAfG0Y9behbQWrklKUbX83GhGmSX9X1b6PprR+9EXfUTqAhXhZ1pbArW1T+mwRLd1d4WfXRFcM2
o3914HPwkX3lfMQ3ZqjH70Ucudec60SrdJuGm1Kprx2iTJpF4jn8OHcNLzs2WH1jVXc/qBfV/pXf
z+3C920MqMKxpjOD1kTVufO80vo+9+lg7Y22UV/8vh+6yzie/ITWA1xMN74/yIQmwsnbdW02kGwK
ydZuLScckeAboSd32WDBH5h1LS3qbc3EJgUR+zexo5VeDcx3oGLy9hfcn7sV1tUrFZhaVzMpFGoX
aFoFkQld2C0lRj8iS6ftvP2OpqJ9cNDoUrGmondNIbfBLdf0DNjg0u6qYMijqN1yIglq6GhVNrM7
9n1QUjZeu9joONyI0eN2jltbuQunfJf6wo7eVdJqsx3XWQ9lRluV2O+So853g63ttbmKRRMsSncP
yEDIt2cC8u2GPjTkDNDdPHfXJVStbkhDU5FNJv864t/DTeyG2QM1XWO+cBGQorKju87Z1H0evY9J
Xw5b9LNTtLVaVZY3vonR2IYKDcJYu/FDlBwJ6mZy/5IynXYnGkZo2kus+yi07OgiLpKGyqllFdUF
fU3pEpT9ANCvy6wiuUDfFb1J9NJ0l2QrQ2bIGz11W/hZkm98nY+PQmhkhLK1i22ZZ+5P0SP62ZkU
DodbVNNj8dNNKJfEfOMu/Q5hRwrKkkiecy385dowkjzetNQu7KCmdeQmGoUqEAuZ02OmMusumTr6
3tmY7R+OLcjAsqq7zRz6bFkVNp3mpkeT8cFP3O5mbPL5UzzLnC6qti3fEZ0hJY4RqItwan9rVYnv
I4oJfZFlSEA2fL3Yr4RtSzGo9an08oWRctt0IXnSXc7GTZfPGEeUUD2Oigq1l71xWV20q4WRdavq
rn2ckyXzdmW/miYqSaF5q+samGbSed2nBKqcv5kQrLPYB8+ZL0PDWEz+U0nfoLQYum8N4Nt+M+uU
qqOIs2TahaOT/Ygdx5mCcqDssGmqlvyzIg/0MQln/t/gnAd13WHpGdFyLq17l0ZkSiWR4VKbHmdF
h7vo0GQQ0QzxJmKJ0QUTob4U0Rgic3RsJ7sVuvLvR70WXgoz7oKyG0OUJ41FOC3jXGytptRqdwhQ
/lbw/P8WGb+tf5UfOv3rV3f3WB/H0P8fXivFahfxn8PjT2XS/fr5r//Sj9//RVOzfux+tU8j5cNf
/zNSJuiVypSe8oREpUHK/b8jZcf6w5GOsCEacpW05Qqr+ytSJrwG5E7ARyTN3uRb/Jq/bpdCcF3l
TsiFkBsr10z/74TKRwEmY1Kpsrhg0hpAGvSYJOj6RdHkAjwLv2W4yGy/vErC8pwr4HPklncYxZaE
/gDFpSLR9TweV3JMJDBoEQgToa5RjfKb0ffVZdyZya3lecamoSsjWLpYfkbuVt0/eTcn4mjm8ekN
eh3elozKJZ1OOuEdDY84sqhCF5XiSFiww90NyoIVE8Zo1OGvD/WchHN4UoayHYdhhDQPN5MnyVd2
q1gIY4Im0fgXdrF8HN2cElmKE+jikRodDGQSeI9+fX3YE6+R+eU+xkvkf8ijtJoetOHkeFsFUG5D
OlJ946IOw2H/+ijPk75/PpyjeIvrxc5xj3G9mZDuoiCrB6AGktu1fvzNYFzo7YV9a2ZZ/+P18Q7r
4sk9bn1xfC+mrxxX2Z59fP3x66ay+tGTyMAGGja4kF0ZqWPRo89prYMuB9m2dTNkUb0Q7m/6q78l
ZlVecOGrP535LesUvvwtZIIs11G2c7yI2mT2PJitdlDQvbQRIAHnKXkbFjgWhkO4lcsyb6uwpWhf
WVeKMKdPKvdbxB0JE/a+2b7+c04saWbm37/mKNepCnguvo09q4Pnd0AL1aMZRua1WdFjdmZJn1hb
jrQt3yQNRhipjr6ezs66MaJ3lq+n9a/Q0H/I61ac4XWefB5mhVZJtkR3TcE9RQvl3mz19EPypvlS
r6VJV+TkpfElrqjn8JrnhnqRHOjU5Ka2DEwPbQ2iT3/j9fVdFxHvvf6STs6cL5k2tlffPcZUSTNa
7JYdKagndJx4dzQ3o6Tn/PVRXj4PiUG+DvY1oOZI259PXZYOnV1jIB04WChdlcUyXw1ZXlyFfX/O
WP7UUDaL3/RJVfhEds+HinlNYWl7dVCMRfe5AGhziSxHfCYe13+r9rDuNdiksuI4mTDecY73mo5+
+Ub7KC+RNdX7uNLDxs31OSzauqyef9S8GkRN4nA0cDY8f6DZ9SdTVlYdcHpbv2gXTG/bxUXpSyy6
H0n7fk/FEJ6pILycxeeDrjvNkzMCrkVTeOEIeCm01GdlNMMW/gAVXyv33TNb9ssluL4qC9EQx4M4
hCVPx6qaZrId7dIzP4b5tpt8chh2d45r+fJgIJfhHFafz7FgHWEcpaWwWR2cllZrw7qUbe1dItuF
vzEWTKNlOGfYaSdeG31ra+Ld8xzhHy8OJ5+8WGqrD5a2Edztl2qkR2Gqb2i8ma+blGYqP4zO1ZVO
vDfy7+skkqGUQhxtHB4wFukX9Klm9Dlu3VIX1znFggA+gD7zgCcmlLyfz8Kk+mCKY+R1DIB0iqaB
BzT74W1Fbv8DCUoVVPXUXNixj63h65vIiaOWU9Yh0iRuEWwjRw/XRlk70dKrUROlEhFYV1Ycco2D
TmWU3iZMGtTJ9Gw5j7VnZ8VW03D5ji6H5l3iN9AiXv8562hH3yVx7xqqKRLMpJmffyJJV2Yenti0
OOUyVPjX52jSrK6DaxKXUfO+hROwSpVda9mmKdrnM9NxYoGxL7Nnu3SaeWRen48/lK2woBxRbgEx
diFLow7yse2CvLUee6xKr5p+7M4884vl5XINQLO07nsmiLejZx7VaC1d1/aBsMp01+JktskggWzh
rPx6fXZfvmyGUgpsscOzsZEfDVXTZKfctqDjurR0HhSeCPfKDP0r7eLTFIyoSPdzFaa7BSq9txVh
7F2p0e6vvZzG8+D1X3PiuaXJawYvQOKfzN3zuR5pUel6AcWHzLSz8WiffO/kVvyxceiyfn2oF58V
fTm0r8OUpeWHD/lo58VJDhs0h77tGkUODd4pCjdaLD+FoE4uorlXX14f78Xuy3ikqYWtXJ+I2Tva
F1361j0dsmPo2Pd/QHqD29Bp4+r1UQ4z9OxrYRjJeUkvNFcPcfw60yEMaegjdwo8J7yxyH6QWUEA
F3RGIqxrcF96Rxs3XbSTjC/mJkp3XjaBo6lVd18YWQQ4C3XP7aK6ZPf6bzs1AxRJfdYaKp4XRgdg
HQbDxeUucExpXg9SThdLlcdnosd1vR5NABvzGgIxBPrDdYk9OVGTHr5A7oAGmLOkJq03LNktmZwo
DBAFAKs2MCxv2VIDUYUGTTu+b5xZxEcKIOIV16Tk5FESJiUtxLFRStRYmVWFFD8jUlQ7yL0rRQk2
5oj7202fN6Ao2zpdm4/D+Atr1L9vx77YqazNArFo67I2nfSMAujktDh0FNJQRBB6vKNEohJIaECr
dGGV1Du7BjVAPGV23pbDLLs0E5Oiy2Dm13NpArqYnMo+s6m92EiZFsrgPvdSl8jx2ISTwjG0P29d
mqnVvK2ZDfL+c3bVK9P/vRhqYo0u1pnP3Ho5qqSO6JBpkBJNp1j//Ml6cHtzMiIKIwGp5wdbvymr
7k6FcNgMUn6SvinbBTQY4TQ036Tgs8rsSno/h9an0Q3C1SqXjpYzFpknfpOL8tdhq4O3/6KMH/uw
GkwEzXTtyv42G1vxpq2t5n5ZuyCNdNFvvdmrv7/++b3c8FiSVFyJJSxpeschC56lY6/cygzK1ktv
5t9Zu7OnuthxtJ0zPDzxfByZqPU4N13sxY/mHJRx2aslWwLAePqdLNJ+J8uy/JDlYDjDPFG3i7TF
GQ79yxXOsSHJkpHy4Pw41llZdhyWjWJSE1LxQQz3BQpO217mc00zb1Gq5DI0bZPaCNWNN52olzN7
78vDi3FtAiYOFkmW4ihsimrXQS6RLBQrAInG3JRvQq9qv446F2eGermV0nFLRCJ4lczwcRKtTus1
HltmwBNO+LMow+Rz2cuvry+Yl4MAgiK7w+fnSIkm5vmXU4ezSufOnOHpWtYvo4rljwTzzTPh1ctl
yShcAEyU6aZJgPd8lHGOgWHFKcLEXudXq2zeos6TsF23udzGyez/lalGfXFaRXPqubiXIKZZjwks
Ro5GVMtc9WY3Q5qwzEupG+NOjMPfM1JaD4H1CD7ctGzPJJ4+GsWMdC9xgyIrg9uslcInWmjzvfj7
74gw3UJhQTYK5dLzUejIpmskaecAcDutx9Rbbvo0ms4stxPvyOLgMNk+1nzMsU9L1psDiTVFjCgm
cVVVjXuFIULz3rbjOLAo+5w5KV5+SZDUSEWTXLTXrPhRrDRlPVhPGDTUxhPgU1TY0B3RRORtimk6
dzKeejiFEGV9S0Tax85XLXSCwW2NPjDCDjRebO5po/ltmuk9q+fvGVEeVgVXKi4R6ya1HkvP35cV
Ke02s0KFpRuf61KHjhqn5MvXV8WJ+Vu/Jct0Be1IzrH9XNUPZCcNpw9SO/pVhIlNnCO/duxG+38y
EMUHrqbkZo8XudEDxLdAewQDstD3zVhGCDei5RZUwJnN6NQjwSuha50j3CU7+HziDAXBWoVmH5i+
Vd/LypE7A0jlB+xw5Jkd6VgytH66rLx/j3V041vsWETK48bd1F50O+gasQram2SCiGmF72TXDu5F
YVgWkgtfLyURFH13yKA9Yj45t5W/BSBA92rnVAMNnqPouq3Ze8lNN3XL+wmBAwgco6x/aWcQlKFB
JXsBrQzZObOLQ7bleTRsS5SCfEJiVVMdGx0aGg8q2gOGwJkjcxfHsr3rQTd8mVFY7hwgejsvDI10
U9iLcSvaJLycPbv+B8txnVBbKiDF1LeevztYQ2qcQUAG9Ko2sHYJc2vT7fdkj5wzQ534mNcwj0BH
rbu7c7RzzF1dOS67Od1tTXZXSmmH2zky6lstECfUsWzcM3vVyRGpKDjcWFGFHqcNHRh49pB1dGqQ
NbmiQxhcKL0jOcXZ0LqTiI7uX//mThxfKE1NyjvESJTrjreQhe4QW8xjgBkgaht/BuuFb2vw+ign
Hsvm1OKVHWKAY+dt0CfhPIz2GDSo1oN0zPtrWpv15WIm+i08lv7MeKdWKpu+csi+ciNCLvR8kRQp
GnlRdVBKZhSf0dz0F0skYCbB1v84N7nxWMgxNQJFBfFdon3/uwKK4Zz79tcFcvTBEMKRouc0IOt0
7CZC25ubS/ohAxPkyw56bnllkFKPttKO+1vAXvFbWmIHaHOx2FZYA266dKIx0Vhoys/7+j4XhUkC
crY3i6qKi3hs4+08RFWQh3yKm7KhTIXjbn/miD6xP67lKJNLhaksRxwvfK4vZlYZY1ArelA2pQtQ
wy9G674sx/HH62vj1ApkxfNJ+5JoVx3tj/4YGaZZFMwRHmW7uEKX0kxwFf7BKHzMilqf6drHR+Vo
0DojavDNFPBC+MlpdV37Z41XTtwPSReAZSIQpIT+whl0RmhmEobQl0/z4s8xb1rIeggsdyILXf+K
vk6/3wryup+wNC4BlBD3vRkQMF750v1tjl5x6RCVXMxeFt079oBweSbJcTlZ5vD59Rl5ea3ipxLt
E6fYK8pk/WafXGWnxLHh1DHv5DiWqxnU220e6XQbLWEI1ke0m96q7e+vD3pyYXnUXU1SkWjb1z9/
MmjjC2eofPxMiy570L2CFW42dORBkt+9PtLJZfVkpKPHQ9NjpJjiruIY4J8rfOcuXvLxTCLk9POs
YlqQQQpB8PPn6UFRhGTiJsjKCpOdqEfxeGiFK4WfnrvcnHwkKHFkPigU+8dfZZqFdOuNbGpgKCwo
2TT34phbn3mkU6OsaVPMxNZs/XEE23gTB4bTToGN8GlnzTH0hXqazxx0pybu6ShH5w402rahy5eF
wF3uQ185A0rhav5s1+H4V2/Kf7yinchKr6JtQlgWnc/cHW1no2XP2IZ3I8ugH4PIVlA/jbLFnjMq
1MOofet6kkp/mWoz/yQyx7il+yG5sYtZucHry/L0b/Fs1j9W2rZ7bHSHvlj6hk0bMPSznJ1+SnbI
qh4mi57g2C1/I3hEW4dBddK1C+2/SXQxq+TM7J98x+SK0NMTbHvHRpxpH8bmtExjoP2mvnQGqwPU
0BZnTpFVdf/i+KOsBfKTk5+k+NG8e7Wt4BYy5a2OPPCwUfYuI359w1nbqkCEbnedtJG3S+es/G6o
roCo6qkvgoze4zyQETpzHp9adE9/z9HXateZN9qocQMVKjAQmgmgnFHT3I8g7vX3fGqGbZ9DgAy9
QONwlO7IAKC5VEI4CGbZbUbcZIKipsP69VHWr+Q4vkDptaYkuXHCb3q+/eh+VAOmHyMMdps24WQ1
BIcESenpHYRLbBFo3a2B/7ckqiRezNk/WEeUeej0577LDfHoK6ZkG3lgncagiv3iuhlSva2zQr9/
/SmtU++Npg+SEmiuTfu4kCPANfbgc6dAyzl+BNYZJYG39MZHgFzOjVVNYFKndGjf0OIV/3Ay6Kwb
uDF9c7V0lvEwitZuNo6ja2Pf1pP7oTByWslf/5GnjlMmdlUVeCTGj5tKm6wxMY0yIdgJU14WEegc
c+y8+0Wp4tLFVW6DJ7nz8fVB10Ps+P2vwaW9poZgoqwf4JPjNKJHWGQFG9tc5ckOcPN9v6rHe9f5
anXGmYDh1JL2mH5KEYTWeMI+H0xUvTuZM98MRWNxLbFd20As6//B8YNmkfYT1jRKt3UtPHkkeJyO
hxsHHsuTu6MhprhfukF/eH3eTn039L2s9TNK7v6xEVtigz6bTGoEDfgXONYW0IpoBL9RAo79FmL1
tEtDiWTeHK0zz3fqlXlIGehJoruOAOz581GlG7D3YmgZGREZSR1fN7VhxbuCtoUYt6oi+/T6w558
b1SRXJKTyK2co12vqUQ/8IumYMTSNnBkZgfGkKQXr49y6hvliZDT0Z7okBB9/lxJrIUaEwxrwrCw
3sgWYTr1mO7K7HBIeX2oU29PIX5C3UqyCJXp86FybbuGYyGTV3SVvMEr2f4Uel2JWUSEURDv/Qo/
rPFLiTPIP5hKkq/mmiDl8Dx2watNr6VMCme8kFPyOalquQXLb58p6Jx6YWQ2yExxH6J5Qj5/viVP
3WTIJdtdCx2l8McCEToUqn+yeysICJTxVuGhf7QUa47i0q25nS4+Jkb+6M97bFLOGUGf2hipXBJO
IuNh0o62jSZiRYK3wzjHDse7Pglz2Ja9RQ4W4KMb6LkwAN7k51wQT6YAfA4lhkbyRTb7+SzWGA91
pkWEOfa2OW4cEHQwb+b2E7uje0l3+HDVogPdL1U6vB39uLzPl+bb6yv1ZLTnE6iQXSGfQ5rl+Y+w
F9p2rImvIh9DcZFb/rAHBlc/YjOW7OeltH+aYpFfuS202ymHULuJUrC5EX6s/yAgefpLjo7qtHTd
OosXwnq37m9ofBUXqa+bM/XyE0t37U8mZndMkvzHAYFTY7AHiZIge6GnbjNEELOBhNbWGRnTiXGI
XImhyewTRR9Xf2twq3UB0ihwQKRDMayGvabOc2bOTixdKr2C6hjHK/Wxo7OoNPGPd2RsYWZmAKEf
3PlHUWTlXiPSoRIYQaUUiB72ry8anzVxdKizXG2ScoIhKeo+XzOpiBvIp7kVjE0s3vWZR6OysCY6
gbBFgsqrr6F0NVszjGf4dzUIntfHP7GTo5Uh94iyfdUNHT21jnWcxVEEFsbqzfuC69AOrAxAp9H4
/Q9GIjVG4EgtiAXz/ElXbmSUqwVdUKvmG+g9zW7JGuODKbtzZ8aJBYNcBuvJtaKrkC4+HyoZ0xrO
rbKCGY3ZZgJzvhVVHAavP9CJw11xf0NlgaUM6s+jV6e0E2rt2FYQNR5yJt9t4wez1fmyN/shi+4i
ePLlmdPwhEiHaOnJoOt6ehIxuVkbu52fYNeYZz2X9Rhb6sEW3W5JgHBuwcCWe9nj+2AbXku3gJqs
vR+69meRGDcKf0lY/M0WQFH74/XZODnn5H2ZDWFy2z2KTnvZo/Qi7Rpw/25u5mLOV2xW9/e3HCV9
cxX1EVlz1Xr++DhKeJQ6hBXk06opzPJolyAcOTPLf+psnn+WBPVIXbjpUJPnsvV8HNPrRx+aGR1+
sGrGS29emi+LxEnHWr5KePdZrnS2dwZFFQ6vhfhj5dVVFrQWAOl9DNf8TQT/BD+JKpTGpV6szvnY
J9qI3rLTlXdTv0Qjd9LBdjdDEynzuin8mB42NcHRi3BAri8Srb0ocKMoqS+qrPG/hVMNMbfQIe4x
HTTkG3DG02oe2s+kDbpWRLdFHM9oG33OeRBrs4GtmDZmWhlDJFuBxyamaZWdUKiYKRf2wBJRi4im
tSCrA7fC+2zME/g7pZ2rnT+HEVS8evkE6zwlb1cujD+pBvMDNdiYq9HnHHbX2TjXHaAGA60EdFwD
8O1IZ/baEElGzuyzMdrMfVhg3gy+8avGPklclo6Eb9ZaJO7gm6U4MugBNc+mFW2t9rkFNJiaT7W2
udCl7O6HMcWYwsPk+lrpvp0vMxSdNGbD2CpvWtnmEf5eNJJvB7t2P4QT/TOBPXWjQXOgn4zbilx7
tq3axMk+gTaanE+Zapd3whlnTfZ9WiQNfKbRQEhLyEkRcgKPThKRPAjSGXQbyaG5qxqj/uI4rcRO
0dPX9UxfAa5rSV1t8zGWH/DnwOvECfHNuDYGYjHa1XssxiAJWJs0mv15Q7FdeVsnkulwk4s+8jbJ
0LbvW4fGz8BSGQnxCJsSOIO9m6Vb7Cu829T1gL7Z4SImbNwn8wHgUzpvOgc3gySaYxDUIMqbK1JL
qdx6nYBk6k5x3tw29CyJCwwOdRGEsodPJkMEfFmcL3Hg915lbi0A0s3loMwaCLZXGp/Dehi+6Bnj
3a03Upe4wWHUpXN3iR7hNI5vtVXWNwpEMEVucxQbblGme5EN6fjRhB7NBYtG5muvUrSQIOKxcOOg
Ub/z0dkWK/hQReqN2bW+cQndOJq+0qPbOZt0BhW4GbsOt7exy2Gw5YMpf0+lbYAQMWW6Hwxt/K4S
kjobenfS8WJsSlasWebzezbi3N8t5VI8OEWZG9BBSMdsSTnG39K0VvjHJsWvCijO/Qi5O30bgu18
ACebQiFB+IT5ZRzjeKpsGWpWTIEUuPA7PDtHDOjbq8KbW7zHnDl5KAcTyjrfQ1jdTwJUdACHcrVl
9BP904GJWm2yHCPjTejVwzeg12N92XQK5LCXRs5DbOTjsAc5GOIk3fTybUYHtEMpdYovYLu5xq7L
/aXdxDYuy5uhLIp+Z2c++CdP468F5Hzx30LHNNTGCPkhCb1PNM7y0oCX+rP1kxZa/w3Aq+E7bfmG
sYV1j/uqozL7IaFdAAS9Vy8jSyBNsmBC6aJ3iLEsdeXjXmkGia8IFkvfcOW2bZfkHqODLto2EcKX
7RDSy7BV4VRiyZfm5ZVvJxClk7qUFLx0DwkOhyIAgSvYFEJclObtu96AjRVgHw10pYHaW9PJ6wzp
nSvw7dhil+HTBGzEcGcMf9ARfd0y1gHXovKLGM3W3/QA8tL97ANXvBBmrLDqaYcwu9Sj22sAdEnP
UUMDPPZ0ZYgHOpmz8t00KeeDEY+NAAq9YA46gy2wcCvJkjEo+pYG5xCRL5zgVeIMZ8Iy3llwRcf9
5Oo5Wott7nJdDG2JxVbRjD6i4t5pPTB3xmSEVvsdHV45Ge9MY1zo9e9MiTnvp2rKFP6E+RQCQN3+
77KhkU8hwwqGNinfkF3zPzhsRR9x2jRI2DV+u3MTN79OG+xtI2vEJ5em861uPPFpxqeFP8Zl4JOH
1RsrKq+M8kz8+UJxqlCUrKAVClkIP7zjrGKEepL2Z+ieqRt9YLoALFvgkzMcXQLYpQS9OOIGMsx+
cipBkE0NDyA66SDfZrOp+/bPW/f/NAPDmCJN8p+bgW8fu+EYlMNf+AuUo/7gZkIfgeevpYSDQvDf
oBzCduhSHn2ipLgIzP4blKP+INx2LZ+rBW3AFF3/b/uv4/zhejZaWkFtieuy+ffaf801on4SL62i
ZVg5aBjpEFqbLY/u39nkzaWnUohREE9+s3X6X0v805egivp9Lo3oV1YOfHN9NKmv4ULsulNzP92Z
TduAxPaxKHc19xsWn6HpE2ExprtZ1ss+Xeo53mrSXdPWSTLP3FmVsPCOtfOcDna/qb6GFOz6HXYQ
rnvtTzgVbnU/iIbsUOYl24zzGKjmbFYXqD9CcSNx1By32RhnH5k1SOyE7NMPzDc1wGDH7jDlrRUQ
gaiyzHFrjCN21ooUELYxGDWku6pJrIssPuQZphCecljk6RdYqhAMbHdg42vnRtc7KWNg73Iw5GOO
N+MEoh3K82apbG1eijEzrkNoFhunHZf7wQ/L3+0SG9dZUnFWD8303mPfAr6aEQWai1jtQaTIHwu6
OfqHtc8x28je9O86UcxvHDHjIz6mcMfxNsVQZOrr+MpHwl8QSCrrK66Gg966tT34F7gTLF90HNUx
PUhl/ThlrUaMgHEytobU8TCkA3kAZYIj19qptPN+6hEvWUx+YhvPhTpx7rzexQQRP2LsihM2X7hd
UfI5shlml1M8xc6gpQljS+Mqxp45aOo7YmNvuU5nHX2aa1tjMFWMy8OQ5FW9KfsYmCiR6FIEUKT7
bpt3bfS5M1MoFrqo/GaviVGwV0ldrTe1W41rOQmTyK290DmA+3bMVW+m1FjDjAeFOaJTAhIxpNbP
vscaVq4QXYI1jMK3w5D1b1rITWLfCB6H1yvXnP0YTs5FvQz99VyIvt7qED7yJgvxP9hawMbDoGs5
boNSd7W+HKre+uJ3xMNcMbXEGk0MQV8Zs7ez6r4wN7PdVETaou1v+0FmZUDFgt9AvBWN2LKAC5HE
zF9sOA+sGVVN39HWw0m0bDyHdj0SSUzDehsfkK4PWUoaroTcCjpcbznawziIk7Z5x0Uve0itxSy3
Ve5kP8ewBKQeJ577qQAcHe8ylVI8bujXyHbDCLp/RJL3BSfLJNvY2Prh0eutr77CkhE8ld/rZgdL
13jgIpe5l0Peo2lURPl7ZOA0KtPAm2RvJ+x36Q/xBVavJVjDPdD4wiecFBjjuhBAsCGISHSlNg5Y
+0jXvgIJJ5fPtU7TBAwTbWJbMnRYoRgaR+htXAiSH3i49Pm2oAaCU1I6drdtSiv/Fo9mbWzcxu++
TX0jH0KldRhIXG6wa6w1DdNSEYJuLEnHF3Q63Dmvq8Ir7StkOb2+omJZpBdtnmLLVIjJ6fZ52iXp
WxAqvXk5etZireEO79zCYb6F/hw2+L4Qijm4LAB2D3RD8W9vqDyk28f3AbQ0ol2maxTI4UdvrviS
qS7AYAKYNbzDUqCyrhPDzh0y1ZM9ojY0M+tbUkq72Hl4mUykADF7Q825tF80CwHfBcwjJm5sEsN5
Mae62brKmlMFPzvNdLpB1lzAjs9iJ3wXjcJLIMUYgH5Fp/3xtoczYu2LobTjN5n0k98dd4BhE+Ml
7q/uEBHvNslkS05yMT9T20Id7UN3+YH4zOsuRrL94ItkJaPvtjHY33S1RD+HvpM/8So08TYoe9DN
ST8sPrBx0/xcdsKmlZB9ZKddujP3ZO/wKa2k222ceAByopUbPXiFaJvb3jITkCi10z2URYi2GQgr
BJxu6Jd8Nx3IOI6TqmxrV6LLVti1G70TM60trsRZt2ib5bs/WHB29Chh7kwH/k6tHFg8skzkx8Ul
p7HtTatHL3Ug95Dq5Y4uVqBPV1mwfRi2fWhW4I8csw72z4EDRFcLtruAb+ADtZ0BK0gfuEHhFPbW
DlvMlSe0ooX0gTJkmACH6gN7KKFsxL3uwCQK8YaWO4fbBci0A7eoPTCMlN14O3UgG6kD5Sg6EI+c
2B07zMFt9SXhAICJROXjuz6QkqwDNUkfCEoxdBxg5iAU/athhSy1pCMtOhlBLxGnhR/bA48JENhX
wwPRZB9oTfkKblpWhJODcdlNj4RJ4n24Mp4caE99NVUfta26u7Fti9+Ayny1N1dAVHdgRYUrNoo7
ef17OrCkcgoXHCYjxh8YnS+cZDiMFbCf82j6xvYNkcpjiX5xOtsaP+IIot4vyu0e1IFjNSRTz1WR
S+GO6/LIrWutWoYH/hUvyNnTogkVC7l+frUcWFnzgZsFq5K4Gm731G/CA1sLrQycLQvilq1z5wPY
uSmCo7ASuaBGmhVmJQaoHurK/tfhwO+y/TB+BG4F1auqUwhfy4H2hSIA8hf2NVDA2I4Agh3YYOGB
EzYfmGHhgR+2SrzozF2xYiRKIYw5B9pYdCCPmQcKWWWFJvyxA53MOZDK4gO17BAK/k9U/L8IXF+L
iu8f6/7xX29+jf/a90n56/EpHufwV/+MjxH7/LF2oFrEs5QinsTHRN1/0KNKFhjJAkW8tbfmr/jY
4E8Q7q0d0uTU0f16a5n7L0AOGuw/aBmmhY5iDiUOcq7/nJBD4U2SUFSUhvgPrpL3o4rpKCcTgxzf
u23pRsegSXbGb3iS4vLJ5Nz/GXE/xbw+LycchgF0QCqfStjaKnqUhS1CjOVyMmi3RlfnnySg4YDG
sOqNxqP8IQJT9VB1hrgCpm8+NDHx8uvDP08Cr8P7ax8EwDu047T9HBUzjcrXrVM60R2NgN3eysB2
FdP4/u8P4vJaeGfgdknTPs/NxiYOvpUVxXfCd0Icqhu9zQVaxtdHeV4Y+fNR6BvnYkWqj3+uj/ok
0W4scxT6cxLf4Z+EjVxZFrtFEZ3STvB/ODuvHblxbQ0/kQDlcKtKnao62ONp+0ZwVA4UlZ/+fOp9
cI5LVWih91zMAO6B2aQWycW1/qBu3x/q2qrxGOP1DbkOxOoiNtJWENZ1Gx0ThLx+eoAZ9ypZQOZ/
fBiP5iztbItmur74OE3kWqPXMqOhy5tdhKgCFa20WYE8LLqgbwvHS5Tvz9ehtHHBou1kqWidGh1D
D0sbiakmco9qti8D/XcvUelE4hQ3i7Z19zC4kNYbphLdQ9v7eCzSJoDMC6yEDteyszaXXwOld6Nj
JJ32jrKRtW0nJ1tp+p43gf4z2xnwBrfJAv61BNZ6I9nMYOjREQPSXz1Med+zq2ercql06sMaoPBK
pEANJk44qgA4LpngLWtex54dHSmmtYc2AbWSy0Gs1ISuhD7dXCSpgRkBN1qim4I67mw9r5OjgRPF
YfAysRX5+BvPm35lk13Mh4YRbRa41vDDqGssQjJPay2zqyQ/otRAcsLA8ibwpLZyYlx8pDfI1Fur
Gow73KvzvRzM5VfKnpwYUx7TUsnTX3ZYNVjq5O4zvY3uoxua8WCTzh+IygzI6/PxRg3ndeAc8TGY
KLJGQIDwC8F46oP7eWbUAYvRNLRZaLnNs/7rhBJZ2wsXS63joFva7YQlN4W51FgZ5XI/vw1D45Ym
MRhue3E6lch9mLUT5MfKNguftwycDl0MvzBd8fZRE+qP49Q9G66Qf6quLh8DHbtRnHTH/Uena6EE
PsuKIALA6bWIldjCp1GLsIrF/mXcYWTzK1Di4cNfjgkCA0WajNuLJuP5mmYS4JuI2WAeoOBdgD3Z
dnTsNZTMZdifj7KYSomoMAzVMaJ2g1l2pJuDH2JzszKXi23MlTJvLvIOpBNoUZ/PxcORPFO1Mj/m
Cg+10O7HbxlqrTtkBt2n97/N9aHoy5okzgD55p//FYpq6faAf9X8OOaa/YnCVxf4uuibL6kNx8l/
f7C5r/7/tUaOXOqMXPvoEc21zQt67FRLmhG0W495nT0NANRuUSfSsZ0bNxAnNplQ8RYq+m4ltbr8
aAxL74BNPTNllsx0PD+HrgmH8uhqoeIbOfbUckzTD380RqHIC8l+hrwtEzjcCRMAglZ5FJ7mVptO
V9r8XkwyCDcjFqrh7YfX0qM6aiHtBFsW0tL5h3MSY8JZNK2OjgQHugvElH3JIqzG9lhzYS/vTO6v
UWnt41ApsVz5kJfHMskIObc6q12AGF8MHtZY5xnIWB1pD2rFNh0yh1ZWUSdfoygzvmEmlWib9+d7
EahkPkCIuD7nSrW15B/pKZ6aAtPuYzhYkrJkFj5NXpJg4aRZHwL2EaYMRQLC+wMgJvfpYnaKii6M
XSEZAeNK/2MClzxVqkRI9cMzIr/hyKImS0rsLm6Bfmzh2BdZd5xarYPFkOZ72lshqMggeH1/qIvv
NSt7zkDFWSFyViI9DxYwibWpgAc+olwutxkf6a4f0LaeXKW5MbXGXcngrnwspF54fZGwwrhf6sTR
Na4wO5XtUdGZkKw89Gjrot9A3HVWNvfFmTJPDZQpNAmkjHi+nE+N0KspaLbtkWxI+96rGT62YQfY
zHL6UzHV5Vzq7Oydk4fWiszIxbkyD01iCPsY0ipp3fnQ06SnuK9o7bFPC3UvTEP7VhjRtIKhO2/Q
vEXj2SiLb2eLWIStp7dHI1e/tmYx7HQz9m5ypQw+J5RY0cJM+o/mkW8zI89GrWSWgVhcQEZB/0YP
GLN3oSebsfKKqHy9UwLwKu9H5tVIoZMJuAyNvwu4jq1PYWc0Tnv0MAVC1zo2fGlhTZDa2loacnWo
GeGqstmoki4+F3a4QwdTCB+UvitvtVJVX9VAnWhGmMXKN1tQat4+GpcxEg2YtmizrOV5aEjd7vow
1rsj6n6odmO7mpwQ+E/vkPYIj2o76OCgK8fCGwX0F7WsMNd/O6IuHkWdas81VbE1aNSVaIXOx3MK
8SvkGZbP4gpLOGgBXXcc+7ImaHrzzuziYOVaujYK7UogtLyHQfQunvj4ZyjN1DDK1NGHQsZ+2Kek
obv3o+bKeca7niIJ5R0uoiVTLI4G5LJBAKHhwVUbcwUe1DoRt46WiddWyuTD5xnUIJSSVZvyBWy7
ObT+ypL60YukAgfhiHOAvkn4UBtMERH3AN+6/ejUCBooSTwOeBvwn/OhRukU5ZSZ6jFRa46tXEpd
8yukyKOtInonwFR9yNcg5peHKMrMQGTYhoB0Eao4HzR08kDoWugdzXbwxmOiWTI+KE2R1beT4QYV
anTYfT9lnpGWR+DROIO+P+vLQw4+AvRibgxYCchbn/8CbaSrAuF75WjTf7lD8VN7BHAuD7nUupwC
+KyoPIOx1+SpLsMV4AZP2Fk3GamTpeysRUOGq7kMjhNRtivSWuKFGEQrd9TlKPPtMDP3oVqhcbJY
XqwLUCos3eCI5+W0H0092jkxokzvryHlQlbpLL8Ga23B3wMUMNNWlm8gq6JrxYfWH0XHgj0PzqCY
O+n2lvsczg4b+7lYitGomLTpIcSq27zL66IsMWyovCHfJ6LCqz3XctnvpmCCDe/rKHiBNcuDqk1O
soXtszXMXlVuHduuUR+ukwhjTSMcsN5su+ALYm8K5ZrRMLObtMJKdFsjRcGH1MIa4I6ohNy2w0xA
oQsPYdLzysT6RiU/HzdVkE//ZoUeYxmMvw7WVHEl7fsikDH+6uGQVuUnLW49jMKrzrD2dZe3yfc4
7fpmb3S6GTxF+HMBskos+ceStUYPzcuU6KEo3cq81QuvbZ4xWoA7MVkgXLFUsDPEgJpcTVFNaeUr
1qIOohyu6oYPOCBn9IcHlKx8hGFxSY0y2+0eYm3m6qkDXuQNzeNdQqUq/myPVsydQsb8fTDGTD9F
qayw/pTZMO7iYnK/ScpL/yo6hazD5KVNtJd2X4aHKe2D9t8sFSmW78mQYAXpYu1b7kYccbTnpNcs
4Zc5+PPHyezwqFE5qr4bgMzcbYTAVXpbFrIUOAKgvnUjnKqfaO/EJc39pNMdHx632dx2ZhLnflH3
ibsPYMZ8UrpBy7aVKpLXusmryAdTmJc7CQbT3RhYZ+TbEL+J7xW+prkvVKvAhpyK7i2m4mmy1aRU
pV8N+SwjkgbyR9Dr9kvTDxQISSe7+EFtTCQWq8r0fncN6HEcqbMOB+uGF8MBvUV8nCdbqcyjUsCN
3KeAdeFVeZI8cRdRsHAec0OxsWRXstb5wX1oQgZOnTZM/CKzhLurnAnTkVLxyh+okssfdl1WOKU2
adbuIe7OJNY61ofUpweqfxsoy0W/J8fr9RsFmaHykMFmkbuhiyrHp+sWIT0xmKm1d6wkU2+D2TBu
L620BzbnpQ4cAop26cQbPBLDHdAsad+mjWEphm9lbguWzutm6nIjENBsUhX3cDn1YtzIFPv2eztz
8NDpMrB238YRW5G91/dGvKevi1MPIP+qvwNZKaT0R8MCGetavc3CKxbhDmcyj+9riSfH0bKVRgMq
IKeiAjmTRBXiLpkFTla6XTi3WwP9trFUOz5YSVAp321AeMB7MSRHi0VXy+wAog1bVwcAwTPdhMiN
NjGFXxWvIRFatzaQ1HCP41FZH6Y2aKpbsDte5tPOjrPdhO5ruKmaPlLvuClNe2t3mcAEildTAGFI
rZ7whu/pK/Y0OR5lXQPTabpKd1/DLMMT1af9UBdfJq2zg1+gq4vwdUTrtwefTFOy2haoTETtbTWl
tkH13h0M+b3KhNW8pOz28QELe9U6gBWg/t1URtMEfhINQYV7QNSXv+KuaMx4UyQlQovVXi0KaUd3
GEKPN0ba/wkDBfgf9bZUyzAvadrqrsYn8nekWV+b2nkMvSjb2pX1aewH4i2wwo2sLSCcFu1WifPG
vin0dutRj8dRyDjlSqiNfmzU7UE28jTp+r+FNAmlOIw3FcZLDUgCx7eANfwzkqL4MbX1u7atDrkd
SUSKqTarLc60RhBWp0Bo/d6bAGYmAv+hpDRbX9fG3Ec6UDwngYKM4kRHNIvFY1yZzabtHeXGbcvi
FMSU7YCW/xnCGhZVbB8TZA7goVjKSy5K8zbTPURMggIgyRDeTJrxY4w6/P4c5cGwGrnDbqbaW1S0
Dk2rhVtjpPU0GkOBd23QvdpGcwNKrNqjEGp8bvvyweuSaTeMIriNpyS5IaHtNoWmI2cYJdu2KbQD
dl33qgXogj8u/EJO9cGVo3zMaNCSEYfRzsSZ+mhq+Tcjt7QNXmrPAv8r/JMsucfoRtxT5Ahfgx6j
w2IYX6WmU27T1d6feJjf2RF+x7VI9kiQ/0ZLZA95K7gxGzvAunpTiUGTdCegZGANbQhrU9v5yGuQ
Bl5ffqqaUCjbNkFn/KnPE4y6miw1s2fTri1vowAUU+44J732zs7CLr6pw3zWfK4jt3wsx6Avfg6A
lgccVgpn9kOoS3fYJGpc9L/Heiy7Pyk4me4F2HzYnJLEnKjCUyUxDlUNTOV3rqs5PooqvmzT57GY
gm7ycVST3Z2AhVP/BGWi1k9qmRfxVmVHoweMRZB3l4+twSmpq9mLIo3YOWQYpY8HLWnz/EZLNJ5s
HSUja9+Aqy//5CIHCrGZEW+Ju81HqmTtxuwH42GGUf/UJnyCv2O8bYY7BM9Fu7OLJEz9snA1bBjr
NG6MmwTprHGbsqOsalNFlp5thsDpbF9HRv+1y5S2f+D2cgJcz5Io3QJISk8lxFKcoxLDNbeO7Lwv
eZSDPDUVWf7yQK7pvovu53CPS/kEg6G0EWoqB+DFO8oSuXkTaZ2ngpOfKm/jRTmAmQYAMa+lQjX/
FE1QgzjPLYHJAhlptgMFEH/jSjdq3/MsUWwqpY3uohpxLMgBQMi3+ohE+V70mfo0gIzxNq5oTWYK
6sv8jDN69FPkfTpt1I5b5UFoXsE16HJRb92+adVTYxUYEblFXMgt60LyBuPDrHgGhNWvppeBhqlg
O1X+MMsI7wclMu2nYsin+sbDIForNoMi0mYPrRL+Zh1MXvRQA0QG1l3WmjE8gNULKY6XDjitXAfU
fOsOVH43am0YclN0dp36UyOyZnZwGzy5pfilhSDv0GpyfDu3rGdRD0mIr1ZbvIBzSmGcpGo6PkY5
adu2FJY0X9rCDeunGswy52U8m1gkRj/GPse6LE9eBbzGb+re49FvCVvcxFqvITPjlL1+59TACp9z
oPmZnwu1+kZWYD9BSJhB13oP3hsRwjbeZST538jyVaQG2JI86HUjaX61kSoezCHsHOFjSq1PBy4L
KwEhl6aAp4w0BjsYTIFVHAahN/am7KIAv9KOFBTcX6nqPhdwC0pEw6LcNwZJnq64SR3tTUfr7W3m
dFmB/ZRobPWeFhlkECQ8dHtfc3L9GTs9iW/53+NPoSmbL7KuhhrnNNhI7g45yirduBUUmI05lIOO
Mz3ge7iwda68FIYQaKaNaIp+Eph9ZK4vNckxwdVSYf9Y4A5ozYnmbYdbfeEncZTQcBnCCskFnW3a
H/AEMcajpg5hCUyxwNQ6oIvbHoAmQmQwiwRRjRylyHwLNr5Kbz3wPF9iJ8elzyhL51OBBJeLdZQQ
5cFtA+9XHGvosctaB3g+NQEt57qC50HZRBQ3Izl9sc+SVJe+ETZJvVK5vHitUXCbDRM4VCHnU/o6
f63JaICiF3fRqYjs8JSUFfTnUSseuciCXY5B5Oibbf8xWRBqKm+j8m+SP5qPyxYqSX2KH1wbnRyu
sdvaKuJdgrHkVpTK2gQv6gvzUBARKTBQWaSueD5BiueaVjVTdPLYNH6tqOlxdE2qNTnGM5taL+MP
seP+MzeKJigdwMPgFb4omzghqhpWqUenITec19C1tK+pZ5YrZZOLdyjTAjFOBYySPROcv+tfZQxV
gC0eDCc6aZMu5I1iVXbw6I1A5FaqetcGmsu/EP14B16oyHao49Vp1cQnYRniVs/ktDOARX60Ssl0
eFa7IEpQVkFz+3w6VSMjZYQYdgK7Et54wBEQ4kmKo5MBYn7/bX0tIAgHi1YqhQp6EOdDZfVIst73
8clS6xd4PhwTRZr6pHpfafO+vj/YRaFynhdxZ7/tLeqv54MlZeTULoylUyExSVbDXvyc5IAc5aiv
FeqvfijqWfAy58+1bHUUWZGVRpNRnNTg1nH0d4H8onhO1H1+f05XB6L4SvePY4NS/fmcMjMGQEtm
fgqCouGpgZnsFwNn6+a/CPEZMwCSiXIyfOXFONwKZqEkySkv0/ZfZ7SHZltirl58tKQDRZkeGOIS
lOtowy0KVhNIfH1qCQgnQnI1jDQdMTg3+vTRVaPLCrfbBAg/f6XFKLKJRm5TkZ7cehgeMtGpD+iP
ZCvAn8t4QxmIahFUEDSC0JpbrFlHW0b1OufYlhkyhgBmNiRBwqf+p3/485wPtWhmqDLDmnccnaPT
t9pRqIX7SHPqY4K7b6cpqQcAsLmUStl2sYHcsMqFWfTesYLzhFVHF+Jf4jUrpe7LZQNmMKv9gx6a
JQAWpymaTQjOZXV4qrqox6Uj13nymwKgM95vyZePRgJEBi4+D2wKsMZlgdTpHD1tcy88KVmo1o8F
WMH8SHvX3L8/zpWr/WycxaQgxEFnVvIIrfQOwkOh7DT5G4By6zuBNe0l9tkfP8Vno/iZzsSZR/id
R186NG48J+AndzQzVBfTPsf/S9Xjm94ao5/vT+/aMQQkjyin62pAeDofbNRRE01DNTrFuaOdHK1J
kZdOh+rP+8NchgblYqBlBtqJODUuFRMofiKaQrZ6kmGWfJ3iTuzBc/PWz5RpzSpnbay5KPzXpZ64
mau49pSeulifnsGWAu2Xar+j2rImeXG5enNZ2eJIQihAI4E4H6ql2heEwxCfmtwIvlAY0Pb0V52P
NltcRiFHoU3Fd7poRuR2ZZh1nCcneC4SRo7de+1LDaqt23jp5Bor2/jqpPhUQHwtcCnLw0INtNCx
WoMsou+pCAyD3DRa+zEHzPlIAvDFFcvNNCO/3mh4f30lKB+larVctAGoeh6DQEgEh5LV3dSqWz5g
PJ48JEqknEwTnbT9oOVusJK1XwkUl0UFEotoF0fj4utZMqEONIrk5MBv6HmyTUEMoyAp/9VC1XS3
72+B+W8760XM8/RYTjJOEjR1cdKboVlhrlwnJ7M15J5XEE1OG7UB00yTOztpm/sQkyVkk+n4vj/y
lQ/KyHNLhwx3/uc8SuMujr0sj5JTMmbZFkvueNf2+rgSpddGQWACTBtYJvsCf2O5Q6rmokkwVI67
f201ifItfwjX7v3ZzFf8ch3RdLfnZaTluQycgFJHYA2so2L00ye7MatPiRMGGzvg1VVR//VWBrwW
JiRQ7D3Yp0Ag51/or0iFMN8jcaHEp0oCvB1dpdtnUvHuGiSqPr0/t8vLBhoUhzCGmgD5L149RTEl
IjGD+JSGst2zJ0IwpMeq09UvZeJ022Tq1hp+V2c3fzCyKkTQlglvTzUe6/Y4OaGmae4x0SjuHGjh
fm04cuViu7YD6GaqaPZy6qJndr6QddyA2xg4x9q4yT7ZkcjuRaPkd31TqNtOsxJ4gUHl3cnU6Xbv
L+zVWcLmnSdKOWTpVTpQFjctL0hOg2bLbwa+4jAH5NRUNBeCZq07fjVEUQFSkVxj0KVMXxTluBsw
BoKhrrYJKqPaRlOa7opOK+5tdTK/vj+7q2Hz13iLd19e1RS2qHud8n406cZnv8NWSf18SJI7Glf5
g4b95Qqi49qKopAKihALYZ6aixzZgKWKrsxc2QyC8R5Vb7f3u6gtvgYRLsArZ+dCFO0/t8Xfoy1C
h7IT3S3E0U9aLRF7GQrR+jT/gqekTYZDkRQRPUUKwWPjto4vHaP4F/rIWmaxUBj4318D5ssMZAE9
uazzQMGavD52uIn7fvYQypzil0B/ovYbx6Bi25Vhl20Km6YhLayyf64tPXhq4yq8ySsjuR1qddqh
lmtVK0f8tQjQDbIQIEpocC2F6l1X9naQqMlp1FposmXSyz0uNRSIwTG06aEvnB9c9tVKleZqEKCo
CaiNohe6Zuc7GmhCgKkqjXD0JE5TWRhfpiRQdyKzlZWz49rtwnvsTXPrDWF5PpJAyCxwG84OY6A5
1AVFsrXHTt2/v5GunVAUt2jbvqUmS7xAU8q0kO2YnEqAMyc1suWnLOrkA8ro+cvkNN69EZjNjSaC
cAVieXUlLTCJs/IAT/XFSpp1qlazQAeykKm18+QkdqHeGXdgTsRKrMx/1fICBVCCNzVSXwgbGudL
yQXWol6cpadpqH/nHqHaQEn9LYWhf6X2B/05csevJbr9v+l5yhWM4NU9ZJD+QCED0I3t4PnwmRoK
fhKkp5o3wUFR8gZKy4SF5EYfqvpTWsUNRFsro2vfa7+G3ILw35n7ym2NT3DF6f5GVj99/fiHh41i
gREBp4Xu8/kvlY5jTemYFEktDYqntaZN+6Camu96P3aU6jD2pqsgXxTkblYW5FrMQelRuXtt0CrL
7Kw30s4rVeBwkF57ZxMliOv4ZUKfbFvnal9sFcOi8aupqQMdOPe8dmVrXTs7sOHBygBmH1D0Regp
RhDxGJDJSZ9S7VEArfgHnlFy1LCM2+KebR28qDPWhNSv3ZFg+eGwUEKcqTPnK+4JhGxVq0pOWWEi
toPRXjk3ryLlsaNSfmtgnLuyua9tMWRkOcVZbbKP+UP8lcehLjUgQD8lJ9x6BBY9eYukQTYoVuA7
cZatZTvXlhXRbh5tMwCezON8uG4K1NzNPK6sqHYZpxc/ZIqMEApXcbTvEbX9E/HS+vJ+IF9dVliT
lErpC6Bfdz4qrJnWjiFLntpuoJ+KTmFOy5ye62EmSrZ7o9XkP+8PeW1deZmil8ejCIWWxboOTVKO
CUzQUzsYxaMThcO4reqwi4Cim+nzfzGYBUNtbnnQrVyETRy6U4McBo97q86+WC3owH05xNmPGueJ
aPf+YJeoVd5sDKYiOgMD012uJubJUiBiA9Cr5B2jJCkiKuBYd3Rkp42tIdGWmdpzrMpi66B/iUec
Q/snlE6JtFK01oSZ57Y8uAHlcUOAmqLYsIiouUyFfVKe0ntt069B3jSntIwoTpLvuCcjHcRj2+LX
gZjKVD1YLk2AlavjkkE1LwhnFYRcbirO8PPwwsCzFpbCr1Cn0tx4mlSHh6mzxm0i4umxcj0l3gA7
eWq0xnxQYkfz1UhrISX0/do78Nq5CUKaPhBPMgq18074azt3YRIJI6zTU2JG7p7CVRkhoBKK+xbz
l33bRt5Pc8izY1WW9lpczLto+SVmdjBYCdRGL/JAWaNTmClpdioQ5ih9Ti3ztXGT9lVpLLTk7VHK
g9G1ketPfdVUm6zAGgbwL4zqlUPt2inDa4oqBkwQAnURE0mfZ2k6telJa0fgfTG6r2Jj4oUX+hj8
pe2+wfT1j6Jk6rSS+10b2aFBR//M4kRdNhYa5lUonGczxkdz/LAq1GjXKo35krVAE/wa9NGmtZpx
rWR+7byBWTy3PC1OnFkl6u8Pbw5eOZq9ws1hldmDNoh+Y6J4+9Lp8Zpz2LU5wuUkxEjMmOri2aHY
E3oVIqXdALh9HwxNsaGoZd+C+1XuZR59SdDQW1nX69P7/zEX6Zm0XGCBVZGeVCpj9/0YvoAlKO6D
slrzubh2V1C1pGeNRxiY/Pk3+WsHlUD8hAra4BSUAonIXk/HCf82NIY2jl6Erd+3Sr2S7Vwdc/Zw
p4ADoHt5gASoNmrWWKUnXK4xmjEb7BB8djjMKZRedmXnrF37184JEso5ucJ4zVrWaAclbkVq6OkJ
5yB1F+QVaDi9CMSNrqf2fe/EiJWiRoPzoVevNd+uxg8ZFWWVOdteqvdGHeitTid+lLC+K9XgZCcD
pA67fVbiAHPmfK3OcfWhjG7E/424OKALz8k0d0jSU6GDn0UtWd3KSgQ7AOX1nSNxaJuc4iu6Qd5B
b7rpEEetvnIkXXuqYR5CCxBqBYDHxf6kZgsYtiKs9LywDrGHYpNrB91KufHqZ7WRX35DJVB1PA9e
VD+NSeQyPUWFk+4tavu+TG13Gypd9NABWd93zeiiwjaCvX0/Lbi6Q/8aev7qf+0bO3J5QAUazQy6
w4rv2Vn0j3DBPPqqM4OI3x/t6nLO6gPzpgFAsPiiYSy72pRZdhqVKXCQq+3IrCrRD2vVjWvTAig3
I+VBKTjLHo3eUJDHcpa73a00tE9ta2gA/2o5BYVaBRP//ryuDkc2PpP9EANcdp4qrIfjJHSJVJuO
gx8XmfgXEKz8o9hBm/0XMcnbbm5Nz50aY5E2ZkMSKcWkcNS1WbWV4PU3UzlEKzF5dUroEM4wX9on
S7I8zABZhl6cnZBHxA7PjMDGHowiaj710nHlSl362lFKKggjHg6T7bwdBX+FoSLpkqNwlp3a0kg/
NWYzfq0NL3pFngVpMCTAxH9RZeLB9oYxeXurLpKNoNAKFC6m7GShh0eOn1eHzmvAImZA0zdlNJpP
IkDQ+MOB4r1ZTs0FeJeL43y7NVaQuUZBsmVORtAj+mpkNA/Bp6G1KvWV98W1DBeC69tj3OXSNxeR
wokd2DUWV5QnCngbnS3vYvQZb8VYYDMR1vq+0YP8IQF5VvlWrYotrljOa6bJYiWarnxfbL/oGM1u
3jrvkPN52zJQMk7Q7JR0WJTftkjDeX6Qq2BFa9TzPjdFLb+9v9RX7it0h+byPKwuwmoO8L9Cqi4g
LHRTT05HnfWHVoZwVupYxemrMx6hfAV7APBOt3ISXDnhKFvOfFX2JkZJiyWXUeWV7aDygYtpVLZ1
5DRgJHvdTXfvT+9a7YkTDi4zRZ5ZbmeRW0FCdJSyqPPTUKOnv9NqjwYchpvZP1NT8lwG0p/cJJ3Y
JJ2V7Egb8m0kQtjVqK8cg0yKGxuh3BXFgWvfee6aWexicswl5QrV4EDwgs5PAAu1XSOQkUQ7tBQH
iDTqLWTU6uvKMlx5vmAuMxf/MN8CMba4ofWgb7p84pwiA0KRsWi8zVTpI0wHtZ9ZFSpKo63RQoEB
FauyYp9VJS1Wpn0t1jgqST3px3AJLO41+kvAgzy2NWXV6XMspu+uko03itk5nyrw+nvCbU1vYY6k
xbsN8ay5W49xEPT5xc09pJmJUnObndzcGF/aULWn+4ryfb3xqClsESr6N6UlhZhf0Yajj8oVKo/v
L/61r006SCkbXiFN/cUZWvUQS6yBXT1oI1KlVV+Y1tbiefjbQYStufem1ipXboo3l9C/5k2hBHrv
DMuZq4y0LhbvGBfSlJPj3/pk5m47bUcxiekfLYU/g5DloLi3bWh7xTYZBbp4QupquEvtxlE32eCa
8plvpQ8vTU4uu+XwAH48dpB+ylm7H76T1Wvya6yWVuaLEPX/LSKy8GNE2hbKTRagFXt03b7MNpXq
FMZ9FVtW/k/tqsFTQzkU6czMBgHntT3ypRgqjtmPsvXs+lg6yIT6WhhmL0WbtuPnvlAq+Ev4/Jrm
hikY8h7BzCDf40kVm2Dh49TzU91KfkJAl9FLnFhNeQM6Vbd2ZgRu4n4g6BxfhXuXf+1rNZ5uikkb
7XvFjDXnkTZ5KaBvGE2A2H+Pun2hj55+n01yIhqgm5FPlkOQ1tuwaxTzB2Zlnvf7/QBZnIZ8Kzo4
uMWTPNOtRG3h/AyGiyTQzh/dx7ZHFdg28nALumSNX7oIw/+MQj4EZxJnNDo456NIhUq2ok7uo1u2
yZPdhpqfd6F5j33TsAv6TL5+dFZEHXUC8jzEuXmOnY/nmcIr+an2mLRxuRc69KSoNq2VQL+cFdt7
pgqDdaPRvDxKrbQN1HHs9cfZ6GBbOjM/JxyVe6salFtLF9P+/VldG8/koaOznpinLN+WeaKCOKul
8Yjau/mkUv+KIEUO9ZcQr4wQIlMuVq6wxanJOKhLMTNgJPPpvYSNjtJrEEbq7EeA+LmztZxK/AbY
H1UHuoqhc6A6h/Av4ILBXklH3lwvzw8R0KozDAnkBe2C5cnV13XZ58LzHtHpasdThZrWz9Qp0tfa
6VMIcqnefitj3Iw2WTqEw5bkRsJt9YL2d9XkUrlFfQurI/SYFW87l3ctn+KaUvwT2a7U0aON62kb
x6ZTbHoxNNVXA4mKAu5lMlrYM9YwKYDrlPW2xamp+YQVjP0HhSbnX9G1BqWvkdowzn6d/X3WbWtX
PvXi6pgXHoQrOF2UxgFpLGEnYQYBQcBEe6yrpH+p07A9JV6P1G1qKwqES/UfDLG3eH3kP+uykytX
9px4na09ZSWchsgA+A3ATC0SlzoyoEFppfdIDTo+9E2t4e2gQixCSidNV9638827GEyffU8pas0A
5WVrP+iNppC19B69UEeJu1Is30zCb/aQm1hkiENR6M+hy/H//ma6OPioofG8RRoLDRiq7vNm+yv5
7Iy6x5aiVh51PW/ga4X2Jg+NjxkqMSVef8QwQJ6Z2E/h+HyUunZy1Urj5KmPy/a1V8rMj0ZL//L+
XC6/F6MAUgYQRbphL4vTliCf7KCIPclOSZGF1dQHnk7pHnrjmmPrxRkEf56BdHrHQIdQLDifEDZ7
FCLbKXg0My/2hT18HdLQ2aAAu2vabq0lcjkxknRksWiQk6uC/z8fLYyKoQyrKnyq+w5NJ4Z8qLLK
OGk5Wtfvr+FlPJCoU2ZhCXmPEf7nQ2EnHhVKoUdPyVBam0jU+b7LsEz5+CgAo5EAmmkZoFTPR8FR
sisR/uYOrINsQ8YR3ZZJ6B3eH+XKslEr59TmJTs7G8yny1+xLSKndGaZfpYtNcJtVXrVN3eaSAAT
WeDW8v5oF5cENQjuWGbk0KdBked8NAuVd/iD3OuqFU6+ldNf9YTys666eyXpykOHcfHKx7oywfmI
xEiWA4q7dzFky4kE5LZJn+Iwr24DC4EvwDhKxu5qgm7lNLwSGeCV6eMC5aJ/vKTtRM4QmiqY9ieE
FMKjNzXGZ8QDP0gO4qTQ0Tgha7FsWqkXq9jpY1YnmZs/pYmHHr9svF3njWvf6tpcEPXFUZX0Z1br
O/9WUZhgQlSk+ZPeusG+IiX8HkZWsvKwvxwFhPhMcELWjizMW4xi0ya1jD7In+xgoFqqe3gBNPWa
dtHlxcEoaK8hRUNH6sI4bXLUSS9lUTyVGYQ+oCU1zlspIPmxa25NBbKyyDrtvhG5vdaZvAx5Q53B
oPQxSIqgOJwvY9AjNV6pUf5Uak7Xv+iosIJExRZheKod6NafR71qf9hVgAbAh08Q0DRckzOyEc7b
MhpllSGF1svyCbW53kW40jN8J42cj28x2HAACUiK+IJUaM6nmMVjgIZdWD7BjYa1blj5xsqb6uBl
tvPxKfE45v7i5pobX4vdbCR56USiKZ+Kamr3kLXtpzJpypWMcllrY4cxozfcPFc+KdUiKmOZGC2t
yfKpo7N+Y6fm/3B2XjtyI03TviIC9OaU7WZGO5yRXXNC7K4kelP05NV/T837A7+abAzRC53sQoCq
q1gmMzIyIjvHjhJeyMKSkz7WNP4WhnmCbOzSYq0Np8EdTfBiS9+5nrdvqKFTn6FOSUJOWL3aPZxt
6gnwa15BQeoLbly2X4xxeYILFB61rFp2LugbxxGch0/o0ImLus9qvErMlrCitH4NqyQ9JJ6YsZMp
90LWW7MineXBpoFSqgldb5hSz02ur75+bTIdxxPDSw8lFEYMOREwKha1fbj32aEjkCsTrJJIDlHH
6/FIWpZmbpz6laNiHCTh6JTQiHv28h6sdgFUGEUX/f3+oDeWkvgAXg8cDZMAXf79Ly8r93Y416Ul
XvGp8g6hbuUWRmFGt0ffv7GYQG0arXqwekmDVpPTUtecrFkVrxVs5Z+JXVafiswuvyHF4570Otkr
+2wfVNpxZL0SEVcIs2tWjas3Ize2W7+W5YzlC8jMWZ9M+5Aa5h/vr6C8N67DfZlMGmjOc33JVqrr
FWywA+mTiJkBwBgnmIFiOIAdYigm0HTV/SQv1K/2TAO6N8TdY5PW1c4vuHF5y/KoJJAi8Mr7dP0L
2l4Xw7Kk7St3XGWcuK8b/WRoY188eZVWi0cbkOpTSX1qDxl7q3FfT/6tMVI+HjIEXJP74zhJtUTp
rddcTMng8EBZddn4lCHq6GkxGpE8ejVsuN+wr7Can7UzLc5FRSCj/Vw6SBXxjlb2Yv+EVl6JD8pk
IGbQTbpoP9DEr5aP73+q9SbEKJStwDfSgWxkina9UP2Y6lz+Wv46OMguoHb6hDbma2lGv1cs0U5I
tz5ZcjDqq7A3ZDYIheh6MF3DFAjSdfkaV63mo3UzHG2UJXeemhtTgoHAJcWD8wbNXo+CdZHeFWXX
vNrdYh8sS/EubLWvlocTJV0S3c6bs97s0moV6JcUXhZw6cW+Hq42W/Sz3bl9TWrFudA8gkwCZiwn
ZURvd3Sn/NLOo4sDoI1B4Szi4/sf8MaaQpUmSCI84h1fdy3mXd0iftR0r4ayLL6Ra9FZsZPu7i/H
OWZ/EOvRxQpwcT1Ju1XqBqGY/hURNvdZjGpaPEw4/+1FyG9c3V9Pj05dDh4aZF5ZRaAUuR4oV9AQ
60cUY4SKAIqRTu6l9RYVbYxoQXHBXdI/TUsR2se40fHbOdadDXHPT6pOF76r9q0AwcBe9ZDXUfIl
HQx1uaCfkU4HdxiF5cPxprcnsxH38Hvq+8slCgv7H8zTii9JCDbhF02cDr5wI++PmXLOC8JLylfD
bu09edrtt6MDnesRkIIXlYjlerK4XpnGJMrptfKUv/TBjC9xldo7J/yt9rJaUjIaLmJpLE1f2mqD
GiLS3SKpZzDZQcOKEoMn0xdTg+TMopQulYppAg9Tpg49mSSaIvzfDU7/JbUitz1TeU5tXzTAiP7k
ItJ4FHpljKc7tzFlZxJMji0sblCU1XevhTsC9y316+C5BNuF5gRK0WO89f4wq3dBIm68M7ztZHrQ
DddhWdMYMUGhnQetkg9f9XRRMIZNzWdnHupjl6vKQ4yM4fk/DMqelkE91t7rPr2JV95ouqgIHH2o
TgjPKRd1TtBHzVXxgOBS9+eYKd1OMWz92d+mimIDMRE0TqQu5eb7JYxR8i4EYbSKwEiT6ndI6slB
BVf91mDEdVGNSBzcZD4hObT4ihlipowjxYFWlPpRw8ru5DaVealqRAffX4ybFVNcNWlIgCoE9XQV
qWIolVAPUYugdJE+GpQO6LZURnzm6GU8KBp6daGButkA/Ho09ZbmrXL2Ua4MD0S5+BFj5Pvw/m9a
vRj/WyowPPIFC+Wm9U+a07ke8QguAtrjnNGfBu5CVqeX4omJ2lAdH+ZS21mI1bvx/walIRvUi7aJ
Nc9S6zBdx3uqCJS51s5WI/RHj1bfR6SHxRmXwuLouYp9GIoJmz00B+e9DXLrLAD+gnpAYsEyYBUj
5Qn5SEm3XGCbiGQfx57+In8wDG4HdHiWizfH1jOb6yBQpkSDH8K+jWikTzG0OTRKJp7Stpl/xhPN
3tIhu/oedlGN2Jo+5t/f/0Byr/5yhbFWnDrJzJJdUjqNUtd7GWODBqc8pC36Wh37AypP2lcjb8y9
6ov8d9bjwFUi2YcPToSyWpIsncAiZE9QJ2Abz/yvRfG+7qsnLXeQWbx7VigcIm4gtx2DrU6CWHoP
mSUbEZLctKOjiCuxXMwoEePOrXdj+RBq4OrnFoDBvw5J8YgrzBJ3zsDF1RkdPEw0EYXes9CRMcBq
8d6qjOxopDKRG7j+SIputMwWWiSNe9jCIddWu0dQ86T38aCLvxVKWaD819Jk6wvVy4advG17oKjC
A6xJSha0nnXfqQsfgpb2JAvITJxXD8W15VTqvPZ/1EpTw6FGMvXfVnESSuJd17YnoPp5rwq6PVSS
CvCmiwHSjGfx9SKImE6KRBmzwMGy7ZRT8x5pHkyqjBOjzXRqC5fDInL9z/f30vYKkwEvR+PtOLN9
r8d1oiSqoFhAR2smPTzg57JEWAe6xXyxCoY/xoNZ369kwaAodJhwxWT1cJXnldhZ1frEF2/MfPkO
jXk5OIOFA11uiN8gFCZ/4HTt7XzmGzMFVqGxiJo2KOe6Z0FRIrvue8jatjliJ5tAO0LLPC+RizQm
j2LIkqvuTvh7417glpbAlcaTipb69eqmcR4X2QI1dFGRkT32xeBkD7kwhOG7hdJ/uftbymYMqQLB
hWe+lU1/ebnxpU+r0C0gxdmjgcRpqer+4k7KV7ftxoAugU7ZuSBuzI/OKTyaTCArzqhc819GrGgB
tWsvzANN71T7celUMZ462kbqb+hUN3c/tw5EMDRuQHVJktediYuZ9tasG2Vg5Et1VNGGDoaiQVYP
yOxi0l3x9e71pJkAPBw7FVmCXJ0NrF6y0nVzFDxTO38A2zfwr9fnH6XdttOhQ4Nz7yq8cQtQzkJO
SHalU9laX4U57uTJ0pcBglC6cqyn8CVEcNwv7Dl/sIbe++DlmrYnK3DjmqcYBPQCMZ0nc82IABSM
qUctZcAFpH9VEPr7R4h4fnx/NW+OQq6JgRkKQBs3CDyCzT5FVijAKLM6xUY7HFxl3AsTb5xy1g7o
n/WTMgKrHYnrXClMCEG0lMLjO5sJfdL+mFipfl50N9bPrT5rdyIHrBlYP/gp7iRgcgBz18fAiKMm
6VuvDOIusT458WJ+NhBL/rHEofU5r3rbOt67liirwVQDb5byPGt5tbSUPnqqUQW9bSunvkbWNoQG
tNP/sV1LRiGAAv4ziDbWKgllZJopjAhGKRwUFfUc9dqiClENbaC4L7px/g+zAoqnhCyL4mtEJKWq
0LmoGwe2MhrPVOviB6Oad56B7RF7q+Dy+pBXQWxa5c6dotAd1GQigNOUPmHanZ/CCO9qDLF1ZELa
ZPojjNxQu/umlMNC+WRFUfRal+HrEI0JILk6QPh9eAFx155o6UPIGHv6TLl/e0DIkbuSxJiG1tUh
SHpyOD2KRdDYw799XfSXObpfnx9ogJ0nT5oHYLveHQJJ29kbxiZIe4EPMJCo+GNubfDS93fFjV1I
aA1QhncFu2Kt7zeHgIo5RNxA15HBG+AOPmmu/lPP6zKYlHpPomY7HDcwvQdUYSjobqx/5spELDxb
xiCuoj8nAfNOUduPtjW4sAN3i9Xb2Pftvn+LwUDX1z41RSdKFU3uKdAqxabPPpRO62qKWTPPt/db
ORSxhwOJgL01lt641z64PQxclsi+SRqX5Lmsok63RJKozMTMCce4Ekzn905bvkX0gR+ENb6UtSp2
zvhmeXnUJO5IsQ2AgcTs+qrsLQOZKOEpz3HjINc7mSdFR447Ll3et0W7N2J4G40iMxkMWOeabaqp
Ldp5taY8J7muPpCgdUjnJZg/8+Db+FNzP+yMuImI4JIR8L0lgoD4awY5tsxqlQsyTixoFvs4VYrS
+VGoO98bNZ6snbOxeVMZjXdbJk1Mjlj6ejVpHjPo/pSqX8Nc+ebUKx/Nft4TSrg1J2IDjNo4WBx6
uYl/ifKmsYkoWjpJME4LsuTurB3dwlWelLwc7w0SmJCU7OO8S0Pf9aWSwzeALosGkKim+okO5Pw0
a6O+0/ont/VVxsko0AZlPkfgAwZ+PSFu+3Cw8JAIIPdqXyqELvCeS1I4MDCLw/KfEfouvtYtCvIY
fRshBDMna3Rvz5Hn1sISx0oqncyE1pW8WFHDKJvQAgJyDKsTxaeqPSJPbQ3PqWf3/2GzICtBPMs9
Cqy4mrXXDlbvWAPZfIlADIbeVXLsqrLrdl6fW7PiRZCN/0RilG2uV3ds5mIGTaYROHdSXAP7xP2e
uPpy0EIU9//TYJJjJLsWwGevBwu7UEOJisEQr6AqpHlpdELluPm0FAUG6O8/RdvjxiXi6dyWyCFS
JFwN5qnRVMQRjQLDXJunBBFynJgXb6cwtL0i5drxdANeyTdhFaGM+BB09qjQuwXHFSU6q4HB1Aoj
/RdJ3eRFt4v07lPHiDx3UB5BQLR14FXUSL2DjxUBXRZSv2x0SuXcFRXeJe8v4K2pwWzDm5agAfVh
ucC/3CRDWoax1YBdNnk3CF+ttULxsZuo5qMz1EnkCyFxjvcH3Txy7EXOmCzqQiNBHOh6UHshS01E
EQVRZSpBoirqWcEbBMX6pnhY6vZPvY2NnSjzxkThQuryGgOp3rT3pLR2pAmKJYGZTsmpa2rzz8oT
4ydejvSohDhW7Uxye+jYkQR80omRVoW1ZXLtVlRjRgoU2QT2cfQqp/1XUaP5S6PMFILfX9Ht7KiF
0DniUjhEtsdZnQNRqSYEI4CGYlKU6qDrjVofx3pWKKR1ToyVhlWIPe/w7Wek6CUp+zSOkGethb9T
z8xtu+jywFus8ClbJqxN8tnsPlF2NPwunSJMXPpE23krtmfehLnCeadBiQhpTSXBfaXHGoWygzcu
aGl4KbISk9Oc715RlCzQbyAEpPFj7epnl8gILA6dV5mz/OiMOPmZl2X/zTVLgYgGrX+f3x9vtV3o
bSOlw41KqpdAqlqf+AUVh1bRq+mZOzU8aLLvyMUR4hh3zp476GoB5VCyqk75CrkOaPur50Cl6Zt2
BHt+LnGV/dwklQ2iuiQ7cdetUSjEaGS9Evpaf6Zuwd+i7ObpWTVb8BLen1NqGvnOxjfl3ftL5CAn
Iw+0JLXKqujabc4Kx6mpYmt+ljpk2cHQUqGfSq/BgioRnJWjN7TOdHCEM/+MOr2ufPhQ9m8RyaER
jPhJ/alFlfOpUjsxndqyMHTf7vKpOph2mygn5qAqfkQn++C3BTIej6OKNcqTWaVK99wOnJCDbH3I
z3TNmeNFn40qPqs5heiXvhnFcNTN2PvhOYU5U34ZSf382XSi6LfUdtr4Oavdtjx59dyMh0htVFbK
JHl7UGkXnh9LTxRfM/iCix82tTHdt8ff1s6iN4VAFf0D6J/X9/CiazXmEq76LPqyfQzz2jtp9Ged
8YoVuMEI/T4hMzkeoDn1YUoy5PprVEYrMsVUilF7NkZhHjSjtk5SlMHvFyPd2xfbbQFflnCHV5si
8TrkoTIx2HO4aM9q1nUQ6OjWXNpo7/WUC7TafC5iN1Qb2YIQN1YLaDq46mTNZDxjva7gDNVM4Xl0
Wu0UaZkCR6T/2aWaXZ3nAem/9++LG8eLhZQBlkPLx6Zd0VDGoUimfHoWVlkcIcNHH1U9d3Z2yOqK
54sBa9IrDnAnqf1rtoiB75c9Idj+jEPIFzvB/GNyVV+U8Y8IOXx/Dvcym+20TDhMaFybsvGTEu71
llTKfrSbUtGeU+yOHtq0/Dqb9Z6U381B3oTIAUlkWHc9iFe1fZfaQn+OOqSH6G+Lz9wXe0TO7Y0O
Ng7PHsIjyur00l2P0uV1Z9ACaDzTvBlW56FeWstHFAZ8HBe9XRXEG5/KhIyFRoN0/dhMynE6Ec7h
YD5Psaf92eO49EhjUPIEYyF6Fq1hnqdsTnfe4htzRMeDYenJggq2thlRLK2dMRgyn0mKle+m24Rf
lzFBmA7fd3FfFM5eRIyG00aXKkVWc11mt8ZZSxqols+Ym+DJqljZ0axjVPGwLjqGFOV2Ttgqpvrf
eDQtvGlAg4vIXfRLaJwV9hiFADLPaZiNxymEU+1MLd5X1dD7WGJNH98/0dsPKCPiN59y6IYUHq/H
S+iPUwrosc/Ews5wCGej7h4dxS2bR81rHfGhRV8MkaG8yKydWHV7j1kQzngGCCKR3lnTlzqVEG9c
NOs5wUrtEE5q+A8CLjR50999mZpo/mSiwniYtGHP/OTGIks1DLo7QQBQtzSuJ51S0Y5mF48D6qnj
sU7DDiOsOcQFDwufkvbguz8qqImk2FGIkK+Ddj0efVKiRsATtMuJSh/p2+ySLUl8MJI8gyk2zMPP
97/q9q5hPLxaSYQR/iAVuB5w9pbYzJNOeWb1Tb/rSvTMXbFXftjS5dk55PZSH5qzyKNwPQx2Lmbm
0G74bClWUJrZcmyH+u/RUn9anRHB0Ow+J7HbHh11fhk168FNp2lnE8n9ef0Y8hMgp3FImS333vVP
QO8G8jeRTdCbdh/DBw3t8XNWkQxgeeW5HT526CEXFzxJ4/BHr2m4XTkqJlDH91d8e47I7ijEkHOR
1lJFv/4di6mLOEuyKPBE6Plz09cadfq2/tuuEQ6tUxQXzXgSeyDLdvok6jL5kl1OIC2r62JwaKu1
nSIJKnu2HxA1aueTWRe16rexbs+HYVDtvw19tiy/pov8a6kJ88f7M9/uNdn8wUGWhSge69WL4ziN
6iQj9LQYc4znNtPSk1WKcWdHb48sWJKE/i0JhpDKXa9vOjlhlqNzEpSKrvpjOj5RO3J9b1Ce4BHs
YQU35sSVCJJKPGCSS6wOLJdVJ9KoK4JxRkA6M0rz5Hrp+PD+yr1lI9ebl0lB/qXTRMOdZI27x3ig
mouuVAGU/cXWfcHqZX7TAIxe+l5LflSlqS5HrxxrbNOQGijGpwgl7/Holrhs2bU6OAe7MCvjMw1Q
3veIKonmax6yKYe0VUV1nDUvMh65cSCMv//jby0RaDOvL2UDWTq4/iBF2jtV2XtFkGo9RPwwVw5O
hTPh+6Nsn3oITth0ADuD1MJyvR7Fm0TUz15YBo6imwdldu3jGOb2oUa+5fz+UJsJAerRMEgzMyEn
qd0qPuvDxa5LJ6yCTvOSwzjEysHF4G6nmLq5JxiFs8KeIgei/reaUBWmfanlY82BLZKzaNBRiJvZ
VvwwDFMcFgVtFb2txztb7cbkpA438ZKUBmC7Xa+jYYy5jQK7CDpY7YdW6VELNbXpdPcSkl+RD3uy
sw+2/vUoeTEl2Yx5czDSG3Xo2i4i7ayT4/ujbPYElGd5y1IJ5D3F7/16FFxprUQkI3PBuvBhme30
OSe0OYL87BUdt0Nh7PAWa6IvilzfatmmBQv7wVvqYBlb+9L2pnMcIhu5RSW++wEhAEIyC+lQ0DvJ
gLueFUhMZuBKKIJem/Tf+TYZ6u2tXp1SMU+0UY99iFz/ot8b38phaTvQKTBLJuFqhmqX0tBcNyJI
dQMhwG5OT8MYLn+G6AacvSJX7lRZQzaAASEtEEqTa23A86QTEokoRaC6ef3goi5zibOsO/WZc2fZ
720oFlNyP6kYgxpeL+lkab2ZNxpDJVr9oKZYjLWJ2Z8ysKEPKRZ0H9/fmNtDhvMrwRDIHRketvXX
45lOnXpKaIgAerJ9qgqrPBeacifJ9H+zAiHkCNAQCYRyPYolepPOF08Ezmyrx8jVCj8f7YUe2rne
iVtvTggY8k2pB6BQ/v0vyYijZfbYLa4IFksL/4ZpNb623bzs3PHbK5Fl+2WU1Wei5IXnM5YRAfJW
1iGxHRqHjFRv8POG1/pdscZ/e3tIv/6Hj4Wbrryr+GTrxE7Qf6whSNsES+RGT6N0ijXsobh/Bdnu
kFhkh40UF79eQcvsQiVu7CbosSTkKKfYwMfJfPeNSEQiqc1kNLwp64Q4xERYNC4bvQ3T7GDqSx+4
IpqeHGyVX99fths3oiZ5OZBk6U1D1/N6QhAXIwT3FhFEgxd9zptFfZy1+EM0J8POk3VzJDAF2UIN
93YN5SbAdlbZOQLXMbU/uq2L8lKcuoc5ob7w/qRu7HOkX2FKSusQSd++nhRhTGcMRdoE3RQph6LW
y7MeGZ/+wyAgkRJNoPq6jmAL1e7tNi6bQJOZfVcso9/N2t5h2sTJbzuB0Fd2iwBCru7zZsAfuO4H
Nhwn9VHU+BOLGW0jgjXxGBWl/R+2Hv146LIQxVromFwvnZOAann9zKyScEqJA+deOZdK0r30g1X1
O3vi1oeCOQgbTYqfA9hdj2YgkRkW89IgW2vUF3pES7+xhmTn0N7aeb+MsuaGhR6SenjDNUGbJKhC
WXN5EGkfoScZ/bh/T1BBIIghMENUZDUftBO7BWCyCRolGR7TcTEPUTuFp/8wChkiH4ntt6E8R3pZ
YaDkNUGNJc+x0eZ/tQI37P8wiBT5pxpCxL6O1JNGjEo0Zm0Q6rF5jMZuvCBjc3+QTvDMy8cWgCG4
4f7imOR6vVu1AYQJ9y/NGCzv0ZzyZq///tZGIwiD8UjcIAHO642mdFFnL2HR4nDX0BfpZZNq+01Z
iru1GjivcAG5Sekpk1oY1wN1ntXR0JWwbMU8H0kNHL9PKGne/XEgciCxiESXClS72md5b9FLbGKJ
k5upcQrrdj60DlSM/zAKNyi3gBS9WNOW8wFutNXYGO8gqnFI00Q5GnV//w0nZQNNeOYMs+WVRENq
14tu0TWAhfarniTqv3TCGR+jpcseJy6hv9+flYynrpJ0YCXmQ50PQBJUfbUV3HKonMmFjL04tdo/
VHEnlM9jPPfLczjOlXgupzC0z4kzus0DheguujtEBzkECcaThRQE6vT1FhkLlnxC6S/ImhaINo4i
7UedI3twoDtM+QPxiX7vBty+ImQ9jCh9Htkz64DC9FJVLWaTY0YE0x/KUjGLMzyG5WJYmLj7jl4U
e3DwdkxSRnYnrwiA1oaNpfYIXKbQ5IJoVscYsbZc2L/nizFEXxWzUYy/6yyNdkCM7U1/Pab8Tb8E
uFE7DhOYbxd0var/lgGOHe246P6Ys7ub18mKZc2TdBX9MvqTV1/RdZfWVPCmCujYUo5TA4s6F1G9
80DeWkS2Kh60YGVgPqsJJYPWDWor+mA2sm+F2fb+kqa/9Yv+2KfVXnB7a/VoeyQ2o+Xa0dfpflVp
Swak2wdGk7RPiN39A7N5vrhLuGetsRlJ3l5S+wgVSmlDKM/oL99JMUD+6m7qAreqlWOKyxkNSUbr
J8vc3HuJcW/xIsOWpo2YiH31nYpZVImtREMQlriVoLTUH9MOHdD3L5UbEyIKhAAOzUqyp1cXcium
QUv0ckCxPRG6H3XJ9ykLi/KYWXl0b8jOjCRphYRUNnGv2/fMrrbE6OoDJCS7Ql23plf1UA2eVh+E
XoJ1vT+1zX35xqiHHUc2Iu+P1X1J3GQ1bWGOge6OPAM9VMPygMu33SBtSj3rWM6tQEURAZFvgpSv
3wlEtktLICpdxHiHALs23NEZ13E+sRrYeZ6gSgR1u9XC/jIu1p5O9CZzBSFmY9Kox9mm7roKtiE3
LbEYCwOWbzEfEHWqyE7c9Owqwgz0vHH+yY0wubf6ScGMu5k3CWiK9v/VWXCjSVDJbZygd+mNuFAB
iqwLenJafFQGZd5zjNhEQvAZLGwj2TtUy6iBXh+9aeyHLOoql+bmQT10iNb6qr57O24/Gu41xCeU
WOG/EqZej6IY+LJ4RroEeUxr+bFxO3an07VueRp7DE929qg8XldvOuJm1K0oxtFSIJt1r4ertVQa
S89GoIe6eYwrKE/27DZn3ZrUc2YJ/dD2CfVkQOCHVuh7QiabfUN/3pvvJ8VAbpm1kKAdw+EoemcJ
MKdB88wdG4ZoDUSfPlDmaiw/Loo+PS7IDabnO08nQ0MagZsC9kwaZVzP3NTiMVbDSsNd1a3rM/oW
sXb26jjWT5zUYTry7FruwYqnfDnVSmveaRIgGVMw6Vh9eNfS0X6VMAqbKKrSBjNIUUs+WJnnvmqo
RT7HY6t9tnJzr8iy+dTQzuDkkCvwh0ro6qbt+sJLlsW26JFSmgddCTP70UIZmjIlb+QJieZcfR2F
AzXC7HQ99U0yZeP0/qpvDpH8EaCr+GCy2wiNr1ddgSVRzHlmATBgGMCVlD8tpaXv1BY2h4gWAGwv
yVfAWNExWx3Voq0Xd0DFOhhjrXoaZyc71uD+x94yy/vMVuVXlIw1OjDBcvFAWB0gKiUkLZobBpbX
mfO5c/SsOESLFy8Hs8fHzr93/ZCyA6XmD2EwEPL1+jmGcIpp6Jxg8urItyMsIkWS1Jf3R9kET9KU
h2RPSpIDcq1pATUihP2cuU4wgNO9OG6j/+tAZHmsx6x69opS/ev98bbfi01BtgzvkoVkOa9nlQ+K
sXS96wXxjMC2HyKHcKCgm3+0sYu598bjdQJ0l9V62cu/9lBvkCGr+7wNA3rpkZNCJ705IspTn9TW
tDpfbd0BqqTiFvpJU2I7x7TXXHbW98Z8KT5R8aRqSHy67nNIa8ulnsKmqfCqfai0vj8mReWeBqef
P76/tG+941c3vEH0S98irzNl541WlG3ksttizF6aUBOdHyvU4i8pH954yVTRNyc74cI9xqmJ13tD
pNCd1aZpzEs9zLPywI2YkwtYEYLRKDFhW5sacTp/ReOlbM5Kmoyhr5ednX1o0OQajm7iWT+bVliV
j2C8No+0kRfD4Nuixjwzzjyj/4Z2vMkoGLk2x7TP++4452mFsQRycRWyzVFDWyVdXmX4JTPNcHxQ
s8qN/IYLRfFH9LwuMwB1eMAOwTQumdlNL1rR2ePH0LPD8DHtocv9po2KaJ61SDTNsfVq9DSmMjGN
x1K3qvTglmaHcijNxMXv9LfNy7kxm3A6zOkyFV96NJLMSxOpUXRK9a5djqpFXuS7uT39jb5LmR5U
gwNxSooCY6M6pXH35BbR5PqjuxjiY9bqg/VoN7alPCCqFA4HztkYnVlX1TwtGTYDH/uS0l3ra6ii
e2c1cdrm97jPsBv1c7IxAwkRgXjGS6OM4s+e7zV8TYfGLf6a9L5HXzVpwIGjOsrCL5NwYms4FOEU
h0+ukZT9azjp6vzJM6p2hpOSaNHjMjZa7dfoMNUXCE4W8S+Rp/0R4qxb3Zt8UfuRWB68bQqTxDLX
5xnuaQslpsheCDeNv0Yhlm+xgTm0UbvFWVHrcicS3ETaPBTscRXhLmozeJddj1dO2oKBxFC/VOhU
f9B4sYdjiC3r74DP8dNIpfYZ6tXwo520aSdx3kYwFJ9IyQz0G6RkxOr+Dw0TCVVF3v92rh/VUKu+
NCqmgqeyVxLDN9vSs8Cc0+GP98/19iEFOme6OIVI4GzdV4dERNIgh56+KCIdp0M6I78cu8Iud5KI
7VNA4QEXOpe7Cvxj/b6JKjPVnkftZcw6ziCKzPnPnH7hbxwOaEZNrln16f2pbW9HhmRGTA9kE/L6
9dc0Yl0ohPbZi5ItlX7WWxHmp5KO4eE3ZCMWd2ezbleSLEiKI8ueM6lYcz1cUoHhuCraCQWunKd8
mLVzWNzbEk+cAA0AEo2MOPmPtcxvOY3RQjNkGGSG2V1qqJOfqn4ZHpCOx9EDikR/d6TAgHwwKSgi
CwWr8FI3UzPF7D4M6KrTL16KLfeI09b9i0e3JSQOHrM3Za7rxStAqErbTtIXj1P2YiyxfXCUyNkZ
xeVfuX7D0HgGtmcBJc97jXpkeVRMzWCKl5IO1uGhLnPM8xDxWNTjMBtOdZkR+uieRo3ms8tCdWmH
Ob/dIoxPjiA5EFRb1oaag5MQMFVG/RJjzn1qbU/zaz1qd/b9dhSUQ+g+BttkL5JqrtbSaos67/Px
BWCx/1gX5nBKY32van5jFDkJ1hO6H5Qr+fe/IEh5pC+gBvb4Yurl/IRHZ+gXADM7X+zWKJjyyvRK
DrKmtIYZIL5t5dPLG71TFEryY6rrZU8fZHtVgDlwVxAyssfR0L6eTAlljI6gYXpJm/JDHCrOIeui
1O8cmmrev5Te9B+v96CkdpORk7rADl6jOUtiCqMx0vlFM9BPhIkfxZ+EPffdwckXvTwO+ri4r3Ub
NeqJ+MMSr1Nmd5o/0qoy/h0VCviZGJcy8lOrxwHACp3xN2uMFOu7F2Niv7OZbqyM7DEi5qNtmN+7
utUUJ480op75hQBIIpG5+jBpXf/iOkQz7y/N9omQVhTc15LMJQsR1x8hMtShX2ireyGiHRq/pW/4
oYzH4XtF+fWLYo9Ne35/xFuTI+IhvUNCiEdilQUZ2PyMmZUuL0PWD0+0KxaHGXzx6C6OtrOONzay
J9VAQayR2YFBcz25sMmUyOyy4kWdVe2hi5b4QMNrtrOE2yiCCII7FMdekFBSr+tRnEQ1FoVm2pde
DP2Dnpr1NzomrZMCLuh7uHAd876fd8opt6YGBVtavSJXtEldpZNtNHkdg9Y04tdJWRx0MNK9g3Pj
Y8HEkNK4oNZQC1a4Q9QMfaqkZfmS1MAJHoWMC1wknGRUI3s156X+q0cIoPBpGhsvYTM+Tao5/oWt
Sf6UV1P7gep5c4oqaG62WeypW2zWALBSmkJKzgjNeGu5bywhZ312eu1lKEpAAsttfVVx9Mf39+t2
FAmhQw2F3QNmuT4hVOVoMItK9yWe4ewuSaadMD9yd7bqWqmSoweEThgq+5EkE3W1i1Jy3irTuz7I
9WK2fc8kMv2BxEPf/hYtllCfy56U9oGS9ExL3uK49SVX3MV9ElEZ6YewT9Pu1OA9NfmTPQ7AJ8tc
7Am7bbaDVFUi7maXAzrC/rze6rZGkbBvmj7QFV34aWLAs0PUx1f0TN/Zettll20GQGxw/8GK12AJ
LAISMPq4AyopzWFw4upipJl3vPfjyiMrPWsYRIrZXE8oxyTRIJMbgsls4Zh4enwBPS3uDedkh/Gb
vq0sxXOZXY+imlmrwaVXg0WxtSccbIqj2s/KzhbaXOVvo9ANAk6oUY1ZwXOCnjZ48g2jkMT4fWr9
0xvLQyXixrfDyN6Z03YrAGKxEahPyCLdGqazxpTkMzc0sG4vxH4qox3EagVi9H1u/P7+V7o5lqyV
GzRMYce+OhtV2NLCidxloJQprqhNbB4qhXfDswF83x9qu+2YFppuAPlgu4C7159q1oA0EGHQgrHD
KElDJfmYLAgmvz/K5sngU8H9pYEYBRIu8dWru2T52OkLi6fGdnUc+3IGn+mVz51B605jVPVZs5O9
JrCbUwO5VWUmuM12JxvdYqBDLVjmuT0bJZhgjLPb3edWgps8h7D4CPjX8IHWd1EbV6YWxIZdHPq2
FB+MPtoz5L45F9mlgi8iGfS658DupnkS8DmDfuisQ5im4lFR2r0Oq5ujSCscCb9Bb1mFKpkVI9E5
u+y7BtNGM+VeFp2yRwW5uRno35KtL6TMazJiMWelPZA4BYW5LAe9SF5sNfySV7jvVPXzUIb3ot5y
8/3/8dYwfqymloqunBakdfdXGWHR3ntRfbTKfo8NvqlayJFIvKh5gyRRt7g+TC3yyb05K1pgjEbs
D7r7kETlgxMjBGLglCmW6q+wDz/iU32nggSvKbVFqdTObYF+0WbkvLG6NGF/IIQQXpBIn+EYe+VD
DsZ0bzwrh4JeBbmG9AIA/HqSWce2WBY2Sdx7+qGXJ7jy8FebR6wd3r82bu1HLlyI4DwjRCSre1AF
cG4p1+oBDTGN33iF8mTTRX15f5Rbt60NFCdpcMB/6/7v5P/YO48luZFsTb9KWe1RF1qM3e4FRIhU
kYIiyQ0sSWZBa+l4+vnAru5bEZGTMdzNYhZt1iwy0wH3A/fj5/xi1gf84hr1rg0tO8g05zUEHuHb
UXapyf5zMzi6l7FAOoVt+rpASmhaHM8dZI6uDodquSu1DAOVfAZ7JGrVyyur3E7YcB+GJZ5vh1EZ
N7XShxvqnfWu7KOJMqh1SUnpfHoBiZNHIsdBNgZJ6/hpilIThr7oy91sRMIrcwex7aXUfnkRuYiC
wVoxO/RvTxWn6f20ETKj6l3JtPpRP3415uaSPMH5q7AtEo+I7tBAOFPBpOWbUcXVxF0k1dJGicbm
erB7/UKknGUcSJeAxaDdvRLOOZyPJywM40GJndi6SxrzRtjG7Qg+0I2R76L9fClYzl7JoNuCLDUM
STBBQDKOB3Nm5ETHtDPukNTS/anQY68utEuSm2+NAq1yhRjS3WGNjkcB+Dumzjwad0ZrNK6pjs5G
z4ZL/Og3R6EqC28VOAIIj+NRbLsFjANP4A6aewJpWNJuBjsKn97/kN8YZdWmWA9JZAFomB2PgumZ
rC+QRO8iDaslPGSVYOyl2X9/lLPtYvXSActBCRG89lkKPQun72YptVHI6vqnJqdrlGhZ/x1dlOHC
p/PWUGg7QdBkeVaI5vEL2RiPLS0PclcMY+lWizpuLZ0mY+Kk7a92oXkrAE2w6NhnKfyebLXURXOU
pAo6jVIW+1WaoT0io0/eFcslWNgby4RJ3coKpb9O2J0MlVRVX0gdTc1IxrBjCJXhVrF78aun/vpC
sIcoknPRoVN7PHdtTL0v0RJeyNG/JMoQ77XBQXbAnn+1ergKN4BMwjKOXBOBg+OByh4dF9wKo4OG
2lBg1+r3ClG6Cwk0sEN+zdHRwU2ASjx3N+p55wwsuSSXUs3BvpvaVlR+rdrRfWOp5ewN9Mp0YM5q
ZR04TJvcjwWOQp8wQZrtByvCtusqopUwfc4TOSsDUTaIq5mkj7VHk1G9q9tsDD8r01Qvbqz1NEAr
RRqx1U1HU9vXhmS3LkYBUFXc3uxmM0DjyCm3fVplnV84QuRuZcuR5KtOjLZyZpIRb8I+70xXUdNJ
Dyp5nrQNFqN9s3GUbiq2UTxV89Uw2mazdSystxPkxLCKon8yq4+iqJbpGbAbDVazme2rKIv1ZocI
qxPvJyer/sz5Bl9JYDVls0ypHd04Zawnm1VgfujdWV/kxJ9q8CyP80ze/hBmehxvxaS01GikRLQ3
6mQb2B1Qle1dnBDy2dW60PlaFQMBT4LqyFD+cYDAY6YsnswYAKg31zpOthViweUNR/ncbho9XR7l
vLO+ZMqUVzxtXsf+vEj6V4y+wjCwRbmoT+aoGf0uKexc9aB+SaqLOkSDuLEV1qYamCAY6h9dMWQP
IEUUBRkQUq9N2RtJvCnaMu4PqYLO2ZVo62nazl2udJsshRa+C7kdIgCBMNr4MCXK+EWiygtWhrPQ
yD0nlkL9lfJjJHvmMufiz8ZOLNVLsSLpvXIu6s7LzTS0HhdSLGfTjHo9emUxLuPWUEoj3fWmNUPH
LyoxSbccifAZ9VaP7iumKPnmWFOYBTJVs3iD3bj2HBu423iQ+/I6cKassB7kTOSwvccwfowmycG9
3exqCdkluWn80UonmcAYcISf5jiuXA3utr6aXmXKVTGFIuGiKJz0voelLHZ6W2aLy2JItOE7q7G9
AoK/8Gj2p/GfGP70tudgyv49jLry0YwsSmQGuVbn1dGUPg5Cm+UP+TJot0KecyN0iTTFQY/MlFNP
lIZU+akeV8u+7+Wi982OAsmDseh56vexLiUHRc+ldJtyt4y2oETMOFikylYDEfcDqIx1GT43tdKp
GwoEquHJaTrVm7lKa3kLRmRQPSXDEtGl4e3MW/pDqXDjJF++IuJnjqvlB9+TqzehnvsJOjNfRyWc
er8DE1G7kPZn1be1RjH8urElI2j7TjZfFaUpZC/WWjUDn+Go940mJ+a9IlddlbkwsrrnjO9W8Uwj
i1TQY7nSb6pOl7+/fzKeb+xsLyvGCPgoF6HT+uTQRAnFVYVO+lQ+SvT5P0oobz7+4iCc4hTRFQpM
Fm2nU0gM/eUhGbOlPIwyreS2Q2ndUqXJe3+Us5PXpKK0quJDVQYrelqwUCZ5mnKpag8RJaxN79TJ
zkgk9VPbI+n7/lBns7YmK1hYAGJaNTFO/ThxHjFitevag1H35i4ep8LTRkXzf3EUmnU0P+E0cnVb
MZTHpxS0/5B2wNgfMme0Db+YJvnamJ25u5Ainx9TMKGpUrNIwCoomR6Po3baLGp4XohEQmWss3gs
XACK6Uf6CHowg8bZROZQRhde76zpivYlAHMNuOBq5XOK/86TeA77icy8scZwb1nfUmVqtmnUQYDN
SjrycY+vWDtIv8zRAR8IFZvmNULFaPGcvG8kI5m01KZ5V9bKvNUzxMPQHXp6f/HO346sjIvpzxTd
ACV4PKmYsGnFqth1p9mhtDElXbtO6cX5Rm3rmzxTr/ME4Ranm7Rfzm3IB7kaojpJgkCeczywNjSc
LFrv3OG4aboRiKvrTpaqC7nn+bUKyDk3HW473KuQMT0ehTtI00ym5Ny1Q5g+OJmVbhS9lj73MW1r
NAKWj+9P59l46xe39nthd5BNnXaVy54WcCEP7aGhJnAFu6OFfcuNHxrGBhOAH++Pdv59A+Cjns8u
wt2U28/x2zWSE8r5lA4Hp5oE2nxm5crYZAbvj3LeT1krnejNwrxdxU9OEboQKq0hYtvCuK4oJ1eR
MPx0mzqCaB6mijq4ma3ZcdBlxVD8UByx6rhmUgikLpuq7qbMs2re5A3E8dvMyo3BtTCJvNTFO99W
eUjK6JyMK9TqlKOp1PziOHSmA7uvTNbSpn5KKuzGw/zLxqdUGrjR0sqDVoNe1MllMIqI2HiWh0Nh
iNFHly77iGqmdl1X0nChN/nGW1lALlbUIh1DqP7HKyzFjXCmWB8OLUZ6lsdGR0nHiCLsaiu5bczN
haVe95SjqwCvtjbnVqMYLh/6+jx/Q0WIOu9lVVjToWcViwPUTQl7rCU3UIS0sXbzuoEf25dGa6lu
pY1y89HGm7UD3VinFvLfShLtcnmhYzIpcXKpFnN2BPB4gLY5BwhD9azhbU9S34PLHw+WpCSeNqXk
rbTRbhLVoeVkNNAzZ+lSh+GNr4yCJJwZKOcU1n5aTP5tTmINlQ9B4/XAATHELo43xn3InFyY+/Ol
Xr9lImqlMZ7fyEUut3JWLPNBHWgJe5pULQdb6pzEH8SiXzIufGO0f7FerBVufFYuFEWyKNTOlgME
SbFLkgEQa5gkN3CBvr0fU+drtjIlKbOut2VEqU5OGKeal6oQ4Xxgt5Ie0GqMjD01c9UvC1srNsjB
NMLLs6mNvV8emGY7VWS2rp96tsexnFsRkBOQqgfKD7VPSV1yY0Wa/EF2qoPSNPluWvP59wc9PwCA
mZF0USxfT2/rZEu2FkS5qzEShzIXzmMyLtF1KRkOcn3JeIOzK4ry7w/4xkJSnOSCzhZhQeY6OUcV
fei4GZYMyOTfRlaKpgma4B/DsE8uJGDnHwIHNnVKFpJav3PapzTLUNEWqxCHTrbjazXNUCEskktO
CW/NIBkBfGHUTM9LbZWuRQq3M3HQw1h8soyk8yPFyLfykIb+gEL2BVDbGxOIfSQaYipfApF6MoF4
+nbISJTyQckd05eleuCkxswubedLxjlvTCBDIXOz6qlzyVj//m87CVY8Y5V0jXzQoikMkDTXd7qW
/nJFlEIOXxulSnqG7JUnL6QVeR6XCF4fjKnX99nkiFtqOZd0Ht54FzT+qLeyEYMMOu3uTmXX0Z5u
lQPW032Q5f0Ms3Qu/Pej+6cT2vGBxBtQ3UUAlo2f5uHxlE1WEkkYqMuHkZ6h5oe1BniuovCCiGA1
y9+k2QbS3oM6fhBt3DgbOp1dFFE1qiVnJ1pZzTw1dOZPwprF8qJOZW4FpWwNhoc96GQfWrWUc082
gRheZWHbfrfCxOyvqiYZ7Y/cRWsZbbGETqVmxHG6EfEojRc2qjcikNbr2rtZC9jUY4/fsUedLR/L
RjnoRWLdkc+h65/VyYpKVJTP70/oG1/XSnbkE+ZeSFXvJDjmtmATSWXlkFcyvG3FABXrwq3T7ikU
t13Q5qlqXkjCz0OFM5HGMtWw1YPutEtq98iXzXOJb4yUqVvVTsAxLXp3IVTWJz+OFKrZ0KiZxpWu
e2pHn6nKWGaINBwcsxq/5UaHHT1gs8dyoa4lsCf+rPeriKmQ9QvY9/P1g/gEkJSLNjoU7CPH6zeE
GpChmBhFRKO+yVuhfBoyEP6ToIj5/vK9MZUMRR+YGgX0p1M4IwdOL3UVQ4VaPt1qhMpVog7WBZzW
+ZFNRkBlAkYpGwg6YMcvZPVoVg9zrR0o/LZ+aUzGpphL+3ZW2+gpS8z8h9Mb4eZXXw1FblTVwLDC
/DxzjkdpOW+rUtUOdGEcz2yz5JPtxMYvJ9QrEopVQhKeNvqpQ5qoU11UWEcdMHVMbnDm5VO3J/PW
bKxL2N/zsKDsAuiUTZKkmv9/PIvFbDm1RBP04Mjxt3Zx+r081GIzxd2lft4buyRqdACm6U8hV8iG
eTxUbFJg1hvNOABPzyQ8jSH4pUGWIvy0V3T8Hv1En2rYR5gqKVdmvCyd35hNdZCdxm4DNZlr8TlJ
Zgel0lFfO1yzLqe7yBqT+0ZkkfBFKzU/8HyOkgcLnEi0U5HYKAKzlJMYipKN4bMyFInjgllpQuhP
eScupTrrhB1/4Xzg8PDQiCMGuGAfvyX67GU42ZV2aLvkz6pvNM/Sh30dQgBSk+5FjPFeZC2eZtKF
FPb8q4PEQ1OOTj5KNlwgjwc2826ZqHqrB82pzJtFl6SX3GiVCx/ATxzeyfvRaecQQJOFcU7LdSOK
LO1it8YBSpTtUf837nLbHPwo7fsHxeq6g4yK71YYQ+XNYqrvsR1IfJzVL/nEnUcu2SvIiJUOTTtS
WfeHv+UpXOKGBBkC+2BhO+FSrZS8dm4qqvdLFvzqV78y/9aPkQNwVds6Hqo3q6gI6aUddMlOAg1z
C7oitEbeH+WNFwJSzJ2R0iGGHafYW7FkdS3ZuUFKRA28MJJoO6oLjtgxsfP+UOfHEJqJKuxeKEmr
jNNJkCLuljlD3RkHJbIkX0RD/9FUstGLWpvKh2LHMAJnRaT+rOX1Bf7XeZwyNkVyNm6ilVLU8WRO
uVwnssrYaZI4/pJoOZcdNblwBr05mfgZgE2jJI5W9fEo1pjjWNONxiFZ6mEbYdp7E3MR22BGf+ku
cP7F80LWCgRfrRpAjh0P1bTSjKWqbBwEkEy0QzkjHp2k6D7HhK2faVrxI2/T4Tmkxhm5UWQ6lxRM
33rZ1aCXqKHtcHZe6Ikej8SOcahhOjzNUjzeorUYfTYL41Kt8o3vnyMXsT4CFCT2mVdJ1epIVYSq
eUDQZ7R24TJKlps1pgM70kpTy6ucePpUdUlbkLzO+biVnS5pbs1WwXGqAZBVXrjxvTX/JMycYtzg
aSOcBJSeCQsF0NY86FEnqC3mBW1X8aHumkCvTMPtQuVb50Qbpcp/WegXrDy8SWAjCmUokPnHS79g
eTKtDjUHUmfbGxM5BJEetduk7YcLb/nWGq+6K5yhTD8sgOOhOhonlIdj6zCWs+qCaTIPUm+iUZKF
+uP7u8M5TIvXQriGgCIDodpzMlY/4cneRJNFPPWj5EN9m17TvEGlsZCK5WFSOiFcaxnyg5iyZPZh
2YbZpq/64bFLC3PeapkaX6qUrIMeHzzrlZ7EiyoCJcRTHNVYRn3XVLF9mORWv6vGYrydQZN9eP/d
3xiFOw4CjuihrhZRJytqJlENh2RwDtY0zGBOyq76OhqmuLABv7GaK48BIhS3bBbrBHZkVrE1LFJh
c6IUGbAjIR4nQ5k2SmzqF95o3ctP5o1tcJ0ycmSElE/OSSvVF2sYZfuQ2/34cTTi8Bp4He1bK5dd
WQ+HT788gwjZAAeGPkK3Uz/ZeUupalRqWvbBtMLcrfscZq/dXzJEf2sCfzYwVplNzuWTCRzGTosc
O3MOWVEOQWgPg6dUVoEgr3zJ3uqNkPjJWAMUtEqLnaKCDSOyIqvJnUM3N8Kf+rr2ULy7JDPw1iir
2wI4PmYNLazj7ztu23keqP4cjB7vkx5xPT+lzLP75cWh04Tc9YqRpQ9xslfOSlzSrcmie05FY1tW
0+DKWniJ3PLGuwCmIgqIN/aP09TMRE8YmQ0koepJy70hsbJ9xg75r5rYf32f/1f0Wt3/K4a7f/43
f/5e4eqURHF/8sd/HurX8qlvX1/725f6v9cf/c8/Pf7Bf94m31v6/X/2p//q6If4/X+N77/0L0d/
CErMVcXD8NqKx9cOF+KfA/Ck67/8v/3L315//pYPon79x+/fq6Hs198WgaH5/a+/2v/4x++Q5f62
rOvv/+sv714Kfu7qte1exdkPvL50/T9+l9Q/Vg8N+PU0xLjaUQr9/bfp9a+/goFHgQq5WNCusDl+
/62saNn/43fd+QN5XNJB6IeQbygU/P5bVw1//dWqwbEKPSIoSO9c+f3fb360Rv+zZr+VaBpUSdl3
//j9Z+L1P9sRyiuQLRgClx+S3TVfOo7zNBwy4EdYhLV081QX+EinukAN6kDokzy6eVVmX6oFEVbQ
yiCERA84zsWwOXLBJMw/ugyJhblNYbnEUvYhxPmxdRvRm89cu6JP4dy2nWs7RftlaqQXPbbC7z/n
+pfC7v8YTEcB+G5w/j8YdmvX47/+vbZnUXe3RsprW/52+9ImL+XLb/sufyl/dH+Pw/U3/CsMKcn8
gUwURSDbZtPknPt3FLL5/MF/WqNt9UIC3vmfKFTlP0C0kHTQgAZ5Ah79P1Go6H/8FLchdOnvruSC
X4nCdTP9nyDESgBUKVkEgUgdYtUXPQ5CRcpKNHmN+Z46hEY5XflqZdisUWC3cOwqF9wNuku6gyeb
ImNyR1jzQIrrnCenLaa6s61SK5XpfhmHEbxfufhxUxT7v63JX9/b37+vnwff8auxtQNBQWIDjBz/
O3m1Os3R3lTG+5a9/iZOcQmNwZ3neL1woMyjG3dqdJtNqI6W9pOZ19GFRPXn7n70BLDDyMVhsFBx
h+NycjRX9kgvEInDe7vqx51eZ85mqg0DcOI4eWZnZFf4dasoikeJVzSjupeyDOBb5eS7TEFGzDBb
cT3EWnar9FgYR2MdfdNM6ibvz9TPWuvxc7ILgVclU1mzytO2tYzbUEpuVt6nWhlvzDJNwcpF0nYq
C2O3qMvYuc7S6Z6DNn4izbEvL/UXhfq6B3HnR89x9b1Ue+0upcd9VYT4y8Vh6uxy1Ro2/aRpWypO
qOrZTr1DluN+MsX0rGid7SKuBOqtw2wi6+Xyq5nOT++/2nkQENo/m//kyvQkTnEGZSEkMWp6fm84
mX7VlMpKITWSG3mKOs9pc9kb9Ha608NiCuJSyJvSyS/hxE9qDIwLqIWDg5QT2TbqmceBWIHZQ0Yq
ze4nIMLXeW58TtF0DrTJHDbCOjhLpHia2caXwm8Nr6NlpcjI7kHrisVTuZofj9tz3RzNsojuJ0vE
HkSdzznwCi9ODckP087ZJX38ZIUGoM6I0rfUjpdKgD8ZM8ePQI+EF8fngC/+jAdVKqvqkFlyiUir
bmtFGEcjq2M9RqgIBXZo5VtFPOlReuhU0PMgZF2uy+FGGdTFr5Kmus60Jt7YYy4estbexUmxVbEt
9PNeee6B0PbAna3FuYAYP9ug8NdmQ6bxYrJmdIePJy7r9XqaJdUBxuFYT8KYxqAXzSVZ79MCAnkJ
wA2uBmzhQLnoeR8Po85VhYuovRyStNjP0SBtZ4UgtYvOHdAJ2Ch9O78gQPQtgZ+WL1y9igE1zPe/
kJM0hBMAIw8Uma11fYDLnfYfpayNkUhe1EOphfIdrLRbCwfH57FH2a8Pa52cQsuUG7VIddNN5fGb
YTRm7A+1heZT0WTVF8O4jTtnqrwFujjY73C07oyp+CqrZazu0FtejxK9/boMrfb6/tOfb7FcHCn2
UA9YDYZAPB3PIV7QpkEJTz7EhXGDCnv0pYPWHKB+hnVqqwiQtOPgpLdp01W3VqJboTvPKzBwBL+6
0eNMdXURK1+Nyexu4UiFuA9rIrotQ/nSveZUi4OZ5hYNjGOt+//kcRw/q+rMWdGVIC81JG4eVcPo
t1MTWh3SDMpGkiI6AXBWrktRzx+Lqu5cBH0q4dLZZKdt0rHzMr2scUQr0v4gWVqzicvS+UsU9f9n
db+TSv0tus7Suh1g05dW/D2L+/kT/0rjVPWPVY5oFa2nwIjSDZH2r8uEYpKQwblYCfvUc8nx/pPG
6fYf7OxkAeQhP5M/HuDflwnjD0jQXG9pkQCzAcT1K2kcBZPj3Z7NCsQfHdtVJpNHgP10HF1VlXZD
6TiN19nS13DeKk3+FIdLv+uq3Nhpak6FrC/kjd0hEqqGd9Q/5J1VLI2fWrG2sSrF8EgGbT/Nio+h
KsyNhZ9BMGBn7UqAhN2wrLTNnC5TMCiRdltrar+rDezp7CS9t1KrvjKXGhPGqrJdIze/iMn4MVrb
YghfAGfnQVXbw3VUhcs9jNLmyh5DzVOhNFyreFgi5NEpKMPZs3NFohLdz1GFjUxvqNslDfd9Pccu
N7l7Q3K+pgI3NWR5bpJpvpFwWkKFoZe2sSnVQYhWxGaUJO12NiUtkFHTa9y4XCo/5LjZ5Hgsb2O5
yx5nM5JhzDip/SGKqyaQ+y4LQM/bn+bRDneakeqKr3XJOKHgl2iqbyaD/KGWVLyY+0r6UKNYV3hz
ixSyrkbj56ybazdPwB67aAlqO3tobV7HApoyN4O87GvLkT4M/It1Out+CmYj1oJB7g05KOclLDFx
nsLrRIoVmn2hEsPBB1lgRXCvhEimwqd2r8+uFJfVsxOP29KqsJquRP11yeZoIykiQlE71SUoPfi8
cKyOeuiCSxu6YEAY8krIaeQEEi+aukuYSDf0z9hkxhzxY2tJkiBEJ9jVEzOTXaQEQwoWypInbg1R
xRPIqX0exTzs01gU+yZrxG6u8++a0F6rfLntk8UM8koXf+a5Y7gZSERUqqGn307Lcq3UD0q0S4G4
+zNHm1c1OUr4WV+6gG650FrxIJ4xoumuZ46qF2mQrxXEVZZ67r0Ipcft0uhAGoX+BLSv3NPO+N40
KAJK0pfZWvaqFX6rsuiA2cO2nOVdoRSPrWPxAnnPqkbCvB+oELx2FBXdtlraq9Zg9cwIq4u5l2ck
EhVfjbI6MJsRqJSdbwelcO51qB848biz0QYi3DmJNdxEtVZsbUVq6LS3pOPWDqas/DI7kp54XMYj
7CZUJ9kko1zuYRk7d+ZS4psJ5UN8EircCFeTM2njqGV+A96tDeSseeigC3n2VNsfRNMVD7PAlK8c
DdtVxkna9Xo23jmtVbhrGh9E6A/DTIrFdVZmljtHMKdadT9PiLKlaiIHeZrPH9sGO7/U6JOboQZF
0zZyuDe7PNqrYW4/j1Kl3U4jahJuOkD1kfv6Y1q2XyzMdNy57szI69ModIfRtPxSNiWvyXAl1NPn
ekLmUmsbBXk2hJcL3eL2YlQfxwUbMrmMov2gho2P/FmOIZnaurNGwm0143eRD3OPuSbPFaakpIOQ
2So6ebS9CviYq/Bd9wgEuk4uY4xdKbKv5pV5GyZd9FgYEspTnSTvsMMob7LYMb9wo32SYhWF8CrF
qrS8kmqNjUody6uJXe1xFqHsW0pd7ifNPlSls61iXjjrgV+j21L3t2XhjIE2W+a1PUzNbTFHfL5P
VVvg9qSbndeG6NXq2Z/Gkqou7BIU3kdV3hh2VB3CRr4Z5MnckkjOe7B21mOCcBE1F9u+qtn2CT89
CgzIT7dN3+VuYrLF4lAkyiyAY+elo70zK/XWUZJtY5fbPKnYHMxxb5fabdjzqXXT9xV356GXvhFT
2pABRkvoLeHol1Z8Y9QPsaRjudu1wYJFahAlKN/MdmbehK3ha0J5bUDhurzO1SjoQ2FFGfljnNcf
2zJqkI01HyF7Jg9OuRibXMnyK/rzy2Y2teqHMUeWm9fZdG8USbrDdLX+YMioh5azn2SQ4OJW86Sh
+CR08vZ2VNzMMOB35cFSKl8EyPp9Y1vXfS7pnlwlravqnbPH1U12uSwnH+JizkPseuV+3xjF1WyX
3DpTO1AnufbgaoRolNm68NXR+jiXGGNmdiIFSD6yBlk6e9XQxcx/eat2U+JlWR7udGMxPU386JR0
AoFYc1sYmnmXaMvncRxUDgYj8ifRDJ8Np/BRKx0Nd5zQvykMZ7xP2+LFiIZoI6q+DtKxT4J+Mbx2
nOarOCwb16KhJpy6cPsFJQKBsJYWSfeK6AQI4yQDeVYe4Ok/2WF8nSkVDyZnvtUl91JYf5m0OQnq
PhaBqTbJsxFVOXttwUuy8XhWUXuqVUSuOhA8WtePB3iZCN+KxteXKsiY7Dt4GRrURW25dVJl/jSC
bN/l+bK3pxQJmjjNCQ+8tmK1Hq60WA5QcHKzAX46/Mu0bFIKhXatbEOBcFFMQuxiS3odpdUuhsHj
pkX9PHYCTaO+fiq61r4qBXiCWOHIjDCp30/YRGyrAQnbqmknP0/Lh7IrAyqv/VWkldui6vLdWHfy
Fcq0+gdUa0ZIn2vTzPSNfOkDygwyFFBbv+nSL4td0nCXQ8ty06p/1HrJ2IWC2Gp76XPcwT0mCJWd
1cjO/ZAJUINJX+85HvRdzu7hVZGKAG1Z48PMK5hbc5rCxpNauXUNKUr56dElKyv8xRhu5YKlGVrr
o5YmW83sg0an/FBAl3Or+OBExY9Wtfymyzky4vB7zly4yAZ8yaOaf5vOk4fYRrhBvjR8bnDUfoxs
zrwwlQ3PLISyRTl7vunlGiXm0Wy+xhXGxm6xtGFgkYMlAW7gqr/YyQ4StebFUz25TkU0cevD+E/7
DKtmQ313izna9VKnN3P2HBWclemz0+d3SBIeYOoG+lxtjTTlY4u1RxMxsk77PFfiqUyNhyj75hS6
qzn5JnKcr0Ur+Up2i0CRb2EgWw3P4M5epLHzx7466IO2a4rRrzN7IhJmO5BFyr6o9Y8TRt7USUxQ
vHPrJla7N9Posw6d0U9k87EZ434XT07l2q12X80wZMcqkEZNDqALdwGi3hrCwJWZX+nJs2iMDfjt
djsV5Us25we5U/28Vp8kZ3qu5fjK0Ie7bpULrpr7noBZfeDdvnUqv9OWLugswIfhVMFikY29RMZK
wwkmaDhi0kz9PkKDKdottVr7Hcw/2R5rLy/Kr3amZ7Ap7a9SNqlB1xEuds/JMFa27aJFXs9uJlvF
hkMMweKsC4NQA+eeNqa6m7Jym5Xyl6WpS48mwYJKQQjBWkp2ulkq/iCFi9vM+tOQs5SZLIbA0pLm
sW75XSY8m++J1H6N4zENVDXnsG4z4xoMULl1ht52rVJ4ZkyNI2njW6pTr7Fj3bbGRHBR19Ca9oeI
nVuByBi6D77Tx5usJ/tq4MxpSdt52vpYVtM+k6vxO2QPv1Y/sUmWKMyJZwidrCMKVc8EGs6SUv0Z
sD5eE+b3cpCfCm4wd5Kcv5KY1VcVQpjPyEM+4GPGU+WqO8UxqLMnvVAe7LEjlNQxPMDTfmxi5XEI
y23LZtBxKWUStQ22VOVWMNBOlqMKRFeUPjmw/fZJ+jpUOoo+9iYUfXm75CQ8Lb6/g96Jr7IeF7f2
yNW7rWvnUORZxrfClZhv6t4u8h8THtQIKUluJRXyfhTZHIBUlXJ3pLfrt8g332hhN+EvqRtBI0fX
VdfBBs5166mX7Fh2jUyIj4gmWN8c4GleXE3ZTdiksR9FHPANyvqslN1jQlOymVfN4CsgxlxQALlL
KlViGJYkXmWa6CcuIgiziOwiivdjpdY3kPrVOy5JQ9BX2ZchDB9B+CVfwja+sTjp+3p0grgmATfj
vLkulA7ar53BLMt4RqXSYo9mo/6C1pW6K2C7Qf1WpX1lS2y9FJLZDiMKcfChm+uIKwPGyZz7VPiK
a9XJx+ukytJAsXADUltjuKqmun2a46U7jCChaWNbxQdJKJlvWk3Ru1HBdJRW5Ow5LZtruQX+kUCX
chUhOYGWR8kQOJnzFVh2tOkjtUKevCu3y6RXHpaKncc+ObrRVFV+5lTDVZ0nudvo6otST84Pwfcx
onyePpZ5I6/+mKk3Wz0G33L8JYYGvpHMSNkjHVteFQgHK25kDe2+bSPl44wYtD/oZUWQOu13qkbN
JuvEdVnDLnTLTHE+tgPn8OhIpqfLvXWlLSqCFHYhAtyYgF0Uo/AGnuoTTpNG5U2NYR1mcD+eOinW
LrM6fTeY/5u681iSXMnS86vwBdAGLbYAQkdqUVm1gWUpAA7pUO7A0/OLZpPTdTnWzSFX3N+6kSHg
fs4vFa7T3sqMI8qoLFHT+kWt2krzoHdrPtV6fhCUHh3po/tabE3dpjIKxRSTjCDvvNXPHoaqstFZ
B+th5aTcTb2x3VXzGKXW1svDOm7ON7Avez/7kzpbgmEgCV1O4lraJghzXsZG1SX24lMaubW0Q7ej
PI9RZJzx384Xe9zecEqbX9RiW4k3zup9Y9J+1yuosAIyizndm4MVts2R3t2ZFsOyfja1t2zxmkvz
ksl5TK221bshyMa7es2qVM/CepCRjaYzEMPvxZluEX+VfTc406G02mcdfanbgvSBqXkPgq77tIom
21WBNLjJM5uejbqNt1b+iNrRPag1j+g3WOm+6POiPwSmdq5iJYwdM4b7WJbeVxkZ3lu3WEOit7ZG
VqrzL6uNQADVR3vNSEI+ZPQUx7lveHdVIV/F4MF8Ktc7wbc2/Fqbr1PD7ysbNOpVMZLvNNexPbY0
hg5meLFvT6SuovfK6qun2TH13pSVlfZu+ejk4+9WT4x2TtNeu8DTdyzm+lEuVrSb5vZj8cbssLh5
ce2XakpbQm85jnJ1CUzubaEyseyayiPNr9vEm9mtFNmswuSeZdYfjV4duEG2ItJJuNjuPeER2Uc4
d/K4eJO/K5fM25NQUcHLBsERTU2QBEFBiK4fxaiYpjN5IDWLNkaFhXS8U7ZU/hOqjfUog6U5dCvT
btqS6vZhy2h96ixhPzOoed8d4nLutTmXM0Ogox4kZzonUeH+NNoh8Z1mOeVOL3cyy5qnxv9RyGNe
9o9ysn7kKkobebLlc9FNSegfnan9vnKnn5ttLpKo65tjFIzEcAQyYuxUwrhG0jOearvz4pzchXfH
vYUukLL5g1+kBkMYjGMTLvnVmMvUNci7EI2Tf/DBi4t2guqXm7mkfxmDd0CPUr/W3srBKuwulub2
ak8EShl1pt+Lxoo+WjWxtygbCnsp29OaOeLb4M4ho1Rmcewsgx4SI2i64zpbadUFNyBX1j+7CLVk
MhFkNXIs0WCWDPM6mzuj6IIhzkLCvL8SjuTHdA9Pl4k6IlI1QsO0DtMwurTratd4JlHpttctQ/7h
urmBmsur5680MzVtXJi6e279tnuseI+HumNsxMO5VtfVcVWw827Wj57R71Q6jazjNZRNwV5eWHc2
IvwvxIo397q26aXARWJEcV27xZC0KlMvCKnUljq8ZLHrpH8rtq7fjd5yT7ei6edmHNlMkSP1p8EJ
uyjVhcxeCxg0TlTZBY8uHQy/MoJnCdatVi6xkFIINZLpEC+eCC6Yx8tDZ5MhkkhZhCmLqP2dxj87
NjV+8UrmbM/S7neeNJyU9tqAZYHQaUeQqqYQD57Nfg7onIgMWV1ufmAjYXuPvufR9thk0n7raKc9
N60cL/aQgdawWsVcc8g7M2AwPylCf0ixCBZlijJoPNhZ+OkV3QkQvkvMuTM57UnspTapOhezuSRO
TdRf3gt98ghF1oKFSRiXtnBeh8FKXGmv8ZjL/cQ6MmPif5qzABaR2SuRbTcSsziwud+iXyMaM9Zw
OwzuXd+YVVLW3JCZ/cS7ONne9OH6QVyu7k7Qu5XOvjyFQ5uI7vYz+JBqoTDFOhBMQwyRn4RE2U2K
WKJoeF7Jnk49z4hJbo7i0qtIa5OXDtNe4pU1V4wqWyoUirbZDQsNG/q9qv2nft1Su1H7cg1fXbPZ
lZI2DaWPqv5VjVxoi6tiv/SfvW3sXtkMEYfq8DcZbW2MlF8nRDPAbZGpByqyyO3iF75/jubKT0oB
lWrmP1Re/HKo4bi6ZXX0IKkSKlsoMLPXJS7d+h30ooIq4HVE5hZxFK4HWkTbA6ThpaW8PW4K7xI6
3o9wvM10S1mkLbkRTPBmUt9WT7qmmqeq2JybGuDXajN8B13ZPHMD74KeLF5LgAFSmxkbXg/eYQNW
Fq69Z4h6aG4Hnlejk8wisaZha5Hf4zPnYcmB0qrSUth7gL1dQ35yHG5VTKMiTjFbEq2Db7Bi0c69
Z69diGHJd40q8IiPP20dPMBj3kWs8XMfvbXZJhKDoJbngRVwzw/0E1muE99+j51lkYrsrfddvrKb
hDkf7MqvghaU0kHW9GTY6x6bBSWBucnUG+pd7XQ7gPcX1+t2cC7cPt5FR/m3IDzKck42iSgniF43
4waLhRd8j3E02yn5LrCQ/YX2JpF6RfiW9d6zNCy6X4aSkcN4wG91mDv9aRbVXS54x5NN6Urg79xV
f/NLZLqkYegayXDR3IvsOhSFhgnNzqoenplU7ysXfLgjoGfXZuFXWXoq3dbbmZ4/L+0sY/prnLjP
7NO6dgVuOrJblTcltksEtzQOrXDGuBqsKI5YYeJukO6JW/9dZH2SATqmix6vwuyf9ZbmtX2y2PvZ
EdPORP7Oghfdat2t2NOUXhMUxa+x2eVLcAaqcWN3CDh+BnRsRlsdad49o4LlPjMzj2mpwxotOK+X
ZKWwRQXt1Teb4+o8Ajoy9iu97ztuk0wV8araNoYiB+Pmpqwr9lsSguJpDPykVq0+Dmsfr70JgqVp
TwX3e1RhvR+riWfNC5JpgQwDg4gByk5LjgnbUM+bYx58aaS5/6lUyKI3ZFzm0c+gq2+xylNcV7/6
IQOrd7fpzmxt82mgGyUNip6jVS5VokmVeo8aiuY61y6PxDa2/JbdPmYP+qztmcem4NfdGXd+w4FX
axGHy5IO+S7bgNjm9lwQcLQSPjYM71aYJ0sU4eSxE1nif5QU1y9ztd/qdCBWy3FfsvIalWHaLUMZ
KzdL/f4cKStV8ktv/QpL65PhXMWjJYedMYaPFbztKff0patJXe/lvF3wSaWYMB+bSd4JD7SVQ/57
a1JrUG0nAl++EFh1NdcvkT0+tzLirty6YKdGRoLRqb6IUhwK1hS/50vpC4KhsuFczhMXrjbeDPuu
NHroDDJ3zPliUiQbNlu6iTqxzSn1miuxriejDI/tgJ164L9T88lBeFFxh+TrvlsOxnB1wakYgqC7
CRDL6jdwh7jK3qS6X3xOlGB7IaoCkH/al9FhARftp4ARlBZnQBZtBknWhHewKSRGXIT8wlEUM3OQ
MAOjgSIuGJ5LJlLtqnT114TI4UffewvnkZrHr976vRrfYFpY9lgHuQ9Gzt1u05eBLKyg34/hB+km
ydRbiQXeYd6Gham9nwwwN7IcqpYzjX3yizZGKwm7+rKZcxD3ZaRfRxff65x31c6GqElqO3xdisjd
o1V/doN5vZPjwB5iZ9Dl0y9XB+em6nauPT/UrHj7qByqs9tDMzC/pEYRWpc+q19dcpmlME6DxFcB
Cs1XVkQNS+M0JkXQbVc3G9LNyR2aqYJjYbKG2hnH3xo+ic31d76BAYn3wH63+vnFtuZvrUdYHXjZ
HNw5zfRqKjc/hpO3XoGz3PrJqadfXEGgHwGTjFvMVzQuZiyq20k+reFDJiZ9UHRUJRuiJZ/jFzLj
I8tRKbHNj0/KfAuM9r6ik6ZWDs8ysch4UCL/hMIVCHd+cSvQYZ+1RkquDr1ZKc2zH9PkrtcADyOz
NVTd8tH3a0woQrAfu+5q24/bwE1rH6qSGLBR6WiP/kvtLB28FhtXTeRcTGE+9P27GhYQ7ua1wpcx
LlNqT3UYt6YFN+DuVQO51qIIY1lpZH5uXXc5enWY7YHCBVWnOfEsxejfu6b2T9XU35UmlUhjnxZm
8dwD5AKz5EsctdETceCCXcbT/FtGMQPE3XT6I2l2YEqRonmeFSk2KyiOcWTSIsasvsuzi7C9+Ui0
XM4eksljNHfDkxUFHwLf3mkcKXu3UKA8tEGWnZEOJwWfQuIFfXAXyebUlN1DQdqa00CUWuH3jn8W
exj9DuZWy9Sz1XM7BC3R+Eb9rLPCPPRBcXHDaucUoZnm3rhb8pa9rqdkp+vc0+LWp0XOu94tsqR3
x3ew7NdpWkXcqWJ7NwLCAqEU6kRHi97LkHlJTTuTWSOcqX1mjn7F8hNwewtG06B51iL6bJR7sOzl
qvywPGxu+4UQuHvQhbfKq46Gp49WHz5tInfTyZwBsaIFwN87b0X45DDpzSPMbT07cUFC+K6R01sj
kdwSwJRQvueCBxNf11RS3VnjZO88F62OvejfBVM1Dncqvbeu+l6sGUOjxxW2VIxas1l+ivAz2OQT
gQUVKIR67c31rszdt5Dl0QCRP5QOg1ROfMSe9f4kqdU8NdqOEsHHkwy9fMmU0ZVQFFt9HqnaOERj
8aMOIfYK4AOLyzE3X7awOLUbpHzXMBybKz9A0bVxqPnBZ11q5tUVIcfKqaOgFRqjLc7+Is6gbtle
dct6WGTmp1E91knuOoeOmOzCH/hv1i7x/Vmdyk4ayVZv5lvehFaslX+/mCYDj99HyW1pWYrMisdW
g3PCvCaUZUPAyScu3zIuertMoln6B9mqX/0MajH7okuy6pamOOYiGejU3uWrN9xXtYNOSU0n/rQi
HqawOU1D35xzSQ1o0ROaRD/CHDujExx9a/qWFVu/B8Mgzm/IqLYdm702rBeex8eB2ucYaKtg4LKt
ndzotNs2wLHMrPSHXzNRDmpVLG+DvOCSEz/9we1OIXn+563LmfWX2QXUW+19idc/9SrT25XbXO4H
v1Anqb3xZPiok6K2qZKuGm4Tn7BIsRRzYuDsTR2tx6Tt0D6YJXgsXbFyR2/ez0qXXwyUmPEgxMFa
UCDYjqpxNxtlOoX9Rw6L9GizgaQh+NQzte7tDiRJJLasjVSFs3HnbC4URreYaSO0EY+ReFnn4XUN
sq/1bBp7PKPRlWmxjxE38IcNZMVGY8u+Yvp3HTtxGQ7D5SYGOiHZFW/dtoTXce69E5llKsEyAei8
mo+4GqP7ra8fOt9uD2U0dT+nwJ2PmL7Nqy3z6PuqRuNLV7X64yaxPbjdvAKF5hACjfxGKpTP9rNR
Z148rIX9bCz2DaflDwjRnL9o6SjwUEgMQadfq+WQYjv7WfVOWkRLSxjXIBFtNsxDJd0UuN78uGE8
3+JOcIy4dYiGwFb+c14it22C/s2PGHGEHaI1cLNlN+pwO+ZttL5OeiiPIdKoN9sY7xrLLL/BqwxH
nVN0aQ36rvH5DDtHHBY6Q09BmXmJGMTd3KJryYJyiZ2+2YNL7aDmnF0ztc2pmFYrHRxVnjpSILoM
axFA2F1HSOaDUvNn5o31DiEEJ9q42WOiCiYJfKBjSkj1OTKva25+TgAKhYE0ayzSyWlvcBVPT+Fu
2M7m2aEmL/JeRnOcD11dd0e7L53/EcXwX9Ji/f+mnad9/V+prN7acvr1879dyjb/2TX/LLb6+z/8
h2b+bzchE7kChAcidv97P+E/nBvh39DSY3S+lRL8vboWVes/rBu++TcsULhpMXTc4rJvyWfj/7Ju
oKJHvUUmCWZtTB3/U93/f+LccJBS/YeqlYQAdAUBwVu2TYjZTVj8p9Rqa7LODSnRTPbipbnr4/vk
eHm6pL+j9Kjif/pw/jMV+9/TG/58MUT+N/MKHrm/v7m/vFg1FZtF2ngS2cEqWVS7IQj3aq3HJW5J
TTEOa1VHl8HIuSoRc1rvViNLOsx791RDr5aQann4O6s667ce2+5slH5+Wus12OsmKF/DXPU7jUhs
eNm2TR+CVvaPphH6F3+1XXA6ORy6qAfd9KY+g/v1VvNbqafym08NN/ttb/hfnKluiRFwWZ9iW2u5
4G+tBmiiMlwcqFnDfVEVDaeETradSEEV6g2keemXE+Srb+2bSoRQlCEcGJqRZdjN9brNez9rol99
l/mKxRLKfJdlZB7uIlqt9GGoTFy264hcD6nnqNpdu8he7nPZaNjCwF3C51sQcRljwtL6hMg7CJJy
IdfpbEIn8cHNlJVTAK8PbaPC6A1jMm4zv5b5cYr8lZeIdPOVGNj6QWFKd9GkjIG3b8N6TDaOsizt
QzIa4qZfl7uGIjFWxo2yPUjIWiN9c1wWTpttnvs9D66ik0HHEQ7Cl2jgYHvvLe5YJVHtrj+pBSSG
tu791Tv0C2DmY6EyazqBQ08qdduAwbE01vqlU5H/YNs9cgLddtUdKD+7k1fU2tqDHxvkRpRu+5Wg
4bI/D1GvvAQXgrUfx9X5jgLLD5/qSK3DfioEf7AH6LgjJtkmD7amFzGeqqJ/CBjV5tet092cNFHP
/QhKH40I8Sbzu2nN68HMiraMvVXAgraDCNRlEEP4tXBzJlWRUVRgbuOaHwEvnbeNQVYmoummp0X1
zpDOHQqQiBPW4pow2h/4ItTPpfDlB/nC5p0b1OVR4je8zEbVGDE9KkGQKhiTBoDW305R3RuvVTQ2
z5FmZkXUUQap00BxuXOOoKwE9Hzp62a4gULrtpvWDp37qPLqvbMG+Th0Tu3HBBCOxxAZjgnIKJRg
IViyT+Qu+gdz1UiEcDhuIDcddmYnGGDMhY58uZtFIItENjBK0HbtZ7OJ6ugLw3mX1kxzKmtE92vg
knETcvZ8rCZds5nJoILPvPDsjXk9657KwesP5AzYcmcVQQBh04J2mhV5fPFSRtDJs4njctc2NTvE
7GTiMzTYig8g3iSMLiF0ckWEqtorrwB1GKyyvQtHL1JxvY6kX29mztzg05Z+Z2iGhj1TpvHdhx0E
9GoW69+Vpv2pm0dSTTv0LSoXnTOGV5oa/zyqqB+dTHfyLYqKgI7Moz/k/yXX5j9eAaeSg2TWxej9
F8k8NK8cAEGtWNICsgVHMxf/j69ws9v+U5hG1M+QSBQIIG1nJEMhO43/N6+ADRnJ7i3/yPuLUNfa
8pGfimfFqPoNzz2iy/k3r/D3iKb/uDNgMqE/ECR7JCBC4SOM//NN5EgrwKeh6+qpc3Hj0MD1so1N
+IUNx7BggRER8M5yEMIqbO9at8x2dh/Ud5aXe5Jg6VH4e6nn5ouWBIEkYw4P/jFYC9Cd1O2Ahsgr
TX01DVM0AP0VMZf/+t676fb/eAf8elh1ya2zEE8TavLnO6DAV5N4w8IWbdbVnH6GEbBIh3pIuf/m
lf7inyZIgLgrTFoO1DjjwV+rEg2XPHWzNlgP1v41CwdxWYLtqSVyO/3Xb+k/fyHn1qiEpIcv/s+3
tNWt35Q4IkBW/bQpBwIxu/cSIcy/fpn//ZMjruDWpoCtg3DPvz6E2q+7cLXQEph+nRL5CQbVhl91
6x8NVf2b17r9VP/8lgICdqglu/UDMnX95YEHk5hcNignnkN9asVeCtJSeqqcxksR7P/1+/qrXYYv
CqOHZRJvcctzxbj45+dX+VDRoQZq1Y2T1P676cDiXyIDepFdfnkecqwzV2f8d2k0mOj/PNh4nhDU
36rDqFsmCRCc4M+XVu6tuaYdIBZAbF4Da4FfXIfoBtiHc/7Qqkg7SbfWwU+7NupzPrXbs4O4lhVD
Szd1h6Lsjlzy5YPAsGJTjIDyjg02u8lt6FW9aWrrw+L1JpwV1+FFWHP/hkyPX4s3i+mV+Hvra7aN
0beM9uwyHsNG9rHtkcqcWjDlMjZQhra70vHVmrp5PxiJwBh2Ff02ARMy08WScsTvdQ94uA9yW735
fUhGLRIodNveGD57c6PG55wtsk1yyZZzbszMdC55r8zveP3Lx7rKxi02HCQHCcKVDbYQkUXslFH5
7Mz5L+6HfAWcbecIqDjqAdXXqd9S0rasFzX6pU0XT29DZOlcvshNDd1J996wX3tj/FkS2v/otZCF
DdDpsUE6v3MnNHoxWeEFirB+sYfDMvvOHUTsuHD/RnBVRRDCKoYomYGQfBwchOxb/XdRGkjXtxk1
XTqtVaMf+k2OKRyJbO6aYV0+iUroLhL8AvepNJ8iBzDdGuwu7QLXv4ZbViTGwiiVUBQmRIrRtHuw
I+I29ssCVvWSQ9iUsZAS27ZfjZ2+G40RTUHuj4uRJ1ZGQUYigIbmw2gXsxc3VRCsqSM69dIjySmS
sQyrr9EWnQXn3dHDiLsvkNU9MRRGL6rlDD9YebavmyKAOzVifnZO8E6TYnY1hkgCfGVzfmUBb9WZ
L9PejzLQqabP9jzDejWxOdz0Tm4v2lfFU0Mxa+UDUhKu4F5nGjK62LbRfl6plaoPW+gb7z1uzx5W
C8/A4gtglm7FmfjI8BAkchQy3PvCx4NEbOpwN0/LthsNA7hvcobyZNN23j3P02oieUJlOl8aPsoH
YpvkSWURlwdR1Gp9rfjtOGDH6O1y9KVNxawCvhZGr5Nb1rvZzjeQeDSIxJqo9eih7qaEo7RRvOVr
F4Gd1aXaj5MZ1Geo20IcPLko5GtdideZzvd8FD+Wmy1yh3ZvMo6rF9Xqhc4W8Tl2RtRdHJ0Fp7rd
aE/VCDH9ZG0i79Wv2qG8suojjaVitfHANQbxDYBK9FPqIvrJ0oVb/eCyiWn08VONxs4aAuPUDibR
Xx2z5Ze2igZ3X6JKTp3Mmfatu0YvhdtUe291oSd8054+bUQBe9eY1RFkfnjUxMUyOrv9b9tS7lGY
DdgW0SFHQefoZyhNtfOgS3m4dB0uKeUTETR7KWf4uDlbjuMaGm9jJmw7blWDd1tQc/+zm6PwOcuW
0kjgDLYvgwOaFQd9vX1GBbqMxMvMFpsPeOto9xs+B07d/TJm04cPRvy5rtJqQeZn5wAjNz0us+Dv
MLxyi4F/mnNJlJHxGYDsW4d2RJw950ZUwYdlhHj3ts6NHfXohQKzhNw/VFs9Xt1t/dK1ffHZDGh1
rFZsP0TpZyES0Sbqdmz35Au7qNZoNzFscYNas/JtLYfciZvRGA5ekxlDSiibW+7M2mx+q0mGKcCU
iuBCuwE5fkS6+AXiTdsPRYCvaGc55HOmlTdM29VzCd2KpZGvJrIPHcmjAQhn0hTa6ie2S1wAgyXq
+b2ZUWWiBzNrVwL/lb2bmi2qzXjmiN5nAqFIUmpbv/J3t6lrh+oT5n7pv05sSglgKkdH66uC1gjK
PYyLI4LWPeKL6REWNQIDj7QUAgllyUOAP/an37n1Ck5lo9EhSwspwmpsu6COSjdezNF4htdpctzj
bfm2wS28tTMNyKtoIQh7q8jTbs7zFF3j+h72jr9drbE074x10/OrJK3aTsqybR8nQxQH4Kvgu5ot
AtXmqC/svV9tPX4pYoWcN/JxSjph8v5SD/kQHLuJLs+TzCw17CrEUWB9QLi9emHvE9u5Nsuy2weI
4t3HYHLH5mPKpJJ7t7Tn8onMtWZnIkw/z+x/1rd6LqyWxEFPuo+K+fEqrXp5Yvva3KMlIcaONtKG
NF/s/B5Puv/c9rPtJpvfr7fKHKS/Ii4ng8tOrpi4PomeBJ4G+iSGDtBAh3uB0DA/aiVX+32qup4l
y1f6EgxLfuzGPsrv1oU69NsKPpxWythfGjSbPU/OVNaX3Ju9JQ3NLnpEIWZHO22vTX9edYPmBCcq
dIg15TMNn9kwSthGA0USULtf78VIKjjPN3qGi+Eheo0F2MXzEvG0HNF82f6Ru2E4esAthO5HWKJL
M/e+NLldNLEAcFD7zFqm46as5ktuqO1j4wAI9rlbtujQQnLoOG0X2Ajf4inxvREWyi6sQ24O8+O0
lUtwbYg+QzgDq2Shp0QHF3dr5Dy7iA/5ZLU69CNPX47PBqfMmpUvlOKYrASZs/MJ+sdHgsIyXpkq
DkEj0N1bQjOOxAOeDVAGjxMs2KzuQCpliatpQ14+mItlXavIV3DEFnmdz27nBv2umhckx4VntIcx
4nuPR/SneIOdNX82WFLaPUVT7ttW4NTJJktAraHxOsoM/eJHVeWRum+MWiQBXar3knTO8FrmowlE
NNTDfOlstqi97QsAAsRl/NWbOaxcpmYIGN0LI8lWoc+LWWFE2hitdDXVzTei2GqeuyVUbryOqqIT
xCn7OrYqjcZaklTz3TCkhehkM5HBO70JdYTe6tpkSnjHMnSMCmKOXhEmT2iMHtJKEvJQWB6a5Cz7
ZIuXMWyuEu9qskqusaGOwnvf2kRzGTSEd0JUiN3HOmvzk8hM/hfDgvpvi0wwiDCfusNC90fFWQsB
c6TBqPRO+TZX7XnE+oIlTU3FzmnGKn+2yH5dUnC9Sibh1gwpJFK+hy/dmKD69TVEz7u8UIGRWGUp
zmEOkt+Cy6QK2bY0veIeQLs6ZCoq9vlUyySz/Hyf8/Q3Mb5FdKyb1kdNl8OuDr0BW37uh9cKa8n4
GydEENvLCIaGJOUwkjzZctdW6GeRojbL09IoWe2yxa6i4+wF0z1tYebXRuq+4iChJ8nYlvXSjL12
43CK3DoBw9XrHjO2W38osJMill1jg9J3Kx70aRyYekt3Qb0w3YxTlWurWM9R/V1wuTIYGFF+aisf
h2NXKR8lhPIfRbY1j5psvPBTVUuOmAPbSIrwljYpxsnga5Znw75w+g0DI+nDiOPMrwZOkzAhzGF8
0o7dIlVpRv9iN1YI6BAKhEKRajDFiSK095Sx4OpYi02f+oVxcd91vW7PLkqh741dMQw2xBZ8ZY2a
t8Qt+9V4CdqCuot2KzHT8dmvnxMekfWnHbSZ/G4NnVXu56Ax5tSsCRB88dDMHpdJoqeZh6hg1gK8
TbsKa2YKzhftbKdbZ2huXSSa7p3XeW3YExpozfMKQHgyrJu5LHQzI7xyYywJ7dW5iANXyt+ti+Mz
BNWM0d8RylpdZqjYdiUhi3ouvxjTdRuMU7XKCp8wjgsRiexBl2b92o/7iVF+BBnCOLfwAKANnpqH
jfAu8qqraKWliwMZ1eOWZ6wb1RY8KVtIJ1bbGN6HUrQ7tgzvfjZXdii3mX/XpVe/8ciFhwCDygWJ
gb03wtH4beU8WQlH83pSZpSps5cVKKA3ZJdMjWub/0CWMx/ktvXG2+xUjoZtDTMbH6qF7IkZ1dxb
W7miMLaEt7z3xKmxheEBjis91bvBM0YRs2YNmJCq6jrWuAd2MAGtlUyysw+Ik7PtVG70i51qg565
xBobExq8laj76kUJiEcV2KdBIJu9hrXf4SrgR/tRwsTf7Ki6V5jKcINcq3lTl66wnfXEsVicWKpw
3NYjjV077GvrD24D0SKaaRwEmYVJdZ+87V0leTzW2GIM8eslOIocbXdn9v547AVlejdSEt5q8G3x
uBJV+F0G43JH4rF3yAKYuqyLZh3bsso6mutK9WEu04JeptUKKVuLip1jM580eiBUDfLagaAHZ4Ig
RPM6tSHQ5MT3GewkKr4Ph6W4wo3YLM96qZ0nQ2fjt3C0TL0rtL9d8sKcLotXu5+6sfMBDrvBr0fC
t1nxGE9D8exnpo05DRU3ntLZWC8GbQwKe5ap76tgoh0BJbC67SaVjnPpe3HZL8OPvi3nB8MY2hHl
bFV9d3NXktyQpZPXRv2eDrusuvNksX3FJTQESD8GR7CoGqyE6yi+iAlNQuJw7dbJAj6Pp2EhwzKe
uH+mOBvtKDV8BKXIWiRXwBj0V0co5SPnYI4nl46ZIZrrdMW7sp+iiBijasHCpUX93Fs635mmDHY0
Jf530s5rN24s7LIvNASYwy3JyqVQipZuCDmIOWc+/Sy6MfOrKEEFzzTc7uT2IXnSF3YAV9SDttxY
XeC/gsXSHoqxwAkLGN/glE0SnvKqFp8qiZQ1m8T4RqMWtUoGvRYhMOXei1wB98hUqTyYclhdB+iB
Je5Q+GWxUoO+e7b0InxP8qQnJsfFa2OpwXgNPoC8vNErysQSd6Kb6WFzM4Jf28QoMtWPuaqN+wA/
WXdCpmlas+U030kwlHCgpPzSMVO7iqmrz9IwYnYiJM1f2k5SIZjz8jO+hwBIVTy/5ZjwAeggMk2m
SStI3qF5rW30GVEIRAeKc60AXsvVaM2jlydFzqWHXk3uvYwwQaO6YUdKKAJWUPEydAexnN45aKQ9
wBlgU97c0R+J3zMbq7fsua7aItjwu6nXMcJIhZvO6EMyWeWXKRrQaqsy3/WTIfVOVtS9ZOMLkbge
chwv4LSFbT4U1KjQqQUDr9RQtu1E8aZhZagBLXmpyVHa5jx4EgTEmmQyyR960AA+kGuA8LO6a4aC
O4BJC0ycZXe+Hp+Aug0vQuWnIDUl34F8OBwSGjVHgA85iw59ouvcBOfUjUp8V3mNsRJLUwNoluQ3
TR1aWx0rttA2Sd7tmnwPNkSj969tq6VuY8i1vo0G5stlEWi4XQRibKwKUbA2qDRCkuoHHsAJywz0
nD4AoJdwwtMrT6LnNxJ/l3J0CMKabjtNgl01WK03+3RDg+i7ep+O6vBg0cY5BagHpzYoJg9KQ5hC
1oByPbkddXi4btCc0YECCjboXZqBXRyxGJSBqWB5Xzql19a6nbezcGcvcPEYyLaHNv+6i900SFoQ
3+JoOLODI2l6HfG+WSINgHBB31FQmgGBQLTMgqahF4zhBjeM3tGksVBsyrf8T7WVpk+wMuR4E3N+
gJPXEn+tFKPlApDnrsbKoDuiOARJrmsq7Y9fA6zjps9eW612mtCM7rxaUrqrYmo1dw6eH80xNu7T
FqtPwlajjX9NaFQ9j5WgdmthMsXkls/B9hmKbjRsacgLp2lNmPrNlAo30qTrNPzm2iBxwGCKG1XO
Dex5okYcj5kvaW95qEocxtRF3UohsViHkAN7ALiJvBLHWLRAVZRGBJUa2dgy6LiOGojynadDy1L1
WxW1PxQ9CjIpjLz67tgC0ro3cIFwOvbUbZ1p5h99pDI1pnKvOI0cTD+szFN/ePXY31EEI5e0Ii07
oHAAVjE36xYMXInamxu0Mo24iYbNqg+n8N6zpmhdKaEBozfzwjWIbiOyMcckCa3oJym2iWGl5gih
ZBy1jgaqY+J5d9KrMVERidBBjHisPGScQOjce1NlF0/CkSZelG5EqRB3dU5rfx3HJGr1EWPQcGWl
wu9mbGFUVuTjUBt0QVoJ6N7A8+yDteZV06GvDCBTDYLHwbbPqvrNgF61EY0cLak2D8ctxFmG7mtl
ZGeLXXWSAX/dDDg7uFYstqvYSntXTMOeeAgr9Ws1D63SLkuMkBwxqyftCvGRh7xo3wyz6q4mUx7v
1M4Kj9OoTpyyEq21vbYJTjHLbzviZ9s4lUo8vjEqrf0xhZlh7MUmHTht8zK/oiY/Eh7mJE2DDGtQ
MsljyZ9K/YncsN/3Ztav5Lgfuq2PQMXvgqCysXHwgZJesDRsqYfFbVKdAhApqQ3lE9g4DXHwT9QQ
mIcKgHW9ijHfxeEXngjhtkhOdpWZeWZtqyoKW7BdQ9sBycnKq6A3OX0J2TBkjaYxe7RSCZGRkFI/
fLkOLm/VKhwcpYq3qh1ZJfpNCrwMdLca1Ilm79ASqIHW/5QhO4QbTG7bnRwktbXxiPXf4jbSNwGI
sjcBQb7CNXpZ2oPMH8Q1ycPYb8LSumFbQiagchCgOmJr4aB5O3ScVZhTNaB8OyNOBg5NPHRVxM0s
D+4VlhtBBvxRoLSPv+eMnEys1HuuSHksR27NfrDRz6qedIqwBp2iqFbulJxGsddF6k6Hq9SsxV5I
PbeKTMImpZPrETdVr6/tJlEpDKLBVl15/miiYpf/yeX05AUxWE3QSfLNqCFBsZ5owyegvLzkXmnU
dhNWcviuJDFYdK/G12NlCuDmEGOh22yPowX+OYojja0Q+BCF0VunT6EDFfcLE3NW0p7hSfVAWUBW
iqODBLCIklKbSMpOngqx3SCH3HZogdTgXNVUB2/cqi0yJomfVtE6EvB0XlVSSn+ygZXtPQxJXTUu
Xg9Tt6a57I2AQEXvyvQtaK51WMQ1fOZEOQphIyu2BQTb2gYI9w3XgaSjv+dX2lDSURjDXxLFcbT4
hDQ8RmpWapB6/NHYKuMYCRvQKWDoEauDBUjkBCzRT9pNkWdTfPKl0nwo9BRCT8vKPrZGy3MYhS/G
O9x/Z0cCjSKLD+kET9Bb2TIE7Oe6HAE8DvAUgGJd9m9pUPfA4pWyfOso0yEtSKKV3HbEvTuI/vKw
zQALNHZdyDJ6Mrkeu16cSQ/CHO1uAUhK9dbKFc9pmixb4fuQ3lSeXt+3UqxRNy9F6Q8q+8F6QAZQ
AFOcpdTgB6VoHVEPomPCd18PSqVTgUYgn9gkvFK7xps2CVLmp9qX220PjIA0qsKKrfHE8Jawrr/O
lLoLHENCAWisMSva9vrg/c6gpUFhi7RYcejV+rVdQeXE6zcHE3tQNOQPAr32njIFNG7qZZV5BCwD
t9psqMLftTIb28EpugOHmxEy4toqEBpIfvoEACAeV3HZJtgOdwIwfRwf09RuET54CivKAZzN8Mnh
nnnupKv10W88Dma0PQHz4VJBGje8MVjsrYD6lPfCJFSPGK9pdNa4sf6oaRTdJmlkYvsGAn4DJt9c
JbrekAebdZAecsqF97PMQ+8keazIx1BrLcy4yVxtEREmJD29uu43ijiNIRxDX41sEKEzl7hB3nLI
YnAvGEMBj03h2fFpunwT+3H5ksJluvJaKAai1fT3ooIhcxklHQTKPxba/ics46t1ZP0ODYDUWiW5
NDqpHAwEoEA1MzEXaMdI4p9a6gHe4jhrBqiMeJFyiIM0eI5mHuoqbBNSM7FiPdNTth6pCt6gi/Lg
SVqcu4oeeKWNRGTBLOagRxp0j1KpiA5pMM6KWroBRKUe28OYUQg5ip4Kr1q1xrLaI+2ETkUbZRkt
A6b6Wm3KrFtlbYdwg+UhH2NX8iT4BxGAUr5Ks6kBve9R4GPGQ+pnpBQIJWRgUgBmlzlkAtyKeMgA
n6xhpGsFmqQqtiI9w7tyvnTxumbl6VYBydxkd7/S6JMiiNwyDBJWqroKKwnEMTeK/FCnEY7JRkYk
GFN35FORva0HaqPxJjIS7oWsNEnP+rAao70kdcYPKZbDg9Cn9YhOQ9POPCCllJ0skPa+FeFpkiKT
L9sQdMuf4IUzcLjVlPTPRUHPAi4W4MpNVShctlVo5KtO8HpadVRtTkXfTYfAiob4lNGe481MvNxu
pUYzT2EIY3SfRGMuuGlmCI9TXYg3ou/PpBqo3wctRq4Lc7BJJKmTdZlAx9KHq7SYjGdFnEvhPr4A
Mi4liX5kLXlr4ihxbY0wgvdDI6k/iTj5QpomFdWWXtdjXrcT/ZxEgWpSp7UxbVAwQCYg8v1IfigJ
xSQAwZIEQhpwGuO1wuDQOPJ1ugS6OUIiEziuE70TnnJvKLeRwZVqp2Ey/mTipKvQqKP4Nea1bTkN
ZeGepmhCc6UDEEfhzlDu+8YU5qKjV7uxVFMQ0KKqj+beU7drUsuPt5NfFNXs4zE9RFrYJW7SD8Nj
MyqhW4y+coQAmJ7ookevWVNWWwS302pnpE0Rb4MqAwE2aDIGcKxVO/VGo1qpSR3dI6tRmnZfxLgJ
UZiw7lORcOAqaYQ+uWtyz/AxWEfDBRazKcGba/UiWScVbhJun/mJSDRi6O8CoJdk1/RFQ7Mm5Xx0
0COpd0FLDPGzoIkzPgoQ0II7KIcxBEjLRxV9HFVK+ppZ9Y9dF6Woe0BTfKxhdhAj1yZVdLrrgmBn
IWXz9YQeQHBqvAYJlTCM6xfF99NdgYbtFr92sMpqlExPSIapoB2H+D7QCupK8Ms8gbnTW6ptrSyW
dlSGEIwpxxTisel9KbyONSEQ74IAvjE0lzI1DhpX9i5F3yXcR3SZyUkDvj6MX7l9AyTaXEtxXwLm
qi39FMqcwxDGmvTW9I36XiHthykjdEW490Djn3AJGdpjL8sZRs25/6ITCMGbGzxqjZEYKiQ49fhW
xmZhODBdw9mDhsvFkbm3h4MwodTgSKo/1G4+tCGc90SZdjjXl/lzOUX9dRLqItm4HyfPmQgCwRal
unlo0BCGlWHgCq3qhUCxP8z35lRWgTtZiNnZloLWqI3KBUAR1DxliklFmx4p6CUnnl2QXCgQjfor
BsV+6JA8u5V0AhNZLaenAp7vVa7JpotST4EgQtLtdcomItNJ50C3tUoY/c2oa2Vmj0oC49Yuk8gY
7qKoofNpiJV8irJW/q2KhRW4Qah06zgB0PkSEgNS+xzBRUA3aoxtzX7ZVVqEe+wgG69S0ZoHxVQ1
yuqVWLpWVnrxpq9EZN0MPVTWqGaIJ/Q6uo0c4rjJJhzVR69OOGG7lgPJaMo22LbkxHQt01rayi0k
LDvMrKZcgZi1VhrNiXeuLAndhqIyXYRyk7e6raorYIUB2jcI2dksKxQsdOp/uZsJoCDtDJhse1fK
pXxbY8y0DtNuuMbsSP4hVY101AcJzRK0qd9Kuveek4W1NtODaSEmcg9los5HVomKMEnXizriZJ0Q
mXtaP8MzlaJsTeQsTnY6Fs2hUgL/ytAK40mEt0GbQW6vi75F2NdHWt5N6EGTr0g+BXwaYxkxKY3/
3+wlb4VMk4XgVUulKoGnWfq6svbB3t8o4azHh7Ewym4cJ8+tSHCPkvC4As9oDnbjBXL6Ds0rYSYg
VOZ735QByHsJ5/GWIB30a9DDjk96L72PpLp/VbLQz+B09vVs+mOhGwTavqi34PiyfdSo+nawiHPh
Cw85K1oU0rsRfAPtTARF/qBVOb3AxKUzItJpq7aUK8fHchIb8SqgA8i3UNMCdSqlBW3bW5B7Fbbh
xsPRo3KVJqqg4whxcuf7JlUHgCzSXU8Nk0iKqptdx6jFrQOBtqeVzpLCfqiYj+nk5dpK71qjXNXw
IcnM0rSF0qFM2c6z4O+7aWsUwpqIoqichB7hNkv8KXkYQ8jonZD2R5m4DtV+/B78dc6VdgD310qb
ZEqzW80kyBkxaJ0FgaTaJ70RPeKWeeLWXk1QfUOd0/Rfu6mU2SiVNje36CK4ftr5V21Yz2JBY9Z0
T3pOmGX5Yz3YXgmhaod2skrV2aSQxhYvSSIFqHUGx6Tg1LWO9BctXZge3Uofiw3nRXzrDUYc7mO/
ie+CNqMtz1QcMIaZHum2+/V1KEpeRP1Q8bf0P31kMGFRyX0bXfuSTpEaoJ4PooQ4PVobmUAKS1LP
vpj4YFBuiJ7dYRLKwR6HoPpVdXGP+GLedK9apHFoeWWQ3tZ5Yw0ou8UQSSl8w8CmK5HdtYx6p45Z
eoD8aVyTwug3LZSRkxSOIRRtMaNj0aX1Grti8hWzwbxragtrjukTdY3stGqsAllLt63JOezgYCTe
0Tij8Fvye+W2r6nebuSy6faNrrc3fdmBb0zKSvHXlWbCHBmoLKR26OloeElqm98qkSpfDZkQKAew
dfmwU/SQEpdZifmt0GQxzZ2OrUKnPyTXKKsbv1I19kafbSLim4MEOerNq+L+vmoAUtrtpPXHympR
vCpS37Pg+BFgrQsLkKeNVXq3o3ItP+lE3s/AzUcq9Bq05lQtpbcWQdWEuyPx8tuhGOKVqsUdqorD
qO77OKwQehnE6phpEzqp0GJaZV2pcOicqhEKJO3aiK6XmMQ3UccHWhMmzP5N+MXq9EzR2jvRhQjG
e5AESfWDsAdPCRhSwVargvi9FkVTQDVB6YJbUnkTah3xDLKpiZ46Yqdahg1zC72AuY2r2SUke6r0
wHDuOAZikEtizv0xotNXTY38aEjtQLewz1d8cfEFaB+kuE7j/kM1LPEI+Lm5e5LYSaMcQc804VhO
u8ijP1TT07XQllspQ4O+QtkQAMQU+o5RKKtHmALlrFbvF49K4atPqiJiSGbIwW9T5lG2lToUkBvb
3IzIFiUqUzzxEByQzhuerQkTTWjIeiVCnaTja3dchv6zZVbmb3+c5HiX9TllJNCJVYbqXjzEjlbk
0tVoVYQ2ktmPP5pMjX6GQ6a8lShrCYDBMvM1ANnUzJJeKfJQum/+DmhfWBzx9F8oofYGgnZgqjm6
hIo2ER4GN1GDAupKApeBhJwxFtMW5oR1ooQJDET2zfC+SyuxuI49sUdKbYw0AhZkDrqbVA2mfSB1
wy+Re/WPkpfB6KDCxbmTW/K8ziNz+CGjRnI/ol6Q0GUPQ287h2cG3UJKS2vq2aiQ93ImRUewaJmM
RLWJSmcoW82PimzyEA1BXO3yuvPggXJQj3YEyXSAZCHPJ7XfUT1IG98SEe5BnxSFAkWLV9MEyxgd
BqF+UtpB/YmYBtpOShJ4XCZcrdimok2r7+idD6cmFtp8878ahIbabJadrMNYyV2hU7t3CN4KFC0q
0Hdxm5kbSW+j4zj4/ZscNSU1WFF8+R6W+hnVO2stg/uQdKIocWnylPdSVwftqCAWcTeG8lXKxrWQ
pP1+lC+AtvQiRZNGKGJZqroAdItF5AljE9GNlwNHFO5CC+56fk0vt1Bvvx/qC6yrpcoGYvB0X9CD
X2BdwWcVSZ1S0Z0Q/BBF7yHOvdP3Q3zxzSxDxJPHUGanQHOBhNaUQhjamCGU4lQYD9m0ooj//RCf
UdDmbB+pgC/TYH3JC2RyHGDgTrVapSndu4jd2GG8EYHJToFygaFlfsJAm6KmYlQESt2UcDQ5xwZn
paGgspiDJUH8GpVNMmeRFGGrD79Scx9aF+HI81yfg675ZDLem/jtyfDkFhOUF1NcgbNV7TqZnI7i
IYz2DKc96yoKr3x/1dHu1S+Arz/P2Ax7BsMma6aki0vsuuzT1ETgmM5FdyfjSNRlzVppV9/P2V+4
+PmbWSIVcJ3pwoCJntz5pxwMIQdIQgxduL1Tr/RN5w6uYAu2ZIer3CHIdLEa5s/S7ZxmhbCEKzl8
dJtSiQP/1kZu09Xc9gJD4POO4LEkygCgvw1dXS7XwkzwV9V5LMm6GdqnxrxgSK1AkFzMKAPwZWVc
DOA6LmdUSHyq1Ca0nXI1v3fnwoF3ZIdakA2f9v++N9w1hw6pAz7G/e+twVo6vus51FKd4sIOkuav
fTYbM9geTo+hi4r5H5vyIxNG6ovEM1MJcexxh+if5Lt0PFEE1O/rtXTtbYX0oNsIfDmPgX3/+9JH
lz/t4MXw8777QMTpxKjLvYjhkemA3yafoPxnu9eb3EHVkIpqZoc7b11sfwFlsTMbFuZovyN25EQX
pv+vD+v5hzAlDioIKQDYdU768yepKbsbQ6WjuVG3TimJTpc/R5ruVKhc2TJqAEIh2Er3JtdPNfUU
StIIYBoXzGI/HTOQU2DycMfImMXKS/NCKU9hA1gTNU98o/OgcFuxuRsjJKp7QbqV0YqgA3XBB2Xp
WCFL86CmCCNR1Ew2/mJD6gmc7TqQ6K1E1nVVPhc9QWSt9qdayI9jJq9a9Abo41La1irgsWpzO5iK
g4jMETm7be37V4U/3H1/THw1HzwVsmMQT2aCy+JsR56HZifsL9trfuaFehAJ3ZHrL5F3vTL11vHR
VhKy9tGSkxtBm1tLyk9ZlS5wX76cEEukzmNxLSM4cb4qDJkmrz8AtS5TkLpY6ljIz/Ql4kSmtI2p
3AEa+/X9m3+KAubp+DDkYkvI1QjuY3bmQj620CiUoVvV06Ntq36bBxeO/E+n3mKwxdwPmg8wvmew
DlAVcR79b4Ms9Ps3+nSvMAg7y9BkHDIw1VhcnuBox6jNFMMWR21Fr2lTxGCzSSG+H+bzWQLn24D2
zfmNQcbSuNI3hKYRGsUj2TNvx0x8102NkhqSA9Nk5E/fD/bpw5kqvDuLUgr24Lgvzaf9h4NL1qqu
xu3JsrP8RVEPkX7hZb76/WdH9ZkdN58Ii+VfWEBL/RzM2jjlPxtKGlNvXHiFT9+LV/g4xPwIH15B
iIQOPAtDiECqSEXtqEfSsnVR6PznBWCpIoEt0ZOu6oSc5yMh2FAKzawzIYTiRiIh8ZXuiS1/Iaj9
vFkZxoJqLCsKSmVLm6AcZduumSzPNqSnJlqn4FEyUDgwANofRqFduDE+71OCdQmi2kyLgyG3eKle
6ILGKn1K1oyKyHuLaEq3igfk9Kxp1eGq9/2K+zRdBuMhnyBzTvPX5VEUhibldEn2bDX/2enSdTI0
d9mIvHzm/ydIgVnj16aVn0aCC8cG4qXwMkXTY3ECCXMnGEMvA2UkA6kiFN38rqLLHWEEETTihZX+
KQIhIpIVYw7iUXSABnq+OEQkQFvQrpx3rVOr95L23sO1ylDniIxV2v3Iun71/ZecZ+bsqp9HVLGV
liwiHm15HrXYEKIGyIiomCDviAwBepsIbf7zKKRw6EgonHvwQRfvRSl3lK1MB8gxXA/Fi1Z51L0u
xAtfzBRjmMwVNqPkQotTgmZxYULFJ/ERjhj02Gq1N5LnsX36/lWWDtlErDCxiRDpVmKMpGuLzLRr
lNGUEplcrhakI1z/xi2NctglgxIdxlZ795Qe11Kfem7RZdsYrRl0VNB1liNvuLA6P+07k3RVpx8x
n7oE64tjq8dExRoMSbMjWe0B54BpMVNVeVDULtlNiJ+h59RmF6J39tfnRQODcaZyg05nnS4+dQka
slNKKKGu6x5c98o9XPF36/nHem2vdzvb5i9X6/Wav7N39qaxd5uNfbfhp//zhw795Kd9Z2/4zzv+
esev49eu5v/OT878w+EPd/7JcWzXOZ3cLT8OW8Zy55/40+HH/EvmXzr/g/v78HR6Ovw+FG7BPx0O
/Ph9mP8XnvNwYbd+XnGKKiKxouHGRk1kSTxWW0rHtFVB+DQWYpO/ZHFae+iu6w/fL7nPs6yois7e
gZULbHlJ2EaNqpyqBtRwzqrrig4uonZIAXcVoVNY798P9tVLsUlVXPoMlXEXc5sqXR9K+P7YcVLc
QhTfwa8GZNwfO1nYfj/U52WkqBypMjZeuk4EMb/3h0s39pWom/zMsBHEd3PvqUY1kgKhA/1hlTW/
QCB8P97nsw6bFWZL13R61myc8/ECKVYKJQoMe+rU6iB6aeICUcj3g5B2F47Vzwc5Q1mWJlrEKxoh
7PlQIW5CqlZjVYTURoy6KNpjYTfibzHi/46pYKjvfWPsDsBwngxQOBfO27+f7vxYB8s3hxkc6kiK
WYtrC6sz1C+TlLK4nduv/2XVyg2gKXtc8Sibbg0P1U2dP/0afoGy8u5htW36AxYD9lPhivb7b9Px
14Y77oULu2Y+k5aPppBoU/KY94w8z9KHWZ9AaEZGje9Wq9T0KVAFUC7FWJ+HUPCX+ysJYcjqpw0z
YKAAIKw1yFHRIxegBZf775fS0maVW+B8iMVaKiSzNaSqY+2iLr/NO2F0tTFvdxUAW6ccwbkoUvY7
FrrS6bPkRmnF8l9joPkJLBQ1ZkEm8uPFE6QJsnRqxxOgWhw4iJscc9SQ1QxLDKO8MGdfHAqQkTXE
n6jHkoovCgIwMkbaJqRGSRO4krAXrasUa66s/v8cZ5FJVEIHJxznUO5WQM4SfjOTHaJKUyYXgoWv
VoglYYlukV3OdebzRVh6Sey3EqiXMpdOs4VJZFxa51+cNhCbCXckSijzUj8fog8wdAoTSgkVwF+7
VjpHk4faDrTywmaX5q9/vqOYmA8jLVbCgISAGeR8tVaF4RjeTiy84E8jqCDGUwRPqQm3byi9lVhv
XNgGXxzhDK1x/9EI4G8WLxm16B0AYeRYkR5C/waohSpuy/q2lzciQAY1PObdXhw2BZzg6i6ojgCr
WmutxfaUv114lq8/+P88y+IzqFETInvFZ+BZxnzjN9e5+OqhCaNoRwjfurYJh/vEO+B9ACBlpcdr
tMS/f4YvlhWRoS6D6KW8qSwjAqnDwUmv+BxFJUp01wrua/Bq3w/yxWbE/IQLE+k3SnTLwlgLIB/t
CfplcA3f8S5Yw5X4A0l5hUvtvw81C8gpHDNYSVOLOV/Dpd+XahErOvLE1XMXjqcCgXCwtb88VPEv
jPV5+sgQEJqj2cOtgDH3+VgCzgglGkqsYkXYlKX5S4llVB2sl3/9egxDQiyL9Hwk6W94/+H6GTtA
maPGMEbTHYMhBe0D+yMfV9QeLlQTv7qF50xfp19Cuew/lZUPY1mqUJdFF1Cco5xgngo6rDtfVoT+
OWmKMlojx03GRSfSfFaVZogAV0zcVkIY96NDxyPcQYrXnxJEMIwrryr6P+jbWdMRmhfcIwMgROrm
qUay00w0b9cgF5J3TEtQAMG4S3uSIaXfilVi7VkyQ0M+0ncPRVBBGRwUfdZULrJkoyrRAAgwCKtH
Q5/8hzpsohcax80uyob2j2dEzQ5+2BD982E/tz3+JxBY7Ndm6voeIiGm6L6QuCmWnuhziv12Qj5i
Vefi8PD9zP9tTJ2fk3S5ZYnAjDqVQZfsfIXlGcDt1szQhAeVrytI+KPPT8kP1RMQTchEgat6QGTj
TsWPwAzgJuXZIYeab8B6keTo9P3zfA7rdRqOCAkYELUsQ1sseKtCQTw0kNaXMvUOVw5Yylhj5vU2
moIf5iRdiH4/n028NyQfmlrkbSzJ87fH61MX5FYUACWE3jGqjfd+aqYLS/7TJqavMycqiE6jFqkv
36kcmqyNcEaB1YNfULufGtapOf7rylmMsjiWRiSypi5iFCwewVvgq4k2CdY/CDf946FE7kuYMBdQ
Lc5AKgvnH20qLLxhBSthZdZuL59aY1OgXvf9Qvgb8n5cmPMomjx/ORHZE2vZu9XbwQ9SZQLC3rnj
Sr0KXEiFbnYY14lrupNDqYkumJ1nTg/obuO+7R1zdSmiXaYsy4eY18+HwyqkKlipCDY74wbV4GEt
/bQOnltfoSi7s65wkfsd/zkCer5BC/ju+w+wXJrLoRdLU0I0usLJFuwvYItBhADXb78f4e8n/O4T
Lw4bbObMGcebOE2CnYmtvr5Ga/3ll7Y3b2jb2PqpOYav6Sl/aK6nnzq+zKqDls6FEGW545fvuUh4
jQnwpajwEBiTltFtBDlb2abpMUdi4/v3lS590sVZB0A5I05hKGL2F2wS9MEufqaPx+5JeDe36h30
GuNCyfnLISnLzqWQ+WpdzCK6y9lojmLiBBiBGBCWiuDX92/1N7T5NIsfhljOYoiwszAxRJ64+H3Z
Ybpp6JcbNw+RYf+CQPyuPzxXyFM41SrdoNJQ2HAh2nX4U7/GNeFS+LuMxOb5JNjjRJ1rqJSkz7dM
jOVuQUkhcVRpL/co6q9G8z3X0guT+cVrW7QkgQigDUzo8rdx/WFraknajjCGWbwRujMW2qDbrOP+
AEqpYZpgWIGJWH8aXPsWyHPEuNPyuu+T5D6clHCfpHKaw+SXhAgOYKuuZB1qlwwL5ihHwzDasgpy
f76rwte672s67XkkhCs9DBGgQUhIu08sIQL0WcvwwesaKUohQU/b/X52Px9AvJ9B6Ex30SQQXFSe
qDqjSoHGnKPEOITjjeLhxVcLux5Uvy2UzbiSZbT18djqN1VXmhfy6eXVRaYmSlxaNIIo6wHVOZ/M
1Oj7MC781AllGfslAya0OSqFk3lVtv7+Tb8cijvMMCzRMDn2z4caMLOlqRCkTtJ2kMakLNzBEkME
vhsuJQtfDcXMsTy5klEqXVxgUaEAMQHehFhHUR9gZRcngGHmT/SSELP5/rVkmec+357U9jVK43xG
GujLzGQIm7avCwzi4aI/WDf5dnA1/EPxgbaRmYiPzcpbx0d/Y7raKllxED1nm0vopC9e+OwZFgef
hLRaT9qSOV101LSnwHhBLO7Ci14aY/FRoTH7ACcZY8puvPamCtZReP/9t/x8mJ59SmVRQKyGqW6E
iSGAp60lKdmOiJL8+xCohquWyp9kPPNbfjhVjB7Co+oxBCj+dagbtz1A3u+H+IRcmLs9H8dYHNjQ
jZKsAZLtlCuYe9Ft+mgexZ3sr6S9tcHpq6CXe2FyvvpyH4dc7OM6NALNgn/hJPCxrTS0u9cLL/X5
Gj9/qcUS84FI5MI8QnU07gMHw3daZ3cqRPAUoBKGw455Y+wzR7wQXEvzb7zcXx9fbbHuBOQXrRlx
6yBofYsoHgHji3aQb0PH3BkrKB9r60l66q48R7uwVr4cmXQNKVekaamtnq8VXeuaJiwZWc9D6n4P
0Y8crq02kGeif/Pz+w/8xUUwtwUsrgBa5VTRzwfjeEE7CzlEJ5duxg5RncHHOAQdBtf0NqMHO6P6
97OfERHgB2aD8Omy6dFGaOIUeZchXxfyPvs0emvrC2N8DhYY4cMY87r9sN0qpRIoozEGLNXwvauf
sfWKgksbbj4XFkvEEBFqorsx14f+bsgPo9RaM7cvUa3wHsV9ca/Py0Jew3Qjrr/QfPxims6GWrxQ
gHLdQH0iQ1TwIOgIpwT3ejU6gWVL+qHSnHK6UF374guytTT+QD8AlPUi3Eq0zkJNDh2WorgpKavF
UGxxjFEL4d+nCm1kbTZQUHRFFhf7zJcRYs7iDsEXDyx5OGsyh9eB0a9qtbz7fq1/cVp9HOpvn+HD
fHkFGs9Tw1CjXsK7yG7Gtnj5fogvbitWhAyABhnxuTt+vvBKFZVbDwkep+98aNfKbQw3LojHzffD
fHXW49kAIpxqNEDq2Yzi4wJvQ0vo/WRMnalft9MdyoJC9OTLO01F/DAigkO3CqLLdZHclsnD94PL
89wv1j2VNuZKEyVNIRg/H1wHUhMHnoqa8Kkf6XkNR3O3QjhlQ8Udcb+1dcJxetejj2s/ChvvwoL5
ahZN0NczQuRviel8dFEQjC6MKbZLKbTRli0R/j+EjDNyDG8Q6olg4s9HQEkFTwhSCycsnrR8P8nQ
VC5cnF/kjPBr6MjONQ9RR0z9fAyVDqWeShBZSoq8vQuea93Zwym8mk4NelHC+k3eltsLE/fVpqan
DXPRhLyoKItBp0LLG63kxdBEsNv9j3rVRDZCxu08Val9AzJ4Y10X/5u0M92NW0m29RMR4Dz8JWtQ
abA12JLsP4Qt2ZznmU9/P+qc3ruKxVOE+mL3BtpotKMyGRkZGbFirSsFAG6JEPYhcSLHQLCX9uTa
j1m6YGmZ/vtj5NMdgHqsZBaAH6PBPgP2t7Vd4MawZN2HO56T4qvxGDgeD6TA+fK+shHT333mwUe2
lVPbFCYDKUqx3b5Gf4frjeRtC1u9b368me/jvr+C0eequwWJFD4Y+yyzpXUA9FKkOF7+5OZHwagp
1DAvp28B2d+T8trahaPcaXuczum3wt2D/JCv9OHO+qhTf2wC7FjUChFRmJ/bhsu+88osdqQauXFn
2FZ31L2+VrC93PcrxhaWN73SYZqkqUESM9vhwYuyckTCy+miKxEKzXG8CuT486GADilsvERBUuv5
BWxqWREwQosLDRJi7VsQgCsWzurY7Bl9H8XgEiRlAU16+plcN/WhvzQSp/pS7f0XlTGAWyZ5xaf7
6NXfIhBBQaJaCw4LGeCJ0ekcH/mGLPhJaiYYBbC/964kyBWc8qr6kb8Yd8inf2U0GErJu+RGIvqt
ZBpnyPyPFRPbKQuo4EXmuDjDgvGQwavEqTfuHonPg3ntQYv/W74nLXxIn4ONdgh+RC/BU7ivV67P
hQAFgkORDAPgM6ZnL7GkkJg6RvrFSdM71/8SFHeG9beTV+Lgwg2ic20ifMTkBd2pWRg0oyCtoxQF
2K54llQ04T7v+9QZ6BZSnKNzOC85pKijDJGapk7OTFAXbeQUTMJKfjbdsbMIxvtgwioBPVa4C2cu
ErsqRBzTY0/aS8m3ztxnxouqH0Tt0dVi5qHLNadczHa5sOieoJnFuMCpRSbNBwHqvxT+m323RSj0
F2qKKfMx6eoLaOnUMcL1r63ZARDGKJT9EluIACVfkjtmF3f6ptnJO/mr49v+nfhbXHtpLnjFic1Z
SiVlMDp3Ejazrf9N3Gdckf4G5TzCsv+ltiG3XdvRhRh5YnEKA0fHHNn4voW9NAX8bI9v4jNUrugn
HtAk31ighCQnvm4Oxuby3bfwoD4xOnMcMK6Zmg3TMq2nUbhBILhDoh2RxHT49GwLoeTY1rywkiWt
ptc9tniGVVDS2ZVjOOoTChSbe+OhevJW1ra4oYau4DkEEGleIzbVNiWqiQTLZkBCi06S+q2ge3t5
B8+sAHLiwEGvyZwId9vMUZhaFEceKbETQFgkDZt8orEP9v9/Rma+UeQSnDI9RjS3hhYB/lJortcC
1ZnLsxLA+HQoKQVPJdlTBxSlrtf7HgLrUMbZFVib10SbzgL6hwVswFCD0Mn8i9QNyh6tHEOgVFhw
/2xM61GKLUf8/endIgMAnKUxVQQ6dxabXCiLeEfmsVMVk9hDb3fDi/fpZ4EGTlOSyNf56jxAZrsl
VJmvlUYbw02kPCjwYmuptJe9lTi04F0nVuTTbzLAbNGE7mRFiQ5gxPYSZLSKUX3ev7g+pgkPCj+U
4WdhoEVsFgBCD0FtjEJHr9wZxkQb1PwXZjRqxLIls2XUPmerGQVZLzWND4O+DQmNUSg2BOeXv/5Z
usSHASLNLQiKFrDp7LaQsyKloq/Dz6VpOzg6ttk47Dt4k6o4fOyFbuOvzuVOv/vk+p2ZnMWA0Mzh
U61R2kvQYUA5Ksh/eW69QeLVVuOdipBEsJKXTX/jzKJBA4M0VJFgaJg/So0x03OtpqNqmkzlTWhX
lBW1KN/ro/nYuslKjnQGdJOpUvM+Q8aEISDagDNv912lcdHsgS7DLfZNvM11KKn2Wehkxvcoepak
B99/tbyVzvjSKsHvAYmmiQJUeWaVrKoLkpJiq1Jeo2GTwehQBTdVbzEbvFLhXQhN0yAGaRpgfkAU
c69Jo3gEkYjXyOIhUdzbJo4aKid/G6t+uOygS6aYDQKfBOcKGP6Zt6gpLCpai7doeosYIPRCdyZU
b7d5VSAuAPZod9neQgwxZMpPJgwZKGDMb6hOhiXblTkQpaxvwbPCrUo7cq0Qs/St8BKyXIoxYIBn
TzzLiga8hx5iJkUT34UH2DtOHwKJ2fsszXZDmr5eXteyRWVa23S7zxPrwphIOQpzwm5ofyAd2kMU
ZY9eWdmhGe0qfW0afs3edH8eJWhVX9WZ4WMvT4K/ol/Detdf90xfwtf8gHjPymNz8bMx5vGf5c1u
sYF3JsKmbCgUrjsUKBGX22XB9vIeLhrh9cMIIVB5osnpmlL0OiCVYQ19JB8K5aFuoSKSopWlLHr8
kZXZzqFSUEbhhOXpUX9B/uO1qQvUq9+8oLz//HpothIUuV8m6dzT9SjjgEpMOBCJ28e4sxwPMjd/
Lfgu3DBUpycII9cLPddZWIIQfChdYUooRQkdkRcxeHHpsqZu9VAEvxJjJV4smmMKzkTpUmPqZ7Ym
eIxEUc2nW3PMr43oNlbey67Y6n/yzju0ytPlHVzIApleBQRqkdiwi7PFlWLXiFVLxhFZ1psQQ3KT
Bisv4iV3ID1DWHMizmBI6vQjcYhAiFbEWso4B7STNk03/KSnAemWtnJPLvk3WRrDO8bU8p83tAKp
4A0HUaATGlfMbNqxeFXJ8coT4Lx8y+14bGVa8FFk0NUgSS20hYA4qcm7MGr6tQu56z2UcMN3SZjE
Q1U9h0scyn7UYqubMKdXbiNpZCHz1rVPyBbJXXv4/Jdkiy1qN6ohWvMnehPnYxr70JVKlnuP7Mx9
X3y/bGHxQ0KrohBAeGPNQdeyB4XQUE4WggJSLyQ7pRB8q4R0dJhr7q/ab9eoIpZMUnhTyXko8+FC
p1vt1gp8lRpBOIiT1058GSMFak9kBGmz7C6v7rxCOvuss4OHLBuiHzrOIxRXLpxPEKXro+NpCCmG
m6yA6tHfV2v36NJpB9XEVc0Ukyp/ZGJHviRBYGaMGsimvKwPga4cxqC5deP+aiCUuWVzHanl5zPm
CUj1j8nZnraZPqAOhMkSBSc48uzefKvdTey5W1CXafBfxDPel8Bhp0cmbZXTT9gOQ6t6AvGsToN9
Y4ivqZhfZzk9WUO+q4dgIyTG9vKnXPIaRmCZeyJVZoR0FtT8Yuy10CLl+iCnHMXdkKQ3akafxdRW
SnGLqTLnbYqfGOTf0+VBZB9pGcz9DuTtthJ1tsr1ani7MHpjckBQvhTukyHvVGMlCi2GOjwGn1FB
G82hahC3i2OkTpC4ismkNLlHV2bnNsGKmaUsiOr6f8zIs6Is3N1wU0/+ieDj1qufBZoWRbbzEd9p
w5XovfTZwO/zvSYCIm3+LPU0QQrleMop0U+zK9d8twrYAYS69+FjjvaXnWTxvB/HlpmXeEh+A9ji
a+mN8iUoHzPTyOwo6/ax5u3kMf7RI5xVwoum+ys34tK3AwFBR4LEmSLZzGeMok1dL8RnooIBnVxT
/1p1ck1neW10bel2B5NGqDZAiTHVeuqcAYKT2dgjpwCu8UdWQO2lDGvquYtfTYNcyYLARmRDT22E
Tc9sQY2N1IDAbZLKDEOuetlO9JX34eIXm8ah1ak7q59xepgZioPdCJwP3lZTuq4tqGrvSDbz3lZV
tOv3fhtWpq13cgQ3tuY/onLb3JhN6a/Uac7XPE180iFhkB96rnlKoykdFK5kAQ6djG0H/bmbbbxa
gwz88bKTnh8/DDFqT0d6emfNDTEjrDWKRaXfrW5T/WefeHbMqDtsvBCQXTZ17pSnpqY1H91EmmTl
Sq9iSgLrX1lbOFqccC2FWDMyc8hW06pCmqBwibv1qt+W0NqRtpIILdkAy0RUpF6CqPLsdAVmW4rw
8iFwlSOzFLeo1cU7RVgrkiyYAXrNjWZSRZjmq0/3CyFszc0l6s1pZfxi+HFvuMQPL18jxlixY8wi
sCJQKeogh3V0ZAh9iGErASpLTVoJh4tmEMCeLhOuzTk5n2DR4akQIXKiwW0d0WRu2NIndZTG/fwx
lgBNIRRIcUXlwTtzAq8oOcOxlToB3ASJuYV+KwrvzCzYmOVPPfd3plQ44xqG/DzTmtp9vOQo4jL6
Macy0QNILl1I8xwzRlyuLJ/lnFtaBKOCUoutCZGTQM18+UwtxIlp/J15oAnRZ859pFU85F7HAFZ3
xKNb5XeMZMlIrjVo3e6ypcnbTiuEH4P2/7E09xJoAr2q77FUm9+ZMOYKRexG2479T00mNdmuDvbO
t1Oirk/oA+kMVobR73m4yONBKQLwbknxO7DgRjPfi6ByxuJLGB7I7C4vbx4HP6yppAZ8QUL/x81w
FJyYhFAgPa8Z8DPHK94ED5Dv2lLT3qmMRyvjWlY+/26TOVoJMPOZgCb40+nZ5mFe1lJlmZDRSLbf
bAn4O2NEeDt1Lq9rfurAwdNRAAoCmGtiQ5sdBcgO3cyDd95W219BJqJjY+wEJft22cr57mFFR+YH
DhoMzqESUY4MaR/4npNX0ludp3sX+c5eMJAZK4mTUmXuLxtcWhawCaDwFq0S8JGn+zc26dAKEi1N
I/uW5ohzBoYjEVsuWzknkQM/ZTBC8FFZ4GRPP+PIK2K5L5NMiH3n5jWxI9uzYTl5e3G2zsNKZnr2
5KdEDEHeBO5DjgTU2+xO8akku7x+wSDvyw18K/v9bbWJbahQLi/pY2eOz/Hc0MzzOkXukVZDIB45
lA+yyhLCytDRtwp/Uljk9G/CPzevr5s7a3v3dWcf+mnh+/s31b5V7QLMP82B7Zt9j1CfDbGr/bLf
PjlXD+/vN2t8Q+cH5XRfZl8AibXIKxmGccDlhU7Q8MRLpRyxbS96NLROWnltnTvyZM6kKcHdMb3u
Tj84BPey1MFx7ZB1XsP5vxML49pEV7vv6x0zriuf/dyNKZTC6gE2yoTKRJ6Zyxs5RQ3SDxwkRa6r
QkQpcOhucllYKWPOg/f/fPR/lzWLArErGLVZsCzfdG2FeumYbKOKAd2mv1Kge9O1WLJ1fw1rfrY8
0nUypImMl1B+NkUyemqlmH0ROV428ghqbS3SbVP5etmll6ww08kHg/qX984sT5Jd34KVCd7qrrrV
JpHdMULobeXczB86PL8Z1YcUT4IcQaVFe+oYRVTkopJ2ABab5kqjdEIovPr0OlgCqNMpWnOXz0JA
M3qNEpesY3TbZ6QSaTlIX8TY+LzPcb1BBEDFBPLnOUxTdacMeRq1patha8joNeJtFL9eXsvkuLMo
c2JEPt0uFBiHIYbFwOkD9kzyUBWqqCR03N9wAsTuX78vny6bPCuU4OSwWTMSTRgFrTevHrZB3qH0
0QewcwQPYNopiYROX4pvkuQ99FGLFI/4ggIOjF7FJlDXmhJnoYPik8y0GV7C6/HMDRuUnON20tXt
xJayV2e8Wamh/SqURnIkuDw3cZEO3y+vecH1OVgUvZkEgPVw3iTrO9TVQgY5nDJkllnXMuCQWRVs
vY5DfdnURyHm5JOyPtIwrJk6Y+fzZ7gf0lFtKylwBm+HSL0NL9E2HZ9d3j9V9NzEPVpDt0gr3vjx
tNVOgqBEv9eTcJdH4kFovpTuH8M4aN1h5YctHE3wkyqAtaklJM6Tj7EcuqhQ9YAZLhjfIIIKyaKs
tEJQB4mH5C4askB3EHdBYyoQ9Ka+yjJZu/djWdiKQdm4V0lgev417UwKDOR+ygY9ENDniI+0m7Id
cqZ7hV64McUgZZg4QlnIQWwb6E+RFMprwywPib5ahM3m8tLOXZoAOtHOSEyTT0npLCSUmotaaBpF
TojKE1q0ku+MoPAYiRt3hpxuiia3rXLrrw1wLvgVdlUIM8QJu3PGElT4qSvkyKEggDkNcW6ySth4
hrS9vL4zrD9RdbobqKOSC4MCmH7HUX6lV72lJWXK+H88vWx9CDMeLPO7Wm4jhDspXdXBtnCvFW/f
Zs9UgHrzqRQdv/2V55Rbt6a67ZuvMH9c/lkLDkVeTjNgOlQ05ma7jmJloQXoSSF4uHdVhmAIW5ct
nBWaPhZ+ZGL6CUcLbwAsSXKFifwNtkbaDWhIt9fDa/e7/7GGw1oITFTPoCMAa8GDypzFYmss+iLO
sGWijD6g41R9rWWa6NWmWmNuXPIbmr4fxWrCgTa7ij1D1z0ESrnCvPwK9cGNR/HFzMSV7TtLCqm5
kDMxkYh7ciefpTNy2wsiHfIcPqtbGGbGTd65uSOOrXglBZ6+cjMv2qPDyK0Ju8PZ5Q+hQStVOioc
lh9fy/UPL5B3HrmhuvIIXdg+iLoBGtH+4iKZT90GcdTKXlCxrqH4wo1F16TYe4L57bL3LS1nYpvk
9SRzccyR+hNBg0/qHDpx+FPS3tt2pyvvub+SAixb0aQJ265PclanLs6Av+Q3gRw6nniox/cR5/P6
+6B9v7yYpT0jVNGQpIDJrs3MhHFNcutagROSSe+FQEuuk0INAtsKwmwF1LMUrz7IiyfotXZ+B4bw
N2ZGEIWO7Hfic58YVmunfig99IOIZtDAfKxsi4Is/q7SztilaNZ8j1E3vU2QlTLu0fNmZqEdeSnv
ocIV0bARK/e9csv+2+h78ZthVNqVYaaoKg2tafxQw0z69fn9ggZKJFVhvgqC/NPPAmtAEXaiGziN
OmxcH201K7uyXGtz2czS1z82M8uXU9mNIL3DDOoraMtfebXoaFGEKvDzf2GI9pGmw+E9Nc1P12Op
hZyPKvl+kxhwiqe9qr5IZlQ8UrRR3kbdJzG4bHHB4yi4UUsh/sAaO39v5HSlBzMPaMLp0UFA+ElF
fNqt1zC6Zyn0RI3D9UPkZnlnVWallF21rn36firoxgoWDqZVrgerQYIYSp68qDdN8/fy0pZtgglB
moPn6Pzer93SHTwDm/Sqt0GL2x5y6aHMeDQm99EaJc/CxcQc4/QWoVZLu2V+dHF2PVMACEMicSOS
JCatsdGbv0ENH77R7i6vbemzUVn5mAa1DBqap45SuCZCPhraWd5oXosaZE2mtpWrlRCx4PdMtlDl
RlBlel3N1tRoKAZbAhq2YqbDvtNfh0lud6gD22m3clssbB/+PtW4GTZhmmWWplRWqBBQ+tCBDAuR
VrEV7ggiv/u0qhGBFNPtxJ6wUh9ZWN7/UMPDvQX11kfCepS3CK4pFHCpoEfVKbdh0TmJKKAYk1y5
XbJSs1gzNUtbzBEysyKi8Btlz7np20iQMbP+6qsrkWrBL06WNNvGQBRrTUmxg5rXxmNczaiDq2ZU
Px81eKTwDwVtmffhLE6JgViqJVJ07Jy5aaTyi5vBSBKUK16u4sWzV9rUYAEUzRQr1+LMjNKWdEeb
SaA4fOn0kgf+06eP0cSFC6afbp5yxh+Qu3nk61kTObrfcVKTXaaENjJmn3fuCVgBhoSXJsOEs9Mq
apXpC7pHvSXObmHAgzxUvG7Sd6h40U4dPv9xTk7t5ItHbh2oyJhaOqdWKa1vMYK/MU3zcdiU+lCu
dHYXPhCmCA8Ki2IPZwEiaLOA+IEprRAO5mB8HaQ14pQ1E7PVDJrfermLiTLvrUcQrDC2DJ73eNkR
Fs7nyUJmnuYPzMiMFlbMjgFMYo9KB+NREdbeSgthDjsTeT+IMNgyZ2+KrjTEMUXYywkK9WliyW0t
92qU/W0xRHeKYK7VcZbuwCN780bXYCo+SCV601aOLmVV+pmTtaCPPbn44brmzgu8vZ9FK+d20Sqd
w6nwzMNm/ubsYk+rvKCInTGLr+kL5fEfGQGhXL1PFKZPzRVzSw9Qkpd/7U0+dOTxcpcawIyx57Wy
M5SDLVSazZCF4w1PnfY1oU6sDVsr3F52mnPOfbKaY7sz91el3BNFH7sS2vTo2avFw6B8gwyqZrVw
vWYVs1WToHh10NfKDYuedLTm2bnQXSFBLxfbdJXwHF2DIES4H2LvTtLgE9CSzxemT9Y6OyFqb3Hx
Z9Na5VtPSuyiYs4QLdjLW7p4Do9WNXnW0Zcc89BryslzBsva9lr9s6sa5hm8EFL5cXPZ1nlDbPp8
VFiBilAiAWx7aiyuY6+tVEq5tSbkNC5Lm1GVt3Sq9QXut/Aqa2x1uE2RJlfEg6jt/fCXq+tO6722
2Ur8WXAlkscPWDaxlB7DLDCAIGjC2O00uyst5TEdJXHqnmg3vTaWsOlbtd1kMBFGrswtkib+tmHm
xA6bEPYPJTD/m49twsBEkZRO+XyCppXhoG5yJmj6oPqTmMhuN2gGx6a3cjEufu4jOzMnVsyCDoTF
FxBkadONMug19OzHn8F/1fLgJFCMoMYCeHSWGHkFmV7eNxwXYbBsJbNQXbey/+Lmnao5jMpACHNW
tKfK0yeizyBQ09NT8fJbLWZWpjafLzvu0q5NqAzaHnTbzxjpjLwVfLr5eEOop990yDEPpes1tz7Y
/2ctiV4um1sq3E7sn3SL6EpwVGa+6bcBLZCAuYGYebS2PlAGydofzMy4w3UjQMFh3MUQTLm7y3an
v3aW/bFGjuhEKgDL6ex4Zl2K7rMHwhhvuDXrXN1H1SDaYqZV92Z97cfPfZOVtrHK2D39xaeGIa+X
KFLLlBR40c0MF9Y41IHSQOZRWZSkx9q4Ffz+VagUeRtRabeTxnwREIl4qbt82NThoDpVFDx6ivKz
k7xnxSyjL4I+jPsI9TyktukjXN6a86SI38fOgHPjdhfntbVYECthEiizC+Vbnb90a9ND5xf46d8/
C8NpUvlq4kvUVaV9JDwb8rc+foiTvWZucm9NYfD8zXJqbOZeapiqY045zHZj+LR8O0bwGTDhGo5q
emLNvioINP7DC52S5Bw8Ild1S8OLWjEqI7ZqPGvRT0X5LqS9XWi3kfy96G6qdie6dzJ0B5c/1zkg
ApAYpx/68ElWksLe6U2TGm0WFwqQR1n6IUWb2OXQtFtD/WtoDoCZsuocTeu2VvfdjaqdC6/tWl/5
Y3x0tnx+AjATuvM01+YuI+gZos8tTo1W8VbKN5Fb2EVwXauIXaDXInxt/AiQMsdYZwJZcphK6+Xt
2GyFcdOp93LuVP5VQQY+uHYkd3B+7lskY/unDnF3cRLDjZxC83edqTqD64JrfVLLqwFWgt4s7bT6
hQjWJhLu6vxnov6pyifL/Kpa+3AQ9x7IFwqMcfLUwE+Xrj3yFtLDaff/XfrMm4PAcBn2YOkIHW98
PbZ7nmAe8EAVGdGN0uSbIXzUmjVY1MIhOjE7++hwmApC3GG2HXZNR/OWfXyiBoezebeU2FZSp/Nw
ebLKOYPA2HWRWXmYywZwiMNgi/F11Pd23TqyxFTG8C6aawMnC0f3eInz9nuQ160upK0G5Z7uePlo
y/DEB+MajcAZgydKMdiBWYYUFEjivDXsDtDrRQ12Bri6YitBePEpjf9Y2rXUPBiGYEfWZow2+fDS
ldFGl3ay8k7Zwu40nUntzhZofOXKXdfvKzGyBSFfeQmc8TjPf+DsBeIm6OpkEpuveWy+eR1C8piq
CeY48wbQFGYwJbuM5a3h3Y/BzyxHryCxazHdpL3lDEHKfNcD0jNownw1W88ujS9ypa+Uyz9akGdB
4CjLnN1s1CHFYajYR2+UN4LhWNH3wD8UALXAI4WWt1GNR5MWLJV0q3ihH9v07+jGr+zWotcc/YrZ
eZQLtzcil18honSiuu8FsMG0SdaC7nmahNPAWmNNRBaoRs0XK1pjnkq9BsvBQyLv/PKgqDEDj4lt
WJvGejWyHyIbzsuYf39pfbYVrR9dCX7k2+Xw/xFbz7b96JfMFowADpMwFb+kakc7LK4a4JhpVNyY
8rXlkvSWG4mZEUH+KlaPorjzxi/98F0V3A2kSQ0NyDCEDbm5LulfV+Y20WonDBS7V2skql4NuCGH
LN9f/s0LSd+0e8wFkclOVAHTdXr0EhOiuDOsbtAAdb668t4wfgiKb5eVuu/BDbjt6NTgCZDFkOqV
QLboHnwyRj1o7J0BrTyz1bM2GDW7ibvMbuoq2yRC+65OUxOXF7nsIf9amn0Xz3RdVSmxRMePhwGi
NP6u1vqD3ugra1qzNLsL5ISP5kZY8hRx43JVjiltiPhebVaS5g+U3bmv/bOm+TUAea5pDD5hJyjc
jYl6vMx/ja/zZtwkwUMjhFuZ2ORJQMa/SOJeVq694Ea1SEOeY+tVyZ8Nc+QPP7vhjrI7io9fUyth
tGGbyc+kmoP1cPkbLMekqYLIiAil3o9X+pGj6Urs0inkB+uC+6X3EQMrjQdPYh4Nro1dJKu7XmSw
cDA2iWX9jNy3shTA5rrBfoRVKavXNNKWPf/oB83ixuirRc9wLvMp+rjLhtyRxNr2rdvKlx1LyKno
3FTifVfrUNmslCQWXH+iqERohv04Z1SHEV2A1IFAkdY+9SrhDnaTbR3nK42PpSVix6DlN0EAzyDO
QhUxTG0QgXtNCB3B89HrHtCyTgZ4epghFXb8f929ixadA2I1tZNooDncmvF/s+AJ8EQNhjA97zC5
BYpaKZ1oG3GXQ2x0u2BMt1m9BoJZSsA1ihn/2FFOo1msuAPE5tgJy+pX7ymbzJKelVrfyH3mWJn2
5HrdwRSjW0tsnUT1H/RO+hqo6k5ro5Wm2vLmH/2WWa7QQFsAFRAfuZmKHdq+LQ+ifpeNqHt7X5XO
KcXk2tBum2TlpE1/7ywyMN027QLBFSzQzK9jWh1SMNmNwmtd8hyrXukGLK/syMIsnkqtih5Ayi4n
1hfPeOmVQ5VcRd2L0j8k2TXoNVW+RSpkJYBMTf5L65rFVnrznq+arEszvkvjiyu4+1i8FtL7Mvgb
16AowLZ8vm2OhCG0rqijICzBHMmpP2k1r1Z9YKWqzrlw1atEqGHysFYerdOGnS3tyMxsQ0ux9Adj
MtN70At3ez/auulW6R8zhTG6ZqWq8AEuvGRutpNk2XIt5NxSUXYvJTshvAM0Hnh/YsiTC2WbpNyM
Tpa+QziCytdKxrEY+/5ZqyHOsBxxmMRSHRN2lcrfdpb4tVWyuzY2V07Bmhnp9MuNcUSNK2aNufZY
1Yyrvo7u42WPXDxoRyuZpU5ZIPpi0/PVIsayxK5wWmHFwtoiZuEsymoRsWIsNL6/V3oel713bWXV
9vJCJi+e+wOoNLB2zMNOWOTTvfIKJEhhtCFvLZVtUIS2a95JRQ2wEWbtNRzcUpZMDjAhDSiSMCs1
LfooEfBUM9eqkC9TSNft8Ffz5au0viqy3tHDkAv4qzg2TtGTkxiwNhp7EaYvs3+ymqtGe7fUL6Ly
nhnvgrJR5XurTjdVlm3U7kYwfpl66US1vJLTLYW7kx88JX1HPzgL6XzmkyuFkVx9lcOBCkhWvykW
InT8DxHg7CR49rwwvWECPHCETvxq+uhOXP5KS8eWGETeML2OwaDOPpPRZJKr+pJm132ebH3TKjay
Uoq3kouoa6t5FlOwXeeoVvjkxwnzwEwFO1GgyVz1ANkkY+0ALFVcGDKDUgR0NeCUj5072hmBj1Ya
taLBcvTDikVbS1895I2M4rtuHooebkPjSVCFz7vryfeY7QMlNt63Gd/DLyiByHot8thq2kOU0DQG
UpLbXh2uyVUslF1OjM5CtJfIZoAkBnfeuE0poXXpYJdBCt9Y5DShaovKd9NYY1tadj1y5Y9qnoy6
/anrqVmvpHrPydQ6xo+vw9gkyIDo3JhfYuNrOpR/VT15LHXhsOJrU+yahQR87R/D5ixKe60Sx+zy
9Kj+1nQ/JPmvZ4mb3PyWlYc6ZFZlfMiNm6Lp7UZbuQwXgt6Jm892muH0igImpnVYFZL2R8doTLs2
Qr6AijRPrMx3VteL1h2wEnLFtlG1D4ZnVCy5bTeK+as0USRMbWqkRlbjU84Y+ZsxDSm6PeUhrHbB
LqtfZYtKaQyR8+vK7k+X0/nuTw39Sb4RJqfTz16laZ7kAyc9a773w02sHJSYSdly049X3gD28iZR
nShd+ehL5Tf25F+zk1McHedoZM7FSnlIdhbFxGgbEVeCONjWjA6V1caUTCdzf7XhXvJLlAvpBsFD
UaT24O1j4TGRN7LhwBwRUoaszZtq7fdNH/5sVxg5IxUTp+tqfu5R9it8gV3R1W4TDoEd1a1tNfeu
caiiH8P4uPIV1uzNHFHIvDgLKrYjDPorajhS0Nm+tMvzQyxcB/n31nzStLu6u/J7WPLUuwFNktD7
E/abQHrQ81Wh3cUzebT+mcvqI/T4bTh9Hu01bcZDGY87iZDXBN9lwYma5wF+iSb+Vgz8opWY+3+E
+n82f44wgTpH6yXYM6mq1uRUt7Gb73T3zqXxlfB8yt8tHxXjlSrHPBTAlM5sM5jGDxINaFlPHTKD
aK/1Fb9y0H7hMBaOprzAU73ysph/57mV2f0el6kqRj1WxPCtkrZVsyn8Ny3aDlFhh2uyo2chfW5t
5sWawHguguwVsp+VPRiOVt+LxiZom01Tbfxs02j5zqifA2+teL22mTN3lptChKeGZdbNXg5v+vhP
v0oCuraVMxetlSGTkgIblmx342uXHJJxb/KWKWH7GfWV+sb0tx0HhNlWfkx/HcUrbSiDpp0+HHQJ
QrMNmo2YvgtueBjlFmTJTS/sL4eEs1tjbnEWmHMzF4Kg5OPFB7e35WtEpvPb+sZC5ia4q3YhQtvO
47D7Hu/b686mCbfiqvMnx9z+LEJr1uj6YBlxnqjeeoYBfdTKkZvc73xPJ3ZaAzbcM6b2thEAPchh
5ZjZc+MfDOumLp79eGsoK0tZMzQt9fjj9WSPiYuhfNgV/vsoXqf0fLpNo69JO0/n99KSZlFEb0E0
9SqWxOwt62zdcMgg7SxbyVuWvw3ac8BMTVmco1iHkBGjWI8qJ6TPkQDxM9WVC3r5dP1rYXaCB9GX
RxPKDmeUQoSBYNL/INFQb9tMsAHjbarOWKn1fAygnm/evzZnJ9rUfN8qRGwGafESyZC5JHFa0EKJ
kyujylXFLlRBGQENqfJb0CCBA9q6vEmSuAA+HgjKb7kZq7emz4TbkvLNrdj1+U+VGYHHVgjVO7q2
VBlMqw2ukrGqN2Gul4wI1ubfmImP52YQh9+QRvlOXvTqZojIUJyhFhj41z2PCQ3D3SVgoTPbzK3o
zmi99o5KincIRL1/Duv6rqqnF9CQqf2msJTgrTWH/GBGlnY1GpX6xxcZkZK7KCkcXdC2odI/ibmR
7KNCe1J6wbpSmbvclkJwn1nBWpq9eAaYa+GcaQibabObR0hlo2ScvnI86Qe8rYMQ2IZiq9Ftv0b+
dnZ/f0SOI1PTTzk6bnrZWaYgJETmUD7oaHH65lVu/RBUtKWNm8jPbVHdxvpK52UpQoPCmMa2ITCG
GPfUatF0oZCqnImhp5lbxTDgMvKeNYdSS/c+ba8hYaKvFl8ux+mlfTVJE5HNgG5DnU8ZpCBum8GM
KwiiOOzGQ6uFEQ5S/Q7BXIjSGt/D0s16bG4Wylzf0ASxx1wkPkCetq3M72H9WZjB9AGPjcyimFGa
1pi1GPGyP4xtBUC04oeilOw4u5FdfSU6nwEVP8xxBRjMKDHqOld5CeKxA4idV44eAdVxf3XAe0tr
o4AK6b41nD8GNizewNZQ2670+/L3W9xQ9LQm6zALzFF8saDmoZnV1A/kd1D9TgAEq1iJbEvBFNaS
f2zMPlqRQCMQ9SUfzZfBMsCOLm+MkAzih9y8q9VKzXV5RUwvghYEDj5/yJtKlHlax0lPIWAVfWOr
/u61bCUfWrqBTEox/2tk/miPOjjEhSgjXc6qZz/Vdmm5xt20so45IZaej0LaCKyjygNKUMi5D7Wj
r81H/h9J8j+3znwlgzsapV5x66TeVsj3aj/aCbLgmvJaiLYl3I7ZdwOkd7t2yJaWN13g/3uHz5eX
Dr4kNxmpQuqOtgS60yUkwiz/efc+tjLL4gQjTscsIioWw1bTGrrsO9/9c9nG8hYiujfhBzkjc2yv
V1hqlP4/0r6ruXEka/YXIQIo+NeCIyVSpuX1gpDUErz3+PU3i/vtNFnEJWJ61b09E9sRkyh36tQx
mRNAuvghmD1xeJpVL8HT3A886MMJzWcdPuFFexl26VQxqb//onI3miKQogEdCLO8H1H1HEmxrfTX
Qr+Vkwco1K2gLS7XERp3qUGQFDUNMtAE4S2SvxQQSMyrNycfjPnPzflnSNwdNo1FHPgmQOLyHnK7
xLwZRdQrFFdTaDcBokOFNaDkbVUGcukSA+P1P84BG/zRjV2G4OaYW9zYeu178zhCWCG86Ybgptan
D71ZY/pdgkMoFy0rKkyuzBt8U27NKELa1Oql5zaxiAbmojm2EaynUPhYuV6WtskxGLdN5FaeSZEA
zOwffO1OQsXaoH4aaWGr+jZs/2WZO1tBzCP6VOAKwOZzrza/y0vdlyCpKpPSC/SaxqPq5Mnn5a2/
9Mw4RuFOdSzGKkqWcWkV5o2ftHhneAm5i9MVmCWX6hiGywl1wzhPygyYYM43aat4Td/RWjbAWILo
D0LQ+XgrSu3Kgi2dtGNU7rY0Ez8wB9ToWAF5M7sf0l4R8/F/mz9uv0e6KTdoSIDBascU1LZTSEuD
vKEM6bqRfl3GWhyOjiJ3FmJFBTVnOHI9zdpe6SEbgp0ArrarQVHfajTgX4ZZ3BJggD1c+Wis5WDK
tognVPA3loqnG4hAzLuuVH7koPCycfQuYy2cX2QJmDIJWPNk8A+emos6jkBTmtS1pRqbW1JDxKq/
kaO1JBRbZ+45eILCHdx8UgpkoJraSutNObe0XnPLFrY3ABDeBUUe+CF5133SpmhKfACoSWNnMQQ0
JMUtuse5Rh2hL3yFDZQ6DX+lQWXBHqERgIDVEMxfaBfiFsoExbkc1G1tVTq8JtGno6bc6+B2ifMd
REnU+P7yYi1sjBM8/k4JoJLnC8ATelfuaNwUmzTbzqvcJmcFMTB9J0Dc8z0PNS1tQgBJ1bZUtqC9
bDX0VziJ+YwqHILgfZpsxthT5462nYFH4LxyBhaO2vEX8IFjPIzACkzwBdO0T1GuTIxNkm8uT+fS
6/YEhLPwWdDhdcTWLxEmxx8hnRybNBqbXYOitkSPnQ7WJJSGhwJPnpUB/n/Aob8CkhUCDh7uTCSz
Pk8D6WpLhtMIOivQcbpp9JIrD41QUGQnkAun8Rpz6+JBASvtf1G5LQumIzKIel9beudKgZ0T8BE1
rgjulYKWWeKC8OPyJC8v5B9Abs8Ovpxnwoxh1s2+Mm7NEUn6lQfM4lSCh0BitJXoBOdreSdF98ug
HLBdxai9Gc1wtMVq8h1fkjN7NPOSyhrpqBmSmKrKjMydUsh/MU5UtqA8D9yg6FHkDGmmtZOQDGjH
C/C89QNikfkmXGs+WrLWxyDcnhFSdCbN/VRbeQUN0eQ1JZ7o26ZuDbV3edkOZCK8yT6G4jZKK5p1
7acYjzY6AZo+yvtIfQnLh7H1zBGJ7NJJk32YfsqiN3cbdLXNMrrVkct7u/whSzbv+Du4/dNG6MZK
a3yHAJXqUn7OxcmGb01jc1w5kUs7FS1AeGqr4ItBN9zpVZgwFdKwIhixrFoTqFyQHisL9/JwpMXx
HKFwLlFolmGqpECJ1cyWGnucPg3xqhevw8rz1etez1yf7KJkL+nW2L2pyY8/f6Kb9vJnsFk7W92j
r+B2K3jexKEFNYMlR44+YTkLq6tQIhLqVKsRt2z/5nSgMADEkkxuitfCRaOtnwo68ObZLG2oVSO/
o5MPFQroK6soL/kaEh6vKJpnOXC+myqNqzApQ0ww6kvsyhltFCjRCRywyQ0SrduZVs7gRFcdBLt/
0ILkRrv45bt0sltyE9mSh8vsJbXCnbj5t+0w7FI9+jC+9hqxVBQ+DPiwynhIfMgHzNtkrZFryUBA
xxn0ASiZxWuMW9dZHqY0zeXayurnSoSNiDftdKXOjkTWEstL83wMxTb60UMzmkxpnGUMp4UiKfIW
Cfm35A5swo4ROBOUVW06JDMQCrC1N1JFk7Vs0uLNcQzBWRd0YUF3sAdEFG/V+jpUnCH7CMVNrDid
cAWhAGlcyfcsWRkIxiBBDeoSJi90Om1dnWdTLLFdoLii4VTRzlyDOGQw+dNNwEILHQm0r4Mx8xQD
5V54OYAyx0KN2VXjNp5p2s1X5L1MkP4FTbztWz5FJjLTabMpHGHlPl4yccfw3M4QikxFPxOb1LK2
RNhpeMa6chXNf4MDX98QTTR9Yb+fDtPQBjFuIgxzGm8jzVbiT624VcnDZVO5uGBHKJzBFokwMKY8
GOxYRBfCRoO2a7PWmHFWpcf2OkTDICaPQhWQe3FjGUjasTZQhDaM7EYQvRq9ecazHzx3M5XV4jox
7zLgK4Zrpo65dtKW4AlamRkdN55QEA4/ncp00oJQKqbGIuNtgzqZUb/Xwxd1/CL5o1DRcLYb7Qoc
lJ18S4oVi71gSFj4CBWBTOAURG2n2I2O9yeY4xuUtgu/oQcKZiK1/wsMgqYyFa3i4GpTuPF1Sd+0
k6khdlqi0A9yE66qJyuvs4U7FWWwiKLDdUD2ga/6FgdJS+oe4oZqaNA5cuZZobXx00VOM9Y0WuM1
WThlJ3Cc6dLCKROjGXDCAE42wQDNx0jrHj69Om4uH4HD1cQZFIguwLnUQOMDAWLuPRhCELr2zbS1
hquCoovX8u2CQswrsburwkN34EwL59OwK6r+6qErrltobLe/MjvZyZZI9bc17qeluT76IP4uhSCi
MswKPghFvyT6nvTQhskO65T2wb6sp5WH/tKDGBMArXaQ/oP0gvcN+0AtFD0HniRRkwpoAgH5rvXV
vIYbM6FvQ0YLHZQcK17TQfDqfN7/wHK2h9Q9wpMNYJ8zZxRpUNHOQ0cK9bfKXbSbN6bbX6NhmUJh
5h0h+ox+mNuPZuMHVKaB23zeFLPdupPlO5c3xJIXi/nQ0SGEpytk7LjzFLSRiFwlPsx/EtxyF9jt
V1dRw/Z3gSOBKYWizNXKtmsEMEum4hiWnJoKP0gFaZYBGzQyleSeGi+XB3bWqovlPRkYZ4dlEfqy
lQ6E8au35Y3iRDfFTfzaPEWW/6AiBkyDB+W1hDuJcgT7KnQS+vM/fgK36FmZqEEaZK01WQ3tnPZT
2il28XSX7b/eyr3qDS++hZUWbIOq9nRtrGy6pWqlkyngvAeTBAFyq5gCYbMfb7MflG9uVG1jbL9e
Cw+Fe35OhXf0qj+Ynn4/0d+Xh7/08DyB57yHsUYdEVQhYUZvbw1L8/pPyR4pOJPvvySrtFpHtuqR
riRaz/oMD+sOOQ/oX0CkADG9051lJmVUZnPSWp3vNKULXnVEx8Fwo4EP2hLbvRBcIXUoxpbRWuJ7
FDrjWiJg8Q5m7D4a6xsC2QQ371Opl5o+YN7nFo9ruaUJWC9glC2l8mR5W5i3RkODDlVC+c1s3ECo
6/LML10ooHGBmDkaLHSRvyOFkcyF0gEfxEJGjO7ibW4GiAc//28w3Bke0KRAGhHr64O4BcLRO2it
fQl1+Etq19SRzppGDquKymTws6FB5UyRNczDVlLZXjJvfau1Q8+/N5x0Oz4aj5Inb/rr8Zewz38e
1N/wOlxcJW5jT3S0mpe1U7VsMY8+hRt2HTf6EAiY3WTCse3xBsbTNHahABgDcKwtQntPdOcrfXt5
vpfeOMznAcMI1JrQss3tq3GSRJC1xJiEFoRj+uiBHMZqayztmM3oeJ9uEWD9aFsZFKHDijFZMtgI
jUOQh6lVnqUyUqGWK5DXtRYJUPT73a/1krBv5y9IDXIijO9GxGOK8x3FSTWHgF2QJJymEbzqBeQi
RylI0QufBZVzeSrZf41Dg+4C/DtEjSWEfLmZBFdYCEVc5HSzJqWtYD5UtWFFakqN6L0v1xjGmcm5
hMYZwtqXalCMs9qrPLDydJ/Vlu/rdqH9SoaGJs1ekVe2yjIiAi+olGeZa258qNlR8qSBwdOj1Glq
vBOVlxiiUF0mPwzdT+oHVp+sJdWWfCumpgTfEslW1HtxV26sxH2rqSgOkaALroLYIqCE5BTM+OKw
JSkoZiCnISBp/qF2Ba0TiG2v+LcL6woBxD+7iHOl46BqpmrELkrbdpvXmts2sjMZPdqgFDqFb5d3
0eKZABiqPUEripLP06um0aVg6IaixVUSoTSx2Y1iuvIyXppTgoZpJhKDKB8i46cYQVxMoiiXrVUU
EwURJwVDNOQTDCfxi+s+z6/8IUDzQbTRa5AANOjblFIEkWWLqGuNOWTpXkFtq458JniWz3JzpM8C
ue/q1soFwynHFq1m6ESZUm/0x42UEjfPU1cfHqRCA8eu7KXdtM2JRCujpLUa79ANaIVCse1Ak9P5
73H+kSBZqXbglE3S/RQZYHCBXixIfFeM16LlRL8h3j2QTYZnwJ2HRCGhEIj4cql61YedZFLSvpWG
14V3aknH/FpD7//lzbFUQceIoP7B5E695qu1KDbADBj9K6oOclmwgsHJZMEVi9vR3Etpiv4VVCe6
3V+EhU/AuW0Tpj4Z4wng3SA8tQ06wY3HRmqdOM3oCEooZfpcGe7S0TseLn/0oCLcjC0bbolaS8T4
wvwtQUBaU2wt0OhQ2XK9EcHwKCsIu7RQIfciAdbwe5iudfN75WuYqeFM7sn4mYE8imkiL5YG4oiv
0dEJaI67Q8WwChoAZ/YTR/fvqvxVBIlRnrxU6bdgPKzg883qzF/REbwFJzkUnpGJOMVXE6mu0MmG
+SePNbxcJXxG9IWQraqhr9U1E9QaruXml57Sx5jcc0OJJKkclR62N30Iexd0jpOgUVN2+7GkRbBi
mRaM34mx59DCaZCFwMSlJuvFa96gK8psSb0SY13YVCcg3LlVokEIQBCI6vM+2AZBZGnqfQ1yfGSS
3Fb5i+I1oCHtxwR52PY5XTQ9bvVsnHFrmpHo6GS2jOhFiqLHtjDcKYaDIJXby/uEfT+3TY8RVa7N
Em6bFPcdq9hEPW9J0o0PFYUk/YsIP2BQv6PA60GbLmcNBFCxD0WMYl4BTzJaCvO7KH5cHsnC5juB
4I6/T+QSAsPsiRXnGwRGqTa6rOwAbHAjtOKI8HoZb3FngMYPGhoaMsV8HEceIxSQFRWGlNNekN3G
v60jD+rRcj7Zl6GW7mCw/f/B4rZ6n5sTqPuApc+FeDe15d6MtPtuNr2yR3W0TIQHokQNlRBRpmOT
Tnc+4j0OaPKuujSLb1sjy55WvmnBwJ18E3cyzL4cejPCN/lZ/CwXzXsmljdpmnz5w3OGBGDi+/YA
igw1iemsoHPVD76IFqzZnAWXAIrCIsr7GdciaKBPj0wZyCgTr1BaBwbJofroWttMXjKQr60Mlx09
/qAc4/BhKtWsfLGBplFrgx4qcKKNb3dIZlOFqt6HsJ/s5nZ2Mjt4EHaacxl86ZAeY3MPvt7s40kv
GDZJPDWNoWJlbjPQrV+GWZrK413G+QtFoXaxwSrum/ymZ5R3Dagyx2e92/wNDkTHwLoKSndesm9u
8gIpP+BEgWWInh4k2wItbKsFpQerwq8ZUgH/AHHHRlH7MZI7bNHe+BLDztOmFtFlX38Kwnwjp2+a
aWwkY6Ty1NpZ89KQ/q5TzZcSm1XKk5t4Eu3IzFYs7qKdOvoo7twUqIUYweUNO8UY+3YKXDMIvWY6
SpXR9DNOK4u6tHeO54BbVEEQOqEmmOxuQhqhtSHOVqA06W9WFKuJSka0iPCZyEEc83qMUTlZlVao
l64PhWoVdWyJtHIdL0/eHyD290deVRFrfj/FDXom8t+KOt/pYBozXMgEdtOX7K+J5C0fiD9o3HVc
D2EToWoXB0KWEQSgotl4AkQoQERwef6WjAtIo/87f/wtXECER4WkW2OF0VuDBEQq2lmbWa36UoW2
biTX4xoJzlKUEl4GXETo2BMFMkCnM5n4KAI99FHM2bgZq5FKqAzJo5KmSnGTyKMlaKVrqL+hlqPm
3wSdyHh8UTE3ba3LvMvDX9qjx9/Creqskgoklbi6myEG6wpKMeyhkkNbicJkcxlqaUmPobglLdUi
NWIFUMkQbNNeokHUbeM5s+aRWJehVkbFNwdPXTmSEd0IlioJ+6JC8kQmG01fSRUu+gZHIzrE4I+O
BHZNWug+YHwh9bpIeREKFM+rrSMEMk3B/JVIKAocNG/Ukd7uY0cHwX2jKDQa1vg2l04njC0B85eq
IerM3ZGGOHRCpWIbN8FgpaDM1lrdakx1N7SfkQQG33xeu7OWvDDQv6BIxUBQUuazzQMcvjo0YE3l
SX4y6y6iTRGnAM0ru5IJtGkCaeWwno1SQm0ggXYW6INQfsG/rHpxgLSxYEDbQtyq8WQN0ClQd7L0
XPe/Vnt6z5cXGQSmY4myYBFxGL6Lhil49bNQhNar++luv+++nJuHwF6jxpbOB2WiKA1lVYisSij4
4ZYuEEq5C+cssp5VCiFtSneQrqaWs1nJjphnB5BlRNgMIviJwKfJ3cnEJ2lBgjKy7D0Uu1/3//lx
3b27p4DFb/w4//c//ItHtxS/Iaf9f39HHYc6Od3tLHtzf7/5ud/Y1/fP98+/n1dMhXRmlZGcZeLv
SBOCBAV+/qmJRNGQqvhFB21aq7Fc142sw88mXLk9z4tsGBBK5lHUhtgz9tUpkDgUWZJNmHz72rZd
28WgHbpijZZWGBz3kH6ADrOGpyVn8GvZzLIqqiLkG6+vn6/t/bvrvXwp9MVZWeLzxi82nCMktteO
LJKYB5JvhkC63u+xbBB+v2xYFxeG5SAIQoEybA03lKgw0SEXgejqem/br3v3m3rYDtZm5aAfgvAn
/iMGcozDDUTqsyJMCuDs398/Hx8fAzrTR6i6w4lEmQL79QhoZ+dYm4ef0nr4eRgo+/UzIWkdsn+s
GPtD7vD8i1CNZxro5gDlyenUorhFzUMmJ2yz47K93WJ6mdy9tdlY1srwD/+xS2Cc6zjoOUrnKwZm
Y/dT95eHkwkke2OvQGnMvJxBIbWDyCpsHKLMp+MSxyaYWrNhUHt2AtwtO/bMEGB4GJ/Nfl/eRctz
eYRJTjEDMxm7pmqBmaHGAX8gEY8/nzHaxIqsb+/Fu9vd7XbOyiKeu15sWx0Bs5f10fnoqp6EYgJg
WMCCuu6j92bdrBmVxfN+jKKcouiBRCCmwYZn78H4Cet552GnPq1tk/MwMzccbk9qUVqzYnkAvdru
1qM3awjntSsMQVMUcFFBGQTaq6dDkeMiFxJIZbCVutbpa+92ju16d1+l83UwldaGnYGVt8by8T+C
5Y5/IvsZwmOAZfsjoa+d9frcOAOugwlRgMbpbVvHqaC4KRXa4leKf31BEQ0qC8AkQjWKXjicTnvl
YjLPYrvcfHD3hZGHkLBR/rO07Bq194c/cHDY4WE3Kq5RdljZH/gTPzv883CYcJzwY7NjfPk8aey8
nJ3hP9PFP2KEyq868eSrDt/m2v+5vdlXsG/Bb9wI7GftC87rtTEvKMFF5T1EOOHHcPNSFCC8VWqo
TDBgeBSHH5jIX/QFo7+xrpiZtO/dNafmzKcBPys4JtDOxxJxZyLvct2Ecm8At++mmnYaeoxM9Igk
qiOnawJyBzXRk2nmwDir3Ma5EIeGjMuvoLcBDSg46qyefuPfZtRvsf8HnpuD8VIM29vdWb+2v7yt
42D4Pz/3vzEtW5cdpOf76829ff/8fH2/6ehPYA/091rY7Mw9h3/MJgUOAfqSoM57enLVZMhyUGTg
QYKeNhQRT4iYOrMkI6BejX6ne2hdirZBnacrRnZhSUAboSILgiI75As5o4TetmqalSGxRgnc5KgW
BbtVMb+qkxpfJTlIK1Y2P7/3UWcD3xm7H/peksI/wuqu0Ot+HsETiHqmCorspkNMJpbqXMY5r/1g
QMh8ghZc1dEKxY0rGCIRTV4AktCOKGnI7owgxgnpDKUP2Q2F18B/anJ3zF+I7kErYyIPqeAYmrfy
Hez24HbhyXfwuzAZTbHz8R1a7FOD+G5qunp2h3pfpURzFiq7djoMp+RUOUrrUJkurLBbM+N76QO4
ndXM6D+bCD5AkULUnxgBVUWoO6iQhM/FxMkC36nBm3N52Avb+WTU3I3gy2WnxgNA2zF04vKqBqlM
GrpCvxHGt7+AQrURRILQf0L49ovGNzsCufsETPAFiNO9kjhpjaao3vbXapvYnjmbSoQQNCiB6xKe
7/j7I3/ESApdCWrovY3m7dxCT/hlXmPsXoaAQDJesSiwETmIWFT6vCLg0QynCjX29iT9pMHr5Rk7
d0TY2YD2839BOIcurEN/hvZoYokNFMIh+CE2jiAH3WvWo9JdQ9xnEySz+JCPCKGnZTns2hJMrs7Y
CdE2SSN17SG0eEiOPohz9JB/ncsI1H5WCGYX0apDxNMNW/WvdZAOhPdmtK1MN+oQUtP3kWrV0toH
MIDzldWRS0Q1oIEH5unKkjZRZh3JEJaEtlrJygRHVraauFeRL1EjWgi2if7NAUJMX4q6XVmPMzfl
sB5/0Ln1ECZlUqcKW7gQvbC9mXWfkujTmOxheBHRoVq7Tb0y4uV99geSm3FzSKo+rzFg2X9Pk19T
uc+Un8vDWrQB4Mr675xyfnVRibNUMgio64j1F5LcmXHbzxCpWlP6XhsM+/ujc6lkBbLMBeZPjqeb
onsXTNEl4b8mn+RWibPkZgL+krpnKCjrC1EVq3iDYemgvtVrRzdXzDZzwS7tSM5sF2aeqChLga2Z
74aBKuaNpu3G3IsgFNZeQS3k8mKdp4C40XEWu4JeadwJwMvBzPLq/zRU3syf6WewLbbxL1QFeckj
NuSnuuINL62djPYXyMAhsA/2j9O10+Qqrf3CTKwS3a7DRxBDZWONF3wF41BzdLQ/OpJIGXKwIANP
fEgcJZSgexayFpencMmTOhrJIdpzhEKgUzNoFVCyVH4kg+wgxSr2Q4Ki+ZXDu3Slw3+HZByqu6Bs
zx1eKGoptRlCswaiVUHtZhDGmF67qKOdej343uVhLU7eERh3jKVU1cZeAtjgD44W3McKhKv7z8sg
i3N3BMI+4mjufFhAeIUA0XHtkX6faW6KyLvor5naxdFAPIl1HKNpnX/5GG0ezFODK7xEeU/xNfYD
ndTMViWnrohjhA8p5ICkAk+E3Opqe5Jvw/Gj7lY+Y3G4f77iEOc8Gi7KDfpIKPEVebzLho9RvZLT
B19YOVpLKKw9H3KUGrh5D9GCIxTTxB2uJZCabucbJbFN40YYbWNNJWBpRuFeM5pn6FKhIud06bSy
D5sBxbnIZYwQz35roD86xCu8QOchNpgnA7kEqNyA5O7s5TgNEiTUGYokQh+nS6tUgVpTAYYKUkGT
CvYfPD7Q462dIDG6vWHMJToHhqnYj5reoOfaSI3qexAQK4WmYhGYxJrjsLONICXfYpOqMRTsAugr
FmouVm4zQcDLUYysbXd9L4+il2bqCM+kVkrFVuQ8WMtsLi0WGqhRiisjtHdW55yi+lLoIgj8VhKx
c9/JJMiJGbSb/m0xGJtIFXWqKHWT4Olz90pZSnIl6JjIqg7QmBrrP2mprhFtMJvAX14GSAIgNMAk
hPiSH79TQgFCuXj0FM11BAXRIA9XbODifJlQ1WJysEwPjdt2fdhV8xxBixa1HvY4vtfogdJGFUwF
1VpZ0dJwkK9HryYrR0CjximWj7xDNYFqAn0EGTWK+z69u2z+FgEQsZNQHUVQ/cUNBpyqqpCmGAya
83E5beP2628AoDUEdi3YgkOs5NgUBPEYmEoIxohB/22momVAx2blaX+44PhVR1cwOqyx9irklk+n
qahJVtUxkopj43tS5JgEL9rMFjRbVp+DeLArYZcbjBVwBXl5+v4As78/Gl1fBuDnSJPU0qv8A4yi
lhKQlWOztN2Ox8ZdUFKTGhCSxtjAqoXOZFseHcFQ3UlduW2ZtTybQ1ZloGi6hIcmtxPQRq4byLKn
Vq1LvhVWXyNrGhle6j6+M0eQgih5uhOTNS9scXgQe0OnqYI9wmc1M6QfW78H7NRrIUqvZTuJ9c+0
APeH8PvyVlzeJrgnGFk88nh8UkpEsDjXmG59X8qW5u/04nbSbsJoS+Tvotqo6r1AHvV+cxmWndGz
idVwcSAdLSp4v5/uESUqJjgFGKFWh3cEDZ357wrio0biKYN7GWrxRgS7zYENQAFl0ClUFSoEbd0w
5UJl3gwRsaRB3rVB4lyGWVozBPr/geE89rRRuqJFpyrEfeWeygNoB8H5HEGyLO7Sldlbw+IueSUB
jzZY8LFm+ZuRXufJPi1vujWR6/Pif3Y5IeuKCkWIqJ+JqARZNDUybmMLj5HvromtSuyonoYIFSs0
C+u7JE/tovqM6jVB6EUToh3ECxCVhBrb6ZoVSh/qFcH2qFo87xqpRkPvatn3Ggj3zo9FPcfOAEg0
JM+DLz7qYKW/vCkWtznuKrRUMv+SbxIWJt0cZwE3ySR031UQbcthQi2xuTGG96ruV3b60kMExVH/
oHEDkkU88lGunFqdNMORFjsHIVcaDB9GKLz4vXkjqS+Xx3de5oEtgj5/KA+j7x8y5dzhUnVZyCIB
kEVY3g+oR5LK6EkHBT5IiugAwXI1l+w2L0vqy6+yOdmkU+zOKB29XiNRWJ7rP5/CHUAfxaZpWuHa
MdXBqgQcvZu2cjpUFKVrfaILE61DFRJBc9wMeClz27OpyVxlB+3HEYLvjRfrdqiiRgpltMa7sNZB
uIbGLWvUGW0/ZzmOId7L2vxUBa9jQJCnwZPJvNLWOOEWjAsoU1BqgRIS1O9pnHFpylqdydDh+lZ1
D3G/Tvittr+MubIv752Fu1WHF4cHBKu8PGuKUkZww9dZn1oJVFnqR23YqMJVrqAfqqE1uMq6ciUx
ujSPYCcjYCvEyHCvnhoVI+ugeOzjpkvnu7Gywny8Js62i52+bVbYEhb2ItoFEAFH15dJMMRTKFHQ
6kAscec0nXE9wq+gYwdpdRWliH6i32nKv9VbREEXANHsJstoIkSB+yngHBSjnwgw1fFAvE4waIuU
xoBzdnnNlvbGEcwhw3vk2tUNKdWWwfh4FsXNHvW5fknckaxYsiWvBLT+KCGDahs6gQ5/fwRUmWrX
ljPjVCtrqMqibTihbU6q6ylV7oWxie6NaJK//EpDfWJeJG4Ya12IbiEtr6zLY166BpGWNZEOxFqy
uqrTuRVCg2Stge7AOd6VaEBXBzSo+8x3p7LsCiIMGvIpZvVxGXdxux7BsuvraAqgg5eNfUjgv4/C
fVXgIIbacxEanmDOd5UeQ0ltVSqUDYVzy06GyvnVqj/6cpPLqVWS77F0xt4jyjYwd7q51ZVbs33q
MrdCt68abwd/5Qm5ZA+Op5kzqmgqk3TQQeI6Ht8j8X0gbjozfeUrVbQCs6HRWpB1bYI5uzo3fhUV
GgCLSYD800s1P2XgDSFFbA3ZuxRuLq/nok0wNA0Fi7LJaIZO17Mb2rkIWJNpK6LxtNm0OhrMDEvs
Azo0K+HqcyYFZg8QU0BDONq10Up5CpYEo98LEcYma6WI2HiEApBhgiJZpqCZWfK/lCAunSQcyBWY
AB8E8ETag95qFgLAJi7xcK19YGn0KDKAMg6S2nhacwbKHMoqVnMFO8s3HF0tr5XYixvXEBKvgtTR
5akmbOn4fXyExkf0ilgO2hJt6Wijuu0ksHVUNYhj2nsYLyssFHvIYjuvyb4K3VKyiaVvteixjHcw
0kL2SwTr6N1oC7YUr3zYgsupY2WQB0f4jCnkni6LIDcCQmqYhRF50aQqb3E1bC+PfclEgxUJXVeI
LxjopDyFAOF0CPJCZq2SSE/sCY1WNeSy0Edez1XkRqPZPvx7RBTfoqgRZGsIyXB7ra+QMTNy6NfN
UR3fdkGDOJk4J/uqlyLbD9qGXsZjI+AXF68RlK6gRgK0zdwk4vGhCqhkxqO8EWy/287YseH3ZYzF
C+gYhLO+EE5oxCEESC+YJh3L2BoDwUlV2W7jgRb96M2IpOSxeT/qZgSyq98rH7CQhQRT1591ZOt8
ZP6Vrk0I/Hk482ZsFdVH3z1pszNIKJZ4Gck+C/GQeLuMubg7YZiwA3FIFZ5+JROFIIlrbJ10AMFS
1uwGf60VfnF3ovQVgVWEpVDQezoqyZeSGYU16LRvdmJ6rYN9hHjmcH95IIvGBh3EqOaXwPihc2fA
KOS60gpmbIL8LpGFqyqsHiYjcoKuuwmD2r4MtzhvOrxKkNahF4avdRfbYGgziCZbrGnrutEKc6fN
xvNlkKVdj+3wDwi3H6DrAjGnHiCqOqJXsKJCnNgV+biMsujsHJjdUe+gkzNyxhTObB4nGva9kt3X
g2TFZrmNhnAj+CVMirLpSvN6UL9186/8LIRbdVhIbD7Z4M41CDBC049MPDw6nLLoTUITdlgTtw99
8MBmXqa+D8XooUp7xSqf15yC0OyAyXru4Heys3h01qSxA7uiOjPXw9wUOcgFRt0Oomd5IhtB0K6a
8rEOwmukVmxTAXMkUaClhS7DGA5Kqz8pcbhROgUlPV+XV0M+c1EOH4ZQt8RiuMgQnH5YHcR9gXLm
FKJyQmMLXZBchWohEis1o/iZ+OL8ZpipuUW74ADGzimx665Ffhq84YkVtLNPKwiwvuR1Kd7lPol9
G6S3KuuWTjqFFsPYQjwOLcGQZ9VkWydh+buL+2CwiZCNv9M8hs6XX0duo4zglhkijXyCIUDd5sOU
XE+B0Y2WH9Tzr86spceyFZM3v6lYYVzYuNB2brIdVG/MfSL2xUqMfmlmJEQPdbwOlgrKULLZZw32
qQ7xL0/QZuIg27sty7reynKR2ZNh+Ey9rF95RZ4ddkZvzUiqFB2dJyhoO12S0Qj1eJ4hN9+Wj36O
MIO8Vnx4dtI5BO4+HUC7M8VZmCFgWcLr3Wndlb+m13NmIRmGgnw1gmxoYud5brIJ9ezmEGMU0k4c
7a5/63VXTrbTsGK2Dlv05LY+ICGJBn4ZEcRanMXv5FgPJh/eQQdCudZmpeq6C/NFyUO0na3yHlxT
Ky+J86gUh8k2z9F5NnLS9hrejNboKj/J9eAY9uwVu/Sm2oJmw1W3a0t29nbhADnvNlXbWtN7AIpe
8Ct7inbJdnRKS/x12R4sbHqs2j9zybu1ahmF2lAzp8TVXdA3N66K4fQrbsAaCrf/4jxEbJ75V+PX
bAf3/g58p4L9r5mWTqfs4MIfr1FAfJAbAyXe+WB0DF8au3ciV1/JFJ1faBwOd6t0ktIi3QYc5V5y
+017XTuwC6+pt+Z0LB7bo8VhhuNoQDPRM/gHANLEzezbQb31ydPl9T/3SuHwImso4QkJq4cjfIqB
DEMvtnOEMGv6VoKdGa5M0TuT9svXXcOEbM6PLrqFvhLNOnPaDqjsMcnOr8l376hh52uQNc8sn8lb
Ry2N/E2FS6BYO7dsZ3G2AsMD/S7j/kMci9t5UtqlDUFPmdVonVP8P9K+bElSHFj2izBDIBa9suRS
lbXv9YJ1dXexg9jE8vXHaTt3OlPJTWzmmE3PY0VKhEKhCA93vQLs8K1U33HrO9Ah8m0BzvBG6bZA
OHjhtEo/uPAFkfTYoPqAgAp4ciXznAYJoyVSLCim9T7fFLvyoCcuvw52c711C8ajYkuewrfLX3Vh
e0/MSnWILGkJjfj8WG2uJuEq+i/gJCATvfJsOseUIZnAhAEGDebFgc/k1HlQ9BUtumEokIsayuxR
FIkbpAf9d9yhHKHSDmBkM+XDl13Q7rYYeg7FPZGiTABdsqveGurHDHOrIXjfpvyljml6X2VK98WZ
Mq3c7uf1C/xW1DEJHpRgYjtrnMQ5N2b0SeZqD90rc3Jf15zIU/fTVbkphaM+N7vLH2HhWj8xKH0E
KFDNZWMYZM2DDkJCa40MY+krH69IikMtDVtbQbLmEt0HjXWpoCUSq25CvcsLWXJiFIGBKrFQdz4b
JlEqUXUxQX5im+h+dOltoaOWLuoVCNDCfuF5jDR9ZgEEraJ0rRe5qJIeYxJuZ/derCDxHNzLC1lK
UTDZC54NfZ79lB9xPRgbe1FjIdoIiLGvFb7oNKcBLr8ma9IlCx8HtZIZNUXQzULd/vRoCJXyTGAQ
HcUhRxSf9XDXln6Srnn14pKOzEhXhOj7CuRiyIXGLXsCpYzmlo/WdXYX3Mdu+12ETho7GsSwFa9a
Ca3nFTFcg7bFsJMYwzBAiXe6QqqnbZCmWCF5Mp7oFfUVP/miD1/GLeqPoPnb24XTQVXWceO97o67
BLqeKwFowWVOfoJ0xFKDxZo9zptcfJj2TbImmLR0O54YkL5iosbCiBkMGD/12GkDJ3aEQ71Yg3Co
332Za0XWpUTpeE+lzxnFWSSSCB4a7bubEmNzIH+etrRzpqvCIQ/KdnyDRJX7qj+3KynaYoZ7bHqO
AkfJhqJkekY1LLV+B0ntPrY98UadqnTI7Ehu+5hu/n2APNnc+QgdWYyACBVZPMeVoXBUxQ+Hf930
l1xUCinQATTbfF5ToaV7UyS7kq+sYfmY/z0E8wc9WkMF4ZlqGrGGqgg3TAed3vBmYgKSbC6HrkU7
IMCfJ/pmZSvJEQ2BAjpoRzDhRh4mAy14+0er37IkWgmRC7EeogF/7UgOaEJcExokeCmGyv0obpr+
TenWPG0ODFJOdmJD8rTUDLQGfSgwjYSPSYAuXO4XaD6F/a6dbrT6IS72Kvsx/ofr8sSs5G4onzMl
tudgQd0OYx9dpUKK6Fpf+1RrWyg7XVRigLvD8gL7yeB3NVCzeupddoc1G5LbjeUU5FoLG3X4ONm7
EiSedHVuejG6YpgThA94up8VITvMcYYUaF+3AmV1Z3gMTF+goM8K11JfIB9H49c6e2pAXR4QqLBm
z8pa5rH41MLUAPBCoJ8Af7fk9mVT5Y0o4fZdtdEhHp5vCgIu4gpUawwkRL2jDodsVU5qaXfRKAb6
Hidhfj6cHurWiMx6nMuGtTd4wZ5/TRiJrxyGSebwznD5jfoIPeI1KaOlDHXuT/9jVvqoiaIn2AXw
5plbC+/KYRM6Tn09uN179VRdrz1jlyLKsTXp4WeZ6TTWxEKFMt9xeoOZVLsB7t+/7Kjzb5bP+pEV
mZSuZrkNunBYMer3gnt0urGhFQK252bYBPn7ZWOLKcmxNSklIUo1TJUGa+B03w5eiE+W3Fm3SIES
J9/i/aO9h6gXRY9P+hV0MxMP8nZiTU9hqfZ7/B3/jIcf3Qnl0PE2gGSwO919xk56M+1AZ/XE/N/a
vtkEGLTh6BxeX6/NSS57LXBTJkDT4AWXvHbiJC1tFalgVnt1XaOM7FrK4+Ud/v/46F8jko/2E0Df
9Yi1tRvhGbvuFjXFH/mh9wIwrfe7bi3DW8zAEIP+WZXkph2IPrSGwKC2Jdkm2A7P4UP5PkwuMR3V
WStiLu4hMPoEqTuIYeRyAcYJKKvmfC8ukDwf2mTXrz1zlk38U+2V5efLvk76eEBIo3niALA9pKHT
iJVrfCF0n5Q9pMRYpKmq2DHKHmU8OIV9S9ay/4XogfLr3HzXAB2GFMBpiMwsaP/0Ngo4DYJwqnwP
aLtFN9HaBbCwWSdmpHW0kd7GNYMZPTyEyUFEOyPYXHbpxa06Wol0xUyaYldhmucupBq8vlEdHj5f
trC2iPkXHMUDpQ5r1COwCPRdgK/7jkTrGPzzspGlk2nOPMcEb3R7lnw6tTIB6YyJI1hJQupAeMMJ
ogw8105R3KI0A3uD4U2Nz8uXoXsJ1iY052MoxfkT61JylSq6SDBciPxUJNuGWU+qALIKEtihbvog
ZvMSAJoKu9leXvUc0y6ZlWJenCUhXt9Y9KQ/NsEhM24G8qHXn/q0cqDOvyEKBxaIx0AhjR6mDGHM
wTlrNqoFIfZShURTV93mpgLi7GilMHq+j8BxABNGIdiBosFZnt92VVuMJmYMC8xtdzccXHEVmNX0
vdpisPa+6FeaT0sLw8T7PBRAcQpkmN/AcxMD4FbqZoCzk5c0elSaj8sfacWEDPEzOrNgQQkT3Oi2
NX3XO9Nr1kZ4Ft6vtgn+O1BBQaESOAfJ/wPCWjyRMJI0Qczl2+Zu/s0cfg1No7Z2rE/lxnxKvXJ3
eWnnwePUqOT2o8Ktvh9gtLIwOwl+834tki/kNDBhz5BFqBtg1lqKtFXbhlFcBTDhF89ik7n5JtkW
e3bI9g3gui74W4tXa8vdh95hh2TLDmvj6+ex/vQXSEE4p4pZqDF+gSVAWL03NF/oAnfW6+W9XDAD
ppq5wAgBhzmYnAYwHC+wE3QxFti9GOxaHzaW+tytQfT+wMJOQwao0uAhDIK0mA/9k70dRWO10ViV
ZzkyUid/TF+JcEI/IS7KOk58FW8DL3P00E1uhB9u8ie2mh0unIYT+1JCU2WT1kAJCt3Lq2lDvGxD
P8jtuNGc7MW++WVtf/y6vK0LF8PJguUWH4BTdZ7YMBh8GsTpVTd9FddQXPONm27YkG/APp0Vk+dh
GQ0PBsAYIO1z7VO6UxN1VGoD8GE8oJSn5L66FU8AtJsHk6N8Nm3ZJ3GBNAlcaAKvNTSXvMieKR7Q
yp8rvVIYMJTRJCk0zTCkHWTOVAWPmdrd9pPS7AlE61fO/9JCj63Nv+bImVLLSCZFx+BgEVepQ/mP
ocietfDDnrTd2H5f3tYFz4GiC2YxcEEYmIiUdzXhUVBV+JCshAit+mMYO8fkT5eNLEQ0ez6CBASM
0KySa+QDGdrSYh3y0hkN5aA5aD0gBbRXvHLJjKkjWwEjEfDlZ58ptvPEUno8sVHohyAMt/99Km+j
cAEaZpAjYlRRRgnELFZyLQXQZSoaT7NeMVzsRGtjdUufBBShQKHOtjAKdvr9qZXFvLfRaFPsB9Fs
ss4DnO/yB1nICGwKCgCwumJ66axBO0YsJ5VoAUsJNun0HtW9k2DqB21assHsGJoL+drx/aMOJMVI
3DjokmBYC6uS+3rRpOQsCjEfogOdPjkqDUY3D9TgftAt+LkVoZKGzeTUtWzReayPeqciNrArKH1B
XAM7rzQu7RVU/OOp6fd9r9DXPGjwGolVwXcJ19PJEzoSKhUq79G26zNwHQskV4em7rsD2o31bUXG
sLvmVkzvzcnEzTON00Zrx+ja1HL1UxtLjELEdrPvcBBjlxBMcDp0oqTCYEuq1E4VMvM7V8thM1F7
/IqV0XgomyB/ipQmfeMYJL+mID/cGLDxwO3QvOZFoUVePjBxRTPTfBfA+W21dIzmeYu+HT0SKsVt
GdvCm9QMChFjrYofyLuBPNZCAkEdE/7m1D0ooPqibqdrYNP64J4pqn6XDAz6Rz3TWQuhm6jcW0Y0
vvKujjZWLFjolKTFEESfmtso1qcYzeqSg7i3GwEQnaCbc5eBPew9rabgoWybGLgxy6hAU6QknsXH
vr4SFHxiKEdHxXXB0/IKn1EPfZ2l42+t0srcmfo0f447jaN8Zqjqpmia+LtpKygGKVZdoAhkWV2K
chvIgjTatx/lFIrIEZGdfJGw1n0MlVMoBxaZfqBRg6p6awZr475zEUF2PxgnqDxiUA8TpKenKkau
GilViTd/PrkUiima0m6nBCo1LXcxxfo7UdbqDNpSQMJwDVp1SPARMCSbIq+qKGwR95QnFKiKw3sJ
iQknv6EgO70V15A7eTJuU7/yuvv8K/JtpGHarAh6+bAv/goMoYOcFkTHGKA9XbkRhBYtchx2Pd2Y
YK3uhtX8Y+GCtMHE8o8J6crS+2Ao7RYmWLAxOke7Gd0v1JEtR7tnhac/VPv4UDtsv3Yxry1NSu94
kVll28NuqAP8k2GWr9j/3zZPqk21I+nAMjJHSpyvJr4dtIfLBpZSKaQUyCsAAP4DTD/9PC3eH2XR
jsgdS035tIRlfRRRiCJiZRfo+rCpyTZ5wMCHQHNTTE4bBbHmAXad/6pDPYH/xs01j3uxNvm2tLnH
16mUGmRhMPQhxXXady8KUlozWmnOL3nNsYH5BxwlOnbdpqUGOTe36rXXVCu2FQOd+8ivCu0/WDq+
UqXXBssLRJQEMMxm+EwN00s67tVFDxDLGlXh2uUtbZpadiXvFVzezbgj9VWDp/Ya8/1CfoiBCYp8
FGMTxtnYfSxGTSCaIRtNi01ulJt8az6BXdynAdleds41U9K+DaWap6OC2nfA4x0o/YsMsMTWa9Wb
6F/PHVGkVkerkjZuIFYo0gCNCowIeq0JwT3qZeUrVSuvUEz38rqWLgMI7kEoGrKsJlRUTz2vCkvR
NQxb2HM3bmKHR65Od6zWHWPY98maUyw5+rE5ydEbktKxgBS2O+bo9gtvVL8D4Yjs9fKqFpoEs9wE
GluQB6CmIY8tQFWmjnou8Az0O9/asaff6CH/xJVTo9cUO/pW3fXXbMffe+atYUuXHB9JPsq2szLv
GaDH7IbOyAzYjpTWAbbbBk6ETKV/eYkrVuR35wgKHTMecaMmUeHYEUZUH81uc9nG0tc6WolcHMkn
TCClI1ZicMPc9uBvQ4OQ3IBXlaCtHCRP/zdz0hmLR1plTQZzuv4zs35CYxHDZ4MTJW+X7fwp1soZ
0PG6JKdPqtwmyvwKi3+wZxW1Rmc6oGiGy/Ng+WhogXfl1t7EXytmZ6T5mVmkHUiDgI4Cr+rpWasR
QuqgwyyNwA2aG5h7f+y0JzKijBt7Ublpx3Vkw9L5ngGSxlwpwCS1tFQWkagP58kavSy4yyf9uuy6
p67nOUTPbwWazApbQU0thUpoL5hYososQLROl4lMuNeteS5U6WkHYsx7I+3A3RoX6p7b1TsUENZ6
6YsWZ2w/WukQfpOFnsyupU2V4qopx8wCHoDE0y7tY/KppYESuRWtgmybYyRlpSuwkBdg/gQTkmD/
xbNCRvfiExepCdIEt4iMfdndWEG1vewzC6ccyr0AD0PmAH06eXROAeDaph3ww2qa5r4xqZFn1s0A
JKL1+7Klsz0EexIQtKh/zFQC+O/0q2FAbiQ96wqXtq2jQeW0+1XTByP+aa6R255FldnSrNiN9y+m
h+Sv1SVda5FSFK4AhWqitp4e70xUzIKVS+DM9SU70oqShnWoiGJFugWx1i79aWOyFkRomzRjH0ZA
r3i6BhhcMzl/zqM8zip6VKwmmMQjA4RoXhQ9NiMUiEtwJvyMoGl7+Zst7yRwgiAC0s7JPEZMbmaa
1RdoSqFbIm55nzgifjDSf51ozVtpwDPmUg9aPlIhZoIYlqbmMNRkb0Z+o2SbGrWFgvlVH6+saXEL
j0xJl0DBB2YNOkyNCoiaNEfLOz/LrkJwDqXpwfjXGDZpZVJ81GM9Ulk9byFo69IouA77fnf5K50n
I5INyRFzaLvFtJt3b/wszMeRgHxlcOzxqk2u6mmT9qBxcjK+Qz9cMUbXjF969mi292hUAT3/vPJr
5g08uYWkXyP5aKJ1ZalS/JpagKLxGuJ1DiqSjgBOnJvXLKgdTd1gLDIq/FWx3nO8wWwcNUnMPmLK
Hc3U0wOimFUa2s1YAL2lfaRII0A/eKuACMIm6XZkEH0ugAqqPwuWIRcN8rVPMf/9s8WD0BH1XQ0q
R/J1iNfC2MfKTE5JTIydAZoMusWie1FNdChyfacA5yXy4Ac163eqrlyM5000rB6q8qi84KrSMOp6
uvpS74SZ2Vi96N/6wvQCDRSZdu4aYfUaMG1vlZbPB4gKj4MfGul73xd+YLaHOofO3WU3WAodxz9F
OmZGYOhQD8dGgK+Wh5Gvst96dKNW4X/Z8WND0gGDIqiKJzkMVRZ3s/RVt7eayqGe9WyitqngqSsa
J+H3erSqS32Wb/3Z7vnqBF+3ipLC6XYzUNWKimG755qIzn3D/KWrD+CKTwbDT5O7aLzNNf+/7Otf
m3N4O7oBJoqT1VWwCaqKqfI1kJ5knpnk/bbO4uFDMN4/Xra4dHFjof+7yjPKOzHVXUaRRILuHJro
QYWb27op4qecFS5Kut5la+fk5382FQOIEKBA1iNrSGUgXCk7VcXfjmwnmlxVfTBo5nDr2Ta/klmO
Dert9L0M7rp/TXR0alqe+m0GxUjtEabbatiAbiTvOi/XUQNP12LkoufM8nIm9O6RJEieY9WDMtUa
LOXlaxRs6tHVwhtUmsFFfAVcmzW50xrB3mJoRAPqH5uS51jTlBWkhE0TSruptclU6irBwU42inFt
Vtsp8E3Fi8mPlQ86H0A5JB7blTqmsbCVLiOwixERt2b7ur01TARCt+0PeQfkeOsF2QbPEwxzBOba
DMBiHMJbDD0qELeCAOX0vJAmGVOW02KW8Xvp+gQk1hC+iV4zZU0ofv5LZ+s8sjT/kqOT2Q4iU4ce
lkqwnPEo8nQRb7jyr2ms4aRzyg7C4FkU5AyARsQAHheCBSkosVtJEjp2iJhTUPqZkm5lpGFp+1Dj
0KEMjX9UdlS7qnOiqErhKlrhggvIYW0E9v3qIaBr0n1L+3dsSvJPHV2YUEd7BmWNvPZSHVSrkLg0
PW6ukXiev8/nPTxaleSSFogFhMhhqiyuG+1TY/cm6BKrQ8R/oq+lQ9SbvJJgp4m3Mn0kA4D628uH
YimmHv0AubhSDIAjYfoLaUL5K8+vVPtAaOLa2n0er3Xz522T3fLYlJQTiCqgDQvD0m0m6zuNXtMC
w/2m8DiaMDaPNoJmK4tbsogN/udalHY3mmKei/nCMOivRLlOuaMEpRMNrq7eJNnaAV9ym7/WEE9P
j11AqjHROO5/qyiv4rLZ8SZAwvn78gdbsgJdW5w4DKMawJ2cWlESU0kbEcA5C2PPmu6l45FXicC/
bGbxuB2ZkbIm3Y6ymFCYQRZ53ZZ0M8FEPBi7OtdWoGoLXwnj95iqBHjRNDGWIq0ozv7XBS3WN34W
UOb1al5jJMG6T1pF9Yx6iBwAReuVfGJ+jUgOaUBECRzXGuybMqlMwTszyvOoRBcmVh71LrdAjGqL
FSecnUy2AhVnvCcR9m2MC54ub6r0oMx1PIzz6hWaSWp8GCenCT5tNjqYXHbIGjD4vAUJlnXUuQHx
B2/uTLJ1arEqBUj+KrV0Y5s7Oobosk443WS5Y4dSXG/smDb5sUad1FD2ekccywp9o4237QRy87C/
jQvgsM3en0zrWS2JY9vZNmPpJmGpxwvmpiDSvuxuCz5g4hvo8GokIcgNTn/ylKKekCkEujwW0uTM
qWzfDPyq+wj1CnoCK9bOx0FmWAqgregFoHANHr9Tc7WNgoI2m7NyzNV89ZjnRjvKNB6saUd6v++2
iuFeXuFCoEUcskACiuYe5hyl14FR2jbNJlq6YGTw4hBNPssvw9vaPlQ0XlnfwuGFAzBck2AzmtE3
p8sbhz6rBo7loSvv8QD5auJkya+8fbi8poWvZmAYHl0HjG1j5nle81GiYYlCiVOBNQ3t1tBQq4v2
Yf+spXhhtjsLkf7/Zm7+OUfmSlJPqjVv4RC+lCxyCLtNxF0UvBS9cPL/8qjC6jCUPrc2oJYo7WLO
q3hoVLN0QTqT2RDRbp0kJV6jvca20xj7qbwpA+fyEpe+nIXPhjOAowDa2tMlhlpnDFHWl66ovRZk
h0X2uxife7Ve2coFbwSZwV87UngPcwYFEoKgZNg7AaZW0zEUit6Nm/FVFNDs2XIAxD0FXi0NICB0
3k7XNIZDXdMYtixyP9B7ZXA1lCOg7de1wjHYxiJeyTc1gFuJvrXF78s7unTW4ZwwDTZg/CcL5uWm
lZj5OPxx0lb9mVaflrHRxI4zVzUAZOm22bByLuZodbbiI5OSo0ZtMBSNia9oQlBimthTrq8N0Cx+
wCMTUgSLTH3sDQETShUdKqPeKGG1EXV8Y6TZm4jGFXT30pvteBdl7LVmZg23W+yiVfW/6ujOylTo
tIV3qCheQej6SQntDUPZt6Xvjb2WWS09xU+sS8eClawdOcNqo2afVn6VgPGJPyrdryB8taNDyZ+g
C1jrz5yuvDrOkRq4S4+8h0kHJVY0rRhtWK6rxFNq9M/a6GCYyV1tli8NzzZj/zjq0VYJBZjwn0Yd
QOBsJZyvbr50d6S6OZY9x+an1a8seOiq3muZmyd3onIzsS8mvNbfmjXg42IsmrvKCEUAUcmJyziG
6lBQWI2IV7RPVnMf9JukWEnClu4QMDD9PytUyprTJOhKxYAVgyJD6pCrbCay04xPbUa/PV8OBgu5
GMpGUE6ZSVwwfiGdmtgaC0rA+OUy+0Up0q3JX0emPNUqeDhL85AYQE8bawIkK0blYg4YbIjStzAq
SlDivECsLkHJIYJ+h3qwwtgx1/TH5oAqhR+MuKIRCrY88JDJTwQMWbFQq5H/Ycabt5qj1fsR2LvL
W7ngHSdGpINh5GYetOB1d6fhvkUdB0yXkD7B9q3cVGuLkXw/VmxSWny2Y38Bs4rOAjqsa7ydC9EU
6ScmV1DFwICy7OpFhUnEFK06F51Vmr2y0rcnH8KmKNeufZzFfTvKdKX1MA0DEKUKUzy4m8Tvqn+y
wiejXXlTLfkciHTw8QGxmRHsp3eu3USlFthIlco8csp0z8hLVL7bw+AY7c8J6EvEjH/vD0jdAejB
FQ/IoXS0xsrMoNwCi0DcOkobQEsgPBCwTWnZv4bWIHs/MiXXLNBzSI0qnU2B0B4MQDtFewNHojOV
9v3lRZ2Lw/4xhSfULDiHnqCU4TagAuNDaJTu2NbZryIIyy+bE+W91xr+1FhaYPhjmYWgnYyyQzZN
1sEcQcm9JYRF+7SzytKxh5i290BXk86Pp6gSnqrnYiXjWIiiaGRrEKsHvhvtJmn3uTEMTTdaJXIq
iGppG7O5N0BGlGEmVC8jp68/Lm/M0oEB6gFQAA1ZKhr2p/4Vmh0XvIG9qK2ctAQy+GNAAmmq93Yc
rVx/i2tD2xdNe1Tiz5obCq3LTp/XNlU1AcFsNPqaxW/qkGPOcuK3aVbGOyx+BfKw9IyGJiVaeLPU
5/mLLcr0KkZRk2Pk3AxebchGPFohJU9TPGjE1UXWfvSmnu40mhvfldGxH2yIhN8IEAs6A3o+e4Co
jXc8WMLRAX+I/WgnqZFulZL2vWdWIor8WpjpmxFBbi039cZLlJp8h5OOegchIVlNxReq/WB4xkwb
9LagHiUDogMOHpU+BfiZlx8avdEYVDDMB649aNrgRcNVQ320JC+7ysLnO7E5B8SjVxu1plpQu+Gu
kqHpmU1ePv6Y66pGljkt4Lst2vmXLS51H09MSqd2GPtwsOhssvZVsHLRLXi85x4ssXacgCSO71l4
gzpTW20K/sDZ6+UfsLxkkJlBJQkxQ04zcNmCsynrwLKo3vDSa9pHu0VfDhzJ6D3AGS5bW8pRsdx/
zMkJRoqRIR4QfNVEBaZR25XsdhT7rnIVTKfNAgCB+crB/Icmj/lrqNc03JZeWCf2pcsGmqpgZwix
3HDaJ5CPjt/ASR2q7hi/RPpuMN55mKyseSErODEpxR9odqMpMe+wpj1E4rcK3cLu+/K2LlyhJyak
i5oLkU2Dil2NIDJcAp+hko2B9irLd/nk1fOX9S9bXAiqYL8CVYgOhjTQ4Un7qPSE9ZM+gcyYXY02
JEFth9VfcbC1Vr/Zkim8/yFwQkG1ih7E6aFkdY5RnBBI2EH5LAvPgBiPnYLJLneGaQ1Ss5DxYPIH
s03Iqwg7q2nQFmw6IOqBDm6OLmZxQG7qJ8lPUe0ub9+SH2KqBG8JxLYZWSwdeyJUMxAZ4S7tDOCX
C4t2mUMzGnl905aTMzaqFjmQWS8OpmK3vZcnGBfyqnDIV7DnS+5JQF4LgQJIXZ6NoIowCuxiTOA7
FYZ8QvC7YoA+sK2V3HjhK0ITg0C3AeOuBC5/+hVVqtotmVKORqqTgVFZ1Z7QOGXpl77GILp0GECQ
oauYHEOJXubPEQWmjCioD10bzJfFKx8TR22uQKyXK8M2L6M9Lr6Vrzl7u/SKmSnvwOrJINyI0s3p
4mylrnlFSly/6reabpHSOqSLHczoiyHdpOyjLF9D/TUp1mhZF3f1r2FLepEOvEvVVodhqgi36kB2
oHgJuzeCH1omnKrfxMEVq7bGtIuZ29D72nqPw4+pvG1WmXwWCknHeyBHhKEdc9GZ+CmKUrsGnLcn
ABJBhVb9kViNq9c7LT+Ek1eMTqgAu+wGxfAfIi1eyhTjKrjMziYPLD3QQ6pX+NM28xPjLorAl1J+
rHzspcQEuL6ZxtVCDiKzB2hWq+WBCSsC3Yh+k2k/gnxrz45cb5Lxqk6Ea1rdytLO6yqz4AX5K9cw
H+Oj1KSEdLKS5WBpCZV8Q4utNX2EwS0dt20T+l39oKnPtv4NjfDLqz37qpLZOWAemW3qVrdzHWBa
Iyk3Cmqe5vBvU+bZAnBXkEoAqyrA0KcW6pCEetNgvmiGF+rEJ+IlUbZU2XVp4mbx2rTZWYSHObQa
ML2Lwwr8kXRxGRNo5+0IcG9CDrjD3KSlbpN8lkq8EhSWdu7YkHTtN9wowsbCLC7lxVM3Fc/66jv2
LHTPawGpvYVeJJjc/oy0Hn2cmAaZbgtguqP23YbAagWqjJWwfZYeSibmVR6ZMNQ2q/I/ckL9C1Qz
rBiUjNRwuxBwn/tqDfay+HGOFiQ5OUuZWsUBPs6YXhEgIRWLO72NF8oalGDNkOTWgwLApUixc0lw
RewXkd3UzaMV7S8fnqXvA91UzM7NkYLKmPshmezJnGeGwswGI6rywXmFMaXi4bKZJU+boSbgkNXw
T66hBZFqTNRCaLDThF6rAemcsCXJy2Ur5y8VuAKA6AytbwrCexkUpLaJVQAvi/mMTvnsKn2rKbqj
gHx3NFKnH6JD3yAG2l411hvWhX6II2Xz0M06+78EQwyI62iRIGk5o8jTudljyggvhnpqqVPEYnBS
TI3WtIQEQ+n2CgMJFMjreOw0yeSWk7nyC+agdHLh/9mLvz9AOhYmq7LcmkdhTMiHFN0mta4L8JRA
fj3MVR9YXohRrZzEJZc9XrN0Noygx/s+BHqJ1cMmbr+aeFv2uje1XyvfeQ5Ml9YmnQ2jYGNsEaxt
NCBpUYCnlPcgsrDqqxAc8A6ekJ7VfulTup2RsImGPEdfA8IuXnfHq5XyY5oKze7nDW4wkpZpW9rn
DrV/T8bPyvwao5sWsMqUbptupXm0FO9QI0JhCiy/QEFIu2zrY5RCCR0hlSS70GIOK8Hcnzy1tpcA
SSm8y5t9lr/98aO/5qS9rkqosyhQP3bDaHorxsoX1LziHdoJs8ghYd+XzS36kIG8ZaabxjyvlIRj
FDdhKG9ALLKzvbFCL/N2UrfJuJYMLi4L45IgJJlR3XKyH8VT2dEYdqr8aT4UotoOJPTs6sZe02hb
NMVA5QRUjgr4gHSf8zqPzDqpEApU4qrhTle8vNyMwY9YXymwLrnGPJ5uGBo67chZTq/CeLSHtoMk
t0tavzU8kzyI9E41e/SKD027ctqXro5jY/OPObp3SZwC/23BWCGaYisSojqYOWr3Wqe3Kz64ZkpK
wNJ0qmhOYErvb63xZ6bcQ3ZsxcaS44HABRke8DKYDJa+EmkAOC8TOATvUIPt0G0GiwfXFCAjVywt
rubI0hzdjjYugfbQxEpYCjExpejALAW3QnxcPkdL4f94OdI5SipBVUzuISumsVOBhq2KHWKgkv6c
j5XTDHdV5V+2uLiBjAIgCAoaPNYl58NlE3bFiDn/Ibql5Yar+xikO8mK161ZkbwOLzjWDRWsgBKE
OaD9+EQR9Com2l0WrcFHzhvlUALFicVjDetBQJq/5NGXioAbJImN+f0cyUJdgJKJccesMqej31am
7EG2ruH6Ma7CTkAEhAD/Ua9c4wtHeh47UWd4CZqt8pEeONqAfP4JFv3WLB9AFm7sRVk7qvUTRPYr
rrkQquZxMIDroFqIFo100FBXKgEnVbFgQ6DgqGxQgHqm5rBjSnmdh5i2u+wzFBsoXeTzxlLcZ5Cz
PhtTnEg9dLqOrzmppt+btg9ZzssWFg6brWkUmiZzHRDkoaefEJCtbKzRXQD6+JOHt4CuOEm2wrm/
ZkPySZrFqpUDZwel2Bpsip+ppRyIPWwur2TB809WIn2bPk4NPeTwhDpB9btxM1CC6E+ktVZ27LId
jGuc7hiIZVAfAwW8q1LhlOpdFEM6GdXoNcq3P1e5/PFREwBsEP9jlkyqqEHCudJrPKunGrSvTleP
PHUiSpgXkAF9L2aXUennXcX8AFRP+6gf+n3SW+ww2POIftZHqTfZVb+doijZwEb3u1BTNXZqFArv
7ZYFuZ/WCeQH42EKLScf06D3W5w1a9dB/FaF2lqj+2nGNQC2puEt6Cf1Iwmb8MBiPn4OYWYFD2mn
6R8UHTGvjBRIbPaqFW7tjJi/gjid7q1MyzVPsUWx5ZwXvWMOYZ+gj193wbYOWkscWJ0qIMpuUhJt
SRhGbzWwRm9KXem6W5Rl9MFHm8SOEgZ54dot0FTQWi42fVInbOWAL4UTYGdn4gYAFzBwIH1cjssv
JxjrDgqQUBjbGkkrp7uhOnDqo6d22WWXDsaxNe3UWph0MUDcsAaYkwNkNTrZmNhDSeOymSWPPTYj
3XVNCm4pNsIM0X+R/CENHkX3s1rVTJ73RvZX9J/A84bMlCHLOl1NHRgR0yMTCX/1k+uelm91epdG
Cei4rpVka5V3rLo3zYfLi1t6Z4A49q/ZefVHl1DfRmGGVwCm//VfQhhOmT9mTeqYwjf+h7Qva26b
B5b9RaziAm6v4KbFkrzHzgsrsWPu+85ff5u+dU4kiCVUvpPXVHk04AAYzPR0YwRTJKdGcNrIErot
x/DK1zOXajgOTRAKA/58adio5lYwSQuWdz36IMXPuQcll/oQ9C8dZIK0YHIMPAOCRN2O7XFOAPfV
AOMMi92k6N7t37JyL138FGYN2tpIIXWLn0IGSUMPXrUFFbTlSgsGfOAxQKHF2Scr6RMcx70kAfct
YsDo0ndf8/OIZEOG8SLtqUiBYDHKxFIz/9gJxRfURTfN1DyVhEfA982HygTZuWFWdVDNpGQAVRDK
8sW89cUUKY4BJH0rkPaAYdNxQOKTxPt4Blxgl4SCvxfBdhdZwA+EX/6kiILVJpoEac2svxflKd7E
IK0oKBGSVKZT57fvYaKOr30ACW4ak7DahUOv7iZRTO/FGNdwHvAkHNdCGLkoeisgEgV3IYtZjYO5
acN+hJqZ0PcofXcH0WhUnArkHQj/xKnr5Bl1mHs19UAcolDodH7dDqDrWWrMVeGxDK4aEZ8T5AuX
H1QPVL0ZzS6ztOlFLUU3lLJXc8hpH6dPJpohgSFi8qq3pKamUjjeRwD6t2r01MpPpIsPvvQ8Yg5V
UHgsritrA5UucC3q2GfgKmTXBnrKCqnFCtIeOajmKqWVrUifT6goUb8InXIWaTz9HqGxkDYffqU+
3V6YtU0Ovhvoa4IUVMQz/3JdSKiDKTMSIW0jZD8UQC/NRn/VpPTfkwpQeyy1MBRf8EJg750hHjW1
QlhPw0w1SL0uSh+hl2GC+7Y/Kx96qTOCXhJcFBgNYJs8jYS+r2RMoO2R30e8t8kbgIK1ZGfzrhdf
SOf6HQX1klKNNIUGCPj/0mgbBhtRscCkxfk116u71O9RzICkKy5djckMxRQ8pNhYKMKpIH0PgavB
fB9PP2vlzMCXw+GK5paBQq62ZNlnN4SQmkhrQ6ja2u7h9Lz8e/QotXbW00Q3Id1sOPnu9X0LBTUV
kxfgAsS+Zjmdu7DXlbHCjRRAFhfS3yPgpfLr2HKgLtePg0szzKGPpFGpmkWlDwwsdCDHyeQxLl1f
K4sFvHYWAisRPe7LhVPTKZIyFRYwYe9M4ks+20mO4ZzZ8f+ZBe/7/MFjEn0/4K7YHpKmzT5CAedP
YsbtfZtHEN1us3+HJMHM+WnCrBn4PNRea2vIvVam21dosE7CBGKb8Dj7X3UTuROAhHTGK2LkVe7W
FhNdK1yXuDRxyDNXZlH4kgKSTZyweChH/QGN1SU58sf9nPwzPHJx868tFrMYDcCYhVAdtpS5BSWD
AcqzvRLtDd4bZdUnVUE9DUg5IrPVyCTUUNEG2Ay8LC2VxIKCEaabjmn7Mxc8zsF1nV7CpzNbzC4e
e9KAMBW28GRFTv5HlJCTbzS/sIj+e0ZZOyJuobj9+Hzb8IqPeICZYNaAagRcZNI82TSiRidFbg3Z
VwCuWDnHzUyoGO90M3b+gy0UFxZaKYDmvi/D85NqqLMczIG5ZQKPLhFPlj2xVDGH0NH239uoEiY6
0JFGzgFAPJu+lu1UycFUwVbjaSAfS0yUvSRMqHDWb6XrdGmI2XOlMtVaOsJQl+2T8DCX3qh8yoYD
WsYcXfY+36PTIsqvRbE1GqdLOA+E61QV5gk6eLj1MJ7GVohy1UwDJKOgRlEHW8gaq400a1i6oPpT
DtSerHwmvEnrlRvgwiZzryk4zeSMwOZMUteMXSnzN7qyU1teH43nHHOolFWrxuVYo+0OFCj48OHU
REHJJKmgOCS9FYluZLzfDtLrN/LFgrIzFLjLISkuw7lcR6Vt1zb2TH7ODcEj3xrjevvv1pCWiqAB
wxMLvFaXd9A0in2N4jke/kXkKFNlJfWdgPpeAq6KqhsoADScpGRtw59bZD6eqnaYSNVB3CBIpdeM
gI8m1mBobhRmYIDlZSer1mS8YNFkkUCnwmR+gKfEYVLDP4w72VOuUxUKHdFU2HLwmgu8R/rVtwMo
DqqXGE9bkkwkXZer6Q/y0HedJKDJaoHrWgLHYajJgHIejPgBL7bb3+4qQ1msQdQFQhBI766uhzBS
8yb1YU0wfzVZYA2EkwJ9X2QXz0HGAnMp+CFpqyJGF0Lz5o9ok27defNH8YRd+RpZv3uaWMAP2Vhc
958lT2BZ03GkAGmI5OhbAOPsqO6LRo+qVBdoLuIlhOpDe2yK1xhQtQRzDxnm8Yd/VqthTDIfL81A
WN7LCI9g+pmit4k5oiKmeeqW0q/ewLC1z9l7V+k5Y5BZXbmb2z5HtZaO49GQXQX651Lk3Y6Rq6OS
scFcr/4czJkewkaII9mHGuXQUQDUK8LxZS0W8bhCpQaFTkQjc44A7N+EcgQ7dfmcKqCO5kkZrS/W
XwPMsaEl7TRnxWJgfEJFQpIewpGTHvB8MC93b6tOSpy0MGGEYMkF+eNMeDHGMcFOXhYSKJWyZZka
IO9I8CqanO+wvkzgCQALAuTeCJMN+KOs9RidhQ9xs4Dv6vpR1h5vx9T3McYeCxpGmlEdMUBdyeY2
gxZqgtbDC+1F9t4wK/magszfk7xkm3vNhosFXg3iM3uMU1WudqJcwl7vSk/SW/8mW4+J5UPB4f5u
uJPvdFv0dJvjpIyvfctJJqJJOychYGVYySCxg0q16tqezX3fQUtbp5p+ChctAYBYk8YWeQSaq3EC
dDUgeCrqgCwRsBQkWqLX8Fj3D1V2Mpp/fUMvx8LZ32d2U9D3fQyKDFwdk2YRpXcmg4rzIeVJYfD8
YLZUpSmBOi1HXFGnNJM2vsjDAVxPdV26wiJ8a9IJ8RDABOocemD/jB7mu37zAVrc8Cvfp1RzM7d8
4Undcc0yiUXkm9E8DjBrytb0+JB9iVZEM2SE++H9x2Rn2xfTzlRO7vT9ir0KSnw6CVqSSDPYF0wn
doKIXpJAZ5NWO/VD9ibPOFRfrf18H6d0OoXYC4Fd0/hF3PO0cq8x+ctSn1lftszZpQx2dyAhfGyJ
SaVz6BSv0DSu6eg7gif/CDk31zcJ1LWvIHVBqQe4FRZpVGSRVMxLChDfVV/Vq2yhHL7XtpI3PkLr
cVdToGf2iUh5Mbvq5oIjhoI6/kH4+NJNI57HeRjh5pgUVFPtEm2G+FgrljJtS9WO/WPF63quOgt2
WRxyIBZBPZax2SR+35UCnM0yUH+LTt7Rysv36iMmAO8mF/P4D8Nm9GLnnxEN+KbnhpmzVWuqtupF
GE7MYyvSSXomQCtW6ub2cbp2EJybYU5TfEv0CWSYEeV3TK2hf/TntoHVXPXcAnOkCbrvyz5QnhhL
syoq70qX3LeUBndNYGvUoC/NJvcelK16z9sXK9eTgnamSMAIg0IGO6oij2WozvUk0Kp5kdCrqUB9
vx15c2grNzus4DJYABKYRGMOHCXOTDWtZ5xzxMnRPAnrBE1rntT3yndC0QLD4CKqksCeMAe26Ne6
0uUQMo7NF1N/EEPOON/3sPLFrkYFEsy/mNiHQtKiJ3S5uXqpUjHPnIXWfrQNK9iYJ4UaXmz7bkVb
N9onTrvPHogVOKPVWvPr/eCpRw0vjZxm980JZ83ed8jxOHvgWdvKNLBfUut2KF2tNPMTlzU6O+ZC
I2oFwHhDzIwck2GfaI7i/+t2gAl8Qzy4QSCEUXVmmfsAM8Wg7w2tMr4T00eicP7+sp3YVdbQ09EA
x9N0gE8uXRB6MYiyoQitVvmS6qeh3Q2hCyKoMOIYuor9xZEzQ8xaBaaPfRFAfkHGTNbg7yL9J0kd
LsWNvOxe1qHvXEhRkNVe7bF0RllSKTo4ZGuvIwXh7B1G3I4/SxvACivw2rto11vZNqTxUX1IH81t
ZiMD8ITnwuE1za72CIDqIjpgqNpjJh9diMvFVbIcjGb5EFqS/NVGdocxl9sBuLKoFwaWxTgLwKyN
JW2KYEDVT7Pvhtm2BA6Vh1tYiRF03RB7KtoCEHJnYjDxM8lX28VKdUj9hubyZiG2MFJ0VOzbDq3s
qHNTrOC3NJqFIo0wNc73pPC6ZtcbnIx2zRtUQ751IjHgzV7aaRGSoWsVfBTyQUqoV+z9BppjaKkm
nJBf+/znlpgbM5e1GagiWCqghBfn6GJzh3Cv3h6IsHMTTISZuSGKRUmwXq4u06ihsuPbpdME3gQ+
Bpyb8+ftD3T9pGMsMiEXmGMjpSMs1oK7iCtQYlVWvg/uKqRa5EM1LB4E+rpwzZhk4q8VZlwRBCa7
XS4cSrRMrT+mNVriG4QD1IlKmS3Yk3fb0ZVIRKUa8Q4sI8AlbPOwHYY+IY0KtlFU6JIXojlxzYFB
fzfTmLMKNjBvBLYBouLUuty+iqDNfT5qodXb1TGgOjV2+il7hMqdBc6dL82GppvV0uQuP34pzkCP
ALtBuiOjvwYa/L7t7/WLAXOj5z+GiVajzhoV4o2hNVkx1E3N0CYY07fnO2KFv1vHd3M6VlZh+5ZM
tYL6nPt+5Si7MM9EMqayfKP1sRap8scgNChVWsWPBVjbb/t53YVm/GQCOF6UqJoZhiZHoRltjrUr
O+kzeHMe2420mb2X3iIuZFwdYrdH0zN33QbNGc686aq7CtgY8EpCJq8z965hDCYIbswQM552rEDg
wNaM08xjuFk5gdAtBsoZdEDgQmMHeLtIkSNt7iJLbYFpeY6yl9uLef0awWKeG1h+wNkFVAeo50Ut
DLQfDQ45k6bbaB84xjb8PR/Fk+oFVhY6jrmVthzLa/vz3PLV3okquephuXGKlPZv5Kvz5hNEOoFu
Pgg/q7smwr3Oy+B5C8pskl7u8hCULpFVJm6T3bfl1223rsNiGelGa/q7mH2V7kUh5B2bOgDWNJbb
jem3R4PMzbYtAJ+txpAHH7t+C6EhsPQE0DPGCQS80eX3S9O5TLoeBZFQsQYHGH/MvrX28Gumht1m
Tk0nN6avyTNKBoH1KaLLw9mOy9l9eQTiB2B0B+c3JlcJYT4jMUYB6pv4AX2Ew2Y57cgpuB8ot0hw
/eUuDTGeViROUzmCIfUpvdOxwBT4+HIfbTPrh/whu4ZJeVRq35ioW84xZ1qS5bPaaLAJ8OqzuBMt
8t5hPf8Yp8gCQJdmv3lyH2vL+S0oCwkmbD2W6qXXZQjjLhNnaqVSEjt5aI/mPSCQYmxDP5H6PKDu
agThmjRBOwbE2hWdrjj1WizMIeY/7xQ73mbO4JgObg50RyBDFn8Fz/qhN6yJ6vb40YGpiBNAK5fo
Atf7+wOYDxuZGqaqdfyAjCqusIHuqXRnfLV3b5+GO+1GO9iPe8wkOEBuFzTfJ88EeEJL3B3b2ap8
ClwG5xet7uGzH8R8dbyBxtmMIxQXJkdrwJ1YuxFSZYzq3z4rlr/DRhfgeOhVGshiZbaT0qRz53cd
ZLKj8SSFDeC+7lDed3LjlsOv26bWwgrMsqBjwlMUfM3MbZVUKhCYBKaMojMfklwcH4a02c9TUm+K
vokseRp+K8007pNo/Lhte3Xjipqpg/caiibscMsQKKNQG1hOFWeTr+dOw5uVXm58diFBALg85jHA
Avjl5SEYxGAxy7UY8CoVYnoCch+9BW149KPVJ6sHckcHZ/l/cOrs3GWOvVjporBscTJE1X0Mvub2
n5HIQNids6IwWU6TtkTsFRGih+H40MwfRfTWQtNhSsBqP/My9KuIX4yZCgboMQwpYjDtcgHRlw3q
uAMFC17fyAx1gWCmL38rTP1NSAFHvb12K9YWjV1w5Sz5E/Akl9bESAc7WRFX1mhkP4yy7TdyZNRO
iKvsofcnHvDhKtEAcSJYyJZCF0CSV9ssDPrIqMykskQModOuSqBZI8kJHVu8SP7dM1CSLxPhC/CI
5Z2L0qA3Q7GuMCBQemGdO3nfb8dI37Rdw8k/r3YVvFqGjXDxIuIR+ZeL2A0DqNUbmDLidpPpoxfq
jX3bm7WFwyQTjgu05pce/aUJPxREtHXyCsQQIAPsg+ZTD4XOlmf9z21D13V4OIMsGmuGTYyLaDm+
zrLQCtlvWdZDBdUS6LuJ3R5SGI7Z+9tS1D2xrY+JXO2kpHQlnweEvzoZMReGGQtcPwS8BHjDMaZN
ZQrmAjRHYqcchdRwpOLdHB91+VWeu4yqHZicqn+f6YbDmP4hSBNFxAt7zYPCuYuBiK4s2Z+c1p+d
ok23Uta7WlUf0HUF0VlDM0Gxs0z18imMOZ/26upZ7KP9AMgwIIcKW5Wsu7xVKkWsrHLQgE8eJx0j
r/0RnM+hQ2Ihw9RfJzm3v/JaOJ3ZZPnOOqHHTkBVGMxcNpTvfoqgP8pTqGjfNrN2uujwaKlzAWRI
mIMz0/sUHQK5sqLI9MRh/KgkdYOq/QYVJfe2qWtMPZYRiCo0xnFo4iXIZApRbaZkBnrYKiAdvMyJ
kp7YAYSzpKi1E6jRG11lZ/1rAlq1vg+8/6N5xlVjhLhQUMF80426k2XgNSfRgCSCQIoEavcWbpAT
8pYJL/Hgt67Gd75R/+b8iBUOIKDBgSrD3kE7gW1URuhUQAFCRQ0pjO81FVL1A1gZTL/6JU3yLvYV
r4MuXhdi6ABnFge3tPaxodGoAqEgQSteZHZvbtSTUZt6ZYEJ6TA042MZzI9CIL5Vs/l+29G18D0z
9X2GnZ1Ry3QspE8MmGrLzi6mPDvFPaoQWk14QgdrZzv6BZj8Qg1cxePq8kySp9ZQIJ2IGwtqA0pV
vg9E/bjtzXfl4CJnQuiaAAIuE+jo0LCHe4aZE2R/cglO5W1FgGtAMvjZJZs0VWjevIWttteCl6nc
+uNTJX3GZmlV6UEo3Wze6LlHJmh3OWXgqaU7KNvbP+76q2JWF4A9DPIgL8Y4x6X/zagGpOij0pIq
W5Zm2gHyNskfsfn4H+x892ZAOwiOC+aCG81e6UEQXlpF6lMVDMUxMFOpsiM5T8V61SO4tCTBgNCy
Td9QKGt/iNLSmjDJ0M6POnmb/NOYcdL868CBQCpKqeB2Bb8rsOSXC2eOKhkMH8xy7ZBqViW0muX7
yPr/fdmwE9DCxoQLGKuZ8Gw6QW3qEBSLfTmme/DyCYeiljVbhiwWpr0aDiny9cZbCHIxlb50t0Bc
y3wlCUiScfZBMlbrPpK2zlM73dIKXsK9tnYAAiAdRdP1GsaNbF5J0gXHPOqbzP+U07fbq7Ycxpcb
Dm6Angq+YPIdKfXlt9GTsJ+0rC8x8m4rJfUxk0HCvSSraCtsSffntrV1b/5aW/7/7LSSJD9S0gTW
okF1ZjG401IebmrZhVcO/W/mdCWcpKRGpaGrVIJjaNN0bqh6k2gJY+ZFGkQiAJcC/P62UyuRICuo
uC5TbBKqI8y5YIxhbPajAh5cNHzM2RVm0QbzzW0j10UfbBwT1FELL8xCis3Emz8OxQSGCXD0q5mt
FaOlGwImkGK8keMfU6w998UrnrJ24j+AUOFjEss9JDFrU7ErmTfOds0MwfwY+fI7NgMoKf0lBzfN
B2HGids6AcS4E9xGtDV+5F2x7yGtYM6Ckw6HcZw4J8rKkuNBCHAa7iHoIbPtZXlE3SAu0DfIAuMZ
77bAAltYYyVNykumllODCScCTR8ICS3QCqQUl54WpRRFmBmqoZFNMGYqtAigWbyv9OBD1bpTUoFY
6vaX/oYWsyaRg6vg8sKwICq2lybRmM+NQW9rK7+Tfy4V08j5eI9tMA07iRW6tQPSDafbvAxUpQ//
PkBoYBJTwsQI4OpIX9jkkRhCqMpDV1vNRJuaBsf8foZZW3WCQ28pr0pK8ao7Zs+bhAq8zHWJG8Z1
cARhmG/psKMexKx2gLRfUAronMiH8g64jJ2xTawfxVuxTVyeKNlaEIOUCBQM2A944rFdjFHxQYHU
Yp2Fp8aaN9DA8EBBup0dADs2Mee64Fpjjr4w1YNZM+Fa5Wi7YAdA9Cm1Iwg2nN7JPue9pFbertgY
Z84xQaSbaSVJPZybHsCZgkE4CtBCautezK9HL3fE1Vc7s7WkGWenuibF2KodbA27zvmNYp3XvUGw
noIRyR1PvDRs7SS8cI256CXSYRZ0ca19w9jiL33f036HAS5CSxo8tV798pDx9uT1c+JyOZk3TQ6x
sUEqYNN4yDahDfove7LCO5O6aG5UdusQd/TeoQfs5t7r7fPgujWO0QoUIJYCGN4yAD1fLu+QmkIz
1bAtfZifyS/XP8joZ3QuqgPzrthy2wsrR96FPSZS1agTk3L5nOSAJ/cJ2rTo3LZvFVAuc0DlE/Ri
rPRgWDnnilu5uS/sMiHbDpMJCU7Y7azSBafk70fVE0V+uK77B2EDwJsXCCsTP6kkl6Fk9jjhdrLX
/ckOih3aAD5aplU7/a9o+yvcdfuJO5y6kvzAv792mRgycwxxkXiAFuFb8gtVhoD6d/Xv2pGs0clT
+vLAkx5dNYi6OuTpTLTBvgPrbF+qraLm8hI4gzDfYVx83+Y81itl9cQ+s8EESz9jIDuPcF1MFkE3
u3FO0nayTo9vPhB16JJQ/ShvD9HLH41O78B/0cD1wn1kk6P5/GL8eyamYpSTGCAEQdGMLdgNkRoZ
sSxjpxTP5fSY5t7E2x0rTyaU/ZDtmcDnLtokl5txVo2k8hO1tlIy2mBelGSwcviHoOddhauGvgdS
8QrGM4PZDUIRS0WSkxqNbmvaRZuZyu+Eqg8aJFgG2tjVnYje13zfiZxFXL06kGLipasYwE6wvdOQ
VF3VTIDQjW5vbMr7AGmHo50ED9OGt4+2VR/PLC3/fxag4F3AAPoISwutogXoF4Ue5H8wATke1BQN
oFbZPRB1aR8MKb5X1b+E4BPxlU0VbQ1e5rLqycKrgfYokgk2l6hzFKz7CZEXCHda/ihXaBhaE0/J
+7oriqsAFSXsZgkEr9halwuWGJg69XUNV9/HaIPXkCae7gRU2xp3YUpnp92F9DjQYuMf9C1PWnWJ
OPaax7tDRjcL1RnwWVwaN6ewHCsdEakb3f2kGZuuNd1oIJwvtu7kXzsKw8CVzRKku0bYmXYYou8V
C/xUgiV5OCMfB890ZpWGAmBLhRMuLVcTCi52z9OE+G4uXXsLGmrUEmTkpMqlt10ehVJSIHC0Q/PL
eAzw6LoDXa49fehuvQl/KTNVftZO8CxuwMb3EUGwjrMQqzGFF8eiNQjEMovlSQKSQZ4GvyCbt8P4
oPsVhgEcA7IK/2GLnNlhjvApq4ypCGHHzxQ3BKcRIuylizOMH06c9tDaFb+wdPyPS8yhtnC4xUYH
U5NQHzTJdwfVtIuqsGSpf621j7QuMe3ISd5WE6hzq8yuEdpcmfsaVueFCyXBxMyfSaIVZo3RVtTJ
FjwzaCu0oJ4x5K3cOLeXd+UWxhicCaaNBYKKsf/LQKqR8+dx7iOQ9NiCzBnkev/9A+roMAMJjNIA
WlZMqAJGC9L3hdQ/l0I6QVVQfwetTzTbtx1ZW0dUosA7slwMC53rpSelHAAy0UWNlYGXyS1PZOu7
6kH8bJ3egToFFIB4FlfS7guLzJfT5akzG5CFAI2VAsUj3w/3ZkMB9mg2NY8wYe07nXvHpIW9nHRl
sdiKKmAjdWtAXe/2Aq4coBfeMAmg3DdzmwWwUJpbFSwXQgMpRN6SLeHEnFsXRphTOitHratN4DZE
T3sI7c6B0mTqDPbT5Omft/1ZyxQwCwKCCahaLXHBBN6cNalYFzEGzT/wVTD5klFcRCOtPe0wv3OM
rWSayOoM4CgwlS0Ttjk5RlB0CNS0sWTPPInOvPdd0yoxafYLynoeF/G/Gg5n5pjQq5RSGdQsB9Fk
r9gNJCMkg/epVmqvFx4xEZf4JJ+hktOACcweHogXFjR2a51KnmF3Jm0d5WF5kpS0uIu+1GfOevIc
ZKIRNI2VNuew3lnFUlo6/u5d0fLvoRX0VHzWVvjntsGVZ9eFt0xgCmMnjlWJBR3M+yh1hJzKCjSQ
fZorHMzvmiUwgQBeAfQhdDkXz8/SSmUccdqLRWNN2b4GFbSPEuhnEdktb4rmGtyMaatzS8yJKAty
NQsyLGmHWKDDTvNU53R/EktabkYaeCndQeqpo77T8RrKK13eS9tMgM51rcutCdvFQ08lalr+KfF6
56sDpHNz+9OtBeq5m0ygVkkgg220bCzyM78LT+1GOAgPDccI76sx8dh2WRjVBfwxcYsN0jKIqFSQ
O4MsH4+XbC25w3db5szAJA8YM+NQC4WYSEqqxaHZBWVMgFoVFOydcVtv3kO3eDMP8nP4OO1jFAmS
38nESe3WalgXP4BxFgStTW0O+AGGD8x9/VYVx2WstfhQJzsHfdXwQcjH3BzRxFXUmkImnKvRcD3S
9B28fxeB2ZB1NneQr1oW4RBvpwfNk/aGN2LCVfzMtj0F9Mnt6QiEvoRZ18jVMfAWeuPJpK/69p8B
0Je/hR3QqbK6E6cJv2WGMHqvPZCCI6L1XdVh70VtkZzSUAoBQQrzyZM6quZIrBurR1kCKYyX0e4Y
IocJQlRFyQZzVJv5XvR4e2et8Aue/b+GmU+dCxgtbkYYxlzovBXx1hWBEobA7XLGRyUXkrzs+1uO
Mp9VAO95Umew10oyHdC5qH0qS2BmNp3bp8Lyh24YYgffDWECY5eBbyZOli5Zjb8n0W7pVaNPrRJX
CT9u27se2FmC5O9Ksi1XQL3iGNzfjfUz2DUV/YMbBLt2tpD02iLtII7KSdh4Hi4pydlFUhSgIg00
eNjFm7y0a4K+j5upmHmgZfal88yt5Yfn/jHplKFCilZtl0gBH5hoj/XvoL3nrOFaRn1ug7kb1bHK
OlWCDcx9Wt0f/zndCz9jqh2V/9AWvfhazN3YtEpDWgmL13YWGFcz6Zj2nAi8JkFgIoK5A1ONtMH/
XzEXqnGWvMvtzAOkp0VEJNvGBRp+I/8gj7cX8buacx35oFfDZAGoEFioqFqlSavpcM180nb6Xvlh
onrc0PsetRhQx7ml9QMnp5WitCtuRFt6/w/lJqzt3x/AfMWhipMoj/AVJSi4VXeg5w8Vb+TR1a1l
iOg2A8KsAG6pfK/+WfhD5lAXZtQCQfslQqo+oyZ30HAJ6auVJDpKqZgXAdUCE/KhOaZiZ8ARzUNf
zIo/QwjzHaN7wU6d1Bu2gX37061nTWcGmZXrYiP2QxMGVSQYdBroj3eZNk/TptgMnNNjPUzObLE7
oEIpr/Zhq3BE39HAq5BQ0Rop2bbo2FONQk773r//KB8Dp0XzKrlTIJDC+RUrHxE6L2AHQB8Akovf
1bazj5gktZ9WMojVNDSvKdqudq+OPOmj5Q5jPiPmtQygiIBVwVXHfEaiJ3MbmwQtoqq2Bc2rkzdA
cuceAyrdKeSpnq+5ZCxajrApLp3iy2O5Sok21yGAaFoqzk9aW71M+KS8hu3KQxroQbQS0LwEKwbL
RADi8WrGgwb3Z2D7o502mR1otBFf5fatTR1jvIPa78yjEV25A86tspdqNkNXqekUNBqLzzJVf8i1
7BhN/nZ7G6xYAVTq7woyOUkH3q+iSAFQHCLwPRN512oEbzFtc9vMSliAJRcV64V1Gi1MJhWpYl+K
8z7EEqKS6Va9DgnMBBoieV6cqto0Hn1SVc9RymX7WLm4AZxDkgfUBqAbLFd924d+Z0AXGnQ428Bw
OvO+RnobH6rkJ4SAkuThtp8rT5cLc8w1RAK4rxOYqyfsctFJhNKJqxr1RVtCmN42thL9GO4E6YGG
yATiiDlVAmKWXba0L+dq24O7MIX09W0LKxnkhQXGHT1N1TJsR7hTQuU6TyC/+EiyQ9GM9m1Da+t2
7gqzkcMBd0ISw5AmPjQDxqiC0pmrvVRkoNz7D2XuC6+YmC+1ehoLEe3XbhaqUxYmo9MJVfBQzuaD
mLcyx7eVLYYNtiC9QeWz3KCXh9SUdaScVJjrzYc829bRJ7dBsLZ8qCzjCCQ4dYG6vTTRV8mYTfKM
RnZxH6l06DZDAkH0pz7nJDxreRZoy/9aYtZu9KHHOZewNHm+l33Nbrv/PaMpozvqI3kK7kuPBKj6
3Y6OtdPj3CizgmDTgbZmAqNGvMlwPIn3em+Tzp7Cx7DnPA/XNtVfWygwXi6l0YFIISxgqx2fomFn
8Prkaw9+nOtLigMQrAiN5UsDQa7PvpTgXJ9PhWGJTnYYvHHh2MdrCRf/gAeMaeMBw+MJWwvDc7vy
pd0pCEcUhGE3ChbRpB+xn9qiwOmwrBv536uSfZgNRWqW2YCrEs9NLymRhKfFTjF48kxrAQGW2AUe
DnD4lR6Vb0JqLSDwRRe/inQzZI9zkdC+BqE37uXft6NvNebPrTGnoAwpnjaJYA1DHdrPqUvUfQLV
qxZIWX8GM4qiOCOi876VAtUCE2pxp0NieYtZocaBEnBkjWnfbMM40+yhbg2nTcrP2z9xrVMKsDz0
yTHpAcoPVlYgKpR8yrQJQZXITt/+6PD47kLZjmPTHaoPWQdJG/gCoaJlSWJ/aJWJ0KFCxat7n437
NKy3gkR26BqdVBH8HiZPvWt1Dc9/IBN9Y12AtN/ED9QOoxuDSinYpHihkdbyN+Qp2+a7EBvbw0TT
7ZVZ287ndpl8dAh1ufJj9ASK5EdLDhmvqLMWied/f7F/llQXJCYJITguZOwqBZjBtrf1cBfH935P
zYzTNV3bXufWlv8/s5aXPdRwMSuEyd+fU73UzV9VHrvX2p1/boOJdq0z5qEqsWJC6sbJs4L6TWLL
0+Pt77LWMcKwAZi9MF4GHiX25QwBr2zMUrgyy68gTbTqaltLLS1QUVQ9rdkRwAkqXtFjzbdzo8zX
akylMnwVUTj0L2nyrKZ4LR803qtk9YjH0Q6dOiiPL1N7l5+JAMsSTdB0s2obG2+2T40X6Q6+llMe
fMdAzW+g5JHXtlwLDkxr62iIYWzuakg20rs+kw2s6FAmTlShA9f0r3OucXoqaxF/bobZyUZm+GJS
IT7C1psLG3ua9jMm3cFHLooJJQrnQl6PlDO/mC0s1FoziN8BObXWCPZ6gkExPCbuMiW2h0LUwegS
nqBNRM2q52QevDVlAkYOIVOviFhTX3yIuvek8+qRI2O7lrudrycTLIKsF7OYIFiiMX3sDWgTGaCu
1evnOuwdIIk4n2+tdmqe22P2NwACreGnsKc82WSXuvqbAqG5p8adrWmL/qLbTPbtvb4sElMTMHUF
7GSYQ8QsKQtgQ2NMjRofFrVU+DPFw+88JRwTa98JMPllwg/P9CuWWiVKSTuYgEOR7H5Ijqn+LIq8
E2vtQ53bWDbG2eGrIMlu+hw2dNka95j3fRSsyNG2Q0znh27b76BM5I3v0iePuWjVOQO4ETDuA2zF
Nix6Iw2MJEP+oc6N6/dJRIumpJnvcwod18xFKCxjJAdvLRUTDhhQvfRwUvV20sYBfARPmlc40odw
8rGjreAYRqiQ2ZINoLonbo2OzhMlb4AB74wP8SN8NdyI80VXhh+WHwP5TQALwOTNVpLaSA80iKi1
gC+oboHXBohUoLupu9IRA6UxDUCf1Nwpf6RtkNLciz3thXfUXS/85U9YAvvsi2Oqa6pBbQ8Gj3hn
yo4MdB3vaXN9I8EEBgkxCwfWTpAOXJrIGiJVYrF4WX529Zf5/0j7riVZcW3bLyICEAh4xaWvLO9e
iFpOCCu8+fozWHHu6UyKm0Tv3Y/d0TVSYmpqapoxtNbmyGS1f24fwe+2ew0zs90Y9fZQLgCTQPyj
/SF3uyA/5WpvD/IaX8pCfW3CwgsHyTJk5edDfvEY92MYAIv10SZpfo0aPdTqF/LzDu2ErUCGGc3t
YJiPf9eUu8bQniwd2hIluswj05eS+57Fz7fXv3CJXP+omdfToE0etHJRO3i7QHqk8iR0eQ+7gbuE
vo/F1pTvyJogymQe134PmOZE6wD2o+8Te3JpDTlRkWZKTfkhTulTEhkr4e33y/gaYrYsEsZSPxRl
7agZ8crI6ZSNHLuSYLtB2oeg7r29jYsH4mJFM2utGquWwgpwUEqzO0zvhUkFbvpiBWbRWi9gZtba
UQHhuwAbR2Nlyyo/j1A6IdPwHgZYdv/BksCEAS+jYthp3rnEujaMWsirOAoKiXoBLvzaw7D6bZBF
87MgeAWmbBBcynNtGpqVSd2nWFGp/AnRRYRMHQJrHjiQqbLTyAmprarb26BL5meh2xETqcj4Q3Xk
2rUYY08LU8fHEikGbktyl3TlSjCx5L0uIdRrCKkAUUrBsSyJR46EOSaoVCA1TsTL7aUsGcQlziwE
5EWMXRXAyYwYYe0ZD+sRLfdQxa2lFXtYg5r5/ELNlbjSABWrmRuatihVtHI7ZX1M+M/bq1LXvtB0
3C7ulzKL6ZDKNbZv24AKUbXNU73TPMtRz5jZdMAbC7ZhxRs3e/McPr5Ezgtzdff2j1jyIJdbO/Mg
aLfoGrmeLLPJvDTzujH3O/Qj6MpBYq4k/boNt+RBLuFmHqQAx8aQm4DDkNOzpI5I6WGashDIV9wG
WjTNqb0DXYk4BHPyKgXZDSI1Te1ohT8SKIidTPY1rlnL4u5doMw8lWXxJMXAae3wdNOZ7VYCuRMP
Dn2VesK8Z41/e1ELbWYYa7nAm2VCs6IQBvjZawyh2uYfg9npO3HlB/KmpzZrbcEc6RUtEFv1rvBr
zIexp9s/YPHzEYK0GwYp0DE1s9iW6FIfDlivFEFzh3GHaw5dk4RYPBYXIDOTZAMNpb+bGqBVT1bf
eLN2wSy04kzjQdNc68QZrcwbpccYrCB9gH3MpHOR32fso2Qbo//JtV9le6bRnooTkzax/Pwf7N8F
7rT0ixMfgC0iDqcTX43MVSC3qhuIiNLH2yiTFcwDj8vVzb6SVLZpOwZAKbI7Lf+tDUcViTUU9pjI
IBKSeDn91zwn1/s5+2R9LgoL2SnYRbW3og+oHrLqQ1+7qxfO9NTxCyoMtGcjYp5dAy2yAGOtAkUE
khMZxE9QKorNc6vwlVtgIYUDiAuo2YdiEAnujAxPISjlWU9Ka49bfho30km7L0s73YHw42B9KCtN
OQvuBFUwJEKREEORZT6jJCqpIRBNr51anMygtymEXqAMqyk5Eupek6+kHhZO8xXcbJE16RIoIABO
qMdUelSirSKtmOJ3GVrwfVwuaWaLPRWdWcjAKPVHyP9JJfiGTk3ithmE+rintH9qzS/Ng2w+lO1B
z+4rfoZOQgPHFq7s7tKTEr/FxNZqmFkw5sVgpZKhbt/FWK/L7si5wZfNvzTnkR/bY70NHxs/lexg
O9EhU3sfvlRrEhcLwcXVD5gdkyyQUMmP8QP6wA96X4RuaH201p0IDee2C1hd6+yiLQuZJ1wHFGFu
EW1lHVOm2q/Q/x0ff0Z+9JYrLt8xEKFmx8bmz2IDyufbP2FtsbO70TTz3igg8go5SLfTXA2MYWXq
cfZJotf/Dml2KyZGPtQZdLkcsP60waFI9kPyWA1PAV+7OKYTMfOslx9w3p2qgRFJi0ogleqx1D7r
eCWgXuhKwtCghmYysD2YE8/E9QVRaQLSIVpSO0N/1oMzZlz6xC+IP2aHoXexOMJCiE2uyfn8ZR2b
LQxD5TgUBKRraIaePRZCVlUCrOu1Y9XELeHfetCfR5uotmy18xIT3EOxwyy6TcWBtScpPEAjetAP
lNx1+jvtHtCFZqsDpP/YJg7cKG89kE138iEe/S53jREvH2JDjSQyg0MTDDY3e6+F9nmdSU4FGfZQ
YO7qS202SUodIx1sER+G8mzUst+HjoUHEwP//JoHXLBRFYo+CtiCEAp8Ey5EQgatnaOOOAAeEB2y
uXWKY8eSvUIv3dtGuuDbr6BmzjbvtLFO1AmKHzl1qxCMdtCyBYc+qLnFimdfBMO0Iuor+Ocb8Tsb
uyZJCcASUGb36ejLErVr5V3qjnlzF4nav724hZt5Avo/vJlja6oB1GMK8GLpVcYQC1GfWUX9sfFu
46yta+bVFHDNiIpO69IDaC+mvqn+zPUNGcONMMydOa51wCwAkokWaer9mhQqZiGHpIZmoFKzcZTS
k5nY8fFzqE9SVpy54v37kXIkIVRM1CEBi1z5/PpPMwO0cMxqHFUPnEG8DCgvh9TvshXrWLj3r3Bm
pigUEmoVGBSdzDr38SlRnnm74pIXHOUVxOzaJyOxOIptjVMHGpR3O4eu6TwuLgIMo0gwwl2hC+Da
U6ojoSwLsVla2LzVUCxvRfiYRSsxw+I6LlAm+7gI2FvFlCiXgQJuPZug8zXPt7dNem0dM48fSaGl
ovOocYr0tyigfItcF9Kk/xXIfJJa03PCcEDQAQBJrVrfdaYGz7tSnV7Zqzlnj5mir0/LsRK50c9h
q7qY33Nvr2MpuYwRw//76n9ZKC6+R1nGRa2DYwYj9eOJ0yM0/ZwuB2fdQFzBs2NaoxgQdniMy+Cx
M7wCgrt9qLhhm9l6J2+C7qmO1+oE0yeaXZ5XP2rmJDK0DNWWhN1NmxczfyqGO8YOoK9u2UmJvbZZ
aTJccLZXcNN3uNiDKJDbLFInm+TdpuWWLfG3RN0E8Urlde17zs5w01pmJazpDMfRfVMWhzR7vv05
1xBm10ZeMMvsZSB02nuQbdRaWbH7pcTr1V7NvATlyYghGOxVosvPZhRBPHvswLJsDfd9K3lWbPo9
z+26erRY/N+Cz5xHyEaMDHQBDoT8nAalHeKQN+d0vK/ovo8ssLEcMkldQV00RmS9cPWj5oCRtmvr
qEqTMk0KIUEFjxVkHtcitPo4Rg/qyC/6KNe/b3/DJWv8q2SPPDP6n7TZDpu9VoneAl5jtX/SMn/u
kQtrlMyVyeqGqgsH7RJrtqFdDc6DIuYYwT2iCbtk6JcTX8YpeHpRH8uf+Uoz20LTEiaZoSCs/+/S
Zq7ZDLQEguSAa3/Kd/zVeIrvht+FBVUH8LYTz9V3r/rD6mDC1GE49yYXqHMeYmGo0LFPgIrXqdf9
Qeu8ftJ2YPUIbbHGDrby8eZSfqYicjnrgYVCp5uB8nzMnDh6NNdIC5cuucs1TR/2wmWFeoRBmQg4
KbF2NNEOYQcJomEtQbQGM3PEjRKWJK0nGF12zG4fIbu2lrVfID+4sgp95n4HczCGZgKRQHxnbsr3
6Dk7Km52yN+1p4jafMUNL955l5s3O9Fgs5HbePpIVfbKvqD4+1mDd0zy+KZ10DYq/RYH9RnNj9ZD
8nr7bK/t58w/w28mJS+BTMjPznxVSWUX8sttjNXlzRxIO8SKJE+2QU8E7YCfil0f+F7P3KbDkvL3
cd/fx64ubHVjrj23VxyKPnMouLVp2BfARl0cHVPKWUMh3qYYtGfeh4y2AmMlRlpov6FgVVf1iQL3
LznV9UkIhpRbolYways43vbnNNnHkZcQF+P/Lo+ehuKUBdum2RSDKxV3UbxZ2e7pJX/tXqYfgCZu
dIujMD1/0UBRlllJpmFkrSvtuEUXptCdQbbxbcGRFWEAOKTeGHip8FaQjWk3b0HPTk5uMpOjYQD0
nPSAlr+6TMEgtI27HY9PknVO82NZvOdkUxqvFsSeVG5LuUfk34ryRfFG0W25jx+sibeFyR6pPd6d
zCLYjm3sGOIZWRJVek/z0rVEZFegOqzLzz6Unbo+M9Aaa2JL1BAFyl2rYSAQ6YvqWI0xCjWfJuhJ
pVpz+sFX1G0EGtN0pxf7XMq8ottl0iaIdjQb7RoNnuaGDpuyfYr7U0DOOssgycvcNPvFIEyVgsYR
UUWKvrjxPonOmepS1UfDoQANQHaO0l00+HKNeDV7TdH9HWwjY2tar7l4IDUyApCJHh4SaNkosWuW
W6N4Mms/jYkt2qNO9xF7oPlRAoGV8Wah4D8e4/KQEyjBxDsjf0zjTVZ9Bd0z6iaZ9WS025zaxrCJ
yTnD+ZFbEETxnxX01upzN/oQ8/E4KNnTd7n6yA3uoCRiIyiK6Sk0HU15yaInKf8iQ+VaGE5HwFJT
hu0CwVuh7SvJtfhPNdcdjX3Iw10anSUBYl0UUtQWffqmD/NzovwlKMBX7I/1nxpKDdZRDs5IY7XV
ixn/6EoIMRXHFgIGNSSGQbhp9U7c+kzzKrnaSU1xrNmw0dVzQjpbzs2NGb+jW8hPuZdaa3Wnheoa
uM7QtYnpNRlloTmxSKqzoNTDZmrGcZSdsSv9GrQp3E6OFcZwbfmenIyX0oOFPWE6b1gJ3JbgMUMK
YR9LQQs3Gr6uXUOR6HlTqoCPjomrOp0DqdlzCd5D++2JHpmb7X+icPRWeWujAQvziUjRXyDPDibN
B2qUuNT+tgcFnrov7PGNFXaK0NV5NDzjBMnH47ANd4Yr3Ggj9bbsQu92xUEs+IernzFdR5dRQlvl
NYN2pqNOVCSADly6gTPuwMPwktm44VzjGNvv1q/bwN+joOvlz665VsTmIBuol/XMDdNPoXqVEHZD
1tY3/f6Z/7ta3+ymk+O0Kwwd9avUTu80hxxCP8Y6C7fdQP/wUG0bZy2ltFDIul7b7IZLQzDL1yb2
NH0t7HCX+YUGQgfkH92v+nSXbHSnWwmb11Y5i5oTUoKmfDJjw9oTfRP0d0Ta3v5gS7foxU5itHBm
KaCXpnEJjIiyH7K+HeVsJ6LKrrovVJxcK+m/6k61QWoe29CUcAYFsg+8fYjjtRfmX6a9//9HRdHu
+qdYVqIKayrJIxh8sEJohGW7yI3vAvdHvOnd8RG3GqTYMrvyTbuF7mbtdO5ej+yn23vyzYihjwSh
O3AlT0TGdN503knhkMhqgDBqgOAkhg0LONfKOK227n/7vgD6S7uLxn248LmoqJWMiaDQ8UDiDXR8
NLOF5BHVv72a7194hjI7k2pLxqSvgFJy28RgD+IzO4822TZ4ynfEyXo7R/Fqjd53bW2zE5phKsFg
RdQ5Uv5QR89C9zvFub2y6U9c2ctsYbMDiYylVMkNFiZFsrxL4iJ9UyVCI6/Ph/xkNFHyR2qifiWP
uWQd4EcH1QzEvtG3MbPSOEKbTDsmHcqBGxlkdzKmLsqDSt5vL+77k/nv6v7BmT30Rk2FLgZ6vB0L
cZ2r9D7dsL36IVkOO5pP2aM46Kd4pzvVWifk92fZhAyuJ/RakonFe/bpmDFancVjkBTvcOp2hmy/
YTLBI5tqF3mI0tY4dVcBZx+yYUXDywaA9ATNb2SGN5ajPxifHQigw715t5qO+JYYmK1w5lglfcg6
IwRgoYO5JndasLnYJSI1P3NWZWy/F+6v0f5m1i4u4yZL8naQgda7ytnctD+hglqBYdOZ3mfjhp4r
BEZQQf+CNQ3btXtr8SDiLQAhCsjSy/NS/aDkeaaOaYfGKrS0tttuymLpdC3kWjwWBPzPGJyDXsi8
iEBr0xAWthXBVgN9Vxl6rtKx2Isfwb3hQbxsvEvvmV+vCZ4v2w5oO1C6mEK9+aWBGauGURO4KCz9
1B7QWO8HbvJDfcY8oVOcmx8rx3I6dt+czgXe7FjqkprUYZiDKFZFJ0td2+g/dfimcmW3A2EOXn8r
O/u9/2AynwvEWTBrNEFCUwkrND8Z9J2Qp/YzX2rBawf1KQgKnAeQLUm7CDRLfyBh8Sn20nGNan8K
W7+tGmOi4MO0sNPzHsAyEZWZk8kZJUdN+WOuiZgsL/ICYOYC0FnWpayGL697ii7v3IYKrBPJ5mPW
oD21ERb6XVDKLxM7GjSkoEM76FHk7sItExFE+HRbpQGUQopzJ7pdbBJb6conU2+R6pP42gPje5g/
fZOLnztzIG0MympZnW43uqOfkwhvTv3wSWwfBXg0zZ+pP3ZutCf73lGo2zuD+/SvO2Cuf4I1C9yI
pPVlomPHQGVbyJ9S82BySDy9QWhtxQIXP/7EMzhlOfCYm90HUasXPKrgv0bUurJR3PW9vFk5Vovu
A2NHigmNjIki5Dr26zMDz9PJI4OnSQdR3V1z5+sHAjqZj9pmz/oeGgTokfRL/zbwGu7svRYFZUx4
DVyLqztNjEdUqR2WD164RrW1vIv/rHDy0xe3QBsN+lgzIJnWG+evGvdur2Q6IfMjii4XtLygeQBB
6ywuMSoRso4VMEmmbyokPYJ7qBt22QYaw3fpWrvH0mou0WZuMKViDKsEaIP11jB/Eiy+vZw1gJlB
UIPrvTIBUPNJU35BOvT2318KHv+yl+P1g0YdY3aCFXUghLZl57TGj0qH4vKm4j6mWSy2EqUuxt8X
SObsoOY9uH+NGEicyC2080JknOPolLJfLIh9phI0lya1m7XWW8cz0BVl9avcYppBN/O7IKlWLP57
xy4cBxhcoEgzaX2irfvaEAemFaTN8HviP6AisdwaTUUV+FDv0KSEhEgtr7xil44YGCExTwjKb3TQ
zNyHxolmhkXVOSwA0YRxFCTFdI2XV+7tL/ot0JnU1pTpJWVA1Qk6O9fratMI9DeFgPIw5HVGNy4e
cBvfhvieWJowoMFKdQi/yuh3usYw6kISrVxBrf6zP0e4pTat7xd2u0XPs+Vg9MoDLfAABvXUXWvD
X8amJtjRIN+rgu77GtukZa9ws06ceBs1dv+Ugas3hBR8hSSkIyH3Yf0eqTOemN+PdnVYjdIX9/cf
/DmNEgoLgmg98JFbecBweYl5RtMdnXzTebvR6UJXcZ5W9vvbKZ32+wJz9k1530YNOmwgeg8e3x23
4z10inP7R+wUP9HMBvELD2yab+K0drt+PyXT6wdCnybeQQbkrGdWK9S8QX6WIavE34zAkfmuaLc9
VBBNZufSfdvELjitMyqjDXxze9XfDswMehYLibpXak4ArRr9rle8TqFe3z6Oq7zW00m/ujJmQDOL
qrmqBNkIIAhD/Sr98T3daztywvSbDvEdjrhrxel+Z9e4RpzbUFRXWpTIQAS/pfaZb3s3Og8n9thu
Ezs9IVhC0J49yD5/QWRr7MXKzn6vkM3wZ/aURdAY5BT44U46W0/sNdkVr8gxHc3ngXnQu4RQrVM8
q3ejtOI6vp+eK3syZhemktRdXythjCAqsWn8FmbCr6WV9U0f7MYHNWauvQx4F1UdljeCpzRrkMVT
xWNlIcNTy68MpBDplMnq1gRBvucqZts6XeYXsU2PdcWY78dn3bRHOdoixeTw34Nlo/A4iRv1e/Vg
+pZLnm+flMVNnZoJQYdmyRDQu8YVXRXLo4ZNDRKoKEWbMn8N9JU9XTyNiKtwcWFawpq7XbVgrdRO
GIVF8XrWrd/xqJxraRBb6AesXM6LC/oHbH4+WovEIKUBWEh+6yBkR+MJW+sg+N7JM32tC5DZITBC
9ExSDLw6mnQMNLelx8hovQxKFaW6rzAlJ36i/Hf7S63s4tz8w2i0BiUAJuLszC2T6KS3YM6JrVzy
MNrb/utY4HqJM8NI5SDrjRyN1jJ5CIP7Aj01axHw2qea2XxoReFoMI5PZf4wNZugLmqwFX+5fLAg
lA6uO0UFaej0Iy4Olo7+dK3TsQ7dOkkK6OlOuWbXuP3JNkh2On82JOYwJB2YX+hnLXHRNaHWa7X9
ySC+uZWLXzF93ItfAZUtMRgdfkVf7mRiq5AjUEvPiL/C/gzqW7tDdSmEivtauLVoNBe4xjVuiAYs
RVTAHaInlTpqvB0Fdylf8SKLBwIwIBNTJ4nGeYqsGptIzwLgSBrETDWsQ6HlNghyF6LtvR0OqVPI
iitVZB+WK+nkyUzmewsmO5DNQcOcQM7keo0FiTgC5xxmxAaUdwovTtYygNM2fYOY5uchsgz1qbm+
VsFB1KOoWF5cmHvNAA+sjMpJTz4hrbtja3f898ELuBdIbP4vHET2rlfUY5A5H1Q0/ydQzDB+i15x
GWrj1aOAAF2ZlW6Y+2nW7RAw/nsfcwk820p0F1eDygCcRdDyInTHeOkbavDYslVJz+m6/ranGAmY
2gPBqDMPD5Om6iFnBCyzSpmNEgsE4Ec70xN3oHi5id6b/n1ZkbtYSbYwPnc0V0hGljf64jfM4sSi
6eos6fAbJCMKnktD6g4pzSQ3GnO8M2WhuJ3Exg3rzWEvuFqe077c1KbZrXXiLG+GDk0lhVBQJs28
lBImKfRM8ENkGjlB7bYNmjF+SrUf62hAQGoMwlrYJLSb9GsecslFoIYGCkATk35gy702NnWwrLSj
BfaAf5ox+jN+WdDH1Z3blrXk65HvA3GMCfk45AuuUSKpJ1IuyinO0PcNzbdhgyT68OM2yvdMAU4O
lUHkNbGYGPLcFxiJ4IoZIYxSW7jYPjBfMwNykXotUMBvEvUlIMSP6jRwArP70Yv8vaqMh0ILLEdJ
yUtQa2TFOy26Rgz5YYASrENocZq54DaRcDGVoESNMYgdkOCRG8h6j4UjdTV0kfmD1qSe3qceW1PR
XozVJ0IzDWRECvDnnxY1/pZICaDFfUn7DS+1H8kQ22n9OCq1q7DwtxnjWWi9tJh5b8VHHeEW6kp1
V+kxAjXVptbH7S80naj5qcd3QccZJA8QCs48zGBURVEPcNa8j/Zx+5CSYZPoxA5Qms+z1g/iNWba
Jfu+RJw9G0RrJcMASkZHRGNhE4RrlZx8cL12dClf8Z9LVn6JNbNyRarHXu2AFSOatjpuG+JVdCsh
zdJldAky3YcXsUSpg/ZEsQAywD9GUWFztpGsfYCH/BqV/dJr6BJqZkB5UjdhHgpw7dYqOj49K7EN
/hnEzFXxzoPyN5i0V3zyMqSGvgGwu4OdZPrvF6uLOsHjlmJ1clAAKXLKWN0NFgpD1LoLaGXr6TmW
xpW+1r9DJ9/sEmKMkOWeYvd5WioJGoq6FPyTtuFvmjPYeMYe8xOxE+cgeYMT7Kxj72JQxU1Pwh3t
4BnSs9qu3/Pn4L34pa1846WYxsAEp65SFY3z+syQQBKtD6ECp4x8EQhSzTvOVmO2RWMF76GlgsQB
8dPMMeVZOupQroJLftAeFT/fM6+1UGlRfX3D/NgVnQ2R3dvHf8l2p48KAn+Qg4IM5vrr5gK5g7yq
EWBQYxD36dB2qRvDa+ouT0TnRKzWH6sqN9ZIP5cWCw1xHajgmwcH8jVwKVLc9WhddtLhHBO/zqDm
sxYlLnkaE6lYE9TsaGmdz8vKdd9lXO9ip2m+pPGOhS/ceqGmf3sLF1cC4QN8MgU54bkHHY1+SHCd
4oCY/Klp2teoDG2zG73bMIvpOxP36KRYq4LDceapaysImNxjpCmxTnro0fjQZege3ZTNvax7ueIR
PJToUWmfbwMvru8Cd+avw15pwi4cJx+K/Gwc7UjxmKdrWhVL99Dl6maGGDE+srTDLoaGJpySGL8n
0K3FtcxRRWb4XDSKW2TZCjnFMq6OlxLoB3Enz9yb3mUFqWqsbuQp+gnMQ2tQdxhBbgfpsUyRfEr/
3N7PJVcCD/L/ELXZYyKoU96STIYryRkYbu6sZq2+vhjiXELMTAUvPK2gDBAmSn+iwcnyQnbPujdB
Mcy8VSGvBoXJ28tauifQjKFAhnjiGZ9vZKALvRojHWbS5p6pf3RZDkLOziVtfcdBjFlr6VHuht1/
hTrfTA33e9y2QDX78yjOUXOvhq+ldF9pW3RoFNqKtSydhYtFzgsyFrGaWCKA66KnPDmERAOT8oo/
WbLIS4zZectBh0yZCgwtRlkNYs5aaKtSAtUAd6i98T/Jz13CzQ7ekJrxUMiAM8KvJANHV++VzcpX
+t7SoqlgLsE9DrOfaHVmICRmdVEhkHCaIUk4+uhb9gE5XfqTj7HlW7mSPfW5Gd+BG7sE1WjJpHOa
yRTlkJh1x7BIkkONabk1gbWFz4nrHPV/MGPrMgoj15eQmVlc1HhfTyIJAdSioNVktmt6nkunEewB
mownNcIHTIpfo5QgMs5Ji0Rh1xX6UTIL9Z6l+iHpQcWPAt9maNXORQx3QmlosMMoH53bh2RpmaAC
xJgQqqMU7W+zH2Cgkp4meMwG5pOp3efmVlltWlqwWnqJMXM5pBVjZiFn7tRge4vj0dPq3O5G2TWC
0qu5dFRrww5bTEApUNQllhOnrS1nig1lh+2QJW5PVPTRfxrICd5e/UIUcPXLZufJNCDFXk2J05J5
FnntGpyhPVurcC14dRi3STXMnENCZ55wo21SIY2AV6Va/onL57B8ub2Kpb9PQJs5UQQiBph7Hprj
DU8N/H1ogYJuNXNw4d9GWLRT8BlgYgw/X/8WkrGxCGqd4XGR04NVb/vKM3MnMT40jMmAd7vvkHJZ
KaQv5QeQb/oHczKri9dFGepUaS2Ih5AnS7ExzWErtvaBbsk7kMhGr9XRcrWV3O/SaQD9ACT+QH6B
3Zz++wVkQjEFqOXTc006JnQj4dG2qq+7cBnSS4zJJi8wSkUOQOQ1LatwFRk5IndMTwF/kaHFrtrN
Wgj6vR8T/hX1D3QLKggMv3FDQazKUKoez5PGaV35ped2a6MM4piQGeNH8yyjgi8danAQrzW1LO7m
JLYLYuDphTiL46tqYJNwBPIHyl4L96L/NFdnHCc3PHsLonH9H4yZkUCpUGsyhoeRvDFsvmWe+hEc
G9/ahDZ9BFXaSoZoeUkUHht5q6mr5PrjpYXGw3DEkkwFt8LPLj0N9QoEunGW1oT3NJSH8HLAmb4G
qaFnM8RcipxE4sWLjPvpB4T92lfNTMW2EYH6mVSZtQt4JN0ZWVTvo1RJvQhKMtsgl8Mdi8r6Q+sD
+auI8mArK2z0I0nHXA4edGSTtyzwe6Y2e5mOLeQPjWz8iAeMsVHWJzCPXpOFLRUmKLeGqDnVPIGN
VFQ4vGrUUzUY0rks0JBoy+YwbgqlYF9qpCQnmjbiIRBVf9QiXt8nUtkgKxUKC50MqdX7vAFBF5PV
H+YYN5GHWcJAtVVcs89NwzluhZbf6UYJTl+u82h0BEEXCFgZjMq0x3yoXmsaaxtsXPeIK4XtFL1Q
PEyYhaPdNKa2DQX45FCaKsojJ2T6ZRi/a01Ld9WiyTKwCIUR5tvyzi+oXvpy1lmYOEc79halgm5H
g5QzRx5D8sKS0dx3FKKbGB3MCPcw0T0ITLzJ2lEVmL5jndVHtqjkCrLV2ES/SzGKqZej9NEr6F/d
tg30OxoM7Vh+RFu+SUeLvqd1iJ4DWZaeI1xxn2NgBudKdJonKSFpIDWlkcTmtTFoLkmY1nroo1be
yAhZ9J719JCkjfKF0Vr1t5Zz+b4zkghDZQrHmzJQ08SVsjx5S2OKsX1m5cmvLND7fUSk9DVS2naX
ZwrolLohPeF/bzCrZ2ZOnRjkFEiDggIsCXdmr0YnleuFW+YjpEULlIXerEKlD13GrMi2mpJAmlgz
k84PUsaSTSNCdZeDrfgBswKFjzkTC9M1hAx7qcu6T6MNZc+QShSVTClnm07RZLTScD25Bz15dZcE
RYSpWWsKc6yePbE4zR7zbKS5G4lQ7Jq8KD6YRkMU2ZWy+9LaSCrtRBlGfa+GSf0exYbkRxgt2QeN
TJ6zRpBgp3Ux3zaxOj4oHckwCDnojhRIxoNuFMEOU7Q6Svcaavhe0RSBYtMMxRNHi+Kh3SRV1T8k
oh0gwJhYwbHTpXRLA6nZBlxIIBLvi/xHhkadZ4J9Ce0iLKUnpuhV5mZGmzznkdY/qaxWPi1hRQ5L
LFBlRyLKnjPSFl96gsyjrWZoIbfDOCze8i6xHgILtEd2JgjZNJKWHsyuR4NG0/Z+klfds1oMamkz
qcz/9G3Xewo6Hp5VyqG9nZgoKtupmvfCw4hw+ETiIDqmXA8hC4z367M6qJKfBw0JbTmXE7DfBn33
SkoGLu8kLS076yg9dOAPu2OkxgHOZb3HKQLnVpiK9tB1sfwBQmroRMaFhp+um0HqDm1u3KUlEl+2
AivbFQGX4DpoGQ8bDp2nvVZK8f0QjQ3kFbSw2BUYvPIzvUZeXR8h6FbVen+UEHv9Qh9u9yLAzbJL
zcRCQxuKBZg7Db2MDUXoijIvv5gZhHfwho0rlenww0hVsLNqRMITMutDjCsJtKeNw8AOvOV43VkD
DTZoqk6ferhrX44qdZp60Ngut0Thm8SMT5rIo0cpGMItDYmO4xALHCQa1h4jWY+B2rH185HGH5gY
lWxtCBsvHWJj28lGC4pFprduWQ6QwJMUtSp8AxSMvjYYoJXUis7jUaZ5eRvr3UZQWlqOmWo6FDyI
Ull2l/OidlX0lIbIW5RoX9EFlDnsViOZ1xi8Jo7BjNijSpyAfYQglZpVvTTChenl4IyVNgqwjVXx
n5BmUCvt86J+LXIr8AZSig9DC+ptGyaxP2hJ9UGYVG8LUFk7pdTUXmmUAhQ72PQwk8Y3TWnk/yHt
u5blxpVlv4gR9CBfadou76UXhpY0ogO959ffhM6dERvNQ4R0Hib2xF4TnQRQKBQKVZk/Bz21HELS
4hFlYuQmbNEkSyxrPiowxNcuk1CRth1SrobeLDEm4/zGPYsPDgy5CaYGJ2lm+1WFlmvqTJVngdVt
G2ftxDag5I5rFoqt4cQuD9NBTXC3TBG5asFJlf6B0odFBWlwEQSLzxcRnWxM6PwaAdFZz3YfO13t
yZPg1VGEwf6+wCjSugdnCyJTq/hZpX5a3I/l0/ZMra/I75m6CkytDocRhlHCVVTGu1V8DVC7WovS
u2vXleWKcCsfK2oUmgZw8u5kaK9J/+eJGHP5+1xICEW+wQ50TFWV+VVE3cZ4U6y37bkSLQcXByap
qvW0xBja5pR077X9nAaP2xCCafp1JVusuB3kxFRqQKj6R0QrWNWfsrnhYgC5VYMgv4F/498UJrlL
Jxm0OG6mnOIRwgaxIweiS9xafL4E4Raj1+hA5BYg5mP2rboL7+aD5Jpetxt6dNaV3+TD9qyt3hqX
gNzKpBQlq4zsB51ZCs62h/nw0J9RevWg7V9tT74RXXLWgnWwd7LOWejUgCD2cmPKlqRWdgs/NmWo
9xgeLOmxM25D6x7VydtDu+4YZje5xb2Ay1ZoOh3rIcW9wHBQwrqrP9rj/eCHlmvukwfTI1BVcIaP
9mQ69r78mbs4Il51xTkMSKz429+yVo1x8S3csKNYmlLNChK3157meCejHEQhX1T7nfXcYegSxIin
nd7vtnHXNgVKlG1UvuN16OoyC675qFBYxaDU7Ksxc2hdC2Z59Xq+QOCcediVamizckG7m76Wyg/w
gDm2HDimhhev+DsIRR/0VqTbvppfgf4W5D5QEWEo/JNXkzRaoyS/llYF96ZjIPFwgFwOxFDu48/t
ORSCcXuyakjSjRLAUgu5tfho9LsOm98ydnF0GOP3QP+RVD8FoMw4+Yv6coTcvizqBMn/DKCQBNIO
9Y/shLSyq3+XPXQw7/NXARwbwzUcLhsG+JrxzscdMrpcVWEgseKSx/pG8+jxM3bD29YhmRO76kOw
a454hLDuwnvRa9WaAaEu6z9kbnbteo7CgJloTXflkf4Mb+Tv9VsiZAT6Jfi5NURuRnM7jYM6AhBY
fUH59bab97EDOn9Hd8wf2a3xFH3iuneHFmbzrn61BPtkNUuBCh6wnIF2GMV8XJaiwaVO1Uss6G3x
1N5bD3oJUqsKYZaLnm03+Vo8TGdcqm0ve/+btV0gc37QsKPCjpgptR+W4dwjLFb2pqcRp/huRc60
q53Ya87xZ7Lvc/CxCNBXDXmBznm+WNKkHIFz4lbohHfCw71CHPo2eGhE3cc7UR/K2vGCAgvo1CKG
ZXUWl8dL3EQUrZ5Y5CK4i2NnMHdtuR+a20D0tLQW0SyBOL/XT/Vk96zAV6pfuvpDC4+dLDCZNee9
hGCfsIhokgrmGjPXOpPjmKFwQdH+IqTBMzvekzTNhpw8tyUKG1k7ldUp2sN5mNCk5NuGIEXMomB+
1y0eM/gCeaXJGlnp8WQgzdbNYNFTG6eeUsSulogEoNfWfhlacEtS4Roa5RELLeS9jtbf2nJ083FO
94XtCYyaPfNcjcoAwRfKLqDQweusJzQzzD4DVPCY3BPFx/nTn6BOovraj+BpG2zN0hhP8f/H4gNb
VSmDKgcZutsrnqXfzfquH/4mdiYasvh4QGD8RJeWVo+mSpUAxXTQQzBs0HSKlDJWreA3AM+1SPO2
MK2IPen0r/mwM6NzEexNTRDMrs4USpjRSqgr+IfbMESO86rp2FMB2Q/hTqpSB03Y26uxNhIQsqC7
FVUOIHLnHExRzhY6aVE6EkW5k6GWyJwcCg2/xN/GWatRMZdAnDXLUlLrWcuAmra8QUI4PeVISPqk
bZoHUqPrrO4h2NKbaDaUlcYzZ2NHzVhzOz0WxVtrOwuPcbj1oAIVYnPc2UVbbS5mFZcEku5kFY1Y
0VMon1t03o2KoFptzektobjDKi/VCsECoFjTTqw9DpGolGkdwUQxPQIdU+FDHY3SjCTsmaVt9mVx
p/WCzbRqIXig/vf3+YAmh2RMPeL3q/xH0iVemCPTaRNfi0uBG1prmPvFagGCQxlFKnxHFwwRJRvg
anat3vTQuINoVNoZYeaUyDeDlhm11sRRw9gP0+IGTUl3E/L2c9Mhqw2GCPTPa7PsxIN96JS7LrCR
tBbMBXMcvJ9ktBv/fiBnxG1fdHPH5qKT3i3zITJPWeRHoOJqTxVoAkUFlqtTv4DjHADeCxDsxHjd
SlHv0cQtGCYnVy0OIZK729tzzdUsB8a+ZHE253ZiSHTCwBJ0LGivrXQnywIPsGqnFjSgEI7jeZW3
00HKmTwU6gkT9SZKFby5C4ub1ufrNwRnqpNZ6HjAwHyB47pyo8zt7vJd6IPO2zPvu6Pk5T/jl+5Z
SAcqGhp33vQzicBhCFx0sMV37YMqOXh4cX7IN6onoVG4BMnX9nqterDfk8nzYcQ5tQtUZ6LiL5Zd
2rw0ZJfTD9rcSJmou2z1BdlcYHHeMhiCNo1AnwmGpPlGO2se8ut3tlv68bGBiivo0kDxZyD8f5oF
b6GCebU55xnYZj1UKkwmistDkcQ3pk7/4oxdDo47/xpNncYkwETaZrcvtAEvD7lDCRUYv2i9OMdR
9WmtK6DfgD6LhNoWh+S9U6We3j8PCfW2bWN9L/+3C3iitamU1ak3MWtqq3tm8ZqZqWNagnn7VWV9
7Qp/o3AeA523eiPjvcdN3+wb/XH07F2AdurhS3sOdvTUP02OyBzWve9vSDbJCycVyEpM7AZrFUKY
CP01dXM7DbeVicSb6eXK3tZ22zO5DoiqegRG4EXnXZbSmfFo0A43lo8B6sHpTfown0CA9L4Nsx4b
2RDyNUCsa1+15JXJlA66DhwCjZfsFIz3FN1jqvJuDocOZRq6oysuKuUc1BcJHMmqsbDyfTy8atZV
z2U+zikeJwEdNae8i1wZr7xRshcMcNX8FyicsfQJSY2IoTQ+aqyeDWfexafyPS/90HTr83SsnpNX
ianbi+7rovFxNtPr+SSZ7NSxrX1C9nXWoGX0b9zUYnTcsVPl8WzMBjDGLES1PJx/J9jSq45wgcAd
MOFQlrEkAQHL6AQSONxETV/XJE/ILqMBCeUoUEJHzT+byMXmygJbnfN2RCWNO+zjJ+oZO/CYHcy3
XYGMTn9rfsS7CIeatWtuXkHEdRBcRNa6fy8+gLOR0YgtVLfiA0bvNvDs7/G5PkJ1zDwmd5ojeSCM
PBX+tl2u7u/FmDnjKAzwjxQZugByK3lJEAM5WTY0N5APh5aUNuFZkk5PKFP4hm6E4za0cLic0Whq
PLZmBWywJvdopvbse3Cc7ePH/N24JZEr7XXbUfx4RwS2tOptIB2OHAlTXoJE+uVKV+nQJBZb6dgI
HzMLjDz2y9BUeLIub/qGgCNTfqzHz7l9Qw+rr0sibSS2kPzJQVR0eChg2ELJKXfkDlI2qLWCkWeJ
kiY7mUzyQe8l44dNS3BTWIXyuj3Xaz4Ahm2i/g0aZWg9vhzwGA9KG/UYMGhWlRQ87fn9DHK5bZA1
F7cE4cwX2GNc6gCJtO8xQd3GgSIm6uqXpnvbRlqdv8VwOKsdx2oK+w436XKESN6Aig4US4EG3tXa
L9tIoonjbBThkElRb4Grpf0tDMEX8kyEEtcseryyBlAZoecRwnXI3l0ujo5CikZi274i3nyjg2I4
u5H+MU7DS3eO9tvjYb91jWXhfRBVB4j6OCxVrSpQw6KjIw++ERBgEdS0lahygii5/U2TdlX4uQ24
PoH/AfI9CBbt0MkIsnhc2jTfHFHuaYKXHYVV2zDrW1r7jcOF6FB5UJWpYjinundfmsRTf4Dhs0dN
Z9g6SuL9MZMcTgtUM/87k7p6uWplYSi1mjMbTHdm7uu6l9NnTRe4qrVjb4nCeQojV4usq4Ci1R8Z
0vmlIJkr+n3298WZR2JzHsNMRnJmdJM2dIZEFF6tWhwL61B5C3InPlHYJw2FYKOCwIc81+3kJuNb
LesoiUI11zGe8FwaC2xh1Q+hsQ0N3KDrBT/Y5ZjCtiCofgCirdzEoHXOk10egsW6U5BB2G3b3er8
LbA4K1AtKhlGjfmLwLQj4YlfE7i61ed81ur+72g4C8itKdfrEQgVWq+SU1k/F+FTDWLGat+hzA1Z
hOSkhLsBhXkKGphyUVDCRnDlMfCGqIJWX7WuIvNgyEwFspNI90cKZBcz0k+veiyhbK5OrAJEekGO
J/CxeqLEzO7BtZQWLqukvFXAZlI7qDgT7bxVl4LmdPRly5Aa4OM0ooZD1QQavqh/TsA4P5xa299e
VhEEO4AW20LL7KmKqY5QMCF3aZdDDiq5y+tMYKmre2MxEu4cw+HSW/EMmKan7dkgEGUOJOWUjEzm
0khOlk2hYZyEZ70qRPmu1fALJXX/TSN3tA11qUzgEU7dJ0i4GPeqH3yBWEN+kM/aIySifPUJzvMg
usGubs4FKncADW0XG33JhqwxLu1dnT4X0b6ANKuolX51a/5G+pVqXaxhkjS9FdZAiiD1U+tQtRNR
rQushHc0RCsIqQsgUB13qnKnolpazwS1daJhcB7GHpUStb9Ypl55I5AGGZ+3TX11QSwNUu4goUBn
CxvkYpryJMlHo8JzXoz0vGy4GTja6K0UPKD1aBtptdEN1zPcs+HP0NbMDSWlSkKhG4sj05qcQDv3
/U8agJv+Tqqp20KySzuQ7MsU3JbGAxqhBOhrA8VDB+tbQALF5EOfXE+jOS7wDjE82jt9XzzNhyJ1
9GPr34BRGRVFzk3tdhDaFhQuruOiRMCCeBCCb/b3xQQHppQnUoAyNhyF3+oITbPjV7QE3I/GiwYC
0u1RrnkUMPGAsQJN1zqS9JdgRYH8hsXaM1Rddsf5nCWfo2Y5RuFG+blPvUYkYrcKCK08Jvlu4rc5
QKlEiFIiPYpSmuI8NV8aC2nQ8S6yQO0bhC9zNnkheBG2R8l+lD+TEDRYjH4crUr8KzdBvobkCvrj
Ux1NPOlR7c9TLwpcVkFA/IkyKzRn6jzZHPQVOzwqIddWQ/SoCcC6HMn7JjT97bGsFpKhhsTGcNAf
bPBlJPWgpmYKNXk3i+kthJvnCYn7urnTTNNHM9YuqqIHnShPUwLlKfptG33Nu4C6ycIdGLq5eA68
tBfTnnOzstndA7Tb0njTFz+2AVZn0WIZBux3tJFyAKmqV6OsIXwgwbxnNa+lJO9ClOxtw6zdCK0F
DHdgyxq1QMOAKEklIN9Q0UaW7brkWf8LzilzicNtZqVQhh4c9IiXEcPGqL9LUdSpgJ1FVOu4uq8W
A+JO59gKzK6cMW+FKoPz5huKi3T63Or3HfHyIj401l9UjiDEwzFgMSUUvqyjHDpbriu4xzA9TfOH
bB6U+i/qksFCjGJ30JYY0PS+NDZJS5CplpADtZMEspqgIMTZLHoCW7PoJQh3yJjpnOhRDpDMtB5k
s3u086dtWxMhaJfD0LQ8K6YM3qcCabMCtXkqWIrVyyyqNiDHqyMNiaLaS4RUnuJwqLErG+tdLkCC
cJ7UZ6l7TaJHqPJGt9ItsuCz6A69tocWqPxNLUKsTQ2WvxnSGd3Qb21NnNLyIOK2PX/MdHnvvcTh
zCCs5WHMIUjnKpWZ72N1euzH93q2H8z5ewaiEogPfW4jrjmhJSJvE3mqFWmBzZRC3dJsMlfrntLK
3wYRTR9nFpnaqGEdYFi9vZ/TyJlNpyKOFglu7CIYZp2LcKIgzaCNBDAlbpx0nJzM/GyHQymi8V4t
kl1OGue59UmhREU5gmsgpx9O3+YAC3YblE81BHHDtITWuopI7i+KOfDcBFEdvAaBB4wvJ7eTEK1K
7DikvXxqc3LXdy/bC7W2vdiLlm3jH+buOCceGMUwomsSEKS6q1haoJydOOqcLNHQPl4hHXYiWu4N
xscYfqjlX5DYoZYEchJosQb3Ds+fZ/adksUqDhEZr+VDsU/Q3yB/NWLBPlux+gsY7kzEC0eopwQw
bYvWvXa8b/XqZ5uLlMVXtvMFDDebbTdXfcxIYmiT3OogyiPodn0ciX1bF5DoQHpge/lWTkaCez/q
J0ApdF1FkUDztEoaHPWJWb3pauFH3c8oAKvY8AyTQifYpw11723M1TEuMLnTWNKlwahalbksr56f
6/TRcTTIkCatoFhqdc1wT0BcC9538IFc7u6yqbMwZkDDVOw7K9r1c3aq5lBwJxHBcOPRxjokgwyY
sd1X5kPS7Gh02J4y9qWclyeyBWkPFJxiM/OVTG1QlXmKlke3H9CFEvt2jawVWqszpxU9rq6OBuQP
IGpEcIYnjstJs2UoO3QMaowGrzMP2gjVclG+ZB3EsPBrUEUBQe8lSJNpaG41LGSdwC8BbsYJVBNG
KDj51+xMkVG9i1Ac08ZzroThqEphJ6GiPVH2QYSXjUQH8bw+eXYPEVE6InEaF4KVWhuZAm4ECzcp
+CT+CpcMJi7GZQjS/daSXbvOKo/Y/bCLtVkwvJWzC5y0v5E4jzTPxEQ7KYYX2Tqol/QbiGAcwzzy
cNIct81vbVAqKq3Q8oh3lauLMIgsA2qnSAKXo+kPMrjCE9OfaltwGq9ZuWriHgpbN3GL4w79inQ2
LWKkgOw0d+Jpr2MWrbNJnCnZbQ9obe6WSNy5H0nZDOoqDCiXduBtdEzy2dt+rz1vw6wEt2QJw+Z1
EV4okiqHGC5gjPmeDPa+KEqBA18fCcG1HVsJMkPcTqIZJXgSRUYry39O4L6y30nnD8bfGACYev9F
4VxcnCpaFbEscVc+FB20mf1x3G/P1Vo/GgFRKTI74G3C4nOTVY59lsqM1itDKx/9Ud7ET9PpRXLp
eTwYu/ocH8kJ77n3IOe/Q/Xy+ZFRjYi6QdYsffkR3KaKs8zuBvYR7XQ3Gm9SF7tyI1gyEQa3ZPU4
1DhxgWHpOz38GBSwZIsK+tZ8Hx7kbQIqd7DA8qmrkaopuKRxJoH54rPMoptey86pluwopa5RWY6l
QEpnewXXYgnWKMGyc2Ag4iMxA01ZQxtiXHFfgovmLsGxUWWF09Sha5Y+2DsGUe5qzWMsIbnl6kuV
hqUMj1Fl5A4Vca46ZN/7UoEss7XrSSZw7qIRciun16iMDkzM6lSUhdvq47eglJoj7ZuPope/yHZY
+EFs32WoRxZM7trTFToEZLBLMg4X/M+lL0n6KKnKCbOLErKdFsdHcGu7Sp/7PWkPOGyQjUw8ECs9
9b22Q/2ob4XfZCl8oJHAF1x7HFC/GJBzgJIPIis+XzhQ8DjEkE9zaWeDYuAYl18T68Mku21rWrfg
39bEuRwJ/cQjLTHemSjjXi6RLwTFZ+9lRPo2FsEXuVBuI0P0onI9OLzSoKuIla6ByoUnywnnTJ1K
iR1Bwxm3NW1MnTl26+Dn9uDW8pTAMYlishYm1ANerqYO1o8RTFtwdqp5K6emO1HTgwDUvpKSc5Z+
aS1Iv4O0wwinQ2h037fhV7cNyx8icQ2KPE27RDf7vq9B8YQ7U/G9TTPslHinhj0iiW9ohBNY7uqU
LsC4s1Yz5DgA1TZyYWCTL823dE6PdhPuDOlvLjP4uf+GxU2qAdqKxKwxrCkC+5BsnUlOEI6TQzcW
90kre3XUOtYs7EURjZD9fXHM5/gkEMMDN0rKA6iE3cSAEB9oKEBAfTtOk4v69IcQ3YNqIh+Crn3O
SvOexEPrSC3dV2nnKJBN+Isl/u0ueJY4UM/QeujY9sGDAY12duiZugfaNWf63EZa3agLJG70A6nB
qhhh9Pr4VdecjB4oHr9QJBKwXtFeYLqrh+cCjXPBxQR6MI2NC8pojjx9BEhPK6HIZkUonPOJhtSQ
DMosyUADiA+aFAdBsGCJVk+TxVDY3xdmo7VGFynMo89d+6HZ7U3UmV4fvKGv0dfN2I+jbzmaY7ZX
SzAyk7veQYPNDNAtyXLuqgfpbGgwxPtSagUxzlrkC9E63ILAfQ/xHw6G0KY0bAh9uiGBeHViHsCp
tP+bkfyGUC+nD4098RhK8CtNH54SEqGaP3oL5lkAs7q5FyPhfGWhtYXVThiJPoXHuilvlf5JyS3U
+AhlgNlP8bd8RGsgCUWnIYrKuEnT7baRtMhG8Al69XF0ZuOJgvVceyP6xzjvuuDegIK7DqqLzm9E
HbtrD8qo1f2Nzs1nhLC80WsMVEUirdAfzegUWe5QniFXQ7tPkAZhF0AhsFdRIjj424u56kQW4Nws
N2SoupolBIoYPNOJO0OwO+68MHvNbUcXsfispWMvxsqdSWEYlVGGK60bzXdG75eo+Tf6/RzXCN+e
NOmJqt4okgFeNSRWC802hHbF2ynZdJDtAphlEB3zuoeQWePnlrTvMMTt2Vw93xktMziodKRmOUPq
JyObAhWpASPqUZKo+FKn7ykuMrP+gdjyjwNCMOcjmrFlIoPRk39znYpQNyS9wL1CI41Tp/RHW9m9
q4Zm7Myq8bo9ttWEM8JPdBCCiwGCupyphIVtNbIBOBQ+6hBrLW/apio8ow3HI2htzX1nat/buGqc
0eoKTxshOlgG8zNkV0XyZtfzjFCY0fQjiMJbM+9Mh6LWOlQUUle3Bl8dKfgJUi9qdIdqX8JRd7dH
fu26L9G4DTr3ap8kNdDaGfzkqupT8lCNf5zMZCBg3UdJAMsKs49YHEpqlI4hsWO0rmbD92E0xweL
9K9F0haCZM/KaGAseKk3NTSqGPz7paFL0YgwmLq29LUB6VgX+6aIIuD6hNVYGQWIkGWUNlh8mlHp
xoGi1wzb3PykwXGmkNI51gQ0Jem5KN7Htz9eIFb3A80VZFyQceQOdLmVkYYLJ4iMTr5kHQzref7z
KiltCcHXYZXqYMikBERd3dLwSwWh+Hz3p6NQCaISVBbp2GJXej1q1mojAnbqJtQ+6R20LipyS4UZ
ihUfjLdrNlWsfojJ215aWpuEPVQ5ejwDxE9W/q3sHwtIHU29i8rLKPcbSWJPfttju/bBwERyG/0K
Gujj+QIKyVKjuAiAmWSu0jzHVg2BpWMxiJi4RTjs74tdRNQuCUEIiviRuG33POU7Mt/X+vv/bTTM
PS1QymSA3KGF0Rjg+IksNNwrz7qM2paXbZyVrYpZg89ljL9QC+E8bhVHkMBs2Wjo89A/5vJ9JdJV
XPGkFxDcgRwZ5WzbDGIknyE5KrUXFihI+jmL3vGuA1PsTxmiFuiLQwEuX0DWgihSmljzxlg+hrX9
JFud4NVpFcHC1RqZcpxOfGmcpiRREAd4Uutqt03edU1Qw7hmW5CiM6GoiSQFHk8uV72LyqkZfz2f
kddG22lB4aTBfY527u1VF+FwdyB1zFHuOiB5bWZeSKkTEhDZ4jlXF4xnbb7weIznW2R+QQbOBStd
i9tIaSK3XNv3avEPHVTBufkrc3wZVyMrgMQk2AzALIS6nMsZMyVSymOP21x5g56o41c1dIhX+cHX
Zj/5mSM7b7fqSdsZPjpOZ+c9Q7dDfwo95AocZENQp/0t8ENUikCvar89xyu0R/g0LCJTLWMvLNxx
W6M/Mp9yXMc6o3Sa8UXuAicCqxTaWJy6uLXtn7qZPLZat0uTR7lvDng9felUzZOVGgTLBdxXJbr8
ruxF5PYgL4OjBjQh/HavOxo0YNjEFdGk52DuznWs7LXK2E3YltMs4vRbg4MMLXYlHhhg0dwUFAX0
AgYCO6ubufwykQDcodlsEdUtKG2ok0yKDrK0rjIOuZSha1XXe+LMIxlOIfRlfbubqeWAaKTIoe5p
MZLlpG9eA+SGH4yi1w1ve81WvCGOYEilo0wT6XX+WRHctXOrSQN14/kw6e9yclOLiqJWIeA+TBlk
GCiY5LZ41KtKPROc8v34jMe8Kb1BPL09irXjFy03vzG47T0ZINoGpzrir/pj/qpjdVGta/yjxl+7
/pGGtWN0mQBzfVgaXK+NTh+NN/aqbDu9QGLKNepjGP6MIZStfdse1vU9EkYLKdB/IbiDN1BkK8Oi
g6Yz8AfpkP5sDC/J72bbV5u/CGCXUNwi2VNII70DlA1R6lA5DPFXvPJtD2dlb1wMh1uktJuGRpGB
UcWTE1NHJ2+TlTm2ctZEXnLF3V9AceGYQqo6UEpADcV3RTrR5mc5ukO43x7QtdlZcMQs6FPwQgTv
wsHEctRIHeQgcfOmI4bUQo0L8ghWHP+TRijZJVHp4eDLfYRPoVeRof65/QVXRogPwA+gURX85zgO
2N8XQVMxjWpJW3yAUvWhg/8YTzbT8BlIjUhC78oWfyHhJROVUbiJ8yyMLMefoEqodm09eM9p37s2
2Mn9FonL0UCxPCpEndogk8A/XdkMB8vZTIKnqUBTAFuh5BCs7zHx9JQ6UR444R8TaHJY3GrmdY3O
GgmTGTegrcuxoOXhb5brv0m8uvDUeGBLgOPG1h3ItJ1hONeiisYr078cBX8VtTrZnoMWMxaC0KWW
UL2mOoUc3rdVL/AZbD4uIhGGhJINBCGKyk58zvjUKaWdjtGkqBAn3YjHOxxX9tusTW4Tpw9ZXTpT
UwkqRUSonFOUzTgyAr2BRSSnAeoLpXmDHhVnUtyRkRyVu6jNdtvLtmqEi4Gyvy92mRwNRMazKFjw
e9UrCwWcsd1zmleebEjoThHFUasruIDjbD7uwGdt2YCjxgShz6PZP1bN5Gqig3kVR8XSoecG3Xs6
NyzUkeXKNCGwN+3iHAXENfrMl0oQouSiFpvVGVxAcUMCy4rdG30LP9WAT+CbOR7idMQbS+7Wpij3
u46FWzHqbhAo81fxTrWGMsuxAQyts5yp+EYiekKGKfKQYzvUurB5icX0V/uAXcP/B/CXJufCPAwi
dXkvw2+gxegol/rJjJtzE8rHvPtoo+oenSQO3pRuqkzGNqHHbeNcPQLYQyE4HZEa4h1zNdIioMg3
QxGl9JIKErTzZ2AEAj+8aisLFG4BC4godG0CFDmKPanrj3KU7DqI7lKjEGzw1VMVfB4oAEIzALnK
a1hgWq/DDFhS66s9ha4myimpp4bQO9AdK4Tgh+boIr6L1XkE5x0esnGQX53lamdWGR0G+JUJEjDm
UDqKlnim1Apykqv+6zcOX0s/RdIQZFJfu0Vqu1T7CjnaIYdqMShY0JFs1N8NW/e3TYQtzpWBLiC5
S+loqbkhaYCkWDA78nBe95nbVF8TJXdkU7B+IjQ+s2uV6Ly2MJH64KjBcyg9mfZtpD8jDRaKrtui
yeQuw4OZm3ouA8vsK3+WPOSm2hnByFveo29J8VLcd7fnUoTIEgCLzZ5C5gQlf0BUUMfXQucisUN/
QA47xM7GY+Qrjcd7NOj82IZlP7u1hNxZq+RK3FsFYEPUqmQV9SIwG29DXHOZsfMcoSSYi3VUcvCF
FGqOYm4ST4hOpJuof6urj7Y5axCKUg9QEKnzQ6bv5pk6QfJoydCQQhuhcSbdUYPwaBj/6fWK+xhu
nmvot/QTxYB78ynrJr9Mz8joCUBWZ3UxYm5WqYbquKHCiNP0pNWjX02ttz2pq34THfLs6Qo8pXwX
HcFS0baf4cswhUr/o9EDRnFmVaL31lX3tQBiH7K0S10LyqQC0FC2TtFDXEd7U0yB77oGgQITWjDQ
0QlFDZmPLWuqqBQFwHAkSGJIkG4qOn0HZuE/XpZLGM6DSCQOtVTD2oMrscerogztlrgVUcFdL80l
Cuc7JBAbtH2LwViz6mXJWw19ryr4HIyvf2oCDAdJejSKIkrg21assTQSaiL20VtzDynkQ20TSHEN
7X4wVVEm5No9AYy1McPYFFg25+pVK51LvEShXRlmEE3PWuJaxIuYHmri4+6BXStwG9d76BKRW6ws
0sw0pDLOM3O+I03ttHb4uD2Dq2bHqi/+J6Vmc7bdkxEdnBMGJWn0M88H/T3VSbAPUmhIbSNdx454
0EbjDRos0PiKbsTLXURLaR6VSUfRU1pAQ+vQt9qd3qhO9QVp1m2oa5YFdH1Dz4CVl6Kp8qrnsWsK
NbUyE2Hj5CofO/l5dNTHwi3PqJ1LncobPkK3+1REvXy/UvaXR8klLrdgCq5m1mQatUucF+tEb+aH
xp/v+92jApl04nROvu/wf5PQsZ0Xwx/d/r3ZS77lGT4kSQ/Jm+KajuzZbnFTeK0/vGs/tmdGZV+w
9YXczrSKooZUGfvC+2gfvZTvxI9cy7N9fMG59Acks+eT5ahPoD2L9pojJHy7DmEup4jZ/MKZzjKo
pbsRHwB1xrp+V8wXJTnq2cOk4aQQGPdKuHsJxh1CsayGhTQDTKWeot9qhh9CLkxGyW+9C8rnOvDn
UuCSVs18YXrchpqGPsnjGKbH3tq0DpUNBMLohdMHByI6AdfmUjMVGW9u2L8Qe72cS7QMBH0hEWyp
whklzUF/nTP1oM8Le6+rz6Ka9+tiVGyrJR5n3nkMIfQE7Btunr62KF6Q77LyK25/rl3cShMqkXZW
5zYilvg1v4tcIPo8cHMAWTjnOMZylKKUBrCY8R7KilJsOzT0FUjzpaiilF8tUZ3Kmk/UWX0KMo94
/eWf5+0YzFkTVAPcNt0N9VdSvI2BYB9eF1FhKhcYfLqqMtRSbWsJJ1ddP8/57HXdtz6Nv+rQfq0n
5UEp9XNpUE+2BvSKhX46v6N9Q+CSr0tkuK/gDCihcYTPwEiHoXRL47MK8sdsLHYK+gdj9W0eQlxl
biQp3td9h6cU+qdpaw6fM6i0UIzMzjELJrpqKlCizfr7rNwYyQMZBWSZa1a0nHDO8RV5X1akwVBl
ZDvrEhIaxNO6H1qzQ7CdNgfS/43zWSJynq4wtIQ0MxDT6SWp9mPmhkXm4I3Ra/vXhoQ+RIxr+c8z
rZeGxbm8EVwn+sxQR/JagMpRF8VcoonkHJyVKUbTlABo8jlyQpDwSGBBb/IYrSOFr2nBWy7lzpwb
T9tH15qzW04n5wakJihLi9hwAxqEisZnPYWsTkvcMvonSY7xn2dl2DwiR0JQhQetGc5e5hbtrlSG
aYbZz6HtkYxxcojK/DFH5K8d8BuGMxK1CnqFsB3QzskhaKZbvdV9Wa0Et4u1gHw5Gs4qjLgN5UYD
jNw85QM7lLRdXroEBbfbq/S/uJTfA+LMQ6uCKQklINVR6Y609Y343Zw9leyhZAVtBXaFN9w58jRD
VM24ej6xNl4LbLIKWIU5d2aNjVLMeti4AzWGf7JUH/eMmeKYlwSiVl0W9E9SqTfvUM6tvL7uipNu
lINfJ5lIjWktCtAVFT2lig7ODZkZ8yLK0ajZxaSOGjfrdS9KXkqQO+CWoOs+iQVPBb/eAviQbonF
NuwCKxiNPk4bjJrUnQeaSWACbE5eK7SL1PaXTJs8DPPcGum+Us0vBHqjMmo8+3G4kfufkpXtYP5H
Kn+3lchFe/ReG6V9EgdPVZ1AnQKK67aoUVQ0P9zukqIyRdE3vlmS/xnz41DvSulcIIkri+4CIiRu
g9mQzkuiDEiWHboF8fPypZA/wiryC/Di/D/Ovmw5bpxp9okYAe7ALcletcuSJfkGYVsj7gtIcH36
P+k4Z6YbzWiGvxl7biaii9gKharKzOubf9E1nqy6cspCJLAsCBMjD59tZQ3uEB8gYjAzV15ux77W
vunx9+sWFyPc08VXjhuiF82dHBw3290l9kFrN0Dja4nj8xqqFU9sRH6p9VaMzqtzbccprphBdbeV
LubUrJ7cFrvJvsmat2zSNw1IEYtaeu2cMnwaqVezIwT5VuwvBmig1LVRHAa+TMVOC3PkbiPjxrf1
W1x4fu+0HpSKpuQex7yqf9CwAeb9WR98p3/p2dEhALuuKckayzvrv69Qpt5Kx7bqDXyF+/DgfAC8
s6uD5IDGZuJZvkT05vUBOZT+78qLvC+UC8k2DbRttmHB9HF9RhbvxpMJURZEF1NXw+M0/qCBdN/o
fyCJAb27YgxaIg621QRDa6/1SC6+Ja0Tq4qTy8KQRY0Oq3XgesU2irx/frD72OOfEZ6RaP7HBEA7
xAOsEyiug7Yf1h7caxtBcX2xkadlBqUSP609AI/9PgrKak21x5yj0Mvt/u9CMwVRWSIBnmQ2rICJ
LN+0ewOCd87hF3Tqf9me+Tn64aZ645pHg/hQHLuN9NAQ8WE+/9b9eFse0CkRpMH6IVxZdDUf1TbS
pN38WVWbop8+ioBGRKje7Hka6X4Z1sOr1lH9WQejQe+7fSSPTRsDzZvkcfuPpScW9En5yH6BEia5
6Rqd3RGZU+mFBbPGp2ng8qPsUnGrdw0HRs21m2f0abfbMUqAKjH6lAUlw/NWxoMGzciqYi2+QvBw
A0VtcQwTW+7BXGrelJA/94jQ9KeBtM43pCBiZGxd19rzqKJvedPzY1qHY+ihw7YNcK6Q9jb76b5w
WbZLtIHtmqIpN0LTgA2mbXGbA60XIMOMPrO8lq9ZOfZH7rDIHwxRIo3OaHGXUYs9lMDi/oTEHb3L
26lqIdlNjSQgZec6W25bxdGMhnRrc5cEBRpPPSj/WMjzNuZHLNP2scT+zgMoxFcoRk9FMMk8etGS
zvGAbqWPMutGsA1Zddt4zjTpe1lRG/A9OTq/CSbwJhJhIZEmbEno96wipidYNOzResgPUL5xQV+b
QMSnZaz+TqdufAH/nnikwxA9NAScYGja1Q8CGdBN1nfkKxYGup/Lmnx00mCHrojwi5zW+bYaXQGF
7lGXhxoVqWOYWuSJ8D40A5So6GtHOnkXidGpAiFI8ckn6NfzyGn5jLwy9zrNK3Q4hlltHVt00jme
EUlWbJHPslqv5tzOUXFK28FDTcgYPZoYIMcbmvDJ4gZ01csq4/cNc4xHvNYj03MEzX+4dcgbUE2G
IG1p3FpD951w2Z5YhfVIeCqPUW5qd8yRmfQrAtL32uHjl9M4ll9OSSF3173knxz6tYOsPDetCenC
lODEGHfxMwLCH0nwmB558BssEjvjoTzEwVt/4x7GbeRBSXbF+uwmrllXYp48akrWze6S7n61yKzt
o28gNZmeCs/4mDZ0kzwB+eneug/83p2d5xrUfzE6YQASQ34ZlVi1BjVmONZWmGL0srQ8OYo7x5ro
hrf9zzyhv9O6vXULLJpdjofrQ18OzGdeaBw5MIOoF3YsTDevBlDFZ3qz5SboHUvKfqaRsLa12eF6
cDREnhpysyQTsafpyCaVZbGSbZgv5IsFOPkK5cJ2ZV1SguKXj8LUPdeGnaUdpnwHFfXg+ngXI4MT
Q8p13KF/VUOFrfFb0SLn26adVyX81ibaRxtTr1slkVsMA9EfDFl7UJCiFVR5+WhZyuzBAlel7G9M
XDsjDWr3mw7fLEO8b4JuuEvWKPSXRgl+gpk0BzEv3smY7pN3hyVHo81mfkxS/ypcXPb2m1PbHm3f
7LV2muXxIR3nGCYFZab6Gg8jqHk3NWbUIS/hALj9jQ3EtNYGFB1rrrWNRRDra2rTS9EFqMx14PxN
tEqoFYuOxWHVyaKBMyrQ5ZrcRDLeVHijX98ti2aAgYUqxR84kOIXwnbMRccRTZfTvk6Z52h3hvy6
bmN+5ahb3z6xobyC8ACG3KMBG6Fbia1ey+4g0pBvrltZOmCnVuaRnuwIPo5mK3RY6XogQFPh9cCc
9EZQD+HKS2t5Q5jIzKBujvqfCj+LnaJKNA2m7L7eTD1ibdwhVEy+aMoDWMMcr0CyLappYFXmmitf
WjEA+dBvPTPJ6So6CE/kEM3YEsyw6IYAFjQmjmeG3f76bC75a5zof4eouKtJZ2krerwmU+0Why0A
n+s74AuviZb90DkOeWZ5lVwr0y3PrOXMVTMAFrH/zxfRTvFkAM4VYWW956aX6rsOzM2GPxm+Mw2e
0CFmvUbJvjShaKKB4ih4S1CwUxym1Y4aQCQYKjOfbeyXfITw+coltGgDXWsO0IT4V5V/GXIxsbLC
uDInvBHGzuiqfVX9c33NFm86iHv+a0U5aImkdSZ7WIkBPNXHCNdY+iygrNVY1IcSW+fndQ39tT7o
a/uF1YX2P9w9px8wT8PpGayAPi1zRBkyHd+dATm4Kf6tmdWeQOW0lmuv4MUjfzJeZZPaud71Hcd4
i2gnu+/x8Cbj7127chQW+meQvQS4HpBohhqUq2xKnke5XraIXaY2/ZwI/QT9ysZ2U89swtvO+t0J
qG+DkMlrzfhoGblH8zT2IGPbe8yJEq8aPiuq38XQsrbkWlyx9BA7+TiqvA8L15FxyDHl/eSJ+Gai
uxbaVXbjJwQKKGvkJcv7GPBRYBdcCkjk+QIbAP/zcJ4KiFR4VaEHtVYerKJYyRgvep8ZQvr/zCgb
ebD0HjJVMJN0b7J6aKckGK0tzSg4jUDSgNTxGov62sCUnTtKnYuog0WST76kYeZRdB6XchArkfia
IWXPhpFTWXozz6D7mtr3A2RKKnCQXvcEi/OHDsu5px8NwCqzs+WmVTyrdkOAF4+f9K1P7sMxCRr+
E1BFXFBeg6fYdZOLZxEU/1QHVhpJZyUgy6q2dbhRwvfYWyoo9Nqh5XU3tvr2up3F+UNLrA2eP4gn
qZxhKQK/Ccy+uHvROj1ZhwiJP9Anbq5bWQwvT6woq5TTmUVrwgQKu7otAEDahlL7cCWdPMNon8oQ
1ILXLV5SZ6EYc3qvKyYHydLeKTu80LTfsvWEexuhgka58DUdNSfTQ0zt1AFJNkb0IxQDGP7dlQ7P
pTU8/QTlJhzMKMuSCJ/gijwgkb1NrefRGh7r9un6YC+mF41MwJrgNgRJF3Rx50U+vSemjoNCEeC9
EdxgHk9JgP6cI43L20GTn0Xc/nXE9scgNs3cAgxgj7I7Adhxh5DOtCFaDS/ckKA321tIrQbuNAa1
YKDSyiE23u8gH7KGHZx//Cz+nY0DqWhRAHnQgawYh9ok0EQTiC6GjgV1T/YaYVuXQDTHtrdaa75O
cQ8CDCjnGC9dFa7UnmdfeWEdPYrzF4CTX0VzFMAITBA6BP46/NVH6K5p1loUL7YNxod+BcD0XLyP
4AHOVzPrwkGYHQdVIN9Y0UHoN0OxaYv363vmMjZUzCgJFGjVaiiJYhrJ98rYhK/mL/IxBmAms0Jv
3F03duFlFFvKPTcUkS7tELY694AHhBeLB0bXTvz8I+rK4OGF1w/639CWq5yCpp7iqW7AwlrYwxaQ
m8pDUlv3XamPO3iD1CvsPg2yMkVnfCKHeyg6IBOKq/HY5O1TJ6dx7YvmKVS+COkBiL6indF2LrQh
pqTHC7gF3HIU6QbcayjV6h5vuxtXoKhj1HuXVfcADu1Gm99FbvgUib/tYJon3gYfJEAC+K+KWzVj
3lvQ+gB1hPEF0lAvp/ecaI8t60FLOqzcWZcB8x9rCOpmUh88OZRlNrsGDNYzoU+l47UBOcFbxk00
pYlSfHSxk2xBKfAgw8m9N0xyl1DNDZIpXTmgf9ZZmfX5qYUHuA7/BDmG8/PDbRoNHY/AZlI5PR6S
XW4SZKVy60VjiREgFVyjZ29Ii+gGcg04ZHGSInmH3vHp4LpJ/TKYaTt5UnOtn7RD0jXVzAk3iJWn
RyLGIkIDD37Ja6TTvJQs1oOKV0ibNoUcN+Hk5K+GIwFzlaX+QqSlfYmiETuWaMZ3m3Oxz+SYB0lk
TbdRbOWgG+UcvRdIsz+2yPP/9fsW9V7UreeZAOcKUkrns0Fil3SjHuPoGVMATAU6u37waU0x7vKA
n1tRIkzOityuMliJzZso+daiLSEd/etO5NIvwgbuOUgAUVAAqTisqs5LPjHYEGjfmKAiC44fUM9H
4DO7bujyOj03NL8RTq7TlBWSo8MfF4wB8TDtdyjumLmZak+sNfhcBJZzygE8OKZr6Ejkqqh7jbcZ
ii5wWeCbs4uHLg6k+60r73FU0jJw85V3wMXjBudzjmLB8QIyDPQJKwMb0CNndEWGhnGothruY2H/
luBtTfXaa6m5Hda0axY9Aph+zBnmP3cLKxZRXLH61sXzGdAERp+Akijat8J9ibqfLXuKwUaH+6ZZ
6xO43I0YJ3YKnlRz64jKLtBnxmi7GWjLUCfbDzpHhJI+OLW1Mp3Lo6OMIXUExueLTG0CWYC6n0mw
St5Dx+ZXM4Kt/2ZiHtKa1NoY7rGDVnS1FrNf7hoMjyGNCdgeuFLV5wi1pMsdICZ8R75O7behQnnu
Vmpeqr2Seq+vsadctgFh26ALliBja0HAUKWbbsu2yqHMAcYr+Zp3wWD6JA14vJGp5ybvZgawzV53
7mm1u34Ol0KtU7vKOUyMqNB6inHSRu5id9j345pE1eVRx9CAA8BkAspzQVlYy14aWYEVhBx81RxE
vx9FPmsRoUt/5RG5tClPTSnxVlqGSAGA+MKnoQTG3tlTO/NInm2vT9raiBR/HybQcK0jmOE6UorD
45C+s7z0+fgZrbZNLPkT6BMg18fgUFCLOvcnM5VlU/QSNy1059gzS5jH7Keaf2uBc3DWWCyNpf3g
wJPglQqKL0d1JrrQkBoy5wAP2jBS91j1zZiwchtNPDX8O9TZNeuuDX+OpZ/TvQkeiOo+AoZET3a0
uyHWZ60JL6++ZdO+cIK4yJ//fupPv0/Zr45ozNQOEXigHT4hXjdua/fJbH7JeCXEuSx+4kTCnULr
HPUTuDjliWDWtNEjGzNR44Yq4l02gvLZExFQJemTcMYg0pHtlcUmK+HZsx8V6vbcz8Rv2zymw/eC
Dp4z+MR5Wk/mz/tLjb5OP03Z5q0BRMIwT4LIb0aSY/I3KBygbGWylyTfOqhfpftSC7IwD4r/gSkN
mWeYhwYDkt7q40wI0DChzJ6hJ5GgawI692gAICsHecn9nhqZ45TT8KCpWAGRVtwu+oeUni13br41
o5fe3uf8wVhL4l+GPVjrkzEpV6gQox3GoBDwHRsgJcezzPsByp9s7dm55DjA8IPUrIPoCrWY82Eh
bY8tV8LbmmkH1dZDPT1HeLZY+s9sDVK24DdwXf7RJoJixkXBB+LCaFuxYCpOvjlhDUlctHCXD6Hu
pSbwvivh3MJ6nVlT1qtPjDDTZtLBNDlMooROdwS2B8tzDC+3fphQ/oVs83VPsODrz0wqa5ZAzLmw
O5g0anNDZBv05R1Z2xgLC3ZmRHE3U58kvJ6pIcM+90R2RByMafUomgXXWo6NxRXDeUJNCuRj6KI+
3xx5kViZNc5zmH2Lh0Mf38vCRBtNYIcbq3iJE8uPgNosPmPnlk9716yD3kIhjcwoEvDWy3Bbc+B2
2g3UGtFKjOaibouIIrW8Mnro2d9fgqgM/fe5ytTAP7aFEeP3a7RhMPSs6fXOFb96jW7cz+tLfVnO
gGbOqa15+524g5pC92+aoxQufpV20GhvMQjamPTS6EDGTR1vK/OW6RujfJTOMR8LXxjPzH7P8mhX
rV1Bl1iUs69Baez8axqS8Z4QfA3DNIO/OLyzgZZPidd0B6cIPd6/t/Wws+3HIg/64X/gQMRk/Evw
qRYcNeQEGlTn5sl4HNiLMaGBqjwO0coFuHi+/jOjIm60iWusiWGmaN7jug/Cal+IYuUQL/mN0+yN
4jcqKBFAABnZG5MeuvEfp3sxTHA7HkX4q6TbmOxWNtLsYJWbE6JqeAyC6I8itFcit45N0dDrNt5K
deyjEzeLX91yk/HjYE2Ag72ZSKlIhDgrw/yzJhd2oQSLhCOqxCgTn28ZN9fGmpcO8PJe8739mW/M
X2YQfZZonfPiQ5164SdKn2/yjt6MK7YX1hGyPxCrQTcIZIX/xDknZyetpeAuuFlnWjVKg1zuumFz
fVoXVhGN0zpgH8SFnD1RjmeVu9UgYg3Xp4hRiQJCaIeWNvDSeXYcwBclaxy3C/f1qcE/edeTMTlG
UevVwLFtrMTLEuCg4sPU3ibmSh58ae5OBvbncXpipyPQgLVyhveEFqIrEcmkAcid/2GBTo0Yyt6o
Wrso4Ln9CBpkjPsme+vrlTLJwj0G1V7wDs+csNgJyt2SOtqUmyn2HwgDb5uy9U0BqEIfb8pZNrFL
VuZt4So7M6fcDbGGJ4RGsOcy4zNFg1ps6F6mbQQ9UszlmhjjmjVl+9V2i7JsAWuGE9TJTyi6eFa9
H9LANp7S9uv6Xl+4ppG5mimRQM+Ci1pNfbp2xgS6xFL/BqyXu26bvZS78Vgfmg09MF97jX3rIbyF
Jtq99gMsuJtql9wGcDheswmD699yuT3PP0WZZkK4U7SuBpnaRuCxcZRWhzaelXv+8qzBCMgCkBBE
a9cFSMieclSCBozXAGek1QYCiODcfXa1w/XBXDoR2JmpdqAohzq6Gv4kU1iSKoYdXf9K3Q3SWJN4
M4rE65yn3O39yF654C771Oe07YlFZfrwrk50zmHRfPgR++Z7s/kGYNyu3bz8Zt70Hj//zptN7KM9
K0bjkGcF8W3lZcfyW7idNuYGqb3dWoHl8pyef5KylTPSl/qYz5PNN2A56dixkR/MDoo1KPRCaerU
EhqJFK/DSNUX8zae0GGEJC/n8daVPLwD1VCyjVluI3Kqy08rcsLnSKfRzmlZ+nJ9zS+JB86WAJIW
519BRj3sewdf0fs1Xg3A1rON/JUR73EMKhAPxDg2N9reXTk4i9NsQTyGznAMEI6dm+U1q82cIPss
xV0DKZDMeKLux2AHol7xhIu7+sTSfLpObpDcTkhdzHnutAf/IvBbYFshkKAorX3Uv3XWkyVX8G2L
5/XEouLqqcUhimvCounuyn4zGS7KEQ+8+h8qUdhB/1U9VD5ma4iKYZzrEcT1YwfYIoCIwPyIXEDd
fnHrmcQvA7uHXs31PbO8dv8VW5SNy0OShE4xj08PwKTu1dqjwzYF25B+Jfe86F7/G6BaBNfDGirM
JSxp1gbts/30qI/v1wezfAxPbCiXv65pFRBhEcRWZpnucpMjmS2nZsN4DOWM1y7xtPHQrckmL4zM
ASULEvhIcCG/peyRJEL3JU1jxPbJras/ZvZ7/vcRB7KHJyYU5xqjbTHpR+So0uJRGo919ypK4C0e
jHbFjS+kLM8tKT5zEOi6QYkQD9H39Kfl14WXed134Ee24a1574net7zo5xExz0NzNBPv64v8yFby
H39aWM8D/DlZigIg7kmwtqmF8REULnRoUQTWdbBYeNaOHslPkXnp93KX3RSRPx2Hr6HZGivB48Jp
OLOr+BfRIknpdrBL+WNGviXCp9S34NCTcf/3W/XMlLJpQA5N3crBPNPsS2rvzj9RDxjL6DXtnS6+
68ldyNdAWwu+7MyksokyzbIKmmB0SCf1+vtEdjW7LdZqPfOvXFs7ZQN1Y9pMI8XAmP45dj9NLeDs
WUTPWbznxopPWRwRBUUpSK7nHKryACVt30R9j0yjhURBh6oc2iDD7NZc6wBdPOEndqzzeyftO8NM
JeyE04NhB7x66dZilfkn1GnDhocHmfPkthqwFZJGpcGhZ4EeOtC6fplrmeZlA5RAoJmgAUp9VpoU
2QF3gq5mqJvghDG+TasEj4smQDU+V6bQ2KU2WQH4Z/cY9OylPsvq2YE+1PVTs7TeM5f5/zeg+PdI
6sYwFTmoufMngmK6kT642XO0Fs4tLfepGWVb1YnocFNhHFFzmIrvrvASvnL+lzzNqQllR0VhEwL6
h5HQ8rsWf4DemWpIwI2pl61RtC6uCuh5KEV7lqGrLbs0tXq9Iaiv2TE6+Su/yddaWtcsKINJEayU
5VxVlrgSkAeq7JUobHFBToYw//+TuK+WFXJ4DG0AWvQaWy/mOPhJv7IiizYgJzTLmiHpp5YGQz4V
Ih1Qgi+HB00LaHlr5l/Xt+9C+Dprbf9rYt7eJ8PI6rBJrQomqvFeUq9lgYV+rupOaPu2EgHwpivn
ZckXGxQdh6hdQEREvUfR3aCjLI+sYzRuhdMERokn1xhozi38s1il0Fzc1CfmlPFJm0WQmIc5Wt/2
+j52v7tmMNZ7UDxen8jltfpvXMrl2XdUdPEEQ+3ww0l2Apz21sqWWxwLilizONlcKVauMSpYDqUZ
JOTN6qWvXuPoYIVoxfuWJCsR14ohV4nARdu3eS7g+Mm47/IXRK1Z5Xfoy3L+FumF1h3jvxGpiLnQ
oGgsRMOb70RvWgbezzresLXG80UPzSCcABF2SNeoO45AziKBsDK2OJh8oZcFCBRpoRW5EiEuepwT
M8pO02WS6FEIMwZ50rR3sYZjWXpJzIqzWGKKzhUE9udHtUycpOBzo4CYciC/oxuapIEZG3vg2W9I
fz8UBXpJjEKAl6dZQYoulESQJbDR3e7OMTCUp86NJ4UZu1ROcEX3+k2+Q8o3IJqHwi24UTywxiXe
sGLyT/1BDT9OTc6e5MQ1wVO0oByCSWNXHOLnl+IAFgv9jfkiqL6QPdhF9/qT/sP0NSA+PO3z+nle
2jWgdjOZDSE0/FFmW5o5M6cCh22gDyUwlXay7zX0fB2um1lyG+jDmOMHZGaBBj4fZCQ7c2ooTkCp
7wz+Tzc+jMA6X7ex0GI1g8j+NWIr5xnosRYy3zDSVj5aaAKA/7n7Ybk7ZvsgG5yK5wSEAtnK4V46
EKdWldRPOJoo2s5Wm+ImBs6qst6uj2txiVwcBJxtoErU/ERtADc8VTgQEiwfrW8BgbMDE4ohfOGm
jvRtyBPkwXWbS/elic5JHZ3zEC9UI5fBnMA+CHy+z6VVjB7kCxNwfVWa8N1Y0p3dG2Dtb6r4TpMc
ub0x13fXP2Bxw/w3aEtZSxSQm5TOgxblz9w9CPrRttvrJpY9zYkNZeUEAGyimmBDdw4gNPGAzEPz
yWMmHyekiBselBoouTbXrS5dOgDCQzsPd8JcIj8/CVmmUbPNYNRCKJWZG4FDx1nmadl3o1gJrBZ3
zlwhRIYfWX4yT/KJayG52XaMtSiZ1XEAYgWwYErhRZmBOHGVFmZxxU6MzR9zYmwqi4wPAvowpHoc
rUD2ryldWbHFuWMgaJx5n1G6ULyIBjh4VmQ9FkwUkMXWPJf+xMMaPXiQOIvsFX+yeAb+s6bSvwhH
SPTAYEBjDKZ1+jHV7yGbnvKC3JCCIlYASsBaazK8vIFwfc98uRCQQu+abStjLBOA6xGVlH4xbgfr
AQjnDvQqIPrxO7AktHfwZS39onXtQXM10O21F8XFMs72oV1B5/KubjDFPtcKaFfJDm1xxrGPf1vi
KQpX7pzLJtEzGxc5+9G1ue3UsNEw6wmgLi9vLX8gvxMbQlaJsTfj4ocMx4+k1Tyj1Q9VuiY/fRGe
K1+gHH2wS0kno/iCucmSobWhae6rSN44cghsROdjvCoCP9+kZ/c8TOoOiBowtQuAB5HNSAHdKn2t
QuP/TgOA/b2dZqIUMvbyObK76kkQzc63hl2BV4bbbhje6qGV7t2q7Mxtm1nkmDDarz26L24wfNkc
cSGZMze2qsAPZ+jKoTStAkx19k6b6LaK/zpqnE04AGEBrLHQ/dk5eTq6uPIBlQ0PwqC+0TUrV9aF
s5tNgBLAQbZojn+VSIa0o2ATStB+led7Q4SeNtzWsQFxhr+nO8C1qEMuFm1pePxezFeZZCnEi0GV
mkB3DipUJTva5VO4dlUsjQjpHLAcIG5CN4JyVQBzazXoxcC65ORGJ7+JEPtmIFC8s7WVW2nxSCLa
RgCF/ua5z+LcextAiluRm87dsPe8fx3sySPRXs9SPy8ftPLVaW9a+5h3r5Gz8txbOoqnlpX4tyuM
Oo7qrMQr7M4Vd3pxMHTNt817N3rVp5Ub8TJGxC6Z6RvwvDABflQVmRMrCvORlOAERwOBVRrPY/fC
umoThuW2SqQnzf6OkPSWavTY6Pzj+uW/NFbwiTADwonoTf6zCid3JNjz7FYMRemjbvx9tCPPKM0t
S6gf1eQdm/VGhtbKsVgeMcXpMxx0qkAx93xltWE0Ix5ixENqvwwGOWqjHgy6RCnPCW8dvffGlB1J
Zfo2/8yt/wFcC7eHuUa3BsqUrnqhmDzS3U7itJTNLa082RxoD3AvQOxIJFG2oWzH+DYzoRcA8Qtg
WdaWfA4VVceLFvC5CxyvYkN9fdcs5k1L4Bj65KDnICyzAUPVviL4BkfbZ+PB4ndD7//9SkOSxQQA
CS3XiPbOZx1K8aCanC8YAP6S21TWOTTdZHWH3Ma3qY3v3YSD95nJlf6YJZfBgByAcDL6Ly/UJHSz
LrIYPE++JZAFaKEh5owP8dB7RA9XKgAXwRiig5mEBa0HNqRmVTIUXlk1cUtAaTv7N2vaHeCLgSwb
j8n64KIIfn0+L4P12RwKUtDmg1HUu88nFJqjbZvO6ASEPt8GUNhRI/dLkm50KoB4f+wY8buWb0N9
TZ5mYU7PLCtLqZVOInoNlhv+2PPEl0WNaD3cAiKydlaNy60KU7i8LLAHzGq054PURjCVsRz+QU7m
0YoTDzf/baSFgVnVmzS3gEiItiV9npzoZuqdXUPWyMIWBzu3ds9AjRmuff4FxQSquajAYCfth7Tv
Gg2YJPkMlYu/Px/oHHeQ4UMzDvTSlJG2NOcNziTCXL091rTbwFWj7U7/rRVyr+XDAY+J3coWWtyx
aF3EmxawQKJmlqzKdQuqwWYaH+xyH9tHPdzV2d4iEETZR1OQu2+2dluwrZG8anj2yn5vuw/tWopr
4RYAMzCY7eGQZ7ivEmK3JhsibcR3JNBPS3eW+eLad7TmfhrdsMzeXh/24or+Z03NinTDKOJEwP8X
ZedL8iaaKBgG4H3WXN7S9BoUAd4f4iyktM63DgeSrm/bCRQoBLR+WuwnrH0u9OomMtPngdVP18e1
FLLgKQjCC+TrgH5X/XpDBhJDpb5EL+AIfdXKq5otSIw8q7orch9Cmjx+5sX3mMY+WjiuG7cWDuqp
7fkgn1zkadfrpIaAG5DAoT/x5FaP1lgLFx5iqB4AWO6ghmCh5fXcRNdUVUQ5BQszOtFp0vo2GREF
xofrI1kgvwAxAS7nmbsIGohqddJuLbsDzRTcW83KXRxGFtj4c2A+aciCzh6yHcBgYJFzYBzNbM2I
VtUoHBEYhvarhsvm0JX5uOIJF/bSzGSCv2hLh7dX3BC6qa18dPFYKtOmdXw8gvgtjVIwcTIjQ2zv
1mZ6Y2s8WeNSmc+eEiyg4oAQDURexCFqTcCJU6ctkV6A/NbGqO97RwTG5KAxsfIz+jNvwOG/tgAL
Tv/MpLLQcVuwvhtg0qVDIKpXVhOfDPnG0tJHgCMAeoAGLiKbwcsMsssY83turJR1LlFiuF7t+Y8+
696itfx8t+UjgrSkxWGqzdjrMiTDIKQt7M/OlDcWyX2e4sKzfrLYQe6o3lkt1Nr0Yh/njzV19qkt
PQ5u18SJbzh1dpGheUO1muBdOnU2JE8sE088pEiUXdE1bRKODKeu6CiiuWObvifcQ6WLN+FrYlUH
K37XG7S+g/7ZAFoySWqwMq9BvpcOJo7jDKZFpsZWry4cAEDkJwQ+salJP7b0YV/beeGbTb3yNFq2
hHcmRb8z3oDKztDRDpu1c8ogsYw91aN902UbJ3NXLsalG8IF9HlufAe3lOoBBmJqYNTNK59GyAw2
0BH9jMtya62xvS16bDQQIfkJWDkoUZRNVoyxnchEVH4pODc2UUzyrU1qicBNQ48YHd03vdX1fQ4k
5m3jNvotdWr9xioqSA+CfG/lBlkYN566OvAEqGfin9kJnThxvMW6OplA1JXF43ucoSan1XdSIwfa
rAHmFsNXgNhw3yOnN1N8nNsqtQq9VhyFiab2uviWl5+t9mXIjWu928YO6UwUh6879svC0py+OzE5
D/9keHHSgu04hUloYQX1GxIiz7/AzYi3rdfeAArqPR6jf8Dv4btBvuJOFmb2zLQys2NU1Q1LuspP
ig9B0D2fQdzmoTflyqtg4Zo4szNHWidD5DknZdPCjmZkoBDS/JQNvjY0ByiIe6YWrUzpUuB2OqNK
4NabwE3EPWY0k+9TPXhT9a2Pn4kWlBydQ2vANP1PaKZcRshRIMgBmB6yZuotOCV54hYmQjdk1twW
DILDUO8agULaBp7BOdbSEOYmZC7bjrmsv5OqNh41m43mUbo5ur37Sh+2TmoCmNMi/xZurWkcn4yx
RKurOZlm9ggnK3booLbcfczT4WeqDyV6YMfQ3ERTCG8f0jC9aQSTfWDUkQViC6cro81ga/UxI6iQ
xPPpNAuDa37eEv2TSdLsjaZPx4DkTIuDLkoK128GTu9tTSS2p+u0ejRDi7wIQ8/ebZJTAqYtOuHx
CPZr4luxzg0vKmVyaPPexHNoZGmgu1GNb6Dtfedy04YMlRb+1Ou4CpBMr7+ZwkRrMkqA/aZNJPmB
WidcmkViB5JqOcjftnYkjGPYl0PuyWquMIOA3I7A7a7lhwruBSqnemYF6KIjeyYMNADLrDUmYMcH
FGiSoRDwwGTsjn0aMWg8hAn9LHWAUcbWZV9pWOmH3GQxyNfIGLAMLNtHiJaAm0OOHeatxCR7YZOA
DU64bQtiBOlw344MOMA+N5z0LuZtBNLtOrG/csblTz2WI/Uhl1H/Rn9k8a2My4l7tgDLr6Qa+8ps
TOqzW7rhfa0PAI2GY1aaXg+6GEtOYtPVgLHiJsOF2QPx3hXcGPyo+j/SrmvHUhjbfhESYDDwSjih
cq7qekGdipwzXz+L0kwXx8cXq/uOZqSRWqp1trG3t3dYqz1mbRdfzMOQH5E1VY9yO5rfq7EEE4ua
h1mxqxvsK6keSX6h6xPJrnO9MD0V8pSBW6ddfkmK3r+W1VKqD1OuGAEEhWUJVOvYsZCHVos3tZ58
0ItZ6Np16mmuoL1n6FZxX45xeEnriWgOam/VbOdjVaGe3xcNdPGSMNjF4dDcSPqsPGr1GIFZsepn
cJCTQlXuSr3PS68blC5A5bEmV+OgNh7Bi+pHb00gzqE011GBVWkmeK9y7y5kyMGWu/jwM3aSum6x
Z7ISd7G88DHtw+paHb4l0Q1BGSg+kOKjnt2JXFHw1G07ch40nshIGJoWLk+wVp16uaJvrapJEPa0
kX7V9P2NHvxKwHWpJ+VeBRy053aFOlxWmOht0F7SaqLZGY7jA50OZgzQ8AleILYolUvynIUIjJ1O
UmzV2etX3aDhLMpOGOW7bXM5Pp2gR5IisFLBbM3mKxUp1RullZCv7GxKb8qMOtA2mPwnn4gEcXlm
IVO28MIuJVk2hVVOA5xlBY5/v9GQG6204kKRxy610eEE3nv4js6dAyWBrFVHh0HwXTmX5En4wVxe
qYTWVoki/KjG6mBWOjTA8YkxiBuQu+0l5dgJmm7NQl4f49hQTjndQGScrNqcwFsV97nng33JVaXi
URoHLzYyz8RE2ziKRhs5sfoJJhN9GKBpDPsYmGk32HlNEKY/blvFiY5BVIY4HI8BFNPZPjG/tCKt
mRoUfHSw9uToUR9riCIIWNG4a/eFwj4I8zDu+nnoQNjfWbhKpZcogdZJTh3JSHdGoO37QNr/tWEY
E0e3Ig4bGPvZz9WSqYkgwYfLCywOjdwhvPCPaaT8fZAGFimwlEKcGjkbNtnYou5gliEkN2Kl9Wr9
AJoxxFFPGFHbNof3tsR0Gh5LOGII11jvMYGNmJRBVEIRaRjeqjExkHmfoBTntH0KvQUMTuFXhHEy
zTYdNJ/aE0KPd7/v+gqSj0FylQeKcRk2vXUIAxp6vl8Gl2E0SJ6ipT0ylA1NfDdph+JuTKlZ2Wrd
YxRl2wxeZmC13dh0U9GCYXlOwBGAJj6a3pn+hzoeI+i8pndh9kj739twXO+w2ndL1mAV2sZtpGKw
C3Chf22OB7Qpz/WLJho55Z7SFQo5RYl0JLbJsrtrA0m0IUZuJwlF08e8xw/2GTIqKho34ICWX7Gy
xeqjXJe7GlKTFEnVcEYLCuhm5veQ5LYSvg/ZotOaaYogXOc4iBNYxu0lTZ6pdQzYTh+8MkPz8rRP
OwEIbwVlyGpAu1sGrRf7sGtT0ky9jDdtj3JeQMLbJBBNBokgGFeqFDXuygAQWZbgbPjhvdqK1OQ4
awVHo6B2DoqmpVB3+olqaM30aYMedVMuH/JG+h746S7zS8GTm3eI1jDMru6itKatCZilTzW9LdoM
EcQ1uKBSyyP9a0YFrpQTTMAsmARq1IUYh9kCWYUiS6YjeddOkIgq2tt40S0atQuon4IzT6RQxoUz
8TfBKro0ITBw8Uwr2il4j/ooSilz6ukVddUSVEskvC5Fk8a8qwmtOn/QmH1R9eMoxRPQaul2Hhpb
VX81yXWr70IUsiH9tO2QeJ9OoegMQiOCZZzxSGlJpM7hMAON/tYMzzL24/CRxk/W4LtV92tEQ/02
IG8xdRSikALHJDUy+adbUiMjyotBUoETZvT0wgc7QqqNdpfEzhQak9PR7sc2Iu8QoEPHQvsP+joI
SwmVhWNhFUaJUnUR2MpIb4NA30PvKvwHy/DwWZj5ELpQloPZnCYjwlnLQUni9fMl1GnBMeqFNZ49
on4y3iKu8tlskER8JHznFEGmUb8VsmwX0fNEMSfiHyZRWes84YQ2dxQN/9eexwqT1blZaemM9rz5
Vg6d4CFH1g5R2Y3lzTeREx2DJ2sPCW5IILi4w2+Ko2hI6cxRMj+A8S5pUElqoOAHZGB9WyYuetHQ
LocA5dRG5sI0JDmTxhhNgeNO2emP4VMYur2rXSCJclnF9hw6xoUTfEM3hw3C6d32/jz7mJ/2wdnj
WbQUhZgTkWWgq0dUjd7R+IPMkj0PNvIgVv6si5hgRUjMSoL1YgybpZmzk8F4DJEzyyHRfd+DFuXb
v9iEI7e0ESwDcqenvAU1HWnpiC48EA8Z7U1dOb35BG7KHqdiG+rseGP5PpkpDYKUGnTFT6EoNM0i
ki37U++9BAKwVYdBNvVlG+X8uc7AMG45CqW4UGvASAf/uviOCvr4oKF8fzW4OiTebPS5bCMuf/Ak
TfgJCDZBvJs/CWJP7SpQR4dU04QxM+N7TD5G1PIq/7ahgt4S3p5YAvhPjmi0vzG7r2u6IahDfKlA
uuqCo6zepMOlWtx3VPDk+qxrnBm0QmJ2n5zpRRe2y55Qyv1cW5dxC44skhNU/8rOVXpo0BfVXkVS
cGyaX6X+9g8LCgtlEEOjFY5lmelqc55ba1nQGjoikuYGldeizTj42MbhbsgVznLBr+JiU5JSEP/I
WFHzMtYvtXgniboiP4kuz9fyyxbmfGXKhNAAoYgj39N75Rj2tnrf/MYgYnugj63hSs9+YM9O5GLw
zts27yxiWPbll3mE6eFPRloiY45lHPtXZCDsajzEI0r15GMCSYc63cjksI3IPQlgc0dHACQHFXaL
GuakDoqPBc1A+AEJXqp8hJMbqKLEEfcogHHABMEdaqVsq0M2RZ0aozTuJJDuir+X0ZM0eE15q4tG
urkGLfODS0IMmTfmzKVd0EDwQsVJSKUjrT9Mq/9ppWhoqCvB6RYhMWeuTv1o8msgDeq9ZaL490oa
wwF5pWBTcG9QbWUSc4NiSBGda74Ckyrzeu4Lm9Da6fP4GTX/hzrpriIZ4kXhk1pCYyu8Q07BlqLZ
G8xvGnKbExqhZho5RhUftT48/sP+Wf22JcBYHcguRbyuVfhtSuU2lldq13KIqauHbZSzuH05FxTd
EpiWQA2ZHdYOKmtQlR7kbeb4nnYffe9Aq1yuLqbSGX5tQ3H5HNZYzGcNM9yDGPvCdJKXv2HC7BZc
itA5cYPWRTgGSRMHHW3FD5HqBy8S05YOV1DFoeHdYD6yNsXKYCbLARlvC+W2aUXDGdztugJgvlRC
pHJKKgBUNHVjcjW1blqRXS/qjee66BXO8u+rHWGoRZ/RDjh69B5ls61jFi/5sf2RuN5khbHYusKQ
NAl1mwVj6jI7Tt7GMnASSLLH3YMp4vHhrhuYzrXP3jPQYZ1iDUGPEbkJWDXUqQGF6QMZoxeC1CJ3
h69QmIstrJsBPAjw/CGOLI29Fl0ahdfJyJrtNPNpe/m418wKjLnhoF07EGVRzojkax+knQ14Q3eW
8hQGKLYfqujbNpxgBdl+uhxPAFWfPoODt67YjxjQJE+B7G6j8O9thMWLFAj6h9mHm1ZOZA7Jcm9n
l8auf5O9wJZjiOra011uN3f6nj527nco8gqiSe6O/wJmE95KWSRdXgC4kcz9rCRuRdtrvzUErpbr
IVYwzM2mRyDF8GPAhNCni0KI4b4KVvCs73txsysExvVVhGSJ1gFhVj809AVW9WGwXjTtQa1eQxD5
ScqFWYhuN+5ZXoEyjm8Me5lqCUD1ErcZhpQRjbtJFNp4/LjE+NVBoyvMHzqKF4j1bYxCR+peCzl/
6qHmUcVoodKG5+2F4G7Y1U9iXKUEDWodI0epg3IMJuYeyxJsug+1qGrB+6DgWgctIxqVFrGnU8+S
lW3WF5iqclrVjSboHc6zYGdyX1YriLOjp0eBWWAG0AluEm+E9Kbt76Lned/tkl/IlCMxtL1yQkBm
k9IiQDvCwsgYX3Uf+dG/6DGhYaPMNH/ItoqOmt02IO9TrQ1ktqwVJLTOIhNr2L+Osjsa94rxpv91
4REHY43C7FE/xnYgFaya0t8jVKmCxG7H99b62DaG50hARbP0luoQvmA9GB2KJgapFYJxTA3jwaFr
u/nv5fYWW75AWG9lqqWMBgqALMXvLHi0KteK783abuLLpojdEpJq22bx7rY1IrMnZDWwIBoCRFrt
tMDpVJxx1Z7yq+FXkosYZARraDAbwrS6Hl3VAJOKp6Rzx/6ZCK4zHnUhUqyo7eMjYTiGbTJqW0mr
pw7dMHrdPBkQJjiMk7ozqvnNKpTETgZz2I9NPblR0KsXJk3fhqLC7HnsWdFPHVNUejbsyDi3ghiC
50nBmoE8F5Xhxtl6m6V2WigXSEGZvYRB2wiyTD7mLr7H1G5Fkta8ZV5jMctcB4UsZWiudMpqsEGP
5sz1T01Ew8c73GsQ5tghJArMqQNIDnnYIVDcIu1vMimx539inPrU010US9DQu9i7iigR9plhE4y4
+hRXHxM7zL9vHwLux1kEe/8LsNi6ApBjNIcbGQACBXSX4LomXWT7/UuheUou6hvl3SxQCTNM00CP
BhpRTsE6U5vkaNQWfqD3cvhZDbttY3hff/33GWOqsNOMwCd4kSJ9G5DGDY2ndhR1EPGWbI2y/Ptq
yXIMXvoZqPGdIj72+t6XPU3p0VSOF+7jP9gDHSV0O+E2BmfEKVI6ZIVpLiTdaNV3qmZHMBalGgK/
wf0oXyCfNd+1Obrfq40MEB9k6qaxR7OHwNHyzosBUlOiYiuDkIUxI69BIjvGuKZIdZghEZ2jV+wh
/hdythXKuYivjoqBCjvUYJcpHyP01ba/xvmABa4o9LZBvQJvftBJM3Z0nQ7/MgGBglUi147ILdAO
Q3l7aG+a/rGsX3FCk3aPFgmQA7o6Xpnbv4C/kH9+AGXycNBLj2v0tC3p1NCpTdunz0XzNooGGbjH
6MtOdrQ2kCOlUBrYqSiYV8DdkD5aotCFe4hQOcNkJbooMeN4urX9iTRqHyNBk6svev2oR0c5PxaN
F4tyl7xbHo0Kf4BYn6AWUxCHSIchi6gO18PwPEkHrX2rs4MmoulQl+uFzdGuwRjXoBVWV6PhFGFf
Z88749GyI3uKbdTp7q7s19fZsb0rz6P2gYjqPNxTvDKTeagPRZynkwHkGB2uM8b+ykhwjXNpTdfG
Mds/zobYCkZAkNsuc5sHyZFuJKfaB9eGV7nVsXQ8e/SCx8HNn7WrwBW9Z7kv6dUPYLd/btY0nCXs
GfNdeQxuiheIMLZ2/Phbem/ulPuLzsWUyLVo7lmwgdjTUKgjmtNMoKpZCB1o0JVcmd1V1bpa8p7S
v23wg4sxF7k1DBRitoCd2pwDS0u7xRmPSbGLVNXpDP3YzfWhUSwoTI12W5cC3iquWzMJCPugnayg
Y4QJZ0jrR5GfIjQtIscnsg06FILZoVa69aujbtqR/xuxsh1XN4l6ZSRuK5zn5D3w179g2dyrK0gy
616JevyCoLhRR3RqgrpjV6bXYXBdY3/FDz4evNuu9LyVaVlpDSpwqGuoSx/EKSZ49to26iw8akBs
PmioNN9F5Z1UX4YUkt8U4jpFYkNERgC7/FnWQ4CyALcHNDfQyMJ4iNQ08yyngLVAz/KrTOYGpRRr
uOxG9K7nzUKXC4bRfQUBCyi0xwQPEnXAI9WcZfwyMDb13fAvVIBLMRBTehBjQGPy6VJ0McTAazXA
bFj90JDXFD2eEeYgti3n3V1rkMV1rr6xms9Tm/lh5miSZ4YX1LxFuATajW0UnhtcozBfNZ1mo5dk
mIJ3hm1UaFYVsY6K7GD2qi8rmZwrQNCT+yFD1hAY0BgPRQ0KvAvSgqIumqeXg8kGG4kpF1VZx5kj
BfVLbFh3tSLdEDpemrTbN2p72F443p0PdW1k+KGLCBUJxrlXSLvm1rwopsiFnbdvlflRog1iG4T7
db5A2FBzRAlRGywIi5hN59Qa5kNEoSZHmGmZ5kMnONptUfRlH5tFMPhB7sOOMLKrzM4+pNvocrws
d/klHjfRleENuCpmj96EF/px2zxuuRsTaOjuR0cQWu+YRVSQKDGrBnujCJ3esnFBXSXX1fCYHBM3
3qNHYRuPu0W+zi2bqNMTCFwGbZQh/QOtnuBnB6XDxPqVl3dC1QDu9viCYhN2ijaZQxTBsjFI3Sie
r6IxdNVxENQuuRvka9OzN3ySRbE++7Co17v9qIz3M66/7UXjWoLZPXA4LR30rPoQVXy9DzJANOVP
Al2lJPSG4Ns2Bq+BCu2XaJFG7Rrqugbj5TOa1mglhajo4Mw760pzgovgd30IX4P78gcSj+QBBCrq
L8gGLjV7tKnlx+R1+zdw7Dz5CUxA2NEm0CupzBy5mXwNzaayfAd55dhwtRzUIt42Gi/Baio6mpnw
OlGX7uBT9y6T1Ce9Bos1DA7FEi4v/cpH81ZnoEHHKefENruFhuiO1O0OU12Co8AJ0k7gmdtF7tU4
oUmNr6rtJJSmIMXbY3Krcoh8K0uCSJgXO5ygMbdMAxGGJImARshDi3TDjLZ7MKcb4UtHcLEjAXfl
t/9wtZ2AMhePPlmahjFB9NmWt2UwIMgXPS95z5cTiGVPre7ogJhFJqWwS5LufX3XmB4JA1eTr3X/
LVkGBCW7/kUyCaNdmPl9xUTFwrKLrI5jgHA0uhzoTzn4NlVPZi+i6uKvOdVVeNVlj7GErtAPyapo
xG/rypcMKq/9d33eDaW5z+onbXax+cA3LZQU4ZwiE/PEqIQsxfUzLjIS6UUamlj06UL+rX2rwDV9
qFzdSZ7A3nepHCtvkEEnKzhMHMeOZ7yMbAPac+EOme8QxlKbSyrO7ribPPW7/656MxSAMM8X/M5v
6C67tbCzj/G96PrkmquDshf8a0j2s7enPGl+pUBjxPFHOyYvFHQR7W7bOK5teNqATRspTYMVvEsl
mYyYgcVJVcneGH9i3ncKGmfM92O834bihGoLK8sfKObEVODHNGkBqFBxUwkkygcr30+GwCDOnXWC
wnwsCM0tU31AMZP9qN42pogtgftRVmYsZq5O5RDrhVpGAIhVhwbPUb8LRUMDvMhl4YxDOWTp+z2T
TgjDWqqjHnT9RiR70J+wTcXLkh8YxomUKwJZjWQHOipI6YjIrnnn+gSZuackkkI7mCxCAdV9h7J4
hlaWH0gOzqhTlG6NIp0ovcWFxASBCg61pUmcfYMpVuynpEehBFmatHkqIDEFfsoEnHFTZ8cgFpMm
vB/c7c3I+YrL2MIfUNZO2YynZOHBzee7gt7Jygcdf25DcC7BEwgm/Kz9YCbVCIjAdOTJrg2bHgOQ
BEym4Lb97JtkXrFrJLZY1/StDt4cIJFyeNK76iL2Fxa4GMzCExaSuC35qNM3qjziNVHRq2wMQe+F
vhvTlpPYNvXwGPUUs+61G9Bn1ZdBUvozgjAUmijtXs/vxkG/jaHrtr1AHIdw8rPZICXqQ0Vv8LN7
5DPUYjcoLxb6JXNvG4b7HaBDi55CC9QzbG4z0EK/xDwj0vZ01l4iy8reA2xDSB5rJMQzRIdnb3MK
ajUZ8+d//8jSoSCGM6wso0xwfoy7SKsMMmoROrbSx0K+zFOBdecbGX/fwOUECB1Mo8u/r9xR1oNU
1I/x9xsUajF0iznqZGfJb9tryOkuBAwad5EpQZ0OWKcwS8OHXujQi0mjh2WuPtnJZD8GLg0CMDrf
6rNb9bZhXbVO9aRrdus4qq2Xu1nkGnnmUsyZI+xYuP/ZTtQ2LJV4UmFuVfwuEnrVTtJ+6lRRp/T5
tQiWIvwHk70UhTE2y9imuVKlbYUk3GTrT/K+d+WX7MK/Mq712mlt4zr7lTvZZXohUp775No5PctA
BnuKDO4JjFexPdKzLHdSKcMBD5TOoS3hef2hoN3wEuP/C1Nx2qKXv114i6OCNPfFmEIoaM6UmrhK
FBV3oHtAjB2kTQTxJauhLgGrkTc0dY8OedpluQ1OjwDD7FUSPvlG1zwNc4FvR+TEPKh+LLqPl41x
Zg96vUEkhnwmxnJON07VZSnV4hqVdi1AbqY0Oi+1UsUxJNO0KzW7muoUIXoKPRrEWaJ2xvMZWQRu
GAnCWwgFr/MxCMVP0Wde4/DHR/Xd/07s8kpCjtpytCN4yN96pKgPmEDP7YvsVrsBb4sgHDn3cSf4
n5ff6nhKCgjaZAv4RfoR0Es/2vf+q54JQivuqfiy8jOeWKGAsKCP9UUIw2weEjB61FDiVJ63XQDv
SGBOFx22oPRZeNZPP2TXgB+/JP0yBFTeqZ1+HVpkT/0ZV3Rhm5IvuKDP4zj0C2OAGnzZoBc9YyoD
UYYUKB1MwvgT5MNVWw0FtXYuAvLNiLLoci2wntMvVFUNlxDAoDtLw7RdLZAw4C7ZCoEJFacKHSbg
2Eb5oLjvfTBLPsrxpZWAjkU0s39+x2G1rEV9Fdku8Lww7rnz+xoCWAO2+XyDcQC5Ovihlw+2Dgpc
Yaf58p5mj/QK7IzAHZFNnS/jYHXlZur1MO2zyjPBGBocqLYbiVs0t1mE6fqDCRKP7V3Ikdc9sZQd
hvOlbJlpBHh109zLoy09W87kDftf6bXuXoPRLXSN/atysINjaSsYaAFPk5074DXzMnTmCn4O7+Ct
l0I9PRQYW0bH17LucnVVo6JpHYJQ4EF4DnQNwWQ3ytDyfWWZ/utStxuPKloeZ3doUVncSabTCGl9
uccCjCwE+SpsJjZ1NOZJouXoInWCcte0d/L8psYHs7mdMILX/jbJMdXeSwnsxnniFPL3Rv/rpCMO
PRLsuoEOdzwImGPpVzSIOwJ7M8ihQv/D7lWBt+RZiO58NACDLxqTSAyCPJdlotKlRZZAESa7Bt2l
YFtw8m8wAmUssKBBUoGw57GuJLnyEwzMQGfAp5fZ9KBYBym5DlqvoG5gJXbVoNEN/xWUD3mOYAXM
ns3E6IO27wGMYTVL2ivkR9zeKNNzU14of9/Df2IkexTjCa6oXIwsQfLdTN/LWb2QwsjdPvEii9gj
VuUpnZZhrpAQm863aX6Jl4hPf8jtAY3OAjTegV6vH3PaOrTtNYm82ITeK+O9aS/i4du2QbxbAXIz
8qJeh2F29kVQlnpdVy3UQ0xfQ8tKHf2OevA6DsU8eeEYzB5kZUXcirxFXNJ0KLCi6x20h6d+apRC
EllLI16WPLYtyOgdSX4uFHuyQLr1tG0fZwlB3w8ueFDCg8+RJSbXul4pJAqs1kLiV9XoU9nSeZca
0SQ4ZhzXuJCfoMKIh91CxHNqVSD7ePhCBdKJ8shWpugmKO4wzHQjKeVFSW5CmexMHeHxtn1n3w9p
dRTmTMSTGMMBp+kpakF8FU3lOc4v+r+K7lv1ySYTHfMuuEDe+7iNdvblGLTl31ehHcKjmHYV0Prq
KCnPcX2hD+H9XA+gXYhtYkYC5yiyjlnTPJv7OKqBlzbjLjPIXUkb6BSlXtTGN2MBxsFt+84C5FP7
2D4xs1VTw4gK2Ke0yHM+1c1HZfwaRbNh5yk1BodJNrSmH8VlDpzWUt+bJA7tOs6lS+iLX6lZBm3l
caSgqx6hlwChC69V+w+pLROBexFZyzizJjInRVmsraWdarolWmI7jPKMQspz7meEEAL2J9KhoFQ+
3TZQSshUa8JnDMvrrNqNyT1ctU3r11BUgedu0BWSdoo0SIaVzyOQLPUFhSQQI+botgKXe5eYdjCI
zjx3BUFzinQ4eECQjjiF06QhbSOw2jltBaRIcTMc8HZWrymmpv9ha66glp+yOnpxnZRySQBVGsqj
CVa6WEcmcqDHWhfJWp75zGV3rqAYn9LEUp6rLRZRC6x7kMmi9737oZmNwCL+KVjhMN4k1lCNH8Ky
wQCqR2Y3B4+YGpZujr1RpU+Yxc4g0oWJbFGoIPpqjFdJjHDsihpLWREkh1SrsNO6Qw984Q65LnIp
58OZn6sJZhoFYiTLwp5+uCoryoUgsoHwzvg7LRUHDVO35hgc2yx68/MM2cam+4hBCpJY+VVoyugX
ady48l2Uil81zM1ub6QF7+TBdPp72Dp6Lxl5OXSfqw5iJrl2TK2305CCfWUnURccPWUz/IOnwe2L
2gHyLrj2mR0lFalOxrzGl5YLyFTkhqcVkzuXtYsrRfDOPU/hw8A1GLOt0l4qTFBtNxhJuST9JZgc
tehqyNzCeAbVaWq9higebK/peUaSwWQ+clbNLUYGgakpF3l0m7VYyNJt48cEYWLnasV1IB+S2GtA
XtdeT+ZBGS7C9sGIEF9dRoGo45N3gldLwArrSRLkYEiKn9PowfuQNL+omuzL0f/b19Gn1ehEROv2
InzNuD8FoTaJCsDEBloyaP4N+b777ZXlXR3Ih/yBYNyeFRDqY/oGCxs3dqNdNrj8Z+lOSV58WZCC
EUExm5Ra7aLgioNRQyYwzO4bqdqVBgjoczxsBSvH/0BfZjF7tG1CP0vRD+TAEYEH3g0kNPNpAvEW
PshCYY50I1L+jEHJaJlRI+HUJQ16WeIQZP7+ZUlywSfi3blgMvwDw9hSR2nhV3PTOHN+PdZPVGre
mvymSNsdRUokBE24IErjXhxrROa0zZAxk+MWiF0OqtviYP2GceRmKu2LSHJmsEb1f09YCqeySKd9
UjWDsvTUi7eIQ9tuxFrKQXsVo11LMgYvbW8wgtwSASP8edftcq5WYEwUU6ZBHugR7ItK4o0g7A0z
NFOXteOXuz5QbKXHWMlLYd1j2hXyv51ipyJOCv4ar34Dc7aDfE6RLYbBlNqW/z5qDyBbzFoIFuAG
g+zGUNumdtsY37bPuxCXOfCQbwkNFAhwCtEXhMqD3N8XYBVRdyUYhKU0s0sKyifNVRAZbENzj8vK
Yua45FkvxfkE5BJVAbm/mOm470UvmuXTsbcvSkVwlgickCNlIn9pgKaAFHSNo86yC8YEvJra7m3b
kM94eguECewHq24Na2wbR7FuwajWqq+Wta+lq0y7AUujU71a6r5pb8ziZ2sJFpHrDFb2MedEqhJN
6i1Ak7QFJaNsz6BNCTHSABphah1KyRBVVXjxDKTHdAiJo6gKrtPTk6mXeSwHMxCl8mnqr1vLNqKd
Xw52Siq7aw/i8e+zlvTleH4hsrdrb6ppM+VA7I19q3q0uJuSGYNxhZuHC4MR5lJL1MZE0yrc/Umg
2ITWTTQesaO2GO9Jcn1Eya+QrprxPvGv8+C4vXO4u/MLgq3dB11eFcsok1NBGAn6DO6Qigj/BFaw
bUSZ4g9Suliho5xfJ4UbTJdh+HvbDn4MqEGoaBG4gvoasw3lQEkjyQRKmoTf8P/3Sm0eaqP0Yn8G
zznZD/Q+R30Jga+IE5l7AlbQjPOe6yyb0cAAaOWlHEPbSnt7iLpj538jw3tTidQOuft/hbcs+Oph
WKFtIR76ZUGteU/mcQ9Oe68sVDuz+tugont54V5IRbyrIjMZP52N/UjkBVa1pBfJ/9GnVQgGzGlX
kHelz7xBLUXvRe7WQaH9c64dLbrMR+1CLbPaGSsbqdNOVUcoR5bXEdjDTHO+iZXnSJkOIxT5bGOK
SsTZaKa1pFc5sWyz8fcFFY2Uck/LQritoDMKrO2M59HQs97Fulk7czXuU7V7GEMiOJDcmPQPBJWZ
qb6+xIN0DgFBOnvQb/B4iZO9qWEUWxCQ8t7ECG7+awveDqe7SOp0I7NGAyEG5AoitPh1qF5hBOWQ
C0t2/M/4BcXcTpiqLyJ5+Yx9e+jpvTm8toroUvg/HMAXCLNXctrO8tTCHiMLkM2DXgKacJP0IvJR
rMo9DJerAZ6/jWiURQjMHH/MF3QlxDBhndyCwxrtEAQUU4ce0zsQE5nogVQ3lSEIwUVLyvgASFAm
ZiwBNFddA43rfrA3ml4QdnNBMJkNPnH8Dy2ap1uE5Gk2mst3y9GcMUblXpuoB8oeZ9t3c7f8CoZx
LJVKJzOmgEGa3e7KHzVmrYICXWvxzvdHARh326/AmJhPsVqjqCeAVVNuT+lN2WvOFHxvClEpRwS0
uNOVl6aBUuONBKAov4uHvQKjDBOi44KKm+gbMS5JL3EBJDE2gmwg/xFkj6E87bKqedz+RnwYNFpj
dBZjYSy5WVUWYdbMcEsKhgEHMiGP/TiCbef/h8I4ijwp6wClj9oZW/2gWOETRA73cW4Jnsncmwwj
6P8zhnEVXWSkQWda8LF498/hXvNzT48OLZ6TVeDOoteraO0YBwEJyEHrCsBhoDFUnVLt7TgStQKI
bGLOKpI1oUVHLF2GrjW3Vq0wht5F9j1Kzdlr0WfZYAJqIB5J5+5p+6txzy8laMtBZx74CRj76qpJ
W2r5gNYvER2PSu2S1iWhIyv/ksoE+8EfKMbKJsXQSV4CSiHdFQkmSKg9jBnKb3IX/Ojr9EhQwBxK
yAxtm8j9hCtcxkVpcjL2cSIh9sHu6MBShNbrYBwEiUzuN1yhML6JJCDdJot1pua26UMJdhQFhXRQ
f5e15QlbO7geagXHeKi56ztLyWBUGng9EsF9uSfNu0Y7weKJcBgXpaRDb1YyzFKr1h6XqLGKkHxO
HrsiFkWMS9Ry9hD+Y5PChk8Qgs38yASWFT5HwzEED2UCsYXOmQffTpPH2foY5adCE01Mno+jL0/E
FTATTo0STemcAThqTDStfzS+FezMEWJTcGVVIu2z8rHvJ9vqTXdAsFr2YO+AlpdKwGndGw8gWr+b
MllU2dneUiiMn95CeWtoqLvjG7fxc9tf6uZ9W4QXcfpC6XtSi/Twli95vvqYV4euEeZH2YF1okxl
WadwQnUq21AG6YvRjkhj58pxzL9PKVqEw3+5zz9HcqBygBk+xiOMia+qUQ3nigc6Zq68pv3WkN+V
iCWZn2FZ4TAeQOqmOG58mGaA2yA/ZhGI9H6m9SHr7ydlr6jHsfxVd89Veo+xGXfb+/BTZHgLyCic
IunB9mxonRS2w4DNVbeeXl/OnQeCbZsUN2VxYbVubNhdVdsBCEe2gRfPff49/+B+TjauYpg8mKup
T2D0rKh2io5+fxQdWG5q5cs0dgJz6qU2TRVAmDma72FFaRwoIllMQyYQTZq6HZ12afDXffGfx/XL
MuZcGHmOLuce20aXDHy67mWu0/324vHvjC8IJsrQadQ1MkQAHKu4riEkGhVPBq7/bRD+ifsCYe5e
MAyb0gQWZgc1PluTjs3CU6ASu8EHo+NDm1zM0mEbUrQpmBOXDnKWdyogcx89zEZ64Rf5+zYE/8b4
soo5bJT4aMowEdRWaCXO6+vcL/YdvY7ARvUvQF/xBPONIGY1+BqBe9QMTIJnceCouen1Y24Xpva6
jcV1xSsPwtzumlmpLV22HIiPUooesuSlQQW6M3ddgHE00YQodw1XcMztTstGgQIU4ILsdxXdaKVT
mbe5LnBN3M2wQmHudsiBUoxsAaVP5qOud7+UThVE69uGoOx4eoWlcmyVeQSIqKrdENGJROxaukur
3fb34Z5XcynDKLKmWaxMCDi41TbOMH2ojsW1pJFrmskvtDYetmH4znyFw2xuzJAknU/gF8jwilKW
Qrw42hHFbvXAk2vIxR3AiBeC2VSAu+zlM2e+wmX2nzpJTdPNyyWClqq6ry78mdh4PLp+Ptp5Unuh
9R/SrmtHbh3bfpEAKlCUXhUqd052vwjutq2cs77+Lhkzp1Us3SJ8BhjgDGCgV5Ha3NzcYa0fdRZ8
FpCZKUpmZW19Ygykdtd/x+rnXPwMzi5Vb8rUvpkjkqQ9FFpxrNHUlQ6DpUiiEeZ5RddWzBlnatKi
x+urstv0J4XhVBEed2gr7t9A2yrwioJlXbDi17GXoREXx63a+EFoA8scbaIJPOOqE5nvLnCOgSTH
4D6ipg16xHoYaTlutfoXOnUKDEmGxKHNS0VqwelevV0WaNy3MlsWN2zAtyL9u1K96N1RMV97L8DM
wjErNmPTCs6gCJD7YnHtSRpUerC8LLJ83c6kGxnDF1V+m6ou1V1VlA5a9V9fK+QblmkQQKZICXDo
DdAiINMwRc3zdYNfbxVZYHBPA69Gu082YFEkIQ9m2JuznGeH4Valc+RkuC376I409Wel9pPNtOml
9qa9ZHjIH4Z3YTWzu1VJ5OaJ6kEiHfQy/ZiDUdyENK/glyorB2ZWk5wb9+gsT865Wk9qSAoRIztR
Udav/S3mvTAclRc7JcJUZhkfgq7ZakUMRk14qqjfD40pSgJdEg9gr2ZJPgrydPTX/gnFF1GnX0Bf
uJ2/yWiDYhZjoDb7hv+gUYzd0tpq3O/ko7HJo3TKts0LWGOSB+k0bq/vxdptsPwRs+EsfkSjgsmj
kLAVJagwh17e5Jqtq0zgDNdQQDz13+Nszh9kgeJhzBDyxTCNiEwHCXWjpNBu/RJ63n+/miUOF+dA
LDUqIoaDjCzuTvVyt2SYPdBESfh17wSGI0ZQndV53iCM2uVoa8NymP7S6ZNVp07bYDBzdMHeQnTR
LPz6VYqhbSjkgA8VXe3n2+f3bPBiDZaSxHbCRitvTylqwJCZGIKbPoO8YmRJDSiMqOCkrLqNBTBn
HX5oSkmOhg17ZOUWiqvbXiS7tXqfLBD4oxikFKEUtnIwEAJPm0KHFCbb5RCbvm4aq5ckuAIxbQM5
PSTwzvcQtGLmkPcwjSx4pKUbouGCICrVXMxHC6BWrX0Bxe2aNygdybIZqnzQ5N7SawJy50hwh4hQ
uJ2DJjjUa+ZcnRSeTDQGhOj2FJLXrl5UaG4GhzFT0fzPgUDMWirVGp9HBpmyH55GyG0QUPnUd2bi
RnFilarg5r9kdJ7d4jzRgwwro9BROv9QRdLFacwA2WRWfEMfx3v9ub5V7r0NcWZhMsz4d3v/N4K6
6waydqgXuHxko1RxFsl/3kjT3mAuReNsdK/4x1Z2xkhQ1rocmD1fJF9ngAJv3CEQxl25NS3fZb7l
w/9DQPY+PaQQYzMn641YyUu5gTh5Y0E5VRI8N9bOw3K5yvk2o4ishroG85mGTRsdxxG55WejcnT5
x/V9XS0cLpG4k0dTM1N6H0hKdIRLbsfWUcmRUnSWqLtK35TQyC5F83yXnGjcDnOH0DA6X+kk7HBt
5TcTwnxMhVqDDwkeK3hrXrzHY6NamGlxfniuL6puqyJj4s6NMsUh6SJ4bJDkbbxn/T56qx3mhi6q
cFsfH/QhcgwH4vJ7+lg60nsD1opt/a2AdRd2vUPYZIJKNNrv1O/VhjxIx1D0Tlpz7TOhAQQcFQiq
8IPGmPaaYujd4w4bbr1wAG2D6Npac1DLKIv77lWWNgkZcXlknkXBriKlW084qLCasFyicN+5Smio
TfMVlcKhQ5+OJTdgmtCCn2qLXopEgpaKW5KXiWx7c0NH4l63btEi5/ttEdloqOqicRHwcv7QSxg1
RPtgmomKrKsRwHKV/HuoSSXogcCekH6ojE1dn6b+VZcgLp98q6MXku9ouS+nx+uLW7ucl6jcu0gq
BvR7p1icVkqHeGLHPvkNKtq3epR+XkcSbSPn9KuO5FkG1nebjfdUfhm7p8b7/T9B8E+gqE3ajPlY
jBJPthIqoH2dNlOSOddhRJ+Kn9ecDDOgbT9vGljZkH1AoNEa+0q566jbyz8j+ZjLDtHT/XVcwQ7y
IbYfDJ1MAsD69FuFFHYnP1Dl7TrGulf7593Ex6HUADdBWuArhT2aSTvQcfXSN8PojxVVPiLjqTbC
3XXEdS/1hcid7tGMq0TzgFiVNx5BiJtCYkRw8a9iQEgWA5sYhL7ovspqo5b72YMobXCbmz1SQaaW
t5/XV7K6d7JmGhrIzQzK7x1BtxOEN2YUiCqPkjVC7ikZHUVSIVF05yNx/r/hcTuX+tMYg5wIHqN8
rLQ7L97E4ykyvqfewwBWnutgq8a3WNz87wsvyEgYxUQH2NhBHl3bV3ENFgBB9/iqN1qAcK429rse
5X2AeH3pguDKJqGJXINxh6YWgdmJPhbnbnU/i5SYAAqcpqqJ9hy3mT7G4UlVjlIjqIav7t1XGoAv
JrKmHovEQ6DCwAA99gfZcMJSxDewHnAuUDhzyDS88tEyCvG8m+Cu2k071Nv36U0B5arIQg0lt0JH
3We2dJNuSGolN4arCL7fJenOHJItfgNnJU2rgSQmxhHoPu+gfuS/on/x57dnhULRr3Q6m26ZPdnj
m+G2tnqYqN1sNMFv+PNg4XOly9/AGRHywENa+9iHFnwVTtrb9HE41ttuF32Un8GDCuJOF4V72b1+
QNbD0cXaOYtKMmXU6xK4EMkyJAu5lmOzU356P1vVQjWcbBSr/EBfx12BxnnmpqL64+rhWeDPFr84
oZ6mxbEZAp8+3Zig6HjzTn3k4tuTDUTYHtuj96jcgmbG/7i+cBEud7FHel1QPcM3B5l5iPyIdjNJ
rlDcV4Dy5wmyWB2LMY8wqFhdWH1E3hFiEXHUWVMpeJvOP/aK8fy5+hcwCq09NTLnTQQpcBKwXyre
EJClsIj6ewoInjUEOWpRe/CqM/r6dH9YMBaoWjZVQTcCtS1+Sp7mJDFoZxIQ3D3ryJGG9eb6F7vw
R2B+Ac2ZLM9DBwqSJeeWQsMCPWMSOMvjqnkZvAQNx0rkZCC9c64DXT4MgQSKR3Bw4bGP/8v5A6TQ
AoyKMRDqKeZBNSL0sUKq2KuDd6/rf06YdA5S1Vby7F7WRJnCi0858/fIOsTlFfASGXy3ftLknu9V
YW5DKNxi/UZjt1G/0ZW3kBluLX1juuA+vjDRGRCNYzNRN+gh+G1tmdbSoY5zW9ZHawweBmV0iGd1
TPCuv7CWM5yLxuoKQ7mFp2NhSGY48fCmmdMskirRb6n5ZkiituCL4ImCtw0t4iChQGhz0TDJENUE
fkUwe6MfFbytVTDVXTeTS3sErRgyUOCngk2CzePcHocyyVnQ6pldGApB2AS3FTepaUEtQMRhuLYY
0JgjoYtkl3xRGgUVRSIlCsvQKVZYlN4LaVMvObKxXSYUwWB6oNvSdc7k24rEceWBLXmgdWYVHj2y
lDYbaYzuAiLdpbVGD57Sn2RJOhhGtZeU/KUsp5tC8X1wNpJNVwf3mRpr24R2hxyM+KgkKZZP1E7g
Bv64lTNnN/9UkLSA1w2H9CLJ3VedQY04yEGioG8KOd2RYCZ3JBClgyrHEEBDzbPJ8OlP1Ilk3zY7
URfkypfXocWoGGDmBfkiTw9YFx5Yf0ZMqebywe+Y5VePYB7f/rV5AcQESSlKHej+5txdmqRlWow+
HAGckFeTrQ6aTKFIzp/sIbebaGmClODcvYWaAWfFdaJNkWLiWA4bupFuPwYn/YHyNJI8ZW1tx8/q
7bGz0bhwPMV3lZW8PknPwaF4Z46o4LPidTGxr+lEgSYZeF1U3gSjMpPVGAvOh9jN2hc2VpPFmmE3
odZVVa0DIe1HuYDSEhWOy69+UczFzuhQDOA5oTBBX4JdGthaZP4Yh8YeCvmYBJPAB66cYyzxC2b2
xYsbk2YVWHpawIR5gyKkftsEIh3dlfsDTLoQIoZ9oiGYZ+Y2SrC7pxK+p149at5tl30DCVszPBr1
N03btZ4ofpuLp7z9LPG4+K0ZQa0yhlGOkRwnr27jEZNP9iA7/XTQpHdTtZr+Rep218/G5bwuBZk/
iLERDsBoTZOz2rgrzBKdjiC52knN1nggbm4r3xtq6Y7mpPtuG3/+vA65ZiFLRG6d6hTmaeHjmixS
cjeq+WHw6V0offt7FFUmKP6Cu0FR+KEgvTTnyhYEo2gyulUz7suqduQsFNjhmg+FgcizgiiqJypv
743ZxwPIbvDV7oLTsOn2eI7b8nt+0j4ReYveNsqKjSzROLMH26knjxnQmk3jSDt9i+nAI9oobxOr
wNyT4F5eO2QqZOEw66/LaILlyv19ZASlIZc4ZOhIVetfsQjg8q0G61sizOtdHGPGCtqSFAjoGkr2
zTcIW1pEspArl534hDlm+wcS+H9NBw9UtPQyRZnJwzABd46qRBjA7vQaPoo8y/SggtY1EdnFbMX8
aYYIk4LGbczXIfQ9x/BopXjV0Od2to/ujJtn/aeyN2+nA3mKHduwageUA6jrOX9v9RpcFtwvU2fX
xaHGY5B7agufBQrqDF3R4KCwhDHOZQFv3sAFzGw4i882Zj4LqqKD07gDr2/nICLMbeNZQUFty27y
U/Wq78qjuZ8EruNPZfByV7/Wx91sFHyJWZFifcr2fQDwdAdZW3itjfqUW/Gv4lSCtrIDj9FOuYus
8k06uG1rJz9GB/TD+1LkPNeuiOU+cMdRlyLdJzp+TlO7dMeekPc46k7hKk9F7tSbwTUdbVeewrv4
zUaN7/q3XgUHIe+sCgQnx4/j+7qRm3EOCwv1Y5ts0zpx5P4hDpzM+wVWs1TE+7Fi0WCShEYknh+Y
s+ajiqSrKs2Mm8JWQ2KzFm1uPVrw70MjtJIIqkQiOZKVe4JpBtrEDbRFUBT1z41MGjtaVgQ8YnGG
lGNjfHY+QlVV6QX7uOLlEHsiavvzLECT1DlOpsqFF4QEH9GopMPUK6D166ioPeuydwoXrI7Zexk0
2HhJ8WPdUcB8PUW/k62/GO/s1DjMQp7z3gytje4MdutMB0yhSTfGBsOd1y1lzc2eYXPntYyqsWxL
YCt2/Tt9rU7QqzlC8dqAkZoFMnIquu9eyNt12LWNXa6YO6xGXMJgEqDW6XGA9O5fd4zPO4oHPqwf
82+EJ1hV0NOXGwH+vlS5BbEyI7Yi41muTxj7VfztKBLWXouVzgC526pAfq0pihnwqG+bk3xix+lo
utKv2oGqg2yRYy3wMCtnHJmaOYEBDhyEodwtkvQe7RsC22T5cGjNYeuBpE03f6vsA+9My5PZFvlY
wSDm6ndDJxe4xk2CNxn33fouK/sYz1KE8M2O+T00oEWqEasWiWXJkGjG99P4h5/WqkEOHvwcPd3g
o9Fek3AfkpsGWQwoqHUvCjKW0z2EE/zwR9JuOwRXosh3bZXLX8B9zJiCBaDMNJwJb5IOkG5R7rSS
fl4/Apc+E1ptEL1U0IWtzUS8574llajnD3Vd2G38RDJLjw4NssLanUQOmvbrOtZsC+d34zkW99ni
PpLydPbPY/uDaVuU5KPhJIc3pkjCb/5D50Ay0oZf344LMio1lmEd+HaoCLkS/gvdjD0LRffbfHny
MFBVZhTkuFB84FvwRhOdBYM5+2W8IpvCsGV0eMvhXZnnm+s7t7agBRKfW6bVFIZBKudoFp12qeZt
YjNyp15/vA6ztiAwemjKzOmKjlBu35JYLqN29GDzVXrHTP9jqMIbgtSLRlXRY3IFa+7oonSmxkWw
y12euiGnieoDS4mKY9v699OobxkKq0hfbOK42RH1XmZgKSoVyxxuFfkJY+snv6Zo9/qo4liw9MuS
+RymfP0efoubEs1rdYvfM1HvLe9kV6vkA/hvDlEc3Nep4Sby6DCkKyjTAmvI/vocAh4MWHjFg8IP
g2fn57DvlDHuG7+wsxp6U5jhk22IfKFYa8/69s336x96xZ4wFoCUNlQaIMPKRxST7ldjWmBqEHye
GIbYjsmPqRM4aREG576ol8eJ6QUFOqsza/K22eg7JTSZr69k1YwWK+FM1i+Lgcg1VqKBuqP5LoW3
QeIEkfu/oXBeMijMttFarEUHLah/StQ98o+K8XwdZX3H8EZXdUiewSOf24AhTxGDGRYgtwnQMbwz
McQ5mgJXsr5h/4DwgpJg5+zJVM2fXrrJtLuU7aLRHlpBQfnyWoE5I4ENsQUwKl2It5QZ86KBYcOk
GlXUvtkXanlqtQIc74li97IHIh1R1WFt++YKADrqkSmGBuT59iURiysTkhW2YWCgcTRPGJ7bmo1I
HWPlWjYQ1qHFG1LRSCJyMGgYjzB7W8IWdOUGsrfb3Pu4bgeX9+Sc5po1YZC1UTR+8AQNr61SqXhX
MCNMnb4L0IQa9Kkr19l7P0Yt/KKfCvzf5Qc7v5tns1k8mKspSFstx93c+E5q3Ebei+nZffSYZ6dB
OVxf30r6VyHwdoiIcccwNL2cg5nE09K4xJcKQmOfB29EpXaUjrbOoG2awR0NkDNMnjxTFNVd7qyC
7nXk2lAF1YnK9zlMCHdAVY74uAmdzvyuqa7XHnrtvSX29SWuAiHNjowb+vMvChehB9KEOkeEWrTf
Bv27V+399rVSDpOIOvHSGrGiLyD+2sIMKqNJj8hArr6xGBeTSCP8MsCHPDXGzOcEG3St+FG9Wuum
vGl0xFLDcWru9WwrBW+Vvyv7Y6Ec/VqQQFzbuCUcZ4c5ul7aqgVcUoz2SPbTWG298F0adk0kYg9e
xTJxeUB3kcno8z43w27CWAz8Ca588toY0U6j00OuVq4EwuJCFY1fX7onBawFoJHHaJqC/86/ZnHC
qNREfj7fh32fWoxteuPFK/76npoxNFzsqOuBuYO7QfKoM8a8h+5rm/+i42MZnYIRI+uC1OGazekM
uTvGUJu7kMySZQidqWxGkR90D4L1/cP107PqjHB14GX3x/9xW9WSssgggl1AntfRC8jUffranRrt
U3TwxqJc65oV4Iz+A8Y5I+R2g7ZNcCEa4BsJ4z1lD5QWFiN7cIReX9eaCTDki2YiRTwaGPd5mt4A
B3aAjSuh8J1U21kgiII85l+gYEwHagmIJHFXnRtaUOVg1SVQwzGlh9GE3LH5KDFR6/ZlGIH7YgHC
7ZpR9hI8LUAmHM58X4efk3wgGNC4vpbVj4OSPqJipIyhkHm+lqwoahaHgDFiekyJJO2QVYBKgT+8
M0ypK76XCo7QKiLY5gncHSGgnjtHDGiQUeLhbvLSn3MgUTO7lPZSD8LpfHt9cat7+A8U2k/OoToN
NJdRnsMcxl0d78u+sEyK4FUAs2p1CxjOzekeLdu2B4yXuHr3vQ0ei/D1+kpWNw11EpCXoZBwMS9j
RoEGpuK0sBXloYs2DT0Q07PyyNZDgWtYXQycDwHLK7yDNv/7wosGGshHVbC+230dbopRtaMk/TZA
CPn6glY/zQJm/vcFTJL2hg61s8KOWzQiRpjlc0dZt5r8X7hSvMH+Wc68sQucUGeJIsfAqaDMqbbG
azb5/+bzLyC4k4rksZ+h4AKGGP+RYsjVvJtE/Ibrn/9rFdyZqTWzLelsyLUcbwKMK8XbEt1pgZZb
nTBxMJvredYFnudrPfwDpjKTvi41gLVgT7RoXyOnOm0l+q63htOw1O0mDe3MbYQ2x24XT+b/tp98
1KCzyOtKH/hwr63y3GlbrxZl/AVWTpVzs1CSLoyNAhhJZToswMgyiHdFXGkCG+enEUs970FiBBDZ
d8zG7YwNVQ5MlLpatQ0McKDHDrkeaEOeL0UlYxDIA1D64tPLrHJ0u+QBvcY2w+Te9UO7krOFaSyw
OFMP5D4cWAcsZStv2kN4m9/mL6hy7dhkadaA4OG+3bG/frXPoOinx2bhguKvqEBjNR45BdwreVZL
N0l/MZEHn3/3hckvIOaAbOElIj9pVMPDuvTs1cg+BvlHbNqd8WT0ikU0gX2vZMLOF8S5WA9CiXJS
YkFFbslgzfqeHSvooErb0DG36s/r32zdPL52j3O0rMNwb6/hNV2BakQNWycYBhvxd08/cvp6Heuy
AR1Pv+Wn4mwxboaa1gHAyLhLXWKHr5qNwcfb7lDt4r35Ilmm27nNQdqq2+oxdNAHff0XiD4kZ6C1
73ekzLG1QQWmstzuhje020O77btS3HSKIMe66kUWZsO5ZbT/xZWvAU3JtA/MbIcWmp82YyXvr69K
ZDH82CpT/QINhdjXxncr75lmDkMn0hTthtbJ9V0e4g4Ndh4RzVPPC7hyLvgJ1kkeAlrowPWq+LUz
o705PFNvxgRzjRnZMso1ZSWIQATfUOV8c+5NdeDHAG37apMqD0XZgwhyq9Tfe8ijpv3n9c0VfES+
FYRMcRmT2b1kbYBGiRS8ZMVjIjHBqkRbybkYBYK8U5cChuSfUDkrmgNrPWQfd0Fvj2DREL0fRMvi
nIyfFIE0qMDzxhvW3Ob5s1I+Xd+5+Sdfsw7OtXRlUpTmDDH1T8P4oY7/Jo21cCcXXcGG5+tRBwBj
aF6nUXqEwL1VyMGDj46uUafHMLuD3IQTpbroxF1QuZ17sj+zv4sboTKUkkQhoEED8aqm7SlK/CMY
hA6JFh4qk9gTpmpyGdSPAxHcD+v2jyif4XmE4uscny2gM69NW7XBZRRJmp2QTxIF2yCdNvIEUaUq
uplyXZATWrUVBBAGmFLw6OTL6OoUa0MSzSeO9q5e9m4GtddeSNyxehUtYLiDrbVGZUZgVURysNuk
hmFXfXjXhYqTqr8CsxZs40qLEi6jReWV20cdL79QS5Fx9d6lwArf0wd9X95UOx+EfHvcQIdosOTv
0V5UsV/9fgtcbpl61agdCYArNyDCSmPbbLdN7lRkspT8LRYRW6/v6leBmXvBazSaakVCgdnLXyX0
8xpvde5M9UYV3a1r4eyckcd8l87ohZw61WvaTmi+ssOQ7AfJPOLwP0SVftMFwd9PbswJ7C8s7h6X
oeGWkwxnYID0U+A7ff7QTjtkdVxTskCKYQ21IQgd1vZxCTk78MWx01K/KJMQy6uT36lxlNrfQ/MS
B54dYHrzuuNcs5D5cS2jOXsWzuUss2q7Zkja2XHGGwZ+tPBdMU7emEMWwDF8Ea3dejVgAccZZJoz
tWhrwJWIiJi2TwLFkowHA11Gk3mCwkiR/mp1XbDIVXNZoPJ2GSQNg+QfPiE6mqBFAzLHGA0rurK7
vplrzmu5mdzFquYsihvksey8f4+JTYL7eBTEeWsX3Zyfx0gvyoYXVFIoErW+XsI/5kZ+2xXeI+IF
wYUjguDu0iyXCiNvKoQHhXdCZccta9FDcXWjNBRmIEgGTWg+8YakUhlmBhyFSmNLDr7X0LeKRGRC
a2EORoT+A3IxmYREWGjUA5wfG8f3qXkOzWAfIuE7fNTSUxTKD5CBsa8bwOrWoSEURV3IREMt7Pzg
ZmipMLwaXyce3yvzXhPJ460a8uLvc59mIBmIXecAMdT1nWGGd0GMjgE/l1xv/De5DwPlXPQooBcR
whzna9GDLuxDGWtB5TexfCalVtg2hzIQ1c/WjeEfIF4FqGVDosQUQKTAk6J4M3MI3ou8+PrOfYFw
fo4gbmIhXrrowO8womEZEYgYX8JAcDxXGitxW1AkyzF1z6CjxOGg4q0YHdqR7fGBBpb34Ayf+UEH
w+8m3Wdv/nY4ZNvRifdgzT6IOoBXffkCm3OumVQ3o6FijeM8TeMngR2koMSmQ2hP5gARkmTX47V0
3eRX7iooyMyK7mBNwBAM51uTjEYB5tvQcQ0x4c7Rugf0Hla5I5mv14HWXp7oYNewvRBJVC9afuMx
y/RUN9EJSFtXG9OtlEwbL/ZRXZl2jfYLTQG3FAm0aNRPERV1OaytE+1S6DWGpgvcCn8cJtJnfYSe
Ia0tQSiUKJkr91DEaeO8sXGIMocE5SDY3BV/goE0TAegAwHTiHzzo5K12ejJKI4lXptY5vTRj6aI
PWylkRSEPNAXmKXtEaXyafZuorWetqhU6aN2n3ZoywJaczRkIzuABBnP60G6R16KHWXEH6Dqj35E
SoIGLr2LrdCn4Ez0Bc+ttc3GxMBME4RSkMIXootRIemgYt0d/aTlU+zHTlz42PUREvEipbUV/4P1
f4FxTrVFGZgUOsAGf0DrkgQ5YEWvqCUF48d1E165kYCESipeNthn/qxAE0xvzRpxXQX6bwx0I/xP
wlBy5FHal2NIN1ViylY91L+aIX++jr22SkyYqpgfQ8cRDuu5O88Cz2jQsg4HyIJ95rcnL0MCrhXN
54pgOB+ky9k45SDNttGtWymppUHhsRcNaq4487N9nI/NIj5usrHNhwaVQmnSbcwCM8UpGhVSuO71
PVs3w6/vNS92gTNGSFTODDS2P9a3DFFjmW1VqEdKRmr3IsqMNeOglGFOl+BdI/MTDUEzVUoyYFFt
XXdQVFZCC23Rw2ueYf6NaNnPMInHbV51oF+q2lTw7l7bUnQzGhi/w1C1yc/GN0McZu0goR0UYsJW
NFXNPW3q0gkp5KunaWgFeGtbi5Fn6JrgGOAVx7nTqfE6X4ux2jLFzE77ataH1tvJ/k3YCGKytTcH
JlD/geK1+KY81cDZBf+mDdSzZNrZYx58o41ux4r3FrfVHm2vn2Oh7EdQtl23oEv9ChB2Lo8ddz1O
sTn5/vz0oHfpbXLXbEwrdO+zzdBYk2+h5zW+rz+6m6q06F8TDHLQ3CnJOr3Uw7l4Rsd7WbGV7qGp
H5X4lCIhLuIbWQk9zpbJnZSkK+VpqIEF9ZZT1urghAYhVVe7IKW7jzpzWyid4LuuQS4/K+/QoMjc
oXMMniaN7juwyfpUvpPyyo47zB9OYLbtqHR//XOunRKcEIzSU7C4XrA4GFFpFP3cbtHifzqxJe9F
DmNnFLGYrK5tgcN5UVTx6y5SgWN4vXOTOXmGeffyXoo3hiLwcatQuBXQBW4gZuXz6kxq41alcNh5
kdh+mG59ZpWN01TyjmpHQzSKuAo3x8XYQ9yEfCu4RwsQsM4lwpb44a6cdNmWSnR7jWk+3pqpKTtJ
6N0USf/3tA6Ygp+lqXS4HBTwZoe08OVqiQnIcERwXKR3cIGWnOxIub1uHquLW2DM/77AiOJM9UgP
jCFiH00XH70wtPEifEIAvceQoqVKzPl7SGaCiUJGOZJidPocskv70pjmbuVefpYk2/S/s2lf988p
yoXCZNHaFbUE4zxK3ipewJCKRj03soPupxZF6F+f6Wh+JMhrev0xpH/dWQ4mGmQJ0G2CvCIG1s7X
VwRhR6IZUpKnzSA3h6kJN22vb65v48rkNHCgWYwhI2ykweedJwyk1eUcBCp9a+nqkx+i6LoJRoxD
OIr/iRIXMlOS4dBUNIu3tqmgnJ8bR3EcKD+bG5EIQycFzjpBNVQyQjcNXwh7bfWDzx4zyMLl0fP1
xa55MTASg5PARIBt8r3nYCrwo1rCnsqB8tSC7KJNFTfAkGGVSaL7b6V4gaP+DxbfwWEMAVqfYuyr
Fv8MxsxOPS+z0aD3UvmhG2b5XmmG0iKFeWcQ//X6OtdiDEPFcCP6w4259fPcdlBE6+qW4OKHciw8
6aOJkArNctAy9e2sEHT3iMC4szFNmNKMZIB16qfpb5UmcZLorSzdAeOM19c1/ymu2IU9/VoXd9lW
Uw1Sl7kns5NfleQHOIz+xd9HmR6dwBgUw2zQ+b75pPGNwsTfr830SQ66DyUV0XCvLgEcz3jNI9YF
cfQ5REEq1cxRtLP72EnABEsKkYDVCvUNTvQXxIXIUkFSksQI3tldHtrFadjH2/G+/KZt9Cfd+lH8
ll3Pzd3aNbZSb4kYeedvcPGN0FKMvDrIhBB/ni9w8pquj5ALthkB1T8kMWvTyURTg2v3zdy3/F8Q
LkyoukQ1qrkMopovJduniaNAzB0HwU6Hu/TzX1jFAow7TfngjSWFvhN0XCRLRo5OEwWRq3vGwIkD
YWIMRPBDHSi0hEypkN0cffTfge4ntP3kRY5qgX2v44BwAU6BzMn082+T9jUO69wlZxhBvyV44bgx
Bi8cWa5F2bHVLwQ+cw2OFkEj/8yRCDjLawr3Z5LKbfRDFEJR5BctYotkz6r3+PefaKb7wrgDGj4u
uIXMKQjUjMHki/GtQZJTEiXB1nbuC+BCM2gsJyNNDADo/Q+GRZTsEIiuDBEG93UCVLnrLALGqG/M
6EGltwi0r+/T2gW4XAZ3bgrSElShANF3pyCytXpftI5WC9y0aCHcgaEZHtutCpRKrSEdG0PXBeN+
TeVeX8zaxbN4YfIvdyYpJkTs5nNZbhrDCsyXGM3Fsf6Zmb+vI60u6CuFxOZtXYa3ZjsitAZS4YET
pfTsVN8mtSDgW01HLtczr3eBUmI4cix6bFsXTg8U3JV9iWs7kB1di186uXECs8GHG1H7BSvQBB2M
LA83SRLdVuUg+jGizeUi+oQkdabNz/f2IN2ZT+MDpGWsWLNkZplbsvd2o5O50YvxZghMdDVrsdwG
7oYcNVorY4TNHgxoA2FGN5zyTVIi2QWhyUHTLDivLfghnCD9Fy2IZ495rlc9wBu31eZmUT+8GYaP
EoSJvQsCthEUJ/LTdZv6f9ZpIO+l4EUIp3X+uauyycdy7nfEBJe3T0Y13SBn+A1q4/uoHBCsJS21
Yxo95aZ5IOVYbK7/gBUPjccTXk+4ozGjxj9IO8ML1Bx9VlARDnA6P3soZPfghu23WneIRM5tbbmA
03S0Lcy1yQspIIgSmXqE9IERSLeajLiYNsh5hXYjYfIPNJRjoLsjqS0yJrvrK105vmfQ3PFNtKqp
qwQrTeWbqHCT8jXzBBArxwUQ6I5V5wwzhpLOP2amF6D2nxtAovIhah1JcyOwGXfHRhUUCFbXosgU
szXIVhp8p1w3xjINGbax03fKeAjy16gXvJJW17KA4AL6RNL92AsBkYVu1N6UoASVBncadma3v/5h
5o3nYkUM9n0thtu1qerNIS7wYZp4k4aHsXgffIxWfFxHmQ/SBQpGrOYBap3K/Es6SaWuBhU9Lr3E
kqH3YGc/VLc9KZYncl3z9ckjoUEBGlMMerUKr6gSozid5MFs2zfjwX8cb0MQDkp7f58CrRVVXFee
EmA8+wftoiE1NwsSSAQ1slOwjU7FKdiEN8aJbPzttKXbaisaqF8FxNi+SWaqyovmBRZnVTAxLM+k
oL1H/bHpBcdozbrxgf6DcNG5ECuhOcgtEIh03w0no96nQu3b1Y+0wODCLEOaWO91wBgfJme8TcAH
8rNyx433FrxLm3/x3lPAewcCJTi/mXHo3DGA7U/pprk07adkQJOkmdgIw0XM+msHaYHCZ/pZ0aqk
6PGAaLVvjWanyjGL3pppe/0grd0YSxRu5zQvhW5wiLVEJhSQNCsfjkm0kaI3U73NpofrYGumMLN0
INONuVzKnyWjBU0GqIvQRT5WCnJu0JjspyJwGQZa/z5enYUCTJnJM18sTw9TqPIkqwbcUB5DSHU7
Ru+tqPN47QMZ5jw1hml6FQO352ZQDH2n1f9H2nftRs4z2z6RAEVKuqVCB7ftdrbnRhhPoHLOT3+W
fPb+ppstNDGz8X//1QCuLqpYVaywVt5jfiX8WWuulftRgx1jEVjL2qgA4IL+k8MbAsP+sDpgrA1Y
gZ7iM6+JKYpqRyPwUk86lKKxn7WPdCqOs4gyiTKjBnilIzcYhS8BurqMibt/bwmnQpYLfZIX2y2I
VKN6iUfDUzVs0+YxZoJAJNKDe7FIRcqsCFPOjmJAgcKf1BB7+gIzW3OfSPUw+gWDxlwxd1hSh4c9
sr6l3T64zdzeTLJodGnthqLJjvIVOPNAmM6ZmWGFfaYCSdwJKw2PldEppmKjonIbF/aDHn5amogN
ZS1ZAGT0svcENAqgv59/nBYPvYEtJYUKHMdtX4F19dFIGXiIJBoZAsANkTDOEioNo22psrz4cq8A
ouA07ps59ifF60z/utEtJ8WH8lO9OItYRgEtMLAizxrvZMBtN2pBg9jLMrcJWmy2HCU8Oa+LXDXC
k6Nc7OfEzush6ae+xfsPc7f7JLffW2BvaHoomntZMxLYCJpQBvromGE6l9PPeIozCcFixGy0mrxW
5quNUXNzp0TAuxc8JNfP8T9hfDGyaLOpMFUIK1m4HdIcu/rd1m6DXaTnVDLnXyoZOxA1yKLtwlWP
+0dLHsEklOOBxMsGS2FYYLN/GZlK5wjM36L+2iXjBIBtT87zi3705Lt1AZxuv6g4qOX3UNFrKjcG
Ysl0MMvRy2TNjeXwfrQ+ZFAuFtYLUrZN3Ki0JcO9Wj6zUUdLNQIrXP8vjnNB3weqMOpwF0OZmpRq
pYm7ORK2bRrkBVH7u5prQVqweivRZ7AMTCzBnDgXoDQYtAedH2pj8nMTPLXafZ1v5p9sevuH+6Ei
5VUWWP8LRIbBrnqpmuE/kxjkbih/2CY210WjSqvanCQDnDZV2mRhpUOKTJIH/BYnSePHAJhnWVrs
W0WUe6xH7BN5nE+bi3mGK0N0QxEHxMTyzzn8VoyZI3e6j67n7axMz4H8Yja1Q9JK8GJZvSQnwjkv
l4xSn4LuBw5VTm8s4ymTg6cknH0TJ/v3H28hn/0CFJKBDnLudFi2cJQXkFRUh8z06uoQmt51Easl
BrT2YIkL5DQAjc9lRCXaHuYoI/pZP7rpmYUmHbHmFep3HQxmBP1O/GQBb/O62LWwfip1MaiT648H
7mSbIaRijKBoZYdgO+K6hJWvBIVQIsJ4uIwu+xI4TiRUGF/AR8IF00f1JdHw+Io09tmNBsaVwNR1
XdiK/WPgUlfQjFDwbuED+jCRmbQN7F9SfgIHwSVTspPyybXAlKzFP64LWwl5Z8I44zdHBq7sAcKy
dN+NNYIQHQZBf3L19E4U4mw8LedZU3qUZmYMec3qi5o+JthlD0XMeiuR7kwXLnyDwFVuSvznROr4
AqgA32wxb2RXbm3Zt1OnvbAh94hwvlt0hJxxkFm1+2HZsJLQ5CUYKMkKwLnvrn+nFRs/0427WZbV
MaWsoRsDDEpmVXRoRXNxIj24a9RhYGtMGfSIR+0GuznYLrKhSCrwQyvJz5kmy7+f3KUwt5GPLLsR
wDQj7cFq/bFWl/tEjTZzip//cm5AqwXuIvJj/tnXZkpm2A2cO+BqXa25qSJRzemrl88lqlDoPxH8
iy8tpSYfJYgwfG2LNVYQn440v5Fe7uT74YMdMLf8jPmb23ITeElNk8/sdyL6EWtB7OxHcEHTaGpr
WQFBZSik3QCmpsMIrjEsOoF6BYgEneKgNUtEYtdd1R/VOe8R2r3UKgWkppVBG+0hyz7K8dCHI2Wj
wImsX4A/ojgnoo1R0lRL2ZWQkg7TxpJET/d19/FHAuc+CgmQDo29SMBLwxrAoOsN8SZLMN5XgvZl
A/bx67YpOj3OcURoY45zBoEgusBW6zwfoyFxusgdtG/XJa1f7T+qcd5jyO2szmRIAunL1KGqp9Bc
EVVDV+ZtzkyQ8x+VnjdtFyHBkCdMR7skeqvzby12aHv5Wx67k0p7EWqcyCg4X4LVSWww6NBLU167
4JuwVCk6Ny5nUqoevEYj/n5rh9+ladgC6/GtLQ3/+udZy5tOj87i2l4tKcN+Xoy7ZDqWEn2gxDUM
KLwA8w5vSe7m6t4QQfqtdTvPhHIuI6rJmHUEjhiGbu0iTy6pss1voh38h6461b30DB+St+51ZVez
AUCVAz3fwLA3v4BnJsh8AhVirYG5USbvNBQqTOmHiaWh65JWreM/SRe17FqJ5KzrIGmqsXFZF7Rs
/uVenUjgjrAwza6Tl1hWA3Pd7H8YzAe75XUtVuPliQzex1pVE9cabMNIP4j9NLM7jCaMKXDzNUyQ
C4StuqSFsMjElgM4sTiXpEiDWWH1HXdYfdAUdGssd2wOXXRfSpvraq1erRNJnEuS7bjrEn3xFs2j
bLiG7NkiNsF1Cz+RwXkkjalRMQ/QBnTVdOg9SWu9XPWUsqWV4hT1QDMsq2kYt3xNso+id4ZOcLPX
TfDPeXIOCgCuyK1baNkUP4n2A3sv109xNWadaMg5qDm15yAbFw3zVzY8ggC8kY5Bh4vrZg3Y40rR
SoPAQGzOUxlzHuh5CIUYgCxN2QlmZ2DATQydXtSKEoniLhfoxdW5UxZbROFIWr7XezS998neELXV
RJK4K6Zhj24wm0XSIGFQ+iaSQkdpKBl/jKLhilXvB8h4zEsDQRgFwPPst5onQIAv7QHZepNa0NmR
z9Y4NqJx8NXbdSKGv11qlDZsqdTM5ndsrfXDgQSCuuKqaZ+I4C5Xa/VKZy4vx8F6Ctvfk767btoi
FbirY8QVAXA7TkrNQSCVMFfuNtpfM6WDCw/tzv8+B3d/Jr2yhn45J7UnIP7MAMqx0dj7/0kTPrpn
dR23qBPgXYo4FKveLBnUjEQYloLz4ssGda/FerOUsRTzJdS/RWyTigD4vgqpF0+dP8dlcRcFnJVV
miyamAq1twCYNe6/qUfwOh2Vu8qN3wBm6qYt1d3m8MJamle0upEELnX1sp78Bu4hUFmYQLaWnA/g
G47Rv0YgZ6+LQxIdFGwaX/9yq+71RNZyB07eqlKkholZQRYrvwdgMZ2r9FWONbcbZK+1bbeqMt8g
2cd1qcJj5pxEGBS5gvCItNNXDgoWjensg5vrdwZqYZfs5k1xCG5qL3+V/Qf22exfr8tfzThOtOac
R9sqJJ2XNzMbvunliwQyiL4mfqooaDARi+ZJEgkOevmT1wyLcyZF2AeDtSQ5bQkCJbDSBx6wCakk
2twSXRLOqZgkr5VxUU2ddhaIKYc3IaWLSATnUtp61mXEfNin7ZvjY55+ClcbVMEd4KPwBCDAwp6h
RnwAcftGeYwoxuSOSELr2WW3xiZXnPJN9YPH+I28yXTYqnedY7sv2iZzM1EVQKAx336ockuaOvb1
8Z7T7mg3j3okCDbrIrAxsrQ58Xbg7KNNtaGSlxsxzR0N420SvGDD97rZrx/qHxmcbXREDUbFgowo
nV6irKXRqPvJGNCyLD5yXTSXsnrLMJACOEfA/KM+de5bqhrMeJmGpMPEGhNQMqnd+X0duVW5D+Od
LOrhr1eI0PjWFwpom/BrRhnJm2zMJlR6H5tXTGjDRKIDFvsMmh31u0bUlFu90SfiuFBRB9g/nUyo
F8kf+rS3ql1YOJm1u/7N1uCtwCP2RysuGgAPI7eGAlpJW+th8uTbaK8VbvpWfqupsos38T45Gk7g
XRe7ao4nUrm4YCQppkxySG21A+YZ5fEtlASaLW7iwiNia1BBAwDg8fxLbKhTlWQMTY0U68nyVkm8
BhjB6ug2bKObI52Tt3/Q6UQg5/XrTpUSTYJOqTWpB4KU2Ak6A8M48iQC61o9vhNR3G2erTKJxxnz
gJ2dPMx56ETMvElHwZ73qgWeSOHus4qr27AOUki6sTTwLxwz+c4QLcKsocFigPfPh+L9PQEDzWgv
w40zc7Gxnso1JeFdVXpj8QpqSCu6wVpdFNz0zeMUA3bIt//pLW0uO5jAJFuwsc9dyaADGHsgSwMM
nSltPBjTNyLyjqv2eCKDO00Nowq6gR7E8l4PNTfLPs32ezt7SvCz0r1KBEmw+vFOxHGn2kislesA
Kun6uzH9UNRnYt8IC2+rbxgwAgJ9TEfLjUcNtqbUKPLl2zXT6PTVZxgIbHDV0k8EcKc26KEelSYE
1O0myfaA+BOSGq7FEZSHgHm8hC505s8/PtAHpNBicLTaVOSPZdjubQPzOHMXG/sWa3R3TAZpkao3
2fa6w1j7RIBvsTAjCGwPUKifC1bHfDTsfITDII+m+YApxFG9SUQVlLUT1MANogGOBfO8/KwMWCil
sgq15XqpbgDMPWbMoIfXNteVWbEEzDliORuNHJS9TO4UGzADSJFlpI6M7XfApwUyBa7nPxDDnEnh
4kZvV+bYEUgB0suxLIFdXqU+6HeeGrRqCHo115VaOTvMg2iAg1pQ20AHcf6FgLCc6tZopo7ZhV5R
Nz+0dnSIJAtaM6tiNBTatQXd5YKFyQTJATBzrNTp4/I977E2o9RHW4hvtfaJwPyIpUYYG2yOszcz
Ipmhh1LqBFZueFaVxI8yCd/nhMVepHWHLCjvkpi8FRj2pf1MbgOWaVRu54qOQWXvksYQ4bwtjpUL
0styr4bfZBoEu8PnB5wZpRLNVZhh8zakAyg2kvnOaB0l2Wf28/VvuXLbgISGAYQFKVEG6cW5qByL
6GGTxJmDDRksUXQscIIcMVqZkgCRupFaUT9s7bwxjfv/aTFAFce5YCXIpFpTmszp+rGnckyaTVsW
jWCdYg2mhBhYlMbVA5IAPuy5YvLcBHUxofVbhhtV3ve1F9q3ueRk1YalLgoOm1rek7Kmjf4jsLxQ
/wjrXdAdIxFW8BqA2tkv4Y44iVnE4rHLnOS1WR5S9WflViCF/dVtElQgd+HBOIae5XVbcicCV1yz
JBXjW8sMJ4jyeHymvleBu7FY0jLZP9jFTPOWKNTEe9UB92lIl+O/blGrIhcsR6D+4OZ+PRhOihvh
aLIqV7LMGUff7vZg6sb/v02G6pSita61Bhf5wo38H1nca0CPSB8THbImQPJn4TbvY9pEjjzftbOr
aQ8TEI5qybuuoLp2Z06lcv6PBCwumjEFYlKWLNh7oxnfqkrRfAsCa7q12ki7VwJi/AqG0Sp91nZN
TlMiBzsmK/3DMKU5mrKqAi5taZR3ttLXvdPUDaYvSq1TcieVbOVH2DDiDRFDiGqxYTXSVNXKbZBE
7CXM9Sl1K6nFXkjQG4Lm05p2sJgFIdk0sD/GPSCNClM1hgVzleJlbHoLqu2IvdqzQMxi9byPA/c0
cOQMIEUAn+n8ftpDWk0KsNVBpa5s6lHxrSb0pkATfKxVEwFxFTbhMMK4PIjP5TCD9M1QIyYOE0AT
vGwIjd9SX3cJnQI1Dnw76gIPCJftYwoXaDp9jsIuZUkWijqUX+NcvMqajKiJeWoAf/BDI/MU94bW
gVpE8wE+HewUF9h7dPR+KC7DUH/3wDxtb05USqlq0Xgf78Cx7mVbYKrtxpvJyzcd7bwn9VA95c4/
7HVjd/y/H8ePm2hKMUjSwnsyGyAb1546e4cfGeqbwbzNe8G899rHPxXG2djA4LCk5SQAIKKqdJBq
+ZcC3JfHTorSj+vX9SLeYIQXSTh8ICirsCjGGZoCwoIoYwUMQNbezKl5aJC5/L0I1VAwBikDdgiF
kHMbk8ehG+1kQt5VdsQBME/rSEy0fL3Wdjz7QpyzK7PZJNnyhchDHXrKjepZbo+5Doq1Bj+/CzzZ
/X1dL9Fn4hzdFElJUSWLwbLHVt+VyiZIBEe3BmpxphUXp3WjIGUzQIb59B558653k29YC7o/KM5x
3h4DmoVUP0S+5jH/unbCA+VcgzHbdVOpEN39Np/n9/7+E5jlG6B874/ZZnSS8h/yZgSqhbIWgHgm
HxnVUsN6dIdgnBq/x/yodjdCUufVL4aygYzlY+Aa8ZhQnV3E0VAjmZWNaZMMMsW0BNq1ovHiNXAh
IBfZNjBVlu1Yi7MMNe0StfuyjKig06R/svxH1qUHtYGLmtKftWI6ih47RpZsZ/CmsiQ6Cr7eIuLC
m54kydzXS1K5VWptMU4w03lgT32TbWnwDRu7zlUaS5vA0J/k2kqpLEc3oxFJH2acPmZKRzzAU0oC
Q14Lm4DcxJEgqhG8jDgfYOVDoi2JdKz9ahVvwOBhNW+JaJJCJIZzAkEXV4NSQkxS3AWxWwa3XYwv
IAKpWv/AYAbHIBJBGseH525Ik6ipksxhiRn7Pch0Yjs+xNP0bHdvYZ7e1mnnVHL01hHJz9N5Z6jv
gg+8UoEg2slPWP79JJFUlDhkmY6fYDI3fLZKGoc0/T15lXevSvRtcNmTMtFmZ+/6gcaCCLWWxS6k
oQuInGlhte9ceM+arNcNZJatDiK9VxgbHYtNHf3MRGPMq2qeSOIcoKaCC65ccti6NVw7eQ/Djiaj
TEMUv6Ju2JXBIOh6XEREwOLjyQc6VDC3YWGN001iU19rS/6KyshIs2Sc3LrT/6F9g9IKfB3m9YEM
e3EhpkhvZTnHCaKFm7yM6A3IsyuwkZXhQDCFysuKvgW0A34TBlsjpl5JyO5kBvzS/Ti9dpZfzwcL
8Osg8FNM1xRB0qytBZ3JXK7oiV2yKABFpQ2ZKhhri8RV4GrK7712pwV+pbozuQ8rZ4Inkt4r1UmB
vlbIbpvtSLGzC1EtZjV+Aopnwd/FOx4Y7ee/xs6bpXq75LfFDbOpof8KxgdQP0kBHdQnEgCU01NA
RFrfG8kNehgBAFWqfdd55fCRRl4RC6LqmoPSsQxCbNAb2hfYy/ZYoI6S4vlgyL/m5r0kJsC7LUAr
CbcuVyVht1fHOqRGLvB/TTtgYU0gqfFSt9jqG6QPPtAWDz1GQreG/z5QxTfvI2rfSbTZdIBVoYXz
EXoAk3IsOt4oXrLL7yzwX9Bt+z4hyehf501AH0o3uA291+u2uhaaDViqbuvoyl0kiV3SNKOhD0jf
8OaD5czR0RLBAK3LAMaZouFdjBfPuTE0kVV02OPOnHwytqZR3ZqFspWURuAcV4r2BD5kKayghgpn
ci5mSNKCpTZqK0OT2xGdB0W+74Elvq/lKnO1upUf+k7t9tnUysSZsjB/u36W668604SOC5PJRdEO
gVaqUSbDI3ULApqOjp8jcY3ax55/TjVBqrF2qiAMBmEQ0IzBUcHFXCVuOzNIejyNBt/WvuUZlSXR
ds5aFDiVwR1pginqKpyXa8Pc2aSJulVTwJAXPvBxiGjrY20SBK2JPxpxMQeN4zyMGTSKarwwIa6i
AJf9eC82GWWATSg2JohjUwcV5cPs7I2f01ZEu7YWhEzAlgIKEhBLqHKe21AH4HnUCPET6hmXoVNj
GnexwExWP9yJjMWDnHrqTBoRxCEjsLAcCSZyZac24aeZNaKi14Uka4EFgUHK6Prg3nEHGsqSTvqo
z505MDeRwhzVzNykmf3rdn8hBrcOCDEweAz5afjfuUIgro5m0uHiSdWO9R9ysMlEbnXNEE9FcFlX
VWoTiuQQUeHhJQWHmXgRhj96Gfs7FmgQvH/Q6KRMy3ksrUq0xqoXcb3q6Jl9G46GN0Xz43Uxq1qd
iOGucFdh/LitcL0A9Q8GJ7OuaS69kebZlnalcF9x+Wv80+S09sxdZpVF6qwPkIZKQ5u+z8ykYfaC
3Dks31rLKwqZWr/kagd+B3pdz8UAeMmnt4ozEPSMTYnlCDLpc1PckfZ+nG/l+D56ui5m7ThPxXBG
kllDhZU4KBgkT6zRaVo4je6C33rWN8iaBUqthRuAH2gLzo8BcFfuGuv9mKusx+ps/Z6h8R1S9SPe
B48To/8wgAFwUBnFTxV5BfBrz+9XbbQE9KGQJBs3VrxJ1QfyD0j/pyK+ItuJT1Inra6GavlCw9s8
/FQbV6mdTLS6vepd/yhyUWqI1ETrBijSyoWjdg0F0tl1E1hzRdiDAf4NWchLvmbJTvQwkhK9BUNB
qqEdDEBEZFjNEXVP1z78V/NURjEaNVPuHtkjHG2DeRX00dFA2MyAUMjwOlJLRsdy0+aJGw8Cf7Sa
WZzK5Dw5yROFoGgMF8tAu5sfWlYD/uJGzvxhchp2B+oHDPhfP8uVW7vED+wAazJ42/mSu9SyuMYC
I14UWBHrFzzf7Fc8YRin/tREgGZfHT3ORUAY3vQIIQYAzTgbB+cC66I6QM/E0Z3+adBpltEJiwyv
0U270/xsPzv5o51SQNVVR3tnb7qc2i6hsac3juidvVaEO/05hJv8J0UA9CkJuucHa0Oc/Jl5yW2w
pdJteKPtoyf58fpZCwVyEYcNgEwvYugfEYr9JGq57KHdmhA1vgZOuis3PwUSFzO9cuJEPfcq85AF
Wp9A4oA5cCrRxBn3sX+cUe3PQfacCG7m2pPw7Ei5axN2w4BteMgD6P1BO8y9Y9OEFjS/1x35e3HH
6Bup3Tt8YizSN3CngixFeMTcHcrDuiBN8fUDmttG9WFjxP/B9m9oawQmeucUFDyCPcEVuwY6G2pV
QOK34ZL4Pr7B0i43e+CCdAamA4HIQayeTonXm8RvjZ8WkN0H471EychmId6jPgr2NLF/a/F8m6GK
2TVbfTzY5lMr74j1yLrck+rUNYF0Ktq9urzvy0+1LdSCTSS/vO+UI3sq5ww/NW28aHhUsg+UL3oZ
r/Tx13XbW076zPRAzEPA3oYMWwZCI1+EaWzwyTQhSZ2uKPCWmPWWJulcCpzmRSxYpNjG0jxC5Lzw
X8D4KkkeYVID0F7zvimal9FWwWqfk5e/V8dUiQoGPA3DNHzZudfaAPQjaBrKIfueoaI7q8y5LuIi
tYEuC4IyGtcY2FH4keC8lbQUdT+0psqPSXtqZ1BhoS3AGM2jV4P8w8mh6I9yCRbJVZMHQ9Pyckpm
o0bnKKpfDYUdrLB+tZkIyn3JkM7NAO/0pdWKkSqI4hEFk2aU5sTMWmdM/Vhy8+CYNO5gC66gSArn
WS1j1MMxzVvUjLfG9Lu1j3HuMnsWREuRGM6dWqWZT4qStg4YWNqd3EQ/pD6v3oDJ/0vBwIzgC4mk
cc40S1vLhu9uker+JpNnR8+k2aeiXtTlPcUHQr6GFACjKngUn4cIw2wsO5zi1klZCNqnkjBXnyKR
ta3qciJl+feTnC0abazYpUkLEDnLzTproy70BdLSpfH/9hYt+iDFIDBtUEFw75AizSJgc0ASSpMo
MztS5wTZ9xamYd8DalAQ8S7v7Lk07jky610IwHJYxFi3N1rQN7Qqm4iWvdL6GFOZKBmAw5TZtqhq
s36gf9TkcilsmpqazaBmPT2VmQI6SZvmM94NmsArXWTC4NPAeJaNpz94K4EDeP7ldLPv2jzC1cqt
gJLWxBsyopMqeQniGWad3MyynUETAeyuHSwmJxYmuS+vyBl/FeksUWoYfzuCygboaE9M2bHsMywn
8CGZAiUvc+8vLf+I4/IG8IKpvdxDHGB3vMS4M7GiV8jbQDsaw0sU+VnnIOf/e0s9VZG7eX2J7kWa
QiZrv/h78xqZLxDamSebD5boXXa5LvGlIgb7MFmrEHjk8w85jkCztQwQLNrRiyGjd7lppF2SMxpr
B0VF1MFAiOWaCDfX1bycQuME83d/qAIilRDcB/lBrr/F1veifKmkxgHpJObhcD80aTe1APUg5cZG
glgY3abPtE0TYokEWyRBGbtyrvkEcyHXf9yiNB+eMF7+36Fw1t1WDcs1CdYN4GCqBo85eY9HgYyL
nGvRX1GWQTEDJUe+T1LXNQnqCTIAzlnTycb2VBMOPe1J2nlTl9/h+Slq7V22ijihnGPqM3OWR4Zt
6cksXuJx2Jhh55b5QKMIfNSYG+3RdourjxId6tj4rSXzra68pDLWhc3ezY3J1bX5UAf55vqBr5vh
yWlwjksmrBuRcLaOBnCmRnpTu23fb9LpB4jlaD54rLw1s33f7a7LXf3QmPkEKxdmoNC2Orf+HPjn
YYw9eYB25VvDbLeqBQC7vBSpd9EW/Dp3jD/Au4NmyeD8FnbYMrQ/can7enKCPsVQU++1qGkbICxQ
dPVZDwu3N5OHaQ4Fstci+QLN97+iOR+mD5imtxcf1pF+H1XVTjNEwWD9FP+I4HxIPqhJVyb4eHY7
AuVIhwsBmZOu/JPLOFGFcxkDyWU1nqBKhRKIm2zRQ/sdbTFCe6i3+Ta3nKP6ZFF7oHhebKfHfzGV
P0pyplLmLRtSjCI7UYLlJDv2UtJ4w5QJctbVwHqiI3dDzaDpzGYJrFa0M2bfKh5thJ7kAKz3Wt52
ycP/TSv+3rW2hqlkHGmquM1wS8iBjD+vixAYIF9QieNgsMslPZaK51G7FyaRq38fz0n0MjGcAV96
foe1RkeyCqhRJ83v2/qpsrfXf/9qzqFj6gTlV0Dj8akOyfrCTBv4iFZODkNCqKbET0b5TPRyW5P0
ph+bz+sSF1O6CD8nEjkbqDIiV7YKiWRCk96ZpGMlbY3iZ9AKjG314p4I4r7+YMsswVIhYGat+w5Q
onqHZVDRnOCqNnjvA5AYjeaLyZ1kmKVY1yo4oAHhLUvHHYgXChrK7/JUOe0sC77XWg6MAbBl7AnN
L6DWn9uD3hVBUGT1otS20d8s0JrYfitiFFi1CgBAIvUFC5DCw0xKqCYxi+DoGEndusXAT1ohdjeO
wraoN1Gp8P/BKP4I5Hehw7bA2OgAgVWxsdS7GmRHxS/ZelaIICaufq8TQdyrmUlWxcZq0QxoMqR1
J2C5JZ+q4tizYO7ni0OCN3TUfTF9gC4l6iec/WXmxNgUtkj5cho6WH/YE2f0yUSjbUR7muyM28G/
i/cfx8C1ne79qbnp3PTG2FR+TnHkDurvgitx2YpGqD75TTpX/y3loa410oCS9/5d8the27Y3xUP6
BmC7m/kufot2s/eQyNQ4VjcMvKRIzgWZ4WW5cvkJy5oNSBLBQcfzSCR1CYgOu2ucCXXBvbYZ3dAF
4VDvtB5Wb44aVTehYILiskbLyVTPb82UBsA+sCDzk80OUPXe5ON0lN8r9wN8OO7kgHHeDff6DU59
awgs7nK7mRPOpUeDrcW2nfdQeL/MzRReMDnJRnIGfzgaGzxjD+kd0MJE57yY14X5nZwzlxoxPG+D
MoFY9AndyjMo0LAT0HY0Pw7Vs35vUcklt6Yru+qmEjipr3Wfa7I5L9VO1SBPGs4buxn+TF/N+9H/
fCS084mr7OWjfG872kZ3J5q8PXU+MnQRUO7qY+DUzLh0qs/beiABfgLAvxWYWOs9znT0Jefr6uV+
9l5uzL3mCVf0V8/dBJwTWqhY8uKzYcxATA3rce4mBV4exqUwb0H7d80H2JcPIsGbeMJoVFw5mR+g
xSVII9fyBe1EOv/VmxTriRakB6pO9d5T7ekfJOgAPNDQOgP1Nr/kVEppBHMesSOdxg6mjZ1Y2NFY
O0IdQ1UY8AA9zwXitpKnQxzJENFg/9+ttnDS7Scs5+ZH/lrSX2zHnica7jonfbVEB7gWYE9lc3aj
N4o2KwFk20kP7BSH5W6I0gEoHq9HvNUSAebwFARxIJpeUBCRvq6TCqTXjtbR+YdNm4Xi+ztDv8p4
SKlRO2CQdYoPFEgGOm2EXmktOzoVzxkKSNGijIzLGU/U+DG+J7cx8E0BF4MtQWo5yXcND43s/qdA
67W3ook9XFDfaJia5/dD4raPg2rQcLzKq5lSK/lFzEOfPCfqa2y4YbLvdcFBr8a8U5FcwmlG2hBi
H7hx6ogmD/0WC3n3QGO8KXfJdjAoAZfznZEgAAEQGl3J2MN2d/iC3s111VeM2sDbGOsxqNHivcpl
HkHdZOFYoak+kpeicOzsvtQ3qCmChw3A+veWKDNd+cCobC/75Bj6Ai8aJ09VJysnSlU7mBLsN6ON
ATc9iHs8hMA2c121FacDArZlfRyFNsPgB6XSqIx6XQa0OpruvlVO34GeI8imVrU5EcF9xDzqkWoD
IBeQbhVti9lth/t+2lzXY+Xug1NkaaktZNHY4DxPE0jVxVpUQsisoRTKEq+DOuDUCj6uy1krvS5s
PNiRwptBQenpXBBTMq2RurYG6/Z+RHoIvN9eBzAaZRIgXXZWeluGT9dlrn0jC4DxuoZJBAwkcLox
LS7jpO9qp7EyPw/KXWrWAjNYq3NBrT8y1HO1ZiMkeZpARlJiygZgkFrtFHlJW82vW3eeKJvdsPVD
Jlg/XjOOhXseRo7ZFfsiJNl5GdkWZkW06S4IfkXjU9H9vn58q6YB3H1QtOBSYTjqXDV5LKZ86vsa
2FbPlY2VRQ1YpzEi7Ot1Oeuq/JHDueUwj9AObSEHfBOJdqd3d4oI/fFy2wTfyMJsIyrA2OgBZ/i5
LpIZpWMgL9aXFQ9zHCyLrsVrPWsdxsh1tp3YPGNfu8wPhRLualv7sLFG6+Yzyx6va/tF6Mclivgp
ADZQ0WZBpOeOVdHBeK8kY+306chS2thm8zoUITua6Vj+mPR8VAGXVpoZBSdd4vZNbt2FSYi1v05K
KgcOLd/ijxebHJQFmKBBXnIYrWYwaW0TVtAIeMzMxnZgJJXjJira6lCGrH0xiExqmg4llrZkZkTH
fNSNn8xK7Ld2UtHnHCfzNbKx/OMC/KN7iIJEgQHXdFRHUCG0anxfdEvJKigni6pVH/lgKil+D6GE
R5NlqbLHMEd/VPIKL+dK6dS92nWWCHHta8ScOz8b+8E69jHAJQdw9PNPOUjtPFn1VDs5kYAU/oIj
9kB74c/2vG0shWoTMHPi6JMZv+WqfQIoEA3V+A0Bw80MTKRg6jSvvyUqo3ozYPlYQTet/1tkCXCN
L+00FeXhZYOMM7cUAyRyZeAbq210M2A6pSjG/Wi+XTellfB6JmW5wKfd1tnKO0OGFLsphztAttQh
DS3Mu1KZRPNOzpvkMQFTFDMxKQMiseN18av3FnQqgM7A8NxFNodFhILJFu4tBkMOqYL5Zyk/BIz9
QxjEp8ai2EKtjnWicy2NkWWkjOfaCTvzvpR7F2vWIdZQhDgdK3majX0s1C1kjDLgmX4uaK6UoTez
xd/ZE/HsLkV3aiKAUsDQz1PNkDTOrFAdNVUGSqwm99QuZ8/Xz3TF5y5scktEQcwCZc35b6j6KQbP
1+KnkC/13e8a+AK64Y0i/FCRHC5s1UWelRqGlB1FTX2bVAfZ+H+kfVmTnDzT7C8igl1wy9Lr9OyL
PTeExx6DWIRYJfj1J3HE+Z5uhmjCfi/sCy9TSCpJparMrOg1zZ2DQEds//qYFvJPGAzufAetd6b4
+3JMSSR5nk5uWpdIFxpPKbpgo8dpL9BZadhct7U0rnNbs3GZUYK36ABbintw662VtCc1vsnJmsrZ
oh3UlxDQI10IUNLlmNIeJ/yIziroyqdDv01H6GwpjfbbtTsQb2yLvVwf10Iog6ZsKC7iHMVBPRcZ
YDKjI3h02OoFeGiGeCzEWqJsYTtfmJiGfHaa9K1ZuYOLc1VUJTim2sbVhqDtm384GkGWB+0RUQvo
rLOZi6mjlcO0nc36oy6YL6OnVPm8PlvatFW/3BFnRmZuUMSJ1QDfWvsV+VN3UTNPZt+Yute0FyPf
Wo4EdsMX7W3nbgHQv259IZOMicSbR4VykQ722OVEjpD6YcDAIaS2G4+YOzTthNb0bYZkaBI0/VpT
tqVbQENcDXTchIiZy90UPXQ6hnpyeS72UWpuNSnfgak4lnF/Y5oMYiXm3jLE6/VRLnnkpNEECiZQ
fzguL0fJo1jJ7AajTCX0dfTyFkzbvz/5J6LZ/5mYBYZ5nxaGPbmKpdKHXi0e02QCuK5xPJccH6sF
wTEkr0xr3l0RuasMPQwYzsLaDdBVa6Pzce8WQ3B9wsiSX+AFhGhg6p4HKvfljFUEGVndLGu/S7Sq
9HIXC+bVEMkJ1CKrrU2fWPbG6Sv5BDHP/pbneRbkehXhHyn4SI+qtB08oiaN7qWyrYjXyroMVKtW
Br9OUghGom3bSUECNMxHnW8n2QPuRaoqb6KejAcToOQ3OeopmONuVL21kVuETqJBMhS0BHojmnp8
cE3Bn5vUHQ89sG5B3/LR8ZA3IaCiji3+q8F5CjlA2ygsL0Zy46eBro19WOpluVOY5gaxTKJ7R+gV
7kqdiE1uSuZb3Oy3RiVd9NICHwclleQe0s90o2pVhDZR0T4rFX1PFAsy96OxYZwMm1FwFzA1d7hz
dXUE8UMxb6wKry0vybuyCA2WqQ+GtBkUOqVp7IaxGV+H2tYKT5CU3xsj6uNeLpM28tAYPg8dK+mf
ZS61bVcV2Xclppo/dNQG5kiJAHy6vuJLb17gqRBU4KADVXX+ANVddNjJCR6GKjHJDY0qftuJut2j
CbT5CmhblHo162TAFencQsI1ZZ5Mh35lGy3dVVBYRB4GoQWEqmaHIQQEU5Up+Io2Vb1y6H1TPBlO
ODQr8eDSPX9uZ+bfmEBjkAWyL04do9nupnQzyBAFlXjqe2dlatfGNDsa0A8379sM8YtaUK+DeFEC
rHMRVs1K9WjRDlrCoe+ujYfg/CzvYrc19AZjMtokKFlQWyduOh7RdtddZek0PfeU2RrlqKlxYWGN
EH/dyIw8ZqzbXjexdE9MfBpklKCRDXmpy+NH4BnXmMjAAuGn+WMH0bcSNJcEAlJKXn6UoPFEqbPn
9lr5dsktoEeCTBlcD9zF6e/P4grXFUpvTFPItBud+qUSezrSjWm+Q2nuH9zi3NYsZVZ0qSxIj2nk
UD/30PK12Ci2+tzmVf0IqLrxLzvrLFqfeXxcVEOTEyTPLDf6sPH69WJAv5o6dzxRksfr67fsiv89
DWYuP0AtpYLQ1BTaoqVk7NV2FnL9OUrWJvHrgoHwPOEuUMKd6jmz+KWmaPyJnr2Fr+VIi4tnA+CV
2HpUTANJwhWd0a+DAsIDY9KRFESGfO4cNCp6d8hNBEgOpAR+K1pQjPedfP3bqYPOiDZJYEBr1gSR
4NIFB0tAAqO0JhEH+ZAaH2gYd+LMCSp7DTq+EHlOzZsmVYopp/rlEVmZsV0wAlNQ/glkd+gNZJp2
Lq5G86hZvhxDG5IJqfiekiPu3b8fJ5KCeDta0P/ChXM5TrdD/Zn3CKpV3IgJ2RJnD4Y9EkFrPRu+
Hld4iACNAcS/aWJvz1zEMWjO3QGGIGvuD2l3K2Pz4fpYlk0gVoKoIJ7kcw1QvVTrxLQY86sh3iOS
QaWi5z+v21jyvqmfCWTokJn+AnqOk446ZoTe5qP14UDUgnyvK/TsECtmvgaY6rQkKjwPng7du8tl
ibs0E8C7YrbMY1m5p8IkAXrfriz+mpXZ2QdVImFoFFaANtiOtL5JLfNXwYqVW35xzsCqx7xBtgYK
TZeDaamVumUPM7H9jbIPmUde1QSrzXQXEuuYtP+zA0LOpR1ut6WVCtjJWRMo1XaU70Z5GBNk8+zM
s9zbEgzrys//Hgd0aXfm2nrlIpqNJrtmG6JZn896F5eVE/YS1WXjEaGU/9de6Ko4AG1QgqcmxbNd
y2REW9lmiJFd048lMrhAH0XGayRXnt4LS3dhaHaD2GgPpBkDDDVGXjyhSKjvoSRYHoeav2ckWSMi
f33vqChOoGe9i4waaKCzcXUKOvdqBg6JhmevaoVkQtx1HjrReYhHTwaEBSJT/4e5xGMYag8AITlf
tCUzoikOTTsG2LHtix7o6yRw2eBF1V/XX8CnRYL3j/4rbq7Z4Ggv6sohODqg1HNwCpZ4tgZFIAPP
pL/3jnPhh5khd1B5LzKMaICKBdWfe/fByENar2F+l26uC4WJ2SUpowQAvAKGopEFWTb6htg0JLQH
n9sHDQkUnviVEjToK9mNR2qsOOfC8eWipxG2gQWWnzVPYzC3nHRBIXDhotOQpmShPpihppcrUdRC
cHNuZt7TKDI7LVdymIkTYLGid2FUT6ZaBq2u7Uq+5iWL1qYbcpI5hcbX7LCkspKKcEYMCuul8vKo
mh+UfsZ9EySgZl73lIUbEwly5OEhHgXe9Z8FPgu0NaVRocWLoRmU3SuFcUOqH9ctLK7RmYXZAVKp
Qx0XLiyQtPcZYBOj1j6aWb65bmZxIJYFQqHhwiPM2ay1lA1FrwocHE78oBL5ZNCVZ92ys4PsBIl7
kEfdea6/pPjjorTg7DJ6jCbV4vKZQGHA5J7zxJDa7x+IeSKfKt6VrGi31we4dBCjCokE6BR7IDV+
ebcxs6kiaxiYnzp3qY2XkfhJuzBSx5XTcOkENqAnNA3T0UFTuLRTW4XQdArB39QgJ3SvCGRpe9EA
SJybb3vUymixdscsQP+AjwI7GnUhNIhBzuHSZj4KxsSUdgRT9M2M5d6mRfdOcuPIW+vEusb2RzN5
tmvySIUUnpUl2r42hXqIimpvmbWx4W0FlSDNeLk+65Ply6QwqlQ4XiZiFASd5vm3mluaoANKYbVA
lbDxkZ2Nqw0vPiNQUgb3uUtW/HhpmafnNpA4eBJgFS6nAnxxi9p1zHyoi3hR90EI0loj+AYry7w4
sDM7s8jPqUiiOKUCsZT+pZX3PdurlkSxc8fdk8Y3XPzD3QfQA7JJ0+5B5vlyXBTOq0QiQWjupEgm
QckCULGm1laGtXTanJuZpvfsPDPbNm00B9Nnu/eClF6LPiWO+3zdKZa2CDIGWKbJX4GnuDTi0KYA
MpcyX5O3UXIqatNzyA6YnpaFyfAvE3dmbLZQiVqXTZGnOHVM1auqo063Tc5Xpu2rMD20GYC2wrNs
UnEy5/lsaKdBPcfA2VZVjWclhidsyCMg8+MJme71MtpYwgSgHRkSK818DcKqFjtlaPvVo4tOXwmv
sn5b1VprxyUvRTgJCjrwP2DszrwGx3wk0gQPOtaSAIL82OG/M95sS+2FjeCSnHgRXF/bJQdC2tOE
nBRKTdj3l2vLidJCvzHH2lZFuqvU3AS+JJGn0sjtfzGFeUf07qoob81OPRN+FDEXgyvr8eQOkEaU
6rNNxNP1ES0gyUEshBU0FoHY+FduDOTBCgDa8WJl1pZkyUvf0lPTfw7RL0OIvZO0KI13qg8dwCeN
ytDSax4ouur1VrdG31oKbs63zmzMWRM36N6ArTNAFo+AOYs2e0l509IXvf+Xk/S/jTPH8PcA14k8
hqlY+86dncweav254vvrs7t4Xp9ZmV3Ltisy2Viw4jp7l78N/A49QXqxcvkv7YOJZTJh4VTIls68
0oxR16IFXmGxEQdu96kiKQprpEGfZ4VuUAP2nWEtEF3aCi7SDy6gT0iDzbcCTUu9qAlOHkTxoQt8
ToocvUMerk/gH87K/Io9NzNFdmdHdqtVaae4MKOgWvnSZVYPoFVD2zTsLTI8mWhUF23AQGeWB/hD
VwRcc/sfOKsEUB1ajJ5yTp8rPkICrXx0dKV9lZ1GJ61RwKTQkACwn82QQIjUrUvyUQyj+9jbdc6R
CdCcpzRK3QdpgxvfF1HzvcJPgegf8HPf8sqR2zYBvnETK2bfQuEJLba9pIXI1EMtkOkKsGkb6adp
VTq+bqjZRiTSYKEAeqfZkCa3PTGORtDUhN/zqBoLAPhzIJU73hKfSItvKojMFXGLLpCNWTKQvJOO
uxA+EtWtW7fa6Nm2ZL+UjtBvg5pBqIcS6Bt7aJ2OV5U0oaLDmirufDPlun3IemIEOonVJ1H1Mj11
5mDfa0nhyhB9mQUqLFLP7zKddgF0v2PbS0z0CzNzCIOiE6UavSbcleSUFBAKBJ7MIHeoCdf7JK7J
RqY9ooPIiXEXVABHqhh9Sl5EWqH5adf1+Var23JTmA5nm9RtG0h8UVMcIVosf0Rqkna+kAoPE0vn
+cpJurQJz11odk3UoxjrPsX2KCBV1US3XfRIkPRxsufrvrpQnEM9DOLi7tQiAgpjM0NNqpqJNiUY
B3nHyl1CwlTdDNWLg26UPD1GZG8ou+s2F3fhmclZRCNBUiBMQUakhkY71ytAYBP+EPPx+3U7i3MI
pQ/ozEEiA3v+chu6TTX2LIcdFIh3Ai0Wyip9SQ37kXdiZbmWp/E/W3/+/mzLy4EJqk2p4NHeac6H
Ojy0JvUH54fJw3EMm+whrddaSSw8MiZwHZQ/IDWDSMKZndQQM41rqIcjSeee4uq+FKda/oyTHwOQ
K9ZmwIalz9jnHroPgnbplXpAs29t/nF9mr+e5JdfoV9OM7pFOVGb4Cv6DAyC6KkesoCp0o8mdtdb
Qn26Vo786kCwOGHOpxc+0u+zcTML/Qdp0jI/A7WfV8rGpM5eRGtmFpKvsINIDVJXNiSX5qpBkeht
no8lbkJhP5lu/0D7pN61iXuwDVp6hZ4JPzHwyGtpvadlVYUOMHUrrvU1vtAg+wdKEWCU6OEyF7Ea
gUzldMrE0qY5IZZNtlHhdEE7KK3njgOysVai//2pMI3cxuRqiJzxAZdrGmmQLdcyGC0qgGE/s2Tw
jBorqXxXih/9cIsWk8O4VrdZXNYzo+alUbWI8rg24UjSGnepZn9rk25Tgnd/3V8X9ioGN5UgIGmM
fmTzrIeKxiFRaTbIB0CarShua/e5QLRRgIkBOFZYNKciWtMP/3oWTTYnZA2mFHfvzGULwDXcrobL
NsVn3WR+irYCEehga5ivxTk8szPbjBG0dwbUYnG2Nocy/2iLUBMr4c20DJfRzeVQZr5Rp24HPUoM
pa0fRrX05LDWwGNtsmaO4OgNsRKGQWQQWMdNsc+o80Dyo4NeGN51Z1g8vM7ma5rPs3O74E6KEgsG
w5w7hfxSGtsb5d7A0yXSboQWeU2rr5hcGh121CTYDyAjtKguTbpG1UnhIMOst2aQFHcDvWVAkRtr
7d6XXOHMzrzTkEgaY1AT2Ek0drQ1FragdI95HFyfwTUzc8+WeW92Ksx0aPftokVIUtQBL1YbzU2e
O3c7nEQECvQQmUL4cDltohKcAmfNfE4FSECxiMyN3nZ0AKaxNYoTGqUgZ+ZUyi0QYn1oQITm3RFF
f9QbyDl7oobQ59+PHLqCIMkbOJdxF11+Ee9d7lIVmryxDQZCXeSNH1ciCjuuff69pfOxT3Nz5qXE
qE08EzB2J+qfykj71RAzIOXKs3ppL5xbmW1sjTUjHyKsJBFvbss9rUTzuuoBaIdEHRF6fkPZ/h/G
5SDhhEzIFDzNLMacZjzRkeKm1Ik2aaVahxISnqht5tbKYi2dWhP/DnR8XKQIdi+nsG3yFrB1mOo6
A0o/5T1ltn99NIsXC6pheEohnAbbfjacJMpS6D6gzlHJzosnUtJOV3dtvzHaUHPvdTvx2u6vwTdg
5GoGpMqR7kIIOLOpKK46cInkNhgCAGRBLmQc9oVphjZrV1bra5IQppCmB4QOZXzAvS+nkGRuVY9U
Z6goFt6oBGMfe5r9vdZPTBxY/XJ9NpeOyXNrsywhKUQ7FgWsJUgbO2xrqC3yKo1X0pUZXGBFTaRm
/ILkNVC8cyqNMtZ5w6ZxDZYaOFa7MdwioBBzbhvFT4kWiOENffT8oZKnKCebKB1WPGdprPgApJGh
iDl5z+XMFgUwaBJNHtAHrtlExc/OSYICwuWqS1fWcGmPT9qhIF65E8XCurSkAPVmuwrkvd3U6KFU
Morai4RGQJZpTEiV2UNzZ9FYQNYG5Uk8BxEj/sMngE2HSAjV6cl3Lz8ByvoOg6boBGm56x2xmXSY
23vLuTHSvZDUI6Re2ftLjovyD9rMg74+VWUuLTp2LLUmp6UvnR+jhij2voCYeqMlHpFB3Pw90wOn
qIp3yeRTKN/NVlOvSo6OHKAP6J1THavBdA5oowGAmjRTGhrIgmzb1mlWcbbTDTi/IUHGRbsJ4E/R
qmZ2Q1q0x0AzguwrizzDEGiQ8FS5nmTv1nBHM7CO72x7O1bt5vpOnabvq11k02w0u4fw22x6NYd0
ZgwVK79VfiimfmTIjrB4rVa5dIAjYEeOAgB1Awyoy0W0IaWtWxAQ9omeePWwLct7mT7YBXJq28Te
qc2Nrm9GavoCsZT2Hdmc66NcKCj8qeShw/T04gab6/IDylFTM1dRAbbdNo+OL8L+qB3tPfPMXXSD
BoEQ1FCPZK8/Xrf7dXYns4COICEIUNv85SDiqC+EYYJjUzlvQArutNI+OYm1Nrxp/i5X8dLOLMbQ
rNKp6hx2EvS7b6oXaGzubZA/G33ARQbAvLLV++6poVCtE43HW4oEbf5yfbBfj6fLj5gtskkKjQoV
5GFrMO66KPGp2YRpbt4odozG6E6Imk1Qwvx1s2tzPPneWXzVZzo0dSuYzWoDEb/hcY2ExZoC0drg
ZvsEKYM27l1YqXPfwTDkC4D/hvFtiH7k2TGSa2+br7fK5WTOHFYt7axKEDv6tRkm0OlOfOa+qWsC
cotWLLQwmzQAweOdLRnLExWnHYg3aFCgyi366ogOwivfrq/QH2rXF/c8MzNbomF0CB6dMGOexm+k
84wPwPgR6x/aN3vfPvBHG8HIp7K2K76eqZjD6dUOiMIEzJ3FPDQmDUGLGOw+8KRNgEgP9W9iB0S/
60uP5IHskW3bXR/r9DO/DPXM5izyidvGIAOHTU1usvS3tDpvikDS2zZZS7l8vRmB0Z0gXOCFA+w8
Bx6XSUuKusGmt5xTzU5dcqrNu5a/GuNDb67M5ZKjnNuaDavTlXHoStgyQVxN7JBHgVlyTxH769O3
NqbZ9Us1k5Y2WMBgyuagRKMOUP6itr5JWevZzPDtzgmvW1wZmTUDaY4i7qo6nmaR35XxJ+lf6Jh6
7toNtOQXCM/AYUHyCiz+mS/WLFeFQqAPY5HMc/JbWxygt+lBPg8sp+sjWjoQz03N1kqauSw7G6ay
dB+VP1Syt+LP/83EbJlYycG0tGBCaBJ1lXuF/6zwhLluZHFl/puyeQ7EbdDXMtImn6OdicoGqwE5
toD4iRz7TnOjtcZwi75ngCYDzWFga+a5HbvlTo1OLrAn9dcxTWPUA2RQi+Go5swbGuPNdv8e7Ik9
jCwtni6Iir4ECC7qN3EtIuhulDUQi7hIoPuaBLn59A9zCQYXIkzgPb9AnuNSq0EEJiDfMrHPkcJE
mcFVYp+vibEs3ZM4zfE8AEICHNLZPUmFmTbNiEms+h8NPwLh4RnlVqLFRB2gFqnJFWdf3Fdn9iYn
Orv9C85ioUvY08ddKTxDD+L2O9FOjL9fn8EF5aeJEoFiAhgYNp7r8x2sU4GTHVMoTu4tchHaW7bj
O3qqD/mL5jeKB4Gre7RJ/3S7XfahbFbML11m5+Znu9pokkZ1J/P9prztIJqB7OpHflS2NGh2Self
N/d17yHTArYTGO8AFKGj3+W06oUCdVSaNj60JYCgFe0pGoNBXzntF61AexiMLkwrmdeC0LjW0ocR
qbcq3Unrxo5fahko7uv1sfxBn1/eyQZkPtFUEjlbwHfmL/RBaKMsQOCClJ/i0VDH781WOxq3+gEq
nLFXbhvDU5HC8pID2dMALXyONKhWHkFfPRVfgS65eN8BNwli0mxKTTdFX2X87ByqhWOgaF7BN0l5
z+sVT51+0JfhnhmaZv1sSwgnTlBwxHCl8RPKREWP/iwfK1O6ZmO2GexedVolw2DUh/am8u29szG2
PaaV+u2u28TbxOdhtmUeYoQgDa29unVC87T2vlqILA0kXgDNn5gp08P5cqzmMEZChXSMH7/WP9Gz
GqJsd/Y29pRPErIdJFNO2mFYgXkvIG8vjc62IrVcSfXJaPsTyPKAeOOuvqGeuW82ynt9O+yuT/bS
XJ+PcXbZak6mJkoPc+lwA30Gu/9ZriEW1uZxHgV1XNerZoSNV753TsQrHhRPU73o5s1F06f2pJ0e
/qdBWbN8h3S7rNUng/qwT629oW6Vtcju61V0sUzW7FE8FCWJohwmyJPxhvAx4B59Zluy4g5LMqXn
PvhFOlIFp7wbpvXZ16WnQRfP1zb5xnzGXgjL/bDpdi9OyLx4m3sRXZUM1b/GLZfjnL2uYjuOzGZy
RxFGfnJj3rab9HsR4nV1lI/9rsUeJNiL6p7ub3/Le/0O/ZdD+hHBUdc6r6/OxeyQK1WWGhHyY9iP
XWgEyU26YRDL37gh5MI/0Or4Vdmmt0/JSfjpdu3ttZDluZyJ2cnnWoNlZdNKDAc7jLYOkpPHIdSg
Hfh5A/zNT9DlH5ydu/I2muZ3ft6ilDTdLiBAged3eQZxpRrUVnNqn1B1m7fFsY7LFSncpSPg3MTs
xIEMnConySgfROQd5/GOYrdUHVsB9y5dUbicQBJ3yMRjmaUDiJG3qKciGi2F9SNLCuRTCgKwaWI9
CtE6G2bpKxfJ0h6F8AZBTQfKwricL+fOHCIH8hDTew8J3Ty+HV172/dhMu4ToH7BRC6ylYNnKeY4
szhv8xRVljp0/fQ6Kl/jsgplRd97NvVw7ddyyUsbE+0DJ+q9A6G0+eWEDHJGo+lBAcbQMYvbR7vI
0Nuusp+liB476EAhZf9y/Vxd3APnRmeuAgJNVRcq4kQSj/dA2QV24fx00tF3yfuA7g5ZTDdDja1R
DsqDXTa3oEluVfKi5tCzNvsDs8iGZ/Hj9c9a8Cxk70GG1CdO25fnb2nFtTOmFAKiCoA4pxTqnYQH
Nh70zlqVZAH5g9w96lxI+Wjo9j5/gqCvnuqWHLFrkqJxCERauRJoPfc4HTYUD3tilBoYsgPSQuMj
s9Lw+lAX9+rZqs9cumLAUUcFFkBrx03U1bdScL9MqpWFXnQujMRGXRSPx/lzBHBtKNNJHAmFfLdb
IImG2FdT31bvR7lriOJdH9XCAkILaHqnTnRmyDddbtRWrUc1dTCqvPjeGmzjaNVDMf5mPUgx1poK
9uLYzozNbu4KIoCk6mEsaqDuwrJd1qCc5tvJsWn3Gupr18e2uGJn5mbHXg0gnlXXmMoxAuq9F2EK
6WBJlZUHwNqoZvd0BxkHpY9wHEg0WFGMH2jxpag/tPStd45E+XV9TIvH3NmYpjGfPQJ66dYubTCF
Za57CFeDqv0VS7bPwUv63yzNLt1GYTVVpxe/zX6XEF9VdC9rnhn0qa7bWV4lkBAh6YD657xAD8kA
k6Sai8yCYXqA/d22AG4kTba7bmbxNsdZ/f/NzFapwm6zCMcdyNtMDaKSartBxEZ43cqyL/xnZbY8
jEJ41+kwGLu5gQjXxiDferHn7RaCkJXz/bqxZV8AY8wBnBaZ/tneRefh0Y0U+HfrKOgyh/cgeGMG
xJcSpq8EKovjQoEY1Vqgo/Cov3S7ypaaEaGJFJKCEAayH43qjUjFG0uowWi+tgY2WzqVkJYGzhOa
BCiezqfRQD3aSnDUs9rysvq2hnRdyR+G/ltt/rXMxyQCjRwd4Nbgwc0BycxEiA/9JWREYs3a9XWM
OFpP6ZZx6z6HiNTz9TVbckPIiqDIP2FrvjQl7VlZmkUbQ2e8TsNCj2+HWG6umwDkH6sxi1whDIS2
pOhcB9X9uVRjWjrFYGVZ4ztIbh2sNE2+kxjtYLVWADSU61n2zCJFhKoRl3uFGsXPtnRsvzei8olb
oAdRXoy38cCaMGMK+gim1EIix1FuhFH3t12rCeahOIlp4kZW/ZRO0XzLcmn4VqPxb9CRdxJfalzx
I6eUH6qiWI8NOOm3de5GgK8WyU7rY/lJO7swbmVkJvuYTHFaPqr2b1u2ZRMYeaLv+SiVUMRjvh/V
hBRB62ZWdDSzJL2xOOoJXiELC/0x+lYfgkEONjooKCZ6jGV26ero5KaDNRuNhZmEaL1lMK9RSYNn
hEhEmKt2H+Il2f/uO+k26AecAhftpp1r+JEY2X7QDHlMNaW4afJCPDvZyF8bpXqBquo9TPU7WTJw
6gd1HHuvJS6UvhK9AOgs0o0NWPj5e0daxx81nj92qI/u4sbVgD/XobPHJCrGkIilNQ9NOxO9PxSq
DRmx3AjtVE33Ws70MNcmlrshyQGepISsr5u9UvfVwYJs1X4AZ75HzUEmoF1Av/pnFnVafDDzMffx
1dw51K1Ny7AyawLd2UTqfpuVhesZEthpv8jrbBKDHviTWdP0UWfAshlj0z8XvB68VnHdjewjqHxW
xO48x2zUdwkuBsSL8nKwA9ONJVrQgNmyATQg5X7F+/ipG5vWecpz2Q1+bzH9jYm22HFTcs23oRO5
EZo2/FJJDKGgWuM8LCAK9zK4WK5AY5FdAgthwqZeW8mbCVVh52DGlfuMoLvYDW3X6JGH/s7GaQQH
zfUg7Ws7O6Z17Y3U0Rz10KCygE4Wk+Qvq1R07ytdJ7I8CAUNvVcyl4xeRzmSO4Yo+03HmPlKizhD
74ecsYNSqOquwkxtWoTZv0DfMfFWynTCvCyOnq0ezSt6qbanzkD7sQTH16FJWLWLlNa9MUROdViN
szQgahvvWjROeAQQf9wbAlVUgFipFpZRS7emHKGSxN0eItyWJeKA56Tf93UGBI6kEl0WIDjw26B9
nHpNTxFT9LpE88tYRjeGouRPKinFJ1q90XBwR7RyE2W7c4BE+0wUCek+mTrjMWNpBDUmy3ioGk3x
aYHkt2dgtBur6tFVZlTi+h2keap7pODxdz1NUcDilDviPmKsONRRDnkeR23zB1M07lOrV/F9YbDh
uxiagWzUzHC3o9AjthuJ0twkWk5w6wGqFBZtZj9ACU3tAuEouXbTqjl/tJSWHXXFTn+XFiIm0JZc
1P5MiB2HINOif6idOb14agVDH4u0ag/2SIYAEtwpOmJqZFi5rBe4GngNg8UPqXJkGUFfuLzVhEsK
y2nQ4ho9ENVAGQFGkugNT9zAtUmIq+7Fqj7NvAZ5EEdm52WHjyEuA1aeoG38cf3UXkC8XX7MLEBp
VJU3cTZdRDn0n7ELWRGk5F1KIxi7+HdZ/axi6yaJEIO1rUdXEVKL76vz2Zhdurmm5A6TU9ZepIeU
dUFXoTFDo/t1YYLmpu1MyM7YOVBwqOGCg/22MgFTuDK/tbAYSFG4E6bmC+RPqVJo5ePWsuuPLAEM
u0k2Bmveu/ytVEHHr/sScOkyDnKeeC6XKzfzQjQF3uqELAAnHozr2fDRtNyQOalgvq3uLHDisVUO
PTswlKlXRrp0P5+bmj7lLIgvlW4kbVejGRCvAuqGalqFSGp6teoP/atNtzI5dPpKALwQwk39yfGk
BKDRRKR9aTQDxzhCDQ8xFS4/axSv4EHuxlFFF0NGfF5nj8rw4/pAF8I4sLwh+AHxVzxnzVmAmsSK
MuYdTNKG+sKsvFhPwMjfRzkEH7fXbS0EVtBjdZBQ1xDKo3ne5fB6ljQmNwZkB4yfAKJ7pA2uG1jy
j3MD0/yeLRqOQYAIHRjo2oqiYZlZ3DIRfcvTbMATKa9WzE3uNt8NoFNB+RXJDhTqZstlWinubWvE
cvVPtXhN0rfYXkkLLk7Zfybm3RKTQRm4ImBCGjKwJaSy1lr+rgzCnjkAi0ZT2DosdPWH0+868vIP
hWlIRqLsBbw6Dg8QiC+XxRgVa8gyDQE1TQrP6XDLQ1tA0bRvTOc3fdI+jEni8UqswRiW9hPA3Shy
QicQhL/ZAmVGDv0jVW/8vtG8qPhQixCBmpKAWJg/S3UlybB4PeCegq73lG2z59tXKeSggJyC4+md
BeC/5Hf1m3aL+Glf/qpab1ixt+TtoEVB5IaAS4EddTmtrKu6xpiuxkx7rkqI9n4o5Ii46O/3FBgG
gMpDRB/H/sxKl+CVpyLm9FN219T+EEmvMhBC/D3qzgCs+T87s71rcbcVNFMxGrRYUEuya8b8pkSI
mjN1pUq7tKkg5II+GpCgQwZv5hZSqYWVJnALhBs3uTPeDNnaSb60qyBFhVNheiPjFXm5NkOvmggV
4AogbMdebzPwzyWNoOWCevv1BVpqaQHwOfYWcs/QC3dnM4c3RqVYhYuoJJTf8NoBtvfYbqvQ9Mcj
RwM1+ynakJC8oOjuDaVXH9hK5mFxsGcfMJtP4dZZnpPpA3LoTMsDY5/Zmsz2UnL9bJSgi1zOqAtR
EpmNMKLswG6rwlMRth/o2rbNN/a+/Bk9N/fiDX3DV9AYSxVn2IVWBshKSEzNk70WMbuaKShsNbX3
Pu7QWIW+J5of758q1dN3Reav4k0m55jfK+cmZwtqoJuMyCIMVfX7vbaLu8C+78FaDTVf+W7vzMf0
oN8q9+purWy7GG1POg9I6LmgqsyrULrFh/9H2pctR44j2f5KW72zhyDB7drUPHCJTSEptKSWfKFl
SiqS4L4vX38P1NWdDIg3eKvmoastTZlyOuBwOHw5J1QbH/Oc2+GofEPeiLnR1t+hmWAL2PASfF/V
tr96umzBi+dxJpX/fHZtjyRpS4txqvfhFMua7SsroyrcAL8u6C+1uAHPBExmh1dxAAHVEVB73RX7
I3uKNhZGtd4va7J4BcwXkPvsmaQs0+s4oljAFDSpN81Ldow8Cd2UG21rHZpt/HxZ3vLJ+6WY4GaC
MIi6BtATIN2rXJ1oNgX+TtI/XpaygBuj4gz8EiMYJN7HhUE6iGnc9EazZaf0XjDLJO/9B3nzo95F
K2otTISdCxQ8CtWHqOtAfu2ob+jiTa8n2VF6u32pH0GIpa6ptxTrI6uIdwX9pJ4V3phUywkzSpgH
2vabl3qrvKKH5dq81Q7amn0s3dnA8sNq8gAfj5hz+6hZXVoTYD4cpNPu1YfORXtjc2Qv5j68x/BZ
e2Vumh9su0ZavXiw53IFu8TQnhoHqIM65C32wqfMjQbAQdrDPZqyNUe5od+ZZMvgkV3jBVm0HQOg
4RTwWOhzF29CPYrKMAfXg9MyudzVWYwMtdaMoyuFTNqHeQ/1pxLVn0LVUvhVk7KHqZTrb3mPETI/
JcMuV6fsuqgKOfcuGzZd8AvzbxPsupnMKgNYAvxC1jkK0OZyqd9cFrFoysjwgmoKLzvexni+46XM
QKdoGohrJorEn/pAytdeCXdx2jlFhpaC9KMo5LtOC1eyFcvK/UewyBANczfraMTC+4xseiPcZCTZ
rii3aM6/lBPpWEIdOT8+N+/0h+KI8VqkX3BNyt/A0Bh8HKXr6Ufyh2yraxXRJX8+W1NLOV/TZspD
UugaSJkz+akplF3g19vJQOObQcEHWgaOWeqnuqCvl/VdcrdzuYKjSNQK7T4yljQFB3vys5QORvHt
sojFFaWYfyPgFCFA/ztXLSvHwTR8rGiKNgLkL7VbHU3k8stlKYu2MZMiGH4bSRRM73zfonez2Ldr
ffCLUROfpcPjBAOEX4b1MwY+4yhA1KSCyBjIr6Vt3Min0tXfyo21b3fDWjlqUSM8MRHX80Gzz8zZ
7OKd9AxheI4bo1OepP4YyyvneHHrgYOJiTI+yiuWQCsMEAAyCQq1VY6O4wHITHfd9NdRuPGYQzsu
hh/xpkMq7Xz3+z6EJwQiizPW93nvleOpildejYuKoDMD7xJkLmTRwAJiNl3T47Irx8+3+I2PgSDW
13/HjmdiBAszpxS/l9/gJQMsZ2yn/o7qT3K68vRYPC4zMcKCWYmM1Dy/T8dxlxbH2Ni3khuvPQL4
x4rxI+9m+XPNqPD26K0oAwAEpCiGM7GjXH1PDNcC7ejgkTW26OULE89GQG0BWVYVp26lROtoX4aN
0/4wW6/svOFgZra6TQ6RCxxxZpudy8tAK75t+cjO5PKlnp0gklXAjqm43EO/NW6le7znrvPWaa4b
r3Ga13Z32Qctbh0nYsQIFYa3RXRjKrf6oALdzWHkGE2aAzTJPaveY6lYKR8vBuUc++JPSeL2aSjv
mLiHsX2j0xYbU7/SimcyPofZPs5yJBv2DbtLC7sO1tpbluOumWghu6ZWpDfkFkpa4Oa0refwgdwD
cyOws90APAAnlpzwWr4CD5Ox0rOxaLMzycIdCR4HHIssbgCHh57C+7Q5qi3w8G5SdhzKtRGrpSZm
8MjCd8noJ0Thn3udmfHILAS5SAk9a8Otr4HGiyLZYfLGk7Etdig2XquFnd4q95dNaLEeYgCTELUe
tH8CPfNcrJpnZaxNsNnG7Z7h+23/Idi/htfWbjqtiFpcz1+iRCNivWkF/gQNi5fW07fljfYz/siv
x9uhsscN3WineCN/D15DezUfwMOKL+5nJlo0orFX85Zr2bnEtux0m1wZN9nu9ZvvABN8zXCWbXYm
TrAc0gH1tPpc1I1lk92pc6LrzjYc9T6xA8c4Jtfpz7XuZR7WXFJRjKw4qlaGsUqM2t5W0lUsn6re
lnQ0AXmX93Hx+uOZTEyfAtVEJHPB+5ilDJQJTmRhRpsSu7d+duH+spDFYGQmRHClsV41rcXgcCTN
t8lwjyrlZQFLy8VbfcDyJfN5OcEigDuZpmaAwz2hWtOMoTMFyXU+WE4ASNzMqFaqEEuuei5OsIig
UTGfV0Bcy3w7ocGmra6lYpOuzUQvJvnmggQzUKqBBZGChRs26p7ldrnT7MEdrgC5XV2ho0773l5J
u97O7oa18722pHxPZx6sAN87MuoQTbfaG3oEcntyY8/y6G1VONYd3STbYD95vpetvWbWJIu+06wa
tU2xupb5Iw0PifE4Jmh72LVrrPNLtj9fXcEsrbbX+qaBIA09iWVm5+FWATPOZdNcvAosYmJgjnd2
fB39rtPWbHgMW2ZeIOXofrkKkueK7sH10rIrOQQXFOggAFFwZMojoDr9cCXdt7Sg8y/grny2lTLQ
xY2eZzGb9DYZH9BBYKOLBUVX22JrhNJLa4omHrgTXvgxxYypIcfpZA4IDaPxVpHey3SjrpVN10QI
lilVdadIXMSYk7uMIQGm+xuguDorG8edhuiD56oIdhh3YPUFJzEuU9CaJj9ayasUL8j/ULVrtB27
4eik1u3QrYSBC/cqzARIjQCKRAghTiNNQ58g7oZUUpU2IT87AAilqU3Jw+CjT7zdXNZywZWdiRNc
WZdHSYKGMTxMg+pUZplLG7bpMCGLx93Kgi7cAmeiBGc24bVo9jp/aXWpVzXxIah173+njWAaVScZ
6thARJfeTuR5JA/m9JD9jScjFNF1FUTaGGMWJ0XKHgBQOQ8Ihv4BTThatM/WsHCW0mRzGeJsCJEa
P2sK3MujmbgYj3atILUxUPraALtfCUqPM7dO0bAro/Hu8iIuvbjOZAu36agog6X1kC3TF1Z4fXxI
il0ePU2lV4ffAm3XqA9jue8Ll8p3qr7iMBe81Zl0wSKBKU9pCZJRoD9TJ5TfKyu04xCUD7n8lBfd
isWsSRONEuznScxfXa11IuoH7ZhjZsCfTa/QxrmyrvzLBYeCnCdCN4rJfoq0xrkfVoFE3Zk+NNNG
hMuldJRR2u2b4FSyEGVe/zXP0GXakHtUu25NGnGsvMufwF3WpS8QboI8NSWLxNCWDehMMs2eoMGt
Io5ByjUgoMWFnSkrPEV0FZDgcgZl20i7CqVgU1DtoFqdHSsJsIHe/45iaD7BDQsuGDEdJQdTmGQE
imnlng7gHUbT4vayiGWFfokQfEsSdaUvDRBB0BE6GHYBUqcpO8bdlsVPl0Utn0Bg2v9bHb6Psxub
KCGQBAiCr/GAwpl/TTb1tfmOSswJSOjage6Su7VbVVl0z7wBWwcBNRoMhVNvkSEmXQSZzWPrMRcM
ITs0wEqBHTko83rqNnUHL90UdnjQb/CDI2z3Sj3Va00qC+gGuP1mHyI4gDKGWfYJPkS7TZyn+Aow
L6nuKI1rHjE55Yy7H7FblLb0mH1T9+FKaL94/c6EC/5ARq9vVGnY5THZVb0jq1eN71DFi7L7Qi9X
XN1SbHimqmBT+VDFVp/zNd8ULlANti9Aze92zLXuyX3jAVhu3Por1/CycZmA6lHQ0M/5L86NC6tb
9oqc4PrSdbvGjFGu807oyQZZ8nWigeUEo3iKHnh6FDgJUQD4Hbut9oZxupV34eKRmn2JsNNhSIZ6
6vg7CoNj/TW1gExKMR5duf0ae9CyVc1kCRsbmUVckBFa00N2vEZVpjuxU7PTH/GQim3dVp1o075L
7h3DwO7l47ymprDLstJbjR5CtGSga0HH8EkTuxVw3Fn3EfZ0zagWyrdAC/y1v4LzKFgWmVoBcaP0
PISa3Zb7ytilPoCt6KOln4ClYUflio6LcaQJLijA6qHcIE46SpOit3kFoT6wlUek6029uAOkBMnX
ILD553+5w2aS+JfMfKOmlQCaopAUoPAUAbcCtCKyseIGloUAXgW8WibGUYTbKzLrJtbktHH6BqEw
WJ1ZbW5CuXYvW8ZXMUACweAkmq8wC6WqwgHwC58FfoIGXgO0U2jQnEyvAo+XHXbaSmFgITUIURgw
4OyHyGrrgv2npJciQ61QSGv06yh4t5L2oMjtVg5jj8V/GBpzJFAuG0q7z+U1GtCvd8sn4gkgi4C5
iGFufkJme2YSBhzJEsKLkW0ipt3H3fSX6zjnIoTQRmEDk/MJjbutHm8MtH7LSeLmYbFi5wuB+bkc
wTLUDLv02SDMkqMafuvRqTnod7XixuVBD5mTyC9SsIav9vV0caG81qYDXAScSOfrl5UW+tnqBp2U
LfrXUn+TsXZr5IotmWvJgjVRgkm2mj6OAYWo0NS9YRhxK/A+dusWXegrOaavdy3XCtNypg6H9YVD
HdNXVhdo2DIpcVL21GSbrKtt3/hWpT81cy2uWFbslzTBb1RBXFNEFaj/k2vdrMBKsrfCyI61Fdfx
1dufayXYOjIKspGM0GoMUnTF93ZU/GHJ9WEInztpjdVtTSnB6vMwL5Ukh1JS40Wg74iNn43f39Zr
Zs+t+tzpnislWL2SRQ0nx8HDeowstwz8GP3DzV1j9C+B0t+0Y4/+8pFOV4nO0HJw2UsuCgfMLyqO
PDoV+8o7pJtkkkK4BnoeCbyLw5tU7600svP6ISn+CNYSgwtxGdT9JVF0lpNGUC9qezSp/AAC9kHx
KCBD7wtv3GT3JSJgeOitfLX2ZFqoNJyLFQKFADUVzSy42Cf0L4eutPOBVNQ/0Y90m+1GQEe3TvUH
rm9t5SQu3kNwLRyngKBuJPgXNFNHOQrtfPry2iINCH7d0ahWLruFuiPUm0kRXAt6wSOV1JDCqq0G
fOgAGTTDQTe/KwPqP8i9YNyWzLLhRa3u8bINLR6UmWzh+stSo4swOYDOwIZejQmEyOURDGHbKtJ3
l0UtOoCZKGEXUzRosyKAqEzqt1I6bZURDbqp6eR6YsPGv10Wt7Z3/Oezu3Uo/KJNMogj1mtB7nIQ
kq4ODqytnuA7tcQaq3Dkq1eBaKu4S5tdYBzMaeWgL6oCJhVgQGMG8kuCBIi5TQiIKbjO7CqR3Kp4
C9dmp5fvbz79oPDg7gtYRYlEcWoqCEW05pmYqO33BZ4b0+sk1deapXjdVLxkBHn4NVqExdtuJlhw
1RFa/bKc33aRuqmt0sknOJIGKA8IzHWk2ZiurcBBLRriTKLgtDEoiH43k9+vcoG6kWJsmPk6+N0d
KSUnpfJKXwG36y93xC9xX2ZzMjkMO37BskZyijYAwc+0xlW1JkNwVFmFcewUI2EOxa4hnPVteZTX
Wk4WrX2miOCn8EjUaMvHztq2cKNO1hxfMb3JIIgZwGVx+fgu9JnAK6JJwDA59jH6Is/Pb1mXZFRG
LBsmIfJpG+Un5r/69ZEGj41KQTD8rGj7lp2KcF+HryvC+Xp93bNfwoWDDSilPItaCKcJ5lWvqHId
6M8a24HkJEkewvJINPTXrNw2i/c5n4+gqHIgHBI0nsoC9IwRhIKTBy9UssWwvtsrildogNMHdU5h
MEdOV/sGFpWdyRWUHerQHHQeLE3RcRojvPoB9uybozfkT0adOmR8ysLWyc0nDXgbf2elZ8KFsLCt
E9WYeAjfgN5Motd5dmNobyPDQIFxaI1t6btBtfONu8tyF215JlbwOlIwBVbYQaykeDUz78pWtzW/
3BDj6bKgRd89EyQ4G8z89BWApfFuMML9iBeQKWUbGlsrV8SKPp/ufXbbsUZjQ6FxMYPl22U/PIfq
hFFf1MratSaM5TfzL50+fz4TFsY0KOISwpjyBym8ASgLwd7HgHspWUBk2MjtZqjtDmfk8louB4J8
yEbmLURg+D33CXmKXiUjQMTboO0j6HwnHgKXMmlrqikY1PKdkmAMv6v2VGYexUJLk/GQAPk9sZ5G
9aNI2/3KFy2fnV9fJPjEokoBu111eAAgrQMU1u62S5ysDA8aaLsMdSvVYEVuPCtYCaYWgEHgHmdL
IQRuYHSmWmZiKabytQrUbaOjTX/Qb/WROnlqeAUy1ITdNel46MwBuFPyXgtToDg+AI4DWP/+Y6n/
7M1XPhUutwrMJDx0RsxsNJ1vm5x81EnlBQEgI3ICYt86YzaYo5y+NO4vL+HibTxTRAgLMR8ZAxQQ
iiQdppf2AXsrFWJT2Q2GcWW3lh3sr80SHGzlg1PK5w+mUrlqlIfaH7ZycUeaW4o3hWTYivF4Wbfl
w/9LoOBZg0pOdNrDOgrq2zj0u1oGdsYweJfF/D8O5C85ohPNKHidUBHnnQym4ZWmE+Qgt5edvtrH
sZO2rdtNNsoH2xXB3MrO70nQCwMDhre8Ghxa8fxAFhZ4nxQZAXARHWsfI2D0oMPi8Xxp2c8YuZiB
OV12HFK3wjiv368414UHKeTzORnAnS2Ay0o6MINV/jIMSqSQayRlNrF8RQGm5ZcmyOlHx8hPmMWv
wM891SjqqW4S3spjtrm8EF+N+Pw7hOsEHMLANSrxHWEzFRtkBHqbDaHs0qy69QGuY2eKMa7I/Gpc
kAm+LSSYgOWNytT52veTglEdDiLcWjcJ3QXlY7wG18k/+8v28uZQDXN+nM7xXEQ31cQEPg5yQyiF
jF2wRe+815pA4iGh4lr+sQ7RHX55KZfUAqw1Bv+BOQ3QYMGkJPR/yD2FWsN4owOvIx03wBe6LONr
uIwbZCZDOJeDbgVKwMdu0RJnSjAblvwvtRBWLhrLxB/45qSh0yGxPN6UyctlJfhHipszV0KwuRaZ
AUuSIMLIwK3Y2onv6cGxqVe6pNbECAFMz/tx+DFzhvJaHd7z/tlP70x1JQ+/vCMWICZA7IbLXZCS
jnofjAl2pFV6uwk2cbOy5ctq/EeASFXgR6MJPmwIKMaHqtqmxlPoPyjdGkvU1ysGlqXoGLLGXA7A
3IRDGRgRWAT4avldoOY2iOXgeKfC19511mbPgSbF7xMtmsfJZ6hB1Unsr7wiFgrW+ATg+svIFVDj
y0z5xHTFHCd0SlWAoS+3/j74rgV2rTnp3kueNCdz9Jur6V19MNz+xbSRyca8KxDgLlvnQjmVfwY1
QdfA7wcROV4tgfwGBkIUFhNXOQxu9F1/bTdgarfTY5zbmWc9Sn99uudcpnLur0ypo2FpobkC15He
PSprXBCLvmmmk7C7VSMxoGTh94fqsSp2uvXNYu7ldVsTwQ/KLLZOI6uXqAkRunkjafvAjG26xry8
eBZAoQjKHZUnfITD1pkRwNkYZKRlhZHgH3heDjngqczNZV2W5ADEBWNK4PPih+JcFzluB1g5r2N3
YI03p7h7SHwz7J3WbJWfQxzm+YrVLd3DSNWCKgk0kQB7FlYP6YRYbSo0ulkJcL7bPwIdQ0s5rN7o
bI0Oz5f1W3JaVPkXsL2mY7zgXD8Uccpe5XwBdMi3qanj1bNW1V1USMEVDEBDGJ44FmoA0lVNddzA
RBncTPcABmhX4CVQ32jzcFmbz20XLxQdg3hA5gUaytftqguWJHXDh46tXfOiXKvuAP7hl/4mRvOt
rbyBBXwz3ej2t+xavx1P4+0rgD521s6wAQQNWInL37O0uvPPEQ5z2YPrMyzwOXwTBx8DOOPTZQkL
kBiA25xpLJznKE9VxW8gQt1oN/51vpVPjWvsjJv00L5KbncornU72QLSb5cewfDr7y5/wNIBmcsX
zLVR6hI1HMjnOHlJcjSjGz+X3BwPrb8uCOibMFYcC6BwCpaaMdrLOZ9gVoLQQeNDKts12jtSur8s
Z9F7aRBALd4kYAgnfjDKdKwnA1nk8LvZAdLQT+xRv7ssZOlMoFj+HyGCYeihIZUNF0LhVKLT1D8k
3RNeInaLnuDLopZscC5KMJA88EkyUYgy/aNuJV7Wpis7w1dePHRzCYIJ+GDGKaQOEnr6kka7IbpF
rEiKbzUAPNhL3q+0AyxF9HDIfMwNYZYi0jw2Q13lTANmSJI/ZmpsS4pqV+F7WLxR43uUrZjD4vLN
pInK+VbSIyeE+vy4wyC0VKxk8hcXD9y8cI4ojmC09twBxwAr6IMO7l7rnpvgqMo3cYF8i/VqoEN3
dMr+7bI5LJr3LLTiP59dzlknj6nJQyvWUa9E4hsu0wOM4sq9uSaGu42ZmMpIrbQvICbR9sDmBNko
IsW1d9bS3swvZ+EUTaUaSEGKHrusf+6Kg2x9u7xWS75t/vuFozPFpEg7PqND6l3R/dGDJNwat126
VvpY8gYYb8K1hTwAx6Y7X6yRECYDthsoOINL+tDWlF0n782+xoNoxV0v7ctclGDOUpgBeK/EvhQq
0ptT7Krhc2lG7uWFW5PCfz7bfanTG4AVQ4opH1IC0vf4Wcd8zN8RArQ1IFsBrFskm55axdIbi6ui
vPulY1AgyoZrMz6LJoDpuX8LEV6oVYDOKmDPYOilSexJjVxdQWNJTOywfbyszqIkgxNj8BKpbgmO
QCmQ7WYEkaaBPknq37Jh58sexp8vi1moknLsMYzv4H2nGwg0z/dmiMdIiVCvcDqDOqVmPDFq2FSd
KvQv1vaELNOYaluULjd6Lb1cFr50YOeyBeszx0bNex9VYCWbnFarTpNFVl7hS/4U+FWYyaLIsRti
tBmEU5jBXniPTgCX02adS+tAcYGkjDa4XDP2TeXHrmJWzxnt25VC6ZLh47UIg1ERU+Ntcr64naH4
xhThtjAYIocgd/rCPPpms/JAXrIVjuZGMYwFtHARPKFNJICWDgipdd9TEsyqdrnbgGfPKjeXN2xR
n1+CTPlcn3LM+7Dgsbsq16S3SeU3D5id6mUkOVKciMvSlm1zJk6IvZCizzmhEvQCaE8cyXbCAP01
4JIHFqrNIhBIW6FrDLdtMa3FSUthBRKRnHiCIFVoCFunZsQnA7pDHR95WGrdFwUAX9vyGMaKS8l7
AzTAy9ouef35Q08QaFjtQJuMe32tB5JMEwZOoEXZTimVE+tQPS1XTt9Clw5/KwDp3+CItrhyz3eT
Jeg/rPsO0z8qWhlx0uMxA9QmPUQ6wOVShGttw2wlkr0y+UBPiCvn7Vq/4+IeA2ke34AsGfIqgp9L
fDKV9BMMIW4PPiasUt20WdVuWmW0B6ANd+OJhalLwvfL671ky3PBgitHMb5EigfZnCHIALu9y6TS
boaVcHHpZAILUSNgwMSIzBd0gAIIgbqOkEEytpO/ldnW1H9q09pOctsQQ250FYCTF0Q3OmYJz3cy
bntKW47zQIKTjmmVfJSdKE52Han36LrfRdr4oBevMQHdSAAWyZIclGxtoGJRVzS1Y6bDlNG/yl3x
/JaXFIVD6vJOatBV6x7LAzutPGAWXt64pZMJTOx/yxHznkMm16BnyRCyZuxejZhXkuL75MtupwTA
Un0fo7V2vaVLBG324KjCrCa6cgXN6JQmHRkKtLxHKnNxOaa7Ksc7kA3+SVXz66EHPYCSS74DIMX8
L3eZomccw07Ifsp4VomOaBzSmlVjjhe99pP1py79mHpnqDcAnf7r62qqQHDFQC9vtBS0jMggBbGC
p7tuPhf1nrHXOnqLi9dWfvPvL4taKO9BKUoVMJoChxT/f24rrM/aEW4OK4qUctttRtS0+g0Jb4kG
lp+NieH+QnlW1p6miyncuVwh4hjiWJXkruYDj5v3wbmTdnW1Mb/fS09m5UW1Vz2teJklr25qBoZv
OAknCnrniupTgmqM0iL0TSbH1I4UoGDkh8y+hcOKnSwdv7kkwZ8lWp+bEZeEOM+2FLuQf/SxQ/2V
gGqhiwlbN9NIMJNgMNTB5HKyBp2yZNfZiZ0d1LsGGXm3PJW+oz1etpYVzT6vkJlj8Xv25xpGyIg0
/m2VP+egCLDSNatc3Cw8uYimmQqQjIV4Y6qNvKP5wJEQdAcMfo+b3KGqbd6S78HD5LBteSrwuLSn
18sKLl1FyE7+R65ybiRNAoqG3OxhlfXPAFQLwXVgbS6LUPjvEK+IuQzhxHVyouaxBBndBuRMylN5
8N1hb+5r13/IH0nvAljJAVuJG/xInCs0zTt/51k7/wLh7CXMkFQpwepOinKKJ3kDHhdHR0PHZJ66
stp/Kvxfb8P/CT7y079Uq//nv/Hnt7wYqyhAy9H5H//ntvjI/nFKfrx91P/N/+F//qLw97Yf+c2P
9OtfOvs3+OV/Cnd/ND/O/uBlTdSMd+1HNd5/1G3SfP5+fCb/m/+/P/zHx+dveRyLj99/e8vbrOG/
LYjy7Lc/f7R///03bpP/Nf/1f/6Mf//vv21+VPnHP/Z18iN7r8V/9vGjbn7/TdL/CSpppN2BUSGj
G5HPJvcfnz8x/qmjmVlFPzzcFQpc2KAsRyvX77/pyj9VS1UAb4RmSQ7qDOdSI9jjPyL4EQfjxuMR
o74mevb//Xlnm/Rr0/6BlOIpj7Km/v03YXgPXbp4p8lAp+H5L5PDDp8fBYbBaELbjDqREdV3NQPW
GK2CR7yZIq/rRn9vVXDTSjtNsV1I2lZBR+EN8xPlELE425Cqd02Q7zwEqIzupii8MXujOcpSE98N
ZG2sRT13GP/6WqwLGJP4bNeXkKc3MdaVS6AJGXxSP/lZQkBWkFfmY6Hmem/ntEDfIbP2ilL0ud3T
trwPuyodwMjDyL6Jorr2LKKmGxaq5k4FwY6NKfUmty2rZUj8RBN4R9gofcQDa27kMm1uWAkuhmIE
zZCtUDbdAYlSctt80h4K0w/AI29JaJNjfqqh8TiVJ9POO7/5FpZai1hel+ITUcBiHyVGoYDByk++
W3Gar4GDkPMgja8M/ofMEiDOAM79Baen6ZFk1tJScUoJToU14wa0PulrolhSvTMMUC4w05cVuwuB
E4+aqmEbRjY8FoWRpyjgRQhUi8gAD9IYEi/TC+UuKjMrtSVNS92RqmsDup+jJb/84+cHA04I3woS
R/CwiXl+cHnXZo2KmFMhi/jQZH6yl3NNeWvAO1LZIOsLD7JS+N8iLdAa20Cf8M7w1UelJnIBXSbU
3QeqHQ3WBqCmDkqQIfYq6jtyqTZPfgodndaPkcMDPEt43xX1cDd0bTs41TQSexi7sXBw64IOqFcH
9n1iwFJCvi+RvAboIaatNT2pbNhJ+N5OetzxhK2W2XKfmU47NgDwrYehuJuAc+P5UtEiAyaN8eAC
//TR4FwQrUrQuaSH6X0TGcWPVoYaTJsYiHmtot1lQxAOzgDcgNdQaavdSMz6HT15Eh5FCbin2jyt
RvRc6dY1gjrpBH6a4jZPxwRJ0IZEKwWRz6tW3A6gAKLKijorzpcQzUhlWlW+jCmqXi0xumH4UWYb
DEuiJqYf4c1W6bEHdh+AjmU6iI4JbkyjbYEQ3quJBh4P3dZroIjTqjtFBjOox+cyH0swe4FkzFTL
2wAhADILGERA43MfsGtrLNCpUU5+FXo9Kcbr1s93RZihMbMCjSexZep3iLzbwOlJdwT4NADmtKSl
+EdSEwFWMky8MIzhnDOpfUq6fGo2cZzjBAJf7zqrkgngsHrMHhqOOIIC4FghkcIwYVV3QR5DKYzT
OrSXxqNRxjYpKN5Opj/mnhqqsoecS+zEtZJeIctdXxttrumbspPKmzGuR5TYVOOqDcYSc/xDk8Tu
lFCkK9JEwVWuR+opUvRbqTZRdG2zNtyV8Z3SlnJqW1O4kYsx2GSFbzzrSPfVGz3XwofKHKrENcBJ
KaGm2DtlULtVSswnvUyGI03V5F6ZLLRizq6sP++E+R2w4Drg/xEwoz8LdXaxlp8oU4zkeKM4bQLj
isZKPoLLSb8pQZO0nXpVd00tqX8Cl0Vei215CCJaHUf75gO6loXxvfPbJw0m0097pji1UuSeJhXD
K+PLWmnKVW12yZ42bbnVNA4B3oMRzsKMGlrjwmvJKqlnFTCVvpazlQqXUNT99E06IEuBjIoeYWQr
hciJDAhKzWQkjtVHqhdSA0gURQ24iAhNUhPrp41aqCBNS1UQVfZVYBtSkHwLwOYFDthatXW1k7dt
5auuEqjyAePBuhPGfnDs5WRI7SRT3xAVlE5Za6tZLZ4SFJYUc3yIJxAiWKjUCgd5bGlaxaFFHF+i
7KhnbBw8nyhjtvNj8pCh9QRN16yyXuQklfCmj6vbuCj+CIFVB05PLezQdNy3BrMT4Jjjv2kq39KY
lGyjD0UAHqxq2CT9xOycjMbk9H0QYbI060uvIqT1xmiqb9RML12fjoWnYR2fE80YMUPVE6/Pic8w
5iQXV3k1ju+K3FUYGBum/qqupFuGActJrySgQ+hG9Kg0OqB55NiqbvH3kh/qCBJpsLmExjXzh8jN
zDTZq4z69xo45m7SLILlYmaFwlnZeRWQK0kfJ8mWesu8AqYWZQ4Cg2hTgyl5V8XwVGgSHF+UxgzR
VcIIqqfokQBaedh1ziQp8RYEeLKdsXDCaoLsEKARieWSsQZc4Od90Y0hfnb5OArQdJ/Wh6QH3DAg
c3mwIyR92YQLCDUptPnitgfXHQEoSQYGripLOq9ukJ4FExDDUGgpX6nDFO2IHKK9QTLHbUrBq53K
QWizxACp29AWXmMUxNMlnW4vf6fQP/6v7zQALE94oR5tpMIrqg66UW1DtCP3XRo/l6VqXkkSmugD
SjBFresbWJC6lfWceG2oB05Vlq/gmusPltmzrYI8PWyMqg5aokIn04myb9quvJqIaWc1Jk/BAUy/
leOkufXUGF6gFyNGdZjkWZWtvcZdzm6aVA/RiNciPyRh8uqygkJrMBSkmo7LEM2JgJY20FZ47p2k
KPLNtOyhIImVU1DR+CC3tHVkoD8jF29U+5w20ZHk5YC7CiSVdmcNkafrHTRoQUUZtPq7jPts7ZAL
6Zx/fRlGm3CDggHblMWovTBTP5N1gNiTjLITNbLOk8aqdQiIA2OTJLuoyiy7MV90GVckoYeh7dde
uOeP6M9vMNCkYYLP67MjRHA0EQBthpJaslMU/ZsWUX3XWR3ZgMZ0DYBA+XJDYZgQKJqI+hU8ofBQ
Od+IoR6ZlMgJcepgSE5+WdS3I3zaIa8j1bebTCtOtQJyuBzFwid0egeV6w8KCqyaJl0hDx4hgLQS
8jPO2531f9n7kiXJcSzJXxmZO1JIgOByJWmr77t7XCgeG0iAC8AFBPH1oxZZXVMZ3V0ldesRmTyk
pGSEudPMyIf3VPWp+lk0uWkjG+d+C+YcYKM/yIHFsCm0TMlDbLV/SIdWPgdGamyIDONn3yagW8Kg
MedEZC7dRUz+C5XsLwO/v1Ru2D4zxOvwCwWNNPnfbjcMaTZokFOJDQkyl73bOtjjxP31Wqf+ZdkQ
2sCEswIHEMjdfFqjO6AnyEHVy8q6gqz10yQTjp61sxLbVwEUGdWYbU+NH68CmIk/d2M/gdPWduA5
VAjjp4l8+oq+gO8tEcOch61CM83tAqF/lYY7ucawEjbYDYfnSFxEdsNQ3iE/tKrr5VUMcfreriq9
YpBcf13nCA2zxp7GtTI0HnIyLPFVsvDB5FOtTiHMXg3iOlvFc5M+x/Pi3rUL+3aXDS+Yu2x40PU0
HKJQ3rEuqHa8nmjzJyzzb6EUN823cZiGn/M/xSguWMbTPP74Md986t//5v9AoAJA+T+UtwsQ8hek
4umCHvyvp+X751/gjV+v+hOoYPwPyAMzRJNcWDjgCuh6/gQqKPsDhpP4B/YmWB7+VQj/BlSE9A8E
CDL4ZsBrAmrJGBfxN6ACL0KGKENzF4RoRrD//u8AFX+d/BGdkUH9iYSMGNUOxNUvZOAfMElRp7VL
xvaDyzB45gpZ3UinbM9Dv80ljSqM/XARi/7FCYDt6L90U5dfC90kWlNUuRTN4O8pKjzrIrZBGzaM
Qy93i0qFOwwbr94jRKNmpQzsuubb1LUPmYUTKLT6S/JMtZy/sthvh1ENjJ+gqGvaI4kbiVt8mTl9
dbFEWBeNJ/fdNltzTuJqCuDnGeFHSPRafDcts4Oz27JQfZhQNm7EsNj3agY0VJBtG/mNYp7FuylV
250Q+BgKij3n6QAd/5rkVavSbz2+bXVzsQRLiyZ1CpnEI64Fe5hEa07y2HLS/pybYKo+kqVCeDM4
XpBNF9McxN7qnVHejcOu7wEOnTy+4qmFE/1I4vc6U0uTYwisApOPrh65LDVQ6uxbBlpmLQdPdf9A
myH4uq6h/BjqRvfw7NAjf0ybgd1EK2bAV/yRi5vcpZkne7h6M1iVLyF8rlEE+NMQLu6VpC3ICWTM
eq3g3sP0PqujEVIJs9gkIDk8+Rdx6OrRPep2rNL9ALpqh3kHlkKoUkjwxU01lUnmsQ0uVsebw+KI
DrEO3JGbRjo15gt1TKMt5xAqBNMQ3w3ruHb70I86PDpB6gzpzGRheWhBVu26pK8AoHCqlqCYJgyk
D7pJ5/oZqdRf6bgiczdbeboizRP4w9r5+IvGIaKwJCKIRcjvMsB/jC+QT9fZ0i0lSmOKRBPiWshk
O4/oNMVCw3KqO/VeR7GFN+XcIax4C7e0DLJKIYt1DiO9C8gyInWassYDN5Aa3ucNokquENMb7GOz
6pdmtPFHVacbyW2Mz+0w9MPMckREmzYHqVbH+ZhNnTk6/IxTJiJx5aMNvxsR2D+Wde1+dIvySQ47
x0oU9cTrH1Ow2agUQU2LRMDY1NR4Fgs/IB5FDwwniO6GtkO4ViSWgo8dUDKKMe96dGre8i3iNQQF
KVLkEUBcNd+DziGN2rBqfIf3OGc5m1b9XUxiRNJU0Ohz323mJdLUmL31CYU8D4KhBU6S65qc1n7t
0ffyDMTyxqpDUhncLz6VWFytNx2IHRYkuqiMFsEfM4xx37ssax5XUaFBCFw33sLTa3iNAhubHawK
1msySjxNqVLj48DDFUJHtc7npDFwnbGzVgAPQeMXg3bJIRwvMivXOX+ddcpXJfXo0nNg/6sr0gQE
R5F5/L48q9jK8gpjX5x3tLEqV9sIyW4HiGrOO2z4IVcYuXPL3gccedB6WMbndIQjhFRisHlDRn9j
XGc/HJ/4l0Fk/o1llQasQeVyDwe55kmqpb/1WCcV5Tau2U/rh2xAKrrDiR2KFjBluhrzHlUAAvK1
jZPbsHXb87Y5PMSxnbPHqI23V7X49jOyGeyrqmoOKwg9SSOwrN4iinEL2u0eqfUIOEgBLc7YEnWK
5K0PZZynbooUZvlehGUQYLGryEJb010lsfa9V0tqBii4Wq7Soq24DKCADChMfNAYrU+Ki2T80bDN
Ixo28fNNFm8hWNh0gEEhEpv6oYABm7b5qgSl+bjgdi8ogpUCBH9PcF4mddQ3e79tTQg3Qz7yZa96
vNUbMWrOv3eIQ+HnSRgzNSXXCK8vW+8rt+0C4VZ1SRnPNG7VwImoEfvUe72CQTQW4ThYjCSv+JIb
k/vRplGhYlbHOz21QArxPFFbrpKHCsLvYeuneU90gs9lD1sU6A/ihfj6EMddk6h9pRu1QoGv0x6l
iGKdh5e+9uskb4bRNz1yV9fZg92GluBY97SO2mJh2A3MI2e2nuJHMzbTWxWlCrjcZuMtO2iYtIeg
xD2JlS4Zrat9TIcArWSWqO2SSO6GscjqIY7OlyMKnbRCK5ocjVyGeOfTLkONq42UwXidwAB3vdmm
jEHaFMASIn4WHXSTDKmqYxhcqmqPsIU4VgnEai3t7HNlVU0/xkB3bjeOkqkynM1YvYXNOv3cuKle
V4pBMl+IDX4M1Gl66gOxIqsHoeCq2OTKD7aqI5x1yAB9R7Wrfvppra9nGXQ/parSk5xnM5cIEY76
y7o9TMUl1GSYe3W13KSbimRZj8zBR3rth8cYWWBvGkEqZxLU8+cCa7Y5J4kyX6NtzrpCdg5v2Bqx
iV3lddjkQq5Sl/GAczwnFjv3uRl18ILiMdbFRu1wi4qFBHTcvAEqLqkneP+Fct3hEKImt/AwDfMU
fP9VH9ZhnbcOfEveJH3yabDDEuY80RGefcdCvwd37L9NFc7+fIoW7LU2qgu+s7QenxE+HsuC4aBT
UAOq5FG4oUUOxEah8qBM4+I9wmi+jSwaPJKvW/EEiga7MB73NJTyK97osmnk0oMKsCMO3Tjt671u
65ojmlhtqDa1dA98TdNXjx38eReYtuOlbnqLnPMg2caDGxhCw8bJdHXZSjju7Np+sh8rS1CyBrnV
ad5OUYhCZ0xXFTMgmRfScWX3WTfFepcRFc5l1sxsze2QtO1epIP8YNvKecGwOvnd4bHmufRL/Sli
PD9YJOgzCkhWaQzT7bLAqTOT8GHTjcfLo0Emt5FTvSoD6gdR0FQ57BwRBs8HlGBMeIYNwVV2MS9A
clKDHgQF2S5lnzU6vumAH+EU0nKpcoq0ZpxcqY/Rr5HL7x7jQMcnAPzkTa0MAdjcb7Qp/Qi0NIdA
K0TEqesGc0xFPWQ5zRQqejxePC+9orUGSB67rUzXzWwHWEdLDYEF+h+3eXg9RdOk2tO0YlrbQSuR
LAdgGosvZiaafdL1SXxuMFgeMXITBO7QKgvyplpi1KVL+O24xrYpallV1z3+cparGYHGcC+pLCti
UuNOtTyp+FHwDAD75J18W1fdoPjSprO568Lp+zKTJNy70Ns+d2u9wR+qv/BepnPRvQxt+mCtI8fQ
B+GUZ46jfggDUVMQE347sbr/knU1fETnGLVbtsrf4tZ0X8BK1XQfOQuII5pbcsbGRnIXuBhzNd9E
80PP3t2vnpN577Qib3jncZKnUthnQrDdlU9bwi8Cb2h883hLo88hGXocURn7wcMEgGMVVeBRpJs7
VLu6E3eul+RLKtPx2zZiEi7qYQEgZPpRvDt0C/dw26pv1mlTb/i2lpO2vAFwl5pwySEA1z/7xntZ
UtLQ59H4kGEHBEsnpWvduB6GKfGHykwLLxdOMljGDqn8WEFBA7ZdEBF4sGsqKjz/xPpCVMMAkWRg
VVcMpgdTBuITdhFymMVhqGNk06DFF7hDlWvfUrQqPG8VSkxeCxmjH0SrjwrWEDxJTcDAQKI2ygrQ
noWfQqIZJLSMGyxsNYOLr9dFeECdNeCyKoyAiTOf0WmfDY26h3KS/ORUkLO3aBgBi4fJJfRa3k+t
jB6yeU5PFvkEEz58FYVFXQt4ZjnEc00nkyUrL8ZKgCTZRh8HEGFU9S1Xc/YD2T7sS4daY4upJjHZ
B32EosDRgivA3lvU78FnGrDGIVPX0rnL0ZPOpt93wyJVnjU+tUWkUBzy2fZBs5Mk7EyJl6ILNfNQ
mV3axeNj2LQdaNJK9Nlunfnlr5sFJF6Ghm4+LPAgue8N6ZodOhncg002jHcTyB2s44Js2UvfozQl
Pe/vkjXM3js9W8QSN56xXGy9OQ3zKqO9hDP+sDddSH70SSW6Im3E0l2DE5rqcsLv87lKW7mWeP7q
+CkNKtbvUrSJ8KWTnb8DewZn8app0OT50QgsQUk78esGeVbIl5AGC26jNPet2MhYtEzAhmpSsYoL
RdWKcC3Ps+9h1TbvHR6CF8cMsmEx3LgM1jxbChUWQXq4SBP30dgJH3caDuxr6unmcxvRGbHs3gVf
+jpD36opqGlUgOhlpGFVAaOuhnvrcUHArAZcj5INPBSiABeBPWU4Hw+qIrhinT63BhLRch3b5BBN
lmv0QivYv1oHFi1IuBhTTtSP8THh/RgXTGZ9VrQ6wNwzG+KvBXrkbpexZe12BGW1zyGlzeICiih2
pAQsH2qrsQ3Y1XrRBZ7E5GVYDaTMxl3KVNMPOA3riATijGKPzzfLNtqVOIyzbhd0grwvXbo9yApd
yA5PlLJAsqsQH/KqL9HTC+EYs+INfg2yndqm6DumQf6vdQW0j9PhwEKLE9EloYMBLFqXNPcB/Ahw
19bufcIo8rdNy/8PLv3vX9YQ/70M5qkd7KdqPv9RAfPrJX8iS5T+gd3WJMQ6ObLtMgA4/4EshfEf
6IggjAHWjl0ILA38XQITZX9Acpri/0EbGUaQCfwdWYqSPwAGg6OGjDrGa4L430GW8MLfUB5cEDKH
cQkcsbGQ2iW/8X0TDouxBS5aVGNHa0zLQzLmiHm0wY7Y0CtoI0eciyJDxiz0Crz9jvESQOwSlold
hiPi5EEtbxlEKXBcpSmkx0x+2Sy24aqVmg9Ezy5506Esia5yr7BZY8UY+GeuOeYzvi3QEuju2ZMR
mx/gEIqNJepHO2t5ZSE8eV8T6x/lKMF4WXGN/TFyDIxyu2S0/TcabfD46p191ahEeWo4eaj0TK61
TLD5hSHU7HmydkcKbUexmXg8Q/f+dQxeLd6DEl/aOoFzcPRtlf19pu7r6FVXMGgYvDU7jj7w5AV4
+2WNvmvBuieIx93diqg5MFIYzW5BL/GvOLHo45IM/iGRdfzewygB0vaUdphwMqy+Akl+kK2ITxl2
k86YMmC2z9P5rFlaJDxDzpIjCVyEZHqsBoQ4Gt3G+1EE8S5b0HetKyC3zNLotopMCKekcurcerBR
GiAbCmcoWBJ/23v5siSwnsyJEeDK4qB218zo9aqj4GwHKLPLJRL19cKn6lDFLU5n/i1UfCkh9nD3
fcLdjWVdf10pCgI1IkBIouY+ZTosZxY40PaVfFhV9kqbqi7cGKRXSzfhLbRLm8dims5DNbpSh9M5
7joN983oO0nxtpuRYyEl7p8J5r2bDDhYvgyzO8ARB942VEOLwqR4W4Ee5GvMQSvHU/wiG/5hAsHv
kVlSFcQk7HoQtT7g/HH5mm44O9J+ig44375VUvc4STp2RE4dOdO6q3ZsZANmn9d4gtwAsYfjQ0wW
erMyiAtsNv/UGQUs1OolvOs2bOX08HC7cbiuHTHLVMa9D6684/CfANHVPqaiXwpnbXdMlOgP1i8I
pNsEvo/Zza/IH1xfncUHZ9UWvLHJv/CgtYiN68SV7Sdz1j2Ux5STtRQthnkNUxsoloICqER0Gdjn
raCOrudqHegeA3b0RcPb+gCHmAyznQ5ufG3cjmE8PdjBwDp2i7GnNaTmRmcpKJHZyK4viXQfPXXb
kSPt/W5A7DJ4uc2FJfLL3wK8pPCuEeLUMfR0EwuiY7XNybFtQoGBkCd3YwYvO5jJZcNrH/mtUOO6
5eCatx1FCBpMpShs5TISF0R7DVfxpnrpABxAnj5tV9RSs1ckG7/NEZK9Zh360oCKfokEG09V1QQh
Tqe0P4+tDk9hMLK9kOpjTWYQzXMvi641wa4V8hFJMWgLA71m33H3fCK2HroVMLrneh2GkkEeAaVa
j/WVNUJOrPb9oYaJQDEFg9g7QI4+reWyCzaS7TYc7XhEZL3vrDFXHSis0wpIBjMpJG65h76pxI4y
KpAi0EPVfrrrYd751DWNPQcXhRiCtSW4f2uveBh1V4D2pAFJlD3HcjVXSDiCUzz4O3xMZMPIVFFy
WlZKcnoBBft1iT7r3iMekvWYWSEmQvrBpPe8bs1VSjV9QjeOyb2NrjHc3cBZoPmAOPJxGtQHaaZl
pwdFb5MI27/oW+sTUZAHb37bAYS4q3tMBmkCn58Wj3ROV8fQ12LyayfV5dykczlu2FQnBOatFH1R
KYZVXVcAuotARMnXSG3bi5sc9p26KHkCR6Z8PgbiqqoqvpPAQMFXsfh67LIIz8QMTcIKpdcOkTnB
aYuDexHKrw09RhGZdlsChGaJvghyBOBTA1CgSEBQCcYfYA8RjYY9BqnrrV7UsTYd3NJ60pBHOit/
x9INzaBmJ+iGd9CmYY62yDIIMN+WqrF6V49htUdTM57GFuhlNq1vRHG5C4KuaGAz3wcVx4Th02IU
8j5mUY4ZigAPUvZKhLQ/LTGv82XuKWjQ6SlKm7stjJti4BYehkx1t4si9n5dGvEWVLPeLZR8mYyf
cyd4er90ku3HuN81tnrvscpn6Dofx41m5zXKjnGUngNO56fEg7yv4d1FgM8ms9nPggRXSYb/qjYB
VUgg4qaEfmHYi5WcHct+Minvgaer3WgIpisnPoNM6B0J1/BWNkafIyA6JeaXJR/H1H+brZEl9IND
IWM9A6wGZhhzdU0UFrlyWsUcBhdwczab/jlS9VFrK2Dn19FngkFxD3F2oWa3/mgigc4zCeujjar2
6CnhH03cpNeThhcfiROoSUx0ZbVIkXtjAZkvqFWusfw84Cg/yTQxewEY5TrVy43bxu2M1Wv0COED
HrJ9GNfYCaANxKOJvw1TJe+WFkNRbOZwN1DLTptfezh+i3DapzZtD85isWgf6zrMm3aof2a2si88
ZPrYRivScj021Ie1/TJMlB1EIJJTPK3sFNfjT1sDKEkxGejcZUP6pHQVFT0chorJNOKKYEI8XOQj
UR4kQpWYFvij8Ty6Fdmi7y97TjlyXLcDxpDukc8qOKxdFp8XP1c3HXxR9gYD2clv7XBVh9V2Is0q
ENR1ga9HSV4CIL0FH9Z1v20Sp93sYX+aB03kXzLRIGIxTfX0I4Kx0GWN29ByNCvM1XBOfFUVhx6V
zNE56weMGT2ZXwENLdjDa6BIm7f1ew+FLwAxAnpCBq246aRKoWqBtcdqrxPasn2EBTq+BMG+bQNz
CuZN7xO6wNuxfuJ6iL6rNcIHiyP71Aasu7ZstrtliqCOCnqEPuLDT2CgEQN2YaS6c3LjR4Mmq6wJ
pKe2TcWXiXi0eukJ269Xjm5XcYItyYiAZwn20PIUTHNTqKA6q2Y5Gdkfx0xeLeAXC+NRvFfC6n0t
2xsAdUUjNnYeLLwGSOwmaEdY2ailvR7SLtqbqT/A+ebsAfA/AOFNHpYq7vauWwfgMts3EpBTBZzM
gzQIHGxU5qsG6yDh0ByYlmUixYdTE4P6ariBpOAWrKVHlPh2NXMiiwE38mHh41uo/I1N+jwagJ7H
wTjl2wod8GVLqJs/M7XRgihLDkDX8bMhcA3aY0cQr7j5vkyToDRZ9q2GPKisJW5iPCP7pkPfR8Yl
O9SpAF+6fjXky6x7xAHQOnQ3KY6yEsvOHUin7XHbwAZWI5Rl+CTdFLI9sIpruagXlYXtvs4QZ5cm
6LjEcJVurT40/V221SMcnvlhEjD/3qCSLeQ0N/m8BV3ZC/t9DOlasnXWRUD6CzRn8o2lpUjQf+es
704QV34bbPbK4/NGl5sObXfes1DuSNA9jlWM67dXzMgcZI8DkwqcIkhQZOoEZ2MbgpthNXDJrPLF
FjWHSITPiiRHMJZIGsIscQeN3fd6dVeIWrOl2rp4B1Hw6xyxnQqWLwz+18Pcfrej+Fkps1sDCZwf
3Ku2IzzT0a1samMl480DoKwFuuyuuyZBrPcwaNTlYpfrDRh2GQbdORJ0Xy8QaZh6aXYTsN8zMtcg
QFQ8fcrwXWMasABImNoLCz9XqIt1GJpXD/WprZtbwQUOS9rA4zCNcTq3L/1gunzT5lUk9CxdaR3q
6caRSOCELKtQQKQVDWcAV+4ORNP6Ri9lk8BjQH8lM3u2HtbDeR021wRPcopGR0/4mtxyHEfzrHlD
d+GMlPGu4YWTrbwFYjOeSdjz41YLKPRw12XvGnBePnWE/my95F9aB7H3gADrrTuj28eXOsw7qGPh
jhbTonX6VuE2xGzhgEy1iHfrgW5Bzm9AKFmW+b1YTAuEDnc5jaI9MwkCowNp0bz15HYFy1bOcfgV
7+7cEgKweI7LJJ4sZIcqfZlT4GmYN4LbZOQVmiJkyRgSj4XCjy3HdOS5giXoWyjBCiaZvevCJdzX
vh1AFxqIefkYFInPuhuTifgFNuxdjsZFHyiwzt2sHzfmcNkZCl1acqyMThLEwUVqLedPC9lRm6Xl
iq8QllvbdboiPhz8ZBzR26FqzroxUDxDwX+e0uawWfmxjfNwJyEzyAGanFV/qUybVXu1it28prcN
fDCvpsiafT2a8AY9CYyLVwTf9szt4xZJ08nyRYEPBbDrb6aswoEHnd7JynY+Tn6Vp8Wk9zgCEJLi
q6sZTte7Fhq4NyC1mCvM+qNfpMO0A3QsmquzXXs0+lB1wj3fAug3IzQUNbupm+kRJLTcY4qM8Tjr
CM9J896CgJl9h/QzwILVnQ3m+H3aJoHhHFZpCYmmXU3mr23TxEXKBN4X/J/3WSz2kxueo7Z77QOF
Up7FP22YPdFBPeI0LPumiUCxJ6c09kM+0hjcDu7zfOkiPMctEPFq7XDoRjA/9iuuE6vELAcV9wCa
+YIstp8U5ATK2EZKJWM0EJcdmaDx9Bv8EA49pvi5kW2x9vwQ9NW5V0NbAtntdiIFji247t7CONsl
kLecJ85LrmCCXpEUhVUmrzQUDQTO/AwBe2Ha7LqmsCJZMuZOOtQD+gcUVV+TR7vF9c5zftPCpxUF
rConAhJ/a3kDe6nko8Ldh7Mmbm/GId52tsFOBV1e0RjdLZBV3SfeP1DeXPE++qDSRGWLbETbIak3
TasKXQlUKnUYvEUK3GYb9ejLU1rtzLgCUByH1yGD97yrIQZniDHL0fC2B7Sc+kfawCl4Yga5LNGy
YaBrO8z2fPm+yDDFXey0w8pi1qanrScwJkrT+YYnEyxeTSuwd+6Bf0u9JZ995+lhjCOYb3Stas9U
dtU78Za9+W3ach5DId9IuQJV5GspxTLkkB34w1Z32WkcvX6hC56xqpvYgtvQKYECjgZzs2GNo2oD
kZB1/K0j7Rrtl6x5r+UMUMCjSueXoKAO/95gHWrYhm67719iE31Z3NTBWnjozgbMVaF0SkvY8M/o
3+1YpHADLSCZGK5JE0WnfpmTMpmH5IEGF9sxNQQnVL3mueex3GPCI7eZh/A/T2YYK/Aqmm5nRmGQ
nAbkc63U/LDMiGybo5n/JB1mPoWllZtMZu7ZTKI/BqLlOeXc97nBQwoCSJq3xrrgOAdenfAw2js8
UDQCgVOhrfMptiinqKueQg4lM9QF07CLdW8eV5g5fVmmOMDkNfIj6ByJu2wij0Nm/FWKUaCgE2b6
Ufd8x7rI4WyByEYEVQBz+YmUM3Ju9xDSI69ba18/ZLRF4zjGqshcOCBsArl7E5vir6OGsD9cpuyM
T7EBb4MFpOKCPR8hZ8aDaBlrd4vxOMYdOIZmp9OtglAl1Q7fMXX7NWPj3ixreqWUS4Ois9BmTCQB
Zg9t2FLMXIV3aa3NziYpIXlfTfaqbXj8gR2L4GYUWLXeLMeGhUGilBIZcjDAjZ1o7xKcR6rapxGV
L3EkPg2wuweXbJ+cAP0booQcYAo5njg4krLNGDZSapQrZfro8hVGO+QBovMbylgspWHdTYcOpWwC
QHSVPw1DD4gEnH6H8T72ewVudeb1M9R4MHNXdandEn7nS5Ke0eRnJUm4PzbEpEeutT7U/RKcYOTN
PnqzYAm/aoug76acCIauElgaue+nes7gIYhQbxJMzXFE4Ni3IRj0MVtG8lUvW7OfB7ocQFPoegcV
GX1RsoufwokBMycZylViXd73gj36AEiSBTxTrG4U96QCvoDjnpQhNKNHkzh778LVPERUJ28oL+1b
Bo7tWdRVchsErj4MdGKP1SJQBNqQALmkWXTyTdi+9ia+hSqI4BJcv/qyWysIP9oILV0aRiRDf0Vd
jzQi2d3CAIC9MV6HNy4FD503IvqlWIINedSb8M6xaE12kdgUzECXMSlkROQhSbDaLgI3PEaAbIAJ
YGHoYx0ioooGq2TvK84tASkFEIQ6hiyl4CkJQmBMTNAdi8V81TIoWX5JLf8tYuD/NT3pZe3gv0f8
sWeA+Iq/AP6XF/wN70//oAD7AevHl+U+6Db/A++n4R8XBgCgPXZhOYVo5O94Pwfef0k4hL47TC9a
T6wT/E1JypM/OFYF8Ee/pJhBlPxbeP8Fzf+/OutLcC6MOy6/n8MgKMIm6V/V5FAm0nmEFhN7WQG9
Svz0rhF4eCCh59ez37JzE3b9VQap1gFS+uTAxq1DA5C0l3wqn2QlH6rljEdFvvzDR/hfLGJBK/v7
hV28EnBhiBPERu5vF5ZUksi1hW+9AVh01c9LB8BqWnGhasSWP5SQf96Xf1nZ/sfNr//8ScBjA2vE
8L3DCj4Ckv76SUQBWt/JtbRMIKIpArSy55Fh9v7nb+uv6v1L4hCH2vKXxXtCYUH6255ItFQdOqAx
LRu2BNeu8myGbgSSh5ww+tJTKl7QSNN7vWHF65//6t/ME36lHUHiDCsquNRe3ulv77DC4iH0J07s
YCWsvgjoEs9QHAxwbIJ9Uz62DNrBOV7RPkrsusLnBGhovVAICoP4tk2m+G5mffov7Ad+Wyz586pQ
rzm8uGA595/cOCAEEhmrRIUtBUb2HF/N0YQDgJSe9GicsCD4KN161wCEv0JDBN3rBoQKeyXBGxQw
uAHD7P+wdyY7civZlv2VRM0psDdyUsBzp7tH3yhaxYRQhCT2nZFmbL6+FqWbmYqQrlQq4A2y8HBn
V1J4OBuzY+fsvfa1oao4jaQjKvmbp+INp+ivXw9HJDgmRm+Ywl8/FsGCNiaRNbyCJAz2NMKdyMxd
+XFq1HQk5sJ6cCsDC7OPvPcAPG/YhtJLDzFt89O2Zwn99U18+1o4LCNWsA76AO3gUV+nd99Jv/0F
bU3aYxL18oAXETgRDWGZBjvRmsZj6oXzb5wYP3tqPLEyuCHm2pBg3jw1NgVpnqVdtgu7ptzTcxdY
4xpp3kg5j9u0zlIs0+P4Be1Tii6gHy7m1isona32xIhTemEjRdmvr8IbATxv0VcvEjMzThOm89by
M/W9RyChn+1idIzXEh7WTproDt0kno5qxAJbQYP6N5f+7QLh4OwJcHexKvH+sGC+vvS2ah0VxiB/
GsQSRKT0+rB4ZfOb6/2TT3HXdc+C8f01BOL1p9S+IUPKr2JH04oL6g+5vy2V8zvcyA9XELoB5C0Y
fwKVNgPpNx+TsUwUee5HhT+X5w3KyuPaj0u1KdQQHxaV+YfcqPyrX9+3rxim77cb3iDWc6x6WNod
hwnz649lDBR6HW3QqKHTFB8ZqWd8ca0prffN3DGRGS3OtjMmajMaDTnLXVw3VY9NfbTRnwaGbCKD
vVFvrFAON4XRpVRYzii2wQyHddt76zlRYrZ8LxEbIql0l+l9nnvJGY+Sc4ms0bruyBHwdu0AZ3vT
YaQ+SxbHmra58uZy03IqPE+DuJkOii9z6M3cbi64jMwStE6n3VCjuu8MmwJRTjaY7yTsVbXxU2u4
T9vJvzCNaqxpKMFi4jnBfDQJlO/bwk0dGqJZ0YwbW4nyhg5FiVrX6tDZMxRq9XFpax+dnK6To9Zv
ygDRxuxl22LR5RMioCVGYjKX9xNSthhJNqqryMrpLkWxOWB6cpgwPBt2jlLcqMwcVUh33NOZuxmz
uLsv3Vxss9X1FP36nv7sSWI5cgBwUK2wOL2+pWWfL4wYbC8SdgVrOSvjAwwff+d3qqK7WeqLFIrB
7tcfui46PzxH9GJsF+oH7rA3y+AYx4lyktaLKkci2bWrcNfVLX5oDPl/utaw9pksfXxD/sP/+Pr7
9T1cKkw/fBRvxamFI3yP4wsZhNO6Jzzn8973SZb99ff7yUUFGA6BwGatx+bz9qImpDFNWNEjqwmH
82Ke6KOKEvZfLCNTUJ/4gzT//JqCAVrBGVSCkBzfLPSN66QG4ap8UbpD+5AbvsXJUdMhTMTRr7/e
D7sYjAuYdBafxCdSCL25prlb4WdpMLP6ZNmwa8ljk57ULjfD5dyqquk3n/eGCMIujmkVjQwgPBAv
lEBvnpdSeF2jilRElT9Q4FRB+CVYxvI5S5fsVhWV/egGJLEezEYyo67QQr5H1Fw8eGHK+msWoNHo
PQfNwR/x2ka8ZOZVl1htSiRNPx/3tcFk9dfX6CePeMACubJwfC6VvW4U3+30cR+2I2QmEdWwR86U
QsPatcBTfOgd/w8fRVEaQJsEzmM6bx5xrTVJkXUi4BxyShwDIzvODQNfAkvzb+7ETx7sAMEZry1u
aTaAN2X9nNoYznUukO55MW0mzMML2z3ajT7z6TCW+anjOvo3n/qTaxl6+HNhoLkAAcw317LBdDKl
hJdFShT1rkhdlEs23TOFfuHw69v246PNMQKqXECeGJKtt8xX7PtrLLP2o9oJ3Ag/Ps15tCEHNy/N
CKRu+RtsxPqrv14JMT67wnV8oDc4oN882XHKpDr0Kz9q/M7bM9cazkK22d88IT/7VoDuXT6JJd7/
akr+7mHsssFoQ7enjYPDYmtYmTo4eCcu0JI1W78gHOrXV5Ef+eP3YnlA9bbeL5uS9/XjXxZhyGGs
NhlGaGKm8mwCulhbWHH21jCFSCwbJ6XdO6ftST91uITUOPjLJu6tGXVR0ObvRRyEcofpxCyjCQHC
bZPpvI5mw4mL7Vgyn2zQmuqN7gZntUIvt5TueCniuS1fsriZD2nmjF/6KmsuEzWU9r6DezJiaEpH
tW9GNlhCPrwk2eGlyC6mpZJPxMNTuxjChULVSiRntdeXH+gYTT4hbLjz1h6V+kxURybpKyVARkbH
Hp8RT+PUCuNGMFtb8u6Uk5r54sp2mrbc+uquV6q7K7jbX4q0jy8A3SO713qJi00gBzxLWWfU1bbo
BO2hoLdcAubo/Dx7qJXik1CU3noR4/nKg8BBr9Evy3jfF9mMjQnD4IVryAnVjqGEhUJ7wbIGVkac
Oqpg1IxKZfpsD53g0J/41UdkBl21m1Rr33Ji0A8lqpFkW5SjlZyp0qG1HWKkeo61RITSt4GLuN5f
CnfD+GN4SJmztvthQdfHJMuuyn2Rdf2ytdJ5KQ7ZhMp2ryeHUSO/FAsSIJjqhW638b4tQpIsmy7m
F0GzwyVUcvbdfVwm/B/qQu+lknH6xbc1Y4q5QM+8l0zm35dzGWOQwgN4KX2jvad+G/DAxJm34JVd
6oCZVmcvWAAMZi1jYdAJzOj+T1sADprrsvQDnsFhcmoMd7UpzsplihUakmC4KxvIC1tGj7XeONiS
Tga7dvJNsQTh+9Cpu/DQTf54alqQKzaV5abztkX2u+rB+56RPl3MU+7gZG0pQUF1zQuD482cGGJc
7y1/EVlhBgIwdtSFCppBbUNDitvcrEHAZE0RBOdjUDXHhlenn+wGS8bq4Y+Pl2Fk6FHkXX2cOXXd
bbVjJtfaX+xbPsgs4QkxwxinennPc501mxhpyOeukaE6FM3Eb2tXbHIkFcbdpS8zUf6m5FhxjW8W
L5o7WKKxFJOu9HaxzCZkacA9bFyTpnfokNxF7MP2ufIR/VB7oOo3xzESMVBiWf4uXePHoy0VXSjg
1tKeCznfgrf7foutbavr7Kqxo7YGRr+xqoURJgigKJitdlsNXrtXbptQpRh1BPMmvAzdRlza3HAw
QGo8ay3jd6nAP25VvM4+UUKUKpRj3putajCqYDQqy4+6gCOG61rFFVOxkKF2WP6Gc/UGSLpWRQ61
1/rlQwTumEVff/8QQ7ZyxeBE9CDH46nRczQDwTsTrk96OVKMj6kn6khjBgLxkUED87xmOwco7Tsf
zadQMwtVgO3h16v/j48FFlXv6xnYpASy35y0s9LHsZHXAsloAz8PXMfIcLs19k2wSg8wMm50Flvb
rAODYQx6/M1j+WPTx3LZeTiCs3ohYHm73S15a8JcG/2oInfsos1Y+ukKtusoi05P7GNMZYqM3aAQ
VwJ+3HG5KHQhsZn1Twghq8dfXw/HW5/EVy8K/WMBLBs8oUVL+O1x3ZIT7i7tJNQSWp24abl4+8Ln
lIjTCxMlPk1I+gcplLpIEjKicHfxIG1iaquThKf5k55poWK/rcXxVFhQ46oyRRGIBcOFsC2pNLex
V8j2mBM0q14dxtNJ0gYhumarK9stamcPM6xpHtl+MQLvszodbqrekkdIKZMWk1ZDRhTTTTbU2Ga5
xKbu+Q+pl9QU0PNs9cx4bSfmtVLZRWnbKUgS22qYbH/NYqeL5r+09cRyM8CZmY4dv5Q+8lA53jVu
59ib3kDNTPTnmBxb3IdHp3XwnDnoYSCDEXw/85ezvnrpkoaY6WpWJiOkeSrZ4TIjsBi9ickqGyQP
mbAvPaft7/xlBJNmLRDZFCswwbtIH5K9m8/mEmWTL297QWcB6R/GsaMxsI0lGjyTiRbKvyvN6oIa
EEexBerKLO87lTgkBruBf2CkQ/8rbfseS7gRuM6GKOoOidjMpHPrqG64QlvsfUKxWxsHdsgSb7kG
wXKbLby4d0uYkrwB8z4leBRvl7lz6laoE7bw/ngZ4+5i6ltfn3UiD3HgOjHxGXM5Ne5xPuI2Zfw7
FBjqPC2ta7sI1B5njNNFSuLiQbKHmXrrqbZrt03Zp5fgIkLysId8vMX/6wW0M5g/cDcT2FUzU7OB
X7+1uogJrmnvpWP2LymCnGu27ORF8BBlm6XIvGfKX9/BvVIjfGXO1D6iuWTLrDGJf+B4qehl5TJe
fWpZFx8H84hXEc2epnVXFTQOQlQD+D97A/lDlw63fe+vm8A0l4dhboJ+N9aVuG26UaB6l+W0b7Os
QcUlHIU2tI8RTQ7GhGhwqXlMN1lftA7GGnx4TLoDe4tAtJo3JAekqOztob+nfujNjZGHCaQ8ydA+
Wnj7rL0ss+qOhAij2sUI7in0DN1+HuewSY9A46kRz6Blq23mFxiDS4Wj8tCVqXeWLzLEKZyhEzgL
6/VzxAx1sp7cVG28ZgYsT3CUf2jjIUvRdqziXB7CqT2b+ti8Sy1ognvGIsazP+YCETEmUhHJpfeK
I8wA6WPiTeORUYVIyrI4nMxIWKXzuNQzeYCDQsI+oI9zt3bBbCGaewImgCFkmbmeX41uO8/mjD50
rqenEYoDLRrMfo+LsdjdFneCpG9kus0BXcpa4yTBo9EYU7ZRfRHW0BbcTlG29uad6gecEBkP1cm0
uPlnxAvGddKbmp59meln1J4ofUY8zR+KLjRu9QQ3Y60vjetqcEZng1akuuFVj4cIU2f5ocgD/1Hb
obr1rLz4MmpfM6Zukf8YKPYn5MiI6G1c6c/lIABcKlORHpUXgzvBVUjBr/OeqWo312ODSaqzAraK
Fpv4liP2IFftA4rwOMZjuRnFhMRonTvtmMAWRHDEpZXxWpbWZUl5XW47lETVAame86SrtBBwD7oZ
R+fY8lp4SW4fGzi66h36YRQVdpAFL/3kJeNuLPA3nopSuHq/cMa8iqdufJyqGmEaAKPgroC9cNJ3
nQUQr9QTKd/pkpxbOs5BahTCImepHIMyIoYXyYJVVKI76evZ8Y7YWLBfj82IeDkp8Xcet0p0xq7Q
VQbwTXbjVg6cBcEElACLpJ8sqAAtP75u26a5t5Cp+JssdLNlZ9u6/+QYButZkOQGKdtzkdDhx5Sw
HbiwatvJHEsCvn3zfhyMMEC33RvyEBL0zm233fTejG2nZEuBrrVtpnY+NJnZdNFoFkyzsDgXxSXx
MTXExHCYsAKHYfLFmbvCPxobZTxwp2XHmMCpWi7BSMHtJaWvt6m2smKjAwxCitMCUH08Abs8WKVu
ZZWj9wG34t/pGGHsFrlL+SnDqQtAGkf7w2Am3TWKEqZBlqrrsw4En7NtY3iw5K+4E/Zs102zyHQH
Q+6wN+MJlkEzPScgAjRuaK9+jK1ueZapEeujtKnZRQdIWHXEzVRnk9s1jJyER+t2aIxZ7OIVdyAk
cUzBsNZpqlGw8+TQSoSMzNCxaFc6jvI4G138UAYD96lilvCtYfhHU/X/T1lOVMh/P3sHX8ro/R8g
p/9x9Fkun8F/ZPWrUfw6HPo2irdWF93alEGBwxTN8WlOfYM6Wd67dRjCjI+mjO/SzP/XKN713tkI
s2ymTC6ZaNRf/xrFu6uVz7EFj2Jgu/Qogj8ZxTtfZ7/fFXmQdNecyBX+aXouCIjgdTk+qbr1Ko3s
09Wy51w6uRhU46oMzi0TnuomrNv+wzCpBO03fBDsbXJhR606qAis8Xh69zRQ3QWTvRo/Jti47vpU
aJSqaJQ9gMzQKHYTyi6kj9qzkt0UUKaA7ilx6rZ+OaqIsUY4Rai7sDlNcJjkBU0Ehp9hP5tfOMCO
Jf/UZ9ymdFkynSqM8t7w+jpGiAbrblt70G43MTCsE2EPprfLQju8Dw03e5BJWpxxsgwt0GqBdzOO
qc/Xo+jE6b1M1XGM92rcoX5nhNMkNgj8jMCziO6neRLMwSjPgVUEy6Gye3nKSuxwIA9Kf5cIJU+R
Coc3ZhVaZEPHZURjiR/LtFpfjCrOLzJmSh0h6rqtSM7SFQMbtXQHdP14Peq4eIyTRJ6WVYNUqvNn
WLeASbx4Yy4zx+KmsxBPG07evUe5OXzp07qKT0vsEk3U4W8ywStkYYbQupTIYemmOkeL25vxWSHx
qmxnD4Kb1ZllSPK3TEGktmH2hASfGNVxEOGlkwIb3XbD6AEA1Sj6jbz3n2h+BONGATR8IXJAvBhu
iwNLI49Gu053LIo5kh8lcR6g5Q6qlPN9Gad3kO4B340QrUWkzaK4qALQ3b3dA4iyOVSWW5HGPGVp
MIzYpjh+nwFKiZ9sqeJ5k9WZfW9LwzwuICh5G2su5VEFLUZuufgkLyxFrXzOym52p8scQTnvRXuX
Y2x7rlN/xBRCE4vJWlUtD2ikkIhXSVsZOzG7Xz/apFdVMrlnhodO4mrReEGjphU+YzC/hC+TuNKO
T31f2aScNY0UuyD2rdN8pse0abGYeZs2Z+61yfx0uNEs7TgEhbI3zhzmxyVxJflxO3fqucyr8ULQ
d3rOIIBc0AJsyk2lE+uM1j/UHOX58c0QysTfYMnrLUzl8MI2pbSc6sQ21Gjv/MEvMW/jpTsnHsm8
wzIyuDyu7fhEkBfY24UWyrJ1oTJZcJb69MYIbdhCinzslyzXxgPsRABSDiLga7uJrSuFfJiMh9zW
acS8vRz3VLgzlYYAVlMR1WVFoIx8Z2dSECwnU+Jb92i3AZkUuh9uUZ+6wEhc2ms4uWphbSEQpIBg
EXLkkWfWLRHEHQDDq3CcJmc7kyn9yVwt49swNJargjLuIaOz+hLGlfxcQ7gGbdhWXLi5uO4Z5D9W
cJ4eS9Mu3jtj6pAxCFQY2SK8MpAQaMDNDQb74H2sLSfcxMLCQ2N5E0awyZoxZsDIliHKPHOAiGLF
9TU9KI4/Y7Ig/B4AbDmqfQCWtLykvUCbrMxMQr3hTCo2cEKMqPK0PqSx5mg4mK57MvQtqhwgN+6n
sS3cD+TsIduzgV4CsQhG4W1dR4bRVFZYfEirnu9kbs0pJUORLhF0ydndB7NqsfIjrX8u58p6TgqH
Y2FqTqbeTUBn0u0Q1xwvWoS9wakXh9a9RH7JIaHH5sy3DNP7yvEphP24SLyIdpF/JpCA8KLZHeFN
+VKML+wTNIq8pmvnrWfa7akRLqCGeAkEylE/L9MdB9HpoW9sJKihlzGlHWb4+Zt2nLLmLG/S2UMq
6kxAxKccE3C+mEN1ATSsfoEcTS08j6O6nsIOm1+x9P575Bnm534qHDgVy2Ll+IwddgOa2XB4VLis
ysueHKgTwdXgBIxnF+tAhuR8U5uLZW9olDeUyKAqWdMTn0waAfsDBx1PF83exL63whDhV0rLyj2q
nSS4McoCUHHlt6W3NxCXXfBg4fPy5ZC3110W+yjTaWxKAqES68tca5t6Oqm8/GZp4decSDjExp2P
JaO9Ttmwwu2aQGvt6FUNwWkSekkbja0VGpy7A/EUjviiNtaYwZsuBApTPIWGfWGSNfW+abinUWhA
VNiifZqeKfrKBx9XhjrC2iNOY9cqkRLhm3wZ0my81Mbgd8i9YbVtdHiZmoTy7aSRUgdyWFydYCpN
n76rSK6+7eDfK8vWffv1vs40CFMkqUZEuZES+3pfdyGdsJJn0M+GvL+qDEyb7NuCKcEAQzqvvajU
YX0654j9v37y/1SF/4uW4N8Xhf9FmEmivlWFm4/yGdDn9zQG/u23gtAgP8TnjjBjEjYFFyqFf1aE
6x9RhpEmwBAe8RdaxH+VhBbIBbqCuPyYu5GstCJ4/1JnwnBYUcS0LvlZIVXmH9EY7HUa+u8nB9M/
GElHrLhQen8cU980QhXcSN5Pog9KXYmbbFL9yTDTkMKitJjPDpZ1egoasfZoWuq8XvBlbwbAS5g7
dCqOmRF1194k42OOQe4DQK4+3M5UijX2GhOrIcfeQ7wYAEvEVAe/yZ/8OjZ+9dujTwNRjEILUQGz
5bWp+d3Q0DDJRZsbXAkpc42PWJHtm8L3ZiA/LIubNAzl/UrE2zRlzIlvruzIz9R+NkdQ6+sQ91hO
FUMugwKc8Epmkx7MtMK5S0jlABEmLuiUzleKbsKjI5HKbLrFMa5oNCx70cTLzhcljuG8MupHKIC1
eZmUNVWhWYNS8akgsD3XxTE9D4ApI2r+1TdXYLHPTG1/exH/VlzKc/T6RnIpkJYie1iPCt5b3ZOl
IBSVfjOh4PDibTuk7HuTabDumv4fSUd4Zvior9Fm0E/BpodvrjokT9caKrya+HUlqLLWPOmN2Nja
ISRu0cfikKj6+r9tndGf5aDk538AEu7/sVf1p48DKUP/AUxhlGu/WnNOPtZ8p/nzK6Lw13/z11oj
3jFH4D3glInmjrvEqvHt9GmE71BD0G3iNUcSsYa1/WutEdY7nhv+Idvgm+OnMN8F7GkcYxldeX9y
9HzDfKHFv45ZAt5QBgyoHN9GT2D8bvtubQbhyKBd3zdzAgHOcve9L7DmlzEFfaKzZt0qpbroEg8p
lLmYUbXRSNzg+cKHnzdJjJAF8oRHMycdYL1uDNwMMXLxMHvQHjasbZOJ8am00kzsU2SbnDJzeMCU
jviYN7mdKCLqPA21jwVu09qtcwX1dPpinXYLxkmr7DcO/q9Q9SI7LIi1uk3ttvVHcgIWkClxrm4G
b44Geq4USBl9ytH1VlRpFlanIyuSJGTamPf90lEfGTWEu10l+/Rk9L38BTDKceD5PW1Fe0pO2gmY
23b2W3WPRN9CqJR06/IwTnv6BRb+9NS9EUzDTOq0RN0yGZcRrsj6qZyBOG2RAFerS836CDEnnDeV
Cljmut7+OAFFfuJw2h41o4vnaaiqo/+2N/I/jO3Na/Ornf9TI+Wr3Z6//1f75x0TNAfMM0IgqCJs
SP98Aa13SHoZgoaIqm22cxsRzV9Mb3o8NGLANfFHlALO+tb+tdfzR3SKzPUHoQsM1nf9D8LHwnUv
//duKWwW61XlxXZPvKhpr/XG97ulHdLPdCUMjDgGFI1SRVyBMJmgWC7NdjHRmDLwaI6BLQd3WuA+
jVVn3MH/P+uY6h9CwppCoDETf4cZh6b3OgYbl93wfpIcGTPPDXbJ0gV7VpoahqB+qUz5tMAGirQx
Q0kq9UE4VYmsI4QZjFX0uPQXnBAEIfOWu/JJWtlTNwUfWhJPIuQ3p/MU35l+6uzrYUby3slTK6iM
bTfVd61vqQvssZ9jpiFds1S0dNzILMfqAT+Z3vXdLE5suxkOjj3MO6uyBDC8nmarNQ0vkNDe86tU
57qo14a33HGa7XnV2aNlO9uXmPiyfWVheq/7ZdmCoGSywRgBC2mDpnkcTgdpGfuZrQ6gKzazgWQa
yCnOp8YFTJyNAfoMrzqoINW3edm+R0z6KYbJ6OrY5kpnWA0n6ySYsvQ2LqR7VIjxKGxsVrqCrJq2
ahfYgkH9TWL+R/X6bYMQqXq7IVJpvDR/JQ3+7/+7Ru9/ULCgZaJ25d375av9rP5xrvpX7/a//923
V9zz3q3YfTQd1Fi84gEv0bc9dv0TaiGfzRL5IW85vd+/XnHbexes7zYvvrtW7Os+/9crvv4RP8al
cHM9fkPrz/IF34gfHQGDl+QK4dJm9viwN6+4oZZmNDh6R92QnDi0ZnZzHkdp7CyRyWZGyAOTjpHw
K4AP2Mn98Uib4G4cr9ivnPC9t1gzCHb/GBbVgNg9aP5nigAQZY2upO//q4frqllTK78/JH79B9+e
Ktt9x9mCrYPJ5z/3gL/mBvwJXhAX8ZAvcOa4/944PBea3yo6prT7WqNR0/1z46DeA7OH0hbW31oI
/lEYhPX6kCjM9YGm5kdDsEp3+XmvNw5TLBaAJk0UAu2VBXNXbg773EpoytdoyLDzCnaOTVv44dXS
Qep2CCKeDraysaF9d9G4RnPS1N93Ol4fc77+KhjceMbxxyCy5vT7ag/Tbjd2UMRM0tPkDMJKxDsl
5fsZR/gfHah+/KT1VfvubClAntHSg5dWTZW3k0lIuVfI/NIns2H36y/1swuMfpzlAa06YqC3vjmw
XWVv1Ja5rZcBz4+GbDGRNwDSmXFInTLAn92OPMOQCS7ebHsfKj3/pof0syv7/e/w5sourupzzpcm
TvE0u3ScLoziGlbWZCFc+/X3XX/Ud4XI+jyhkmchRAG1ngl4pr+/tN6scSK3PE/BMqszi0CENWIU
qHNU8yKsIRNwjg6//sw3K+PXz6QRQw0S0OrA9PDmM3GWs8Lx9XLuIrGKHfo/2zBSjiK9cQHIykab
mC3fiuS/PZW/6a98e4pWl5XJuA0ZonjTmZvBOtdkd1jbCqb5Q2ApdQacdcl3vR79eN84UwycUiAU
jDy62hE8jNI8xpcU6KcZcz6QpYSNY1eZvuyipq4Xd7O0uXFDexsjum8m7WUri4Imxpw2+kpQaohv
a/bffomfPRlwQQVmgcC1vi5b398uRimNprNjbYVbIC5hzKYpBisAbo6jmg+/vk94/n58OhAdcrkw
LrN8vfUKzIsb0ioKGPkbywIKBvUevWCRZdcomUChk4LWxpF2SzwxY2KLM6wXUMWH1gNImy3xCtYy
mnjcthNBSBsrHdozy4C3xRR9wLGlvNoZjjRNO4RTcnBTzlbDdAvoCM43172505OYqrslc3EehgCL
SXP1BhS8InG1PorjtvtC34wkFbxK9VWdrr0Qz6o1fVaR5UgcncAg16/FXnlk6BhLWZB3wISgeNbZ
lWwonI/aLsB/i6TCKrecEpenGoVDua9y1/bOZUDOCLMMolqlp91nVXlpuweOvKazFTEoFrgfY2Qi
zMsJuDSCFysxEdO6nSUhDgdd8N6aAr3K9RAWDfC+11CoblAR/OJBIc4YjSICg1A8IkoLr1DpgPEN
pdvereZicY5eqrn2io4Cdm5UwwpfLuIuHNoEKQxixUsBrf4Dl8kDeTra6lOAEHTeKzfJJDamuITD
LBLv8+giKt2MaE8KRodl/+K7s3jIKuU/Ik6dLOYxuX/SesxqejtfVoJB4zx6Rb1cyHxMPluzPV5r
JnT2Zuni4qkgnyIgmm8h+Bci1XCNFAZIZNW03v3cI26Hf+/PN7msG7Vtl8a8YRCAfB67nb4JoIi8
X4TmQpXanoEV5wGztt4ul6PWa0rEyGWFyms0gyXczEE/kDYhBZILIxQJAcdaixe/Jl7gALkx+zLk
LtY4OAjFmRuvZEce5gwYVlGP+tJLevuky7ORjBgWx/fsmYibfTuzGTI0+LaX+ylOTH3wjcn1T1IA
ze5JFsCjx69SjZpgNCfI7+pY2ngPEwbuJCNiDdo00HLvepuu80YUodsCQgxd79hVFahtoXtITC7J
BjQ4dOwBZ9QVfUNQL4Bk7QvEbfgYCAMGqu5KtAc7WXXTdWKaNamg7DRwsVjMnK0VM4uKKsIQXhgd
Z9NukTlWRJmauUJ6r4endsxUt18FPuZ20MKbjwgNwkyYuwgGYSmJ4c5hJ2Py48yZs2VjA4APIbxg
2uqL/mPZgeE76yizNwzdIHtApBnLrQ5t4yKpUgj7YAZheCMy8sfzYmkljhdgAuPB1WqZ9gHMcTTM
6BI50gWzCekzJ6izPvVGz8vvmo5yajMYWrlMfRck8kAkg/k8FuA5z5lEz/PDRFte7+q287p9Ww/T
9Jnw4nw6TsaU/2gqjb4ijAIp17PNS8bsbyz7i4ZZrLrvkSfrS3uwi/TSlKM3bajNmlMAGWkfwVVX
5nXbGc6DBw4cFLY/N/IQj6WxNQeeTkRWGAlzlqgaWwOdAzlc8AiED2Y7r9kIyA/DDXj1ggxNKw6X
42mSZPAaIucJRh1RRo6gNYRAMEX0RWxqCh41NM+13Rt0xgoTk8mQzbDAGqRx6siHYAOcyDJZQVg0
Cdp58ODjXYH8H58t4hEIu6pIpGYGXMdx99T4vlyIVx1VUZvnqa07AJi2JT1gpE7ciaPGz3wtthp2
F4f3VnZ2a9H3JlPssioMNXtRaPZlUlI4ZVgej2MMozrKksy/LZWnNIaPRbAL1p4LXyz17fHcxiVX
HUa35SFUcGsbUj8TFWxHzuu3Hd3FFLAxmBISAAI9bKFmZvg3xFQ8oH5YYnQE2OcQayuyMLVDSlUT
T0V17vZtYR/B8OqbG6YEVcN7VPsojX1962uMbwZCjnMmLStnqbDg9yA2TU4bqaZ9WvgwRROH8GIT
10a66Paux/dw46aTBmvQaQ9ppeUrcEtV/TGmj7mfxs5iiFrP73vEuXepmpszHZKb5o+Bvo+NWfE6
rzAC4e+wiA270ZjOS1C7F3lefmzgYtLOQMSxq8d2ifpBEjUFcH3Xw+fbu/ZIXkqMoTcdVvNGIqvy
tgcUC1xWWebpnPTEiAXFzmzJzhnzDwQfJJHLxNzcEIDlHTWVyvYYwMPHAqjuZhHJtdSDlx1lrXdG
VFN8nmE72WHm2HsaHck4mf6pIQM0ZRCq9yxAxYmviKZa5uUGpWMU1GLqt3UGTWLDqGGXkwOyc1y9
06I/zKHIKlpEHs9GkJQbN9X9PivKdD+Y7VEsuoduSRuWonYKPvZVHzBWKasjhZL8GAhH+SGc7Akx
n6vhRrBwTZMXHMKkZFUR1gqkdaeXOmweigIsnmzS3ex0bAF2S5J0EGuQlN6Un+cT2pqMEe9p0beO
GeVW/OQy7TlUzUi+iKK/+kxe7nENifKoqO0XoG+gavBIPBHJZmyHOWM37/PioCpJGk2Tj3SO4+Yh
nkb/Ie6X9tZh1QMZsgTXxrzQ8NUNbWShvuRp6++MMD3t++5lEnhrgZpeN7VH9FeTH/BSP9BOuBrD
fDqU6GuYqnGtEPwOu6RwyS6Xs0LSY0qJpKnWxzGS1/0a1t5n1q1dOhBHG4wkYU1Y15j34gg7oHcy
k5LCRBq1eWaQYKmoDQj2dV3zMc6cgbROmcwHq7adizyoV+fUTLtN2iMBIZJR+kYX3RPQn/SmtjW5
c4FJwz2S8RTYO5G0V6RW+fuh0/ExlewtA07rYmSaDxe2qy8D3zqRWXhUtQRzB33znI72RQ7xyJZk
Aw85BKhgaJaTJhGX/4e6M1tuG9m27RfhBnokXtmKjUhRlmRLLwhbttE3iUT/9WeArjhRkr2te/fb
fatwuYogCGSuXGvOMWO77Jd02oGvVQDnPF9bOsW8rPQRtMkV5e+x6gqorBiYvwFSQ7lBrtwycmG2
65o9HZLJVS7/B+Kx9I6Gm+15IVIZkIgjEHh8pp15jEay68fMDtZ2He2InJg+Ob11bhPvh97y38Bg
NW8cEn67Uv/ZF+6GIq05Vxr9j64Q2860yLzQ8tdAJITLTIIAPss+R8D1vgyO0nY2FK6UUy8U9QTz
nWnG2kqvtPIyEbaFqWWAzD5lG0t59YZAmVWLm4WnSa5bd3AIrp1mqCsEQq1ZUw0Gu9jpzRXe/G4d
F+OltOHnEnT3EqpOfLIKY58KeKaa3hLCh7vND8Rt4GSLhsx73GkcYjT1SeuSXeOP5LdGXxoreEAA
gqqL5mlV6liRovBrnrC/0Y+YZynBKaez68aQvMCGR4eKOCUtmIWmjfEKjrhbyB5InicNfRsBGVha
QSZWiDoQpcU2E0Zl8pfp3wbbMEms+d7H7pdy9JoVroyfOujAVVSMKyAG0zKuv1W5BU2NyegK5Qu5
blXGyzm+2HrUriO3JRXOb47AmVlvx/LWpiBGoobaHdJy2D/SMI3ddUPex7aorW5Y6W7f08GVtGbz
odYKHnfUwEuE/ilWCmpH9OzhPC7CFffNRHIDr7cZWfYksjYgB3V8k7fadIndIPw0YgL9jC3HZKTk
xCi7uzzMiSCyIgYrXW/qP7wmMqZF4rb0gw2eObnMYlw6GGFyht5spdz6IuudFfWJW+wMUlXFwtGc
qf3iA8KMt/h+pL+rJq85JR0R2xsD4tddqtdk30qCeG5ynWmRyQ7MSQ/ENv3o2hx2epr5N9rg4byZ
pjbhyVEF2ibbj6xvoeFmGXqgTGFwt6z6J7cxAxPbYG6dce7f61EAN6+D1u4X+DdJ5J1Cu482Cm3g
i98ONt6XYnS6XcWU/aTo9XAbNT3AAIiabUVkgXkvRgjJaKCN5KQ36BdXNT3Ir0ZfGGwE9KJI0FGO
ipe24cJf5lsmAWInE+MueaZNj+shoPI1nQkxUoDWVa06ZtNPHH0/0ewOxdKniRMv9J7I2oVZRAk0
9rDinzscuQa4Vi36WRFDnOIUQBeJW06rmm1YStR+bouh3LC68iW0rJEGZ2A+Nb7TmJuk1dRnYtlA
VgxjwV3yTFA7i95PSVOvROge48xqdLTXHWPEPipqnnS2LvImjRnl743xUxzmPKgAvb0HQwxsY6JJ
RbwgZLvLVlMQ1C8K6ir3amQeGQdaS/t+9Iq7aJS+vQ5bwApLJySTaIm2KHvxEilmPaBR3RhmNra7
xrTlj8D04he4Ht2F6W3/InAk7bK2Gi2e7UJaaw9Y5ecGXwnYykJO21QZJeml9uQNy6qnZbYwE5+I
rXhqjW/AZn34oD7rUYaVgHU31cJpZY21+6gqzaWQ58GcgxOz/t72ZPkdhT8+WC+UOBNaLA3HtuRQ
gOKr7jiutLYj1xhK7WKrlUb5oxaj/aLngfNguXmlFiXDpnIZE2wTEOjj1+3Ka+G/byJsNWQt+EX/
3W0LC9ox6Dy1wHBtEH7oNZcwcHJQqnzIfdZTHCxoDGnd1oaHzXbZM85tIqTGi9gS07cgd8rLqKH1
XEqU/E9BacpXYhKncwpuopzfMuSkbhvKhzwxGw6+boQ2RDZEm63IQUDjF7ZqSihlcB4um2kCL+gH
jv3iFoEY+d5m/KopEGvsuIRY4tt1VEVbqImJsRqsS8tkmE2mQXuGfMyZvoiplESOCq/gfN3ggNsq
s8qg2wfA+Q3yw75rbYsQVoW1vO/g6gKnJDnpmiMhicrMCv27DCqQqAGiFG+pzNC11/hky2mNj4uK
dJp66LOTM47H2OrIcqicQXvOOlEjcp60qlzWWRCApCQMMt2QDYk0L08zwU0mcQcifVBr6Ro3+VAv
m0yAfO5MtouoT0I4tWbmMAWbEkEGnzQhtHo2/1slQHxOzQxF93Urb24iVy/kWjMx73U0HsPN2IRG
zxnPNXbkqYTGJoXpOWyIeEuabYrFZrwFBAjK2HfN5Ak0cQ5wPLGji0fZaizIEiLn1iGFsVpJKYhq
JQCvwNJdzycjrU6nHwiJ2mjrl0FBjd912r2I9EFgwPIQhZtBTbSjU9X9IzAjqPSez9ekwC7kxZhi
1OtxP6bqBmi2l2/10MogOA242NDSopOu04iItyYy6SATUtIkC69XLOf4mCTHNVw1OXb0ZV+54jP+
bbK4PEQF4ybMArPdKCNIGSH97wT5D03t32zCsFCY8nI6dWhOzj3gt81Jl3CmKgB3ABx20O8np0p2
aIqIOXP8sl9rVjsC6SWzmWpFEBG54vxcnqpBC0HeV9qDqVJ5q8IpMjZ/v7DfGrVcF3KimagELooB
1tvrin1HpWkaRivTGp+7OGmpzyGRlW0Yr6nH9I/gTfzv3vSFoQ6CKaQVbqK1Mq4gt3+13ElDr912
IKzAd/LZMTWSIkLz4QbF6U/0K9YHLeH5rr7/OFwaM3UM6AQD8bffziY41Yx1J141UxSor5IwGfGU
h0W5tiMkHC9erxnpV9kNJQDgxv2g0fmHriqNGapjuiwM6px397bQc0h5OfOFkTV8AQuYdJfG1bda
UfQfDE1++xmxl+jID9HdIBz8zdvbuUk6tfNHDQhjNzInMNRKWovUUAaAssjCD+YZf/hq85dCcGAx
mkK5//bGeq3KdGfu75tezY4eRMOB956VWNOGD37D3z6KGHR6i/jMfYA/6CnffpRl9V4dRRkfFYJU
93SKmgLnwtKaDOe/GJ3/383F/3+DjxoWj/7/Llj/IcyejsePt6Px+b/6R/hi6WjPZvYo5LV/pKz/
zC8ZbbqM6sAv6MITvs6z+c9U3BKYpXAwgGbEloQjnX/1z/zSsv4PdnTWHgZFNkMTFp7/B+HLezYT
U1K0rVwds1U2HEd/hwQCVIxRkT7wHfqP8S5yqMQ6B5AjgAXtFDAzZ+SNIqwWAEHisK+SBaXlHL4A
6sZVWbQK7MzG60400W0VmXJlQ9nBmeB7EUd4nb7mv27vn/aDdwPX+YKZUcGtom5j7PseCVlXkUt+
CzTgmL7jxQo5iw7En2+yGu612+Zf5GBbD6Du0NFooYuZFl39BzDCdwMzrgFyhXl1rPn8fNfJ1r8W
40aWUWOTJXunJa59DibP/Jp3htzZMVFNC6WnasVMMvr8wVd/90LzsfxAnDL45vM/vBcpRfGg4NWp
8i7ClgcPFJfRs5O75mk0yduwvck7TlUVPhDhi7tZ70ocBn41CUFgRIAhPWd2dDGbPmDsQGzWmiXI
+EB2/G7fmC9xJoowCIGf69hXndW/7kweWGo2e2R3nLGLY2/Tr4x8pWriDrpR3ujSM3Z9MzgnC5zf
RxDZ9+SI66dDVcQLwbvm4XN7u+IpncBnz1ccL+L6hGUVsHWaJqdWNwxMXTLeu24GvmIiBnkZ2Ua9
U9LyV34WJ/t0jIwPtpb3hA/kpLqHDJgYP/xTlv4e3jmResf4pozv7Crjleoqq39llmycdB+T3wbg
m/N1Epp6hHCOO770LeiETjUemdEV4S3tNsoeisrmUf/4l3o/WOfqmDMjhwUjL4QHAObtzSJ/xUHT
3oizrPRy59LDPDGuUs+G0cXbgoHrQrS+eWNNNiTqJNH2nG7SD27Ru92XaxCzz4wBGBJYB4XH22ug
LVk6eg/bNs765jE2lLkks9ghE6KvnpUVqMe/v0Lv5qe/Po8HhA2RKCXLeqfWGDnv2fmQOmd/IuvE
Iad5geG5/JRnNC7JadKWVd3a64wR6x6NxT+OkP84LX5fzF4/n9oNBOeMkUYy8vb7ajWSfbcSzjnV
nHaHJD28KURWvMpgxGSTOCuGevZZH+voqYOUf2uO4gE6HKz1tHdvwrrrPnhf3wOAf10RqigEBxju
QQC/vSKLXQuWIuFlGr8P3i28nwufAMBN5XgCwpPr/bRneCUBHRCKRu2mlWmzxc1O23QwCdg2cPZ8
64lQfwWZ2MgP5ut/+MG4S9xqZNgYg9/XoZVt4dixPHEGxUMQS1vb5Y5mWf+agPjcpUY6vDZhaS67
ICvWwzBp7gdP6B9eEwF01hNwqdFmwIZ9e4OIq7f9GA/FWXQJcwsYjXQTIPGPY3oonaY50AWbNgZi
hZt4GLJt6tpopP/+2L6XSsy/Ehp1aNxEoOBweU+kbNuqdKfEju98p92TcV7cakx+yD0MvLsMKcAX
MaA3lbhbWUE6e9iY8YWs3/ZgleQ7r7KadB88qF/b0CiYbRfx96Q12rOr0RqQwUQTIYVU9MFV/7ZL
ctHI91iNeV0suLpv71zm9LY2gDW5U71wDlM+eZeWHe5gV7BuycFmytw6mbj8/V79vqSwohHHajg+
dm7kTm8/NYeDqkYnUOewD6vnEWUu6qt5hYu5i88AI/+pff/zS42W7d9nJX4ca15CqaBMSjK+8ttP
bBCntxnn9jP1EftuSu7ZHucHLuZ5PSuBoq6cGIJYPDuOW1uQ8G2MGy3BEfj3r/6HDYdLoS7gYUXS
TI3y9koC9MGhVokBZ10UHhuh/E3VSp23I8RyWDt6fJslKgCTkafHpujJ7oxj312BuyPYWCNImsjm
LwRRf4BV/q0qwFgB8ZxngcqVn+fdGT7vxxBmXamfPbePt8bQ1XubvvHaTEv32Sgrn17taCzCcopv
Prglv9VMfLTroPjkU1GJv9/laDoDw7Ab+yxU5T1WHTi5silKZueJ3792pjROJH94dxbCF1LUMfpP
mgO8RlP0nNJIr1YgTfqbgX77jQi9ZvjgJfl9geORQdoOEIElDpXr259M6sqPejkv+hY7IHYqb0m2
RvvCS14fIyduzt5ET2aOBXNW45S53z64QebvT+98b/CG2FwGR5G3F6C7GRBqI6aMLX3tsxpzuSTB
Xa0MMxw2JZN1QnGM+DbEphkzxhnDpw7TOwZWxoKPRJ/rHyy486rwr87D/Da9uZ75bftXBdmSsNGl
fcSsPHe/hFG8N/zk5wff+Q8PBXswT8YsQsNN+G5louGfMLYVs1RnhM0jpqbdBMFQ7oo6iI9tmIXH
JPW0TUFuCfl1lXMTTp3cIY9Jd7Q/snZJi6b5Ti6FWhtAFT54aP90eTyqkEVdKkfdffe6KKznhBMn
1pmXpHms+1puRxsTItFVg2etP7gZf3gCHQ6mJgdOMPNIrd/ecM1pBhM3jH1myMFaGVeqeyLsKTqI
XA2vOcOipQsuO11YWpjeUI52a9tTwK8q/VHEkcAEGSISCQWwrcglsnRhEEG7G/VQbac8z24Ie2Zm
8sFV/2GZ50QNcxVZ+R+qV8Lr0bKYyjjLtiJNlVlGvUQOI4/lMHBJhe8C96lqqzl4Sdw+eLb93a84
D7WtYf2EzNgzRmpndASwR1dp2UNnqObxg4uczxvvnmXO1MjhdR3JHlf79tZOYjI4eHGRSuodITZW
YpwKILgbfNHtNswqfzeiK3jIusw4TUbbPxRpjGIrU0uni38A1aXt/8E1/enGIRxiY6SA4xbO//5f
7xefOdmaNMwziiQKbWU0j4MB0CuIS+9Twgp8GOGvg0NPJpzhWfnSNR27mtaJLf1V6xMiEguvfNM8
Or3oX2kH/le37doYoU8GW/d9teMMtOpovRmccHvjJLGt3zEx++z31XBoFSi5PKmyG0/l5QHm8H1V
V6zkkyt2RjU1ZxzeH1B+fy9ksPnhROZ+z/vr+0MtGisRpH5vnIFCU74UcfXcBRUnuizS8ZQxNvtk
hdzMD36p3zodFh8r8KRyhsSe+L5+8qnQMoa2+G0KP2Q8mxKOB/llyTaimDhM/SWBLHOo/cq7WKQV
72AK8kv9F1chEJP7XAxyuff6az/thxAcgnFOBfMbYqqFWrYaIKgEWB/stfKbLqfgqwVjbZnMfw6m
8SOB8h+KcFpdiKFnZTuWr/fSdhgzrWcN5nTGkhkdGAGVt8Yk7Nc0to0TgNLyWA0ZjqeM/HnH4VSt
bLH9+424FilvX2auAasapnAuBDb42xfH642q8QpbP8MAEtZ6cPXqOZ9f3LCY180gj9m/szR1N8U4
RSc7ksanoZDlj7IFdL5ybad6DsL5iKT6unlMrVbttM42L56sHKAIFKZh3JW72nDVYw5HbVdlI0Np
hkgZMEEO0pi1mxgYGLObcnft4HhTz5r29y/Kbf19A5qrdn5xg0eP4Mp3NQFqGkmiZP/PGpGVI0WS
V8XbaHK8y8hJ5VAXmrMqQ/k1IU3hvpgbS7Pv79CS6r4sQ8fexro5Hmsm2Oja7PUAsG3BrGtYZ2Qp
rEIO+D9q1VsnMIxf0Co4B+CF/Q6Op3cXa0o9sTF2sK1Lb/mreQJOxTrDBBEjs/E+YdGOJXaAyLZ5
FYbxfmTJWDG3goCD8mVaGHOfhZM+Jw2ttJyDP8bpqTO7NShk7dA1idy3iIEXfto4hKH2xReZh95d
JaJiPRpluSvhdlwcewh58A2erdTNvzeMgu7Z94D98lPtXC829j60m4fRr9qfU0MS/CysBXNjhrcR
+w5acHPaqEErn7xOI/4sbxBJRfO5gIklT01p1qwjVel0yKMLa5tEnrxFQzJsqcZ4VKi3xKXrixJl
kO1dpK+iQ16Nm3pKAzJXvc96rF1oF9hzAjOsaK1q49fSTcRxgl247qaG1GqjEnvEX8m+9lS8RRG+
HBC5bFIk3+TOEqtRwyvZmkE3HIj6yHYFdcklaTtka77EdI2w4gROJ97mRTCs0jzrD9KSajcgcflM
nt+PYkr9Uz+aCZymMYh2dQDtMbLyrzlKuj3VlrZpG/S5IjGiM1hT7ZgHE5KQAlLPjV06d0aWdCu3
mo4xQCemxq1R7px5Z8ml1d3nyUxrpE/9BG1RHpjgkhhSRx5/eP1Ltp4VxyqqnU+1ke6DAg5h7SUu
mu+etOl68LNfe5VbDeQIq4Y1s5mMk1bwBkeJdHaA7ZCZhLG+xe3FKycdb7hEpGLmiIgoC+O52ZAz
6T/IVnIbrj+aJbmRAb37b9gm7FvOWd62UMOIuNgvzAW/nLwZe8BEvTogDi9frKC7zTrDQ4komqXj
FPDw+p5sU+VAr00ytcp0sm0ce2weqgn0eCQd5xg7SuzrNBuWTVWXi9QkknkRAuw8XHejULrICCs5
TQsim6yHzLarW2NM291kC21fZeAYvd62T7EJAwUKVPcNQVB5V/hauQsdUkyQ9cQrJBfTZkSRvfK6
sNmaXol1qfE7bW3lyr8FA3bfdWI6Fr4cbureTlexNpDFwZO80M2wK0HDRsYzlIN5qoXNetXi0iTM
tm0hqqFfesSAwqlhjDXggKgkl2ZV25+JAx9+MkvcaZUdoOPxxSFi3LuxJRDNqM+fDOWZLKXB1zzM
0vtm8LyvfRt9CVRorNHn5duwyGiByIy4jLrob66rYsRr9sg2tKHByoXFBZBPAEVLXsavoDqnk8Qh
tlCqe7FAV7qLARPHay1UumPtx8Db6LyTWtTVFiIp62vv9OqRsrd5tGudF6MnrnMxQD9GaWfb0y6H
E/s1rVn9tCQdl3zPuQnjia2B8m05BbIgh7wOj4iH7a3bBdOjzPJi7RNAvxnAEy5Vq6u7pI/GzWg3
4VnLm3A3U9pPnVPkB81gCLIAVDsSXG5PbLrk6mDatfJkE9ZCfgbOCJK+ciOOYx7LS5w4w9prxvvA
9OW+193quYoQryyaIWRJQb+JkAy7rsTszy6j6kQ+R0RF1pifedivdy8bXfeO5IR9lEzo+2Rc1guM
FskWs0OFYDVK6UB12SsEZ+eL5aj+ew6P7XbQYnF2Abl9Qk1GBGtvOpt6UNZO91S/M2xSQr2gUesp
zqtN2XouLFQEYnmQVMuuqeUSTFPzeG0NFdlEyYwEtnq+LmXjYDaPVeWT4GvHmXkTIYm9wO/xOAEM
zp4tx3xyc1Z13yofmF3fTsjCHydMAsWi0hpkdXFmQDZIj+i0pn0+ynILVTQ9KgGClBB0Pg1QcvVk
I1JaQWVXqAAFeHLVNvXRHfwveWNXP6omoEvvVfiUi6LTnxF73xe9OW61Pt8ESdQdBIq6G8C0Nhjb
Sdw2pJvt8PQ4NyLt+qXZuQs9Ez0shqr5NMJ7Xvm1cNYmkZa3eZTfuZBnD13bOBfEjOxbrccvd+1d
qQQc/JKK0NuaLLd93n0CnLgAtuKvKUqnH7HvTbfdSCrWtZmQzMVREmv2Vovo4Mb8VNusszi6W6FG
eJiHMwrBsLvA+KIfOdxmqzb11bbTCbg2ZRKyt2nRFwBzR1dzkk0fhnD0+7BFiVTqDzkTnK1o5Pha
UPet4MuRYZJMuAEXk2jUo0a26tZufRmv0KZ9t/VBfbbLCg0+QOXxYKFXg6QvOXSrZNwTzNnSZEaT
0o01pK1Aprc10PN8mrOefDslhbO1FgH8vV07hP1Wdrq26vP+B4Kl4RYVidinrkUyrHQM8vLs+JOZ
6u6+HFsWNrMjUtU0g/tMG5oDpKvynBUjh3fMKZAc57c+Z/l/dCEZnod6ChlbjUb3gnhQPVybINdy
T7plfJFkfvyYAotBX1HUywJw1UJpLhkgjh0QosoZzyAgVtAmBlBmj9I7e0ym8M/DS2/8fnzKRk3b
T1Wh1oVj1qeSpXnLsabceXphLy1dYqeQ3MhdC9NaIDBR5c7nBf8ctOhwBCPh2+66Q8pk2qkBNVxl
WXN3nO41kdxtwls+tT67WTkxULGq/px087sMYXUVytK6b33Pu4B2pA/nlOsycVEyphl3qhWC5lfC
ERBtUSz8T6PVu4e2qrQtZZDxqGv4n9Oe4IYycASNQ7TjaMEScSnCcq6K57liH7rui54NGl8/jcRl
QNcCcQ2q3XNFWcEhoq7Zu2WJlWeJYoyVR+8m/qTvJSfKuY4ssBM8+/V8yCKmMeENcEV7nyj+FK4R
lbI3qi+hCnkCfYFozHcne89AMtoTp+m++ubQnGo/bbldSky7rNHUIYb81uLsVvKbbUs+Dl5jjGNi
6h8wQEAQAdF8Fgh0N9KaYI8IYyp2JUobEzStR0J2Z5lcj9HBtLuz087V1qMctPaUBD3iwjgd7skX
P6eBJadl1/Fxi9jx8FYJW33XW6370pB2fSyhoYiVi7vnIHScHrtrlydDwvG9UIH2BbRaiRZOWuoC
rE/+KGsTq49CybFLGC28dKbXt4AqFXJHF5XOrkDLGRfOdKy5nGdWHuTmnevQqsIRdisnxjiirvSX
uCdTd1nkUX8YJvNRicq+n7LqbkycRy9z/cfRGsSOdRQHSksSRmzArHTDgreMXPcyiNBRUmisRzfR
VjzrqoD5Eoba0s2Jiq9KEw160GaI+6t7J9DTHR3ZcS0VqfQZ06XnyKv6o5EKexNZXb+xvMA9TGW0
txOnoIiI4y/Ci74y2aVyiwK62FAVraU5y2RDEJLLtBnlFpsETrh47CBW2Fb9OoiqIKkhdCfAM4WG
hFolsllGWROcCsTsxYrYEPs7z17g7wauL7kto1TUS7cciZDMrfBL4VbOKYyi6mfhVyRwamMcfZa5
byefs1GfdwABP3xhDFb9RXSR0o5pP3UAXBMzl0eEStpLFHfeqjIUkTMDtOVMZWIJDCNchF54zoW1
H/u83cNLHE69ayQbE3TnbRLoP2SsOA4Be84uWSHYvNkH0q+siNa4wFrm50s3ZjFbu61jHkeRGwQT
40L7qjpq+WXmIhndp0VhP2VhY8WrGMHyuVPKb+/ITojQntNDkCmiUVN/AiZKRo0rhuaRwQ0VkGOh
ue69sgDYzeGiG1Nk1l1gMwfIOAFMugW41vE74/SrfshcCSMkxN51rmKrPec1/4oGTrmTWpCv267l
n1zOseY4UEXnyFXxaOUdrw5BH7w617+W6EY8EiPTlDudeSzPS2QgUbjWHtXcb05yTinXvwqT3bsg
A+Z9xxIsVr6d4/OpkcdHrtXcYS3A8KjnxolNk7mCS1Mqz2P5HCd1/8p63i+uRzm2YT4xmE/NYV5R
FIjZTVY2ATmHrk03t7Cy6rlNga3ivYrdn20MB+KXRiIr5gNBEbbJwXJLZyajpqtMwhBaFEQTPTXz
gTfMoSSucxS1r0EsWOts8BKChBkvihbtIPjq7dz7a1Jss4uhchsYi3nlN2tqlJR8djFcMDeps2Z7
WANJYd+4fshrGAXmr8soK8X/EH3vdZW0uWt9lEBXqUYHr5Wfij3zNWOjp1V8khNyPVwPBX1RQ4vm
DhrfnNGgvYgEZhjlT8MNsUM/205Yi1YO447t4K4nfmfZGXWxyyM/uGF18B7DHhplFLdsUnzF2ScT
wmAJsr3W+ckxi6ityAIOP6kyN295Zz08K35HnKPdGPdE5TSP/OzcP6rNdF0PUbjGeYC/MjTzS24H
wGOsydL3VaRt+taRtzl2rpMsNP4hzL5eOyFG73AYVzp8cD2FhTxxihBGGn73NTHdjoK4WqoYPfpW
kOMbLVQQ4yns5pvjYaYh2U51d/SCrQMZHtkmGwm6ux4S8CGoR4P48NfOg4qOMXc+ncDjoQfl3KdV
fnP9afGm6pxgUj2ANmBztu9Vk3/zKLw/dYVVrmOYOloWcVztwjBfEnGZr20jcR9yPTV2nP/MRT3p
ND9Son9LBFOnJNLDxUSF8EmLGzZb1kGejzCITTTKnBryPoo5bvMEI03kiSU/ghSDOGGVm8cBv3ZU
K+gTkMVUT3LuWETYjXd0ysf90JePkRZ/Q3DhnBM5NXMelT0SMsORvO/M9thDoVvMLLRLO9b1q2+D
k8UAnVosDdwwG1PkD+XRYV1m/WTZi5D28KW30+oUjuSpae4UjYspia1XB9zDDeJqspz8mSNW4Zf9
ZnhtSl+LtK3F2AbZRookXgZhN90QnKLvhIbVtxdDesY1W4cLXYtfrg2aMNN4WUj/cuV6kt74xObM
74mGMl8GXWY90sb6bMOPjbFpOOmLplKBBdCKRoLzRueQhaL4jow8uLs+7jL0g0tJbRFS7vJ2p2Sa
YbQ1rEszZA/p3L/W3TIIV8QQubM1iIYAmeu8LL3GamTFNOGkq8U84Jav3f5ajmBELBxvqmhxVarx
Fn0Tw1LMpuYRdpXpb4krraE1lPqmMdKKDkhRX2IbJDb6+x5VepNljCkmjt0kPzQzjrfGb8p/ISl2
cLHEmybS5icdDNLLEKhuSV0bna+rGyr+6sZ0nE9xHYtTh1vPwjPF+e16RKLTIQmz8jLjLrAq57Ge
y8nr8Y79iGZh0/MWmkzEL0QDWNWCXTI4lnoqLj0zxsfpuhDXOl+6CKJD0pR6TJYKUWItc749c/zu
oNtNdRpMu1kNQ8ofTXIvS9l9c2o3WFux1O90vY42Zaalz0481jsQ6uvadZwTzTHtvmgVh5e501dZ
U//aGEXiLXjW8tsetfpzZtfu0qjqcAk2ktTYubON/6A5uHnPoWbIN7107B2WWnUu5n2nnVtb14Yk
Cqryc4btdO+qsOQgNmpLHEPhWivnFpHCcHifqqQ4ZUzML53fhVt9aLsT6RHlVnjzwlp5zldY89lB
nze+CAzFKfITbKJ60v9kdEPOR9cZC70e7I1j6ZSNuPaDVdZTQQ+5nt/pMitvckBczCAsn1CWkZ4N
qrOu8NpvY663O2csTwbSW+wfTb5kbhFQFRlioynNu3gJZMkFpGmuT4y4RkgKjU5OPKFYGBSPyFXk
omyI75gXcLw6LFLjig4Z7q3Uz9rvRM6F9r4dE75NOyT9a+tMziG99iqu+7wXduxRHqgAtBfQ0OMN
hE5+h3kAVPpk2pbwc9cz2/VSsYRv6R6Ruhno4/31WUJXaGxKH16eVXbFnjBmTGb0YHdw88WNkE61
kwEga1/266oI9KOhd9FDl1Zfx7iNjhQ0FGVOkh71ZrpJ7c78piqb9LZ5wioqz97pgQ+7pc6jW4PT
AZbOYXxITX94CGw9Pflk02xdUh23TtLY+7zrzE1pixNg5e7ol5r5necpfsY25RyuT/wHPfE/dMQR
8yHbQlDtIJR91xGXTSLKsWwYN2JTeqB5/l1McblXfYEJy3CKfV3qYtvndX4fR93nrusYg5qawGbq
F8GPX9o+iQJjS7xWcPf3q5vnwe8mE2g+dJTCNtgYKFpvJxP4V1rq+HQ6A4VMlilz8zTWyMQgbMPM
l12ZJoe2LSISZCpcdMe/f/jvosuZfKTbFDR4DYTzXlMXZPhSe0/a5y6Mk2gx+UP1fF2R6VLpa+JE
5K0e6U99keGlKZvKusMqFP1I9ay8zbw83vz9en6/GT6qdxSo5M0ypblK8P413wxxRNMDzcq7cAjM
o52yai2iOMe4iRWeTSrD1UFYVWGLPUpA64Oh3e/TVXZZXaBUY27vE5D+9qdwm0xOGVLTu7p32c6y
yKXYxmF+8hR1otdYKKb//n1nPOLbX5+1gEkhFFLktr77Xi0QpSZoDtEmF+Aj9bKNQnjvigTCjSip
7K8aJMTI1TJojYYb3tTLTDrNXV20xAJgL/zVXjNrT9+kikgtGjncMY8RWzN3CdKoGQ4giVZBGE9P
V8lwyuT84e/fQrx/wRhJex5a6qvphCHbu1G5Z5Iq6bRjew5VXB19zJEHx5Y1zXH708i+uWD9SY9l
3jVQS/MpfW1T+VgbLJD02cMKZ1bj7GjfJCt1ffYBHEQrDg13pEblt2VSfEnSmrWxM+DJsPyX22Ge
vISWkA8isvofqW+MdxqillfaIfRb3Hi6H4xc/+5ngdzAGJKMPgZneMkn0/yctl63S+mBHEhO/h/2
zqs3bm1N03/loG/mihtMi+GiGxiycklVyrJ1Q8gKzDnz1/dDee997JKP1O4BBtPA7HMgB9leXKwV
vvCGYSNbs8aXVWobdSyljQLpflViorRIe+zI0w6XCU/pc1fgW7poRmEtqR6gCgEXMV3nPRViiwbV
I3mATld5TBrdpcQart/AsFkk9xeWGWE8MhV3EhChs2g20OlE216n8FPtSRxVfYpW1JZth2ac9JgK
0HY1bYKlkXIPWE2j4CoJQ99YIGF1KNQmfg1sKbt9S9/8plDjcx/dhlsVyeJ95KXAx2ikPVmBqnwN
U8/cgnIoVzYkeycrhRp+sopP940+K/IpFGjoMiOjpJ+cr8JGFCJSKvlYZpTvMBEzLweRUb7URbq0
u2h4+ni9nY6ngQOXLarTMw4YyN68qX44JcLK7rvWk6xjYZK1IUNDdxN3NbGHFUdvVifE+3jAXxyT
6A4rBvB4DRFU1TwBepGUdzg9+NJxlIhwEzoP+K+Gsv2sqKN8HItcv5LyoVsTx9rnQagMlER4OKcv
m2qHooh99/ED/QJTygOBLZhBIHBNTqG1aogUToZS1hGzFOvS9AL7qZroAsmV16+aun5Nus5es0HG
rTkN0zLp/cuxsYpXW0cUFKC6jACMUZQLrDlwtsHrbC9nAXlxGFq3OmHBpu3b8JMuPJqPJ6cdtw3o
fsDbFgyMdwtFRgMnadCQPTZZGy+numg2UhlQXUaMZVH23gN0l+bCzyLcVHQj7ZZelklnZjRzd3OQ
IZk94RDCCRY4fqgoF5XcVJveN+P9W1RpYfhz+fGLVmY02c/XM48MJhMDgtmX+hQfim9cFgQUB44Y
biRnplxrqy7Q8dqFErGi7ST2TU8Obvmj+IqWTb2K/f4rXEhqZ3M5hMqztcLiN/js4n4Pa+G5iCsV
EyYNT3dyV0FygYUvVfqxD+roDu0kbw3EuL3FGCRZhImvXqZDtIiqYaD4Z9g7k2Yw7jGcPedKOxk7
a06XEDxE91Uz6qcW7sfiDYf9yfubj/7T90d9yuAZgYCbp4ilGVzb+1KoHuO3PvBbpRzn5OJrSDHA
4ck62hV07LUKmckwihe9OtGPmbv+Hz/J+0PD4kXNe4UlqOHZ/vOhQWZGaCoDi3iDfchBNz3bWNtz
ifjpwZv7yh+P96u1bhBLzP6wtglV4ufxehVTZKlDUUzLvUim3fBE0zZbowumE1+Aqe4Tu9r2VYHC
23xVfzz6r6gBs74yq2OWZ9aNk+ki8dBNCUoox8FTmkPfGPS9RsM6tAjcrbym29GHjM8svIjcYSDA
iEVZXorARm04S6WnIS9urD71L8EsfvZm3rBPJ2uCPgdW6JwCBmCVk1cDpbrXp1oNLgZSxrUh2uJW
Kelo9xLZVJ0p5H0AF61Ln/CldNl8se/WHRVsTof8YgwCBYvtKDFrJ4YtP+r6tQcbwylEUJdIhVOb
f8MJZHlNSa+nAEKXpXB13tIKraybcsAdj0zIxOrRVtqNh2d4LwM/W7SEDLiK+1l6l721DsaZ4CPL
1AhKdIH2FBoahzZsexVMdv71e5Hje0u5iCD1YuSpItcTjkfbz/pPbr1fLCib889AgBs/FKRTf15Q
aWfElT6AyNfD3jgTmYy8PIiALwGaE3jSxt0hyCFKTyNGXTrmqZ/gWn81PBsYjBYBHlt53l8/XLq+
nVBP6vvwopYCaSeXSvy9dAO7qdoUfd4hbxkk5YpQ4amINfWTNEl/Pz6iiUTlb0riKLic4GoRu7G7
vPeTCwg2rIq3ImFps+FxA6IkoVh68fWteDSMsnKozCB7VSorAFlRJoSOMNHNywKMKepZFuIJTQLm
xCnaWjng6k0wib0o+bkOpxcduTovt1I4UPQt5RDXh5BvKTk1cjRi4Fo5bPvq2pOG8X6iMtJCtsI2
cgGVm4JWKAYeSsLk9IArEUP3IS1PBwVUzJrequ5t5ckYBaMGdftWoH8LXOO5Uh5g9vMlkLvytkEQ
aGdQDtl/BwYalWxe5moNbA072c9gY+9fLp02lXdkzCj2dxEVchBa1lcCw2yooYiZkE5fFIrmb+l5
4SbnTeO3TEYaJNVwh5JGX/++uP6/evfNWLz8+7895XyW1Xj14mPY8aNUsq7KMz/+X1OU17O68j+u
22/PYd1U4VPzi7/9naqszVrceFDAOgaP8Jd4N79LFq1RabTR9p6Nev5JU9b+AK3PKTzHNqpC+vZP
mrL6h8FywKkHaf3f0uZX5TkQ+eGwJ5IkekIJR/AVT/DTexD1JUloui3PGkCTU6ZggxI7qsBRttvO
SlaRCtzNVO5Fk15U+kvW+O1yzM1zoI36Mm/qPSTZTYoJWz+lR0kCFNDpB0WYe6uP78IiOMjBhLCp
MThNae6Stl9jAUkSRwMmU78BZN9VunxFHAcMGgc3V0/FcxoYwPxmE2/l1UCcR3HqtF8nSVKs8yj6
ZoIDfYFtgsqgOqnK7ZDZ7VqIMjsg3id2nWVi0R0p2nYIUowOE6O9ayhrO8iODA/y6KmLAWtWV1Ik
6xK3s29x/ejHRX70YbhirItZN8YciyASymKs6nTnk8/A7jeDIxbmwUaPavLRArC/kzS+tTW0KHGr
pjKuhjG+9mWRP5kBGjkKIdwCmrZ+aKJWULvVwEpVpVkGgM+8DsVDS2zkzKQdimrb2NrW3NrpMCPE
mG8UFTBGubiofHOrRcMMYqPXCFj3uiD/oQddB08iQVQk58/UZr+L09q/tNNiS+OCazZpnbDqXC+P
13aXLsGZbvsOaUM52I3I7hGT1328t6Jsa2mg+9O7umm2oAywes8Q6gMOJaZDGKLLOQaeG3nB3eh3
/IH8EOhWA64G+ZKkqL8J31xlasvJZHwdimnZo6imWF+KPF5NdumEeradkjVcYEQkr03M1CRMdQ2k
UG3mpDe1i3rQmRLAj/KH9iJDthgcA+R3R+vMBt6m5xdPNWbui0gEE5iSot6iiBTfaY3aIFuCiFgR
b6spqVZDJj9AT1du6XNcwyWUNyimRkewLpqU74QXvejdHp3NFZttZUZAo8B5YyHti+sORgoL+KmK
6+QClrDY1G24izrhxiCqcEnsgMO0fQywdFxBjNRZmdkz60By0UFSFjxWvMJBvNinSXLEVCY9p+iC
kH0pzoZKTbeaPupw1BDcMcsa1Q2QaJjagTWMEbnW7f6LF1h/yif/1qH9P00RApLfR8ftHZZKTxy4
Ltr3P560b3/tT0kIvEveUsG3EgRHKifqX5IQf1DNm/nJREeESaRsf1mhzI5oFMiI4w0SdsTt/z5q
9flbULj48+RyqIn9lhPuW6nlx9MW4iRlEShBChIlhmyeRGlNIal+P2izwFHgVC0NrEuveQS86KBa
R0w4ymtzuEZANrI3x1VaXNnhUdX8pReoC6GxYoH2ab5BT7AEd3KTlXdacSfG26C/ladDUF60TbmI
1thdOyg7Gp47WpdG/mSZB384M70roVy/vf/fWmQ3/we+HvNAf9t/1P/xZg7iv+SzFshPv1jSHGnG
y/ZlvqbrNmn+0uWY/+R/9Zv/4HriX/nk0icl+2gNHvJ/pI/Z/6r/ceqr8Pb3/r7sEZLgfkZeB77s
m8TI90Wo6X/YgpuWJFf900bvr1WosdTgpCgwxTFkwPrqn6uQb1kKeQVMQsQEBOXc39Elga767tIX
PBMJKGm/Salujjd/SBaSrm8lVcSDOyrtNgrPyko7+EX+LS/UyQHnv8q88CLUjNvWs3aFluzMqT2n
+pTo8V6B0U7vTv5qForpSkbtBNrw4k/aaqSwqaOFY0yL3PJWSvhYN+qD5GH8rofgdbpZrC3qmscu
VN2SnDvO8MGt67MM4WR81TG61MtHVV+r6ia6tqNjHa8rwBy6MyJCbi0R3MqBTS6qei2sXWldHBuj
cUzzHHGSIDgbgIOsS32ZIl3HjmlcVQHs7kjNCjMdZMGxJME0bgvuaiiWsr4o2gs7vgzbRZhfedE+
LFYlRWRvEYNrQ+EQ0H4MzG1l69vkOrmmWLNIjp7/Wt5q8lV5LmAi+Ggf4h5PHDCdAX9YiXvJW1DG
SR+scV1cA+BIY+dGUlw5xybUrcOXQLnKrivLuSmTQy7dqXHjCGtyfN/16YXjhuQkanFeRmu5stYT
Am4IF9EbAGfdO0E6LbbJgNN0uTHay1xaB+2qbM19rzhJlrj0JRxlXS+ArLlD4LZfxifpQXoYn+S3
H+W3H+evwWPz+v1r8Kg+Na/q01//616jR7EWa/2pe9WfxNoAESUhg2mMNMVX3riy12V8ppqI0dmI
JQqcicGNarukSB+SQ1Sv5B7RyvxriWy6ucB5VP2SPOqa24Fci2+wS7wacF9uloG6dhQX3Axyc+mi
x+MJt1nviPCYIlY9vYXEMfIjkOVhOhqaq1Et6xwT4Vw43mQ5+dGqNiYgUYTbiRRVvmQCyY/l0C++
Dq7V2Q4tA210px1xx/xjfI1pGUAh27EfOlc/OtWSP2che7zMaFg9rNNqExVPqnUUBe6541KTSStd
03SNYaUlC8wYCQ1BcGUg5Rb6DTVa/QZJn2+evLLrizTcm9luUDcZMtWLYhO09BjQOTSSK1968utj
apypyCqu/DV/PQ/uhuFq0B5obWICt4qkLyxVXy8XJmq+hI0Lte9cOeIJx3yF2trCD1DCNyX0Srbg
qXHJDPV9hRW2NlwE7Ubr1vLkWiY6V0skG91crOAXlOdDgHMK+qFuAfHBO9e88+Is6Zxhpe/y5sy6
fBATmCxlgbSqfayaXRAs/Zz9jfT4TS1d1KTT6aydWy0i+QJZzP41uAkP54vVwkp21uuKpk0uHfrH
c8kRoJ3plbtAbKdpFQaXBeVK3a0P8hJZ8npa2tpZhe7jjXTsgiX/ojouhb+sxyUy+k7j7RL1LE5f
vfCepogTj0tdOutdvXkcJG9Za6mry9qawMzRJeEINQUPCMY1zNwqBD4wSRukjpMmcpXwm2+12Lzv
qugsbs7AlmEPQ8sLOUVJnp8NXFhxIT/6WDb4jnqHC2d5lZavICeBy1OnAd0PFQyxc1rqRYt7Ea0n
Dhh6QLuoljfZc5jv1cDV0Z53sSmh6Wq7CkvKbaznI1J9PBqfKFqPW2WRaE4qu4r5EHsjkPAXu5fu
m2iViE1SbEdtn9rIayLK6N8Eyj1pGjNdZ3QKs7tMvpOTZdHtx4P1qEYhENXaMSnFTrs+2WuIkcoW
Qr6ULVbtXHK5iVRXL1adf9aem/c956Hi5JfppS0TaTjIakhvP8mO7Xl9/vbb/N7378gcr7rDWTXN
B1qb//l/Ubv1S34e4o/dbzkYp/10P/YF51Q8yDgFUE4BrOJYF6V+wPhTGb+x7EFJSsO3OgG/Xx/E
mLCS7iV5iT9a2LKnSoTxZThjmkmn+JuSwVWTrsxKcn1/6xcSzgBQGLJtHeEJgT4MKHx2wM5TV0Gx
rcRtuvR64E2LGFXCaGpDDmvjSy1zrkJgAha7STKFsg0LA2LfXNL5BvKRkSEi0zlXXeQlEaO112Rb
ZEcDOlrFlwSOULLIVnFnFiDbHPvROIu+tb1bxrWrl+dBDnLpLud69NCJzDYWDtAotQer6VDge6i7
Ah1l9UtW6aj5pa5PudwbhmVosXfgr1oqkN5YvWhMi1+j71UCvLOX2U6wacPmXodNUuj20m7ESjWn
ZZR7q6QvXn2RuAVNSVVPoV8DwkPINlZvPSX+xsX+NUp02xkkUGtWiP8dmritfJE21dJrDXgzQMim
SznXFpbfub4Npq9V3FZXtnWGKnhS7BNDXogRhVwpgRFdLfv+tffPrPo+lvo1ITJClnKwiuwLJCDT
ZaDos3AvB8UYXoYigxVo2UvMaG23siU80utur9rHdLhW/AH0m7mMVX0pZ+WC6ANziwIH9b6bVhJC
5tLwIJTuAJD/bBDJ0UyGO+xjn9VMP/NRt84efz88/R+XA8mUh/51yen6sX0O//G/q8dvIS/je0Q7
+4BRquKXhFT//m9Ywhn8Z0KEmHuPCKr9lQMRfiIdppiUtdBVgfbLd/6SxVP/UISK3I8MWQP9u9lW
DGR+E2AxZvxBSxdzOYpXJEM0dP+Kvi++JzcE7v9S0gVq90n0SSSrqG/CIdRLEEU46S/4o4mSvqJL
TgK+VCK+8dOXkCTYWuB6InaDwN0E1Xb8PVTKJ72jaM14N01jqmxhO5a2Kxtp8lqlynjt+3aqrcDN
RZvWUqO1GkxoJEhy4IHX69myoQ1TsNB9QqkIVhK8kcp/Fplfbq1ausVXWriVJWd7JR0b2dU0r7oP
o9JcqJztzx7qgldmkSmrHj1/lxf9Ves9iFMpxQ/bavtkE5SZVm9xQvIfBzUxAEzEFcgDeLv0GDM6
aE0cb2NfRyhe2Gc8NwxMPNd0Si6FKl79JsOnJqk6RCrbTL/gREvRuq51F13W/hL1wihw49Y3Qyrb
ebeu8SDBWsWGkzpSsAHLPwBzRVBzAh5WlOmk772antAujhNaJfixRNehH6jdWqMNCgGx9uLmPIiH
cJ1rtXoeSUCbnDAzxRe5McPhVhUtIOUJxuTeDOv6xQuMBF5AIgMLtwJCqEQtERoO8rBegMMOtOs0
AiPSb7IMn5ynuMxjhHgo3rUJTZq6HG06mL2XGuXasibdu0F6a/TFQhRFqQRLJHbbsnvtgwHiPeU8
2SpqYIoibT1FelEAn7UXKkzN1LD5wHyVozP02hzR3bSqrEI+xyPNImz0wcz6h1BqkzxwWd5S3msL
XwVPHtNFUjJbOY8sC7XkCa5OuJBbHSsJNZPb576XRh6YFYR8j6hp+ZWtbbidiHLrzKINFgOT7Tpv
iSgUJCGBCBDWUFbZLcpp8KHT9pb92AII5MIVsb03q040ZwUok8lyhiqrUD8JmlRedVDbYcRgaOK2
LaXI8wYsVXdlALtnaaWUU78KQeQpJg+v87ytOvveBnx+Y5Uxl1AREe3LQRNfmsZgdVdKJOHmAHao
qu9A1Rp3wFOi50DOMAko8654oBiZ4SRscktkAx1nzEttG3+3PBUXVoE0q9tiLxBClknj4BZFnnhc
d60FfhLpw/7JoN3guzEQYvgEiWmhyI85gmOCbgn2ngqhfEaUcvs1QqrtXdLH05eGvtR5CQPb309q
j6CBZMc5iMgBEtYSVvvULqTM749WoHTDpiu4QREaEDZ0lbG6LNJWvQV5CdXFoz/6NWs7xsYLIcjd
GrbRqusJmERsNcpOsWCqZBNqJK4nOu2mDEevdjuS69somNRoWebARat87KEhSIXvIYTel7gJ+WU/
PcoW0PtlpYHMBYyFfhJMzLisNzUSD1CBE42bOgO3c7QUT4avOEnxdAP8gtA0H1mLTq+UCiI6edhi
vjRq5jNuC7BkpQSRaoL3qrhpk8hvtoUVGpNbtSl9p6DEk2SZxka3CkEvhoga2LDIG3T6eqdQjOCx
iFN9kyt9cEQFoNNBIIP29SA3oF+X2bpUY0mj8qGAdqr3PghPijxmqL9MBri/Ans+SFo9mFWkA6JX
4E5yu+qhKOPjYmMp6JpTIOOIICVgKzGcRnzJl/E2Gmoz3QCiLXISCz+7s6RR/TJNBpd2A5njXjVV
oBNK2xBBVkboL5Rs7CkLIwPWslRMKvlFSHcE+wXfD5baYGAKlIV6vBpLvfX3IKK9xeT75XFqDfte
4mAt0MFnD+GTrafb3CzscAXVoPFcCLtlAgMS4XTkkED75c6gd1mKdnATGrBMsyRzRw/VulWjU82O
POjWO/wYsi96KYx7BdX5wl7D6aNqrpZ2XtNVgHZIJVZSrQzqFoLrQb7W2t7zDGjWqfBWTVcFkwvJ
RqZHGvajApicWswEO0OS5c44Qx8OuiXHCd2T1In9un9IgcAvQ7XUEOhvVbmWLFwgIsADqnBKaLde
cWH2qgYWF7475WMRgzXiHddsmn7SjQPAW6JVcEiZzGopK5RH4ffr9G6Jr5XWwgkHp5B0MZh6nZBW
+QBFSk2UVbyNhFRC/eGaVM4yORuwhQxbhX93Gfid3OerUYfFzjHUop8tUpPqRxJjbbi29GSaGyJV
65ndwvcpuLfLNjC1fg/92CsrJ9RiY6DLiJOwJRwC07RcRrUiPQkEBzBp6f2hPNOj2fUpy5QHGM50
PEZTyuqFsNrRXvhWlV2HpW3mrhG0MlYo6LQTknoEp5fAfP32zEM5qt9Ewp7GjRhmKBTyHDfSgHnG
EvidAW0BauILoJ7EhwNv1HRSpgRLDDwL1YciCYLpRiI1IPdLgN85flaM2SKtdc88qrEWFntfV2nl
RoPsWWyTgLaWFXopkLA+of7rghlQm3VZ8/AosIdpbSzq1OrEly4VcHIdzApQummmFqvaNvVJWIoo
7esV+ggphmIACifcMCOOZ00NGmOrTaORngVy628h+Vf9GXQ0WSxp33ViWstZmOiHyCgH9WLCDwfH
yQR4GslzZhiX0eAr2kINOxWjFbh9+NBNhe1qlRXVsNnseGP1o3VsmJF9R2aLH4rErSEOSeJ1+i6R
O26suIolUhdk4uTs2MRKP+KNJ4sjvaV4Jqs2WMRFc1PwCQ15P3ettO2/JqXkV24K3fcgcMm+xkLB
W+HtxTFawdHTcXNTo7RBll9t1QclrIJiPoT0/CE32/BLogBmd4sspno1RsNkIBzvl+GlXQTZtTLK
qriTosEcqUB0caLuZloY2p+l0TeJ6yt29arnTOout9LMhiQL4RkqYFMK/LRaq/b2Fcw8eR0VfTKt
UA+oY7fx6r5L3ZAdQVYKq67Udr4uR09F0qGVaXU+Og0Ba3G86FLoUA9tMyUPkTEIXOAigweN0nz+
TJGpLZY5IXBIEt7V4sZHcAVURipocq6IFT1Y2AM2XEUTKN5Za3vGdKVYZEA34RiAx4MDhsGUY6Ms
+5CpQUsBaBTZRVMM5gOpmVyC2ItVbd1CYZnF3JBjWIrZYMzpsTWIeW1Tj1+CpqRh99BGstA4HepE
rEb0O7pNUEkJNbPYhNmE+OeIA02kJV881rY809grsdZsbwq2AAZHGNZI8deuga0ZbgdJ1zBFrZRa
BI1qu+qWqCdRKwmlUV8Rh8EAGHr1PkuG6KgqUnqDr+E4kkkDzV82ZU+xrDY6ovJG4UqWc+JjnFxk
/n2rg1FUJrpWLsbYru5lXBlB7QRti0tsL0xpmaDjEh9jUTTxUVHwQnFwcbM3UzhK9Q6xyAgz0mEI
V0Mitzuvlq1Hr6izzpVEaT2Uvtf2i5RFY1xLXY0Ov+yZOgpQAC9WhLfJK8Q+H2t4yWc1t3r9msti
uC3aTll3UBmDTaLSL5nYquNKG2uWaGhydBpMYeurXbLsvFC+9KqpPVaSUj8D1cVOS5FDsONzLInJ
sCSLmQemY0AHhH1ypB7iKuUZ4OiLGmqx7dR2L6tLQ8omnx7s5PnGChdWfY9WziDjrt5pwXMap6VY
iSTGUVHVA8HNm6LzsS07DXsiCcJA3nRaDStNhtoMDc3q3D6Wh0dRlVRiNBrEIUQU/J3IrBMjJc7G
d+LMMvIAXQhPoQpeV7h1oWwiczWg9EDLsrUf0zTOVxEeQwLPBi+kpay27Bct0imLEvV2N8HUm+0G
2tp4YUBy14gA9GhDGwMtFpwPDcpRTTV8i+XIhrPfYezj1JKkAU3OFRPatOjbfNcMwLBo89LjdtB6
5mz5IZv9M1/80Wl57j382CIzQT0IAwkojiuZdPQkO8zp5eZlVmTg3hIYfPEk/Oso87JFkgQYiKQG
vNmOyPVCC5t8M3Gx9588wQmmVOUJwAQqJNSIBM5Eh5PuCH4QIMU4KIsU8Y9aSvWVV4/168fzVOaJ
nE5UM6BFKQYiLe+UCKdkTk56CbONYaJcapY1oITWCO0zFaKh5IBHbDv8nQbeArEV2xo2nTZRSDT0
G90yguITGPX7eQMTJyG3BEQHGp4nmMQmwr02oVODx56GPRSmKhtgdv7lx/P+1SioUNJ1oguGLOfJ
KLES5B3UXVotljzhfafrBBpe9gm887TGMPN1EIyC0K4adNXey9xZJHO4zFErIJvmGKVNRy5Rjrdo
B0Fk+905wa9gRBO3YiA7pxqsMHc8o/H6bAY3sGlGpK2WoAG6zwQG5/bwz0sGVDGmIfQAFYB2pyC7
rpBbLh32hudlXbTKJUHU6I1V68hakS1jrQm97cdTm3F7J0PSsdOA9gEJhQpzshmAsNpccCmVWNiB
r1VoaBfoQsFYDFrjBnmH9IlDf7bFY51+sh5PMNQqgnDELCo1KQVuGMvl530Y68qgCoWqaqxjqubG
JBmvg+h5wZQLOL0afByGRY3eVPfJ5/lu9cxS0OiY85opUb5DReeGXNjGqFNXiJOek3oAWOSoNR6W
TuVH6icO6KcKfPNEBR1hPk904Uz1dEuoRVikoWIR23T4TZGuDVwMUTKOt6JLCbMY37z0RCDucFj2
srWoTO8QFnH45ePP+t3y4jk4dkFAQHZ6L9061nBsNUmkbtSAFnP6bCKFUGZquSuXCMA4IjE+XdO/
+JQxiEHfGWoKMtynazrEf2iKwTK7ohHiDnMaxVfcMLJFCrxHhk9q+9YE9w2GEUjwjyf87nMG9T4T
yuBqEN+8O/GUqJpz4iB1k86EYSGg+5IUWvWrH+ikMB8PdvJ2NWAncCvkWQoWoDuAv5+X81gbrTzo
SuAm5KeQBqHGOziyfU3qGBdMi0rhJwOenLTzgFxeHLUUgJnh6YCFHaHZ1+Z4HTYm9dEIHbzk8/P8
3bRA0pjs0bk8LGscuD9PS1hhEhQ2hvZNnBbLyo7AWes11nN5r0YbA2Wi14/f48mCoW7NgPNwM4AC
IuLJgEaKIhoSoaFb+Zr6kJCw3g8cflRQxKL1qQuhYsJG/XjQk5XCoJqO6wWywQjWG/AQf55lLcyq
j0awbZrUP3uUZFw7b58T1fhMZ/wXA4mZe8NGFNwpbwiiH6AZwRgqhVpFvoupX+wkCU1JXFljJ1KR
P/vtOdHLoT4P+xoOwilHpZf7UQ5JAlABKiJ4JkwKfjmaWfPPPh7qlKE1vz8gzDORkurrfKr//P4S
zxBRrRmBW2jMSCmiDPUuvW+6czQCp2iHz4t/qeW1d6C1yBmoiKnxXQs2orfu9MRIzgtlSPrlx4/1
/mXDUkMclGU768CesjCyprOKiPYhfVXSOuxukUuD7blEvCn+7QWk82lyi+pM3nz3ssMpCYYM8rur
lN2t2fa3Xdreyvz892dE8MrdpSgoTp/OKAqRMcoCSugNjheknkmy1CN627j6JP+Nl4eHmTBhDpm8
w5OPNGzhdHexhWFdndLeDifvACVuQKyJn308q/dbHuQ7LSkOatBR3BU/rx4KLElcqQoeRI0Xbag+
s78H3Ni3acwZQ7/DPxdS1j19POpJJsKaJfzncsB/gAUCQf3nUREklxBjr32XE87OXZlc89DDCz3a
NQJIUxD091NYtdvEor3TWGX6SaT8i9WJKjBa5eC+bC6Ok0iZZLm3Skmb7/+uUC9MOVEf8mSODVIj
5YE+nu370ZiqjFXJzKFk3JNADzHxAuWyUsLpYryVUolCOPzq/8JZ8H4gPANMIisU07gFT2ncStTT
lg5GCp3T8LYTaKT9t3YCTrUzop5wHMGl07fXFDlqQzgUuIjSIsTJZ3QHs6ijjcXPfvfVGTMLkbfH
dN6HMH3ToEuoAGAo62g3721oSlBwfn9vsxB0k61NVgpp7WQXIO5LBFzSN7X0IN9Tb31ONT3bR0Hz
/PF83gUOM4mJOJConzyNPOznhS/QuKki3EudCLWdjS76bvH5bH4xCBxZCLLE2rP2w8kgjZmOYR5Z
KHVoWXaNJEf9yo7SV789FYwtOdpt6JiknSd7GDHFks7QgD1sp/mX3C/Zvmzaz3La90t61hKHvEgE
xEFxKvNPfBuGetB4YN8wq1rozK1bY8BK+GzHNRH8x5P65XD6HLaahCICCshP8E38jDLPxIeF4frx
NumHaVuOlCrQVxmWvz+UAXGFcIuS3bvNitreqNAakJwqjdEnTmzgT3JM4p6XofWZhdO7JUH5AX4T
VBcNR6J3uWacRvZI0VtyUG/TVxL531IOWHwfT+ndKESNsMkQGoH8wo10siSkKa46nWGccF5uyLl1
i2K0fvvFMQovjerffB1zZ/38GbVF1ElGFSPHRdLeb1p0NTCW1lLzilhSLz8pd8zh5w9ZOu6aJsLk
cHn4j3VxGjWi3llbkOdwDw/j8E7De8vFk7O8QmeT/ntk+J+o9v/qHdoYmyAFwrn3LsyQo8hCYVID
HjqXlCVD7RaDbUWb3/6kmJfGdGC0QUI6OfA8Ups8mvXWgkTyxr2cDqSDlodNtO/87kgWJ51qEZ9R
N4Jx9fOnNTZTVcDbZEelZRvTXFMxV4ysFFzqxwOJd6EMS2KOzOAcg7bh688j1T6iFVLA3k3ms7uz
4+E89Dz1Wwo64azAlm1W6oSMVNg0PyViymSh+GME3qOS0XiZgjgyUB0jVkV7S5b2mH+3Z+AdamrZ
TRouFXNsUV/qxIPIDTzX4iCpD7goTXeBPVI7oPA53hp6kxf70mtpRJllRObZI+p6SYubiiOEGJL/
IDZKfxvXdBo29C/vSw+HjR3W2/7XWjRDsFLnLOt26CvvQE291kCcCiyLBaJwt/2ExfkBMTcPWbxW
1i6wVrSmRQ3A4cxGFg5gnI7RzVLP0f0DyqjaL0jRGinic3qPW3ZlDJvJH3Pr0IS18hCZEuGOZbYU
fT7+ON6vY4RVbVLyWSGFtXxyCSElWQ+o7NtO6xPD1rGU0Xj6dB2/350oG3GX0l2k0AtA7+fP3ON1
QOTjetCtnHKShpLaAc4aMWQveQdlLKZPinan09JkmOUQBBGgmHOB08pZXvUJJSIBOrWN61eULvU1
vgP+7vdeHqPMjFSIi5zaaAicHKSRJYWTAP7hVINGKB4SZk2or11/PMrpZccoSHrY1B45CCjJnYzi
JaHa1gGKXl3W5vuoLnxkeBOPDCA1Pk00fvHiyNDYoIT+BMKn4UIcIfGf563k4NCqO3nKteDTuPx+
CPxfI838yJn5j/VLfnhMX+o36szfVJrv5Jm/f/n/BrNmhhT+a2DjunrJHp8ff8Q0zn/hO6RRMhQw
iBaSBAoaXBS/5+j3O6Vm/hYBPtxVoCjzJWiyRP4ENSrqH1RTSDSIL99s5DiO/5O7M1mOG0nW9au0
3T36Aol5cTaYkRNnStQGRkkk5nlK5NPfD6zqLiqlFk+d3blW1taUlEwAgQh3D49/+BeoEboN9dPa
Z2Fjvu5i/w6q8cdZSsqlwcFBA7dIXwpboouSbAHTVzWEUkfOBLCGaOwDGJt6EA6D/kHMemtw/ZXs
/7gWt0v1wgJHKuPiWlJdJvRC+sxpVdQTixHYShQpmmP2y5dNnvT2Ji8SZCs33oIo4XWRkkOqGPSf
sZwmS1EBQ+KU4s/jOdltcuC8yBj13hILo48aMYpKdeY0tFs5QBQapzLyHjyxothIPUIFQcIehnB9
PlTFIH+w413X8sWTrVtueUO1SW1xyUvSqxjIQ8Tlz4JUeAPlti0h0eduOBq1ZLIhwG0T9tFYqn9r
n/A2plyZ9tQ6xTSKmh9DtHY6T4MZVZkjSVXs0navnPMKpH43oa//eJL3Z5srx/DyAeGAqzi/rwBY
ar4fL1PPppRyhLM66WRT53Sq2Lj5mMAzMCs9sspOhhrBpqiwJSmOvtHtiJ9ID59amo9QQ3JBu9OF
81YHU+43JaAaWvK1/JrMRnpzMlfbDxJoB6VpqpGKzzCI2J0MKfuC0AyYVt1YnQYoC3YyRqPhCKr1
09sD/q3I9t/0Kp9eumHsXv5xeG76f3hj9R1uZ139b4hiOiTStW77z6Hs7qXKn/PxH2G/kgT7/+uk
z2jhD8/pP27WB61/iHH/+ro/Ah1J+5/0LEg+7PPXnRBr5F/8VRlqK4fTtDWwF6Nm+XeY26jYoK/q
IyhT0hJHUeDfYY5/AuVN0UmxSf+Vs+a/E+Yo7n+YwQLcaPZntKUJv+8pg2h4KDpa9PIhC9Ndu+2P
wpUQyFbjQAuEILNd/6gcjaOG7p01eb2tB8tWuutkS7qKbtLj5EVudVg+LUHknrzSza5mP90CvXD6
LVSdZ5xxQMTAHlusJlT8cZe5sXPy0C31Ijt3No7malvoT+4UKPbIzyeHJeDkt9F247b+aQdn3m6D
dte7ii240052klAI4H45UpAGXbi4gyf6yrb1cz9zFlfw6kDbNnfxVnYkJz/2CMJZ40FymrDxGk/1
ymN8nKDUeZw0BoojHJBtRwfW2OcHPWiPm61+pfntcTkkjhYqznlbHNNwChqvDHq/8GBJBOPW2NY3
0bVwLO7yrXmsD2XQboegc1Nb4jkTGyHVg+rrdhQaKADB8jokVwW0FQJtZuUP0fWItuzpa7kdQsXN
3Yyvlb3eegnd3om8e0BItuSDZHQ3bvSq2Yyr1wTa220orhTwDU7ryw4CwRZuJJ4rXkf70xb0t5+7
gt3zZKMPtNubvTY8u7Lf7UZH8rtAe+p2vVN6CBc7oMn3ujt7up+Hkj9fV8HEb8235Q00GN+8oRTr
Q9CcN7ODradfbkfFyn22AnblA+C1kSi2sm2yzbaGJ79K2/w6/775Zn4Zgpr76B14efc2bWQHMqc9
ueq238+edoVcskfV5+Z+E4he6SQBG52b6GrZL07riJ7oILhvtY52ld2K+/L7+RHaIQwfOC+bjdVO
dncUHYBXR/loHvowv2seKrcNT68oCNtqCD+RL0mvk93kwzf11TBzB1dycy87KAfVKfxIDonMjWKl
d/q1HmJHwWinvmwjbZBfV9vUQZXAB03+SQma7WY3fxJC0DrOhps13OFbys+LIwbKbbmTwzEA1LpI
tnFUbqVrZqIfualXuBgZbUX+7vu4Kx6ka9SlcVzIrOxGDxcfFI+2xWPEw/rgLjtk+8222GsHun+3
2YGI7nf7LEy21VbZ9R+0FMC8/IelfpGk5nqkjVW30mGxZxdc3skbHCQq7T5ALNtquIfOeX0dfIzT
WJVF2IRnB76PSxPcEe7lEIlMt3xOrmcbPz1LcAZvdje2aOfWIyr63mjh1GJvXKR30kByupAV5uWB
FOgAu76lru4yi+zEaW3JkT3dy12D9y0zy4edEm9LP7chc9qDldqGU/qnoL5Rd1IguJoT+7GPsONL
iZSavn2jsJ2/lg9TMOxyP38woOUFqb9cNYHJ7M9re9rdCjYs5kfF6fi7IYieEk8Li50S5nbk1A/G
U3zYhPjQpXuDuXTQrpiQIcI79+db9VZ3ew+prkOpB7gKbeN9sTsfI6/3lCswevW1wafpANmZJR1O
vmpLTG8OSOzIwwEDBmxmvY5WYT8/Fda3iqgwsxYWS3V6V9wOjmx9f+VUygK95ayfjWwUQmxYZw7f
5Pahup33WTD5GYHVOLbB4J0c1ZtCKIWSM7sYm9upV0HvC0zmo7CLPzHjnMZ+xiUnTO2zrVnrzX0n
hu8Vn5dyEHbV/uxNzujioeOOO/O6sDlUdfPj2Rs8wzVuFSCGvsl02PgbX3V0J3WQ7HfRb7c5bgpR
YNyu1y0Oy9f4CixvjMYFl8zc2ktclkDYBrWLoVogukh+Wo29cbojBh8OSD23c+B82tIud2lfWamX
e6jbW523+JBcmVSCVVqj9Qos2J4cor51cqpQdYAdQ9wLMz7VBnCzg8zW7/Wn2OmYfunnjm9XHTkU
yEBQC7i72jVs3Ylu9XC0ZGvjC0HDlyTb5iF2Rvtd4v9FyYer34+byr9S5kVzYaYXR5fTEA+tqx3O
pDJ4DD58WqcNSqTPeSedc/Y6x7B5AoYSoOA+4U1U5KoTQ2E6gnOH1LE3uio/pozGY2uBEnVL63tl
V/Zo1VZic0DKSGKR4RfbJRh3I8tw8CZvXbIjVzs5Xwxf8yeP1GzRW/Xg3ZIVe7eDamit02ZNkvyD
g4i+DTvFnfhtzZe8LjS2EYGq8wxCeeQWLGHxy7gtwvUL+0Bjjol2eTx5LT8lBE2c0PlvxI5gZ/ij
C/PQXv+KGfS8zmf2Q07Nn0Ub1PIt+OWwdevAZEpsuEwWQk/hYdcvb10pzJgsg/PHg2QUChOzO3cT
x3AKBzE4Nwv5rYNhzzZs/ceRp4MEa2s8DFPryKCRxGWP6MWTsza8+jm75/sZV3wD7MjVXNEfPByM
XMkp3ZT/NJuqYsv3MdzMKeG6eIhcw225peWV12I3Dgvwqyha8R3kMmgzO9hljuJjQcnIFQ5+LWHJ
e0Yfmth58ipeJ0xNx/QS1qwDF8k2/IF3iyQCfxbdyQF8ay22wJtZ/20ds9FigfmxF5M7CndNjCoT
GSgkgRPmlKOHsNC9dSrXrsnvSU7NRcDAu2VpqXvUAJzIicL1cdZSafDG3RIQCXh7C7OFAeITgrVO
vTpYBw/C12fjMG8XhqPnrnFX86gn/Mhv9knYb9t1ojqaL1ytb1p3lqAiBuhM4Njr/MLt7LuSuxf4
etyB7VcYeCsd3MKvlGsi88NYqBa7Tq/gp3WQB24+539Q/EgcstcgGMCE5XaCzW7wtUALMMoLUidy
zUDYEYN2wvUc9MHCPF6vpVDlrWskdjI3eZuYEqkCUg8vqPGRuxfCgnBJ4nF1Vt46Jao9sSkAMetH
RBeRKZYQPFBQ8pGLcqg77IaEhX/a5/PnJKxdDc6OT7gKely1SHWZD8Oe2DXA4mLmiWTl9qsZqmHn
bVizGz/x5wCO/ttMTY+Gv9lOnhB0XhDZ884M+yDx1+Uw8JHKBq9PBJ7chTIE3j3xB2h/AKb7m0IY
NvdrrCp8fB6YMuuIzQxt6lSMKMAsLqEzq0Ai24vLiPosqRvjYb5RjsQ03nXpSIfSWccbZyWmXR5Q
/jp8m4WCJ28EmSebGsnruI/KL9bxsFM+Qw+UBUmo92fey3yU+O018ENkp1wdWQkRsQgzD3siUbAu
KKNF3zio3zSWr3iz+DBXiLuL0zwLfk1Yq/md0a0fmQFU/ShTEHhmYrDBlEYtmyublu5hn0EhQf1q
U7YFkVM5jcfhgh1zbSk0XNOpHYo5u2CQB4+BdcQtHWfeqvg2w0+eRMRaM8+6WgGYrGFI5FWzUm2Z
+rPh0Uur2/foS5BHEsYUkULo4ZK1cSWsIRhGyp0163Er0z6htkAqwZKs/Db5Xh/XoW63kLTtgmEg
evLvjWtSkht+dh9RYjdXpd9SqCSOTHxqfQjz2qG6Km+WF7yQKBQGKhsUZ4MuIHKw1CNf4mPmEXb6
tGNX4hasY5SitwW8Lk8K+OMWfettvo23tV8se9zdkqvTroXC378kVMurHodmoVroQ8kvHwqPLVXA
vXg0fm3FEj0mmJU4+LnZJys9sCuyoD9QJdV+46UBxE8+RTXiZGwp6KfaHVXRWnYJ7E9aG50yO/Fg
uH2Hoc+ewbQbd61bGpcX5C2H8Xjaa3bmGc7govDgDxRqp6AxrJ6v37gyu5IolCPbPDaB7J/dlpI9
t8Ww2anH6F6NrYEfxDv9odUels7V9hRibuKVJ6v0DbYS6I8gZhFyiwwLBkWudj8RTMJhF4X1A+PL
RFGczdXILqTaba5nTsYbK31QQrQ2dvIXfATulWssRdkdnlGUQRQm1J7SF/PY7bRr7C3dwkOgBff1
2F0VWG4EV3C7oPRJkZSZax0qoSXpxr7g4hbrlVSKMX8dsV+iB2ZN9uhE1rchyKmksP+zIHvZvXVN
bfpcPeNQNixuvk/3cc2+ZvRkf/YalzIvoGugtAGmcmloflFVK+HXPm/usExCAsLjh/qeD1Pzra9X
WDd9lGGYozGTDcawDtd9mPn23iDEBr2XPSunnfCF8pQJKPT7KOgdzKTuIQNuwrQLzz7eIXblZE/I
ojvfEBaxom+zM3sn9xnCE0EBGzPM7yyde9Rt3VWQVNGYXT1iJro78KfFWcvQibJbeasaAahxCYhz
JQoj7LnYXuL47m88ScLK2F6EwRpeEQGBVGJjrjmn3M7mWxmmYecmx7PqnV4RaHbhHDGKkh0B6GH7
1XIF7J6tDcvW4ErchYVOthEINxtP81pvvY2BOjkDlfu9uC2OS+wrXk1yW8s6iiDCGtxvuwnYiB50
l9lOWI+9zC0djfVAp82T+ExDbCDn8OKYu/bzYMskWm7eXhdNw9XhKL4V3am3Ftvr5D5vz/bDa+av
9ew6XOsWZLDYQnORhRTd2OIngRilWdMW/RoLSRty3ltAsTICEMaLFsI+/CSxEcDElv+fGTI4IGQX
04H0SyW9VnXCLrNJamxGK4KdAxmVNGqsz8Ggsw31Kxd1I2904JbyJBFBfi0HTYrolHxoeO19TfA3
w8I/+R23f3YFf/0k6dc+Xak8gBKYW+bRfRsyXiSl2e0fz15O7dHZBrk3cyffCBp2GyRSf+2/DH6y
hmF3HWW2AARlyoL9lFr1a0/FKHgNF8pcPJeo+HGzcwZumELKS0Jxmx6hp685Tqes31jsQBQH9SkK
scRtXthqk2HW7aJAVfH7+hvM+C+3sYCafuxYGcIpxT22kQ4UqVSa5dmuaCyR193v1CkuWMSFHFLh
gkcm17mwSpKd6AXROSKm5URAxaYJTn22lrmIlQTF9VpvIe2y5gU/IcDRn6KXRGVqna+ih+gQHbo9
Yjrhxp3C2ZfocJhUrL1Nj4miet6q9Iz6x+J+ceNgCCPqvdnWiNgi0Z9GTVBu+0PhTbsOKSG6MA5B
yE0POPWEa0QcPZyx1m0bdzh9On06Wdc6Saj0+weEdK/6Q3bXv6xpQLpf8xuGdE7uqoFk1aSA/kbf
naxvE4u7JB+soQrHJf4T1zhPtlOYzomjBhCPUAIldaCwQlQDDu4kNk4f5AXyCq5wO4FoiADMVnuV
KHzpHznNQNDOvIrBo7FEk25NKWc2ljMlKte36ZzYi4fDDvuMfi1avTUpQRzwZocwwWfWGi26OXlr
daPSaKBqRqDn7Ky1wdq+w//b6wlk60CQS33B17zaOb89DoRUisKWMMUb6UkjyHu52DdtK/mm11ju
Vk0rayKiQ0mlkiaSY6RW+QhyEnG1Ox6dMBBZZ3d6FG7OLDTsNl15m7LVV8naU0Bi9hfipeyyONhn
pR7HPCT/E/VP5611pOlwus5ObCG3LzyDzM5eHa7M6+YgfspuyiZAqyhxs8PM8l6DCCrEsW2XFGGN
jRdWyhTsnHVOzvwMAFXcLbvYe8ioFMcQVQnCNPaMNyfNTrbdGkCCdWvL5po1i+INW0ACjDtfrSXi
SP2zlniy24oeZM5mW7giN7QWhggDemNIaiWWNESNtaRrKMvo5FDUNfJ+3ZQgv0NIJYKtcWwffSuO
8fXsnIhJa8uhJMxUVGPGR7tl9T+t1otj3jLHOrlABPMQvUhX2I3WFm2Itd57EG/PdxpSOIfJOztr
IWsQGtfSUvKqa+Fqpss8PKlheqde1zu6ajfnb8Wev3/Nj7onB+R419galCTJVUT/eK0eout4W91N
u2Yn+fL2/FrT34ypec7uhi7n4qWhRmE47NlAU8awNQ4nSmI2cV4XLFcFtYZ23e30h/OW/p7ThyRN
N9/WTJF0X+7hxZuHJ5IjtaQjHlEGZV652HCGm+vN07At92QhCtoNuSzy0IegEGc3GvSheWPEDqZ5
i9WGrafs2p15VYTEd6I47XM6b/LV5tjv9JCtt7tu8NF6DN4C5t86wvn/TNERssW7pLEqRv6pm7Me
nP/X/9m/fH2ufhR+fvuNPw5kZO2fq8jyn4cwCDZzNMMpCwoAgAo5x/v3IQzaOuifQ2hTcCJZtR2B
efx51izL/xRBdWmABIG2AS6Q/s4hjHSxSBA15ZASZJQJBwy0rnqZ2jpw63Vc5pJ90tKhc7MJy8bC
lKfELjHtOogCIuk6sJ6nUq9xa0BdI3PGJRe+6EansXyyuP4+ZqlEvmuK4iEd5uhrDqacLigHT9dR
pCObgrdHdHbKqqy+xLk4WJuig7Qs5gJ6arKZVxikl0jYlj2GFdYC/6uzsm6Ccjc1qyNIrEk43otm
NL8WCME/VMhK32eAqu/hriUT6h0IAtc65oc07ZVmX8JKv0eFJz0K07gMTjalqJl10oBAV4ebsCPj
bO9Iwgnk06QuHWojUhRh+tyZlbMCfY9Jf9YpObQe3coJKRkHO+/q5J8bLJZ3KI4QopXTgmYOKjHU
U/gaUKQtc/4Up833Yu6gPrQL3UkQq53bCivRbCpFAO7YNsaAwuJZ/ILvlnxAgaX+hLPqEekCFcF1
JZOo0KJ88Qx5xOetHYfY26AB7QhQ2imwik2+Ws5AEOL4fZlIUScRZ84Cl0tP3pTJF7UQV8Ey9EPM
VaxrEBBQa2UB+1YDKriE5cqAyA/qYZWCq7cdg+IiC0jFjHSxkR37XhWvQINl7GzHpUffrDYReMGe
a+kczLbFyMcjXr1N+2r5Yhgoj/gS4AIk0JIzYmutWc1uyUEyvi3xGF+vpAlSpKRHGM7kDRoqrS4n
Txg7oWNXaT1a3dFpNulhQUoW7Fov22CUxs23op5ytAhNTJ1AROSvJYi772lSZO323PVYdOeVoL0w
Xm2JEvYIqMdsk2Gw9QWJ5M1JwE0eLvLXbukbwdPE7Ny4Cqo1HAlmCD15HSBbdDjBCHBwhuXUTdqf
pR75wFTGe1s0ontRPrevtVwrCImjH02PX837e6U5l3eFXmS0vbJNKVma3LTb7qwan09Q12lH96PY
/Q/i6H/zKLx5qe6G7uVl4Cz8f8EBuEpu/s9n33Zd5/86+H5/zr3+1h8RVQAA8U/4fuBX3sRsiWb/
Cq+CpKGTvyJKDRi1rDSRIPonlkcwOOQGDEZwUfC4QLCZ2PtngKXJjq4u/wy95g/53M3fibA/HnJz
hA4CDJARgRfnHjTULhA2unpSR62L5FvY5XRO8rhD6KDW/UG1os6ORaAay0xz6Hy+ezdUvzgt+PGo
4O3CgOlIFbIJqUaSGJj3p+zlAlmpjzvlVq6i2qn1xERIFaWH319l/ZZ3MBtCuIkJATxTA6MS6PZr
DfaOY6bCHR7LcRBvzoJ8EPT2BbGtxE6F0zafvyMJUG11SXR/f80V4/i7a14AbHDn7ZoTfr83Pdps
ZRLrvgRtyGvEGDWq7oOL/XhyuYIjTDhmuk4yBtz1EzKxFsoIOA8XSyqCF1b1itsWOd4fuG/fleKc
fIAektYj0YunA2+JRjOMZYXLXzzdBP61iwZ9c9PF+e0mUvp9F7VhhfZbLMz3nbIIITDGbasgYHFU
B3ZYvx9daZ2RFzegkz6g7wMugrG0Dv+7V1rLRHrcdzY3XErej8rmmJp1g9P3rAcc6GJKq/UI5004
rms4k92hprUZCbdNlX1KUw7uwqGfhg9Q4j+9c5BwiLHDiAHCC6Px4gAMzK8hNchwXJ8RgrLSfllw
6e3pMjX6GW/j9qM59vMocEEQXChSiYYBp/pi+XS4IiDNdtauK9WkV2Kkd50koO3XtB4GQOg5DZvz
fVGhpZS0gq1i86xjmWMLzdKEm0rtHLGs7+JR/1OK/z9qHv4UT7gvUGWUaiCH4K5e3Je4QcOhNM/6
dY02zFSooTJEX8psbF0MM+mXaSKVzjkLlkLqPjjG/+WYrAZTsPcBTQIo+nFmdEWs9+PEtfW435d6
9mouk/yAUqfH3Z4+6eZ4lQwcApzVjkMVWYlDU5r8epVXxu1gAa+NYcbvZ+uv5sWKf1+h9nCAxItb
Qnr8pMbthteEcOI1MuUtHrzjSy4oT1VvbD6YhZeDT43ObJDXWEd1zvD/OAAz8HplJgreonPyjGRP
2FFcTEJ7f0JPKjkPD6eUQ47qHH0QhN4W/fs1CSYU4uBKkIAeDTv64q3PadI00XCWbhXzLkU/Ba6k
g9CfFW9j9TgJ+3ZwJwTkVqI7OPksTR15evr9SL8ljJ/uYaOs7HrSKlPvx4ev405WzvNGup1wQTro
Mr7ZXxVah9pR7Wzmwquueac00OjwV3ZT20kYoZP0J+D5P87/nybh21C8u42L8FR06VLEJPHb+FVT
vO4btl5S4uBPIuhbDTmL0cpau3jWONeSsL/+YL5Jl/ng8vIXU2Bgs4TZMpefMd+TgngTTKlzTq1K
v5qFIH5QaIujyHl+KCon/VwV131iJS8fvIo12v3uVVxMhzErK0wzRel21BA7aJ+mDe1Wg83M6Vsl
3jRMkI6Susco5PcX3vzy6WV4DjLWFhr4vR/nwCR2abykxeYWx1IqZ4VeZgThwdZO/nS+jVB1VOWA
1GDl8yHrT8i8fTnXx0rZLjMCgvd6nFuKHEzyHWiostmmCrRbtncHZPp/f6dvddVPQ8R6AdT8Rkm/
nCaqMHZYqEu3OXYupn+erCvt5Bgnux6dAXRY7ZxoeuQuvZvebhGpBwRT0ds+UZcVXlP57XhsOdHj
NHyhfy966mNfOyNi+LqlcJwyBvgb/P6eN5epf51bSBURZKgWYcpdBLMmYTslyNPmNq/8mfbUc7fZ
cxwiVE86gmdoerAVD1KFm3fbzNVQR4hvzvPDiSZp5ZwOyQfRTvnVNHt/Pxdv+yTVSYVsKvez2Flp
L7GtH43pEGPoudqSu7QGsvzQx6HcOwlIzPYhkwNpYUOMP/CXkkBU3JTiThUDBGQFEBfiJ8wHOiAa
7VbX3amjLaX4WLpqSDJ9xuS+iAKts8Rb7Al+P7TrgricDe+f5CJ2meIwjMLAyKbnL4MZmLpXlH5k
PI8LDLfr31/rpwoO3RPILKRJ9hf0b5SLYUN5kTZLpUi35mBrNzIgztqPAvNgftG37dXvL6auX/bD
k11c7OLJ5rpRdHQXCQWz03B0zFE2kFDNROTf1fEqKpEa3+aJj93GNKH8awvUT6fzbToHNQ3i7Goa
j4Pkio2V79vELWtLvRH35xwDBKsH9bCK3FnSXXqXTzaix/1njsg4sdAOGdJiDdpS8nzfy8F5OiSZ
mylOuexl0Lb0nb9pNRKht5vqA67Qzxng7ZFxQFtJ5pQjF8uEalMRlGqRbhef3q7I4YTqSd/kzzPN
kI0XpX7P2T9wsmTf5jZo/w9G/KdVsV6eJMz/Ab6nQP4xBgoziulZw4ibsZ/JVjbY5tlZI7BacZqi
S5iDHCsVu2hOW09qkBT26buC0Ctn25JV1Ye59ZLIm1M0irNHAbE4TikjJFxvKuAVrLVif+4fjdpS
7kCt4BOVu91LC0qu/GzWeEDYEvi31oqM+7O0ExtgIkbtVPNHkf6nWPT2lJSMkCegZUkX8bNvelOH
NyfdFonfn+0ciMgzVob1I0g85MJG6dDSmDptK1rKxxGqn2YhKHbiAFlzxN4fPsr7+q+H/a8buki8
GJlKZX86SbfGYqetLWweM2U/505yBUtmKg7tcDWlV5O2haggaVscAeBebe447E7QAAHbgNMI8TN2
eiAHtPkS58RLAVOIhrCNhtj4tX/Ez9JZbpMb9VmD/3rH7IrOoafNzlJYtWF1t4YXfeYMSH5E1z7m
5BFCnI+86fxYHqkBTE5ostX5zpsBDguwXCw2Sc1W+P77Kaj8lIbXl0PXmB0arWD6FD9OQQh0oiQK
s3Qr3JlX6rfsuynb6tcSvJMSisBXBG8kXO+7rfrSYQmDAu4Vz14+U4ibn5PMqp8FcGrH4VZ2m8eS
k1v1tTsy5UTcFj6PBoYUlvAtva320a5Cu/Cm3/dh/dFu4rJ0fwuTpiihwgE5AXbzxUPoRT2cTB6C
we0mawJbA6XkCE+o6/xGtSSAvJqlvwxoG1XsKpDc/v0wbn4q5xnGdZOHjAoGM0jZ/3gHc28KpZYk
G2A56Kv3D4kAJjvH5IGjH+CiJ6uYvQJJaSSfM1v8vLGMXX9f3fJCx7DkoBwOESKL02F4mBMLUqou
+L+/wwutG3Y06x1qtG8o/hFPVC8mvVnqXaMZjFHniQv+g9bpnvyv3rhZavfXaGp8kCc/vOBFcEMH
dxTwIsVbqGMrYWkvFZBebD8gGKGwfeD4r6Kqqz6INh9e9mIuVDliyuU6F6KH87dhY83H8cW4l26y
5+nZfCw+qJ9/+d7/GtVLPQ9BK/+8WvwYqXiI2BijfFcTezrb6fg/mmTvLnYBgY/Pg5b0aLrfLmdb
PIXyaMfLVY1xSIW906n+nOglytSgPHS3LryUI1bBbgwvJQNH96Me1Jtr8xw00VEE5qR2j0p1UJhu
Ezsv9Spq7+rTR/pCvyxg3s067SK8JJkgjHJKqG11R06c5aGqgxpEdYoREnkdhy3YbR/M9LVOuaxj
3l/zIqlXiPlqccI1I96DZC2wakyv6u+oMfHtkR8E3alus9ji0dXrqPloof0q3dFXQd9s7ftCEv4x
FAjxXCnjudzcRq84+uAU82QCmfnKYQ+GN8NVWn5QW/+8o19X9l8XlC9izyaeqt6s282tZrroSaJ4
iHh9udxXPLvaWhPLPR38arNDXNbKRc3b1B8M+a+SyPs7uJiYU2f2iqzzyNM9Zjlsi/CPpE5f8vvf
v9qfau+1fCCUQaZdO5rqxZMmcYdfRBSJd/OJPSO2D+N2ab0J+fBVBT81n35/uZ/7FBfXu3yufKz0
LuV6eD8VRoDrzDD5BVLDYHdFG1eloXQ27U0BwILN88OED7mluWn+wRv+6LEvFtGMtEs0Iyd8Z0hb
w7Cj2S77rRQ/4TSFMNjfjjIXD32xfLCYOBtRwtUEwHcgLvHT6j2ORkVUzQsLvexJuyoPxmxjfhef
QvEJvzykrkBFKomDtMiqLiJ6C6ZLtQ3kuZVoadLGt5uN9/vX89Yk/GGhX9yp8uNKU/MIpbSaOy3A
ZAx2DC5cdpHdzOgUcu4a4huGydgCpuhsyZ2PODz6XBtLXb5hD4UiGcVyyg64dGTs1ZTuMBvbc3vM
OxpgziKACgbRUeyTM8LbsT+Kia2SuIA9C9BC2tEeF6cQsEZAhIuNaqvfldP33z+htI71T08IcxLC
5XoscimWqApJNqYbnnCqrr40GGUoKafrYQcsTH6S8xAp9uV8XQD60z7Koz8Vyevgvrv0Zb1gpLiB
ilw6UVzd9DMA2rE94rGb2D1LAa5U9NElf4qcF5e8qBiqKp3/fJ/FvhZD0T5N28n0RA1ZbBbcQUYK
uv8gXGu/uihCLqjJIjEsKpeVWyKIKWe6i3RHF25oQ+TdW8QaATfpngqBZ1w3rcsjzhg5DA3sd4FF
Jj7a5cnsbRRrGsiaYQlWEH83eBiJleG1pbubzIEiqd7OT+ZBNMJIwe1weYqZizFfPTiIRrM/VjbW
dNvJnhL5Ygk8B7N02ow9QL63QhX4VWLszQa+jPLJaP0h3hqAqko2EB8sJe1XEw1FDs738GbCmvMi
0oGCGDfxIIh3KdZywC17O95Pr6Dozp4eXZmKjdUOs0Cxp+TrWPtnEF64OXw6bU82DQLjXrjNa6sw
GIADBZ6SuKIRyL03GkH6FN/nh5J1aZ0ArUGTmfxk2Y29dzIwSLMwNExOD6bgjsrrKGAeYOM4OYOe
5pTfgAZFq+jMYH5KNNrxLxHO0OzR6ApnH8S9nyo5Jt/7EbgIsoPZm/2IxNNdv7kBVtjhhCbAWX1u
SzhxQvj7hb1CdX5a2O+vtr6PdydjiWAsQqUx3jRZwu6bzqs20C9vqR9rQN+NbUD0eSkKC6DGACiY
onnLHpN91bfuCxZsJBrAMR91gH51U2uoQdoYBM9baf3upgALiWl+zlZ+tCP31hRj8fHBKP9crKzD
rIooXUloCK76Fj88eNXmhVR2J+lOx2oYrKFpsTUevhdfY6CDAGdm59xZ6EdXcRB/+mDQ11d4GU3f
X/siX8gn2UyUkmtDYFUe9U/iC8h8pqD6afo0Z1aZgY230L+Nn+j29JINNZGeSpAz1vh/fKAe+auk
/v5mLrptsSnWc3qagQmWWHfZ+CLCp4J2DOD7g/Lh5y3RxZhfNGAqTE2EsjtLd/2CV2BOM4/V6Iij
bUh7nawOzQt2hnjA0+D3I/7hlS+SSF7iTLFEPGSHAbSMMr8VY5Y42/je1htLaZzWsNTB0T/cBa6v
8nev+iKVlHmmyIvKhbUv42P3xBzTnrG+ymA4PgovWJC2rVOcLCqTD574l4H03fy+qP7VvswMPWes
VflWhluHpU3rA7fEaPJqeVZexpPfyLzp8wfT6VJ/BeW4dWGtx+0i2g1vRnnvI4pZ6IM8zaLEeYid
gfPF2h4qQ+Sr5uAsXzDKsMbkvqs/V/rZUmA0x3fLw7nZdvJTK0lWKV1jJH+OOIvlKDCCWQXBa7NY
ctphdAvnvnF/P1C/nv5/3e5FuE2iRpoGrnwX0QTAWI4804eR9Mjx49h+1Ob9ZY5fm1urgp9CH/LH
oDMUAvaVSiPdVZA5NAyYm5MtKZwVADXYJw1KNanXQFj/aDbI6/z+aRq+u/DFbGiF2mhGteYpKdux
lZ4sjo1auMkb11g9Ma0RhyYEqj5xEJJvPKBh2ojVs1P1dIIR5nNHyelHNwHMnofLaYeDpTL4Svb/
2DuTHbmRLMr+S++Z4Ggkge5e+DzHpJi0IaRQiLMZaZz59X08MwuVChUk1LIbvSigqiDJ6XTS7Nl7
9567ccRJ+He9+xAj+e73PRr+7jwTy/w7uP9/3Bb//Q3+HOz8Y08IZGoZTVnzWBEmS2da83zQDZ2y
1xYaWkK9k69+/WT83JK8PslkjnsByFdwOx9OeYQNuWpoqcgSnxgjb0FoLmpOzh9y5eJx7FZNvPEJ
1cav6+6mptyMnAEJCBYlmsxNIZ+88lwUZ5pudrvy0ptxPgf2sjdWDg7bal8PZ59Tk6+etfmaEj3b
r+fipXD3RAzawa4Iahiwp6okYamo1zKjX27TU7Huk+iUNg+/+bI/vQcMAJw/OVDX7ARCFH58NKfU
SxMxUgiE1VlR2rlBtyIiiMDSbfmkw73f3mXVDW9rWR7jcu9nm7lgLHvnNQuEolG+lNVySFfhO4m/
YCymdYLD0l511GoUYRQPFwP7GI12ybkNE2tVLOtNgZVbbxp/P7zYR8yItCOpMYtVIO9+/fX+nOL+
8AJ8+HofNgDDm6e2b/h67rgOO06Iy6Zeqi+4Sg/hvs83cb2UUKH0HV1kn4zleR37R9ejIbVx9YaW
WsV3I7baW1l4f+NlOHzPsDPZa/J9OmercPpZxKhtq2rLdycQYty58kGbC8xpQ7NrfRIxlyb+kUuJ
bw6zL87+YOXFZEhvRP6lxIhsn2mxN+mqs1dMbDVmfpyk9QLuSs7t+zySKveZ46u2N0U1L0SEvnSj
vecqPP36Xv1cGl3vlXAhvRFDgu72w5KordRCaRNTGrnrySZWMV/M7a2MqwUZ0j4mIaKru9sY1eq1
9h4Pon3/9RX8tFp9uIAPtZnu7aEVNfUfrMGgfqzaiy+WPgiR6Dev+M/n2g+f9LESqzwHTRTFthmt
W46W0/RiiTvb39fVgjQf6I45ToZ0pRQRR7tff8trmuyPi/KHD/9QeZmlQ0LQ9Zkkvo1xtChWIQ/D
eDCN7SBPTb/3kg0JyFF0SPXWyi6x3gq9DOViZFv8XevM+umc/eFqPiwAs3alFWWJ9VDKY+vvAqYT
3dp9UN/Q7dXIB5rf1WQ/VSgfPvDDK4mix9WzzddH4Cinb3W/L4MY8fGzWd5LIDbNXVe+cNcpXaKx
2f/65v988EGZYJsIm7AioJj9SfjV2MUoZzd/INaOKPoqkAv3Sghtw/k18hUMhWLGJiW7z3FNfHp+
PX41noMdy+c0JD3PgzkaXQZN1J47Td8DW00Li1hW3YrP1HzT1imntyTe9MRKndmxPs2N1r8ptn6q
LvkSDsc3C0S0I6C//7hoX0f1vpNa+YOWV1GFIMNzZNva/vpe/dw85zgOGuuacozuFuHtjx/T+qNj
ZLGfPFwDOYhIBYWUtgh8FUG/TR5ZV1PAKWRVQ57G5LRjqO70v/uuPy9Lf14F8lEPAq0wgw/b8ahx
dcTRlDyIkVFm3sSroBYZkeYNgClgDQGyqdB1CHrEKa92hnFqMvvBr63Hbkjn3zy917fhH/tJQGwI
yhamkqD4YIt9rOTqcazbJIrih5EPWdVp8ZAQFbow2/j7oLWx+PUv8MGlybbMMuxCYmVmZhJb8lEi
mQfSwzig+O69cxJ2am2IfU6WdUvqeREvCvC8u9Z29LqS5Zc65yTlmMo4Nub8onp28ar3CZAXVb2O
i/KNAWjcdR7kWofT5ug6y5SFxfKGfJ8Ir/hN1ftRA3S9+OsUIuDZoeyF8Prj4zNNykfI4oX35NvF
i7mmfagt6W7CKN9HbUE4gW/tZTxitTBKACZxaeCeYYZU1Xm98IV6mlR9DV239zbk3K0THAWE/FXm
EzvtdRBZPOd3v6/98w/8p8wKqxLzXI4zHyrmYYq6yPZj82EU1iUpIYzUbraCJNgc5yz6ZKQ5puty
jpm6j/6OkBfgE41NJmMwXLysao/jSLMQeelpwmi77xyL0GrvnKLrXkymmdxGfE+yjmeqAOH1l8Ts
BiKaTTzRZTYvf/P8XLeSHx/Xa5AJUG+Q8gLv1Ye1thVdFqae2WCICettlnD3Y6NJKS6kv/Z0ihAr
e/GF1W3shtqIHMzp4Jek6QpFzaZlNx4MY6AbxWRZ5uSQZCktuHgWG0KZlkq39V1rkwmUWVO5aXso
B8rQ0coeOV3/+qt8nIUglUYsGkIEvmo4rmrmH58mcxjDPiyr8D6rtDoa6fBoU2qWwr94PEhLJYiR
LdJu5830Sh0SsS5lgqDFsYL8UFj5GnZtdnAKYl/9VpHmYmUr22G7//My/yuf4P+b/hbyAv7xi/0H
u2Cj2uQHhuOff+Mvc4sdAmkkzStAbR1iVrkaBP/iN9r+H6ZFfhCLvAkgNryuqP+yttjBH+gFricw
mKCg3K8b0L+sLY75B0e0q8/vira9Yh//9//8QXkL3PeH//1PAil//Mf3PmCCCTr2iomHJMne+rEN
3/hTUJsjFpa2Aw5fZ7m37KSGz4DYKXc681KV+t5y9dqd+uJUmHa7blV3ACf/uS77fST6Xd3AxPGI
gNt6eb+xtZmgmaG9XPsjK0IacigK71IUm3n4HNVfFM29eCxJRsY5XZF334nnvmV+SYb1pTfTT5Of
tjdGU2/orGTL0P8W1M5bX9ogYoZiQ8bkrU6Lfd9mn2MX3VYe2Vjc3G58kq2kJ+6gZXYc/RQNYpX4
mrTTKCT1vB9uHJmQ9+C4q8RVJ1kgWjSaW5H7mO7JIF/KmgRC2qOqt6mE3DxZRYoYegLv3llwP089
w8+M/nCTwkc0+u/1KBCXFNWyjOevWV7cEH1XLgw8lAe35gTsZ58xjXYr4QAMSuR3Y85I61Tdi9bl
bTdRSIVms4i88M1LT64X79PkaTTq/jMZsPXSJ0NmQZI8sIghBjQzcZl9O2V4KePK+CQzqrIezzwx
rSSQ+/dBTvp01aCcrmbOpl49v4gC9lcxulvTR53pOAzcxuToNLjknK65Yexz5/b2jeMGy9kmFdtS
5zz02SKVfJ01EZNhNR7CPMYnb8qzpyK5tLRO16OhSNjNbXNjDFFGqjzsx6xaF3mx7QNNr3G+c6Pi
7GikQKFzaHTCsd+oHnSX3ceTxp4fG2ojrqB51/DfjBEmpg/D0w+a1VTzh7E56oXTTvWWfONy1WMC
k4u5bIwj78qio4vOPBAUU1lcioyWklN1t+R+MzlNjYdrNNxCRjEI/CGkhd/NT4YbH91cPdR6ZmOt
669pMZokbTrWd8K5SaadxLDrMdkuG2eKntLAilfSoZhVaers7WlAkZbN62JMSCUvatgFuvGWmTfW
qzymnyWaW62j77XlnEVXPaOFYW6grqxOL79J09o+Oe6Vke/7m3Bqpo0ReQAH6vCc6mk3pSEMv9Y/
XLN86YR3l8nHYNtWvbkh6NO4k3N/76YthKWCqsZSGddVJy85+F5mawi28xTzJpLVU97pF12Ej6ZR
nP0imVAZmmCSUnu8uLLcF7PHgLXLXofOgrel635NUuRT3uW8jba6DNUAdMeNSqqm9KuTwT9VPgJh
X2QkkJsgK8/ETSNcTN1h32YIGcsOBmrpkkS/cEd2J6ycy6YRE00QxrupBc3IHwuwQ0HxNlgp2rRU
M69qDW/VZt3R0umjCGMMFwOp8zUiMjJ2V34s+GvZ+BbK/NS3XbNICH/gRGYsbV0efDoDhjFCJkrt
r7IHPdigsawJcl6RyF3yWd4uTEe9yjscRnGxToqb1KalVPGCJO2djIxNGH7OLLridZ29xcOp75xw
Rcv1NnFbRtqZDf7C1fLU9RMSaKLX4wfH7uEW5VZ9EoZoUHpU5VrPBIHbZpzsraTY66jvCaCrhg0R
vdbLEOoHrwNPGk+0LsauXrgSp0fVht5yGj35pro4XXSyE6uhdLK9a4yAcmS+QFDXr5FSyZX01Y0z
j+d8jg+1FdBiaer80FtyzYNQ3Q6hcZyq/tgU4bfZ7z9l2fBUMM3QJcGF5Wi8p6Inl57Y2rUZRzex
APQy2we3n47kF+cL4U3dUnCkUFPg8EHK2DVtjlLMG4Zto5zybE/O0jeCDtl6yhkDvbHR3yZBd8lU
zlpgxsWOs8bVJzwcOy84EJmAWDKUYjeHmJhK46UWSMHsujffM0w5iyBg/arsIPuaS7s8mBJCqzUi
6p/1eDILCYOjjMHo+PIK9Rkh9tX+Zurlg+cXr7m+V5Ozk4MBECjreI7cYt32WKXnvJg+RcV+Vpr1
u6PD/TQJuzkbsU1zeV7PnTwk09CYC98J4I2QsbvA6TtsGPJ77A/0qAai1t/MnOVzIsL0nAtEqdUY
I0ttm4XZJZBpiha8hx/fDOUXQOngmVRHfyifLsXkii99V31L47bZaospttt6Ox1au0QZm6GF7xAp
TiXNsGgTcRjiGT811vY0fZq9VKyTHrCXke9TdFmlp6G0GQ2/D+kfwdS+T34wruq4OIooiPa2QEU5
xjMnwb5a5j11uMkeU3fntA0etWA36KKjwLtpWuS9xyGu53apoyA5V7H5jvH6ESv3vFau9jYJB5O1
8opyQ1lvkYEjr7TwKN9MbbQJZQXLt3Es5kd1t0uSMN04uoP61A33bm++jhwzlS8T0g/1l9w02qW0
WAAGJxebxijycxiyA9EQeE39qKoWfgMOqm5SiKNtwIMeRNA8MV5vMqObOE4Ic2dLY34Z5/k5EMz/
naGlsqhK9iust/CPvGo3XnNFEjlmh0Il2dc0i/uNOxuSP+iT+eiPzAzrCJprItLuq5k45X7G1r8z
Erd7Tl17evI4ob1OoSzvzNxbY4CDtOLdePFm8pBteeG4ZOl9ADD/XFL7f8rMfljO/rOsvHavotrd
JK0LWHgoJLs5i6yR++3aK1rysYfoc9j4wcKvKhc1zlCu3DrZoBI7jKTXLGT9PjTCOUVWwLyVpPNV
P3lfsizc9tL39qV1bY7F7bM9EXse+PcR7fZ26J1nNya409PG2Ylt9M52LQ+D1YJ2qS3yirCbLoq8
aveMmDeToRcjxp5IxTethLQcmvtuhIVcWktlI3DwZL1LIw+4AzHTFbpwX51KeoEZ3hS38J78tD5F
kVhIG0BMHUKfbsLNFFnNpuhTh55HtZty61MZumrRlYj56jleVCAAbloH7GF7fR8FRBvy53N0F2Yt
1lnms2eqk9kZOE4SqAG8DGGEbLt7iG3n84QfIZxG9la9H9BPpq772KCucay5Q4VgrMIpA4E9oX3u
/UUXgpiFt2Dl8CURZXkFZ2MO9KVrv9tNsVX2ScJ7SCEFTMjavTzeud5tLNO3wq6OcyNWlUBc3Y/U
SzEvgl8i+423ZdTtorQ6oOjbkgSzpOzCGScOBoFuWytE3xxLI9+kUwwt1p1x+IiLo65GqXKot/E4
PyriNbmSwVs6SQd+thueQLDbK3diQ2sncdPRiag882vsi6Nlsp810/y974dzWqts4w3zIpLNrrCw
46T2DQ81Jd81gXs2FqION4MCsFy6u76Jzmmnv+rm3jCHh4q0B86oGEcelCpe+yp+lsraVm2w6UNw
b0ZxKmNj79fmpcZeOBqMKVVW0HbnbLmozHQzgpcgbmD6rvLgxSvYqlgbiPx5Vb5+d83o6A3ocSJ1
atJiO9jd1kjdbUKb3kurbe4N3/oBZKoYDr3bv871LjShCtYA0029ccrw5OSXcB4+95N9auKT6d7H
Yr5TY3jsCm/pus0mQNGuE30SZs3L2wMLtVjI1KiP2qW2meLu3OXpF0Gtm49o/nQYUDNV8qtd2zvR
GCRUnNu5AiEa1yCAg5zvJflnJlN8l6S3L6im3dMk/FU7h+e6VjfK0Xc9hibWj7PAEOHnwa03IpfR
905jwOcgXmppFzdFOrULo7bPZjqtWk2e22CwmdQmTEUWnH04vY4UapEocE4XZ5dC1WusI87fJ/gU
j5V008Ucp/F6stplYbFppd2tspiAxV6x6pXDACjpdlPn3PjTW49WN8iyxTw2E1kb1zCdcN/J8KkV
FC9k1R0IftqMdL62nWPc9Y71WFcv/ihOowjfeJLSVdnm93as5KIXeOs5jMTrIRm+ymQO10EFfqhw
3bOcKmcrq3I3j/Yly8zbQczrspnQhjQ0G6OOUKbSfxdMyRYah1VqhNcTBaBKtrH4+lj24etIrZSx
lZnSOBXSXxLg6PhiWxkQQbwwbZbC7e8ldtrJbG7qEV2H3R1z9sDEQILk9mwB3ehhMY0wd4jXvr8J
iwqEnz47RvBAItIq186LG7ULi2WPPUPrZWdXj938NRdfMs94n51jani3JmkANVxFlr27afJ2zdyd
Vd05d1pl30aVnpVJljR91qXnAmF0IbxydUlkXLwhXedBe7Bd2Ktp9T201N0Y92tVvdiZ/544za7M
5DFOzfESW7AZh+imqpGqNL1zYNPmtDYz7UwRYGb8Z4w2qdXtrRSw3Sy+yVqBLm/U3lAO3LLCh4o7
QHSrjG1qM3Grk53W+nMeGM+6EsxEsnHjmS0UUW3jQ2drKMphbwwx9lxK0tlgsXE4pmOeH0CAJznD
bVgthol4JR96JB1J9d0A4VLZ+DBiad7nRhCsfYvVPPV79B7t4OytAZspDmS8LcGnqEpeqzKn2Oq7
U2zZl6qun/oZp+LoyOFQlczdosl7cssZTF7ezwgcsq9txaDEcNRWtvmXxKaWdAJVb6lMH/t+grwM
7sAop4aJtX7po/q1zBGrUsDHyyYZIWcO2VvJoRWT7WgeIqX8zdwxCk0D8TUe1L3ZSAaPXXCrs6zm
X8sBtqrmxjaZtcfikrsmUNQMa8ms6b0XzewxNXLEIkNLtsjr+JXRAJDsxi13fpAM28z1BGracd6a
wYRCv0e7P1Rw4ZNwhKwtYFwUxJ1zy9PomayVT0nt41dJGWXzr3U3JIENEAQokG0N9cuGHKENUttM
O6oY4ebxwnEB9kdU8IaO7wr6b+NA5xCZU4I4PEqbalF4wO9U/e741m2h501UKGs5+RHTlSLOq40e
Inn2U5vDRJ05K5+w19XYT+0mESqkL5n6D2nPbJlbOrI+7Ce75AwZU62Marxto5yejegZlauSlqtT
GfbR7aTcVPAOFlk4yGXqV9bezlHge3VdfI7IU94LA02WP77FID8CM9tMLs9G7r8oIzgNBgelxj4I
r/wesNc6U/kZfXKA61DRqK6zASyf3X8u0+EpyqBGuIKjewxCrWFrmwnKKkznZPc85iMqeErTq0Vi
FCtdpsucKVRluCfhscL5lvrUWZUZrqfC4xkfjGTP1lLS30xjCw9L7TEqJwFu40sr/WIVo7Ue8x7w
JGfrbdzSgxmTblgmfZWAus4Kv1ybc18sdTBDrOXtY/WIjlkcnafGcRYaKsQyLgxNXWc/dRHayjBf
WaN17H15QQpApl7yJeZRk77xKQ0af2VV+TrKgGZquUkkTeJhttYerAQdTRFdGLblrFREXUS5XnpR
t8aMsLC7eAf46hhrHJv4uTcVxKoVIex6qTx5tCznklGqlRgs9ZC+u2G+Tt3+EKYYrMvk6NZfCxE9
jk1w2zMrJwgGYSdJI7pb9B1wajJFF2nffI5CrEQFpKR8uNRFcixQvPrdUsnpDoLDzTjlL4asTlVe
7zyKNqG8ZRmmB8Ywd4HKlk46LRptJCtpDCdXZbcOju7qOvLun+sxo/F8tTLO89oLqhe6Cu7epySm
YFQNW6zh0iIQTrwp4tbaFNmUnoyE8jSqL0wUFuVcTOdo7G8KO7zjtVwlAgRTfBXlGO8udd/sdM9D
UpN80KhjKtP7fLTDSz9m4qnutLnuFHzlWUEMKVBHGvoVTtbCjAzWXWWdjMz0FxH71IIMT/Lgsse+
iWln1cN4aJL0LnKqZO2ZdbzIZX1peztdACh7mAs/ROyaY4o0nltp3cRj5C9tZVNdzuCipK5f4nya
IObi0AsbTUVUPNmqXrRzTQuiqCjfu3CTI2vPYwvhQpx8b3Kt9pE5hGcZVhOtnMzpNlke7HSa32Iy
ZlsMOOx2m0YFT248P9ohK2ePWO9I4PneicnOpBu4ZCgk2BgcE7O2laVb26TIsassB2Ifx/tkTjgg
uv5DLMeHLC1e+pqS+v+389tp/+1//Q/L+WU7/9gNX9L2n6SqP//CX918N/gDfhCqIaZKSHWv+Iy/
mvmuIKXJgbdzTXi9hsfRsP+7mU+//ooIJHGYLGBBoi2Dtb97+dc2P4N4L/BhHAShIHv2Q+/+l738
6xf5x9ALCQvhdYyr/WvMI32M8IOMZMr9zi21Xa2soRk5JfYK5U9vCs8F7K7EWJxjoi2DZ+Q88djJ
5qCVwfkv8iSboO4Eu51RmTVd50ibhJOMMXMyGecKhmmrgJKINCFfiWyrlN5DxElfhKOG3wTaZGQw
SQ7dUmcklVGri7xe2Y1s5C511Pim44xWkhGZRrrUeUdyZ9H240GZyVWa1wfWHSFY8X2QBhUH48Ju
8mXoVtRWQceKtygs+mpoBmkzGqbKcVT7PTZ5y6/lvhXpSFe00iZvDySxHSPz9NTaTCFXNQl90GiZ
xpq7wZ4ZUEZZo/vVIFUAsFpG7ZrOUXpjzu2laG3uSJqm35xIoRC06GcMt1k0IaQfDS9eu9AB+51B
Hj36VZeooDGMnhyCeAk7AXLH9CFyvWVfl+50P0ejuJ1y8tofIhHF3bewywxvXcSSJBowVIZ3CCzF
AbMQWjTrae5JZpoUC3HuR/h8g2TS1SU2JgWStw9se5mYHN5xaSdzsBRxSViNsMKdnOlb4XdNnIS8
1rDj3BI77Y7xeBvdtrp2IAo7ZXtwYj+Qu8wh53Wsa+l+FTBA6Nlarf1dxtifWQ+z2wJgCNMMbvAq
Fal4iCyrODU66yEjjvPE/9trzqhV4LAHzmP1luTM2k0JKvLFi+1hV9BTFgt7qi6eg+hWSH81l5pd
ymk9RfF9iIA3Pvt5EQH29tRM/YLBOjY701t3mT1cO8sYisCiEF07jTdtEQqKyGEWaGLMWqJD8wda
hiMx2lhjrufDf8zubv+aEP8wEPtRinV9hwTp1szur/BOhvgfpq2uSkIekZmgpzhNmRmnguU3ouOG
QqPk8BmIHi6C4ieqHReT49iY4EUkHU9vcKqjzJR/hbe4izmoknMkqYin652zp2T8jZjrzxzxfw+5
/75W3+FM5SHpJ3P1x8mw206RmReYnWOzZvabZU6U31JrBgG/dAZjMgsF5/Z0NAu9q+zmM301czw6
lZ2Ha6duCIrRBU4DTIRo/0dOid9FK+Lv4eg5y8oI5c4IcxAGSV6Ui6zUll76WaaOiS3FSjLQEllw
dgZfXRTv4EYmZQXavenyFayv8D2cvOyuqub2c9mHgjK+lxMWmshyGLMkVvRUeobxPsWRuqvdoLiU
IlTs5TXDnIXZ8E9Qa+E8XIzITmgL573JwbFAtf+bn/xHJehft1GYPv/FFsxhP8IgMmv0+yFB3prl
qXevSt2/dLV4zJPU3k1x0e49E96n1MmEhllntPta/0thds2tj8t6L/q0fYysxFjlADuPQWIkG79u
aaEa5GD/+lr/w6Ve8TLYFwJ+d8RJP/7iYU8mszDo0c7a7p4Tfo31kCHhVp1pb2m7k6nAJsUPbw/q
d7fpP7wZgOSsq54CbRRQxg+fHeok4EjH0zZ6ApidDnZWpkMaKlP1KTB66+KUNklDKcLgaW6Qkysa
tYh4NqWidjTz8D2iDXVyObjgUqKOHXP3d47ND9qb649JarfJzcG3h9rN/PBOBJkcibQETURu89XS
UjSrLm6ih6rr2DbmqbmKtkb6HPOE7pTqultHPdQLzvQvYdwwBUyF+2K7LDt5bRsXHRnN2gr6cifS
YNqNftFtY2lbd1YSJX/njv9XIoqb/9vwn2j0foX/bMAr36dvX/5ZUl0JOH/DPwMieUmwpL/Day/Q
21E5/VVT0d/+A97mX/G+fxVb/4rxtf7gL/hEQQN1RBNzFez+XVJ5f/BgUvr4tgnzFijFf1VRXRf7
fy+w6DYwdsCl403DMOWhivrxkTfKuTOLKSR4TAlKj8DsCZtQhaYlXI5A7AkUWNVJYV+0bZN9YwAk
KZSLFq3M1NdcN9XrP+7df9qduBk/XBAmbEgbhBSDcIMsHXx4/xnmCDfvA389keP6KWkCZ0/5QFiZ
VRHE2PWg6UUanpTtoTafzOiZrdm8Y+Y6f/r1lYiP6kQK2hCsBbcGRRK3/CP6g0TAoknQ462ZZ3bs
dqWx8MZe7eUUW0fbCr8lmgb+qDUztEBM1nYcVcPq2JPCgaX6NHvSuvWiWi6n2XFe7MjwtrUey82c
Yp/vZLHpYAEDaCvL8Nz6AAoZK6MAmYl089o3NB/kkxU0rVw0GeeImedFNZN5oDxHyYDWAUmWZqLb
dKNx7ydKXuzS945hV7WLyKqYJ1Bb2N+d0RXbMmdiVng5WAaeiaXqiiNGiGY7mDPhXUZJvKXjvpUt
HOte5Z+5EGdneMn0DamhBJhjEBKCER8Qc3zvFsVxDGP3qUDSvWEePX7JLYb/Y3IpiqBd1qbz5hv5
q8jMy5BUj0Pf+psahs/Sluk5V0nxEqD0WhaVldzFUZvQneEGh43lnTTF3YKpHilPjW7Oc+3Rjhui
cZMnXvMoB5kvg1A2+yanbASw7NCdniHWju5EtIWN2drKnZtwUO5b0Pbp2qtGOjYTvbg6GGmxBYZ5
E3XGcDdYmcH9cwBCL2xzepdzTMOjNHHPwnS2l23qgbX3E6HdL8WAGvSAnulkWEkaXaeeNCPnk7gK
NHrDXBr9EzOPF+Hz81WIi+G9NgTZiPKrMemD0yTf2Zg/o2i4FuNAp8OsNXf0dMxFXyl9zMxG0B4P
wKOJ4i0MomwVWszpQjXsq2mcOD547Vm6Trvt6Bkt+ol60/OGo5mFyaOdBhzy3ZYJ0fznLNLiKOR8
zUJyGUfL3Cc2E5EUlvZicGzodiHDyTypTwkKxx0k0G9ZGYt1NfQuBZKhtzYgcNz1ybuVVfTB5EsO
dBoKVETRXeXwtvKM2Mjce4hH1TFOq3e+gYF/9gMyggb/OmXH1EJXtt6brWmu87G6jzpN6cv5EQeu
Nm+rYppGGj1RuImxLdzGMPlwm3fh4xU4uw9rWnNzxUlqUTdReohS07pRSI9uU6eV5TKYfJAXtPFv
ZSH7k2wHfX2S9eCuKz+nB04L3SggK4mZQ1YzJEfFarJKbUaSUlagBuxu+pKaZn5n1KS8eddncM4R
6oCJU461HvxcMGAO6bXdqF6ATU1LNBGMiisJUC8aJuRWo4uGGMoUbf87UzFv32mlJ7XxvZHLcYcK
QWIX5DdDBGArzl/krPZeVn4y0wppSI/coEWQupxaCDY5Movl7M0MPmhwHxwXdvmUzYAHZiU3TIAM
VFe1Rt2g7C8cZKwvLHj5rfaSAvpT6Zv7Hnw0kPB88kDaRca7mfjdXRh05iejj+XZQVPWASXw62+G
imbGpHm9MZyQdEs90eo1KeVba9DMwUd75w9NtM4Ck15PROPfL9p56wxQdxAUJekuCLP5eSp5sYbR
bB4nQG7bIOx3tkV1YQ+p/z1v2T5WJqf0VyX7+iGRTcuxuC/FcdAVULG5soZLmPXJtg/9MIfAWfWr
1INiKE0lt2PtEKc78aBpWw/mIhBjfi95wljTeFxvy9Frn5KcCTzGtySVm84ziGPz/Ch/msNBBJ8y
xyoJK7ECzfktSFAcvM8B5gyANpkVXRi/ZkhkmomPbjOxpidiFqxPlXeupBkuy1K24slXpvUp8smh
mCL3Jk8jeRt4iMEXHPYZ7+Su9TIx5WC06dJekLp7GwoLK5LlO/uM4cJqyKAhcQSFGlGFlcOORcmW
oWBdZx0u4MBM3b1T+fCcJLhMnvZRbeowGg9d5MwSU3ZnfSoiBYWk7huGDYYfA4ow9Tj+H+7OrDlO
ZN3av4gdQCYk3FZRgyZblmTL8g3htmyGZJ4S+PXfU+6vz7bLOla4L0/Ejo4d7bYQkOTwvms96zbx
kk9ijsNq2y3ByjxRxZDkVPE+CKY4247Z6BIXXOf5l0V591kX+mqzmmAGFdzNtwyZ+VYNaXhd1U3a
wK5KLZJh+sZ5CIEYI4bmPwoDyL0m7rttOzFh2Al9F5no8T4NOnNE0l/eJ0tZ3Lu+dcv3bi5Snv/N
KMcFKVtsdzeJp0gZ6S1nlzDnbk1eFMesHEteYpV8RlxCPFw3McCntbzzfdSZgjMnjY9CASfIxUVj
BLAXoafmAV2beAJpCpqonENnuM+sFt+gs5AbWU/41sd2AOKf1gEWLdHJ5kal0n9smIfmjT/W+c3E
I0aXV0AaQ4rQP7RDiS6rHbP4jv/XHkyXIpqudHgNr1C/ExWpBKqyXdJNTOe/q1BQUsIdrI4zcVtB
KGmb9S0nErVJJykOjm+JYudrUdwh1QCX0+j3Xl16ydGjmfDWTPNA3IO6nuUk9gxC+2LJqDrrdSp3
YeHEfC8TJ3/6Z+P4QICFvk3yboW3VxMZuAr7UPrFel06jfWhx0IIW45ExlgOfMGxd+mY1ewSqdun
Ym2DaIlr8eQOtdna6MSPdWyBh9Bp9UCto31KWtu/QQHf3C5BMb3JrS7c+4kcD0zLIc+U7y6hQAhp
ZWAOdpWYCKDkdyfOebyp4lwwa6Eu7wgmuBtT9oS1bbpdsnbx1Uqv8d52dZHjN0UUT3vWIla6HsVC
/YMGRpiqvsWDKJunsJ+D69i0DzZWyM+ZhNrdziqkjj0Gn/XistRZeZ3eTppNKoIE9LKznRXHxaTJ
e9+pKJ6hsQJe2aFD2FCFLx/zdXbIOkQjdumllhVNMVy0dVLY/hd/CLrI71e+pmBKwc71WUVIay/6
52FOkkgP/q5VnYZtlce33YoZzzRkKtPDqN6FdkGsEXyL51SHlh19/wbdtWCwpBVpPb0ErLgMKbl7
LFdXeTzm2B4W5D5FS+hj68zRkk7F5ZyFzdP3CYLqy3idh2H8tBYokYshjN80iIsEOzibLy3WVXax
AKon4pVG5C62Z5v+3yTt5HI1YpQ3dl24D91QBlE/Ze5DMfYyyzY82TmMQsRow33cFsNzNk1MBb5v
mGaCYb5d57HP3qfNwgkwzFOF2sLy+dZEglWjpDE7buchngFUxuzq/Mqdb78vyy3KE6Ib+zb8VqVJ
eB3WQf9cUR1CpyYS6Tzo3ObZOqa2p03YdU4d0QmcTpkXA7ratUfIui+TZLnt+iGImsAxH0PXw0Q5
JfFtWvoltdvT5t4TQ/Mk6rW/iUFzUyxr5Xz7/V+y0ziVgTzBP/24OTnRjWme0tCj5Fmjz6OnnHvc
QC0X5rewZbeQzo3/JfVK/c0XWl7MRcVfk34pL4IymZEOzM58a1t+8xTopfnYG3TZGzTCqxORxcIf
+VPzRPnSvqW6kxya+VSJyvDyIhJrQ2fT56xDAHpKc9XV09rvpM3ElCwj/zaAA38b5jBPvj/+BJ/D
W+m1fx9V/uhQ/X8tweiEtP7fD90Xfff5a/HjgZuD8j8nbiKLKCFhKSF/iH848n8O3CQW4f7m/Ezc
BdYlefIq/NPEEP/B9AUwHbMAPhTvhJP7p4mBw4F4BZDqXMSHgPBnR+7wZ+cO/nNsEh7LLT+KXwXr
xM9nbpmWfabUQIN0nvM8Wr1i/djFZfcumN31Y1yz9kNznHpUkaL5ULkW/fzEuEa9U2natWyhfSfd
LbqcBbVnP9u3KVrKrR+X3htnCLOIQlT5MOWZDQIHqF+DgzCvPti6OyjjJxWbT868kSdjNieTGHrs
zzUpO/vSwn63kWqB0jvQ07Cvk1wYcgBb2rDA3zLL2WdBQFi8U/cXhcrdm5VNT3X0ShsFm5FlDhYv
Xloyhi10AJKp9YR7nxv8pxLiMOiHToYH5GYQR1unlPW9K2I3uTB12hS7pQ+HG4SoMfvOPqyco+MO
I/IqMQ7LNslCYpeSyuGEOdCzpiOb2Fa8qTUep6Ow6lFfzGMeBFFp8vYvjn1AODBDQVry6oK+TZME
KFonr/AvtT8NRJEuvW63GeIvNphN1tfbGOZZuXNKTwvkBcX0ru1aSH/JnCGw8It6idYqpuM0j8yg
W0RFkDVtUzk3bdxXrMqVKg/NEi6f7KrCy9CLme5UttocMYPSuxbDbKp9aBtR38Ri/MzcO5ijjUWX
9jqi2IBOc6DSyM9ZJLa9XYU5vA0BE9YoUWTvBvSKz6Gl1rtSFCeIEblTx4RgAbKmRRZc14RP5DtZ
1/QexnmgVI3UP7iauqEi9rNM3BwRYxZ2VHRoAGyo/C+IJmta+bQbJnDWrmHcbV3VcV+O3S0AtTtu
FaHZSOzR2mXh17UOalIyu8QlCfUUqzVNtRfshu9hW47b5lFxiuBS3YDejW0cfKbvOV2icqwv4ZD2
pKF+Dx8Kw1JKoL1kEjWTbC5NPuWo6BdDASBXeVXdjklD0lNuG0bmSLdni2WVNoVNeMu3ZcHfMg6z
gw6/TZcZb8/QUT5fRDh1R/r1BaadijYmkqnKGb44ax2aq3LBhkrsVNydjrV2OwZRMIk2vmxDvfao
xavQPjSriv1Dpc04o3RMgcG7DpFaJwvMfDl5mY1cQHD0zdFzVhYfzZCSs21XRXp03VqxS08aWeVH
x9J4ezoTJDPfDkZc3BRZeFe2oiqPpnIXKi/j6jYV2sEg6Z9xdpJ3Td3hiOKj+uyZtiZXdFgCEkya
1kHFip7/oWYQvKmyOSNNIePYmirT0R1rwj37Y3d7MtL9EbrpNF3hnqLTxrx56sCcYzrKGkOdNQmo
ymFPWLqB9NhTdNnw8Tl/96b+aCH7P2qxO6Gpf7OedZ+rn1cz/vO/68e++I8QLEsMEKyeNj66f8rH
Uv7HFvTCaW//3Xj/YTUL/6OwVRIQBX389NdplP+zmnlE81H3o8L6//v1f1JAPm+ZYKPFCBw4p3wq
8hbCU8P+B4ZLteZqyVvX3VFgbOLLqXezKyYXJz7OfFmEPdd1o5C8J4P9moP6bBll/aasHnqSWC2J
j/07/eDHS7drlmnWsJ0cszyyqnx5MJKYhHGyYYT+8DZeKEuf3yY9UzroNOhPRWF2BzzpH29zIvPP
06m/RKkpzb7vxXNmuhleSuI/Ou3QvEmT3LwC7XjxmsRyAQNwXbJczh6tZ2nqyaWiiX+qbSoxt1+Z
apJHq9HWG902d36H4Pf393n6mf9tB5x6S3QqMJhJ8gDY8XznW/zwTL1xUHYvwyWSTZLqTYy+561e
2DER7zAX92WX1O/+/Irs1ZheXE49v3R4zdLTwUpZWZnv9JWw2/zKVyuIklaYD7bVj4c/vh7EAGja
yma4Il34+U1yBumDlfpy1InkKp0oJ09p+qbzk+wCwtNrlKYX3mFISBVt9u8GVPuso9gh1syy2V3Y
krUJ+73lrYNvjRIIavfKO4ogvf/97dFmOn+BIWOUTa9N90KqU3vlhxfI+T0JiuWU/OX673us4Zdg
cspXnuFLF6GdTAMqIGQF5/bPF3Gtma1337Ebip0KVL1BL7NhYxBc/P5mfn16UASY4PABOyd2zdnN
tLqhTiGcJUpMtw6QUkrY+cLHebsfLcqGu4bqQIF5v6ceGP3ZtZlWYdcrKnWYh4USp2fww4N0S9Jr
2rQjM2FaLHzxzfDeSU8q+N5pN0lWEY5e8aBfmWfOn+zpqqd4U8mCexqjZ+Nl1Wus0iRdIzauMc4a
P8b0keLVfA2G8MuFmMmYQFndOR5xo2ePdrD8rk4VzZVBfcdVp9U7t7TbV7YOL12FhiepUEBN6Oif
TWEqIIaCLpJNVcFZPuk87E+AJIwPr3TuzwcKTUP6mNwLfTqQV+ef2dT6TZJT1o5IMdTPkjl1R7Oz
fGv75XhVsZJs8yDBZ/X7IXLG11GMCgeo6Yk0ybJM3thZrzIYAXVw+p8i3z001IBO/MOesGlXHHvL
O5ocXXQzHmzx2jD55X452fL+vIAFkPPs6ej74+CkwNpblsY/0SqREC9BlskQAKsBeTNJqoD1KeAL
N8bt72/4fMVlB0hb0xGocNEgoMr5+bKqCieStRw7ioNu8VGLifUUZMWBb94WZPBkr9Alfxk+XI88
PVeC5ebrP1+NyprSfxtTbEu61kHJUNfHONT5/vd3db7mcQpXLgQCOrxIF8H0nt3V5PBNBwBmm2zx
ruZMUZ9aqvVAqWnepRgAX1nxfnmKXI+mMkmwymbTdMoC/fHlWR0IunlNA6D1YY8ZJ4SgolKToUqH
FJu9Mkh/eYZcDU2mLShpIPY6LzaMci6HjD4PkCNbX3RDQOZ7+qqo7KV7gr3Eg0RKQBwj280f74mO
TupZa6AiTJCKdK+6/iJztJGbwqUI+/v39fK1RHj65hRSxLP3NcxqbjjEq2iy42LXmj67oZqTXa7T
vLwy4F98eJS3pWQvxGb67LYSaJu5v/Lw3CRvrgItadKpsv/TWfL0ivio0ByxKyc58ueH5/ZeaEZE
1FGppvphqpr8skyw5Pz+sb00zH+8ytm9+KDJeuEx7Erfta6SnIe1iDGN1jQRkbbS4v3vr3cGYmN2
/H5bJ+Xe6aCBiOLn2+pw2U/MXzhP/cG8b5o8uzd0V690tui9k/uIbfn+94Hu7ctOWMAp8ahHq0vx
CUTH3k4m/Qq26HTFH3e3338jQCAnRTJDxzlb9FLdKIKXGTmqn8q95TjddVk7at8bDL6dPT7TxXA/
/P4xnL7mX67pOSdQD/sx9oE/P4WxpO07l46KZqhfFIu89RAWVnko1Gh9SARZSTjRbkBYqOPvL/zi
Z+JJll6aEqi5zqaZFNOGskqPbAyYUEcqQ/QpicUElWCrV04NnEBfuMf/Xur05z/slYJqLTK8Iorg
OTNfp6lz547I/tPKa/C1lceA0sZ9m1nunqTq+pWX+uI36hH/xHkXCo06uzhFCYFsgZfa5TQ4DJ2y
A3XE6t9MOv+9yjmprE0WPzXALaJVTDOuI4pbVRjAIGlQnv/+xb14Q6cpmxkhROJ+dkPFaqyWnRMv
zg2nQ6VU/UnV42sHhRfHJcoz1lXSB+nD/PzOrBFzZpLz2JA6VpehWNXlFJvkcaYO9Ll2vOqS87x3
CFr5Whjqy1c+xYogXzsN0J+vnFKFNSVl+qgw2oGH39bO0bcza++NdXo5t4DfcIKue9NN+sufP9pT
QStQfBIh5p+fL71SEbeMNXFpgddsrWR9CTgkeWXme+nL+/EqZ492Ub2xRb+qyGqcfB9bwDVbp+/2
2RyOf0QL/HuO/fFSZ0vHUJK9FKR8eZWa+ou8zdH8DONrZPWXlg60iJJKREicl3/68x++b3rgfd3g
LYBcU4XQUiVQ05AdmaOmk5QjqPt/8bX9eMGzpcMWne0Nmaui1i+KL5XnFiCQiuxDb0bxL742yldQ
x0jNZjdx9rLagLb3HLIsTtiRvqhuWi46Mw+vLPEvDQmqKTDn6DxJ4mV+foItBLY2gWUWaYmbkeNu
fOU2YQlaIkh3vx/jL17KFU4oOZgjhzgbEl0KrKWp8yBCotBsstIC9zl65REL4PDu95d6aaYKKN04
HFex5JyPi0Lma8ehAMc5ZOyt3bTNrrS8V6HNPJvzFfQUM0qZD742m9ifn10QaqBeXRJENHyJUBRB
c73UZrz4N/fy36uczUqL7jnHWLwhlBfM8slkwQOqy391lUBxcHMkR+LzcRCj+Jkn5r66XdWmX4BW
ODrPXhkCL70XQid9D48HI+E8JkpP8SpXnKURJ2W8D25SMreL16ozLww0iq6suthIPN/3z9ap3oXT
mJvGQWqQh3AEZ2eEbLt43d7DzhC+8p3+erVTEQgRG0dujp7h2ZSwehKGU+w5Udt4FV6hjjiXqCx9
UVwjvuurV7Y0vz5CerMOx6UTKpL2x9lwcBBVnpCObmR1pbNnK9URIByIze8H3Qs3BYX1tB0Flnkq
oP88tPtgdEMU/m5UD22xkPPTiI70tGQiCzHQWv/xuPAplVOnoJiGDP28WD/RenJD7TpRndkess+K
6OUFZ9xr5Zjvv/fPn6wv2FWQw+GSmcj/fr6vhjTFpQEJGK3Tos1fmIv8Vu0c1BvLhQ4XqGe4j6XQ
j3JRUh3sSZhuC/4OQnZOJBHNaY3HXt5R9Hazfc3hvN2HjsaHVMeID7f8mVOV+9hWKb3rHjM/tAan
E4c/fT1I8EkSYaPAwvfL2TlBg1UPneC8MPLN7gkbJ7dkFLIFJ6Kr+u73VztfZQOHYyBFVcV0Sqvt
XIrPG1s593jkfhLEUKJFRkI9tinc4oS/F0LDneP8D78qrhm64AIlFFouel7BGvskq/FHIRfq1zC4
aowgWGIIaLRGBJSVr7VRzr8qUI9CkgTkn4wN1JDOpnKIGTOdVpjfSYdUcLPavnzq/Ml9ZZb99Uki
8GC7wuCDKkpV8OfhZwVVl9ewfCOrUDSk/aJRX5cyB6nlxc0nD3OmiX7/7n69sQBZ5EkZGeJOpQLy
8xWpBBtqxW7Mh2wwovVVjnSxD16ZLk6fDz/oxy+L4xw/XhJuTzuQefBsK9Z3pq/oAtU74xaVxqPl
W+ivAzYvd/A2egP13p7jegPrlgjVwkTp6Oq3RVcGbxN6uCMMvVWQTAYbyoqSOh3u4WHGn9eyPNlW
MX2gK5f1x1UnV2HiPFRJLVFhqBi1ax6DFTAlKjWnZGfu+6W5ZaNbqA0+1+VDupKv0WRrfo+TD2qP
i/hqszppl6BvX5vmyni6O/F4hhSt+0yjTjvOAn2g8yAH+Vn54AHdOgj8kRd2wfS3y1ROfE4Sdoci
bpc3ltt+bVwLUWAwrtgk4tR5LnMStYzT55+cJeyvGkjet8ZyWFatuksfxJiVeyVwk8X8JpsuiJtI
estfeq5OYDq5DPdzCGML5tJSAQvK4aVvptbCX1YbmWfRkgRJc0g0shloCyVgtWadPIs4qgaP5CDX
o2/K4KodrBJRq1DFNrVI3sK+sb4p+zrfKW/ssAf0EBiXDmPEhtPPciOmsYZDIbWzGXRcEiEnUdDs
ZF8Em8yK+5slgZe3DUGwPal4mgkRpiKiXdeDdAbizTR5OO6tNBVfpTu5E7lxVgoWcPweXM7COCXu
cEReItwPQ4NWZmvhJ+BJVUmi3qS5MQTOGYtsIEQNKXHBfgmRJ8hSTz0KURhvU4et/QEXhfqIZxJl
Y20BOjxJ9urPaIlaXl5fJd+Kwamuel7x+GA5BOWGmw5nOSlTdU2LEYVO0BOJMqVjY76WeJOd2z7h
L0aic31YQE4YX/JjQU/0qO8pGMy+2+zpX9Eey4naRFcjRhdsTdE1xzgpQLSiZ2zSjahBQrpl7PhX
iV3m0yUZ8FPztmXS8Q6qRKPxPI1l1uyrsFWPWqTWZecOa7YbITQ/ugAfnBRj01KP/Ud3ceFS95ZR
ZPHVeSN2ybAS8YDTJ/yyOoO+XZpx3UOjSJ0tDm59A5yPZBmVky0j7WJY3nU9oVTMZg0ZzBQ9ITG0
VZYk87YyZU2AXgZl4eieqFlQZHNIH/W0z5ST1ptWy6W5kM2alvsqC4s3Sb1qe6PruUcu3fbNG9RZ
8bw1wFG8TVsHWYEmxQUrWrPuLjd5k2lR3tUcY6i1zEmsARSNs8N3ZJq63+YFMl7E7O2S3rFAjvne
dQ0oGazQTX7ne2hhg40hLiXJokQWU/02bHOrfJMMvZWhoswboKm4F/BErkNA3HGolQYXWXX9h9YE
bbBVxBMnnypbV+KokkqrvQ8107qsg6F/a/lLaEUO81Ifohxf7JSWZ1PG24xkPPcwqZ6wKCyxpFZb
asCAMrqgRvZAUnO185HPEqzCHM+nptsQJlBgu3vJtzpGBslwva+WoLkNsMMArJuL9TYJV0w0AHsr
+kwzJg2Et4n/XMZdj1IUcx4AEKYxZ1+mA1mmQWtiEC34xCsMAKNposC2sLmlvQaomlhwWrBILGKn
QGgR7QMc9S2aKwhnQVc1n6W23bfeHEOkGrEnL1Ht9BIfuaItnzprJqLAwF9XbqKsyyBzkuekY/WL
ut5dg2gFhZSxn0mKkOyo3ISR6uL1L5NrG2tyFUxP0+pqRSKPQ5PFqvvks9+nhuz6Gjc5RXx0DgBq
spzf19Hpo99ZLcL31hhrR4vfyvaLkPPBeArujZ3ZQm6GuYbShr+sHTaJaJerZVjJu+sSulQoXpHZ
7xq7Fz5SOYyuJxhhMOf45OdcXSjjGP+GtZ0aLWOgdC7tGv723i4zda2XbAm34WCNZjeGajYRSDP3
McUKlR0GQnrXHYD/HJhRNS3fbMQS6QX5mnreT2niX4c4K+rN5DW2uxPB7Ny6bbNkW6dbe9DGQ6q+
AXMN37B1EvKYZqP35PvDal+KoVtpes15mB9l00/oqeqKeaTOpfO1Mdm07iRZEE9FWfnclFlqIC+w
7dR+Vs7wuIYDqYhBturmOLB0vNNNBlpC1hiRwDYVwmy8WIUkx7UxOnX6Ns+WrpW/KR1j5CZvh55A
qxag3sGB2gmjfFT+FwbZQI4B67Czc1aHO2jEMoHhQXkgN/Ugi/yQTp14l+LNAE8JIJ/IMFPPz3Wd
MwcF/tKn0VigoNtLWaV5BEcfaC2wQfKXaRCFy9Z2e+hlgczZj/aMhk+Cn+iiL4gLAzhiFgO5N731
ZHdSfDJFRhV4KkvxMZelBgY69FofHBrMx95THZCJdj6NqNKgvbcbN7x2vDzBl9h08dfWkrPeKM9g
XA87tMvb1k+Hfq8pdIC+AUD5NgBd0RJ6ZFHLoHLX1zu5yAJwF5XZgAyeBJ1qby36/ZCthQ0aSWiS
LoVpx70nzfzXGjNZv/HddHwfrzob96FOzSepVn2t8cjBcMgaxsdQJeVXa2Ru3DYDzpV3tW9AhMJD
BozpENZUwGoccIWLfk6x9gHegIBoYafBxhoaES2TJvu8XuJy2okqb6vDUq9ZvR952N620YQasJdI
CBLP5wLNZkcP/YsXzEJctaoGGt1gHpObSgRreJnaC8J8bYoA6oMCc7otZmsMsJExz24LKHc9M0Ei
QNFrh8hYiKNwdKgwgO1bsyTkNBF6yxHDGAjk7kSuVLhMRlyizPQXU6OB2C+98dzP8YhZZLdKiCFv
6mqlYb+pU9T7uwzgN+ldSSHadyejJPAc0Z+AocrNshpPg+XHlB9VNhYHafxp7d/PHHL69RNHJlJa
IjQpMq/e9VhH3Hg/eUNH8Ec8dwaQaWc5pBn52i08yEA8uHrc2c3a+va2PuGBSTRd5yl7zorU1R+V
gzTV3sxjyTyJ7hqEZQkuM9/MqsPABmNtWYjPyggQ8AbdQ2xIyqF5G7sF4H5+DeBtus1x1vWy+Mp0
PSQ7hd1t3DZpunqIY6lCbaawJXugy0z6tYdzhVHTndt7GxkpMafe6h0qGg0F2A6atuhB+TcR3697
U9LVYU2deJ/4FFgRCLZiH3TTSTcH+1km3ZPkZ1u7gLy2g2iHyRysEo1yFHTsSTfl6OlgF5ezOWHP
pH81G219nBwWyb1MAHtFxQqlZGdK3TnhvgWa3dFOSob7Gps0EWumzJct4upx2iPbTS4hODrVxVg3
ADW7bkqBlGLaCB4LEhZgyNUq+zwhBVy3jh5Y/NZwWuEwjWUntmakOLo16xLcz8VQtfAbc6/ZpuOs
430CISzdCjeG7iWyysl3gTuFd0m7tG/cxs89shWs6QrRjD+D0M3Tp0UL8ZTnVZ0+5E2lW6DWa/6W
3BMmrK7NhkuAMPA1gAIJubNCvHfbkl7Xkypmt9y6lCuSfefA6+Z5B7La27ILbqulL745MJ/UtuzR
+m4mtXrsnIVrAIXmar4rFFxLJkT3oaycZdh6wPySwyqAqG4QXfj0W1ffbKtqSL+dRBYS/7I7Pi9W
X9ucYAKqm3GzAGnNhwateSCLb2HNsr+hTmOD2dTDdDtLHRRIv534a+76A0eXxmfn3i6r/joHrGa7
Om27a3tal2o7Wi4Lcz0UMEbBd3SXVXVKvJ96oZp9wYIAEoNyUUS0BPkqOhSNJCUcBBekfD19rFfv
MQYSsbULbG2G0Ja+PN249Aes63IZvw0t1mQTG35yXExvIVhkb7tgfIaVnUXUmvKbOam4gazvAhTH
Xlz3tymf+kNj5uxbnOFpIchlrKJAje3eL1NMiGwSnGrLStgfFsr/e3oqFjCuxGWD3K7lX2MxtY+5
Je9nzkHpxgxsjjbemAUKm5UjDtPUVhHe4xUzU0ZaZuq7y6nMBeGV7ThHGUARkZPm8V1pApLe67x1
roPYuliJCIjMMjsPeJHm61VjTO0QKt8EqWr37hKGH0L6j1fkkJKgpioczKNtrIcmq6ynUurq3jSj
tc8wAzx0rpneTUGJNh3G2ycIKxSBvNUyEKBzDq+n19ZFzRqslynb+wMka2DcjKLHJOjNfRl64J3c
dXojPTxxVUuuQ03uMlru8mGdq6MzNiV6lWGF0udPW9PxZW/SdVm3k12PW3Y+SPSDXD5mbZEdHZJa
Pq4sIDtr0OFWGsz7XjwHN75FpYSx6ZIbZ5GZsK31ct8rlkO4bvLS4JS7SClgg8mzr4e1uFKVPAxq
gXZ0ontWsaxZCan0hX4xbrQheQDhgvtoc8I+qnrWh7qe3adV+j4FwCL/UFV6JsQqsdXbFYLUvpuD
KwLqYe1YfsXvrrNIL353Fcvw0qIZ823BmHVhpuwjuvr0jbCtcttIG8ZvVgDpLzzrMbVFe710XvUQ
eHK4W6xh8fcTMQYcWI1rH2WxDDuboShWHIpCq6eJ0yYYEfuCLhOZhiNV3bWo8p074J1fpra/4gya
LXRd7fApa3OV7uWM+TTtQ3wkJfyUNcmTaDE1bgtiRq+Kvly/BYEljrot2FFrN4tCTtGrsT/5jW/d
FaGOj6e46Ks8w2mMVRqaX2pl+daZk9t68PpbWTjZQ5b5pP1No75J59m6oCwxH3GFM5dNy9cRocae
9cfZeLk/fqQcVe6aUWOpC3r9JdbJCgEZsh58ps8VWy8OFkJt8kZKjHRLdmXKKvtsQaB6QPXrXlZW
1+/amIIDHkKfZxzgRpRNO+3BNdfFNpZWIWBOA87JOdNvej6ZC5RY79awC6/khOoVv1nVbda1YgDj
LHAJtJpgNNPgAxBfWZeN71xOhYkvpF/rq1FDI42FdbsGDrEevWyuyB7BlSzXuX7000aRnufeMWGo
r2UuWRv8RNwqHX8bZP84cg+fOX3U4KK9ov40FyFQAxngcvZ03t+7K7SsYs26o7DNbVGNgu+GSZVk
QsADAbXwW9QY7LrkYJ6yCUfhvHIAnsc4W7ZCcBBhXRK4LMsGITRB40mNgV2W8UdHLCSKoGEPwH6O
fYOVxB3I8K6ksx6LpmXJzmY9sEHHXdwdOrufZuAT1XiXVrUfcRZ17qaktucdvz4RJ1iAijoa41Ev
G9kWFtmglB7uZuOxaQ26wr2CG0qBoTFSfGw8IDwbK/HdvxBkl/tUhn2817JWOFdGP38zJ2GFY51C
Bf7PNjFJ1PK28m3DFAFmvGjhLuHaD744TLGg6ROfPLhwdItDMZ2I60prtltxr0muSMfKF5tM4oXd
mpRiTxpauBczxhARnwAU5F6WKXViD1ocnOGig6uZNWJ0LnQVGIjfHg9vYy0zHGaTTqTkaTudapwe
hbq14swPtu1qKW+jA7E8WTlwLfxGPrTJwkrEY20lcJZpTcAkaHN3GCC3eOamlq3Cs+OU4XNXW/1f
/jAMtwXORDJYCAhJoolZ+0tlQYyIWNtKsR+6sGVgIrWDYZIrt4dxXcv3VQO5fYukMtPAoAPA4Blb
y+ZmpIpCsuFgoLlOnIjCqF+KNt/lvd/f41QGLREixwCaKvXAUKBt97lwl1zSiOwUgeRmwIKfZINH
PQyYB2UoBzbbu2GR8c3QO4TcV/ScsENlOXwAD5goc3oyUm/y2+a9GqDJbqq1jx+lB1dii0cpSyLJ
Vuzb2GnvlLQ1NZ9rDaLuYnZtpMMwZ111Y4nTmXkBkb3iiY9rxMRSs9C41cKWcmTnT2pI3LZPzRRw
D+VC0TScKBxtmGl5em7SSNCWtVsuW3dumhb3mg5upqoI7tYWBPm+zGONO9fvljlSRNzYkZJkf11A
T05W9Aad2eezplGxdEOe751xYorMKlT9EVqPWcG2Cvzu0i06uzzUgNOPS+w9Ca90gXtiWddAKVjG
kCMXEOeXpZvWI7vtYdgREbF88FsRf8Wff7qA31ZgBrM+vXbZ1OURZ1gSTlVYBM8NncmJHNSBhO41
SeM7rGIBgSiuu67U/BDr7KxMwIeQnLbeF1NMIZsBSGQEFSaf1Fcy6DBlUyeGJpJownnkIDu+TmI0
9B6ex3RDQAXnsXDqqR81QamIO4WePbNmBE2w7Rs74PBYqtF9qANrTL7ludaQtIrS7S8cam6Au5Nm
vIdLI5uDVfNJcRhpEcOCm+Vh7IPMNg0Fknoqo9CzWUBsMXlelK2NX2/nKsyCrYgNOTqcWZ5z+jdm
q/4fe2eyJDeSZdlfaak9QjAphpbqXhhgg5vPM8kNhO50YlTMiunr+4ARlU03RtErpLYluclIRhIG
QKHDe/eeu8xkChhthgFwRh1y1eRl9tWY/KwMmjSZr014Wd5GOZgPN9FSls0W0GF/pRK3TMPEKvAZ
Tok0Hgblxu6+V/Nghyj6wLAUNQLdANprMm+GlhPZsYHfy+GqSca6dzZGZGMprPt6sh97GkD5bdt0
ZXOZoetx7CAxi2Jh+1bQBPYA3Xxv5oLDz+LLKgXsUeP4jmVNTgT1bDU/emve9BZKBSAM9KUAkTlN
ZTfgfHQ2xk0xEYTum2MT9rGygTHDI44um1m4xHCLFHREEjl+BxY9X8kXKOlNhFl1NypYx+PSp5s5
U34FGIJ5dGMPAhKjXGRe3xCH0BqX+lwSm+cPcAWYM1qlUxq3crV30F5zEh0bnlOEjdw9mwaiNdBU
sFN4nqkODqEa2R3uRIUIjdB7PEP605SR6CN200Q/4NyfycM5Uscc+hs4FOm8Zco3h3vReZyrttAs
NN6klGnm7KsUCuNDVghbMnKwgN9GMyzZ722lS+2YoAmrj94EaGrHxNK096M/mAjT6izxX6rEqh3y
GbC2kJBgpDZUJkFjqDzr2OX6RE4ZDiG4fHlpc0WIEik/G79OBqMKdEkTCfhDrcZKD/qlqmcjkPSr
v/edPb3kMDIHTH71RJVOnzunsI9DXUzFGdWZ3n8sLPpdzGRSW7Q6KP3IaQZglo1GpbzojM559Kfc
mq6XTnP9u7Qwqf0YaTqwI1J2AjQeJqfFOWD2BaEeEFBy+YnyeQEePbE7CDGNkQF+22TaIvIrRyKq
qvd0K61lD3SrzQ8VRCk9iLUGKvQoxsGH2+/PE1z6FaNgbahddxOs7FJkzb5O8DJudbfVXEjHkabV
uEmtOvKBl1KJeZLNNKq920wDu22NpVy7G8000fINdh5tekR3nCVNqGeyl0Qcz8CM9l0kKv9GZv0M
D7jy0/jc4ZAP1VsNdh5aNApS+vtDS/BXS8mGRJOi7es7mlORuRNlTqhi4ZgVfXhfNbV3zCP0tMtG
daVXXtd95TZfS4Ne1/1c6I0ULHeTVtd/doX/x6T4b6v46T/3KG7eijhV8meb4vp/+Mul+AciX7iE
xFGuQY4IHf5E3MG+Q7WDaQ6TIEoKY/UM/OW4F8YfAlfb6oX3MGTR+v6XR9H+4bhfEb9ksqLq9O3/
hkdR19c8YDQPSO6FY+Eze9+c1W3KeY102EuJWd9GbOJkpZ5VYZ9HfJc72qYf6AZ+iMZ+6tL+eUUc
PKbtYVywVxjgz4K5tIqrMfNssVGN+Wgb+VfWGD7L7KGL1L3pq1uvhnUSjdazr8QrFZ27LK1fZtlQ
M9SsXavEGxMj1U+O9033qbLmYtsN9CDtzvtAQcjred9S1tEH2aaHAoA1lJd4qjtQ4EkdPWJn2cbj
ElgS23znNPlVknKI3/BOy51jJ9mh93rzobXz5TZP8z1RJnjil+VxrjCXQ/1tQQlw9LOHliijycfg
ZprdFbSzzyItawzq0Rx04H2+eMq/pS4dWs6yZj0k5nGhOZ16/bbJLbTYk71pe9faDioeHsuSwq1w
AR2zFz3gSMsGstrnl8nsr6bBdjcQDNmaU6ykNlOu6WkZzANtujPb2g5UazX7xe8oCSHzvKBt6oa6
wlLVIqqVi6dIbiqMgRObUYSlgzspEZlxSwVQA0wXOzsfYt0aEmUd1MIeHdGWTZVf3/oaAeaGQ+dU
NslAU2m23iLird66Cq6UikHg9+YCRJk0IN2DveO56X3HkWWXyPKZcCUCATz302LXrG/thgw8iH5T
kR9zO832mdJzZtZludABXJxlY/TE6Ze1YgI7BqAL6IAft6HtmdpetbQ59arptkjWjv7QPIJk0u+W
oR63ku7OFu+2dkmd2nzxbZXtWSj3vD//0FSVugarS37lUJJiCw+FVNVvIzDAm8KP0gtB6JYRlr6V
7NM0WzOAknxPw3E/zMRfhX2jizPhR7RQND+yz0mdcMGiLMk97nVzW/3ARiXZtqcCtUlNMAr9Gt8x
6/Zjmst9Nuf+mb+YX0u/laFR4W+fSxp2i1lCYCisG8EJdaugD4ZlRxpAmrTVldDqGJp81WwrqLv8
N9GHSaHqy2LmJFl60ffVsP8NfOvXDq4aoqBCwm6jYXGoHVndLpHMQkrUU6A5jNCMdnbY0AEJYgPA
BZXYeIeP4bV0l/Sr6WlPY1KQGkeJ72JJjG5v1pp1nhjxV3epik+N0+n3+dxOgKtdDnnsIToCimL7
slXW2oPzFwp5WUIdk3LnsY3qK19HfwKEzD1kBiluJd3osJNufoaqoQy1mSxbm/p20NbOdZIZ1kOP
BoKHI+SZbImfqclQuoqivt7lhS9eXPopW43tHZCnqaX0ktwQdNYjOoCjlknfPzD3xY8oQu4qHV7E
YMXFjkLdoaiiQ5qMtCKcln6k0XdEJQLgiOMEKr+ctmtn9K6wzfxKqFrsTZTSV5pOjjrN8vGzWiL7
tpiNdrsis9g0Dkm0NwmzoFB8yyZCnbcOlUQp5pG0oNkGPIfAtkBGwtZZxwZBfeGlmMS1Y7RlUBft
VkfSsonM+TId3Ufszt9sqyN/vBxdUvo8QgFyfeEUlvX97SAjCxJEvbOo++51Z6SBPbog3RFCdtsu
tSmMqan5NkwE+sSt7XyOou5JAqw6zAm7+Tit/U0n6pR4jDGqnuxSfV1MWZO15dkHt3WeM8vMHulJ
dLedpSKYm0Z8yRSUBtXQGdscjMgWO7h5XfZ+FbTVbN54y+R9mbGg76nfqluEsERRpGVxY+IODFwK
zUHkiHlrphB6ByrzAakqX7NRdvsKpdL3KGlIppsJ3hM27Sc7JdpihN71qamTL7OceJaqv+tn3dgn
nbDPpVgzwkBZkkT2oJn28yT0J3RN0gnGqI4v84JAktxGZRGY2WDcdZY+HUVhGmfCy7qwYIJ8M8iJ
PkekFR1qGswjeW5G624ITCLeaaDdTc2vYSQOKj2HExfNoWu0xYF6ODi4Tg5kPnWNddCtct4jGYAd
SyIdGoVqbmryg6hXsQo0NULXWn0GdmOkuyJS9rJpkoRQCrj0+gMhKxNPti2/27UiqKk3rS3SaDe7
cGOD6mkUelFafDP72QwpUFfndj1WB8zHhHn6buS+UDyodrCgonDw/cSkzAlVXfZWe4xFawRl4fQE
3Mbi0rOy+jZqi/waeOl8iCdbO4sjoH9sPc1XQALNRPSHih46VxlBqtjuh9Vcj1dRMyVHKuzlLXGM
xpZhfYY0KwO42dXYeURLNp5OfIdKJnMXO9ZQbfHciFD6i7btE+HfVG3UrE+sIGAV/GTtC+igwtlY
4LNof5vZZU5O3HcQgsNNGzmjv6OXRtHVVjuy5MgOMJHrbEx7JoKnAoNfb35Qx5Bzf4dU5T9VmMy3
qK3srz2Ys3OTcx8YNW1R52aC4+mqVk69H+nchG5lyAJi0CCvAcfYsEmREkUAfg4g6e4J3ItIkHTV
eSxo9mDpW7a1r94SGRdXHcjpreOOxq4rxmPrdvk2s3IOaqiDd52Qz21bkXbocCJiNahQeKUlJw2S
g8Ny8shU1XXKwOUAaj6l7rMRha/fVhpJy6ST4H/MPUobVt2s71CbPguyUApBA0wV/s6XzXXSLelV
Po79GaehCxQf4yU7Azqyk0CkWAwsksTX5iHs/fG+dmW90/p0zKG7LN0VntG7XtpTwAcRXWi9byFy
olFGiHB5LXC4oEcTBzRtxPZm/Tgn215DqVKNQAibwqJkZxvRd4WsgXBPgwhYFE8Hw65bDlTZ93RF
FKfCqc4bo/CfUqq1I1O2Bigl7NTctEc9q4fpLtVbkuC8WO+PNNO8w9xPKg4iKynwznb2blk47i2d
M13aDaxW0/lOLcg2NklF86+Q082MyrkhJwK5VK/Hl21ioIQjcibsnGHYafQY6dOuyilq5ixJjrga
W+IXC6XVn5Z0ig7NgoG2s8foPJmi9iIepuwZ/P+y62pgZjnL33kLpJD0YFIWdl7TZseS89OLXaTR
+Zg73RsxxtGqTI2rrUlW6uWILWqPqbC9s53xth+xE5ZlfD92tDcHaKvBgiNu71vlEFSQ0TdiFHpo
5WjTKGyXWxX3TehmVXZeGZp17Y1olTy8BBe42bpjiVB4vwj3Jo0Mn+46UfS2l78Ju4l2wDH0A4HT
B8qjKQ18iGzgdH0Q9jMfoIG2S1njHIx0uA6AsAhSnIrnHHjPRWJHd0Cr3IdRgvZjeilJizW/ldVY
HTtgivSNrKd6GPrbmApbkXDZSm+/tXEfVgRGb6IB5UWuE9cVJdmtq+G3TutB3SpPUQy3Fs+7YiXN
ngZ0l1edFVfMjk1zvnbtIRnFFzCdnLfI6urLbsJsmCIFePb6KGKngIRmIZN8CpEYOTdEEKCvpKKe
bgYau+GCBjhBlqgGUrtwowo/6yikZ5+QDbF5NMcCrRRRxaZVtFdQMdkQakXG3F3dRIZ8oEDQIV8r
adLToN5bShwBi6X3ee1cwrku6MG2294lSNGy5k9Zl0CMcvziLKNSiUCB0pqvDztRu/fMdCTluqm/
FURVBUOSfa9btYSc8r7lyvkqo/5hrurbhbPYZZF7r7VjfZ1HJ3mofEBXRmxe5p58qNlkH8lV+VTY
U+8E/DLiLMls1kcgfr5WsJuUDL6x6+Jd3gzjWZZGDeXimoCqQijyPXuxk/MsCXo084BCRH29yOUe
vYG3i5Oe0lw3OaQlGjwv+4Y3WWyyub2sC72+q00zCWbJCmor6ot2FX0D75tuagLUgoHt5kzpepfP
SbclGiELGhYwQLEzWmwr0nA2dvUDFeTkAk6wthdOvouJahNxM5zpXScvC/Jmz2IUeJtFIYO1Ommz
GfXMG/CVKIfsxN6NPeFd5gJp03CpDdejR7yUFHfjVH/Dh2VuornvODatyeSAsSbhk+nnWLSJev0K
9w8YK7kgTYvdL26tdYepTadrW6bHbCz6HXza5Ry1CqxV2lfJBaFjYTnSS7O6FhEpcaLx7Bq3RcUc
SR2SYjVBZXVryZskBfJo9NSksqzoj93kKo/ud1E99x2o6zJdLgDTeN/8vnqmEvSiN8uIx5QDzsZy
Jd0MUx9e4nzd+wItuzepRJJf55kM1Em0h7Km7X02K0xxVUkiBeXOgQxr2yLoVMTqAFLx4Cuq32UN
99TVSY/eEN1aM/TWDlrUf49zolQM32Q6TknlCJYe6aM5oL9Dh/m56b6P8TSdDRJQ3aZOp88jha7r
KTH9Vy1fAF60QFErdkhoqZCsEIU3oeav5D4V9l0nHXCTtXXb5v5L2er3BcSdI5Ep1OoXjpH0H+7T
BDwqPnjj01Q6KWG/3tUkncfeB+Y6ivQL6enzlb7OdJTciw3NwGnv+67aSmmDyMYRLUltNfLqwpfG
mTfXRZCZbhn6ZvWtU4u8p4NPE7EU+h7Y7nXBxxeyslCfb0VOp1NFaGD4ZY3yiaHLPjvzU0EC9640
qmsO6+Zd6yL7cwpkinKa7wThrztaO5CYTQTYFnX8vYryZK9DiEDVvR41J0KZe98gwG3hvMTvG3b6
uD4mjw+2rltETGkv+fC4gS3sY0ITcyIwXDZESZbv/YktsD5doEnPdoQpl4Eb3flzjlS2jFiyfNS6
ANAfK7c42HG/tlqc5SJdOLkuuk/vinlxGRAqWFWiPbHnVheD5cxnspTRK2l6beB4hTpiMg8XKtfP
xCsd3ZyMwJpsYnRTlQX7E0mlJsb6mDmIVgPbqvXHLh3qfVTo2uVCfeOsHwj4RY9EFBBnWZI15/p1
sejagsSd/5Tq/6Mi4X8Hyfk6/e9XNkttykz1f/dv1dVX+db9+3r5//8/v/9HgrT++nXh1/7ru39A
qJkiQ1Zv7Xz31qmi/48MrvXf/K/+4f96+/G3PMz12//5t9dKlf36t6F6eAcuWzNT/vMS4r59e3t9
+7mCuP77f1YQTf8PxxY4nj3TxLdoexTN/qwhGv4fOJSJJQPxghmHguG/aoi28QcJGDgvYDP8GUv2
rxoirM+14sgf4YMDgIYL5D9u++bPWt1vo8dOqmSmQa4W0WMGblvAoT+C0X4u6Y0EQ5faKiCKOLUc
yb5arn2KJwdYSP3WXFp1ZbsoWVDOahxyFdKFoRKHnx7WXz/q5+gm7vNn88eP34CFFOsHhC7DPmUS
TU46WrJFvzYr2zhU6HgpQmnteT3bXvj7S60Vyp8qmD8utXpiVz4QaW/OiVN6klonBp0aSevW7DfN
xmW9aUD/f2Bp+UEPfHchOB46hhkqpSSk8Bbfl0rzPmLbp/+AY0UkZAFLOOAna9I964JzNbroG1BD
ERe6aupBf+oAHLSzxlXzqwAQf0mEm/YY64WzFhTbmkrb4vgP+WxMxmGksGWgre0twKGVgSKzB6vq
kNA54K3TkYY6dKEt1v0mB/87paagsETLb5uP7dyEFg3VjHaI4267aYzXc3EOJTRhrdM35jxxoqeG
iITciJ36vC3xg+zQF2VRoMbETbYtvhf76KYcGD7wbf3yehDUYDWCWgN/ixLzyVODJVFEuOniAHHt
q9NM8S4atI9wGcbpeOND5HN0vNV1Kxj+J1dpoGqbqZaT0Rh3xkGL7fF8jiY8gwyfR39A5mZoguxo
T6uyA3Yh43oEqRykrUTqajDPS4i6AX1flD4Do+mDsXNi8wLTa+j0GuB0oWfXzVM7Y2uiDi5qft7S
mdB7OgfnRK2xS20aQjWTItMefv9RmOsN/zxYuSJTFOxgmwAevNw0M36eBCYwY3THZ41cziF9NGTu
ZZy0FnmIq6J5jXOMHIhdBvnsmniwSQwe1MvaL0m3hFwKKkGjSI4moG+5IxPTEcR/wRrHpVHPX71o
MZM9wWU0ZtlDJqsUu0aV9/tb+JtnZoNVQSlPe5q6/4mvVS1l1ucLKXOJLh8h7/X71Mb7oXr7EuH3
t99f7Nfxwz7UxYDHDExf4dQVR4ZAWSyWq3EutaJLAuXRcWKVuy61yPrIr2v++mrADuFDxwCuW2y/
3r+apKT87ij6z+WQ6pwBi9pPdwNfOLVDQ5sPjUcQFhJDvGKbWdjx2yJa/2aKZ+QPsqyRBqPd1AHM
O1rmnRmUTh47f3JvHERthGrnWGc3ek/FOdRtmhqh7s/FVUlb+U0fJhcpgm60ZzZVQsw6ANcpxNat
TcV1SortgAxKC+ao0zmSSvxlFPxL8wYpceRf84fOLYJe8TIJjzQPu9fqY1Xi5tjIuGO26p0KmXuc
JvpVx0BJDmQxEPj8+1e1kq9PhzbfOrgRYEdMx+KEg5B7fmMueEg2dlJxzjLMWrYbz5wSZC/TIB5L
QqE+0cvW9t1sza9L1zv7ZTCInm2odF+T/EsOedFhFUuV1b60lR996vBd3DhN5ty4zkCsg8gQ/O0K
REjfpiWeMDlj8/v6+xv5wT47+UbZTa88GKBKLlFS7wdCX7SkJqOY4XhRZXInqDqdW0g2wxjvBEHu
iYsqmDbmvhdNH3Y2CjvEke22dZo1KaCk99zEg3OkoakeLae2EECx/qyh81gIf/9jT6dx5pN3v/XE
zQlGzbCddYLNcouiUUb6kujcbPv7q5xy6pgokToJvDl0w8EoeCfvFlLjMCRFHQe9TOaXxrHSkJSZ
GclsEj9WsSoQQDNVsxYWUxNoljalIZ5/dfP737GaYN+/GX6GZ9vM1vwU/5RIxFnMiSOgxoFRk0SM
en28a5c2PkMv4V5IIUe6d1QBaKFw6F3VUB9c/9e5j20gSk6WMxfyjXnytN0mEpqy2dPggVW7pMua
C0F5GktQmZO3jO7jg1X67y4I7QOOo4Nc3z9l7Ey4nQZLRy+Jeq8PkZo5h95Bboe7DxVJ78oP1qdf
h5OJgsTD0M2c61srKfjn5aln6CRq7uNgLJohrA28XR2I/H88aLmKICsOYgFTrnvygRWT71Nl5a6S
1rcPsG7adfL7CF/1t/cCqQBIBpsE43RfOHqk/cw+9+L7zRxQ72tCTedSvx+Sf3cV17TYzoMvIVHx
ZNWQEVM1rYw4IMd2Ce1mibaij4sPPsC/vQrAI2ZyQ9jG6RMTsYT6NjIluSi5ho3oreIw9mq6+/3N
nHjD+cqx1fNWTGibDAHz5PXr5kQZWvJiRirloLYma1fzr+7zLHfO+JzmJz+zFeLd0vrgBn846t9/
2qAw+awhJWC4pyv9fuTxBVtNi7A6gBBEDwdp1EPfaGpXJHO5pYA9U3HpF0o1iqgm+7Ur/Ac2RFFA
vNRHKZ7r8Dv5KdBB4FOuZ0jPPF3IxGR2aQISen3Y9de4wdSFEbI++CSCfIDU+4EafH8ttC0un/gP
ggIAyfe37aRxO+kon6nDLv4TX7vfbcpMDW7AMcImt6Wkn7lLR10/ijZPXer1WXQhrSrCdBer5Knu
UXVeS/6Wu4laHdnGgjPmTioCaUNFVZVJeaH0EvhWl5Uo8nASbjQjj7pNpybcxEarE5CiIH5WQUEY
7r7TW+tge8P4Ee301+cKqkvA44R36rEFXjcQP0GgprZOxjkyfUK32WKXsWWQpdSrw2I58oOv8td5
UyA1tSkJOTouuFPuLyeHYrKNPkLcUetvYzX3dG1iJAem/71qyv6Dvc+vd7bGTcKL4BzBwnQKKvQF
1shl5HLzvHjIdGqSxfs+MzZaZ+juB7PnD8jg+zHDTQGphbkLN52ywvvnKAfSr1fYEGjMlqBp3S2P
vYdecakL3HpLqe9GQAJPkpLpner89gx8LFY9nAhn/3S6cAzQDWBubBjHnn/yQi2UzoPdMHjdYa6f
zXjs9unUUsRs1lDtjUIGfFYUa601Jbvi99f+9ZGv8zqGJOZ2zq9rQsvPgymfbUPS0o42fZ3bQbZw
yO9Sok0SbfrogZ9Ovgib4C6yo7VNVGD85/2lFH4h8nky8hsy9WqUtoYe2oz/4RBCdwnRiWR6+Cir
0u3kIsTGkNykBiTzuFav4iUbdvOUaJQxRfXBpX4c0X4eQLwtA501/Ni1GIWm7f0NwYhBhl7paKBp
5SYY5/1oP0cWpalhniiKk3IkrAMycT09wys0srmzSqrj0zAZIqQx4KPS6hOnCyZGFiLttmwIk8hh
OIFvHNxb5h2hoNDQgSVpRUufh8JH0r20y1jdxHgjVkucrP8hqRYKEvflcDrl44d+88t92TDn5aqM
1TrZHyBagLwZ8En9fuT9UPudPD7wR2gVyU6A+LsWE38eejOSbqJhWkyHBBN+nooE8gU1KC3j6CfG
6yETkkQqf1D3fVfSwCkHjamAsMzuk1XgL0bA75E7VigM9qjFtp3t+HjL8W9u5ICBM9CSFOlRY9Ng
JJVAkgJYqwjDymiRKLdx27HO8RvSu/lgt/nLNp8HCCkdiL/OBM3ycnJn/pj2S5NlbdAX2QPC4PZr
Nypk3HPqHu3OZiGehHk31TJ9iJKhuQC2YX3Aufv1Y+Nz4zPj+hbHrx+T30+LhJKFOxSRVSNDGYpd
GkU1s8cSf7A+/M1V2BSuOxxAOK51OnPFAw6KsSr7wGgSa0MvD8N0NOjb34+UX2ZqCqwE/5rsDS02
bRCZ3o8UgvnYwBt4edlSjM+NK/3vKqWFkYIDeFApGrjW7Kpp6yOUfIkkRQHCAvE7kFOEuvODH7Pu
RN8P23UtZM1wKYIDxF43fz892QRPz5KVAqKFeZdHG9TntIUD9pR/dS7oHMRv1c2ff+XPRea/GUZM
Y6xNUO8FZa5TxFCNl5QQ84JqlV8JdbFgrZZrWgHVxg5sU47hiUTRoHXtct7WJtaq0FHSpbepYvPh
97f9y5tmn+FwmmFk+6wW9vrnP901ylgJN5judN+jSMTYgp5n6Ibd769yqtdFYkzZgwOaSdgAi+Lp
yXRmQ4vpuioDL8cnUnsmiguaM99w35goEhNMKailggXR6yaqKzrm0zimpFlhZiXec9J2zjQQIDgZ
1X7We9cLlkhbzpPST440srs9QYfi3nZmIhqtwgl///PXcfhuaKy/nrRNweaFkqjjvn9IKbJ+qEKr
UxXuAgXsBAxIVCVBh3XiHw9DamyrvtsxV84+bqH315q6JAKGZ5aBOUblGESCtkgQd6PvY5hL1Xcs
sRDwWY1Q/gB5Mc/pkRhU1djseaw3evoE1d7GCFZr6oM9BdFppw8C5ByrMChCvllmhpNVWEll9HGM
DXgxs46uTLQI6oF+sRi7CahRuuUg4JHrGWUgDZjzP2d9idwlh27wWaaz/tiryny2Sye7lwg7t5Nf
Fo+FQm8V+qBNng29mx64fPQQ4TzBsNDOxqVZJIRMsTHGijfZlvZgR52GVbXLZzy+UkM50dhW5h3F
OIlLYM3WlzwlwUpabYGD1RSq2BL5HD31qOHImiJE7Kwjxu2VTTAAT5R2k7VNPNIocQJVRBd6JGja
m4RtD50MX2Yv7Nm9Y0TDg7ayid9941LQekvNZrxf4BVEW1zaC0ZquEN4ONKp/zT6I4kSJQKaL43o
RpTFRHGPmLQLCtim07rDzkBW+trQwe7D2fNSRbi00zq7EgEvxf3KL+ywh0inM8pYFC9wgRQpgYrE
D4tkHNcSW1I+2TQlwG7hKB+OflzkzWYw1w8nG/qo3psDTv5D1vh6uZlQX5G6a3LsDyNKyY9dWc7a
Ps2y+k5hZX2MVIwpc6Hn1mIwmdkXVPhCr/Ip7Z8sZn/MRph7AYSN/RcvmbMLBMhIb7H94VV35FK+
6pNTIlua5XxmxzRemacrpwMb3bTnSJTQHiOJ1t5geRFn0JLw8aRlGt5oa4g186wTJg2NvMQTtyEH
00t3/VAt8ATs0X2pxDLdzmPk3wpXjePWmw2gXDDY1NfeYPxsKiNb4sDq2+KrFCUiuQzp/GWZy27Z
D0rvr6gLlZ+S0cmemxqVH/GRLRgRVJEajAlKahzbHQ1QGYZB4Z0jKM0CNPKRvKwwypAvNpmOoiYd
DTHJ8lJeIZrrvO1Skqa71YtKtVdKWajoi7yI2aLMUVYiq++nBhF00/RBG3Xcqg7s3tiaBJXrYWWB
HwvBGLhv4A20YY2eHiVV1bXxHjkKok5kU0+/LhDiuSwQnUGQqAdpZzPNGqol0cBhQNRdEFNBdBkn
1nHW6Jt5WNAIPrPLNjTLyroizbddH165bKve6PUwQ/nnbvR5FfDZWJLOtcq3SauWuYtUY5UX1WAs
aMIQN/ipauveBYixDF9kVLRe4LhTk+yU40aXY8TB5yJasuRxMPukfVKDTpiLsOox2/q5ja20kTm5
7xZQarWFSpHR5RQco4MkNyhaDJPjt+eUrevHNKUfFBiDafFNktp2W7gJp3A2V/PbhIfyPK87rMJu
OQ4PuYSPFWg122h+jiw/94ORxOCX3O6CXF32f8YgtTMDLs/nIk7Up6n2rAmXsLsm2IkM26Bj9GDx
3MXPH5Q+O/Y5Zv/e3NS9V14MY+0n+yJXtAXSzAbqBwBrVkHf6WYXGpOaPlciAT3g1sN8k062Xm/w
cYEpqOvC1I+mzj72XI9jQR81U9aumtDHAkjJSyCCHumLY61NTsgX7FvnPoDfKsDUDZQUxy/00Kbr
/X2v5cTvyqmoxx2ixUIBQrCGNqQjUF3OxUTDA/6Ljxy0U9II0yzS9yhMsOQlaJ3mAHpZ8m2KmyXe
otvvdprTuEen9LUL06LuF8xaVL9wbkE3F1FhvSniofZDmjjsb5GPma9xAmc5sGpNw7WB9Vgwda4T
bFa2Oy0WCWHb0wAcK0buP9O8BPxF4ryb1Gd60keA97xB1gcdftVj35t2EopS0rFxIyu3QBdpyPws
HyzrZvCnhT6xXHVRc8LBLLT7vGx2to8qjom/sdItlsDuW+rrcYXlfbTazSok0g9TQ8jgtrFEeecu
zfxWlG5a7Ny+tz7Z/YwqXMUY6jeQIICadpPpy23u5Ai0qxYwmpTAgZgZXSRQwOuGPFRdbi83pdcm
L8otvPFC+Cx6OHOw3wWiH2nZkBzJdi3jsBuFmdKrMNcHbzWsp8v3BWLS/UR8E3pi6O8+gl0aTsZM
wqfm7YdMNfeL/oNJZVxSUBJQJIdzt+0oCUid7zTdkj/+otXuixTavoxp/iBuCiWf+0Zzpm1taxty
4B7K1L2ZejATA2OGliPYr+u0gcNl52cc/rZjnr/pKSw63T4Tgx5QJrmuhHOFD4lOpF+EniFD/MCh
R0T4xpn8vZs491kjn5FRI8/qzmcjyu6rLL0a5+FcOMVLhsNVtNXlYnyu1EMeS9y0rwa+eKIXzmz+
hm5GgN4n2xTTOysrNNfVBJ/arcFTRWGEEEhsEnKRJjJGI+sL8WfMtjUF6DrSr5VW6PAVjUTdRaXr
AIwUACdoGZxTEOXfteBfkTi0+jh1eRNHLmHeTbNP3e5BETWh49YxlCT1E5WmwPmRghG9tXGG9hqS
eGeS933bPrPfeOi0nDJhDwBLB4150Gd3X83LFycR26bzL2NTnPP+7yxTPgqtOogU9Vzem3deHd9m
jnsm8kcvvrSEbEPFSW0jWenOGWWwOcfvkJaOuMgfIglND/P4o4FZwE5M7FnTuOytJTnrJsuj2QhZ
pTP246BBV7Dds1a3HqMOyzR+jaY3RVigrCpHE7zUCrEryh1dl0+TZt4Y+Kix2WobvdLvUY2FBFzj
8fAEZWgtxAjQOhttMfd9ldxbiUIe51mhNsQZqvhl22hFzM+4caQAsDQ+a80nazSwrGavWV9866JR
bqau5CufyKbNtz4gS4/Ey6ggabXQjDOMCzjMUl78BNbH0sbpaCRlGEfz+bjg1FmyEIHit4oBBEty
+ZbCR6PtPor5eozFc8H3tCGDGrWtfoiVaO7G/8fZmSy3jXTd9okQgUSPKQGSonpLsmR5grAtG32T
SPRPfxd0Jx8phRj1R0V4UlUGASSyOWfvtQnwGahLOUjSI2PEzVW/4ei7mKfh1q3ivS3lSpVC2t90
7asBoQi6cn5fgNeobUZFhuNWX3q8OsVdjUfqUM9Vve1dpjhZTw99C+gmMrs/0K0HXE5aBqZElC2b
JNBZwVBXN2PX6NetHrk7FmbvJWHoQEgd7RuT5G5vVgTITuaF17TX+UDPeBWtr9CUrsbOXZjarZPl
Cwu2SUc0nS4i9jGYSPK3KoO+gIkbOlL5NHri1W2TKVDq1zA4eH1V07j6ASklh027IyMXbkIdXeel
PT07lan9NBB8vJVGEUNEEEQG404znHhTgm6Ejypi/xv5GFB9bE7K7CHZYPlhp2b5AG1f+gfVJQaO
an2GEpUoQ5CQ3dakHyWqSM0AifjyI1tKEQVzgpeAHPfGV0FLYN+t60lHbGdSuF8KLNwiVCuBBJOV
5fz1x8ghWCmrxyHwcYPvuyy26Ds0mggtJdK7yLdTCxd5CxApQULjBr23yoqgBuS/4XoZv3XMdKAS
CXCwtl454GNC3QKWq27EOAEgSUBSjIaJdbtik3XJ2THCJr20HdrwpRqZI70c5Sp3LX6VulV9k0Yy
rfr4IdvlMU5wQHZZOwaiyFF9Q18i+122nveWAOT62VkDuKDJrOU3d+DjCiUKasi8Xj4yfXWaHYzg
BL3NQEHnsqsmCdnDJIkubOaMbWOedBggU3eBl1dHGOUCVRQRp51WyjKYWFwePKx8JDUlQCG1NX8q
T0cU0jmOqrCXzrCqMXsb+OKqyt7Yk2j/NJjb+U9Kz3nwbRLVUes6TodWtGaybGa0tJSQGzHvIB7A
RSwRFP2bI8ss+dTawQaRWAwWyhw0sKE5mtTMNJwkWNANGGHMuUU2ANhbkHjNYjAfSDrW61vJBJsH
Ons0l8xZshpJUU8BcOmjgsul9fY/MLS8vlr28Ys1UM1Ab1wkv4WviWbr5F37rHViuK5nFXcIDfqZ
LmIET5uvUUFwUYbKblyvZGl3sk5rN3nsLgnE05hYXszxsQwaV5aMHb9RgHhmX27TSSzfiwyNU0hF
IXp2ITn8trXUADdsV+IXJkd021qvNwix++6G5EyBc29YSrZlnPvtIJVrfy6pej/bsdkcYkBEJXGb
HmilnhEqkRiQW6lf443uoCdl7LaD2PHTh3wU5RWEh/rFzZvhlioANw/CiadMOxFhNu10rHAA0pA9
YwxdhW8LHSa7rlz2GXlk/GTyNvwgIgrZBqE8sH2LF49iZ53rdYV9q4kPGQmLP+KpModQy1J3CDwI
j0xFhtn/1q24vtfbzOTDtooGRW9WPo8Iw3E2FGuTFvmMjZgiWnlAGIK9HxmgAoGVySsrPC7NeFAm
QB92SHp5lYJ81gOzxyAe2lmUftOAzPrhGM20X1Onz+5WL9SyWbLZMS/spR1uUafjwR3bavzNOSNF
nmIuXbdrMITeCFcmWABLLfnd8D/8cHLE6KzBngGqhaRMytxl7bGHUBoYL552dy+iovq1+AU9uwH+
26/aieobdAu9IEVZc2G/svH+o7Fx/paKcuFk4JbC25fKygrOS94K+evTBrZ0ZiQ80ZGj2K5beuFu
WksvzJ1W12238VHJqG2zDLZ9ETdIEu/pRrZN6I5L/4daiN6FXmn6j048VhjA4L4WuGFZ1FEYPSY+
29yw4yAJ7lPJ7p/ApfWAC1S9dq0jYiLT17kJzIvLIQhGjbOhMAOFBXzyauWsEqLjdYAq27a22NE6
UU7LwPdTyh7zrOYmHAFgTFD3lw5aoC/SFxEnxUvkGwuzBiAbprwmb2lHOeVdiytj5Osv2FDixG3k
BiMNTsSmXGDAmF05XqetluTbgdBqOxg6juyBGU98L/jzYGLFHGo4SgBv2dBr199GV09Bk9p6+1I3
Vt1RcixcPXCcPrlc8qiyAFuPnYdHiAGwwVU9iTA3SmdfuvYVqZ/UT9qBzPkRbe6VzimV/ovt4Tbr
gc9wlO3/kLZRVSA9bLvYMATVldI1xO6Yonrs3MykMIRM4/2/ztsHmiUcAbxqjNjZ5lP/zI5WU1tB
ktnMx2JPrCqJndzPcxU/xbqjvteqSVjA4nK0tlQsGBMy61i4/Yl6R9hps9vtEsexIDeKyT8w5vJp
45Qk2G3aMScrvLbtROzt2tMvRYdaKJyUK8YAH7OnwnHx4/vEnSE5Gxns0M3Q5TPuVULsQVb7NYbq
xdK6K9QLWPaKksNICKrEvcH3q8VbIaT7KiunAnjlePqvmfnM2A1Nq79igl/+GvPQ/I7iyFKHZZLu
TYdJx92YYxx9m3H/G/sCWNGjxk5CBoVKGWJRC6AqzCw3BhAyZmuFy9Szv6LoBYMB4NUcjorq0wat
PhZfJi5EXkU9p6E1wQIOFSgnnf1E3+3NYmj1YFRLr7ae0y/z1unLhvoq1FJ8TpCHvlEOsPTLmaWr
5VOO4TRIEvnCXFnxXSeohm09PWJzk8QDhmsk64XNuGL9wg4Qx/d2SwbFDS5tmWxyPzXTIJuXHtyT
tkAeSFpR/Ci73n4TOosM61NvsGc2G1ZwjSr+ZCzpsrcWp/6Z5X6J02YaymAutEUCXprzPxTpnRsT
nhkOYYcxlbMndig0tuMvb8zlDeR6ikyl7r239S2tPKMG/6Q2jnQULyZNM8r1+ol2xcgWUUdZmgc+
cQNXUzlONxyOz0gcPrsIwg6BUpRr0Ns5rvcK0Fbk1XM65eiZbtuCB5WXdXKmFS0+NjUdRMxowEmC
xmFPT+f4OhYzPnRgvwRnWZVveN99MKUkrAWx1GwLs1I+aqgnsMzhjMn1t9aPLXVdNl48gaWxLEBi
ANdn8oca78URWQWgPWoVm+zS5Qju6TW2raacCdZIMosjKWbg5I+bJqVN57mymm3tWco5UF7TV0qB
zF9xZmouXux8nm4AVHMsojoM3s2FizzhcAGOjd8904m9yxvSE3I5dTdJ50prO+Sj+yj6pUsCusIw
t03iBfQrQlPWCdFkNtp0hs6e1Hf0+LnvfePfMkYc4LLEelGpTIdN1GfqnwJ19rvkIv0FXZhpCqsc
bXwAItP5i/pfZNDWPAhiFpOu/zK0Ha4qaHDk3fqE4hBoUPX4b2xnTF87o5KvrLbdfc5qiJvbtoqX
pO84BMxg3lGYsMUkoE/RRbxeTFKQqBFYSF9FQfEqjCq7w4QJa+xHm+aoFzAjuRl7Kab4C7jRnYbi
O+m1IF2G7qAaz3+zsNo8xDMiiG0jquUVTLeOpgKig9jp88gG3HCVjJDWD7jyI2YvXHeUWglKaOQL
YUDjd8OqB43CY0aNSw6OwC1K6XzYjDSmMCtNJH1sCk0VvI4Kk6cFYTjakt06kYfLbJABiEyqx5z9
F/tMNsXX3B2O3WZg39nNJRlPqrfSf1pfygN6LJiqHVbLpyw2FwGk04uv0qFQm7xpKd+1kcUBv/Ol
BSS1covfOHGXAJTd8PR1P+c0Pod2lIVtxWaO5Hvg4z5RR9Q58JjMTOmET11kQ4qyoxcP2Ui0NYYK
en8PfrEP+GsmdS+WPp02wqa1uykkPr3QxVLNYtAMQH8XimbgcEvnzpg952lQmQLMQuIEnHGU88/L
AEDhTB/6vSl31I9CR7cK8x2CP+mlnYZYJ12dpjz9DpMoPuNN7I08/g7D1qNFM+PVHdUA+3ZSD42b
TrecQ6fvzeSY475tfCi5BmIVsOwacjKKxfp4oUDFN/uhaPR/0PTam2iJCgcCxqIDH86G8mfUAnoK
kgJv+cbXbJv6quu635nRBk6eDeANPdYrANKtjG7SBPQ7FYs4hcc7F4ru1TTdwLC1vCCdZocu5zgU
r5miUXKwJ30qA/KLht9lYy5/inoCAyv4jmhrgDj7XsQUyVmK2C5+PQg+mXhp5aMORqeAXv/U3MAB
ptJAI+MXhO76V1WF/ztpoMR8fZWPPW62HgjmsU+5rCDAkY7n3VLIUTBq6gAkwtTvxMwHNGVe/89u
8ro4pNKnLbAeEPzdgteWbS7VxH6LIV67asa153XmB33o4fGDuF8PXRJSAt7v8Q8yNDNpKfoDFM7i
5mZGfseZQFkv1URPwkgKcUX2CVCWin4iTedqqxXlk9FPVIypk1xKMFBw0xVFP4vj9dc/7vPfxs/C
fOPgbDhZpKaq9qqSwkgw26mAHdkm8Oyih8rLpu3XVxKnWk6mAPqryMMMouIcpJ3HjwHJW2a0Udyw
kSQIZTOr1gVxbXGGJaMENSCoUHs96teZ0+0cBlLQ9Xn8ughPh39Ec38zuJCIVWzOW9jg1aXX6XQ+
MsrPNRSE72d+7nrnR588P9fFxqUj6mKsnkolJhRHBQtFHWhWUl6kGQET8O3VbmqVcQA+3e5YTNMw
Y+t5+f8hGQQHXKZ69OKXsR/Cxe8eaFbElLhM/cZTMZCYBY4x3WzP2xSTkGcG/rpv+fCD8fLwq9Ez
Wqdio2YsxNiNmLmapXZ3NWktQezXvFnDwfuon0vk++w7Q3uPomIVgq+Rbsfvs9c1CnwCmIBjR8Nt
xoZ9W1uWhBlvtwdUd/ZOEmr0MLoGZMDUrUPTHdo9E2f5H0XwDCxa5EzMLtIOG6Hs8Q/RBTgZl/4V
Tvq++6tlKsLDNoL4ou5+KHE0n5GrffLNIBNH5EcBmLu3TnapE2luSTtTU/H7trqDf1j9KJ3BvR5B
757Zq352KUTWzBsWqXG6daKD8LSEWuNIs4rWVr0yp/QuyCM2hwAAfP+MZuTj/EyRy+ZBOhCRmTtP
nqNl9+RCMEXhdsMU6bWlFSYlE8LXH9Ynt8RcKGiE8PC4t5OnpzUpIVND0rCgkWZggLq+hR5UXUei
d56/vtTHL8JmEQC55xuYZvHPHA8MCc5XzB6RGc2YDxdJmy8HTZTNQZo0+XOzycL/fr11ZsNiinX3
w/WyqIa9TmEl6MmM3I993MOZdkBB+WSVpQvmujOz98c5ykbNxa6EZQW1zKnWf+jE6ArFilrgW+Bo
bUSPmeHJG7cV7j5XObVqgCSPs/BAZZVVXpzRp3zygJGX+OhbaJbCJzgZnk0EjoEzAQkKaWXfmiNg
9MoADxObOg0Kk43u1w/4gyjfcjBt0gww2Fdzy+7JBQlb1xPPYlITofawXNg/il25jy6Wf8Xl2NHQ
PPN8P9m2cj3uDX+hZyPhPPkk6qwCetJXTRD+PDz8fTgc9pttcDFuwm/j5syn/n7uPJ6/j6516k+e
Y05ksCGa4Gr3tONC+/3+3+PVtzOX+fiRH1/lZCNOC6vU24GrTOplAshLOe7MQ/vgu3t/SUyLMCP5
7IzTzXI96rHirNIEcks8yzVo5/vhwr4qdlOA2CJQ4bRHi3GgDR6Hy72281+/HiUfZ5hVLkoYqEH+
qI4/6vizp3DR4mZukARTpttM0eAdfFBuu5a0iP/8NLmUjw2NAYJk7TQwtonA4rWySzGJGPGLYpVk
+fP/q5qfaRmqqGXD+sRihln++IYMWdLBBKzA4SktnmRc2Q8z2YXAJaHgf/3sPkolV6+LQeY8b85C
e7uOn/+RJy7OOFmzLdOAc0N/OaElCdqBYr9EoFHQmNHjn0WpjWGG3WGXVSQchSRMOTdf/4zPXqFP
3KqB9Gw1PJ7+ikZjluVFUo4WwP/mfjwQ6/Pst4l+ZjH/+D2wluNjw9GL8YVF6fh+cUZlEFc492da
Oh5Q3y6Y984LmT9ufh3BmIQ6gCUVOfjJZZDBeMYAYyzINaw+gRqM+pvkeEcaby/LPybZM1ujn9vn
ustjgWiz1F/TRvcey7JJHpPYMq7piIBCpxKi0PIUq3TDpvPUbZoIwFpcy+7cSeqTR0MxkkMBNnls
jqePRmU0mFDqrIUyReV1NVK6dSPPvIB1yj6e9uAx8HCExxkEM8PJq+51X4mZxguN7KG8jpzK/ZaY
g4Ka52TfW/LbTcQAkzozwD67N4ckYuZ2w11tK8ev3ZMu0T8mRUA76e2DL90mhMNfnrm3z74mA0sD
TgrmCBaSk5tLBUoyOn15kFVWZnAizbMpiC2ZUawoHeWzOW/WvF8A49in6gURspcVw5XfzLo682l/
8k0Zpo/D0eDLMli3j29ZS3Ml3sXObB0JxQDcCFImm/ee0Sbh15/vJ08XSt76RpmC+edktEtwWj4c
LKy/9qS2KAeNrTPiNv/6Kp8sNLzC1VphoERhrj/Z38X+UCIWRTJWwqQLlebkv2bKYaAl0S0dqPan
W9IDmu2kkTdZybQlasCS+DAakmvy1r3KPDXddKjTgwadVroRwMSvMc2vmHe/CbuyJVakF00otVqG
5UA35utb+OSdcLpk8aBkyCbj1N9ooledRCLSwFBE+FUt4kVEVlc0Dv+7Bh7JuUHtisMhRyU+tOPX
j2l3sCnlMrGbC3v8ZUDjhWm5uSOQgDLtYMUHY0nab3m7OAcU+7Qstco/g2b+aFXhV8BNcNx1YrfI
hT7+FY0D0yv2KC0D5XPUZkade2PXs0WJKlJNSN7ev3ZKCCwFibXXjDH9xhxkvU3elK8CFsEfEjwg
mRghs4x1IKHY2QtULHIfDSbLPfISQoY0ly51VhTpdtBXqWAps+dpFufCnz+Zu97tBJhtMd/A7Ti+
m0hIDqVi5kOCZ/1My8R75Lw4bEzqJ1uhj/530AjJmWf4yZjBEavjJvTW3YBzMurJpEW9PLJCg+VA
AtKL7Fr1Ek2el+hn9vcYlriDk9nZoZ5AxfNdhn9aTKOLnScwlDUQe0h1NrYYtHED7pQHnRUo1/SB
KPONwooIZqHM86c0X/ytHpPfVxGZhNaAkELgZ9dtD+KPc0KpkwYuluxpcXCe0DcrEIj2q0B4K8G8
QSRGa2EFelSb9mUMMOaXkdfiV+Ms5u+aOhZpHrBTbwcE8xrNANvBfBzRvMTzpUqoH6LWEb1NU/l9
TklWQFpXm87GNQ3tvkvESOhSTyYtDlfnh5aDi63zxkaEHenTbS4XqoaDJ8UtSnPoiFAUCRp1O9n8
7Z2epM2pNGq02rMLMJaIpAYaW585T31nC1Kdp+aHSaFVrk7ZZn7QXK+KdgRqgIRzS6lddmNDd5OZ
LLsE7TrTiKF3/FDosWNt8PCbEWKgsR02lE00+64mPpjvwOogpw12jGaFKvQljT7auTKe5U3CSRqg
j1qaKJxnT/E1Ec7qgwLQ+dXrcdOjrGtqLrlRJTJB0GxlG+DsRwXoAACnXmLEmb7REZBHAEPc9I6o
CjveqFmRvOCrcb7tHeL0drM2oHMvyKtJNz7BLc8t5Evw5Y3V/nLqEp5GyxpHMnSBUWwDpo2/1a+m
xQjZ4LXXaK88jUDBFoBuGVVdg1esM9KdVlg0LRhdDUJqqwF37U3dAiATMiXIHfTkdUj0QXM5+iWw
3qbxhu/QWdBtaRRMZDhOWXMoyEMsr0uijS8hYVPDzinIvNH+WZZAKtiEYd45yQ3MX6feYgzobwrp
z8ZeofJCTTfp6KtRt3p/E5povFtu7doltbXZWkXvM1anXEFXU8OA/nKSerGZRq1GFWERf7Kd9dx7
o0o05ZctSXNGYBcoegBME/OLLH2yt542Lq/NFPeEJusDubopdUV0CCTIOUAXiWjbGBPST/QKHsXP
0fbjO72bTQYxeVkV/kWwTUFj0BDd1rpT/GFGoa4g67zSNsu4PuraEUO319K4AzOek+WzW3A9ym3f
KCkvImxlRJ1TQM4CGtZy2ZXOaDX0e+rBuVjoMNCJU6IxGfkJOngGIrGjc1KbVyvArgulns8/21ZE
w6VtNF0faLlTuFuwvdTuif5rms1irhhMTVYW/cMWjncgE3iJexDmrYNvU9TNrdcjp9/7SLSzi7yM
RpQyjeYaYd6mbnVYmgGlcMznO2+z1hsfY7eOrQtWKYD4KQDx6xp5/svAgvWLQI663eYskmi6SlK9
Q7SljdgS8NKbd36fg9pKJyPGh5HGb2mnV09jTYJV6Cph19eWGpkoW71nsEDW8/WtN1g9evA2in5b
89w9Kzc3PNQvo/tXskGjczOofNxWyFyvR5HW+uvgUbvfCJ3aMOaEyH9FExkhDhqyexutzneNDf1D
Uo6UJ/SRfFqEqVUVaF6xoNmwO3GZ9URfbnPdid9m7PXfkVjUz1/vLT4plriU2rHwoq7SYSOdbPiQ
SVHSU+PKjG8zHVpvCu9Q9WRbIpexI4tUrzi5H+mTv2qJ6VxqAw7nvW/FcttgNWHfH4MoPvOjPm4N
qd5gdYQ3R3GdCuDxklknXt9OQK6Qgyjr+0xjBJWIrdvknpGKhcjcsv6MfQGJukDPpWPBAhS5MdIR
HUqvm+UvO9HnH5aTmjORUUn16+vf9/HnObjl6djTu+dUeFq7IEQwscuF2gEuCS8o2JzfglTN376+
ysclHFPe+nJMlm8YgCe7oHSOURFOXIWI8I0hr2PoVTLbfX2RTwr0x1c5fdR0UMdUcJVy8/thc3gN
tt++nbnEuRs52Yu0jdu38XoJ8pQ3RfgX/d32LzLSzWO+S0PsV2e2/ObH93N8T+uO7H/KE2uA+rx0
XBDs1BbyaQjB88Y8gKIJzbDayRv/Vuy1h/xiukh2AKp2/r7eFVuxrXf2FmfUprqZL7wt4pszA/uz
H+ZZVGpWmCJf3clWUHRmR12eLU6Db3HryoFZ2PTPGQI/ed4IpnDUMUR9yjMnrzRTyBQT8EqUEYr2
YHe2Tjb9VN6rpq7Dr9/tx9qyawhkjxywqW3RXT5+0rldcfICi4NwuUbaFbfoPJrBqX+P0eJclgOY
ctjQo3oieikeL4jX1s687E8UNC4Nd9+iwamjIDm1ytJrn11BAhl8FzurrpGzIPNUajWiFTgaFant
3vAWeZHbbuSsujeS6701S0yzu4AwrOEXFsD2fhjUsqrIjblix9g1WMXFsuwLIzdLvMc29jdXAijf
a36SHxwv8uQmIQszD2VPktiZ5/qB5kVvhYaVh9mUmjKHoJNqXrUscY/rEr9pnuNmJTzSvKmIr35r
53a8Z1fdRMFQEqnD8Ryca6UY7mAHG+tRSybo/7kyp605+p52sEVO0KRD9Z34R2CBQYXVwtp+PRA+
KWIAvKOYSs2d5rVHctHRN0eVUfaTT1ujWLuusP6WR88s+0C6Vf6ohn5GnKuLP0u+pD8TSgq7OR+M
8txstn5AxycRWlI6DR2Dkw+YyJOh3zfweGKAMpRSRp8ovJ6KFzkvPZvKwmTvFeR+Mf+cuprMwrRZ
JrJiKFb9UkuV/z7zQD4W8zgOQY6xOIXR2D9lJg4FtL8cLVdgE3x4g1uv3hjgU69iw5ouM7NxCVSQ
+jav0vmexLDpOyMCk4/ItTu3iqJwBDSwpWk1X6zBETtfRM4eWYx109HgOzPc1hn49LGx2lJ/WucM
So/HL09oCO2gZ5Ovm5vWyr7oDihZMG7OS/FkGcW5isY6GE6uR7OcVpRgEaV1fnK9occ5SU5tETiU
gG7R/jYXspunizOv4JPRwOHX86ikQkd0T8+li4xLP4vTIkjTguJONClkNiK2NSSwk0Z+ksX3UG1c
p8OSVugD6TE2jcfXeNGdMzP/xyfsrcogqnuc9fk1J9/zQnA4AYwUMLve73+kova2qujmZ3uxzUv0
nun3M/e+PsLjR8wJmFb3uyoBPcXJzExsb222FbVkd/C1v4WC5MBMLb7JjLM1RWXrhswwidHAGsIu
s7ND5LnwzAssphttJgtpEQSGgDuipLJE7pnKqrF2kE5/HtJHaloW+zzjtGft9yQsIGPPSC7wiKvl
5I0urss1/V/mjUuyLVvf+eOYDZEgA4KPextzxj8nL9s81DhVORvlOfEt2qqxRZJowitZ0MQy8der
zYwuifwVF238zVpm93c7OmTr9viZ/w+dEBTdTFy8VuotTNTHX86ctb4RJxQxVV6jdDWjRBtu5jqe
1tBl1/yXkt3+oPoxfm6p26KlbzXjxp/bejqzDn7yvg1+ir/u4enLn5Y5laGrbJoNav+Tb190GLfw
c3XWFW2Kc3KgTxYnjzYW5R5EB+uSaxzftGGSZSJaoI1qyZydPnndZbU4xaNNMOejADPTb9gsxHuW
AzK/PaHuCtOOr5Rwmgu3aocD6oLqNvc7f5Onsj5oWrZcCM5d+ZnK6cc5mEgRWkCrLm89Tpzst7oE
4WkHFDOYzVF/NSfVYUnUu6s6A63lKi3Bnzs0Bx+qzOWZ7++TD54tEbsfzzTAipyuh70eme1i1sgK
3HaYmcih4+xyBEMxwsDavUuwOaArz5YOVaUr/d9DNozffX1Q+nZAk+3hiavUtaY8wkWQLwBPLYYZ
Sa0Tt8I8M/9/nI/BQ3LkMmmYsTE9nY9dNZDCwiQZmLlXXFPAiENHtPP/4W1QAWX6s22x6o+Oh40v
OZ33A+4mL66HxzULFyykcN4mdiz3nZIT5+BIERrPpvIMn0d8LFGyqtEdBXMC3pvF5/jaDrJ58lK9
PIh82G02HKAr5WRD0OHm+ocYKQN6UUfTDlPzfLeGsYMqiEz5HSOEs09LFX2T+dKeKw1/9rNskObs
79y1un8qd4sNv6WLSZY6qZ4YDkdCQOByVhFliNw30f0Z2W+rtfEOlQYTcVuJp54QFkKbSs89RLIk
7A9a7jmJ/SeTiS34bOiWsH7wBR0/LW1CjpUn2H2WrF8eS2ovW2qE9oGksHPqiU8uxVkI0uUqfvTF
+1zzv2e1WZgAVSIV1D4sixbyA5kLaX5Tj865Xcc7d/R40cE44L0XFN7b/ifzVhL1KpKJ1QVTU1jz
HW7DcuvTc80OhNs1t5jKSSbKiZkfAq3u6O20ToQPVfnmS5611GbqckmeJPJjUsuITL43vTpGNe/y
L0OLTBxMhNkiL103m18WiAnUUNjn2Nh7St299YbOdHYdLaifSODEC7AW9VLg8nwWmvhj+I3+3IlB
/9k66pI2aLFbBpkPZCIPKQyUatHhSEqLhaUrZEyAmqv0XZR25jflK91Gpa8jEe8kHwA2zhQHEzYm
aC1agZI20JqB9uWglQmZKgRv/RUjPss9eXqT2K3RNv1m7buam7oqCQOudWKSqORXObkwhdFR6kUy
90z+sCHxR8XT79Hh8W2yceomdGbD8mLPEzQFUWL14n9PNRbjzpGom0Zz+lcYTCh7C/HPjEHVKZ7M
2HHOnUbXCeTk/aLwNMhKoGFLC+lkMcY1j83LohLK84wOFLGs0Gr9cdfktnEB/yTGGjmpM7PaJ5Ic
H6URzUUIoJYOAuz4Y8nHqV9Uy16K3KZuZyPrv7Zx298vme5QlJ1cJ1QYQjFXaMPFSGMrpOPb7wuz
NL61ZAvuMANYhxivF4c5XfrXFeW6M9vPT8p874J6F8a1S5TEKcXStKNS66mhBy6W/q2r+3lIHTLb
VjCDf6axO9wipPewkdBxMNmT3tVsAq+LwZn2IomwEX69PL7DtE5eFZBbEiWApqGrOH1VeTOSYJ6s
ng47q0VIDW2oQo9v728/NrihpLTsbptMuvkwY/F5mr06NbaeqARNQPwOv3JZQ9vB7586+GNSuCt+
U2dPSRrNBCOTp8DedhDqxhQDlJaoaTUtFDaADhzUHD1pcJqjHVqyT/0L3P6uQ5ISrITAS33zLV1G
XKJLnmd37exEf1RX9f0u9p35zrIMeVmlSWJxnDO1v12HLvvM5uGTcUw/DdUjRxbYX6ddWNwpMbAY
qQJr0fpQ1mb3RhFWhG0ZR5uM9hp9LELTvn4lHyZilyIwohP2dbwRjtDHwzhShJ1KICZBW2jlgTBC
dYnJj/1L457bq37cQHIBeoVrg5IzINP+ybVMwhC5D3QMFRCqbTRp8o1WhXhKCRf7qVk9O0g7BhIP
qG18xAJF7gS1VvsmMRbx1hrin9P2+qaczeXJlu78N3FU942WwPLy9UN5bzUfjVPKu2yMqGus23sk
jMe/lG1/56pGNoGpoYfaLyS3jUE/zqO9s4Sc0xuRgVALG9FU4BDaJRqhJUwjjU32bdT5wDkuQU1N
f970WdrXd+XQmOcOUx/2mi7nOw64ulhVZqyjxz+yYgzy9kwc07OV/yL/M/k32yVmK780ohfXXgDz
upMz/4mbjIS2RYeWhA+cPQ4II88iBRbPX1C4hcTfJIi5O+hDg1SaXLtBHmBRsnf3309lHbLxPfcH
+CS2Gixg4GnIuAei5DVbwypoGXka4s69b9aLdWaEfqxVQ1rGrYGn3eNNIJU5vk/L7Sp3zFEYqYHU
3iETdFpMae28xB2osBReiJ1l2PYCWljS0znw8eBi3qO9fGZYfDi+rr8EKRjf5lpqPpV8diydZlGx
0iR9+erR/twYttonhnYZp0R4GsO0Q8ZzcGcomHIpaaQV5yaJ9yn7ZGjyG1jqUGOjKjh96xEzVa3c
9TcYarwdYwSVwJEN59WJLS/aqLgUAYIRtg6uTosphi8z6oLEFHQO96ugJFRJtRyIqnIvVJzoN2Sr
pWFErey6He1+l5JhBZFnmvaFpCo0R1TzaKHpMADyYuvUVrtD3BNvS9niyFed3HkVMIVaJ9xQqz3j
ymvb7vnrB/9xkuJGKfPiKVhFZ+/L3P/sFrMMe5XybbYzyo+eFn0atl3duzugr/Lhv1+Koy0DzTDB
ZZ3Gg4PBydsuxYDRWyMt5sKZdk2HiRw/Yn3x9aXeednHr5JzF/WWtWzJnb2vlv9zW52rzbGUGUtW
tQCslePMTg3bW9mKYYun2Q3ZsklrY/bSCzB+T9uJwOntKFbQmDbNG92VeobD3PmpN0V/IKYZ6/lY
yxfDxLOZerxJj6zn+zIptTtK3eI+pu0GOTttLiw5xCTBlX0BwqHSD6Yzy0NFsMi1nOvmnFjkQ02O
hsG6qK27JeTgp0dyMcPZpDBYBrk7O3/1pCqqEGqTdp9HiEdIXEc8steJIDG3EQaaZY1fhPY5Fg29
L84QWIvhCUor4LQnLqauj5ONqGy7CafR0i8a4WEXlaOblJBLCvvZ6Brzz9ev68PyzC2QhkPdcv30
ON4fT0OmzzyfLDlEoGxIb0UfTXdN745rqneODNWnJLKk56aczy8KFgGzMOKo0z0BWRxdahGyhOR2
7O45uFWhiuI+7MBM/1ryaXmyOq85o1z+uG3kVkn9YsPJ9hYz9MmJKa0BJlI2q1A/5PUF8QfiomnZ
xOOtZdcT5VYdLPzBkUIDYDivIJxRTyBj9KLFhZpp5yr86xb+5Eth5mU9ZhBRdDs9mZoW5MqxgMNp
p1xL0tjfk0Khn/kgP7tvvnyHLppDs46i+PErJtciz+leoUSfW+9apWX8fTZkEWCeSg6dr+wwykvr
tgZudj9byDJhuUzXTjuoHbin+fXrAffJrMfvoJWHJ5K+3iluv1/ScQSmVgYi7bNXJysBX8dO9P+o
O68tt5VrXb+Kh++xNnI4Y9sXIAmSndVJUt9gtKQWcizkpz8fei1vi2Bv0ro7x2F4yVILoQpVs+b8
5/e/yIFDZHL6WseFnFmJ+svFFrHZSDs/04wPNHD8YRNG5gWtOB551B5UishJDkdfGWHwSjYUhyzd
nrn+PKUWI0y0xQ1olE8c7FIOX72WJghQAcCQqYm/xrbkfI6NKtzo0GAQmbPBlFPcfx4pct4OVA/u
a4fUGEBJ7VH0xngmtPpgurFYIXDnoDJPuEXaSKq7Ssm1MF8lCmqWwJSMnQE8/Nx0+2iA6XV1iDQ5
SMICOHxmS59CNewc9A6cFrEPssW9Oqo1YExUkG6XQ8OIC6brpsiyfEsHpYbpqM1tDb0sQldoScoP
6CCKkhzbVlKymHFuTg/MB6/ifR9E8z+XVJZyhLBlXcotxiUwyNE1kFAvzaQy9qev8sGbIIENghnO
u8o/LNZW2oFGS8eceDXaYJimLsJqLo3RfZuOciaI++iBiCQ57egzi395BLULhyKrw1KC94BzqQOw
C2DN5NPD6Sc6bmnlIPdeHse9mYBxKe82gqjMHR0U0IBJyAMY4Sx2ZT+2zXWMauViDHvETtkgMB/F
8zqkG7sLe8vFNdDCKivsHjRniPIt5K023Ehtib5uCuyRk2Cuq7pr9n4DqC0sSdqevvOPXhBKP2Q+
iI+1o+ZW3CiAvzU0bhUTGllb6M4lgJtzDlwfjDjZT1LCNBDQJbZUnBdhodpNRIozVoIckJwsNpqk
ZxXy3Ek58zkfOfsBNgfhTBKET4Qs8LLsVBtwg0KK54h2eg4KEtBWYqz8Ns+goaaFAmBw0qa1nRfW
taphs5gUubTyA925pZoorVu5IzCunebTgOjrzLH/o7ujDZElHoqARi50sdsq5eiENLTlIEVrv3Wp
u8lv6hSY34jiFft69GXL3MeAD27KWNOLTZPm3b2p2dQ2LT4VHw6UnAnXtgaiJE1lzrk14uNzkosP
5oWtEh7OLh44CSwPHkUQkTNEM7Eie1HvW5X23Uk7t9Efp8YpLuHmY7Mowt3GuOpwTcTZxUEe2tar
XK5B+3cDfN1yatezOzyK2ihaWxDBbuJChDcFyN10DSk+/Apx9/OEq/oaaVV5bp0+PvbRFoFJK22v
zB2O3If3BG21Rsmqg18qrP5Tqc/+5XKV/AQFPXl6P7Y7tDAbKc7eGg7ZG31wym2vkGU+/WF+MFEo
aOlEJxbZbG5msV8MtHELWioqKCumjIY6TTdUtOK7mqTwfR5MMMDzbNwGsoxHZxVbGzMrx5WEQ91D
LVc0pSOG2ZhVMe2VRKvOBI3HkSpFZ0g3tO2iXtONxSwGkOvMntXQliUUr40o7GsorM5lqg2YINFz
t5XS3j5T4PngogwIpav5jZBRWkQNU5l3wmjhNQl/YncCnnUNw6fZVkMxripfytdFCCzgzDgcJ16o
8ak0KM9NCiqR+eF86EIzUSH1VauhzsTXkDnzUCDt+mKXvX4DIxI6Btw459U0Q7C0pFlUZZUb4LJg
zPjpsxk24TcBDeBGoYN3VkpZ49dWzc3Pp+/zg9vknMKBCzEhxb3liBRpK6RGLtGcW1njtYUeXlY1
+MA+F9oLkvVzDjsf5Pdw5KDXGG0YzkmMx+F7qVBYVLHBBfUOWTX7CD6CqaJPX2gjCjI2czX7Vurx
eKdIwfB5BJc3A4v0zF77ZWNsIroA1F1BsBNvana2i9qPkze4kRkUpngAP336/RxvQfPuhoSME6lM
MLCI9lOa6RCrkKxXJLkn1A3Cm6AhqdHaIJh+/1JY1JHU5ftEabN4M51BBI8qlRUERNEG6KLjlnbc
uSMs3DNP9cEnwcJJxxA1T0bBnJfxX5IKYUIiT5KpS1i4hYNE5UP8NmlqcCE58gg1GGo2Ym+tls8h
XD54nejWCN/muMrk4ocXBv+VAkeUAToodbUJROescz1PXEfvgjPh4rH6z4L2yoXmmBf0gTm/hF8e
0s5jJDz6fC0/yW14u0P4ltc0E86Wp03jJoPGmRlC9uR4g+Ub/cZiRZp2ZWpC35ckoJkuASeus2bl
SLBwM0qRZmaHwQqCXq3uA9wMQXMHbbVxArXy1xKs1ZfSBLftdmjnHRwVOCacWVk+GDsKwlTJ0RnT
MLzsGSorB5lE5perZDDCZ5wl20uNDeHKwH8Qh/laXmdTHH86PTeP93ViIgNVKuEq9bMlWM0OSOQB
FwLtUBX+piT56GpxL5+LwTSG5PCA945bmLVxdJlhPnI4ZIPS9olQHJrLo1GlR2E0P5nDRK8+3SiT
G1GJ3QPiNMhB6/qNVND0ipQGgkhJ2EQjiGTvB2cSZ5U8x7MWM0Iq3gozigTL8nOR8MwYOUbWKzW0
2TZjThxrXBgMB6CGMjmrOOzR8YdYu8quHmiW1yptNRsiVWkKE9S3AjcXqfUSyllyG/miBTHZps+n
h+h4JddRslGNohyBKd2y1minOqWqUqaxCKOGFzMNaYcodH09mgBq3SY1w+3pC34QhjG72NvIeKH1
saz5jn75wFhzsR2SMC/NikrbgB8ywZcjnIiBxL0QCYcxvcW1jdGzXl0Y6dB7tcBssRu04B4Fq3lJ
2fmsuG1eJQ+nEE1cfB9kZkwqVsuvPpNyBUSxCtILAFVJX6RtfU/KMP4aGuX0ViTUej1Hb4GsJSXN
JZuuaNsHUlRZ4fm+jclCSsGEDlDQlp+lutF+oMoW+toWkyKvhgmRsEKZ4fuZV3kcPVJVY0UkdibD
wkAevsq+QoQn17IE467DkKQTKaWk0Rj2KhXJja6NOu2K4eAptdnfVI7VGOtOLrUfUJNN7/S9HE92
QzOReJBwRntHHvPwVkqovcTX8CpFUL7S5axcOq32nX6g5kwweLymcCE0pWyqCMWQrB5eSAqtKGN6
caG691eKksSUUalOnH6cj64yn0d0lFYUTY+a0FU/DquGg04iQiZFl9uboQARffoqxy+NtZE5Rz/h
vCQveyrVrgC9YSrJKgqLejUrDT1gmcGFUI0fp690/DwkDEzKVLyauf6weGsVZ+KZTo8JbJLnlyQG
Sd/34iyc6YMHIhSh/E6EQMBuz7fxy7fdYNilKZVPn22fONdROfRvAZnndS2A0PRMzc9B2sQuvbb4
ErcTgnql7dYAWqtVkNfUNQEiXqZBBDo+aa0zW/vxzXF2UNBPc5bgFLg0/mKZVnw/TWkq1asffpKq
kNGEdh/bSfNy+m1/UFec0xzstJTzDL7QxYepAWxkCUkkF8uths9vUhI3VlRxgagz3vTxgCe9xJax
Qkaqrn0zFI+tqINn4lb1t1ETgBTmTiwbmfAsk1uMSZyTGugpB7HdoWzQ5WnYm2qQ7M488nEZxoHF
Y7B4MnvoYlo8ciC1o59UGIzlap08Oez9bmRTioHOjD5Fl2OyD1D1k6Zrf2ii6Newb7pvp2/ieITJ
5HN24l90m0O+O5x+tCfTx8geSSODGXnhyMmQxEULxr8691Y/2MZmNg9exITcWMkuG1Vw52PNzfAn
tMMCxyCjSOc0WpQ2yiUWKjk839AwfqbFZEUuySr9ehyJB1a+rCOM0vGghQYodxQ+JmHH1ur0i/jo
7nAjJdIDr8cBdtnhP6U97DNcFpFa2fAjOwBtW5We3seGHvtHyO/1RSx3crQKNBpskLsEW1De93Zu
0xsycn7A22XCVfT0bR2vQqT++CjUWaMNEGgxPnhTpKHUJNlKDG2Kbk3P9ibE7t/dimaVIZ0uJBk5
MSKlOpwFyhA3MifUfEUFSvpWplFxScF8oqhvyGcSbEcPxKWogdoyXUJcbzkJQJbqZY6GaOX0mBZ2
sRZsOaL/dl4Zmq9BRxJ7PU2V/OLwgXJfAqfZw3un86DcIV4C713b1vr04Myv5SAEIt1OIop0FF8w
CtLFBxyl1jT4QBFXqZ0PT1USaU8aGNlnSxPyHn2z6QamXO8GCO4g76bi90eNlPDseck3LHMThw8Z
+Z1T5CZHKyQpcyLVybel3eIhU+D1dPpJj85CjJc9i4bngv/8CR9eChEZQb8ARKKqBfSuzM1VBRer
i5DQXGt+3+lvpr3Mmv53dRowpcPLCQAzTtnNqBnbzPcZu/OmMnubCudkrtUk7rZJ1eor3PRKj342
zkg2ggeF4q/LvhltoHl396ffAKn949HmpigfIBOgCrXcoeyejceusDIhTYDdRd/Cbl6RyZMRv+Rq
76yMZMD6Ysi04JYbwHtvRE7+mtak6Fy70PQfUYAGcRsaQf86Ndp4SQW73VaQU9RVppgqOv0sZ9sL
SmMENCDaYkIc5Ew0b6spItIpUNp7RBdmQ7dKJRsPptm0ukujAxIx8rCYhoXKWD+GPhjmlR70AC78
pgeYbNX9mF0QhCILzVmEV3R+Q3mRAwkb6KbH7WaTN3oSrUOzUG+E5Pgx3JFOXLaArCD356H9loVj
tzPLIZU8HOAmGP7oWGnM7sz6hqKVHQPH7rFldOpWC1cICaTX2Ir6SydE2kfTfaQxR4MAw+62t6SX
Atj258DyVaz86vFLawntRxAX0kspR0aObboRFm6rJpbDXtBKN/jzSri7630JeJooqbrqZgTRuuwa
eMRIsiA7J/IEWwmVTSztJzmMtoMOFWmbBWY4uZVaQtmzixKwANZ38loSqvOSYZPAA9KY9qXEcld3
5VbGg0sa6Ri7bUKdhUoBt40MMBtwc2rT0TQ3rVFhkZXGE9BR4JoM00DGL/YoQJdfu6zIVFjtYoKf
1sTDI0phVV9bg1w/1Xmf5evWafBZQe1bW26B+L1a0yhEicNQRohSwrHk0u3Hsn2ecGV8BOJOPSou
qyb3UmZJgASxHIqNg/VjcTGVc3ddOeUZ9YeWzQ1rBZL56w5MbOcyy0xjjYcpdby6NjHnGvIS4h8n
aHVYm3NrHK2ZU/ojnsTAhw2OX3WDAUMeTSmc3A0cA3MkxFvtc+tkkwyiuiPSJPec4Dg89MUPEp3t
8ODIbfWcQAdDTYgAixnCSfSKgoCsrBpFoOKOCKJCtFhadyc3kLtXeWjVc2M+5Qc0hGE5G64nACv4
nkI38HvrCZpIXKy00LFvyqnurjTeJn+dFcxeeFqnT5uJhko8eCuaW1dFOnsrMBGtWeWX2JuxKIzB
JTHMMnx6KTjewtgsCZdY+Gf9zDJu86chruOkRGwcgPuX5YZtxkHqffoqx5pmGog4gKB8suFGcgY5
XATV0rIitZi9YPoIru0QJg9pr5rYFiBI9UM93ZEYcD4pgwYWOjdoc1GlJgRAXBp3lpLGT0NbYaZE
Ss551FLHpIZd92du8ngHpEVhhsqSRDLIcKqH96hTQZ3alLOIUtGHtIpmLLGDVvOqiiL90zQY4xOq
Ifgw+EW6Gan3/emXdDwUSO84xdO/QWsmOZnD6yPampBS6FCJ5dK+LfJ0eBBCds485XFsyH5ks9dy
QDHnsGKx0ZPoUTM5jLOV1FPl6SfP1x1sn+VHIzA8KzeeEU9dxfYE3woz2hFbTsgv8m2ddWcSd0fh
OqQu3IhpMaNIy3l+sTEqamk3vUqPlq+N/jcH94x1XkzisjIxgvrdV8vHRzLOBnbF1u8s6iq9XvUp
Ufhs8VBa21JL/Z+lsH7b44EC5nzA5ARC7yuCg8MB1J3RsATFMyxGm8Tr9UB/jCIRnMmAfPDaiARJ
f1CaQuG3LP8Dq8czqSRLVftdgqlJPXn4wM24fuvMOfZ4QqLrn3ERqCMBzC4JkLWGesHCenxl2IQq
SWSNnl8iPz49NsfaKEaEGjV6lTlMIit4+NpaQ4QijvCrdyCsYCuVk71aTXIy2ZvWJypyaVDs8STi
FIWHWDz2n1MjLmMspjRU0H5ZtftWa9PuzIfywdNzTKE4C/2VzNb7If+XZIYIq1SHhw9Apc7NDS2X
9iZR4BqdfvoPrkLG0Z65HASkSHUOHz5RK4F1J1liK1UwnHPa/kZOU+XMO/5gzlBhJwVP5oyz0VJe
bLSJ2fWxMgPYwA32sSg9Msx0p9XWuUPecfJj7rsnxUutYRaYLQWZpV8UbJsVBwmrk+9CfGWe48kZ
n9rICHcqlgN3basknwI/iMCaq+ZnvUuMx6rjoHz61b7rJg+PNNyJxqJKBddhkiwW9LAEX+xHCGVM
cGHRxehP8pcwaZtvCBQj9Gi0wQu3r/rcvgT0pT0rfRWHF50Zjekqsxv9wac286QkBfaAeUJ/QKoW
7X5srCHcpNBKv9OejXBUJb97mTpjKbxp6uUfSdMPGhibgAx+XGbZT9vva3VdBAW5xEifzKfTz3k8
uColFiot6BdnPuniMZvYHEoFFdAKmG+8JtWogx2M1S+0TNpnLnW8Rc75XZ3qJW0paCYXOgGD7DHN
PKCfR02L1ItJbtuNVekicMu40G+qDAvrTYFn6xeyEiUy8N6ozhHnj49vsDPZNFDezPmm5T2YdTVC
Y8GEaMCi+jmPMS3BOV54mlVpL2qYDJ7uV8nz6Xd8fF5iJaBhgxElyX2k28PGRDCXQMPak0An6veG
8Rlcl3Et/GhiJ03OdRofM/DmxhmWHQaUKomzLOwmHDLkVKdpIkmU6iGzJ8yUlSnDDq0K7Fbbj4EW
1Pi5adJ9qDr0BNpJmT5YTt5iXdak4V3U+xwvilIC2aWg8npIsGNZaw2NBcgLYOruqTdV3wuR1/fh
1BeUAI0w+oqzkwP8FDORO0FvM36QOeUrbLOkFrm4FKebMiiS5GrwE1NysY2s6IZqSyxfKlvKlLWp
o5ZZc+7Rf0rWKPJdjG+0jmpEQNOtagxNoykZv9RSbYWz9NJvd0PALunmrFvn2sKOPg0w7Hz4FB+R
SnDWmH//lzW8NjAvxegQD7NJiCsSZi2dCRgt6zQlrE/PkKMSEnmL99CCBh++w2WFNaCrypajriWx
baXXiUpz3Azgqnf4FVQ7jrgB3RKWeuMXCei/09c+2kS49myjwQJA2pT/Hj4mrV1SQMckcBQqJheo
D6oVP6Dt36/yX9+H/xO8FXd/rpzin//Nr78XJWTnIGwWv/znbfmWPzT121tz/Vr+9/yj//NHD3/w
n9fRd3xGi5/N8k8d/BB//1/XX782rwe/4JQeNeOn9q0e799EmzbvF+BO5z/5n/7m397e/5bHsXz7
x98xnMib+W8LoiL/+1+/tf/xj7+/C7+ZH7+89fkif/2Jm9eMH354zYOPf+btVTT/+Lvl/DEnU9DT
Axtlz5kb9Pu399+x/6BDcsaTyITv/C+/k3MUD//xd035g72G/AsFE1nj0MG6I4r2r98ihT2nwyDg
EK1Dif/XCzgYqn8P3d/yNrsrorwRPNH7ZvfvzVBSSQfrnD+XCkXcsKBONpG/VdThSxe1yrqj52zb
1L6yxUYV33p9zDaGGeUX0YQtZCkPtNvmWD60QVRveRosH4M0hQSt0Xs0xjTjkBVwcy1/ibJCcTtq
CheVXWavdeB3+0jyM08xkIwNqKBdaBzmbtDpg54gg2kuWd/CjRPjySyi71Vq1V4aqOUNJuxdirlc
8xo5/XityZwAx8GPvLIiRCLnY/bf6FOQL1rYgysdrsdFXjn0Fradiv+p6lyUZofPbFXWHicf6JV2
psMIlYHprzn1KTR52OYnJ9GFO1iF+VxFaksJ2qARL5KB+PdgH/O2Dze+4ter0slwUMP/ah9xUHS7
rvwsxU7zUIBHdEPKq89IFkfy/eH4hgKz9ZzaCpAYkzLK5dSkgKxlOHjH6oasprEy0/KnJCuYPXbV
bCHvcDtmayluYXXbTk83NkjHVWsohRdiLfMYpDjT4i/dsuRbeCoicrpPdSPchBrt4yzQPESlZLs2
6NOdpNKR4zRT8CNtyuwljQOLRL4/bs2iB3OLNyGEk3q4yiPRe4lVSB5GzOJidKJdbqpfYNyGG0WE
OOKgPFuV6LpczmKpN+p6MWM4StVN6gR5wjDZW6UfHsmYbe0BP98MHCTkvvraTDB0NOogXKV+J+1A
UF7homdvNWuw3CCQHyd7gMUc+/vRCmp2I0xm0WNnZAcJ2wn9JDe3h2BX0cGcmVoLSrmvr9omTz6Z
Nek/SQhy7E3qvAit0VakvbQLEoW+q0/EZpxdy+fO6ssHcJmUE4PWuqwSzjUgmqhhKBN9Fmk/QI8f
ovq5bUW7tciybCAxZDs6GtPPv79O/q+r38GK+Vhk/Of/iwWSoPK//rX+HK2N29fp9W9sC1F5uELy
Q38ujpr+x3vwRGKf08HsG/KvxZHfmasOMA9ZN1FQz5mhfy+OrKKsf4gyCDU5iv66OLLDImKc43sE
Yci4/nVz/8HieNT5iNafzmjSLrMQl0L5Yv8EdmZauPa2K2GkjYeJrZXfdFrgOkW89pnEFxJQ1HQV
lNhtq2QSe/4vYtR6VxdtN6yVcM6kY3yiXYtOTS4NlF+jR99r52I7OQm3HYb4Vmhj4dVhHtSbfvCl
Yl3ip4fBJh29t0IWyd5P0beuxjwy4m2OrJyjLdCbXaPipuJaOUttOk7ir8LLb+3q/9lsPbn3/z+4
q7/HYP/7pH3oXtNvr/WPX6fs+4/8NWW1P+jJm+US5Fhk9PBM5j/3c0X+g7b2ua8GajKptLns99eU
tWW2euQiZNZmFRHF8P+Zspb+B8lPVZlzXvT48g38zpSdZ+S/d/OZi0c1SbP4AmYIGHd4GPGhhG6n
RMjYt1uiv4X+BaTAIggAtzFkjn2lVJwSvFYE0ugWHCSaK6nLFOvPle4gIDyIKnjSo9uYP14dCCVH
lKX0LufsIpwx4zbwgSeRNwzkEgvbmXy34/zxEk0Tu3dslemXtjJVUti1QwdObCbGuONM4t9CRLX0
vY/+TVvpYSAuzKQm0SuPVQed2NLz4O6Xlemvj//gng+DZYonc/WZRB3R+own0OZn+uVMAODZASlV
aBs7hMlAD9K4jXwL81lTLi+7QDU2TeKH96LByBnEhbmnaIF8o9KVy6AzhVvHPkceC4hFfSaMX6RO
/rw17k2eDSsJ5ZcF8lbm1YEa0TZGj0k5/ayAkccAlFCodZ5opk8xfaD7nFb79SQpyi6ajBoddAvO
+fRLOjzM/HUjrE30JtAa/x6W/vqOkr6qRlxJ9I0+ObTm6wC030Zcq++MSuo9v7IjXFmmaXLHCYr3
6Wsv59Q8Pgakfg4yRMaoOg/Hp+ZArQDXZHxMjSrN0A3URFE5y14CAJmqF+h0eDJV265PX/ij148T
GcJEiofsRMvmPNHWvgwvSdvkQaCBLhkcmoY49e1miUZMbTGr93Ju927dt/o9eiYKVO2QfbISn1D0
zM3MX/CvX/jcIQ5ydS4JwEsCwXb4GszJro0J06+NWqK19yJLimsavMBRIhwpQFgDdy7iizpWR463
5pC+lsqkaCuzrILXM/dyPCQmjYSsXZRu+H6WibReJxT2E+EQX+sjNLxOVB5FFP86wCsxI5ZN/a8R
2+oq6Mv0JtL98amTouqxgxSbmqBpXbUby6+1PkhXQxxhLOlI4a5CYfL59J0ez9v3dRFBHexWEl2L
ZbGJYrrjcEDYSGPYau4A2WdVkR67aurgWk399EZvdf1hHMtgd/rKx5OHBBFHOMAJnPEIJRbTtqgm
v6srEXn2JMsexY0xXBWtI0FXl0psdTKhflbadPqZOOGwGwo7vMQpNPIS22rO9K4Q/SzmDncAzoKh
Qugwt1Udzp02hrA/jAH5XRhsnZtUg8mnWrCsXTVaOt1DZMrHC/DW/u006ra6d7pKtG4TDbazbmxl
+iRANESXeSUp3WfFD9ZFDuXSE/UUk0Mu2rrzNDT/V5KhBeOmULOh2VJxtlJXt9LUWWH1jHz4zBs+
+iLmwgo5MQSG9Mof1cfilPpvpCSdpxtNs+vavt0pOWFZH4KZ6Mi/eFpCjIWcI/4+dJxDbGXozq3R
h4lAVkZugtM8SR6SgPM/HL5aluQApj8OryrygcmFUlGkbifHyrXTWE95lurb04/9wWCyuSJChfpH
iAxs7vCKWluT3sXNwhv0sf8qUyj3kibVH1U5ze11FZH2KUWJ49kEXMEpETmNxhRCzW+sT3mR/RDq
kMJoMSuq6Wr8XBZmsLE64xJ5BZy4MAP2ZuA+07kwyLG9jiTOTCYGDt9PP8fC1W5+czOpmsiIvXfO
j8378i/7riZp+giTrpuFX7K+rnW5AfrRii86zT2XhdIZO99pQzCFQbkrJ6weRFZYD70oP416XXoO
Bzs39VXzXmfb2xiRQQN5otm3fqLhy8IKemY/WNQP3u+YvAumRXzTsHremaO/3DHShkQam7r37KqO
fmpqSkxe9O0t1KfxU+iH6k7lg9m3hprdW1L/3ckL50otRLwWQWVGmykGeWX7E4dA22xusWQFr4DR
ARJUfwLoVgwoY6Z8uI2H5skKpGTf1f61pMUApnqLLRb+GhwtZUrOxEDHk3j+jGi2RCU3t/Qs1ge1
sSs7zpXOA84yXolEajed1hW3RHLj3tf0+MwcPr4evGLiOBArqDYgXBwOvdHSHxH7xuBhvJl/0Rrp
B0FHhL1b3X+Tg6g5lzz/4Hq6jaIBW1bahhi/w+vV+JI3RtL2XiQM/QnhX/ImTYN1aVC0wWGhMs4s
uAuq0zxT6HNBXjtLKOYT7uKFWkmc2/ByRq+sC8B5mhXINKJkD32UVPJq7KwbKWTfqVqJJk7cMwmE
25w0sFPIyl1rNcGj1ujyqmkG88y+tDwovN8ZPTizUSaC7OVX1zelg9aNUh/GY8nWHx3lOfDDHEcV
s70ZGtvZZBy+oY51SGHUXGxOf/UfXX6WXVMHRCiLTvZwJAqa8KAJFaNHPXd4kqVSeaGks6Uf2242
jWi09SA1P2xhlBf4/VhnHn7R1/rnuDA4jA59eLPw5PDytt3Q+GMbvScKYhbXbh3jsdZRu6QVdY41
SqFHp8utuyaw9vRs4ewkW92tNhqAPWNbw7K+LX0aAOK02c4A66fffDtQUFDlo83HTQx9whzO/LLA
mCk2u5lcaZ5JKLCrMe25nauEV6laVV96Q/tu91l1D9lV83IadB9OX/04ZEGyyr/ZU9/tJJfxbiRo
2NUcgaNiVKvSvVS0xVMva05/Ewu+qnVaY/KCfZxZNhuRCEruUVDUO0UJoeMNsWh+O/SfNbQkfGCt
k0OHNX34PgJ/aml2ynXWiV6PXfqEaNWSi+Z6kJL+q6U0V62U6/vTr+FoinJRvl4C/rmgCIji8KLZ
pPsDnUq6lwRwL1zsVJSfjWHgI5OZ1lbv+uw7VTVl14Di3I6FpJbnApt5Fh6E+u+qI/SYtKYTui47
E4awN6F1mKA8UcIEaOQn5EdJ1Ef5flTl6qIu5Djbj1FbheuEP3IFE7ro77RG6ZDMxFU+T14/K858
u+8lq+V9zVYBnInmYTEWwxGZo9ooKjQslP0+6va06oyVY7VkuRu5gxcF1qMYSHvHU450By33NuqE
MFZd1Jj03MkdErdOtcedg8ug4+UJ3in0KUlw3sopNB6iqI8jlzbyyd+KXqVJJA+l4Zyu63gVoNWM
zAsnWTqHZ7HR4QjTYp8qpdKQD0lE7O/mbEkKWLUi5RB24ai5fh7o2FtqoomhxNjDuihyS0aGqhvJ
ZhybsdnC2RS3Ss5PrkrZ0sq1No5VfGYmHE9FyjSovGd/QZoLlud/6hJNGmW8cInkD1ZOo7FvWvlz
pabOtYoqYYdL2PjNKIvtaGJldfo7ONo0CXAI0OgihlI2q34O35JOY7SfRJHlIWbHyyQPujszdOSr
ROHwINd+dQYhukC2szhzQdZltga0dvRtLqYXCQZhKiGNj6GVt99K3Iu2KWfetRTr8hUoTIAUvm70
AKIKG8Qzlkngrou9mrIQWVKTQUuykrURhOJSy4xym40RbvA5/ZNzI579JbRKHe2pIL4ao3M2pQsZ
3fvdz3oyMiTEGbPO5fB1haEcSzL0AS9nht9oteM8QvYRl0WgBM/ZwJk3HaQwW/kRaHCUYTSrBSPO
MQNSSNfS4s6rzCTIz8SsCzjMfFtgalGHzUlz+rz0eZR/2VJqUiZFCXLE8+sgFeuefW90K9UvnyJT
94vPgx7Kxb4flTJc6SrOKpusrc2rZqJw3Bi+gYuhRDEZ8F9cw5UHK+D1QFz7y75yMEbS6qgzrkq1
P1c+//DGZ8qDwj49t2EubpyZAKegm/Pm9gBxv3KyPt8krenc5Zbpf82bqqF9BmtT0odaayubWFH6
l1bkUTBv1RSNDKlTsKATuZLBegmsHSC1glhbniNuQdHpU2jp0jmri4V87f2Nc8sUaoFmEvstLUL6
srHCUVEmL6pkneKApjSvRmLfKqkWfMqVoQGVaEsvei2kT4FKq5ddpPEKAX5+E1PSOiOq/Oh25qMp
UCW4f/DXFxFXo3WcOoj5KYP2oxf4WofyfIguCtMQ174wywxMo3VhF71zUYAvvklRlVzzD3tLHc9p
FT9YelE98HW8t5Wgw19+4/Ttq5kYiHCiAkIxHdErOSv7e0kP/TkNoV7i4Vd7DfqIq8Cs26chGdJ1
qwsw1e0oViKupzscGFOUm116Jmz/YAXiBIQKdcYE0Ziw1GyoeR4g3MacDimlpF+DptQxGvCj8k4a
asi1qRaF1mfAxc3WUKVe9mxp1IaXyME13U2zTKJeSzVZuSZdTy7ZN8zSXOPkI8NGSaYwu5jUXKPQ
Y1UNbq5A4nGFmiLCzIhTyxlZ6EcDT2FhjiZJjrAALF41iJBEi5NO8fLcid0oVDGnDUzbG/BI8t3a
ENO1phJH9F3wKPFO7rQ6Nnea4wug3Wzsp3eTd8T/YfDARgZAlly2BkZlmWY3Gb2w5WTg4RQ07WM5
z2/yhtEAmixPmFBqyqYZNbHKcfQA2Ds2ZJSEfGdnQF3CqpN3TdNXmYvS0OJkEjj6BuBKLVOLxn5h
irIevhJ6pEfL6FRX4Of4UqmVVwRx8y0qhvhrmlnm8+ln+mDN5wiL7JZ9i8/rCHqNUH6Uktp0PISs
ym0I6+barIPac/I0ecVoG2/5pIJbK8P8xzHSeaNJ5hsDUa4nMYb3jZyccyP+8JY4YOFIQTWIvPXi
5BkjJlET6i1eQKLoCtJ7eYVFCNx4Q5/WaqcgA0jT9ovDrnTDujDDQDvDlWrF3MC2NW8nOdfPRDHz
CnM48qTpAMMwkOTxGaDDLagTWjXAOfa9YjTMz2OMQSqFouKamL7bhFIhPenCOucw8MF8I+XLXKMu
NkuglipIvLq6NrM5O4QYNm1JfKq7Jk+tbSyyAeR4ll063MSXqI7jyxLY0U8IlK+h0U0xLUFGsU3s
pr6WcGrIXVXLLw1VmDfIPxM3mRQ4DbnjiC0GwBg+xlK6n/LSfyzo6npko7kS+KNaZ94iGqTFe4Rp
SuDKvkJlbbbQno8Nv2zlCc1W85Yob0SEbg7X0MnEe46ywWOMi9Owlrpy7niiIhGsWYTLZK21qrMf
skZorj5y5MQ9tQEpMWVaXz7n9F8EazWPx2kziE5Wb0ZZw1dXlvHLfBlwWt90lCO2Uz7WAtSmqgfr
JDcfjSQcv/h07lF6yZPnYoDvErRht6ro+s/XUqU05QZ7W6L3WKvy0oWtMyZuQ3zcErvp/V2C3pf8
c2j1OByG+vBi0GeKf2cSKWQ1Ez+90PB676EqdCjXzIwOUeA50rRG1ynBesGvgoDA1NN07+ty/38p
O5NtOZFsTT8Ra9E3Uxy8O/056icsKaTAjB4zwICnv59n1SB14lZo1SAnSoUcx2Hb3v/+m8fIbSx1
2AKveOHWSe9QVar+pWZJCphVrzOT61KWC+ZyzlCc3UUblbXupDVf0JrrCx1C/QKQo/6Wrkt27caX
y1pDNhXBxr6JD6PT7Lns9fiIXR5Zp7g79NBOVkuvh9kkiJHGKBgd3BWthlnB26y7uZjGL0VBktAB
nnvItGQZbEtR+CfdYZ57Dvt2UwmjRjirsw7G5aIbslqOiM1uScAlCWr2okgS1RvkJqdnx5bXO7l7
EFpi0kbFSJjJyUzT4Jy8Wjev3DzKoapvN6qoS/vA21hPmdOH0c927NrqT9PJOyfPmyyUdSk0WLoK
NN5MKL8/kMMYqk5Q0vPWkYSJ2nV3tCIyTFxnlA8e3FRUV2szHB0O8Svh1PWF+fFPKpl/YG18AEzc
26YFFT/N7rt53fYVkmkmxnyrhumCiVN57arAzptYPpaz6S4kQbzF2pKgqaW6a1cVnLEItk4sRZK8
nJBQxbPUv/79bHg/Pf2fq7rR9aD/wQB9Nz0NI9UfIn+Rq601WEut2NHMETGAc9l8CcrmT3rZf/Qu
VDgmNQ5YeP1QC9/bywz1IrpQLVEeJ2tyX5mCMGBbNF/jBUacDEbejdLvHvcZ93W938L6bLHcxixH
rmlYOwFri0rsn8JNta/IdKq3oB20OQxR+GC3MzWCgJooTRZSEXxbO/af6huKufcFjsYQoiK9BkR8
2q93v2Tir8Hgzg3WQM68h3nvI2u+jM1IbF2sbmrQcBPiWjQUtJPdePvbyPNXptG828nRBI55WMtY
mxOJGbfQ5oWhFqqd7L9KXaFacqL2MokOBaTTaft7Wdf03Usn6wGqsup6dHzD9El1/p1VBGV7KiIT
iCumKmQ/yhrjlBfRkhKR9u4c9uk+RN0XERLkcBgnPXQnwLvYgcFmywqeeznpvMdKrMmXecEHr8T8
YHpOcOdUh6qNg+ttvk4y11ZOkHeKwKJLjTL4xzBgmX2siIXc84JJ4kc0j11zXnVFUBoRBTSOyFBm
nYbS2f1rtRcuBLpYbfd7DTSW1SW/F6Cd+kmBaKYPgDDqh0Cxwi+JlTXjlCCBGx5fRxjdurDWy+LW
Cx4b+Pm8CLaElFEtu/mOurR1j/5aVZCSwP3MaSZTO4Y8mXTlhbVYuaJMBcbOG3i7+lCPSTOnAx5K
Em7lHgzp0sjYnMllbbpr1CT+9lCpdiYg1ey4FtqmeHBdSvtmD/vtXruvRZ/QEG3aU4SNF43/FwUo
fobzPw8Eaco2w+DPStg3Vi5JTq13Bhcb33yPPMFz0e/MEl4VkHNMtrV+MhZK0oMX4NiSzpimVpmo
bfdrLK3kWcOJRH/t9LWdcxQlijKs9w+dZRR5ruR5PRPPs2AwWC/Lw9qZSR2kx3ckM6jT52Ylzi4t
+shSWIhb4Zpry+7cI/8vAjk483OHStPfYd+rVj7S50fiusblcoocVXZvkgCDNt9XpIUfMIOZ9XMU
9d1yQjdhFNJOYf3E43lxLmXAmZnD8fLDnKCg8aNVTslyTMYOQS1CXKWPoOXNmorFByWbpFR3/TBs
fd5sOJkxz9cCgkSvE2mnMkzM+OwtEjERGVTdx6QCXbpfY25CFhU1nk+BXc2nlkF/Iuzaj6cTaQ5m
uV8WHJMRgNezAtUr++JYWTKujv0+NK8dx+ySeYRMZkG71N2zdqaQkz8mBuZgr47bQXPn0XXNHJUP
HTKSKkdkKl8hL0s/rWbMRe+hx+7Dm7UPoUkb3k1zkSrynNTdzWad1i6Il9SP54j1GD7y1T2Ze8WU
84K3fGsP2fYJZ/RGnJxwWTIDoN/+qgOcHlIbs3D/2g5LyDKFvz+ek4VAInyurdk7uHJ05hSFYODn
VjzcdO8AsvsTjx5Kidb4uNr5olHH0hq36BjGWHWTIhcP59YqRoo6UwtDnkm+GdfXITr3Ys2EjNQ9
P6Rmz17P62WuLZKKbmEKb6pjjfxMQVm2rJucFQv9/baKMWxBPyB/VZxesdZZCWO1PiwO5+bDgEqx
xQ+MVvbo+KrYs30THrTA0jd40I16gMzqNk5wkP6WvLV69p0r3pzB26Sl+Rmouae89XgOHPCS8PSR
HM5WnNvCZ8tmgT7qdFS7+oqypAmI1m26MV/04OBd5zTQujlOLUVTmTjmYrsV+h5jlPxUmzn+ZaC1
ffJr1Y2HgLDbNrUDaAF3Y9O1PkoQEwc58fYY80HmhrDrS5jRqRe11Y+it82UE1+nP4Wse9UJ8obZ
wfOsfYePbvnxqcFLEiJyU06IGnli4J/73TC9RIIveoTsQse4urXUeRWt692Y1M1flYPkJJ+SHr36
KIPdf7GnYboaH8EVZXPHCsDnlwkfhF+Jb2iyYfG4M75Ehz4QdCss1tWUj0HYnJUuI52WzcyrDpJt
kqxcJkjwQRNPL/Y4Tx93rYqJpJCa9NVkrPSQT+AF7sfE0/7f3N2gu2sZsNwcCaj/ydp8ayTn19/v
jdH6l+cpDdy8L0QFe9E02YQU7g1NsBQqfMUlySoyLDCNe1pXXv3TSke85Iibyo+zGtogjdnaeZew
LNaLVVVkMtTz2L9pcAAn9cKp3R5WaaF0aWFz1cfGcsyC5H3HamGMJpq02NZukyKt3PMALG3C+1yE
KgVDmiI8i/E5zLygD7K6tsbyTH69CwG1nGPiObqYB1jo0r96ym27q0V3egiSVnHvu32YTpvb+iYN
B9v9AMFcS4RzkqN8bkyirr2Y9+nc0ZvSsU3zhyFphjvWz+XLVvOO5ltYOc+1QDO2TFG/nmrb3mYi
L/X6hveIELluXW9/murd3BRQEcYHtfYpsQIpnXXgu6wV+zxpomyqlaD3q3oFJWq0YWZUzlRcRRi1
hjNaup/FPBcKX9REenc8B7rIeyi/r2aJiv0QRhG+HLDwGkXRxyIhR48+xC/sDtb+uDpD8ktUMfcl
dkcgSmKLB51axifrphIO/0ow9XgNLsF6h+EEcnq49XhzE9TJKUgEU4NLxaY8kZpWAr7hkBYdCf4Z
raw241YeUfoX/XHij7xzs/hLkiaqutlNdGOfd0Y0nzaky9WdAffeLljANBs52a1pM8NmGlv9hl4H
S78uuBThDvvDmht1IBrVhz/MbX1Ev+rEh6j1XJofWqy7LeoZ1Qi0IhNyb/bAPqg2dO760Lqxlku9
rvfDELOb3Rs1HwcZ4+WRrADMRDWsHIQdmxC6Agng5ek9fIV2hHd4GDR28qFthLEfW9Zm4m4u5/AH
3LUEbUHvTtgeKtVVYBGlajEEGafvAssOslBmj09jyt+/RlYbDfmyJHhhxsjCydaCtD8dECCi+l2w
y37FlAaZSbNb6895jezvGAW8lLwtXNc4O9uB6gLANHvNcgqHvp5Tu7e9F/K8kH7cUG4ofWygnAer
sgNJDmZtPbidBV4eJeti8RmJ3Z7rheCG4+r31n8craKsHRe80ostjq8T4WfWmQwZ7o3tkOmALwgH
CUjcfDa+FuWDLjsoBy6oFs42Q5/ItJpgtVzAZNZL35fu9LpjY2Gl0T76v6JOEJ5Hz2fZL7ulov7A
+x4Wx9YT0wvy8mnLlxpDYkg6Lt1RtwvaYa2LKmFS38sen+8puXKu+lMGTRV7jhUm7HLu7C5ajlSN
UJNetITbAZN26R6iBUjuXBh8fg7F7Pkv4+gZlXL91nkKzIigjEKerqExwOvN4A9ZEQyxfyFQmtw0
aSmLhWA8WeeZqKzpO8Cn/dCH2rJSEmnthmRSCOvPZRvOxckeQgKsaoe4g1QHDuR4b5AdY7WwkqPs
rXU/odKdACC0FsGpGPywzS3WokQJV6Cyr/1cuRcIaMX+QKCNEU9+vAQKWh8uu6d6I8QL0MkzV8IY
bevg24OVL43funk04bmatTrpPvmIfaJzJ52w5R2V3nfEvRG8fwsOQTYRgqMeMUujs+wHvxzPvq4V
HsKjE/UZL3sf5X2CcyVKAW9ryUwQoWi+l04bfWwSxD+ZG864eZJbNbrPSaep6ezR0DaGJGDiJO6X
8fMwdJU6DkVNHYqHSixnOc5h+QXPIrs8B6YTT9PcuuMdFRwcJhLu+mjiFn8iz/gEQHasCPdDRKZP
daxx0SGUq9xnc1/5vKj33g7M8WQGIg8uhIzIInfZNDyLcaTDEIOKXcQIqmevLWNh7kUy37ybpTAV
dGj4TadeIzpqXC0tcuI2aqr0vPaVRx5Gi4QSC+fKbxA2R3L0+6PTb82d4zJoZkuwhVHuR4O5d52C
IYIz2HEeSmMvBeiLF3+fBC4mebHZ/c+qaEpkYHE7XIrOGUv8Z4DQz7ZdB6+jR27PWfgQxnIGlsI5
iw6Pl5T1SrmnfYMR6MFHYm0QcoW1ORB/sP+wZU2whZGivMI3TW6JnBW30Bo5sk07xxPhfR7+c7vX
WVb+n7hs42zYv9RTOf4q/YXFF25AxnusrNA7F+7e/vBWw1S6miGGKDX1lSDovh1/rYr+7dLLZu5P
gegiBv1xXcip6Xs55JZVlO0xsZYOzNDf5v4YR1GAAdKofdLQC229tt20z9ealIgxDVpffbi9DQa/
6mCeDpUph0/sK8c3hydaZsE+VA3qakIvqc3xah8adOVrasey0mnt+DI4VNqbTlO/SplPBHF/MI5T
/m1qJeu7cR7RuONP612nJmpDTIeGQV4RsxlzHKMGP2o/hgESUrncrIkYre55n+fnElV8fJxau/vu
VLqWp+Fm4ndH7Z1eDKNEmE9VG/wcO4Pldmbvnv2WLH57J6eyO4Nzk3Ayj07PAhLH/+9JsNuPcqXz
TttGkWXWVyb+kExw/bJ4H9hXaILD3RxEH0lpuKIbzrVGiXfCF6Js8jn29w9LOQ/LhY1Scd8OoQoP
lesoPxPQYPXRcUbmWYVFWpyH1RwtqUz2qDrKkuchK+JOfJ+jYUQm7SiVZKvLf+PVLl+6jWKynQrs
p3/K2ZKfZr9dsPEph/UN3E68qrG3/+KpqGvkd0HfpSYohv1CKz9h6z2MncxUsDQ/tSP02d+iBm1b
aNEfRJvot8yPjF5fCnoLO8NwbIIk3Qps1gJndNwTkoe5T2sauOhe7J0b30fdeIua2nC5Pkg3ATNQ
ETuRQ+ia8sZOoU198toQu2OOg5tvLsvHIFuB7V59OF1rti97TJ2QY0GOTaLdon2mC6rv0Vdb872I
rPCc0Me5D942RzPdc5vIZ8tgD5j1i0VIqytd8zraEsDA80u9nXqOlugjW55O5QlsRIQZpZVMuVeu
o/c01FtwWqt58OArFqgKeWOSrx480LyATs4hQNOyX9BkkmjXuxY69rEQqvwoSsSQiduUAy1mG10F
PtRbZo996R/Upu0ip712+qsvlIwyBYOE8sQi70weBaaSnQIF8hp78R8x4O7J+5Awk26uIDsCb52I
O3sT9nczRbGFLW7UX29SW3Pd1r7xD4AO8v4GS5WpY6Sz5WPsNiFW2CD8OFMZ2CqDS9UPogF3B7T/
S3/aW1WwkdpLv8984Zi7Igp3lfv97DRHgsdusC80yjBC/LKY6MBfjPF2hsqpOA9rQk+rBuxZp221
jfVl2Goyb4IBw6nzgG4fxFkWxYvShRUfC2GCizKRmrKqKJZvYgdgOI5s/LdsZhUwPgkSc/oPyYhX
3qPXRImEzFJFgO0QsDkmY/NVJQT9UJ2gaC8dS9+sE7g8Mm42y5TOQ1R0z7FFx3xRVVe4GFr5jcYt
rONMGVGEjmey3qmZVjP2He0HA/MlrudACWyStf1pZZbd8snQ+uSLM2CxOFS1Y1I91MX3qoqpg2vL
PMXOAeZ9ZsVF9cYhE4Znds/ufOaxsmfkK8Bmd1YgPfuJuxz9EFYXFoewKKrtoMYB5ZyzovjAoHx3
/modUPlDY2/78lIMhRQ58QcrJgONDE5R3XvVZV/NbUjUU3OtcIl3UofFiT5gwrp+kSYhZmTtV805
iNEshriCp/UwOCI5YPiGK8Acw3/JZOSrz3so5HbbMgYqXfVIbUAvzPA6w6wVR9xjXc6mYJ2nx2ne
Yb1DrJky4/aWfFijxZDpjNvZeIkQKeunrrHrTysOt989/E7a1MVrpDy7VRhjg0smJLmYWrplKrQR
X9hNTYfJCxc+Pom3D3vXlCwWmLrXK5POzAavx+6/W3vvZumgxVXiMWhlchYeiRDjiDY2Kh0s7Uq7
qh6Q6hR3VaSi4d5uFYN7MS6Dfw04OL5ObExlOgjj/0hA/IhfrIpuePA9UJGjO0jylYXNiJ/ae40l
4QY8ud4lyervL0OdQEvHMmp3DxpE/otpSa6+48E0FGQrXKKvnlbtF2cTbCQ73lH/SVrVHhyKaZvN
xSn7/qEWVht/UpNbwfQIhbo2XT04dIUjNiPJosECw7BciH2GJNqc9DKgfVl13/xaojBCG+XH1d8M
9j2GkSgqi0c8H9jBdr3xfizdait47U78KBL+2ZRLcxExS8X1YH9AQrrbBNYLFEAfqbvwSSWK4oKu
bW2M/eDsdrxl/Cg04l5keQSjSETbgymTX5DhZjcvTVvZZ8yIWA4uS9Q8i4FEIHAK7iSToZlpeJFr
Mz91y51qdxe8KxKCA21LiumYONtoUotvtJG2XUsm7pGtesrqW/dpI6P2F0yb/RI3s/MDcBAeS1PE
aNDsm709Axeh8vh3fNlIFnYZmzZZPO/Y3nyt1BqKLITQSIzhrC3E5UU7rUz4iDtothBUX4WtfZkN
of4brNtEL4knV3UMYmOpV4/TKcwV/JDuqPYoXimShddkgBKJf7Xn3W1uvW6M8NyKW/HgdWZVmWkU
kUaWZMRJ+a3NJSg4wLKojwcI5ijU8RZkWn/TG4DGFZfLtb0OYrQfJq+Xb8YbmMh0vFXMOz3+j9Nu
uSflqrjOIhnTYm4BCtl7d1jWIvPLmjGSsUY8l0PUuumg412l4BjRA2Z3cryynw71UXh2Zx4H9Pnq
0Y62IEibecM5cnXGevo+WzVuimRQqVMvoIo3g219a0O/TmFcmvJEi9hNQCLD8AA5dUsuBbzUipYB
T8UjeddNn+mmUVjGBdPi30CLKD6A7u3BaYRvHT3ZXY0MZ9r7TfBfrVv4GRBzaPPR61uwFtmO45lv
jFfIBoVR5wVCq+U64v9nvVV4tOzXyXVmeZZNHSaXqFqqJStjuwCDkDq27qVeVH0MjDE4YVHR9rul
o0f1hmCh1UaqOtJKtLN7srbeJefEStrGfRpGYV9oLCfg1N1VpFSAEp9N6+LwNTgJTXgC9qm/jRrq
zKNpPNNc16Afvvh1Ff2ADuyKg+gmYZ/CZnQ+FJ4qX5YCQcbBVrZmZlB1td2h8py6ky694KAUh3o6
2gPsrW3sBaaHbTdv9wHt3ufdDjmbTOlVbqaDPma9HO58Q8qaX2c+wNnXZB/jz1GHBeZhKoCgspaJ
cAOy1Fte38Lj+7oVP+x+Lr8VS6W3c2wZ3JYR+MufYHzzxTezEx2VjU1S2icjjp8iqeY39EKlk9Lx
hfJg+GXAfIUbQ54oW3WDQm28MsdAXdzKiT6PWHL+rKWa1EUPQW8ge7R2deR9HsJTKYHIM2eZvPU8
1rWJ7vrkBn+CDBvx4KyYveeCbxWfukXZv0BZ/eJLNFZ9+I3l7VbcMz76bZpUzoz3Z4fR4esAKclj
0ovW5VfobsmSubJMvMwxPszViieRTPiRpuRQexIgnG5O+8cqxH5G1wsLQPbD9fc+EfCNgk10WbP6
0amRJiYQbPeUl960ISduBh8zOgUzvhsosAQ1JCgUqmLTKsU+XDSPIgpNfyQDPf62rEgrnpEKSXGw
oqWO7ugl5yzkzMmV30nrOAK0GcKrx6IIz4FY2p+DqwORWZglTz+3fpph+Jh2wxJclYt9gC/FYL91
ra5TcACc4wXI1UvR1eHAkgzCB94PyfLZH0e53RcGVd15pdfKOKI4EQxQm/+j5YH9pAuMjnLbq5pz
UmGofJXzxH7fk6Xrge36s5vVlbKbv9dgr+qDgZ+J527QhftdJRNBOCwAuV/AVlLmLHu2ZRnRIsNP
xulqyzbHtf7mNGagGqxZN5mErmi/dTtPz+OOyq/iJU6GM26RUXjfKXz1WKKC2OPtVvfJwW9qy80E
Kc+vuut4YdtOAqRKMcRx3k+VSz6ILDAKnsU6lOmq6pthONG288mS3IDUKRaDLBa6dJTb7ehdLexh
+Qfs8GbxxHY+C7bK804V/o7twYY2GWVVz/6bwDneri+GmFmXkbP0io8s4Pon6CJTkIoZ29g7nHQ9
+9BC6JanZqqTJ3RjYUEyYOhaBzOVas75A51WyIb/itEyJanYV/+MO5X12YwUrnRo99pk1OiiYO5y
KWqAyzYCPSgdryXZVk4KGOBdiOsing/lqBceZu2Vj3JqVXVcNj2ZE3eJ42YrnC7hMEBsxwsWA895
YTnoS7GsWCw1PgnZBx3WEF3MLGe4v/4WhhngoVWxJ4ITn/UsgudsDxXg3OKsY3tQgZSMGqrtX5A7
Ou3Rswgy/746of4wUvq+KKeeZY6EcHTZGE0e6fBBrzHEXvdPmxhj5wohWJCsYRYPe1bl2VaOy5nQ
l3geRJtNQx0750Du/V/gDNyrQUy312mqlzZrXDmYU9s28UkLVnMHu1FNcpogMjNP9bLEKUUX6ydN
AslfhQ4MC1W2ltHBK6LibCAY35LrXOaVMY5UlXkm9u+wk9lZxVoAZmmJNJtGLtIiPPG2z/4d3SpC
O70E5CJz/ethirc+YOIgLu2KAgsOSdFXLNyiRfWA0lUJF4Y4nSpnrRTfcFHXeWoGHvkD9E0KpQwF
LANQZvVgQ96288E4xCU3ybAdBdYvIl35Ky9t6ywNKVFNLS6mb8S9HRFBeR/IRP1a61sU47I0VnOl
c2vALdDjH2sq8XzsWhETXbkA4ACtsUfNxG5M9yQiG6JSz/cMTxEcVkyqG5aALBGkumd/CFDYbYX7
d1XWHtcTNWvw1igP+6AiJN2XMbbdz2Tdsk5PLdIv8Q2yCD/MQoZWL5VbDBLj4JvMTIVtQT7OK3e8
XYPiqldiMHM9hvY32S1DAJ/crMsfZEr/C5cD2TLWpPgowHbEPuJ3Yk1ZY/mYODNxrAWgkgZUyaYl
mK+2JRcEhH35EyO2lVW1E+kjyIdzXHvsbejDvOsWkn4izO5e530Pz3WvyGBYJvFx4J2lgS/Lr47d
BLmv+wRPoqLRH/+d+XK7uP+m+3HYoLLjwnFhgZPyPlexabcmXFiXHHv0n1gkuvIioihhr7N4l0YT
c+t00QpwyvbuDxyS/5jS//7Z2BCi2Pcd1sMR8a6/3zi2VHvs41l9XAJXP82ESGMSTsp72jUJGfUh
J9YKPZz1d3XSRWyKTIXhFp7ayHjeEXUDHg7Y4Yb6rIjZC6C633JQmbLhyBld+5Qdmmx5x0FXvmjT
mg9V5Jr90ZEVHuH0q6amiR9gMK9OQSLfOoZtSaMHRpf7zbCQjLgUcYwhXxmzYWFLE+SqWNvhEYsn
8RmTvJtIe9zlZbUW+OHbOJmPEnW2d+j26ScpYeYAott9hgU7P7PpULkdV2sJr2UJIJ/oKQq7FG7p
NDClcav5kUL5Qouyj99FVYRxZhO7alJkDNX3fd3dfktptq3uC6gz0nDtB1Z0EEFf/2z3DoK6s3n2
87wU8F7Y31bLqyjVsp8cH94VFbrovwVrjORY98b6BnUFerldCn8GyybWHpS1sUC0vbpwju0yjl+r
EFOLP4kc/kEc4qeG/QXbNUS5Bnb8+8/uA/YCv0foOxtrOlJj47RGj3Rxuf25NzVOZsgv/aGS+usS
jvKXT9DfkRjLB+zR2De3/vJkJNf87y/CP7i4SMPdwGcJfvMzjiDh/35ZAszEBTtcj7BQhkcOM/sT
cVbTyced5a1nd38aeRpSEAZVpstceJ8CwnYPHqzdg+uKpU5d0/5f177/p0fLezYuF8WrwT3Cmd+2
8Rb5/aImdxhnG5X+0WqG8qqSfr5NCmN1ERTF1DB0XgIoN3+SIdzevN/fzAAtXwg9DTlsTM7C7x8b
RhONk882Sw+g2lJpOs/aV4+Q6eGTIHhmhcb0/GaNOLOO/vKZf6Z7IntiP5dhZB+V5STPQU14765q
eqV//6n+t6vD34NaG6KsJxzn96tzYEPXrEGdIxX2ydSd1qms2/FhcIl1+QMT/h8yS7o9rM9J6SKv
isfjvWWAYMssvLmkaFuT/2PWo4+zVLPpfCKB5ae70auNsndz6Q/bQ9djFBk3Q8R6utjz/9+vHeFb
hN4T2qSN4dU7jc1UTYPxbRLBCmmm15rRHbhJJskhHvfq579/1j+PBVw32S7a8DRRH78vzYCTM/QK
sR+9CMd7VhAY9neLx1KwJ4eOwlOLL3PMxD/TDPzhs/9BxoSij9Hxf5iRSPejdz+vXnHctRee+Vn6
4pWYAjuL3aX10lg3OneCyBJ/eKBc9/3zjpgeSNtFc4Xs4R+BGgODixVLbLhR6MFdiXE4EhQlm1Bl
r6Wn9+S8XGYiVBbYfzXuyBOJaScALEZ8RiL70sU+HYnZO2f+QQ5DrQkP3QEoaxoBnheWAF5e0CVm
ZFgx7El/UvoakKmEi8Les1j595/PeX8PsV7Dhp7wqJsHzS1X8fdXZKpXnqJRMMDDdf7BvLMTt4Fs
8QPlv7sby8B8HeMRmmW7UdPaiPD4oE5AM9RNIcvxG6Szt4AGYx7/MM+W922NyuoPUS7/20XeGg8E
i/wPsve7i4Qg3rbsuU+EzkbOcWvkvH20eyuSB3taHX1F/TZP3/9wa94T87k1PKI32zqscGKE7b9/
KvwlW/lY/pyGfh4vID8DnZkfvNKjFfnOxvzBC4vlrDa2J6npbgOjibzyzDb6T3q//6iT/7vOkqqJ
kxX15aYbRf/zrgMqLVf2NvunU+HY8Ot66IF3vdbuQ1CXe3Q/hG4r73ZmvvqRNwLPTyR4VXRRzE6I
iSO2GGmCLN7LkDImyz2MV5YYkMgUOVaDA3SzNZo/sZWmjFu1Dh5vtuv7McQcfrwYl3JGaIuwsfbW
Q3GfSBgcabhrYONhdaV6aGE54EnrU+eulVO7xX2wA7Bl2oDvpLtvMEiQIHMuewbPKlMG0L2noWXG
uod9r78EeMlsX8u9squnXhHeDRK87XfDIpPwzvOV7z26E0wmbPPs8L7kUWsO/iwQ5PXWzGAMHzf8
GCHyLjKTtIF5htsm1gPwJdIIhRL29IfH430pCDluifog5Z6HhIr/rspuzdSBN672CeWBXWAykAwy
BfdEZ1baEZZW3oj47zAGdrygfBKeBSOwiUmbKQgvu7PX2ED6GW21XP79yt6fetRhl3CLEDd0rgun
ot+fW3SeNu5r5XbaG7I1pqkcUKbWvK3lTar6Bz0aByn/3H8/mrhvIEbBYYTRhv4jeqcD6rfKanU4
lSeoa9F4Y4A5/VPRE2/eetaw5R6qCLhcFfSwFyxNzadkjmV8nQEIy6dtQZFyqucysL/d/K6rdA1g
G72Av4lHTDv9nZyScvHvakhJztfeIi7jwyjk2OQjbfKaD4NWdh7E7DiywNi0+3rDDOmh6MHbUbL8
54b3uIA97nZRLoeZu1/l0WrK5lTUxiKbJjBB7XyaZbluZ639Zv8YOfC/sYwnHDv1cTRxzklNUpVv
oWnLbvvRL4lTxL+mvgBFKZ0IJ7sSVI7Grps2K8eorf3mtqVzsp2wCK+Ns0HDRaVV2IexRriE0h5L
E3p/Tz/B4VYB+3N6qxMbsVZkmLTOIfuoctb57FlL8VGztT+F4O7NIdja/q/Vs5fuCAlJxRCTh/FD
olwUKeNozX8PPWnXw56Y5i/ODhCfNvHm9gtrGnc8TEI6H7ZVVsWBdshTn/+HuzNZjhvZsu2vpNUc
MjgARzOoMisA0TDY9xQnMIoi0fc9vv4tSMpMkcorlWr0bs3uTYqMCITDcfycvdeuUhkehRyf8iOj
l8OVXlYmhUkQlMGRbgXTZ52dlS2+xCPv6Wnf39h64YxHI9ND3WdM3T6sjyzHrZGYRp5MRtG4BIXD
5DXtTH8VmabSio27+aVARnmtZ2ljfU5TGz26EtVmUbt9EKQJ1u4xDN24FQlDCBbLyUxDMvWKdpxM
17Ixl27Q22Q1Cqyg3xpWXjBfbSb6igx/OMWg/ekVT7NjFXxamqcjdp+yLnkXUtV5mHLFMbDYSbgz
ObAunir64qM90Qd2LSJh6WeZVfDIA3Ip17ItUpJdOVlyoyVob/bhlMzaHe5ZLMfa0g0HQzTxkTUo
hFcg7LMxUjOuYz8DB27vM3BHuS8JvHyZiFdyEGuGnCNrcA6KiwKOuQPKtW48rnkARdspBLvlKpx/
yz19Cas4jvoqPB6BJ9YHeuwWjqzYiia31KP4U5cUSYXXeAQCJ0QMwDhtRMn0YlisxWPP5muICmmg
JR7mQvMZX4YXWoz6nb6OzFIfvnPSbpRczkCRzTa/BnhPH1cUU3xsD6mBf6A25cuSaDT6sabYlTeW
wXye8+uJX7Kt2uf0yFHChItyMZVW88Tp33TWzhR04SRvPxnpIrUtZRRnHQvLuVcZxpR5s5FXFgPi
CAY00AjH0wpY9O5I+Fe4SRo9PpCSKlKg4AN6OyUvbhwzmY8KdASfEZXUR2Zqx4yFtTQ1tpUOMOWo
0PkGIZhkiC4xytiVT6j2sniJUcJWZlKon8SadHhKDwVK4E62FVIdDLIU38AVDoNSR3e0Y/vmNOyq
6UoVGVEZQ16JEzSdSuMTA1EXJzQuAUZai2UFV6O2RM5xMrSJ9JG2sEjtZtE+FkKlo0a+GmYBGmpc
7gLdIqYyEaqT31DGwkZOp4nhFai6hpl3kF4oWRbN+3mitYWSLdE6VF50OvDwYFRwMxl0XA25xCiN
nJBdyFn1PBYROidFFc/jBuxlrNOJVopLZPv1g0GTjICuRcqreJjMxtPtkFzE1T7vqpQIum+liEfc
ekrH+xE5QHmAEm34BV6Ah5zwtsKbZ6VY/KJKwuloSOzsgZ6WOnl0Xwzg3gxlyGyiAQPUyYk23BW0
BMZKAy4jivhjluJ4AbZcxx9xMeKhCcibqndatlR3YYIwEGqbNbHzMU0sWBUZa5s/b9+OcRyHDISC
5L5s4AwBPJNTtlmQ/myXZMrrjZWnNRY7WMHBtoiSeEFuqSXzZWfkjbMJMtO4KKqQEUdhROVVG5hS
8xu1WPUhC2Jpb53ldG4OlSamf68Zz1VK3b4Z8sWqjoTRLQ8jAa0PUm9ZqTE4L/M+Q5GP3gTNUuLT
wseWqBFp7UbDyAC/nKs5JMpW17ZzQCvUE5MjNwr/ofSsykKRG6myfjaJzkOiWpLT6aOaty5HouUX
osS64DHPmdV7PYwith/bQenYjeTI9XOy3C6gvYg+MxrtmrqtSDxzoBNxBCpsFbQ7GJa8RTalP5Ff
o9C+0hTNnVRDKeCWq1Z2zKxpuksmpqXs49MUXcmwTT834yIuM7Wso71ZgOBkw1J6+NxTIOS9YK5S
uXYDJugAgEHBWGmGPI6Yrt2LtMCmPyDoKzeMOk1fnRn1hJmYqvumirTBb+wCWTrbFNNmAyghgI/Z
MZaLulDDreKgXPKWRY3j/dxRKrkouYW6VSo953DKFEDbZQM+v1GH376NjC4yt0kp7NqLWq18wfLW
IojJKq5zVKOJQG6TmTaaRGuDh+kwNwAYsFf2WMMWLZ7WHnZZP9sMYQlsg6AxeuY8SWs/mHpg3FSt
rU8IrvtBXBDFbJu3gcnS8zD/8lCD5URvyxkCgPQSAQZx7kF4pSW4ebCAD9OuoXpo2cjxapHr5yRc
EcJiNlbVL+FFxtzvzIFkzui+z/tHfU6VAOZ9qAzWNmaX4HdG4QDBC5Vs01gT5lB10tSWp2ndBEdD
rGTxcZQb4laMs5Mf0bbHAEa7vntOEWoVmC/qQL201dzYWL0DDw8xUtSgARNJ4Yqqvu9knBqbqEDN
thVWhN1jtiFhIXBNV4uHkzM8y8LwKmVXfkb8nZA+KXTD3JEYm3xCv1vE2zme+jsrUoNnUkCdaR/w
lW6iNK+eUg6Ky7YmFODFCm1Ufg13Zk54AAIsPAtl3vs15uKCzSmlFzaOsaWi9uDZhRFDdos34Ozs
3XGsp2OLIw/TYLEM415RGrg8HUdgzsQQvc60DF7PLbzegNmtMtXWtutL87pLkzzcmkbCPpaZesvv
q052ay0zkXoycZaToUwBdEIDKo4yEowCbryeb60rQmStpTRPqgCYpKeSg4vkczEwTU6xjdfPnjS0
z0rSJbB5q25eLnHzVVAH28bI/CGejNxv0nxmzm46ScJ0uzQ+T01Yk6YbV5qxS6bUaljnLU39RbUQ
d3Y268AJq2uRJxr0cJSPt0M1ZwsVozQ8sPR0iCLuM0J654pxeJ50k7IxaJ0V7uLUU71lpXAHhTpH
vjxd5uGEcU79BOEK64GY1EGeKwyVR8+OZ3G2oKhj61lENflFIeLopOiKviEucgke5RDKl5rtRLrk
RMnyuJgH7QI3HAMe3M9dah4rBD5MflLVU3KwY1iffpqzWZ8AxqiIeGT6WW14HsTGRhuFEZxx0y82
wrlh2hBOYFunCjP400kfOgOCcSzNa6MMFRw/ETTPg13wJfnrURoZSWQPuaerKMu2WtLIE6rkZfad
VDXQ4SSl/aCEU6SyOSGBcAvIMPY+CtMIC/AcLwrlBjSgzawg7y1ci3GNcxYFnCN8oYnFXrPJ6+U8
lSYhkbYe9KQr9ma37CnQg7b3o7LH+A/7QfiJhrphg2CyUvxhyigUQxW3ykOFhERus6GsBY8tRdH9
VjO6U5jSSn7IaWg+LWqv0QbuyYgKTL5rD3tN352UAp3scZ3rmXkO88gcXlsZDMMmRcc/HBXJYlwq
SWzIHRVVy66Pwm3q3RntR76htHE+isgo9lMUq7bLXzEwObVQby7iNrIZQQxaoW4Iv+BfJ4qCvc2Q
SReexEboJFeZOUbq1mT3Go5GOwujGws35uqHrPRwE6eJmp/HC3qS07yezGyLPSQcH8QQVhzH29mO
CkTQsH+sLAqGHUO8kkwK+Nj4A+pBFz1DH7Odt6aZBwkSwymzGc1GAt8lWkxB1V+jUkHJr4wXAFob
GltZUl6GXYuO3QJ4N3r6yOzqJBzpl94bkVFeon7E7L5ESAMoL+P8QZ3DmOyLn5+Kf+whUemjYxG2
ZeoOGI23p+IijCXygLDfIVUrz6BAPFY4+EaXmbHqV/H0Kzrv2jh7eyy2mRMAErEhdoDcetcZdzh8
Z+M897tkToe7Vo9jjydBcjVGXb9lWhH0nlOMD4Bm+lPq3V8Zx//p5WkAQBejdUSn8t3H7W2TDnPD
VEKNyZT2+5LwKrqxRnM7GlF754g2fM26EuVUGbcniq68/vxyv3/9dWJDfwQ1NwwVnOtr9+Q7qgXt
07lpcEvtaNeUtouFiy4M9dgR8qduA8aj3ix2OaxqPET11Ja1//M38L4tsXZBmM9Q7Ai60prx7gJU
VBMqlPcZXhhycjTX4UGJK/WexMX2xDb74aPkWfyLzvsP7IT1VWkFwQszGVdS5r/92CHePK0JIljz
SnrHxCY+EC3YeRpa1dhXE1wOYWLbx4mArpGh+76CLZH/ov/zw6UHgye/0BNgGK8Zkm/fg22PuIX5
ZnYRZWh5kCZUt2N17IfRg4BYL8c16KjiKqqN5nPukPkJU6Vrtz+//F8ax9+vf4oqqCawC5jDmjTJ
3l0JwCxEWQh04vMI9pjO6dB8UptqXD43sh6HK1QrmuU1dFPk6pHrXjUK8XibAWvqTrukFdlpZoya
cpEWTtm+jh0ZMv4Ym1Z4zNPF0fGWcju5g9NBgBmqJdsQYWmRJK5GyJGMiHjxVGnmfpPWqGI8pROZ
erxMNnraqY7KcVsZqhnsE2BW+S32C6N8QCdua2d20mO8kFHQh3tawBXgCxM81T6z+tHwUpMmyLYv
HSPDQo7jkIBvg/AxDMOyvGfuPotN32v5Z6yjBA6NDepBrwIcdkP3XXDagZqSHac5Iey/aJL/MJck
Rg6XPn04HTaOtPR3V1xFQztb6YizDKyzPyGM2Qalvfiy1uK7BB3IiczK6dCXeemWFNfn0OTlLq3W
0Xk/x16pVuX+56tA/LAMmIMxf1vzViyabJDf3i7GbqmKUIFDR8SuDedpxGmmHLoiEcpdN+dwAexg
wBmJjLL2Qt1Zik1vURidNbTLuEUKWKF3E0EZzRGqtlndId4RtWsM9Dw+461u72xs8+F+DugXbcZC
qT9axDwg9pwm+VD10jYpXa36XmmbLDlMCQLgDFBuvQ1zdQn2hoa1wO1rDRLspBVoM+BkIHjJg5nS
MKTrt8nioEI22KeDdYxdYywOND+kcTnqyVRtMwO67LXdmWF9RNXZqcxwiI/aYnQfFbdTEvskhX9I
mDa3yL1WL02GzreeGnrlxJ5+rIRFPMbcGT0HXQAezbZM6J645DgHnJAHOk+e6DqJ5EJoXXIxU6da
B04/zLsBTy/JZibauT83taaggVjUzZWRINXHxSCG+cgEBGTe9QJuVqgkOtop5BnmbcgXdTcOpf7U
KrKvjtuJ7ssmiuC1oYDVgmhbLExXEEi3yHIjrVyWbYa6LD4bu2bkfNwu9o0xGLP00ipcrlpurMIr
gYiYfkJpEG3zQKGpZsl8jDnOkcSNkQibAloGZmGMCZ3hTA6JU/pgGmiYw4dsNnwLS+DjMZzTbSvt
/qnKQoOcDpArh0mEaGL7KGm3/TQnpkcRx0eI+shEwDTC60QfQOqXE+RC2bRg5ePzIQFxcyjVnGUu
0RMNnhVW5fgM7xTxvssCgM0MbbUDzcMcTNFPwsZZj6+iVXit0Mx2yFft+aJKW7VyY8VqHziRUQej
fEEIRxRQNJ2HrVObV6IvswNaJoFw3DazCNtO3O/QPJViGwgS2HaFMgl5jBOQDx0DiYvPABoED1jd
YaATTm40IBmgUeWNCF6MqMMPlc0jerERauOhzSarPcxKg5JJMYvxLk/b3nJpBKv9Lx5i7yslAIeU
vXINv1nDU/R3UgKI5xVB9EsIXQs4Xjg5zeXSkPJCNbMckSW2Zu38lcdz8fWZ8H1Uyz+9HmXCCvXi
+yBP9u0WQS3a94PG6+m5ol+DGH+G44PsFMHJp0g246efv9wPM1w+n0mijwPpCNkCDNa3r2cpTpUB
icENZ0l8M1YznUehs23wQX5McsgyQK2G7Lh3htJ14tEQbudo045Ru/1RM8On1FILzsemwRjXAjEL
OzqxvSIY48B3EMp5lEPlSVoNxUmELRq/aWzc//wzvJ+6rx+BT6BpNpMXYavvdlWOZwGptlD3wgns
C2YDsbXwRfmmtdByDTWAaCpdwJMeV8Lu5y+trWPP7x/syHEIZiD1iMG/A4vt3TC2JAtLT/rA3BYx
jhvUiymA3HYscJAFquyds0IbsBOhNkbp2pohUg9lTJaHqatl72sdFHCPmhGyU8sRG6Oe3mt7zphY
G8BvLc9mZrLWzIW+BE5PzjAe9h4n2hIbipY5rIVyWsWWAzaH9tOv0qB/WIvMALi2iEbYgggde/cM
VYohCItyqHAnz4lv0u55DRN4rkJgNEWIriS/KFP1dRr39nJCGgRijwiNgpGS+e1qDGENgh8K6904
qzS9g5C4GbvPodThvORBYDRjfGzRjch3WtiYmptQV+k+BiC936hdnM6eUar4S6BzOIx1zCa/K9rM
6BAgxHgGOI7hQ7YiHY/Rwqz6Tsn76TbU6jg8QklErz4uCfTjUKzucfPlHFmNpDtKkXA8VxwON+M6
PGb3be++LKTfSiT7d8sa4xD31872Qzzefzf9JzQGX6NIv+SN/pmLRzfoA3uOIZnGfkmNV1l348ua
GqpY6gfV5C5iYMuhFGsiP/oWMya0D1TROhljtiosCcL0r5gxfkSwg0p6EvJyCiIwzr+RjKetW/rf
i5C3xblFEDCG3I6/xtf8dhEqdtLNlpJiHRxFfinVMTXdZQn3I7VmdJSLMT8yxzi/6W0lPOBm6ped
zC3qE2VJb+K2Gg6c2zOfcnmDbzyDSzrV4ryKk4oWFcUqbPMgPjOVxLrS8CVcD3Zrl1vNbL7Fkv/e
ohpewIY1L3+QXdv+se2Lz08dSbDv8xeR1j3/mX/77xVjy1H2X69C9ylqnuK3ubf8wte0O6l+sNdH
LDsOJHwefqyor+uQn+hILS1VOoR3oPFl2/+2DDWTSDvLJq6UAp4T0KotbL+m12ryA8uS/LC1w8Fv
muJ3luE7jDACY90wEJtAyHc4tf8Au8P3iGglm2vfjOwe+WD+WuZJ/JRw95zkCvqULOHJpg/Dsi0o
9D4bUb5s02QydkHkLKSCN+FWnQOQE0AUjr67iv9QpXzRc/x9j3x9c8hEOM6SBWZypnl7j8iqGMnj
i2tfqZa+9+IEw5/T9N20Yd4LhAef7JNi1KjjW1I2PChatVtXcYWcP0hOE9lHj3LWjQvCaz+ZsUM7
3hj1azAlyGxTBHt3Ip9VTwkN5SOm5RZ5DoMwTsipwQllcirrDgADilymzrvZ6mICRyBzMGw0saG7
XRg4qMV063peZLkBFjKuzgm0Qg2RfsYa3H4qlS7Cc21Zw0tmVx1p3ah9QSWZ4/wqCDORbsHBVOdM
PZuPc9M5bq6oVOs/v5Brnud3m83XC6lrqCWBKaprLvLbC2l3C85EIBV+jS9dAO7QRo0UYCzkIz3v
TglO8RJB8t8N2bDR28cit3dWBJyCsTmzpNK6DpqtxTClmjFSTaAEe7dHpFDxn+O29cDb+7YAgGXY
e6NUfiF5fVv+fHv3OnsWvT3qx/ea0gU/IfThlnefDjHpbPAeRBoXv6iy/ukameh0dORe+Fbfi4uE
BTAqb7LGt+YCihm9hU2B0ys/ge7wuFjjsg7QfhVG986gwGdjKQDyhiC6Nmx4Hr39ZkI8eElldg3M
GVB2lZGrJxi4MGAOsTo9SS3RX7iFIY5S5paXRs5GQk6iGj0jOskxfszlSUZMz0VvqLnq5pwnTxhq
J/dJLdLbaM70NQoo3U3mzHAW5/ivkMTaWrq/uUf5AGs1pdvo9khFe/cB2FYWOYdp40cZga2NPkL2
SoeIiUxXuVpiksza40ZahgDum9pn2xgdvKeoleUxbJyOaMePnlRw7k7MD11U1e1+0ZUUbKy0d3PW
0E1rLwEwDh6dcRyiKKNOBb3V89GiJWVW6lW3zMV5moD872XU/eLeYeN++/loYQt2bouMHzr871t7
Eqcgb3us/WQwmr3WNEd1jLE81IxXunC+bZHV+PO79W1BzJLgFYnMRWgLMM+y31f7eNnKYMh5xapp
bojCYJbYj/jrlEOZt/ovTp7vNNRfX40imI45mSKSZ8rbBVim8Apbo6l9qYKn6WSH3Ce2GOnDqUly
3d7WyJ/c8kLdm3Zq+PH0+vNP+2UTf7OAQK2yLa2S4tXr8n5v6oO1Zbg2o0PTCYHV5cYh6/PgKLOW
gJaDDPxo1upNXwCC7uva8Uq9ZqcBH+G1xOV5JGRbR+rgOH5pYfzWuxsOZDPjPMADStrBBmG045sp
2Bgm3/guwfPw10zdd9q69cJMlTf5dIllanC7USgXeZHWq0lKbsbBCa/aRLFvhqiHSxpU6QYffs6U
kD1UThGe166zy1sRZ6o3sXfAlhixQJFtOnVZeRdHdQ9xuIKZYvHVTekyfRUD/lb19X8zZNjihP2v
a65N9sf1UzY8fS6b7+v/9Ze+1l2KbX1Aj8l5amUa4xSQfx8AHPUDWxVlPhkT1PrccX9VXsL4sNrE
CC0AhOzYXzbkb5WX0D8IqrS1xQ4GnY7C7xReBEa+2VhwfiCrXhNR+ZsQqH6MpDGWacYDJbfJENz0
pmpeA20sn7TGZGIqYXdvUYl18L9pWbkQEhPdGwZbnDQib4jVImHQjG00WJ2B1cJtNaDlcJHk/LHE
u31sEkcRQYcP6ZbZVkBrp5XtkXBAFcDoKm5RS8WPgakXVy1hsLEbRqW4JGge7rUj0mOeLtHeCkP4
oRJzqptPEWZbgD0+jDXrE4UK8BH8mL3PPNsERMqDc9PHXVKSZKXq91Gs6JYrZTo/FAAdZz+NTPU0
CtqFB9KSK5dJA+6IRor8DKqsNnwHA23lonkO1G3fMFhF4q/VwFSMlphesWTlXs80SeoLn8PyM0k/
Yp9MqwaFbHuzYqiY1B/hby0nkyZSCEya8Rh3hKB7nZIBs8oMo4QZMUvnHsyE8ZSixlsJyCo6oGJ8
1Po5cEAd6CV/z6CjCixibu3qM/LXBXyeTrCpm1aGzBCW5bRWo7A7zzQdcG0z6djQ1SjZFGymh7Ea
dsXYHeigmLhk7Vda191NqOUobbsWPThiuRmv6aQhZ6DBlZ+KTEnOiiq/MAhC/FyaK2o2acyEcCCn
HDrPytsw5xmZqbfg4c3AR/ZSPoFaQWapDU4Ejn+qGOF2D1NaVy5sFmUPNL5yOxjIvCbIziDRPuZA
VkNoiVJxE6mcBRLdHn7RIXwNCHja4fxCMJmIWxi1ZwxS1NMGcp3f0Z99HJroMcUK6XVSiS2X2Xd7
bKHjw2yF6sqqeTz1tRXv9Lg6QGUqsPsV3WncKaczYXghPHYwiTlJUHC2SFg2rXTv2CoJ2rlC4GNQ
q+ZpWlBSh7AXbhZ0Z8+yIypHzvAcdzRiFsSWkW3fA6qhDyMSga4FdktUhlsti6p9p3fBguvbhraq
azCa2g71ath0ICGTSMotk4jrwYophGwJJor/DFwv2+R68WoyTPeUSRs2IXi9Fylaav+2fwKjmGAE
7R5Gbb7MSgT7aoqQjXBHWE8UaPh7KeSj/tHEdegGfGq/EPonzOIICyMTvZrmKFurtVZxMm6OQNoQ
DRE4HIV6ChspqlqOVFS1Y2Dtp865bIOUf4+o7yatnZdWsNhtAmA3WAYuUPGkflkxhylb1ildsXBB
yVQuV0vXi8LLFcvAL5iBYKuwbuzHNIwfSxq7D42h0ezXRgp+Y0Zwk5qYRY1MuyxVlHYVSE/f7kS8
0SZ1PO+MKd9muXkHKpn2fjnpn5j2UnIOotUfmnmQLKAAUDHyprTy6iJx1FV0id5WExdNjxSE8sVg
rc46UBEICcQ8S59o3MITtRy8xpwHb7EV7RA2drRJAwOSaNUbnl4wmbUQhbpWXYoNXTMgXetZa7V6
bMtAlCH6aZO8lahonTttssjItauZDUhdhg14cBteT1YHN4aTK9JfqNLCM3W02y0jk2Wn6LHe+sCq
rowKZKENo6m7mGRUHxxAAvczzv3raWZwelE6A+Ra8G9epMSfUmMZvFGd0wM60OmCRot5XfKZVpu4
MV1g8kOYGYpZ7IErltdh5QQ33WAteyPtnB1Sj9ZPDSs92GqF3IxdgxY4QKl8nhTYqF26jkE4UTvC
SEwyv8XgoeNydoRnTOfDOImTEu7/7NXZ5Hj8uNhJVByzWyFjcRc5BQcOrNMFnBPcqklTDi+yX++w
qa3oWMCx8JypCF57ByjzRRDa9X2TT6j0E7MyrwvQ+oLjTUc9+92z+B9O7u/aCuvDDfMMPkXObMD0
fxhokP8Tz5JAq+0QOWdVCMGsNtfeaXrIY+1Ah7p3QXHsoc+gkLE0DP0p7Iq0uSnK+j6F7OmbAC4v
fv6u3vXRv74rSxi4yUj75cn77qyiE3+mRnMst70S6UBMg3uZjXcLuHG3imv9aBDLjVhm7vriGSl+
79ZZCUQ6Um7S2DwTutkBK096D8a4Wzml4xsSLaXa2Td6BmcQDdorphymVG1yWBfPz9/+O+PY17cv
aBau3lyq8fcCDxOZXhUS3Lbt+7nYOXV0IIMNDmT5ZE/QUTOCU0ynvMjqdnIrLd4lmWocSdT9+kT9
bKa7cAjyPX3JX5zP3x6Rvr0vIJoIHzSCSN+nLBr0YqFdYPK2ELTBhyzusghLYCdhggPRxzf8zdf/
W1XvTUm6b/6/azG+aUTuXsqzp/ylff+n1nfzV7uy/a8vPw5fyrUJ/eb/II7HTHHZvzTz1UvbZ92f
beH1X/5Pf/ith30zVy//+R/PZV90618LaaJ+X97SqftuzfzQDvfg9bVd/tT+QcTJU/H5h1/9WhoL
VX6g60jZa1pkN5pr0fy1Jbn+hLoYC6G6nj65S/4qjAmuov+NCVNF4kQ2yBehzbfKeP3Z+rcEkz3c
ml/+4p8X4dtuwfXjcnL5/mH30N6egJmzaZK4UOQLqjTW9b6Wzt8pmRx9IVIiMsS+piA7aBhYUJFC
LY78qpJ+GYMZcosgj5utIBhna9DHEiuRJx/08SRvGkBHPMU/JVZSHSH0vJhCfYZ4pl05maGQVNEl
zVkdaQ7gy2B5HupJeJIkcB7uxlwcGUF7ylw9/ZrK+Ftr9r/7tmuekCkWf7i0y5/6P8rXP647muVt
Fz//W6xAjO7rIPJny/Dkqeqip+zN6vvr174uQVv9gEKM3cLR/5qzfF2ClvOBXGGWkL0eilhUNJy+
dcV1WukMbWgBYoDAAm2yEX1bgfyIsSymeFoYJquUKeK7BfezBShoon/f9VFogzAckjwO3q48oO86
gKda2TGRBTIPcNGd7JRaPj4qqnF0qyn6iP52Z8ziI8plbFr5eFJP1ZEE9e8GON2hYpcfwcQek471
0SzDB0IkrJ4CQHuM5ha9cn+pNRagFpG/BvlyA9j+ARbLTYeU3BscUglUhJ9Gh7ksbGNy+vTorAxC
MBb4u5sk2jqdc9aPoI8dK91lFY8iUj5Tv5rb7ajMTwaOj+iLiJjwyaWi3wG5yVuyVyeBZFPGJ8Ew
P2ad2FcGgLZF3Ggt5ZsugtRjJrY3O4msYyCNYrgKRfMQtebz1BkfZzV+6XF24D6B1q1p90Sb7PtG
9fvO/pTVCg+ZOYE8MDEG761zXCx+Ww9eWUXXU827aG3TbZlRYyAZ/TKKn8pM3HC+FJSJzUurj1cZ
RR6ctw0+jZWmdqlNBZz3JVU91FOnQLpyovc6nigF+gwNs8JcD2cqZbRr52JxMbN8rmi0ugaGQfaO
HYMAdBtoINNlURDiKxAJO4hVdAgbcSWnKiCCYKTRanaX9lI6bmqeOUoqsDzpO4J0o1vS3zwndj42
uLU2gYZeG9RdEav2ZgLQ6C/KvGbYzt2edNl9OKeTN6ndjbV045YnJQe3Kiz1XW0tLRHX8XSCHjve
1226UwcU+7PTD+dL2MjPk12HJHw9RxN6a6yIyiacdGVPxA24TCSEsPMuOCgoXqV1MdKDsPHsuS6I
a8jSQxlo0LRTOwPrlpqvUVpuhmR2/heb1/+szfTPj+X/H5+lX7cknj3/ust08YTzQ3lmOcJt7P9h
Q+O3v25obFvgGBAVsGExoUDF8+czlZ/wSig3IDYwtwPV8/eGpjPmA1zhMP/V+ZW1R/TnhqZ9kBpK
Pv7et0n0721ob2coXzc0G4btOvX4/lGqzdgHCiXZg42MdwEqdVjbMWxvbWkesfkG7gRJ0pXKmO8x
dYodJvYIlHiscqtnWnVU9hq3kG3HTxYsq0OjTuGdNEp5CJfsIRnbx6mv27NqtJRjWeQ3BGdNnrTp
kU7kyKDpzGeXjFx2IFupPERxGbQSsJ1RZl1F+qQIH3yR3JWtfa4EwNYzp0vvSMgxHpq8gAY8zHHv
Drz5U8KbHtfYDM/Gw+u2KPi3hqYYPvPyayGftAxc3yAIhYriNuB+N4g/wPkgKMZPbV0tTwtEwvsS
4b8nmrl2y7zgXc78671slfFZxkVwHSWNwNguwvBkhHv2GALhOIQpWLiqtkCfqchv5nbOT+juFqFf
6BmwvDQoXzhblPvEhEUAI6E5rkhreV40cG3NYoY3aNSsO6sTJmpMUp1wUzYHxRFij0ZevwQHr29a
k3N6lqX9IYLqxAh/1tniiRcgmBzr0/rYI0ajcK5NAgHQvnbUQFrREuVlOOHZGBY4d4UxHAUyKDib
Vv1zqyuT7SaoHDI3sgFxaWozHmouJoME1dxIrFc7wyi6VS+VJadDBZ12Rul2AUG/2EOdBClCzqFK
0Gja7/SmLE6NztT2FcCAMzJ8hnsSiyqvVALryqTdfk5GnXJS4Ee8ncssQ4Egey+KajICobOdLyRF
nDlTrXuBaZQnRkCikVmJge5iFwSMU23UR2UUnfYVJ2QeQrqbm0rnQyPBfyfJWDHsRWxUYmUVjB3J
rLpqo7ZMylYXiH5LlFCzaWGqIbPUk09h1FSnnEEvcaQpGJdLwtuc2D63EIu7bdIFu4B+2F6HHucD
ZHyReZCeAe0v1mSAcf9l2/it4u//5v7JRvOv98/jpz5G8vQPGye/9m3jtD8gdGDmxXAX1hWl/18b
p/3BQCkP9gl2LicB87tKUPsAY4eRMBAV4CSo8v7eOMUH7CYOxSO/SKoZpervVIL627PIX5Xgl5H6
dxtnACBwLNs52IXZeNoShwKDvR0ggWef0iHbhZq5GwzNrYEmEu1+RE/d7c38UKbXtcKdG4rLMZzp
tA4mLWI1eAq1Uuyx4xDZaqeA3iW9nCVrXcBU2vGUsTr5H8zeiwc6dFvHueyG1m0isPWi2RFFebMY
/S0Ra8Bes4sFwq+LtT7yrJR8Ntiv0Rh5tkFYjH2lSbzbSJldSf6GbbS3aVI8Y2o6QoJMMkyUlCdc
1jMTUwYHIVJVbKZ/CYxCXg6Rtm4dJ3j/mHFpqp+EtLfUhRdzZtuLsgzL2ao9DNsXpak4T43cRWBd
q7Sm1ouPx7G7H0KCv2ZzX0ef11aXAluRm9a6XmjRdslDEL32bU4Yqv0wRpKolCm+j8V5rWMtM/rh
/7F3JsuNa9t2/ZUb7iMf6qLhDgiSYE1JVNlBSEoJdV2j5d/w7/lLPJAn781MnZNXPi/CEXbYvSwk
VgD3XnutOcd8xoEtLcT8lsblV+AG7CaKfCWJ03JEqoAvIbpgj5MPFQir7aCNp9GvUB/7SY65p1Bt
c2yepLATN2FDH3GUke0W2nFCG75Fy188GONInZZG3RqHefXUReGikwcGFE1VGUsjzKnjmSVlkD0x
PFL9y8vIq4K1bJTIUiUSMs9TL5XHVqfVzmd4AXxQb9VIXYVlX+5aWNxvoxcWLEdyeKvnU+RKubhP
+sQgBWDsll3lrf6fX1wMBu3KrHr6/dpywe5aCXskfW8/ry//+s3vvQ7Z+KIA8pD+eZ780euQ1S8i
0zf2x38tPN8PmoL5BTm29a17yerDEOaHDFCwvqgsUhxbFf17Qfd3FhhjPrT+JDDQsUzRLOURZWmW
fOF0/rVCw9DW0rcoil07dOM9OcttgJU6G95JMoJ1nlW0IEVRzUY0B6O14nYXnQFn6Iq+OT3yYqah
Rma89ADrb6a8Cu5FDwCEDYKAqIXcFB+GHppDrzb1BSaN9w5bN1ZtAzTAUioy+PMF0g1GO4hHziwI
3jbU+7Jkb8UBklvZdMjanNeUWnVwZvhHazsz9FedFKQjVnZ5kULXWCIxSFZyWy36Jmhthm3VFeGR
wwLf6mvVtxiHUWMJl8xS8mey2Lx3L0ePtCAiQMgXM7Nb5k37/MvYeWzjKaPRE7nB+lfmj+bbt9dS
ewZY+Qp5pLkU+6RYJIE4XYEuJydm6MKr3GCVpPcpbjoLLPCiBG5DALqPNciuUp/EiTicDgZRaHuo
EgPjkqoLvoqtxJvLOxbgNNf8B6XQY0fUQSvWsYBlTCjruds0lQcQ4TXpR7iJVtFQLoTJYMaTYSm7
nvO+9z6duUuTysVjqOXeo8RsMl+YrcByA5gh086UwdPBVHtvC4saa77qs76kGvEUvu9jiPS5iOYY
WjaRWsM2ClvECh32kntJzr0FLjcmC4OREoQghqI7Vj5dBIZR0coTy/hao2Ol2FAS1TvUI8G5j6mI
7alS2sI21KG+L8hKfYoK0XDrgisdDF19kSRPuO/AZLscUq1N3OF192jxbUQr9bZGPcgLgPuXotGn
J03vyXEZI5bskVnKaWB0zaZuPSJYH44DNP0VOo4e+61pcrEnhtKlyUxTzIOvJnPXjST28qMqSvF5
GFrvEXuP0tr62MgL30hqLCDiuPO9dq1JUreaAi04Qs0xDwD+84fBb8SHMgjG25DMq7PYEcBQmfyI
GqvxXQdxHagN0GDTgIDRimQP5kg5lmCoZc47pgn8eES5EzHMocKNl9ZQdbdDlp3Qy9bO2HUZGSGD
8hx0Zmbjw50FWERpujWD921m6QFj4ZjQQslLi0fCY5kMJsJ4oGvon1NYSk8cb/p1z4RsITN1XZGr
Fy8bAIuHVvHjg5JU4VUiTd52DHOFXaQJCaixGKZpJHoyGtF2fjgj3dPaPCRWIEDJB63XJzxeB57m
RvfyYkXvRTwHrVGdA1kTlimiEydTISONbLPhZI0HRR7T98TKhqPejMHBAyT51dNDoupRySzqKBLd
MA7jQzKSngWuR73D2G3Mkdr4kvuExAr0MBVCAtikbemkYkVelF8PRywAOW++G4JF3JMfLIOGBzUY
NgZ5RkNUoIOM1a9WKXMLywW3DgFsTjZIoqPpOWFnhChSQolLr+99p0oTu842nX9NUgR5ItkqBcQs
pvUiKkeUCE6TpGvmVgSJgAAoeFgbQo+pfzWkU+wTDQX2smvdUNftONxF0zOxoBjGFR31Z3QdKaTJ
X2pkU7l3q5GLrsg05vZl7WYDgy8iBdHsd8I5q56z4bZUsiUkJjk/RcPLmARu1C+jEELbZLeW5HT9
VSfvrPDY0AhkWYK/V+wz6A2mMDwP+qrCTID9bBXwFWrCU1uswKb6YxcuirY75kVOVu4y9BaRFm7i
FJSzk8k7w6iv/ZfCcKXWbfJrpScMtl/E1mZs6V7hvkRYCeo/BUPwasounbZFi+k7qBZq4W1C3pnf
2rn07JXhqjJIEbEA8Ms7M7j3qhcleZKUgZA3xcaE60uAxokEs/VcIsu8Xbdq+3WI6kvjKTbDO1Cy
8Oh7bduVyi5O9Gc9Iyw2vg619wEXP+GuDllZ9aK8pgsK5aV9qgxL3RA12si2GsuC0/S96BZm0NyD
5gNUP0IL0uA3WMpWQa0idGm4kHMI22qhgLMSLoGI6sBXVJuxuVNasA+RlVmmQA5jRnpwdVFCbQkX
+kqTSwEjXv0qG6TeTepxCsf7vmkOSaXfpWRE8tPDg6V1+zaZnJotj95i6ZihemAQRRS3Ms4MYuUd
0vWDmMmvSoCMQLuGWfQYa1a+EJRLoYyOEpp3Zfgs8tN1eWAFWXS6WjpZ255Ggh307DB/ikbf2Brx
xWU/uDKFXjkT3wEI20LaoFqcoDl12zg5dQwY0iDGZJm69STNM3JHg1YGa50i3bAtYSNl3GxuUr4V
lbDushdPaVfA6va+oG0LrH6mhdZ0IOTJYLq74SaZ2jWg82MovRRh6CSN9+oJ8b7AbWI3+ddAI/oh
0ZdT/xKaRKSEB0OGZZDeTP4KoKSqvkyttNS16zFc56O3KMxHZrNridK6lbgNAvyANG4JvtYmrJZk
DPDODHmsloSba3yLYG1pZeUiVQn5zAF1ZI1aHksrvUKLTb7XeGxyZRXKSK4n60Wmdi7bx1SEG9WO
gttLCfFMhkGmS2bcJO20ML2XKN229Bmw5RFnO5ovinGBIianxdpU9jiFu+i1qop9mJ465ZLRwAmW
afaQ1geIcssRVHud+ie0daa35y50LWOTvgDRWVTm2izWTfYeGJINj86h46FX1y3IqNZaJYQY6Sa7
rm9+1RptlbXAsvyNFN2l2gPSJ4KhMmZHqZXuDO8mVPaNgLdQWUmGU/vLnHxwlRgnLRefrEgcH1Pd
O9Htt7UMvEljJ81Sm+7DyiYDtGF6EIznylqDK+O46pBRvEbuvVTRY4lsVoSDNq0zxLOg5EHAIP0m
MKbPN5P3Xjb3eoFR6KVsd215CdU72lh02wNytAPsgcAd49rJm0smPii3o3SOTR/l1EbhwdrkApCL
9BexdiUNacUuFa/H5NKI/VMsOAWXTd2o35re6356s+IdHbQUS2i9TLQ3L9pWRG5TurhydD3wR/an
hdjsZKHcM2kDNUGZFjwSOGb7Hk0VXne07DSH3Q0Mpa2JxDf2yxr9kkxQWe8axpJic6PXx2bYdixV
k7zqpi3UJ1gkUPS9ZUNwT5Ec8/QwseRW5l5s3/v2ruMbJNTrlIZj95iWrpS4fY/iofKdvIeDVgG1
MLGYJ645pASWJW5qGGtBOMZIRvAJ2Ga5FfW3YMgcsTTgJArQowAI+RetOsc+TcSS+EJqapWzehpl
x5gU5aTah/0AIL51yLMmG7BfGt1lIphOLJZSElxN5nsHPgsNfdi6aVGyV+1ypADRppUixDxHzs/c
Zhmk/Do+QfO3oceD3cnuxfLGSlsbdtmioywMwFhpoWN1SyFrFwUfDCgSAo2IFDqh3LI94UqPn7Lp
CgUhgDPsvBL4pfekuC1VV6YHmfgumik5eC6jpykOme4vfzpL/cUMlpHun88lnMEsxn3M3HAe0pf5
uXOsMVnxFSlPdkPuccdGmJBJNDTJJ2L+yr3F6HpEcSg32alSR8TnhSF2T2VYWcSfD/pezyhZgD9p
bo5m6qFA7Lw2xqZ90KKwB9bQQFYtEvk+Zi0perFANqvLNzwywq9xEsyTToAZiZ1hhb6tVrdk3vaO
0vL511U0rnH5c02tpNsBiSfczlKezOaGLt+2YDBsT3OxBuGn6sGYW/oRtNfXkOBjE2s5+MHGHrPS
CaJ1Miwrpb7N+exzg2ZraxTF1peGfUbI/YL+uOtRmCAI61wlHVeW6C+Eslwn8rtRT8061TO/s+V2
6o9BAVFEnDaGRQ0zf8sP2P5A1yz18WkUb+Xiqxwrc9fm0KTX/pjuxkqtofpzJeOIRYQkJ9ZDjcRG
ObgkZJh2xSlJsoNc+UuFKR89E7/uF21D5B10sg0+DFe38H132W3DlTAaJGHNyJJ4NTX11yk8Kqpw
HtXnNGg2fNWucNl2tdtmGyEY7yWodnUar+ebCYzrmsB5F+E3WrVmB1PoBr0X5kWMKQE7YHSBLWp3
4IyCvNgpw7VUvuvTnRSYRFDdeuZKBAscouizP7kJOZz/dDbGMIUZmuO3whyE3uCfuO+TqKEr1cqO
iLX+3uomkTl9sq+q9ol6czpALixpJA3hknloQe1kqA61hrjyCzi4317L3+rg/vVs62eZyO9dbb/8
1P9FkhMY1cin/+2U7PCcPI/P/9ihy03+x3/773U8/21djc9fn//xH/9wn1/y9Dn8Lkmpf+nV/POx
v/dqVP0L8J457QKohgF/+Z+tYAwCuDlVCRsGXkksVSxG33s1qvJFR1sk06zhhEg750crmP9CrsIj
ztDyuROs/p1OzQejyyyHkUgRsQzmfJb8p3txtOIqkYEk3+peudZKcYee1SlqnaEQRbKlryC1raN8
PH3yHfgAGZk9J+gaZug6o0NsNh870bPIvWxQuN4WwYjmkzmvqt6GVrwUkppzqESWc1+XrJndofRL
rAadglQA1a+dIlpF6b7u0QfUKl1KTixykD5FEw3jsHCxjV9HGEiTqHV8sdj0ZXHu8xdU2esxJRjV
1zDexJe8eAGsutLLdK/m07JO9Us0dgdLpxNsadMyHvKNnulOMw1rJdIfDVpJNnGiF7ER4SXAW0Ye
G70EarEW6+SI1BtVZ/is+Fq76Srz4qcJWt3iERvkLXqgjVI2ThKGX4PMs+PAv9Kr4brTqdXIibEW
UWUSnGZcQgRU80OiuNl0/dyUFvpNXJmnHhIX+xIro4pBR/BUZ4DpCWF71erkubbCNpJVp0FkAt+d
9FaAe/CKqg3nD5dJ6dcApCyxOb26NvrigSn8slCmp2FsNLsOhAB0oLCS0ZyiULkV1fw8qCB1DYX5
fKPqx7YEzQ6I3kFR4cyOd/JidYcGx7YodI7r6V7irKPniITDcUmu7B/r1G/FU9a8L//kp5lvFzS5
Iv4UJiDMxj6IHGlX4TaXhOpWNGkcDtou0OqVVZLDGmpXo9eSr6T3JzkKL53u7wIrWaoVmcKJcZyj
zpqguCkaA9fPwMkxrB8gWN8lDZ9XXqwDQXNlj9xUSAKB1DlaqLpGKrPfFOvQ4/xaKgTh5Mkx08sz
pOa7tEavG3DZI32vaNUDUS7MJj0b3M8OiMwCSgHJRlydibs4x91V0bpbEJR0LWrzDW4qyxBNOB0Z
ojxnck6gkw+bPBEsbMeJxqGedk8npE899k8SUcmQNVpUvsVjolVbfEBHQNouLZgrS0/PpPDto4St
WRlORUlF5ntOkgi7MlZvgxCDgSXfdvhZpQZwLuG+Bl+TIVCPsYz5UR0Onf+KbMjR05RkRF4ro8IE
KAIBb8tCalZoQDdm1m65QUkc9rafrANz9/tPF1aCo2Yw8KBjrH24sF1cMRLv9fq2Eq1LoVuXSEyW
ZmLSdqse4HwBDZaGUzhoy6KJDjD+7KLKr0HK5SrTDG04kY27rspoH5rWUkQ6j0HVlgv5UEDO7bPi
rHvChWBtJ0yMfTGVG3x7jpiQ6CdIw64qAfIzqVcNOHZDthlRczcGxX7R3HushLWXLgJFXWd83yJj
3IVxtyj0fO3h4PMG5NJV9OIFyb7ncA1sF5otRJUKVkfRAgw2iTEK06UOJjBucHGN+VrxWawAJY0i
ZwayQ+bUUmGYP/riTL/OHbX2UCBnGAoi4USMWaxCeZMtmgJNrNKdUgWMaN0RoDDs5GqiF1hDzO0P
qSWvs4JEukYiHqSiOdTCWM7n4v1O1buT1xcuoT1Y8xBYc7ynaSSarxX8YkUWtlyEbVsXLnGK5yig
+G9yfVMorPye8Ilc+cPo8dvCj8pSQVY5DyO+qUN+rsAjQ091LSzqWz7rQ4sBQPK1tQ8AqIZVWJbj
yeo11/T8KwDK54JgKCHi7EvLRhj4GLk5iix/VKN0CWGHlh4WmmLSV+QTripVdRnCL2pUjiZapCFv
72sz28iKclt64ev8LZH53vos+xUQH4+ATlrixwrS8r+/rX8dr/7xHhXakHhgAT9x+P71lIERoSRr
fmpug8hAcMdz9mQejnhW7QHc4b9/sm/C0Y9rI9pVJK4AreB1ffwKwfIRip6tVM2bLUmLK8OG5UrE
E4gzWClzdt8OkwMVZr4Y6JCKjGZsqUMwQKTzJycs/eP3GeXP/IZN9LSaqCrmXHD8NGEmyshnKtn1
t72e21NUbgRLBq/KTlZm+r4z9UVRUGUk6royVLcrCrdHnFfgZkn5Pokx0ZC5fowa5digtGG93tIb
3hPv+0Bj+xxl/m72y8pdxhSnPRCTedZk6xxq1b06+buOxPYslBlTdtd6w9vMxvY+baMjqpG7KlH2
Vamv/Mj/mqbluvM1xxzbA3FnyF3Ct5pdW9aHUx3xJJRAKYCJeMRORCI2xxMDX6XpjXcYZAFfe8Uj
jpsrlR8giYJ1XhYuQLP3gxLsCnTzn1zk+Y75+RrP+Qsqgh4F4wGBM99U9D99rIXkqWEAMPpWFxS3
YhdXEu+PS/e3zgL/a2qO3/7U/4GCOFT6fA+5C38/cz1RTOXdP26CMM4bRMz/8eOPf1ac/+vxflT3
SAagnsgfgCw4Mr6g90Zui9ab0JfZ4P+juscUTAnPBFczEAyzfnxXyFHdw7kTLYQeOvFPGrjJvyH0
gCjxp/sGugCPxzyWWwiC569fR10GtO1n4XQrlNK9Ospb9ndsitJrkiYpiGplJ5n+Cs/5To49Y1kn
+Zs6jjeemd+1inaQUiEEXC7vO+EQTsG1N3Urn5WF7PM1Xss7aO7ERRC6vgJ77QJiG5YdeavEvfmb
1hpviLG/svrsrjT1jVGOTyZ5kpnpXcYQxDQ6KMYMk+JQzQNcQ2LQxT6Gn6hIaEpbFyWSblKhXIa6
4HYs2nZeVjC0cv1d6s1T2yiYIo0Nh+1LbggXkK0nj25UZiJHbRMXxIxbDeljCoo6Y+K7GJScuk32
8CnFkMBlCOxFq9O+6lUmFBnTL+yXpS168rbvkmbR5eNTnoX8zhA/CkqSgCigue+P4QutlBsk/iWa
WwoGDdh33+FV8ZX8zuzFgMc1Tyr/WtNvsmO5uRZqXHISWubUuKvpmjLdKMExBPJKVT0XJkdJ/4fm
BPjlG5+Bri0Q0GiN3rvc59eQ/9mxu8SzyU+3FgzU02WKYhkjnbiCS8ZrhnhtkwFVUk8I3bqL0ivZ
oLIv4WkPY3nH71JEmoY76gYPS187MTllaQ3/TL19ZMtPSYvCjWVGZYmfsXyLEl66RdzaoguYbBlq
gD3Rl0nvJOnZnuryLvKn+17xluCm6GqJuyTy8nmkfC304ivpz6RNDORJQ3yBB1JXkO30i2i1R0G7
qP34VhfmOfRD8g5iaQHm/M0vywQD4yqyNCLnzPQNiKHvEBZH+IYR0olOIuaQRPguijoi0jca761I
2Y/R8ETk1Rky/jGByYarVXhvgxrT/XQD9m+mEdcF5GMhXGqj5YK29+yiTExH84Ql/NhrxoCu1In3
5PfexZK20Yz8LhGbK5CRh1HOrqXchNuYp3dEet/IVuI7CLBvwoQNDim0M4VU1smsE6cIsRZ6wIGj
k7WHzqwSVKLMAGOeJ1D3low23aszBkRR9RZLXGEGXEIQX3WWx5BcXRhK4HpzNGdZvXVm7JIPuzQj
vLRAkdiszatBJYvc7KqlUXscJDqa4VWz7oxyrZcSBs55Ttx6J4WAeebZ0SMI8jUvD6Hh+C5LhM7L
gisSdywW6Abr6NErxKeeDGSzl/dtn1wRRkb+LgnettBal7JXX61Cem0sbQM37NtLg19Bi154x8my
NRJjUxBaslB7aa9awcsIdUBSJKoNYi2nHuaBiCdWKa7reLgRS8El1cMdTe4KAJEvgVBci/LwlPd0
oDPh1BNRLMryDhrlE0HXG3JLnvosfRsKeddrVBA/LfLnPzbPn3GB0l+ujVgrTGQc4FE+Bu2ReQfK
uR+mW7RrItra4iGSkF2YzLbSwn/th2xPtbqavGzvN/VDlHa06fU/ZE6/Pdn+qRFCwaRCPKI3RFcQ
Rc/8Kn/a2VMLgVUJ0ZhXAU9fmScQhOm4ZYdgXk72VpLfREX6RPTLrhi9bV4pV7IfvjdZ+v/3/6//
9b/MjaXfb/32W/Yr4mr+8T92duWLCcBDBahHEYvEfFa4/2HmEb9gytHnQsAS6c99U2P+c2uHp6YA
hJyzeWFcabQq/rW1619oAXLUZWf/T4jfFYlX9nNJOD8FYlBMZbSgZw3+XDL+dOPIY+x1Jm7tvgg0
4qM6rTJVxlxKKWWraZT1VT205EZ3wVTqsS31jDmWHXHob70wJZKNwG94VUGyjaSn1SMnBg7W7QL3
LflztQmtFphflCVOn5VWsCinkuSayjRJ5c5SaRAcGWM62h1NPwa0ibA9k+PD2pyYpbyrhkonkKdt
4+xAzwl9J08MHEfseUh3CrwxX2iwZxk7YVfJGZrl4WCrbeW3G6NmVnuOSoHJH2f+OGVyTeTxghRG
IoRqQwzuZfj9EKysVDe3dd8PMA4InCOTuqmYogpFtxqkokqcQeLFMwVWx93g13htclknyF2KwvAd
Z3903UbaqC95CEagbSm32OhBLgSrUlHLi5pJVmGXakX8ObmXhV1pA52vMtHUypbZr9kM1EJYjH4D
vVMtanzcGlzY55DvMyJaT6qgo4hiBvJ+moAWhWotvdMGIRu9M1tfcYiVT0oaUKmaM3MUmLCpiMrM
U5p1ETgozTOJSvC0qF3VlAgvCN0AU2dxzVSyikeA0ELRFncNDap8PbQS46YECrrKxLbLj5kqgxP1
LS3QHEElYmrhg8xDmpoAOV7KVV3LaxlEbrhSBFUyVtbgGU9R2faHMJLbtw5xQbLTqqhsTiFnrhqu
ccXQ2xC0ZNxYZWc0bovlhxbR1FcIgD2RgRrtO6L5ojYwRqJGTEVfZ5Cy30cPFsGanqL0MNJr064I
+E6fcqCSYWlbXZSRscRIc7jFBx6jo4kMJVw3cIqJCgrJhl1BtyVXJe1IhqVT3KVnbZgPr0FuRY/c
7HREDCIaVLvljKTZRt0oTwTrGM+ET0naepiU8oyeshNtudGJiiICeMJuQDxWip4rzlMnDTt9z4Za
JI5Ydz7lhhwntHhNdSISpYxzY1ELPpoTpTUU7+TPYOeFQkww8Z0kGMql+Sp6GQTwqG9vIJvmiBpN
zsI4MmKScQi8Nr+S9aTeR30OcgK3HKk5XjEGLySICceSoZy4sGghxrbSdUjUrE7KHrpJVh7goiIM
w45mMn0rBsWFbOC9EzwX7NQu8b9m5ShfN5opPzed4sV0vTLvpSGA4z1MiuqRdJpyW4eVeut5eoaw
baxLl6hmHxVAFZB6mmulHC0rBFZMl2uBNCINfidwbNEfTQbHRDjYKt9HsO9Y7R6NXB/pFXsDXO2w
oqHimL4405S6DkEklhsL/QG90QKqScSvmoKJ+9zXS9pdBI0BWystWjqGn5SooDHMcgyRknNYZQpg
dkWB8FJIevCSk+vxoJhhc9uztNwErRWmThlUMt9oju1vFFpcajQJ9dFPe/nM1c24daRmkyLCfKki
rUkdmeSjFwEFlr+owqiXuDWAvttVLwgUu7Whvfmj0mROUOVzN6kYyIuAxyY9NUre7Bq5LsFWx8Rh
LQLT9wxesG9YK6rEmJLQaNtLKDapt9CFWvH22YC0HbnN1CGNAF5QLViyBj48oWnGk9kMClAEIpKq
ZNmCRmBe3tVGGJ5JWcOcF+XxiQ4CziD66mO56oMa0j3pvDqZbkWtOgJEb+Devp8erFZQ9X1Nrold
qUWlLnokTtF1WFpgorVRAjyr54HQMnWYWB1TIBsKIVulXEaorvJ4WKp11pUo9VRzVXVyhNLWl/Tb
VCpyi5cVSXp5a04lIBk8rcFGCMNgOJQ1XJZ1EZpmsOb+r6T7AqvB+DoyaH9UygpBgZywurmAAvOz
laPlwWSV1kDRoPFNizhI2lNQ6IxK4rpDPuT1gj7amSCXik24WvOMZFTOlpOGgI3/JM7NZv8mqcXv
4+IW1RPhjl7k3cmgfc/c6nxZcDCm770xBkfKK4QIE+AsaS8Hnfa/zSz4fxuMVsEpzFDy91XSTVE9
N8n4V8PO77/7vRkiMeqcm57MaSym27O35bsFX5K+0BCEg6ZQUqFM5/m+N0P4H6TnIr9EF0WRxDmy
9nszBF4oeEceh1LcopEKhu9vNEM+ZGp8N72Amv7QA6mCXulGtWUEV21rLXv1GKClsnebkZQp0BNV
ixwOyqn1rU+adr+2gX884fzvP1VmKSSNRK7lYTPBMio7a43EFZPwFN6FY/Hy05X4q1PMrw3XH0/C
x/bzk4i+1AcJK/Qmbq/7SXWwvDm9ppOl4y+74cVjmNSFVGIKfmg0ZA0+E9XTP3mHH85QP579Q/GZ
6ClkATUWNmLUo0yNncQTFnmFYJDESqM4iyqKPwhcTTxjiNJ9lrqfvO/ZQfCjI/rjmT90uxVLCK2s
FOqNYKprM183BGhqnWT7/rhrxe7cl8aOcEKnEsoFIxr7k6edvfJ/9bQfjmnoefxSM8t8MxJQdWqP
yam5D4JFdgcb4rN08F8r+x9vbX7LP903ghTITT2RmErwuVOobCJWvx6rk28NBO9Y80b02fX73d3z
AQlA5qPIwXMYNr1urqcReZkJ7daTbYRK50Qj+tyb1vu027XZRYMxBGPwj+Pm7w++f30B0R78+i71
SRiIFeubjZqAZhXPTW+sYbS5IYgqLZbBlfGJqjtahk6gS59cv/nB/3z5Zv/cLx+taUGhEzGxb2IZ
TVdvOcj710KnrkHmOeqAbRJNG4z+9Se3y+/e5Ic1p9PEETGeaW6Kh+ImfCOoGmFqotvefXWg6TZ9
el/+7ok+rDWYWiNTiZVyY0Eay5VLOsPCRuvb7TOxohFZQ5rvjBS5FT9d4HAH/ebz/LD6aL0njL1X
5ZsG9NMivJMeskMeHIKbsDRXwZmh27YnViImpc/pCDXbUsAeswNSrWFHS/XVi3YSjmyCU/fxEUNt
fRedNeG52wu2YLNW+sqhfM6PND/bpeLES8Qp2kFY0lkmX+GYX0XRpjmYhXSf0KEc7oVlZ78ScgYN
dnDMGnTaFp6uJWd2+Nhcd9cYEKSltMAjCHhuXW9IO3G1jbDzxs2wGhx1oXgr1HfbfIkxWHXIinUr
Aszq1+AANs4N023jVkfrmhgUtPLE/F3Sa2HVnspzaVCiXKmIf+/ROq/Nbl26/g7XtLiQltMyKr8m
V2FAh9bpXlSVBeMoIEZ2iBFcZ2sj2rVu/Z9bGRkw/HqPS1TePv4NeUOqFMI5y+nV0DUaD4VrF50N
zD8Iox1Cim2TP4fi+Ml368Mg8p/rFtTcX5+YIOCyjAdR3rTz11dEZy1ZTqUxhAYPwjEn77xFXT2F
kmR7LCtdU5wBZq1Hj/L902+48btvwscVWh9YPOXO25jqTkTALKYWUm3T6a1oW882TbKkgfbdJ724
89JSWWKM2uLIwYRUO5rqobUpJHFZZwSgonYZ8MGi6JVD6BvD2Avr1u8sMLnldRQ6lc8hp/Xlbtub
EhGRaogQpXLYEwmtlJOTIIicwwQiq+VG2qd9i9e9T22tZkpQmYso8e+NMeRmG2/Jhd6QGhmsmJkD
w2zHRyreU40nJWo4bpJccybv5TBmDCvpFqwUYrnNcnJGJiWGkR6DLiNpcj7ABjd5ULu+VANwkQAf
GHG5GiOGG/Q5j1kun6ysR0jw4ptP0mcpdR/amD+u/Xw1ftqzIlUBP1Ti4PBCNyofLMt/MQW8fGF7
Ngo+QdSbenE9mof5EAhzxGYd/mQT+92a/mEPawNf7LQ48zaSV76QY4EHmR6LQgngYTTxjV3OrdhU
ymdr+l/vmUzwfn2ramUOoS4C8S2zNW9N8wCscZPPu6ad59dBN+IdIg5tZHnHe2YYn7zP3xSwAIR+
feKJrKV08AUPh0p+zmJmXIXJOARoZGE6nKV36rTrtKssv/5k9/rdO/2we6lKik+M1s822xSWtU3q
6hbkuztf1Cj3yUM7dFVy1iR2al3eTf7W2vz7Z/7rCghS0q/vlDi5Nq4LPdp2prUrVdkRw25XWwKV
wLgr+PtcBv37p/rtp/phC8vFPoGWGcqbfMSA5olbk8FUhHDYr29NPaMymvuP8CigeH/ylPNS9BdV
yEddyDDVNDlQz206r9kJjPm8/tqE4I+1ZtlI0i5kNSRl7ETXibxDjGCj8dki/XEk/K9v6kemuVqP
OmAPSr6h28U9wcFJsTLZHKK8YTg4WJ6t5OKdmrBExXEzS8WRaVgn/JpSCSEIyPOU9BtglI+Fku8V
GctGvFYsDJFKRCyeS8cZYU2sbEvQlvlunFiK1jQsBK6ehIPMWwRtZ4+yiwsWNxaOGYFVVhxYZV2y
11vPW5RDu8j0YN64iZ4t7f5amXZ98aImKIGwyK27bl0R1m66vugOhjvh3xmQLi5znBK2EK51CjoB
2Yi3G+MHRT726c5THzT1upUv1nBfqO+NepdmN1K3hofUGe9d4xr1pqs3gP7+J3tnsiS3ka3pd+k9
ygA44HBs2qxjHnKMTJJJbmCkRGGeZzz9/ZCsusoIkhmm7k23WS9KJZNJRMDhw/H//ANhZ2mMYm9r
DPOProNNNWyJcNY65IJ7n8ZgsNNQKKO8Ra1WeIgptILWOJ07zv1oWDpY1EZC3MdV+xyZ1Y2AqdJ6
053hx0e3gHrmip0cS/o6w1KE3SZuXfSCq6Ar7wYEJVMk8EFptpip6vp0Z6lPQn7o8mwbjuMu8TlD
We5NYR2jxN4EbrgFXPqTQJ2Fo8YnNwnoIQv1l5YZJzx+P1jNnZFXe5HIZ1dkt5lI/2iwunJCiO5W
v9DrYD/Wch3g7+2nFoRGcHFXWxtj/UevqY1LlZPi41pEGfG0brNQYfAYqnE7ztm6kfUhTaLtRJJ6
SLwGqhagt0jpN3oQP0els8d1106+B6C7Vk0HtvxSe3+F/q5qN4m7SuhgI3nubwPSdCO7ImMKwm2S
9Qv6a7vS51JHK3rA0dSO1aEX5t7XClre08NY6qB2SO2KHs+scWvLQxkmR1WoRyOodhkhGiX2vm4Z
rgvc+kmioMe+6/AwTQb0aXRmIwOVuKHvPTfvF87WG8p5aO65Uz438ScRY2I8wcdeOa2iVIpOcdr/
AeNs6Wf6xp2KvWO1+wQyHh3vNQal4cJyhrsxVN8tc3hqi9uSAGWS4qpFjr/f0knlbTfuTD08YM98
igfrth3lE2ls3xT+E1OMdk83d1hQbEbbvmmw6xofSvrFUWk/dnp/Q54gPXW57/VXCfFWpAbZTvne
tsyl56idDB5I+1jbtn1UTYnHRbwOzM9aARgZDI+Bj+U05bYXdTQo4vCr5dZk5IEI1C2Rby/srIvY
wRc/fDBkeO2c/N0ud1GIGaNbWbnZtvty3E/1sFNlt0q0ah2irCBPbTv9lUbesvEoqeR0oOnx/u56
ERX59wZ3UYo4XjJZM7y7VwJHbd+79RsWeNqRhKjfCYI9Uux/rRr77eIOpiPI/BMY48qn4MOnvCQ0
Bc49pDkyChK51AsdkVi7crJm3eGAl5Px2VJBGgMM9Al/bXy3HUyHs+caUF2n2vkz7M2169mb3rA4
I0HBlbb14ERD7IShXa9b+ja9++h3D0V2ip0WtkO5dJ5T+gHvD8GF1+TfQ3BREk1BN5HC7cd7ERA3
mh295JCY9Os/z+JNuk1QMtq1wiubPEiYIQ+1ay9dalZdIs7GDXTY6xBl+miRYT5eNIi5THFD5XaX
lnL9iB74yuHr/ub+eJnVB0IYTJYdV3s8EfYBh7CDJ5Lu99usemmsk+7eVVO8dEi9ic3HyjRuVJbu
46y5oXu0SXvibAhbb4uH0LztgiPqVWUeE7084K25btEUz9JIFN1V8iIaptu3tsTYOfG2tY7heUmq
aSTpHxIVGmPX5GUbzAWXdResJluHZuQjr1/XdriQNhoxdowyf07x9MU6LxX1QhfQp/6arwBQrpZh
EyAOROhGs8eYFZAWpJpKp/uBiK75qvVfDL9fQrCA5Lg0tfGxQZ5rxrSiqse42SfB3ozuLYyg4O3P
Dp+ci5h5ZeFN/mkomk1uKkg+/iqMYPf0+CWTXJnxx1emDZkUjUEql27zOWsISnHI0iQadvjmsOm2
U3VlWtlz3feLusW5KEA1J8Pduza4N9+oyNjm2aQjFpMPY5Nv/bldHO/t5qmNPmLbuyiHz2XwaKfE
ifRcpXFInlq1TJr62Wr9jUqOkY8LBSK26PWSdQC8f7LLYTWUwdKvqltw/XUba4gP2uXoeluaHvdu
DBcjzNE9IGSV5j61vYWpulWgUDqPwAegnX2DWVjsr0tUpVYZLyNpL6YkPcSus4vN2QyIc9Wmu1Dm
iOH9tYHVGSlmC1wNruxAzm/qZueybvYqo1C1V+3t5LNXm8u4lLcc3ke9mxaW3+wShelA6D6arfVn
oYXPrb4NHP3W5MPFfnInqnLfyfLRqLBrbTakK99PMod3Fn+oA+uTmdZ76ROe0Jg0dPOldOOlnc2X
6M7nTvJZ1tVNjwZBabD+TfjoydcW3pvLWYr17GoYta2K9HXAbByh22hJeV/0cu8X/Qo7M+TN7c4Y
v1g4s6T0PFF0rmUz3BZOux+R1YR4i6Wpht21ty0xWusqudUD2Ogfyz5ay/nGnD95UbHoKht7h5mz
tZ70eBvbajVUipv/tc3jlfT6q+l4cUvAhYGmAY5+h1mEolwE40X92AJgkgF8HJv7QeMfJ2pbQPAt
a/dDih6cmovk2+ahHN3tdVjxNRP5Vz/l4hIxYexiAQFoewXlis1LHPXxvh5xxQprSAHx1OJdkGBH
3j9Tfu/F9NTs/Vgd7dxg/9XoLDePuMPrOKeYFklc46cx+TDB5gsksEKffkvbaQ+sfzDdxdJLqEFV
c8KNKToIyBOmu+vtfRP/aHX9Hpr93fy1zq9fTgG9vCF7d196FthY8CJAtBD44F1lWasukses8T+i
aDrmw1EKbYVPf3ll8fwOSXhdVG+QhHgqjVBVxN4IAOHRMNFSqGNeuF9Tqz0GaLQJ5TiK0V/Pn9GN
kmPFZ9Us+9rzf43wq0siVpIZUkOW6uyj1LmvCu8oSnvltTjMR2D8OWjljF319sOURx/fP69/g2C8
QllvXrmKNRLxhtlFhmttRrNIKcz4BQ0UOPOUJn2gL5J/NzL/+de9KA7w12nUHBW2j2ju4nsDATLZ
FPafZuAeYfWlWAbmtoMUqXrQ7PHoBNPR5h70/qv+5mY/twbf4kRdCZlmzjoh/xFILpXbqb0bUa5F
vGYde1uzvIq9z7P1F2tSXpxWZjeNwUTCB/XnvdELAsLSDzrvOI+s1mrb6q+6VOixSMKYSbpZKDkH
KE0jcW0q/QaKfHXHevNdM3zQGyEmtY85LVN0edEoSHcDK2c8S8a4afAkTdSyp/QgQfjKGM/d21++
+cXGmCSdgTZgVPsa4lLsvMxrt/Q+1qZDgTMdoU2vZKatMPp9KPOr4/27T3uxB7qhAcORDu5+aNt8
CQ5YZx8V7j2LCPxNsx0M5XZEeXa0H6LWP2TKehz8l95rvrQievDBo0VlrcgAuDIMv1lVcp4Xb0Y/
KUXY2i13a4T4X73OX9eWfQx1hHbeSNGvHyttPBqefe2+85uN41US8+Z5sK/oIneFu+/N6Jui9ZjK
6lCil2S/UiJYmyH27vmnkMvw+2vpt9/ZPH/D2vbJu1HMcBKVtqFFGphdIEF8IQtjFZj1Qz8CFhcv
eETomv+/t1fJi9tVGrT20GsYvaS8lj+RQE63bNaeztuiypyjTrPS4NS98o6/G9WL3arFGjUhs1Lb
+0B/84aRs04hcnF6j0jf8GyxBOvXWNm29+OZ/0gJ8/x/EMTwf6EMxpyLp3cYHojZMfB/K2N//S9+
8DpsKBqENEB0naNZOSFY+T94HZb+L5fwV7BsnTQlxzKZiX/zOjAy1Wdite7yd3PJ9G9eh2b8izQE
sj7QfyNVNWz1j1Qu5/s8ejcDgY0uodaS9ge79mI1yNzta8K4aTsFY/Ut7LmhRa2OWvvNiDz8ODje
8sXnzfPv4+TfjxGYGpKSBe33MivdDKOaqU5XSCZRTUxP7e+rvsFNS/eLNXxH5+n951HfnT0RdZAD
xxgVkGHCHEYde3GQeXEz0WMFz4TWFenNyqvHacAfOEtFuMCDWmu4Jell64OUpgXHmcIEr8TpEKlA
vLQaN+dKlaVYwVcW4acHyxgsF8VJN+ZqG6sAB9pl42YxF8UOgpbWYfoaIcdboaX1ufxD0he6txqc
0csE99uk6t1FX2htV22b0IiIORqn1iLep4IVieOaUyCh6Y8VUYX9H0Sdd7MTN1OE+MwUS1x0rZ0u
hs5cJW4+OtOyV1B4xecqS8ewX5WhbvkOdvO61sKkrRO0+AhPHKcyliYmxymijyzx4XQEcSa8F4K0
mumjg6lNRe5NTQr7DjII/96SgCLd3+pWKed4sm5y3BTaLPofzELwxxkwcHOwkS6WJOpK36N748TD
tLDtIbEXSu+deJ9MUlorvRIyM9fBQAEPoBKmiIWpukPX5JZuCXqGVEuttYrj0kTRbSlwrkdVhXpw
SNsOMUoS8+LeIg3zKj2m8Bw/WWlScumKXAxuomIiR3GVIvjzv9SwKOs9bO/RBNKtUjP/a4ya6tlI
m8zck74YArUPk1mtUKSjxslsAziAgFVlPltGjTeYnxFBhIG+DAlc82f+odQ1R98y5lg+DajUSHD3
Cjf4Ax9FJb5n+WTl4YJpZgxLMwIHRS8qDMp6gQLfWojM6hRhUYYZb4qQ/Fa8B9IxhtRHoFGvLWWS
D+5NaPUO8a3YWHrHwRq69FRMmpYf8PXWqniR6lhww5r2Sy25EcQftE8Fbp/yNinarDyN0cgDY9Ls
9Ds6sz1XC6TD8RL0RRtCcBwzzogQ1wqxTlUt5EQHoe/Y+lNbD3Nyel1PHmXjl/J+8IOiRUuUZkV+
hE7pgqmEtt00e2AZfb6VJmlurYe+lUW1tvwQ9jJJ0GYREDNUJk6+8auhnj67HZpo2N6x1eqnNCb9
eNnArY9vy5TP9iDy0gSeQgYHVyFXcfqkhVQcdzaWI8azVdUyjZemyrQ9nEfkLlLHOVLi8RAYDfBE
1lmhj6Sp95IMcwLsx267cPRJ1ROjXexLzDD9ElW+hZXkMqmg6ZBF14d6slVqKsZ9mdpCHiLZgMrh
HwfhFHcfaaz6uu1wxbT9acKQbyq5lRtb6NKhsyuMQlaf3bKue8BH3aPgxB0t654qAGkYuroGv7td
BBiKwcmOUnpTXRwrWtNEmbD7TIbXeKtW6CXKvFFGJuT7oLXSciLta7BrwmLrFm5w92SlFg7KT6Pb
iNC9Y8/KKw+3ItNP2kdPg2HcHkuMoSr1bWrKxp72mRl41XNb5JY2PpX5YIEfhEIMqICrQvY4TTsk
JZZy0uEZ525V1mSVSpCj2ok6zAD6QAYSh/yix6SBODvDvcd3O6SmHJl82A5pqeuQNxLrPritJgrc
46rSq7ZQxB393nXIuztMWkbEnKgb5a3w3/Q0kutgJ6+qSAvJzdL0ttgDcGTGBy3WSnuLPSru8y0J
lNYhborqmPl6Hq9IVcOEzNEM0G28Yk24B6M3NdocG1xkrrXLRQSHgGq3HsAKp9wnNfuzr3Vj5R67
0e385NHNVNWDXHepF8ykocQJ2iso3vlxyamihGNyiDuIV4gMExeFlTRDpJMKlSKQuI/7Y9rmIwrt
Kfz0/vn1y+eomfTJWWmikzkvUjn39SaxUBHmcUEUSJEU3VOUV/9Ma//vQxIpDMGms9T3MljYiUJV
Oh6P0UrNlfspxYRDL/d1ZVc3VmB15ub91zq/5czDB1GVKB1SVtHu/sQk83JMQieJEFJMQwu1MoPd
T1J6vsocg1i1FMe93Br1r7FX9Fe+3Dxif1cgr4+mJmAXEQSvGlJefLlcJ5XUi5ljDTf3ddTHyaYp
0YDqenVNb/6rR5nCchCdKw5oc0aI3txpOKwBcG0eNcW5vO+NOLjBDc6EZVl/+afjOb+MiX7JoRpE
MH3+pHYck9oRUMKtfsLwh9ghXsjDutCy8L1QOZLfbIyCHf4/6Y9P+Y/q/N9q2cFT/jsn7X/+v0bp
frfY/1/Jt6/ZebHPv/+j1DeNf6Fag4ZtYN7g6Ey3/5T6hvsvVrJBaDjqNhfeN+v9P3p2k3oezTrL
3JqvBw7f8N+lviBBBoMnBY5FshUS438UYXU+Kx3TmPEpF7kk/uGmNOfbxttZWbbQr7LG85deFHSP
tIMSCkQs89Y51qjZlXqfGvtsvfE4V3+t9OfgLn7/a/Lim0VQ2mlk+SMMZvwDrJfJbcJvulPSZ08Q
m91SACJ+QlIV0uxNzf5bLVI8KxNYYXdUNVLs0iyBdgYYEd0P3ujTqwnq1l25bRE9Wq3FoR00MqRT
JPDmrK0mzZfULv2+a9GMLUPXjqnaKB9eCEtBu25BmBtIdjIrXNPJDqVKNKP0ox1UOPgaVSQeY1mh
u+jTjt9S0ptGSu50XARQhVHMq/Cl8gp/32Mkm8HMUqnCdCXqoaGERNDBUSSudNnEsPZcoWFcMo5O
8JEWISEtupGQRzdkKQbJNqigvpy0RqQrlrTmLIlN7e78Ksk/1YOXHvO+iE74olYRdIjRwuXIyIpZ
aF+23lLvCLhBXlyWD12H2fjaaNCrfI9gq0lIMFPzxc9d+z7wgklsxqGyX1SN3zhtBTpOCzcxe4lL
eVZ+1HtjCHdanXYdu5Q/Pjoxoliim4nKXapCKz/j4+19Cl1yKFakcSREN2d63S98fSrJlND7/gsS
4Bpr4MBQn8yxGwSGIw2Y+3wd2bCLN3iPUjX5y5qUd0x5yJp47DV8P3ZWY9f2ypmM9jHqBd3Tsm/T
ZinaUGmLhthafdsPsoXO0lfqyKwtdJqCo/uM1yThXjm25RP1+hx0JjVHfgkGyc0ybUzrq5bWmrlM
YIP4axmPQUW7bywfuOx03/CrpKvZuuDuizxsBxuf+rqbpVrK/GBhLIjIZhrUpitx8t02fk9TO+/7
8UNToArj/S0aNHI2BML+hfxiNJEVNPkgt7HzxXA5w1EZu7PGqr6HhZ5nOOA3/So2mTI3CiGFi3AN
y2qfqslYjMmoP2e+WYcrPagwI8JwrNZ3hl7VGGklXfti9XYsF+YYcKMRTdiY6yR2+i9+MAyzLFNy
U69wNmyWPmpMH/HjSFOThoqbgjLVVgLhLRmDJdNE+6YiatGVqWl1M8862l6kDwZ82cCLYFGoEfuE
Af02jc9AK59EZbM5iGoIso0hKHPXZgxFA2tUUz2YoobIq3rXipdQV7HBhshXxesOnSANTC2soQQU
Izm2rRHXhKG6sv/LbdFhL3qVsJr5GdDih77cyTAgDNk0uL5jzTvCOiFX19VgfhBHtzHdvn3GfkS4
C7auKl8LoeJbB3cEsYi5gd5hOoV0NkDx9OckOmyEDQ+fBAieXJCxxQubrwVOpmjNdD931oHqky/9
2DRYXLWFRwI2KS3+Gucb8b0XdtrcRsXo1JuhqOp8OwVGaB9cbfKfg6TH95XwOVjNdlg2fyTBJJsl
+k1d3DZjPQedDJ3qcXcIWjSOlPTYAstEfpmkVjUrEVXmfSOd8aMDTf+5SLrs5LtBXC/1KukebDex
YTuXijarHQsnXb3WCP//oP4flHJvyqWfsk+PBA19I0jzLTD3+p/8OK01PJb+hYsWVa+B06wibe2/
j2vpkrVmSKKE+OsPLdZ/jut/zcibjWgc6wFcuGY+6X8jc0B9OM/wjwlpU0Bz8h9JruYD+e+KlUcQ
rEoZATjI0T2bYZ0f2HYYW7rwmw7HVrgxfo4QPe7GP7sk7P9k4Tl7g1vgKpeZvoh1iyxp5ENL7ufW
0Syx934zdL8A8Mzztsj8a6QAHxQYU4EW8rfnv4bjIkkDb4ofyNnAllkTB0NPk4+DHdCn0LJqh3gi
W7WhkW4KtlgoZEa4Cg13x3nzRUS9xBpdoUEFiHgeSD/YdpVV0tAS+m0zeLjrdu7LQL73j9lPgfnr
5Ni55roYRYlDHtQo2yEzijTQ8989RF7TOliwP+hFvU8yfUuDKeJQrfUVurn4Ma8gAKhJNYfG7NwH
dPn+xkO+vO0Luz+2tV/90cLo/Vgk3p09HFLD+H5lZM8rpdeRtVHuKYokrtgmeO5ZYdbl3HeHmF+Y
Gol+stKi+yv0MotoX2mvXdJojjrgBf7F8DKMtqYJNjnxRnJrA3ROVkFdl/dgB/0jOWv1nZNN+TZ2
SbrsNXyxKz3NNkPYJbscpfF92bT+jTvo45pWolyhyfeO77+OfTltZ0QZSxCps29T3VxKlMI2cujN
FtV9jKtkuuiAAa3F2NrWRqkUxhhi2H5pB9OptjXPOHYNtuZaI+8pJoo5xmEsUL75yZZCixx1Tqw7
ku45ZbycLJlyKrQ/0khT3jKVLtM90bbaYGcPE3f979lYc1gGbeY8F/bTrFUeiRG8Kcuw2U6ThSN1
2VRGs/QmESP/T/LjMALMEFYlkk9jJBAXaSFuj2ErPhG3bj0nWJlly1xokYvAIci+eLk3rQyz+c73
Kon/bHSBYCBQLraSBul1lLnFi9UMpIMiSm8PSWhUV+bLvNDebAu4ZzhI/6VJlpkO31lcbAt6bJeE
bYX502SMXO8mQ24aVVjXaAwXn/Gnx1xcYqGxo4rPg/ypmcICgTUlUTJVBENiT0U5jWl1YQRfmIHB
Mo/89CMWBhlk2fYZaP3l/Sn1arR19so0R+iDKvZiWh/OLIB9e3WxHAJFxIgUYkqJ+8OEcrjLJzrB
Ei0OV2tcG9nEK4rGQFuSemP8Nbq5dpOyZR3jCoAtc5R1sEpXLm1nHrOo71bh6DT3SYSROPbd4s8B
E9WtafW71O9ZK5Wsj0YaGztpNdbSF3hvYeE67ZIJoit5FcOtP4zFPZYeA52TKN8hMtcfCD8zTvwP
5UoZlR/J8la794fiomuJJ4qi2ibMmHaNSQz2K63nzbVq4GpEFM3gnQpCTPJxuo0YB6wClvCMl2Ev
D7KAO9ZEm7DPn0robVee/9Psw8tFCVMIvKPmm93FZkWIfCMbkl1wM7PKA3AfEi6HRAVErZh2jJjy
6174FGpZt+5DqSDODtbCFiRK8s9JdzLi5Camw3HFE/mXP4t7pkkQG+7Ol7hc2NhmK+pBnHJj/CQb
07izw8Dav//yFxs1Y8+7cxAL/u810fV8Go4BKH0oJnHyQyW2kpyCAaR131bNlcUHgnC+xJUtWdq4
35lUJaBm5w8y9UjVlojz0xSluMvDn6kXZRUHq5r+y8c0N4crp+T8B54tMMVGPSMQqEbmnuQ8vG9m
VRWUXZsYojn5Vr3Wu/GejtCySeWfXRivKqwjXCX/XZf+/mS+qCgYTkkm42upZIKbuBeIXFToMU3T
rjgN3I77qXoKCBScqnabDvU3JzLA2R3c58VKj4K/TDPdvv81f37nGct1bNuSFIBgoOfvHEpuf4HV
D6deC/xVl8nxMQ5bsj67psf10PzGTzIPlmq7a2v4YrIC9eAlqJsMM1b2oDoXO7iVtXVB1FV1b/XZ
dKcXmOppRg6X04Qxa8z8/qQOp3Xh5flmilPvkxX43cYe4xJzPtV+5TjCatYrzSsjMgepv50GbC0o
Xph7s70sv3J2W387DfDuYGVTEd/PDZKZFGgf0rInBg3X5qeJtA05YKTXeDEeeIV7dGpuovHQE+bV
+YvSycId9GG54Uacsx85/SrVmUelLTkeimL6gUD+fgKdt3htxfJwqUT5tUK3bHEp7dLMJDK0eNLu
s5woK1wvtK69Qe7nzhzhjI5UYxKAri3gtl/5hBdzR+GHCIpGRinQHdYYGE2eDZTnZxloAr4kY4a4
oyHa0qzZ9ZOelMwiMexNXpLy6JbDle33Ygd6fS4hgwbwIoYOLNXz5xo03JQVBNO96In9qeu8XmtO
DdfbVc2V0Z1f4c2WoOhyUGCwGXD5BtK8BLHbsTcaJ5Txw5jo2p3TE+NLZ3I9d0ag89PwGq3h8/sr
8kIDq7hiEC5i2/RSOV5m2PP89VKuXOHoVdMJaHFaYMyk8JatJ6oyUc1RqVO69js/xZgFQwoEOH94
OubcpHQYB30C64Zj0228NFJb1KPhNZn4q63+30Py+vNmtP21hQFfw7rYJW2CUjFcTMZTmjUfcpJX
1z4BCLQWR/cG1yII6vhb4hCsBy8RJgE3nh/Wd2HbVqs4TPqjk4T5ehqsaBX2hVwrOSZLWRuqWgRZ
HXy2Opjg5gRsH4UOTDBZ3KVmNN3SSi0XzWC9tGQdIxFrh4NACnvlBHjd4i9fTnKxnc83/vJqhvrm
CAhrWCq6302nJELA4dKUPYq+j9fFNEztogwsbZOkRn2I1LcWQ0ULu58llprpI5Pog0ksllgG6dT+
8f6UOF9oDPl8/3UJnIFOIZgWFwtN2GUXt95onKImFn/aqs12QVY6yzKtMbCiy/1ZkQm6MTz9WqVz
vkn/eDInFGUWWewYs1zMRd0ZiDTPcuMUeuRYVjQU4Ry7xpWT/nxBz0/Bu31OJyanglL+8v28xpe9
UarqxBaHPE/Yn8oahQUdBG3x/kier+cfT5oHk4xkql16U+drS8gK3YjIq5ONMdgLFOp2bWfukSy3
2V6hJsTJJd3p/Wf+PKmAQSgUZ4s9aOX0H84fqnC37TgN2lPEXQICZ2A+yDIj4jjXmid8xNx1MI79
x9Z09bVed6R2BzSzammlK2EN2FpkfbSKI6e+ttOcn3TzaMw/bF7DQtdprVyMxoQ/pagLrz2ZukUB
EprGl9CEKu15YkLTCoHZixPQTAdpnqkX2YGjJQI6iMkwBKwIuIVtEsv2t+iCTDS+zbfcR8aWadAd
oC5e2YsvyUyvPxdSCZZ4ihYRM/J8HM2MbjT99+pUmb29mTAfoWEvoek4ZbdRVVEeWKQpTvyVtXFV
SzgGDqi4G5pT8EUGmlryZ9Z7w5iCG0/U/h23rOabXTbp1nZD75j6Rf7dzHBq8KsOslLph2guAQk6
q0GIUdjuTQApY221YXFXEXamw9n5yMZQWSQBGM6dSAKOO6zs7oLec0+YFGBkEU01ELBNzEVJeF4g
MrkM2zTYX5ljP28RoGOYZOHmSPmvuxcLVcmhTWUXlCfhSX+BQS8BTWNpHWy4AQcZ5vZNrQdq1/Xt
g51P0ycvVe5nDOheYlWlG3beZh1LnA9Nm9YQmS4wQ+BuHegkZ9/e/6nnZf3rpJv7f/xKE1trat7z
rxi1GYKE2bg1Ga1m5474pYrQpKEBc4qoFGSc7z/v5yVPNT+39tVc2cO+u3hek9jSt73ixDVDf2lH
musuwEcVusAwYyP3ro3V4vvP/HlDUwCqwrFsmo3OT3YWqaMAayq/POWDIReVGZr06eYUcgvi2PuP
+sVwQo+c7bndeQL8hOxpXSetmkfRiyOVN4r8O0ze+mUIw+2QtISt/NPnYWUqXLZqsEQyos3z4XRS
GQTUIPlJIf18pifg0kkMxsWoF93aIGnh9v3n/TSxqcchMWL5xTVJcbM9f15dNzDyuhDUo6/kbjKq
YoGOuNvIsMY8QXoeYX5pvq90Aufff/IrhnRWDMwog0XD+vVK+JPzOc03WUSSVw1drf88lOHwDR7U
9LHJ7DuztMUW2FbHV1I37zRCZDaxXdiI8ap+XRhau9AyAg9Vl7UvsUnnbJC0lyytHxboriV/7GoY
vpAgUuNFWCM8toS2LK22+tQmnf+pRbafZG60ZCljr1k2WUiA0djvkr5pj/mU37z/sj/N2PldoU8A
xArXJgfifJiLyhvTvmMa+UFS0zzy0A6xfVLgJuPu/Uf9tCAvHjV/8Tc1lteO2eQZbACq0AeiCuuX
IsPnK+ndT01QvpgjjNj3n/gKfFx8SW4p3O2BESyHPej8kVZn4AY9quTEVNUPg6W0ltwcN3+ReQnv
rQ2JYHWCbF315kNZTbg0k8d9hyVlsCRcJli3qeIcxIVSx3JqXGtpkRCq2FQbl9zcDcwxecrxxzyW
sBMXo+1BzdKa7/O1AlkbdiVk5E60FSdS73GlmlbloPJDk2bXXvTCiYIXgy017/7sdmDoP0MYtA/z
XLXxSSOIqWE3vMGPe1x2k04PONWGlTtYT0EnaP+1Cdw2a/j4/lD/tB3NPwBmEy19nZPoEk9I+g5s
Pq7i06B5kCIDTVrfUzzpNxTrzYexJ1rv/QdeYIE/Xhn/bboyBo0irsLn31bPaADhbpqcBFq+g+o8
AoemnZ1zKme9Ue18LbfuMvKLMLSaJKlTFjTdYLgGi/1c5fHm7msXTYLQEqx2/jvaynWASvzkRApj
uG1dfC5jy4FioeB8k0P6HSP3YGeSD732utpbcSaDpnd8Ji9Gqe9V6msQXfscPy9r6DZcYWlWgbAo
dTE4LU3qWml2dqKPqz45Dp2SCVeStR1rxuP7H+KiN/b6IUDjuRhyXwY/uQQiIPeAZXFfOBW1GS9y
hdZ7MdJlWfh27Yt1F6b+geR5mumKFVbmmrnRXac9jH2gDplRREvb0gRIQhbFW8Pw64VI4KzwDqBw
TTXtnbnYW7axbe88zBeusfPnavd8k4DXyFnDeS2J3LEv9iXL0LzCCsAbLZXKRTZk4QacU13Ziy7E
ia/DpEBp2IwcdAC0N8/nCbsBPrt9l586zf8eds6uD9WnvBTj0sZMftfaWrPIg9B7FBpyH81rja20
jfEDdgDTMtHN6kqt8qsFhPe37TiWpGDh/nP+g7yJlhjmFflJy7hyp3HirmMI5IewkM/Uf9Nthh41
qrWjU07PJk5Uu+7aReQcw2JasmRcCZQzY69cAC+KCl8zWlNr8v7RADdAnTy1KyvW/4LVHq1Tp662
vu6ojci6dp0CZaVpdwU5v7gJ8QOUIHWI6Svo7YrX0Nc3ZxKs2phunl6diqYjX2jqk3VeRx+zSP/q
1xh011GABE8i+psEYoX3V87FxPvxcAxtuQMzK8DSzj+AnjQ49ciC8PMh/BN5v3UDGJ4+v/8Q+6cx
nmvfeYx5SWd2fD9/irSrbkKs3Z6AVtVWWD08ZrrSCz5HTjaRMA0qKZkfDdPPN/BioFOGfU/CSOA9
y2KKT3Gupq8Sj+G7TEVQfIzYexndwv/s13q4Rf4TEKI4tJsMOf1GNeRIB605bcIU+ssM2OyaXtEg
z/x7z+vBTduuPg6BE28dI3jpJNn2YiCsS4evdAdrqeaO2Ws4pIzucZqG/DYYSPdwfCd67gZHLPTa
TDZI1dyFV3az+0z+pSw3+QgPOiSmwrHKG3/z/hiaF6UL6xaVED76fCpQEU6b8zFMO7g8YhDTqXTD
P8So+qXpavohSd05EDzFAJI7vcJWLTT7reePBUSl+nPcghdXSRx+K3IINl1RFY8Ew3uQ+che04og
X3SRksciwzGG9K3+3g5GF/tuG/sak+ytBfxq81Z0nrmqKz/ZTeWkX3m1n+agsji4qey5QAIyXc4O
BIhO2qtAP3F3aHBPH7THLAz+i70vWa4bx7b9lRs1ZwY7EETEfW9wOomUZMuS7bQ9YbglCXYgALZf
/xbtzCod2PJ5iYg7uzXKsjNBHhAb2Nh7Ndn9P59AtFg2bV/0bnFpMSYQUMUJIvHSg/P4fOhgUJsv
sMJGoTwCSC329GMRR9fOHF6V2PYqEGZGWHZ5zVWbv83Vy7ZtSkhT3sVQ4YYuwXHTQ5D6dVVOQGKV
+wV6KAi2nQimtwQn/oWN8hdfH1VZz0OC7GG7ginT+defFtgTREzHDwPtIFHbVVAEjzuk9kCF1ckK
eBq+8qJydC86KMTDQhB/kPPuLuxVCMwcKjvjEhd7AcDkvh8nSAfGn0dGxRUZCIPoVdltij1Ivx23
/lIxWZxwCsG41IfEE8kJ2py+P113nNUXzm7DCQJ7Lvod6HvAJgnFFR/F/POfBiLWVBeF5zzMVbCc
MiiXozWc39frON+v6yjuwCFjb1W0AMi1qXJCcYO8mKCTse9gOpOXYXnqXXcB+Hr182CHLYWjezRH
QNWV9eH3i8jIafCuEayPN+Q8UCIwPDHWEIWQvprY4D90DjhJLvTcEinWcl85sKaxeBTqheh3+kih
TMJevkxrnQPj8eBDbwj3r76+AgcmOlZYXg+/f5SZP/74WfhdwLHjfziEzj/BTLQ3rVoEDwFfh+sq
zL1Ds+QQKAncG9x/d5u+fFLDEADKBuytZpBBY24GAfYyXw++h+hweffPsvnv7xRHSOaA1maojxjv
FHaA3JNVBg9lMX1DLi1a/woEglc1BBYufFXj4vDjUTiE8UFRGPrJnrUibkEJMAgPs9e8gajBAorY
Rqt3ILdDu3y8ZBu6ZXNPsr3tefDDQ8F5K9ME6OSfT3cedljxa8se2BB0nyKHsb2XxxW4/HBE2MVA
PbybJ5+qQ1nAbiSLnS8xGWNgsdsZIjsRrhz3AkoSIaBcfzouzZK1LEXiofiJtlvHlwsR+vPJg9oH
ukpwgd6a1GbtEySpBvXElT+u0GU6wNtr+hx4AkYOOZyWwFIfEtmW5EJWZKaGmCScckCLod6KrB59
4vNJGsW4Mg/SVY9q8KOEd2g9NdB1Oi2Ns7yUGiiQdpiDj9iWxaECt+rl2hTFMQTy7cfn+l/45r88
0I7B0kXO9zy3+vXQfvqVdP5//tu/WNYEcvcbZgIwqw2wuV3BfrCsCfkD5Ga0IL7v7rAzxPn/F5bT
h6sQ6sbhJrePMw1tx39jObe/QkTiUo1rEQgd/wzKeR5xFBdQ3FMC12MExG201Y2I8/xmZT0B1ZUC
rl0NodpNHXqEQQWFmkJeMeDGT3V/oa5ldFN/PBV4qa2tg+4ZenrnSxh/UEYg/5ADcHXdTgOIsCuC
OsUdvUnBo3yxyA7M3ii44k19n5MCJi1NUwIxVbzhLRsOzCXr3m15+CPh+t8V/S8PF0kcFM8vZ5z8
ULP4Lwi/f1RFKeGW+fc/ln+t8jOw8o/hfqxwkOb+2KosDJADYIwhaPz3CvdCLH6UOgAfBfIYC/w/
KzwM/yAAY6Llh7/HKRbh7PkLrRwGf0QYBOabuPdtmGX/n4CVcWU8O1U2294N8wlmM9pqCELzKtd3
OE3B3pRvYGT5UGknvOvRxDxCBO5Tp+GSV4RlcWggJfdJcw0XmJZ2h6EKo7vIF+Jj5arlqPsWl6YY
oj2Lk6+QkYP/VBvM0R26eFB469e3YTD7R1m1wwmgq+HaKSSEJhtoWY5zUF6vQQCzQBfySwubuq3+
V17VbcWuVr+DRooKXy0KdsfAoH0MaLskDVA2+3bFaBCrFACUiuLQafSqqAObv4a61WlVkzpMUoyA
XqNd44hK7IXIlv3aFTed3mTBWXSiywr3xbz90Cv4PzOchy/iisiExvUnbwleQX/vtpT8S7OWn0oq
YRCAP2CZ+zYE8Ar6n80p7tb3qoaTJ9gEjwOrbx14te+QD6FgPq/uDqXUD9BrgztFp8HYIUKcJkad
4xpG8JQX6NJBteCbH2dp2ML2l2pnvS5J9alYNkNRoDhzmHTPAhxB0CJ65HMMXliyg3GX4p9oCJ9e
mBkByrD5Vwvp8te98OqkhC42rHdW2F/obl1uMqKXq2gZ/f3mct9CReyQ+xwM/pnGVw0kinYyzLzb
WcD0vuohdxrN96L/4Go8TdXtBzAfxD6c4njnTpiF7Y+6aCNlyMd2yW/A94UJTot/mZAWbJGek30w
Op+90kM7wXPHfevpu2KppgNK0/TY5BBRiIsIh0j5xYlcGBjJ+kM/T+IEn645VTXQGas/u2SHynp1
6IYZcpQQsNmrrO93c+nKOxefx2e5fDe7Be5PcJvfy4p/y0IYey/bOw71B8YAvWM5JGsbt7uHHZm7
K3kBNdZWiQ8ClpvXnYeaXI8CyW3QNt31BPLAi2VbOnOg7pDyQqusAzZpzobhlkY5AB2oP3g5iNiN
/1DntfiEy1f/qlyHd2IiV2AZx0C/Bdddj5szeMg7An24ItLzC1D1IAcrH7OQN/uAt48Kb8t79a51
m3tPaSiwAgZ7UtKpjtxvPtGh+rLwoTuEIKvDRC3YtAHVnLZAnZ/CFlQaVuTNvimctJDikW2WzX6B
36vb6ovfkddAe78i2dJe4XpenToYX0LhmGEKYX72AmKt6tD5BECWpiJvBzjT3vKMwsoqq5xuz5f6
3pfkWs9Ofgjy9lEuiLOFFd9gs/RqhKLfbhpqLLuy/UYEIA914UBl1If3tIhcaPc6Ia5km40uruXV
gTXTHS8L0GqEe3DytoMyEqZ2FnSE5DHKMNdMT90B7gr5bbQSfRozAlpcvt6BSjUdZoLv6ZYU4DUK
Pb0yhLq8mMv5Zemr9mpVULJnVQYXPhRtj0jp/D3PAeqZ0A7co+E9HUjQQ2gj5utpXaFP16Jlo2ds
CFClRYndzdRV3+XFF92xz0EJdGzmlN++q1FvdQ6PDgdI3Ue7HD7b9xTbYgCYYBK1TQh/1bW9Yjkm
YIhryObneGLPWkhoOOtbzGSExNK9q7kLGvxmtznCZnhXEH9FKagARnO6m5vqWzzX49uawzvWDxu1
D/ss3pUlXk2xAkh5QJ0hww9jHVpzELB9iQZ4/kn67sfYHeuDE/TlVRvBx6yHbtvJQ3ADvAsZzgp6
tPsYklR7XAOw07ajf+w2ph6Hhe5BLKRPB5fj3ha04iXu2+t1PGf9u6GD9HccixZGKK1E/QduwWPZ
B7tsHO6+rxuiC7EFWwHbYYQUk6u/RwNluXY9LLIZ+9G1E6NpHZYluyLh8KO9+j+QhjxLc96e9W+e
s/q///3Xszcm0tn/Obbg5wEw+VUuD1+xY+i/nZi2f/P/9y//6+v3UV4v4uv/+dfnboAOGkYDhrx9
mjMABPG7BORt+VW3H5uf/ou/cgyXwU8K9CYIAnxPe5Eu/OVB5fp/AIEfhVsvccuXcR/6O4sO/tiq
t7iaoemFKtGm/fdXjhFD+giVFWAlkYCgvo4qwt+//P7HjRST9izeE2nMk3urAwbAVqcHff88j0XW
v3Qr1FLSrI0OC/3oLMH1kzn460lP1YmeGxlT97QfC0cC2MmJekoLjUtlVX12+vwCQ/+5oY3kW6CM
mHUOoklziqtz7z1UMAbYW723WUuEzhSr55pPKSVFc5i75mVdZcGPNP2fTvd3FOSThgATTgVH42JK
CR1umQcx4LVm44WK4jPTYl6r4wgm6XLAm8ddhHZl5bTYaVl7sJsXLN+z79lqsHl8NabdAsIyBztq
5y4+tXx3o1II4hJHX7kZU8jxjEfI4GQ3QAtdEo94bma2P38y7bAVLaNsjYa0ikUax/WxAKX499Ny
fg39dwCZtaypKkcY0y4j5Kzh6nE9tqVSyIt41cP0Eg0GHGAZeFNONjo3IZxPLT+22V4Dcl7yhhUD
5FZdfcV01195A47C3/+qZybse7fxyYQBLCF9LTOdgubu70Y/GHf1sNitJM/cc2oYFCxZqNNohMdk
0zT9nSThBarcM2+Om9fZp55jcMtA5BjStpy+Fmh1eJ36YjUp3zvVTyfFBz5DNcGQzp5g2Suytsji
/TX/Z3ybfy+l72WzJ+OLaohJ6bdD2lB2l0m3S6sqny+AYp+ZF7NMEpPaHaLB1anTzOwB9qfDa8e5
5H33zOC+sSEzLBXKtcCka+dOedFRzeNrq0k3y/Le4IFxiPwu7Sldol0zyvY+XPWlTu0zb26ygZRD
XArFhyEdckhDuHUcXi/oY1iGkVHozOtQF67T4eV7yAupFvkihDde2c2MsSGD85FHa45Xl6ge9FB0
8sQnFNyrj78ffhvmPxXt/6xGY0cu6MRwFcAW4OeOAz1jyP4CZ9E0D/3K0EXNSOkmv3/SM9/ABDLP
7hpQRRT2A17AfS2GoUWz8MruG5gyTCWu2FE+BTptBUQJrqA+Ur6cSwoPD7u3N77xtMTZpFwEVquk
fwRBd9zp/hJU/7mpMb5xDemLCoqROhXowL9HY2p5B2W+S8pRz41ufGINf+sSZu0YvYAgyMTgC1K2
/f3v52X7/b9YP+720Ce7mV/3i4CdCEgNkkzf4E3u37RipfcOzH5hmA3iQXVibUA+//5xv/4tAHOf
P84tID7TSA19W4fdBQCN7wZZv7EbeyvPPfkpIZxLixXicGnN+1OUzdA5vEQSfO61jeNKc+XDrHSW
6dqqP4EMODpaXehJPTe0kYB3Ao7vQYm31oV31+j6isvQKrcHgeB8QkghKkj+eDoNhP9lqpZb35ms
3jow+5VTJHoVhzhKXEgHFHPxbV7BD7f5jj/1XWXp562ekHjU8XQTsPh16ItHu6GNyZ6GiUshIHTA
xuKWu2OyNPmV3dDGZEPiBXw4kSN5jbp11wzOe4DpJ6spgX7W+ZcsKGpnwsXuqAe3ulu9ar7qJl/8
afPqEAI5H33wsnoGI0alIJAvGWgAXWV1S/uJtEF81Kxc7cvU4SE8uycIzlxqHT8XN8ae26Lm7xdQ
CE3bmr4c5vJNF3tWn/InMOeM4gCg7CveWjvwC3Gj10Af2d0IANM9n+yV6spBwU+mXkX2JdyLIMxz
sPqOJgazBCIAUgitTHPafWSefuhrIJPsxt7Ojyebq5ALHHBzIdO5COlx6qr+aijgFmU3uvExBdo2
RT9jUsB224decxi4b7cJxsbpOQJHIpu2kikRLeQSqPMFUN1vdq+9rc0nk0IiWmsIPuNbBsGHYoGt
LIh4dkMbh1k3ZRC7iXOZYm52Wf4VIiiWX9I/f2kBNJCCE6VMC2eF5OlnFAssv6Kxu8aKQkFY4HCn
bf6lGAqyCyb1yW4+jO11mWbJgdWQqT/P9U43w9fMC+12KRPYF0M1uuwhyp3Sxb/S1DtW9Wi3lZjO
R5ESaGqGNZyBJ/celjfvsqa8RFXZguPn1A31ReNDxuCPCIrjfR663oXSXA1MGqub/mvT+KQ5hDyW
VtdSKAWcPwoixQPlOZEpo7muDm7N2EkXUGCz/AJG/C9t2MxAIMh0XOY7ovwP0AF4sFo4JriN5dUi
ZiCYUyWiZcdEl0OrKbzkC/7MKUSNiclV5+pZezgqWJtEsXq5jJcETp8b2tgBppWFnMEaIl0BGwQm
aap2qhmE5Ywbu0DHZyjdZk6fLt4CKCrs/CAJazfjxjbQgKiZQ9cWWxdFP3JmoYTOtf/WbnBjH0Ai
NKhowL4IvthezY9Isg5WI5sOM4qtDlCXGFkKeJ5Dz7KjF9hsz3xJ01AGNsNOPMNkOF0idIB0RF93
9Zrvfv/a2zn2i13A9IpxR1DWo3lSaeZBiRAS+kHPHtDEIt3bbCD0ze+f8sxPMJk9UwdVafhj92kM
HA/k6LG/R8BdWw2+ITSeHqNQ5dY04ph5Dr5zBV3BHkLadkNvs/bkhIb3LjJ8yvqUj/1hnFt4edpV
q6Ftez50pbDpaj/uU1d9Ua7c8UuuTs/MtekH466RcjugpdJQNbd9WF2XAnpgdvNhhH04cODKO4qp
bgsAeccMwnncMv80LV7acJpAhEOOSEdIf/RQkjwsHb8k0fLctBiRP8A1IYNSMJZgS/f1AAHM9RK9
9ZmhiZGTO/44T0WHGZ9jfhp651DOmVXVzDd5RZhcDdwdYh+80Stdg5KHe5bVt/zutvhkbYOMEE3A
mWBCALXm6hHQ+4PdyEZAelM+0KLHVKvJP4g4PrXcsTt3TMayT4M8cEvMR9As0AxlOxR2LYfevu6T
+XAHbHcCF4gUPgSH2cdemHuWQwfnQ/dhW1d6wQIJcDYMfn27jJdI/M+tPSMiYZjStzwK+tSBjMJD
GAywuQ+4b7n8jLPYQ3MOUHoAMcIA/i6epK8Vu1QD2vLMX5w83zlHT+abzqpYc6gWI9zrqD+FA/oh
y+wFAsRSyr7ARm2BSawLIIbd5vXduPfJA+WaFRUEBBBLm19FqD5lnq4txzZqIFXWL323TDKFWh4/
AvLNdquEA4ZVQJliSdAidSIZl306zUvaxH1SS8vDMzRideEe+BIhhga065Xb+o+sjC7AaJ9ZmqYD
QwOVBG+oPMz32kPert0Bh3SymxBz1UuITTus6lNv5SEshCt1oE1A7PYvUyxRerTPggaSIGTNYAhE
CVw4uF2hDyyC870gHNZ5pgVWIXQ1U3AnIIg9N43dMgyMkwiX/Qr+gzhCWT3AphXMbeldsbrrZssH
GOt8aBYfsDkkcri67HtIpIrukm3hM8vFVBFwMkWjlWMl0rHao2Nxr/vRbhszZTwyKN7nC+M9pgUm
5bM8oCFod1sJjAxRQaQOuDCsROW4Bxblp7xtXlktcpNXCtMkUMLh5Z5OMKPa53Aw6Ta2RvvZbnjj
UAIMkMPHYwFUoim9h7kg87VaY/LVbnQjQmM/Y03Be+RE3P/KZfHOgYS95SI0TqVl1ZE/eHWfVir7
CIHwF6ocbMc2wrMsaqeboFGe1pJ99SBMLiB1bvfeJugIKiNRF0b4oJ3jZvBqn5lY4IZJ4tFuxZjA
o17HEzwUsHFVsAgDk7C5GhW3Wy4m7qh0gnqB6QN2cjW9WJssgb2ZFZoDxdrzLbEL+jovvBxZhuP/
KUmcDuOl1Hzb+H6RZPhGeBZBFYGZL3ErB7mSvILcQ89PcQAPOfRYvFFDlm0lb/moQRaPidAhKHNK
jZY/bNvqnmQcQBsENcQ/4Ik39d8q6EpDKaS3A1P9xK+DWo/Uo9qaIxrI0lZ4CTztLe9iJsAmhmgN
86XuoV65vG2D+C3Ss3dWO4MJsOGBDzoa/DFS1q3uN0Bv6WGVHdym7IY3Anhc1RKofkAaT/leA10N
W4vRDmYAh5bzD5pB8KyH7wtKMaq4HzPxvnBh/GX14iZIxQVap4B1HO5joDEPWQsfbt+ugvRd4f3J
OoxmvLJGiySdg/Y4F/mNjtWD3VsbsQuWRCkq+KEANQIYMiS76904WNZIvvOznrx3O5Z14Mgte3Rb
ZBqwUFOXiNnPZBsmsk6JvOYVxW0Pzrzv/JHCB3mwi3oTVgcRwHp1vAnZeh5ej2Rq4HdfaMtV4p+v
wBqVboCwKNJHP7+XTXanqtiuSm8i0+oQaqhjichZGxhnZkMPwRvP/WS3ToywRB4Ttut2BWas+1Cz
vhn2HkBTy95qeBNdFMLFHBaZKDnACeFVmUW7bPLsksefoEW970lvy0tBjwh3UoGjQ0M7sIJvioGH
XgZqf4ATWwUTTEcj8rWJVsuKhqlc1Tu5HgLp9qlPq4csmO9aUdmtFVOIb1i11+YUQ8+yTEWGZF3l
djuKCSmqYzlCKyUTKdPZW3/mD/4YWA5tpLzOtASTzhD08cBvs0G9beFos7Nbgf55YM6qrsZgQNST
UX7BHnDbN61dLm0SA6GIVHlMIuY16HiRk980sbC7SLtGWIKMFNNZowgYrdWR1s2LAaL3NhPyk4vF
vCrNuVeJ1OX6yyzpixz+EVaT7ZmQEx3PpGQrXjtkY7rmzgugyi2HNtqijganBqQblBba8RUVxQNj
l5Qhfn3mgNZ4vkRiAaGcNcAGGwzumyJ0b9fILh5Bkz4fumNwNl7HRqS0d9/0LmSgcl/YZT2eibrT
sz/xajvQwF45LRKD6wnyJHbLxIhJQrq+4ZXEnaWLneOweuydQydllWxC5/x8XrwMyuOhxLlAwuxq
ntjLAh1Ruxc3bqFN0AOgnPciBTXv/Ri7j61TX9BQeG6hGFE5knkMwIHFhBNV7ngLTfR8XAqrmPdM
CFEo5kiPhY/8xGH1fmgHthMquraaFRNEhPzBC0pORBoN7WOs2WtYbby3G9qIzAJbU1EqXPunMVJ7
HreHJZKZ3TKMjdikg8/jfMIyFOsIJ21WDbuo0Ue7Nzeikzr12LVb/daZi6OCAnITe5Yf07hicvCY
YDWMghxR07JDfy6HlRVQUHYvbgTnlOlJV2QBEbOCsie8ju77HoRGu8GN2GzVQFSWYzschgDcEKgt
l7Bgt3xzIzojqAKv7oDvOav5lIf8jczVo917m9FZVXDaKpFFRJBw3/k0evTy8YPV2CaWKIfycUQG
3Hj4xGCHNzXrMXRBN7cb3ajelrVTZGOnRFoibia3+Ew2px27sY3ohGkNr1coNqQ44bxyJyqQog86
z8SlUs4zmyI1IpTNfpgVIhRplvVXdBlfc49bdSp+UrCaGhihwqED8dkXzU7Dg/DgzH1gtxRNkE9R
E7pmOC7Soie3BIxleCxbDh2cH29APgROXYPuNncB3/Wi+AJX+cJu19pYqU+rV9kcqkjTGTmFrI/K
gYtezux2LWpEJ3xAe7hCAeMzSrixFlAx3DsLsap2eNSIzxX2Mw5srZB41vw2XuULSKtb3QUh5HY+
JShoQw+1Z1uNhkNjuVM3nW/JjoQmwfngebQMQJdjsx30wA+07u9XAsMtq/A0cT7SXQn8UjnYDTRA
Ua978F3no93QRmBCsRHM9wj7eBiiREOd0tsrtI0tX9w4O2vWrmNVbGdnEJ5kpd+MlLyxe3Hj7MSV
G1TpyBFpX7LHUdCkn/q3dkObgQlbzBYwVplmMNVpvW5fjbFdWEZGWPIY7ck1RMepboB2jCfXO7VT
YVcX80wQDnMEm1zYtaYQVb0C+P6rduifdnNixOUsm6iDjLRIufZAkyv3Dp/t5sRE4NS6B01T56jL
atrt56L0drnu7ZaJicHx3K6atY/1Pbr1+6AZbsM8tDvuTQyOXNw4WxzUfBnMrJloHsY1s7ueQH7r
bPfe7PN8oNWQANGi/hQUDTn6XVlZjk7OR/cyNTGwWHGV3Sx1GtpDCwuirVYLhRhxCQo65DdGJPq5
/4r5xVWoasuRjbCk4cA8PmL/rnoxXQulp13UEf9g995GZELfZqmkwEJh0XDVjuvN7PVXdkMbB2ZW
Q8pHUiyUlfATNNJesYrZXZFNHM7aLhEgzoBpMN59m+fq1DK7Up5nIm6ajsQE8kPIIDjklvSq1qtK
Npfc4J5JCDftuaf5SU580TFIyKRyJreecFJR56+tptsE3JSsAEKwB0iDRD7EV0voMNmx6gDfP3/r
zB05zRUiRxbhrmaouhW13VFpAm5wBrc+xI4RN1F0jer6TebabYEmgB98AJjFO/iQS6nfN8wTh7oM
c8vXNoISPp2dFi3CfS1gFx/Ut6F7CT65XT5+bv96oRGRqBLW4Hih/bvCujT80ABZ+qEkvpInd6zI
es1ieI4u8POSF37LtvZ+8UBTKEJNa0tRoqjSDj+i2Jdlnt/OuYQK9eTDfBguwt0DOBZZuSuirrbb
jM1mrd83vreUEnlMp/m7MFqXdrdWPb+2CwZz7wnmLM5KfHxY+t33uX8HrS67NzfBUAXE9OMwYwJi
WnGzB4LxQw0bWLvt2ARDZWGt/dVDI4FG2bFu6xcBXazaH15gbD04/oasU3hvpeTBVbTfMWg37azm
2wRCUV0ONZGYbz2U39oxeKP78pJfwXY+/2J9mkgoiIazaSrCLhVusa/bSD6MAY/+zJbJ7qAy8VAg
szQ+m6lAut7CskZ3H/nIL1WMnglnExGF2ki5LB7K/g31scSDWn8VZee3cBGKdbHPq965h+Wn5a5n
uoOUmZS8G4GQCrj604OKOh20XYXXVGTSQytyNqBMukIEf+c0EmJo5WhHK/JM572ulGWmsCrTdoqC
b4XrwkZbwqnGcoEaibwXSLRzULNPFzIsb9xs5u8DyAnaha2JkgrqPpLUazE1U9QlPmyhoI7Pp3ur
4DIhUrMjZgiTo3FJRkjWQbq52Y++muzqAyZIaq3ARNMhbk/FOIPTRe6dYLTbckyQFEMxY4L7JEqx
k8ehJhn2EKmPivXCCf8dEfWLncFESrUkyHlbMpjoDlB6xMiwcdPAW5SwmhpH6MrToXuN+nL/IAvP
fdNySBIiNWrolzhsqptCB5Sf2kqzGxnmzps4CPpNhTJvX5W66t5XcS3lri/d+Yt2iCNOOOhVBrMK
Pt6MTo+xIBidbfByuF3bfeotb3yKHumVCBtvbVGR7G9kL+54x+xKTCaGqZynEaL3I0uQF34tmNh3
nfPZ7q2N4IKxVCtZhaFD/w44dbnaHbUmdAmSVXosIc6Z5HMNk0isoLq8kPRsE/qLpWMil8bMKyOF
C2ECm+n41XZaPeJ61XywmhATvNR2wwJhR4wue36YF+hEll/sRjZScS+vJOzSBKbabXZzdhM3dnR3
zwQuZXwSLMpgLtDCXtit93Swo1/Dkex8UfsFHAVmhZFJII6Lim8noNHspsPIw6egJf3QYWiP8VOg
1gMKy3bHnSkGVogyBL0Gi68lQ77Pc3SP47WZjnYvbiSoZFFl7vs9S6p89Q7u2N6PbWxZYjcltXg2
rG1EMXjoyB0lp4hd8nh9JmxMzBLM8iAjC95YQtvgQOJ+N/HXVhNiQpbgugBBWa/Fl6w4FH/pjk12
PVgTr8T5PMWj6qIEblD1ftWK7702swQamIClUGdOTRtOgS121SEe4CO0FrBHsZuVLSd+ch4AI57l
DpPwIiCkvIGtfXFs1768cIA+9zWNwJwJdaKaCliC6qC687s6e91DSNluiZuCOax3/FDNEUniqdmN
xDv13Lcc2rgjc1lP8zqOJIE8NNwnPpTyktf7c1NixGXJ4nhSHlxStYRFa/alh1Oj3ac0DskwG9wA
sjMYWTNxyEO4W3swzLUZHCas5+sEKl91JbOQJHwaX2brfAcZ6ke7oY174xKsvPdyQhK3L3IoiGXQ
6O4iu7T/J5+PvI3KkKwTSRoSPC6a30tFHuxe3DwqYzBD3ApDIzdJpJenMrTKa10TuTRBNz4GOoJg
84ZcsaeG4TqrCztUnmtCl6RPuQeAC6xVaVOcqOPqg+6awgrpC+n+85WiFh6osUHojLDDRFs5JdoO
0AW3q/OhpwlYRdIOJIFJLvS42b4MrTaqn9yeIZ3OvbVcSLLAKO4Yc5jmwQvUDp8M65fz9xbUYVk1
YPR4IuJYd3BHdZFlWcU9rBzOR3dQPFX+hGUIutJtN/A/u/WSF+evNyu4Np0PrcMiLFSDqFdDzD/i
ekWn/aS4o+x2FVNIZCkEAU98nRPWudeF8ve6bqwSN9cEGKyZU4Uym+ck6qEdNi3sNSiFVsU/cEHP
p6VdpRfn3jAnMxHFUVR5f9IZ7ayqRfC9OB+90lMPEVEP31OI4irATfFaas9uoZuQrhV2cKVbOCQp
oWXFs1bvwzay3FhMXai4HoG98DF4l/fhzgPKbT+FY2S5zo1kgvVRxz2o5idTzqHeAiF6B7iUMud2
LBnYjZ9PPEioFH1BGSbNKg7jKve+z/ZWR0Vs7Fx158W929VuorJs73lZEky+3UKPjYRiAeB8At/E
TcoR7NOZ7wufWWVBP1n9CGjiwYwid5Pe6R+FX7/uG8cKXeSamK6mLepKFOOa+I3/FqofkJyrJruF
8pNAVDAKTdd4SaDSDVeTkv050fmV1Yc0BaKqBqaffVOsSQaeqI8CUDm+VlVjpy3gmniutuKzH3CK
XWuAhU3bHBVzrW4psO05X92gQTKok/E5GVy6G3R9bIvMchs3lmDEJk/h4JySVqAohs5jtZNL+M5u
xo3Ds4vQLoKd7pSABw0UELnrBjvGvGsilzJf6GJVzpCgqH2gqkgqGtpt4iZuaRD1oMqxGJNSLbsw
9HcOubeaDxO01EFrbqZeNiQ8mo88zmBH8tVuZCOf5eECR5EhHLBCpukhIpRcxyKwY/XAsvR8/dVd
0MxB4Q7J6PX0UECk4BhMdgICcLIyBh9w7pR8HJJ6IoeGeHe5JdUJbrXnQ0c8nMsYfomJCIYXCpY3
QKLZbYImamkM+jwkfTcmfaPqHZwiEqeOv9l9TCMm+wnmvgt0z5OC0GSSziGXkd0eaBpux2yMISiN
FQhv8mBXt0t7KlztWFUkXBO2RGbuael6A4BnwXiEjSTZ5Ux7B6tpMXFLTc+hDOzOQ1K2zsPKp1NZ
RZ/shjbyNgqxg5m4fEg8p0oyv30Vr/Vbu6GNyFxC0J1KoocEClP3mc/e+q0dDN81xYOg4DkOuEIM
iajqq3parqml1olrQpYUL5Z5cvDWtQ/P0Zb6N3lNP9vNiBGVXs0zEMDEkPjRu9ydjl5b2iU9xDgn
Ww338DhiGBlM+LUZrnpySd1n+1w/9wRcYsSk39YhrDimIaGdWNiRNpKWxzGT/vscTeFoR1XI7epM
rolgmvXkuh0bsJkH5Y0PtUwtHLv8ykQw8SFkBcQOdMLgUpWBSuBK33Jo48KZrYFY4Kqnk4VP2Rvl
ivI2a6idUItrIpiiqKc4hBydBE3h7iAZTG+CuVvsjnwTxESLkQ+clNhx2003gR2qvLTbcU0QUwAX
0imAfHcy6egqYOoWgo0nq0AyUUwd+pQQYXdUssL4ncrsWlTU7tJjChyuFZpgwVToJPoQj8egsxzW
CFAazZyJutSJNzp7QnkyD9kbu8kwApRRjt0P5Y1kcChEWvg1pH0uoUyeqaWYsJ4gnEe3qDEbJdXZ
zYQounYiruxOTRPX08yRmOBOpBLJyZtgiWHBytRgF5UmsgdeVr0LpLxOcgf4rEGWb0Qh/3Ik/ofG
UK6J7AHOIGBQ3FJJzJoTp/Saz8SuFGkCe4qC8nLMG52sXv3IfXkg9WxZLDAxPc4cwOEB1k1JM/rf
PO596AbPsl5oQnoiHcuY11olfveVwKGwYqVd+mOid0g99H6mMdlZt+4BZzhB0sTu3DTRO9Oy+EJu
Czpv1HQdDZU8klirC5vrlkT94ug00TvMab2BQowBRycP0gmI5Y+9aAh8KauyD4//j7lvbZIUR7b8
K2P9nb4SCBBmd8ZsgYgg35mV9er+IsuqykIgQLwkBL/+nuzu2Zlieq13+bRt1WaVFRkKhZDLXe7H
z5m9qaRpMID1+Nie34MWl8ktdQ/y2qvW88Z81CPJo+YYqzfZa6WTFUoDduqnK1mSLe25GTJIQx3C
YYBr68cLSzsPzOO2ma46b+vPfVT3edy13bE7yx4rpLzZtdGIvQnNLXLb0BghwHiQMJjssUISTeYS
SNTxKqFQ5ZNt+zmcm2O0ZGSPFgo7HyTt/jBe6SS+7+qnqoyeD/mNPU6odMPM0OwzXgXKpksSfFNS
H0t/+Lub7SwrN3Y1hh41+p9wEqfRYo71J5I9SHZpqK62no1XlIL/piG386SPOaQ9GijgAV+s0eMV
X3lOYpF27bGKONlrbi0JAVUSa8erSovz1r/6RBw7w/Z4IOI4aLAJuCSpH0Aldc74fPCetccDRVvl
Sw8UTFfQmU4NxIihYXosINqDgVYo6KI9aRuuWl2Wn/niqseNlP6XQ3ub7u6eiZZcQA9ruCrBwRI2
Im3dwZBojwji8yo7ozD0wuWcq9XUWdz37tgO3KOCtNEeeGAx+kDri9KmAIz6WAFoz2YE6r6yTMqm
ha/z5xwiSV0hDSC3x1Z8F+D2b/1mwdaVVxRoIIRyT7w/WNDb0xlVSxtWgrgaUBUKZK3omuVjO23t
MSpisgcG4TgRYpIY384LzYdN/Wq85mAGcY8NYpIHoMD3wsJOyfW8BmkMwsBDS74HB8mq3UbLqrjQ
nskX30HVoAGn0bHBd4mhFRwkxutZVLApSDcgjyJ6zDb32CAyQw96qCpbDJVlZy7L7TKv3B4LFvd8
RgBHjnEZlraAVPStJ+Upsf2xJPaez0jziYYzktgFVCSXlIzJnS+qg4XCPS6oWZbJB7TTFtW4vh+h
QpL2XnIw7of28A+AqcRrkZWY3hbFlFCOi/kVSL2Pznx3/wygdsUWl5giKUHIyv0lyjD/Y0mEPa1R
K6T1GhdjcCGeQV3zSSxHYsIo2YODxrbvprULbOE1fUZrmcc2PmKYGHqXEKJyWD25+Aa3QplbnwMf
9HLAKjHyzirNSFvLotUWJKx/abz2vKjx4HrsXCac5DpKvdgiHNxNb6tzsh1i/8Oswx+3X48yni/l
YAtbt+KclB5NLZTUj1yYMfou2ISsCK1R4rDF6OJ8IPUHsQ0fji138OPEbauQVxmMLeaZ3vllCfJe
UEke8ZiY984oER7bpjMWGzAc7vGoNbLN45GjCmPvbDLuSKUHqWyxTFuGD7oEsT24T3alzWkkKqwU
HubWEi+NfX3ywu1QKjVK/gMWZGvRD6SxhZ5Q5ljVFp1AJP/t0NPcA4Og7mBDg37kQrvhsrVRikU6
4nUw751dEj5r5MkxdByqrJmqrC8PKZdg6J1dipGuQ6wwtHPbObFvJBvJsUe5h76MZiAgFoflQMh1
TnVXf+BkrI8EEJj3ziwHtEWFo+ts0dUkCwNz6qJDMRWG3pllHZLSUvxfJIv4juJVJofo9dge2Rll
xZJ662YYTrCxsybaphzZ9oNLsrPKrl2nsa6lLVpdP/vqi/biI7B8rMjOKIdOJ/6ksdgBcfAJ4aUc
5mPH1B70QkAHq+sFi11NILxp5AV9PUcuO1Gyx7xoBhIwilIyZNi7NIKiRgR+jUPPcQ95GSksRbW1
Lcpqy1V8Nff6mHPfo10a32rfep4pnIRauZEphIqPlDWwHjs/SYZxHUiH0698U6ytOLqdt2PSJRh8
Z49JWUeKlph3koxfmi18ts1aH1ztnUHGDfGAk8fYMrg1lGdk2w6OvLPHhsotIrgoFKZf01W89vzT
sQ2ys8W5lFE4O2wQ4GlyILnTpRmOOYM9bRHpIzlOHTfF4MIIZCAA5M1q8o6Nvsf/SK6i0ryF2xOl
Jgc45ROzjTu23HsE0NsFO15GTH0K1kvv1suiDzHQRckeAkRj33cxdM8KVHiHVL9RxyTlQaPcK4dN
VSyQ3AhMMTKVZKbdhieXLNNfRFO/ZV/+I5GPue8MM5k3XJc0mQqCpCkpyCpH7172iRFZSG0jnpua
1hxVyHGRF3A2jNC7CRc7XsbE6frSkLZiKVkTp+7l5oalgiBmww6lFqNkzz0TNvBXdmmmoqcCVHOU
focc2ZdDZrInn7HKC0UL8cFi69tfWFjWyBQfUpfCvHeranXAZOyrqeBTVVQNr1I6HIKFYezdabdt
7aA4cOCFs72fDoNdU5BZ8mNmEu7OO03Kym20eltxpdI4Dt4aZLdD7B+Y++7MM3bQ0zxgzQ1sMS2p
0NnMw+/HHuju3DO1sCCoxtRFKD+TebkKRu9ybOhdEGL9apOWCczbL3PmgiKJD3V8RckevTG3c7tE
E7aKTzXLoOlDsw0ih4fmvcfhCRtGCEDcVNAmuAlrl4MZ7liwsMfhcUv4WCcThk4WP11C70qBquGg
J9jtk6otQ1t5y1QoYk6uxgeAqPkQzRyOvN0+icrAyFaMU1F2XZuHdm1PSzIGx+LVPRpPiJi0wMy9
XSLjAVePli0lespncexms8fj1XUrFSUdZo8ne1XVg7xN5iU6eLfZA/JMspTQ2oURDfYDeNDulKmP
JTP2VEhk6ZuwwhYpxKx/0a58xDP4i6P87Vj9Eye2BxLZJfJLzhtkpRLW3YBdqLs2SbAS9JVO8ZEW
b9jp7rJK0QhHZhLiSO9ini7d9FXY/lBKGoPv/EVQQe+16X3s97C++NMvruPHLGmPJ4J399BAipFJ
spZZHZCMQNnkmLPYI4rKuad9t2FwGQ93YmhQehmOVM2xIrsTIHJK6xBd00XEei9vI/XgleJg4mEv
ntZGzB/JEkxF84YhQN/3r22lDkaxe2DRHCzbWPVsKta6umNjm41zc8yE9qgiMYBbJg4o9mBZVUiU
SpGByu2Q9mCU7GFFcgz0pilWhfdz0ckgx53+SIEOQ++SSJH26tYDqKhIquYioi7jbXSk3wZD7+yS
aFdFK2jbIAzmoY/CprI6VFvA0DurDN3EG5BzYJs4mgKxwaOXQ255Dyjyo3FQo4eBLZSf7rwyqdKp
jg7RG2HauxCuTgwngW+mIhbtUuZzP3Rl2ssefXfHpr+zTR/snhy8hG9Ps8/60HwIgkM9vJj7zjcn
YT+s1YCApXGtn/vSFYtJ5LHjag/zGca4h/QyQpa2YZdlTlKZkGMbfA/y8WiDFqcGQwdNfI0USi77
QxKVUbJH+AiQi2w2sNjgXiLvlGix5g1Ko4ee5R7h8wbbBr0n6QoWlPRaekaeWz7zY8a5h/hsLUtG
OgwYvZIVSXUz6TZzbTkc4qfA4uxN1Fu7Omz6rhBd26QD7hP9Wh7z+HuoTzv74yDUMBVm3FJgt25U
JT8cW/Wdicp6SqaBtkMB8UtzXmS4ZR6BYMCx0Xf2uSI/OI9N4ooqQQI81I9RPR9zy3sY0RZ44aj6
zRXWeVUOZqrx5DQ5GPbvkUTA+k4yGldX6IZ/LJH2TbvQHfOdeyyRUNAzoP6wFhDym0ACZf3LlKhD
DCwR6CB/LKeNPhtRcRWuaON1blNgOoI2S4Z1eT30SPeYItlp0DI6PFIPUzZLfYqGv8KIvPngPwme
94AiraipnMUjReHVfk/weNmp7Jbxqx5YA2YtEIrXH70tbqfTse+ys9nNkX6NE+KKaH7nTR6Ino4+
hX1qpGtLBiinK0JIY8ymSefwkCwBHvDOYr2VgZ2cY5XkMj3UMb3QY7o4GHpnrvG6ee1cUVfgigHC
Q701aTUeTIrsEUYlE2B/n0ZXCFapD8gdeSZdRz/4qwwD/Z194M820C45UrcDGvtV0hcd+nzZe0gT
y2sbWS+8lTP68t+B2oz276dSVdDiXTc16RcXLcEK6lHRN7ZNK1S9uiFFJlFv11CrAaWO20o5PtM2
CocbOjamuh7tsM7301pWyUkRtPtezaDyGvOu8UNztc7Rwu8YVMroqRMBZB1sWILlIRVhUn5mXujz
rNlwBOSNGPSYT2EEec0g8ZqlmCskox6Zb7zwrGbCykvkgJt6XHrOsi1cnTuhUnltW599RBBlvjCi
57vwY//UneQ7pJvkVPLzBLTzV4NPW7MQYiFRAQ48sBsFnPDvHuqRoMRhLCrR31/F5TlYNdPPtPbt
982BTg1Uq+0QQBYF8hFX2gVh+412G6peode0upB1XG8f61427jzzyFvPMdpOxyu0MDX8xpsSO9yF
bdgFv4IWfTVFAKmFKuPRXH+YyjUsMxECkpgZqvvmqi2XcrxvwbC5vo+gOFrlSqPBL1Nl0kUZlAlC
cZ7pJqbrNzVymZNOrewBFeZqSRPhe8mXFYs+XoGj1kASs0mC+lNVO0GuvCXkce4iObdnHrV+mSUB
6gOnKHbewxJukp1ARbDyjDEjooe1qrp3i1/X+lRK07EnDXYFzGbuujc6Ms1JNpRTw1M31506EzDe
BA9K+mOTDeCVR31qs2A0lV2L9ptYLQD8L8yUXpZ0sZ7zzQGFnpFlpmBaH0QEyibKtL7wBAC7dGDJ
9nGZANdK64D3XrYQVbJ0W02sziCcJsmpnUxZZ9yN5pNpGgoOTEkWcwnCyItfNzBYBUUgelpeAgrp
89T0AfR+PNA3mUwM3nIdExGDvBuQmTLbht5/wcdMINiNG3uNi34fpeBK7KfPpuaTSpHWjZOiCidi
QUTkI5PuGKwonbsgMo8mYauQ6eSXdkvrVgdrHjrhdWej+FplUwkeYYjfbJvIdKfRN70EMZ9OY+8D
NssaIqrM51KV50ZMzOUUYPqXpS6dTT2iNXQ5utqInBOV2PeDYfEnJA6EzPslTMa0FYtYLhP+uSkM
D+YtrZqB8QeUDqIpBS3yoi+i5fj7IF0cytSLhga69QoEPy4fjZHrZ7omEjg+cN/X+jWukjHJSdWa
4LYBbeSrv1WOXDzuua8jJFR+XUvlv6e8UxFyFpU3vhOl2ggIZqJluwnlAo7irGZjT0+z8CP2uLRr
SM6mbJvuajXC1xe5xGpIp9DYh8GapjvDtgKT6XDsvy0VQ+ZPgELbFNAP8uqLt9ryUxKhhbs3hA2g
exzb+MMSau9aWfxLWoHVJf4097xt+hN4JRutTstkWfNURaLpvqOaR6MTaGV8boAlFkF07eYArMpp
Z8tQdplCWagP0ogE1Zrhy67jfR8RZi+Dx3x+2y/92x7w4hLHUtmXeFy4F4pntLFV9FkZr+ogWjoJ
OqT9UCKLFtVt/6GjhFTf+BC05bcJKhRDTkaBELuqmqi9qUDf7a66iG7NwzbW0cfGKS/IFLFLeB61
NNM9TlPPZawyOjqjchr7KegXVfsB7SNB8qHUVFzzHnV9tESLqbzuIxd9b4zfAr3L4m6567oO4YLf
2ulTFCYGqmvS1N/nxs6PWjoRp20Pi/KyafNV+1ybzRM53RBjpGBoW4K8Qrw0XEiPPUG8SPJ7l4iS
XJRnhvJUI1TzsoHHZXCK0WVW5hOvPJ3KeAq9U+15y0vU8W640mrLgw1nR7qg3vm2vO/8xMLXcASQ
UrBUihVUvOPDVk6nvpqelDcm2wlHQowZlkrgdO64YOQ8N4LQK4/xWNM8QIfLx2ENkS+j0ZS8jDSI
b3igl7to9Gp9ncRVG1xCaFz4ZwYjmO/gAK/btc8GUEEaV90lS1Shq6Rm2x2PuuEWaS149wC4ET9b
407UZ63iRaYrQ8Y4hYEmv4Kxc71PJGviDDTIv/j1kHwLk6H84vek7576uNqwEyoqaRaRiuduoAoO
EWSZoF5bBTgLfahgqab6wiw/W6bMddeR4YQEuszBY9Od9CwulXMFI7XOQ4nS0RQHlzGgJE3o+iBa
N6aB2No0ATlcKkHxhH1ZPyGMMGmDTtzMOG9JN3ASqCTechFHJhU61re17985qvIwHj+LxbNnn9RV
biCIlEOl/HaLxxWpPMW9fIaqWy5am2RSezZJKXj0Lq4E/xVO5ya+S3jz3qyjwXnuvsRCzGfwlbM8
smp5H9tS50MNemswC4xDlkD7z2Db8hLHT+jcNRjt/BQiTO8Vww3CwwkP19Z9WLmH87AckpTh4WbA
UNCU0fWOruJCa3eX2JGcQHvvoJ/aymyOVZWtE7lvIvMLljE6DWBuLJDI+iKZ2E5BsOSAtYq8Xevv
0COpTp5BRZlD6AwBgGvO0snL2oohKxMyZ6Q3cCuGPpKWP5g1vg56YAWrEBCfMOZdGpfm0rIhue1Z
c1dKt+RRtD413dirc+W8X5iDQ1ClupntdkdLoVNBpw96Ufx6ivh4Kpfou6rsvVAoF2cd1jBs9AxL
0C4bCL/FlXN78wCgMHdW4wjqvBkSWL4YEW0FYTCdZRCplDtpM7+RXsb64V0Zi7jwZwH+cE2eGJpI
wK7UZIH0+1SZMa17gvfEHboQbBjQUxMydYVkRVSmdEGPiULSOR27JnyEXn0MT1Pm+EKiyzdoesq0
j7fp0Rc0+r5E5Vzmia3895UOzJoPtkHRkfq1qm9pSEPkDqyh6z3UhuJ8IZ2QF8EbqTJ8P+pnodeW
9BwjM+WuiQ7oXUQ8qVMm0IuaulHzr3oNu7yvA49f8aaMPvVtG7o0WGf3GTqRETkn41B+WppmmRDz
oS/0OvEZd9iZIziMRV9tH5C2D7cTBzFo1q6d/wnyMHpMx7oaP8X9IL6PApWfm7Y1WB2jYFMwpyGG
4HRVb3AgSJTdR55r1ndjl4juOhaE++fRFwSI69ab2amnY8ty3nQCaKduKe+nsJzMpQmY+rXdZvWG
WJesAxBZYlv5/bQuqC+ticnF3GCuDO0yzVOQVPTrFENc7oPUpDGp3yPZihzpMnwmTTsYBFW8aoqq
7LuPel5Z/4ue4+X7HAG1lI5RACT/iIgYtauloywHgbbPH61stT75pgFPnerWRhUxFJqeCWWlOvVa
YkMOhqOdU1QzJFSliceHeVnEhtBknBV0qJzpHvuhF3XWmi6gOFhqMqfIsIbTOZm6jaajEuuQoemZ
PgygxVfPA+gmpodxImQ498RM8lzTErEhEswRuKycj25gfItuPts+qHOmCSkQNPvJmuMqeAuatwn4
Z0qvQesxxTdgM/cRj4XbNp4anDOfiB9s7lu4loB7ajt482XswWGdoy+4Fk8K6qTB1RBwVmIp6ihI
raVSZuDyaXGuRMKlC55nU4TgpAZXsVNovgtFXfdPXue6+oHSqKvyECEvTWcNBqRH3FugEs6mjfET
YutHcC1W6GoiHK50s+u65SaW0U3tWCivORUz8DVRbCRggBMvU1tvw7MzfHxhA0jxLg1w9F4W1ZBN
z5iSy3ftcemnEr3BH7rVAw1nN0SNKMB3j6gkcmiiyO2M2D31NB9v5lp7JwVH/sJMEL6fBk9dR3GC
C0XduWschVTeh8HMbKqUdew6kaJmuAJY0GezbfuubDh9xK2Ox2nTj2WQjT4p/FLIk6eWds6txwd2
CZjnXKYto+5ppvW8ZoFubI6zjn/ejCrBqg1V4g421nefPRJzd2obxAK3A07e7UEhXE0NRBfPZdRp
8oXMU7BluOzU3WX2VqVPW0LFO8ZZUp02z7P0OnaMJTeiN+t7KE/K78B5WJFNg+6qy4Bwq0Y9aRlo
vrHmdrbt4j806i0w6kwJxR1wJepviV+z6DEWbDv1azfFGap/hQOlp0snaG7qtPTYXThuCW6IEI7p
IGVSrhMSbSxguYmYIJmslEI8Fgfh01D13js1WglPNKv4iS+xNA9bOPXj40LX9ku3dM5HX7GWXrpK
H+5pmoIRjLv95t+HnbSP1aR66L8v1WdZr274XNJI2ywo0WYWJNzzchgAmAJEM72d8OswJjjt+Txm
blvG6rKozb+2fK5qELVtzGWTxl2YgLup+YygronSjvk1xNQxkectSerXUMrlCeny4EMVh4s+yW2W
VxMEcBEkzdHawCAjj1xXQP7ktaP2VMazLCQqdal0m1+fSWdceaPs5MR9NRLxYbDhA7SyWap9NO/6
cpanGBr0QbZUgPCdosBV6mbqgwUkYU0wg1JOrOhyEX0iT7Njor43dbB5F8iikFufj8uncgm8u86L
2ZwHUaORQkBLUlxsI+4VJzoEwXhXTr784upOqpQgkl1OY0gNv4loGxdrohqgqXw7AHNBI9mf+nDw
Pq6KshRJhDjreNhcTNAObzCbr70l98z00LzweLQhpmhiL+9iGoiLKIepTq3YkqdkabYXHWpxTRdh
75XETTBNXEvrOw4fvn6B+uxqT9sKH3iZO9sXjm7lr31nVn0alriDt5Gut+eupKR/QE4Ol3LrIzyE
+qj4hjt086ymGUjbaouKgVv7POKwvPLXoIxuiJsr9Yg0fvsqeJsMWS/XOfcH114HYYn4Ro3j/ZwI
8DqCDBjHWJ+w4PMA3BZLfRAEbqfBbfp+7utZnMpwiR8oVFXnohQzrqXtSsKvsOy3ZA2JV+/dOLjG
4EKb9Ldd4/oi9A37PAGP2SK+SuxyaqkesavgFOtUTVVyFYFGlaVrHWsvc8lg/RuhQpHkQ9y9uYSm
eqaVvleWBblS23W9rUNahz15BznG7bYnzpo7P+Du/QZfMZwasaDFfAQRwmmgOo6ueuOcf90JE7+X
E2TLsOiyVRmUdeivWDUWXFeB6jYCaP/gdxNOnWl1ebkM9jFiMc7RinrTk5S8hOKwbJMb3SyvAH1G
28uE/vbXzrdg82WMqFTJdc2cByLYyyLWlaQrQfdhF883ZHOnkDW0OrWtdHelXxeubB/XdmILkhN+
fAXnD8gZyPBIF2Ye+qG+rYLTwq7b9FxR36gMHUcQ3KANnYYr1nLwyvOJbe+8rTM0NQ3zX4CdV79Y
3wSsIC18UmaD0A3nekUjlGqgjyBWf7mbjB0RfintXUyIfEe2jMsmrwm4pc3NOqEom7HR9/tbTxGO
xV8kea9KYqd7QM+S+OyzhA/PgEnrKWuXtTXv50pX31FkmHUOF2yRhtFlj1E2dO+A7dCE9a3nsP5+
4KLHULe6Oethg94vM+MaFiEQpH4qErCWp0tF2UPNfR1mFgf7HdFieZFV08aXWPUAoOEUqsGyDW5C
mtdlpfszeIumX5h0qPJC9A6nzQyeDZVpRuH5oO8GW+6N9KOijzurrqoVNn6FXpT+OVYJDW/6sWqw
qZmuctuxrk5bODSZIpTvk+s1ML5OUecxCHBJa+Qn/qZGm8NnQAIlXCE/dmaqZVM+jm3SnOOgm6p7
XWqBW49vo/5kZmm/zKDjIhm1PuqMVnLDMzpU/BlkaLXIBi8Kq1sSIKPxHpeAZL0KTLDS934J3eJv
sQRK/37hajbXIcA4/mWwZTM+8rbtg9et7JS8gOBPfLczJGxvKG7rGyxXjeEDrZAgyOVYVd5j6W+g
CEmpRCEClj7xEU6Uor03N2uL67STkFf4CDGjGEwwsx/eB8hu+m3q4dRhj37YkWvS1bHNl3hog9QQ
LMZNjeaY4FL7yaDOrMUKflxaNfknV7qV5TaGNkemlrntPpt5xemGEtfgHijygS+ohAxrKrgiZQby
9FnkIDy1z20Apatciy4CYmfBdTqFE5GfIlND/soID5kDM5sewW400f5eQfbNz8USx9Wz64jXZ/PK
yZL14+bmx9jUw6ntDK6NuIK06ix4RZPvyCKFy6mLm3BA1QqBdjohH9W/A7rV9mCMxBuuGk4iX6Wl
NtKeRYw85ueBlpLRFOkLNHfAyALvYdAeDtp2khwcOl6XVGsas3aytwpBlnRpZH1fvJRBksg0IUyN
6QzdqBep8HdESHW4pG274XuAVn98QdI7glQ9aqFzVtYjHlDbxdtYLPiAJteOoGmvRiwdvRANHZii
6cMpfJcs7SJOUYk9nvprrB9JQ2b1lY8eSJ/6pi7rvF6JjIEo8NHyMeUt6xz7dQo3L/kaWN0j8WAH
U5+A/PVwfWrVzLJYTyRJHULx9RgKbt8bPAdS1ZXQfTFBT7PokpE/IFfGDlZj9v3BI+2pJu3YF3wm
Lm86pdOtk38oY/zXDxw40z/+Gz9/BcPXWJVy3v34j/e6xZ//fnvP//6dH9/xj8urvn9pX6f9L/3w
Hoz7x+fmL/PLDz+curma1yfzOq7vXifTzL+NX77qt9/8v33xb6+/jfJ+7V///tNXbbr5bTSciN1P
f7x09e3vP7219P/Xvw//x2tv8//7T/+rK03VNACx/D7YP9/x+jLNf//Ji/yfUWAPQzSUwjmAMQvl
teX195eCn/3ID/2YRSH3wWuPGlanx1niI/nPPhKnBJ1jPGSEvIGWJo1j8LeXKEYDzMNHpxPCVPbT
P+f2+Hth6fengaX44+e/daZ91FU3T3j3GzbkX/UnzCgKOMaIE+QDGMV/P9Zgt9Z24OEqWa4D0uQh
qT4BN9+c1l5/1cn8hVf8yQwrLaSvIIpmTYm0m1el/7ZifzaLt2rXj7MIsQoBi3zGeMD2LRKsscjn
LBy3gICQG8PtNe+weer6PcoRN1XtAfxUxw160vQtOv3/CvTzWyV4//kxVhknFo1juu9BT1YkxScz
MBg+R4me+X6Q9UwND6DnwRklyIb6dODRTaVrFJMezTgQjE63SS3nBUqEKfDIFTgehxJxDldIGkYD
Kqk+KHeKpun7P/oK/5+M7K76OupJf5/3JvSD1T3Y13E24+vf7l766W9n0317QajR7d/z/6HZ+W+A
t/+z3b1/qZaXH+z0tzf8bnbU938mJCZhTDk6gOkbWPF3q4NkDwzyrS04wO+DdA4f8ofR+dHPSMYl
EKGF34KExRto6A+j88nPb7aLOgPnlAdvVnzc6DyfMux2TsnO2GxJOfg1Cb3tb+mDu+WPbeE/KgiR
3swf/ooP+E+RCfiMXWGZgfvFoWRFb6Mncy8/psvZ++Xf1vmvrfWf0/8P/Yw4UZXnoQPtNriN34lb
+0nf6jP5Un7/K8kI+hu9wb8M8l8fsYOEQAEgnpGLJ7ejtOpxjleB7HI9nmozjqc5DhE+t8norpvF
K1YfVFpmrQS6mtHm2PiIYFPoz19a45A3XWqKiL7HNTSc0AguVJX7U8DzBEnMAnf9KAsl8hkcgOTz
XHN+Wpg/5biEIx5d6IgMdE0uCZFLHuOSc4p6gWrlOA3IzUt5oWP0P5x9V2/jTLTkLyLAHF6bSaJI
ZctjvxC2Z8ycM3/9LQq7dz38RHExGGAe/KBmp9Mn1KmSX2UmFgwW9fovhq6z705B5U3KBX6TFk2i
UUHvwUNPIAA9wOUewrTwkbrLS1OUEif1U3i73rmGl1KDlEIXOGjCh3Hjb1I5kkkE8bStCGpZ3euT
ePJYvtD1Aa7aEMWiCxsUgiE3inzxSg7+MhiPwSrQ1b+Rnah0ZJwSMwlDFHIVNvtVhDK3AyFVbrJZ
nepCJEd7t4opLZOSzKwi9iMCx6lZ1zLc+7pinNYX0+tQDrxOeUG3i5UytyMkwAnlImGFnI2CIeoe
Vi+Rv6QIfMII3Gg1aQtIK/iUt41oKTUDDjgEZF07lXU7kJHAeYcbC4qzjCuhIAFexW3IFW8JXHAn
ZClZTwHuMlfO6oQDeXSQZniZkIIoUNkXjC0xNrJOgbSD+o1fFAT4VI2SdqJ46gLQ9W3xuq+8ZtMZ
fTTkDEiD9LSAwkzM2QnXdarnt5CCGKDTVDYIg0S2YE236cEG7DNroKClEScb8EP4qOEzqWkGXEhM
cCNqyIlzJjJia5JkdwjZoxnNYMLSIHnFMF14FOeHhIhOiMaSY4LpUI2ltFp49tMdsvTg4CFFSzyN
KYEktvAeju35+UbeueoefcMMQ6SIciEolDLachHoilddOynRwfOp+UXo8Hygp4myT+G9EDoEy6Ak
vcHPCXW/HDOrHJFpTMwAZZSOefUZlxSlp8ZU6CMBmb11VL6DRVnZfrhmD7d/Ook/NkNCgi/m02q0
4wIBRHvqgC3gNVTnSFDthN8Nu1lZkb9dt/9nI2eviCh7nOiz3miHrVmW17YjLlyNsSG/AJwAqIPj
RxLJeubvJKuL1YBSEZ4XLxJ1rNEQmVzy6Pj8S5aO3+ypAZg5o8aBGmzezGSt6bSUs8X8U2EyHVT3
z8e4txc82P85BQTKAQrDxNFgcwT0WrtDa1D2oIaasI+cdisYFUFladtomdrptO4RNFYavbovNMVU
ToVxQTp/O+iXUpX3VqyzpNmtvbR3iq9Hnzaty48dl+kmRcyNT2Nkk4bYDkqyooM6DeRltOybQ3gl
qmlnhQTYNIYUn89XZOa6/+/+z8kl+gGN/aMQjjbwDmDRQytD1St6hoyDUO2zlxQl/J0ohytB6R1R
92iWMyMAuFJSV02OC2h6G19lSE+QGoSd4SzPWFvLJVMz554A3CP2ZQWjiKZrNrd0W9qVCmDyxr0o
L+kGAYEBkkbdd1yd2q71qd/hmo/mNjfZAur3tFiPNnRDyCh8BOEh5PRShlNv1P6+60DmJlx9ReWC
EvmcSGsEIreEX5PKuFPePPqAmXUTJfjqyJWNdiqhet7EN0Qoe44DD5YQEpkOVWjmtVBezd4rT9Gy
AmrCEW/EgmQWvigiuxfrAfZF6CDRWX/EJQdyIUHSodsapW8KB/4lZTDoHkng4X2UgY+hRY1FgtIv
W4Nra70AZW2zpUK7ys5yekVmixTxrhiBl80sKr9V9LkJcYW4UyC8hkNDPOC/6BJlgROLL8yYTo8C
WndZ7wwUBNeFKPFF2hB8SUOsVu7WHX81shlH7I6Js2OYeRbQTTufco1OqnWuMNFKrckcqun+0QM3
dF91WpBKBhNsvcqpU3HTCy3puzPcna53OrFRc2DmhCzARvFADYoXsWdea6V5R5Ib+ZsOIIMambnO
//KZxinyUXt+7e5o7QdbNaeQUFD+rZsRZlc2g53AEtqJd8wm2jWBmh6ZTa2PH/IXbfcv4mvtdBfW
rlYM/pKdmVNMBM3QNgl40WyPOrKjWneoO6HovHVjXbxlAAxWnj4m1rRSQ+HQ3HvPnp5P+t7B+GjS
MzeKkWpFrpNytFGycEZOUUea16Fz75PG78xSbo9jKGyVDrCB9pbmnaZQI1FkgAtkk2+uXlX8qpTz
2O/SsnqH8jAJg1HvpasgZAS9xwbNIPceIadPD8gwmgWtxwn6bkocyNbVeiC98iJSm5ImddcCRuAb
KCo7sLlWWECgBclMJg5QoNmPng3YlQcpYjd6K3ubFg9uo+fcxe9iAjDowBe66Dd2w8JhRdIPafLn
S3TvEHqwRPOWeOQve9T5PdYWCi3PSfdroLZlYgxm883mKgAeOL96L5DiIreq8vaBT5QP5QtLYhT1
WdLeQjLu0RRJl2oO+KLNS2olQ/L8+vz77i0vj75vtoXJ2PiSwFCM3TembwxDoyZ6W4GlGpCjXWjk
PJLrRLyM8ktkijzgkK8w8bna/UFFhN1024yzi+qUiQeqUcV9umb6lk71XE6KBmxRbmvY3qaC5hPT
mj0DRZVI61KaVInDJG+TaBisrSJacplDohXADSaGpvpKU/C0AA8WZi465XZJUFYxbGMlCmrSa2ln
c8yavsC9W+fRr8+cowh+S14pBWsHZUG/96E/bsos8PQa8CcSlkprSK0rGBlDB2oJxSRL8jnGQgVK
wWw7oJr5MQKoCJddBj20wQB3t6lc4K9ztAeBT6prSJFTiVq1GTBSitjowOxW56nMh6vXxvVX1HZ+
t3LKp8f+wWzmrD/A/opy7WGt4OgN7UaGs+GPEon6r+endOklnnP/9GhETvkShmawur1iZKqgUyql
lrCrjP5N/Q4M31rjJn3M3yHTc+6bIcgZvqviwfY9s2Hcd5kXdTo5IWZ1S5jXcwq9lhZQDKDeyl0W
HkruH5dx9twHfsfk8QCPsUhNgLBBkUMy6lCuMkpx7MI+TX//4ZIqXZvFXioPdqIX77Quv31V207b
MkS8GYk13feY5LBH8iYlR5pAHk77YtTalLTmM/qEt/P7+X7ee/geHZh5kAL5MgVI7sGOGIfvvobM
YLJNQaTgPblVJ9AJiqa041mGyKQ0KStpjeAaOhRtlsjf0BqVE+Y7eWu9TQVojtWs9DPd29Aefdbs
VrYeqt4tHw42MFFECd8j+VaHRjK2JpA5UamikR8dSF/cvuhMIbfGRgt8kx1QhVOQ/NhWIIMAwt/X
B8kJWJIIa072NP6D75qz+BQezUF4A/s2GrAH1EdjtHqisa8ivN2VHZl82kdDzKIV1BvAgtKKOPR2
pdd2d66cwoTDlu5CLd0ojvirOIabVM9VoN/M5CZoHPEM5rgy/OO8JD3n+0HiFVRWAyzIEL8qvlmz
PclQ7BN4wC2RHTHHlMJbDgIjSMjI6AT9ijehext7rY8Jv5VdUhUnPnhDlUUDOKL6lAsVc2lWfKx7
F/Gj1ZlFOYI4+kkvC4PturQuUE59qIV6Pw47IFPb9gX9FBmnc6WkotZZtxbaXSANMBA/N+lgz5Wk
9w05Mvr0lmYbgQO8VKPSSVeK3satUwkWir5qUB+rdA9xRsJnkfp8XZdu/JyLKJVShYKc2mCXRq/J
eqjCdGkCkTSJjBpsmFYRUaWIq9UkUb1tTMStqJmo8aujmluIqUitxitZt3sD7KNVnM7eD/PTMpUw
QJ8c7mLg70qxNyX5LRm3lHQK6M3Q0WrD7csM8H4046G0gqYq+BboJanhDfmjh54Vwwvfxwavy5AC
IhgDhJ4TQUQk1mojd+ooSaXRZrBijmf1n/8Nped8LBElZQBtTtcOvoeKUIlBesHTxs9iH2pNRmgA
agCH39PSC6iOCkUDVHZl36Zr92ipZpY6mfRIgOxn7CzRmg1bYpdGi000tDUpviZvMyRQiaK6t+o1
2vOb0MRr1ICAHnmug6dzwyYZjfAXs/Nqvb8MunhJTsm3C7DsMQ9fuYrR18iNlhy1OfVLwrWM7Mr4
UtnktFHzNpIBVLXKWfjmQ6Sllq8L2vNVWcr2zYlgeGS0w7TBWMG+3vKWoMXX3JYtIKPwL7mmJDB5
IlneMdp611yldoomrYy9kL+bc8S0VB4DBouhRUuwkUHRoEy4GR1pxdtcStvMSWIC9Cm2gMsytgJg
67W/SJv2lfoDnATjROjnXFHdXtqtOftXgDqWFKBUOWWHxIQkQH6Xt4pQTr9pRp3dSpJW7+CLwtUX
9ee7tuRPCbNrz3RZXwUsxvRbk1bA9XRicXsvAtjHGwH5yENg98VOovUq8NToc2XUhRs0Z91KGpem
ON5l7M4aCuQiWKMaRbCp/OoanWPwB+6rAQZUSLeZuIsbmRTcERJxUGZPjGzFobiTcTy4xnNyLh+4
OKoXMfUMrbmFmRZWBnFcxUDpKNdywMER7eoD9c0eaQNcsFSrBZ6GZifB5Bm9dMIWHK7fNHvsIk3k
9UA5AZJeJFaeG1yCcIeABwkIUQ+Y74SMbysrt+BtCDPnrKbcGHTU+Gju4L7kWvPBbIa3jIWhC1eO
xNJlmvlZbEc3qLFiBPnEaFeg7A8uiVdN0lK2cM7/JZVU75XTXQ23fIyYOdvFZm+0W06rHIAykbwD
TYUKO7Edjuiw6NVk5dDdaUwe7PeckMkFyJ9VIow8xMTbBzfOKM65VlmpOWxyrdyORvIRH5mdSOob
5YjHzAxeerW9KZZL/D1Ov9YZnoP03Ta7rFro6Z49+qhZHahOlUEZY3yUckGnF5ij0TShIkkLA/2L
1rItzOVhzVO6yyA8GmzmKbGQ5KOzyY5B7hOqQqKqnPMbl2iMHjprEk9LSYs5t5PM8JQIlTvGbrVI
TyzFYPXMBHzaQCOHOWqiJhL/PGzrHa8Vdq36Tm3SO+E4mO+xnr/82zWZ00CxUBttyw4fwRnRhtb/
SGarKya1XXvtltyPORVUx9JNXE2pmdooyDSvyhQ1+Qq6aEJrjOrDi6OM3/7KnbzzKjzauZnL4cU9
OlWnnfPdz1w2xspBKgJtsBpbg5HZ4nwtBkz74psxrlBAfIcaTWXldV0K8O/1nR+uoU9FaZdP/o53
yz6687jtvntb2ogX+iu7UmZljLfmEv95vnVL2Rd+Zn88txrkksdorCqbonU9jyp6/ciZx3+jxhiH
SBUPnioTVku0Sr95mqvKK+u8EOnMCadCsNGMSomxI8LriQpLoK+97neCpgdbOKebqoE9lsXpSNbo
RSW8ORoyQniaFDpEvvTkHGuV6hloHleFDWegO0gPcWWOIik/ABk1XDiPgtPvUCJD+KXRK5t7n9qj
z5oZIJ4LRjQt47NajdZTo7ebW0taiyEoPGyDTUJCnTcBiIr06gayf9J/Z7Z7aIzE7vXa3CCS3rKa
ZLLGgFei2/hbz5DW4t7pdD/6tpm9GuOojPjpkpWGt2ntRm/McZPrkUmjXuhqilPugyP/q1RjByhh
U1YD4/khvGeAH40s/B0NgXDIl8MSmWFa2TcR8t2qK6MJUwUYoqcIxF7zxMkzcG4YLF7/g1I6VHbs
RDKBfm9sd/EUHQV1CbKztyY32FPPqMhE5IUuFUaH7pUKXY6JwYdvBVprKo0O0ZN4HFGhUjYgg+o7
UojEm+rif9DcrUoRcC03gdOS5ujVAIUcvHNW6DI6kNY4ru68MI9mPHMEuQQYiFbAWqNB04gPhckY
KBDpzYunvyLbZPYmb9AGY1W7tZu+FP/OibsmNIUU0RhSQKEXbc7mjcE+N3qrsaqPRxDUTPpI/jCo
BldarsskNwu91l7QtG6iY2jrk8vz7V4yr/cv/GHh8iIIs2HyvJnDaHe6aPJqfihURusJu600T+22
0qk45k64wiu0ZFPnxF8QPaUSdxox90ZCS4eQskZyRGuNXwGCo3nVB4OThx4HNdJlHiidlfu+5PDP
ScFoLnfbftrnjKBdZR9ZmboVTjqrxfpl7eIupWTm9GB+g14dBg2/NmtSKCA5I1q0v+JmhxaoETvM
4CIdqX277UOijFoJOOamPbcqj05+mrA3ZhvFb1ymoR5JH13UFAywyqM/VO6OaLnPVrlcFsKQOdUY
Oqtj8NDIjD1+Ub/GKwpbyGaUv1FZ+WgBRwCEVPNHgoaFS7flP4vXfztt9xTMj9PGKHRel9Pel1py
Hr5HLYdR8ydTz6jAqOFZC5HI87Ry7bBNVuvB3Z7TkoVJjcwVwLNoSd+If1zu0hSnCHXAmJyERsPd
Qtqc1KXG+5pyXZnk0pgzC8pCATKMOaztcFIOqK8l6Lj+3dYq+jJYJIsI917CIkbSeRCdIFhJxi4N
OjNiHcWBmqcSgKrq3xnhpgQFSnUDWZnSFGM9WsZZCQC8GZFUtlhGAfSIImEd74weRYe/0L/Ql8/c
ng+zdChnrl7fd2UmxiIuKBp9EJBTEVhG6F95TVeqIntmloPcIe/DleGW/K05xZkrCchMhRivuEkN
CfbN3r0VTngAmwiQQddyU9mjFWxLEnyDtHmTW6yB0otWv/jw259Pecka3oPFHzeCQ8f4SDU4LN23
oLkOAkPuV3gMUzKaIGfIvzkrP5d7/ySe/23AOTua0guxGCgY0NsrX4p7bTq0zRO0PHcKEf6wr+wl
AKdhqIq/PTfXmJXofSlHNqdN89GVM6J9mLEP7SU719MaVy/xodOS7fitWN4lNVscrF2mo8tJRGQK
GPtLtnk+6YXLcQ9lfixy7TJgIYp54CppX+3as1/cmur/9JD81ULysythKa6/b+2PXwcDSFH3GY6R
aLIWVKb1TAW6aUqNInntf3x8oFVdH/XJR8xX3rJ7SPDgQt4TaT/GjFPRG9CojatyrsH4YPPAiUIg
ErG9t2OPyXvBEyQb1e5Av7qvklXLaprfgq1w7joIlRAgbkYUZQN8ZOD039wtrkhuyZ+5oHWvYo19
8E/JyhFfWvyZZcrCEU1jEGWwAUDRo2uw8pYsJGv+Q9PWNIrSVPhZUfjl5kYsvff12XujQW0Uqcya
tPxSSfAOMPux0B4EfKnubvm+gjO7Z7acwQok3IbAj+rplWOJeBUc+cAT70XUYoInBWmcPYClCBKc
zKBQJwxX0u9Lofc9S/vjY0aF8vmiwkkbdEBncb5AUaDGhmC6RNT+cGp18PXAKFZuzRJ46J5M+TEc
hc4+uc8xnEQCPUDgMRq+IQKcL2rHnHBqq8OJ0USr1bAUjrdytpdcqHlHWTxUPCUN2NnGmgINloBr
YGJ22fstCXbKud01JrNj39gr5QRHSuNP5Ve189/zEwIyZABEQxAM+ldtJU556HV3B1aH53ZkIUie
N6PxVSvWEGfEM1j/imXEyID9sIDbhTTIttFa+nyUe3XxweWmZ4Fpo5TQqKAZxo5FQOSggKaOMuVU
VKBH0pcrjkQKZYfutwKQ6zVV6CGQzHKN3Ej2VraXmqXA3pEQefIioVQS4LACQFxHn1ICCrU2Bpy/
Vpl6H9QaWONyVHECuTpRADNxkayOPljvDDRAgyQBjcU9GklBjGQwQrcJZUPh31rQYaXy1qXZjxjF
RNBqC9wm9G4K5DUB4gX0sB/eyxDsgJYr0re0Y0w/EsnYoAdTYa2Icc0wfkWbUuR7KkcjvoeYAMW3
SDMLwUqB8W4FHi3hLH6Geg147roKYc0Xz5M816hPLyHlpbZYsO980a46dnq2YoqW7iU98/iSJmZo
nhrh1lKfkI+MqV4HXIMMqPnFld6nR7HfVA6oFyjkrNGjTMUEgKoYeIGQXYnbp4k9mvDMytJQDAUT
AT6hKVm1j/AmgCRHAtFkujLAUphMz3zAvsuSuBqwpKXRaoMebUJ4gPWm/aR0fvsVnqeoNDbZHXUF
/Of5TViqC801P/mk80u0MsKrNQe92vc7ZhdePMvXGEs0ahO9IsMuNZ8PtmTu6FmBAd393ZhL6L7o
2OEKgq0t5/VXkDcY3SBoSjglIMJ94fMmI+fqOKC12oXaC/d7kEfC1dwm70CQgMCtLt95gEMDEely
tK+sfN3CMzpvkUpSvuCbgUOCDs6Fw71JG+7SHkLg4DQueRczWwJATnV9OwO0XtCbCyC5jAF94fHF
BdwciDT0JK8c+OlQ/eewSf+RHUUfcxg1LrZFHj5K+dooa/f24aOOH54igx8vTiCDoLAH0aJdDKrL
WCXQe0x6a4VtpbwIQaaDhPj5cj4MNTCQ9PdASYgEW91jBhUw0r5PE/CL6KG0A8WAGftO1X8/H+ex
IcJA0339MaOxpsTQzXCoUOU4ZB+F1b14J0mPP0CJc2vfo5UduQvHP9qSmQkCArsqEgErx5vVvrTj
LfhlNVkbVQXPtAg8BUKKlkAucpe/xBtkF17X3uvHlxRTnJmeFqXEhPExdHnkeBCYkCmb6r1L53TT
W+wX9yHXxOXX8e9LezczREwZ9KEwTbVTqQNCRH3UQNZrxEhZDUZuBtqbpHpqr6/VdZbGY//eQqUJ
BrB+YDwOyTqFXGtS2GvdSo8LU1i8mdFB524jxDR+HCym2rAHySoBhYjOwrF6fgKnE/3oYMyKCn7W
MmjlwgGM43eu+w2Kom1Ha367knd4bDVBGTVd5R8HHEy+dedNJro1MqvflIfEKixQExjIcu3aXa2D
O+Qgb9DcZIEtrNuFa8wA97zdg5nNpVCFturqkINFxK78io2WJgJLRteMBLCtQutrQzGgESXxhqKI
gERPrFc58d68jniNPuw4HW2RRY0S6BCDvEmVtODAHZ8v+uOwHqsysy9SF4L/rMOqFwB7G6IKf+l3
EBHqjLavnXJitdZpzUQr65VdfuyCYMCZnSnKvJQLNO/a2W20o3dOA0UmWEuc0XQvwGkrW9TGxH1t
Bm/JmkMwnaBH6z8zOQMc9YiZhix0UKhtpt0OALBBw8M/GjWwBvx1toqI7SOXxQjxFhm77lRvQW70
CkyIFtnorN3km0ErVcGKP1IE17QpXdfyuEv3ci7PKoEpuismf0rgdCW7ZqYXgGGU5Ls+tPydvxLR
TRN5tIQz00JHg0spBbIiUQ+2DoiHgqT6+Ql8nCHAgZgZlnCk2DoMEEVlsRa+eWCxOnOMWh5c7i0Z
TDCngBK0aXXQ9gngci0vHn9WmBNcfOml7a7sxt2l8b45oD2x4dTwxNTmCLb47+qPH8AZ0gLXAN7e
CpHr2IBekS4vz797ceFn9or3XG8YJmtb6EgREc8MDXYLwKcpn/9thDksPAm5PC+UdMoGfbmJBipx
knQFuI20FqzFVQMUxm29p3fB/s4x4iCLjSM567APaADV21/SATHQud6Cpng7nvybewHXeUDyj2zl
Xi48V/OWH5DYRoNIh1OSoLCYlAi6ALTJn9UE4sNcsKTMG3t4qh2ZAa8KevVxpF591Gdzh9Zg1Mjv
lR1aWrOZZQldsDbzFCx7y2g5rnqoVyCPj0UzRcCZI8Wm2OxFLhB7W3idDf5YDhHqi5ty5VoujT+z
O6Cd42mwAqGIA0nV7/jSWm6stms1ickkP7j00tx/8SC9mRcUbY+H/uB+tNsuU+Oj+NKdPavrCGP2
EUHzaziq4ufzBV1wq6WZmXFFr6flCCO2jaogpQJX0Mq2daBmxzWQ+rQ1jyY1NzdgFfCpHEuGePcz
3vk8ef7pS4s1MwfyIJRQj8Pvut1I6rYiLURLC6JE2vPfX3qp5yD2nFZyJe9lkDcEyJ+mV/nkIe1h
K6dWdW3GosxUTw7U1V2DOi6Y/Lk6LYjmWTCVKbQdC5lW9aeCK7RO1GtxH/jgHNBG1MEZNEvus6sv
XNPm9HyeC0f6nmv64aYx7NgGwrSOgAW94MI4xWrg/BgkKoEC6O9nmpIFNuldLKG3H27hMbtxqOtx
gzp+RIe1+HfJwZlDxuNSYUJgq4ED2vI6GsN30q9+G1lsDtp95F35kPi74oD3UwZ7ar5y+hZs6VxV
EyweIwjRsGr1FgWL7IUxQYv/Ka39/NKmzCzB4LZhT3fwbyQFuSlaUNGwwX820srXLwWf4uzeVxQo
OcVomCqRQ0kg/NB26ghCjJ1CxvHsGkVsNIzW1CuZ/scVdhyEmRHIhLEoIlCY2BLlMJ+CA3ZusEF6
W//kJihlI31oA9O3MtqCxZmjroc6lVq6wjs0hX/AYq04Tgt7MkdUy3RflQzlwjqLFRgHb1QeEuEm
CKqirICq70iHB7ZyDqrOkrZUukjC82LlAHoIaHIKrPqaHqUdwCeWcAJ/9aECCAuknSqNdgfRCDQf
yCxAu2/yrtIbIm3XgF+Pq6Cg1JoW4odlQHlG7pRwSrcDgJUatMWaETJ67jXfNTZqGeqg+0Zt+Xtx
022aDaXB/9N4QI6Et+emacHEz3tRA1eQa6ZDBFkORxHdFgFKdINO4U48//2FSzyXaM67sAoKKkMK
hnA2tQeBCqGO7vn5jz9mGsDyzXyFJmtrPCD49TF+D6CDs+tdU3pvi5vLaj7S48C4gMBvrR61lGyZ
48cHSoSgAdUjJEKjBzjKTyChJiWzHX3o82kB3MtI1mg00ajx7f/S5C2WOJcMiTAzJFQt0lE1lRuL
7vODK42ONVrRKLZhDmZ8wkM37dV9R3j/fE0f49Mnlre/j6TI1gKU3jBcKG9HBfIz32yqBqnORzr4
Q2nIG8aIxbrMIxH05QreYscNHW1zH+zdpIwtCtDBRItKG+IjINPlkHe3ss5XuZG4oaRGrDaJI4Ei
TvcpG/1ZYf3Gcx8JUsyA5Bf5r+fTeNy3h2nMfJeaklwuk7BXoT0C+9grJDtLBmiItHLXGT3JryiK
IkEnHvtv763/CA4ViHdu1fH5+I8z9tJ/BKdB1imFHmih7N6gb82t2XsWt0epUhN0SDhYSBx/iQCU
pWdai//RuZ1DzSGeoYhQOEDhBYA2YZdZkhGd8l2AEmWtUm/0rj7Vpqs/n+FjVAFmOLNdrARq8Rxc
7Rjt1hoISZz6WpjhOXCEz952t5ntb7It4Iao/ZgQxd3/f3QYTbv4wIrPZYKVquNGPoBDgk6jDdPi
PG3HdAu+vzFT/UFPQCxUDP8WkMyR5YybsgoD+RwbAmp9oLcXN37rlRv7+nwdH1tgcBn+fd9kCbqH
POsPNl0leu0XGpih1ZFDS6Xw/nyEBQsCDsi/h4DMmdiDcxWNnFwUmGWRjJNgi6C3kMTYCwzabLpe
qhy2zd1D4JeNFSd9o/Y9kCg+DT6MsInWutgeOw7yHPLoDwn4vSArYEOdcpLuteSsMoagUJ9PdWkx
Z8aLEjkxpHtvsKnCiSKT7Q1ZMcGm9PzXlz5+ZlNAMMFDNKzt7SAGockYalnltCy9cqEWvn2OXqTr
IIHcU9/botyh4ZNW3qsk0dmq+4zb8Pv5DBYyPHfGwp8OBwc9ohGkxRhkYAs4iPLEddFaYcIfPM7f
QbTrMHKDROAeayxf/pMmrCTPsYdFA9blwmV7e1RemuQNHfLP5/PYvZDvftUP/0mWSiEvC/wuVFUj
aO4APkkhAb3LfF1c43F5HDTK7HQafowhBnVTpNn07SA15mQjiP5JVhWrMrv6ZUR5Upngl0UAuOvo
0tErXu7SUZpd+EZomcSlGPwwsuucMTCa6JK0X3ERFq7BvQz2Y0HKCjUHdMj2tjDJrgxHlz1D++Df
NnR2gUUeagbh9OVKrSY0Clq6zJD0DInAbq3ss7Q4s1vsJ643tnEAEjK4TwESkIL4RlVfo7CSZXic
8JHvHsGP5QnSbvRqLskcUQl2Hj26BAyy7BYMGy1wxpyMgwrbq0y02BnLiNrzhZte3f++iOAc/fuU
+rFcDyOfZk4TNJ9ZxKFq3nCJGcWeWmYR2PgCeq0mt2RE7mmCHzMUmyaLQW8PqYUByCAaepcESFTq
1L9AeXLlICzs0j1l9GOMHHoneSpkoVNzGbpS0yJQiFvInyEEcZCGbEDr/3zhFkzI3dn/MVDcB5Ah
davQaZJRHWvUam5Sv4NSnR5Vv1o/X3HOFqzIPWz/MUyRUDEPmfrQaWk5eCmw8TtXydzN80ksXMn7
y//j130v9BQPJEgO7xkteDHaA72W/Fn66Vn4IUKTgnL5GFQbPKMmEkQNO70oV17Upbsyu+4d+Fkp
psWqgD1C0CETIAyay2heqoIJT1qzs0ujzG68wIVt4I3T2sdqCgrE332lIsM7iVYFavvn+RYs3Yo5
dG6QQbU/xBglzIAw0sJWrRQ14Uktkoay3EaN16qvC/OZQ+GioI6gCYmRREBLwQ0EhTVwv1U6dOlK
qPCtTGhh4+dIOCVGOSjK4sQZlNc2fosBU/WTr+eLtfTb063/cV7rRFDcHnolTpUeWwG0V5BmRdH0
+Y8v3Og5IiwNu4pjOyZxeMcTSCPryINFR4jzoaHl+QgLl5me/v7j8/m6adsW5LNOU99qcPSya/1Q
j38YWby/f1gRXCi0inkMEMyB4m2uX/vhhTwxAuK/f7nyh1gu4iR28kZFdifmVSi7AjbYfLm/oN/X
j2q7ltVamsRsdfKRaXw5KWInpEW1kG51tXJqHr8JkjJ3a8ATMvqiEjky9In4pFfLrgfKANp4a3b0
8SsqKTNj18Q8GOJSjNBQ6MyuNw13dKnvumQ2HJTPnh+epVnMbB6klYeOEQIsD1uoDX+JXNEoQTKQ
jWsdRksbMLN3kZgNItP7sUOxCdDltQ5/7e35xy8s0Bxx4kPaTynHKHbGr/bKfObf7i9g257/9sJn
zzElNVe3k8px7NSDiAxTwr6iIfefgnhpjgmBuGLqSdBrdZpvXh834U00/NPzz15aktmd7emaTQvw
ajp5lyFwAocBYXkaqYhQ1IUaWtRuvJZNXVqh2SWW8kRsAISMnchzvGTfQH/k+Rwem0xpDvZIi5EC
1B7bChnj/+HszJocxZmv/4mIYAfdsnq3y+Vab4jq6ipAgECITXz6/3HH+0bMMOV2xHM70VM2WEql
Mk+en6i3qESfCNs2H92d7OfW31/sXAwLWMxN8foJcJMXHaafk+e0oDN4duv//RFuNEBwnfp3hBua
Os/UPz+xhWai+GhOylkYmPiCAfmbu4IX7N0i6c8HsLPUd3TK/19NKlaTcrB31nezJ8G93PfWz7zY
v6ao0P/OWbmXsAwr51+leL7zjq7v+7+3BGcpv0iIwJCXqMs91Fr1wYAsyQqq2u9Rxv6WFzMJKAah
XtI7t/Mbr2kpv1Dq8Ypiw3PAtks8txflrB45WmBx/T9+wHVL/uMcnuB7CA9AfACDdbK7hokFBhNa
dT1/3OuP3KidOUvFRQH3A9eg+Ij0Y/pkn8W3+Q29/jm3/E6L3c9uf29K60Yzw3EWmxvoOkc3GnzS
+F3Mvmb4+RYbxTjrZljC8XGTfd1z5LixvpZuhlRRbdVN1GKvMADFnJAY90wsb23Cpb4iGxMd84Nz
sYd9Q+IB2QVvUgsXUU+ga+ALlf0muQ3f72q2wnEWIlA6BzPWtugPMAeHLXjZ1RDOzPeq1DcCz1J9
Ydqi7oxGK/YwQoa9evaaPlmtBzC2vHfY3sj7Mc/670Uo1NE2hY3Tln0qJbC/Hqzfyhe4xj4kr7jF
/H3n3vrJFiGB8NpRVSDb9kBaerotvRpDDP/Tn16KMLJGhUGNie+vGhUueBraNMmdb/1zmu8s9RZq
ZYAuDRjSnsxYZkypVd8YmmlT0ZEHf//2tz5iEQJq1almOg+wdrcFzA0UsOhtL8FQzv/25xeHO7zZ
Zc0rpM1VFfd8K8H4zO7UiW7kDUtRRaUanWaj5rsfHxI9zmO9DaaP6vHv3/tWvr9UT0w8txQXoOU9
pDXTZThVoPwBKnHs3sVxeBe/7nzMdf39cKAs/fBKnqdmU+AhShwocyihEcJV7pehxZjBIaan3DNC
vbGRl3KKKU8IcH94nivze/SgmwTKe4QbzWdzL/+8tZOXEoqWADhFDXzGnAUA1ZaVX2bIVEKnjUTi
ASDvsjur9sZ2XuonAHsRDkBw5Z53jpcoq76/NxF7Yz8sJRQYXZvmhKNHMSiBAihNobzV4l6t7MbX
XoonjFHpZ5L3065rYDiEBC7Rzn9fSD9vBrJ0Tmp4nzhCoF2ajAGGxSSIzP0ZDory3le/JbUwrynR
P3IFMEjACQKWdqcF5hNArk9gi1ZxcjJerlIzyMHh0yThoQTnRHSHN/TasozfGXSA/Z1Y8vPbI6b+
72+gWDYfaFebO92kg6ezdF+Davj393dLcrx0S6oSiwKcjsdz6wzE+DW7qHoEgaMJcHHQkWhwnxJ+
svnzCC48vBGbkJ9RvmX8pebPLiq4rHp16XpyNj2o5/No+RhbYvNmuCJ4N6O1GywvN9dTPBJQmVc6
JumcCpjPKIP9JB/uXNN+3uXkz9P940eqQfKGmBGiqfnYpU9Gd5Zw6M8jAxcGeudXuBEZydJtyW6U
0dDyXNupz9nFWOGSD+NGgWN7D5HPnYPvlmJuabtUC7t3RN9BMdc7D2DHfmrZk46hVWtVEYCjv01S
AOKZhZhOehN5de4tIFiUk0BJwLbqY0PuaWT+SIn+G6HBbP/3qutBV866q45fLbaWhKGgGg31hfdn
Lo92ontKNvnOi3kEv97L6YYpcSvnqD7YTWxgjDcDDGYWASuvuIYOOxNGKuqKHivzq6FlBGAVpfib
sA2aIuKGVa16GawblJeeeNSMcw2GH10ARLJd+qkZ2vqXCkdS7UrIRgUEXNRkzD3D3LB8D8xx0KcB
PL9CHZalbrdTzTst8J9vIuSPO9Y/1lUpZmI1DeYnVb99tDdfw4ZthpjGdzbfj4cgMRaZuzQBL9WS
FmoE61Pt3pL0zqb+uVJEltIA8LRSXqX46ebqiKmaOluRWnrpvebpjfOOLHUBs02BoDWhHR3p2kqC
6mnYGBsthPxugkrr7+/mxgUKEMrF+ptKqjgolmJGCQ72XuE1a21VrWmURJDek1N5Z8v9fPCRpbWR
XZu91poFXpYBq7byzWkzb+jXf3+KWyN+S/8iUqdCxSrCAoKW86iBnQZWE8RE1apdYzZ/i1mYECu+
XbFnuPdsuuc2Li53vQduhMWlNAAU9i4z6wxzDB6SEmiZzGe2dXc5XJmvU0bEz+M5zEKY65A35+3v
j3xLnL20KaoBpUTswKou16D1xiIedvSSb6vQDazYjQBWcD/lzvkf18lSIgCyNyTSDFt03ExHNEn3
yOFNlHCAV/bVF3KS578/141TeCkZyNp6oJWLRW+WqWfAOIBal7//5VtBf6kUmDrRGW6KoK/1/b4w
BMYiMkyBJ0fHAFPHmkJDOH6dPE2qHfIZ86CJEVgK/NUqAb1pt2tMIzSH7zvf5prY/BD4l+qCBORB
a6YQR3bBGIpzv6/2Xx1eph64q2Gf/U+VPfJHHfaPyFpkvKmFjp+t1YqdqqPpNdXhwOdtNRVBa1Zr
JqY7m/BGhYQshQejqerXWdurr7S5gVXbBtPv3g7lJBgVWnc+5M+P9dNrW1zndfTkiXP1mWBrPRTx
9UPSsNjrb2YA340YnnntFqbIcfpYxvTJOSnrjHgSwjpy5xvcCstLWyLMwWNq+fqYGMCGOyP3c0wP
w5PVvxeTyc8rY6lQkC4d1FaDVLxoI17h6F6JIhCRhkJMt+mzO6fijVoQWUoS2hncSGfCm1RWwkv+
/GRwltvA1BFO8jIojvfcA249zyLFmZUZfQMdwbkTIYawG+Bx8nV+ah/uzdxf/9APa2IpRrCSpEoL
Bx9gb4SH7Phh2t+zR7r1pxe5QzcUvUVr/GnDeTLM5yGJjAK+ysfmXnvixtnxH+GB4fSOMuEDpBb3
5wQO+QRaXQ4fR9++V+e5pXZd6g+mmVEF9yu8fCjWUqDAPrLSdzHwsDGYV8iDhguGADwi9VKU/EP+
rZMATNCcAPIR/T3e3VL8Lt2CdMsw5lHDd0D1FJCIrjo65Q7mHw6oT4U3qs9uUCvPdT4GdIr77tWV
Kxu+2tXehWTCN3D3afbKDiiR33//QrfC1Z8LyD9Co0zytGpGfKH5cQiUbX3Qw/wh1mLL8uAqFt75
lFuLf1EZbDNbydURV6ZOvlj1upVbtQZoFVSt2X7nrvTMfpVnNe53KO4Dj6Bvanclla0zXdQPNnp5
ca9+8rMZl0OWCgiFOU6qEyhlrVE/9Wkb5W85kz7GGFeDFeXGuKfGPjceJPVsJBX0GaymSlurHa4S
+0qFD+k2Yfckhzc21lIk0Td1RhKOL6NI5vcdTP90wH4duJsCSJfdaUDcyNCXGgncVqvByRDiGmc1
g/WdWGeeQfF85yi4kdOq14/9xwrq0WhNtAbPwHp48mkc5TQYlt4Tqt1Kzf8jlOCD0pHrQQP737jZ
zd6wNQ6DD6/fEDPrKH/8fYneWKFLtYRCMFNQufiYIeo/wFf1riZd6u6eQOlWbr40x8FUwWBq18ud
DrzKKX2UfnksNnbgvFYfw4v+ijoV+DB+utf8kvgayv9BCs6Ac6egcGsNLC44udaUrB+uj4cZ72Ja
A05Msipo6B2N1I0A/h9rHLTcxyy/Ph58qfkB6YDvYo70zrXpVtK69LYRc6rYaGgiqSoQHLzxmUXu
I9DAoTt6fTBvOt+5SAj5rYdy9ff18LPvrQPe+nJZZ3NdX+/L+hi4CAwrbVUrXgkPVupNGLjSVy0N
7BRjA8VJuQZLeeeTbxhmuEuPG511al7r+OTpE66TZRtoaIFi9DNMY/NYRopPn+ENjycl++JSAFqC
1Cu8l6b87GeH576Gqn9sZ5KnRBbwb8fsWfpe49ecI9NPECAf01USyLcilvt+D6eYABZ27Kw8zK0H
Fuyebu2oXvU+7DvuibtuVMHcpdIozdDy0dGBgJELC1g0bOcHERl+E4vNPfTBzd95kdu0mlm4mQUj
jupAXtmAt+kPO2zF5yTgPqChuySyQjOC1a4FK4M72+XnmOkuHXF0NguVTrOxc3P9W+ngwOFKADcb
9vn31fvzdneXIiSJuZestvHiyDGDJanY3fMtuZHAuEvxUTGC6kdNXNjYTv9AERw746X7NCLUy5rd
cOL7/AlLNMzj+lTv9HaFrnC5sd70nbzz6m5kLO7SEMfhYGX+cfdp4fT9AWYm4O3w4BKK95GP/vTl
ell6ryB/o77gkkXiIsXMsxZKdVjAw1wQcskGFlq/1ZMjvHkzo871CV6seBk348a+W5f9+fbvLvVL
k6Ooibwuye61euYwM0M6+mkHRpCsu1DdFtFdc9nrY/z3zuAu1UxDY2gznzC+3J8VoAI8J55wsrI9
R5i7c/e+9TCLeNK7ctDmvMNgpVv1K1cfZ18UvL1zbN+4h7pLWxtITMFW0rAe0w+QUpRw8AElTf0n
7d4I9q1w7C4CBNpgMut7ru6cx/SMWUp6Gb/NZ8zlA9ad5zAghqOmdpIbth+DsvRkwPbmne7rrbW+
lDwVJv1/5gYzLgGbNpqdYxWTEJpzr4gcGrYBv7OtbkSMpZ2N0CZazmYP1wEUw2dVeNI+uL3mKeye
BuHnDMtdSp8c6rSp1K9zsEkEdG2rBDIDrbDCXL7C/BaQL3pH7HZzUSzKI7JzrLlzEP6c8XHKg6T9
6B3Td4CB7tM35VWZXvN7pLqfEx+U5P59XJoJsaBBhhsNywMDfqvNuqt+9ySanGgSZfA/hfOlIsqs
NNdSE27sEi3TPmzaoOk7URAx2hFKi6Yiw5008Va8W6qhhkxPUq3p513mQ6HspQX1cvFaJkEPY5Aq
AMg1MIBlqzlkcWtzDobhjbVZYNzbbbeO46U5jeO6onToMO+GZDPW216qHgPdgIUq5DBQlSQtjEJj
vsmndZWs5SfCfp9+VeWuqdQ7y+dPO/KHqLiUUyWdUxHQqQEfbC99q3taQ4NxflOdMDN2dArnBBwi
dz70zaHo3iVPkDSYvla/VnmU8NofSv40Tsw3VfiXcuY30jnTcmWAs0mmNGx7HlYG96tkhUoHUHwl
rmSxDXSkVm31pgkr+jGiE8V0gLLUUM8vwvkt++jva+nmT7yIZ5juyflU4A0r22Sjf7MLZow3ji+j
8tCutIf6wgrvkT7d+bQbu34p48rJyDQ2NOAh++lKBdpuDNH3jdIrQgYMp+wDtV4AW8Eo9e5slj9N
m59+vmut+R8ZbK0lrpZoBqCX8EDWL0KgksTYUU8B6yqfhA3DtfRkWsDLzBdGrTiz4dHMCgjY2M52
5iPnF5jzA9eNLQC8pG2HqYGZ3cyr6OSDGN3LoDFrb9AYuOCQiGah2R8kJij+/sr+qCB++v6Lu5rr
FN3sGOO8o0kH03W0U2Yzmq1VQR1UIi4ufOyEwL5EiabXZaxnvwvl0NTtb6BevbT8nIuPvtZimX65
5QvTUNBaj5g4bM1VR18UeuzBegUBlDwmRVygqp/Dz92i47bCLrdBahWwQUjKgGsvNho5qsWOZh03
jeIp6oORfcHr328y4JUyxavY69SW+0GJSxIK4OIl/hy4EMRge1iO+U4b2tCAjfWdFumNagDs4P/9
2yq5w4vOcjGIjFqAFihnbcUCFGyf+TqD+4Ryp6l5I6o7i6hObWn33DLlzoWtlAmsqJcCBp/WkAvJ
Cxne/v5L37AxcJeqthwLqhwtUE6HYNwrSUSi4ruNJSwJVnqMs1d46A/Omuv3Md05r4MWdrVnOZ7u
12Pj6bsCxcvorJSh7onVkPm9QDETbvLDoYNvvntnQd6KGEuFXK9pJkjf2FAIyAX7BbDu1jzOoXoF
chSvjt91sIOGY5yv0eDeReOGeaO79COyErtT04mqKAk3cL0SD+aM5gKMO+1j/tK4QdocZ+0yNp+9
iNQHnvjS9Sb31dQmT3T1iw6jUfg4fvbJHBjoWql5NIx7Kf2sDCoU/aw9zew7N/ZbadrS34jqcAVW
DKSImtjwdI4IxTsBowtm41oo0jcC72rYHrVvKr9XErmxQpfCvLnpmqlQ8ZGgUp3LKF3bK3G6dz29
dctbCvOoZKJgV7OuATZjMW7f+sFq8IbXwy/zgjI5kMbgqG3l1rqQB/Y9nNvSn08aQLJxvb3X5bpR
sHeXuj1pG6QuxXWzP9gb+ubGaGbttbUWFJthWx6rPSofCghI1W8TX+Xve9LS//gz/BB/lyo+4ZqQ
dXQ6nAgqesGI+4MqXxul+MWG/qE2bIjhzDLTPK2AqmiGU7fWvxoaxNbpps1F0Aq2r3kaYNyKsAeZ
nNw8qtuHoX6kV20jK3yOtgMMBjwjJUE6TaekAS26kr+zpN90qTy0VrVya3TnaeOLlAI/qgOnWggk
QC0umyTxK26uWN5u56RDFWYM0zINR3Duyiw0Ehjeqt1Z0Yj0rmJBf6gjomsBn8wANGjP1des2pU9
34/kkcPy1FDX0LSFHXMzOC4ctSTsJtdX9A8ceUGXjFHv1h99vlatwdfwuJb7RilEk1eCuOol/a+q
ngu/LN8kaXzmfKeCrFwMLxazzgMcN0UXNdOLWkVKh5p67bbUL1OYgxdD7unylJll5Rlac0irDEg5
OULnlI9NNHdF2PXTBsmS265dlW5My35P0nJL1OxloGVACvZkZVPcmOZbhpmNSVS/smk8dlO21kjc
N6D/dUxddR1GycaVLuiuyVvgREzsQqlTBo6ImbPeE7WFwGXYIcPQTQLQi/4GX4ZK39D0dy36wAQH
Q3UxtEhdRF/mOQMMa80Bvmx9o3YPfLTfhWscSEto3Dq9XYVOZdPPodL5rx7KXMAJOHjfjEx4g2DK
pL5QJhaksqBrJQWfveLCgTK1kN7QQnLpDbodSnPwLAPBC3bXISMAvSrta2a36atVsxdavXdlN+ys
woq1yQrqoXBXpSnfNSHLVW1Y4jXLQGYlJvueax7PowBlLaTdY5Idx/6ptY9ZJnwFYPQmkh2gasMK
ZGhk9A7LThkkmQkJjTQuNJ8mG8kqAL+rxOMu6dGhWbdZ2DkPBZcwXPydmJ6enwyY6mZbmq4ruuqa
zdQeBVLhrEh8o2+CBNCTyQM5CrJYtQswEIqlmyEO20GlxBNorV2+M/udKjFt9gC8bmmucBEFBslV
zhCKZgKSFju2Wh8FbCd0XYweJMWzOu9BTK9GqCRbNWghC1fktlT5PoF1foU+CoBAJ3fOzgS6eglb
tro5jMVjg3XrvErVt2zuJezRcvtd3X5V/GvCnjNbIOL1j2bCIjGGs+iy2C3MF7Tr4JPo4EqiTEFu
Usj91Aywu97HLd3PsMe15sLM05xc6lGv1w5Tjw5kcmWr7Vu9DXmWzmvZpS+95kapjXrifC60QwV7
x2l8n4t6i8eQI3qTCvAV4jnhGHck3VaqKVyIyGY0ErLumP5oSPNMXde4uMkoVhXVfOUqBZ7KrUVR
lMDmbSqGYQwGnAuWhokGVgviCfUaSNvN8sXgWTBJegGqb5T4zTMbRVsnqvlhmGfuu466doywGqpw
Khq/b6Nqml8GDpvmQt8OREEu6k3poX8rpY2XWh2HEcJ5BVSVbECpPIfJUh8NSopGVhcqWCpWmUe4
nsE61fXa8TJpNGqdOagtw68dgR9J5WuNB0wP1avjIdgH9Y4pLAXFb684wYCqigpwauhObnD9O2bu
V9OOWWA+6ySmuUUirop6ZWTwdSJ288Yb89ToMoGBy+M4Hnv+1VFM96hoP8YFv7j41e0c1aIugPsW
dkdl177Tq74wtrayyl2WBKw/zAAZujnfKVm5rlDsT9Wi8tucXBILDjgDTkNDsR/1Tgw+UYoNXvAY
Y6AUlSeShn3ntTsHke2oonTtnIYOJD/492Xlgzp4SvkOfyqXPFYFuCC/bJJYngK5xntJYlWuwJGH
dpzafodJtF/4P/m8pp3fAC/vetroa5AyoiFgeAO41HZ+GLW9We/U2Uurc62dcpBfWNjhApPyyNW2
XfKgzN9ZBaNK9qlVMLEHAd4BsrHo06ehzVYKLdcYDnnqKAeWsaj1WFSbDI0OLqrYHTInMuBFaZHR
Hyc7FjivekMH8rnwRd9OfgEOJZTWFo40C1HwCjTbpsYFkTyX3HMkwB3vFloJqbUluF+ZbIQRu9P4
lrXK1LnzWd3gE9Ku23Pm5L+0xzaPJitMSjhe2r5+bc9Cb1nFhuPE8HyBqntyfIwleFg8YSpMX6mh
QMnhxpeeRksPZqfzFNcE8mcvqkB3UwTReV19lzMIBzA/OzcgkxfehFqNXfhdXWCpsvHNFP1x6hoM
dXoVSh8yZOWuKNCSBbSHR3QIe23TGKGShdxAzxhshw6f6xI/G/MORmN4ax95cRCAMha4Fo1wIt2z
eW0UuEuaX4aaY6A5kPWBqk/VrGDuKGy7jWOHmkCLpX0CQCW2xC41gzSDOybvH6z60AyhALjGRCFA
+rRqgId7nB8GCHxoB0MTjyVt6KYs1KvAdcI+B2PbfJIS8YhNkQ0DZqH3fienQMmDXn136W/MznQd
rjFR/tW7CBLwk60RpyB4gWhWxr22ronh63qkaSFpLy1mkeqNcQ0Vnj3sa7ZFNwpjnbYMWyBnUaE2
PcxPNQ3i3JsyPVbzpcalxeyDIVnrcHbsY9atiB0nqPG9zukW/UcTm2POPhoovl2d7IjN98jyMgi6
Ucl3tC7seYU4ROW5kdY6xS/apOrRxC20bPJuR1vhs7ZFOwrtOd/kc0jmaUNhwR+mKsYIMlkcbRd1
Iy0LqW1/uO9ZG+YMXgoG9Q1bX6Wi3ALIshmuLx8VXXcson62Pvjc+3odDQj0DX4LVG66adrAvd7X
eB8weSjRpR+4c2o7n3SbMusCfeKx7Afm85bvLNQB7BqaS4MfebfTlcfEKLdC/6B9yGQCj+puOBm5
coLxms+ByQNr7dI7qCkpG1vJ9gkHaG0a4ZQw+dSl+3HiBsITsz1m1O22153aJzPsTGZtpaevvYOS
UW86SKpUgWQPSVmmO5GspurXPODAp44R0CqCeBlIUFLHZmpH0uzBIhFBPxtej+o/ipbq3mmwf4s1
DgHHhJVyPW9M6UY6w7VSt+OMj8dpfEW/2OOm8FUQtNpqDPQEJvm16WfWjpQWdNlMbsnMvcKFsT4O
ttx+bEYRwV7UM4c0UlALIEolgkrNXlnixEryoaJkgGqbN5MNcR5UCn1aqgc0vS5m2OElzPTch7aN
rSrZNMT9lkZqBANVThVbJ436oVFmgE2Eo3Tgsd6MeGOozD91aDvNsfsIIblluTAQ2ELwzZGFzO27
lFNMWsBOhueKvOvqczc/mxJpXdiUD7OIqNZFEvh6UI6TdQZyG1IBX7fpedSNrwEuh76awZjfSnuo
0ipMijb7eiC6ZzBlbTdYsUq7coZIr2O1op+mw8OMdABJXtuK9bxivB2iltnhWNrUg4f05LEx3XJW
jbvRFgo2ZJetMzltBmBnPVjanoda29udzFaGOrzVOMNXcCAlcd1+aDOFHQn5ggmaZ9TUH+xnaiN9
h2Qfdfb8RNpGwnij+lVQXEyGajyzEdyDgQcCk1BM9htks2ueKFum0VXWJPFkDc+AWG1NU4nliBRn
YPm3QQAWTcV6tFSkr+67Kh0kaVh2do/Jl7GCSqJmBxzOWwPqYtHuZvqekzfVQqg4OAXJvAIbng0c
sZTwImxQZBKWCBWOUDJMgE2g3b0V82ReAzsKW6TPdlPnrtrEODZOu7PQdEubajtPBEaOuAy0SVSm
cDbTYBfFGnVldjUa5bPcTWkV5XPuW/JFNe33ZsI1TWPbSsOGQsWVWl9UvGXIkLqqWWUow9Yhh6fL
3Iujnnc+bKgy/ZdAr9c12KOinRsgBNrxqayyXWWWp6lLMWng4i/xJDv0+ARdSDCPS4mkzXgRbf0m
DbKqRfHMsvFZR31m0k+8300s+wL93RNVuaI18Qa4oDgS/ZtKgaWklzSXlGHgACvwsUu8DHuhCIvm
gAhb13BX2xZoQmuRJHFVPhJcB5BrXPeu2Ww6oq801jo+Tn8+YpW4OHmdnq95jrDLrUAqUIZqH6N6
sWXQU0wOmdqXXvav1vgbizDAfQzxw09g49ZmNEiKKUj4p+2MnjC+6iGcHb6TSOTEmO80Q/WU7st2
4V9Gwpo9Ge5DlQeVAy4vSt01zNgn1FIN9mZY9EQSTXiKUqwlxkm4LRHj0EId60C3X+es3Ei3fuI5
1AOiWukqnLSAdcUQTWkFDtk4yBONT5oGiK1d8W5iAq3xc4xhULy5ftXkoZlfEnjMstfMCFzY2KvK
zlVX1S80GFvLh6nKzN5G49Vy18gS5ikuBCoZ2iYfTc8S2cYhkcVxUuOasrWm/jSP7j6FbTzmjVTB
AgXt3q5DSgts4GD7A5guXQFyIHKi7vc0f9lErirjNZExBbK8hWlyXqWhTg8m/7AxvuQO9FPWuNoN
kWrvC1RugYIrXDioRdzZ2PUB0bPFCTPQnQHHUvVBB15twv5pusBVFc+ecHdzA+K+p2nutUmo6GsL
PcjkQz5lECbwK4Wz0iNnfp5gbClKv0PRaQ6Etm6wofghMSIr2bsklIqPm06DjK9Tgt45wPYLsWhb
dmA+zuTgIgs2Cx5qoKKgINy3RaAVfUSuIRtZtqjSdYobl0GKMMVtQS+wreHSlZwlQ9G3CxqZ7oF7
ikWHG8XUbZQui4gGclx+LSTkXm/xMO2+kgqRupQRH2rEuNrL23hI49YqwUN7as2gR1DVQqdM8BDt
lpZpUFMDuXEe2Op0hGnF2krRbzeN32oKJEvVrnC0n5TRjJQySsAZm14TzG9gzn4t1dCwN3X17SD0
TAzXjlBDuTShax3KSs+FeTE6OeuevzvmeoC4vpYfojnBogUOP+gvdXBVQQQoPWTfxRCW0mNf4J17
vLafK7HWs0OnvNpOHiuj4lcurLKBVMLbd7vAdlYu2WslMqNkS3DUDjWG1GhTo05WW/nvKyANt2XH
6R+yehzfLK5Ob2bCBUqVbm9uFKWOjHGKKetC1Ce4n2VFZKfzLulw89VhfEzrbxd7LWUtsMSjuSnb
aTOmGMwlAKjb82nWdExMFVEnhzXT2t+zbed7pMAXoqZsBamJD27JpTOaM6/G7zTFxQ09TAwjZ07c
ZezcuJifSlxyViWxvcnOcHuRid9S5aHWpS9EGuK5AlX2v9xyyOI00b4VVwvrPvktx3PBD7Pwm3eD
f6JH2GP0A3eePjBKv/y0gdmhQxvK/prAOd22flH0DHEwagBqcuNrs8XFjczcNzkG/EJH8XgFJy9P
slCboq7+qHN8e8/ULqbwysbPzOt4who71qzDvNy4WmQJWJm00dWMLfFk9QpKGxJBBslv0KlbDRW7
hnuztQZ1m5ATXCVy9m3/0o7ms/GmyKjbA0ao9QEc7xoRlfljD8s1S/joHFunDoe1lQYoVsDPFXTY
LIuL+tDiv5Z4vAnVNhgI7Hu6ZgDQDT6jMQf3jRwNGsNNgEBUzJyQmz7HLTjdKEh06icbaJXkPHA9
7CtvKD5zO0qgOtfW5t6AEhHTytT55dDCKxO0PJ85ptbEihrbqmrW1I6NNoDh69j9yvpAz9cJ/VKy
j2S+pN3nUMzrRotaMFmaAFc/hjJh2gKV6U017jMhaY61MyOcQs6WogZWbJDIzU0dUfeDDPRQWiBr
2vhn2B4WcN+NZ7Ym8yeKpVGsi0ejSXEDPXMa4iyRNNAZQDA020NNHHOR7Ux3Zx+tZgcvZRc4Cchm
moB8KgPHLTtMnecKlQl2FMNamyMtL9CqBzyHw1Ct37Z0gzRBgXm1Cto3hirJU0XWjfWaaRhALMez
bX46wFRSFJhg9DYimLFXs00xM2qHJt9VLMjU30IH9JL9ItDPVd/NcLLQ/TfgsFyHwN1pFgoce736
P5LOa7lx5ArDT4QqhEa6JRKDmERJlOYGpYicM57eH9dXdtk7OxIJdJ/zxw9wpj4+h/Wu0W9ldmz1
p4oMaSTg5M/miJtkyePSW9qdou4YCNbqpwy9vAHwLFwT0K73KAXcqGBV6dw/bIj0Isej4cZ/XEnh
ejBm8Vp2gmPWHySAlhbP8JFxpMZl9s2M5zb1VqGY6F5UG+uLS6V7q371xo+al9zYCZKpjw3T+djj
7KDYs9fs8RwW1bUHINBqPsyc4/jZDoPGdmPrld/FrK7lTcRv0XwmOktaX1uNySZOnDQpT3XPHs9S
bcQFUqYhMGR+ufUY3ktpJThYdQt9J2hMymqQm0Nu54FZprzxFGXZrhJfpL2gSbWkP/epaKo3g1sy
ZwhTY5bZ/E2vLhGpD8U17HnkjwbrTCn4BpAEyoIS1NQdFieyLkt2s9eVse8Isz62Z+RqG9N8WqpL
qb024UlnoK1gwXJfC91R3Rb5IcFnPWiAh5kPbpWWu+654hykorRTeWTZa2516ZvGv2HdFxIYb9D8
67LthPHX/NRC1ZG5NLENzv/4vcw4mGQVBve7FFvAzU1e7fXEJ4ItH4Ao/OGXt0yyvV5sYUAnJpD1
kpivdfk75J9G013B21EhaN1T3Tsi47t752ct049ZazdNC2VoPiMWtfn6OlvexmARdXWdi48lOa3k
5EfvXRltCu2ahkHJPh5tTPtVzC6wm31KW3AwLdDKHeosx+SkGlnEAIGI5hTmXWkOBrKjLD6MjLKc
I4bTdjzvTyn3/mCwziucKavkAg0xUrTljgmIZTnhfSTBlWchnHFUb+gnBvWyMbLZfshdF32K6nvK
37vWEXiKqGKwz2VVOhRVGmAlyqGrwFGMMyKGsfTVLDDTC7tTqXJtGvnG1N4sxorQqVZHRhHbXRsa
1Qouj79Mv2jVpcgdIwoi7Ue3c1c3XrLIydNd3AaD2EJycA2PpjNRal6/0p6ZkkOoSselvHVlvalP
Q3qJu7teAuAeOmnyRjwDaf5vtnea/MdE10iRYzClqMwx8SFbsbBlrjSjwXGahm74Tckzz/QiM49s
4tbaTaG49VUEf8LvR11BDHK56X6masubUsdu2gZWum1bhpeXriGxI/oNjYMR7ldEsLFr5sH406SM
avSYYNPXvfhtDt1+dtXujG+YWbBjwVNfbBD3Jy2ZadvFjwl0xbuccAUGBiiJlO6aKHfz9i0z2m1P
tPZwSAeGRnMndZ+rZTpGsi9o/eoqRza3JRJn+uZVrtPAPGWzJ9S39VdL7mrl6BLL7z3EJs+5bJSO
XPDt+wLUsnRNTqziiJRE0n864NaXRVhg25uC6uSWczQf4WZ8CcNkG8wwAvPPLLz+QCfvoiABAl58
4QYyQ3qc1K1qfGfze3upuFjibUJ7AWNa+Gvk9wklMFBWzlErHK0PXTQ6o8F4DuwI/rGZut2CWlI3
PyLt2Al6IzJ/ivmQ5ld1OvAk5A0YoaNhx2tcuzvJPdJOwF4ynu8J4IN5GWeXDhSNPVJ5k+C7BUiy
1BjuOAOJIcYwN2bzW4UnUjASeyc+DPCcmLF5u1jnqvGnYWNY5A68TVLlonvcrMvPAw/8QPZryk/y
fJ2RFLH611WwdF6d+vLkVJIbdl7X7yhvlZN/1rjL0tKdJ5gwebhqY7hZTSuIItqWu2s584axfur0
e6PSO6f1czR6bb1tpn372ggvoWf5j90zRAop7hFqRcsLbwOC8g/zb8jcWHEqmZ7mrWpvcPlY03bc
9/AHg6dyR/9q6V75LQT91VRqRaHwhuif1b/PylW8aMQQqOO1e9eWoOIn0rx1WYEqn8uIZMA0yKkP
YosPk3+rRsQNki3CE/TS3HElg8uwLfA5BNkDsuPoPUf6p5JwUnp9cQCst9XfOHLz7ivJySonEQ00
/lWRDl3rZvM2lAMWPuNPZKbTfqTipx4+AXkVpqT0n8pIfctKi4esfmgatCooQN7zUzg3u9Y4wmNv
cpKOuXWlARTWrzXwwfmma58DCQDWVf6rqmdWidzYiqjaNPNBr7imZ/bWnZl9N8qPpj8/8H/qUDjZ
1OLyH7D0eOTEJn1K4i0FCrajV1v4AVRcMsBQvH4Z6U6uykB+zfnKJ/7wikE6u4E3b+BazfAm3+BN
utFmGQua+VXPbynPVFxTqUth4/Qsdn19qrXAJA929kFLEIRRiU0VbYG6kV2Gt4uWj4Cwr0bxed7M
+d/AtRA99bpnhs4QBWFduk1B98RtjYk8ONjNDah4+iaL3Knehbjxtcudm9PXawRj6wNVT1gevlbj
kIaUextgCYPTMNRIDd/a8qZDzyRvnfS7to7Kg2Mu8B6HRx23eOjYHDsqHK32bKVyh+KHtAcz8tLL
2t41Ab6icBNSQP1OY5KUbZmi68Ub0UtJXP9BK5AAJKe+/SIqy9YPuR6k2TZXHJvZ1Q5fLDp2+sCy
OKP9nNWXU8jKWCK32RDwahqFD8ItrdsaOCn3Zfst/lx6NvUCbkp1xnirmycFmZ967JutrX5P/I/r
bjR3dbYppXtYv9afpRruw/QV5uSx9NgDIv2WspvuvTsKIP121hwtv7bGQRm5zBVsy692eJ9jRCGV
w5fArKYwaK+6m0KJcRJ3TM4GDPm4kcdHDUjiZhXabv7TXpmo6hcxF4fZYGkT/sSzlWFD3UgvBmaH
4ldoykel4L3NwfJmiAzcVa2qcXMcltLtjfpo/v96p7e8In16mSbKCjqnqj4FLeA4V4yr2ajvEgDE
RtKHB4ddFU7XwtpzDVkgz3qRgRJFBzXqXlqt2XdLvFPLyjGGetvW4Z+c1v/s0fqS1CRooJY3mZE4
otsaWeYXk/BMy1ONkYtlU0a+YJu9IGRCQLqxFLeKf9T4S0WNoB5CK2AFb4AytJ1SHx4wXOzKxh+U
ffFjS9o20aiexbNXnZvb0ETesPwNo+aiQOm4uMCct4J/s6x5Cr0QwUzirEOJkT/qXqv4q+WXUC36
kPzNxl6FOpmt4aMUHst4Q7ybNR2zhibSfjyQeVaXxGeHKvYaQGo1OVXPdvcR6bKfTpQbNZkfmdkV
CMDPhmaTp+rzOD4We4DaWeIIaB9zskzJNVfQ3M5e1HC81usRTC1cxw/FuiVaeq3CXco/revSs5Bu
NOy1GdcEdc+XOD5yb06Lv9rMWMQmRtPvhNI6AgEgRdchgsJ0FXGYkC5qdMZE9Mo4HLWPoRdmuH+g
DwvAd3+Zom057heQWMgqqAQtutol/AU8z05XDqsB5K56dcYpuO6rBZhot66wcUdu4WRwLMMX862k
dZYQI8OrMGiGHiPjKHe7ajlVPyaaq8wcL4DLoBTjeJGGvfS89k+UuuOhHM0P3Yr4dN1cDQpza9cR
2oZfg6iU6qzeZm1H4Fa/7CKqX7PukHPqjYPPwi3aF2E/o3ahVBU5gaTeVB595mS+o0m4c3RImTJk
BgTyWiwKhSCMIupUys008g8CXndfufkxTFsy5ReSivKNNv+MaAILCLzzyFkuBqa1wsugicOZ1l0t
3nbjuUjfbOO4TKcMlhWgV9+LHr0d4G7jtrDOjZ8PCWj/O9E4sCc3hjxGFIWWstdxOTfKrf+zf/KE
MOvEM8LvmqKKLkluszF8KNwMC394iO9V/ZmjBLOnw5j6kJlT4kOKar0rYe/qR8d6akaFUeIjY3pk
jMx98Dtt3thbu3Di8JxnQV7e7PGpHT0pP8twy0N2GNhXNeu+vDegnr8yuza4Z1D/VOGvbjmZzdKP
VjmTHT53WT+ts6vzec8O/ZGGswgGV6d8SyYPQW7hxclH3RzlL4t/Zsi8ufgJq7eBXkORXVgBISFh
j4Q4rlXq9oL7E8dgp+yjqjuIFg6QRCIoxoKUyZFNAuQYqM/nXe6ZnY5G/pat0OnIWQbEAXnnCz7e
/E70zSyWQ8Mcpxqu3T+tyjlvnHmi+jQgaMMXh9BMnYkfdmk+Zhme3xHa7/KQU6CosT22Dw3ZSsOw
8dhvMpXBAhVJ7lQgfowMKH1sjL7pR/eisJrUTq9t59XTnu3L2L4199R2eB4AQQErlAhyS/rLy38k
otaFb3+UDJrKewvMEqVbuSTKtNxEKGQLVzM3dSy76iUpocPdx+z2sSx+GG5xAsnWVzPdojPoORZr
mKKzzXVQKXzoUyD6fT2w0dgdb8ahGb6w5D6ZNN+K1ZegMdevcEQtUb5M1C+QBNM/kUDLTx7vot5P
ODTk3cyqVK3UXR0jDVXs456BVVBrLxyOa3TKlo8meY9iz5b/yVB0ibgbmR3oT7PszQbc4yEHgbeh
f6ivlxPj1Vbkr6GQDlHDTRNSd/Zmge1L9buRcsy68fCpUAU8flIcHWcuu0aJytB6WnQirgy+HIT6
4ncOyS+UAhn+Og538sQHlN6GsfHtIgsaEw4H4m4912jpIghQhNjjUx1yTkSuwatdV99pfEpApiOq
GRCRRO3WagtnyUFb8Ge3X7r0ohUT4qAJTT52T96QyGR4R/pYxn66lswQ4NoGt1RjeGY2eYuOHieP
AB607Nzn06ZWzOMAo0/LqeRo6nWIbn2LtHoT2QikNszbo9my3mfPMYmjmzHXWzRQICZqvc2MGBSO
LbwgaY9dEeYZxKS/W/WnpQQ8lyzjQIrSdGyrz9zmmUgAXJhOrbg6KZbqlNZV6tzHRz1eRX8u+Auj
/JN/m5kiY7SuufgJazpj7ykpyaHCAq6+SGbmxbo/k7ldcT2PzMkhqnCOimKr/KmA9nbsg4w0y4oc
MlSFWxp3qeZDOdQchetnZX91UfT4Iwee/xRVjBGxJhyFydydOKp4nuYY5VfxwZVtKcCJprEZkWgX
ZvavM4BQ85lMmzs4CDYdBGQQA+9y91TGfx08/MK2O/6tonP/E6qcaQsZoNYjdrSGM1G2rPeKkShp
38c822sWmqw43av84JFlHuZOPxSzchvIJJj2pXgJs4tAyxiFb3I3de5qK+ehH0OvVR/TZvUR52lQ
HKT5w1bArxG6OQO/yvCW2M+qOvpzvu9WeKrwWkYgStq1j/aVCnP4rEhb3fJWO3SN8betvBh2xTB3
onCYdvVyl0iviToyaX8b1ZcAYkr6nS6gWzZpa7lDCfKe0YtYPPdTf0oL9TkXYNUC5r/Y65SJFd+i
RS7RLzKscwHTuX5OHRdpbN8oc+Wdm9svY05eJRuuvV51v1RG+CeUj1QP7ZqBN5zuDs4183voQUq4
gZVJsrZDZn2G8bKfF/MlGvaz+moiK66wECTNXZeiaweo3bJgJKY0HhPYfeA0S3bKBGI3Y2jxdU2O
/VrVn00jSm6aQCDURMz05VrthB3dKrPy+CLtsvpWo8xTdW0nNagZi/W+yg8IiCMnkm10/6c8hslF
CCXChzKQvVHY7b2wK1+SrHEvphEvALlqG1Gq28GOQ6dJzcwZ5GYM4l58Ra0Z+TChqBaW+GiFCEiE
NgZVrTDdl+dQ8vt8KxQbf5uL72DSpjeJ+z3UL8v4wvrZpgfbwjvRJG6JIqn80g3hmtSBrxu9ZZ3K
qJS2cMI4bfSXSM/avpVYQrHK2Np0bcQACacgbMgUPGZzT8gzxpnn3JIOjSJNjiVpnk4uh8qLartW
fxv0xFXK7aJ96hb8lxrkPU+D+tnSAUa3rNPUJVwJnKX1IOjo4qw0xyTIaK2bUxvXd8NQbhH3ZtSr
HmJ2sU8V/TzSwQRMsDDFWkBYs44jxtomBlyB9iFimtrieNy1XfE0ToOA1Qphu6jZjK2gaWS+TAxz
jmkVoRNKnaBeRiheHPF5mzY0yaCmiwvBQ31EeylU27E4RaS5PmndPzu19gVBI804VE6o6O5so0PV
tfpHl57Mqtgl0YA3bkjA94tADs/66KctEXXYsrTchXQ+axZ52CQFlKdUY3B2mCJNhS4AR+O2mKMj
PqWEqXMpXhdjL7W+au8rPYjm22gdxPAQQm142/q6v/JYR35PbT10lljB6lMJPFJDA6YgzVK8dNbA
/RXzVZgm13xJSFOy/uvmdg++wjZa0YLUvtR0x0dsN2fobck8iPjZ0L2OqInOtRNwJojehJtlYLPI
1y0bgI1BCkurRfUFjgbNQ/7gV9Q4DovpahG/br2LGms3LLE/oEAYVBbL5i2m2GUYtk2u7RrRC7g3
RqYUzSGiZ87ft+a5Ak4drG+Tc5vhtx8/894msEb7qNsfgDNC9k99lJyUapurE11fv8IC7C7YUFp1
v+g0vRl8DrW0s+IvTTReKLnYz0iL2udKVzt2KX/KdtBZs9vWyF/sNvxsy0awiISISFDjzYpwpcr4
TExlZfIZ3KYb7r0ib9U0vi1h5oSN5c2lcPQwQQlRSehwx24JutYk7pMSPPtnbGvZG+TFIh41SjxF
D3+VCj0qL7U2dKOX1j2y4VSmdbzQtYr/A/ogrrnJ10JG0tlJPJiRfUCCrbkwgLwd3VD4WZpuh8Y+
xPMMk6e5PSqmCUK+miOwsVqfnbirfKC2qhJIzkbgG2ss00M6N+BS8aXB1NYAjwxZeZQg47RR2a4o
Eeeh+pgU20+s7Iw895Ql6TV8GBQppAgGxvsV30qB6sYwDNmTh3LwjfqhEDvN+kEWqfW8Iu2sJsP2
y4doF527M8WURYfxzhhJTS+2NlJ/nYFKsJ2keJMqVArareeVb6CXwqJlZOtlzxg/x/WfaLYqe6eG
nKxFaRMznuDRk9zIeO7U02zazDq1qw9uqOobtedH/Otqov9C4ylDgdAyKJcmU7rxmUkNG4xkuHNx
L+vsVbEW47xAc4Ml5KzmD/W2kmluPp7N+mLEb1ILSr2Xy+rxwpUJuZOF8VUbPGjaO5oWf8iwo8ko
iGOt+auR8md0mrwnURRoCWRFAwqXycJ2lt7aZQqy/f6vIxOmm5lx7BsSjnY8j+VPFn7FI3Anr7C1
/CIymJiwixQ/fg9KsciK1xr+Ovgd7gj5MorADK+hctLCPr5kODc1VIg3fV5/knqc9mn3ZuVBnxu/
epGcumQMdORidorGqXcq7WxMdPeMOcSK29dO1r8khuoY5MOak5Ojxs20fts/lHe0vqINmW00v5aX
9DkQw6VqjkuM4An1qqUWsPyFa8Tt1ohRYnvE25kLfeY8XZuJcKnHUFvCT8gwe9LWziXMk+9cvshO
kHC1qEBktu76X0KyX6FwvAqvLafTOu2S8KBa505PnYgjJhvfxvYZ0glqeSogUn27BHlDdGpjy3Uk
RfdHmWsNhiYes3+jFJ8zpnHRHmbp3zDZPof2NRGNL02vQhNEr054EzS3zCT9SheQVOTIGcaOkza/
Roalb/t2JQOE8d+rwgHeVLny7x/V2EHExIDMS1tl/VPCJlYU6zFS6KsFp9AAgfoxhVZdzlZuPFRM
SlDI27z6XBcSP2bhtKvqKMpHH1Z7m1zpx0WhZp+miXaKP9g94EB4SOWvGBDAqt3GBJPv8WpUWp64
gOHrYmA5BenI172tbSZ1dYs6hiChzrawogldAWtvKv0WloGCFHUjQvskDeLIr8mHqQCws2Q71ovF
frdrrPEyywvulrFLakJVIbTLHOJa9KyfDYEoRreAOWj+OP7FjWk9owxoNmNcDpchBtHn2J/htaJY
WVxZxudhA1SlT/KQNs5YizcTGQoGj8rQL3WpBQk+l32LKxnjilRurUK7jRKD97BYvLArIspZDWP3
kej0Xtfk/i7rPVtHCfHGVunlkgsQdKRN+kCNjvMwerUprE2jpudS8nIEIkNFwJymsS6aEsyCbOF6
zNutOkpIWmcwQAax6yBFt2jM3WXWrKd+Xj5nCdxQ0+XWtVTUw5VpPzdKmXv2/AzimrX39rEpd2r0
V9krWhjlojGIinrKnMo2L2oHq5yf1fAFlXruZem/RvOz+T60XJp1cwutq0aNK3rCQaZP23qbs++Q
5att7vH0oXC4xdZLb9xnHVRXeZUBDdOHIuieCshijb/H5bE52RPegTBumidzgWQK9VzZmkmsfoa4
VQuI02iFk6vC0LUZruTR1x7L3QBxHq6NDZJq7qY2E5/92niT2mBoDl/mZNxqoekW2ay8yNZPOEgO
14LeJMkbEinayQ0EGa1WmyiCJ+mrlSMcKOln1xW/0RqDkt3rtds1afgmAS/Iw0syA8nGBoKbTs+z
bWzOKq8Pqt5KpvcjQjM2+JZuKhgBoidhbHP5e4k1bOEaumLtu0isI+DFsFoydDKzCbYcpG+c43rF
gWkGZfmnlQYEY08k0awMB3mOFcKCv6vpbgz4hMDkhbC577KgW4qtAYoXDZ8VXcFD/IITC7k7KsSR
j5vjYXodJqShQi7ZVlJXB1FRaeSbTJFse8ZoEHSwqenx26StXzZXaNmcTd62PjpTfo5K+19RFwzQ
4JfGQhfA0j7CHRA9BkXRvvW0YXYAbqkxHgkkTiUf3XjUz4GJIQoFs4AQsdy2Zdtp04dMnaL4TSxB
b0BoFxqqF91A/l2nevgO8MsB1vwaav018s2i41BipKOE7WUXgoyBSaRnaThZxRw6HfuFuzR3ch1R
s2iRU0ygnKQlD9i6lIFzkmWuqPQrVQa40VavH/vdICMCWa3DgGsKW/GsIGppLSfvkyAJl42tAs9I
9yXiG2uUY20+AUEe2xHg2zIuSlRtkU8X0dS+z0u4K4cK/xBqNRKezZ7/XsJ+sCwvayBMVHwtL5ZO
tGH9N4UAedVsvw9ZC/Ucs3VLOJwLQ4DLiNrHnDCTcXpC1t7suty2tqvdAL/G4onitcRnFpLdqLKb
ozagNLOUFrGxvA9VhuG0c9NUZ6uLeAo7eWQuxYnS6WjTYxu2UIRXYzIAkEz9JJnWzcwaRwlP1dI+
GUz0mhX7nQVYbDkcY4fMZl6BAIu6e5MhTpnmbSW084JiFO8FPOSCxyKYpl+1MQ9FanvC4huG/+Lv
ewHdbYtpG43NLuHHUjo0/ONrpUy+nv7j4N8uVXFIbHMbdgHLcTwc9dcQzU5dG49NE8pDodcpgaAc
HWTY+zj8CFtORx4UxDVxsj7Vke73sNs0+gLFWq81EXHVJB0V40JfiIPdGupZdpr1V6DU6sNh15T/
7EZriH94TE4T2jjaUoa7JG6D+YMOLE4+IxkiBR3b4CbS50ROtzBsflUQjZYC9Wxxp3rERJaiHodz
A+LPxEVLP8Lpwnha9WBYNW8xogvJ9OVeuqlVu7VjzW+Jj3eWBxejzdGOLT3QLBTwS7UdpfvUZIFB
ki11pur8VmNGUsdmrwjZsZLuQXMYSt46+Uj7SfV46ScO9pTAluHb1qd4K9Rwl+nmv1gjQqbJg9kU
Tzl9tE2J8aZAkKdmBiozhAmGcqDBwxWYN8MuOnbjbZqSoF6w/hn1XsNCgCnQI1Dx4YMfBJ+UNEJ2
IrsyxYYdecQ+X4GWsSZF+rzPUHvooHRFfGuNLym5yYaLvwj52seifqn1twkvrzSkug4fVbniAU2n
72Wu8NbX5YdSpZc6IcS20/qLMpuv8Up7Ed3ZTm0vByk/1DYRc12JaXOngIqlbJWPzyGK+TFNLIgt
3xOGFjmKfxAlcR8fwI55tzg9KzMLogr5eQaVeRzqSxzeWGbiClL4UEQP26TfDKnX6+m3DnA63Rbp
lXk/acLLqENdzQQAyNGE2Drs2TeA5Nn/932GDlyfpquMJHVFaWsv47ZnObGsJN+olH2rzeKuerFf
Yl19Di3gDghhPJNJP3vWgAJXUSLO7lwJan35Vi3zq1Q/zfyyWtRXtpSDhWqHJKuwo5Olz58o2KvM
9sYQEXk4y6DK1WM6qsLiVWlB81mB3SjtB56L8sGEP9IdmGzmemHXJXZDK6GyFnbiOjK3suUrbRlY
CerS8pQ0wCRq65i8zWTjC0s7ZAXkcm+F+znTbiKN/UzX3MieMWIEdRooEspSpO2DcNU2KNOTZIXP
mCH65HuazGu0vOvRD1ZfqHy2UEOXXDV+VvRrKmmXDpy9NeuTNMuOISy/MmTj2ZwzlFCxqfkscQQ4
FZOPFfFfMuG6mkhoK6xUfJphRtrs2LQeuOv/x3UpR1SqZKwnViNBnDVYgYeB70mf/TVGc4Rhci7v
lvWJ8m/VvmvIAg3Jw+jOEjMMB0r9ZhnrCzvTzuDWKRW4ETuSTyMmKKn/mtfsZOaHpYHpiCqXojCs
FSaioWWbzUsQW9FJQmvQzOlRT+u9Gul4ZGbdH2pVdfH/eLnegDrJ+yYENUjq+K3NZE+gaMNh6y0J
imFK2ftiOkVd6ETQK9W6oMun8FyzTDevJjR0XaN81qttxEArRLxK985sncHmRN3S4ABwvVMRt020
ARi41dw8AqQ9a9MHB++g3K1lJ0K+NAebJcP+M4Ur9oxq/ZkBu45uPB/CvqLntrqdzcocWi91acDG
3FbDn6unnklCaQANRB9MVnjj/Spl4vSk3wqRvDZnTisG3pK8Rpho10il0lpyFc3qnSTq+ICVstjn
3UQWHSBvmrotm3uUuA18TTNNe7M2nlejq91Or65dd1viQNNckWiHGoRY0V77pmKEjlgEvCoPtU3T
YEmrfBnWVbNmamNAmNhWtPKczgPG8TuWtp0tl0GkZGqwKuv3bDxTUQpEerGln2K+Q4ezoj8coRJS
sNDRrdUJq9SHrs0XHd2mtW9QPljdVo6Vr7GrERkX+xkgRi331vgTaSvy8+TbVHOwcIm7zyYX7K2v
kuNMCPhmrK2veGVZC7X1IGDwV2aJYT7jdwFFWbyFi3w5S7zYo6xjRVA29Ly8Yxnq7Z9E+1OMLW1d
l0I/w2RCEy/4jaXmFLelq+HIT/X2mK+XVuSB2uO9gDvSimtbfpjp29JyD+I1tw75hJa9RS6unWhC
ZpS3ACkffIVfmVinEjd/qBDhZ3WGVlRo3WoeW+mPMiE9xzdstNhgHiKlIanx5lseDqKYXLqu30a4
Fosk9qB4FwX9L45bH/GzSkFuNI5utZ6EQS8Rqpw8hBBJuFulBmgRISqWxDLfLvVToT6pzDdy0K97
MmMB9jcrOUjmjKF1fXsQX5FX1TscugmopL4DMBIi6MdzMzgFMFd0E5HXlAzZqLPFbyNDWgKMWNmr
hLoDnQRKpfgJMfkm074s9mfYBPRV0gjx2uLQlU5DjBTF8s0MMZ7NUq5qfEewA8kZRlPSuV5RVjRh
4SRd6U/L9FR3kBvHZDh0y8ci3NTQHTU79Om1m48GglE1OdeyxKMZZx91IXamZfHpfdv1pZXKvWHC
8rY2qkyskdIXY8eOtRy4D6M2OJLX5bG79ta+sm0ntDFuseJWPbz2rL/J4k8vSnRdxp5q5de0+bSV
ocC3gtWhmRQXd6q7qD3yhyyQUgSy1iF6/EbDF2s63zx6KdBprH+DCL2yr1/lcXhKoGMGk+Do9iCN
ETYxyYvb6CVKH09FctXtZN/wSauh4sO6OFo77HrtaMmLTiIqI2wadZsB3YzcdyfMxgx3L1ZUvWPU
QAAAIeCnHRelugszgpJHHVHJspbuMn7pugZcNAAPRHVALhZ4asvmPw0klZuOai87RV4Wt5kEkZzl
U5XmJLPETGHl2IOuGGM0+6HVL3DprL3NPARrBQCRtbg7QZ6GuXtN2oq3vYuoxC11MlZEr6qXSFKM
10du3/84O7PmxpEsS/+VtnxHNeAAHEBbVz1wFymKpHbFC0xbwLHv66+fDzU105maWMbKLPMhQiGJ
JAD36/ee8x19JTnfr4LObq88g8ZB4NFLsDx0m+6ATBQLFJYUbXwqpxPSzth4jqt8OdWQCtDDl8ye
Xxy29iG4KxkC2RgnvGrjR9Wr1ZwriVlixA/WD+lnVmN2HmufGrVF2W+Uj07HqCttKb/65l2Z4roq
jb07syCK9FzALpK5G+7y7lLROGamNhnxIqAJ5jI4dgy2RSwzg21vSvlBuBGco2i48vvPAIuypzjA
Kf/idZRJmTsWp6xCpIa/vuPkWWq6jbevN07+fHosGIWY+kti2M+gj7S8vUqT6MUM8ONm6XjrkCVw
R9d0R+nZWPS8unOfIHwycDWsa561qr11wfUg2w/V+9hciVBb62LtOu0V05VtAeipSNI7BS+LumlC
qgZbkBKdZAbUfaP1LYhPaboKkGejCg1H1A3jOYRqvqDOhh+A9FdpzjmdpqXZ+8uoXqu6fhdNseVZ
WnW1OrScnMxYW9pMH52E0XXpbwWdITXcWSOFmbxz6bquan+clk6aUGJDx9LS7ns633DhxpPO1pTX
CHZK/6637A31w7aYywu6bmXxDctv22/cEDcb+VSSHjnvFetBKTaIiNycKTU8o9w56Wj4Is4XRgzM
WeI/9qthoJTA8oZ/kRTB1ZRl7ONTfeP02uyJvNDdyaP7stxgvMWLfw4Zho6c3h7Qi8IP0HnXQyDw
jdFk2ATpvduu/fHWgMmiXfFYYmktvE2lfesbhDXRprWXQ/UN3XeQn1v9tvb3qr8fjavO38WBthrC
sx9dJ2hPvdUg7pJyM/YfWbr2steQqbz8Rrxm5j02TFHDF8Va0T/qydohhKo/ChqcWgaeJuM8O9Wc
79PzkNIxd41Z5BleBw6FzSlm0fC6i7RX2XAjusfMunM7edIC+1vB3pm4N9TAK727YTRZ6+1Dqfat
92RSLBf0wZPOz9e1J/2T2/ZLUXPRQjwercAExmGlJJqkb52TVwI7rFHZ54ljHczZVFuWLshPxuLL
CsZ5atRUovWNZyPtmSKWqCmlx5iap6ZCjWXm467VXCZReb33nZxloR3FtkOAtSyxXRnpU6m/J9G4
LfGSjEVPu3GaAOB0If/IPoymf2VE1VVVlLtEwy2VaFsDE4ALESa9VnMezLBW04dyl64fnfS88Wgx
y31h6Jw8DNTTdDWvPIb+NW29on9RcfKaZYICRjLbMLam59x1OVU8cuBDZVMQjdjxyvQb3LlrpXOI
zvEER+rSORnL77h1YeQM6baRJ1OchHnl0hJiAqk71wlH9Xo8uraxsMuy2luOIm5W2c/MJgCOMOau
FAgpBouKK94Z1nsg3F2ExyuemGjHKPCZcqjO5BE3F1LgyQKQpUdvqYvqVTGaGYW1pX1bWBS17rSv
zPiYmvVdaCH51ZIHLQgPPtoMWwtu7Do0F26BCa2Jdp6rdmLCEAFhbcjHFaiNjgFgdoH9szCrxyLC
z9Cvc+3ab0FGj6m9LGb7UcyU+NJyq3YsrubsVJYxC11ZStTd0jR5n80t3W1G8/nC57SoxIBZIKzT
RVvqz1rpv2gRY2EmU1JCO1D2h2SzrpK1gTDfq6+GcCNDyhU1fg+i6JB5KNgxKlBB2TlNunFWdmbb
1mvXDjI2ZWRrX15UEB4btDm2Tpdirs8THLiZ9PZGBdTpXjhg5By0QDGNXSZrTbmK8MS34cbGXVhr
jwE5lB6TgSZRCDYuAa8IWXdkl6tpYrabjR+lhwxEYyQD9KUbMUS56bVD17BCYNqGSIpQBS5M5oFp
kq1rq7z18+wkE3UO7epqSN1z0R6jHqhS234ipIm0naudgthegdx4Nnx18FOpL2OFOYEqnzGkt6CH
dYx9NE7RgKD41zgq48cBOe7XuMc4yKbU8XrsNgt9+TY9YXhezMjES7/AM/gbZOJPcNRfkx6LOOps
Xdgo+KyN0u6L5rbxH3/zBmYy3w9oWvYXjnppKX1MTGEcdL0vZoGoqI6jUBFSRJvpkDEW5Usb91hj
7cqmolfMXD/bwGWsZE0K9cFvXsdPALdfYyHjRmRV56HOmYabGZ+b4GdnBLiZVui78CmJdZksPTop
zB+0Y0S/Qf/Nr3Z+9hF8QSBXjSknSZby9WAB1oXdJQNfx5A3rOnloZa+iz2G+Y3AXpu2yaEzr3rj
SravQwPooOYG08pt4+FVxA0SNs9lItaR5n2wi9Vqx/NLYy7j05SLkt6DVV+EPS7FSKXm8abKWzU+
ZSzD9atZGrsQ/YfuYTKPAvmq+gf2UMxPWDKXLg4zvxiInmh3ka3tE6tGXg/5fWqpaDHOc2ObePHT
hQzuSSRxKghnJU/2q06capHtyrbaGXGzz5SGFsmqmWqZ6iPhfCDKveDvhgTnnckU99eX1Jw/vx/d
WvOl/hPosyviJE8zfSKIUV2fVuneP+fbcPG2eqx3cbPQt0hL9MWTtsRah1Z2se8Xd+3KXdCcXgbb
78HyHQ/SUUcLvf71KxLyZ3fZF7iqcjVRa05gXgei28Go0tF4aOUziPnnyhGLwjNpTwZrWnfzEAxV
K6rRMOpxKJnU5eAbmV4kDdXZvmVc1VF67kqA929R/RRSm6cQTe1zqc6ekewclN5tAHV9ZMrUAzDV
bXGDzPXcv+vFQ2Ifhu/2OP8CB2DXtEuz28h81KAkFmvULMFJV1CrZnnAjehdDE5PHfq8TO7xu1rt
GrnjxXabtXNHV3pSD6O90cFjxOBCjxoFTbtyKAGZQHNL7YOXxkARjhwIc+J6svBcb7KelvcWQOHt
bKekT/u9d9C6YD1ckuyiH813EHTFuW9fTdZl9i5ujjQ+JAx8puLEzHUo8PlrewSZlTsseiBm3YJw
3UVG/4OuUv/oPDG+tc1rk22MerHtdowuMLzV/ZWEG9TGNzOlKzXvB2C6yMjER13wEHAG9pETkDs2
oZfo32wLPbJqCWaebrAossMoJRa6LrnRg3NSBXiCrMdEWOcwOgY5mhjvlCI/BEgQ0SKq1814VQsL
HeedK25a/5Mwm2Y4mUO5tsu3KTtgKWJS/VjhwZJzrjcPKCAlXDEGnSxxF/NIGeVdZYUt5G33ThTd
uWqzNxE7K48zj8GWn2ac8eDUwYYYD7HtLTlJhNV6gBTAYZMKbuFGb8LPADAUG8WMtYIDEOxS/7XW
bzIKaY7theXCrgV9JaCZIGvaxQmrjnnDHjbRnTeR3ma8qrjfoi5FljdFcEwKikSTkDTzacQMgGMr
qh+qcd9mB4HCoELrjIaujLB9hxHrp91+d4G2+Tp2R6tf2uK7nOgGEJSHh8EZzq1FSPUFCowRXHkS
RE64plTsnUNZ40OLccYFL7UIn12lHuNsl+lLr3iIm0uRiZXRBbcadV/adVieiQLL3KVqcZbUptoO
ebxA/FwggWzT/O7Xz/M/Y+1/tMJ8QfFyi3SuNxZIOqGxYFOB3Kh1r2FNnYtasUPIKpn4KQq2KTEu
mnVKDVzfkCOZg/eqWiByGUychzE9j8Q/9qXzXbPQN6fNbMZ4LWhx6RwrqeM7cOvqgvAYQMJBIWjG
WxG3CBhltUTHWTpUMzwe8ZVR14xrjr22b5Kj5u67dO9JA3nFfcLELUEck9SXYtyNUX3uaAglHq36
om22CY3bha3UxQ6999y3l7n7UfsHH7mPjrw/be7oCa+LZrjEQ/9m+t3OGsaliX9+SMAFi+DGmr4N
2ZXZHJ1p+l1985O9Uf8Ca85k79utZaTH8RIxlwLJ+JkWG0E9NwssljTB6SH8+mr+pMrRv1xMx1dF
m2n8qjxSxpWbVZjj4QkN81Dx3/sNX+jEY1a4herxb9hzOOn0XjPRb36z2/0EpK1/QRJnWtVH1EPx
MRIrFIo6mkHMPnMjeVXigPodgN364Z7qfI29sZJizFxnio85jhpNnMzk6tefzY93RuDPf92sKfyt
SoZtzBQ4pctZmwvH8jYTx3s7E4+//h0/ucL2/Kb+VBC00FITkpbEtR/zZIUaOy6LPIqbHAjfr3+F
++MPyLW/3rC6hyo70YZrxi+4gADsVYDXkJyCgbWDaOGiBE2DZIOK5JihjSjiay1896GOa/6ETGtY
pd3NhAJY+4xL+sthfBXUDHUqbeNmexWzJBt0fQu05TXdvLRb2am3MhHFhrOKv8y2PqM9zlfw8+La
vVXJu2Hcqahb0Q9bsgFXxrEGA2bWNEHj8KXNbnKk2XAyvIT9xfhWkX/ZDhtPeyzUuxHrl2pipBel
q06hvTOgLHsRrXitJaPusbQuHUnaTXqDkGIoCDgYvhUhSHKyDlrGIqO317iKNC8J6cneh+lBVIxj
VHpTDZhTOOExAY0YRoVJ4fzmOTZ+smbYXx4zveGgbcua0UGzVRrgOry2z5oVPFgBBpW9n8KRxeTe
/XtPnv31ycuyfkQyoR+aoJB3ThXXJ+ZP2ATSPPegq2cZaJDEWSGqisGiuY59/vW99jPwtvXl7KRr
k24W2WgetLpidjf52SYe5Z3WUuNkaMEyhzWA/rmtN3S+PtNSX3dajYqz57Dc0tvMaZl5euj+5ub/
ST69a315iHuV1l2gSvOg+lrDe5k0vglDPtNewlyH4RQy6/voBfpsq3MY7Eiho26wAV9aTQLSw7GG
9ypOZrlMUlxJOOtQMbM6OzQ9RrgyFtVlcKhyRO7X970nIzSvvcHUfH7oMP+HSPCSCaJL69b+bxZt
c76OP9jkrS/Hs9YQUaTDGz3KVsLgc+iz5JsclCLmqGXrOwzdGM3oxTcNRavt5scxhNwzngIznGcw
aDXq8DNr07siGbcWMuQUwZsiYdIlJzBAS1pV7a6vGNHgPu2rgoY8wEYnXKeB/F0k/c/ew5ej0GB5
vi5iLwf41DOaQkez1F/9VyjTEa1/0CeuiePP3dkmzaIVUsgCffanfVdcwu61f9A4bzDDe+tveKyA
9Gyng4ZEibePnpw3RNQIcJw3WYHa2DnRKz1KoLJi4T013+PkGlE59+FnQiA7zRT2jaeK6A5rrb1T
n2qoLGBHfiIj0up1vK8BB+BoJoNui3K8yQCjLcpvGJkrfZGeYVO61jquL8BJJhWgCzzQQs9+kx/w
T7L+j671l/OZGI0yn4A5XQNp35i7eM9Y4hol5UKRHq0t7l2iv6yl3JOhulQbDxHkQiN7rNhIYpgk
Z8d45S+oXnf01ebvWqVLTI8r8ChLi87Mq7nG1LZNlrgLT9gYbpItBfU1tGPEsVuGgVfJtt21B7V2
N1ip/t07+Mu+J93Ar2TOuyJFeYnlfiu2+gUrKrxn0r77FdiktbziY14MC2sFq3T5+fIQrOIN3c4D
Lu/ydyD8n5zIrS+bYzi18cCqLwhsY+q4wj2ynD8iuaCYW2LsX4Qb9fCbxXEu2350Kee//9NmX7E8
xPH8u/yjdpddEUtwHt8BbC+z9b/ZF7O+bDRegxCkEqNz7XuIxMv4xhWo8bKBsuvXb+LHRZFrfdla
Gr0r3SHunWtDm62PLUk3ZZTDR9c2XlL+NvLlJ6uD+WUfyUyvArc+0Shh2ln07coaHzhLIDtwNr0k
taA+uNNb4v2uSPpJrWp+2SbavO9KP0H03rUg5CFTauU+pfEKVA54Sr8qBIkj2W9uhJ8Uff/sDv3p
PjCZrFpJwsSMjWM76a8mPm/5u4/uJ9We+WVdDSxZjLFlEpYTOJeuxJIHHPHX1/5n7Svzy1rkOKmb
S9XSkaxyiEVxxUQ9Vp5slvgnwFwPcrLXuoNdtkBdczIGJr2hDWQKeL9ap7ai5iTPFci1CTOgLRu6
I7kXLIZJb9EHC6AgI2JIsmpAo+taeJC10K8SV+mHFmLEamiwr3Q4uYFNZe6LJWA0krTrIzILJ8+5
dlMDvqfvg8BKdO+jBTK7TIoB6X5i5XALQNH9+pP4SZPb+Zo5aRo8Zm4Uxsc+iOCzyawbT4aWtQxU
2fUNxRYyEUu5A2IbrRlv9GtvysydZgxvceNqOyPo+v+d//Cf78N/BZ9kDyZjkGf1P/6bP7/nGErC
QDVf/viP+zzlv/+ev+f//pu/fsc/juF7ldf59+brv/rLN/GD//WLV6/N61/+gG4gbMZL+1mNt591
mzT//AW8xPlf/v9+8T8+//lT7sfi8+9/vOdtxmDu9jMI8+yPf33p6uPvfwjBc/iff/75//rizWvK
992/8gmHdfP6/37T52vd/P0Px/6bYZs0EwyXkkuXcxp9/zl/RTp/o8cmUM5bhqm79pxnmeVVo/7+
h2X8TSdLiRxRYUjHk3PEYJ2385dM+TfpGIbBX3oQxPiJf/yfF/eX6/M/1+s/qKLOeZg1Ne9mXlT+
Zx8g5s/iFXi2aVmMrVxbftkPzBRHQWAJb5ulFkJcJ2a+bpVdAgyhMN8QQwHhgB2Zr6N+ov8fo4Rw
y95Bk+sDUScE6iFvc2gRTo0mbICvV+sUaBC+4g78HirL5xFL3xP/pj85WjDtJlnqL5Huibegj+SC
xKkUMaPRLDsUzdjeg2T9p+vxr7f8l7eIEfnrm3SkZxqWFEIYum65X3YkX5S6M0WDsRW9E++MsIaW
5Xkw8wbwTAYppYDffduh7ysJ0EG1U/iHUWbZepjG5L2u3GyVt7p5aWl8bt3Bcx49NQXYYl2G1GnW
zyM6W7kbS4QBiErgsnCPu4sbexzaW9uujBXuUWVtsmnozoY7yDff76NVlGAkWgaDf11gQVu0Pt5O
AzOKn+IVl9bQ7AaWqY0hLPd1SASTSa3pDWPTlVq6qKRtN6t2SPto7zFDnmzNpk9spNnnYLnhdzDr
HBmaIDUqqMRoVjGFt+kF6m+FGtAj+633g6OhAWKFsI2GCvIAHeRokA2DxaJ89/qJIUsuTVSDRqne
8zjznssIbrqTjPBWa8PDstIENiAKIN7BeqCBAMzWsp0HDRvcs5X0ItrEyQSJ2NLmUQgTHLGcwBXH
MDnTFAFZSIrZKLyB3AmMTc6Yukc3p1/m1H5Ee09Hdthi2jZdEGxFNWq7OI+j8+jG+dZvAxAUuh59
d4teW2et8m+YhTNCtgLRXtutI46iMWEK6cZwNDx4wYkTatBs9GoX+3EM1AWzT1xDZivzDvFu3w8v
jR0iOx6HLv0Y4iF5noj2I02CFmzXBR00CLN8tNrU2Jh2Fzw0foTRkQOcwD7mOhglIn0TWjZUnZjR
/Ycne/vkW5hQuWHIQdUCRKqTAgqXaKh0FpFe7TXTETdFW4PPSvxh5bYCSEIR1q+N662Ktrrx9Gpt
WNa0hHed7zJzqK8gtZeXphDmKTNKmiMAB+ykCD5YiZhBOTlissnAqpzpzSHTYF+pwtSuoiwxHskz
recpc7PFctHBjNPTb7HVOPiwx/F7Gpo0EK14DO+KSYF/RysDLgWj0qowxu56con92Ge5Pr7MiWvM
vdzAwWruxTho7AYshemnmzQLWAmmEaKgeG/AfV1XQQFD0a7eSlYnxD0jUHncLkurAythaOPZlpr7
iYzzqGbao4HG0u4GRha+tgZPWp6CDgb2xEfmI58+9y6ZinJgQlcOBtQLWW2VQiYdQJ+u0eQxlfiQ
uXXVDv66yIv2OvLqdJOl2ZJQ7IUXY7EwxrJ76oWx96EmVQBxVqYefGrGXVloN9DJ1mkC2Xbs1GVI
wse8Ge8rWe390LzXAnUXh+mtUOUuatHmAKR0o34r2/Bogv3z/aEm9mZGFjQ8TDEAUzOo7rOsetWi
/rFysCU6POzgaWz6MMY28R9Gj7lq3L0xyL1Xsfg2qrE5Sk3mJ60iu4gKBimziD5I/wyDBYR9oJTa
NX2NPZYrkGEGICFSz4hjMXEdJhYTINOQcFmCVTlBJ5RJfa972ZoVie408IuJcghrFcasEOSWFgGv
GZPrHOGAqaMsoUsVkJ6no36tcObwocJuqFSDSghdcyLJ7dUK2RxbU6krBorxLnOzeyv27X012AV4
0Kh8J1okQ8IdxJvBsFdxTH3S5M9apNxPzTO1naxsEgj6+94OLeZwTX5n2N1aZEnwREQAqU0ddioB
QzhRdOyRikdPfd4ADGIElEtktDELZhLrGNa/2R1Ue1D3qJqjz0yUt1Fqcqr0WN4beTP2SbWewgCr
Z/rg2O69cm9UqO4jE+hLGmcffszPH0pa+oXwjw2iVax5hIa3/a2D7yiT6TZEFGOUQABJa9knHYJr
pX+bcv00DHMYAOQat7vum0Q7drLvUFsXFy4uY3J3h7al2IBpZ5yk6tsGzWekOwovQA1nSqE/aZgI
+dOVZoXHsrLXNh4UOySkx/GAerbldCNYqcAYX/ANAb3KHToHWKwZZj4HoXwWRXG0PK5VyMgpanCR
kqLVqvQUV8bFaL1opbvRvpLNnAnjkZxQK4I0iSkrC+xBAZM8PQpPkamdeKjvNITARAailJjFKzAB
DfCxeFdQv7qY1upJwFzsIAGQOoo9vTj1HRwUKHRFn934ro11IXhFsQxWBcu0rzxwJXp4mFxwIaVX
b4VuH43RAVdXydugbQ+JX9xkqJbbSHtEc349W1cjZdE3TbtLzGYhjTxZ6RgGaoXUNMiZ9Qc9qPHJ
W+gFMy6gA4nfIIUfdo39IBqicROiE5YhbPC1jWmLwb3n7xqjuh5S+zgUMtpaxSfPFzKGIMTxbA7O
wW9aLHlBBK+EBf7aCMD4RLiCofQO96qA4RRTzcNhE3p2zvJmuMeQpe0zad0m9jSn8lqQkLIZkRiZ
48pLcUnFMYReVmCP+xuGmeVwsyKr2UUTgTZ1jhx8oLLYh3o2bjscdou6HdeN+YogLFqRZoUzzYOb
53mjg4ncjw+hqx2dYNS4cebZXRiR8B4zndVAjUGILobptXNahDnpo4FWazJT83FwkgHWje8+uGSv
EJ1Kqp+DatHZu8CJEzh5tYceXc74xGg4uuZ1U4LERInXWVymWgvPHER5pgU2kPHGgr7ZZ8ajo0E3
wD4wEaMFPid6ESnOcqDYIDvSIlo4Q5aiAZ9NytAbHFmdp8HHpDNCxKvkPpjYkQjlcIzm0S3BacdB
9NpWE6uWcDdNXXyUM3racWJYJj0gqspGD+sUFkws5yEfEwvzPaaoukjeEF0SLgKUnXRIbMPNcDVp
gBWwx1JfBcldG4irQpMkSYTnOi7o/KuHpEY1plnL0QGnqbLzgPHtJqvuOLLtCArGvI7ZyIdTrbL7
saTTZ+TISSaT/lav9jFxRuxj5T5yTYGPwX7gFb8An1ggMLwSlb6J+4Z0lk5/RiC+ikP0InHzPfKL
o4doHs0riRreyxCFpF+AjihcUlVse+sHza2Zz5zuHpOwKsJvyk3qRW51GKE0Zx8wyjbaYlGnPWtV
w50/aqm/zXV9VyoidqvJWBY68u4BPyYxA16OqG1wsut68KuVwzgFlxO0FAvz90CYA1Po6wgpJDaC
aiFLD+UtpT76i+osrOyt0vGujxb0mKCo2pUWlRLSAGLRBnZQxVxZ9Ez0C11u3LY4xBrd7FaKx8Bm
ihS14W3UNR1W3L7Y6X7Aq4Zl0+HOWIi+23U6YUl6WFobK80plIG1LDtr9tYa0cNgl2CpkmrTtsxp
8bkYtZ5sXQxIy0gYwMKIbFhArERJkRoF+RK4lcgcf26MYquSZK8l2cVSlGT97GJpG+ebNzsTqoGO
5IgnJ5hn9BrlxaqTYYnzj7o7D4O32C/shUxYKQ0DLyPIEmAl+iOH0Is/TUfDsvtV7uDz9XzoJ8QY
fw6FvcIAdcnDntl15RDrqkUbNHx8wANrInZX1iY1Zs8pWDUSySjAubcOhj3WjwQcBPC2IE2G6GO7
qtroxRyal+fLdlLfDS+iG56ButXac+GIR8tydwGpQD50oKEVcxATN6WM00Op8DtEnnMaEqTCuSJB
QoPDI2z9qOEu3pgpOuOB2lYXOr7XCt1yPgPHooReZp4CZQlyN+BOri5TEz5GjdrpLNScl+fAN5jR
KYuu81T6JJh6aWdu0TzGSI31XT3ED86kI3koMESm3KjG2DzKBGU+I+lSTrvE6Z4A8mPit88CK1EI
GLQfwOwgEswb+2OUhyCoo003g/67fjpM3XAITf2zrN2OZKdwrs0Owm9ezJoyx5uINTHBKNQ2IpGS
FD6TaJTXYsbfV7wGyPBy2Vbjt6wsUPxF0yuv9RUw5DPqrJsyVEzsctSMwtRIN866NzdNLiaQmqq2
sWOwZM6Gi2K2QwTN0qhMPhtHMLeYDNArwVVjYVREhJlFJbwXQtVqfM1WGdxnEj9RYQMuRpsH8KvC
jWWN6OI6FI+eQSQyG3sMpFDir18QWlWbt26AVd+RK6K5JmDarbLWMmbZ0SvJQh/dmzEuuyiOcPdh
1sHXZ6QdedpqLcV4r+lESpVOszXz8LEyq9skLqnrWXJbgjfaGi+bBaW4j4du20a5usejzFS3TmzA
fVJ6+a73eK7poLUcGFP32XMIazBUC6zPbXDvdMK7yuxOXsrZtVgNDpmlfm4MV/roZ1e6wnohwjDY
NvVkfhaNLZ7cXI3wtHuH3J4cbxiCDtaQaUa9D1AHB7g8UW3FkDnyEr3rUOvaXjGJebcTaT6Tlxky
zBgy2GVF4YdnTlRGsMyGklNsrTq0Z9kIkCJlxnwvu5TjXJdwsvQGw/yMOWmwZsyYC6qG6nsvERKw
1PfYfG3UC7mlYckvCnIRbCxXp6Hqko+89/NDl4canbF5iNJF/VXfIOcrp0a7IZjSyvD0xUAr/CG5
pYtibnxnoGycM6aeQ8G4y44lMqDUAAojFWbHzKudzei4JdjuprzO9Qjfr+YJ/0FWZfcuJn/cu00M
nA6N3KpPoDks9IT4IkPo3ZyeQmSV0wMXgKrr3+G9cDfhTBPFOA58FJIak2EmqtqCAXcKe0lPMYEG
XumSj5UP35tYaafUJ61IOFgqhxGFs5cBkbTKsWK5qyT8AWs4U060aKJyZd0E2hRycIFmhgUTGKeS
FMdNjHy7NCSYEgTFj32pGa+5yYc/hOnnlCEgn7KpWYs6rgh6IdywMc2rRMWPGBmwkjWhvh3qmti4
0s3F2sxVfgQeNmyrsnU5YeXdNqrrubmgebve1pIZKyG1uyaIHGxJZdwvDQ6X4wL3v733i1aorY8c
+iFE1v3ZT133LZJgISsbkkuVjpTMVqkdJzCARx2ayLLy+2avgPZuAg9tu8chfzt0Sr0mrOiwUuVI
vTZ1ibPriA8/x7UT4fe164PX4voZe4UCsLcbiPfFsMOMyAwrsfOnMkj7V1k3T/XAfZ/3h4Cz1Dar
THtctIEM33QzYl0takwynJaIl1uAgABOE1e0igd4DAAjW2KuVB4drNyCRVKYFI26AwIpEo6DYjTy
z1JvJzJo2gIuaFceS0uSpMOBn5c93Ecyk9vKaPDCBW61rCVipxmykUMq71Mx3DRZCxcl1npnVwcd
qSGyzzdTXU9veP4TJBiGes47Y9iywySXsgv8l0gATpMBFT7/C5wdiH7KtiOqyYsc9eCxfOyqMfTg
Ycoy0pejVETLjLXD2QtbPxOZFI63b6UbiSF5pewKfq9g5Jk78FPT0I5eOEK4H6gvx83o9/51XqBz
KAOktvEognu/d4ZVjqH8ZDW9SzNeB+ZhEkRjdTGCWlElGisDnpWAI+Xez9LwpDsxq/YAf6qqhujJ
8prsHAsdGF9g4xWwIhLwcqe/xHXfXSsUWN9ig52OAYJ9UWCJcBUY6EI6rz15+QgDqdYJTbJdLKlx
jp6zV3GTsYcm4bHobBcfwJRnH21dUEJSs14XXpmdba8A51Kb4gEMm8YQuykgFVbjve7U7DKc9Ooa
Ahamlm4CbChtS4CbxllNAl134LSCgRRf6glJf7ESiQZqxgb07k66wByrkp2a7aKlTvqXHDxgVCM6
0i4qoaA1ulG8at0Yr9hK9XVtOM4qcPjRTU5oDV4Xf04mTZ9Gl1SN1MDUatiaf3BEcyr69E6WDjxo
H56q41JUiJAuTtWmmHEdvLTCVnREPRuT9pDjKrCCqXlWE+ANr4MYUOVZ81AMurU3/NZdR12m7qbW
JQpPwOgpXdRVjjfN7g85Gve+puOP9HIvpViDannWdK3ER5on12YVxM9xU4DRzYDCHFuey02uMJ+G
adNqNwgYFD6OkoNgQo+cpxvY21KHIXNI46rWN8hCteY45glN1KYciUi24wiEml5lzX1a5fFD6Cc1
8mrPS06lPZK94YfzWdDkgRRORgObZD9UnKPFidStXHmfQjhcdI7lrFRkdQcnUfZpjiEir5eXCKll
VhR6Hidnt8rhwNYx9Y8cRrwrfp7sC1EW78ZUGFemSojWGkV+kp5gU9BAX3UivsFO2dymo4Njumna
cxbPaVg+p9ljlROh0sroJUxSwoFj639Rdx5LkiNZlv0itCigIIqtceKcZ2wgHuERIAqi4OTr+yCr
RSYjeyZLajm1aimpDjcDYIpH7j13iZ7ZQ5bY3bv2wyks+cNKhX+smhT3olVjG9dFBPjbON/7VDjP
RqVEI6Z+JzAbkhlGGnBYUtwznzWHOicRJwiLdNhFMScyM4+GJ3y01W3v9vSUaT2CR5390Pqm8rj6
bNFvfsf03hgoyjB+hjCu5s2cEnK9icYwPeEsCl9y4Bjg8AJI0KUAZUWYR+w7uyaoOe4Gwh4RSowl
BJiw4IgSiLco6uH17emBJQrgaTyO1uw9JJmjXthCUATUsu9vyj51DmNA4bhJNNtd3rINCRNDHL75
tQ6w5ktA2QzIIfv29Ur/MWa4LF5ZUNS6QHxoqKvI2Q8MbK7joprT1OfYuOdyPDqtdL9FnXb+cK2h
P3K1y4u7ZJ6zNUOUMWn05+IrtnvsOqUd3cPict9wNg73XmvHuKj59xHJpUBWqoxD3jZGvrY182P8
gUv6YnKQUGOSkrcD/cUnuAN1SJ7Z29qPMXOVtktkg8txPxuvIVQ8X+ml/mqKTOb5vlmMdZuW/vQD
yjNyWW+pntPJYCTLsevd9aYciY0pnF05Bq2GB6+rrYHBBJUgtMpwIx2dvNRWaJ2FyPtXZ+4soNKc
SGjt4vpDZf1XPMxhxTs3ZHpMrB74I//GAmtgr7K4oXyI4phQyhgHJqhe2gkbU3Ld48h2J00BbWlG
8JG4076BXDiJfPWJpc1N3diQ0ftWcEdtrGE8EwRx1CSpi4wJECfYV9wbRtJgVW+lNzUvranNaxUL
RkdsLZfL0jGO2wYWPk+sEQp+RREQ+NK7y/0YRAFDNtLdkcpXy7FxRt7sLvVVySZ41y462Q0Mh19p
6qLr4KMLpsEE5IgT+XkMLRtjfe2g1HOl98j4jJRWI+ftoN3p2oQtDU3nrv1cQnyu3RY8FZLZZGLq
4Dmuopia30r7F0OiPWodyz/2fKc3D7HWqUM+VuRzL3eS0S95Uoll3RJkFhS3XlIEC4k42UfeEMuV
hDW+wJwVFDbzNFwLDFVvBs4Q8Htp7xwJIo+nt76v/XtaDLvE+uM5UB+JptD7xRCbUIycOvcu1uN7
JQyGZqlLoh2UVTV/rMHsPzArIvr3yyS5pqbt3pzMUo9ge5gNt6b8sWSm/FU4rTlQivSvY0Fud56H
7h9D22OlD3SVP7eJD2pIEqtSxzaTWDvTRPM6cX7f5n1/F7ns31svAx+Susl95dXypu7h9DVicHAK
CXPPlIkni7DFz1RlDsl33UyR57het0d+OLwyFoPx1AFu2MellltFMuqe/rA4xFafnFNOpaum5nnl
+fhqS5/CgOnSMcrC7skCw/iytAPDl8m1zGPBUYO9YJE8CiRPlo8qZO0gmFyCQKVgHiq44ywByi+2
CPVxLEl8ZWdiz3urt/jttHUfEpLdjMUNdg5UAUH/iFOcPYE35i9dAp7GLUPnwlqQ2NhOSVyrbVm9
JroPDhx2zdENVU3E+azbnYdN77s3KiffOymvB3uo8f8zNarqrvnBfZW0ZKb7GYxOvus6Szz44QTl
QQQkCCewPILZ72/LUdA8uQExebQHHrUaKH2qmeYhirT1kInlJSRYu8mi6akITLH3LL+bIFoKDz0D
Pyo8ut7ymgsbY0cSjGOP36kAfxqNrmqIPVEIKBY2olYLpNWulHlqePltqwaCdE5A8jcoYe03DpkR
ghiBVyKL5DWhr7lJS3d5jR2J7jbwzTedNM6H5+CAH9kBfs/BUryUUfsFTYYpbZVEMJtzsn1ddmgb
UUtCmbgTZAsPxXC13Yg0dHipn3MfnxYoGxen4bPmuuphQA1tTa6PmR78Urkd1AQmgEQxpbBykyYr
CPmrbxZ/yh8yD3Bd5hbmWogAgqEuyQPkNWZ+WIDMXjmFGHbQoh5praiunOU626raCRmjrC7ll87n
XG2GwknYjmgJuLuZ5pSkorQ7+Bg1yNOo8gpWJVGgfsAg0anY1E0R+Yy0tzCzlwXG6BxhUSna8jI1
zjUPsobHxH+XbhOcLDnIw6zt6CEdaxQbdQoppZYW8J3AE8Vd37J+cCrrLk9r/0fsi08cUMlbWDH3
AuPE6kJ0R1J9mx0tFzt2HVIrtVD/dI85VcUYKiprYvfkc7OZfc/Mg0B44YaVa7ileoOoQ7TRmvM0
kbwYDD05UFWz1WN5Cxhox/zfehraRl4HzTyO9neEg7727719b1qDIy5jnzKt8L5A8bUDlqY7TR6n
LvvmGDSj/zxhZTdSMqsM5UInCsuVfFQnKF5R273W+aLOmTsT7TJiLZfkig3d+tnzznqMMwUBwdyN
GVq0mLKwEt+isryqGlWPk58nO3zKpvIxG5tbBOoFl0LmJxVGj3HfBG+2hB+elIRpxcrCSND454zK
E4L3OIl3yk7wh9jp8rJ7Gn3QUINnCXzt0wvNBm19TtT6SEUNPLz4sTBuvmDqBm3o+M2Ar4JS8Hs6
jQowWRxisp3S6ti6HkDLisIX78UEKmyyVkbB2Jr3kaMPJaZn8KYp+R6mukPfvURbdnDrqMmMTx0/
6WKre48tqJRgrkyrSQtp5+ylnRGkMorHST8Ri8pwYyzOXeWxBlaq+MaSm546b5tDLWEdMaJgAz+5
d4LeEh7pbIiw7Yee/GvnV2amlc9YRbCzFqs/joCrdnab5I8INNw7WlKGvU1ILKntR8vdwFkIxqu4
8MIa3jOiFDctq/jdojtG+XTmZ2dKojdR+/bBH0M2h53r0jRowdhl4/T8xEKlxoON0hreDTCbx7ga
qvEkHFZWTd1oLlLFcm0s7CNp3ct+kiGYGn/dz27BY4BYNKJrXiFJLGCIF40Tvp1v6BZdwI5MRUta
5XxjJWP/EbI//NJVwnxsruMOPL8HDTuSeHEyu9/KpZivjIJLsfO8yjsXS46jm6F3eSssC7tA57U3
vKpJKkYpftMiwPn0rb5lxkeVQfKR3bVfNdaey5T5CU7Csr0CMUdoHc6pdw5ZNh9L4RKA06LFiLdD
Cl3C5CJG7IgoBqfTqHjfLmmeE4JF1cGABV32M7O34bUvB4x0YVb4ct+65JvMk21VkLYBc17qWFpA
tRa3KQ7s8Uty61nGPufE417UEri3gRo1S39tna1Z92yVJvuJ3WHNOKFcjtSk0RVpDrlNoxtj8BQp
fvhZ2t09fJSMrmp20r3WrnrzcMZhQwVgzC+mTKq3fPE1kUocxENdl4/2ZNveZsQGDK8xtG8pGN0z
g2tSHmRcwQEGN0mBhlu5CQ9FDsWA6W2FOshFRJCHGM79TgUXYYKXPFcMqLwkzu4a+tJrCvzyEOFd
9ny623TuXF6wQhzJYQ1+OY1OH5bcI5aYxkPey54f4HaQFgC1wM+vQYkxX8ddTVgYJyBLt+GQWrm1
83XqbHlj8/1YLLL+5+ulozs8DlHJJjmJawtwyDi/lF5PkGgUxacZVcVGhao7LL4X3QksiqcoeUyc
6pss03evhmxZqYRIdE8Mz4VNzpigdv1wl8p5yB3d7ai9hm9tYjnHTmfWjSlbEO5aVP7WmBDEWpek
z3Pbm8cBwaiTMrXbM+4zDJ+0J8jvtvF6b6yUsJCN5ZfVE4zH6Kkstf9Qkw22C9KiDraxDMIfY+rl
52wmYbryXZslA2eYVQvrl8093AovS94KutADx4E8xw0gPx0XUGZwniSsR23/NmwrqGBBOBDhUdC6
mMb+bizQpGx0vRvBzuBSDUN5NxdgxFkVonMMyu9JZJ5z/ImAbugXma7yN+r1Wertiu/fS6LVWkW2
XKNIxLbDX61elpfMSYguUOlPaer2agU5qNeQtYAq0uyeqbF6YXUunhLV948zW53bNNeMP6MFY0bP
ZmyTCB0+SysAFA4CPfykwad9qul+oSgV/uPkAJCBhtgQ2+VkNJaBmsE04Yvfe7PyfvL4o/gwnfvW
xmV8oslPGDXhvaEfPYVZupx6r7Bdojz84DBYpIlJSMEG4ZoNxTBhHeR10O6gRRfJXYkBfMeg3H/E
us0Ok8ZuOQYFyIUU/jVkkdqDTGYDgo0Jmoi9M0MsGy+6ApSSJf3dOOcVdIREAg8OWfKLQNlnenw2
DCO5jilO5l+FSJP33vLg1nAFcSGEo6UAkRWvC5Ovd6ZxjM7qyr0haZVGcTH1vhqRB+UxYxWWncFN
KvPuPhthT5lGG+KVvf5HVLtm16QKj7Cjy5thIcaJlFI2kk7DKRsG3RMkvvJOzlkKO7tD8leQ7kC8
Ea9PiaAP7h6F3Lgg5VV1+AgSdN6lYS6fKqPnW8uUhFAaVb8FcObRJmDE6h78aIQaiFpBGEOSNtqm
fdUHLgQSfwgZqYVcMsqT6FouTFlAM02A9WWQXnN3yK/+0OHClmmGlGFtmWNYhpF0p0tTt+U7s0Uk
MmuYPVIn6BlJc28HJj3S2epX4Jjd/eyNOOlnUfxh0+WBZFzqj6hN4BSnlv/lFs1aT1Tg2h3cMmry
QNsmdv4KnP51bAuILgDe1NzWF1EMwV0vFuS8ce3eOm43Hfq0r0EDVNaRlTz+y3wggzVs+a62BJW7
Y2wkzsyVo7cgE2Soa0E2JlWYxdu5Nvf9wunYoHy0QDqWPVnqQfiZxElwsmUNh1/6PeC5QGfPsuF+
ARIM/Fv2GeMp7OwC26JqxhsnxhK/rTg6IAyFKQnfaPB2DPtvw6Fwmby4gBc7j6mNcdYNuqVn79IP
lJldi52Gtagh2JGF14ttIxtwLWj9VhN916SZcLSKdPqqkO889DTyamfngrQ2z2T1vpwBKqryZ0dU
Dmk488sgwFM19nDh74ByZNIGPRkuA6FqFXGyyFiOEcpPRqDgUJ902605E/7eZnFMZJfrAOaFkPvl
pQkb/dVffsd0Lbsb0H/tfSXrvaybc50HCzsOyh925a47IfqOXfb2pGiPW34wwKf+WTZq/y77Rxkb
MG8X0g9dKRzl/Onm+otCvivElHIwpac+SuLtaDVlBVDW4ajpWIoR+GU1exelwb6ia7tRqsf1Aola
iX9pqn+TVP9Vv/q7iJ7PoTxX2kIKZIoiDP5uYSWzK54qMfpHLyGnTydJt09lmx3//Lr/kXL7/ynL
/k3KfW9+lkQK/fzZ3X6a/y8E3Phs/kHAnXymkI++ftd88//yL/m2Lbz/8qWv1hvgBNJdXRn/km+H
yLddBNM8gvyP3D812v8j33bEfyGntkPBER5IT3oIkv9Hvs2/hgRZAPwCDRN4vnL/E/m2/buyOVDM
jH3J72b9fMhE+dd+s/Mw+jHhMlndSWcwzTxn6Fn20zWCvJuE3DGRtNhReTEbbOWJyWPgNHjF0aUG
Yf/czUruxqYDU/WXS/h/0Vz/bmFZP5bkeZWKNVLguH6wOp3+8tvxtEmGMk/4WEVPqedA9bV3fg9x
e+fwKkUeXppbK4nSdt/UUj+Ujhjrf6P7Xo0g/0fZzoUHviMC17MDBg9SuX+7NKwXezrcajrGViH9
YyzjdtU85ZrhNejE9D87L9a/h0ZECSU97rBj/93lqZFoOUBvg6M7RW2/HwL5oZ0J7TL7aPFtTIvx
Pl8JGgxuByKkEXsSj9VPTX7652v/Nz/Inx/EDTwm3gBJfYeL8PvFN9pW3uwI75ij2+/JIZqcB1fM
8RfRjvZdmCsgDIwo2cCnYpm+CV7fz9SHsYUh27GLrYXhiDV6xm7o3zwW6yX/7Zb4jgwldi/bC4XN
efb7J+P96TmV0sPRpb+NDm6S+O6pyRpIuP98Df7+/AXYLByPhy/0/ND3/37v7bCUvmvq/mjn/EE4
eoJiuTPKeV/qkSAKvaoqs66Pd5XlFhgNuzJq/s3z97s7jdvACeBz9IeeHcpQBH8zQTl1mEJwJhy4
WtRMgLIFNTcoptnZjXUj8WiOZFL/89def1a/X18OHR+RAFknIe6Dv13f0WMMhyi1J2s4N39kY47+
qwgmppuqcoltcj24nyqRzfTvnKH/6w9zkvncUUfxuuTN+fuNnZFbmwUc0lHy2qTWMIIDR1u+4UnL
o6jaxCkhov/mJv/vb8vNdaRHi+RwEv/9xVhWweKOUjTHWsEib8MG6G42aHCDYWO+HIoPcig1ndg/
X+TfHTPrffUCLDk40vkPLpH1SP7L2Rb7oW33XdYdmbd14O2KvvkVkOuQHGfWH/0xaA3yBUaZqjxQ
WTv+8Z//PpaV339HygVRvb46HHw5HiKdYP2If/kIKAMjTjzUDHOJNruMug8oLxBJh0rcJp33YsA4
B0tldjINyYrM6viikojaPp491hxNjJbRlyUs90k+ulTU5DLa4akmKeVFJ4B72VeaYzvqH0WQxXtZ
SrZ8C/GSjt8V2yhKUaU2OcmfOqnu43kdeSaw8y5WFRnS3Qm+OCWMCAjFEizIobSDtF9C9qBDvUIt
l/qXU1fOZrSXaznJ4Mw6bb7QkqI5J9HvVEw6urbKItyoK4uPxEwJYyf5q17gJQSSxifR/KK6LFPP
DJ6Wg197CbEjfHEEMg+x9O57fo/nVMXhJW3XlCd2zeU3W4cf3VSgumI1eaNN2WxLcgpqxqmCWlgO
16peQzCiNQEuKCy86KMgliPQDp4FGWbPw5QhgnZSgN7MusaPaQEnJDhGyZqGszcFvAEO1jKU6TP7
JtKoMcmAZCNKYCWAxZ7vhQ17oK4OkgMUswxZA6l1HECDSxLUdejUGjiqmN6Vm1yxu0Dtpc36qs74
ZWW7iFQ90NopZtqFGPOGydGDspp5pp7PVNKxHPQ6tmiMpxc+juc0xL9GtflD8y+aG+GObAVBqWeI
iHO0oKxHRQgs76EizKLBKeEN+n1uR45l4r3BNVXuPD20xcAm01TJus8MTJY+ssHh/3ZYBk2vOXEX
oIITt9KH1J940TsgAEBI+bIiinLjC+SE6x+dud7ETmWQ3f98I9MpFeXRa0aIw8zS+GdtH5nrEzMh
/pElnMwf8Sx9fCW0jT2SPWIBo6tHJ8I7NSZkYsOAFHV23od8ajyQfN6WgUCya0TG4A3sS0oaA88Q
9nNco5oUoBEkOBp0NNokjaBfLe6Wcohpk4cZ2wQp0BkJFD5yWVI56sH9Q/qFx9jOYQa5S4eqOlWK
18aNOzd1vTON5ak7l1mfPowW855D3YimubZxMbWXUgw8y6Jo1HyTN2iDayLj7LNwZT1uJb83LhTl
QsVIobwpS9Ef/DKDDxxMc4NXfhWQEHec5U92MZFeF4aWF9wUFr3hYfTyzrm3gTFa5PMRVvGYur3b
HeYGqsSP1LJ/sq4gT6gLF/eLvO4pJC7eM/fG9xzC5+AlRwhZoo6QwCqeQFp6s/hhyU7cDNJgGHHb
5BddIqto38xpvPMqdqJbgTbbe8pJKSUSPp4VIjytiNMSqYw+CqeyiZLLyivKZlgpLGSsPZGeDSS+
2lvPo8QX7SeWLSOuNhummUQaMb0EfgJdc/JZ1h0a4S2YnjtCtgenyoIHzcB25/lIZO+namDFnpNw
k4JS6DnLWi8y0KcLKK59lpv+4OXhKoBXy4SljdwQlGZZFPKwQAFMRmQ3KSKIzniK8R4i1QcpkIce
tOxrVDehmPFyxEt56nVt/anb5xVmZM9rK0tXSYA7CmhZSGI40b1OMKAfW/LdERpQyvSolqJrHCyE
v5JtF8UoQlxn36BLR4+pgtbb2ROksnJZeEsVrb4tu6BEAZ125U1Bu3Cw10wDHQo87B5QTdu2sPZM
cNUZU9vFrzLHslGHob53WncN4BOtQhi3JF+DEr79WpkIlwcXLdqWcWpBB0a1lqLa7dpTRTjtfRTn
idy1WYqbqFdJSCxVmnPrCcckIJZ5t7+t2lEe6sT1vs9juf6W6gLiDVP0vd1H7v00hvE1LxtIPV56
DozTAH5DDQ/gBg6sY0G8Me7UR1s9kelXuIl87aXjMzZwlkfeo+1JuWN2BKxdHwaE0/lZaCR2hUF1
DI8QWqtfYl7DyboNA9Llh3wcz62u5+9pMssD29f0mqkyvq3s5V3Yukb12RM6kMqS3YLXLvNxKcz4
PGBkZNJO38Q6KGJlpgaC3Lt0GQ+WjXB201IYMfRpa+xvnTWUZ84+Xe716ANyVJ1wf/ZrDInV+sGn
ls67aP3hzjVLfU68Re2weoTnCQ3jHjWXrndt43bWZ27B/LLbbrySAFmBqpjD2D3ksQyju9S11DNY
eu9Bx1hWbBcStRqwBe67NPD7q4wJok5ynT/MYVMRIpRl4QdDkTa5LFXOCJM5XFbCTY6zG5IHYYlN
qg1/zK3X/zSUXYB74hQOYIdrzbDMPUR1qc9el/mKO86mUTJ1PReV3fpbaQ0oJlJFWkoE6vVxxCNx
4h1h38zS4IVbNfko77K7dBq6e8SBeIOAf2zHIfMeuIYsEAtY4X2b86LOUhK9pQu8UPTEt/tGfJfe
iKgkTPj2G0oGaxcGuf0gy676ORqHNIKhXtnhkkABEtLKgnlgOMI9z3TxnCZjfhiJrbhN4xrOt4vi
ywHQQh3RMX7Kq/Ym1ELB65FG/fRBDJzbuoWMHbXo9ZspbzE89ZBPwh7vlvEJn3eGirVo2icA8XIs
Z3EX8tvIfP3QOIhCwSe6yZsYhX/ywPiBHszio9dSJ7iL3CVJ+4UJFh89v8570WUTnifnkYUFysYI
BdFUTN6eA9jZiSJadlQ7OIn9TBNyMtvWOXDLfOePhfhBMdjeTBQ9u15w4m2jHvtXMw/y3lbNJUFJ
gPY34ZasJt8OKwXr3EAhaum43dvaDPrNJWUT1npIFHPgaH0/Qq/EeNKg7qSyaEeWAUmoyUFm07Rh
wr4jvtZGuSStzTIXrOFNSlda9gPWGmtvoZEgCk+jqND2u2t7NunE04uTm9c8H186tRqCB2TDzGgz
b9MmUUsmnrNcxFTLiyfIIUuiX9kQMu2Pv4IxrsDFO7c9IVmnhoNxn6oZFGfy6cXsg4I1ZNF149d0
RAM1LIbfq1pe/bq/V1kEl60W/CAbc5cxD7xtJxidSTOdBi/Mbx2/f3FNmhxikADbCjtJNSv4BhNu
XGfs81/9akqnMtsj2IbwYLEIIUYu2QSNU+5d4pAIUuzOIbII/vsSxnfWAF5v/fGQhbg7kmHJ3txC
/erYVJybPP/D8gC5IqDd4fqj2ArITh+G5D0X5WdYuw7jVoFjDIsk4shifJuq/DtH8C2n+kMha7HD
TrNSQsCYpSFYR2covcMi85/JPLwTf5gdPNhYO97yrLFx4GiQlZvEH2Y2vl1/SDx84npB+dDFx6Zh
VMs5lJ6WdPphog6vB2OGTc/5h22eQA5F9BjGRRqROep2sl3Y5CRJePQpgpjYt/HdRItyqlgy7YIw
eiYPwN9aKYrryr4bLGJvS5J78Geb4oRoa7X3Z/pnmFoEYs4GPUQgMYgLd/nQLVR/NbTB7cTc4uR5
7iPwZnPl8JRANOABLsUgXjgTX7OZ7AccsOFB6RnnXjhgiObYnF69mlBTH2c6ER2Y30I3X7M+ceHM
diGQJQSfNbuR3ZJZ50mzIatGwqqaKvjhaOfBK61nb0bcUqk+4+aTrxqSiJcMwt7wk8BWU3n+Q0Bc
mDTiwNJxPA2GozVFnHvEEGYOap6QxsTk1EpfXnB++SfbJwQY67y7aTv/tZ3FaYh56Ts1uVhzsnTw
miIR7qp+7ncaC9h5wa0YjCLCfUdmXL0I3FRW6mDqLcw8QOZK5pNcgvu4aJ8HOO53zjIsF1OviXgU
ozfZMmT7qccRytr4zTbZ/DXIsTlbjZBPAW+Bp7HT1kXDWzwwTdEHS03xS1KX5XOZLcs+zh35MZis
+ZGKqgo2eECYm8fD8o5ITBzbIqDCwLo1T7rBC8f1+ixK/w0dLGWUADNrO4XPhkcN1wIt4W3WkqUi
Fsc5sL7XhPhVdXEYI8godRN/INUt1iECoaANvq1stjA5+AUs9zERJ20P1h6u+Icz5vKuxIn11CJs
2GGOO7olEtyiKrL3YBD4I9rCIanCcYs7RkAlxvV+TVGTdwhI4q3TdyT0iUT452lc0Xd5r6pt1lD3
C5tcBBZ/j1FPXG2+SrVV1uw6oX81NLF+SVptoikBZBDk97TNKNQDR9TED9Vs+Vmm+3vac/CjtSR2
t4s1Gz05x0Cioy61MVq1vfOSpO0tqoT60JpqvuAETbddo+hb7LC5dkns300idK8VmXLP8djyOjLL
QHqrhUgUAGEVf2f/DiaqD9UaKxkQsW0hFcMA0ATnLGYMukWMNbNAm9kLY5fhgB6H2F8rShaOC+tQ
bPcZ+QMTJuxjPtCDDdNUfMsJJmsRrNqg48LaDiKCGbgIzG2ttrt4zCVrAhOFcyvgyl0s1kQ8iLj4
HwdvRAbku6mzZ2tZsacpMjiIs0SLGyWYzIopwSNbqnb0jo6ZvAfLyHgXyISclYGUL0DH1YgfXCmi
zfvJPGgx4RedEy+kf+Cp3tNIudNujCyQzC61C+FB/tuYa2pMCDntRTR+/TEPbk3GxBDXB/ZUpURS
OVQe2zwTYJctKuec260aj9EyOSQINWbkr6n50HhwSJCQ6+BmTkT8qeyh+Qz7qb9Amg/3NfxjC531
vOH8Wq7R4KubqLX0mbKOS6B1QZauCH91c+buojlsN6Wu0jONID3bPNuoXXHtWucmbeyMFSAcfr6J
GA/GGtRPz9XpxcHo8gf+rC+DCOaTr4V4yVfTsFVxgR6y8U/ro8pDrlpxspIVUJxocd+hmXgorG5d
xsrgQ+UZVvv11XNP8ZKcac3d21F7Dp/Uso4Bc/THxuN7bvTEdBReAB7vQzHnndn4fcsLsyms9pRY
dgd3NY/ytzTOpkPlTNkfi4imPe9lSAnxgjidgY/zkDlqufVbKNqVgVFhF6u0vZ9zAhmy1r4pIlAM
Q2b6J2tS45eee/NJF3nvMtd6ZLs6nNA/OrthyEFpWLYZeATdF11V2TMkkuWi2Pa/6jSYX8Skyj1R
OjkKkTjdMmydtoYae98Kp3gOq0lcsoSGuy8x12eiHZ0tDBpv3NZMj/Tec1rswEvVLEczOOlZ16F3
GTBQ7ZJG+M3OYrG/9aOEBoWeHwhfsJS4vTmzkp0ZCTVzhsLbLI33YxzUU+oY4v207Wxyazb0LeGD
yZHALbJi8ulibO1AqTL/RNvNPDJ4nsaJJX8j6u8mamhy6zTzr3Y4jI/oKEma5wzZgFb6TAkpJvNq
UFtF44rYJ5qL48Sy/+CHJiGAbV78+2ShSgjKIcE03xEWkjqOeKlXQkux4EEO+wDsZijb6Gt1g9xH
JnAvQSC+d81q2XD8CelBUch9mIn5oOOW7ODML6ZriKPwYLMH5kLMw6r/ekOJd+p60vhyG9VW6OWn
ksShjUy68N2zSdfOxoeRA/dumuRRuP3NYJFbjECyofgZ4949dV33ba4WJFIYfa5MbkfURq6Pxc3j
bmUmx5qCdmm3CBcZtMq8/jVR9imrRfS9VTPH8ZjZLwNOxaxIJ3KWbeSWlRJxzkJ8SkfKkDlo75pY
rHo5wdDrZJcDGQ85tilESHGLmtHNV7fw2BBGQg4ITwJZXkzMH9KWkhsZZBeGlzmuC5SpuejCA0ss
neBzHu3h7E6UEPcJ/pk1xFEH2EHBFOtzKjP1K0YdTjIH2p8ttBJGnRGe5RBVLjIR+sAyuPYeIskx
1e9j6abkbXqnIiThb3Lbqwv1SNtL0m2mtBbDFg0CcSvMrObJwUq3wl6mQ+oFb1amz3oZP9pl8K/u
4rqrlK+92ZXo/8gagTTR4WXepHZx3/IaZeGBoTGFipdBR9hK0SW7KKQlVoDig2T+iUz6Vjrothrx
hufnOJAohnMFLKRVRoeoRfqWwK5Ix+mJDPdyG+TiEDnNsyxaXMfK+dQ432lU/Ae81ITsTe5zu4Bu
SFBTShNaFEE50O8u8rfLyh1BDXKlTs/vEqLWK6OO2ZTluyR0s6Oos6e6tl6QjnBi6dtRFTdIxTWT
sXB5r5P5HOiY7Fs7vSB0xbzbVExakv6mUuGBBok1W2Y7lOp5sRrYSrj2vNGwJl5bDpy9aCTwxL6J
6REo5EWMhCKb5w8c3TiCa98cYsV87lCWfjteQjP+SG30mhnzXrFP7cnwUlbRTZDDEMgQbuRuhwUg
ZdAT4dxXDtnCQUAdbez3NgufYxM7R6KwMaW3LmHMaCmGBe9NX1nZdZCCCr/gbCk9n4CZwkBXWRJF
dr2XuUjrEOuFhJsSr75cGZ5k7wy3q/kXBOA6fJ2jLPpRybSLdxSrLdnsLb3GRvc2lqGGKS3ilwqf
+HbmZTgf7KCIvzILXNAhcKuqf8BWH3SfueyzErIfET/X2bhMK/ACVFN3tJqMCxB7oNy2XUZXtKkL
AfVcUHGbs/5v7s5ruZLjytqvMi9QjMrMsrfHG9gDoAH0TQXalfe+nn6+akoi+hANBP+5+WcUEhUi
RaJQJnPn3mt9qxseqro/ERwBUqr9RBsf5XYECCap4pXog2DFLse1z7STorPgEthEw7ZR8UTx42x8
vf9EiRhv6opOY5fbJ1vT6NkZOoF/Wn0RdL55YyFaUlt/akg5cM1Sm9FU0lw0PiSpyqcIHwZDuOtW
9vojLVy+OOn2BtG+gRXtfKTKF5FpJPtS2To0DuVHJ9Rk8+8XyM8+t7JYkDLKONRK0CCZXZ17rFCG
e5B6rSlqer/FYxxhGugjqs06oSexqOqw3Bmp9djI0RqPbewF8oAczHjQQ+87TefuCoMuRONCmQYe
OF2WG0HCUwZ8ZT4bjjbGsk7vn3BOYPFmMTzZqm03vmqKfTGgKY00ZG+0Z6KrKbG7k52RGxD1pbmp
Tcl3LquvYxq1eyvRgmeP9Z6pogaFJyZYGVpGodOa1mPT2ero36+TojmU+D5o75a09aMG7TZeizy9
CiGPoMOJTD6ELt21bR0/M1pGVNaKGRjVZyh1k3yFvOiZ9XE4aJyRdik71kIbfdRPk2j8C+l1uN07
Mt0WLVOy68z3MfWGQhzcQNBSSKo0g549hoeJXIRNlypz75k8ZcSQpJ1hQbMeQAcan8o2izaF45Xr
KqDwFUlK0eHU2bIUNDEbfiHGiEkGfiEPV10op3iFatfhBQ36g2KHW0mVYeuxQSJlhc1QSCMmKFv4
0m+ydRTi/vYVfnwt7KwL0+vS5wH06V1ZDi/lkDdrzffM21a5CIey0b8f+nCOEoxOCdDmCzVlwylK
0kgsXDT8yKeQitZDqr71w5AcVABvoqP7fjl1/FWgEgWuQESOiR5m6LV8/0dtTcGxyHL8kux9EBa6
4UKr268dDdBbD89wbGdHzdCpwFxknDRT3TY4EXpRb3SGIRiDGNU7KWelGGcdrKFc4nAU1MgwfkT0
yRfl1NM0jRQAWXPcJuylV9KfbMLO5le+jAtsHQE08cwhX8OhE89vHT4N+OWWYKZ0WhcgAkQSf0+D
VMAjtgJyMvr7cRr0XWFV1m2ouThWod58w7NePkq30CAOZ9A/EsItUtcil8SlaVoUtoY0irLwaFfK
+qLh6r0Fs40f0NPCByYL5iboiA71c2DCTpBgrgqlhVS5rU6uhxmJDdD4UckS71VQjkTikXKmpNbv
KY+cVUqp8smcuuJqlg3OaVvQs1EGb4OuC1dNYc1DhiZ+KC0ggIIEoScASNO2c4d8peAMLp0iIAqn
DLqLWFTxaUzKO9lZwbZt4EqZdmStLUWkmkaB9zlTaXTN0+5PjlWq+76GhcBfcbqHjkGOsdTxGNtX
FVCmdVmFNMCYRC2KvOOAnmZY9tnWJ04eSuZfLbw6GAMKnGolUb0QEMKEoISWgzL+WYySdq5mBg42
UAhNqqu/6gyO9CW6OOuqL8qBPk2hFV8GpSWPmXTDK7YocNVlkBLVLhHGMsWTp6LLDR9GRiHmeNoB
BR8i/2jfdrRMGef5aFP7ZuPFZc74rfOu8U9pa09SK5miJnQP3VyLITcMnzs5Z99opQ8QqWd2kgIL
MOJNMpTWbUEiMB+UXdKFhHSHR9aA0FH61hF7YbuNpxwKaJw57TYbhf/ANqXhTQCrkCpmr6NZlp+Y
aIwnURvZCioUe1XqNA9R3sd73Wq1SxOS2CayWhMAV9g6GyUVxpG0ttlNxy+jHDkh21iTMrqeF0WB
2lP1oyLQtZo2ygF7KgpAELKH48QBLQdYlef7OKGOciaT4wZx9JusaMUdzmnC61KN1D04lWsbZsyG
0We4M1zIDYYJ/sPX4cDxBSMUrdLHwYnCr8hK7XA55jTIgr4wWCXteNWb07QHfeBjznHzjdWhMywj
QjkoByGLe4oS0W93dGus1UBBtORUTVcUO/MsH3eWEd7Hp6LK2ksrNPQDeuNhS0NBw7KcmCtXi+Pd
TB/YT1nMGc63aXB1nnOLEmpChd+FF0wOgkvTcAlT9rrxsSa9bjs4Vj23UJ38ye5Ado9IcqmrBGw9
K3+KzLoWTHuba6eYxBXHS/NHBP1tmYVEHDoibHboLngJrdZ5QW49smS3n6LetteZg0Vv0fMmgJAD
kNgbzn3ikJdnO+mzwjO5GccBcNlofWOQla16jnn4L0lVcHHakT6cIgvTgnvDzOYxU+lsKydvn1rc
h9jN52kP7srl1LDhMN2L7gM1uExUiRDcpYlKf4iIiKE84RBbz7r0OtIpOsyhx0UjRLZB/4FgEfbD
knKnavfDNEUPCW2SaVWK1OeYaZU70XjjzdgiplmMQdOV/BIEcBoFDeq1CMyf+u0q8XBoZtm+9YDY
DE2d0sZBqBGu7Ua/7MJqiihf0z5Yzq22i7SdUEUMfc+XBuYAtE29b+rapkpsfe8aNT3n0Kodb00a
P3t9tkcWccsvKSfAH2sOZLiPGQBYi7T0JQGuPof8H1HkO/7ObR3TJ5m6EDM5w4N1Q0fLQBIKB6JV
Kjg2jj98S/rapfFUxmrv8B7ly97Cml747ciuNDg/dN0fH/IAtqpqTYF/Xszzaqw0+1DjoUBfivSn
BlGct24wUL/kcUoTHWz3dYa0+DYgV2ddwVzMwZTG/oqIhekEanJqcAty/xe4AfAEcdBEnOwmNgts
zSReASgqFqpug93AK/pkVV7wNTZ6cneZji8Y/r8ENgmrtqAXPfpBdGObEVGDymLrln6rsSa2JNBF
2nDoK6fhkIaJYyvHXh79OHYfMiPyIJdoynzOROHcBBjh+mMRFMahyyfj6CVYUkLMsF9UmtGkTX1z
N2jRyHG+a5vLnhUGaGxgtEdZVnKn+4xam4T0Vmbmgcbjya1Hu6z1JcVEj+EmqQkIh35zrwhnvdHB
deIH9gkxG7O0gXPY2NO+DvxmBWzED6BhZK1YBnMraKgjtcPC3NFcdQhKnGz+/zmL4N5PUAXQxkvc
Y+XgE6ySXlSE6onmMYw8Euem0U6vs9qv6cSPAWy6eKz8HWJyoIqj6fZHURDH6tkOwc+kTNZ0LrdO
SOdkaxgqJc2Mqa4i9VLDJFdi5EMjPldV/jzt41xj76qE51haEqrR6Gu4OhzJY8PJJqmHOtzsiHcm
J17qDDq3gESIJAvHdZJBSvJ8J1kbHiw6eiTFneO4VLiakwlsXGXq3E7EGvlXdMC0Y22LqqPhaqq7
tvfDrUzTivJ+hhy2aZvew1+lTYrUOtjQhsQBU3NiY63xC8zGaeRixdZn6HrYwFBAzzfRpbBJmS1C
HSK3NjbDQxfaiiCWzBxHxhRleLClIuxBMURkMp752aHxmDIuUvxIy7pO3LsODg9pLJImdSVYolbO
xKZWsNgAc6hzxZy9ZCjiy3yfZwbBCirIHHHqWtl+0bIqvIVea48rTob2XAQ2trkYexVeQ/eBJhnn
01pjaoB6SesYlFdYgnqsYw1worIrgnU0IeiKJMMCXJTTSUvrYYeBdCCsIvG5+x3UAMQ3utyW0Wjt
0YKP/SZRFkaGXBGl64x8Zdj8Z/SSwrBgJ214BcSSkGuMAts6bvi9Yj25FHbzGPe9+Zy6AzmeI+zb
Ta0F/o5SZToGburr2KeCyVpF7QCNAZxjw5dA18RXk3yaBHb9SapLR6OxxmuPAxOawlXJiYaTKHsJ
TY/OLteMUlo6bJT3IGLUyUrJEMv4XT7ZwMs2OAI45uDDWNr4CG5THf/L1KtvKegIer9NwFwpr1ek
gwUbfKYU2c5d5AhvN4wd/RuFGquYms1sabYHYmdR4NyZ1hg+FBS7t5FiJKcL1Z6k4TCrD2LLphpM
Sy3cTn7SjwcOvIwqsANawyH1mSKtOQfQ4Vt0STMgGrQw6ZNDm1EU7NzBRKCUBBXSFXxwITnkpe31
p16E/BnTKW1gr1mu9Q9DD9rs8c8/kwYj7S4BnCN78F297G4M1NR5shgoN+kflnijV1KP+UfjVUSG
qiXhrFyMBxdcaNpZ3zEnF6wZntehYZpS2ub7YtZEiRCS+2E0+R4XQ+yihtJHVuVFWxslrlaE5OUX
LSBfbWPZWvHsyBi7QKClwfCg8bHUVxrjoWHZ11lhHouuZqWbVGHhhvmpJ0lA7hi7uqUiWIGLRY3R
6UnNZEGYUQbfhIGWxWYRc3A84csvqTwzYsqX6qcYiez2LtuSeE7sLlBffrtMOKjIUlureATuMJKc
zWC5vE7Zk+S1pxH1LZDRyOK51Sw2rbLhNiBPgtzFLHngtZ3k3Bn3M5TmtaVD4a18OAym+TWnIKfn
IQZQzQrwZu67jc3/tq9UX0DcK4qmJdu4pv2HalFeeW2F5ctih0QhFvR7DgkZgFm79L+KpOnvOU1e
NkxVGAS1RD2vqwrQ2dINmnqr6kx/KkLpnuq+Ca+wZPsrj7LlHuJZvDdMKlwcdsGVqAfYfgHltVOE
yfdiMIhtKEPR4GGCYr1IfaHvww4MEWoA46VvzfhLTmX70IJFyRY1MTMzdY/xCHOxyfjSRzK68Tov
uTZsw6fkG6NjHElyXzrsZ43TDI9+n20KzxEt1BE+jxn/O2d7aqcgj28mzWLcb4uo3HPemejc+k3x
SQrx1KQ0h0NjKC+6ho7wMBrkR3sa6yNI9Jckqp7wHnhbu0ud+151xkqzu/h+7HvrE8NuuebQaaBI
sYtdSFX5uZXSXifWjNAshJmvWDnrC9lg/IrkHIMaavllOnBwD3P3FAe2zuwABZozNNUzHdoXuA6A
BOMkviAaonkO0uDWobK7QKL6VHv+5K8hKgXLegJbYMQ6EqgBeRwUDZsIYYo0vZ27125xtOCcrFwk
2huzS+RFJIm9DggB01caFvWLn4rYf+Rd+Z+kDvxib9l+z2eyf/2/wNnCo38lHZ6jD36JJth9f6m+
/de+nt0t/zX/5/LrKs9ekn//ufq15eXnP+tfiQXqD/TNymCcKRHrO7Pp5E/Liy3/MB1WSAwxTJJ/
sbxopvzDtQUOiJ+GF4Ex5j+eF81UfwjXcHX8IFLHSYse/x9kFvwqwMYNZRgS0bNyTdwdzDfPhPWW
QduqS1O8zyaZ7h7tBqqJ7rMWz4Ngwjy2rTk+9Hn78OrmveFp+Zlb85e6np9roq1XhjS4NdhanNlw
8kp17TaTU9DNjQ5dXFc3hU6uxiKjEfOITD19SejDnnJREEppew3g/XkZWGJOEPGys0AKZ/jgOdcI
kr5ntziOBHEMA4jsmyrR8yclbMZazAKL7zQjQZi3xRBdjtBYfrBY6nSBgvKHFrVbI5mYLXsCTnAk
Yg6qhfC/ZlX6AJeiaEENIZymkyO1p1HLwhvy6rdZRhMeuiIni072DeUMLX5AIUjWru0kjP68U//o
e/y/6SVjvPbqpfnbF3fzUr18/Z7865v79fua/85/WcoEn4qOdQEPDLEgfDL//r4YlM0fCu+0rdvY
Rkz1n0QQYf+Br4PHT6axABA3p738y1Im8JRhPVeubbiCL0J3/snXJX61VWg4l2y+bC7r19dbQ0KY
x15XH0z63qjxltJLD3ED34k6nMyGPe77J3qkV4PZLmSFqdyVNNKVvxMeqMFeFV8zRm5oCHav7uEb
H97PkPG/Pry/rujMzjKYjcx7e6wPUaEfHLpgqyBHOdbAsD86RA+3eeWgF0jXmhqbC8eMnAXSZfLQ
pvZbGclPpdNAw2JiLTrxYlBgLJDxYaevGdSHqGTIwk3ubaqVDWCifDlMM2k8j07S9vHgGxCsvZQe
UBs+k2V0mKb8fkqjK67804iuaiEHHLnocgkMRgi+nhx62FHJBcKp+o5Ufe+n+Sqa/BtUOveBntyX
aXuFU4QmYk3oAY3/J9WH4RKs5teeqZ9oB2ubJfodGAtG9x1/oB96TdjnBzYh9as16a8beuYMEyyV
IIGH7oCsU6MjDXGd4hEwiROu3Z4izKWBzBytxVUSesXFWETPYN/3yIIARg/+qqvrbW72knZTviPn
5XtlUlV2n1ubhos23DQRPBJ8C9RIGciS3i/iFVOaCJmW7KhpUk6QU4eOyqAvO5Uj2HbDurdhoaEz
62DM2vv33x05L8pvvDtydoi9WqytoYGkipPtAGjyJkmCY5VFt1alLrnJu6bLdCwXWIMC07MfPQzX
8xns2QgTQkfgsy/MptxBYCeHw7/DR7U1yYhoncbbTvUMv/GTJ5qos9FJZbfB6N+0uFoWH1w6H/ub
l87y8PrS49ylvtR0GOEznILEGZw1oS5XrjOwPxBSZ3gnp0IkMGsc3eS5s/RPFnwZF+cD6p9VYdfJ
Mol5fUVZQmrnpaULJC5QHyCszk/+0N+9f6lvR21SKMxryau7HGRFYMYQfg9tSzZCmK0y34Wg663G
rrVWzeB/Rdiyz50c7nB0hxmgIw7A13dGB501L+jU0RweKvuDQMffPfTzyiDiQzfNtDo4ql20AG1p
tPZESL7/28p5JXzrnTorALKAaE0fg8fBGIuLMikv6oYGN3zrZmViCV92jDapcmEoshVvSWXyF0GA
VypBDMNpD3eaHiB+aI5tzczeT2JAb1jY2YGf9SRGXINUP7K/v3+1v1nO5ewhe/VobOSQA7yc6kCb
e2X43910xnZkC5PaI0Fy8v5POXPL/2dJkfNL/OrHmKx/YQoO4SDyfo/nbmGVKffH33aSYb7IVwC5
r/CmMD0el+//TDmv/289h7Odyst86EIJhKbene6M0TlG+FCAADLAwbr0A1U5Grlx0B4YHy/DMdpF
lrkZJFxVraL4aUOGFnTZiTny9acIrjWanu4Lsa+sZQ6STpP2+UfX+rvHcLaHWaByEO44xaHpu2f0
HxL3mAsc2WinhWNMiInLZGv57oOUNdLfiSmFkT5WkiQIxwcfxfayHvXmKaX7Co/xqkG3lrreqjdM
WADWsR/Cr2UoT/1IzDA1h74qmPnXqf5BjO/PB/nWzT7bMyZsEn1AN+MwzQHuMbMiQHzo9617JKOP
Zt+sStluU4Mq169WY2FtWuZOraldF259ib0EuJV1qyG4mWR76nP9yATpKwstJhy0Fgpv7gffp5rf
uTcuVZyt+VmmMdHwXCIZamIdtFY6F1PDwHmKw+6KNCtr7Y9UKMHQohfvB6BZIj5hjtGvTRKEwHg4
08Lu4LiCliDMAzEi4H7yKjx0WU1ckwoBwVvro0/KEw9jrj67gu5PH5NOWocvZBEEVCKEiYSDnq8E
OQ1OaoO2Mo17lbUf/JJnLu//fHDibHcAi91g5hXFQZIMYGXkE1reIbXc750pdnnWgvR64nEdzQnL
TNUc9czaZEmmffDBW7/5+H6Wj68++MxpqlbyZh5AROrLBGvBsqOLtLCAit0UlBSuQZ6zQAq81PT+
S6yMrwWeLiwYNnMpV1VbC50irVIisGifMZL5NqRop0GwIM6qieA1UgFHp6gIAAqGMl3RibgtitjY
wTuxU2uligrhcncEWeIvjIxkzCxwsGFAptlkLSiOoo+3rubvEk++TBJ+zuQgMSnTmM65RjWl6xM4
nWSvajUgHyTExiv1U17R4eqC6rPpRWpB8NSNyUh1oeDxdYCO48R+DFT83LGIo13L5wDJXRHA8u7p
Q+Oaev5gdfuVP/LXAz7bxGxkko7VyRanBQUtRJv7GgEtExKjWLRKh5gPYHqjKmT5WtuoGasr1xaL
4oqdOCaGA9tpExsvGB4ozwtw3AGg3zVn0kPV08quBgrh96/1J9vgrS/ubEfs8sYvO9V2B88IoHpd
2t0V0ds0WZMjordwYbTmARWyXA22WEP9YpyJK9glItmlYKj9hNm1WuTB9CPKqut4eKYxfGlrzrYs
CEtzyl0xQBYKLaBfgAImpMOGz+/q4VOqKHGsFSj5dZx/9hx3lyopyHKpTvSZj7nqtjTnlqOHr0Xe
JtASQ/QE2kXafRvIeccAvIQ3s37/PvxEK7x1H842W8CsCd6lrjqYGkq3pg3xUWeQuwgcCvfCqeyl
54TOItcHeIgoSHgz6YRN7rYV5vQSElWzM6IJIEOaJYhnS3ulSkBaAv3DQhEcuKvHYfroYudt8q2L
PduytdERuu+nzSFKESEvc3f096EVjZdeFnjUys41wUeEnMwfoI73dmnkEfRCNwcCKvxTnYUp8WZM
5W+cMGrvSCDQlnRJK8BD5ME4BCMts0nHf1XE0dqqP6hnrN+t7vOv82rhwbjBFMd080NNcPtqMkja
iUko2MV1SCKiWxA9FxTNugLFRXBS3q860FsIqGlQpj4ZN1N4skvvumjHncl8dFmY1MxFEgV4MSzY
cjrTlRCd8JLpVrNOEjuhdY8EGLAYTEKbaFl408OsenxuXf+GtAxcC740dtmsClAS11WpddjZAv4C
8222dh33T9E0ZDWO0cn0KPrmqtGbNV1BXO+6MXl2qgAaqNgWRpJe8hXtS48BHTCmyLMBgtsY10gN
IV6Efn+998Y45juaq3o9G7Z1hwgubiiqmW+uO6zJS4l7a233jtp88Gr/7m05K2AERlqQEgnWQK3h
fs0d/bruC/a91BuWXQO5zGfQzQipJXcSCUyjFdNSgJ/FHdCSPKFqEyiYeBRkS8STuu0ihZorQJcL
vfKaQcyFkWEqyJT4YIv63ankZ6366k3J+4IpOSrmQxw7j0HXfG4GnoGp9+A+ZHBD8/ORPvkjoFey
cmqCxzHRrUJLg7SVCUaBkoyoVLwAQzu9fxN/d0X6WWWiWHIDTOV0MkoRXjO9IwYz7GRz5ylwdZrV
fzKlW65kMZrrQBgMt6Ks3yWldqiMHKQMC4zJ5Jme0aXvTeG2aj3/g+/qd30fuke/fFeyG+0Gz05x
gE/KoFKV7sJUtb9ViWXCRpbDPiZZz9as68bn2Dy5jb6wLFNf26nolkMyGNe4S8AQ9i2wP4HYoeBF
XHxw536zG+pnJ0wxZaGDRqg7ZEa8l5PY9mRn6ppzaTv53uJTd9ppQ5d4CSr/9oOf+Zs2iX62A6cy
1QXEh56wR4Hu0UPHiVs2DJ1j4Dkrz0B46Lqr0rRX8dAt0AA/1LW3leFIIJfrW6tJTTfAGD7ggP2s
7N5Yr+em/+uFj4du4nQTw8HuugdFXBPCBgQaeTzceBHODih9CYEH2XcUVMeMVUIF+Z3BqX8ZGWRh
q4ZxEgqwrzmQANRv0YvlaFfv36qfp8m3ru3vGx8IKg1LThswx6aH43/2qJl/iFG4h6rL6530gQaW
FKNh2B1jumFJXX/Wzfyigsyx7EhG3nVOV+AcasMD1WV/2/gWeU8iQQ+MToIcBNvmQJfp4zorm+sP
Lvx379XZJogSBccNRtuDKLsHs3GddU1HfGjonRcV0MC4+dyjJFkSBn4wjObFZn0mMwy/ChP1q9TS
LusQz6vR2mrjT7zv3ASJdCH87hOX9NHbP68Pb93eeVF+tZJZBUhKjfCzgxSEe7l6dCnKgTxzPfum
SqQ4CksfADusxFN54Rj5hcjZ7mzd4cpSLo8V9n5y2LBK79GuKM7afoVnqtn+vIv/qOH/PxnAzT/o
P1nh/3/Efru8EL+Hxm3B32Xn1Lj5b/mzw6/RxzdQ9EjX0ZlS6eqvEZrGDM1Wui7AJZk2VEGT1eVf
2DhH/WHaKOHJH9Xh+szR3v/u8ZvuH9BAGT+4lsEEzjb/SYv/17fJlII4bBBR/HMYZElhnX20udWM
LqjY/rIc2rLFku6gGVkYlK02JIyaKT5hkWmYa/Yi4TDi7XsAauUnD5F68cHCIeaf9debPV8LQzyb
KD3BMISkxLNrsU0zwhxii8tSUpNH60TpAQeVBqP4QwPU3rpUcV77hJ82kd0mQJfKLsJFPTj3We2g
00P4H+d7NBXauHW7EC9dzdhr2r96vDd/XtBrCOPfbpnD4M/igRqGA3FqHua8/hA7gjO8wVTJpSZ1
RF3CZdG7HMCM9Y85Lo5xlQpMedse+VlFnIMVVCt6fE7++M8vwxY2Tw4cITfs7G4p0K/j4CTJJezn
kHBGhS99IylY44VKrdzetH0z4JyryF92j5GOkObgN0PufHn/Os7afbgcdEawjjSVo+MpUOdFg4cZ
B1VP7x5AwHiBOFg5dejCatrU1Y94aCZ534QxIcJWOWpy9kTjWEGDQNypx0r+pwCAVeHtFPu3Lsfh
PUJczWBa6e7ZOjm4pk+eurIPRUqcz23rK6Kp8g75T7DI0axiS/CnnqDbhasxYxvo1xpa3QFXYuZ1
i4JFjbv379D8Qrx+r4EA8pSghAG8g81onLXNElIDsBfCtmpxquXjKvcRzGwj0tLpCtcknIEa0ZNk
rCVHYTONfphNpaGWf/8qzrp2MPBY64HtwQK0lVDu+efVKG2qpC4mTg4uMJTP2AFqIlpMhtdmiaxJ
Y8CxkDqY6ZCouwgw8JIsvoK+x2jZRePhaenL6IduDKa+zMY8ikZQqFo+x3gSg+2Pazlo43j0GwrE
lwBtK0RHh4qFDltjl/FLOsvo+R1dLY9fkMvyx6YtfEhV7/+m56+AstU8F0WbIJmASvv8N9XMiA53
CIrHc13mHvC7km7M90SpxFxlWgu6g0TvlmDN6bh3yRwKWiKutTekqLgZCu+K5vBHIMKz10DZhsMj
oBvKEsZk9Se/89UGXpiK+HQmRZsUYhxOftmUBTYe2hzLPz3lAV8vkQLB3PNw2sz/6MuYi8NX7yEX
AKJO100phVSsYGcrhtnDss/ZfzZCK8XMjZmIBUzH0fxm4NlKLgMV1c1NFUr+tB0PzafAn7ELdZZE
AKzpxPUXfp2GxRYJejJGq4QWxjNiLhoZ7z/AX4ttFhJ2QgN9CJoTxHGQbn9dYcmTqPPaG5sNcAbS
StHsSaJiSjTMl4h5k7vMRjj7wUf6t5fGsXg4jmDfQU5iQe789YcSHjVodv9zlDzpzlWnT6H14JFz
Y14bAT7UDTcg9+86pzXKnQ2nMpnjuY160cjUgwTy/i342aB+/bD4TFHVoJQxBZBB41zZ4smoj3uV
1JvJ0t1rpPidWLcijNI9PgTB5jcE3a1V4GPdpbNgz3Kj9jaNqpp4F8eenntanNZ3V4usS5B2ALgM
K0F+QlI0WmNMEooDu7BNmgl+2Gj/bG/iATIARIssXcxjgOzOT2pjaUD+IZQixr3f3cY9rDxv2YSY
kBlrNPLTNFoTAJ1iCvMf9MpyxOoxjPYP7uG81J/dQ75+3niHJ8tKc3YZRmPoWsl3vgkHEluHWInb
FmE51g6/I7lxEfo9vUh0n2ZxgXg58o+mUTG5cIn3HLaoUz3jB6agmizPD67s/FPkBqHN0Kn6dNNg
uTrbpLDWIrDEfLHBQdm1h6Lue6j+SRm1DAuCIl1pZoN/JimDDAkqftpy1ZhkpG2SyEjse8PIPTrg
qT+C4s+TmN4JgVnxNW92Wn8wQP15LWd3kQULmwrlpm3J8w21rcaEtgAYAsgH6UNjgytaQxrvMA0K
nMCHVIA5p+tq0bSfvN6kPcURcyeLthSPNkpYfO+eSpd1kPb9BlBVsLF7BA5rn1TJpQEQIkNdTA79
vvEmKFujFRKzkRbdqbdx1q5L0NsxWKMOsiDuORxdXYFT4NJFm0EbrRr88s5WPT1AqzD4CWT48XeJ
SE3Ny/uPbX5fzu4ESAKbf/EHPsp5hX+1gvvUL1XhEDA5iGkMb/UaJNsCL2Bp3igeXrkPJzO8sHUt
ffh/+MGOyQkB/DTV1tkJlSmPn3Y01zcwMJmouGZdIkOw/GADnL9sD0aoe+gnaoGj/v2ffFbszl/y
rEBydPC5qN6s+UV+9SvbmWw8ObEqpsFkDndpZNqP7lCR+ZpmjftsY6CVDPcBDa9StmJSSr0qiT/4
XN6475Qrgl9e2ewGzlkBlavEh5qGTy4JQblsynYg0gVMD56DgnFdf1u40M1iFRNe9/6v/9ZPNjm3
zTuRzr0/2zI5YRe94xQNhgbRWpuy81LvB+wjMGKMlzlVN46o83XhgDV4/yeLX4dq8yY4H/CwJZvs
gDo//Nc7n8dxmw34UzY20kZ95Vv1MJ9/5l4KaR1b6IDIaiH1SCJtIcEkdIAJDCGoLvbqY67Phoz3
r+ite2GjX+RgZiBVPH8KUZ0XKRO2mnUgz8yLGEPJ98RJ3YtS4nj+3lWDdZicIWg/ePrndZMzn1Bh
zUkg6s7M3P31RkxFpheVyU6IexzD6Thkzn1VyPq+L0qiceK+JNFm9oFMC7+1aHC9/2ufH0t5EIjz
FHUBH4Cknjz76sNJhJWcihqPRANsB9Ji2a272A5tjKJTvBR6rEMUQTCPrKF0mHbnQx0fc/xjeKFZ
h667psD3gckTAqYY6dRv3r/Evz+Z+fYY/NtxHP7r7ArbCkic5gVcYRiOwyqOLWd8mgaoc67rifpJ
62MVrhyn+4jt/ta94agudJZEl7rSOvsyjRSHtwvZc1OovrxvwW2Mq4iPyVtaIrWSVWZkw2PsNqpe
2HQrjy1cxwsmR/JWT62JrtVIlyq4MPM4eJEt9skPNq83qjp3Lum4MupdzqdnGy3secZRAKw2MB/j
r50KompB6Gvcr0dau9YyNGX0HPLgT2oU0T4BztctlQDU8sFb/PeFFF2mJEcC9yKXc76LQqLoCiYm
1cYn2lfjXU6dEIMQhuV9JnMRrsbe1AfadHAe6L9LDwuSofvq9P6rcqYVmJcVKkpDzOfQ+W05X1Zc
EGNm6WrlprXyKV2Vcasm8noTQDi9C9gGSaTXfcnLPsUejSP5OYupgzYj2VmX8WDP7sopzkiJFHb7
0ZL393oN3aoFrhpVjYMB7OxLD/K0LVMThzbVCFlYQeckFxpxUlclJskjpUX6AG07e9ByZyxWptZU
EhqyCfkm79PvVVhiQ/7gdv1t8eHA5ApyG6jEsVOeLz6D3uXF0HG7nL5WOGvqvHoAA2CANRMKocg0
OMa2TUj6dvpkuPQmK02WloXgcJGleeRQwjXcvo7FuQS8Q3wTMoVoREOSB9VySlN907YSRtYH1/23
3YONEmPb/KSZv3Cc+nXRlKhSI/aDZGNAMiWZz077NHxowSzjyiW82D41w1AM3xoSD+OXaiZG32QK
4sWzGYsGf2WqNARt//iqqMMtjhX63N8DFvbrVRlFVmjKSsNNPdPqyH8lPZRztgZcILyWXuJYqAdr
TWN3J6B++pTk4LJPU99CqWHGlNNc3wyGkeV371/Y2bCer4KGKjstORw8bdc9b9FkVjB1NsnsaxPr
YKHm6HLEIhfKhyEPF8TuTGOXSxCA/X8zd17LcWvLlv0i3IBbMC/9AKAMPSmKlHlBUIbw3uPreyyS
fVtV1GWFTvRDR+zYOjxbLBSAZXJlzhyTwsZcZE80/k1kDxYAqN12qAX/V6rWZDRSurmv+b1Z7Gut
Fz1ig2kyz3GLNgFwh8qczvSy0x79y7Kchks1nTMrxYlN692OIEXbmmyzwA/IYjYdPuhldROSt6qL
3IWP31bJoFYXyouzQeZMbYKhcWhQsx1Aw5cnilMIzfn0P+JkukXoiWC9RcPO0GP3Prw6KKLZYDFJ
dwuchNS9mbNu5WHhXzXzR8oZq1L8WYF5N39PjNG0x7OM7QBH02VNyxurmaz+2/SSM0qNjpxTbI4T
40QbYpkkQ1JRzQ6SojlS071a99E87FShDkq91zPW7se5nKv02bDpHP8cgawV39KG/Tj0yJJa950Z
WbC9Z3S1i+NrBUcxWJgrRnS9r9aAlB8N7LngU7hZbvJqujV1Q3dTpFWrMrlxJyd9lIGEwawzsd2F
vzIVlQpmBHflJnd3gHXAt4HcaRFoIfvO5KVDsSb85JRN2IHNsF05mDTOVYOLr1Uuh05clOSn6tiR
ObE5NTHXDgwIWR2mVbCCGCxk8LGB/oQPlTXNQd2p4/J9KLql/6JV0SI9qy2SSyziY8nPm1m1mtDY
haOiYG0VOa5eWB4rOV3qU6w33EbRlECvwYQqGZI+kYU8uWAYXfnf6szqrGtk3fQuBgPHO00APcGn
dz3LzH61o63Nw57zG6WwrMm4U1wj0tVd2vQL2bbawqA3BU9jilrI95NwsruYFJ0ZdqtqI9Hz9du3
hc1ISWC70llADi6dB0GN1eLcraMmGaxkfQwXUi22T0OfBgMvLUXH7AzbCrTAOcMon6oLde7IMYoE
6wDFD4WEVG1BxmgRdb1qMBh4MVlRHv1spCrPXFWACyS7WJ/XgRN/23PHY9yn6yMpg44Znll1+gxm
OeU91W9zv5piXnrWFQWPJCwbOYHffqqWdeQB2clScPcWnh/VI5qQXHxyOiNfH0c8Bvpr1wqjZ4vS
QPeAxHCqn2gyVOfLWptRdXocJXHRhoiw0viOVyGdjk4wZIq86By7bFOg30r7yWzgL91pSyIzmHOz
yLfVDsiMnjQsLsWDpZN4pf16GadggEE6PFp6nvKV89dvHsNyq55suMVL6rVpRshxV+tw690dBsRa
F3rpgGfEAqjcdpgVfaXKddrsIxJHELeixrp2QSa7xpk+LTJjmk0R5I5zIHFuD6eX3ig4sIlogcgW
BYSji6WH6J9I8NTU3Y4iHa1ykyRq76he5I7rfNmMSu+EHpm/tUmDxqUvexe1wmBVQAZBBxhyInaW
z9MCvfRRa7Vx9pK+YgXyuqTP5hnQ54oQc62gp/fA4MuIoHeurBXj2bQep4LSqY5Tubul/7xiaoHf
F+Mn9CwRa3wpmmx9rJ2+5FlPK2j7R12FzLUEZsPgIVNjClq6boFwrAzBXGdq1VscHaLa2NAknVl4
9dpulXzClFtuIfi1I1RL0Xgz2Gxq8gw2SEfyj2ycSx5np7hZ+vw6yyjjy18yOTwzb/XVTcfkfjUm
TQEl2JZ19jQUKWaGIEKThbnCEiNfOq7BrVzWIJ+kz2mbGulXTQlbDA1X0xy/Q1oQ2NDGU5W7+9Sc
E6wkR/ov90XGjodNYe04+m+8YlPYeHMUyXkxi5q1M6KQADwNr1r0h35djHK3m3DTpU8EYrZx5zZp
mzzW+qBmOw3YDhJvF3gQjko0gy/pPSvg6H7SFnrUHbLJOHUg4STcrS7DhjNQ47+9p1XUlGNoXB9V
lvZiHtnwX284AeTqjp5ItMm9Gpa+of6Xm/Xw06aZYPjSYg9ia4Ggs9i66vKlnFV4xVUNdVub8MLa
YM4rlF9VqzXKlda2ZVZuKRs67R0IOiTHVk27vUrjG75QfjesykWGCdAIFDJPjQLwL2Wz65a0K7Us
PLbBK7fQTYDviDoJo0czanW+cJgWJGrfpoQRCl7UW02D51fqCsgjaYyRQJ2w4E/GLRy/QF9aOY+m
fliXi8Zten4Iq0jWfAZ8A3jSzuhoy0VvJ232hKGQHIZzOTTiLMo6sYzbMMQv/VNPixO/Sull5p2S
pZd1jQnbbR5oITAJzv2wJGWMmLZde4tUst1Ul2g0k+SSAVs2Zy1mfZqnaTjqkZ+bKsc5t10gEYoP
np+qrx9b4LMMr+56nW0O3yyis6B0zU4Ccl43NoILMY+7uEYp1JGmbLX4Nm/mcPpBu5Lcr99iJRO0
Ccv1216e5SkOuHQKTXIexcti8PnMfVkhett+07iSgcLbJqGHImJqtpopw6XXwEv0ltyvRoyA+TW7
t+QiXtALxpxQV03uxWmTyE21nDq5f5Z0tvG6oOPCdQMvY8up/7brwXtKwsGnvhsm+v+p1VlKLNdN
25pbuIkwH3T6wHnq6+yJ1yJRXk4vn9zrckYBOpXjIRKLLDyVDvI9xU9zeiyf+2LCvQ8GRs578lsr
ZcrC9Yq76NOihmvePqS4sChwOdWsaraxVsm+nRbsF7OycZSI1dZ8jUupj8/ccBtNbrkEHXPQMc5T
yKXsg33ftCwQs2JW/IJNyYA9RO0FRS9fDTsZU2ivW19mF3LcENfIqZcA0VDmzYgrjFyBXq9gQ0sw
Bawykg5AyZJcbqAiKrCxhGA61xEnQwtvyJ5AQlgN0mi9Ver8sW0HuVi5YaKo6fdYD+VTb1a7ZbmE
sUXLGC0oAthoq10Phe60rI1jL4e5UWlyW6arg7zOtjLKgr+yjJnGS1eBK3AXRNQ5DxItOFzkWgUn
pt2CbyiQM61lY7TaDbqbjEdRJaNQcRUeIc2PvXQxV4n9cDzAIkk+qTK25fXjPKQcihdo1+SPb2GB
Bk+h/1Hjvj08LIphMBlNnCxlojrnSIowvZfLcBLbifzStYQU+YZUSPS+FZsGNVQ8fNn2EzjfPOQe
OA+v4y32SPS24u83milvsohdIuL7qQV/8Kl1moiXOdLYCMuizOUH0tc48H3FMKD2D1ETKDOhled2
nW5RUWfBAGoLXN5w5agQaimLl0ljyK/29hFoVhvCkrbu4YheC6Pr+ZtL3BVMEaWJKz5GQxQGqaYy
0qYdr6rX8Vx2lXx1ADPkLHoThEBss/haRmEQBxjJ+HI51BB8ZEbqg3KJaKoyfW67uG30gAgf9J0c
IfI207yFeB1M6ZDpFznmPYl0lU8yVfZuKjZtLSxSyaONA2n5Fd8Cp/ltu1wPPSHoecC5dleXX03M
tanrN7T7gEtS1aKtx702Q/kNMGIXNFi1JpFnAKkJQyCAkU2reXMBZFAP4oY0Z+UlXecOtxXmxMuX
pqzAEAEUg90Ltr3NdMKwseHNGLhoZRw7vAwvFtrI1mpRxmHDgIaV9zBHi84fxdoWDWhPtDMDjXlZ
ONsuWNOxmDfNTJFJcr7A3TRBljOgbvlcQeoi7nO9/JWAqO1hx8f6GjYezyaztct+dKq0/uQgylHz
ravmo+hvTDebQbiBlAs1FrskEneaRsIKa0W3k9dXI4jUeB8olfzJzLXa3IfZAk5tU+j6UNzU3Zio
zn5ueqcD3mwvfWlQj19jQ9usHT7bod/Ar20QUZNSXtgjy7RK93NXqXw3sPMoEyBnYexE9Qcv6VJp
r9q5lAvfxPCWK15asYGHr1Hz25ItKR3IYohtaMrZQPqSazzlHFebNr2TLulT19WCZoAi7JpIwwjF
zYv7tMCaEYkdHaQCiXkn3C+pnjm8WYwebIveLRf/nOWq17Aah+JjqzlIFKUWeDs4djL1zhdnxcje
t5KwBX5lRloirnQxyHC1qFp5bDNeN7kUPTnTUYc8yy0Yr3+lVCMT/mNXrEqPxpoaBOsoB5COJeP1
bCraUn4WbcaoHlqgseOnFA+zFS1mCD94y6DFjcpjoBBMri/HkxQDY/mUcn7nYqgNudcbC2kRw3s9
6epmJHdvGpHQQOLqAChv3pL4xbHt+m25QIRRsiMMaOpZKAj8wlabfUwdRNxedkWn98knzonhqHnY
otBM4WeAcVgwISPIpX0BjM4fqVPIDdh2ImYq65XNyh5PQg/77xjmWFi6WVX2EpOGhXwsb3oJFS89
YpLIkQueMw02e0Y3qtyhWw8jz1QvaykWSQu8JMdtNmCxke0tC/6Ms3NRlWGSO+C2dGf0RqPzrgce
G6sGowYnkQyHBxT5M5Xqt228tNKZNXIBySufy+sxRuk6aCdIj0EuBm3njCBaTFBLybWKtxxfbI1d
gLJbA3y+uddfl2WQ3hkHpNfAuY9cUjatYkhBTkmLPutZ8brk9XHuEs+8ba4hlmtcOHMUeEBeide2
03lV6KyMYVxUZOST9KFc84xFlaGCDhCeRRWLNrkDRiFEKwhVVGvkgWLROSIWsSFTDdo8y53OwUGa
DcLpNBloqQCv2mqTg/eML6Z6CRfMrRV3ntad4AHPU8AIcdx71cQ8IwpK21Wj30MEy/meVuEmwxsE
lAPueqkyGnRUMX6wpDDjxlz8iBSF1u5J0WXOb9IE6uemCiEUxZMhdVBxxGvcmcWY1Gc6tp/LYx1m
xeSvFiLmXVT3xvqZ0GptlF1XuWJOzhfSj00StMC0sse5oVH5G6AArdzoY6wD4Gkyd4ow8tOGDmpZ
M2VD9QniHjpeL8mNxNmT98bq3nPXZck2fTWbT1oIFPJMwRYv/ZFiQUo1Ya3sXQltsIERlq+jdbb2
ozLeF1Tkwht81eS87Moo5aFDR+J4jb0kdiOB1Tm4vZlIVizOLDRBi/1SsWL1QVfUamkEbJNmmFzJ
oxm6bm3uS6CvPU+O4NG2KPMa1Bu1/BIDi2798XbieouyCQNk1POaJHg9ryhGKDdcc4g5VUZuTQAP
SxjQXEA/BAI6P8YbnUHZvR7UMWRltLyO//k1htJfZ9W8rKQbJ7JHDA86akkNvR65s3CVoeZbnPs2
JWwxyrC6QZjOWMS5rVG/kTaofzRwfnHCWEz53rcrNBGsNIQ9FFC1dLRAI4u27jDCAliLb+GIDK2T
FK+vKsBzvk0ve1Jk6U2lw1iovUJRqwLp+WrRbrVEs1wyyOnKcxD+EzqXd816ZvJn+BjKw0yocpSs
m0xrCEEHzc0QR4a84Qr3yTpkzmTJoEXPrEs5S9daoxTfZM0MNx57lHnKPzOlLCjaSB1bdfI6gVLk
LDSXYrrmBdbTdZRVzgpHUDXoMvJ6q1nVDerLufttuO7Q/SaWGNIfsdM06WOSuirDsGuxyvnRp4oG
hR3QUtxl7BdWawK7W1V5nkqWSeqe1nItl+/1BKer4vRV1dbvFAlJku5CXBD5e+aiykVQjWa5fuOv
oGqM8pfkkU0tv8IfoEThSKesUsvHgdOgykJKQ29ObNQkgh/Gzmmt694I5U4wa3hGkkV8XcOYcQ7p
ibgbDSIcuOfY/CyZANLmaQLfj+K2oRTJC7Ne96FBNQq+Tv4azreqIU8bEK7l8oVXHrGoUHQmRQCA
vDDBEr5t0jLpxGOvMjkGMk2QBrEmfbDa3SJUpIskTZ1avyxFJQcfJPyK911gOsCLho8nExqA2ruO
i1HZw2l1BvU3pDS7ziEDEwrfi3iQJHDukvMoFgZPtWq563r64Ga1G9DQInMAhVqSMdE0QIVPGFAx
f8JSw9vYd7V+6c+cfhzVL2udkHFHaFlb13ZSY83jObhATJ8jUxvGz297qlrWL8nTCaHnsgntsF5+
hCbtBwOdYd0kH1q0DDzriboIt03ILR8TYG2FlVnB4F5UuMovXe2zBcpds9X0pWfXBIRLtcZW9IKH
oeIX0oH5BrsHUnx2jRBGI+X5cp0u3tIAFGNlpEECImNxaN9yeeRhiRz63paLyNthMRrDjiNFMVjF
iqyknJxZQLbDzeoHExS8+c5ujJFWQESWIctJ24lJZofAybN/JHo98V7wBbHoZic16kS6l42p/KN0
Kr4TybxG0LO9ZHHBqwMFLvMOkWLJAL9I8Jl6TCAD8wN2rYIjQGInY9E3cHVfMmpJNtrGJc+9qq+B
s0UGzpJ0zRN7afN6bcY6tnC+4TrTrH95Kc/8v+4p+J9wXX92FPyv/xFG9P9h4wGluz/qWO8QQ1fw
u5Lxd3fA7pK/8t/sLpSDjiy2Ue1FZ0s59b/ZXZbrWirW5HgtWkLyud76Duz/UvFrRyhKJz6KAksW
PN/YQor6X1I9qvKbApA/jQOQVP5jdpdtIhkwuYrsi6BABerosEqEUmFhKvdqkIwAaz9VGXxfFRUu
tPnc8O22TXBgOaGBPaxMcU3qYhpCbF1zXHmDx5Upd4a95UZq0OOKiJmIO9BtqPenqm9/vYyJ+Jj2
CkLtlyL8H6opLazBouOJFQgHPoJtbIxwj1Rt7jbgBszkW5V9yfJ9bfpdft6sm8b1k9qHmqmoVBTP
mgeFhnn73Mqva0gPFeuE34Nl1/DHAAnh0Vm71kEjs5YBfOVCIpb5B2a851xq17RJ29VmGi9qhNd4
7mrYwfgRRlRP2S/jya2QYPqYO0CR6dZtWgTLz+VnM3n9FKQRPuwjQXaAiZLtXpbR/YpZ1zzBKgvq
bGOP+4x940St+rDE/vpOdBuBBrsswn39qOpPNbKhHMQ4IPSl6TBbN7F0F01TzgUCSzg8NoHir9aJ
lr6/vSOU2JR7uThCq6PL5sA2lyrismrMEUtdB7BFbneqqcU41H283h29PdyYgWhKd6Tm4Y+hwFF3
mRswvEEMNasNaOc2y13cXaGP9arxJ7YwNS6bVosv22OXX2viBps0r063DsN/8dfUx/POPNOI1X1n
vm3dLxlOXiWwNv1csy+S9iahEDKt4dk8fVuMB6tA0z5+i4brOfsxlifmz19vx1EdirtoQuUsOryd
dokpf9spejQqp9ZNlUOnz9NtDAB0UX3Ym36W9jth5b49zlRfaCCdblMS0TYjWd1Xzm6obxA9xM1F
vlKte1bisxGvtJx26rZ7sCLpj7ypJwygNijJ7PTaNcnxCy8Dwz9ld9awTUjE2sPZHyvn7Wtx+s+m
nsOC+etrkgpw1kIG4TtxW9St4TxlFubdIzu/0axohjkT0dEC+WsYmS2NeWLcHyn8Xq+JOkm4gkVa
R+x9+CwNAUO21MUaRBhduslTnmThdSzMy0lg4KE05C6SDLtGl+WQuCbeOTDvP75tOcj/b6X+5StI
xBs9utTpuW/j8CtUBuZTWEHNAaAW01/1S6NrN8Vc/pyWXt39+7UcGyGjasnp7h7dLu6bnPs5VQRO
wplD+uGgPN06IQa59aSO24+vJj/t+M5czu1sVEjRgZIe3tlSG9WqCy6k98ZlRUrTq1JypIVOpQv1
8mNm2z6Fz42TOif62P6ysMhGCwB8KN8tVRztawCym6zB9YMKPjmtyezT3UK1+8Qe85ersLGjEKVh
jtTOsRrTHFS9pNLGutLTZjaUTbQJTWM5MT6O9HMvA0Sg/UX8S+ci+qejx5glRoVAAFN7d8zxMc46
Lx/ijcFZjlWmdyBc38A8EL4yQwRX6Nj9+C3+ZW8QqAuhfDqyz+yYcLPilNWb1rgGSbHyqtSnpnfn
QF3GeeN0y4LfTALjrD1x1b8sBkIjOqBtS+Wqx5GJm3eg8/NoBaE6ZygEMHToXADWyZPMqvlWGtYn
lFF/vSKrKi0o9E2oqpRz/bFLcEDOIihEa5BWA+kaDdNCOw5tL4QYj40e1l9oUKITL/cvk19gOoio
XA4k15Jf6o+L1iGu0v04y4bFG9HiyhFZiwhGt3peHOPEcP3rtUxwCsx7JqMl//sf1wpNhBOgtJcg
rDl0LYmywdUKQliKv9uiaCem4N+uxpUQbhPjstocPU6sPPMoZ4AE2fAwLjrGcysweX0ZMfTSzBOP
UU6Bo5VG8AyJ9Cz+YSE9vDWD87++2Fjq6ii9fHrgJl9gXHBihLy/JV1F/Y4eHB0aUoqjlXrggIye
i6uE2WhuRP4dw+YfC417qG1PqR7frZ2y/wm8CQ1rJgQm52hgJI1Lc3hnq4FL3hm7LWfaDwN2qVOm
Pi6wutWWLkJ66QDJx6cEuzIeOniaXJtGEymVJVxiZTt8mhSC68GYQOJETvJzbcuHLi2kb8+UB101
+XitBVgEbCgvFtuR/o8AnPhDk2Cy8/HK825G8j3ofLZpm3QRo74bsHNklR0oTpiJ/S+d2bGpVXO3
hNku0xuEEQqWiR9f8aUB8PjWCUcJBOj7Qmx+9IrTxqG1axzUwMiG0HMGyG6Ne0dVFbCgbOy3E/2O
ciLZHDjnlD/M5xLPbTJ02alvIq909E1oBxec/ujasZARHr4EmBoazdoJR7NsHTZJASkv0pVzFc3J
Iwr3G3J/tJs4hiNLU5/necJaTnXOhRtfK+YYnwg6320CHDg5JKK/N1RE3MfydjWFfLxq6Rosbh1B
ugM67qZ+Q+W7mVrLowJ3XtTx88dv46Ub8vAZ2KpJ2wnvHnURq+ThM5AFcD3HuTxQtcobiueRA0IU
fa3q38wZtIwYrNJgWm6UGDMiLEYfC+vazK7V7ns+Pg7Dma58j91r1BMesK675Eac59Oegn1QAMgp
d8PoZeK3bgYzU9g5s/N7XC8XbVPrIFYf0+XbGD/j0jFlV3N3oqdHe1n/ju9NLiQWyniCZ8kW/nM1
hkGvpXPNE03bPdZGdP76tvi1OLdIFLZt960pbX+0bsLlc5VfhA6n1s9ORjmCUjVHGHHdTo+03XhR
c2cOkKr6r9aw6+2vTg0Dd19Xu6L0Fnfb0KSEx66HtwgdGkrBRuZHm8a6jSD592cVHR3TNkR0b1wy
ssvhTol+6fnVqF8Y9VNVYsG8/TaDUwIvYwWDdQcVaI4D4+v8Lcefuv8yxvd5fq33ezFckhS1hFf9
EPHXOfk6rr6lPEfx/WqeGSldvTRWo4jx8NBZPi2aH62eCq9XxR1G3PbtBfhWrXmo3L2ADVd+nn6m
OJEnn8pwk0S7DBVNGugPeAaV6m28XhOO5zH3se3WjYuRG0aXiBmMizq6c4TflbhVggWYHuzwvsFU
yb60xx3hi+KcyVCUAmpjXzit50A7+dY1G7wcMwDKfRChZPmpYYfnW8ONqm+L7GwxvVqQdz9P3et0
+Wlpt3GYbZP+bB1/FPGPudwsNqZbV+q6N9utXeChSEuahrGUYzyp1hUmA45Hw6M9bsL5oun3mgBa
c0Z+vXRO7PDvF0xOTzZzntSSqnLkPRxTDrtTUdoETXFlOEiK0gtCwnQTKcWXMc2BgbGun9gT3+28
tDNbxL8CMr1h4r59eMksxIO3nWWMz//w6ZAzyQWrp3id2ktW6Hi6EJnR0Aopg7PE0VKAj62g9Q8z
mWnEwpFzi2/pd0bo4e27/uws3uT3uv28DJ9m85dh/kaxTF5/76De0dWzuIOA6NHiiAvTOgLY2CBT
7pONcHewvmysZLQusJyv6aCDLNyMGOTdYX0UflKgY3o11vKb+I5Di6lDK/XWi/4yOrevCuQD1haL
qateBAj1Kj688d2duKJb4l63vRal8oJvWIDit7ojpVDhQqXtousxv6wHCHlbt/DOaDjHlTH/Ofaf
neS+dLEyfF6xAwWvE+gDBg0Bkx7Svbfg2jIlFDvEl3r92Vd7EV50wtfGwFmuk+5MIScffW3b6zre
69oGePQ83pMRcGwPd+d+3g1rME5XdCKsJVMELcHWdM677pvwl/4uXL9UqCjMGc8qNKLad4eiJXqp
8x63orGhs1N5Mp29Wd8YHekwi6JvczsWGPvubeMuW359vPa/i7U4M6psNaQoaUfhz8Nx1eNWazdU
TAOwz00gkvGnaAXHG2FerOESnog0/nY1TSpYHeT6nDmORpdulebYmRNl6AnHIZMs3tTo+A92oRZg
D3niau9PdKR8ZRsp/FcaO4V7FBtTVETOFC1LsFJU9JdiLAOcA2nVXrMrc2DkWaDttg4Yt7DT7t3W
FCe2H/n0jmYTYTKxrNAAdVgvaZE/jgLgLqp4yLjfeXXZzvEcwB0LL7l/foeA8cEcgNCRD/Voi9Nz
dzTMLuJwY4ttvoJdHMayIYkawux2Vv3EY30fo8hrkcehiUSQcziKmGgvcIthbKjwVFazT5VzHIYu
cg4iXi9KlOLge20Hft+/3SRd9jBodDLyJORln9vhQHVqyoZUfcfAKKdvdTW1vupc6euPpqP6/vGl
js8EXIrL4FNAvACa1T0apSmS5cjCSSPA1nK4YueT6hOQLu6DQYFWD8+x3gNJnizbj697vK3IhL2k
MpC2Nwj9jqkZQFoNfa7DLkhx98H0GEJzoWEyZJd4x9tToK6KfeKS76YImBTbcQUHESJgTuVHU8SI
VQ1sAQAkxER0JCFyUvEytSmfL4OSbdYSNViq67thaM5mdKb/OHQlpYXTD4QAg8CTM9jhW01yBTlS
5tJ/kjdkQBfhDRURDVZWjKbV/fTxAz5efuTVXNpb6dahEGMd79s6JIw4V9KaxT4aNgj4UVFDPkxV
m7aW3jqFsn/3PvlA5ghkHfLHFJOObq62xn4lvMRm1JlRvekAaO0Qe6JG6THYq4dn7A2TE2P3JWHz
55Lj6AYBCakAQnObtNzRPEloF6EHJCyCyrldk62b0f4RXjrtAxXVmwGvO7Umjpsiry23jrv4dX2m
Fpf8MCq36/QdY+xV2SNTXNXv8fiQavVWqbaJGqEFvxyqK/4NDmczuRxER+T6g8ffdevbQXvgM6T1
arYVCltwt80Bv1RbpShwZbtcq4d/fJfcp+2QHiAMkwnlo/sEbWyKxcmo8dbtfTi1it/U6BrquUJH
b+HA+fHl3q0JZFYYNLK4Qc8chIjDgTqjT7LmuMDmV+Nw9sK4hxipIDCBmZo/r8AH/U5NbsfSvP0P
rozHALGYTdeLcXRlWrItra/QHi1p9jueERLakxB+M8YKnfHENt3qI1imj+LEhd/NFnnLshGUdKgJ
B+xoaRj0JOuMJk2oHaq7RY0Gstk2R6Cld+mSOJXkfVcicHi2PFeNXl16E99lsXMx5bXoVywX847y
URe0rYXhajeficlarqtu3pagdpG9DRF2HWgwnOhUJuQlYX04e8gDU6UkB8x3oURy+JqNGh/Rop3n
wNAir8DBHalNND5oIzEiHQ6DmWzU6aHYq1r0eVSoaVL3TM4Q1uBgcsaAX6thG6rZRa9sFihQ1aXi
6p6IsMyIIyz9tuV9TL3I6beqdes2Zxy3OR0W2XbQQr+uaE5Lt2HzRElEp4u8lP9mEmpgvFvSDnV0
tuaPU7LFvo1INfeMmotdYi3hxz0R4j9XbXglLxg/1hFKh2T4D5/GmGoI/EIxkhy+TrQ58hxR9BfY
F+L+hj3gBBcV4z0RtMhzq77DSVbghPvx8D+ONuR5hxiK0j5t3KAY5H//I4QCT5z0DQz9QBsxb1kT
dTM7ilePj/ZsR37SLps1UrYfX/P9yGcTFo7Q6SyVBdOjKZc70GmkVChY+zUYkKKTkk4A/pokK8xT
3H5KC9zCwaAzSECRwkW4wGXZoA5vcSqHdp0ULAXUO+Nn9QlSmvoo29+WTRbdhTbCpg0/Kj9LRL8U
GdugGi5HUjH4uUI5QrdreurDehGdzQhfCmRnN434xb+H+cvg3uT4mDc7R5MULhbs2euNpxlHHoYQ
9C/cnbF2BPNKnxd+ifqnavk2m3tk4AjhSVwz8PwCV84ZyZJfI7O1fIu+1sEzG78rgjQOAPg2gpzA
Bqi23dD0GdAtP6M8dMGU7HG97EgwxNtc2TdiFyKboTuWWDjEbsArb42b9bZHeIkK6LP9hQYkdAG4
yy7KXiuBg6Oy25nRr9LZzvWOjPB67XLQgvz8kmrS7y3Yxta+xTDCva7Ftm23LZbOLVv6GRSLHjsS
FS+Za9DMPQp6dwfgl//TXLZuuVv1HVIrWqWwBrGmbfq9S2+M6FzDr8LD7S++1K/nr9NzcWF913fK
Zfkb0P6YiU0kbiLHm5bLykCZje7XeAiXn23zUGc/k+KuUHwO59othueRdq66gZIEluq7v+Kr9cQK
/W5TkgMHhCTKVyJWamOHA0fJtcUsQnxY1G5hGLi148PZ3I8GbH9tNuLztcjBt9gYVkGHss4+niXv
Y8eXy6P6kKUHJC5yXP8xNRNBa7I+aNjAqOWmalNvIYU4LSgzO2gA2iKosIyZ6mUhJukT3nX/eiTg
+hYFejIxNtq4d/EyN5xaLT7HndKdF3GMjLsZ7vO1IVdRzicu9m4dIiQn/SLYm8B8sS4e3qxD+0tv
d0aPShdsfbeEV2CptpCr0Zws+VPUMxhSKJ3exw/5CGXIfb1cFwmPw77okKA/vG6RJU3bThZgqRRH
TG3UpapCR+gGHmvHql1cJALTUhtdDFX9+aZ/4VfjFIvHNqFKQZi2qTCCWieyM/hE/C7W0jknbtML
fxVwNHsc4P0QYbffh+X0r6u3QQjB4JTBvakifTr89is1wJHm9yaACXHRimFPYcxPJmLGoctRCU3V
lyk9ceiWb+JwOeWauiCHLmtUQCAPr2kVtdO5He7WqB7XHSinnWUN52OjX1BeUVhWi1MiqHf7BRgP
ahmAJjUblJl5dJdj2LskNhAqkY7oz3PlR67gHzsNyvW0NJ8/HhDvx6Gs0CDuksMQTNDROKSbd8TS
va0CDMTNXaOSI7Nn6hWuskmxXcGJyj0nLC5PbInvHypjT9XYgXXHIgF5dCZ2k961prIqCYPGxuu0
boMIRsUQTceDW1O/ZulQnBj67yNCWBXkiaiMWbIg6BzlNeh810QTZ5jKzKPhUZmhwWQk0whNJ4Qk
oySkx/LpPKNl1+sHvdmWzoRbtZb98zJLu7nUTnFMxRz0+Bw31JlhZY1RBGqmw8oWL+7yK+K2wg+b
yUbtn97QYBvMYr37+GW/H1iHVz566um0DnbvyCvj3zc74WZ0E9e3OmFvaAX7+FrvN5PDax1Nm5qs
sM1yVgRdo3xf6Cfy48FAnAhuu79e+0tTT5stZJH4xHXNd9OV67KsshRQ7kWHeThdUePKbo+Y1Fyk
0TC5dIOfYnFz4vz2tydJWM8Rg40CreLRFI1WkUZKrJe0zGklJHFE/QYqe9xafEfEpyQAfxm6gFWk
HpJTKhXz460pBf3nrvjbB+mc/0ys7LlCLb2MWng1sXPQirKpiKljHMnOqAfiJSlO7c5HnBe5cciv
IFgADcia6A0Pn2vUUkJkcyyDavxexzLJXUIzRGVYXoZ1WlHZHpMLnMPpDDDxiVwUxQOgFWC/TlND
r02XLYkNn0u0m2EQA+wEYk4nLmo/VkrcMOLyn3dYvjAEWwYaRy8e2+EXHgyRGhpi1SBOcdEaG1+L
zHprtVmQWwuW93RFCEToJ3aodwPDpOpLNgiJLIlw+MWHV3UUupakl3fQW8m4rer0uzLNPoCkLwaQ
5//kYgaBPixMSJjHqCJ6qcx+7OIscBOwyDSJUGnItG/0t+06qqkfT+j3d4Zq0SXrbZF+pm/uKDxD
TaRObUwZYo7aH23TlXvYfbuhsINSa6wTL+9vF5M6MGJRzFopHh0+xrAbYhrSnVgak+8dy4L/YI6e
TnzqzYn1/PGdvduMAL/Z5PaJx9hv3+GFF2VGaqZR8GlI6W/tFNxA4zpP5Rh7WgFhp4hpk/z4ktqp
ax5tRkpBCWVMyIY4IYoErI13dMn0Xva/qTuzHbmRbMv+Sv2AqTkPQKMfSKdPMXoMrlC8EBEKBScj
aZyHr+/lyqxbLRUqC/VwgdsvCaQUCnenk2Z2ztl77WrQXoYOJ+c6M1zGTlrozhzqabtPUighBUf3
sJJfAb5UGwen+pUbezKogHb/9Rv8p3MB14QR/oXXjuYI0P6vXwDZ9jHrn4WRUnliM0hT3hn9O663
nVMPC3yf9N6Tkzr89av+0+KN5AZA2YVgzF0Gr/LXVy2hrgPCkTndRhEfpFjfdQK4/s299RsgGN66
bjqQYy8S/8uN/LvGiWyvNTEw1uMpTvEMZTVy25TOtFZOp44/eq965+QXib5fBLDmwdc/umJ4Waz1
Kk0XJODTis8vTd9YeNVhurDnlG4+doQm/Zu3+usm+sc7hVrKIYF2Hbf5b6sJpvV2iuEoXBIBbyDU
3vZNDHEb8vlBUeP65rc0S64zh3iNv/4ifgNR8coG3XOa6Yx/TNCRv3fS0yqxBiZBPBNZv89nBzfc
vOzbRsrtQsbbTkOr3NnofGM9yaJlTqNsuSrrA/aX9jWZ1vO/eT+X1eUfp/Cf7wdXs/lzW0fRaP+2
4c65mFytLfJNZtmE1zUm0o+NSNw2wsAdTUld79bef0EPQ3JxQX/5r1//18f1z5enaWThueCU/Luu
EbqFNo45Lz+CgQBPNT+RxYjEX7tvOj8NYNT9u3zUXx/Av78iVRrAXMv8p0JNEae1MFLI8VsY5PhV
/nxHKOJae+XGThdz34zuwYxd+4877j8yDP1Lo88vdqA79aN67Inw6G/e1P/+xQP0f3793/8ZWSS0
Ni7Vzb+OI7nr+rYe/3boh3ZQf/tff8M2iyly+DOH/Ber0B+/6s8gcsv7whbFUBYQHWfBf5iFKG++
/KzkODbRBLYunbg/zUKW/cW+8JAvkyqL4+NFwf6nWciyvrD6IfhkhMVwADHmf2IVAin6y5PDr7kI
LHktSLg/Eae/PTlqKasLMsN5bm39o7p0PR2txWuXp8VNvfpGZDhg4rD/InhxbwEDrNs4La97rcay
qI83kOOsj8nCMRlk2CtDIOSnKTaaU9fJ5rZcvPngwgB7iHOj2pFZaN9peWnfyTHxEY+W192IRseV
c7dZh4Umlu/j31/j71IzT66i4weH+aVM9WJruL21cbXkY8GICmQuBozkqccSYw8doG/6aJ6UsrI9
VkwVTRXBhKW7eoFdmqdE5u9DLV+BDM/0jbI81CZYt7ULNlYnksyWfRPEcqXDrK0y8Jf81S+wlTfJ
s5GWr3XiA8FS3sEoxVuquwdrkJ9DXNOa1KzbbE22hjDbg1nTCzSN7uvS0uM0WqW/lE3xnuneU7cA
VBH4KzSDF5+hv8UWZTQm/8j8ySio0qt0YMogEGxvYkAzGz1H85SRzbXTeqKbhpR3l+su+Umzdo4T
3qYs46fBkU6gC9IbK5OL1VTyMzYUNixfO8PuWFDId11IUlQfuQn/maz8wxU0z6XG59aaTN3FKPII
t4MA3NrVfbeCe8KjINnv6vSDWDyNM1U17NFSxK+TsuMXgjXSLSvecE/EQ3o/SmUhsRIbpTNKqGcJ
R3tQXUi5Yx39fm0PfoNQDIicinQgqmGe8fruqql3B/LXCxUvHWEETqG1SrVtCAulhZl9CGmdfFcc
9YkP7abUv6JOPyuRfmZm8pmpiXgMs7q+hLVsCsUlSlxCAzJi2w7aTEs3Y9WNuE0o3DGmoRBUDy6t
iqBToAJA65rB0OY+d63VHJeZj8+zkOLsHG96SY5lWlUWUXb0HxJjOY9eau0wc3MYA9FxyPulOHqV
Vmxx6Zpf5cLsJEm5wZK4263adI4hcoRuB/UKev6ps8g9TGLb3GHrvBXdaN8SGtp8rwTKCeXRzEyU
dUqHSkWaq5+KOv+Y8vmcN7zvQtXrjYLw+AzENQ/6nrsoGUhQNtfqyQEiFg1SZHuM1nmgsvq+ahHu
ZA1ZwDPZE4Fl9h1d95FTYBI/xbj/xaoeq4Fvv865BoXq0C9drnmlCGthATsJvRqDxiPAOW9gJRTq
XpvGm9GR13pG2PS6VgrhHk+SW7sEJJNPHnQ9d6c92zvLqBlx19y6UMTTDVyv5NovvYNfEdcr6uq+
Md3stObOrcG3GbSLehHIQQMxOnNg1va+7utHreLrm9f6FTzAOXFJXls04xyDiwkW5hcMQr1+k/UV
liZCZ7JkyHYqo5voW5cUyQ4Rg5553VOnFW6EcSZ+Uj3rC+57rOWE2ErRRpnFZ2+14SYBhbvCng/d
xX/qDHVfj9xPlHC3zcpn0iZePb3Uod2EFlBPcPO5BmmQtZ1/CjXcNLLuNqaBDbAhZjHMtfhCG6Rb
VDpN/Ppz/asBJQCnlS5wrYxMdlTAgYzXs3AWA2NmXDNw6TsmHakKdZ3vuJGzTy3Mo+LI7L0zrJMm
7Bm5oVPfVSV+IvxKmDUymzXXM3EcCq0LzEaqkHQ6O4TMNnNHjYVBXzDmksDy4/ZEfAXhwYMG47N4
uE37Uuntiyg7DdcXS/7iAxOYl+rRbVUTmIBWHoAA2GFpO1sIykYksvLC11zPIPkQ3nXeUzyyC2i8
GcaH7cuQslOo+M1yUNjaU3tgtkryuhr76OfvrkyjQFZiH8bBfYKllkQtgK0N+qj3ZWS22dVlt+EA
NQaTxEGeTmj7+sncwVk8x1n+aXSZG66xph99FG+NLupwSnhkZWVnYZ3KawTb103Jv2fbu/U7VHHw
YqK1ZVvyrPy1stqXdiiNY++R/K2J9aw6JwvB/rBa294SknXQpCEcHb9l+ivoQOWuqJawy9f2xh8K
7jVt0WgLGlk4jx4xvOZpnHjutEQ9ItJ8bUT+nDcxKPOUe6FocJa4A1+tFTcmwlWWInstLAoL51ZP
ErmXa9U/moVyI6PPVQjuHT8c3vF56F6Ihy2Ok55/KF0Csx16I6THSzIQXaCjtMdsTy7qHKGx159o
FNvhOJl22K/WaTLBTdpS+AfEOFECGTGcOsV3GzvIjjVqZKm4xoL7pSNGcB0r5Lz1/WwXrzNvK1wS
fji3s/dk4Z8mRnWdN8tZ9M7tWCM9zo3R3WeeHEnN5QvFJfVSrhKnbc6V6D3xw0/4Y5m4h8qXr9wH
LxUIk4BR+JNf+t8pWD4YPcyRYays3tmkMdJY44d4ru5lsZwTqV7ibiGaeM7bGxMmfGDD+Qx8R/xg
p0EhVGNu1ES/bUoyM2VZvkJmPFICwZ1Lkw+RXC597bACqRQY1YUVOM3dC6IK6CgJ71HnMo9L7B8Y
LZ/neoqPRNvXjB/L/ATBh61UT64cLRVP0wWf0lqQq2y7+ICG8ElC7rbvk49iYJW56O32UNnqPdAN
4jlS3p03sddNWeojYvXmnUWAe9TYIJnNC4WGDSvlbpmsTVlPXCQBCDXjaYOXg+ZzYg/Euc07HLL3
0RTHktFQ6JfiabBZygdgJ8FqXy4IMNpgyLn3dZUVeJCRjE+sBtXieQE9NIiS7eUKpiPKZ6Ieub9B
HbahhW/vph1166ynXI2kZ9G1JwhCG6vO3m2TXYC+yr2qTIsAbz1sTT66n/tVYIr5DFOkARvF64Mm
YTkq4qfU0k49KiBIM62KmHFn4dq45q6Vq7pNer1DLpumd9Kv5uNlpQyHbj5nlRe/taPDh5Hdy+V8
15F2jCVzqmCg60WkcbYCSsqhRhksOQa+mS04OG1DSB1dcI0iFypVEpHDC5dJf6uhd2zysX5F4TRs
OTfv+qk3orFKPlCVcPuxXBUFq78GBi1qEk6OZlwhtV0cFGg16ZJL0xoRoVwdnBdWyHzkPwbmSe5a
DBmXaJhIjGQ7To3qg9HWTlrubulF6NeZy1PTX+YEVbyEw6Tux4n3t2gyRUhcwzXLRjaDjjUyS7nc
mpm9tyXLjizZeOnvi6AGFYNKg+Us0R18gG76OApj2C4tN2phzWNoXPYXx0w+alVQPiOkGi9H7FSW
zk1vYjJgySo2aeVnYTyX0wa425OXmhynnaoOoIodkla1oT3u1ve4RZSfm4t4TzQ2M0vhaybNryMv
25oPPxfDzEo9QmQMxpz2Z1+NU5TXYI449ADbjfs9IIpuB4i2iDIw3qSmSGbVPXewYcEWSSr2t8vC
kkx8/2DaFg7U7tPacV6eL5nETeZYm8wAotK07ER5PnMZC8c8akxVdz9rtP+GgvVflrW/1K7/Y4rV
vypVb2r5UY9vv9Wkf8dXmNoXnbwXjUYa0Imfhrc/6BWG8+ViSoJTwcjiZ/frHwWp94V2K0JqfHIu
4qyLMObvBan9xbpkdMOfR0hqEWvznxSkl8HirxUpKl+kZxSlGKWY8//TAKxxG2LHU3qLud9eC2+M
x8gCxH3KC6K/2XzBzu5MldwLJLwBz6EeYeYekaw6/V1haWW+rzNH67btkHm45r20N/bMOM2vfVL7
mEXGD5PZMAdp9neN9njgu4m3SbrZPsOqajk+qSsSoeOXXDP93eLH+QNbJKVnZd3YjvB3kIS7o9Z5
TClK8ckyMd/ozvJI2fkRG9ZICq9Gug3Qg34CRN4N8OLiplmtI904WL2WMTyvBJvfshp3GzcxJ+3e
hkWFnCYZs2LDEdLw0IlPov9egxVMnwYmvul2otO/J4qh4B3K8mms9de09r05EMTLwXJOJkZ3fgOY
aKuPvrYnVW1WbAlA/43EBh+UrYsPHrVecAI1534pRbszjCV+UKyrazTONpTWVLiAMABFHXQxWDFG
UqeLWPSTOzLsno0yNb56yWBdz07XYsL2df4yWZIgMdnt+bRNFQ7mkAZVwU47jW9s6XYGR1kbowF5
KoV/ySje5SwSMZ2P7wivUu9e0UIpsvBezNDN9yyKMahRMx2PLazhZ7skvGkv3KYUUUpG6JMvKFPI
iugZJ9m2/l2z6YQ5C19OYImmO8a9ZYYX2CRZp5o/umyd0/Bml668TjthH+FmWvCGG5ugEIoGILBq
/A46sjjkA56MDKjxaxHbmH2SAtWc3boO53lhXxHFbl8RdSLu+kI5w2Hy4/HKnUpkUnR4nuPLmx9Q
LfVJh+gBnUwTtYSWPCz+PchdVkLQfSiVejt/NYB4huRchZIUvhvI1ciRXdVk113uZ/t5bAts9M4E
oMMqQlvMGUoM6ojES5z96LHPkxVoBw2t5yDuMn/bt5R81lAv264crogj/Zo4PWDyJRnYjQiCs6uJ
/HA2SLulXm+WG6dY6OEgNYhqN99MarJ3vojjDax6zCWeG1auDMDpbq1lSUOvM6awEc4pjo2TMyfu
NbfXxmwNzmCFm0fFmulBTcoLoqo1Bo+6fktm7ABZzd2QAqLbKcu0N401gkv2sfLqhrMd8WFTUNq4
9ZSWHVSSX4P0P/rFaeJUf1hi3DFavw6B2aHvqeK+P3qNlUSOOYhjb4BUygr/kY5nu0PQggthkMYG
yiDWtVmedeo0qzfwpPm6jGplWdEkWpoNpbhEZ3Yq2cyQtQIl0Uy6fAi+5OVKePVdt2R3yxxfxwzR
oIn00xY/e5iM7KE1HkUhn+G2Zs/gv7MDLZVNMerPLvyt67FxOIYRKxaAsR7Zy+0+TM3sc83XMmw9
0M3KdbZybJ8NwFdB27inxU1fILXLm7rpuUPKVeG99XCcDfN8StVKfkizLAfYwBC0F22bQZ14h6YH
OtAsfdwzbZUFSvT7Rnja2S1NnsCqsp9bT0eqkCgX/mZD/4XH7dMGm4bUFI1vgKtiNvYlKQ7Txiny
KpxsiUqPImxDoXK7wtCAOrvYcRFAaraYxlKkPS+rQgNoDJ2yYWkX/V3lmaiUi2tZj/G1s0zxCNkT
2ZoldzMzTXRBxmkdxXoSq/AQ4wBVnFR9lKk97QVq453UHFR4i+GovaLWv9UzOb2Zse5cNXWzl0qm
IVIBrJIG6s+bbFpNjdoz889YCFa5ATddPMLznglEqGYqpaowE+g7aIfNxtIjwy7yEzcKtfDaG98s
bfEONTd3BAbZOpVEQPCt98oDgdiqM9i5mIUyZand2qyiXlSqvA88QyI3FV5KUwXtkxZN2ON2wOxl
oHg2tnWd6gdpZQP113w5+NEPCmtZQzzpO+ctSdJ4uyppRQYAsL1bMxMAdAlg+JIUwJJVGggsbX3Q
OBXWVQD2stxpo2ojOc4xGx95TuRiGbeq8dW1KOcOCW6xPiSjsK4H4GiRr7HIqZFmSw0oepO01qDC
2hLmA0oyNod5YjCy6Uc3e3WW1b0jlNrfaoSr3CRAutFzcbfxGN50RfsyLYdR8s5tp92bMCfT2slu
lOPc10NTRyR1KFql43pVCEPeeRNePdHGLf2oeqaiKVZQt45VbrwB3JGR5E6/rbhXewviG5E9XwFJ
imOqdfW9THR7q+dLfL92rGeZWUWk22CP663AdOrrrMEbVpbVXTnOkjKsVHeDarbFKCAfY1CRku0O
ajrt9SRaUoLs4XTO15yMcwx/g8HhABy+0Psj8cDJQ+yw77j2YzYn79iPzTAbR7HvXL/d2XPnBjoC
NejGS+5LokKMe9/k1ltSdYs76Z48ZHWEkt8fBsaqsJabz67QP0ddr6+VGOvvywoIztWbEiTmrUta
266pC2dvc+c9NIIPDUl3faxGkyzHuU+vk6oSW7czjL3v5OW1a9bafeWU+dGz5+Eg5QX2WSbNXV6V
6l5IjfdOqfOuew39nCoetxR0zKFzC5qc/wStvP5m6E26dzqL+3Ewzq1YUQ3Viv0ryxcD3S42HzON
9wOhMawtqjk1Q5ugYMyT8zJ3n0PGRmNME4kY1MQ0KAtY6T69ObxBUKwc52EEpMGvHHAiulq2c/rS
xJBolwcDQv6mTvN8Q4Bke2z6SQsbqyNVlgwygF1emGqK/gpD0aaT6smd7e5UFJO6cnQ6SItRrQdN
cVqqdBLT4QSXkcdqeGxpK+35luD1VIvOmj0bpJNYSgVKm4+15ubX2A0Fm5jjH5yiHA+Ehcjv3WRY
QV3QqolxC6vaPedJtZWtOR1H8i141Pzq3h3pDWU9RK8+rdznafKnu4pT8V0qq2fdy2iRme4mtdYu
EOzrD2KJkeMnY72vNb9GXljkjxj95qtV5V2U1UAhQ8NrqIWn1c2+NaYl9E3P42HvsiVTV8KPGZj1
lHQ25WoVEvduXCkAwrBK22K64kmSauM4tXwrbC3NNnXrv9G7ql/0SctuPGP1pkMv0xGaN4SnaTRx
ICP9GV7LLrEfnHnl6SOG/FyWtnW/XHoFDnTnI7Of56UX9t5kO7/COUi3YU41cib0padbmnK+XNLk
2+Sk42cxJ1U05Iu2Ud7Kfqp8UdyuQ9nsCSCcPhWd4YdRr9yrAqvGLhb+EqX89UfpDs0RZwfdpASa
ZznEYTU5w552m7NNlqK/punhPFAjModg6Q+XDpQcvPwWm2pDFE8oIaXvF2vEy7zanrjpKZ4Fzgvb
fcrl5QvPJ1ZBDaww4NUKrW/n+zTfMUVFvd02LKgizw8xM+crimrz6Hbp7ZwN2PBdbHT5wtbNfGbd
qrEwb1fo6d+JobF5R3X5VPVr98lDUpGWu2rpNmvcnNYjKsyj085f5xqiEWEuP3qbxbmWpnPum7El
C9JV95PXv+fuiBw+4byQu/Q4gIFebFe1gUPXHp6VX5MW5mXfcKbR9cLlt/VwFiap95yMy7a2tAMD
xaPtjF7o1W4MF6dTOzUhr1yL6/IiNUwWrXuqhuQRNnEI0vaGDY/ig8awm8DpieX16I6n5CLwsT/m
tQs9TiFydaJYj7+vcers5qq7rzxt2Dfu+oZ84jaTHTmzIGa3KhfaFvZxEk6aluEc0yNhdZyxDTfq
rH5DUAAZFGt2qLrxhiQUtfPcIYnw8WX46asP1XUvpmwORBLUaNPpsIhCuPQLef5cKZoNcOajIENp
I6dVv4shIEfzoEnAbUv+tU7LOFgy4jiXtfL3mTMyxG9TDHnm/G66guykiaENJx8i3W3JW1n177Mv
2nDRAZyy8ESQrvudR4qRCVCv0eyFEBewB1qB685Ni2PRxZ96ro5NmviHmFqCEDSzfEzXJj4sk+4F
s082cVmM8tgXXUHPOfaPg4LYUOTYPes0hnt9GXrMRhxH0p2yva2Lo5i5y80iVvvRppPJBCwJLNum
+ai17zpj0QAWBP0ys4sYrI0bY51oTw/mGDYuhctcegk29AUM69JPbxrG/ptSCPOOBfkrmOb2sbpo
sI3e4MC1FPLoMkNcV9Qo/BD7OiNLjN+yulZc86D18eQkRDB4msRt5873Q+f5+3qyniScJe5rf9/6
LiEEA8nA5qGMG9RTbT5vYUmfIeWzkAvnWm+XjEJsdMhy5IK3Cc5FCPLmoTXnbjutgmW0BkFrp2Ld
K796R+jfc5VxHbjEh15jq43vPG/55jkpviUWaTemHdWaETu/SNMbe2m7fYayHUCs7YbTbNa72HJg
YZvIBQlt37aW1uxnTv6b1iD8VS7q2TLXgZQDMe1RWuMjTNNnKQr56ic3mdfrbaCciXyVeByvqmKZ
ENcBbI3ztMeoET+w1Y9bUu+u9Ylf3NH6Bv6+9xO+ErxOwcgMthloBurVs93k7HQJSoq2afa1y4lN
m4YtESXbyeHnDL3cSbNYtm1hnmWew44klOSQNNNwJYZ+ovCkC+sUBnsjBw1SOeD+dsfZzbdGgR6S
lMdqm6Qrp29fPlWJiAQRrBvG0vuW8WpgxX0OcrvqIz1Rx2zKu42YPLnRDHSJzWLILRF+6W4lRCqY
Ld48K//BgHRgVn11zBdIHSNjoT1GWnpt5AgFhl7dL1K18CUHdw+fll513sV7pOw96zeTMGOpOXaS
DgZJo0uq5ZDPBfGdeUYGm8g/5tS876xt2Tn5fWITCzcRsrAvuv6F+ba4RFW8Nny2DQlFDtkTpmLc
dzeMPyZKVjoT9sTV1g8+YMNGj9mD1UvhjHPolK9Frur9atT7SU40c0ZAnZXzQajHq3CNkX9CQWyU
wzOZLUZYU0oUnQXR+GYaoL94zldz9t7jxEdehNRgI23nqi/yIhjz+SJ7RVWZ6nPgYFURHE8ovNv1
YCqeSqHyNmRf9zdpqs1XOXzy7SgZ0OCSVkzB6IeKYejh8qMpJJsKczIRUuE6GAZ+o7G8SjVt2Qx2
f0IQjny4H2/1tf/mGoRk+s30OMcVHClPjBSXFt0lOOyVBgeUuUVHC9Y78e2QKOuMiKZonwxpkURE
lh1WohgLy7f2LmnTtBFaPE9NanGoSPV9Wtd0+8mVoJh1xheeiNsskUzbh31v0FueDH/lYIkTVXFc
pWvTNxGZWAwky+5K9mfPLwr8Md10b9C+YsVb242l1zjpbYeIDD/fEGOyHpYaSkJjlPWVXs6YiVKa
0kbXUq/ASvNDsoTs08IKXWndkbwFL8Im2m5mATQi7e5KNd0lcqD4Y/f0oEsgR5rCGG3BMYsbZmHT
/LNjdzVKzOb+4ECBYfklGfkpM42blLZN4NjQKcVIHNS6NEvYp7oXpdqa7Zsm8zctMrMH3Y7vSI+/
oHD2aeepd0CfbWA0S3VD9Em+J5Pvs68lUWWNloOBLbCN2SvNCcGnUdRZAbfNJ1hmWkCy+j4yaLwr
c65V1iPK0IXmHEsTm1vTie86doGQ6djKsBuCa6UsGWS1Ue5qneFtZq+kRDn4EwiZ4OSf9fNdvOLC
8icDiQPhZDcc3y+VqPnIa548wt6XIu5v3HUVtDwS6DGC2Vg5M/3DqP/kKjTbkn27tr/HTbezc/FQ
UonvG7In7Kmj5ajJhzbtzStDLoelTE5ejTFSL8vj0pOBaydnJJsfWtkXW13WJhQv5j5yhElvqbaK
TAvMVSyRzF4QDnX31ckWa5sa+ePsKDQ4DvBzb3mXnvphp3UVxj1ushQpe5CrBjKpzlZqd7vGgPIP
nLou52tCsvedBijfmt68kp2A9KFxB8lqjNI518j+G8pNYa3VtqxYEwyKXsZF+jcT5Q16AXHfpd4r
Cgr8gV5OR2ZCL0kcnMXEO2eVCokeop00LJ9jQ2sjsVAakZ7wtsj4ynFnIzDbjOg8EpE2Q8OxyJjj
dVfWi7vBm78wqDT97TAmb2hUt1M6MwpD79G25k6RehKO1mg8zHEHxYJNHNthcuqygl3RE99IyX1l
sHJP29natK7MNmNCXrsuNgtBkgHKoFDk/YlkgzNNB/TiSmEyqi5JtCTIB64TW2iSF3ahtYh3xVLd
9aMNxP3rUtefbdywxLgMNpFT3ZPenDFpdeU9jh+xNXXZ7FKLXsqKm44eMEzPpUMDnJVbp0v8rQNr
qTSpKdMW66Ror7SsvxlkngV60fyYjf6ctN12zo23pSw6KBIetZCFJdPO3H1Lr2Vj0uYiUKlsNp0s
ibVYvDuZza84Rt+HhWpzHtyHwmcoPrrK5QbFbzQlI45Jn3OjdOlOxg0jRhjPKD7ZurzcPvSJmMNV
bwlm1LIg1UBn1ni6YVn2j5JGSuiTyBwti4OEo88RbGvNEM46bd/YzJk2xgJwoYTSPGmvBKyUQTxn
5pM01ZmazN+owXEDs8hvm1o81qv12vfVd7eaN4nuN4zHxjm4JDeCl0/xN7tGy7jV/UD8PwVejzRJ
T/NtO5V3DnHjyNQd1KsVZ9hMr5C8sHj3hENDYy53MXdzZY80QJ1FhSMvF1ZkCweTNScRmTR6ZLag
OZnuaahwRMId72UM0WLum0Z8WHHtBkZml7CgZsxyJjM4p867cERSFKRG/7UwLHZ4k7KbysdQzacl
Jou1ria7sGxIWos5vyea2A80SikWWe58Y2MxUA1WCHKhAjyxTXOI+h0pP8GCvIL+rfh08/EgmuKH
pxg0wrSK5+LQusNb4i0AFFfzjDuzDi0zvVvyiqFzuh9mLNYdj9yqw71mIEiYMtv8XVHX8R6zCH9W
5dq2HHmG3TJdtqmGpoDU1jK085oZO8ltoTsXIL3GYOhZbyx1yJfWOadDe0WJ9U7tPO0y7XokxYI8
rvsssZ7nYrGuxjG5dIfj48zBuZM/kPV911V+TO3xZUj4upo38o2+euXwOlqxcy7RZ25cd3WPusYe
U1vxoW/SPCQmqAqJ4gQgqC3kRMD/23Rutde9dTf3zhlC8Hvf6+ci79I94yNod423XwXbfP3D4/yk
Usn4QhIf2C6vfds5QZkbLxSKJXMKPMuiQUZID+uidSD0h3sffpF57Bz1XbHlbXyjmI8eQ6tdoRv2
wWomAyCab+8dfboDwKvegHGCdyvbE5gT2u/yyZvME0E/L4gzvUAVoo4MjSDERnHMse31I9X65iYe
Bd/D8OrhwsOGPKBGAuobwi8tojSzUU+JxdnOq0dSg7BaMGmgwaR/ZZkQxqF64cVdv9WrmAJEWX5Q
u+yBpVsWLHOC7K91mhfyDNJt69h3cApw2cTFaR56Ri8W2YVD8lTH1n05WPdzntxzwCPErtNC25vW
fYWGs6/NlXjPjPmxBnJdjs5CtGpf7j2OEoHIOxKtMs5g9qSfCF1aefE0MCf06kPWbeyY45BW+Qs7
y2V43bnoXpwJEhaGyoeUbgRt7Km+I/+XSSe63f+GmfD/dyLmi5/tX0uYj3X78Vb9Mha+/IM/hMqm
/wVbt8cz7eMVAm2IEviPubBpfUFnjObYxh6sXVwR/zUXNs0vJoOti+EWnZHH7vBfc2HD/3KhC/nY
czR+wAIU9R9kGjC7/XUsTEcRDNTl9ZlZG7ZlXDT4/4//e5wzv+/oDXOuH/W9TWVwna81Ez6robDd
o7njxAfKNT9YXZGuW+GWFAUCoWTXWv1VsrrTodPN81QazWHKvPlkNP23ASaOqcR0W43Z8ixK13wy
ROtXYU0k1I6A93nbr9p6PeNLZ4lXPZ1gt7npGEl2R3PSfc7uZAPmkSGcst36ioLo6JLuamy9wiwV
sATHAO92EVXfDJoz9IAL2ewZrHp6XPyQNq32t9jrLPJjOHT6PDN0hmhpailyaDYImkFUmaXTkiBo
JTP6ZWSuBNSSxMLDZLlXUzM6zZVy0WwQ9JNjcMh1jpwkNSPwbcsy3tRJYt/KdpoOHBZpjWY+wCO9
X6ubjN9bhulsZkNUFZnez6Hqp9WBPFcz/tFmGmW7aqCQeYhFSw2F4tmrT2RYZYeun63kODH2o1G4
piSXeFD4s4RegfKfzI6QIjYvrpNVhWiTmyubBm0gyJv81pTz7F4j8qtum+Yi3wUTP97N3cTM8/+y
dx47siNpln6VQe+ZoDAaycUs2rUID+mh7oaIqyiM2mhUTz+fVzV6MrNnCuh9LwtVtyLCnTT7xTnf
YRjyGtol0xAR5aAjCixGm3bsJ+5+v4r8L8+w3lhlbHyKqy3nqjzJxTJQA0GZJmWyI0guRteLmrZs
dnpCP5BuMdfldA/Uhq9Ol6T+scnDGFTEDcgBUoyYP3DJ9hQV8W5AGvEjkQonVV3nfnC2iYYp1y4P
ER1FJ4tpa0JTQWIMnUFRvuQJeAjCEuudr3Oza6q+o6Eu5FJ+Lez+83XnMJlg21zM3q8KxyNzWYg2
62WcnQ6pmA/DYVRlRo+a+QX/jxYcQDoaOG4od/x1FQv7cxr9LNmWgcrsF7djGLaHth+/EWREZSsW
ztt5oMmhvlMRs2/U+y8GSRgFXzgXYlVMAV0+sg9TM4rPCbmpm9qcQzmNfCXGBA8+wY8sbaTnPegk
qJjzW/5toT+0uqUPLLNjPIbiN2YUltCIBsIzYydWEB6FAltWhEn5trJEcGdZjeuTZhREB0pubEip
GheamIAtH3c/H9Y8ieii7DBfmFEW1VF1Xtbu3AXWwaqol/na+V3KFo5Ys+9h1jAS4QsPfrLIMhGl
52R/dEs/v3pN7VLneWSPYR7O0VXGTKDjtWgZFty51WDXpBunaDj8urboSNOYHLIETl+/Yjrb/jLx
3GJyFgTKrQn3YtTnlVhYDzg5nIuAgXzMw5CRuRVE8EwaAvfQg+O831C+DPZdEt70U3FXsZFxZ9nU
u1sKsbsVIkaspwfPDzeVjCw8ziE4EeWWb4y7l2a7EPTFNlJF5dXu8VBJE4p7eUP4w4aFopVVAAs3
OSKWdEuMLXMA4WMVeGJ1PBW7KaAeDrpE/yJwkTLQX6zpI+tK9RzWS4ZWYfKcAwExQblK0TIncJRA
+e3aIJiAkecV00o7ZfQ+O+w/XCPjnP1XLEKxI6lBq53n3rmTJLwXEE1X9jLczXQIKxaM7N3/5yLu
5+PP//1vN3rJ//8e/vfyV5f9+Kr+1wtQpr/KtPh3/7yOLUeGf0DCIv7XxmoZ3XRV/3EfW1zOf1Bm
A3l05d+EWpbDf0UaD+ouDD3/uK7/80a2HPGHjyMd6A8MsxtaTP53ruS/6rRwJ3Hvu7xRPj8JRqP3
twu566N2EHRJL+7iuOTOOQyNx7nfqqKyj3He6+OfPqPHf7r5/pwk4t1Mr//X5MfqTUoyA3DiYs7E
Bvp3UrtreVFbLvVwDaLZi0k3wqexIhQ7PC0RiT0ob907wuaTnd0Kj3QPkew1mbLoqkSSkuJM9zqZ
zM9XXjiAL868+VfVmM8y9BPiOh1HPHdiLr4llqf2SexYD1YeDBh0NIffnA/51yRUYq8dBi6bVMIR
8oWoTn6d7pz4jQB0bigbeNS2mdry81//7f7/40+He+Mz/oNeEP2DAPCn4sch/TGGKNpfFViDdRa6
6cbM3sfSgR3+1z/p9q399UOGhY+r0BE3Txg247+WWRHOn87rJUuxIOvZEiXOMWg5L2KANDlZr019
NmPi7v71T/0b3ef23d4ccsgIfU/YWEqpI/9c3bEZrom7ncpr13rOzs0ME+U+YkbpzSniawTlNYni
a8nmvAqmH7PU0/Vf/wouVex/+cu53m4hClxzvHN//RVsO5k74Zbl1Wsr9z5pic6ewj5adX55Xwf8
yYmnxm1jhZQY9vJEfqA5RiMPoq2U2irtu9teWeNeFp36VIKUwhno7hF0YHdyh9+ioxzBdtRdim52
D//6l//783HDhfBshIBLAJbyUv71d08W4BnYca2X3H6XGEJr6+Siif7XP+TvL/w/mCR8S9j8+WH/
5YXnQmytLFHWC2Ojvcx+9WWz5xTYT/nbP37Q/zRo/8an96fP/L8Gz9VVgmTsr1fC7Z/8h5fUif7g
7OYloafiW7h9zf9s0cLgDyovnKJszV0wNn8KnvNdrhGsomD1MJIC0v3P+0A4f9DtsdXAxH2jovCu
/3c6NHgIf3mDYHLd8k7g5v2DQQJJ529nR4yE/cYPKy8poYXrJBB9aK+nziVnorUVfhytyjzzNrJp
y9G8TbyD02bJFO/+Soeu1bzmdTTavyRD//BBNnJAUY+m7LvbQlr4UlFc44fLSyG/sK2Nzqomt5Go
NbqH5aQrAi4eyZeEsUYN3G202zHYIWOaDNo2t0fMY4ALUfs1neM8zspr+rXyFqnx8ljZtdBg73K/
Hcur1n0zPsrerUqQiqJ4HvpB2scgXYpsm1RKP/Wgzt4UVCzrNEcMwt7FklM8bpj3afYPsY+oVFnl
qFemhAZCAtrILXJxko6pEOHR/S6eotncnF4Sv2U3mZxIONJxmBuPfRv+lJwzd27usCobCw9RRDyY
gW0N6RzsdZyCRQBrwupCaWbq80S2ltexuLZngopHxNVnLLP2su3yuuw/SkRIwX2SRll6dDu/1gfg
N67+SbI4lMfUyksMFWbk6luanvlpZo0P6HIy4Hd1GmSvC8Hxm5JAJixKYQMtX4x6b3w97Z0ShQs8
PVdcR7sP2l1YJtbGFgUwyzTxETQkfpMlq3RShOvl8WilG5JWE+tXljXDjHVLML+tVE+nkpSaCTxp
oW7DDjVjUsFD0WH9WPBfYSYxMRMkdFjenRzGHFPFlDoAGlnozFO2UkyVY3RCMyFCK4uw+W5XV0sd
bybNb/qE2qaJT6IfimGjWtc6BFMeElNeB8/wBKxlRxp6219ZpSnRbucK8fNLWYZq3hsyzyPg3SNg
g0c/JP70vvdLxh23zV/jJ5vUY0Tm0LaXS8JGNtRjf1+EsJTf0QBV/jpsYzIIQiHd8BAy10KaHQsT
hj8RQiiBhDhH+oskRN1iBceZNYWTO7HZSYsN+WaIaIifyz7s7xZnGMUnzaTx3sfGVikOlw59yG6Y
UOjIFRG6qCEqfH/eqxix1p1q3ZdyE8WBjZxvqOLymJCikz4GTuktPP2qs8ZtPZQ+YRpV4kzfGA2H
6WppptG89Ka02RZX4aC3kUziZBMPAmMjPsgpOLBvUSw2Jyqm7YTvR696FLHZIUYaOq7JVh0StfKW
znI+OtplTdgb+ZBgdvjL6WwL3US37JNC5Bc76JaJ9NWJMXW5YTbVpCdp56MlAX/ivUk3WOunLtgk
FdEahDIqo5nxCjlxFNDkIOd6jwY7GvFGjyqbfwUEC/vf+0CMHWdE7SvbWRGWnic+BdqABCnL68Z/
Q+IEOx4xSBQq+l0l4+CShk6AThXdgFvvmhKJeX/KjMs4HFx1IMtsZYqp9F/o03B3TfPYed9oQSek
kmgTyIOwtSevZHW3KOAcKM/rvkTb+zo0cLVXUeXpbFs0MdKEcOkxvdk+dEfhxqJkU2UvHZsQwfaV
kTISsRTpvDq1Hg3oI6m7ms8+D5ufpDCHW7ufhcUePiX+wyDhIfISuVC7YWQrrqVVIajUVYbcIMts
NmlzgE/5Q4bkPW80YKN2b+bQDj5G1k2kRQ+2wDNGmO+HzCwG2URF2+2VdGjWaEp5KUE50EY+8FYW
5GM601EoZvlnYszNnZ50fpk9AujI1+NL7fIWzFNFfrgPDWZwAKkBRmDcHjkEkmKHqj/aJFnuvTqr
VmxuorNfiOFBR/AWeP2V/SBKPPXrVKOoy7AikDLueMEqbW4tdp1Zn8li9Z9Kt94xyxyPyXbRBd5h
HGXI4lPNJNLxb9mYwfjH0lWd5OgMxxDp/Sp0GnilC2NQFi1D8hYiV9qQn+zIQzwTGZKhonsanbH8
RUDh8hE7GXpN9HQzBnyrnvyjWTp2QDEPMXOS1m2atUinRLCCGUmvKE3nX0Se1t+VpcDUTXHpY3lr
k4ubMTR4cS1TXlCcA5Pp27k5zlUO15mXwJ4vQI0UQiOVDSGRzCPEK1hzsSUvsWWb+kH2mXmp4cYV
x3rUDIEs33uevTbdxe4431QE3bQNq6as9izxGUjaQB0eoRlclcItThZYcLVZIIUAMkubxy9NqtuC
1UWMl3aWfiWHqHNXss3y/n3Ge/qW+ENntvwN9jqOCqy3CYSsS0v8+mdZzcxQA9U+JHbIucCkaVUm
Tvo89YV1KjKT3LW1y/mDRuXciqqLX4QYrPOc0LGspMUHkvhdhp+gHIrjGDv4ybSFwQfCkb+cbXQG
n7aqujtjRPQYO0aedNGHl3FM51NHg7lKNQF5pcMzGfZBXK5KHHxn1o4M11qtX4fZoP3oZusSLhYC
8tF3z1L0L1p0Lg+ZqwbCrkJWQYUOkdFyiaEi62yeZTL/RrfMfkrCRLIcsuKiE/XUBTp/UWNO0CZ6
8KPwLAa1pss1wIg4/EjMVHy6M5wrOxQ8O7rOTvHcJJ/2or0ZafV4704FsdsQBdclFLSjKLhARtR7
pzAAYJ4BxWaEh6VjYweFgSGT4YgJsyF4lstiBJLqdtiMwSJXGtP0LkaBxzcppvxL5CE5SKJmz2qX
HQ6YrEGdF+N7ebHrJX/Ai4SjfPLC85gv7cFUc74v+0W9ZsiW1/SVcofzIbpn9cJjaVznK85Z6YyR
277ETBkQrgwq+kDJDXswTZx7NkXqCMyhX4t+8TZR7UX3qMnCr0TOv1RBgg8eweCpT4TYGycz56Z0
EbBgSHvq7Eg9x6yukFTcHK0DPf3DgATzvsjQozVV8Uji2LyikvXIbGKlj0QpXjXOUJ1MxUQRWEh1
5jBmVJfMKUAGYe8QqhE+H6czUh7fQ6hQtuE5qlNMNMEQXLWDd1LZWt5NogyerDwu37GuVqeIx5Lj
kmiHelGPonKabVP6y07WQrwnSw92zi6xQ2vTtmvbda51vdwzuyx4bRavAFMdVhcZUZL2ZtnnTlMA
HhKffo+VKJ7tfSLJsSLDNT9oB0hs2xlnBXroRz/0+TXsnIHAVZkc8jIvOG+JXtONx0uWtqeiZ1/a
IOcwkVc+zsvIsB09K/NhpOVeeXN6IE1ewhiQWzDWd4JcdCauqcVUv22T7JFnwmMcnXlRsQ+wUniP
NTqde2Hi5Bdomfybh5fiOcAksdUAFw6DTOc7iA4Nihhui4nDLry5YRBn/qxY6L+1AkHCbTzBh28/
VpBa+ItBHIVuxm6ck2bTQ2KQ4ZIe7DhrEGhAIyyXMViXVVR+8xZvJJveis14E9mgJAvj9Ea3FP0T
aAs04rH0zzUEmB2XNfaNbum2DMxRByMaRBfbpF10Ro+/4ClnWT1WEhpGnT/2miw1NZgiPXgTaoGV
Jl3mXDYGbk0/1BcxL8xEc57YNfJG6vC4Hbz7vp9itOQsYZI6QFIypr8tCw3p4jncO8k4+y89y+IG
tZZlfRmMiue40Oa+8+qAHKulMcA/w2UdSFX/uG2eoU2RjlS0XfvKYx2uuykke2rOeux3qFRLRs+0
Q8juxwkXB1I6vV0IMV31U1Jfap/azacc2hOkmvxyU3oApvg58kuXpFoGID36W8oy+iGqQr+cbqgR
/tvUYApMs/CsG5W9o+0aqbCjeFdLr7qwsDp0EzFoQSVIEUqtmByhGS279hBWQGGYNhqhKx0IjQUS
Oel/S4Y23o2uMudZcMZMw+B+hgVSPFtX3B2yKjdIVKrfaW/fKzJfd5KL5VJWRY+Ut5vPrjAlvkU9
nZ2lfYDz6Dw3vskPAn/YEehE+CFT/VqlLe7G2KBXS4t0QtBgx6ilQQFQeh0Tryp2tg0wu466irCx
WCDUDdN9JPXw4oj2wyjyxpANxhuju5zEB2JTmwn/X1111Uazy1rRa3XPSZIXB79NuzWDdZqFItcs
m8qQD2kk2aqLiCQbp6g6ugw4ty4OrJNuUL/1cTl9mLH/1kZpwc4qk6c0KSUvefXZT1lKVbjY+6io
ZbEKvXEZN95EomPvLc0uR8N910+lc06z7LnHHVIBCYjl0VE8xG7uviCpaa5VRhhI0gj1wfH7rQr8
dp9k5bQWktrGclh3td3IrCv0dkbqLx6w+UC46bKVs6if57pBx1vwWXe42HeTjNWjE5Xp2gxVSdJQ
KjYUA93ampqX206XFCIxn/y+HNasA+l/SyF+F15iszCbUkZSAXv4GWVKOWhnZSyucRi/HwP1MJNS
DjDi6Pz8XBVA1fvcW2DnTPNWz41Py+Ei8AOJG9+PEJeKtVPm8S5cfHNysAjlq25BblswGsaCGZCc
5ffJlx1MzSVs0M1WWo5b5lbtC10+4XGUGbfHeixpjTxMS+n85OWEvyUI1l9QG4j9YkXRubfZfyax
dyPBcJZiXO9etZVGXxHWsicUJRQBxFoaVGYlHIHZtz57i9iDvAAvq+0+fWmCmD1bWZgXnMU/2Loy
AHYbNTBKaGuzwj8MRi0ZSZtrOlvdxIbqif/R9AzWIDhwuObHJS2rV5rd4RMOuf0Yx61/VqLxWIIl
Ja5WmZ9mdsik+nqMBeyy3OvqBsIHa3xmq/wu6AveozpLv2EuUytnclDbeznxgFwx+PYJsF88YB51
ba610z85nRL4afPpHNlT+4V8dDlxzZiDg/biM8Pxty2yqHnAoDK9Nbws780ACWEVsZICYGPMmeLg
ra0d7NK+Li5lzrHb0Ud/yZSCIIRkmCDWv7DmGfb1LCFgLFN9qAjoQcaEip6AlHk7l/4TYkWxmyIE
hlPpzrskLvyd9mr5QYcyXabBkWwFtdftmQ+aU2OHM2aO7rpEPTtPH65BlaAiyaa8Xkd9ep4kJrY+
7pKjUQ3TjtoAwCpis2kSZqtR5dwPjo7x/S6vDTSQbV8xih1dxglZ1z9wYI+/lk72tBJJU+2zxAuP
XoMTrxGsLwWrPPhj/aMozC0TTgxvGSSprdPcLhVJ5DEiKtw7oWn3cVnV1zqST7nXgyOu3OToztTI
aach3YdeucsaNyKeKXYukQNjox7p6y3bNo9dEBBdmsNMoUVDQbxOnU7iRmWIfAxNUeAi9+6D2r+9
sg2vsUPesh0nB6JYkeDwTazcfJAHBNvdYQmUtylaUtlMOlVH7nNzric9Py0R5KQYq/S5tRZ6T8fr
KDRS/8QfX51KCC/kIjQthad79RuNNcs2p8xRwUrXtrlGfQUGZ8ys66J1+Yw2n5WJSmMCQ1rxbVSQ
K6uGXKSsiq0zGDIccaEt0d0SfPKgi3jYd0Hzs1uc9BwDxdk6PrpAl3b3l8LOD+ixVogaGBCeirIb
+xscDk9YkCY4C9wImRJtLWaqkWrTiA83XJov4PlkPIau42yY2+j9nMv2seua/J5jl5V5FSj8H5yW
ySFIVAEczpbf7WDx18Vk+dvKryTlTT9sZDZWUFnnbjjZFNE3JR2C5llGWM7G6lTY2ryXOSJujzoE
vSl5fRjsuj1ik/iNKznGUyXVV+7FehsvIxQzEt6o5ev8bIeTcxjseNlYeA3AYt3UfLZJIYU1aKyZ
uOApz+zhLEZp75lmOSjFF+tG7rmgNh+20ELjh6hbMLe5GZoNOymWXz76ApSHMZ+vXiaxaU3yySwl
2eklH0CcM7FbNX1UPmLEd0C9pMbf5hpJAPnCX13aOHfhGGW7doJ7taoXL9wSfzvss7ytPubcmS92
Y9TB7WziIfK2f/SRpV7mueJNnRDsLdVc7URDlrImcOXbLNI5Wjl1gKm8D+eHKVjcd7gi465y0/oq
MtrEFcJjVhdBZNZxkfkP7ezNey4QF6HYUP6UhefGJAuW3gZol/qsQmt6Bsv3Mw7c5Q756HhDot5Q
qIQ47IMyCXcZ1o6tG6J7uLX3F6g1IdI8wmasqhy3MrFCVKjj2GKQjQnVzD3LemJmyhzMleOTn8/Z
Szow82Hq7O/tXiz3GPkAq+QlqeqNRJs26cR+GhELnC34Fc+pWaa7CE0idgcPyXxL5k0ToQBeWYkK
dn3FbRjlIzQV+nYiQIYIPziSzCjP5beuv6WM5OT5uQCr1gaiEzef65HOLitH0Z8O8YbpvNmrEAWL
kyluj8TzLMStt8ThzqTxk7Ro1a0+XciVjG5jTgVQmTsJMe7P2uL8u812mU0w0JFHOzYixYvN1HU2
tcG/Znv2ZvAdfysnri7G8FN70OGUTRteX1Lkc7vYuwlt7eKW/THJ04TmKMXiUaK+283BoL/Lkqw5
ylDjfFkwWq74I0S+4qYZX1NNOwu/LdzLeSrOrWNT+flNzdavm6iiW8nwJ558m0rhJuYFIfA1JoV7
b0bqTeDLVJRWOL2EeLu2JSy/XzXS6J925gh+jcD5lmS9dXtrhichm+hu4CVGkDh3zj7EqfiGgSpd
56nwHuw2GC5TPiVHKS3G40YwMIZhZhHksnj73KQo3TV23qrWT2FRBzvB00mf6sOQwx63krH7rZTg
tpqMomNI7OpdD0inMo3+pURxhN5juVPCpj/xcHr2jfdT5fl4oLT9FWbmDvFis2Zq9CPszH3GF16g
1e6cx8VD0ZVL9FUuqhYkuASOpMzdNkyd3ZOSS7eTPI9IsgeD6dAAVuTDyEz4JiYO9InLlZqleRJZ
fWqy20VRWE9uA2eB4vU6kL9ZzdP3JLE+de1ROeHJ/izz9meSYt+Yi9ChAsmbncue8mF2gIyMQKZe
KCOIMWWYma1mr3+xdBSTe1uHALFi5V5GK08IR8MhFElFX0Vmxe++cMBE59nB9Tk0pcdYPDUMdYYy
zeAsZhltf+V1ATm+zhdGjGpHY+7vObZfJsE8wgM3uGGYdln6ljrQ1rZ1RD3ylMGqpvPpQ55kdDpV
Mr21KTkmnQ0Vg4F5upYdkw7MydljN6bNXeL78QXhn9y2LOCZob+2iePsGst69cl0uY/D9uKPzbLh
fQI3nU3ho5WH51ra0z1jGwz6gl50MsNFBbr40QsORBM00zYAXkgRV9EGxeaGlqAjdWdESALN07af
ivI5zFX4zXEmCiswOduqrvVxUpP+5g3uzeXuEoGMBx2Srq7AtHXyvMxKH+2uHXeoDttDvCANj4lN
37EyiR5l4hRnGWBodFIV4CaORixRg362fQPvHgvrcy14KUdE3HBgkv4tzpVa0QoV76O6HbJCseQu
MaodR6IDPJJSEqR6mcVL3LquPthzmcNIicd93mhEXybBRQQs51voMGCtZ58f2KP3ap3K+q4ZCTxh
W+s2Y8kDbDDc4Jlu9GMiyuXm/8gvYeyPV+Tz1t7YnrzXsZcxRZult7NwR97O8/SQ4DLH5pqaLZyE
7pDTHl9ZRNUYKFR76uE5Hm5xHSsWaP6xdBgGx7W6G/EpsD9nIo15higpu4zvOgygJzNQTFb8Wb+W
MPjN8iZd5UUckD0WZCkDWoKgJhw8z1Odcq7lRu6sbIxfy7liUpu3mu8AreHaWbrxiucqQB2FUu2s
C6+nlxh4E4bZmda6cTiPY+FfgBngRNXxCL2sXPJ5oybHXlMhS3CQeSOp7aybfcgTF5ZgDF3KKrwv
1A0q0GRarpNafwb4hJ+4SBJvPYUQV0Nula3A6XWywebspTbBo+2FHA4ypLfD64NHivjoqtPM4mxz
L1z1Qhpj/OiTPntmIEHSVoTXjYiaOrtnrpuug9Zk176Z+11XBAuHmJWprRe2wzYwTNdXXpVd0by8
mLgoH2rUsPf8IdRH2omptQswYSrxmW6Wc1Fz68/1fsgMsJK+qC9D0/gHFGh08OypLuFQVo9RH4ov
N7WYeDLymJ5zgUR7wLcFzHEcDhaI9zu2LiUVoPGYzEbpd2s2X5VqFeYXL+3eGEzlyTryZPpwyzPY
+K4eTk3DVUhII3JZVc8VxsMSWd/SRBvyefAHuDjkC4a/q8IZ86cOhKRaJVRCqMbdJ3AF4w+4fuM9
ckb4CEX3EaGtw/jttxjajP6+pOh4ae8I2EopkoKoeGole9/Gry8uLKDjooLhkUf9Zs3zlhmN25KO
4xMy0NvwpuvKLtsuZJ1EGwYargWgzYub5omlcvkMcJX6P1LCu9LYS3FXlbV8n/MgxsnZQlIkdpFr
01nfkqszsGxL3/8oe0h8TFBGdjChj2RotwRR739UrUEv2yMqIbc2KxoaLNFhFfNN5v5wShWxpO3d
eHgUOOqbVRq76I9C6B2EJuA9nmqHiOjJH6ZyHWV+b69YZYwYSQtsx8noes+6B6m301Zfv9bArhYm
lYT6TSA8H9nEVbsaLvvJYg2WHLO2ws+ZTlrOmznFb2WAjkQrduv858qMPDCSYvr2Rb+bPvEv3WKF
J6Zj5okjk/mCE7oS7qp7M4m0xYs16/RH4EdPQ7ME32eWQ6BNRiw8VfjY8SCtyEvAt6rZdTyjMfZG
XoJ4vnPqpWEX7mjvarlupZEcsuxoik6YO7+I6191JcYne/B56wc6tvFowTB/6lQiPrJ09OyjyZv8
KaeBVQx9wO/gFwpvwueoHu7FOKTLyWbAFF2VCDumOilnwxckBoU03MRab0VU4SWWOWsFzl/a12IC
KbCDQcxkR/ZCNfc67S0mUkAMXoJ2AX6akyQzvKYYn6wjORdJ+qO3hKFJs3h6/LqcaVF0/dsdEpEf
pOBzXTx3eBigve5JI2N44wy6+py5vHZSoZMlE8ovUKVW+LWq0WQ1K/dsYHJqDdcMzNSOD8wl1dHu
NirFfywL96cYOdBvR6LfReOOvo/gC6v1731ahePUj+Y7Ja9aL1532zJjiBWj6kEnYiBdfNXtNNu9
fb2M9qFqxXKps1ysO1eUa3vw5t8RF8FLid+a+AgallcEYuJJUVT/sOUirss4hu92C6k2srJAEiPC
Jheba3pnXFmeGvbVP2q/wQqGjZKTy3jjfm5Z1bJ698sVC7b2DpI5UMWkZfILlZYRUACw9Oeg2/Iw
tCyn1KjfxWA4TL0WUR0uY1Z0ur32E/QHiKXTb6aeQGL1rbwaXfezrqevBF7RmchS57eV+/0xBeT5
OMcpc54sodrlhLbXKqXYdHOAkG43ypMdD+G+rXhlx4Gqt+QpWofdUD+B7XcPqSXrS5tMPMLWNDvQ
x8m0kQ6yBZfK4JLxVh7LwHkvptT91pLy8j2XPD84eNLrNMzyPupEhDOeXQrMdLkZxBwfsH2ra6CG
5chu5oWy28X6C0dgjyaBrzhbwosAD1KuDDa8M8LE8MDTH7yYqrdfZcJKMqyNfK+rmWs2q7x6Y6CO
piB+0TBkbR2uOaLse1QzMI3Z0b6HQJCvSZdOF9udhg2yh/riSe+VE8m99m2VnsiUBaI+4+7cu6oN
2Bl6FV7lnADRwe1HBBuMpxf43K8qMid7DIIXqzDAOoblOW7tn9OckOrbZwwdHKatp8peDC2aH7Fe
zGDCwbTcLIwo1ry7RP+SegNYQt340vZZMxbdQJMPD9qW6VEVPkxajIJyt3B4rScO3Tc1xssOOMsP
sjg4MjgcyQMdpPuc9Q6+RcGoZobPssNlCh2M0ub20qkCayBiAInA/mgnHq9X4lHsJ6Mn2b+AH+ic
Fn1m4n0nSIQEZuQxzroIu2mdYM08mlmw1il9feD1cg+sqqEf34p4WJ3tg4HA8jyHcbRNG/2UCAln
2zMGb2KR4TeenHCNHKn7GUGpufRNW3+f2sV7GTkCMMJHznWo+uE3OoXpdxvVwaG0cve24nsWnsG/
YcfTneXymoHPfU5c5zEPjP+aRfGWW8Gm/POKo4qj70lNAmvots0ZNb3M9hW+DChcRC5ZPvoTD/Xq
Kh4X9znHhvc4FYglVfo1BB5Dt8KNqsNSqKsUst4Nnm4fmVsO4w5rcHYllh5R+8LSVzQyPkfTZLDT
idrb3aawIFdZsSI07zCQVhB9hkCzDZ7YBUwTHkBMQFQgXp2eVZJ/hGmaYkBTef+m6oLJs1D+lUdj
5t4WCrAeabsq4cRoh5ZfaViCO4N+jKGfj3OmWsQW9Uu0tW3sy6uh9G4kUTJXti5d+SUSkffYlvk+
7HVHtJY9orOGCrVQob3k9aC2fYTiJB35t2Eajwe/pvxwTC++JnYGB+lp6qthctxVwMr8JbFU+sKq
aLz6zOiPmY7n564H1CdbRXaVL+p8XA2QhN9rVgmHvIg+bB1LiBOROHc1AZxgg9NfVMvMY9PSUs6a
S6hiuVKPfvqzFiXUmjgjC/EO5XG87xVsbId39m7hw3jA/7joO1Q4oHIyWLY7DVYVjhlkMsycDcGm
hnWVXtoXnpb4s++J91qlfeo9dJBPGOcJl8W9dYuLNyyPD9HiBkenTZaVsoQ8WHLJsUnk/Z2Umcnw
Uc7pyV6SYhOEnb9XTaK3OnL9i9f33aVyBqgjHeuWeZO1duWcVKDS/8PemWzHjWRb9ldy1RyxDDCY
AZh6705n33OCRUkk+r7H178NRawqSRVPUTGrwRtEZkZKJBxwwHDt3nP2Wfj9AFEIPEjs3qfjxPxn
01vCGE9zhXJjx4QkP2jtzOfUikHMmcZY91intIxeY0E3G8EyDMNh3+a4jD4zF0oidCbUTSsI61V8
Cw7Bai91U6kHB1+h3tiAhYhL79nUiCd7cH331nSmQJ4NzUvxEDLc7aOtl4mEE7VabwIIFYzKeBhk
pFxIAKiOLuxM+j1e59Ryt3UC/uJLO1m2cY2WLA1uGeUOw7atbLv9OtlenyADiwwje8Ecii0Ch4+X
I3iixxmLfNXDu3TCd68UZvIZGoPhbxn6MoeFeXZQVLCnTlVztppK2hp2X2UbbTTzFajkGU9jTBIl
zeV7+jFzvzaRFl5Ar5+uBM/8IXSbOoR2mOHjJQwNOIxHoKtZZc7O7xTghkh4m07Y/j00mEOuiY+n
QhkV3L2YUfknvaT6zdGTfFeGglWsA0snGyzL4wcdiunbXA7mqcUz8N6bsnVOQ1aU6U0xsdna5UYf
26exqLjnCJKzvpVRaBAP7YmtgzKKkY0PehypmiH2UN2nTx2yXRpxubBcT1kN1NrHerQdGR+p1egq
c9e67ImyoCux6bXDuM2KmlSevmPccNdCN/10R90fazNh+zN6SHtikpV9WhQIMXEi27TZblUJJu0i
0Di0ujVDCTVdq6gsgk2bxbFlncNxiKyXrjLTxMCElYzRN0SfId00Akvqrn8wElBaoONMAdIql5PT
VTflbExGvI5TO0XJlbpV51y10eiQ5eB5ibcLygHoys512+7OJkaDxKayEYooB3QiAS3/sPNRxW1J
oygWwkH67NQWxr227AgYcGDdXNHSHhqDLVRWTnehrNu19oM3Bgn9a17MC2cz8FEWSI8u0rQxHZ9B
87aY7Cx4ZnFMk+emYfOFMr9JD9441dkG6pQPJKX3TPoKueG0yDTSIuCdCQcoaLe9W9T9dTwgO39A
QySX3IYS7/DN//of1+x3sw6a0SWv8L/369xHefufy/f3uv34yT371w/+ZdjR8g/SMbBNoDL5bozB
QPCnOhtlwR+0sDWpyRa+WsfSSOv/ivox3T+ExnABP3TJHv8u3f+LrLz8kVD4Z5HHmcTLqn8jz/5F
nK3IB1OO5xElaEuNGNxd1P0/WEhaGJWgFtFNDhngmNrUbNJV9cQ2HfPeE+gGyoYif0AfNGzKOLDX
SYpv1REjOhXkc9DHQfl0YfYPpoLvNqEfDCfL53KZ/7oSAZDF//rlcxH1MApgCxLywgB8qekx4NXi
okunL2FVEoiQ+m9G21IDpvMN2u2bJHcIBE+Lp2kW09FB4YLNd1OX7qNp1qQz0BUF93jpEZFzdoKU
eIGO9JU8c2/meQEuD04Ks5jERyAg8W4TJHa69hhHQYC12d9DbrQaJEgu9n+jnCf8fOICCmv654n/
K5PDb/3lP8dp9R81yJ8PbsOy+c8OrNp7GxX5z0la/18Ga1mL0eY3z9ZU/+x3+P73/3ykbAt3uW1z
u+JFwqng/G8LnFR/MFTEYbC4wiXeIfxCfz1Q0vlDmvQjHH6SNOjlsfnPXw+U5PeZoM15ClxnYZX/
q+wsU8ifLUOEaqDa5iNosA6e4HC/uJZQltdj3BqMoqWxOHolOmK0PmLx+U44a3OJEpMhRGNl72aW
U4HzbiOh4LtbOFVMrBH+tLR8fZREhBK0bra8LUdc7kkm8gwWBx+ACB4DN7KDCOiri5DeB0jG9AFk
a0fcxsnrjAgVRKj6SB2l8P1Hy3YSbwNCWlBKtLNb1vUq0iH0hQIL+gglvK3MCnDWEoD6VWc5yTIo
HdzQy3Zmy6A4vzIzx+4gmOHxjlfuxPBra4EATR1CI4og+5TMeHsJ78pLoKfJdjxkqdM1oHQq2HY4
ahWDQKQHY0YDMhnVp2RMCGLQarsxuey8sRY3rmH6X9i4KsYpaiL6cVx1CHnapwpTQ37UxIZY+6l1
mD2ZMRpRVNl97UJ07Vz6RkAspvgtCMbpIY11c13R60TgZiL2HJkX52b4tTH0U+Gj9wr6VU9teLbS
dj8RaBWP8gPG/G2VDgBgmhzZSQ7cdpUz9CL8irmMGxeXBuKWxzmEd1NRn51Z3SUbW4DxmWec+VjP
yPe5puR3YGyxT30cXARt+z7SvCyDXU6kF+533AZOR/3nT2z+2VPXdoims1VnAHRrLAFnO522cwv1
q0h2VaMJ8UtKlrbqsuQKW5dGVlSnoW6uaXvbPdmCDLqcIbwdgjzeMUqO5YqUutM4NlezbzHfdZb+
s+rYxI1T8gK6arxiumZfYUU/ixbPMDeG70yHMFH3kBWJEOmCJx2G8lCHRnKbWT0V3dRbq8DzCc2q
633GZn87ugBFLNt+bNlv0l7GDAi12N/3gMEQ0PonhI7s1KYGlvmYakiOvhSsv/k90knIKtlTmbTB
xvOY5yZ1R/dULwxaZPBl+Nijyj1pXTOEniqUblUQXgjvg7dGgIVaYWWmN402eqjPg1GtYTkwDDWs
LdEthTtdBbmOFaghaT8UgWfQtxcBWDITuQySezYR0LQPkarvInteGMCopvp6vCK6Qy9NVSIo5uKq
l4JBawsVLvYg7IcQAfV0B/zn4JRRuxkQhO61Zz+a6bBD9wPCz88G1ApuuSoy0yaElZiVKAKcjDK7
Pqpk8bdU7AgvU1cL/s/pFKbdfOHnTFeajv9wGuQHq0Lrm85ABHIUlXklc4DQ3hSwXTCj8ouZ08PL
KyJD8KWUoC9Ib2OyX64Zd783OJbO7VCOG/gc8oRLJbpwdGlfIodgzJWMh9InFWrldRVE0GSGE0gB
gKK5ZMrR5B0q3ExexsrU8OIM/7LpbG9tZZPacFbejUV/ASxkjJ5nZzfje2Km3waA0LuyzcwrOtVp
frALYzoXfWnu4zQfo/WEZWFT5eyKhkEY0NZJ4znhnWyD/ayXySLGGdSb7TFmY7DNURuTnSfjhqok
r/Y4XCHyV7CbWQlocbibGacvnKgk6LvzIOM4uwYD+Yk5B4VV+al9DWdbRtRfN1PRPgB7cIH6jQ+J
gzDfBJIYtu2jqAqEL6y1Z6H8U1DbL5OTp8aXTFYWvUp3VbvFMTYROuPAyGCp+bn82ngtMg/mi1cj
OJBLCperqGApTCKP6YZfGDekXJ3qqLyK8sa+gP7A0D61iTeI+Uuu0bGioT8SfUtzQPBtBrpbduHm
Z47HbUPXmoFOX33Ao/I/69B5Sz2cxr1HUSYpPGZR4rsf/We/ny7NZBmutoxGUT0lK+F71TFGxlpQ
iCbrsKBDw+48SwicNXLgPUOwMVUWgWJi+pLHN9Lor6YEHj1MZBfWoWOAM+hM7qyO1iHNCBBEEaht
CyfbqiTKgErswozny8aGqc3ztOypRvGMtjhaY6gIjVsTSeCF6QDD8/lB5ArFvdP6G5jB/EtzSJRK
1p7RbTo3HNbYFfbSLhWNIrTziMPJ99OhOxzKiiVDD8bnqCp0b73azA0vDAZuGUYu596X4avyhxdH
Fc55AlOaA+V0K5Sp+JWatDnPOL6meD52nu5ekB4CnPW6I74BNR9HD7ZnWl0nFQQ2msvVWiru/aIC
jSbYWfo0BvHg082zygtG1yP4vq+sdMztca5djp5l3xGCFnyTPblT6VbyVFvIZ5vkJmJxgMh669Eo
Vea4b/3kTJJJuBFldR2xfyWVSos31VQEP5BSF8o77b6XrerPgSAhu6GFNuNDqRrShxbD4JT50MQq
MMEm3hEv6K5LR52G0LzMWvM0xeltYh1ptuxGHO+VfyKGbj1KtJ8QsUIxXBpIFjDgd2t8a4/TpK50
aVxXLYA6gFXHzAo+WHyH4OjAFVtbKryOIjvd1V58dg2gzrdkY4IXR3irx+feg4sY6xi6DK1Or6RZ
B89mjycHAN5QJV9L1smifLDkF3eIVz0iojr+1pV05UdoTUG2E7QDRX3pg1EdbQqLPHggUYjHDJMc
XM3YQFPfmCi7o4Nur2rjniCS56o7RrAbGWizJPubYP5wtbGuS9A5DgnTY7VL0WdkeXelZxaftxk3
VMeK4rCP6bWzdtwrrPGXPLI31JN0bCl5GIVUM1YG8OUA0skdIqihKdHaIvW1xkNrVlBUvqIyv3Yj
eRNmxTaBcZiR5eh4JfXFqzLOmbTnNW4uk5Kg28x0HwlOYFV8TlJnozOTtImtZX+rBWkPlhXdMN7m
egU0VJDI1CCYa18S39FsmdacPcYYDIcHtG1F6xW3ZCLhH7JPmHphMFJ/jN516frrhs5Ip2+qJoRc
GhTmEsFgXeZFR+AHkSPQhKzyNiZlmygGqmaiGxa9cOzWG/oYkkFSdkQnA5ttNfZyH6YNUg3ulnT6
SgelPw0dsDNyVPZoja6HMWwxzZh+y5dNMgPzhuZ2rgzrqGy0c4WhSJqbqEthVw54ay6LuOXZz9sX
Qk3lEYgr0EUaf4wPUNzUt9YQ3WX1tRPG+ArwwUFlnK8tt7kw6/7Care1xP9ngaPBaEogy0oUyZ2C
lPQ0Sq8/aAZE68TpSw96Zwbx6JNYjRvPG48BP4LcxWP/mt0HVCJr5CHdoc8h94WTucsQRtYIBNkA
TmdXhPeVZFwE1mbF8wdQf18gXsazMpRb/lljE36x8yE8DUPD3W37sJNrTdkTi5E5rhW+h5Y+Og6E
6iCkPBzkvT+FcNe8vYRsip/uaKv0weLIObLNlcEkJbbQ+UTdBssmwxPrCndDBbGKtK10U3bkAuVg
JqtmAyQTnSvj0EhMfL9cGEbl8TFcaNeiX2ele4hoBO9mujs+xfEUkQI3cLNG4yHVwCdSsaAsuu2Q
5WR9ZahlxIuMqDVHQA1TeZ/ZxRWuUuYOjnxsRP28/JSu0ycxJve4mt48yKRO394Zpvhsjf5x8LAP
1ZQEKwJtEEehNW6ppK7nIb8vac1VabzLxupSpObJkBmEK5N3PX1eciFR5TeP7OE3svgC3H+P75vL
EWcXIiWpJtNvZjO+Is1+dWvnMujEVs/k9kWjtzOsYJ9H5eNY+HhT1KErAqatnZexGcnJEGmFfBwc
NRNvRrNVuWriZyHpkkaJigoBpQqT9GhFNg05eqygkQlrLRlxZ0wRKOoQxJLNy6aA4f047m3Pe2v7
qL4ILYRzfm1uyGXfVkjy0inadqg5W5nCtsIZJF8ZUV4QUIBQCOwSBHWgTYIPa23BO3g7Ek5PAZJT
IyurYOWNB4b6sHDD19kFgqfyqTnkpXin3bMZLTi44YQ1vLiGQYKYUQO7w0RhnxAkABf03p3GeMCk
+xCkPY5JBuRZSpyjHr+oBK2tRahRSWqNZYabPPSuddyPm8zLNr6cL2JPrIJZqZOBgOgCQSBqSVUe
kNyyCkkqZSRtiQUOTL2IAdtCOW0tK9s5Q+mcwmLYIeq+i6BUmI19NYf5GZwRTt14zSqzrZriLU30
tuTNPggQZw7dkx4UoUqBjqtTOAPno21iv9Dc2sr2EwXftpvz2wgwKJNOrLc1xV+7GblGdn4tMryU
OZlEisrYH6iqAnGLmPMANP1g83ZLApdJSrshw+sNT+eloY2npr0G8XlfqfCywRhjBu+45qzNONGt
1foyCftN3A5PRS8rxHS8PWaslw9g1Xk/SNTK6ya4osUaIKUyPrVEDuJCPOtrYqxRQJE/MSrg0SH7
KjYvVfo1CTzECKgOKPNEAvt979cN8RnoyuNnp0sIrnTtkVq8w1z+NQ0jA3ik243zXVh46cj4vPTs
vSN9dj1zNokPnIPIPYY2uKvDHG8bnlL9HpZ19uaJJkNJl7YZNNicZb2KY14vmfQmplFoVNEKT1N1
GWIRP0qUQfXGCKYcShSNO6CuwogNtjaJed2zhzMWqR5ypVjLGsyx39bvdL5jqrzQTeXa8QOCMhLf
pznNQG7R+07BYnsg0ustdYuMTQkqypNUU6/Xous0b+sUsiVk18YQqCbRhewc2TlbUQA6dXQNdhOX
sgqRWZhXWo/FM3obedlZoXiTZJ+iks2whzJ1nE1GGsY0oWIbCZSpKZI3MrRbcPWZKvQq6lJUQMi+
RhS5We1jotB5eZFzcamumDO5G1Di+hHQg8PSrbrgSkVkNG46gF8+r7+pfrGzDmVvViNN21iya7A1
9lFwnt0B4S65x9EVHwyxm9GV5wHfIXr9anbuM8fhpon6PHmIxzJ5SCpPPc6eP3waCgEOoqWa+Fgz
ZBy3ZnhN0mbaLDuLYRS8XqH3YbHGHUcBZxXkmTO9CNCKV6TYheRFqazbIGKiILF7tptslGt95yNW
eoB+1rOyANMGslaqwTjHjQcoA84dc8BG5wOyPTFnSMDmHESe0hEsdWfhs9nfUW3+Qm1zAUgsVGpY
blSWYN1mc0G8Jd9xb/Z39FuLORenPTLye7Ml0oKSYAHFERVNPkyz8OOiJDOezO9QufQ7YG4YvsPm
fLhzw3cEHYBDtOcDYLriO6IONCqybdrWubFGQgTG7n9mDX+BwZb+93/fDb14n9+TsGl/oXQuP/Rn
SxTQy0LcggpGbrj6k8X555DB1n8w9rbYdGm0WOaPLVGl/rBtS/BDNmgW2/L4dX+1RG3xhwJ3BEpM
ugRCurb9b4YM/J4fEEoMPjzXUjRd0W7AgRG/MjrzkIewbUGyFIhPUEmOEC65uTHllraBokll6sqO
hiha/XCRbv6cFvyIBvsFPPPncZcPz/1vLg3Zn2cbSMMqf/DFzHPDG1aUzCZRGZcHC5b66feHWn7V
/xlX/HmKHpMKy3ZddBe/kriyOYznrhXTri8H5wSa5YmI+xZ64cxzCMz890f7BXr6/cQ8E2kUCmiL
cdPSgP5haDNUnifidpygmfYuzhkTGjhl1aby2mhHYNKwDqIKFLgu7n9/4L85Ta2VKQQZl5ZnquWK
/3DgaDBlERdwUQrXIVuy0eKz09kEOWM2t2y9i38AWP3d8TCTWxKElWsRgvPz8Vh8NFjjbt5lhNpi
cI1hr4F9nPtbwKe9t0NC0Wb/cNfAUfrlq4R3a9nK4oZduEm/HLPRLVsmtk47cuzifQyVdeUWprv/
/ZX89SiaGR5EPqZ4PLgmQ4Kfz8yobeiptTPsFMLhrVu24YH3vP5zxWQGFHwU/w9PAEdhHOEx2LO1
ZmC4sPN++L5CmwhfdAEjiYpZPlNUjNFzXJZszQZ7Fsffn9Kvj9tyMFqKrO8LC+z/uivJZCgxbAfj
TvglMWDhCDxiJg85sl5/f6C/uXZoK20IPMuMx/0+0/zhrBCt5HnkZOPO8JzrhNbUnqiK8R9uvb89
CFg91i3FQ2aDYPzx0nFHO67btOMO9MpXSdsUVrDv/sOy8XeXzLZdrharIgPfXw5C7lqqA6Y7Owaz
/b6c57vI8opzGkR69/trtty1PyxQbCk8ixWDsZlGc8WS+PPpaGsaXEQg6YXYwv/9h0fml18uFbMu
xxRMbGFM8t3/8suHsJ8nM8NLix2zscm2Fn59J3WMQbXI0iY6jK1F4GQ++zQu+pLO8FORwsW/+/05
/vKeWT6GZUEK1PzDEyV+faYwsbuoC5NdK4ZkfnELv3JXYWTRToGz4paMf0L5NvZlqP/drf/9yCz7
lvS4EBoA5s9XV1HgpvXcpTsfffN+inDUTTEpCTU318O/P0mWDd7y0BEtGG4/H8oO+5xMXcFUiEze
RyNo6q+8nrpj79vzHodXd0e3qrv69wddHmnNOgx79DuF+4cnzo8tETl9ne4KYhGIgnPalo5gUh5z
3Y4kvQTWognsC/nxL4/L+qs94dCt4vukiPj5ZH1LFHkiymyHPwEHk3aqYxfm+WuT0vcYELbf5GBy
nn9/0F+efKksUwpLKG1KaQIOW/78h5O1BwaluWdmu2oy3duhdQcQHkPExOH3x/nl4f/zOFRZC7VU
Ckqtn48TRr43oFumM9oF/iXaA/umtNC1h8FU/MPT/+uT4SmpoQOaLt41cM6/qinsMNVjEnTmEcJU
+xZd//5ELEbsfNYflhcs4zbyFV4zfF82wMHlXH+4ZhLUWaThy+77NlTsBUltO+HoEfSGUwNOcJz0
ZYvrfJGyOQURK5s0dweykNvRJC/aDJiSpY1BSShtZTw6JdlvRFUF3ovdKhu7atgw763pRperHjJr
sCFcOWCpKSrntcDGfUqxlQSYdsbxw5xlY7IJ7KOnMkfYti7xjuJQyh1azEktT+CaGnXJBtRwbwMr
q3CFo67eZ4Yenp3AQfyCpzu8yzFjvEDwNF79cbKvTDqcX51JOd9EL/Lb1IhR+ztN67xGiQraVSrY
3uK2mZlWQTjwRlhVwWyvS/S/0Ua3xXTAgdwowEj24oUEzXjPQ+xfdU09N/C33BZRTZ7kt7WeJd2I
vGfy1khSBFWLi2orzZaEBBtA/HjQjI1N2iKe85D2DWCT0a1AYiEe4PKzRxjtQ84Dij7AM6YvkujZ
lxDwtrcCYpcx/Msgoq3twKpOMUv7REOxVYjSuq4ocdoG7MFxm+QvWHAa0IKGwE/DEJHwr8qUF4Gq
kHkDVZz9g9/qQDIKZxK6rquGsSouR+SmiaqwulLnFDWBdE7z4Ccpj2vkmsCBpnCE8g1EgSZ4ouPx
4PMHuLE8uKGpnCtU+JR2RycwQmtT4Z1MdgPhQ98AZ80I/rAM7eQEkPZoJGV6WUaGL2+SOhgINcOk
BO8/Kdoz3pcceeU40B8fJsCIB9vtzG9zpItmK/M8fQWvI98sk3QKBMHuwFyEe9DZtH0eNmi/GWlv
Kj8ws7U/pml2mTA+Q92OQ4GGoiv7YqfDVt71APOinT2P+afXx0jfU9/NwbRRP776DrFQR6cIyhgH
DLliNAWw1UnLodaz1Ji9UvSZktyoKG52GVlUzSENyAphAw1Kgsighk84yqHeTuSnkwNtzL6zz9CE
zMegqwzUIXPIlDshIWdTF5UhtkakrBG/c9V9lYaPqW0gkidnMtRbF6W2QmdXmt0iRu46gdgVySEu
7qYrieTqJND5pjIZnOiZHmJdleWCvimZ44yOHq5nTM3MirSc3hCkY2yzAmfEP+PnbXNO/Kkt90ZU
MXY3RoShAiMefW1TNcU2iMss28k0aH2QmQD06FwC0bo1Oth0OLxt67RoHwFkUqVe+CMRp2u/6Ey0
AKFKH02SU8K1gVgmP/n0qMgD7Tyh1jNzB2NLXTqwpMjQmfZ+FdFwCYlhxlTbeZDFwrah78SAmene
KrClyrZ2Q39nPdllQISbaIMvdd0PakPKjrJ3kRota12lhJKgcoCj8OARb+tuesZl7taee19sROua
S4RhzWg4xLTxMuSTM6+VDDsmonOtHgdVOk9RFAAuSggH/Gbg/iLb2RatfWxA85PySPO3waAQkQVY
OUqt46bQr4BmfGza+OoB9tJPe05Z3xD7Gs3wLfJVDgJLpZqmXZSggS3tyTAWkyD2WafDArpzsQc/
21T+57wS9bRVuPXdbenBmMUNLAJ7N4isaNe5rtJ9PU0GCYuLnHrFLwU14JVh9zn0o2EiNYiSK9Qj
EIqxVs0fZZXz12yrA5JoZswVyY3gFigbabTIXFv8BF5Y3JEAGvDDqe8t4P4ksgj8yZeI1MyJMEXZ
GoZZWxa03kviXNQRwIvRb8ckIgcin2fWKI13kUDk0ikzHPRTdcjALUBjYDfNaBlpJKIPS+fHdvh+
qzVZtaPL1hbHIOl64qVjQq3W5ljkHT3czMfiQ2rWjUY8+7VPxvCyxfTOuiLi3oDblKTNOjLsVvKW
atVHR/K4sxiQufMj6KjeFkOVJmKA1kG/5bugaxxNeRQu/iCJC2ToNPzXCMfnyuQ9oA8m8ie1BzmK
bChD688EjyV+ia5jPcLcx63YGBhOGU2vQIui9sjTPH8pCTjYpnHGfa46TA+R8vJLUDbRl8yW39gr
QMlyfHGdoWTCWzaUe4nIHPUWFQba7upOFiw/MIAEWXmULuXr9ybLOk99aGkOm1qubNJ4l8i5IX9i
Ka8uGHH05d7LGnqXSLVPS+LWuaMcY2Eotp3y3nPDusat5W3zDOqXsdASC3Ls+cq/qa6Z7yFDfVqu
swuFdZCRe5/i+tsRsvwy1UBQRfKCMvtgl9YdNpQCl2DTrCAwxpfSYQYbzurRdgHdzNY0srZVZ8hM
0wUUXuNQRDxaE2+5taMMYqmGFlCrQJqROGCfCKxK+6w+171TP2FRgAaaZDfKYS7jxiC8kmZpd2N1
ZR5YWGsMqzE8h7whDpPvqcuxvqPiPJp1Fl6HmdOfh6mccTyELHzEZ9V5vcGeTVSDSySErMzym26y
btwyTS0eatFXp8yZgGlm7O6QxafTHlejsRmUp742c2HNnDv3GpqlyrqfI7+9w3RAHRt500Nk1n7E
7U3DK+ZE9l3PDMb08vjaxp7xZDfmm5dgs5VkaFyPPEHBmv5K9BKUwUAgee6m1/jlaO176ESYGbat
/a3SGQ0Sk4hl8VAjxiCVAnSp9zj007uv5NGfCIPuWswfffs4G7htw9C6b11BW7gZrbu8TMAkRGRf
HHUvnTsnGuRn1zcaTlQwbQVydMlgEvcWbyW63kW3RlSJp6uuybX1KWXjdWNhkUFSNAKSnJEZoqdF
uLTO+S/IfP5gvQEAEufCMmIc0Z6Fh9hpeBqKoblxUVNunKmtrjCmyC+xb8zDU5tNg9xGGRggXL5F
ilRGVNPHbDXjaRrnj0I53bYYjPYS0qC36TFpPYN1iL6l0aQ+GpCZG+LWKSy6sHgaTW3fji7tkOUR
4XbDgELyd9AB3Khqab2Wol/Q7bb4dIPoDQaYvLVmmd9P7XSgPEq3pmEan8YCNy08v1pPifkSulX9
DLSwXxdde0IQwOwkGYKOZQqo5dWQ5EdYngBgp6a6rdoBL7XbkXwzBB6BWNL97Efm1xUeD1LtYmub
ICDcNg4Jr2VnLFrOwZoe4FZj98llsCV7gdS0Cl2nIEr4I7aVe+OWKDNMUVkc2MzvUHkdPDFfu8YM
oytxTedUqYKYoMDX+qMJp5zXaGHgQS6x7r0PfooPi9nQQD4nGkhdZ/g1de9tkWqlm8iSO1gjDqs+
Q854yNLt5Ncq2rjOnBwFxVy4HtVYnvw545E1S7LuFrRV32lvk6CwrtdYJawvTNI1OrXxye90cl8W
Tb/MZL3pVIkBM7ovkBIOfv4qk858aD0Xkk3MMGpKRn0Td7kkd8CP7kRsQR1mK49ZFMcfOTtUt0hr
IEGjnOCmguOWnG3eaSunXihTjRXua2kPGz133Wok31msVMsjNwGFPACRvEiMjlT5HqQ45xzCIwKT
EKVYgoO4RazUOEAKMOSA9UR8ehJB01xTBNZrlWXN2i+V5ovLtHFBcW00EFlSdRPbWf9klw3IOZlE
UCJ9nYZ7v6zG12guXHSzPYibLOWFvptJcrymmzt7awy3mYPXsq8JuC0mVg1qvNPAt7QLPRPzDUVg
yXM0waTpac4ymE8lhTICPghqjMLnrZMNqDbSIbAwQ1OQYzDv1Fd4qH10QeKTK49S8zqFxMCKGaz6
qh/OMnP1vCFSqaBiMXO0rNxL6FKqgvrDRa5IiL1hPtghsZyZS2G7qqA3BesE7eWAgI5h1G6OKpvf
lylrKlnYqiLkHDrUQu11x6pP7YoPTMC0Rs5T6YYgYc+tocy0YNVuK2GX125jfJSlUChZK3IUG09g
W1dEXsoCBTW5mo8eNc5HVXhdtq9Sy7kLqOq2ZOeK68GOXztpEsY5JteR0RH6GOH4WUeUZWsnQF9A
nJJms4koc9yzDqHYiVFzeaugo+BaTYE3vs5JR6i5aGS+HwfMdiMv2XQ91Qy+e7fkPV6xf2XyaGzA
6bHQahoeYE+dY44cKyebOzACGyQg49ocf5Cm+DmlYelcOqIKzr2RQ+YxQpdoU8Ct6yxdCBq+lDSZ
67xChl0SNJlGUXNTwj86Q2hItjw81g3GSldvgd5X9q4WjLqBr/LndqOv1GiWuDvrQ29Q2s1xIGbE
akFww46qRB9UNyvaM9XBGPlaUC2Cxo0z47nGHL2XzmR+rcxsekIsGLIrsdgdKRTjC8RnupCsTw5w
crfccQWemDWICrYq8vpVzoQD4LKXANkeiH6TqyC1PTaQpQKa2ClnL+sKSWShCtKoYmhysfvVmslY
by3v0s6nDMJnumDA8wJ3uxMZzyD628fIRI+InU+guGpyAKSJhA8xfkG8kF2XKBev66oYv3FnPdFp
Qw86IYpbOQScnXtw1aesknv0Pf0d05EjYeyIaaYi4NoSeCWOZh5MUKOL1zAYlvemQOWUQkNdhaY5
3/oO7SXgFbO4iAPXO8gAd6+9DMxzYBDPFA8gONIuN9AC0U1fhUYblNu49tNh7wEHfnAz7XXLgx1c
pXjiuGOp7N94M4YctC03LmsplVRGgeH0SI/M4BppjH904cG9DGUlQByNbf5opIVYsDNY63B5+/eB
b/fnxoX3KTy4rIguzGg8h1J1W90nxqOZT4heEmDD0brPMmbDnXix+fd7QJT4l4e0f58a85EOk70L
wCStJh9yk5Kqh+iG1W6Fs63cgXM84yGtKNF7n9qycMYKNxkaZqY74sFoq+Ej6sG4B1n53KhuMNau
4S+yJNTMHN8hczan5vgovZqFXYbJ1FzW2ViOj6Ku02+hKgn5bqL8NXBq+xkNkSRfD5TYFvu1+8Uh
132b1xr39Wpuhdki9FEgBHs0uotlTlwDoEGt5kbFh45RZJVmYFwiAHQJeesDA8H+snforY6EeQWm
eRtQRFzhmwRPR18tz7YZeJpHHIxEJfO2qN8QINibGCbKh9VUyWXlu9PToHpxL/FuIlY1cgj4qkWr
qwvSbjauVfR7YZhAXghrd69rkAagVwlc9kOMRLvwvzg7rx1ZkuzK/grBdydcC2A4wLgIrVPniyOl
a2muv54ruhrorgKHHA7qolC3MjMiMsLd7Ng5e68dL8jUrVIFHtbbCKZA0mNbLsGleA5wEopP3g6g
XwLyBwwBATKwiPn0vSKR7T0SNHVa6eRGq3BrB5jw+Mu7596OKPXRDAK6Fpb5osMPQtbWNybylsnu
20D0MupcI5rK0h8WqzlaU4sggwskJ4E0L4ojlk9Zcmu1QyHSVn3y0WtUlAhx2uoSzrY5MRVSFQhi
laKkwHnnGaK0sshfiWBR952pNjFajLRRXAjexSPSIuweSi2rvT+V8rj45jgjrmf1iJTAwhNxG6c0
bwkI74rSs+pBxTdhW7AY0FETbgwohYRiYTWY76cQEZ2d5fI9M2AgC7emHCATHnv5mpYC5DNNpHBY
c8uqf0PmxCSrDUVeexH9pmPFMPaQzjPH4BTnAeBC1MIXR1uyu95NKBdpIEXBNZw+HuC6tRwlqOWm
7uBMEWj+kgn04tHr5VSophxOYpIMHoc844iCYWWBUjCkrHuz3i+vNGwGSG+j6O7C3R6GYWjggcME
jaa5HYzo3LCBL+sKAUjLSWaKqdxReIB/HJeY0UdfgjLNiYt2beAPPZYfbHPkkDQaq4o+R+V2LHo4
MEtKG4bqUTEO1Vi0Dn0ocCsRW5VEI4ZEcF9nqZ2gIFqkAqI3tqQ9GYJWGlhtV9eAUqv2Mc+FObkm
qQ5gewh//RwUWrcQ0xIOHrT+QLaRDJQYwIbM+iynMpsmylRWJFNzKpiJCd0KPzNsHQCRMxTvAO+J
XU+mAVzsBI7jV8OS/9oQpkWmXe2kUqDkhH7hN0eN6mmaPB91pwXRoAutOVuLBewpQ470ySOav1Ws
UmqGg4jeDNCCv0KbFmhhRTmtcEw1OmolR5/BY8L1dttZmDp0GAaCSB4hHASVOdKzjWSabx7htBAP
nd7SXuckA8RUm5JMmkpToo1LZslMfTxa9B0yuZ8PBg6n7t4Eo7sR1gtB63S2hjN6KmTfku1ggkoc
SQK121bkATpQlW2/pSriti+lhqOaIJpgiysoMuj45fo1zsxE25qKmS+AN+KS0LxUTr1lalC6KZWU
WRfLSDW4uzS38iDtKmZSTpNwJ9CKwwGSa+b8blmJ8cTv7Dwk9kwSL1iHyPSmBEzrriSmXKMEmpGb
TVad6fsGcNe0zbMOiR24I8ftOMa+Dh1VRrBgfjB9derNBzvFX8wBFGmFB0CwmzEBpBgcc0ftnxO5
JYLQxNWlf842AoqTLTnjfKTqheqUFkn9Mylw2r16GQAijLJjw2OFhEzbkvOEDVKP1heIShHLYh1W
jbqflUHjKSpF3RYp+ErtlypVgpIqQ4oUyDXDyVKaS5SZUZ7sHaF0KP8w7IHuDuRBhBD3BoMxYrch
+ycDDLcYViVFG6I6yI6j+5ZXM5GYVVxdbDZjRGq03TlN1wD2PFUuGxR7DHXMYHaIi4CwaqP6KDVq
e7+UAaz6dStrw0qvRFG8yFrZdm4FDwHKctaQ6o37LA+RhNmI0E36erU75rJNLkzW9FTcLNb85p0i
4wxJyT3YiYHjrzcAoLu3whcrDfekTMzwqJo8ml6HulGWrdoRMUrnkaOmD5uADrUqjWkc0MYd+sJt
w7p1fF0fzHWsjVr1AgV9pP5IOFpz+aeluo01uYrfWmOMSUDQlT4Pmlqpqw/2kV7b3yNIvgd8F8R9
w8wEzDdKDF1oCSNg0ABdVt5UU9WuM1PYpBm0mRa90Dtow1PW26RCTNXsTEGpyY3kG5x7JHfKmOPT
Jhii5ifTRS2trdZGd1tPSBDfUizv9SZrFISUs6GXBPfwG8U7s0z7lzSlPeIR94kQUmdbTHyQbV2x
R+O3aLuhCLGJwNbgEzkDSuZ+tiNIT/SuDP0RG8Y9hCfLpx+gK/Kt1luIwcTv9tIB8O/0os5tp+/H
oZeTdahMpXPQUxo3LGqxtcNcNVkBdFhr8MTgmJinsiq60fdNWI4hXEnSSq5Jb2GvtCOHa6on3CFC
nAnZBmLi+BqWkhwddGPQ+4tOTyHDBBBKs6dJugF1tTTnD80QBLpzKckmLTMUAoFO/MFvOvYKHWd6
Gw4RDDbbBSrswYSEwXUi7/o2bCxoZBY5FiGgkI5xl8k0XO5S8MQAdmwpoJ+dlBCro6nY1NyS9yCo
oi43o9UAOFLsBCrTABz9moyTNr0nZVSHQVQrMpLfcilxKEhTp+GQIyuEqOzC0vJvFQTzTKEza05A
LxM4iFzESGwBOxDOxPw8frAXyiffVuZl5iCBqc+LtaaOf9AXaZCOKk08wIyccVDOlvKw6BkJ9qS7
Sg8LtpJqXZUmQVQdKESxVpfC6rzGmshlVSo5gh5qoK7cAqXI/LBUnQbAz7KAlpUX7VLotf6Qky2d
eYgn+29UoZayB2sJAG5OG+lSa2CgvLYozAedw/CHAXGWOJl4iX41uRwIJAATI91C2zZvUpkp/Fgn
HOdt1rRwutBOHR9moirMXW2bzbLH/15Hm2HmDHnopVjPVnknV2j2NXSRbCv5MqZBm6cYH5osyR+m
yBqUldBmFPWD2sbPzr0lxGG6A52dhv03PTJO4EsLhH49tTRIVsSRKOUpjPuIozxX2uAZ+aIXKzig
Bik8XN3nRYTtiToM2noh7LZcN3VpZ2vk/uZ4wC3FDo9WyHhL8K7VnFw5ygZK2HD6tDnKck82afhF
6QK0u2JzhZGfR/PObtt4WJE2Ez9EjcPO7JQy9aPUIRvNGkmvfLA2BCeUTZQ9NSJN4vWkLnh/i16W
6PqWeNgpz7ByZGjbvmtyhGbyJghs8AwkYEnl6yYOsj1raqaeOBUzFZFp1Xbc6ApBs91U/MowmGPf
7hwDHHONkH/VqvJAxC2zX2WbYVXKV0ZfF0B0lYyRksu3F8OmXnJeqllH1mIctDKl6E+7wZrOOJth
gkIfSeOVlcCyeih7HJa4ZpaO+cccar1HJly7gI8qo1fQjHdMFYk8Ki5JSxn2VVlwzLboQOhuphoZ
UXP04MnHFkb67kxLrfhtUzrvRdFTu8hZRz5J1zIvoTyLtSLnpguT8RQp5kwN7GixvO+yjh6boS/m
j7HI4Hcr/p6SLtz23THDwEwS9aI1AKJjq9h1APIosmRt+gSrme4Z5GXM0EQm74tUB2Awj1PzJpuV
xQF6oG9NWTjGTwoBV+XJiZlbMx8gZ4yPhOlNyEVrBgqdQ/iQ4GM2SZebjPLDypi9uFlwCfZFYUWH
ll+E6lrDUH6368ImYZxAcBZUGK1Yo00HMpLOCqkW0xDFdzeEQtd/lGtO0II9cYT0XwEmGQsmwMw+
aLPT7aGPwohTQgvf58tTFeeNvHNS3R53OpEm0xZkJ9VhVHV1G0QGRuxA2HGd7u7zb0SfKe1RyFJ0
+yaZkOMNAvd8CeJOrhk96aNQ3KFM5M2Yj+WPLDB/+jFyzoUyKU7xfdX1hIy6wTg0GhEVclvP0yHk
/AzObe75xAayw/DlJpNOK9WgyF5VzG4Fd2pDAQ6Qbs6CPHccyWORk19DiHVEYmflEu0KRt2fsxNN
WVAR/UBDS3T3+osuTBEktWIqx4TNsV6hYCWGrmXvvcGZJue7IIDP9KW5uQMSLS0mYcdhMWf3r7Xx
kg81V6QMZVt5E1Rujy0ulhs2fMnZmIthZxgQgPyyYy1G5XdpVnS3lgqHuVlYSD/LbJb6JuMlbfOy
UZ8pSsjtzNnWC39KjfBJr9Q583mv7wfSJWNxmJVE770Otukc2BlR3HCFwcz5eTIpxZYufUWz0FaS
GB8m19uLxfR9dlNBEylA1DFAzJbzznSLHErtQ4JxkRG/WeLb8hPTgGC8jKaRf4wwhrqrQS72IUw4
iRx6DROtt2joaVzsYclEzspsvJeYjjr/XkyG26bWGSE01JADjOLKMB+MtHUgp8EYC3JVFzc7g4pM
MwcJPG2wGuU488aaKKTGHB8zRZ7HdSx3+FlaSbfDjYQ60Nn0zchLpLyBFUv1tAyrngM07A9lGWsM
nknKi444yZ+GvJgn38lGiTIPDkMKY70v6qCXJoWW62zYlbdEpXUAOdtaawsmZPNeN5msmiTV0JEI
Up2GziuSAPE+gTjrPd5HBvapVZlNsPSNdczCVP+Kmih9XPj0JrjTs0qEgQGUDkGGsKzTnEdL5Trm
XNHRtfsUsYwRFv06IfFP21YZJ3yssQYdoECbR/iDFNjWZ2PrJOp1dR5Z7jQVakmZllYfkaSjti1R
/DjenNd9ugZpVDQ7NZdoiy8NssjdEsW6/B4qMQQ3KTZ6A6qWHZImpNdzI56tRaVJfEBgPE2+XodF
9GzFBZWI64wRkV1uag9CJ46q4PylqEkx7uNlhmM5QEnuV71lNmJbT5U67KaMY15g9TBVNyZ72lAg
tNHVn5DcoNofYy0DaTHkSroVGA9kT7Xt9EvLRwakdRsZSJUnE47ySLH2nRkwi/ykyRk1kp1jWNd+
SRbjwRIj3IrZbOEBMxbIfgYkEhrjCM5hu+z+bF0rAewWDj2YdmzGZoNKpa/XNLPaO9xzsUwvMYxx
106t2t9GdZjeGP3FINJ1LSSjcRhwxM9yrP+KLJOkE7dU/oR7XH6KDXN8t7rEuHScvShrh77+RMyE
S2PULFyWo2EU10GjHvBNvRmZD1gQDHyrpj3hhiGjM+LFlOkXPnYYwfiUMQoSPKjidp+Yix9Tzut8
Y5WT9cZkQ3+nDKPfUBlMXQ+0OimckNvgMORmLl4BVvOfEqc+pNetjcdpTpIpZhTRNj1oS2BrSaDw
hpuHGfegvapQhbVH5JFxy6FWw7EMj4jeqDYlg7qCDyQiryl6wfrXZEuzQs+X9msI+noe1HT9X5tJ
U5EoKX/LiBu1KCWDR8VqLNcWyzDs2MjayFEE95wjGBtdEjeTc0C1bSqgdMpc2VA0h680GgRVQSYp
xF0gKPw2jUJiXjqaFUfjNsQvlhUiWeF6tj4ENtH5ggeLwlmSShkKaTgazbzJHaCLexFXWRdYdneH
EJptxZB0HoroMN+9S0zrLWCpSx7qdOxH4qkjWuyFL+uDfnMkYtS9Aujrnk8froMUR+zbEBm77yQT
ZetVCjWti21uIRWA/JQC6SgRgx6UOir3ZKAK95a8wRrMys35z174nPaprlD3kueAl6/Bm1xu42VI
jbVUMszE79TXZ7OTF9ODQqPaPHyWK76S3nkUYFkby5NaojeojezmMMaO1PiyncdftnW3vy9Gn71Y
YqbKb3MRdgypmWp6aYsFmHQw6SviTXtCG4GLJ9Sz/FfRUcusuoZkBX+cDD4yYczzKY5LRz0jwaUP
zctK1kkHys9FESASVzUk8zINVIBwqqvxvacdoXo2ldON7NvcIAHDbgCEVpqK4Ypxa+7i29UvA6wN
8rOs5ZnLGF3MmAJZ9KTobvFrGM3SQAAJ96jrbYX1jvkv5mSmoRyxzaq8aE430bgCiEFJkyMadBtT
Hl5DTv9gM2Deifu8VJzjoe8m9GHAsV21y5tVYurzF7HIxtXSMu2tMWDnYSQPKX4ceqznbJlqUnOi
8oOOprXNxn6aX4bYNj6gOEc/Fj1QzFpVpx/CXu5lv85z9SZPVh6fy7qRaB323FyEwdTGl6QXJLC0
NvhPRgqF+WUUM7yH1tGAUGUKaqiNnobmr12kZuFJWiFWOQopRFDLUFGGzWpyNKeERr1gaXA4QMK5
2fVJnzXvptBamulhinc0qjMcumklmJwXWShGwtu6meHxIsnWecpCtvFI8BphLIR4YosKDcGBwYm1
+EompAFOA3xxH0pDk1HH18bRzgycmFECwNtFVUyRAREz+VW5hQeXFVATPiqZjgABkGTStq1Uk89Y
JHdjZqQDzwBGIxND0+mDV+P3rY8GeFw8BWUCGSS1wO5hURxXsxOrF6gn8q+jZJ3DgjoDwFAjUR0N
XV9YCZZp+TWKLHuSEDEPAP5y8c121qOmkLAwuJ0+jkvQGYtSIjfo0vaxx3BAdIMwIu271fO0OSz3
DvRvkqRy8tXYDTR0cPRZC/ukmjIc/k7yyXi0AJs79tW0BT1g4L3PB8RXMei8471H0/lFP6bHBvET
4PxUrpIntTdjqgMRG8vaquNIBV1sDX2Q0J9bXnjE2VyV8sQxJyT2nblAIZNstYwlspyqsgv0Kn1X
rEqwvYYv5Xk3F4S8Yobf8HvQCxyMGqAIsc8TnX8R0tIvjIijhqsSu6qBUnT4xxV6mEaB1MbcEPT3
mL8xtYl7z5Dp3SNTCM0XIKyF8Ya5pLEPEoyiCFFNRiU5IcJwVbXFGF0oc5Ft1QgZ4yMI5/aImR8m
xCSqPIZZyEK4EU1O8kQDYmfVRZFT+ZDYkCRkdHqqk65UpLeFJAXijDcXmh6gA2NcpSpJojt1mJPm
JW7VEA3UCIkJ6SBK6iYK3Tyi3ntvANUvm8GJ5PZ5kOtKPVPgYMNK2ciKr5SQx2pXtAqvCyMnUXXH
OU8qBqBKVhFiwMGsshcyGoaI8WaW1yqQhFi3D0VTpdEGnV5VHqTI7uikGGIm8W0IgZ0flb5DNUil
ZOOlqU1Zkv3RsWXMwxp1X38nZZURe2RmDCx7BFQBK/WGbsRGTxEhlRUaC5NP7CvWm7Tb1doiBDwR
soNHN2qn8otShPjodjLSt2ZKsRn0wCjbzcT18VgMKEX8jgkUDXsgpx/yUkb5BRuqY8EjiqRi70C2
KBDEjSPNf1Ofoutcje34Slit3B/nUq36DXI/ssTLcSHhwZ2SSoZ0lcnGaxpF2q/gIi68RjPCyY8q
Nb/PJAd4NHxmghEPxISuZa2SmvxWcyemnoqodvSnRTOMg8ye/cLVO7XrkBnLT05ocbhXBAzogADA
ks5vznlvG6ZmiwzCSE0YMDqKGnLxdB0GqM4h86MgjFn3yYWBLkFAeB9DMAJKQy1S1GwfyTAb0UnX
wFdyqA27F3Rs6N60NGMariO0jTahWth0ZSU+XbYOaOqfRg8XDOXSUoN+LWITEFQDL3xXMvTGJoyx
zRKbRa0NiQIY3K51RZRS0JVYdO0rpO1LqG0KjY/2TskbTCcjSoIwLmF5eHKZGShIc0RdtZ/KSLxW
ujVYr3GioVBIC7QAqyZrifqgBV4POyOHCLIyIdxXq45OSbGLFMYiJHPz6/jAdECC2VKWjr4yzcKh
P9enCUEF+M5JwzZmiRCjDr/AHlVhLXvxAqUTGx6YT69SeyaXXdSOzjp0UFe9ScpEAcPxZ2436lzI
8R5tdqn68dxYRLcK0o4Dxkv2EiB2BC+qzTQ83SLmnH7u5Q4mWE5vSEbn1bXiqKtkTAKzMeR0P6lj
RzgsCllWGWye4wN3Q6Y8yup0n0/mUitTayzSNVTr2jwoUijrZ8zvDTZUm71s20gtsaQmGzohZIuN
EcrYI9kYuG/istDK19Bso2ZfcTilf9PANr7WajgnHOQ0WkCVWkvFixALbXrk75H4kFKGhBeSiyvx
3FboQw+Oms54F516AuZCYm9ifyftwogI0A79cIVyDMv3SR31iXEfSLLyKsZK6V/6SLPUEveHLiHL
QQ3dLYGiZ5l4M+kqUuMxs7dh0GlqnpbuQo3D1T8CAHwdEZ2Y1IBkLwpfVcO6f+T6v0fZEcfj3CPu
nUktTiCfy3w9zDl6ICnu5wjNEN3HgZgZqW23KcGG0Q4jPmKOua5bWhSM8UlqSuwqebGUHCwTORPS
cF26dka90oRZrMDMUPoRgYhY+reqyxT1WMuJTajdkpAncFeLI5KnhI0YAedZunTzHu5FlGV7vYpE
qZ4HEFOwK0Zdgg5PuFCcrWu9kPITTba2OjCxNJIX00JFs09Iup7PI3nDsl8WTuXcdz71UCwysTFC
CGebmCVjHpMeKWs7SVaal9j3DMM8ZG6YUMQhBGnRKmJqQCzoyhyKvvKuRjZIID2hdg6t373T65yB
u4Ev7HuZ85VkbagMIwsBk4EyAKT1FEf6tA5HitX6wUkTOk/btE/JaNswB1GL9sOWk4o7MssRLc57
u1ZwBizG0PbXgQw9AM2IT3Orex5otWhMiIosreevQlQc/lYsbabc7fRpuMeHjlNHl2yS0HBHvqYs
d5rRkIMhQPWQzCIPhmI20YHWNawsksQbAzmAAOHbsHqqjAPZjKPWlBDhxsUs/GpaYsaQcTdEThKM
siZw6YdhDJ6KCaetiS36MGO6EHIms1UMvDbnQTMT0OItc5XFjyyQdb6dl2CHxlHY667S0ucm65kC
JzKYi1Fbit8EUwxgsHQ0ftjWBp2KtLFfQOeE7+Cr+VKNqvgx7W1nPcnK0m7u+STvStsYLyUZN6+x
KMFdFEYh0mrVxg7b9dAZUx5gJFIwsSRVQ7Qbw+0/zKX/I1TpMfliElr9dn9Fjv4ZU1r/lA9d+/PT
wSn963fen++rqgF+3iVbf8BKcbf6H93Hn/5CJF7Szdf+p51vP6LPu//9v/7wwd6/8//1i//y87dH
eZzrn3//168KEc390eCn/4ngS5f9nxxQ98f/+8+dPgp+7vjx9VH9y8P/wZ74x8Ntv//9X//2M3+4
8RVF+zcToxx+OU3RcJ9ja/7DjX//isFQ4Y4HlTFKajzP3wGlqvpvuPlQVjvAfu8GZDyEf3fj8yVF
NvFuKZpmmvCC1f+JG1+5+8r+4dWSeBZLt+7z2j97tKJssuvGaYa9NehB6JyySnuatONIAJs7XkIj
UMfwpR9W474rD5mjvf3Te3T54wn+2Y3/NxPkf/a8f/G5sXSIDg/msB9gF2HUUh7ksTqV0ZMS2xt0
q97ZgEoC/sI3I9MX1gT0coePpddvTbfJ+YZ7eLK5/MjIRPq8DJyZ5rt5HvGCEXS2sZxqbWdv5C0z
i93fjRDz9Plfv3aYCP+XN41P5Z+NbYDjhiKN4mGfJdtJ/kmNzzx5hw8EicVLyzcDvWv9VSq/1nQa
vhRzE0f+Ml7kdAb/c3Lmy+i0npWfpLfkk78RVwUln2rmoKiHYyftmuLBygjTGNy2AHm4g6I/RkQT
I4fdVe/Nb0YHl7yKeFttYAcdy3fyvukWrNDIrNo1uuTA8GtfBH0w+WRRusaByG83ClDB+3AVPdBm
QXmW3E/LLVxSLEGGHdKDOlPbBVX4AvjDs1TCgx7V8TTFm7TZhsqbWZ/y/KmcdhQdkKKyBq6JHIz5
i0OUdsaaaQPHhOhIlpIYzjTH7WgFqXnOd+/CdKsd/RojOdeMI28SiBmxMWeXOrUje1wwIQ1P3Yw4
eAIS5zbaNZvPTO6rkGnNJm8fecKhdDswTHdsDbqxlNKRfgj7MgjYckdujmZslHpjxhtF30zDpenP
doT2ei0PW234NitAYhKhKZsCI8Ldi0Dvcb7FpFo7qQdQptjQYa0/iR54YjBuZLd4OeIGRNDhFnqQ
O75xoxGGpLIOKD26Zwl0phiIbPL19uy0K/4ouyr2FXpwDUK55G0ktUAlC+KDYJyvXnPRZ5cUWiYq
CZEizkZEXzFk9JTbZOGyQt+GRvWrCs/2J9bMt3IteGOFuZWmzfiQvE4qARiO8jLeE64i4tfWs3jE
5ALGheJ4bPwQWQ4JEEI6ghVTKnQHAA+TD5O2XuS169zweZ/iYLKY6mIxcImFj/ONZu1RiWnPC/+C
Tge6CyfRNpmfe+ooLYPVs+ucZzGsmpW6GgKx1YJ8lz85G3VnrJyVsZIDEJVIEfV19lkm/43FWPkz
6+Efy9JfPL6TqRRxZzv9XnrIL+Gu2Smb+KydjKO2K0/TqdyVR+VS7P/rG1r5M0LjH8/2F8d9OiEH
lwmv2ZeH/rk5EYXyUL0zOV2TpHpqT8Xb/FAG7dE+Vf+fz2j9xbCNBY7pMv3+vXKWd+HOfF62zTo+
Z0fzYJ+NXX6SD+ZGfbFP2n/jFEd6cn/s/2TJvROy/3nVGvAkKROu8L0GTtJjlEdTH1Wb8uKckt20
NXf5I6GrqOKK53mnbJuNGRByseEW2JF0t+P/rVpf24pdeXC+ECkf2kt3rlfJvryQZWzkiDk3cXik
xzNhQkVvgt7Yb1B7jeSgepEaQHmSSi+RmYJ4d11AEWDkJFUYoqR6hKLYw7D1xisZpTkjWzobsw9e
LA2UgHkWadeydzhVqyvCgolz9owB1jNe64O6phhvpkM3XOWWvseq7tYGhiuxi07OuA/FgcqKiWoO
He93LgnndcUzY675l7g0EoFoR5m/Jkq/2C3WxVU+ykR1la790dyak7N/FGsaMmjOmEgw+cyO3Ubc
caFu/9rS5b7gKwhXheQC3ut5yi1PcGakAxIrSPEp+rWxxneDtkxnKSFIpQNcubLVdVPs+ubHYfWt
6l8HS/FXXr912rNa/kbytrU2drqZvojk3Etv5FYYSChQp64L5AvRpseG+SN/4pjaJr9kaRBG1H5F
n8sbXqABbKjkFp/TRb4+J2jiqv2UvQ+9FxV+q6E5Q7HrY0ZpQzfMNzJGzxDRasAFIX4tpLBfyYkJ
wibaNM9ac3X0+z6ieXxIzkbs5z2T0PHFvMk3+Zpv40fttQ8ylyMgt2R+rDa913ITdf43Yk8fsJYf
nZ0L774ysjyunM4jDmzgWlH9mrWXw++WdLRVtgblf2yDxSWDbKVeyexj7BDgIQ6yE6Wq7NUH9Awr
5yz/xpd95IMg9BKfD8odefrUs7b5axMwP3w2cy4+V/GhXevBeGTT21pBuGKGv+NXrLece+hjcvH7
7Nxocl/ms3KK3iE7ds41Qv09Pwvug+ixZGhekcYjm95cfso/zr651W/tGxdBw58s0NN1u/it2DA4
0AMuTyNoC9fwol8ZpHeQPJHwicTIHracCrtHvOlefGZ84VZPiLL4UR4AyGpPN/cmzw92vtKu8sUe
2Upvhr3SbvJWurYfRFxfm1flOp/p7QWs0IF2UIPGQ+jpA4z0F/eR5MlNdZNerZVxuL+Zkhd74e69
2zp8N90Mj7DYVbzKjtje3TekbKv+0Vx16ziYN83qbfK+QNWt5kP2nQq2ru4jueSn8KF/HVqPMQPc
XvOS7ejb3x+Nud9u2bFn+XT6iAH+yLR1l/gp7uYGkaEnxkD5RK9d+oxPTNzKe6gQLgHXARu/TAbn
QnnBMfPGdTexB9Pb0qnmXMclYWY17Lnb9G+OU9WrfFdP721z9KgUPQVhbk2PdSUe6iOhNsO8ZjBS
+NK6OnAnLuuC2VJQx2jPD3iNT9E1kZ6rd5wxh4EZGQaLwh9/R4z9znbmwlfxUa6FtpLxg2srGJOc
Kw3hZe9MBzb6TlulVEvmVnlRXrSNHnRAPF17nYutsupPgIRPzYlOyrO0Xy7jdfhSSbRpNyLG8O5z
R5ILEXMlg6Cnpf2FQre4EovIWIjxRRmvAVZH+TaRPTytxGEmzsHO9qSOjr0vpqsBYZ300u6iYmmW
0bMIF5GRlfvqgj77NIGBJ9Q9GKdd/VI+ZPto3x1EtiOcQ1XeauvTyd5N6cV6JQ/uTcjWpunIlMJP
gMNTPEYzCXhumQbpU37Np+4RrPkno6ygw1tMrDfjOl7HJiVW2aVAjd3JtAMmllinmbXG39Lr8Iii
+mXIa1IHmua9UsWBcHazVmnNqne1LB88ALuf4sd+s27qRb7M52IB1E29x4jiq/uI3rrbcI1eG1QR
Y7eWzSFQpwZZIioPakI16JtmQ3RrmLxHxB+WijtS5tckJni05fWW+D5EEH5CCdXeaBx63YP9030z
LaBqTlovGw79qTvrb+YDRU4/v+qSucWMTOtWxd+JMow1AnHO/JEk52FYR8PWUTHZr/Rb9Y1ok2QR
k57Ag/0sD5+Z+J6VrfRaPHev+lXmihuA6+LSprilI+p8Mkwjmaji/bnbswuvjnGZPi/9Cnp8UjOr
4T2k+qSNbQ3ToaYUpolzdMS35oA6YMzu1yP9f9q42/gJxWNQNUBVX3TfOiJuX2YXPCfofHaYBoaS
cysAyYZ7rbs0pB/T95PWnIzaPdUz2a/mAZHIuXkIVxji4meMw33r53gKQD7PXj37Q0E/nFIPtRGO
BG+iEEWpP+zBx2CKGPVgGp6WgisMiuEbuxu/WnjQfecafkXfsXAhWcQwNC5z8WaCdY37FaFH0rwd
9BXCI8RIVJljtJY1D3W5xgKhucVPwSFDrA3ltjhXo9vT1WKd4zNNf1EfZhf10F1xzqr1Jm4/NG2f
h4dC/4RAGHIANLbC3nG2U9qnpKV3iEzaGTfkdObYg2nhTjABfEPZazQ580+F6Y2psj3jwitNL86e
i0kge8cn/8i2aVHAdCvpPD+zNl6tzhXc9dJe609Gf8quepDcsg/jXL9qEE0R7LrVS/JQnbWncIlc
pXum21pthT/dlPcLa1LQefVT4ldNwGyQlmBOciq32aYkdJTdKfJoXdM1Qplij51XaSiPRnzYL7S7
9pGioAYi8G47s+utaeleECjl82b+jKqr+kCoXYFug5E2YuHH/6Du7JrjtrFu/YcOpwCQBMjb7mZT
kmXFsuTIzg0rdmJ+gJ8gQZD49We1Z86UhLGsd1D1XpzLpBI0BWDjY2PtZ+kH1JhzQCme6HvyOIG5
fxjtEaYzuHVsKBXaD9u9+RbuWCZAKoFaP1vba1sf1VGfMSHltyGLbxs8MzyJx+Q8fwA3tsnxUHLh
oi8H+bD8kRRIQIG0C/TrOxE9KtgGRkfU64su06BhXzVX3WmCcu3QfoL4K3mnH/r79u8AauL3mOF4
U7lUraL0/Gv9vbmFjALVXCjp/VTdyqfiDo+qQXjY4iMtr1IIQf+anlKcyfCmOF4ONvAqmwR07yAs
HJBeVmfyEcOcQBVCjv+n3hMovQq5vquLBqRiLEZEh1c8ae6DzyjK+lRBf10eJAqBTqmGehQY1/cB
6DHFjcJ1aZ5/ZzBDxSnnbIIVWdUe1fsnQkw+4iEiCr7Q6U/dtpnR3fsWSilcp1P6GcrXbBu+/7hi
/C+kx+7+xLPF9+H/h8TYJZn0Oqfyuv/rpWsP8l3/D1GZin9ENGYQL4TgOP0z9fXPpBhP/oF/Rs4L
rlYkYUh//TspBkOfGHkyDtxVFKbRj3zZv5Ji/B8COLMwTQQDcu6/TYq9ZD796zoYg+P18qKE9PcK
F0JIxxfEM546UP70VDG+vXG5faV5F9bViACP+RsEYJWalPpoOPgbj+Vm/zXXXuX8/fTuDFWnc89L
Ows/Q1nwDEaNs70HlQPQliqEeceBRASVllEIE5bzszH9SSLvtT/GobwB9sgbMIGQYYeQKETAhiVO
bjtP/vh1+y9hVf8ei+jyRz5jSIl0ImODZ/ZMU7iVUAoE0AMA0wQipmTptzwQlkO1vE8jErP/nqT/
xR/kQKvGhIyruPzg2uJZHncW2PihLgv+Admvf+Cn13AMz6Unn/1FCSqk4a0TxpmBuM/cwImxYMdR
oir9NpYVhDvg8CBtOc0AqwgUXEZ0OsOoelVvsAzpT7OX+AAn9TqKDrrReY8zXZao/ElYAgY1/T5C
lgmX9Kk0OCBoSMRQalZSmWkGJQMW7zJh3e2vu+C1SePkTyFQ79Y2NugCMGIvnIHvIjb1G3/fa407
qSOUkXEDFyq83++z+EyGHX6qq27ewJu91rqzNrTgiFyEOTGIRHX9N/RRwy18P6U+evVM6OSFhsDE
44Q6naxdxPo7NTgHboUVfitP6KwMqjXNOKJSK4MtrLUZ2YJVnfg4DMLz853VgG0oS9lhsYWNM0Lq
Zuccr+jThFA6/bp/Xlnb2GVYngVPlwLI1OgSsKt2noqPogPQClkKYKlulqBKxf1eDiG//vWPvTLW
obP24C0aApBLrVM/7IJ/mGvYvcMSdwm++7XvLDVzAnkZRHgJJPi0Q7lPdDFLhdbwX4jsVzeCSzv/
kfDDC5PTWekAu0IN0Xc+BAmADEZRgBtaAwXraYLZe/rGoL/2M856EkZDkYBIIfJl0WyB5ezQkwxM
sHbL4IZl/jsG6793AhenOQ3rVIRbl+Qjk/ZRqh16PPhoPv56LF77I5xVw+AdjBqcRXIG6+GsnZUI
b8toH6YnFLzC8OfXv/LajHJWjyqBkC8RY5IrnDOvA7y9/5bC06M9eDXvUooHPGgTdA7PtZjYdoCX
FC7Adhgzv+ad5UOvAkpPwnmOcmgLnVEJZJoOIEvxa95ZPHQd9nsLQmoezavEGOwJ0pgz2YHH8fsB
J55lGsQTSteTHBxP6HBHGqOgXzUCb3N+P3CZXM9WJ8F2MCaDDYWAc1X/LpJ5/rDVJRJ+fs07gSYA
N0wJAUxjDOGHcLXYcEMyU3aG+G2dFzfO59+/1fvEF6ZELudyBJCuY2tyaHSk3tqbLzPlJysSc6IM
XnUlbBEwxBOsZ6BLg2pHfLiUvfIbIABhYABo7N5/bqHV+QM4LtO/sZK/dub5gSp9NjLtVkI4bA2W
wjZpxxswHwrYMVqZ4liXLKaJkK5cGrht1xUHWVZutoRlU4Tq24cVqirt18EuunwvQJFLZFDknYDj
WVgbgTKhNnxjfvwAy/+ke3+8bz37K+N12eqJTShhJFYNmaXFumRxAXze1ZiGArXeczd8H4PIdFeR
harzbgPZt3/PQLVuPqNAKI7f+JRXFjriREI4Qtm6SKAPloKhWiQUM6hoKBz3CgTibGxJz2yyQiCV
BwuMCuF5v14AcJHft1NnHUpQcjgOpo7yURRzCI1B+ve4bcgbe338jyfPZ4PUqhBF/1sjchWMJi9R
1wFXGNi8/uXXvNPzmkJ21sCTOS/HLfkSY2e+gxC089sCqNPzUwhaQBCINI9b3MKOmiadPWhYss9v
RMgrK8QPncqz3pnraQeoVEEVtZuCXScRitS+biPFalHBLAa581qPkGRZFIh+Gzs7M89hcda+0PTw
WWSK5zxB/RUe49ncAbgSoRrWb2Cctc9GFswArgRS2zFeNIEFOlk+BCe/1p2TBdBSpG+mzeazLpfc
9gJJUDU2b6yfl+H9ycJCnGsJp6QKNhyzYVtWdzDmBRSm2JGl9/p2cpkLz8YcN7YBNYiDzYHdAYe+
ok99Gb11CH7t051oRlV9H20osoPX2L6813tPcLSYKtr4zRviHCqqRi9jqLDSBUALXaN8DJXtYRLl
fl0TvuyahkCVa4rZ5hPKzs4zeK3HFdXG51+3flkTfjaszpzvi7iylgYmN0H8N66dEiAM8HXwWGkE
95v2Ln8/BHyhb1BFlYeY/B9hlYr3/GiQftdx4kz7pcdRyFhu8iGK+TU8FUBx23u/kGWpM+3BIgG1
2aLorZzb6F3doiZv3FqvT2epM+uxURdS0nDJUcFQoPomhj+tqDZZea0IP4x8nkdVXJQoqbNI84x9
vd3AUBnw66JovSYmS51pj/xosFLdLGcFlNr8EBpUpf0WA0tXec0b5sLjQW9Yp3JlG46E2kLYFH/Z
071/Y+L/fFFg6eXfP1tx4iaQwEQVaza1eG8MZ80OwFtoz093gjYcm4gVqJNFzwdfFMP5rk+3wnNY
nZiVo1XggeO99MenR+yCH1i576c7m1QYJwV8eClcSw2SxuzSOggavq070SoJGBiwRFuzrUnxLJlI
feCcNX7d/kP39GxQqwgV24QRtI6y3+mi8y7r0i+zhVLklzNGbl2b1CUaTy1gk63AsxhwRJvX/goy
8svWtwXVMe0u1yxeCgP5FLxFKWz5vLYoljix2lUj64eQ6KxfgStAbdXfGogHz153zpuzVcB2V0Zn
nYS9L4/iL8E6M8/GnTglKFMLd4AVgZCDaSgEkX+CST17Nu6E6TSnW4PTpM4AFgNBGnWHB62Y8Gyd
vRxSEcK7+AJMy6AWpu9nPI98KFAi+IZX0CsLWOLE6abB5ozQcm4ppPjgkCUcBYZLkMyec8YJVYZK
7U6P5ZrvUQcscBBCxjaCQfnt1yePV77f1T/SumBq2MA5KIu5BTYE1hwzcA9eB0rcXl/2PeBKI/jU
sYaiK/yDNux+jsJ7vw93I3XeAYgERycHN/IOy+OXneG93a9tJ07Tuob9Ry+WvIE09KSr+HGQxeA3
oMKJ0x5VwCpNNAr466U+to24FWx6y/PpteF04hTPtwZoYzCr+hY6C8gb4A/whlT2taadKE1qUwbY
r/cczYK+B8w33AL3OSz9ll7hxOlaxrqSkVpyAA+ASYXPG3SQtaV+Jw3hBKoGlpi0xaDzboDgb9jE
16qG8NFvwjhBCsDrJGBSrGHfrXbI21BzOcu3Xl5f6XjuHH5RzBXVqNhb8kEt6ftkLul72HONT16f
zp0QBcx2UYuqMR0ryJTCznwWSe03pNyJURsNwHFVUucqXiE8TbYv7ZR88PtuJ0YjVB7C9QltB838
GOkdRezze7+mnQgdTFGUSwgfbwCBQCVqitvaEr87NvyYXi6JlMLgzwYsyGAg+Vu3Czhso/bA78Od
EAUoAzi0AX3SVv39UA5nVOz6reTcic5oNHu4IaeeDXa9UoB3RLHfDsqdwASOaOGgm+qcAw+SDFve
o7DUrz+csKxbVDhqjY8eu08gOh4b8btXw7ETknDlUaMFWjED8/er2tL7xL5lCfhKtMdOPKLoX8IE
HgiwfW7oo90XlsPJaj75fbgTkTB82PqmTpd8DiAlYL28Sov0s1/bTkTKFvg2+BAGGSygIFMg/E94
33pubK63KSb2NLUEW3KF+tdDjPJigN+Ak/T7dCcok3kVC+CSQTbxB6AYEmSC/Rp2IrIC+yWaqn3J
dQIxhwnniwiVP/o17sSkwfv7vvfFnNFqBJ8Nb/tTCO9wv8adsFRaExm0aDyBaUKox291BFanX9tO
XEJKtpMpQVG+6sIPMdre9OrZtivqAgtbhCHoZrkFOusWjO7mZoKbq1+vuJKuCtyWFudZTJQYTGRL
oNzmld8ByzUB3VCwbWR6gf+F+8VDBKYcw4nhBFT7HYFcCddougg2JoihMhr/DMz6hAT+J68RjZwt
c0W5reIh+kXrMgZeCZXssAwWfucIV6kFgqZATnfDh2/bBz2Qm22FOtXvy50IBaSWRKIKZxSphu9b
CA4zQI+ZZ487EapLBW2kXqGrH9v7KEBRqqr8DimRG59wXQKNoAPblcXsaDpQ+WjUfPfrFCdAd2Tl
56RbZggM+BfwjG5qET94Ne0KqwDAL2TCApTHAhkK4IqYIHZv/JQRzBVWDbHp0xXyHUA8iAWHYbgD
P8nv2Z+FzuapRzaDFWFUPkD+ArK6VsG7YCX7R7+ecfZPEwBoO0UaI7ruf804wW1z8tWvaSc8F2w8
1QhjRYCmy4/bOF4TeA/4Ne1snWuRwNCkjVRu16nKVrjbgK/Uf/Nr3AnO2kbFDN+YOQdzFZ42+12X
vHXsvPzp//nkwlwVkwmQD15HoXKgbmO4z4BG+37i44ZaCHCCjn7f7wQpKKZbLwdYYLd1+EdbRU/B
KP02f9eceoPisQUDWyH+1/lqnRU90DXye+5iroCpZFVcq5DhwyP61AFdD3X++LtXpzDnhFsBUSYV
uRShsDoymQ01GNawTauk3ybNnDiNYIAEvHyLKbkF93XHHuvJ8y7OnBiFKcOECzOaLvb0fiE1vE+4
3zMUc2K0TWAzNq27ggdSx/IgYcs9LU3tpfRlrl6TiZXEa42ZWBCUMe1qyoHG8BOMMeaEKSwxg2Wb
K5XDfoigkkacwfb0zA67WqhFRVpHKbocyyMgFexdG29+MeSqoABSbXUzlSoXRdkfhN3fpRd+qd80
d/bQFLOEbEyqnA7rBwDYbhVZ/L7bVS+pGq8T3AQTXA2TJ/gV3rdy8rvEucqlYgNIsRwblXP0DBjP
pUH1d5f4rYeuomcJQY9vhnTCu001HRWT9zpIP3n1tyvnITDb2PuYwDCiDoERMkhUZGCoc8+OccIT
CEWo0podcZOCHZhozj/CP8B6jmj0MisEDim4gaBZ5jYFSJXO0R12Us/Xc1fKowPYZMbAtefzkAKv
gLV2lyitStJV+uVwiHPOFbJjECwq0Hyj5aEu53sjlwevYXVlC2UBk8m2hQ+IABAe1FMYBkcoZPRq
nDrfDVkxAV28x5wpKyOOMHFc8qKIJs/3jx/6wGcvobvUOlFdMeZJMEuU25ux+w5mpvG87P5QWT5r
n3aMRCYNxlxVqG3sSpTKYmTjs1fvuGIjIbYtgZn6mOuWA/PDoYcPcWv363tXbAREPsXrQT/mcyTg
70Ytk3/KfQOw2O/rnVPAVsOyzGzom6ECWKJeuk9bS/32aldr1DKYP4FaiX7v4beyz2SGA/pQXfl9
ubPUrCG8qsYWDsJNEdsnMhSoghcJqlj9mnfWmhDrO6wgMaxpX0zzWYCiC6pZAVa65w84xwE8IkpY
T8O5GBYlBnD75FMFDzi/XIArNJqQMk/gCgp7ZVgX/iHwqHClJdwqfPqGukKjhQQbzHDiIceMhx8z
pC8ocg1E5td68nKVV3uAN/oWrccrgPoxHW8A335jSorLueI/LzQghL9sfIL9FyC2cE9duQTsFa/F
DYJW1MDulh0sXK5A/jcPupvb6xCe4DxfKjD2HlHiJqYPURrP6gEuhvxK4l1yuGokrMBRwVwjGQ9Q
dEIMzNGbSX0yEwv0kcBZQf45VFUAVhIOluxEY+TaMzHqDbbeFFmyI8cr9XatpyBpcia2KrqGu6HZ
URWMbMLnAOrY/UzDZhao2d/QpmnrxZ7LKUVpO2kZqvY7xjZ7mlcwLf/YBFxqPywRD5qvM42nKU8s
S9dcbfh7T+NigQgia5yg7p1ReeS7KPVVSYcyveXwH8EnT5Y9sCQFCYpxdT3Ws7I5bGaS/Wy6doUh
kIrKOFuFiZDCbqs1giPc2AE7sqYpjJNVjfr7bqgVfQescJNet2AgR7lFb5sjfDrXa2uD7g52eV2X
Q0XZwF2ugCXKA8D6g/A6hVBXWqO6cl0BBx9ymZT6d5VMFjnUPlm8Ipe64pqprxeo80FsS5HLO8Ss
uYWnj1/NDXW1NQQ9F4OZDHvfAXYGp4GYJt9gVeF3uKSuuoYC/26DsBlzDqj0lrG51/YgglhOJ6/w
TZx1eekmUwTVAp5d1H43Y3QTB7OfGB3GEC+jd9QG3py7GOCkkUK+swC0B15s2rDvft/urMlrDMfE
VbMxb6cUnFIxTCGeNhNwVv2mjqtD7LYI3tFwr8w5cKzIRwagdYapZ+NOz4cwssEVpx1zEGL/Bj//
oRC1X0S5CkTgUbetZfjuWBf5nLY3RUy9tiqaOn0OTGoIpDYmJASt2wHmMiCztnTw7BP2csYoUoZc
4jk5L1kDTLqcvvNGPXrNltTJWzUovF57QeCouOvxDqWDNdCxS+e5yTo344rXRPeMz3mpZASfuLRB
XYdevnh9e+L0ixnhZ0G2EgcEQqODFvAOq2t4Gfu17vTMKEzR2BJbON5o1BGKMlAQA0Nyv9adnjEE
pdIxjJBR6NoCaROuMYwoJ8X9NPLUVXvNTQ9g/TBgsvda3FTwTvoDd9rdKxVMXbWX2LrJdjPOfUhl
bddFVIC3TRbht/oK53zDwlan8J3BqbgGtnk2gGAB6d/5RZNwEntU0U1vuCfnwd6Hf1dQm/9tO935
KT+pK/qK4cbSVGBTg4cn1uBapvCbJYUx8Rtvh6/U1VHh7B8oNy1gZA+8mW1pqB5HuMgOxwKWxzD4
mYfgEQVnd0GQtg1YZ5MEBj/Fpe5cBXE8+I0+d9ZoI4DxBUq5z2u1BV+7xoTfFCjSfkdn4aylqALm
RDc43Zp9quAGC+wraBNVP7Zel13qys84AeyZTZcNuFgozEJrmEfm+7Qv5OgV264AzRKtUE8LNjrc
GGp52ODCEh0aGa2em+SPi8GzZACfLXqf4Qd2zSCKtvoJtQHfvD7e1aC1S7cvqbY9QD39fNzgdwB4
vueHuxK0crJ0nqXo8pVE4BHKG8bmN25Fl+n/k0uRq0DrAtiGGvBJcrglgCgXRHjIMPajX6c4a8ZS
taqkZu3zQqsk0xUDli8G59GvdSei5ybqh6inXY5D/x2M+d61U/kGy+W1XnGCqdzwzghPpgvZllU3
tFXJARBu47eJuVIxA8/lZJUwNAxlMsAwIEmmm0rovvLsGGcLjtJtCHlPulzEfXOc0uRKRnT32we4
swOrEYbBMIDo8zSqzO2sOiCYl2a9//WYXtbCn0xHVzeWGrmvhmJ/h/nohIMVmcs0awkdhozj7Nz7
HfZdDVmy8yLhYTnkgHMt46GKF5i3w7UTRjK//jtemUCxsxd3QT1Pa1pjbsbsQS/kIww5/Rb62Akq
wCWWhCh8O7JU8alWSOVbeLf6Da8rI+sxGQMJVWBGhSo+rnswPvRV7FfNhNvsyyN5W/dUEza3l1Uy
uR+7MAaPM048O92J2hHZBVJ0ML9IK2Ql4EJwH0QwLfEbUfby0/W+9DtI0y0UAkA4HVF8OH2xbQqU
ol/7TtACSFMU46La3Cq4JvbyPaz9nvyadkI2Wgleq1EhiMLPAdY206zXvw2ckv2+3BWU1cgjwJ7h
0u1jUiDhOCfXHY+133R3BWUDa/RmFT6+KCuknSgbD6CceO4hrqQs5Vbs8Yz8GzULhWtcDT0CwPgw
mve74rqSsmQ1xYiTbZvTiu+npCTkw4B6vo9eI+uqynZeI49g4H1e0nIbbhoCoCCD15B+4+vDV9Zj
V1jGo5BtnGtMHa7j7reJ0l7D336d1BkXMc3OQPDz+QTrum24DXbcCm5H0UzdFwZnibPmzF4LGN3A
dtoWGoSCPZDyt66PN3bspmmv4VtaFfbrAPMdfe5H7LlHHTfbt7CLonfr2Cw3ew176LAAeji1YGBU
sAGvI/tYUdS3AL4PTsUjfKLG+YQLG7wTSAc7y4pA+XnXjFVgT/iv5/p9yIph/ebX6c4yA10jXJtR
kJyVBW3uQAxOb1nNSs8N9mKk8bzicwhkPERklTmDYQNn4FrT8oPflztrDO6aexdwI3OYg40HWNde
swEA4F83ftl/frJ1R84qo3XQlXbeJGzBweq4VrBPMqd0h+rhZHCGL695ytvKL4fhiuTolMKZdo3B
jx4DnkXStGcLj9lPv/5TXtm9XZFctRcad8RQ5usQVaegsE9LA2jyrxt/JaRckRwlJUwTlZY5b3X9
AFV19FtSldufW0ODN3Iwr/2Ec0QgcG2DdyO43/MWSn6qlknB7GFVSLZf1wYVbW9cql8Z8h+rxrML
FeQJpV55C78OuHACdB9vF/px0GZ1ZxMYb66+z04uIKyskDspVItO61kAoRt/wkLkuYGFTkAHgHYg
EdDLnOIFfQnNeQnpGwv0ayPhBLMIoeW0qME9yXISgJy3c3wekhTv57xcW+KlLqAXAunzJSNG27yu
RQDUBUCCqHUvP6cTyOW/nrCvRYMT2POeTjWcjZtciHg5Q3OdHIqKel5WXCHdWiMVGWpa5XWURGfY
bnWnJK397nGuko7wkbataIsTXesbUoCzP3C/Pnc1dHtI2nlY0LS1Fzui6dzVzO9+6GrodoDQ6jmV
xUnW7J0A8nkCINprLF0NHWSFRGCuwAywMdNNM89LHsThg1/jzum+iEW17mGAyU7LOYO3XHTY0zY6
+7XuRClJpYIfd1Dnop7Hd1C9Pk3l7geHpa6GruSiDFam67zdWXvW6dLD2qn1k6JSV0YX7DAziWBI
l9dNM53GCu4IQs2ZX7844Qn710nP4ZCeli6qtzNj5tOopPRM+7lSumpIl6mN+vTUrxPeboe8UYPf
Ju5K6fZq28quxEGqXXR96HVP4Eodv7HyvrJquUq6Fep8iwo/BNG8Dgeoxo4jB1HYq89dKZ0FMGxe
l7FG1VIHkHw5wiK5UH3qJ0ij9LKdPNtY025HzYWMUxRaDZYdkrZQ72APXPvVQVIXjqV5X/RiCtNT
Zyxexu6hAnijZ3408ZNjoKulg98uBeCprHK6ByFQ/XUXo8CoBMvzEbShIa/j1IYHMa1dnHFk18xx
WmS8gpA58v086ZRMmR1pyf7sRMzWvEjCWvhl4F0Vno0rMy16nbO+5zCqlxqMiajw4yhQV4gHC87Q
hkk8Z7XY1DkuFhCLA+n5fOzKekLDQtvKZc5C01XQcCyPKNjc3hi1nwcLcVU92kyA8Ih9znZB7UES
+FEL6bf6wbnv5WSOpeZBOKHXbQcAhFn270RVftVJ1BUobsFEgVJZLjdgtZTXNYwtdVbNcu5PfqHu
nK36ul54Qitx2lTFsefsDUxhq5jT8JvfDzjrt1qktivMXDM9VGPWJZE5jWnkl953FYo4hcfhGHY6
oxccmoknFN9HwksyD/+ulwM7wohxLhY0vmrguNs5muBCxPzkj5Q4KdSo0gAc6F7D/4PCoVvSBo4U
7VevTnf1iYNMEkLCYslWVnXwRA5Qk7dFxO+o4jIlS8iHSRSESwZrWHMYpCrvWhEuv/t9u3PMisw4
hpRPSxakeGqKJHyW6z327BjnlFUrQwe8rS8ZsKPsQ99t8isnVnidbIkrwQvs2E1FG+qsRPXMKTUV
jH4YSjl9Ogb2pS/no0UZRFGvOFiJkX2du/Chq2AR5Ne2syNXHVLKwxjprCaKHLaRFVlRQEb369Z/
fk0krsampXJi8DNNzrxo4/VDpbu6O+/whlHnSI3YBX/9M68t887gFmtYRLTBHxGzJDitDKYv/Qar
I7/W2cvuHyt4WS8crZdlX58SiG2O6bD/5de4swzDUTquoGdUGQy392PdTc1p7gqvVZKkzhKcjhFZ
ujhW2SphINtVCTsAYGy9lsl/uhw+O8ztHVxxrTIqWyrbnuksP1naxH5D6goSbdVFFn7lMPVJKnHs
2q05QpLqJ58nriKxF7tYRFKMWdAF6tjYsT+E4+5HbiKuHrGIolbRho9ZvUzV0cIo+5iAXO+1cRNX
jKjpjpSzKpNz0/T20ZJx+70h/Vso+VdCyZUjFqGBITrEylmsKOpRLrvTyOhbOcLXWncCNaIU6eo9
Tc8RHFDTNfgGq/pHr0By1V9wbqcF/DPEGZyvAobkFjLZpdrmz37NO3FK2yEcLFHwWx27HjLHZuPV
Ladtn/jF6g+n42fRNM6JxpFvTM/pTOH9zm5a4rdtE1f8BRDXtOwMTXcRDqsXxULvp4yFTfbLtRH+
DHVRiSk92wv6SBoaHaMKvmJene4qvxrSVovdh+gECtdVr8YPhPvRBIkr+yIxZD9h10UnDvlD0we3
UV/f+321s6XGwAhVKuzhqMV1R/NobFF3XZlOf/Jr/xJcz2ZKP9KpafUgztFANyDUozm6uZTqvcUT
vBxE//OmS1zFVR3IMUpMwc/dGMxXS7Gu3d0sCCzqUKcqiuuyg3Hu+8UW/4PL9Q9np5/9qLPJip0V
/dpMLe44m+m3I23rlo0wMUTUteeq2GQLw78OdjWHPpywt2/NrnpxPbQjr7ozLtaNhC2alet+XRV7
UMDDzkB21xNoq+UhbHZrDMzV1DjdSk6T8f06F4by6y2IxCThBdqWMCQkYVqH5UEtYsRBaOAYukOc
TkP556iqTsNKV4q6uw6tBDL5tONCL8rTPq0Ghod72GwPQMgZeF3GEhY/QGXv9Tb3B5rqgEeHdAca
XsIkW3Kg7zvkLBdY2dWq1fjAWQz9p5F1OPU2okm+d2OHf630FK0nmNADYarRQ/K4robVud31Btcl
ScK5/3NA0ha2sZvC3d0c4oSX1Ze+jmT6rSs1jH5QyGkH+KKC9tXsny8yuqvRdvt26AGNmo/G1DOV
J4HCySKzeLJhWcCKbT4WCWZaely52ePuxFYbk3c0WXl6rmNtO9RXTcN+BZeAHibh48rfN0TXyYnU
oQmPleAwPd2SLjklHQC4h20q+dRDv9kMcGNfUlwOxREZkg0OkouaeiUOCeMCdSNrnReRwLERawnv
9A1Ga6jqg0pwsoMvXNDCPLfr2R/T0vGT2e0mvuna7uF5VEMs76wCgPP3amJC3IVLEYa3toDRc3lq
LWpUonMKF2YQESwXun2PCo0E4zXW9YiPK4lNS30moBrjNNaRwcqrnYeb+TolXT3AWnJFMvhaoAIp
faSb2Ob92PYRnMTKJLhgIFvd9iZAFYuFaAsEHaFXne0Yy2G4ZjESaeyayz6pDpJL+HXKqj8OfDOd
wtV7D+b1crJc53dEzzIzCmvUHR9K3TxuGyt7WOzpgelzE8bzdhzKKmKgxFZ7e0IWokq+JEvYD+/S
zSJNU8VEb+pgxgXJ/EOaxILhBLUsYRge4QIXNvdUJoqfAViR27ueGYqsNlnAVrN4Zl7WEuWWZJ/h
dthVHJA10uqvrA1QM6NWEY0PIu5oAuvoOW6+4u6TtAiaLhrW09zEw3wnNSn5I+RZU3dudoEyoXQg
Q3xj44DJW1oZaf+q+3bQEdzbgyG6mxC0VdaP1c6ux44201MVdAlhWN5kyeG82kXpeEeWRdKvUVMU
yX4oyrQrc2PWNb4hqo6Gz43hOxw62UxQjV6akKZAO8e8/VYsppSwJ5xk8jUO+TQ+obrcVke8LmHv
gpp+2N9Dxzon+J+HIPo2NGq11x0b9/1RWkIpDEURSd+aCNP8qpTM3i0pKc+ETUnzW6K04BlJ6rH6
OMlqgxstZPSwG20ZuAHJ6UIi5tezWfr+u8TLTfWu4VO458PQtEU+sZQqGM+mgh2bKIzYl4SzKP2L
GlncoYQ8uMEzkv2GAoLu0Ji4PJUABAWnrbaJuYGHxGqvAA8KP7dpHaWnsUXF4L3Yq7a/o2VR02sz
1HqH3WLVbFfprgjPBd8keSK8kMXHakrLEZ6kSwAmYkNS2JemHZ/Xm9XOsXo/E7uQ63DkY/sJxh3F
8JuOU1GdSSUHcVq2ZsXaaeJEVWfop6l6P6Ur/9aCCdAfC+SXzG/VRhSWkmrYTMbjYVHlieC1an0n
GwCOz0WpRxQxBGItH6tkTqPrbhxHfliKQPGvVZU247HsZ7k08GSmBYH3UBRu13PbzctpMYwEp2Xu
GT30sHMfv4RLii84xaSkwBlu+Io6KGd1aLZg7rP+guQ5AGhn5d1kUJiWxaMyfzCyGw57tbIHlxN2
Cvw9jkvl3wVCWBybtmLdkXcmHp72KYxjAI66DsizQyitra/NgmrTxx3+dDBTrqZFbFjv7WiG4dAs
2KbNARnvdf4m6bKUH9fKpu/gZaGwK0gga9KPLZq6jOa4aJXFKcdzZ9Yb1sUHFFL2cd6mNJXZupZh
ux9KuiT2ndnmEonGDfZS6RUpdhwUUc5WVdczrNaCg1V1HTzwWCp4u0dcB6eZrDQ9id3a5ndFbNhc
rYs1aa67IShOk2HFfhvCwesDoXNTPyDZy3aY3bbtAj/oRpbLTSpxjbnbkURJzpGssektRRHDWrmL
qu22K0kjj4NVdDlGoxIBihfUXNQGJXR2ph8XIjtUZPTRsnyoNyLY1YB34+b/cvZlXXLiaNp/pU/d
0wMS2uZM9wVEREaupJ2LlxuOlzQ7CJAQ8Ou/J2r6mynTTuecOFU3dtpyBOiV3uVZ7jrI3RV9NC0h
XHQgLh71blDBZUDVaBI29l77hRSzrG94TUdstDZv6vw7reWK7dBAt23cd5kspgO+2VzuWVOF4xOv
pjy9GrOipJdgpPL61g4Exlt7nEk138EviaYvK/SSIWw+5iWDl3yRZYAgg+yCjSIhpnSVl2bRR102
FNBeAqivvx81rA+jySwteWg9Ja+mplbPklToDkImnaWPYZDX3g9A7R9OoNcjpFTIcjDLIB4A/5x/
dGPvu13g4QKMp7KtfmiwvJ4b0DDYkeN4DqJJ9dVyDFz7oRpgWA855OI9qhpoJK2+B0PCelgbEauZ
YOs3PkwP7iY9T7EekazdVwRjw0NmPLJzZbEjUPV8x0U7udt6JUu4K4pyZA+N6qV3yDtPwyW3IxEc
GXxsg8bVsW/ZOn4eSoKyTJYQUokNasHb0oD3eZ+HUFPcAeaUXjv8xu2a1dmuQO6E3gKp6Lwrw2H5
WA1DZuIGBKLlBpKA9Es+DHMUlvw2byr/chpHj16AZ6vpZQ8E1lEJGT6sQQMxmFwh6h/9ALEYKQLH
blxrLCYE976vyqLd4dQZ+7vVs3I/SQXPdj+90aXXPEGzd0qExRG/Y3VDd0XffVv9vI+WBt7V8Ccp
b0K3QO3cjeifHys+LCEyDjN3y84fGDUf+iADfRSJ1sogX2igOAitvgr7IOqcFz4S+K2QXeF00H6T
E8V574Ehda3LEaDyEqDh7FpRM08/gK+Bv73ClHXd+R6Z2LUUZp2/i7Zxh2wygC5HOQT6E9kbnsf9
7OX6XV7jMPxMuyaNhtHTNI+barFQVEmzsO6iahA6u1pJYIYdMEfGXriRN7euQTL4ozXinpq1CXZt
GWQNHlUOanqtvD69J1qn8wHAyLZ9D8yaKR8gQsBvcr9Ip4umX5blTkAFQe+GGYP5yxBSOVPUWOJI
ROe+zz/adsj8z0VOp6SkpL/Xw7DmkYME+zihY73O/FsXFH3wYGDI6H2kGIV5H0KOkxSyTcYwsGjD
msOPWhTDROJMw4H2Ki/WIe57KzCd4tamsVjZdJDGluUFipNV3zpgYu4VLlsxRJNrALXK2B1RTRsv
Ao6JQwpYHs5vG3mlTQE/zm1MhlXsZ66Ky6Up4tS1nxo4ikViLtylA46u7NoPQOMt8UK7MCZ5WHGI
mzjYJQydqnF9gdAly9SHSJtdYAoPN/AFQDJYAU4quCla4y27fMj9I3PA3y4phqJhy80+AO83ruuh
hzs4gwDDwNsnZL2fecUSG8CYITAI0XA5IbEb+B/XK/+YFep2gul41weIjCDwL/Kqntp4LUuMGjw/
fAga11/CY6waoqCs6UUVahVbEAnvR7+WV14p2iH2s+4OdYaZLkgtGJ/wzvymv9N5n4O+HkAK9qBV
WXe3tNHOw10BpYJrxTO6K7vezAcWFOGUBK0/QNAZg3v1GMrW5Yephn3RfU9y+lGOsN7ZjWGK3pIs
PMPvllan4uAPpSMJBpq0fT8aviYsrOvgQtdd58H+/NS+aEOcuOBEAAMpL6ZAozZZ20xdpzgy9RzL
MMzuFyCrPFifI3rfj6vrQbgHr5q4GDKZaRULFRQ6qUb0MPHwsrrf0wW87foALm6wlylt293gp0TH
QZHXwW1o9ckpmI+n5FoCugurbiUnRnaN7f3AYhFwxtvGiH0pa0hzRWsDAuKjBpWXPmcj726G1iKt
j/Os9OKghPQgtq6cp0g4jkOCWGhUHDPuNJJKMfuoBTODSS50AgYHnyIaeuaywIfx39kOgRkTxvtd
teS2vahm3CefmD+46UBEVQfw4xogrheEBZW7RdT5NzUx2GTTYD1YaeePbZvmsBcfWFqOdxZoPZx4
A1L64ooW2mH2ny6JXE7Gu+uw0utRysrfS7gPzUjfkOruhjWk7NnVk5ddVrxl5tHWaTC9bwcbxBjk
9OTzUqduitlceDtd5U9qtjaatPeyVOBZdZjLRsNc5sfcaAikhOD1I9mj8boapSOBgrwH7Bem5YNP
jqQi7mLurNq7RtDriir1oUZCFc9L+TWDkHUSoKV1nweEZ7ApMA/MTVddh5vhSrps+R7oMnjuWybz
Iyly0AvWclzVbe+R4d530B+G/D27hXKojSRfoEZi/fUCaUv/nKHlNNxPngbA3Mwith4gF6nHnqVs
x2jp5C1mVtAYgOcuHaLRz65xxE2XyyDJE073bF+RkldR08wG2BuYnRDmvDhzcIDYVQgdPB/rcGak
xbGwIttjY8B0i2fL1crldykz8y4kYXjF/QobjtZDXPj8Xc2G5ilY6zmRXJfvMl+PAFLZuqr6aPYL
5cYoQ/22HBb4IS5HPpHsmQezvjLlItWubHseN6td50M7lOxqASA3fHKeFA9Z7SiMBohphXdMGzG5
OkoRK3COD5fc/16YdDFPjHG+RFPRzBLg5GByy644KVxc1su8QghIDsGi4RXd9yN22VzQrtxlfAq8
qykIweIGY9/5V0MepOpu9ObRHCYoV/jPK68Jj9USTubahppln1GLNT1MM4hHjrrQRXhTzlMN++Ks
nXC0BnqQz9TW2k96aqneQytoaSGyMfL8svMmVX/yEJkwMmNLwYqdP5a5iSwrUFwpY0URDzWybhel
1KO0jha22OLbLBntb6a5m9avsCpzSPBzIxlu7xqBzHRUgqRW7qELlZKLQdZF+W4O0M3ad21Im4MR
OPh2qNEzcdmfAKX7XjSEJiBylewaiHAa7AI1M3UZgKo3/yhwizaJHY3UfryobMqvxn6kPo8gNSOR
/60lqZd3aPYIgr4OQMjr9TjWI06ivBXIoXSD0H+o0H5xnypWqcuwA0SDjo0Tn4KRVt7nBvNlNH7m
jsHWE2OVPMbuQOYfpXaq4AAz2Hk3NdkgP3CoVJhn6XJffhzHXpFyx0TvIVlJW+ZND9yt5ZxFHiGC
IstJhyZWKa3J3bjKefkRQsCi/j4UYFDuZQlvzPdLnc8KEhqsG+7hWs6qed9O0Cu+UIVHunuO+MQZ
7NPhlCDAHkmg/Z23UIw4ltTP3ZFWeeU3u3Ad5qGLas55BmODDhU1ypeyjxckqUiskfcY9640SBHd
haqyaniuR6+bDl3pGXU5jsoyvLFVuWHXk3qePleKgU/K80qNn42r+umgM7/xYlXZ4Lros5THPXAA
5mYpyzDDKxEF6K0j5kbxoKceFVbPITT0bNdQSWhP9OlNl5H+wqWzfN9TspgxMmxddbLUdR0NMKCN
QETMLIXrnCy7w+Ik0pcMnr32cqUjWg65siIajUP+HBlr3PhOBE7kPyaY9cj9Wvl+vuMOcl5dlI1w
TTmuvGFfF1g/FmVEO0+lVzAYD3kYj/VaeiiuFt+7mFfs4AtBWCCuDG6W8otai3y3tBA+SToyDvvC
61cLTI+Xepco1qiJfXTGcSpK06cxBMPoE50MEJWTyzN9qfLT9YSnZQLoFXddEeMO1M0zw1DKP5R5
3pqd9ljh9tMMag7aGB44navIg+JOls5HC6hYqjswG+xlnRa8RUSm9qrz0bq7VSQz5BL5dv1Zlnnn
7trKjVemF22d7+SyzDFjODjQXMzSzxByQTGSNThNi3Kobo3xFcgRUNZxl7WQeazXBU474DP5x0IM
tL7tDR3r2yG147XVuiu/kGGW1b6T1fCINgrdNx5FFobPw+XlsopwiOs5dM8M8jovA+G+H+UQlCmw
iZHoRLUTzYHCR93GPWrVLpYY1U8wTJQz5hU4N0eko8Mc1xY9kBjyS2qOweFasijIsXn7pSJ1rAH9
AugcijnktlOtQcPQeKtqroSbWP5xdlO/3qwhLrsnCNd05KbhhS3G2NBJF9edBDAMooDzvPN52VmY
oYcJgbHlburEXEKSI4UfdIukQrwLcop2TDqizo84DBGv1jL1ZgBm+3rdVRiiI0tIDWhx39IWZjOX
pEILMUoheyJfOoO2Gq4yFC4wbJx9IJ5Wg+Pt1pOqMw8Yt5HhxkHIAHmvgwnqXWih0xRLOWiXNJiG
fg1XVLaf24yZ/EPeZWDLVUbrGkDAJnxsiEJ1A0tgFAEVTFLQA4KhIs6+SX/IC3Q90GMeD9VolyDC
GTGnRbSiF812leB5Xl8vTqBxEoFgFnweRt3SuENrZUoWna3una97T3x0ad/axE6FKq5krlDS7Bub
VsXllOVzkOO8JexH5ZDTfq6WzDXTflUaMtlV169PmBw0gEpNaDE1czTjih+Oczk6RDbpnwnN6QFD
nuAa6gq4SCSDxnnUOm7FE+LB1XuVmxxFiwza+cZJ21afXINuTIQa1oa3gUd4+6JLpapd1aUDefTI
2kx3iy/L6S7tYPH2TqKlSv5sJNk7PVLa/mDtqMRxDrLaj8MQStk3uMgyXNbZzIjbpVzMUscwyQLu
N14DYNUeJsga+VccEk3+NTaWqK4sp6GGZ58/t7dKo8EacU0dhM51Prz4jBb5HVnTFvC/1K/aIxTn
PXIPwqPgXQz7ptVhcNMu+gATWDccgGfSTYxxCLNfW9eMHpwNVyMvvRotkI9+3fQoIDgyx10wKF2i
dkE+29xZNP6qGMQIM9oIaj4BufY5YcjamfHaYwGAxPTVkUWN+FY8NRcuK6TbDUzral9TKvsdgZWM
qaJ+aJb8gESqRkUQQn8MqMn65OsFm7NuV+aFmq9Sg1ljDIJHptgOEgr+CEH0tMEgGjPMLrvi00xX
HM1Gh0eckx3G7D2usAgN1KCKwPRcy13ftLY+hLMN+hdRsKr2kCIFoaEwe4UMzg9dNTWIWBVGW2aM
pwbXYRh79aAuONFkmS+rQFL5bAdYsNyc9tys8cWLsAzjMphplzBR1PMHD99GeVGOYq+zh5MMNfL7
Sa5TeGdPpcl16nXVjDsGQNc1Kpc0y5KlCUbkZIOl3J8wU0KfScQYkjBnIn9sVPutWHBkA8G1iMZ/
Gczk9QcLdQnkhQhz1P6wmemGq1F1ViYsL6cMN6Is1+9VjjHC57J0XXUIs7D1UAf3mrYwUeZD8S5E
VoOrAV6FITtoHO39S65D5mRkAgWZZSdCKx8D9NQK+LagcW++KuiwVs/as51332WY1LybVNmPEANY
ZE1iMfUQJAbfTQ/1Zd5gYIVNEmp6GATyO76HAaLtr0Hdy5iLVwx/ugbyaoMoxM5n3MhrpzECukES
IflNZcNwfGjrshquREZdd+lZmJx/pr6P8py3Mwcbp2s8G9WCOO+m8yHe886zoy0+eisMBWOFBKDd
L7aRw10xGjBUGuaL6XGtAVyLpT9iOlPQuoU2zJB55pvko04fKXpDMWlhTFBO65W3wnd72FEI+9WX
Tmd0iZBmlGsciNnY49K1ih4HtMfdRV3x1X8OcsPYVVFhhBdrv8Hkfg8isD+gtmvRoUfffpyZd+gH
QmxMeVN6EWLuluvx1IpqGZQnDj6kobr+UHgBBjW8xWxmiWp4o8lo6WfNdkMuWHg0s1XrUYez57fQ
YiPOqqiiGUzOUHwF5Q0LhnF8ZiPk0F9EFtrmxkdTWxxqllv14BxmKrs6Q3sPtEIgye6Ltq35dZrV
bfXgJB7M9UJkNV75Fl44aFQAWg4r8mVl96UVTXY1l4OqnpDPoouEjiFfih4dBdmg1RxCXK3wY4tg
1l4MWQ2+6B0GeEKqQwXU7Ul7WHyCWqg/BrFSUIBs9g1mOKO9FI0b8GCNKPVwPw94aBh2YifAjZwI
tTxQPHawohTLq/UJYw80tiZE8kGtq7hBrcC9a+Kl6CBG3IfsHDnN3yS58EvO9UVVip7drHUHynRA
ls58coVVaN1VFqocBwOX5iWPAoceLIaTBGgpvx/lBHW7oRk/N1MoyX0HvYSRHE4arQFKt5nBlV0O
q5rKWDXOVbulGU5WcGbkd2xIw/YyBAXXHftWW7rLpkW3N2SEwEw0p5UfXIarZvTGG4PAO2CsaIpd
LTOFvFr3o0ZnjDYF/TILGL9fp2tWzu/RUA4NOuV5Oqzfacto9lVXnV9f+hTsxEu/cEt/C6L/YB5r
qEjnT13LwvkmCL1x+bH0rNQ3xWQbsV8tk+h9KIynI8zoLMYhxTgCn9eb8Nb6zehis8Dr83LARyh3
diWkigFn5xhzh+EJPjnJgwJy9a6eYCz+5LsqG28HswbtlYBTHTICdLxT0BOUWWDmPoqw/IqmiYfO
E5OeHtEdRAoWjy32ebPHHKlCowFH6KmOcadMRHnDROPF84IBYSL7AQwHzU7PTmmU6VmEpq1KRjHV
HhQCClF8t6eb8buw6LOB/s2yy75TSEJ8nHT1Ax0GYmwcZujcD5GtQ2gwOAprJ4FWqL+jhHkAxNCs
T+9ILow74PyEeuFUt8X0YspZzzfdKhr2AVkAD+eo7Et7taAXOX+QotFTgus6o8cReUrUQECmj2Df
k827lqI3j8sWI8d7ZMVKXI05uAF3mGo0oKjDsGBF6d5XqMoZrCZDZr5Y6/UyAhWIOLQzdYWGxdDn
7wFsCLLdNMHS/X0JLCIuRLhiQG1RTTJVz0L7CkDi1scECh2udOg7ExVg6IVRJzH5pzGm1YN9QaGc
oR2GgtQ3X1CNrYUXcQPsQxkxHK9mjbK6Az8jgqy8dtlhBqETdj7tHPL8EzjRaEpH1sF2pr9oUGsU
Zex6KH67KxTCMwt2A80Bvtidh3HZwK34ErZN14713lcfy/CRT2chmP2tVA6r6TSPqM33tHgvUfMU
7Dzqib8VyumgJafSQogDbikfpaqa/NsRh+VbtuyvCD35W7EcFNzEAMmFvNtDEPR5V5jrxnkdFNpG
oFrQDptKyOkL1ZP7eUSDKIYNrufH6Mqi5vj9azkhjn+B0tmq6mQzemyFN4hDBxfQeleAOXAL0F0f
I13CxA7TNvkGQ/8VEBLfYJ6HflzGkFJ+AJG+Fw9m6VK70xnSTLCuUYmhA557NZLCeWmPv/9yr4AT
tzpWJXBVOMwJO3AJLwsDuZZ9j47WG1/otdU3qC0NJ7xR5IoBcdF8rYbg2UmdvgGzfm3tDawSWXLf
6CxlB4y5kK8Py2Vha3rm4htklgkC03aWswM6XXsAHtFeDdDfOO+Zb+I8nTHDYKrgh8z3RlypU4q6
G5fveatv8M+k0hSoGjwXVGrQtDUK7oxr9/D7xV/ZoVtJHz5gUKPnEtslF4p8H9uicbHPFwI/Hkka
HWkLFPMRTBKmz7K187fyPrnMnIDWCTvARpR9CPthvCsDdGd+/4X+ZOH9Irq34j6iXCifliw8NFLl
6HOpdnFo4eK/lyUw/DlE4ovfacOg5ReFLh/LtXgMsNPYMR0Lm6NUyPI9XA2/zxPNNYmMQEb035/u
P77N/5m9dPf//TnGf/4Xfv2t08tQZLnZ/PKfj12D///r9Hf+58/8/Df+efHS3X1pXsbtH/rp72Dd
f/27uy/my0+/2CMtNss7+zIs719GW5s/18cnPP3J/+sP//by5yqPi375xx/f0NM1p9WgqNX+8a8f
XX7/xx8ndZP/+Ovy//rZ6fP/4w+02tov2z/+8mU0//gDY9u/C6hLEAIglKDhSc/BvZx+IujfmR9Q
yoIw9EN4w6s//tbCJTT/xx8MP4J4SeD7ipEA3HMcImNnTz8K5N8DpiAOySV0Cv//J/rplfzvK/pb
a5v7DsPPEd/gV9eDoFvOu1lRRHOpsnu/de5A20ocO/Di3tifr62+wRqj+k2H2XjZfaoWILAhgXQY
SnQv//J0//Vd/i+f/RTmf0HVVhODEsMUyKQaVowfbTmfahB9zt2CJ7O5zjJBKs5O9DedoqlvvOK2
t8NZWGYsvgEcA5eKosGfGSAz6gkG8k/oF51F/sTap5fxl8ciy4EXPSZcSZPn8KfrrtH72533xDe3
1joAoMtKGiae7z+yFApOVTO/5Xf563QJH5z8/MFdx1UJxc0Q/cWu+oAhgr2CD0v7Wfkz0hdJ2R4D
a3po2pEcC7Afd6KDEdR532xzqw1ALAY9EyHwBSMACcAYrRP5dt7amzutQZk7pjNeCJtdkimomnc+
0MRnLb4lxcP40dOcOZoYv612xZolbV29db+8Er9bWrzwCJrHQU0StvBvGg1boLpezvvcm+A1wSCE
SFuSrBne5MrcLZzSz/LyE6Ag/ryTOotFwXIgiSl1eOgCzz8STD7OyVGw+iZ4fYhQZUDnkEQ5AuxX
9g4IoTPf5iZ29dINdatlc9+A5bSbASg6EPSPLs575pvwZbTmvqFefb+4GigaAtjvvV3Y9Bbj/rXt
sglgTHinSUxDfl8uBs25YhGYmOqn33/4P2n7/5br4LFvQtQDmJ6Joc7uMaN8JFWvAPBqGISRSrJg
HtVOB4f2zAtMHAH6Kxkof9LwPazn5weDhv+OeRpg9N9/mNe+6SakBe75evZMn2DMD0OXUB5Jq5tz
6g5Bt0xpi7F9gclen0DT5QGTpy7ma3rmpbllSmckW7vSaLSge+VHrNdf5zx4Q4Tplafib2IauZTp
Oy11UhDhPwF0GsPRIn3j/b+2+Cam7VoEzGtmnbQFh2VpuKZAXXDaqvNe6ZYpDcQCjDVgB5+ICpid
srHAmk85fTxrw/inb/WXSxm6RRx2GwBjtwrNMzQz3S2Dd+zH369+Onl+ERr+JrCpm6cVbj8icROg
Rl1Gi8jZll2hH3oWhxGbchPbNO3RyVxmmXDH9mmY55Gi577aTWRThx6phsxtYrnKL6iqdDyS1jvv
uN7KVYBqQ3oazADACXILVvNNn1XniDoJWAP8/FZbjjISxsJdQsqe+5GHltuHIUVn5/ev9ddbnmzl
KiR8oiGXFoiEBuml9B5nQOF+v/KvNwxmRz9/8DQs2t6vF5EUISD1KdgIz2Sq81gVNngjXv9MlP99
U6Ki+fnf4B66JcDMyaQRco0Aih8hvmIetBGY2sui4LvZy9pniBnH09r/WMuMXvQzW58WOmIesOjg
Ap1+zOnKqeVXgOmNuBB74HFzyMRk4/gVjEDAWnX33nbFpSxmFaMpay6HHnPvq7kgz79/Vq+8hS3N
M6zQ1i2MHyROoERiJbTYi244SywdW+j0hv5yMGDQlQ29l7aJIYC7NhUxu9Zv03MI31h9c+yASDLp
nqwkKWz5bXLupprIu7Mey9YxY4LVW555vUqE5z5QPt+va/v9vKU3Z00NbfoW/DeVQKG3iYivkxQz
pbPOeTB1fn7gDUZV4NVg8YyJa37tguaN2+9U1P5qv29ygtRKIg0WTYSo/Tum63GfnRAdeL9kDwBS
/0XmmkGIJ3hLUuWVKN46DIE5Y4Ec1SLBCH25gZxFdaUAo4szM7PdWa9iS+qXYQA7Gr9USYewirSq
bzHFOavmIltKf9COrIIuu0p4oMCX6/r+o02Hs+YGgmwp/Q1JkaKDo5nIqr8CR+yzJm+5v7/23Dcx
Sxfw5jDjlskAzusdo94QeblHrlNp3+qD/rqzh4+/idwq11a2EHFKpqoWn6qFAR3GQVDLi2J8NC3r
3gn0Xo8Nhlhynwd6vaiK1Nu7rg2OKxrj93AB6HdNB5rbrMuzTJ7xqTaJBijYkFbVPktmmvtRGEKo
kusP5221TdRXBefgdpTIMFR1lBDuinUJFOJ5i2+ivqWhpKkYkWKAYwUatl8e8km9kX6d3skvIn/L
1l8DMDodCFsoN0eILwy++jDJLD3voN0S9inQ+CD3FiSBtBHbA0Q1RV7nn6XvJsiWsN/mmNdPQcqT
rKrNZZMPT7Xq7XnXz5ayX2Y2rACI5wlNp/cAJmSAg7HztsvWpsVnYenqEr0JzHuvS6VBqOnfaP39
WjkOD2UTfKCnhqrLep6UoauvBwDev4ZW5A88BXaxtCVwugFX5n1Yp1kku0I8YOD8TWVtAwXo0MQB
n+WHvF96ft723RL8ZWXnmTasTohPdB5NlMh3xRTyM9/TJvT8DAIfTVdDVZvxC1y6X1cOyNFZkbf1
UgEtSwKnxOska0V5AGw2j0K/PksuDm9qe+mqNPcAsq+TwhP8FsDIqMvC8bwLajsgDspgBP8mrCET
HsJwkV/kWXPevbodDXtcM5EaLI1E+AYAFR6wc9RgBej3P+c3IDfybIXMSaL8+utarAcoBZy3TbYT
3mZtQOEFJzWBVcvXdiArVBeW7MwnsrlUgcMs/QGSp8kcAjjiSjJeONmH5+1CvonosZbVCdGYJums
0x2Mrfu4XiCzf9Ye55trUVj44wZFsSaBFuo411UYZSXcZn+/+unN/eJ64dvozDlI66kvkzT0X1YQ
ovYwsG3f9yLsjtRCuGEs1vWs3hPhm3vS6WAKZyFkskAk4rojWbOfaT2eufomWpXsvLoG5zdpCfJ5
LzWPfvkW2uL0Jn/xlLbDXZuBgNeOaFDYUotLlEL5wc5iOu8o+Lc57mSranVplXhpPV40ZDqAr+6/
8VheecHbKe46QtWk1DZNBGMwgi2W2t4y62rAgYwDpJTqQp4Srbw8Lxq2xi0+W52l6YJvw1EURhZc
1V2+aHKWhRpYEJtYhmpKqsOQlImxXrHTYX9YMi/Y/z4cXnvRm1D2Alm5kNoqWTLdRwC+LzHATfMb
wfbKFIqwTSwDIj+WtPPQdOkLaOyJFuSHNagumtFPIcg2mivY6SxIuWkbdYMKX0wHCv6ZL2YT6kOa
kuokjJc0AO6D2nOkajgHiXBipmzuhb73e382VZLJemfz8GVOx/NSsT8Vgv7Sw2i8HKq6wbgmYd17
IGqQ2FqoB5z1ureeLvnqzWHQjOBwBzyN2Em6xpE3Au+VrbR1dCF4dcTRFDhCP/zu1ajeup6dWXJs
DV0gNQMaVdjOCSgnAMq47I7PzVkGuoJszVxw4AOz1pUlZt9AcEciFOyTWYDXPu+hbwIYaKoRQA9e
IPPJL7Sy8Qq3vfOW3oSvhnRwn8mwSHwBJ0Rw76iPbLrwzlx+E75inep6aTJ0vGYNsW2jHuz8purV
a/tlE57BUFZ5tvpzoiv2bHhdxW0wn9mYCjcBerKIQQWfzck6ynFPFqeiFnCG3XmPfXP15hqbYw2C
IKlFGX6fT1z1vp7keT3SrQmK8tgS9lCeSWrwWwLSJ5CteePcOm25X9zrWwcUAl+9ydeTSfJlLO7T
wdlIs6J+GoQbH896NlsfFFVzKyEpZhLBq/KdB9WrOIfQ3HmnI930wQewy5qFiTHJUSkeh0bLW1SV
b6EuT6v86vFsIjXPphHaFv2YiLwNv3Cq6l3pSn2xZLB07W0G+vLvH5J45R/axC13BXTEh25IegMa
bQXNmC+i6fTzDObdewOLvCyCNlT2xjX8SqRtjVCUojrrl1HekZ4dCgX/6+LMQoNugpiCYrDm/twn
PkzUIirlHPdsOkuPX5CtAUpZOVA1ILR1B4LbTRc8QI/tvMKObiKYdyGwBn0o79bSWvAe5os1dOch
PcgWB1a0Uk1r3uJj0zCLl0pAmW9Jh/MO5a35SdiCBqkp9e48lscdiEjoUp53rm3NT1qqZng6E++u
FN2RrN79iQv7+x3/yh7cIsAKm8LJDB3POw5yYhcEkcrKMx/IJmph5i6cHVYsbdsHvwMCY4J4+Xkf
exOooNBMeZf73h0cgyHql4MPaRoIoJy3+uZ+hf16wYeKeXdFp8CSqrwgKux8XoNhiwBjVvFQjNa7
CzSB9GPXQ1Ww5Ge+zs39Ok2qyLol9P4fZ1fSHDfOLH8RIkASBIkre5FkypTskbe5MMb2mAQXcAW4
/PqX/cU7WBi1OwKXOXgi0BCIWlCVlZl1ZPlEqDyAdONG6+faTbFM0y+q3GzIVLMh7k6UhQ9Vq745
nbeN7+J6Alw4xq4nVZ+9+TMYZdzOwwZ3GU8LDEVtJKO0fTT7eO4nN1Ca/1/Fk3AE5TEsx5/ZBzPy
I1iV3EBGvo3t8qgGM/aEba/F8B5C4CfQif5yO2vLKgs/wNCCmAmad3FxaEP9LZw8N+/9v1Lzb28k
MJJurQEvUdaxME72ZX1mvhO9LGjHbJtcN9IsE64fIHUfdcvRczTR7GbwtqwFx+BazemKCzhEIBXA
0P/mNKeAfVsWyfMRc94Yz85WA0qBbcNbQ4PS6+z2NS2jxIQuWKvkgovSraBrAxcaeHSclrYRWlM9
BpIwmmdzpE4jkCpA9dxId6+4EhufhQjmT6HArkujMuQPkIRze+za6KylBqPCmBuSbRW4lC5RGHOS
tdstsVUsWhDFaTJFImPD9gnEpDsAWrp3PG7LLoeCLaJrq+Fp9zVJPB188gi/BWy6LPJGAv0fZNZc
gHjK28eneu8+yypszpgU/ChYSNzisQ3OmsYZlFhrix/o5ZrIywA+RmydZNQitH/wZ/3uV3oPmQnj
wNyVJQS8Fai8UORx/KqWgYJuxNuNjPqnKoZkqipGsDA0i1vQtHFZdXwBwAXgcgE1MUikxRg/sBi0
NH820bffRZ4NzWqoHyx7CxClV63671Bg7r3bew3eqzpMmi6i9MblfPv+eDZIqwchCGqdA3CDQW2Q
EaGSe5pJIF5AqwMb+/Nfc+1HLo+y375ybpp9o5hJfpqmuH5mexSlsay+K7nfUm+I3zQDz0ZrtX1N
0DYKAbXBFHey+QGPj3vBKmjX7t7HYWzIEUqn8XlVdJdO18uzsU8y3kxERnKJicFLjlnMgyLjjz+f
2Nt+FB3G1ycmIf27xOAmefJ90FbqATQEc80Cp2ju2eCnqApJsO85Xh3FKlI27g9Dtbm12TxhmTTY
N0I8tcE5AXqe8n3PcvoRMh27UyfDs/FPoHPLMXi/g4CTVy/MLN8WHbY3rum1Q7dCbgFsOXgxqgmQ
v/p5qIpnw3s3aLxng50WNUMzox2np5AOftLX/ZlW+99Ol8VGOc2jv7ChaqcnjNf/yKn/DK1Ox6Ut
ywUJQjEYv5meJt0Vj8wfwMFHPH2jTHLFL9ggp24yYFggMTTrYqPARtji/SEpGJNjM6Nx5HY6lx//
zfl04L/exkshuwcbQMIVS71Jf3Rb2zJTsCn4s78N2xMFkxbJo2+a659uSwevt00QUUDO0sbZOhGe
TNp75GCAO7otbtloCLpVkPTJEl32rQK3aP0RIz6OV8aKujPgqwZi7QvQJ/q53iFkP/tOAsORZ4NZ
V/C4gpyCiGwcZpAG+dOHECTdbodi46BmuWup+1ZkpcRF2WY1HqWADILTkds4KCQL1TSPan4CjeMj
jbfHvBpf3Ja2jFQVxl9VQLonkAz5oBwKkgCVTjenaIOgBpMTPgxifCpD8a1gASQJUMdzeuRgoPL1
JQ9ABOTtfFdAWA3PErXSqrxlmlcyKBsE1eFrQksIEZQu/N9eecVB5/wbyKT4fRc51ks9G9kUgrSR
Q/wDvxKh81HN/BxptriF6ciyUgVSLMyk5NUTV2a+B+cmOKNa5VTD82xgU9WYCbipHi24iAd3koCk
pS1DNziDZwOb2ikoq8WU1RMoTjD9iF734X91QqcLbyOboG0Rl6qbJRr04oWA9zyJqRuExLOhTX0Y
xpimp/Jp3aF6EuY/djI4yQtFng1uwngOGNVNLJ98VX6QYfUrhNaQm3+x0U1+7aEpFhn5NOU6ei/k
rL6xMiA3IjWDQf73menZVBUCMnqgisap8Ip8pO3yc1bGOO788pu/BehokjUJZCefuqEniHR0TqZG
Mrd7boObpqDHFBF4Q5+amH6JQ/ZZQ27czTfa0CYNNhtMnw/FU70BXg7+uXs25IXj4lYcBWkVi8x0
mYiF5NUhXguQTXfis5sFWakusHt+pULsnMoVFJUhNHsgMHZLhfHKbbHBTM0+l5OJTZ4JMCseRhGL
01pvbvUUzwYzRS3pNtJOqLtV4m8/1u8Gr312OhYbygTlDtB2VR3qQJLfDcH4El1EUNzWvgSq3645
WBZBTDvJOCNVSMG8OxfHblROkp2RZ2OWGJNt7W1dhPKY+IIa3BG6MZ/cNm7ZZ6+ncsj9IsrqdgHf
brGB0K52PXErzQVmQLBuJXnWKWh/CeHdka1xa8N6oRVAe6YA3ppqnjGwXv4NAS/+a+WoMjt+UctC
u556/QJ23Wzrh/g8auaddC1+uZ26baHlVJFlXoMMPdlP0dane2/cMnQbk+TvGPqDbIKfFeDbTLoD
CMkdE3QbkqQnWhGAwJaMQOr+ZCA5wDXU0pyOxIYk7Xud0w6UNBlb4pSwSyAKnKp5qDi+Ns5BVIpB
gmrJwo2KJzDc0+HcgG7fDfXnXRhYfjf+bYhjSAqyOZN7XaM3IxdoY02f3c7FMlBMUYF+cAjmLIDm
UBIE+79io27XkFn2OdT5DOyxP2ek809rWdAkqsEv6bZxyz6HygSGBt6cLS2YqzX5qPNb6f+VEGTD
kULAYPoVteQMKiAgW9yhsQeI0ovbvi3bLIOYraNo5qxQ6sxb8VWUxK35COWh1zdFTmZeMS84Zbxi
7cHnzRlj3I6plo1GEl6g9xrcv9kcsE9gl36OTOvmVGwUUr2MI0Tn8ikLKyZAZh1r72EDS6lbAmrD
kCBgzoEYjC/Llz9bimIrX4Rj8Aws69yB/oS2SThlQ1CCTRwqeodhn/5yuiyBZZ3QL6wrFBS7bPWF
f4h1CZUhEEa7mZCNNGLhtMP+qy7LhQGLfHMEa7Nb5mwjjaq4nEfItnTASvjHXv/j43XrdiRW4NSi
bcN5xsoTX4tzW6z9sYgCx8Ut4wQJFRtAo6myVeTtY1svoLfVdVO2J6fN21gjLXSpze6rzOdbDjJa
n03bHca9dzfgjmfDD4amMIJCBi9Te/Mu3MHnWorF8XRs/AHY/8E87oNNle55CBGg+gMpxM8/n8zF
XN54JNrMMmSpLionFGuHQQxG7SD4cUnBugS8yo6B1MZi7fFEt2AIVDZPZWr0lKmYuggiR56NxUIv
ZzIhD1XWBNUE6l7AV6MErB23+PuuhCQbkOWvUNQj4dBCRA3N2kMwruqXBzXcj38+/WvLW07M23WO
CaGly8LGdJ+hrsgTQ1rfLUGyabmCdphECcmvDES+L3U4gAN3+OK2cSvF2Icm6re+0tmw/a0m+oOx
yC0m2YAsCErmpKmxMrg1DxDegDwudfO7vuXC0EfUbASvc2boOIChEFpexej4sPAtF1bxqFh8lc8Q
xAjVDxSM9k94Jb04HbcNyYKAEFh5Ka65BGkkmOm3v/geOoE0PBuUBXZ1cPCDjTrrt0Gc2qlZ79G0
uDVodOWG2yCkPtjjWrJlzLyRQ/w7NxAQfpLdFN4iorn2A9ZNzFtMpkLza8zigoTg08QxnTbCgp9u
J2+lu1sAGPVSLH228+KpgdjmcW0rNzwcoPCv88ZOl1scVTsIOuXw3l/Jk8wrJ1wjJOJeLx23Yaur
vUXuZaoXYca7MBzd3IoNRQqbbkd3sYYbrwgUzOrlpeXku9Nx21gkSGqaQflygCIeAbZkDx7WaXBs
59hwpF0Xe0lA4p3VQwAdjtzfD1vVFzdSr+jtSGrjkaJwn8HGQfoMEo6ig5Sxif/uZAklFOjJaWhs
6OZQtbxxTDls9qh9WodcDtDzI6vHDnmDZtUpBjB2PP75U1xh0/FsmNJYmZiyfBqzvo509M/ugcn7
fTzn6it617H+1PLBxBD2rYpI3YH/DoQvYB6h/ecF4q3ju4s4d3uQ0DLt36HKXUFpKYB0YjL3IBMP
Fg/SHDPUB6e7uDbkJR/qosn0SF9WEGJDkjGHqEUKRcFA3xlVQtVWQnM8GQhUOdzCgY2S0n7Ubf3q
91kZQcdqJV/H9dbr/spIn2djpOIcGqAl6YdMDXrn76DCS+NvIZF4/sSQN77wiG3TJ+hf1ctDr9XQ
nMd8Aovc0k2BU85LY8u5TEW9BhNw2Vmdj2cULb9jjNQpRlO7pVt0YF+ewF6Z7fV0hG7QGVrdN96M
V/JRau26gsBkPsb7kEEQFEqBM3QO6XHeZTXgOUNiRxyQjQSjXef1E0jJs3hnRwGhomPNQe/3Z8t5
OyRRGwgGbYlWx7U/QPan1x+9JhpOpS4mt+9qo78wQA02wnoeMl2Vw4tq2wB6ILp2SuyoTdPFo2Vv
QIc2ZQEkTBOKXXOMrh/cDoa/DkpLjCE86FIN2YAmbBLk8bsmIm530kZ27YZsuz9vOPQmx3gNBHYS
TJG7cRhSG9tFeajLQa0DKjzhlPhF+BCR7saRv33lqY3sgkhaa3KTD1m+Q82Yoiz1AOEbsNK1a37j
Rv4vmfvvM4/aAC+/aRgFbxyCRSvaf2o1/TIQB76Hi8fQ716s30C5mqcEvOFHiIJtEA5q9b0WdDp7
gy4/tIEpj3PTo/O5VtH0UOZ+/A4ishvkZ/G/bhzEFbuJrVxLiT7wph52U5T1r7FpoAySr+ud292z
HAuPZqhLB1GdmUB+2IOhPIbQzXIKJVRY2VYbCVItEWwyWpt/y2J76Ac3ph9qg9CCwLQ7ZK7HjIXi
pHmdgojhp9OR2Bi0iIBPOZy6IfOhAfKIiyfuofcz37hz175m9NrY+e51qC3Ck0/V8p5Gz3lInB79
1Iag1SvvcigZDZkYvJdIl/yJgJbeqfRH44uV/tbyw7DnChwvlJNlAPG/fIvVAewaL24nfjmr3xbP
dYkJ6hpFNKG6+hCXcZPoGEb059UvJ/uGkdtUWWUInUbo6Y4Z1SjkkjY07yEdqd5NYdi8a1nQfUZm
pW9MDVzxWjbyqijAs9SFIx5GDckPnW6h6UM64HgBFXYLFzb8aohiLxrXvs8YNGfxLr2DuLjT84ja
HFRB2apeUCRHMjLh5xo1hw8Q05ndfI2Nv2JhV0KwG58ZXL3k0ElUvk3nVsukNv6qGWu5QtFlyKQh
3blZQHkcFfH3P1+hK0ZrI7BQJmWyzNsOz/XoJyuWKll76Cu6LW491ZeuyDcoICOIjpCrBBmITAYT
ur2H8MR4bVuY6iGDX+sugzZSumOyHWOfeK67bd2KHjv02vQCNb2s28uvPZLpqTFu3syGXeXIiUQN
OeSMD2R+N3XigPb66HbPbdRV0efrgvm9LosDdgTN95daNZ+djsQGXe1lh65RjKUhbRIdZVP86Hbh
1lGjNupqWCBZq+sejxcKetKVF39Pu++Yn9uwqwBc+GSRcF3dPNX3PiPPcd4tTq0MJIavr+E0Lrlo
A6oyo6PutAF/dZQydvycVvwoIKnWh/WlDkjm71FZpBCEvfHwumL5NuaqDSvTrOvWZ6Isg7tFF0Hi
x330zu2yWMYpyQLyuhUNGK9GjJAFeVBDfyMSXdu5ZZvbUEOqrVhURvpjw1iIAfsgvxFSr61tJXas
i+Mp5ogT1KgfTTk9yA00OU5nYiOupnIE7Y5AabGCdiR4eA5j4ZiP2nCrUpqdkxBuXE/R59BP9in/
6rZpK6urgYA0njK4JtwXyXCIGBeO52G9DnPoyaleyiaLY6zZz3kD/ZYbr8Mr2YoNtYpnv/YLxXFH
CoFMBaKJ669RV0OyzPvy4nY0lzv0W3In1gh8YGPUAIg2NycSV09ruAxusdPmiEIdHerhgjWZQsWM
sBza2ssXt31btjmWu9p8itgGued3wcbOeTT8/PPS147dMs1xhuhoAYmJrMdr82FmajhUKOs8sGh3
3LxloFVH9TosORKWZfJPAB6y91Xfu9G0UBt11W0jhea132VjrM+sHUsgRxrp5nFt3JW3kYuKWdFn
0NK+q/lRlW5zt9QGXUGMuC5IDcVnwIBo0qjpr7mWbt7WRl1pxUODiZk+I8Omk3iIniaPuIU3G3El
Z4gTeiM8Imo4X0FM9F6Oo1u2chG0+t04pxo8tOHW9Fnc6M96iz+Go/z+50t+WeKNZ5cNtwpMHMzd
2F1aRLNJhOhR6Q5vnEh8ZW3LNoO+Xuq2b/ts8Gh/4JAn/xh5tLqL+SyOcZgvIKin5ABtv1ttjP9h
It76cyybDc3eQpA17rJmmLev23RR4y7bvDppEcm0lZAfiY03Jj2Z9yYZW1F/FDtF+tpF/ZdqjNeP
XEFLFdUE/VR7eXtXN9X2Qls2HwsZfQygxnXo6n4/TFBJf5wxz57Uda+PkHuPIRg3Qt1kWeIzNLD/
7qaW3NENIqNuIcbG9Riah942b20Wcv6hEeKHl3tOQ47A1b++YDG0qxn0lvssoHObYAZJJ6MaHXMF
G2EmelmMkuOOzRMek3SPIBI+unHlUBthZgTg0xSs7hkvClCJQo1qC+v66GQdNsasqVTh51Gtsm3z
TtHmV0kuIje8PdSiXx961xnIYci1ybwWTJUkjJ9FIP912/glpv0WzqPKWzA/GbZZ4Q1feSjuN793
I1emNgIMesVtHccwmqgqfhSk/e4vsVuiYCPANsx7ilzjSCovnKGpfVpRenB729hMUzKCdDEESgsw
Tfndg0+75tEz4v/FG6HD+LYw4BVf9x+2qYgYyI90bVb5XnO3LVtzvwMs0EOY6FBHjBwJU2GymNCN
uI/aqDDSqbo06Hdko/FNedIQeD6ErQdf5HSDbNyTLiH9THul4BL8uyDCjAzpOzdYKKQdX19PiEvz
OW/xFDRSfiJsmY5DubvJdlEb9rTlvfLBjFxljI4BpK1oCRFkt+keaisR7jtaDdQv62xAyTnJa78B
PXf0we3MrTjPWTDOTYuqREeGr3JlfiJm5ViV8K0CFkiPSQA8dZeVlcnxrH/cWb/euCyX7/ZG2LVx
TxPAGr5fFgrguHxjRwh1ywOmCYbDMHL/gUG+Me0K5ZgO2VAoCcWpjWFOBrB8+VfZPjBO3RJyGwdV
o90N+ObcZtui6iRQfIGwTvvxz1/34tffOCQbBwVZArW1kQ9E2ybOpRDHsIrvqGi+efstVMAVGQxq
46GUDGUw7wx/wBzT9bRw+VOFSj6TBoOXxJTey74UPC28eGZJbWj9GIDlQSetDoZnlkfYSe8tcjt4
ebn+MJPX3MINX92aZfOgTvA0Bcosk94+DYnpEU2bIu8fpQLnyKEN2o6eR+bL+x7vlLsyGoNHBknF
r2qTwTuouG/3ZGnK910U8SOAX4Nbod6zwrDwC9kaSNZne7SFx4Y2GDaaHEuvNkJ1pjtnFUMc1oEQ
53Dxm8MmgMX88426+IW3bpTlL8DyycncTR141EyJOaZFHXPQtjmubjmMYfR5oFWPsoOHKe95L3Sy
To7vDpsmC0q/wQxkPZ6+dIkSDvEI8KsGN9zRtXOxXgEqL/XGI9pmwb4cuob+yn3iJgBCbWyaJyoU
BVpUBZopwlVRrErA2nbjxXSl5GCj06jpR8I7hd5LAfnNvfTXg9qCOF2b1hH+YoPUGgXqPdbxOmvn
OD6Oc/vObPLWlbm2f8vGwcUFscHVtJjci5eHGMyhh3rwAhjzELk9VWykmpQBUvCuarOBh9OnZpHP
AZnVZyeDsmFpNSibWgqi4gzdSA/QN/G5mIEkcVvcstYFnfBVqQU7v0xORN1jE5Nnt6UtUy1XZsY4
b8l7VMF5UtEqT6J4+v7nxd8M7lzYTWV/V4s/earOmnlV7FD0NT1zL6g+dwNIQnTEt8dVB43LE4AL
uxOWt1NU+savs3zT7WGg48vURC7HhLUtv7B1ZRVXmOrL9FZ2BwQ+cZjD2ckzYHXrEQ3EgOJbtcCy
GA3+WgQqCqBLv6X+9eZXAN2W/zplblrUgNQI04LS2ylvxjSe1H0XxCeJWTmfl24pqA1h2/pRhDSH
BdRF/lUU4lGo2Q0xTG3cGoSd/QUSXZe1zb+MlveFCF/+fEffzK24sFFrxqBlHQKJiMLegNJ+GfTq
gQICdKdqLb4ULK7/+vMPXabi/hNy8UOX999vD2sF7mgIkYsmE0UI9ZyGQxkFau3qbt7p8qC2YQU2
f+3GJM5pDQzQZG4NovwvNL7x03Y7VIRKlQj3LarovXm/Lhv9GM0MBEamUOd5JjoB/EMcpJLggQ0L
cvBVJV+4iuRjuxOnFiFnNn6FdivLt63d02nKB6BLluZuiljlcv2w+iWw/Ha8fMlJLPJ5SyMgWdKc
tVWylb52aeRhdcsD00vI69swTFet9ge4MHlo5O6kaoPVLSdcidwreVFHKQkN5vghKluK3EmVFYtb
5h9RvNbKEKm7rALUEfgGN1+Ei0towuqWY5xbiaESrrd0DJYBolNlfV7y3gVyj8UtvziGBEBpSECn
Sxh9K5Q8s6l3YlsF2bE1vFpR3ZcqrIO0G8fzJj6pvDv/2dDfzCGxsmXo3l4gfVGxnwZiEseoHIPD
qKQLbAKLW3mSCabG28Xmp6TSaa4HmVBUxt0+pg3gqRTPVdBxP5V9vh0nEbFjFWi3j2kDeOI4El05
TH66D954WLu5SfIAuZLboVsGCmqtcvdMvqYdK5uvrR8v032509JpwpQzmz+F8FxepMiDNCofYwn4
aEtvEv5fuTC2FFQZdaRnmC5JIV0NZOnSofPQOJWdsHHLhlhsGr4pKPfRxYBcvZyi47jXTvIluI6W
51qNv6yQMvTT2itkglmGd00cfnT7pP5rj14sY1cBZQdn3sk+WfrpHpMYn9zWttyWwEsGvJuBn2KM
mp0VoVCyF9KJtRinYp15vAR1t+Uz1BLnzT9AafghJ5PTBDg+qOW4wETKMdIT+SmHsFoAmkDI3roZ
kY1tQikH4zzItdJiZffUhO+DGqgBpxO3oU1QqkKffeA8bUCEtcz5eQUvuuPaViHGtH1UF2qJUq8M
nke+/xVuTggenLaVVvSBasZKiTUFxLQpDmPlSzQ7IcLilNriByzHxaFnB9AhgwUF3fu5D79Uuvni
dOQ20oY2quAyRyCKciDUkADypCHcCdbIwaX+2jwrHrfNunVrGvpcngs6Lc9yXW/xbV7xiTa9UdX7
QaA6ZHIdZp2TqAcfbhV9dDsX67oUDaYzyaT9VK8m9eblftv3O7elresy7CHfxGb8dMLJnAnT4mmI
L8pybstblwVYsmklHs6839bw0OVB9RJHbsxp+KKWMx92EYCBSK1pM4PiIEbKe6rbtXFLoW2GI2+S
7eS1w5bOpccSJYslUbRuHE/GcuhzpSq/K+Watnyp0pL74z3EzYt/3M7dcugzi+ZmKbsgpbTM9GLe
gU/Zcec22EaMtPM3TpY0NFS8E+Vm7rm3sm9OO7fRNq2RPddrvqRotITvZsiAf4rY6CRazjHt/toH
gAy6Z4JXAQJGfOQ5PbHKv1HQvOIAbMDNtESSyand0qrnQ0LabjuUGAg/uR2LZad4tfBh2rBxAc34
BxFv7Snv8+7ebXXLTAPMeVUFw6HTsJYPntRjmuMhfeNkLnv872ue2cCbyCxl0OAFBydQzOcLLcPP
RvD2r2DT440/4O2iCAQkX39XOoOFPOpCLx0jFUPHUI7Hho8QOG9jghgSKLfXjE19JAZ/b4Yl8tKo
K79BGOw5z4NPbt/AMtmGGDINinlpudb0CU0DlRQz5y5wMHRXrSTM+AzPOnlZfYk+UEHaBDO83512
buNSRhn2YpyXNQ2mof7UNuXytERBfuuldInPb1wfG5kSbZpGU7ssaUv67a/em9CdKejQn5raJ8c9
aMdnORYoBrdl2X7+85908Qdv/KZNh1CuCFXRWOi0a7zwbiN4ukpCzrT3vC9DOW7PszeAx+TPP3bF
c9jomG0Ouq0eGRxqaD6SivwTCekWw2z2pYGXS9grRBm1xAfdTd8LqCw6bttyGoBEs4HtgUHZoCkP
pjfPUsTGzd/ZyJswaihQ7oNJ/ZrrB78g5oS3plMjFNZguQuPMWjq6tik8wiF7RyiyckUOxqyjb4J
mghlAvC4pk3YBUns4T/FeuNeXrsqlpMI/bxfyeBh495Cjmszk+MYtU581JzZQJuKRiJWILpP26KL
nhZiErSx1w9Ot9xG2Yzrsg5N1ekUD9jqXkYkTzS4+270yq4EABtms05NP8c9FEhMLvuX2a/iKGmq
sT94c4mm4kUhwO3a25gbMpMtDzk+r9z9b+ipgCvFjXEMH8CK8tNGl1opblIjpzCZJ1In0ET96vYB
LHvtuxBT3HIxCAGFSlYmLhpZbnHRRtwY2BLYwAadCkzWnhQbO5Qoo59uG7estdVd01Kjl3Qs2HQ3
9WsMdXkvdPM0NsSG0WbhUTAs6VBA3ZPuUGrBtOnouLplsF1uqnmetUl3OeiknjgAKKK7RfZ2uRdv
hSkrqutJi67xqzVFAZedKTzyY4FZmPuN57VbBLFhNnrfy8UUxZQuJMhU4P+CIrkTrzZnNhsbiOMr
PtS47n5fzadQY6A9DLkT6BSrX1zFbw2WuRVzPuf5DDpTYBj8Xpn7eg6d5rCwumWqQpSYImn2Jd1G
sLCBf/CvSoY3Om9XvLyt2nYJ2DyfK5MujEIw8G9TbG52amNRYlb7PKT+knbL1h22ecfMUaCd2v44
E+tNSzsvaL0FZxLQxpwoRrCOeLRzt1LFf+AotfHJIOB4qb9VqdLllMrRc2yv2HgUqN570WRqrL4N
5Cz3aTwM8eT2HLeRKKLG5Ch0JU06xN6npS2yaKc3Xj5X7opNloQrrlVd4cyhJaxOlcqfFSXb2cnz
2ggUpmS7VDSYUylXfSjoqA6DurH2Fd9lA1CgoViTRQmdQm4EmLh+bO5WzHke5VI51uRsZqSQsVIW
s5zTKojpeULV9U42oWPabvMSQW4eUsF7PKdxk++PhOxfPKO6hz+f/LXTsWLebgI8adF+T1ERrev7
LiyaDzUdqoep8PmtH7l2dyx7jXSnepjxnPrVfK889mWLnMAVnNkACL21rOlAtJl2HpDJ4DsYk5pu
N1LJt1+EgBO+9uxSGklDv4R/lGH0uI5GnJZVR+eVtfFf3uyrg98X9DDk66036NsnFdhYCFD6+/2+
GZOO/egfNKfNiRa7PP75Y19b3apK+Uu4eZVPx7SS0+OK6YiguiUS+/Y9CmzxNskaMO3NKBtz5bMH
4JTJUWu/Pw7SjDcyhGs/cfn33+IsaKfaGTSTSEIA4vu3o6I6LRpWh7kacSuNevs9Hti8PrGYdefP
eMeKodI/wKhET3oKumMlN++hgHrTPcjFG6dEObDbm0TjGzd7UafAH/1U1VCdOMVDy+VbC5u4iVBA
1hYOZJDy/K+yqf+ue7cunrC/9ao0BFhrzJ6yqD3XLQji1cicIpiwaZvQwB+6bsfaO9k+VMEcJP3S
VU5PKozHvr5Bg7evspQSYLWoS/MirI6x5PONOPO2cUEe/vXimIPsDDIR4JJ1Sw+1nv8Bp4DTgBAw
UpabjiG9OLZjXGWy9EHDxc2cBLK/UTe9tnPLPWuvKuuuKGqwCGw/Fm+cD/tSu+7cepiAEtAn3gyQ
XTX7ZzOT77M0bk9kSJC8PvKwLIeFr/iegsYMsnDd16kInQqZwiZDMqZb+mbY6qxYaXDOcx4eIBEs
nXJMEVuemAhIKEcVgGfbNJK/hsa86zyzO6X1wsaT9asHNBkDapJte3nfibh5wNzoLQqEt92wsBFf
zQWsAlx5lZWUyVPIIdsNraHitNWd0wAi4LGWKQVRVOwm0nUWDBBOXZuPIC118y826KsPlZ7i1UgM
0PYv61h/37Rbc0PYiK+mahd/WMY6m9aoPJmp0wdQwxYnJ39uQ74WJTvCMbqXIQPhiWTiXUNBsOm0
uI352hQTzQaK2MxnHUorFGXWLXR7fQsb9kUxIuj3aPVmoQT1hKBVQjUApW47twyJFltnBuRjF2aL
8DH2G5HQjtziVro84f9b9xA27mvw6gEw+7CGPLiXEBN+mfPpSMf2UyUqN6CgsOFfW8kaTJKyOttB
tT7KIjG1/OZ2OFa8A0urPw+9gB1V6hPEsNXBNPQWH+yVqGEjnMIQBIuimIHNHqo+AdndmqAI4jQr
yYWNuPEaRtZJg56v9dhxDINPm+/W+RU24MawzvenGO6R7+brNJzbJXJzLjaR0OJhirGFumVWrcND
s1QvdbPcgiBeYtobV9HG24xrPM3GH6sMs3Rjmw59FH0qAlUeO6WgdkurEgJjPEA5N1Kl/33VOr9R
8r7yoW0gThyQ1Z+qtc2mgYGfboJ6+M71L6cratMMDSyA1p0IcEW5H911vGZ3c2fc8E+goHmdILSD
aNotXOuMEP/ejLkCmM01s7HTdz6DaIRpirSpNsFL7Xfs6E/G3MgQroRZG54I8FqIGmUJZP+winte
bsUzuqnhL8Bca7f2lLBxUDGbVqo7g79gbKZE6QZjY2p188w2DEpNIRvZiHy4D8t/2zzOFqh5Hpxu
jQ2CMgvYD+Q41SARwMz82t9VNXfD44nwEgt+e2aaLt75KHWbjQXpTz73z17EHKO4zTu0mL33ZYsc
YYxRqSB+8Tyo3alCJ8L/eHvTLEsBU1rCEVJJUNio/hk0+DPcztxKyjq2yZFVmAfxQf99QINBdEnl
R4XrfbFsFfgwb2pZ/3+cXUlz3Diz/EOPESRAAuCVvUhqqVuyZXmZC8Mej0GCILhv+PUv9Z3GGMkd
gatDhiisVVlZmfWlZPFzWC4anSCply04SxMnxeF4ZcuuRMOVbKNqF5PAZInsrikVvHNWEyfHUVpM
3fQa+RGYsdwVdrS3QVWTXQLigF926ZKh6EgStelRX8K46FCx2zXhVUj6nc93qVCSQDkO7eUVGkd7
bbIhqfpDV63mQ1m08xXw5jUee+P5cglRRZhraDv26B8NbXsQr0TryUQTgjVsoIXzr5Psoiu/650H
y2VIJRuQXUWhoJjKkD9uhajvRBl7JieuKBFYtEbrGqn4rNubRn1n/eoX4ruaRLOtgoItiYKzVzId
ZtSCboIuf/E6vi45ivZLEmgI413ykTc7RqTYr9Hq1cKQurSoFDYqXY2y+yUnpN6FfDT7gE5eMFnq
cqFMvelU5FZd1pj9XbfbAiu4lPi9Uq5MT9iNY1WzEcAK3AludZyPp1gbP2DFJUP10NyLjVr0pR1y
8OjH9EdBB7/1dMlQUM8RC+GhukxiTO9Wy5L9Fhar33XjcqGU7jnvUXe8kGT92JFFHVqyePXYs5Q6
LyzvQ9uLEGkJHL3kqWB9/TQU6eD56a+33L/e723einYI0Y29DM1PQdD4IuiVi+X1A9+4xFy5qGlp
WKiowjYHP29E/34KeQUbhXbH0Rt8a5qIXYm5/xclvfWrnNe2tKsNAwbZnk1rnbFS5lnFQ3E7D+N0
l/Rjmo1y/Ye26VDvYh3EaLvhQwbAeritu6l86Dlhx1V25CbvldhFSVg8UTbFe7Dcpg8pnLfgdZJH
ty1kAo7NGKpjDuQbT9YAf/s92exykOAcHpe0Bc8infMwK7sxvuXTAk39Edbsh9huL0Vg6mOv1iY+
RmvTrjsUUfIum9YFVpMSNYFPVUlqsVvHoJ73kA0LziS3MIrUNT2E4asgbwkHyZt6VC3EFwvLRSaK
RN+h4ycy2bZ1LP8aT1H9HNsJXbMR8M/PggzbEyTWyR0XCHTCkLdP8BE2V1b5nefDJW0VljVbXeGp
hSPIhRC7N725EqK97sG3VtUJQ9CtN7Ag6tFTC+LNkUEJOlOV5ockmOWd1z3vqiYROvRrVWKPEmEh
I9qFX5p2vCZK887UuMStAF2pHCuFuJvzdGdX2hyqpW69SAOpy9yqO7ikdEg1LzUslrOXMCZe+qcs
dVlbs7Aw4tkAKA7VRm9BmbaZxO70y0ZcplaxtaIRDeInOw9mJ+AqeljE0By8FtTlasl+Vi1tW2gv
kcbs6JQ8DrAt8Hv+XEu4JOBcAWRF6BfIW5aaYge8xTOid8laEdHA5uoGFgvbcKRqfoAqjJdyH1bU
yRZCMCiqBKp0l01ucrcFoXxJZxl/+vOc/48B88ZBdclakOxL0O9OkBnHkoNm0ut/oG1A9ysEnjK7
5eHnqh623diGzQ3FZXg0S0iLXRdt7E6ZZS3xk/gprw0m3LpVogMVoquohKZiox7inPwY+mq+cmG8
86i5Ak0syukcQ5L+UgeBREVbbASGu6g47bvxtR+fdMHgeQ5dvSZB64UhvVAXUeQPTVI8iTX0K52n
LoEspXoh/ZiryyJthWCrRnraGD/2XvofChlwnhAJmII467BmUIGOIVSz+tWaXAZZ0a5TIjkv4Q5F
w2yRoE2igOMXD7kEsrJYFpTNcTs1aRPtcsPxiq7LtVzrvZPiMtg5tTbVfQeIPN6G51KtoLFDn+YA
ebvhlT/ZzA8bk/m5Xuvycai1fjICjWsQuM/7XZvo6XHtF3plL7/zvrqEtgW8DGmn19wsFX8NBTxv
ZWsCQKTrcOWNeue0uMS2GUWeIC2SEi4m9bYLIewOZQxp0PookrnaFU3rpbjEUpfkJtcoXy36ZaBE
Yh9m/GlZqemVv+Kdd9yhuP35jnxnDJfIxtuG9ZspcJbZAihrUYjcqskPbHKJbMmEInE6QXBwXnJ2
SLtkO/AqePnzl7/txsZSl8umLFtW6HypSzREyw7xJ8xXinmGt1XTEcgQ6uG2T0EizyyPt6yTcX8O
Ktjh/vnXvzdxr1vrXwkKmeayntoSV0lCvitZ3eDiupI2vDf067n419CGbgKtPEjydTx9QEML3dFq
7vxiBZflprsOsWqHNTHDCse+cXxZm6tg+v+egDdeXJflBvLvtuUBwpwGBBu6M13OnocVEsOZEtbY
bDFJ87fm1ZDv8gVw8r6kKm93lQ3H26i18U0y5sFnOVc4J73O9ySn5LRBGwdikqPIOlZ1P/qchF6I
h3DZHmESLRwuMeUFFovoCG00TFfkk88GES7Zg9t8Q7RqJaypKM/SeBNZYL3AFJE6GQgFj8EWlBWY
5glt8s1LPAWeQzsoaAtFtVGXUXGBs5bdj2OnHoA4+fGghcv1EAMoZVwjfyxSQ5/GNRl/6IpXnveN
E04upCV9MG3qwubpk1AG1s6rjr3Ct9QVgKolTQpEvuAclLtyhVR2kpBr0PN7J96ZdL6l8aKQPaP5
lmyHlZAZzqLyykX59uDC5T+KqG+rLoZUfFLXPzfU/HJoZHvdJsJlOiLqXCcBB8xLHLRRxoR8HMPw
g98BegWh/3UNTksMoleDkHZT9V2ORwqFCt/D6dzeCUl7q1ZdXnLeyl06RjveLX6qIcJlv/GZzquc
0vIyy+H7QNScUUn9Wt2Ey2iC5lwyYDmhaJewZynqpybtPnpNuEtnqipDDItXDK1Nu0tpI/YDFX73
iktnEjCIAFzNgnOq6na31jftOoxeR1O44li0TYiCDW1wnmFfsIuCvMzitt389rhLlSp4WK2IkfDl
eoweEpyiT2qaR6/HXrgsKRgI0zyZ1wJAZ3Uo2n06+ClYCJckVVmK17Loi0ssupuugQ5EvPzw2ynO
+xPXHZXQxikuxm58H7Nxg22B8GsPg2L67we/qTtbhxE+vLLIMdAIpHd9GXO/zeKypGLbA9DUWM6p
WMKHJVbhThCWe4WFwqVJqR6WDmpWwbmvy/ymrdptP0GPzmvaXXUsyQUf5cjzcyXbp8BM93PHPHe5
S5IqLCSwYRKFM1QZvG0a0qdB2/ttcpcdtU6WMCjWF5eAkdskauRtu6bFFTj2nfeNv/77v94J0Uq8
9GVbXvhm9UGFpdglZrtmsvre6PT30VNaiyReMPqwPG7p9zH/5beW5Pdxg2gqix6qUhcq11vGpjM4
9lcurHcyI+HKebYzryMWBQgPqyH+kMB6PatIKvddU4n7ZWa/JPpGz11ezJdgmubdNHd+dVXhakON
eOkKsFyKy9owC6NNOx/katTea9JccaiNmWjdBiYvCSZtKLYqqybplU0Ll6sWRFjlLhaw1wnLdkcD
e1ppKD0/3IllmJF6kUEsL6Iv92087WJbXlntdzaoS1dLp4UDCIowdM5Upoz9RovOq/QpXLpa2MGQ
NYD22aXq2UNadr8aAx8Rv7V8/Xv+dWynhRUVDOflhXTQVkN3lLpdEJV5pQKgzP0+ulrqYK3iHqOP
y5xFKTuYfNo8P905u1XFtCSTkZdaDWFWqIDtppEUngvqPK5RQNq+XjExtq8/5/H4ko6Fl50mEy4f
TTZpDfqfRogHpvptnJuXIuba7yL+DxEtMv2C1mvsFkJRYgxOC3hjXpvFpaE1CJBIGwo8qyuKD3mI
TtRFTH6lH+ES0RJpOiZHiUbLYEt27UIRRBZXVYTehjOFS0WDqk8FU5g0OKsgyjOUDPusE3rdW3hi
ec68gxjBGSNdqogE57HvW1CP5bHPF88cz2WkiaBJ2ai1vDRzYnaWls9D1P3wW1fnmJIpQv1ak/Rc
IJDZ1HwrotTvkLqCXBWVrWpQfj9z+Eiifyqdbke+xH7IkUtFq0sxL1WxpedgbfWu7iO+7/LNL2N3
mWh8LOMOhU5U2cVwyNHHBp2iK7PyNvItXAZaTSq437VLcAarwEBwtlnuFARI7mY2Jl+BVKmj18K6
5fcAXTG5nPsUrhRyH6zbBosfT3KncKluW7lwYZHmnWu5TifV5MMt2ssOXl/uctyETAWkgxBk51sd
HsYOzoyzCeiV+f9fGfy/CKlwaW2T5bLUE44qAF61hxZ4c6o2xXZLNX9flx7XT0jWMwxhy2zJpyeo
mT1qE+b7LYWPUZPKj8XC2M261fMOZVnwORr73NBE77ouCW8mXXzRk5bPSdndRmP/OCh4E4UJWJ4J
n4uHKKoVmF3is99cOffOsm4SdRSbnwv8QWTtxmxg3Se/sZ34gBFChIgCcd5K0u2LvHgCkeaaqfo7
QZPLo7NKQzVh2pBJxfWDWGG8ZrA9r6zxe4M74UFj0KOOPvj0nLf8YYzFKzvY72ZwWXSjCYqgZio9
awhSD5lew6DdtfEAOXC/WXdy7zRdVF+QKD3Peh13y5T+hXK/32XvEuloNPXRxGdxjmUo2X6cy6Xc
RSbgVyL41133xtFyyXRRH6NYuOBOrirZ73I4/twuyaQO0Sit3+XgMupIsZKyH1l67ll41p0Bz1bU
nkmCy6jbEkiuzxodH3AhYnUGVwZ4/qxpK2M/cMLV91JpCxOVfE3PdoToYAqYD9rARlwp276z7V1e
HSf5pGMYRJ7ltH7sg/DrFieeH05/j+YXO+OOtC1OFNn2EK4I28LznXKCbWvhA0vbBgcqjo8JChZo
dIiuFWjfKasLl8YFMoOpZqWwovOk9ms5ieNA7LCr87U9QdCz2uON1N9RKgpJpnuW3y28DQ4dT/WN
0ngv5zq5Bgf+j0LxxvFwaV85i/jEWpqfeRsOp1ZU5pQuANuy0obyUAsdd8hlZP+5X/q83oFGTucs
WcCG2pOIlSfU68p9RXk3ZWg23k61tOPxtQQLkfairG6iarl2C71zkl02C5LkaCp6yH2ZkZpDTkb6
YM3KPtEi4J+8LjqXxFLHlS7ZQsW5lPHfkrTfu46Ne7+xxe/bNVc1rFP7Gk9X0cS7sOmTbF6ZX6zv
cliG1YJPMFTiLBvykqApczeF7Te/D3+NGv+Vk6NlfYRfq+BnkDvYodD2Bu0/g9+suMTAFVZrVE4i
PYdxcJ8O002U6I9e3+0yAxGygdTIEW12lryYftyyYe79+tOBBf8+KUWNk2D1kJ7pFH+s2uWuxmH1
++7X/f+v+Z4ZJX3cjLgyc/GU1+T7nBK/29jlBDJFBjpEGHog20nl4leguOfQzm28jkUCczIcHZqY
apfwERaY8FrzmxLy+5QUZTc0sxbinLKl2ucTeNJrV/k93y4hMKZ5vTaA0c+rADsrrGoL1ybutwld
ila6yIWGYJGeI5tPNzkcE9HyGj//eVpeN9sbl7dL0Ipnsq4oQQvkm2y+WWoVZjHP7V4vFjeMitIr
ee0rIPnW73HWFtamaKuNJ4FofgKUsMDzoMioiNo9Y2F1G6Yz2KtF45mku0SsNUg7u1UtP3dt+Fdq
1COLIj8E0GVeCZhCkSLo+dmg4JglbHq0SfX059V4J9RxmFf/B7EDcEtFxM99sj63g/ye1oNfqOMS
shgvRiYVwbs0NPm3iRXlix0S6nfhuIwsRuLUrhU+XGz5vIeT4Zcu4X7cTeESsqyaSZvnGLyC0FX2
kMYgk/15vl8fzjd2passttC4IIVi2CaKxvdUxepUKjXf0HXoMk278lhFU3CEGml75by9fQ64K7xT
5WOxiqXj59IkwDFhRFPW8hdf6ZmjcrMnevaLQ1xhMw0VXOShEz9vbZVc2mCIdhCn9mOpCZftRV8N
zAs287PlHLzn7tWadw383gGX7GWrbgKFSzEgbFrv5aSHwzBfM4V954i5tm6qKfqe8ZadQaR40Gt1
Y/r8559303tDOzF/UhZzBRdndqaiTPdWpU9NYu2Vrfre4E4CXU1DZ+OJJUAWcFsjQyyewb+RVwoy
75T2uEvmSSC6QcaqwXZJ47DJTJEMX4o0oZd0Hb41UbcdmsqOBxyWKevWebxHsOXn5QF139+f5kmE
wwqfuuSMViW5Hw2tjjHRsdfbzF09qmluiNwsT87RllM8+mH8aMOGXksp3n5AuUvK0aToQ/j4snPa
F5AY2Zjaw/gcGUveh+sHi1KRX7zIXZ4/mmQtSUSYnFkUDx8TNqy7NdF+pmHcpSyWMgprpWJ2TopU
HHqYca6hXzLM/0NZHGW0zXZMzrPpT7KlP+V0rRfj7WPBXcaiDkt0BqP9+RwO23RIyEbvhmRp9z4n
mqfuocOWn0Dsf51yKE82cR3vk3Txuua4y1mcAwrZ2TrGrCxLlQHZC+5oza3n6M6hkr1p+znCbuFR
o499tUY3AKD/9poXl9EF5UM0yasUl1EQfMobckbVz693h7uErim1WlYFLrqBVWHW2unY14XfLcpd
RlffjWhab2xylkMQ7nOdowdgFpXfdnEZXUm3NlvJVsz5Uv7iM1t2rUSnjN+cOxF0k6PFRLMae1Eb
NezCESxRlseJX/cNd2ldGuAsLkeNeZ+3jyHwu2yEiYbX68Vd9avNzH0TVSY5l2GQ3419+9PCTNvv
hnd5XdImqDyBLn9Ox224y2fRHCH/ca0r850bxuV1cVKVI0HnOnLp6K8wjh7Wbvj25yV9Tcf/G37y
/5C6hhF9rMKSc1xV5INZQ3PX9nl/K9dKXcm73vv61zj0X0gAQoSlC6F1iLpcG0BxjGcBhcD4n7//
vcEdBCNG11OU1EF8phFkf2TSHBNF/UybuMvtor0Vdbh0GLxcxgzSjydmrFeexV1qVwD/lCFIite9
Hg77bgHervXsB5EgAP59zsG/yiNYrSfnQkC0qNY7MFI9P5z8PvSUJNgyrEnOeRj80yv1rSJ+ct/c
JXflhYxor/HVtBKPdlU3czR89tsnzjM62rwwbVGSM9VNsl+Xrs26JvDjEXCXvKVzmMmouCXndsy/
RWWwH8L4l9eHu9wtspok6co8QrIwFwfIqJqskbH1u9H/IzU2EwsGcBOfx8h8SRONXQ6Sm9+N69K3
2gkNsDPS2zPKAWtWKSmzElVjv5PvErgSMbZQDJnjM2zVW1gb5T/sWn/1m/TX2+ZfV5btuOwHmAic
m5r/In34S3TJi9/Qzsnsy0ak5cyic9uHcFuBRqX+bOD16YUx8v/wB8K+meEJRM6DbJIsbsL7Kh2f
/T7dOfk9EaxHXETwgoZ7Zqpwp4vCjzPHXbGyZlzKMJeGnpNc/4xRctHa8wQ5R19C6DKKWxqd4af8
BPHY+zRKPSNFlxdG5kXlslui8xhDkILPGriuFPmt14S71DDTpWW6xX10rrTexRtUHZWflAF3eWEN
CAcVjToMHSf/pLL4WEMhw++r2e+HxxAU+kDOJ2c2byiCl8E/7eSHfHJXnkz0/VzSZSPnSI3hoW7E
cU4L38GdUx/UqVRdJem5MOaF2hpKl2r84jcpzrFvKbR25hF9lM2w6mzt2VMLGNrvKnT5YDCshKaD
0OTMG2Z+0CosnmVU/OP35Q6kZDvNN7gVkXMfbOstXaoPzbj6VS24SwfL8zAO5RxFZ3hNbEfYpgV7
sfj1n3CXEBbTjXaqw104tubTzLtLvIx+nirURffLcYZakkyKe6uiC1u+Vp6uWdQF99OS5nZDt/J9
zuQeTrvfRJD4OZVRF9xvqgQIVBJU993aP6dF/jOec68MiLrgfsUDouFYW9y3ClDCKCDr1xWezuzU
BfdrsnLT6lbf26Cj55U366GOcj+MhbroPjwxkjQv0vKeKX5hYQhfA30lv3o7P6EuvJ+HK6215eU9
THh+5EH/YiM/niZ14fUWsis2KMvyHlP/xIOwyni9+j1s1EXXa1U2cd5O5b0sVQOxh8RkaEbxKgRR
F12H7VnEA+gUnGIV/FWNFJ1QeC+8ok7qoutyrIMN9I3gRLfyC5HNfaz9bFSo2ydb6iKuZKPIaewH
dV5NedfVlHnlVTR0wpQh2DQrxFzAX2q4hKaeMzW0fl24xMXWp3xNYh638t6A57WH0HKYGWmvIPdv
73HigufUyFgy2AaddFTmBxjubru6Nl79VcStVhm6sCZombyvdbAeGpKLDKmzV0RLXGDejq2wK07R
qSvYeJcIa/d1T/z83omLy2+NWPRUROI02rg714uZbsM69fNKIS4WXxdbDL0DK059vM67RqGQOhWz
n5wncbF40/TgPG0YfYjSajdE9rXC5ldNJS4Yv0k+RJxt4hQ0jchUzP9K2tGvY5a4cPzQbyB5wtX4
VAa0uOQB/StgY+e5G51DKsZIdyKERz0r1HPe0OWgE/SB/TnSShAg/xeLIy4aLwrd9xYCCCc4+MZH
HtPi1JZJt4dky+wVm4Nl/Hts3rVRUK1FyE7jOkX7qCPbp3Tt089//gP+x8B56y9woD5I7UAfqND8
1POB8L/Q38qfF52ikciW0WksFIQ96QKR6y6vnmIDFh621vYM8dv5w7gk8uc4dLM+xijtAhnXFGDe
sHwE/TJ8jDvBj2Wchy9RnVY3M7Ppbgqa8g7+cybL7eCnvk5cnDgp5iieuyo5JbRuL9DPouehYcKv
pw0p8+8rEIQBMQFELk7xkn/tguY5GhovoJW4lYUIRDH6GsucAh1tJyu6dSchmXYlyXhvdzrZkRHp
ynm3JqeOsRoewx2zO8L66GMEKRyvwIC4HeMoopUryOvJaRrl9k1MAqo6uhiuvFNvEx+IW15ownDM
TZ3aU0nr9GPVyfVO4fKUu25KB7oL236EkmUM2uGfj8Prkr51GpzLYqgGVH5tB5IFnGH2MFDebgoa
VHt4NZRHgzDl7z//nv9pwb7xi9z6QBjZalSLYSeip2h+bmKhIF3Vm2gvwNXcNfXSZhtNmmdZJ2G8
hzYJgZ9q1ExYwQFchCx9NXkioHTdsUrFX8pklZ+qaks/NIEZmizuZorzWIcXOtvlJNZA7V+D2g9o
/ioe1RhIUHqH5ZNONn43mb4YslAads/X+sUqaJM3RVPdQGFk63Um6Iw64Ga2m44G5kXTJnhoNBsX
tHGgJN7ocvgiifLzgiJugcOMldFll9uTgZzzIYnMeuDlNTmvd1bY7Vqn/dyXqBGyk8KpvoHrvTom
ddwc6qpvPw7lpq4AQe+wrcl/Wti3QXUmbfE0gGoa3rX10u2Rv8kIvYJQVShHbb6wbuj+hhNfcqhI
8U9EqjiLIE0MtaGyvUFHsfCCGImLSKsYriOyLKLT0NifQ9TzLK8xtVf28ttnxgWkg655tQbqyQlE
k7/WOtPDeCUTe2etXDSaBrJSTCN4DwNYCMym7HdhuMCNwsZi14epXx8qXER/v+ArqDWXEfR3sVQV
3QX5eGN4dK3//Z1Q261IsQFgo614dMJZ4r9aLvIjXAbCH3+e/Nco4K17xLnip2lD1/4UxacEMjqf
IZC3nqhi9QNEVZvDIGVzXFqxnYA6Lzd//o3v/T3098nqw3ljMzRfTqqKw1OMrboXsHz1SqkIdwDr
qOg2aN3X8amDAPipNCbKQL9Pn/2+3QHGtoaBE5tQejJ2RfWubxCRyEWQlz8PD0/Fd55cV3HAtkOr
S1KGpyZkhYx3hbLwOICyPg1iGBUVQoYfLZoPh58l2uBSkyko/8DWnqglCCEzJkiS95lFLzoMcHIy
GMWeZIqoC6ojQzTNxW6EWACK+LYZNtgOBGC7xZ/H/x3BbEQHXPhLTl0KAfxwEJO9KFYl8m/Z2grQ
1CrnjkZgR9TKXAjsEA79lpIbidaY4DCEDR6LdZ7KWyhqcnEoaBp9HXOIMcRp/4BWTVVmElIW2dya
JNzFdZHsoT6skUOiHRqyRfBbve0CkTxoRacPEYoD8T60EIvMprwqjmUa/ZJlYH/mM4cRwzSqDEXm
8UvO1/zSSM2+1ek6PXaFCY8FZ/a42LxWv7Zh6xv0ljGdP/ZpP36todES3BSwBNePfBqwPcCvBycG
m7xUQfaKkT+mZdXvBzjYZLUNsMZbNYt9PyU1cl3aPZTQfP5ZNqgoonn+ua1s/JDib6ihEz2uOz1E
+Z4FldpVaqo/8B7eWxnpO35ssZxPYQmvvEuq87VBW5dJHnUi88cg5+WtnuooyKYyIhCR02gERamO
tM8BbLZQN6rTrwEkWTLBJSN7WpOXWJbh33lMfjE4nZ1aVfafk1TIBl5c4CjtAovQI111sq/bYdj3
8TgdlZCQ5hElZIVuOW+qrJ+H9nM7aCJ2RBdred8XKZluoXtNwscUugP5TTEv3XKr+nylL13TdvwQ
NAb/f9qSdd3NaQzi/MxZfduVLLrDAjT4SqM4be7aRYoAfolAf8as5EmgPqNaspB7PlTpVhxwbTZq
3AVGC/MQCfxXmAg28872MnwCSTWMd5oZcsxl8wrOQ0ZrCvbjsDTybkTPS/FowOw+ltjvD3rrl+NE
2+FhaXjL9xB3oBlaSrjZG1337QdeCR0ek6Hj4dGkhLKjSta0z/dtbYEJZKMKmvbR8ACE8aTLu+Kz
QRtN+NiICC1mWY7IMdyZwlQdWpmmTgc3AA+JNbvSLFV8YjHcao5kG5b+CLdmSb/PaAq0T0FuRHlT
MvThfiXzVi3RA20oWbqMxMLOWdXOs3kgBBKDD+vWtuXfpZVR+RCVA360xpwkH3QDola2YTGSY1Em
hgE4B/5/u5i8Fzt01I5iylpUF+EIOGypOENTNZXfYBJD+2NuE2oeRYP/sLd1A0XdbFnjMf+Qz3B/
P1Z8Zcux6Nq4/KdiZlAqQ3I2y8eWYiPeiGme2alpWtUCEKxL4A2tnCZ1Hi040k8VRC8Oqg9ymPl1
spt5hirqwr5oSmn7rduSqv0g4tfGrzIUOJ4QTm/prTUxX38pUNpnWPuCkfxgINUlQUUbsGWjQqni
bmRFO/5D017RswhVNX6r+nQVt5QmZfAi4cuCALIZ+CoOawsm9U7wpc0/43+Z6antEhvybKGBMJeS
h2jQUSPk4g5xPYTmk+bxOoGkhn19z6c64IeOsK398sq4S5Bp6gL7GJ6ZKUSPprQ7WyrH4jZVqu6+
hlaQ+rzFYMpHuxlq5pOElONI2R2H37352edqgQ1vEy3kRkU6aW71Wm/yvjWNjeCalCJyh2bCqu3d
mtbwDdqhaN6U+zFc49fbdYqC+YuB4vt4bKeupQ8Et9GWHBrIx6lT9aok+WWOGateamYgQ5YZs+Sx
zODb2uUXjbuivlvxN6kPfTE2zSFP8yGBAnSe6G8m3wZ+KuY5AVkJmvbQ+cTP7421TX5gmxHdB7QQ
DqHOVAT3qFuEMdtS7xMzhxrtEqpczdGmYjAPMMCA8VfA4hINM7KaanaDh4ivD1FaluPd0kyL+YdX
jLBb0sCHNyvnupLZ0LO+37dDpaOftp+D6aaO0hHanX3P5y1jRRLs5YAKIiw76qabvjeEr+GT0aYy
CrqTppQB8piwk4CpGGCkQYPDaDMbNXig0gQ6VT9gG70EH3kXRdMJWhjFehPXmouHqIpm8bdqSBS9
jLDBMUfF6Jh/pVGPKl3N4278CJb/Ov2aSTDzuwL2iR3IgAGJ4h9xSMb+lto4CO8HM68w64GSX/cP
n2e4O2R0JrT/wkk5RMemjOh6rsaQrQ9LR5EcZXqWovo+jVOeXkSkh+LbioMwF2h7WYb8RWxlHhxV
vsAggfBtlQ8lbepg19EtSop9TWJ6r8dgCW6qfuqS+6XqkvI7sCOiuyxa5kgN+7wkKXCWEI9J+Lct
prDc4xfVVbV/PRwQBgdrL4JRCTFgN3CYSEVJ9VCSyJpyZ6Vk809bd0P1XZlEjd9HWwb8/ym6suU6
cSj4RVQJ0AKvLHfx9R6PE+eFchJHEiBAIBDi66fzNjOpSeJ7QerT3acb41low39Iku/UWzoiI+Jr
7XUaxgpVUXxlJ65T8Em1czCU3XcKp+xL0kZkURdDiMp8ieJiZy+rsnuKlKy80eHLYI0U14NmKW1q
tAznRhdZzye2F/wwmvFKKFRc08IlU7TdJxmsMMWQN1Tgtm2aZZoLPruZxTWUcp4tlUoRw0rPAil2
68eiiUfcsz8smrKLQMmsf7Yrsy6UHMFQa20QgU7XIguD3DiqxbCTvxUu1vu56bNx6c5NyrmMK421
mGi4Az2/pi/JZjgCFdM95/azNcM6TUXaxUrfjcqlYyipjntzFH3mRXfH9m06eJVtbhCqzPN1IOd2
iLqpKyKTtux6ZFHoLiIa4u0vXIRcnH2io+msQD1lFUPXly8XAWO0Lna9INn5FI+ikT1EmY0PNW+3
I5x7bJQlHxFMTkuN2Er6tz3EEH8Js6UdAsliKHIJTcre6eE5iXZGCt7FLT33gBvZLZcJQehUhJy7
cGFHnN5lkxoC7mtvulMzRxv5D5Z4rJrzPGpYe5bJ3kX3YYm2+HdmEnKhNKbtOWO4v2s56IVtZY66
IPmgFYkheu9hX/oSLF1S8c365lkaOaCi3Gyb/Vz2NFyjdR5q6Vde9tNK8rsNhfXnHDBq/rkOk4nv
8COnS3adu9zbvFADonfrLM3a3BUHylqGqweyxKmhW70WWBnYXzIW54MtgKo8Hc6hc0nyGh98l9Ep
FcTudwYFF+1LFC8svlGG7QPUg2xJHMZSpEOufskotfMl0+Iuzuh4VYkjBidsPn74KY/Wm12OTlet
CEl2ZfEyZ/i1ZYiWIgILp391oWn2+thUpO6ArHn6w824uZ7aEd1br810kO66uQwPIN+7f8KGa5kz
532OLP4mWYdGkQu+v717QXnOcocoBP0HohMuw7Y5LvD3+L9CLGpdEEAybBPqU5phvReTCu1TGqKW
PYUd5O63kIYpXKYVAeeq2OCvS2+iT0M4wdC7jF9I9o7YqZeOZB90RX/KN7bm6I9vpJmb3y3+rsA7
nRCH+olqpogTRFweij8dJm/HEYRN7wh+MsKRNE56fdPpQgPe33nZ9rgEY6tDMRIq5BX2jeOELhab
maLZJn1Ouk0sOCtgNn1q+CojIMqenC1H9IPOzex0vSH9cX5jnNgtLgmq6aJv62j15GsIEw2bLn3f
9udcZLiqkR+Y5aqcc4SaAJwdTPxpBp+ltuQbCl6RneuZviZILR+LxG/7+TC0/SZaA2MqfkLMcaex
HSm6PTxZiXmgGSzsCs61zNjHpOmQLFWsPKwc93M0Jwu+uEi2x4NZYrWOZTshCwb/PdrSsmdqfVlw
QeD4s35v5r2Qix6qNMz79IchQPmFHxTT+79anNsAmO4OnGjJfICvo5F8w1Mb00K0E/fXJQOILshm
AnmMnc0gxjYoS5T3nGcDBWRAJ+Ba4zfuL92Ol/hNiSn3+4PN48k++7FBkiWiU3ryAqCgSY29xODk
KTKEi9c1B1o5DTNfs5c5n5Q/o9a0uaeZWyBaM3kG5JLdhJTqLjdnpFWm8dMBGGjQuITnaqxnwrrF
Xjc2sskCUf/j91S8RQ96be32d/GtE7983CbvnifZF4ZTHGanPJiRF1vS7CtS42aG+N58K7GxLk9u
IUloyjlrJB1KHD7pFurWo8DEnukKJsNepZlGW2PAz7usoitqG97UpKR3FRRZZ5HLQ48s1Se6zsn6
jKVynzxTrqIPbX3WgBfHZJCVaRh0l71jMs7cbe0miVjl4Cm6Y8o2gmFnLQyoVcoqRQc3FLvL3YPa
U/K5YG9CIeq1jdoESd7bFMWiMC2b6Q8b08ijXAwl9IjwO3yzPdjdt7suXAMku0LuIn1SL7tspp+Z
njJfd3gj2GuGH2K9y63wSLyB5OOq9l9SUkGXDOHdBt3KRzkNTsWIU1infvtENA42SkOWNNDOxB7N
0TsOWcNnzK5RF+pDxW3ui3xOdsoKO81yPfNOMfUQ9jlFgMiK/byvLRsk8oedNJBblgPKBPu2sLab
781A4yS/JsD3H0tD0kLMHRJ3HDiCO973XYkJaIrrzK+sGhCOmFRzR/YP7bPoLJKEPg1riCIkJOHf
wb2nX9aIZDq51rYPeFb4jWZdDhHKhah025ReTRq2t3bn47cVlcZ7QWdwGhVKTqgrYqhFoSBpLMb8
jVO6Q4YYpq+0XVIPah2WEzvvR7HLnL9kG0YsQJKpjGOMhWeNk7apzEF1sfjueUlnnPB7c6R3ejTz
DW8XNhNHLI+C6M6PKyLNTMkd+rOm1W8XRhwAyo6ggyhkpmwiOZ/baZNVzI7lsqSsOQvZ+LtW44DK
4m0sJwN3NGILKaLWphaALfDPjDbzrYsPUosFm03I7u+QzZr6ksllPG8bnT6WbcGhNfZJ1TYirnmD
Yzcyg8COsv+OQq0OYxkFcHIYuWEeJ9iEw5mBDqij7Bz3RTbSHDQ/CA/X8vdUbSgAQ4h1iYOiqSPw
Jwk+g6g5uY7MmJhGdw3R/tvRiQM1or4LXw/+PnrsdvRvLA0+f5nECPTonL1lgAiYAuj611oe/zf1
OD6ojraPflx8aSn8bHye2v9QPtZcjZybuzazA84TVFimkeWw/cdoYNfpASDKjayHdgdsUrmNLl6j
lDnYFpCO88H9RMp5VkxN3t5a+ETe2kVDbeKpPGVNYi7dBBBYtGbHcjiLTHPDVA1sB+/R2W6O3xKR
ww7McDSc5bhxUog0dareG5qZ27Cy/Re1MwAwhlv6bLtRY/xHQetXxyy5LDQKr1Q1/Rmr9GjLgN0f
H5rUrIIzkNRYx51+D5vPbivnyze5Twme/ERDTEEtYqHwMJws8jvhgZrohbXS1Afa5W50NsOl13M4
ypA7fzKR7VRBkFL6JXu0jrQIwPoxenQVJFtkTJ2qeHzvh2YPpw45jPxOk7E7aeP4WsVo//vGpJxe
Jtqzzyae9N9N7tHz7DmAWZ5l/x1jFKUPKc/UE6IiELySqDwq9rH1FVJsgAFCt45ndJ13nw7noL3w
AzRX1SrZnFvW7L6kU4+K9UM34dLksVT1SKLIF4iLbuNqGkcGcgs7OjOoo3Ydqg7XV90g6iX+WMyO
exlNIIHcYioO954w58UtZ1uk6x5zzFJjWqe0WI5cPabIDMPqBu/W2oPIA4lkwm9Cgvng8Bs8cCTq
H/juMCJirNzAJ+CejGonsvmbOxBvUyBjeun/NrrtppIAQz1iwXznldSOqkJ0x/IsY0BMd7TrXVgT
pGwNcWblI9QwtIQdgL+y7hyVTzTJB2zMSvtvHOmBL8oMV/0n57u4wuc3nhIezX8bh8AMcJ6+QcpM
qgQ6iUnOSjwdrSx7Mq5tmSSaPqXC4zXymyFTJRAGguWOOfLslOxMzMWM5desRCH8ZCqU4Kbo4sZO
wVYbk9qb4smkgSANe1GJXfhDNLvsDxEa3Ve8mwFo43Y3H2SiAk8xFABSwxADmCLwrY51nwX3Exhv
+d4cefM12jllRZxFMim5p4DGah225G7dMWWWYcu3FS/LQn7o0a+POBTiz9kq/zVDlntGDmVAXT3C
JEwd+cM9eJ/zO6+k+s17x34BsonvAzECMxkqZqJb8Gr8qxrgtwKN8aGtJHDS43YsSPmke5rfYrkk
OMzdkrx2DuitIHj+VXFsvbwlQCBoqGqHZDk1+3IMJ7nQbbzyeDR3Nv5HgQj8YXmB32JwwJ0GpEZv
VV+mKPIS33UmKXa12ep0kSBJnpWrt9v46BjppCkQDdQdz8sucLJlFOff83GsTfRjB6q7Y/Pu6m5V
C68OsoNxzXLX5TUMHu5bMqEzqCR0z1jRpI3MXw5orRcwHpjNcCiSBsRQ1o/31hFiSzGE6CIai/NC
jZYn35Wc8qcj2ce3MdaYwA/h0CxEBbbAK2eb5cA6c49t/289p8dv59r1spNsoXUUzPCaOhr9jLCH
cB7nzOnbahFNUjC0HiyX4LV+54dOt4pgnn3xVsqv9uj67gKL3bGW8w5q78SNyboiJL356AMiyfJl
Gx4RA6izumFYRq/BWfCtHDCDyDt0O4X1gv8jv0tgMRrOqYixUEz5POJ7ItrKcs/IPNWcJ31WKiIU
Zg54PlzlZpq+5D7gC8XvjRZgoYbjiZhYLMWIy6I57emOK2ukYzbcvGz9p2bLv8zQ0EPP4IgoPhM6
OxAoIQCE08XT+H3TnRcgZ6WqVBKio9bpLsc7faDUqehg1Uiu+Nwkr1nq2qvOofD5wcXkmuCj+4xW
D+q9BzB5yFMC3NmQaQlX0XUjvQ45FT/mFQXjz4LrZCjW7hjwQuBm4/YK8kB19SxAkF2OaN94SVeT
3Rq1B4LSMYFraODbFj8BewWHKWFzqsy2nWiMcO3mq8am/+7fpBnz/CKd7L5TTdSEcstYRWi/iROE
sU523M/RMkl36oKIn9dtaD87d2CQZjqAzsRySAdtJabx714JIBAkHywSyW+THUoyz+n6QAllDjPt
RvYKeQ7iaWqj7dfsVsTEsW7Ma0x4IFaI36a+wBfWf7KtTStxrC0aNbOwqWrgQAaIpTLjKcu9Os8D
zUXRaRb9PjaBrIhoyvgZhupwhQZi2t8p9ldet1kazELI1LqfyGrss1ApuYKCfFao8n2KJTnusBqN
T3YM4zYVc9IIkI2DUekZJT2wrA56lR9T3oe2IHG6Xf9V3dIy0bs8H4lXGJkPw2pilxkAf/T3E20p
pnS/D7ZiO5PkHIl4+m6nJckroN55rId0XKezDVuHK3nFYFZMXZLVI4jKvDBj3IpXbCVND0mctUh1
BLI0BU2Ne1VDP4KUTLw5j3F//FEpNoGx44JFoMcp2WaH9asNmRnM4ugHy4sM4oLpYZHATxHAGkks
Fei+ZpqqaufHuNUIJcnbS8dJxkuwo6k5dVQZXw2E67z0krCKL55D8wg8jKhRBWNTIIEIJ2pKh/yR
ZdFeRjTTv/e06zbMGJpspxZbPujknHdgHhLkiSdD3hZRnqZgmqdJkkKq0bjrMUzBVsOIhul/y4Wj
qYyFha3uwT5dxZryJ/DWrGr79F/ENsVzkmjxzl0CvirDmFvkRDfmXUZuYUW35z2gXpvHc4k61bar
GOTGfz8KTCCFz9GPXfg4ded0GA5SmCXt6x2VEh/Nqtwp8SuGfrUY6CxbPr+u8xh+IvKBsUoYCAil
nwG561VjrbuAtSkjz0oiFq0/jm4plmbqXqNuC/TxX75wwLCOIvlqhDQRarQc7WBHYVFG3fUOFrfE
i4c1uWVqdFRASguvo7RhrcDp4x5IVvB/hZvI5K5E9uIT3QDd8PdIJyQmYLwEW0CmER/SgE2qWzOn
bVIOA0WDWtuo6HhGnnLTnecxQm8VlS6/h1ffPTerbFTNB52h+AmmNVftIu+Ocm6sfN3bg24lEiCa
Nyhr89cUi5DVwFLthfVxe8Y9j5tJWnNnwIvtpxRT4z9lYVNPGuunophl6NlNWa+Wu6AFnyCogWe4
rDI3e92j9+/TguyuJTplfnjKt4/UxOFPwGBzBwIeT10a9re9j5MUUDU7slPXWPq0YrS54tXSvgop
tX05zFlKMd30Ir3r4VVa3uKROn7mZuyn6z+LfCghDvjHgcIXcIOANeQ/w37EUONmoG8cGLP5mqY5
/J4PlciTJ1v81kqoY1Lb+ArnAr+tPm7+YOBhy3k/Gg2EDjHmy/EZT4HM9hj2mXQSEIa5xdzbjOEe
QRPZdWsW/ZZ5/5Q0jFaG0W67ACCgRDEJCpjCuj/5uC8blqShEdYDl8etozy5Zjad75037KxIdqCR
KzSKgfMVGIhsY/briC8aBOkYYwQVCy44oDm9IH2CzqAdQJeWvcaixBn2+uSPshBVCiQnxIVDM/Df
rQNfjKN+67CXqZv30Ntd4PFaxFjJaN5w8HjrHli067+G5gDBrCWCFRAzobIgMddjaXSw42V0Wfdt
j7AQWKY0+w8R7xsu4wVh+mzYKYRgmw13jcnj1xCl459BRaTepmSsYwKtrMUZg4MuBTJMMyXqNCHy
7pjW4eRT/PExceq06BGcX97hkjEQeYpBZOoEWniSKLjftK1WMGuvXZdjEpOHhvQ+k+Zh0iMg79bt
7nNrO1s1M2O4VaLeFFOWHKdGL8sNmpVsyhEZbxcvhu1d7Oval27GGYKNE/HgjZguaWgGCm1H8ydM
YNC7IZqVQ89mkACNTD+WXm8nZ6R8gXMgqxwXvton5r+v0RKqBJLzqxVR/2RYp0vQnONFCVSq4W2H
XZRk8LSDDYvPK2JPalTO7CiE1vLcp2uHN0g3GEsyKZLSGI330hwDIFzAvgf36jOO7XAD/z1idNPr
IwIOoUM0wL1lDGnrkizgAMgs9cOaDkkBSnTHyOmWB7bPdC5Mjz5VmtO0Csa+bnCFVEk6uJLtgl0M
YkkvNIYYOwwh3GPYCOi97qPnDeVSF1iS2LXvsciGAurjzOXQ37ue5fVg299DqlCnEI8OMGFG8886
drFHeKoO1Zjv+XPXMvLuNVokIUySJ5C6aHLXJv6Nhz2tDqrQEpZuTVPtI4HKIRNZjKkiRTMcTd0g
vvMTSeL9JTVEXhYUo1VCHkid8lH0CbtZA0JTf6Iw1py5b7Bpl8GPheeC/hGkQYhlfaSgBytkV/Uv
Smh3AiMNWbTZ9yqdxXoWLoio0M32a90iUDPtelztSP8AcH9Z6fmrZRwVMnwgj3sLzQr5Cf6NSCLO
kH2TSkd7fs3yOUI9if3k0zjV6PyBuiKbHOnekPYwgrS4LVtB38AsLGeQVt0dYY06wXRocZGH9iuh
bryAh+Qv/ezeFtHr955w2pcrMAA2lJamOJquuzntste41wLZ9eAjThHPTdGpOU+KcQxIrHUCYR1D
/FvAlYPPc2PVkc8G/hUVuKiHY+7mEk6Wocg923yp4J5QuOyxulDZDrYmuzv5vEf6I2kRqf6p/JDu
3V0sCHqpainGqFzVoUx69m7FRdjxCHrMsw0tkfdmXZI0OiHYx3dgpRxCfxleAMO279uR78MFsC3s
30CltiPEqjDT/D+1bPQ365C0+0TULmw9xlmY/+qQHq4rdpQTT5VaFLbjjvzI3GemLfK68XG3/W+W
wEkAmXue1FNiO46I0tl0FZWbSb6HND7sXdLFBnJj6ryyrzlWymZce1uMW5L0Nvb/5eus7FcWeW5D
MUw6nmHnxS8AbZBB+8LBnaPKlbYSnG6I858oTweGpiKTj5A/u7iet6HBg7/1bZ0gh/FN+VWbwi/Z
HNXNZttQgtQVgJbUwTqOG9EZ/L5sGhP1GWxHoXk1EeX9I6rp7TsGygkYqcdxY0rdH+Gd7BGZX3Kd
eXVCl15Myry3EwKg0Lj14Lqmm/5ucO8Nb1PLwvAaJ+0+l7nGxb9Xs/BzW2i8rO39uEzWlHmM2hPM
nZCxaIFreRieBufQ87uj7xWouwsgrMvexzOkhpTCMnOX5ykN93k8NvKHi8aQPQFtEf0ePDum4ljp
5N/1YPEwJQmkp7hOg08+ILxm8XMHkkX+VZkb/q4CTuw6HWFU19XGSIZpdgTDcB3nNU5LME1H9Azo
42S9ZCp6yz2eEl3MtFOWwJigRdcU0iJloJDRqgeURToN3tihuouaMlPZun9zCuJMhX6HlUWFGGH0
hZcWe6AGsi9pyPo39hMcfDX0vJGy+71XckVgegPrA+59N9d5E0frj45Fg//KQSllSRGieUeSabKq
XO2lxbUOThnXk4b4t+yT/J62ERTx0iEbMrqaSSGPumon2M3uejSNNx3E+Nw1D3lgJr7A7zOH6zJH
ixkrsSDz93HZ5z0/C9Vmk0X6cCwBi2TGj590W40sUYiNCmY5rFCaKmNy4f9ToLbSl31F1qWt9kWs
vCncxmbAXx4f7DHSwLkQrRM4NAjFJ4QU4QaGgalANfV+v8SpSM0NMymm3QKVc0H+YYExhnbxjesD
9h81grK4NamQ43zaNbaXH1ckhvcPFnpY/xsC1nB8X3Bgsb9t7AiESa57rMZf0BDCqAFWEPDKQdvq
8LNXLkFbQ1wfMR8GzE7KRc5L2B8isA1ngy9T9lecJxjgLsMwJscPLNuKqUoXl+nuFWJB8CNKgRJh
SJUd2h6/eCz5/tmLVXVQuAPvf+1gBFZ70mkq1WnK9G6ncknYYR/kAQG7mDEEkwohEsqcD7nl6et0
pICm8Ds5W0IPlZiMDvwIWAptsZ9QeFjK/oLv70SNt6/PtipzYX6AK70fHmKG0Ww84S4VWV80K8N8
ElKcE/ikTT/9wsvc0gfiEm0L61NPT9gEV3j7O4t6c+SFZAWiTvK/UhH9uQH/7A46l2LZUnYp7AXy
PFF59K8NX3BdH8TMzzhMeHuFuGXYtw5tqc2TJz1K8KIJ7tQ7rNy7U9wss6ngWWd1i8cN2GSz2R+V
t11e7Glr8YpKwApARuuidySYgg/Fz9+vtYY1uq9gS0rrmJNjfUTrDY0+mTz49BOOr+SPTfcjA7UA
ARW0ts/oPYNIjZkD0kZ6bvgMw1U85v1rNuk8MsXOCefV1pNkfgDV2P9QMNmsTznGi1BCGBX2QY06
06eQ4v2tpxwicJGu+zElpVWJYO8eYQtpncdkXwrMD8dTGEd/jMWGBY+jbFvwr88RXC/sBIl5M0Wb
BtQbD3a3N5vYdS8bpFapy3iAwkI+dogQHSb+bXOOyf5qZeTpd+I52T/JkCVxhZbfEVWu+DDf9yTe
ZoBjNg8fW5yPZ+fhWEMakLjmqQPtx+AtLZOuZ67IEoJXCURGixddCzDYOczWZY577KhGtMJA2T+U
cJcBD0Dy1nQMLNHUIxLQNm3/vKAakD8tQLsALcqtO9TC1tx1nUa+Gd/6+Qr7Ov/NcmTM1TBskB8J
F9s3iW92KZW34R4sN4cbVJD5dYZHQPzh4OZ/NQ3elsveDR7Z4YyCGRQEUPAqoL7TO5gStheqaQDJ
b4asKVZGtkffRW13azs1Am2kZv2kU57ujwQB+D+h5e1/TCNMV+ZTo2gxrpRC1ZPYE4ngXi19jjgp
dEC3yuDiYOICmhH/uAIJQ2rCl4VUlSPqH6Y+QxOUNNuZZWJvK6s9aAjy70UekxxqSJjmn8q7AztX
kNNxV2yTFKBCk+49Wbbxq4dQ+Gf0Eq0bB2X2Z4hUWF7avrPNbZ67aL6REG35qYFCPtcwTh6odBwW
A2DiUzU8MpSX4LHVIFFO2Plqo1cOfweWvY5u/gVJ7p/P+B9dj271fVzB6O9qgmTXSTI3UGJkm5Ze
r3DAsZCi1COLs7TDhcpI8wQCF7teBfyu3fI3dsgJqhWsLABbJF/zrhpYMPE5muYo+UHGZrTveKuE
/7f/AIIL8VNd/5SDxp4LfHFGfC351P3S8WhjPEPHqk7i8BO/wUOGq1ov2PvieWdFeURxcoFBqV2w
WwliwS3j9LLxxILcnGFV0M8yGal8BVHFX0HBdvIPXzBTkLXdfoyDi16wYroPZYx+UIOVqXXB2R+t
ffQqcXa90GaXohRiY1nNd9XBdipsRPXNI0+8/97RacBxKVXELh4DmLjkGSijk+CgR05weOm1ksTD
omJCht0dJi08PqJvSfhm8av7XPiAxEBdCDpkYan1NrO5SqW0yZvZQe7u5z4xR1p1WNx7lm4keU3h
SsJzdRhvSpQABdCzPslhXCnYNorxCc10qvnZs75l9yCEtiYr+dRkFFm18rB1arlgD5kENH4ynZ+v
ZtQphQg9W5xLa5svdy4L/m1aDquKCD3DqsitgeowQuI8m7DKqzA46S9bWBdfgDblGgIHzqHbFJYj
ucE+SrpvI24lmNoHpKLASD6BqPzBjnWktc8nir/G5re58ofGT8G1ya98bYZv+e7FG8l5/j2xeJJL
hGSS6G/YJ4V/ZkPzhTT++WdGNjGedihYW6GaaZd1f4A6LiPAMv47wdkXqWLN1Rq9Zh5t1fVm1GLf
KTb7o1O/D675MwBmiO/HxLaXWSb9LQLUeUX8vIUHpZvxffUNC9AY1lUUJKLtAuJYhAVP/doPVj1T
O/TkaYvhQ73vGxfdTwaOFtycQ0COLmAV3Nlt1z0iSxCaCpyfWLgyqu9rJiKFHIDeHQxqeSzTtwG+
uesYI3n5eTCzKj2mhGLCML0VnvH8Mg/wd6IFyP5IUSufF6h/U09T3EfkmeFUVAiRdeMHJhMJA4Cl
QF0jSJzhoTP93NcDSkl6+Ja6VpUkozsOsSHJmwKexwRnVKaODx7isYRteVn/2eWT535ZiHwxWzuP
3zIxqvY6qx71OlD5p704Qgp6KWwpe9250/BeJzD4nRXQv3GFQOsivC/gKr9hIsnH2s7J9kgTpPrJ
qbHXHHgBRos8StJXOFp2WmHYWpb3o09grxSem/5NTw0Zao16pfFfFdoMRtA3i3xEqw156mIyMCgM
3dKdpG9Mdhmmjel7mPhaEMSbRUkmJIXWfdi8n8a3Jj2gCgFIOXwDh1keGhCy9AQPPCrdo2Zb8YuL
G+15hlFe4SKCxnTJR7f5aw9n72u7Jl1ymhAu3aMGyQX5jIR1SN0qghnz0UAMm86diTGbF+mYEP96
RCsee6TuOoctCdx8SHpMU/wQg05gVGzxVmFTni28GJrD2YcU9XLmQrsD+ZXcOng5wZEf52WMzKmH
x+dqPY6KosW+BYq52eIel2hZ7+ZsgSfof87OZLlxZdmyXwQzBIBAMyVIsBFJ9U3mBKbs0HeBNvD1
b/GNqmR165ppnkfSIREId99rb2+a5DHw+uY0TNZtq4rhQgOxR67ZKLQWuZOpsi8J+lfYjIYz33Uq
tu0PKgrthp7hNPbRWeX6L285RS/zWmaXcrG6nz2Wk2STN/OUhLTrs74MQ+DCV3B1DCFCLORfq02R
342oQ/Ou6oz+OKsMAmHoGu9BxqtBxT3a41WXbfZLBW6795bBxJ802It5AOGXKgrm1ctDOA6rCuvb
lOfELDNmjhOn694RfTL9ZcG19EJnmkUdjtlQH8EQ1BPBcE5KvakdHWxlw9UVgoHN6cM0rlAInMSB
Vs0z/4FOVGE1NFax45d3DnJD59p3dme0wbGvOlVusYORdUhwZrr85qkefyarHlj7obAjOG7cqF0r
Knp7p6ysKbKSvqUgNJZ72U1+lCd5ocNpHBXjScHLatt05rDv1r75Q4VV7CZZzGfpiCrCMTlu2STo
nceEuWaD5+DnHDQ5D2RbnMZ4bZut0w/Vg8jjttqXmS7ukUaqQyqW6r4zMnvHu8xCc1z0FClqoU0e
rMFBtrl+4FMexh0lYdlCk7jmENLhQpfabRKNCXrBY8tlo/gCReA8m0s63TlBO25BKnpCuYnPBr5V
AUR3U3iKseA6c1/0vYMm0qiLI9fkh2ydxXrNlRiEs59xEVkfSuXZfBfkc3m2elM+W6nrv8eQb0mI
xyieNr6BSOxhXu03qsqtv6xvEOuGIP/5kkq2Qpd2AQRTrQi0tbqNDYqyuiur0U/47JX9224Kt4kQ
V/EOIG+XVTjV5ZQekxV+ohJW0h7MWAY2JYE1UMEmzplvjDJgYQfhhtKyO8WB6VxjP2NE6raOMUQS
d879kurhwg/5ANsi2IQggvUZ7yGm1sJXhQjjdDQPq4Q22iVlYTShgpdb957grvDXPjkms7FsWtqv
A/h4/9wUyo6ZKbnkonp+zaBhdRO72RSKtY5XgFm4cIo+49WdbOTwWU23u35t9oK45mGP0KWXXc2V
aP41idmeNzGkUxEymIAxnG27XLcDfa6+Zy4MrMaLpZPtzlhFNV+rUXBXrBh7mj3xoI6x7VBH0yfE
paw/j0ZAY7FB3OsoLHMzMIJTnKexAvYp6Y4CiCN55w0jCqnmgj7wGgTMGuo2psGcm+mBft75DNre
xXLkTAQFliyTfXOB206mZ3QPcjQGZ+espLdeKTfHeCsaEPl3MysMxoKm4e+8eaFa5qH1Dx3PBHUb
BXYaStpHZDGxdOsWU9eoN5XnNuqBRfNpzDBvER2T7z6JITpga5+pVKaR/zZLsGSUTf2SBr3Hqs+W
jm/XB6J7dZyG5ZaDlbyoCZ8Oo8Exo/zO1sANuxpJKt3AafMiYJzIW9xEBLiyYYKiC1V+2vEdi0+T
xmSXjo6UEVclrEICNoTmVVBJb9TMFpZw1hC2l4mC1Q25TZf+XANV5JEAAtEPYux6gWhSjUF0ew/7
6wZZ0vTZbA3FEOIlEekuWXPXfZgXvOGb1m0X9z6opLfeA/Kl8xEuwmEppcmpuuQc1eo0ebJ3Djpp
M3o/c5mdfdDEZIhZWA4sapSMUUeK4DqzWiT2fwQNQY4Pvmh6h0NtpBZOo6ZMtm5qkmo2LnHhhgMv
hTpURGLqftPBvnWPeuDu5dWfsJBJhSX53nXYc4EgRoysJeiCUNvAtudg7JQEomWYbbzybyfnuGA7
3oym7Z8r1TTxRSi7jHdzvSRv9linn9jDGHc7qZy9rVJaMr4NHJbwvqHGOvVdNXuIPowpwTbBWTu4
bLvro9akg95MWKYs5qowANsCOp5hUd+/Wph22qjqvczc1743/U3SNohSd+3bw2DTL2wSnBSRB/WZ
oM6M47VrhrGK1kn76qlex8IAesmSNNjEaavS3RTUxW8DEb+/1mnC/kvHCfTe9YyZFZJNyQKD/OYy
oF6ukkjHWYZ5BLNy6C6u/wfOzHnq4jY7p42HAuqnFp2tP2fAJus66EhRSiwhLhmzfUG35aM3Es9k
Cl/VVr5JysmOD2PTVvGVBdDmze1JzD1AuQktdiG9UNc/mrnP7uu69vRm1K58ke1s2PTopp+fLYlr
8jL3iBN/k8LD57XWqfesbhgXAh0a8slhol1FVi5X5ChjWS88SIJKupjXQ9/L+KFcQSufKxr2B4dL
F4YAX902lv2ynq08K7zIR+b+SbE1iNCqeYtmGzjn9d0cZKDwAirIa1/bE6P+MXPY/L1KHpym+9EH
Xb1VKD9/3cTUlCoBqo0xzel7Ovf1C6cZ4VLG1mFE5f3dZXJ9Xhbpnq26X3/pLC8jMpHys2d67qcb
wzSgPgAYZir/TdBFW4elJTWma7mcDcC8PhxVt6D6JeqjwtBAa9qO3rXCGcoNwd0pjLrCmVgwIves
of0RZK6BnFaub0CMy/2K+nhkFwbewSoOsl2+aHlnLE12FeVEZ7zGBtMvryMah1bM8iDMkzHqhDXt
QUeGn3Blxv2cZijskJh3GEu7YIehrf4DGmWGOGaY1vez8eKns3pqdLt8ulg8zgKzysPiLaeCB2lP
rdQ9myxI58701LgHPk9O/qTUsTEs6GqjoMYk/svcCTn9Zi6BG6dP8zNUGC4waxHnpA7kD8DhlhSf
JbhdjBVQThwPzXFNpHmw5lpfPN7CACdV894kQLUG38jvdMqaf3XpYmZZBuNlgRp6Is9gPhfTMh4d
IJAzC1vVn0LbxpFh33zkR9HZUFanF98tgnMy3Yi+PhYlJKHA5qmoi8upVVveZD6DR8ES6zYz9Q7N
FBUSIFsyHltgboIcbRIXPS6YhLVxT2QyLRMImG90G1rP6tGyABzlbNQ7a8jmj2qqGLky3EqDrZ5U
ynr2ZaAtVoj6Kqfpm2yH1eceG2hZWAZ0ulmoV3hdMuEOkzIAjxhaNcIAel1y6Y0OFEHFTRmahfjs
C884Jl4en2KWdf5YDALPcV/ICxrI8Evnxgi0YeZvs/BQXcbZOiOwzEdjWsc7jDD1Ng6Uv0usID+1
o5FtjTxZ3pBF63Pum8tmoPK9uQ/F3qZ59Vd7iTBIfXrwtYdhDaYDzaz96XftcNevsnlkaMj01e6p
tUmuC9kWO5XILabDKy8z9rCxBdYEM4gWTJgZ6e/r71XgNMsxg7+7Q61+JThoHpHGMTzPCJWtUU77
ymgGbkgeI+hjNW4ZYFl9qGtvfeP5BVrpGv81Rt8qttZkJv90URs7hAB6VjTrq+DMId6OsTlQlZr1
pdeFFKG0HfGcGGTeI82b1UknRUsjnS/WhS7MPLUInlw2i4Hmy/toW9fwzHAFmXxLtRpClrzc1rMz
/cQqz0auhf2F28IagYCYqujnwRhbP3IKXb77rsMUlhHcjn4IVs6b+vwBJoypDoMC46jboDo0Nhqg
nzUYh3hH1xsq/2KL52787dZu9oE/o0f08GaCxpzi0iZp9RT02m0eKwcXQZq21UdfzzibA01ayyYd
HJ8GB180jroSoojtKNe2sEG4AMv2pczzE1tqGHuz5XhBA1z0KWsd8w6HttobaC/Vjtq3eFkoCuH/
cLlhxjBKFMaZYsFq7feqKX7WvtvhOx5GLsLRzc2TRUgKwqRrW6GYgasPuVZAuulooUDj2t5SVUxb
l5kC+NBY7R22U3xaQHnXHi/J1vLZ3LLha2Xt9TjTApGmOoVUxUXIU7a8mUBm4wZpDP+dmzvErpkL
MHnX06GnRp1FMzQEvnb0Bu+EH9J+bGZXPSbrqg+dqIoJdTkdoZo68a/I1+qERd2E568MuMPAoQED
yuqCvx2T1WSjb9a/UNjZcGc5Y3EhAWfw7hB3c4k1n9bwAKKuoZtgi/INxU4db2ZMaQdKQf9CjG28
YxgMTqJaO6zYXv8LXxtCMiTYsDP7bniN8WCKd6IMgsdFaECNpMvGMt+49owHEDPKGHnVII6VAtXB
8jlGekrwfKVdFY/hZA7eqSsTUvmaoKmXkyCbgNKMPO790C9CMeFr1wfpUrQXQTtNW88t1/fYTeOw
SpUV7AvieH4mjdv/paiQB01LFa2yNHfYZ5oXa/XFy2pP4m/b4F6Rox9zL61IfrNdJj9TNVkpeI/l
nNOqHnbCzsGMmefIYkP+Ib80mUvUu8wQJ4iLmTnkYPwcAsx4DJi94rWbK+dYDZnxyYjBqQ8aB/Qd
5rLmDnoiO85mpy4yMWogz6DpzoUx8WzoRFxTzf8b6x76MyeKkZRN1YqHqWe3O9Ov5Z/jZv0Ox4Hk
bzLly1wmWGiQvNHloHefyQCLLybwyjWx23rPuK3Fj9TpaGB84GyMZGrTHfF7zfPUdDRreckoJs3t
5qqzuvlVZ0b9YASucZBet7500F/4PxlGreEQjG2O1yVnUum6QWSNRfm4rrMdiXmVDB+a4K+LP4kA
g9W8wdhFcRhIMdqN6E4PtvKzcxHr+e2GxFwtlP1Xz3OmjzKl+sBPtf5RogcWHyZ6hw0NbHlihKZD
W439yYD/f7yZDLG9GDwUYReY02XpK8w0g7X+Tk3bfvJArY+x7VcPubWOv2xlzzbmDbdoeNsjNUD6
MmUlZq1ABKCp67FACF6EjjfGkbPE0xWSj5BDYtXqPHT6nGE2cIQLGZX4zas/4ZndcdPo+2QY83rX
t7V4dk2uiQJ/669ldECLlgAh+mrixco/SadHZxIaSjxgdvLPhDTcOWos178ZUWRRPzijf+9PAq5o
MMrxTIp4k51G0zDf+p4x1S6VZgcCOLRefkwTGJOGoXAyEKbd5zA4WU403h7ntV89E7USiF3P+tEL
pLDxarUMoaOgdro0YiG7MYYFvGMSYSaSf9o0dpu97nDKbFKf+5swJKsy3wrhumKvpopJqi75EgjU
mKZVuVB/Na7sZTTiU6+nJejClmuA3DotRaxDGr65O0PZaXaTBAo7FeOkfGK1eZWOmh4Uk3TkjIad
Mw8As1kiNQzyaHi6s35WCPLhUMZieuIS9IaXefaT9Lg21uw8Eq22EpLfGZxcmjn7ztP/i5f3sb4H
/fLLcxUbJWluFNJ5f5V9ly8DczixRiR1gIQvKnP8rdF2k9FEtnS7LRC6lSNUeGbb8k+TRo/mVqee
Of8Azr/JhXS6Bpajlkx60Lu8PZfk79lvNXpS8II2W5AhD02u39uUCWx2ad3ehmmoSTzfmRVRgnrf
r5p+F1m2YBWPzRsjZLrTwUYGQPnT0zIUtEGFC/xSxabTLmEunV5dkNF8H7dJJVUCR+ZB321kUqv1
rh0Du35aFeTdvclixpl2fuS7ebB9+nYoZymDF7M21bBZJmdczkzb9KdsAmCQDT6ZMWpSdM5go2Jw
NgpqT7rThrW+XnNwXDFvrd5AsK/WXjwHuOYv7uLjz2BAuNhYJBrvlWGk/66r1d0jFnYnNkboR7XY
j6m15AevZnI2Ks8JO086vzrE758JDpbT2DnOTjseY4EWqgqpXYsf1HkGdwepNRnWywdRCQpJCW0o
fQWOMg9utZNVQf1s5fEIRhSUbNZt/ReuiGDvtAO3VFZwEVt+v8+wCnyQPsPbo5OUPZtKMlFi+0F+
cqxl+QfaIMJc3TCZPq7ZuNq65UM9+enD2hre3VQ0deSW8O19n5eSYWpcOluwJOtBr4a+MAksQHRv
fsNNNuf9DxV7oEJpK9NPu2+xg7NYPlqXQW+Tym3fls6E/3em5R1CRr26loGWU8pa/Aw6ez4E9gyP
Q+EzvpB42OORz9QSIqcsPBvNPF8tXzcfjY2zMKShDCKWfui7rBvLN6ds558FcUUqTDkVNho7v2ol
y+C8egoEUVTV28CJ28rULVsAq9F7xKUqfhvZsm5xWzovq5VVl8L08mRTtcv4Xmm4b8w6zV7SZZ99
+tZD3wFLbzQen4/WtvKnbtYK+p++OXJ4HdDVYRDfFDJNX0yjSX7W6Syo2vvR2RZiSbdlYIvn1uwn
Y7f45FaqxMCAU9vdfZEVvGw06QY/nCXHe5O5a/Lc+X13AgxftxMrn/9YhsnkgNGZH3J/gGt3vX2a
EdYuvbCsD9spl4fag1A2sQ2dlSUtVqI1Qwy0gj/jMVEYVPFD5rvRVTmxK1byEPAnXntv7f/hvcRx
aZODoTSGVmynPhzDkCR3bktk3IZ908sHowZ1HRh1MQauxy15F/nbgGHilUx2d0t6oY7cJKkwmEPa
mhvlS6V2pWG51RYraH/NyL9xr/gRcobzhmAs/2TNg/Uzn03ZQBuADW2xzisz0kazhoIVYC9VgR44
85wskenZ7fQDBdUVBwsgqY0Ilxg+GO99YLyD+bSxHXYbl6vsipk79bdF3bjTzqQ1zK/m0Mrkkt5a
lDDOu27b67xewyluGQHVadVGtQ1hvh9XNe8JhGYKPZKPeIMkguCn6ydGGhnBjGmjsVhOz5DXadaD
MKce3I/0k2tLXOHBqVM/akxQxVNsDFifwayeiOHBwqPtlgIg8LJpPQ1NbUdsfkbuzgyFPMaMiwZj
GHlFj9RVo0/yUTVUxUHNN47yFr8Rqap0mXwFTjGGvNfG7YT+cGj7efqVafwmixzgpFDkbMFDHTBq
64jWWGZQ/g3RoR28qZ3PvyBaiK2ymAdRUEAb3SJ18y4U1GZA5l6hMbLGqSLyROWCKWwN/VhRExmT
IoaVoKD10LUTNDGt0om/Cw500jeThYmFmSlpu4u9uDy64MQnopPmOzvFF7uk0Ja9uXAfWDQIPGFt
k5o7OCAY5zhY5G+AwLnHgzp0rxPjzT8l19Gv1M6CXWXZ1b1ag+5d0f7uFj3rkDFzva9NDzdnkbdG
vdVlYjznMmj/6sqqdqD2KJCToZrQ8hjCe6sPYgsqqxycsHGH3GjUfypyUV7X2EMNl4PbUZasgM+x
BCUvUqF2qT8Be8UWewZW96Of4gYx1hdXMg0LcPRc7nsEkoj7KH7oPa1fg8a5rWnP81fGsf7LWOEs
Ax3Jqiqaej4/ABGktQwy4KklW42Tjmvr70zzEhm9A8GHU/c363lXCDW/aUMPYJLOUDBHBipHmapV
kodTPhknE+F5q2aTEhgWQ9wlpO8koUrwifkWzO3etIG4jsiSmF+sxTYy5ugN6hZqgzK3kwfKdpyE
qg4kwZaPdsb0iGyvPKQTwJcStKCHi5FQ3Y6EWH2OqwU9FYCOZLVnH/LBIptmRQ2553LW75mW6sno
iHDAb0jzVosWW1lg58ue3M5ARLRFa3Is8lqmPNlKXJjI3ugQVJuz5N57I7tiUFE79umA5ulWH+bs
r7dacyVxcU2U1TwCvPhnGWRD/pa0g01Ojp2Hqmzsg7Kd1vvhNP1a8d7BSBdmWdMeVhfXOm0oiQaz
tHk5r824POXAzN42ZXv5urVXU/UHWYNFQuUJnzFtag4OqkXZv5R6zKtouIX47IduJSuPFDsv2btm
Pa30IG5ZvbJhYMrDPkvUDXQL8uR3OccZT3LdKfRJjySs+HnSRKeYodZtRmNg1xU9tA6WyiGZiZHr
7ynLu+rfUHmgMihkRXnUt59+6nxtGgfGF0a1xSaxMBn1fYU1aiAURp3dwBXWTyIAPI+j59WyfQpq
M3XS0GEOMZ1KZ569feIzbggd3H8o61yzbpgOwsM3ks2eOpDhUT8hTwZPqhXTyzC3i7VTnoZgo8hd
qosxVON8xyAyf6yDWb2vk6vL0PXhDCPbreY4Kkl/OjSt095ldYGowSwNFZNcF3FaOJphWnT+WzYo
bFwOXeDvzIp1fLIbSvYfOSlbLnYjsnyBX7X+1IghXSjV3H/ioCCXcBrp2+6kCmJvj4oj410H/31J
CpF9Ljj8nm1DO+8DDQXUCQwZzgSZZs5pJKlEbxTxMOSK0T76z0hyc/ecx00IYcUMt+Jl1PrBXUxg
x87PRyyjPl6nZUdwIRYZmK3hqUETiaxhNa+apI8L6rwErwIdGvY4EtkMVDK/fIUKyrkGiiSmLknn
fy2i856Zh8zCapTjMWe/2riZZ4LySGzI/owu805UMn/+RNrJn4lpmO8Dxv7FtpNM3/ifddqtthp5
iIVd1Bu08vZtJN1vP3mpe1fF5LGUvi3/jS0qzj4R88xr2kDTrvh512DwPWtfrkN/FdDyy25hyWOY
B1af79KYFg3dPMcYHuCjqIPKjnxYcnkC8eLf8jZqzC1poV4LZwL8sfFXI4d6Y0C9t4dabscOYwQh
TxSvHG2bSJ224hUVsE7SQHpu/F/pigFtQzzBsledZ6I6r/q4FEh6aAUJ00ta9w253dNn57UzURXF
EMzHMdBepGjfIqny+h6ekCArMLHy1ORLfUYhn69lVXQnN47Ta93kMUDaYL96lSGKU15WZCOMaHxX
f+iCvZ0HBIIZ8kWYjT46sSORt+MiOBVUJkQx6fng5UvvPtRdHPQXxH4KGXJCcs9qtp1eyGYLjNQL
oVcxLHVt/IDTbr3onoM5jOxs7HtREbUH+EOUUXXC9+3Q39U4NFJSmi4ZaioK+OCKnwTvUxvHWVr9
jdOb/y1d1M/EGcowuCVChXVXej/oA8QOGWjdksTR3zNN0hBoIjaTUBjDKHaJnTPStO20OM+guPvG
Io7R7GT/sZAQYR5ZFW1QS47tdmyFPDjz/y6uN8rB3zZeYZBmVLo77E/vpcTN7YruvbJacRUkp5H9
s877Oljly5iZ/e+KHUEPyiUnibPRPDvraj+nKdF6XJsmo7pSoy5uOoale/ZN5vydJVgLQqWvJAB6
9ZtMEH1nsyZ5JwWtzobDJHirattivmbGRO5pUm6u0LCTFwJh+6dq6th15JEtSunnL+olsJYqohxi
1MBSyP5XQ7bXWbu3IKdh1s+SNbFu2LfcaJM3TPu+WNtjvzjB82rU7j2pMfKZht44oyk6dwLbD4N0
vuj6ZA6MdzsGQcWeyBHPJOGzKO9qXCgiXGrPy85OWbafnVLi4ACO0XImCyoSeV57jKvc/Frh/Lbt
ddys2TAf0mSI7/w6nrc+L73fkoUCL75bL4xEauI/bPTCrU/IQJhW7Gyc2Ui1cfM8OFg5oJgJzYNj
irT7H73ssLh0uO02bO0d94gMnL7Y9Fq9c5jtJAe/KboXT1nFq0mSwQbXpxFZRovntSesYauAytrN
1E/Zsemx1a+12T+RKcqeZ/G/RNFsdfjcDd6UgA0Wfe1g1tfctwcITcnILF7xXKT5RCgVi2iAsJ14
uFty8JO6tYNTSXbRq2LKrjYW8vV90rrivIze/NF35h+92tmHcEX65A1pce+6abdNLHo/sxjLAxgP
i8Zn1Ue+37jkivtxe2gRRPZIaNStBBbe3lvompDCyc84JTVvN9BXE++a40ICQ73pphxKOI0fptDy
fe7ZdW8sTn5hvECqgBjLnWfDKSeNz3pfizixP1y83m/XwHWjeVLvGWoI/FBynK+pofTnaCzJ3bgO
+Y5UFYFRrGGo0R3INi6oMquMeGHnyKrZNNNRwD6RnESSjEUCv/K8sdpzzmWVYt2bZdez2Ak/Srkh
Ya+arY0yPBlfzbRomB+UQ+CNTxDJmZOHZAdViAS0PbwOOc6sOQaMJlqP0wU+Vz3QRa2S0KM4HXCZ
0j2v/RWNqCh5E1h0Bffcr0QBbBq3BEi+wKLEuRGt5PEkVL+ks0f+Chr6ZMBjNn///wHD/yF7+evS
yiGZIda8RJxYLXsN4I87wh++96O/BEkTelJ5s26tEx/Oj65fTrUyv7VU2nK/JEbTpAmvLGtxwk+M
f3Lfl8P3VlhZ7pe4aEOAchWFkidGHI+9s7qb3pzb3fc+ki9p0YkRMyhUhXVK+vGeXvede+6/pMP/
py/yy54BHUMRwrBaJ3ofkg2SZ6PAHfGtP/vrgkN3NgGrLDxFTRX/cgb90+NR/+bP/rKMBEkOKMz2
RkYiJFzZjThmxjcXtXzdb2jbeJgtJKJTigFla2eWTV6Tr773ZcovSzzwmvi5NMkNoVTEEVhEkILf
W4HxdcNh1bWkmGSypbUmW+/DzvV/+bT/Q5i4/HImlWjM1My9lh3Gc2IwcVIVrBnEWkba8jeXEskv
p9PxmEuC9PFLRPHPbqt7jPPb7z2JX07nUox+3ou6PZWB/7NQzQNA5L/v/eivZ7Ozh6JiTnLiTr03
aeGa6b+sHPkPR1N+OZpLNyrU10yfTLY2+MuD1MX3tjB8XW44kpRKrECiT0lAroMjbquIgmT+3gP+
dY2s1wqzY06+cOx9+x60qDuCJ4/f+yqdL2uC0h4Qv/fH+eTO010vkr3Z5I/f+iqdLyeTb3LtFATo
qabWYNfZj94bvvmJ3w7W/7EU2LdJyxxEP53ivuh2UGly53Xa+uYn/uV4ZpMgGgLS7SR0Hl/VQuvK
jofse7em8+VcFiSddNIG7O5voQrt6P6NY/nNv/zLwcyZeqhZEa8sUzCZwGjoDSqn+C+vrf9wgpwv
Z1MZVUsxuQ5EsHoD7gXGtXEqvvmVfjmeftCnBRG/FcuSPJwtyVk5zee3HkQ7+L+fFiPp/WJKVHeC
OcKPUhbephOk333vp3+5Op1kkeS1E/PPC5xEFSN5zZd8/t4VZH85nhmmBksWY3uKhbh5Nz2K2YLc
se/96V9OqC/grlavaU5JvfqkykxXBKsm/N4P/3JGawLDckG/fMI5VWyI0YkEjvBv/vAvR3Qs+6wa
Jy63zCxfiEKii6zH/L98LNK+PXT/j+0r9pczit/RtHUu+WAwlL9YRr5vnPENyZ14wZalpEIYzY3u
946tt56WBgGir9ez9INqjQhfSd5w/xbHXCKbeXEf0OvcZuU0OjAN/R+5gIPBO4639QwqhAt5jNWc
hgSagF4ZGLGVBuAdQXKltuSp0+xCmKff3sIsAavvht7ff5jroLgvTVBfMM/linUpO3kkr23S1DiW
o/OcqeA+Z53bOE/vi04ZVK0FECqt3lrza1uvNuYXv66LaHDNZAeDFkSFCm5j4faxwIu1K5NRAM+n
01FA00p4HhYN6Ltl8ZJopc/rX9mWcbBLNTcbPJDGH/KyPVaYyAlciOjqyYFHF7O9bwFSzti2GyZO
OanLaXYfdHF8T3jszkz66UeuLezAg7vVXmzvML/cCV99rLANR2cs74166iPG9Qb9ebN8LgGVgWve
VUwZOjNuvYMwSK/CgMx8yM9usdiemEhBWSZoZaNfgA5raC2M7TVuNmdTpfE5S0bo5uZOtOWRxrV+
Xvw43kuDpHgXz8eVnD98oBoediI+07EeJmk/TL6cI5rACoe1t2B9HIIlrJGjdsg/Y+jmQfmeZzCI
2WDsBTzVQ0EaHIGF1zYgc7hq8te1rPyQ6qzWEWLwgXCfl9bQM9MR/MbUm9ug9Au9JYz8wcGyFkJQ
kwymFn0gZIO9D0Xqn4kwnUFy9NnAmIxRVIYiiePQ59vvDFt66LDuso+J4T24tsCRU3sRsGL/xkgR
dmdCEWVBxigw+DHnfiG4OcPsS1JdSAqQGbkzwmKIDR3jpmupO9/uvQUl2+mII0fTHmw2F7SdHs5x
MFzZef1wS3Le+QGZlntfUWUROjXLsJr0gRnTeU7q13nQe1H4Y71r0FpcJ3DLpx6s5aylecmJbd31
RGuHqRfg7xPkzE6EMt9hBRzCoTNfBfhUZBIZz4OWM3KXflWcEJ78vYcJxfWxxTvJnu0Se7TbGwTh
84G2478AKXtbeYQXeMygjiP+wW2HyrlJXL9i/ctKiPZo/l2d9XEY2NH2ECReT+Z/rwjiEssZvVcT
fl5zhJFXLZCzjdDLRbM5kOAg3a2YiZHKEBuHyT4lSyk/nHHEMqx885kMF/cs5wa9k6Dn6n0mGokP
wZlD1M9AP5P0dJHMNazXuBnZCtIcC9s1zxn5xwx9ejMareChM3LEljk/k3+3JfPr6NpAMMEyRf0N
zMALKnadVJvRKXK+Aq33fpYQJkW4B+EiPNPhzQeHYWx5LIjNiqo5Ow2FfceI/ZeXTP5V5BZRZ4Pi
ZOu1XT/WrCzJEMkyuWdPhhU2s0m4SpeeKtN2/7EKRP8PZ+exHLeuRdEvYhVBBBLTDkpNWvJ1uvIE
pedAggRz5te/3XdkwWp1FYb2AE0BOAgH+6wNHgt40LBkkai2EDzU200LN/iYB3jkPwTj4t8Abp5w
LYPoAFA/VJzbFB4hQVLeoVqb88nqe5bBAQZIILPneNz/RVTl5YAbtV+19os70ld4IkRxdDxt6qvR
4lxMuU3lI0Pq5yYo6wcIVhAbIFXL8ZzHqhkktqgw2QEyhWVGsTuU5Lygmph8lR4ucajvgH0yHsnb
gwe6HwSz0Jrj35P/yEGFOS7z6kG00pyVgGHneccIpWNfMpQWHqO+Cw9R0QEsFaYdxiJDJeqq/Sru
V/MIFZpK4HHy6GEJbyokASn1UMkAwRmMd2bw+LAcEPD2n4lo7qqiu8ME8x5T1LfdqDADIVzhLWCB
qLHuSkhpeAvkHKpiEc6q3X42FVSERU+LT1A7BpDezum/yE8BHyYW7e27avQSv4ZOeD+PA17TjazH
Hx6kIx0YVFX7WXXjL8g8vRNIkVAWrxhLvI+MD6kHgOOKIT20Q7j9g1PFdgMhR7MdIJiHwhFPYT8m
1uFCPQm4F3oo1/JL1MutzHwn67DCAHgqUGraBEe5QQmSya6Cv0H3NMwoWy0GGFNSNqRQZXULhobV
QgKkL78jr5je+UOrvxmfDvXD5LFp3Q/Qq8b5PMlwT+Xw3PVQTVNg9x+mcob4tOijFe80YngZgevZ
V3LYIGJi/DOK96GnGlCui4fl8gAYEOovQfRGrRSATYREYNMAgnYnIe243Yo6jScz30+cdA+oms9A
ImjZUxH65YEKpI896d/3cIw6Ug70+n4t0yckHmHntbFxhl4pp9mNgEPOVEsRnjww9tvvIXx89sXS
pbe8CQG/k93nKTPkm48xhQq2RG0i4C01a3jzBaSzbTxEeL2khygPwn/NJPGE1vp+9KEttzvQy9c7
xqGUW2CWctvmeBsAQL14SYsMSg9QUSs8jdLfgNBE/9QdnkUHo39SH29w0KCS+t9xrfxTM8n036kb
ymOLaviDwYoMKkudhfkOhxqzz/Q4oEhKgxKTGzI9eiM0A6MqwXILh4jiLSn4jHpGcp9CW/t7hU3W
l7Bt1kcvL/FWW/ES+nm2kKMMULJJywFvSkBjPubDtD0xf8PNA+9dWNFSAEYNRCc3TW/CHJ4vUDvh
0TZY2n3pmw57Vk1RuSAJKkrKpupPabYA7gYbs/HjjBLhzzWS5THqfaovKC0cjwOn6VeIuBucEMZm
Hm7gobXeQV201A8FgWeWT2jG4c3W4z1uzCosQrmpd3OD27O3MZQ7scyD5EAetWrhPCFWephrlszA
SuO5HUU8xWy+sF7NMPZQH/Gg4hGU+nXmNsBWioMdyE50xC9AhwSBm26/KJzE9lBeVk9rmmPkytBz
cpAN/7qYY5sNBzKQBEA8lC4UKVL3JO2czs+hfTdPzw5sA/hMCXSFv5d0/tWgYP/K8fnta2LIrIP/
NMhSbHngJzoH6A/u8gM4qY2bYXXIrJN/2qco4yKNn4AadxhMEKNm/38uNxY49L6+J2Y8xIMXqv2T
wmyoWo2+Yu1xMqsGzvB103MXtPDrVVtSgL227MM0ZV8AQlGf3//yc9f+fV8J7Zt5iZekiM2+n4zQ
UJWHEAX9IBkrCjV61lZXEhfk/LFv/Yp1RTe1nEy1pX5CYQek9gyJ3X+wJ1Rn5YfBaXFsdgurVsDJ
eQRrBKABgN70BphceOn6g0O46pTmCANroHyoNGXLUJcZhTicwfLouR2j6YoP5oW+tLMFNVh9dJRq
TZocmJ09OFvQfxCgygGmABJquXl/yC5ECbXSBs1CRdjD6jSpVrA/1nYGmD9l28GtdStvgJJeYC+h
507wEP9bEqH3YIx9e7/tc3bgjWlAraxBNUkoCRayJdgXU1w7A/MMJFlwXP2SP4xdnXO3hYRaC4mP
/kg1PBUSXAzW51Bz7BgyIFfyweSctnrr77BWkmYDGyzK9QYaNYDvc9Pmv3QbiR/wcszuBcRhGHbU
TOC6spGD4FTuWUhQlzZtOXWcBNZETiHz6idkFJINJEcsxbvOx+3q/WG6NMGsJQeytgFcfUQrWQC8
xGPGBwrzzCsfHrydIUHVAjr1jwzs7KGCIJzoWbEBYuVmZqgUODilQwYXMpXD9YM3Qj3MS1nB4Gwj
O9jBVXts0hXIbcB/il7BrYyfmTOgCNLjupqQQPkPJ3OW4QqTNz4tURgOpZRTdwRWdwBaA0WHKZZk
Qe4VJeQluH4ANrt1dmB1R6MbwWY4YSRLhROvJ9vp5mzN6/jt1sLre0D4+ItZEtDX4BcLzAv8Zh23
a2JlR02QerLfojlBvUoKR06gmhZduH35fwm2P6aJl3my6FesQ9AQxYPKgdZV19J0FyZ4YH04KGtD
pmWN6ny2fm+NRvVpxJ/cZou1OldMAO9Eqi2B+ORletqK/Idbw9bCPACW1gErgYUZOkUYB4sFzB8U
qSxuHR5Yi7Px4T/Bg2xLWABAfjQ3zR7lP+mVvfFSl1sr8qimqgFBZksEw1V0FWF1hI4ucgyi86/+
MVmKocUzcYvWfZglw3ISHo+4hbidwIg1oh68WFdQO9akHVL+Gc+X65Poe8/t04k1rNAtsjLwojWp
stoczQqPQ4kn+r3TpCHWoEJPyeqKtFPSMfK/gHT5AVaWbqn0kFhjCit2vLS0y5I0AEHt+9moW9b1
6ZWN4ty9b2yyxBpTnGhoUGXDksBYJrxZFLjIB6n9MDbFuRQ9DLoHJJPh9iKHwfUvsnZVFdG5meCv
kiwZFpu2G0/gQN+5DYW1jcCBTLcMBIAE/LgRpX+E3PACBiFurVvbCGWzEUoDEh50eO5BVWd4S6DT
dWzd2kZm1AVq7LB9UlTszgyfwDx0eqaCnvl15PZUQsVbsz7pC/XT1781igzcIsu34paVSzgp3MyS
im83WQHXIEAwfjt1t29FLQr32wFf3ic+O4Vn5F/RgvH+ftvnNt6Y+L4Vs2vV5TwYSZ/IputueAPU
FAsMvaMDUQ/VpIIX5F6nKz92YV32rRg2E8GlOMMfQvGWtOOlnD4uyLV8f/9PudS6FcNGgga3AceX
qAbccDiMIFkMDsM/bq1b0Yqi+1TXW9klRTb9mpWf8E5cOeJf+vDg9bSkVUH6GvbByaRRBOwt30Ft
ddysfCtUhwJ+TaTClK/6vk5yKDEP52XHLVR9K1Rr7lHloSgoQW3vfuK+DxtVPKq49LiQVrRWeQYp
TINPx1qWn868zYNBrtvpjAA3XqvTe4jJUsBkEw+eJIcVKM4dX4aPbp9uRSysW+tNrqpJoGm/8fzS
oOarKZy2Wbx7vf7yEFd90U+iTZY89O56vDLdrqZ3i1EhrRhFKhFuGGAlJ2BffJJ9sS+X5eX9XrmQ
mRHSilAQuhmGElhPCh3wnQKetJ3Bp8FbvqL1k0f4sZPhs0gB3gMNIj+xqkP12VKqK7vieWz/XuyE
tGM4g7tCNC9tAg/tFU5imWG3fRsFP6osW+JqBg8RdYYUJlOo/3acClZwr3JD4XQkm6QifR/XULod
4Q3TfX6/S99eOoS0wntEvxURjroJeLfmMHnDt8a43QGEtILbB/WdQCvbJH31dUGCY1eDNeIW25EV
22HNA5BoWJ2gMASK9eFJldfyPhe6JLICG+xq4KVJgS6Zo08gMESfnLo6smK6QzHMmpsZ7daw6dyQ
xmcenDzcGrdiuqG9J7lYmgTLXHsTUvBGKWHKbcWIrJgueK3+O5wnsOklKGRAfVzmlY6NW0Fd5AuM
gj1SJ/P+/MKMOisgiN16xYrXDdp3nE8ouA2ZX8Wi7aY4qLcvbo1bgVnCKTGDBqNM4GNyv03DlxIq
DLemragExqCEIetWJbmIvkPYBrXDrP9xa9uKykKUCsz6tU5YhNcvb4lzjjO4U9uhFZW12gJf94tJ
4IKBR+eyydMYQDftthSGVmTKMwfEBMIk0TK2sNSAIcfir47bYmjFZxbVMAuCJWfCpHrxNBCN49C7
xX5ohWeQBzBBjajBXOlhngCbK5Tz6ye3Xreis1YDO5fWo9c7/w5XlK/nIsn3mz438caGF1qxiWJ9
nRO+GnhQRwJV8h4/8A3vBL1S4vH9n7iw3IZWjBYMdD2laqzkzPvchahVotJzuq+J0ApRLwRiAfAD
k7Czu5MXdukhnVDC7fblVpT6pRhJStIqiSq87Idl+7ARQMPeb/xSz1thyodMLJVXN8kM39+PAwtm
wFWi9mSUGN1+wq7GAXkBfAvAwxIwfdr91g/5XrQ1rAkWf3N63YU3/OujZpNO2xyhzjhhok6mdbiD
hOXm/Q66MG+EHa61v+GGXJTJAkeSZK0nBaYhXa70zaXWrYDNi2FpzgY+ScnrHwXQdcAczF/f//IL
QyuseI00BUIXRe9J5pcbuLs8iptmUQeoYq49ipw74Y24FVbczrVM/YmrMiGwFPnkobAX+A3UP550
DlsS38vFcc0CcWWVuNBZ9kt4nzd9hxLMEmqx9VHo/4GZ77YR2q/ggIegjG1pyqTbOORN9UdaULem
7aouWKsFaQfwTNKHvTkOXby1qNh5f4QvdMhfZV0AMK7IS+PcUdchHDQhsSeAR7s1bi07A2qFWznT
MhngfwO6H9Raaes5pRKEsJadKISZU8VlnXDye42ARp6AEXX7cLuwC7oyWKbOuklgh4j0lgxAtRgn
fuXLz5H5xpTn1lIzBCHtUcxlkmFtvQh4Ip4BcsEgo9qtkE7+MsB9u20rdqVXl+LWuTaVSYw5026n
T82kvjgNrl3mhRqVAKZB89nsoHhBNu3fxsvzK7Pywrpj13kBfu/3TY1DCNyvDJzBRL5+Lvq0h7f9
uhm3TdGu+SpHU5w1/AYIOeD9I7N9GGBJ7Ni4dVbASWQiPlylE0KZhMXJCAhchDLq9/v+wqLJg9eb
FdMeEM5Dj/1ctu1pnlGFj1JyiJjxGp+j4jwIm9u1NOTKAnRpOKw45n3tz1s7VXh7gwFpWKDcFzic
4haWgL/e/4MuLEN2KRhLYacxZMBvLPBLigI45QU8Ddyi2a4Gq3vVj6NC41CWsbgk4y08rSK3vrGL
waoZ9VqD3yAMwIU5yqz9WbJBPxRBYK4M9oW+sXVn8F6j5Qz2QmLAj+sVQARsKT879butOgOFYtVe
2ZtkEukv0KK+AMB75UB1YY7a2q0RvhSowJvLBIiP4R+Rt8W3NgiGdFcUkEbXuq0+gPau3eLNlnNN
5aQ6PJxjGDioIWJp9QFQkcyxdSsAJvjOCSTcsVTk/S94Nd0RUJgdZ6e1j01iyZttbQwy1lkFlwr6
KIqhOjqNry2dWiq4xuoCH46C3+gAK5DwCPeW6MpGdmFm2oopeAO2JpCjgdNr/oHizgIro+HF7cvP
0+qPp+cxYySDiMUk9SLOdAf4w8D6xG08bcGUhgd3WMM2O5lZdFr8+aEcxo9u331eQ//8bjCUcDQh
eQKron5nYGC/I/3gdpOg54H4o3EvkMD0hnOe1A3401D7ePuUbG5nBbvECum4ZRg3opOuUl+B/N1v
ZrjS9IW1gFr7lTcoDc9nMDLFsPjIRsNm6J413fAwo078Cbp38qtUpnh2GwIrWmUoRaXWUSd1NII6
sm7pHvlMdSVeL2yGtoAm61MjQCzTyQjY4PcZdDH4y5D1AbzV6srSeSGubB0NGKZrqpdBJ5VWw072
AO/CN5YdnLonsI+fCupzgLTROl/vp3rJjksr+lu3xq2wXft5gV2ISBOUYD42fLxT8DK70vOXusW6
6RKxDIrBSS3JoXjcmxTFb55mbgJsEViBW4STqKZwTRO4mP5bZOUNins+uXWKFbYhyIphAOUftN38
C9wyP5S0+tetafp6RVAMZLhIGzQ9R3ejqb8Fxvvh1rQVtJ3Y1NSngPLrEcB+xlDluAo3eZ74S54H
d4VG1Z4Xhwbm1mV/P5Hmm9t3Wxtq4M0+cmhoWpHgC6rJml3uwXraqXFbm9dir55ErtMEJCV6XCBI
3imUabntS39JorxprHUgvRhe2U+aLYkaI7eTgK2HSqs+rdMlANwVLqiPw1qHj+mo3DY9Ww4FHnZa
Dk2WJmNNp8coY/OxlRFzy7vaeqjVC2eyAgwMPRTpQY6GW672r9F4LmxNthwq04ifkuLT9ahhXSg9
1j4C85nDSW8NhtsRL9oHcCCv3WzPi+wbd39ixSukl1NEgKSKAbPWfL+ArXSowUD8HRnUqiPZVt3A
XtmD0RLP3Jbk/56o/zg0wEmvkjrUXny2mPrtRd5wwIVCOVECxH9a7j9bXybgvwCmigvSvPRZ+hSO
45Wr1YX1nliBnCmYzDZnjC0Xv1FsWB80KL9XNsEL42DroxjtcRSpvDSBw0OYgDnV3GxkKB5Qd2tg
TCBHsMLW/gFvtY4JZls2JdQoYXreezGgsf0OuBYAzVHa57Qs2bqpjEmQdVGMHRPUiOe5emq69MrZ
7cIo2LIplBPTHDpEGY/T+qWc8w9bvrqdc2yRFKw4NGCpVZowtYa7Zl6/DYq7TR7//Of8MS992ISJ
qcKey/z1gYbiN6oA3eSMwreCOAiWXsPlzYvHqr83q4JLJiG+2w7jW9vuyGBZwGGvGcMd8d707Blu
LI79bR2M+yykw5RSL4Zm8idp5uY2IIPvOAWtaAXfBJ6OwAPEg1/+zgj0wh3yaU4bI7cFUsxgbgcK
TisNigx3kZm+h/7o9hbM/9JHyabVHdgN8Zqvz8TLPk7N7HQ849I6DrNh0GrxOdAGG/NOsBp5WTue
Xll6/0v3/b2ZwFzy9Rw3LWcCdm2I+hru8GBUAoszROOHNB9RTqxxibhthwaGhlWobsOUe09Y4uDj
2Wyws4Gp1fwvkfAeCAjgkgCwDAweVQMIws1UDD8ZymA+h7Dt+ZGLDSj2ICvER1hehCkINrAswH2c
jr819IH/Up9B2+S1hYHScQ4AqYjMfoj88SWLmu0GDwwabjll+ZhlBFj2JT977EQ4CO8aD+AkmPn4
ZQJI4rZfPVhSizSq7nu4tMyoDs3wOD934QnCi/x5ibwMJlnRhHrzeSvitIRjDxwqlnsxz6DVp7N0
E81xWxzWsKwHRJOquC4AhN+A4I2Q8XRZrbktDlt5D50+oLcxH+GaMQtQYgMsIu83/vbrAgw4X08K
METgo3v+8IbI9HeHy969piikCsv0QxrUblw9Lq1lql+ajoPaoGLS+rcqMp9mHOmv/Alvbznclnpp
YYICFp1RDD/GBXSJ9chZuzkuJdY6BdSH2CCZULEYaawV/+KFkdNBFWyZ112vJuRnjOyjGCXWake9
Tx4h10rv3k47cFvrFcFe3EfwyFgVdXQz0DW9LXsQXOHRN7pNS1v2Jcqph1ceOCyDQFG7YGuSr7Dy
eX9aXhjTyFqrZtipkcITUYykzD3ZwDWpJ5K7jamt+gpga4Ca0C2KBz6tB4bKwX1bgG3s9unWUSKt
QY7JtkbGba9+6pr8GBb+z/tNn/eBN1bwyApWvsHapfAHFWcTKw86DSYQXWUORu3K4RbubfdbJNx0
3TyyQtYgLbOEja/ipcnPxfLVEy9Dp1QwqolfT30Ul7Mu01h1VuCU4My0HFPg1h3njhWyEwc7Ax7p
+HDlG9iSNh/SXjVO5xZuK8FQmhK0AuXL8VRF7BDNUX7koowcWz/fP/44hvJyEaAG4FTU90LtPdLm
cP0Fifj96XMhqGwhWN+EgG+EXMaswbOfXqDs3lj+xa1xK2JTsMIQ/p6MRTV+M6P/UzPltlCG50Xu
j14ZwQMv1hK9UuXlXdTe1XAScvtoK1ZBrp4JjIRlHHl1cuaFomCtc8pycFv/FcK6ZGTz+asFCqx9
eDSHAJ87DqUVnBEsgCvARWRct7DjAh9jxyKQ8N16xYpOTLuUqorJeKnlh6ocuwNop264PR5a0alX
EDe8IQ3jRcOjJKdwuo4yx9C3lV99BDx+oVMR60WfaKnACXU89tuKryXTohbwSIrpnHagac+3QSe/
O3W4LflqCPyiNrhMx0X/dQCXCYZA/7i1bEVl2dcApOdaxEYj2mUg7n1WPbm1bYVliZUJeJ5GxHLw
Ym/6Tovtk1vLVlguMKWqfHLuaw80LeLl3t3SId3m1rq1i8IjAZalayli5PI4wADzsi8icvd+4/+l
dt/Yo22J1FgakKBSSN/GIEC4r9Xo75dcpPdTseL4zuVP6YUZLEQXfvJ5KV4Qy+Xd2mPtgTE5bFjS
wp+Pgg4cz4weigtSbGiPSxNkBG/URu3XvCVuC6stDKFhRMUsDY8X4NQwqfub9zvhwkbDrQVEpGPN
c7DlYx9WcOCY1P6uyq9cYy+0Lay2VdDjghfQEHFYnFBrSXfBGQ7n9OG2SmxuYMKckVXESHf8EH75
PCIanZq2RWJVLVv40UgeA/A0H7TfzXAW3K4lKC/0ii0SK2CQAPhvymP4u3/iBXyJIPpxygNxWxW2
SFLjMh/wWJcggInyh1w2t4SHrQrzxg0SNo/xGDZ3FBiaCdka8P7cAt3WhUmZ4mTWA2qhJ/FriuBH
w2jndvux5WCbKUi7ThD5aQYrqJDDtxweqNdUHhcKwrgN/zYB7WqgxXh8FiHtphS2KCHM5kA0wf62
r9KIPsHSqvvsq6Dp9gr+mXoHjy55W63DvCdDuzpOW2u7VjCx9D2pgjhawg/e1sSorHKq6Oe20Epr
pBe6dWRxn9G4bOqYqNSxaescHel1FFUT0difoHXzqiqhQ35NTnch1tj5dvbHcRRrmvbHigZxo0dQ
58wt2Sa39ecvgRUQcz3EkUGMh9Sj5tkpgzPR++vPeVd+Y1/6S8vMNB4UJHpa1A1gl8X6GwzQ9rAV
gTm+/wuX+uX8/3/0SxvoygzMC2IcpO830j84R5utDqvzOQe7kAUxAIcnQCU/NkY6TpXg9VfDGUsA
xbmSmEZq3IWePpEtdVvebKyXz3XTNDDawvLW5geZjeEOBJvKbQliVmh6tAlQjpT5MUzJfq5di3cR
feXDL0wWWwgWjCFbw3HbYp3J9dSU50k+TKB7AhDrtjjbajBuli0bm2CLawG/QanUc5PLa/fo8/H2
jcluY7e7DjY8adRueD1rps8VS/OPZm6zZ7j4pHcM4E7HW4EtDduQfGSSrwseA+Qn1FdCK+rGyOc2
PUsFJfSQM59j2KGud15a1/twBMXXKVhtbZgv8YhB4CEWwzUEbkN9e2O0z9xmpq0NG+C3XKRTj14Z
QSL1BvnYIp135csvzU0rYDczFt2GS2SssdjsS1KZux7U7Nspg7mvW+dYZ0zU7sMZsULlc1pDywKw
176rg2u360vfb4et75mgWf05Dtcw/RCSpoxBVdGPE1zt3M7ftiJMwVOQR34/xzSDXRNgtRKm7a5J
KlsRBrhMbWqO3qGQI+xMEDzDeMbtrBlYe2tr4GVXpmZB0UoOqIEMd13A5JWZc2GDstlKeTC2XTuW
SwxH3emGUkDO/BJ1y06TxlaElb4kUVNEUyyi6tDp7nGu+ivL8aUPt3bWqaVSNeDlx5W3PkUw0NsH
6di7TXYbxoh0HUzlG7+LzeAdxuoHmXOnR3VuI9sCcHAnsy19zCQpDmlVH+epcHtA5rYkbGrZsAQr
fD4Z7KT3LI0+enm2uR1l/qPm/XmUCVkZ5X7dx5n8UvjliGtP4djftibMkxOsqjnaHln9rNP+H1S3
HpymoC0IM/DnbA3oudB1eHoHnCc8XIxb8NiKMFhgIv3F0x43TKgjssDfe6KN3DYMWxG2LlWZdtP5
w7MJfpe1ehADdbOD4bYgbClqcEGmqoubgp9tzF9WmX9y63ArMLcWuNQF5XbA6MMfMKfDkwZP361t
+vpgCjc/bKNR2cVj6f+CQ8ln38zPbk1bWygyx10xD2ha9eaDWm/9oXe7Ltr6rpGrrJGB7uKMjOnB
NBr85RRcZrfvtrZOszLeNp5p4h6vYAmtiLg5p/DdFkJb5IUkXW146jUxzIc/BxVJsqb47PThtpqL
+XldmjptYrGK7caU/k9vgzuFW+PWnrltTVvkqAKMh3T5XwBhyjhcPWydJ/IbB2lbzhUqKatt1XW8
hHMigCtf58Ut6W3LuXKeFX1N4Fw7zpSdpJDTvU9KNwAktwVdsM0tRgbNUoyjrd6j+vDAFuNWY8Vt
RRc1WsNqEo4oFcjIx4bV4zGMWvLkNp5WdKrZ1BO0t228rhLW6zGdxJUjynlGvDWa1rm2gp1LjjeM
KpaqgONJO9VQ9vQw2oQzzZB9JFMW3YWz2RrHmWnFa1gAsp+RAf3EhA/n+1Hui757cekmZou8Al6C
4ytCE8Ps4UdbwVkpalXpdABgtshLoW6UbJ4s47SrvxAVYV0nToc5Zou8ROpvrYaRaeyFI70be34w
apNOJ394sLzeNPgKxw41DGXcc2iSBw9FwpGPjKFbl5+vNH8ci7A+Rk0NM++Yl34Dr4YO1ZcMDsxu
rVub6QTfzRJM7Sre0vClrNdYjaAFvt/2f6fZv6c+s3VO0B9FEkWoVYzeGe+EajL4hlcdHIVZWX4A
2UvfcJiKPXVzOCZD3q/HksBFk8PTBGtfONzDXsWUh/NiKHczMwpON0CNnWAYOpEj76D6CtpyRW+D
Rr2Hu4Le1Xk6JdtSuMn9ma2h8kfC81Yjeuka/oQf7207rk5nDRzHXw9sBtuXFY4JRdy3alc3sMvk
I3NLw8OK+XXjJduWFqbd68kE8G5O20dVdNcu02/vT8zWUGkaTfAS9NbTVJd3hoze72yus5/vT5pL
jUevP1xuxTyNJN9Onp5+lr08zIF002IwWz01MtUiS11sp8ynwE6RHkwrVCexz06fbkMg6qWIlkgr
cYII4QN0lPMur/OvLm1TO5Skj3KZqGumU0mjb2kz612X4vnBrXFr88tw4PD8hfenlvJfeOJ7QH7n
t1vT1iSvczbN2aCnU4uuh7d0NZn/tX1D3PgV1J7nhdDwtZDhfApMYB5TlQHQONVOiRFqT/QqbzQf
Vd+fomU3b5X+2Rnl/3DqGFssGAKbMJWj7E6lV8P1Xn/s6mhzG097nlNUdZdBtNanUa/9rk/5fVsE
V1atcxz+vaZTWySYDed3gZbXp1QReJRkp+BsmTU1BdkVfH7UMPa54eYaVejt1YDaqkFVCZ8X0Pme
sKDpPSUZ34nI6Du3MTj/6h9bq/RliXK/dTzBbKv+HpYgXk0ExYturdPXrVO4bNWkwij0ADY/qrVQ
t2RassP7rZ8PF2+NgxWzi8/GyZNkPA1spXBaniO6DwH7SHdkPhuvhYEbaYXaukHG+wjCcL8/TWdN
eA0IECwB1+rKAeTtzCyNrI1KiBLMmXrrTr5Y1ScNS6STaSpyM0RQa1z5jbO4942+svWDXu1V4xal
8wnWR2S/hshdrUHlJXMw5odCwqWonkO6i2YSQImfpr1bHNqIOTC6/aEQPXngi2qOG/DGR29xE9RS
W1jYTVPQLttEHrw0ozvYaeHo6XjpR+3N67k7G5ZBfIDGTWbg4wWJPY/cdgRbWCg6KhpK0LQUkKhE
QwVnxNZxJ7MRc9W6TVMdBtNJbrMedhQ1dae2CJcrEtoLk9WWF65aixS+UACnTdmodm1fZ3FahfRU
LhH9+H5gX1jybMxc4QWNv5R0OsHM7DcLgSYcIER4v+3/UkJvRYK1HWdlB/xy2ncnnE5gZzm0OHCu
kHq9ZABDHpHQbe4UrLPu5zUv90PalDf+VKojrcvy1/ufcOnPs+I9LEw5zhilEy9R0BJFL0K1L05N
20LEIliWoVr76QRDQ2B3/slDtwI7ausQ83YD344NOMWUxRM0GXRye3vB1dkKNI5H0wrOJyfOvY+r
DF9Y6sYNo8KK4bLKFNJfHWIBcHkR4tkIls7/c+tq61IKFDvwu+vWnkHYL/3yMfAGxxC2aXPGzNU4
RBl5KGWJA91ypKV0ehuh9gFdEbqYak2x9JQhqquaec/m6ptbj1j7cQE7mIwptJ2OejnDiXFXFcZJ
Mg0309ezBHfznJJaF6exqp5pyU+a+teedi8EpK2Ro6PvNSqU/kM2rp8k876EY3HlrHjhjGIL5HQt
5qoaPP8hpe145204ObCmiWAz6fMDxGfbZ6e+t8VydPCreguV/4ACh50q1AcUIn5xa9oKor7oRQ5w
IHlQsvoFs+jDCAroldX4Us9bQZR7y8rFHPkPSFf88sPw37VTbnd0akvlPNWItErRJWnVwCQz4Afg
S8XRrVOsky3CE/MwwIe3ZfOkoxbEQ9m7Kb2orY/tgG/NW8X9B5j+PKZ0vBtXt4JBaktkoeSVZVSg
6WjR+4jyl1T415JdlwbTCtG6YxPcARg+m/Y7JesfHq5JbhPFFu0VtIlSHVH/QUTF58o0X6O6unKi
ufDZNhtNz/Dp5h0+m27kftLytuu52/3Hlux1QB+F8H1Bj2Qvdbc+RJVwWw5txR7cE4PJEPRHUBfH
aNgvpb5xmtm2YI+q3Gtx8j2vJMVXv9h2a+OW7qM2fTRYUdzRwT32ocvTx8oUO02N2z3WVuqlK+xV
wWoqT70/NbuoXLbDlvXXeBiXpoi1s20sFPNY5AGAeenn7Gy6Tja4Prt1uH0gzYKZ+p0OHuSonvNJ
PkfF4rYj21K9MWrnhU7nqGnVh2rWe1H5blPbluqVdSb7acY0USPuc0OqIe5U4cGpS2yRnpFpsaZ4
Hzp1utF3KLSmhzGn1+7CF0bTVumZdGG+VxIEvByfJ9Mdl2Z007dRW5gXRRvcwoutOMmORjtasv81
8+J2drOVebkOhPLSkjyskwcnnfF2m0vHps9d9UcaqMoXpaPJy08B0DUs3y39s9tIWvtkGNSlVAsa
npseC2y9L8fI7Vxi49o4SgIA8B5h9c0nustFtyCpDaGI24dbUbl4QaE4kflpGvOE5OZHK9r2SjLm
0gS0NsqBbUWoVV6dEEDwmfbhhUp3UHIObqNp6/CAJJjmwu/NCUbr251I4YgpJteUjq3DW9Kil7wv
6lOeN9872vzowtmt/praOjzjqdKUS7U9gBohdmsw+btAu7mk4az3epJvbT0FeVhuDyVtDqxUXyjN
rqUVLgyprcJro9LvVgG2nkeLZ7XhhbIvueM1NrCi0++jqK7rMXgYh2Uxe97lISqj88kNA0xtKZ6a
NBYr0pmT8vh3D9KI3M8dT/i2GG8xnt+RNKxOOVWQ5zf9ckO1XA/vR+n5nvBGMsdW483/Z+7bliTF
sWx/ZayeDzVICAkdm+oHwK+R4XGPyMwXLG7JHYEkQPD1Z3lWTXdldLXlTD8ds3zICA93B3Tbe+21
1zK+AedUqoul79XzXDP/FhbW5V0+yZ9ZNvyrkf2wWCO0c7BoDbqLdV6+NlV7SUv/32ItBR8peTD3
9jPixu5CKkjus174hzocxp+kKN8f8V88nI+0PGHDyrm56S7QhAlzb9cO20CxZZs3C0loyKYkH5Sf
xaS09mHl0bqbMYefZ2+2n1EWyD9TnO9ZCgnqbFdPBX92GhAHJ7rodmgnsAnETki2oX6o07w0fLua
sPvJwP6Lp/6R9hcUI+jbeO5HFJ9SaKvVsXY1/fcirn+i/QXlErIZbS7RuMZV2+9qS36ytX8/ff7q
oZ9n6p9O0gruUhada+qi9LAFJ2UGnjtI9KPYVwQ+8YmFkEeY+NUAoi4EmvYCbut94nmZSyaZs42p
GVDB0FZeSpuIVDHc3s190BD/Isunclfkk5/WYKDsBDpVP49DJE4kqNDAWUqp04wsGBhyjmq6gJHH
ecyKbUhDfamprDYt3GQOZ8foi2wYfla/+Fdj9eGMz0xZV4PB4+Ttm57lhT/+e1ofMFj68WEKyFmM
XW8UwhLm3wyTdTG1Uvxe2/zPV/d/83d1/fuomL/9F35+Vf2i4WloP/z4t927Oj237+a/zu/6+1/9
+J6/3asW/z7+yQ/vwOf+8b3ps33+4YdNZ0u73Izverl9N2Njv386rvD8l//TF//j/fun3C/9+2+/
vKqxQ6va7TucDrtf/njp8PbbL+RcrfjPP3/+Hy+e7/G3X07vtnjXzXP3Zv7pXe/Pxv72i/iVUgHG
CGqLgtBIngl48/v5leDXAGUPOAdSnxIRyXN3Y6e0LX77JQx+Dc+v4I0MDfbBuavQqPH7S/6vAk7n
VBIcJIAVICb031f3w/j8Y7z+oxvba1V21vz2y4cdTfi+ZIxHQkaU+/i4j5RJAidkt9RaxgYqhPeL
gWNmbC2si+I5G0wqasu7uGbGbowoil0FImS7gV2Ni8MZoRb13bgpqpkeI57JL2vluic42TZzElov
arYrxIl4nPcyu2fBqA+y96ekW8TykxRb/nBqfb+NEA8DglsRDwL6ke7tsyUagkhDZapag20fTFCZ
8nNm4gD20alp2uFWOVbsZ7hhH/zV93+2SZ3Prn9sUn9cQORTMKhpQP2PbMWFDarV8xLBf6ipPunK
ry/tXPIaVRFbxVkWjAVq51N2RIOBtwcquqRF7t01PDeHrl8206pFEsh1j6s0V+tUD1dUOoNzBC2h
fWT0ASAAYRtgwVVcdL33IH2oQZeMyy/VaFZ2yTSpOOqRNUrms82Ovz/q9qedjd8PjA+3yiWN0KEd
soChB+DHraTLhT+JGjSjsaz72xoujScDzTOzBY9V8m2hVneawdXice2iaErG3tk2qRm8FppIFk9y
mptnoTOuY98F0rRxnc8NjfNwDL10rirMuD+tyT9m/Z9nOflORf3xmnkEC0F4PkYU6/BjmzL4qcB4
bBfEdhyaEyHu3UKMcePhBjdw+wATRs3Z0Up3Rx1b96Kd/djmNnxZ2qm9mgIIq6eqU21KXDHsMi2a
/lTWcrxgNZkf1qKMXnNzdphF8RnqsItuhwe2dl7cVHI+LmUwbgMgBtfgUWwrKHPsMIzD1mstT7Er
Bzv4vQ8vtbP6kshAP9U0WL4puE3dDqRtjqKU4zbLenrqPeMlTDFvIyZXJ0TX5qJ3RlxFsKbbqHHu
7kQ4yTf4nT3oOlof1Th0T6roukdPNDwdSVDHPG+GC/QtyE02Dsu1KbpmSUpsjCauW3cEK5Of+qU3
l2rtuivEVkWisyl4CjSFhBlZXSJlfSum1ZwyW851qkTbb2vdzHdB4FV1WnjZYXBhi2IvPiwW0zJf
CgEpWsrsITdreYKu/tXUyK3T4ZpIqM3J0f9C+6GgcRVFNq0cLEzjzqPw7G2kfwNpGhAhXTfxnXNh
nqJEWl3mRd4jHSv9BBAp1jb6YheYTcO+MKr7p2jx5Hbik70ehKk3NRTyhnogW+1a9ZO48INUBOTd
fawGjuiVsYhIUGF/XBKAx0unwiUHTXmadQy3Q5mgQWQadrTv9bfRUX+/WOKlXlUuV/CG0pewbn+C
OoTXprqe9BK7weMkJWyqUh7kHWxVVbmfzqufihaBmxTkJ/n4h7rt96vmAWcw0eOCM/8jetOBeSeE
moqk7T0/rXrALHJeERj4i9w7zCDRltM77IHmXZOTYOPni0llU2Y/QTR+JDP/fh0sBB+HSMkJ/7h3
OnShFaugRTK5abiXJca3EjB0QA2JbKke+D3rif3ZmP3zt+KwEIIxnzAi6MeExyc8px6UeeN2ocW0
gTjp8JnB0+B1rINgjHmbd/MurNbuoa6V3GWQ+qj72MFZ5Ms0LCy2hWRfhhHOp56MeAwaQnTBB5ei
26j4GfeKfxfF+PMGRghONxxvPKS+lP5HDgVIrVFXeuh6LeXUJeEornDxL8XSn1UXKOQeZRGlRA9L
EINnpnZ24hdTQXOVuCYqEgMnyMTr6HPPmLoOy0afarqIDde03HlhQ9KZZfqlC7x9iZ7A4zRZnTRh
9xQsg58wMpCk7Ex2xzltD2j3hblQwx60l88kXSM0oDC/I2mW99GdzgqZgjpEYkNQsUsKK8YTehnJ
nFDJKYiSHtvJvPnkCgptR9aK2C1QjIDhzPhkaDBt4OMhr0Pi57EeM2RV4PZG29VfC7hHi+WoeBTt
QIbUGyPzbFuDYrAmeaTCrTcP/A4Gkv4ewDsyrdbkcVhyvZE+jDvNULAvYYFsBU4H+HBo0vHPTnlr
Ew8KWTpb6hn9eR56UgU3Rz1TfR2GAyzuvG56Y3lJttjO6pPf0zxLMzYB/ihGh7ynpyLNleeQGQ7B
ZRHSG2WqedfToP8MRoJK8iwPT6EZy2uvCugxzzpYwiH4O7iqyTZOTU3sFAzbad0WR8P1etQNn3Zt
IPOrtp8M9mwf/Ik4m5XfxL0I1Z6LgL0YKJJs4ES2RrE35sEmhBqT2o5BX+66PphjHQVBsjDP7J2J
lk1U1mWWdp3un0mu+tQGNon8tTrAHWA8LeXMU1BO4btpo0PES7tts/AzEtfgIhiKR55XXgzJJBqb
qbyMFkSKqAWusY82yVPjheoTg1Pfrg5X+dLitNl1aC9T8dQo26Qu71UKpgPGOVTRpY30w7o02aVR
NrqKplUmUw3bKgEJ3yQjfbgzwr/2jfe1MKW7XfQKdY7KZDO0SieaFkPDNyarNKY83VVk7VNTZZ9z
GFTdzDOPrhq+DPGMWOghGxbyiDCaHlReBRd+Xh9QK452ZClsUkT1ct8ODWw1mr6/tYurL1wXLUlf
8afOm5uEe2y+1rxfrifplUcPmnH7FUDsfaOiXdZMc9KjginSKRpzXNvYkriAfQxmmDRpVXZzmhtn
v2IM57smtF+zvimPEo2P19MEXZMQ+k5HHHPi81CHLIaJudqCxQaoIIcEeTA27ws0wnetGp1IJCoQ
Iq66hh7XQZptW7gs4VUG+u5QvCtm0eFctaLcujp0uBhyn3VLmZT5OlyOkKtZtpoq78ZiwdzMZK1f
OpVfkoi5jWZavSIW80ukzucZFPHoGLCW3rIi1Mka6fGxG+hdBZvrY0uNP0Azuz1DH5jIa6mqMKZ9
YQFwhMu+wQCcOq9gzwSb/pPHbbsHaY4+wHKrv4LRmvqMULWA12i1fDJBXiMyrj1R7XjlmtjO4Gxs
OlMWM/j8ospjWxGqYzDrss+e5XxbV1X5roUGFmuLtrssDYSlSsXmQ5NTusMcG148N7yKoYuSSNMo
8QSEm5pC8h2p8+VC5Lm9KJtyvTJUhxcidKCOifUpKPk3hRW/rWCPgaNRbnOftgmpqmvajG3SSifT
rCF8N0rBnuE/t1eyoYnfO71HNFOLRwFDKBBYZScRoK3wvBdoWQ5SJ8MmDVlDhi3ADHs1Dyp/XWp0
HcEtrIh7M9cqXrtp3Y35MMUa2ocb2dtsL6ulKM+hACjg3MfKq2fvNMOa666oOlhn8d6UuwaxA+Jr
P99n69jGAa/aeCIWdaRocS/LmEcXQ6+6SwjQ1z2Mz6B4aCfXvJUcxu1Gr+1T1OUgJWvOXkYYqdwB
MsLGv7BNZrzoWU5sht3voPdY0ORUy15uZiExMlMoPJ6aqEcxdnIdS/JajFWSdyGHZD9zGirEc1ND
S5gz9WUZljFIFz7rI8E+ViU+gz0BmoCw9qGyYWLalG7vZ357VTY1rTZ9SDK5mbIARlul66h7KHmI
7M7vWpu6cPRdYgOfvM3jqsgVmk9LkEnP3wRSMb/MgyBncXZeBksU5cd2WPwwHkdS9LCsX2Z6o0vO
1duISj5Uvbh/mlQGlx3FgmaKUcxfPyFQR3sJ1trGGBul/hriAK4qYEd9N7rrGfywKBm4KneVW8lJ
AOFMV+0HhyrE5ju2vG2T2RF33QlFsRFnugg3fZ/rfmu0Y8F2nsphTv0GMcqFKscG89W2eLpo+NnN
ZVfuXBtFn3COy0d8eTPc+tCJql4y1+XBNaiDdEwYgpEaUTDpm22pMwBlObrYxxgOjPZt6qGpzFtD
Tn1V6v33S62BjR3gxVPuFjqT+95v9T7sGgIiDaYx0Tk5+T7eJgkOYyRvOkqBwwWHDKfMJ8i6GR6r
892XbpYbEP2WWy0XdnZxU+pBrSv6lmm+IAQK1OSuIdCKAMMKPt06VApPxao8CO7nhD1Xg8LUIA4i
CvAbDzOyrZBQmniu53JnsvMH+V2j98Zp+SkMTZ6uQdB8geMprmOqyzUWvu6/yFHbAfIOUX9LQd4f
EtLkNkrkVGHCqoIdxnLEjZhuxWiYvhI2pR6q0Ph/32YYTuUlNMIgNRoZEWSn5xwOpLPea0PDK4jw
8i5piGwLHJyAxxv4OpMUmlfyUeYKj87V1Rr3mpo3poR8XNalGBJ/jWBdzRYXPjcZ8Z+InMwCurNz
/bZXbLquAIl8WyOvgqcz9H1DmsOEvpeYoIVLI9oee50NOkEtXl53cvU2XSjCdBZsVpua22Yrof+/
MdOybGEgfuPrlT03IaGX4QLCpdeRjVlNdyMHVxxzb51PxVhMJDXTSpLGiQw4aK3dhlXhqyosCeIZ
2dQxaCBUInVTX4mg6m/GhrLLVfo2hd443mcDfZwbUm4gu33O1IyUKUMksY1EJl6IGRrsPv2s9oNp
+gtiFwpn4LJ5MwJRx0B3deHLCs1PESKVfmz3hIjuG0jt7rLNrH/fF8VYJ8XKgzXmVpNy2w39+AU+
bOdQBRqL8awITpCsLsO4bAdCY1QTlp0egj1QFYaJJ+D3moC/1ey5LbIFJ2hQXtABx7SA8u6hgtYL
lI57ovG0STYinOAk2/uuExe18dw7g09DyhpKDjrw3ZFUE7mtmKY8Mcj894qtMBiosbKTZloeM8qe
EGPeiSK/0QUtE2/o9YVZfLJrRnvLAjHFYbBsAf7ol1wFKrFChXGBGX/VOwRSS9h6N968IEqPSr1b
Vu+mmH2ZyAK5pMfDZWOgZILvwkFvaeiuchSrL5Sq1JVpV7cHihB9DYqOXrdWqsSf6+CqQpF/w3RL
NiQsy2ReoKJvYH154m40N10xVA+TFzz1ymf7AC6zp6Abnz1wMB912Jc88dD/HZdVWabNYsu9zMxj
rgb+ZXSeTAzL9RuIJ2W6rpHBPLB6iFfwzhAYRmxHPdhqRCXDmWntjS0638RYmYAISSB2qLsxjH7w
Vnbhg6TL5WoLNBsAYP8/pcrVXEUsjNEgcELykm8UevQ2iEQfOoSd5eJf+fXk4s4hYwuIfjHc3kZj
+Epr8tRN2NMHv7/V2XhXe9V9USxQYSyfaeE/fIeS/kCaf0BQ/45df0S4/xq8/gHtvixftTLqm/0I
cf/wV/8KKv//EAc/E17+NQyePLcv6q0Etfp3UP2MnJ/f8TsETnzxK6dIXUOfArhGevbfEDhwk1+D
QCLtDyBVCWwcOPcfEDhhvwKyw2sMBg1BBFeWv0PgxP+V+ciBgZgD0eMC3Qr/Gwj8x2KLiCIC1CaS
Mgh8QO3BR9NrKpoKuPVk9zXIVIdM8DPCagxs09cQgdM0X3cw6DjABrXZ2xC/E5WKbuBJHt05ULzi
dZyb68HL6SYECvoKo19vP4gFsKY1+RyXjangjqTDG/RYQETFTfcrUIntqFnzE5bC96L+n1CC860I
EHoDwPlQo5cfuavjJMe2hA/hfoA/zFugUUlEV6g6BPNYbRBY202DlsWN8pfwIsBdf1Zhxjd+w8VN
GKwIN7B1nZagUCd4JO2x1od9T03/pags2ZSZt+50UJZ7ppHXs0DpLygbz68QQi13CuILB+kKdwO2
UfkzqOpc+Pp4Y1CIwTBhCgWw/fkRYBu1GvwqFziURdWmmXXtM2oUbtM7ovaLW9Qho77e+VmL6t1s
im018frY54QfIWBa7sYqH38mIP4BQMLDDhnyZ84AzQA9+4gpN/5YUVcQs0cwUe60lFWaZ0BNZznT
7cpHxORl9zNTp7/40jDkEQpKArOffKzXWDqOVni93bcY6C+lhZhGXK4AtM+Skfy6hlrt3oNvu/gJ
hP5X38uBcSJRBpCFqsKPA5BVQF27Fd87KBzyyPHVcfbUQ+UQgRXQ2flaes3Nn7aQv0Ltg+8Y3D+G
HWgqUB6Agj5OSoB15GPVkvcNQ/DTzHvRuaNikB5Iojz3AagX9m20VfCKOgL5MmdKbW3nZ7tiov29
1qz45EvHeNqilIXjYmbjbh4Nf/AiRuFFiywH8E8p9Q4M8iBIV28to4epUFUSAsq9KyN/gHiveYUP
qbvoCh6kc6HrNFw5omiET83WgDDxNMoJCes0HJxull1ZFd19hlL7JoDjydcGvWG7Gj0+z00NFay+
LgGvo18mDgzNH63oYG/NWgiQUghd3vt2KLBj9FGIdE9EJoZUZ78xXhgcixZnbeyhrdAhqI6WMs2r
cky6KXQ7hf3sIgrD5hmrjm2CXtp00HpCuzsvFm/fLNP8FQwsiBREkOxvAdmI4bZDHP9MCs/1sIXJ
HAO4x4sccb0rr+S5NqxHZ6/kmNt774wwckzkC0/Ow9ZUPYmXvEZNq3V0U7WZOMJrs7nwixXmJi0P
QocmI07foPHub7PvAXwxT8jmKNqBsgzFDV9/ZgOn57rggCQVXqHtzRAtxVM21ON9Q010oXSg9tAW
b1wcGazcoEDm1Y0UXj1QwDcJxAWESXw8BQN1xmQeaqCii+3eDW36SwZ8aLegCy9ZR4w/8HN67Fhn
r0zZwWCzjVhWxeg9tXUCNCpLXE3CY15U2dvQV+w+89AUIVt4jxnnllQU2ouxR9afKsHyGXhbAy5B
Qep7IEoj9P0NnxKaobQViy74isSbfpoZTcFMoxsZ5mKzau964r7dW+jlXpYu38F5MrzuQmvjjk3L
kbJhjiFVd/Rc8bLU/NPaDG+Se8UWQOkViirrbq1EvZk8Q+JxntQtBNDabR7aV6NWhrsWUTpS1F/C
Ysi3fYSGFBwBQE2WuruPqMzvKrx0TQIzQIg7mi47VOUAPJQFTeSK3BbDXGxFy5SNlyI7t6Oh6LvV
dbbcgFPHTlBJcNcqsGaLMbL3vAD5AhDHWIyxbBW0EoDvqe2KZAajIZfskI/cbmCjgQTZ9DS1uq7y
JKQDQ8a0endi9YMXV0lvD6QQlrDGm680C+Sl7N2YijN4Oeb9sgt0pfhOeqS67rJebCkx5RUgBLaD
CspbNnlFSusi29TYIa4W1ntfQef2thOUiJOom8q97n3fpG5Z3oVZQK8da6DIKF5CRN1m9sDgdZ5Q
wZ4Gf7gyg/dIXbQAr5nGNFt4cd82ejhW3WDvpF4SmPR1r8i35d5vcSDtdSMiwH6LLN6nBroI4ygA
jYVBQS87JzVPiND9Phjh4Z11KhmiKoJGd3lcukxD3aveojv1GmyW4EAi0N2Q1KzuDirBFBatBqvH
TDz1lhXuR7RqPg+TRG2RY20a5C1tI2LjSCdj3UYA7mgO9bcpmIMm1RScovh8Nm2w64EpunQFcuHa
3RZZV8R0jGSMBaQTmGo10M/osk9VGUngiEwegbnz4BNs7Ncnd64oG1a+TE7711MYtXw/mcDHp0Lc
3M7o10ahEmXIISpgzZr7sQHueYLPi70xZdOlfpSBnj5aAwFkd3QI+zuau+tg9T5RT7OtYd65HDa4
IxPdi50+My+LkpGwixo+5RW0SVT5La+9e9MGwQ6xAd9FVbhuBAvDpMVhm+YDEsIZiRw4ieF90Lts
w8aOJrRbT5FQGAGo7W3pRFpgf+H6uijVXvFgBDYGJdRkyrIaPaMgZi0ADvywq+4xccU2Q/C3j2Dd
VW0WMtgTSql5KqGS4O16ARZ4GbAAmnWIwqD8oIagThfAELEveXULOTH34MPtFOLpqt4zWN4BQAC8
FRXiAvsaj/2xLADQdEQDoYM/cq3nJgaeWWwwlOppyHx+k6EwvgmAjm3WjgqoantS3zLtizSsw/FQ
TFj0Y7aJKtcfZ7VAeG1i3c6uLTutCgUZQ8lR2fWpXcZ7aadgHyzd0YJPDXOrdoQMFPocVAro/BDk
fbWtwqHcAEHzQWyfLYbDQ3nFqvkLzhIv5cPiHYADUnQFd8ul15X1BtXg6172l5mpHsuxuIHWvbCb
SLfFCUYWcCsiNNwXY5eMlUQSDcw4yTwAF8uAcytpcHp2RsBWbPQwSq6fEbKE3mQ2uZeR16ZuxqQM
SnMbgWB+i4D1QcOFJ/VKNL7nax7e0FXWWyKMjVGqijYdCPqpr6f+oIACfaqmod0VrZtiEWX+Bq4P
FueMj6b2oESHFH3M2w4wSR3DAU5WswP4im0zGOBvdnYUWLO8iwmyUdbbi3xx38asvKlb73Ic0OvH
UPuCnVkUJWGAIlw7YyrYhtvdEpH6ej1vR8v4MveZd+DSmzYjhJQlRL2HJnqhUIZCHWSYD4FX8mPB
h/AC2+180Y9k3KCxbQi/ZS3n1xDVne5bnKZpZaF7PpM8+wRBXJStOkgkDHRGs4oJbvzZ458rNyuU
ljnykyL0E1gEV6emhoPWUEfx5OFXtQOxOzijcsuSe7suIt0eysBRUnjyuo+8z0rnO16sz7Daqy4G
hjN8Ys3ONKKLZSSim7IZh23upEiKitqUS0WCpBLF/NWOcIDrs34GPCceylrfWwWIrdfPaJ1GRLKu
b/2s7zr0zN9EeZNIQcPLYVBmM4U0yYDopCgTDZet1jydWp0nA2nwAfUKVK8kco+Gxb1cM8BpE/Rh
8xBmC0VvxaGtWPHsN5ndZr4z4ABETTrM/DEg9Rc83ESJij82Pmq55xhJRyge1S3gejEsFbbW2Z7l
lp9zRFeJafswyUv/tubhA20dpK5IY6546Knt4rsny+shzmhxhSpmkwAo1zuA59+mnGxlr1kCUtcR
XXIXPlDtHDYdHkeQ1cATbKAHAxKQ8cNjFZWffUB1mrl5068ReBFiZnG+5O02mOUXEIVimBFGeAZ5
mKwc9qf98rKgIFRw4bYCTki45qdoWi4ZjY6wZ2a7sSsEtGdzvqew6EvBBr4W1tafZB1MdcKV/AqM
7s5IM3x2TZb2SnzRXv9UmU7sC8CdN5DD2Wmeg6cSkkfCiz4JvDDRU8kelO9QaJvsul1lMWMJFcj5
ap+lg2l1qugyHeQoiosm43yjotw9ZkNzUfcsTyBzdL+SLF4nTTCxBUSziQXE2Mu3saBTPPt6o3L6
AudjHzRvWZ+yqKM7KdzBj/L1stKkSeumdwsoIC5HMTSa9nyprxTS8YtpcewmtOQq07baFUt5h/rI
GK9WsFtU4WsAvh6IF3Y98Ha+LrMXUZdzihWwrVWdpTkpBOxwsjyNULiOw6jDFFvL5cbT/RQjyShS
36KM4nKRzMiYpe8duzGwB2iTbHGwXjbOLHB2Co5jVKKO2L8CLwzu8wwB0Vy11XU9gQ/cG3VdOJXg
YEla05XPAx5MmjOswmGRdyMSjk036XIPn43yK48I1q/Waa+B2iadJtluWL45WVzo4tEiZ8hhD9x4
zhpQTFCPAK/lBPXtKAG9BGFhv+3m/r3rrsm8XgIygRSWF+rjCDOdBPAuZL+d49Dphh9QzXczmmfv
qDdJTEwynsD+20gHuo3PehCkPA88P7+dSAIjDYhZyGZ+ZpVhuCobAJQU3qngrR97CzlwB4QS8Urc
wU7zDhHFDNbtmWWky9tOang/zn2tvnSw/Nj1ra5iurR+Fa9KrQfUOs25EHBXiyUu4GBYxYMjj0Af
Eid8+D3adhMa/xXigkfhyuYzQU9aKWe+LwMsd4MYpvOb8U3L8SCWnegeSFTs8+wlHGEJN6ygLXgd
S32ynCAx2Z4Dep7oQJO4Wxg0bBDCeaARND12tP46WFCplrw/6vWCT+bBabUDoahKvOlhkRkk5Sm6
YzjOSFHce4Alt3077mAaAQA8RCXYh6y6m1eoNAWFBy7bgGp+3czetlFdNMfgf8tNDi2ApKq0Qp4w
gFXWsiZZiulkqttsxraXz+kE9N8DgYnK/SKbVwWjkXmCGEcW3M1yeFwhzmKjY9V01eWcl1eFvaVV
n44OvA7cCIiRLqEuXzcRuTONQ7QG7XcCDzIFQJT0VZIh5gxz/xF7p05mcqwrjuEI91a2BySzqFE+
DKJt44LnCH2j66x8mGrdYyWzAx/1LZpHj6zVB2jg7kh1j0VG06F9AnlRHWAM9Zyz4sTZUQ3wJIj6
r9z5ZB8FEIYPwxhiczvOrp2v9hSz882AO/M0tR0/ZXl2YBWJErvWcGSr+juU3u+w/YVl3BUrO4gs
j+qNjyoqTnFwRXDCjTbOR9FS1J1qbAwSmNU6ZVdjUfffSnBKxmrJLoU0SHy0vw2FcA+NadOVKZXC
UCn9f+yd13LcyLZtvwgdMAkk8ApTxSJZFI0MqReEREnwHkiYrz+j1H3PFqsZ5N1v9+G2iWgrEEAi
c5kx59JpX9FtcfHY1cxu800TBUuxata17cXyTmNr85XupF6wdg35i9G01/OapD9cAQuI2Zp2SOMx
YRhMHcabU11Wqlm0YGCqaZguCZ2P0W2j0iT2XaplDNAluH4u9TvY0flDLXT3Q9IVzJFJhx/2rBlB
nPAqrA3oKJdWHI7TJzo4zkVcmSQrvVZcCbKNp1lPMj7n1UWaORvqsSxBdgymtj1Uy2MnhfekN+n8
EYlV4seTceoL9+Nda6mWuDgdd3ruFIE2YCpc5IvuBrIQ1gHHXf1qxpo6yKf4g5XOBImGYcr7Pq3s
Q4XTMQyauOPT70PLLDwIMS0PVjsdD3PDTO1uo/loyfRrblbbQ+XhP71u2XZXuWTsfgoy+82OV1iQ
TXVpQeo1M+Gz18znjAKE7YzUzGhHamunhcBDdG2FPXsNSEE9H6q4qx90fXIuGcbURIlTrBwZdeIP
ck4u+HySQMbDsVrWJOxpDNzKzVkDo7CGwDAtdgxXz2+STHhXZmwWF4azHCCbDUYiy/Zigou/yzR+
SKExnNofdQddhswW9W3UDXuPgxDZjZPbJMhdXRw68u9dMXRfjaUQPugc9oFM5ry27MRh2kc7/Vzd
wXs2W7XQeFFg0N0oShGkGKVcd26CBthQ9eT3CF9v9cTIPy3CpOdiGiuhgNkY7iPzJmtO0MIubtFp
9j6pS/vFbDb941rRggrzPi1vLLjBW0SM1TevrrdQz5RHK0wTt1mhl5dJQ7DHqEcZ3xQQXdbO26qM
0zieh4sm0x7aupiv5ED/qeibxbuI11bpu6azY1BO9uYwa1ZypqkyD1Mcu2FZZd9lP8qQ9ahuAJi+
SKvH4JE833etQvzU9apdfCctFT1w4u1gYgb9gajDUKcaKAyMKMFIZl1U30oKS0O2zTt5YrRbq2gA
KHgcX81KM72gsYyEgiZpQtXOD30zP4LI+MZoA5JZp1nE7tRPwWYUjJxo2uVLBrpwtNzc2mmTeer7
WLsm7csvsTVeltQlwUfF58RK+ojJjL6MsaJfY3poFdjTRYkU3idetw8wI3F5qNTY7Wix5nu7VMOF
Y253zjLoKSUO446RwJ8n0/NuiGjXux5BI20trbhX5H87JXkruJl6+85L5bGEMinqnrk/eIIcTul4
aK8bQ8DWZI1SJ2PaX6ptya2XFt6Nwfmsg8QHbSrs77zFJoCv/koGnhpB15dK+YshixuNoVl7+vP5
jeyIUKl0rjb+XGlnhpg2BZ1ai2PKxPkLK5vq216V2r2mleIL50D3MNdmHHBkUKReYW4YtjCbTQpW
llel32C8/mP1UMdB54n5uoXv/UDuDorluuLnMuvzA2PKh8tEGKMvGH8WwH83gcg690LD/fxa19z4
fp5jeW0UhbXTYRlJlGNEIOyyY5BQ7duVQ3Gstg1bKX0hXqtdSVGS06bs9sOQr4ccm8kfm7DHiLyh
IOTJ5+prFhPpqxrPDG1Li8+FSsZPvyv6alXjp26btQPeQ/2XMaEFOIiBwobRTDcgPRMN+y4HOmuZ
06ahU97p66qe4qXIroRYNyifEg6tap+mbTRunFYxtbpUdhyUW2V/celLhmLWtFtEtxXsq2qfHBm7
RxLqNoc780bm2pVrH/GiG9Nvq3F77kVBPT42wdyGbXGv5sK1b7tlZXDflNVRZ7TUfsbYOHZZUl+l
MALUm3LxdfDW8qhAeiJ9sATsBezpc1Xk8c6oRuOTU87tEzpu9y7W3PWiMFrzelvqAX+SeFQ3Hk7U
qb/1FaXZzYxL9rGtGT95Y1HtSzsbBhAqfd5XNUAXUG3q/QRyNF2Cr5LIM21vGOE0P69J3Pizs9Yb
35i8T5OVtonmtLerK8W+q7XvS9aXia81lg0uv1o3kHX9LrGaBPpr6/Nos1P5yyjKJcqNdq7DDgP+
26oyimO7EgoTKxTfAb7rIBsq964dDPMwD4753ej05KDNhh2twtx2i10bN4Bl8g4b7/ZJq/hbPV8E
3Z0RSnFkamtSteOnccri66GxP4B0lJ+sshqvK31cZRDrelP6k126dyVd+UPcTfXeljUPiUJecygc
r4pEXFe7rJ1T4ZcrHNRGqv9pym0Ma/Vui+mqTCI5Ihyogr7SxEM1cNzuR6QWflIr3rJrltvehuy/
8IZyC1Q+y+dxZV/wJzm2T+0aJ81tNuYj46tkJfG+quVdLL0Rb8Oxbp+StXWjpbfcb9IzzM5fSBn2
cVozj92ulLMTdEduamRLn7CibSs4QigNTYzGYUoBBjSEGVEqjPXCcaiOcK4TzlvevIL35/9YE/z/
rvd76i/9zbb3no/254umt3H6H/7uems0vS3Mk0HaGZNheu5p2PPfyi/NsP/SJdg50D6TvdnJ6Yj/
n763+Zcj+e9P4i9d6Papx/uP9Ev+RS+Mf8pvnkHQhGPcf9H3PptMZxML8gs5uou6jA47+rSXLb18
XJKJmuNR6+f+21KyyVLHgLhkARWc2XpWCShscM0wbsZ6ishhJnLqZMl/2u5UrQf623zlbzf9uPE/
Gr1//1AGPVVEc/zh/MtnrKo73VzK47au7UMFVfzUzmvphY6Ii6/MA5w/eXPpPdr2ZLwnND2J1v/T
bPzn0sjqeBg6Sdu5l2A5m1qsZH6s21zbJV7N6L4KtlZDpXw7rkb6/e07fe1ypm5IoAfThtY+s0Ww
qsVyQQ+Orihz6adpXz1jDl1/jSmGhYod48fb1zu9zvPb+/N6Zy10K9foHHA9w9zSyC30Fo5/0Kmn
87dvX+klUPH3g+SeJBOKqIBbBp/En8LdNOvbhvlRR62sx2OuFdUhT1f1jtL7tYViOo7nUi90kXSd
XURDdjY5Q3aELmr2q8qNXz0DsZjiNZQHDNS771PnzCEY/XtDSF5KDf+5O1fyvXBVvt6z5zgUm17X
SXpMTAuX1LYG47SKObl3N9u9rxnJfbWUngqqwtHu47zp3uvEv/p0PeO0RIXNd3JaV3/Ioj3Zr7hO
cf2i0aO2z+Z9MkMKvv0KX1mcUDHsMS4iP/w/Tk//j4sUtsvB1aTHzM3sZ3qo2t4gYL5biiI9Utod
b9++3JkU6fdDPaErwJRcDtry7Ho03Qqk1ckRngCrmqWlIJ2Z2W2jW/Gda2rLk7dWw351KBLpE2rw
neSzkYEOgrt7+0d55TPhczz9zhKGOzp7vapWbJuMsRwn3F1HAIQwnoban7zmvRGRr1wJx+MT9oTs
1mbPefmMJ3L6mvb5tTLH5NFasvzQe5uzm7s8v3j7nl57vJBU4FccNQa+82ePt+rYyXD9u870zPg4
8ii/SnSo34ketPpQMRzwauOvqUvF1MKATqviG6XvpQ1z3Crv3/5hTtc624cExw73C9+B9/jZA4YV
suvWMa75hiQVgbIVX9utaCMysu24Gkn1GWFIdahKMbzjvP3KohYgXgzpPXEs+rlwtdrSXCrLum6S
wr0wV2/cFSW14LxY+11M1v0OjfV7Czq/U3q36E49l8DgdP7/+RFNNBg5es1rYSCE8au+sKtgkl4j
/KKT0+OMrPS6T93pS6YxvVqLa+tLn5MUv/28X9mv0Lf956c4W2bs9IztIGGwy5azPYZO/jWsWbef
7MEGa7iWkkbP2tAIGC0vfWflvbJZCcPVbUA+k13kXJft1EWazZtxDbC1XRYjHUFDJeZ77p6vfEmC
o80AEpIcqOLsKB1nuPe2Na61WB+j2FbmHmGIDhpSj++YxP0eNXX+TrERtEhYceMgHnv5TmWy0U9T
xjVDdeiNK1De3kcYP+7EmFm04hF0H1d9mA+ZCf1ci6G4trGB0/2pi7vPa9qvR1t01g0S+ZxOvN1T
zXz7fb/2saPpNy2QWtgl/Xy2jUteyEDmhQnY/Xo994OIgATKWxN5154CJhBAXnk7ajDxoZ0QFjf9
0h3iRrbvrf/Tl/zyWRm6I3BGJdblrDTO1r+XjppC1YppCrMS6fDoeJuIKZr61rtLJRLKjHkk+Gws
5Z2LR/SF7Abq+E5fx36ru/M7AcMrn6Ohw5ABegpoU/N8E7SWaW5c175SDGbe4aA+HbVJtN8l89OD
uFZq30s5XRh51Uekr1WUTbb6/F+/GwOXBVNIQlsLzfDZI8nTbvMaYHON1vaxMTZ5jZYwRhrYa2FP
inrvZUt2URfSu8ycOrlbBxO0wCHpf+cH+fcn8/tJAOPyMGzUvy/XMTSPpYxJXMXVkP+IHbsNE3s5
GEVN90at9BJWitb7BLz7wuqw/PWMXj26bVeHRmpth5QZyj7TiPobd17Fex/Z6SmcLZyTJ8YpbTKJ
IM8/MiMzKV461pVtZokWeIggwgk50sGclunYVd9ifaO9gEk5I6FUHFVTbIYE9dMViUra+Y2lVrK2
/8WZb/++9gsHgVfWsqlbuIFwftrSkWfPK2FWoVas+tXY0sTxl0WUt1s20LAbCUOSti3vVw86cZqG
b6m5ND4+U94hVs16l/ZU594JUl5by/w4aIHZ9X5bi7x8fe085FmKVXiyFgnrNnYMXH0M4SPhGSOK
P+1HSlzN/aKo2Iu2vtGwK3pnn/n3OW6wA9pQsKh2HfPc7BMCSMhhNq90NcpdlpUgKsakF+EIDfM0
rQ4yFGN4KkCd31u7ry4ProltCQA56drLm6coP+mlNK5yCErwGloHKmnkTtqlflf2nkF13u1/othh
by70LD4sXnmQqAt8k8cTVpU3vrO3/PtZMJ+M5wCRDktA7ezlT1TSpY77Lb/KaGx+w6WLpbqtSeM7
BR4kgTU6K2wg0R5ji/opfHtp/vuIPUGyp92ER2FwCL68tpbOorBw13Pp793DZK17BKLvWXP/Jm1f
fpJcRWA5wx7Kcz+PnWxIY7pk6dUm1+ZmdQZ1oCpWBApUgPuTYleyHPaombMwLhbhV3aL4E2m1hKW
k7U9NaPADBFKJ4nevv1XHj2nzEkTD+5OdeRsMZQIatFLp1c8HfNiaYzqphJetouhsAAAmba8NjEV
xyl+Zyt/CUSfMhZMUAhiTS7ucKacPfZitNy0rjR8bwq4k6Vx+zFoZ1XXUTo1LeKZOaaRZc7J8l4C
+DvDe/kuSHtPwQ7hPGfr+S2PrudSKgcNQAd+bXWa7lfMJwjs3Pg8NIUKRsfoIkjCu0R1ztU89zY4
wDrsNDILv9X64rbvTrVuOx4fpOg+eEa93W0GzlZVpxSNhOS516eP05xbJ7Y3j+q284K+H7QItfF7
s2X/HZVLJmoJzkMCBWK3s/hUMpULhZ68NLvT91H26A23NLb2vd15TWSZW3L39or59wdzuqDLkiEL
cfG+ePnBsFxQrQvncpFeEiU4u+6K4l0Hr1fuiq9SP/k72ac05+wiepa3m5bbl5VmxLeKabSwQHVC
09QwypX5P6n28PZd/ftAl4R8nuXwgZ7249O//yNjp6XXE3X0l+OKc4Y3LCoqU6ZrajYw5NtXIlni
1/pzAVKuIvqldMh74wbPp4N3dYlTLQp8cyvEuOsS22yCIdHrL3pN/yBwM2W3vhNX2xezZefyNxad
GcnZoivoDLFzNGcE4OB+g3WBZm0zL4bV7LFlWLqU+NBZ8w/GPGRVmNeusy+lt8SHCl+HH1OzVT+1
RR+6B1oFxRaICfIsQHhofZ6RLV4ra/SeB+LINMTUDZuDRcBOjqYzzpFwU3uO5tgtn3ugpMpv4xRw
VDhGjjy23SYS33HwaHyaFfPCl8qOPMF4yKAZyvJ5TJh0XxndPIS1a/UbivMBb4oJGZ8B5VIWtxLR
50mRbU3PfPz9r47JyVdFI+nfZc1cAPyWU/lraOtlDFNrdX4CqOX35Kr6r6FezDsrm2mvpG0v5yAx
DeN7PSJlDbUCXyUw/dL5BgoNPaU0Pf4qKmNlMkBN/z+MZz2/qgtRINgs6eGR0WkfqQeYKQ4F+Br4
+BAMy9WWi2YOemEaDG8wF+a6J7E3+YsW5zy85tQ2aqfmkE9eHZh5p/3syYM+jY1IYz9dHI8V3K6G
imRdjsYer52cnl7af0GSUqvQM0bkAXmadF3UiRjS0LRy5BHrmDMn1XR6ui8EavYvK9X7S12VzmNf
F+Mc0j9vXH9kwsTGpIPNE2D966mzycSQ3tdca75qNAY2hcisvCEY9ZIBw6WKuxDxOUJnPAjSGUss
IGx/qDkKw8Fy54sBZPg0DCZNtbCxsqoJbBrcHyqcxGl74m7RhYWWmbcirrR03+dqvhzzXtGgX9cu
CRza8q5ftD0/T4cBbBLFDjOfA8/LjPgKdKps4Dqxb6QF7D7buYnokfEErKrBAh/wvbJWn/kMtMbH
G2tFJcCEwRFoVqwHa7CqJwIqE/KXPur3CdCKV1In8FIV+qzDZMr+M5visgTAp9ZHOmDpYzp0C83G
YbF+ODXnrA/qL+770sJ8JB4h4MJqQwnFM9S3U9GqtgtW52o/0HbXntzU4vJTgfwzaOknXpU47dt7
/Epj3e9HBQ+VqN7LLqFCGe6RFjnFAm2Yts2nA6tJX5fF+tw6GaKVriprfFySxtjj/lRqGJJsVeKX
Pe1lfFC2Vg8AGWvbByAWWGTlGQr5BHCq8z2z6er93CyATGtvA1PGfUWgBEvAjJgWd7cyKKtqmsKO
PinOcy38mV8nhfru5ErqMGpgJnKzLWDJ1Sr1nder5FrM+rZXeoZtkiby/DMLeUJeUiOeaAkG0yBr
KvTYiZsiQC3RsYRzbSfdwWhsCz0EkKXPkIDMjfAih35CD9xfNe2JQG14ySoCIom/CxprbWQVuouK
r6fxGM5dpY0XZtOOTzTK8/EDPPN8by+mWQZdnClmBvEgk51mufHnGgEQPEjRdHgHzTpWAaXI2Gji
eUIWiIaZ0KncGPrnZ62r422RqakgytIby1eDI6uIo9J7bpHoiajcYldiESEr97pYWw3T466h95eX
BsH+lrPniLh1vyedSAmBqI8/b7IwLyu9cz9auYDhMViRut8UhQYaH29mH/Ud5FtQFIkpA2NqB9x+
MtmHZU9twB+NE2RRlDU7dElDlYC2PQXYWWZOn7IJXiXA1aHOKXznRCQTnPjNVmnbJ8sd2HYSZVYX
Sd6gB/EwXfolM2GjFBFOZviOvWh3ebygOnFWQuwgX9l4sTUa1HFaNVxNsK9o7hxrYEihXLz5i26o
+ck2e/PIk7JN0BM3/8QLUPdgmPqDmZWaFbhVrYAvk1pvoqZqRB65Tu7B8YIPev7iGSk8Z5LJB49s
VgIl0lAIBis3rxExbfgKEHr5o1fGAMTKA1so8D7DKaRv9SRsMryGfKXcrQpXwZkCKxpbP2x3zo5W
Xud2sHKH7YUNtvBgCqv9QsHF/K70ZnleZDU5ERKa6pMkdb0Vee991hwx3yRW7Fo+bLrmYIGiO5Of
i2SD2C8X9Ni6gVphh+MaEFlqt3illB5vBmz2RDa2TATwcXUzcF7gi71tXBN50Tiinss8K/9iCmX8
pB4b35Z01GgT64tz38R2nAfdtklabMTY12XOmwtFv2VyT1gP2qlmBK7smDbELMaJ3a9ZJzrEMiJV
8AKmgbIUvZEzhdk4FBiPsCibsJ36orkcbHt+9Ojx25HKlCwPepnlj13uFSrku5rGw4rCt79a3RTv
SU3akdZNFqDrXCWjX25eDmpW1+WnwlDwYGkXOx909LVlMFUtMzch2LCbdSrpTkHlVjmLHsuwa4IW
avc56jaYoxVjosC2094GbY1xkwa/bn4C6FnYaDWcuAFgDkiR7G1PHVoGzF5uOYGEwYb3IZvpr/y0
HUVdiLMGaAWCe7pcRii4IM2spsMbq3E/9OhUSp85oGzpVtFaX4VWFV14gilQ/dRoZDCaddRT0TvZ
YTaHWvmdZSGiXZSh3dfYUyZYdJvFD5eW2RqgoqUuR01MukhyjD4Oaqua7sm2tzzk4vgVtZNdPYNj
LfNOyF4Nx3m1V+uQlJ5zUXclMjGarMJiQyvt5xQ9w824Oe3znPWQ7CBoxR3GW9p3PAYTRSkFNCQc
tLbvMUj0qP4YYFMjcGrXseF4+YPljMtNxS5PY4t4nUNhGhmP08cIt5DelPqlTjayXcaxnLUvVYMr
BrhGCpobz23d+XhOxTh72LEmjnjsgkFvKwnFrRCG0mHOy5MViO7F6RwurCgVDNgcWVHRjpjemA1L
01/KvMFcCYmVF6XeNn12mpiYQnVZSxGNzlRUOnb/CHSWA3lLmeS7Xjrpl0zvnR9OjJ0KiknCHoo3
mflDTHK+Q/OCZWhqljBnAm+XO+YuGOyAVYLTWw+qzNwB5gVzSLnE0b4NbURlZ1tb3VcyAXDvXMt+
TLUsvV4Tx33YtmR9WCm+fmS4pLAPWt16nKIseOlXetxmzBdZFEqDVLVXo573GYN0qPrjPLb+tPt5
xOdCWfbHZUiXj56bYEVMGZP9D6oHKwmJqOhDSgtn3nnVNMb3nd0jMC9sezxFWHbcBbO1Mcc4wZIH
m1WJ8GZ3CqyPGrFCGyzo2Dh7ml7dyXlNv1ZaN4ajh3cocvIhapFdpHtiefaUeR4QKAhLN2+Qfapt
F3degYyEf/IVn5d+gXHVXUAftt+jPSk07TaSuEOui6G96Oa1uivtRu7ZZLJ6n6+t2CJs3CgBoKIQ
tY+FZfwzTvXqvi1lGrWi7vCdBfKFO5jxTQostk8sWjINqw2RrwC6uSZbDwe2EVWkKGfDiEy9KDZC
3Mn7hfdI6wb4O1dFWDWK17d6kFNHrxAmwh4cJp2gdkcUwfq01YW/brH9UJeq/NRiojXsCo58ESCv
HJ/AsLTeF4Psqivka+sW4JWDzTdlUftHvjb5tzFDOxUCg0kVOoY7fCfQ9fTAG+ak3o3rSMlHtRbv
pIR5nUJvFPKxQR4n0IVs1Ue9q2zCNEWsHtmKQnSkO3Hypc1m40gPefu6uEvxWeBWeumWOIcErTmv
916FbDNo1DDtnaWQMzj3hsDWW9W6dyiYxheWGj6qJvf2lob7R4A9qdmgnzTxjiH0so4LD+duknmW
X2AR6F5z3oqU3ESXBNfpME7EQrmqkIXS4Wju261XH5nvpzs+ifQ2AGYX43cUouppZfDZfcWiKsPa
GxlTri1TU4deV4/OBdtrTOi3GjpQVY7TKL2YWAOhHKg+gJoC4ANzLYy/HVkOqRiW45ZwM1E7DOrJ
ShRqlNxIzB/AkgUrerGwzOlWqFLPGuMHbbWbMkiGFSO+VSt/yQ22LfTkJh4b01ZppGVGjkzIaGr7
MjvZtqNtXZcZ54DCNUisOrC5pus9pOQtsmFfwz6LMqK34MUKK4iaR5tsBwQ+1ddroYuJFaViu0DL
HG/gomVchXaXJz8pZkkVcPaivClHbXl0+nwSeznr8a/SUObBtlZ0xjX70dOpHXGTjuuaHXgLc8T+
XidRCq//2ev5tAfY9A+ooyYYnE2k87XlauVDnJD70hZx4X4tTznHrdDRbBH7DXOgMKEM0mJKvqPk
YYS7aBvTCb0UqgMQMrGHwDMQ0blzneNmCV17O5liG/0uIZ8JSW/mX1uBRGPXw7KXAVQIMriu9uQT
Q9WN4zp3w/2g0OaWMY/Gr/EmFH6Hy/PjMLFJ7NphlAbCkgaAtHXSSgu2ZNIeoZaw3ks7ut672dKr
XyhztY8dIw95dghhS8IlTD/8zi6Zw254hlsEiKTzJcDcaSsDzDXwZ63meVL449r1pd3Tpd319kTE
XDWnGcQVUekp5hOE2UOd2urYt3Y+R06z4CU2Ajh+FWZfw/4iES04VrTmQ9InGOT0zI1GoqH37c3G
Hq9h55mRTQLur09jb3U4FI+L2+zmJnc/Iurq+52Biean3wWU/4qm+78ziPmAaOdh7H/+HI/f2nMr
mf8HXWIMlzrX//ZVTm7sL9zSb3/2058WMb//839oOcf9y6GfigksLSkbIxaauP/Qcq7xl2W6FCwc
3Jv5F6fa1j+0nKb/pQshaerR+j019n5jbP/wcprh/mXhoo7r+sn6mUKM998Acy/rhrj72tiuEpBA
HPGLUmR7WWFLCYC1BIuYqMOK1G8be9s7RhG/MwXqZT37n6t4Ji4nwIOE42fl0L6Fy+6KBA+yvr3X
cnffetm3dJFHwZyoMCvULb2cX3+8hVe6W6di5H/qeX9fU8JrSax5HAmT8PLOagz86j4dMN+OVzvS
tVi7T9wJr+dh+7YoxdFRm+9VEV/WEP++Ju1p3rZF0wLq7uU15xEnRhyStbDVsi8GveLLckg2yiRW
uXv77l57ovCN+AqbLlvLOVJIjp/JxEUcvy7D/LmpdS20Er28mROFlUUdGxeWPo8IDur3/Hj+dY9c
DwwXlJHSNtjQ2bv0EAQwcNzsIpW7zJrAodN4IDa2GTtBGDS9U5f91/rk27EZVIerJt0g0M6XT9Qe
up7sT/QRhkl20GaD2lWG/O+IDt7b6Sr8Keml4wdz4l3/rDPDV69lyYgonPKW+OjWZRpqqdlGb7+z
83uBrcN0gRYHCBrmL+d0n4V7Lb4DcR+VY73eesrUcH7AiO/tq5y/n9NVXL41F9705CV1di84yomh
LpMhmsbN8ikRzQ+NFTuXbYf+8u1LvXJDFK/obsDCnGCcsw5hYdmjDck+ROvqOYEHNe/PFW6u//VV
CNU9kxfMOwL4evly+nUpEaW2xPKzwbAUfRr9ed3ea7m9ci9YhjC2wqDpiDTs9Fj/aDXgk9gUeLVj
LqFhfD1UuUVl133PVP38KmwM7PVsgaemnkF77+VVVjsXHZLRJeo6L7/IY6ye9vGodeKd7eH0Wfy5
+Z1cxtwTqcrZIuA6z+AhXkKvJq/TI6kPCxTaMlyYml48JcKlyOoWGIW8/ZLOAB36XB6rQAqXk4k1
h1fXyztLK/wzqRzpUTbkjV92lo5iVit29FzyS+G0qCgrb485noERpT1cmaLMrlG7vYc6GvrZbB2H
EQ6cpqfTkS6VLvCVevmjDEJuSqpKRXMCtEKno8E0RlObrA8t43xaLI9amk6hyHJh7mhieNVnOq4o
UcZ4Sta9Vs7Jz5Wkr7w0y24Zjt0yz9sj8aEYbxvO0urSw563bXwLZf+Gd81MN4B5If29hnFmFpq9
g/SV6tzWX5T53N4ORjGrk5y5v9YbhfZrsVJqop7ZFh9PcCPif2eQ5j5L0H8Ey5q5KYp5h0EBoHOO
DHVcJIeoY/oobpfzvP4Y4j7fIjXGZAiJ0Q1IDlOnynCC7kRxP9OEWq+GIlmuEH/MHnXusWKcEz2F
PsRefVtvjGJrCu3KtIrRvZbk6naYUKq/brJmQzjvkQcEg603n3Avy5hTpA9tBD0eT1FO6RtKYe3z
EJfy4uOcSbJqGsPrdYxzbfujdiukqu50+mSdIpP5qbHR69gWGc2ws8sU5++mHFG5joujmRE+bvLL
IHvRhqZ5sr3QUNgiRITJQTUiBvu2EKXTUMzSxJXgpKOAsTFuM9TtUewabUiTAOtYMw0rr8PiwspM
eyJb0Chm14DhS2QOi7zXK4l/DL6r/Co6Qzx6Jr6I9Ze29R7ieJHVkop0PDznYzdvQYYLehLZ+pJ8
xXHGu3ctCmBgCVhHGPlKJXoRuHlQyURGttcL02ixlzTm5W5o2/lpSNrl14YklFEVImEKk+i/ZQh4
sMDOqKhiEJFMqL3jxXmkDoBer4tPxi0tCfq1g+kaWmnN1T7oVEKfC9Lu9CKHAd12o9NTuGlaR3aR
medo13p6Uz5OtCzGuGFZQ2Skww7hd2YHyrQxGGeyyQ1F8P7zUNuWvbewoVR+zeRMndpJ7O1VixOY
r5stzaeYk8L220VlRahIcfcaLZOvY5K1j1q1Ol9mcsmyunWVk7vNnafHw3acGGc1TdEozXqfxeT7
Af5L3j2vzBShhQo4i6i+r7Nf4zT92Smmdo4qDc9WPO0WE8RDG1UJ7uNs9a7oC1oc2ejSujaZdYb7
Ppyyi8bPlh9EEVNiK3uRab5YVzqXuLvmxhE/hmKMn3CzYRpyssx0/6iM/NgwzfrY4q9CB20bF2rc
3rxoWFN16qs2TzYVhNaQd9Q+NlL4ntq9z1AIPKjnpiv9lMkkH5rGHAmKx5Nrv5km9AEMI1UfsYN2
sBVyc+9jkc6lfVgsBoKjdcAiIa6E1e3Ksu6KozW74knbFMZMxrgwocvTUoahMvDAtCJsY2Atp42u
fpiS7x1NRGU/ZYaJBuZFMr6c4cgwFoEpXHe20Y9agHy4xMqUeuuAPDk3EEK72Ubd0ogNOe/Mxo3x
kjHJQJ26xn1//B/qzmQ7biXLsr+SP4BYAAwwAFN4705nT1HSBEukKPSdwdAYvr62R1RlZbysylox
qEGuiNnTeyK9gV2755x9Miu78cR8cQlKnle7ARNMv4syC6GjIHTns8BrYASNjaX/zB64VnLhU17s
7Ia98Tnzg+lumlRvzkREbwH+2aIjqXVV+ttEsGnwFCrbu/pdl32QW3UgW9BLjzTjL/7X6E31N6TB
AS8Xl/QfJvSyn5j8828r3Iwf6Mh9cKBcwXc20EJkse2ydHkhZeDMcV9Y7NXXATEupPhS8ksA691R
RmL5sUEK/lHNwnzM6EPPIWoUVHlydH3czgt7hzRb/XzTc8+H1NK6yastIvBlrcVeiTxqiejLK2x/
tt6ArjuSu+PA4lsxxzQa+DVguEH+4YJW+eAhpr46Jh6RbNw/adCf/GkUx6kKGHOmOuvfqyFA9Q+C
uV42bATbL5WP1mUtKWeLhYmcH/4arN/xSS/RpmDCQB613KrcjGk+tzw/DN/GgLxxdmK96R34LAfs
7EAc/1rteYBP7GoqbHwzTsNlFLZ5Dpsy/BMBEfZ4FDMFwIDPV2ubTlX34fMM+E1ZjQWPz7Pkk9tr
P0WQKpGH0ygCPjVxBu1wXQ3jLifq/UhKT0FiWIJVIZuxaItxcGcf0K2AzXhhDj8Ld9c47yz2rgBO
Eqd8SfjME8QvoG0cbunJLh5FO9ZAGbzyoZzc3Md1LduQVTvmgF2Sqf6Pg7BwIzHAVQ407abUKOW9
+2jTdvck/G6+rxq7/mSR3D2yqcRyEHR/789gof5rbug/jqF9Wq/zsprvCyKLRoskuRXXbid+p5xB
5lTZxqYrIKFbAnpZbfy98YAiIzMgb8QOZMXhXKboInGgs+JxqhqWv3UxOk/22hG0JZdjUYGIwjRv
eCW655ZaJAhXyFIeXtql+hNhdDVxNbQewe3QAvQ/Ul6A3mbaJ1dPZRW7CQpcnM3S+EfpZd17SIfO
HC/KqdlD4er7BjoDmSUK2gDqkKERyRuUwArajK2688hOuEdL0nAcd+jB6FeKHHwsW7qpLgM3l2fI
X3y1jZLB2VnwCmDUNs2Do4lfUvpSV0+RYNO3qXUl5BULSWDFyWoX8AC1QyPUGFk3CSRLnhaOOM2z
drSvCgc6y6syGd545pSUr6REuIuZvMPGDib51dsudTmdGr7AWKPIVaYqzCFtIRNPY7WS9GLLXkKm
yKC4tSppCaQPs/VTefX6HclxxXrrjcNzInLvweupctiti+JkCbMKqsLEOdWQcKC2hifdTyONPW7l
4umEF1R779Jt3c/VTtrjWAFC23Sl635rTSPzDc1U1gPJLLArQS6yL48R/oExwP7wREkAtea/ncXC
5eOw7RLP/iAL7jx2ue6/mO08eBupr98sKD/EYQDNX90U2vZOk/hftz2gIOCSqyeeHJ1Yr7Dea+cU
uXN3N6qAvd44Z9PHWodo76M78yUbUMWI5uoQSSvQDH5lyD5Ya2LLzMTOeGrQjBNO26R85oKJEUEW
nffCulaqTZKs7bqblQ1ZM5Qg8tAqMIJsO1LcVCcJF56ixFNwGlRmO3E+sN+Iw6Xg80qGO3ysAp5w
gOZa2e1WLypfC8fnhyzRvT5ql9B1jCrgPGZzv4LQWJFl40zNK9gvyifA2ABTs7frPAxvuq/DKyhf
0x96C4gAS8fB6V/HNXGHTYHqA4+VuSHf8VaBgGclCdMvKQdXcIZaVcYgiyNo500R6FqdhZkNufrm
faI/Klp3nsc2eqdG2eGXAmdPU5ZWXs/gYd266rNhgW4QdNqFv5D0dbYp2dOCMYKTw75VNP4PHWr7
gUB4NEAMKRjEbqQ6Rj9TWh+23aEIWctcv42qjp4w9qBzL73TDFtyi9NjUCNz7XzWTviOmrJlWTyu
OAWguhf7Jluydk+xfYpC3rNO5cZZOnY8UyFCrFHCj7qV4X72KhM8M9y+LhiUDW0dZKVXl9M9yrlh
dVH9m036SIa687zfLX0lctP3bCHiNmSM2g1yBiEFfQTB2VsAfhO2EKO9NSsGExr+is7sy74Pnpnn
RsrA+gZqDbeDHizVIE5eWyeUWqWLaeJmLZtPNUzqDipaBP/Ox1gV+7LNvuS8NA9Tq4bvtlDLG69a
/YW22KMlFAkOLIwn3cc6ZOo5jZJEbhKAWAF05yb62bYs7ZA8FImaxojontuPrTeRbJtsO+eFC4vS
LGCOXG+hyws2he1sC3to3qbJIAjR+mziyO6Db0kdVr+XBJpXPLZpD3Mv5CFcCu1Xp9Q3kscm6n0T
5zybru6oaLTwsjJ4oTktc/B29gLivJWTRxd50vx0lDevGHAX1D9PwRWOB6eKPirbFuMmqiaXuwNR
gDe+XzYsPKtZ/gDxYPQto3X4JUU1hxvB7Y1HbDlV+b7vZ/j9Kqh5UpYLpmZjFeZXN84hUK+1gNXf
h+o7wNSyjNfVNb/Txe6o2YE3d22c8gb7cs2rX3TQTmy/dNuL1lYRQMJKw98hTA9KZ9Z14DRyx5+j
b/AQucCB7qyhrB5S44tXL+rmh0zK8cbWLPrHLNUccPBQBHM199Ajumv9J0otEFHQBNsk9mGcvGdt
lIg4b1bgCkrgYYm7aRCfI58EbiO5G9qoq276Kwc2+WC11fRbZQwBqOENA+1UF7xhQ1r4u1rnNbPb
rOZXUMvB61Tcvpl1YWV/Qq6rL6jXFRVOJh0zRvEZKXCIQp1TodECXzBwdxVMM9M8FZ5dJ7sgbJd0
s6TzjHFmJjLQ9EnzUYZmgu8jqVuJC781oKRsQ0ec07XOFJcNtT4bAKzNp1+OJS08UoVMTFJTiFKP
KXMIeRLzKwlurVZWmEbfweGpgYNzpdNFQYbB+1i6Hm9i3kVnQLkMEQD/IV/dkKmxAPryOVeJreK+
AuW1KRwEfr9T2qbPwbTf/Qqb+aXoSL8TjAS8siupDWpiNTl8EGSnIah35N7furWST1R1mYrfYwCg
DNfX+tEF8/AV9bQixEFbjg+cKNRi8KCuH7JemR/rEOGMES0Idbde8j+J6lW3o2BGfwqt069xWsCD
lM3a6G2YgoREoJz7P4aXFD/AJG/+k0RyZCrXe5kdrjUbRdURjDxk+U0YmOlnIKPsfbSJXscoQ2zZ
hyaCtmKHkIt56kRJvpfjEKTbpIjEnW48thaScZsSNbRo6B5Q7TEMdk63bMIsxaeR5T4zQtTQtoKf
rvW6neRwN5R11BlXsbZ1uBRUI34q7B9LsFVmmF7YcyLO9Y7F8UxRDJc40YOBiKdk8Pki82Eojyqs
U2g5C5CJb6WVpsMW2pSNBDqXWFtbErxfATecJxtsEWCPrhhwdi/AjKrSWQc+8ymEUbfyljWeKM3A
mTahw1N9vhY/k94ObnC3XmCDHcGRDm5YoJEz+AtSLfVU7VqR0f84coPhxwK0UW9F0cOuuMujQVxl
3SVvXpHMjXjVDv4c9y1Itb1uke8iNeY4EMMsfF21nyuYfV4mtlHR6GIX8E/fg361T1mZpbhcbdV/
YCdenG3k2kN6NwEJ4XCADuNv6GrSR7udu2UL1HYB22pCVpudar3l7BW4EneIsBYw5TSD5VQHS/Ep
IeZWHMBkpzb5WoDJzWnBjOJoChaYlvliX63W9N8sG5BvDEun/WYvq/dSwCbxsdDfvqj2kuTvS5kB
yMOGZ+6olFn+AC10fyN6c9C5mGvq2AuXQdHhxFU/pp2nKplnfACzlTNjZMFJO0abWpbzoxbZo7ao
eAQWk6nHygjQkOk4Rtmhhuz/fRktHzPAEmADrlq2xcjcN99SpUxG8yvYYc5ZWoKaU0qXZ//dKcbQ
vovWxs93rQeXZqcH1KudCRzeqdhVVSMhzHbRyrPDc+3c3rM1mXm0VJIeOu6ESVjc1UWTTIoWv3oK
T5OdTWoEilgn3iGki2YxHNm3dtYE/MwffKdZtmlpMkFHLrLwPHdzpF6XnMzDfdEAJ9/61c2oE9tW
Ouhzsob++KpQljvaO8UCu38t2QDGYMq98QlG8ppcuiXI9F1G0yp+GII9o38fVdCWuKN2k0ySOOq8
zvqmdLAOT0J3zfwzHKSs7tNu1lOyn12awQ9eJiN7SwJpCXbwVBUrTb60mmmmKdOQBpEmiwzVnFWz
5k9o16F9wO9Cx9cImoHrpTZRhBqlE6zOtOl5HTYNIpTrBPaZAEiyTFuX0rUW49ykI/Yb7sBaiyoj
afIWe4Pg1vZ7GVWUQptDoOYlsyGViz1Zja7iGi2Ap8Z+aals36+3K4hdVfIro7bgKiYKJr5oam3W
nYM7EseWCw3pYMaWwXFpk7bkdBDsJf3cC7h881s0LGvyPjfa3gCeK/03HodFQGvM6hldHnRJ34/A
Fciz1OGlJ3v8O6RuKmDvSVVsjBzR1l/1tN4eKKzRGv/iNEEEx93tC161gUQVq7SBF+IzD0DPbBp7
yh2Xz3a+9HdLmPbzKzYRH49i0iIBPI4w7QJ2Zi65kk3rOKlw4rAtrJEqactr8hfOraH8RrO3dDdl
Jtds6zUYKd7oacWokog+7C+l8v38eSkW48Sg2kjUCm9MwssCUAJvc0W+DsusSZABqGOyoZDGPORb
+Pwj4xzB0b7XTnAEsmyJU4nK4m78Oqrd73WikmfUnlbA1h4ELaaH1FdFuZyMA0V7pRFNLml4yEeH
1Cp0uTylIGNXCnDYrJO5MAXVRtiDhu9tZsnDFmBPV6m7OVCCQ5lUcC/LXco3YVh3uHURpP+hVv3/
sA1MX0qP6uvfcA0M/7Yfm994ktrmv4GB4CZ3/9/9A7j79K9/qme//fl/GAgi92+O60mgNrgikShv
8vw//ANhSGP6rZrbueW1JESLf7cPuBgEkP+wsRGkjHysBf8O23Hl325wEf4HfJV8LP+9fwG2g679
TzKT5Toeig9TwV9U2VvVp7do3z360prP+M29LUFxQMZAatEywlyRfLKD36rJcLCFICmwqPpSmjin
YVG/5VVYckj57wy2WGjyqNNRjEtlKPfBgO15wxUme9INZ/Umqnk4VLG0nKewDN0OzG0V/VicLvuJ
4iKfYYhLL4jxOGBXc8RI6sBrqWzlIuvPOLytIL1DcvPPw7Skz2kXsKq3aYECmWoxcJeFrUNc9TyD
tr4Dd9yfKLLoQzcxR26aPAlGmSXetnB7fDNeZ56l8k3+iIM757Ynethalgqibmetpmg2gzSadQ5c
OEWRedi8lrVTPPn47h+9pp3PfEuHYyIqtbE99sxilc2V47/6yV7enIldRXcwifIjxVbzpupmi4vG
oNqNQ67847YN35uuJ8+m1vlQOll7HSCCX9K6ynbacTFWeN5TGvjZFQidUCyeXVIMlIOOB79f3OPM
DDU2ZbeNLP+bwv2P3ZMerhJU+dH4PtNpJXP5o6Iw94hhw7tbqH+91H09POnAf+GudCu8SKnoG0kn
RNKoDXP6GKeef22kWD6T2/2rco25B3c3nYNKm11VWt5rFwbNw+ojrsQzYaqDkFa0rcOpf9cVJOm+
KvAxOzNkPAN+k9mjQ6+rGZ5orpqcB5CI7psNNGcf4LhiI1YS7xMReRBZ4jmkay9ftsYuBjx+nRtP
zlSUcT9E7bClf2LFP0gb5QI6kM+P3V84D441g+et3cxGFqSeG4eld8lS23sP8CJsJ89+t1J7uhin
9K7o2uk7jEXw/6uOWOJO+KoUFr5NqrsAZoLKjh4vQMxkBYC8lu9Fm2MyBMV2DORIo4bX0q8JDTiY
8CJOQJh5iFtBiS8R1Hqc9KC8aWPnl4lpfvR+0zMGUgJ9tIMi17JpyUPnECnv1ssnPXNNCmNd0B28
CgfaqLg6GMU1nOpF2z2m1cI8mBb1+DhLK3nOiZVTYkb1JD8vZZ/eZsU8+TCaBYZkmlVJe9KVy8Dv
U7abb7vKzBTE1M41Deb1W+DTi3FPRc4EXDRNnbtK+fZrTpXHCkw0xKPG/OLG+J8851lFPnsPjN+R
q2/hTEdDZsXqwL/Zp2dZloyHdebTtNMty75JuQhsUcytJ8oCuUa4bnC41RLxtZt7+4rRXb+nUdFd
c3dg4CkN3e8b35nDA84EfcDY0NVHUCvNjj6cAvjBnFEAMTeXarI9Kputmv2Wx1sUhyg/2b5e0zAG
sJPp3YA+8oYdAPj1xPYonrX97Pmty0Opp/c2I5E9Y5WO5pP0J/8kks75E4BNfmJ7VKutYT/1qgkg
zfFcadfZZg5QQUgdFkl5QyfMQ0/OnP6ZxIElCIXcLQ9WMC6fI+UgJxmuvHODtqrHrNDmDMRqnbiv
gsKNl2EIiIAJv31YXcd6IiAX7K1m7UviUelwsGcSbZ2sJajfYra49xYVKaIwApnPczh12KsWLRvy
aG7OxszrmcgoGyEsvnxTC1SpRz5c5s7tA6QpTbYJKVcqq49tVUTbntOFQT+fsiOdyISQGS8eNQvf
ayJBIG8q5g0Hr/zk3pmptAEKheUtThuG8yEa6uCUWHPixdS/VvcUYAZ3Nq7OmgSUI08wIT1qgP0W
OHeGiOD2Y/00MVVzy7S1dXIs8lq0AYc5/T/5cFeHlnrvkQUM38eJ23iemOd24EKWB/kLyMPlRxfK
/iOcZgJXvPbucUqW+evvB/K/NKTwlOH/f502/rs23+F7+K9mkrf146vMh7/MJX//l/4xmATib7fD
Xwac2rgssNj9r8HE9/8WYXgEHYCJhnLl28jyP32Nnv83CEUSwAHzyo1s878HEwEG8AZdYP0jbniX
IPxXBpO/WP/obsBhgzdNCl/wE/6nLPmQQQAVVXYEddezAdT9YbF6mGIBvvRmcN3XORXj/8MBc3OV
/AfLDX+p5JcOHP5C7rWgr/7ZdSL0FAUFt7OjpEnzph1ETr9dtWSxwpqEL0SFdflaCjeV2LMzGmen
rGIz8B/ep/+D6/EvvsC//xSAfLDLOR7v11+RHmJeqGGuaPHps/qUt+zjXTYl6erOt+v/T0Lir3hK
P//rv5QxX/yn3z6A/OJKHHR49SiV+effPle3Sm8f2CcP7Plt9Ic75DthnifAQCvvg1iepB6p1EoY
n37nbTfQuUBvzSZwRlaucLvNJ2Uos/eT5aX7TrCyI+JVrEK+LRnJs10kMEtvQa016pgRTa1e/FKO
7p2z4B7Q/drgc6+b+78vaA4VCSCsD6N8DIR/3w/l7YR1bHb32Onb+ZLkJceSGcU797tu46M1tjFL
ZLXlveuLU1NHgj3LMoe3xiYoqtumJV8Yt7ZOyWaBonhj19Z8lV2JjWW1KIke5GklT3ZqRsxDZAuI
/dWiorYOZw0N49GBXPljF42PjATvJXmKLaOR9WQWzhUQZfpFLRCLjON2D/aKBCdlY/+pLBZvhmLs
UM3yBeC0dUw6V29wsY3bKeEvIdFKLx/pj0PQG8o0lvVB9uvsbzNr/OH06qNPaBivhL+b8RMdog5f
FhOxYs1TBhQzW38qEhAVKVILINwEoyYeWJiecazKD23Cc1qTf+2BL23k6jRfPG39z3Dqui3wmMl+
nlLvvQ4KtYsscVmAhRd7ylsiwOGofJQZ5DJHtBNNfSVQ3T54QdpD4Zn6g9Nb5mvtOz2cZgb4hWvS
5IAFirq0eqSWdSg3dqndh2Kc/D8tuRt2lVVfFhf+8PwwIx5Al8/YClD6JFkzZYaQIdyxIjhHwTgH
D5lfK4zzZbmwF28by/sBTIYVPh6vun92oXWrF+gn9nKsADB/sPIlmYnggp7lN5HLqOLRM+9FzaQx
t/C53ywN/CDy/HN3Swq6wZWT/tb/RaZ5vKRjpF+TqB2f8SMwcjvWSlrBSsaMQK7Qt1yEjXK6uMiu
/JwFbpkgy1vcNn0TPFP3JcUxaFnCnJapSC2sML3zGS3B+FatjbH3aW1F9Jy3irwHSA7qbxykV2qd
2wJl6wr9XT54M24Jj+1CHgGuqbFBbD26rKePkRJjlxrjsa6IS/cUWxFN8vew47ViIGAXhimv7Z5L
7XX+1pVF8xPcBL0vS9FVFl6VrnAOXp6Z51FiVzwhYjvd60QPYcWmy1AVV9O8TP3wqG89PtDQgPAr
cmSbabBIdBRhJpv9oos2ZRckh/ZMLjB7nSNqpJAjAClsaoJpNulhmbrUJhAHg3gUlf1LnhZ4BEWn
YKAXsm83ma7QOyqKHMazTtPaPtla1B1f39R6CNp0YsieBuTCtSahvIOUj41uckN68RRmVvOjGDHb
3dE3F70tshTVCwGLqNqiaIWvfZPM3zSrlxd8qEvP+m9cqq2QmNd3rK18l4y1yssffKvZ96YleMf3
SfST2udIgEWMMhtGx7pkqCTrFxJ1L9in8qQvBvki5oQCU6wR/Kt2jXZ25ogUCpo7WPoLO4DhNLkB
nJk0aOYaOhQWpq2sI2d6TZRrPvN56LILRZAkW9h5w7TGZIqaTKpcEZ0iP7gvqnm+CPIjBLbr2d9b
MuzmrYcunO3ROprPlQW62dIqKRSvZM4yW6N+vpkCaNuuLtzxJdI90mfrFCuQ98hl1c8rWTQXvrki
uSNrmZQ7n2r4ZzYARN2t3sd1odl6tvcEEYnJgJiZz72TEev0XAOziDid2qKXUm7T+/50sADnr1v6
otWnPRFFIrAvu1dDKLT+3bm+vPe5XdmbvtJca7QUc7DDVj39giquwrNi1Y4eE9LfHKf4DS9lUBfw
w+ea0gCHhiiKt0xQfwZk4p9aJxgGUsEYE6Ca9jYuyWD5VVWqoxJw4M5slVgB4skOXDw8ofVKGtp9
tBqbGT7zsuxSYmZkOczazI6FbwJAAXkut+0yD0d7GrgJ0iSYybNfmUUdUF2WEVwTD4ar05XzelVJ
0hK869IsPw4orzPCFmV/gZmb6mD1QYs/xaD2sDcQXFgBS3ge5TUdSoCPyfKxhHD4YKGz9SyOO1Gd
fA/HGL8Ru3fIT3xwtixkeamt1hUtbOdxXjbaX/p5x/FLspJc0J1CAU7B/ebJyk7do9eVH+QnD88U
qwRrTHaua3b0azvzkHmG7x5NNj0FH7ArUg4xGhV0870LS1ymPh8PumSUlBt/ytvXIhUdypEs6FoY
B/cH69b+Vz9WdrXVFdrPbg2GVR3S0Qmf9dgN3G54vlfCvnNdR93Xtuqm94jOWQx/qiMFqUkXvlG1
Zj124O5FrFItH8c5KdmdZhkL7tmrMzDscrC9gzWbwt26lsEVKQygkDjHKXXPocr0U5aBO97ZGZx4
NF4SrPiB7SY6eOWCbjh1CYGXxFS//YrjYlsByAeozhPG2jRemOYnBQpHXewbevC8dL7hH+ppM4cl
LZh2ZYX3PbSS56gfc3UJQ1Vm+3nSAmgid/L1jFreHlrDnXMDv0Cpa1u1K7HLhs6uS8QoOJyGxU0Y
DjwPBsxiT3dhYZnlOCqsBtvV6f0rx/Yc7fphDH51pc46Wg5WAi1O5az2/aTz5GskglFfxrxdwi0h
YX/YSzXawH8KqNI8Hpz5C7dqWtxVdlqlRwza1rh1R6ZYGjGpUuf0SSsMCLi4NqWcvxoq5rDBjtMn
256HrHOsSztilXVFF/6MBioIjfOuiWBHvqXPdndjJbjULQ6RAjxKte0mdPR5Turs6KDb0H7Ul5g4
gmqBXCkk56JtNaiAVdYV9IEO4a9wHBLMFWL842ZRci7nDJf23HpHKAT63Gjupi1Lp9iy6DMQwFW+
2ENz+8ZV+WZFFZZ2R7La5hAUlw5PWMD1fyrvvKxy2KHU/dkScjl3Uc9xzd1470ZUUwWdb78Vfvc8
q9Alxlwu1h4/Bc1OzvS8RsM9U2mz77vqLhHiZ+vRA1Dd1K6YNPlpAhG+ReByjwWUl03hDVy1c50e
2HqdcR3atyVJAOAQE3M1aXPMbJ1fAu0UOJutehPgwwO+YVX3VVg/MAu1Wz0Uak97zrPSJWMAVP6D
TPMNgYVrDwlhm4Tl2XeaA6pitwflQu9t1RzHOjhOnn/xxqXcjt78PRRecg/EAc2whSDkYRfBm0NT
N50r0bWezbhHRJuOPB7+jBg6DxhFfg5ptNW4QY52EH1DH8I9aord4kztA4aweoc0eebPJGczqO4z
dcvveDjsTZtTblaajHu6eyRntUeTeWJKbjeNZT8lamJ0svxjWg92HhNVAbfjFOfVsIFwyb8jxNLH
w75xp/khwGfQG5i0IztTysbw5TIj6da63mK2mx6Y0XO2ihJmhutn0Mvn5GrZa3JsxKw2fJUWqsto
H6dibJ/PXffI9L5gu5rmeuO4GsRBZ/m/tJPNF4Bc8lW4M9yhtcnup7L/6eM/exQ42O5QHpMdfXLV
2fKsR1eMy3bwk1fHx92Dw0nBgQDPbALMIJjmVFgfuQrpX/gem5NfS7oZWQa3fuufhRVkW2oX1w9K
Ww99VsV9lP1wR+lsZ5L8UrkHS1u7FtLbd91AKMgJjFxHVpcHus/EBiP8dV2Kk5Mt+XszZWy5oURP
3XJKgJwfBO6ua2T/DlkRDsgGMbifY+eMr52SHHT8t84DDJ8NiK57KScqTEPnncnFYO2f+fQ19MZ8
1yr4xjLI2S2VHfsgpw7AOZcdktftGEqJv/AxN5r9j8w28ARoeatq8ezVdXshlPZk1uBZZP54qFdX
3su5CT/82WVCkibYh+hefEbHV6nKO4KRdx0Gj7sstzZmLq4NDRS7qARlUdo1bJDSN6dBl/JEpF/s
xJQ+V9a0HzVrH/bcextQCedx2U/tpkrnM1CQg+d5z5ZrDmU+NcfBG9OLLfrg05g6+44mmL6mQknm
xqj6bprAvc+Cpep2swm8+ywbk03eqYxNpHSeKrawOytZSMMnAud/kZOidobmwEJf/MaymH/Dte/v
KakK76BCYbKObJLT6/ytmqgypS8U1WCtzq1NapwhaXzqFOy3OVtfiemGiPx9gGAhmhj3hBeDErmZ
gwIqHmtz9voSHbqy8nNTuoJVZpbeQju4/IlUsD00Wf1r7ewX08/e6yg47uaQDULC039bZPJVBU76
TE9HwlOsYuh1A+iztl6wvVKFasrkW+GqC7TTnDBgEfjgtWZUVumxGzBGyx+pK5Mr7hR1ESG1JtsO
3pDA93utR5VTQCQOM28NVHKKutuMntwALErrGFBTGUwBJAhMg6JxHhzi5uzlNcaD1koOeUQxFDBa
0iMJsgxko7U5OyZhdwgKZvoFqE4/FWknHmTOepzzkkowYaUXzxT9Xi80dgKh2PpmsV4TvA4UgYB/
+giC5SnKdfQLEM2accMc07C4n9GZeipY4Ldsx348OdI+EyBZGMgrDSrTxsiqev894G2+TgFFX22g
EV6sbqxhSoS3RA6VlaDDx0MP/XDT+6l+bYrqbm6QiRcQQRus2d52nZgG1hX7JvbF5swSdivbPnxX
HbuLeGJ9QLP1JI+1bShZ87kS1DCwL1mWv+t+0X+GkfHBLUd7B78ECE6micWzYIWenVP4lcvPUfKs
nFr7FGjv2NjiwHp2v1TcDLF3YdpIorU75+ypz1XDx3W4qchbm+69hY2CIK8wT3UZvWT+tAwdem4o
lkdP2KEYTlYCCp07qC0G+ZzrCVfVrlvWzDMH7meYd7ZOqqS1s9XgQqIZXFzHmAx6f4BjkbDYx0tO
DKSmXS8hs17t8FDg0IOW27GCjVgJS8xzQDPT7bLoTKLKrBQp7m8LfZvDHGYS1NhCp/hOPvEdpdEj
Fvw3PTcDOCp841RuF7j+5/A62/bohjvbx7nxFHUOs2gFKQ2HVkQWYAq+09jh1upXORaN3xyXLhik
PkXVqEIGpFw1eb3vpO+J5bCie0zJYZICE0wMi8eA/ijxjK/iFCwWytwEZWyysUNyS1yEtc+SSIXX
wp17uW+dqv2ZDl2CRENaDNDbCC6lUuF+bQtn28+Jv4FMMGy6RB0Q5T85dHFJoma9qL7AeNYSBNyR
WTGUcC1YwSNYXH7U/sEH0u1xAqUbqBxvToNnN8QHTT/jgxqtc9Hb1q6wEnCAvccFFtDdNoLEygOm
4IHBe/hjwYe66xc+mn1+c2b4NO0qUVUwhBz0r80o5tttzP5e+0N95qtIsRG+yic0WOs6rwN3RmSH
Yzvb+MVBvSAF2MgPs2/18D3kBWgDFqW1t/k+mbXeUKdicx/TT/mIzxmldsHfvoK/2iRapYJslSd3
Sddzd1ocq3iIGlP+cCDxbXQiy33vBW2/U70lBcVAeY6U5jp8XvEDFRVVdG2FmQsmsQL7lXH/Xf2A
SjG2jswSTtTRq5RhKvJzN522nQnEewa1rgDxXGZnl7eWTmE8RrfMAhfouXqz2wIra6aWu36YJRgy
c79gbzndTAY9XtTCYGb21bT3ak/j0Ql32WL6k/gf7J3HkuTIlmR/ZaTXgxJwsuiNO5xHeIQHzYwN
JCOJATBQAzEAXz8HVdXd9Z5IP5FaTksvapWVxD1A7OpVPVp1ehcmebpd7dg3d9HJse4Uld9Us74a
qYnFt+CsUSzpVVpMHRuOq78sA7AHOw+7uwM8B7XdMJ6yzHEOBiv6uOMxtNdFeq/D0tgry4mVZVbn
Ii2KAwYdTF41PYgxcG70LKPWwZPpaUD2LcQvYXbzc+tM/jfDIOuFXdY5dbjdNq4W1qHyjeHcZfZ7
40TNCZ8NfetqfvVLage8ziecCATtYObtzdEdr/lhce7MZfxF9021xXfI4i9wWwh8YXdy3fmIBWy6
1VqE24xb/SHNWv+0QlcOjd/M/c6oa386Bo5Da3Q3JEOsETIeE02iYltxVbwj0SQ72lPaI1avcpti
n4kxw+K4JdP0wlkxPwFg46K3jfqxHe0nXApQPS1Z3moiwBx4kulcJIZl7B0ybLGHGS82hE+tlZPR
imjQlhnmpAfPBo4WgcyZBvcs1xqsgeOSnO3GDQ+FS2XUDthtcNDJkN3hPTd2JU7X54Z+q2Frdjmf
b1QkX1jJA65U41fTC5q3RfJbvDzCGxxY6Hc7T8v7GobXYzlwHlbR2D7jM1Abjb9nG2WpxOFpYTHk
eWDFpdnkWLZYa+WQfPYlGfnGb/eUqvWf2DIhpKLYHvOhZjhgLxl7U6K3FiPij5wR45IPosLxQydu
bzKCuJaJEbVPir0RLTz85Ty8M7F7tF+nbNB8sKtou2lsVUDVjlJavvqSTdgybRTlXRI03XVmxL6L
+Pe/oG1MO7JN5gccXWPZemJ68ypJzEQOPTNSWwiKsCfehWna7ow+nY4WcvSoLXVOvAqHQESh8hsB
m4VvN6h3XWG022BZ3EMHaebMRpQuNNcdXnssnWdHZtYP6tN+iY5DMpJx5cV1Uo7PjfCeZlOotRR1
juc5GO6Tmuew7g0e/T5HiUonyHqz2GeuU+zy3P3C1qHegC30oVdxyLeQBTjH8QYOsyQ4tDV7yLLr
l2MyhWFsVz29pktVn1RhTvsS0+LDJBx/44SFdUCoi95mkWVXyGg/hympHkmkFIfAtziGcNb+3oz9
uKd+VF1Hduirn32BDUoRpNebmG1ZCN100n9BiTrYhREPEac6LxRnNw3njTmMOk4qdeLaqp68DlPj
QNDQ2pHD4GioNJ0cjD0r5rLh9obd1D7B2IFV2QbVjkAUG1dZ9nzY/mtpq+kUlWF6h0YKVrFJHcBy
snk0ByoMlzbyFoA0gdwb5bCJ5kBLqo05BWKgBQ8TDsr59G3POJTKErCBcDdiy8QN8QMpavkupeef
wwhRJSx5LVizDXCWoAFAUN94yGtjPBmFAY0I+arkBd+nL8gAoAVZN+AdaLyTUgPk2LK8oDNiNCzd
Y9ZX4TVL9b3yrQhET3oMUmM+9aSTH3OoZseK9rj3kPNGvlM1OaZts1hktSZoxreZgAMH0oLHaT2P
2WFqO5orrTs8K8/Eq6ttkqtXLATBPq34drQ9UfAHsU8O7UFhmntiEL5NpuaKTr0FbwYSVIexJmk+
W3ulsErfSr2tQ2szmfQgyvf8dvMDBaEbPzCLL8WBQ0hzROgPTq2ZGGprRCWxJU7r1sVEET5TnEyd
igcjzf4iI5rhIVWv9hHxg4PF/G3wIt5Z5rpqijy73CW9vyOk8D7CAGVXcocIgm+e6iOxqfLmjsJB
cP/Emzdl53EQnlf7KaiDwnxIa47Be8JUcetZtECTY7K2nUF932Kbn9Adq30S9cHP2cGVkw31BLZr
qq4UDtovCQUtZwCMTE84Ochlt4Z3S7pw2coKKmWL0raZRoham4WzAEv5UZ1kyI3pETHHJ5TPz1Vj
N1w2i3WDeIdNIjB4AWc19OpydCDiz26fP7nGBCGcDCNTK61KRzku2sLuwl6LXs92U5hu/Yjdpn63
eL9hReZu3JSt4pA+pM6u7EaBX8kdthUG4hf0l2FPlUu31YaTXLKZEawr0/o9MXm8s1XC0F/Y9hMB
Je9pVYxu6Dve2c679jx7hQ9XsfKHI4bG6FCEkXsbeau91HxujNMYIo8cV7E8NUDgqCiZnjCnfHT0
uHyl3QWzu+7GsNhg8+drKeFEfSy+RQogzSpeK/yLGFZ6b/7oR7W8WxI8hDU2VsehUZXfZzhl+2UM
Q64PxtNwGdjd5DCgmbFDFOo6c8+DIwxst0V7zjFK38ncSd4TqBZb5iYzNmsTorufy/GlH4L6EOUd
ndZImEeuxWgrSk1AShoyQR4OqJDrdqUPX/ibl9X3NSlLw5jVtKuyNmLOoKDLNzYpryc+eu24TY/e
WQ8YdfCs6neTOAWhDNTAZAsLMP01TD3DzZbTNNpbSFTgAgLPBbLiNHIm+mYb1gXSGdaUoTUvc6Qi
lg8s1fzqwoVYVjsM9s3zjD/0WERDghLkuXuhnCDfE1osrhC3qg+nsQn58P7lyTQ5rf3QSvOT/duK
mgtrqnwnZV8Razn+mwGHQx5ryvnatkX6pg3FYoDdi73pjNwC3GoG41lwpumT2jB3fTP1P2m7T80n
ieIYo18uL0raHGPzVVu3/SjWrnmI6vYZli4Xim/uujm95phJmjF6Auq5iwhExOlSvWRkEiP1bYmc
5r7X7TFMk8FbsZB53E/uhWfjFmVbnnvo0d5EmLhaUIBZ9h5C9FCUvfys6a3YiCKhtI0VNHhlZt7h
wgfeeIXtUfmX3pTdzvvcnOu9v2ADG+puG/rrNqd2NwQJHj2jYocBwnjuU/zg9X6Y8AZNtJscx8F+
oqeDhLTysZERL0s75W/8Lv9a4nfGxsOrIvNoSobqZqFVHMkx7kSZXsjrDXtaYfh1/osaZG72ySdb
kZIwYB5DSOZSbxnOs0QDBE6D54ApcJenE3hSAS0SgjZgszEeAZ26urlm5nCFLbk2q3YEkqvHhUkC
B3ma3wzWxQBITraXY66iaJpuJpTzdNvCIj2q2QwehQ4voNzGOLGbr5ZZfMIzefBmG4WS7nTgoXEo
gl9OjnthcEP3SWaluJWzed+U0/dCKA3xGXlE8203OOXLZlh2LcysOMQUf8ZsVP6egdwkFRNvb/nZ
JfNcC8ycFJzdachiL0zfXJS2BHMdVhjQOWKH1M6+RPYTy3CHWg2zsRfO94UmGZKF97LKb6WD+qIU
J9iEpfQm40C/FcIst3ZN6qosu3e+n+M8phdLOe+UTzXp1nXb4KJ4hBw48SW8U9g+AfHL7kOt9Ds3
AgkOqwK2it+q3ywuzcptT3RvE7VEj9d0CLdiEQpu5dl5YH4l1UxyfOWmWiON140dOCIOiCleXQ42
aL4UtjZlnWOpoNaPMS/5ZjSlvVv1CQDY48fgDs6v9fm1HcxSfk/YwKgzYUealAUdUDWmtFT19wmL
sQlhUfv6ROqOwU63tu8+BMVcc3wDf/7sSjOaOdwN4EdYOPDwOmNIz8i6gIUtt8IbzV8Dz9PN/+3B
0GThMGRHvHB18RWX2bhPvLZvvvxrO4r9j7ZkHM5htMLWVsM0aCzzn3sKctlGqjZTcQScn94Kt+if
tAUikBHZRyaZaG0KNpY18o1nw4AG3WID6MlMR8lXctj2A4YF19gmRlEEh4m2AP1UsRnvtrgwTPDD
IjOLnXLGKd+NpQYY6EVVNmBHIETg+BV/CGlnvlqqAX5KkShrR8wMovPvH/NvudL+ZxL31gap/94w
v+vxRTQZZUc/qz7r59OPf/+39Xf84Uxzg9+ADzlcadZ/OMn+tMw79upMg6pHjxj9hJx+/9OZZrm/
UfsQrgwj+EVYxXHg/8nbc36j5wLXdURUElcXg8DfcaZ5KzvwLzaxANQYdvkg4AjIRoI6s9VI9RfO
VM6e2Oz9CdlDWnVwHkvlPdqNxxoWZq9QrLd71u9I5zWLd2miNwU8cRfja6cU63AFskh9aVPl8nJj
JrOxu/JSUJeM2tWvDqvD9JxydgDCOykW1SaTqdzRGuGHnMTzIjuroU44JJccRQ75EoDxRPt/7OpF
8gxjjGTc9qCAcNZkHY+xV37IUlrBtpOIIJThWMtz1vIGizNlmhHHStmsr/Em6LcFCb2b0zr9I5DP
1Nh4vP6mgwnQt4Y/LJGdF1Z5EqGmURc7Ypg952wRyBsJU3mHtgJg89plEJNOEEAyojFzVNAbyzpY
nBTmmAQXqBJiP5WmkGfHBMj5ULmzoQ6lF7RiLxPi25xs7bDb+oGqABVbcGNHewNx1YkYbGCilfjP
zQwqetLOLBb93M+x8PaYDRjXF5M1axUEzCgeD3SfJWpluVPcTpxeNsM8QJB4BucpwNLiffUWTHZe
2oWfJNEmbEDVZPTmcBuJMRRsrkZMIdF1QGHr9JONJLK027JLoWVg85lAEULBGdySPsrFz5GFtyMf
Cgi6JNs/bqEUcsDedqSmrY1ZqSjYy7pkSvOtGkYAVjWnuUAJLfsLCTr5YSGiEb0ketaGj8CQLSYG
jFHDBudRNT4L1u7mzs0DFEx4/lb1VLf0Wt3jYe7wjxWY0rcOwqUR+1VIkslqBxsfkYp4x1piAacE
WimwTws7+p6suNQ432vdRhnRAXs4dZhlWBmhFAM25h0wxsQubDpKhJqCvT8LQoKLGE3nbM+pyeF1
1pnP2JtVL1EFYADVUPaPYgSrHlsO19xmAYYCwrsIukMvlvAx7Yg1QcCCi7Dx+aPu+AnlD5knq+YY
DeHaQk5RxZcgyDXRb4L263Xr47rZ84DPp9OanSakQio0p8yswyRBmnG2D5MHJ4VvBoIESO4Q5oL2
1GR/2FhH5XqioICkdsahvUSTPeabOSzXOc4CX6Nu6EHBU2Q1OjviiCMtT9N6QvZ9VKayXg2Vm+XB
TtcNUsa13lA3YNQDUPMktU8JefUVI9UtnJSwl3Q6J7mduP4XkyoKyqsdP81tKGD0vHzhYBH0DzPj
Do5HxE73o1/IwaImFJ5h7FmKGCR6Oc/XycMyjdq5x9Qjx2valhz364p03Hcr58i6bUXqP5rtWEUk
4ZdkN4wAaHCmlAowWNteOQdqF4OZFd7aBTfHkSzzCHWp7oxLCpYYGwQzKiFzaE5UiUyZteLopYmJ
H0o9sM0U3EYoGOtIoEMe3wXgfZ8HiENHIFBkMUnp6GVH0jS9CXJ8B/5WACmwIaCnDACcgWkTOek3
/uCO6d4sh+yETMn5WDJ+VXGOAx5ktO+DvBH5HO04s7IhWMwol1sjN6JzOFgciSqukZs/JwH1kBn7
CJ6mhDJGqwNA7dZy9FCKgVnuSq8mHhjUoXjNa3r2Osgncof1B7qbzjprQrxOuBeUzIqfIgNbzUA2
h58TNg03rknbfvi9QZwexmJ4QgKMGCodS4KON4EqkYXGnAhqG7Gon6eWowIpJ3tHft/GCyFpI9jY
fmqeF6Fw03CHlL8Coyo4Myr3dayKNoWGVCYMxDJq9TN6Gs+R2YrGn75nB945cyDMMWAlzQsmPffa
IMBOOxa/vrN1tDUsHBTz+eqjkMmdzZFv7fLzu/CQ8qAjTs1u+8ZhkD6nMO3ZcytHddmeN1m60MQx
yEfKG2G2OEvFDSVsjPixi535q2/0UJwZ4+eb8hphAIIUCTls0dhD+DAb3MlIAUXC0YuwGsmLxe+i
vmZDbU4e+yrp8CNQZQewxCxKElhj6OvovckFVqOk5+G1CWyDKIsFKQZa0qwEU1erI3goLpEbxAjD
929ZzkbQ2bt+IbESm94SAunJzXeFhtWfsTNkTGJ2jylRR2EZbKPKRZ40lQFSKki76txgF0ihsji8
/YpKtQBPenKjW0yZ1g/k1QW1T0XEjrBAsT7YzIh4/d6ZCsXmxKiI+8qFQgBdQr2LKymd+1V0YoDu
GtDiOwPCtINxTDnDq47c4TlhtwFksijaR24BPiun2JkIhEJ3Y/7iY7M0qt/x/8HyFgBJeNZ05SB3
uS2i4eIPiySi4bGZk7+qFADfiWujgYZkeY4Eo7IGWtjuKultInzK1ZYOyOItkB2g6XFIB/FipJ7R
XBmI3fYz78ycbxcEflkDcfXg3e/6RclwSxa7rbO4JLls7puUuigYYg0ycZc3hhl3OY/pbblYuY+u
EuTGBpi/6pnWe2veLqTsHiVfHmv2lRS/MZLeSrCNRancoWcU3/j/5reA5PHTnBsL10gxzS/aHIOr
7groFZFu2y+EfexlU01T4JwXbYfUKysd/TK6fBGxlEN1jUydPRMs6R/tKGlCAvPR8h71CR3MUzl+
hSe13GdS1IC2ML7dCj9VL87YMCELZ5LDvsRPAP0nw8O0XmIIpUSvxjWmVEf+BiqaxlkcdSAoOscE
RCgdOGNbD4t5tymm0k3xVk/LXdJphgirKpk7CLTo7eKPaI0sO0rWqy77Tz5Ktw2khBMJzGDYZo5Z
3xGbVPUuZff31jEPXkcBZIe1DcWHYd50P3TXeU9SApaLLbOxYCiHecJeL2k5+xFhShDkceVtx0pX
hwXGeHDyHM8b+Ik01ANlk1dWbGCL+hX2WnM2lFArrkE3P/olRSlA9lZfOKENNgfK1PnOA3biVex6
2CPwcPfI2iFhpjRoqnQbQbObtlwnLBmtCF8w9WKDPvZVwqynLYqBZ8QeDpxhY37321Qa8BnW+VZ5
kSE24UxCDxnQr14WUzjVZWIrE2zyMuTMU1V172wGX/ndIUJOR8ZSo//VtCTwCORRH/8IN+jaggD8
Etf9AP6oRERkcwqiB1R/FAlscEFfsix24e6Dncu/5I4FCWIoU6rAw4UA2pYEHwt/bqQSE71hCSSY
YDF+KCiz5iZ3S9gbHtmXYqOyOaFas+qEu/Exw7+uf7/edVOSUixWOC059SKo6JKids0DUhCWrJcJ
7RlpxDPOaa1jLfRU7mWz+A9T4qTsJuzJAdaZT3SnpTWLWCQ/ZR0MToPZwQcdAJaGJuQuFulgHifw
/F1cg2/AK6SScF+Whn4iXgVVb/Y4LBo8sV2+sU1vL0QWwOJ7P2s+kvmsp24gyddO1VvtWksRbRKs
n/Aey5w5IojsxXyiDNUKXlRHuSQ2BtndJVBiDAbhvrnht4tIbQVavUeYjQsHR0cowNgsQACxjAa1
4eEV00023bcagRdxoEo4AM6SW77HPkTqcC/DNrqpJQqB1bOThw05TE+J34Hcqx3W+pvK8i0asDhG
WrFh16vd1DVdxbq9LzkttG6J2lR2VMeIsZnfqBPIGnrhDCvdlSkm2g0WDCz7ed2Ib41D6QuwtXB+
cKNw/LQnLf1YVpSvxA2o1v5/J/A/52nqzf/VCH79Nvwz9J7//48B3PL93yIiUASwrIAq5oAx+4/M
+u+/YrLFJdPOu9R1CC/9F/KetJiJXMPvABJvUmf/nyM4PHwP1h2MydBF0fHcyPP/zhBur/Tj/4pq
hdgmf/9HeHTLcitFEPT/YQZHHoCZ2NbJI+l2N7bTnK6K7nMG03NsQvsIOA5IkkcTowpFEsufRCNf
8BuOcR/gne/R0DpjCt6sEMknm5gABx4qCZwKfLPGYn/+r87zh2qDnPKvrjKcCv/n5ZvOir8qPb//
nj+uNMf9jQVIiNc9DECdhx4/xz+uNMf5jYuNvSGiDjBL1yZp+OeVZtu/ofEARmCT4ELJXmuN/5R6
bOs3/hx+0SHA50cBl+DfoCP8ExE7sB3KB5CMAkpBABxYwaoE/UXpgTkvbXqV4CRFY2d9Jvw/umOk
jdSvpAFA1G3ylNFRbK1c9hYpNOFOOP6WMffBbHTGiFJNb7vnPf396+n/tw6OVeL97xVBcNHZ+I+C
4Pob/rhKDC/4zeVWRxDEgQjhfcVr/HGZEET7zXct5LjQ813UvRWV8R9PJH4JdDgEAYI3bAbMFX7x
54VicBHB0GB35HuO83t7x9+5UmwaIv7hieS7Nlq16VAYHJFYZWTjn/jXawXDqrK1E5go9GpaazmX
mo4oRPlhvK9EZusXw5azCU6BdSQMnpqEqaotd/70iBJ+CtEkoMEsbLu7LsJPhG7A2MOyyyXoum3m
hUkAP3X11NdRmu1NIOiAyvqckprNtEwMHPUy4+Fky9BHRNwaJlJPOV57B7XaDZtt6QSpfiH15d3r
nJ3eEbySVzu7UXrLBE6gb0Hn92M7SwinmP5PTOuq3Lv0vv7SZdN/5EKRYg973tjZHNAEqCF4J1F2
xck2vagBMBQzTLDL8voBq1q3kyXxezbBb9AT6u+GZnnWjaqOAzF/0mrpXJbJOIt1kZkG+NLSXrLT
riiCazK4TE2JvLnkxsXkKHrB7sDBW8h+b/lNcprH6OJ1XvGApVz4cRo4Wx4Wt26mM4rsTRtnM8G6
sejHK1FMOvB4kMSgg25JqX3sR+rqDVN66tNZPQ9j4+9CUH8n04YBZM0eg6HX/6xKa0JBCx4EBW4n
hMBzE/5uE7tRn4EBpybjp6bslRXYcMCvvOyDOa9vVmF/RrhetioCVUHdZfvalBkVqTa71tyUn4YI
P6oJ8y7XZX2gw+o7EhGocGdodnaWtxtqDqeYlf5qw83GZ/haXwhIWk9Nw0fFHclgUInkVRIA/ci4
Ao4Z1q6d0WEc71WIIQmWSLsJAz1MLxnmf/OHhjzwZrM9Jc6hg8F/hkU5nwjfJw5QFTIvP5KxCKG/
1bVhEPMosYFf0dLcaE8nV98fcsM37xp7ccNdVIgWhXoIg2dj6itoVYzwY5EjIrSE/mIHzWke7kOo
av5jMPcRFQxhZ1Ve+IuGSrqm7kQwdJH9mLrC0DwuNdjJ7NwhP6BJLAHJ0tYrnRTRcRmeUMfq+RLW
JotjYSjrWTee/S1Y8KMZqAvHIU/bm0XhyW3UnTpmtkdJ6LRGtkHrp1sfrNMXLltny7CxKoD+SpQx
y/6YEs8k25U3vxzhrIi2itZErJb+WVdivg5Ckjvb1Q3G7u6tA1oAojWXcFZGmqsF3tOrNTmPIqgd
kkxOCUIBrYQ6MfqfmMBZYOG5GRp4vTwvwrNNvXYTHLrWmBZapQOiHWIyLhqC4TGM+olaVM/ZuhgB
gHvbTBdZ0nZ3HdkedewaBMgYOl8C666Wc/TJyjM5Fh774K1OE8gLrhDJcUiYz+a2e01V7X2AHAEt
W47IAiBoNGaZJn0ESTUfAgM/U4SrcV+zRtu7LUMzrhuiqQnGCLuEapHW2Zel8SAx9hV1tPhJEYIp
u4M5B/esyiSCzbKcO7cMyVQL18nDByyM2UUlDeEfNLCLRH7dhKbS+1C46ktdAjupe+3Euu7D+3DR
+TeBDwY9hsueOju+DEdEGxeWSkwPebXRGlsXzXtAEDtr9U8AeL+EagwPJhHaQ2gb3amwfROJAyNV
lzXRnWRKudaV68R1lJtHKgHyi061cQldx33NPOCnnUjpIcPMuWP5eurY9z0D45jAhPJXMirjDgQ/
h9z++78qehOKJ9ZGjxGbGH4c/L1ZT5vj+hOsu8Y80u3lxCHGB1bvpK/UpCpieOk3iV5ywVBunFWd
6pNIq+klxOWBqUEnDz3UERQdMgKparJTNfb9vqN09hK2Wu+1WUcHb8B8HzCCnjKVsfCYZkwXcJR2
YcHfnTXQI5vJ/xomc/7t978fpSN91wy9B9nxf5itiK6/f4e1qKcXcyr7U6io3b0XCFbvJrfeD9F5
IUmOFEJc3pu3rgjyb11QVHEHhRFjtqO+VIyvn2gwZVwGYrA34UjzoDd1/ldpGdOpF0b0go14fFZL
ZbxlDWXKhURnya3QZuNdhXfawoxf2qH+lWlD3ONTDS6RRSOaxXanCd9ROlC9T01Cbapcv2OfBIow
FubYM57ZBhuv9FYtfePalo2kURCtPLumtdIN0X6ps6zlS5d5znkK5unQa/8hqc1ndP+n2cdYjsc+
ZpGwSz2N4687VcGwt4f5ODjOJ8iTemvmwkXrRkU0g7U4oAlJp8NVYRX5GIrlndKOeuvIlspD35V0
PVrdYSH8E7vjwMU0L/M+Q+fdRAJnmjt4eDfr0NnOEypmiGwGfi0yNxgB3Uvn1NBf0moA25k5W79i
9RwITxwxg0B30z4NiTNUj6C17C3YvnGT6PmNXSkSXlC/SDv5GFTy3WuBBFuV8Wwp3V55l0SArOfq
aFnY1vJhDYMHPIoH4hX4zsPiGBHNeZ1wgzErLd0X4DnNLiBFcVHZaBy6Ok13RK+mg98Rdo/amQe3
G/6i0X6/zMHRhCRXzgD7iZUsTx35+wsKwqFLYCxpQEv0r8sHWxrBfeOhJmM2XC3xWXihkZF2Ttnv
ytLHz9Ckr0klgL+uYGHddue2z2HDLFiTMbX5xegf+tDBIG/J75nL9hBXZ7UtqCv41eNpAn/YmXHU
JSO6DrulwpqPmLUoAPCooTYjTBcAVLcGIfq9cOuTO4+wbXO/uBMF+1nE3Qk+kw53uEd4DGJOP5MZ
mGDmDCfu1/xgEITHDtWc+mh9Vteoc1AJv+VzNvFS7J0bxdDOQegRDZTm0cfSw/5pwYHeguHD+BoW
4XOtaIER4JaPkjwiCIsCqpUouyzuUGqgHgdudRzxV94SQXoBlHEeZ5G2T5JQvObiS7Pr0pXFQ1RY
5Z5nNbApQi3mjdSpesc/67cAbbPhFGaUI3MgpbpFwAs5+rPdn4Mo+ZGN4XxNbEvfm1VPCkm6Vhw2
TXnLTML3S9uKk8VLegcCKSl45dETmWAmOSiaKDc4x9JrQhhlryiCfSkb6eKVxjQeD1ApPqqoMg6g
MFU8earb0iyrT+NY+ufZycd9NrXGJStDefKqzro4fh4cNc8rAJR1wyWZr8ZUNXKZCnnH0m0hzVBZ
J6zwAET8CUm2SfFsxrAisUWBMJlju59hwCOQoyCzdJ4xLBrYati1RHcs4/DMNAH+/bJu7im+UXEu
ZbGvZ8b/ajLVc6UJZiNoJuCaZgF2Ppg/RnaCNJLbmNEFw9sT04GOA29cdtWk05+QjUFtVEN+aEn9
wU4l+rKjvxkPUtng6OekHpMcmx8bbUe3JunWI/S073xpXDVupu/8wRJGSF/s+pbn/2j2y+s4UYea
uKzDMiM/LTo6OxqOki/n+acAq/2D7bt5MPwAf5WQ9Ok5uHHzhNqIJNEHVj+aF6IfUIhaJxBmM95J
aMi/SKLAmC2CAEyH/NJL3d0DRq5vrmQvqKv6jY2F3DWpOZ0r4s0vEUfGmAk6O/k1PedOzwG0n2n9
zmf+IPBuv3ijP5E3oFCCVxlEpxAey/CUmC6pJJvCW17LNhkVxdskidLy5s4huAiw1gf2VcF7AUIj
52h/Fl73I4iG72bBAmvxDIelCovGQlu8zIS9YPiMRKX2o51/+hrz3iDyb0FBVFAv7LasoX1Q3GMb
6PsubSQIqXXDgpOjRrcVoc/ymAQ3ko25digF92VV2XfMIuWhmhagFybGQxOXyIp0LcKLcHgeoy/2
HJVtlkfcl0Na6/1U8RxVzHYbQSnyPjPtb0QT+Hy5WX3r1yuCQ/x5Xo21BqsEakTYPkxVoLeDRYVs
mcqKH5OdxAqF4DxA6qVnaX6GZOof3bY1gSWCJRg7TaKvcK/ACL+FRfeaV+SQKPJmf0q97dbC8rnv
oBSTrS4kN/1CxWLAmTIU4fpD/elkITmY1h8eBXuLXS/bn7ozOOi2qtwoDB6sNUDM2GmAb8GooM/T
o2qfFwNPuNeGORfbkLx1bWMAffG0v9eclja0SLUnmSn3EIFGJxsUfceHIkmREyxBaCY+puzkNPKq
O+Knf5G1c3KMsD0nrjaPvZP5D4Rv7w2k6YNBoOFs0WccAxaJeIqQ6yNy7O+blQxSYC49EDFLEYYJ
Ue4Y0gXceJfLmRN43GcI2UnqGO96RXSD/7rN1fDNWpriFaT5xsW59dQRn30R6EQHDCTOV+aqbj+F
5o/WjPxzhG0mdoL2wZyMh8WsrzRFHUD/JA9gCJpt0+TVCQzGvIJc1IYL95PykjuT7/U9sYCwcVzn
5wixpKP99Sz9EZtOQnULnoIZdDA5OfixhK1722anVTTunaYI+Um7Yb9vjZxNbkJBAR0H5n6MFrzU
BSt5ly3WZUwExzPjIwDufh9E4xQ7pTH+TPJQvTmZVcYhdJ69a2jvyPOLCL9skjfHc6trkZn6sFCf
fa8pwr0TCXAVvVq2nYwzT8KX6ZtaPOrAqeJl7ryHrE5ls/VrzKhZ1et7kkhQYiyHJmzHJshDN/eV
PQ0N8YaDxWYu22tmz+WB4CP8D0IZzjY1lx+VGy1xPqXjbZoL4zCtcyiHFXKBbu8xeLfDp5u6E8c3
e44Li/oIpp602mKb+UwBSvAuBBs+W55NAbRHHxk3tpbNWqNDmNsLc4vsI3V5ZkB7NdLHl1mDLmhZ
p9B6OZnvlRGog26T4IViHvMmxt69y6MGcWHSrCejiEIG0iWXrJK3saXqDLyEs6/s4j3EIHAMV/5N
M4YBnbnteNIji6IwbVnbCRZ5eFim5JFPl+3arr66SynxBDnaeyad91X57kKYQcLhxxURPVYr+TiL
7O4TK5fLaibkSy8tbNyeyUkEHlLL+QzS4aJFcfTwD1wqn3B4ODBDcdqIbiRgxucutDGEFTnJ36aG
qMUyGD8h/qcjZdDsx0U+3DGisnUNRHAaU4zpg9LypY7K+skhc9HBRp3D+5Ym4mMJU4VAtyevAIjH
H/MkeY6XrX0MZCGey/9H3ZksV45c2fZXntUcMsDR+qAmt2/Zk0HGBMYu0AOOvvn6WoiUlSIoivFy
WJOyLEtJIHAB9+Pn7L02VLNFOnl4UQpLe4RUM+wKyUQrrXJ1mWlJ+aSXFu7TljQpBGzxsDFKFpeG
YeHDrPudVT0Wh/8g1L+ntqrv8aEMpHe46QaTXL3NpV9up8G+j8rUXuP6zh4hCpanJGBsaxp99K1U
bnpqY4oAw5ieK9GpdZz647at7Olk2fm7LjvjGOCtPvm96BdoDwYa9gxepxkLGnp8cjIOamCcjEpt
zYKO6AevxWDWaz/2XzpoGtu0ykhX1nfQNDB14Z24dp3R+eE7uADMIGhPDRXftUYgyNaNWly6eheo
79Cp0xOPDmld6hGJPQq50vWwvnYpxq9aDls7r/D1o6LpQKQW+JMFjkxnpTl8LPMz8md9rCDRwp8I
2Rgtwvz00LFXsDjHaDHGZXzTh/Ww66Ic4xrdvKW0M5iKuastJb7JR0mCzRJ5QwgSw88g3KYAhkBC
8GDC8oCxJ98gOKBWjgW68sS2BS+hOdgL5DWEiGej6LagbMI1Gq3yIolb/2KQCWh9OOWrfMit78U4
JwwCDGGgqJfOTqgyu2Fcaq7z0NDunYbjCY7KhrgbN9nmc5dAD1p9o80jaQZ/ezInmx1/V7iXA80k
eg3p2erSaouxM/qRTlH6nLvKIHWxSeFdZfUWxf74VCsWHz2QUCpZ+CxA91h4VDHBB7ELZA8qb3eT
3Xg7B3HxZqRt85jq7biOIwt3U9Q2xpts9fyh8VSNkyNq5Y2hPP2yRLjwSpw7cS+dh+sMW8h7Sztp
FSRjsCpib1i0UHs3sqVDI1B000AZ1AMtKP+lzePiwo9J4sgbtzgFqinJJ8j710i238zASgjbjcpd
29QUNih+iu8j0vwbgQtpYaE2eyK0tGEJsbyXLprCI4qJbpewceOk7Ufnpra1+JbIQRbhgiiTPpsP
2sCADgXobmguIfQxxSZUhJyaF0GGFxwFluGd0UBFRzIWohcz6SFOsO2gSYfdFl811QTKpjNjdI11
5FE8VO6F6WjJeOwnGSmECCZ6n8xZa6JJVhaWGxMLPzbfBM/wsdVkubd8z+CsFpTyMh9i94ZuWzLT
jILnVJSzz1JD6U1uUAX11uu+ZUagr+DoyNeKntsd0XvwbZxWW6WjJjYCDs2hiCKEAiapc6Wmae+t
wlOGXvKqLoPuCuTccMAcSP8sKaKtb5Ssjcl0ZmwXbDv6jafYTfxrjZ+NonSUV1CmDBqcDvlibarO
ClPlgbU1uwix4yLlKodLPo9m4Y5B8yYphIh6eTGFfCEd59aiuYqjLv+GFOU2MgmHbDq9W+k2Zj+X
18QLxVuWte1SmPK708J9SbHrVWYWHGkupnfIDQRVkFgR0nQ/D7+XHkxioCDBxiDWboHXxFwZfA1r
cxQrm0IWZgwBlSH2JZQ85AuBMwPFTIZXj2JwoUZ16IoA/J/m8drUybkLA8Fyl06bLs77ZWgIcQDJ
2q0gKT8EeftYlLJcwt1Y1+jnC06j6BD17jzr2Re+n+34wFGV4rs+qwYz5MxNObp67u4GI1U8+J5y
zfSCFd4HlySHZnbkOs2OIOlxO1ZjutJlciDEq8FXy1LK3m69dC4ZeyFyGb41cW1C5NmVUttYCFSX
AqwO1JLJend0Vd06CWZbQi9ozZJgQ6WQxkuzMpxdP0eeknqYLJ3QFmvOVpLWfZuc+1zSeyWxDFuL
DcafOKrHFtngysU+fBXHjXaOSg3JZjy11potRV4SRxyuZdTdZVFqrIza9Rfa2JPV1TQG7AbitpFc
hdjA6B7ovautarM+TwEVfZ3SvgWYHOxl7RQE+Exy41Y95yjAx4C2efaebi/xMGoH8+ed8Trcgf67
weKCuRqlJLoUn6qvLGd2Xr4QMuzWpa27SwAGB78VUGOwjF5gQNqLIv6mSGvslPamupgwqUh0axAy
0YUe1Nc6XtgFok6ozMyPdxOD7xUyOao/23tBoFdxWskfafGUy1nLxyHKC/ejiTtb+XPdnolNgYEL
AnS21ixhXnfK5AXo8ZCSeresOU4s4wmnLjgV4MmSLIvF0HuXhIbKpSVURIh3ku3RxJ2aBoSPKB77
kfilMXU5BpfeMrGibzXyORwSLURLxkOb0iLLCPZmyXRj0gk0rc5WXNwNdsz+VtGTzU3nlEvkLWbF
xABDcb8uTXdYT8TerGNPbZzUorsXKqLi/EEQ6ZGYd65WP7UztBNpv7cMNHdgx9SPhES0SxJS+1UW
evXR8vr7epRE5LaFvsmU/hh7JmN3E8uN08o7NEK4gBpzOCO4hSDJWXQrSW49KLu9cR3FdARt3EVK
ZxyftKORaVsM0cbOx40U3fculLc28SGoSeItK327gkDps/Yqbw9jSQedOsXIYF4hNRAf3OU0fXV5
Rx35LYiGSw4aBZKyIryNSC8gUzwGEODqm1Z38zMmqzfXd2k0qZUekdlZNWpLoGC+68kMOpjesGXH
TFnTeCVc5LHbcT4GyDTfpJZ665psHxbi3i9h0ReJfjP5VnGIgyw+VQDqAmnEKyHzZ8C39Lcyzj0G
qs4V5Pp6T0435YXP9qHlXn6a4vjAKSnAqqarLQa/19RQd0ESPXdRZBwCpRm7hFC1XSZTJkkUrMcA
qf4W4156gjuH6irx+l1dyG49OpO8HE2BBbZLbxNdDPtCA4puh0pdmx42Ai8Pi1nLRHIUWI7rYILZ
k+ftUzSwjZxIk1pF4R1Ler9PM9T4ZtqOW5D1fBZOESDgU8aqLXJecUz7S+qufdMTAEVYRgybqdtC
Ft2n/fSUtcapDtrNZA74uYb2kJLBVLS8gJHtJxsDc8RYWKiZ4Wua1hqKLK8nmFVzJCSbruu2TqLb
ofZXQ8zor2xz/yoK+Q/hmDpWZT2utFrdMGm7MYdq04pwr3C1ZVAsF+w1ayPr+AuBmR4tBGN5G16R
ivugBXzqIJvQg4b82/YtSQF1wTZ4qaFW2nwNHa/GlmDLs9K9vSa8W8NBxNVZ2WGog4NtJmvXMhcT
EsGrIS6MBfM1zN50KFdk2B9SwvQ4T5bOQ1jlj3bcUP7m6qkctCuYGEvLqG/Bz5F1Mxn7nklkyGlx
zZxXPepTfAFoYaFlzYotajWk6l4PoYVRxW6g2F+gc6vXBiG7+1b640VA9GIBcQhBTGSto1koHI3M
ugSAnj4YXkhIdFEWQinriNalzPIf7bmysDUqKCclzLElBVO1pNLjf3nKQr1fD5N/FhxbMIjpUEF8
1ga+o1RiHlaFvAwYIGy80j0EXiiPZW2gyhvN3MXCOgExCuJogfCuv4Q0fSwn6jiHo+Y6c5oIj4Sp
Hq1qbK4G14oPGilgZ6mRQUlSFf62DIEz4Zhb+izRPqw1Z9OIlBQ+BovqwSrj/gXteQnNhL4LL3me
PkeOzWmdutryWfOVOYLIAYa2Hijl4Me8gdiyllkUgMmqSK4kAIhQV0J6p02m18zzaD2FneWuTX6Z
2Xu+zqXJ7k1pYvnGyiVvEi7HsAjoZkSdext5erLr3KFbW3X7aiUJnQeGVPQsFrjn9vyCmILzgqY6
cQRlj811bG37IPrsxsicjpEGCJt2fLD8/ICVtlm0un41a4bXwoXQl/nlQxq2V30HRn0igcBRzP81
8rOQrwfVPidZCee591oF+M4HTW+3SFKKu7bo3ANxljfN5Ow9X5qbFtjV0hzI/W2t6Zo4S7XOYE0e
qm5aOWSEMo83njrElsu+VKRz0ZyvLT25tvlFXTcBWxbBLusCdzsyGCXUaVyZCG3xJ/vkTXn+BdaB
GzenaVETKRA26L3ZfXZws3Wien2Ik/b32jO+t92QLtGE0s1TmNyxUD2gZ32VerMiWJtRimOvOyuI
eI/NK/SqalOQz4EwHY0qvlICVz0Sr1zmc6Rnu5QOOCW9iUzPdJbgd6ug7Z194cZPWsEwIkkFpWJz
UWm9Ce6jNDZTXd54vsGR275p8B1dBqRmrCrivU+kebUrv6G93WXsyiyf5sHLgRTCq18xgw4PTRdZ
G3wExU4mlO2Mz2mmk7Bxcp0iW1aB92BgqrzIVWKfIbYe6xwDkJsHO8MfLmOL11CfNxqfAwZO93VW
1NCG+Do6Yn7oADHBTUR82c/hPkWtC4jRY77soyjZtAzs1yFsqCW5KuRcF2O0Tz2a1rojoLZwLABM
1p3s1Lrtpg6njt1flyaKEd3VH2oE9gs7UBb/pwghXohn9PA7ApjOTZBn61Hk6VnHYkwBipKeDFJy
d0eT0w2pFzldXA52EW3hmL6n+dCZiNazqyJQhvk+/ZVFTogrp5gpLbq9WbRuchyGiQQZVdapSRKn
iQnWsLuk2hMMYUCKAOiGJSWFmzwAYtW0eGPXsq9W9NGr51iFKX36pp6+hbTqyGmnlYSBhWZkv+Vf
9vYZwIcs1qnnjOEV+zua54owtR/Tz6x4Ru2Kfn3muvoug2ebbIiihHO8wEfVF+CTStglsV1pxgn1
BwUhELzwqVR9YF40qInVjWAoRjXNe59EJ8S+kKK7yieLWgtIp1q1aJTyA1lvKF0l426a97Ykn0aZ
ZadvC0evmDUnU5FoRzJBYBn1eImrFXwOWlq2adXNKvZiTguEwXVGNABy7QfrMSdvRT/I0ZjgB8aD
ZTRr6h7Hu4wQT/Ae95mGuYss8FVvxCQNG5knr1BTeDiJjZehtK+8ysaN03XOMnXyiAwunGyAJtGC
xKrc1VidYl6nNviexb260hJ0a4sqbyZYoTp76VLPDW+P0ONm6lz7LguSx6DCDRaHNMCxAwjIOpsg
Ma+8PnuDnbfSUOBAsML1f83gvDgEmkeGEKthOz1YUet5PwD3IOyG8uwcZV7f9wozWk+2hxb4r6HV
GtsM266E0KI6auAqPY12RJI8USRkWhYQHZxwYggT0XV0xYbhRbqvO/5lHjfTHtJguqpKCJILtxke
ysneqWoojn4jOLxR9h7hIhG1jBHsmNlhiM+ShwSDzKT1DQFYMwvArnLcEvL6kkOJDQUyahGVh15R
43E6IsQzm3CdA4+GPxywjjoCEqIe8oX0jWvc+zX4S20QzjlFCo1XPx+RMsT+Xusq69s4tFgp+umb
apK3gqIDNEG1xUHm71xV4r2BFEc4oB1/y5V8E7gF9pilLgq3SrZF199BuRmOHZ2v67L00rVN1tcm
jvTveYO+PwprdhlTox9dTQr9IQe0fBF2cfHsehxo5TRtrIE5OSG9ex9M0Jr8F9Szc6ChQU48Qzv4
pZJNUI5CrS2jH7dpkDpUCe5jG8aclPN6mBNUgBbYWbB0BMSD2UgXoWiQZ8+tbqzcU3coO4nvxDh+
jaZP7voSoirDlfKV8HGy1yIZrDHHE3yE84mYEjReuGM5S8RMasMK/AMplMABpakt2qrM93zt9F09
7xghpnkrGRzQ3J/WZt7306UnRn0JDQnUg63hFfWTp8Th/FlHbG2FiG+TuCOF1Bu8NWPY22nIsrNM
fMa6klCo1m0bubKzeEBob2YUM2ik4JX0LSGNime/oC062gvXk9Mz8jDxkkrQAdeN5HAo6OobAAmM
AbXAWMT1ptExguHpJJe3IysAww43erLSbII2k1rfQCtFTBgLdY+yjYA7OqDEUDHgJMP4MM1L1qKp
/eRseSpnHJaD/g2LZanTc4FUWa/6ubgxam3aUXPED3ECoACZV38QNegtFjAKa88nob5SvAdrqGdE
6lQtOKyfjAT9gGmAr89sSMF849CX18sO9s2aGKn8VEniUK2yPwxBYeFycWqceGTEDqHmXJHWMm6Y
ScQXzRjmN6HKX0UViDMfcY4/OCXpBgyYcD0FXUizbhmLbGkdvxNp563wUZ4csPfbYrKsa9UaoCPg
v2mrycH3hgYonJqj5wTfZ6cLk8cW5sS0Blqi7WOfI7KIopshYZBnjfSm2Id3Xmlq73mJxoBkpmU9
Flug/MVyID5hzwqxsW1EPR4fyTrTYky0dQr/0SDRhp3ZSYhG0m+xMtEABSzF5At6oNUfldWIvTA1
oJco4ZeYXzaTh2mXyWcdXZGQhAVW5swjm9BdEIsTrGwEAvdCNe5F4GRuzcEQnnARV/rSJYoeINps
IwtFdT/FyQNyZzbvtnzjANTcIMFD5VD0t7BeNXBQxTBAR7buaBBF0FPteVJ/AyEflB3eYerv/o4S
FAOOzjpRwoPZ4N/8NslM0p5N+4Nf6/w0RsNMvHfy+XTRV72OFGccZBOfAtu2FwzQ3Xszcaxz2tvp
BiFDtB0kFlV0QKMEhzq38rk2/S0vnuiDt06xztDXNidsybm1EYb20uqeA3NO8/ZiiPQLrx0tvjre
MOKCijugzEjTzABsbWw7OxN1AOmQzYi5akqMi6lovid22Z/bxEi2aVwTMNYG1pFhZH1hDmR/d3r+
lvM+rlQbJceyQrYKczR4d8IIpVC57pthQ0f/NAq+NFnezlkAm4KhxS4ru5OruSusleEuMxF0mM1k
UIznERB4PeJVx5yFKh1phlNsSgYNNcofRu8H2Rq7lpGcGJt0hUl72eGg4w6MWxk0F26mTplA9zol
RbdRpN+S7l7ZyQqaWrsOJqlOcVxBx60xItoolVZVXjJNDXpjRf5cgXvQ83d1ZaldS+ON+0X4Fcnx
gTg9oLguLMKYp5QQ8YisN84W7RDfaLX2oDXJyHwLUL2EN7doemihvWFfFVmXHNPcZqbFxDzys/qo
JX0ONFPtGNUNxFlRkhcFjUoz0UHdJN5TGuLesgbt1TTG20nhGGtov6+Tqjv1faxttM6esGrhVGWp
td7n5vO+n9x3Y/YvL+F0N+uEUmHRG9O0z3lYZx8MISeQvy9w//8EY3TvFX7N/4OZkoZAIv6fFfGH
5+w5ev0NkfHzv/FPSbzr/ANVq0DA7knXgpDyL0m8S3qk42LQkRAPHcOdzTH/lMQb3j9sYUkX1wRK
qL/U8gzbm/C//8tw/6GbgDU8QpAE0AtP/h1B/F8UjH85dFhHPCxADr0+aIp4NX56K37xTjCbaFqp
jJiDETZ1XGYieqb1wOyitxAXzIEuOAZrWxo3haEn0IXrvISaT/UJNUIfy2YJV3IwiRWpgffp4MGZ
9GB1P8/sn1Oj2yaaROmQhjqYHgZAJ9XAh6UUO33bjfc5nT4saAoCAp9kl1BsuQFuYcM9hH6Y3dDU
NtWybJgbLpzAo8XNYjhYC9LmLBLS/IESUZQu6j20xjSno8A2H8ijYTgA+9o8pT6t1jKlRKlJ9eYP
BNp46aF+6BZ50lk2Yp5WoiGya+Oq7vVM7kIzGx4cqPEkoMgGsyxIKRgzWYlKdBEhKe0WFtUmw+Fk
WHXCGN4DQ+IsjjDW3xuxh5fQSNIM86OR7Pl/M2SM+Wh8C5JSvLhBBH2OFnb03AqHMJFSJAQdMb4Q
0bppCd5YG1OrP7B1UoDUURbteowsL25UlkeEZza6fTdHK6FjOLQWjRmj6G4n8jTYL1sNepyTPErX
sfp9Ho+GT8MaSAmqOC9+ZATF3jWG0rIXk9Ap4jDRo/BzGwNFA+4t7bsc4o7Eucif2WKw1taVWbnP
BQ0zCnEtah4JQQ9ffbAJiLQR+F+KvqDV74+iMuF6yeY7FlCTRhrOL94dcC/TqcN/8KiBhAEQ0UG1
igzmocuwmJc+VI3R98qitUOHzK4tGvvSfEe7MDDtMOdskC6q4k1d29FjR1BzugaOSRioRfj1YvAF
y6jVzMlQlSbhPXU+VvUNdGTr2qnNATdwQ7lljRZKRy6A22L5y7f+SQjYHLb1+9eDsQ2Dis2XamGX
m0PCfvl64qJ2dP53aWyLMF9H/IgLPmyxaaQd/+FSv6ee8aHyeequO/ulTNaN2Tb466XSNoLFZUB7
QyJ5pbkgqXCMakS+Vtq6DiFDNWXUnRT/eGXEen/++yv9pXrPb5vq/b0hGPjLfL7L/7OrvYAS9J8X
+8VzHqTPb+91+KtRbv7v/LXckyLMPMxxdEpnXCE/XU5/GaBIEdaF51kUhbrLdmDjcfrnYj9HBYNB
1KXNTmEKdoL/tT8J/Jguxy4mm/Pv7/2tEGGu8Mu7yubD8Y3/eVoghsMfMjuwfn2BskCM+FdAyACS
tjb1MMbbIDRd0sYIyAnMxNr88mg++TY+8JcsF3ufbmPLY5MyTE9+uF4OlaNmcBPsEOoPc4/cv0O0
mu1HfHfn0QsJpmHk+1dFQvpj8F58ctHfP0jCibiooTuG4UGxkxYMqd9uUmDshx9sBbumtLUTBwmg
GXNYrMY//uH+fv8gf15qNtfa2Nx0vkjnw7efd9U4IYgGydMyG5KTpRF4K62FryfAig3bWkQNOJ2f
/0ScTn//9eP9cHmPm/R0YWOw9AwDL+8HIxswFVQptlft2MAp9AiM2BAwSpgGjXYgdkUFLrAJLexB
XvmSm169/fr6xodHzR8ApcOeg6ld9hPe698fdUI0Giw6o9z57fwjJ4O4b2uW86SLiEriTNgjTkVL
r0S5CtIS3H+W2w0ATIHurGtq49Z12mHrgdJmFmqmwerrP/DD+/7z70Pnh5pRIJwz9A9/H7QomGYp
fGxS2JB1ZXnHHGtAeZZ2aBGCXLv6+no/S6V/bQasyGxqtu4ZGFEpqpAm/P5AtKrxmq5p6502cdmF
ZbRIkLgzB7q+zyE9LNAdkb1MqFHorzPOnD5QaHc8DcWsvf/6r5ld3L9+7h7Efey184JjmLMf88Nf
k820Aw2C8a4TNXI5VdFzZQIuUPMLg6GvWYXxqVOyeIxa9eYgRdzia5jgTdM9XSBaYwI3+fp3C1l/
tGAYB0uapAvrIWha2gbjDFMJlAv9fmgMD+8NYM5TwfpyyvJS2zNFJrNMBKnY+F3hn10DJPbXt2jO
v+CvD3y+RSksdBk/v8OPXyCiC4NwHMYKtiJdhRlIWZsriArDPbiYhOAJRaNIlrTPx9aQF3qqYOOn
WXCqsD1u4a80+yLz65fOsLWrqRnS2xQF83d6ig5cyTi9jYG0PXmF7e/duo3fTEx0y2JqxHM7afCP
B+SbpKeJznyw6lpHH5RP9RxgjUohkOnt17c7f9D/drcu2e2MJqkE5iDYX9dvkqz9xNPCFC8FSctO
axFlNtra8uurfPxqeKY4cGHzGSaQPjaN36+CldptB/4udIpV8KghcFE+yZEAee13LwEt/PXlPi4i
Py8Hw2BeyEzOIbNd95cCyh1QX00VlzOzAtNREWHBM4elNIfuD8vBJ98DG8O8w/LKcO6a/5JfrpQN
IqeFWac7LKDBOUVcfh87enqLaKOGGxyltxlzmJuvb+/jIj3fnuFYoPUN9Ia6+PA0TU6Fetrk2a6x
muCliXvPWxP1wZeIfQHtl4tK7GHk9PCESo+PqAIv9ocf9LMnbPNHuKiRJX6V+Qf/5b417Ahxpydq
VxWoczDXFbw3Lb7SpbAz/68y8T9uv5+8PfySHqm0EvuXnJ3cv14MOVzYNAlmSEX09q0VzSr4qHe3
BdXGguCn5vXr52vML/2Hj8KkzDIESx2v7cwY+PWCha3H4JizYqeXJaFvFpOPZh26RYMWtym6DD9p
Ml0ZHCkJMIj9YIXlK6IdBcmcrMiIln2Bo/0MVad+AYjTvmRCkWsJ391Efe9oJ8wg6unrP/rTXwSl
F7JTvjUMUb//zdhIEkeEntqNHFYXiUZl4uPmO8rAKu++vtRnL73D0YrSESG3dD5cirl7WZfcEuVQ
5Z8NURukSQz9QROld7BmvVpokqHz9UU/uT+Tn4OGupC6gz/r9/ub+jlpKdew9AF33bhm7p/HvnZ2
ue1rp68v9cn3ZYIMtRmTEkvsWh9//nAsSRtRxQ6BAprczEFzmJmTt+6ssr5ugWPRIiZ8Y2m3hX0i
EyT4wwv/2b1ydUmRblKJSfP3e231iUMYAUe7zEI7njXcoTEqeUlQoLz4+l4/e9WhoXPchFww7+q/
X4oC3ZkXy2xnsWcdsEvWB2JH2Js9fTIfAlEjufCKqT5ozOv+8JN+8pxJSDUEmgmwII714T0qPZwS
GFLULip1pECWH90gpTZL5nqpf46nOdU56sWQLkZYccC6Aqqtr2//s1fZpeB0aXrR/fn4U0+MSrrO
s+mZhrqzC4Tj7PvG19dFVF9ngWbYi5SciD/UdJ/8vKyYtqDCAAznuh+KKM90oYTWLJ5BbMkL6OxU
dK4oMyLnHD/efH2H80P8sJbBzBWuTvkIKePj4qk4IXlJ7xW7klrtIsqq+67+Y5X6yUUAAPKuUq96
whMfqmLittH3ZyErQjD4QFtnEjWDcUQaX9/MJ09O6Ow7gjeWu/r45NJ66jSl9Wo3OKX1kER1XWMs
1Yclaolc/eHd+OTTQCVM5W2h6+dI8uGmqqJPOnKwqh0VuthmoYwYoOKqRJXhZcdQK7UrH1FNROiB
Qyv3fxsAV3/9PP8vb1FEUAHX//1fnz1Py7SlPd+sywrw+1epxZQAzUBUeoo7bFV11osWs+t9fZFP
3n2IB5KX36B39297uNT00h10N9uVkMAu/ImiYQqG+hA0fbSpkxJ5M3PaPxUvn2zmfOv0mrkztqqP
B6gJE3o4puictSa3HvJk1K68aSjvPLOId7EDLuzru5z7Jh8/AJDNwC6BQQm4ix+qB6J2DACITrGL
TTNzdsPY4XWIIy38wcfg3rMwSIbMUvb3k/L8K5n3ssZzWnSgG+24/KEsI73tY8EpoMpHd6upxoSI
34cveNio/YmS7s0lZQFAFg/hAZTSstsVpajvKFzUt69v55MvwNIphux579WNjwuW6eh1Y+V6gbUD
d/BC4bBcuaWvfWswAFz+7WvNCyMbg+C34uz5+1voCpQbo0gobh0tWDVGP20YUEP3m3sRf/9SdCBZ
nzyXS37chka9bPJRjHjV545HrbsD9k6i4CwS7/6w68ydrw8vhMXRjjYDK75jUsX8flsI/bReh6cB
FTfgRI2BrKdf4KitQeYQOgox565Dx5kuG9SOKQ4Tz3nTwyS9rbU+J3SF9+xq9Lrp1Lgqu7cmKP5r
fpKI9rNWvHz9YMS8Gfy+ftMAnittnbk8sKMPP0Jp4e4DBV3uMtAkR4Us5Tl1U42eLBoOlBRRwDgW
ImZDvB8DREbqy6IS03XAuPYyniy8Cwxvr8FvA2Igsv6mmFMbQqepDw5m8evey2F8R4ilK9/Jjj1p
jn9YtI1/P1FzwGSHp6DhaP1v5YyhJo2C1YONIUpke20h1Ry7y5Qx1TnYs/xcaOBWUWuHPS4i44Xx
zLT/+jkaPLTfniRNC+o5kCC2zfHe5qf/sKh6eTGqKDCKndtUKLVjQiDCyz63KgPxoYJcpLWXLqvT
Ymr6B3Avrr2wq0hfQTWIfoikeBiqArcn7bjmth20iI8hRn+bFMMOuAf6SNxgR6tJL7u8WmlThBgQ
2TXmzpd+luKF3ZHmzaqqu5syDJ7zMbx3CDXFgDjsA0b40aykKTXA4I4P8tVMjnqeLkFoL+GRQAlQ
u66EixPml4pYsMCJt7Ua70F7LDv5HdfSSkvrXZ7E12PfHXtXTihNUe+F/dOMRMKZejnSxIiBgyP/
jHGNM4CilTLup6p88JDeqR65mu2dahEhSK/2TaQvTejVTVNu4iCFvp29g5lZ61m1tep4j30R/m73
ZDYEoOCnh6jKaQwhrkqWTaytNTDt8EC03dSXRzCmO72voXQDkaklBGI9bhghWfb31iAWUU3yztKh
9RHpFeB14Lg0IbcmsrS+iBoj2OWThhAsvLEqACN5mj+R7kmoSsz667/g/r0eRwuItXykpbFSQt+4
9ilpACIQ8DElwV05dvvQEhfKnXA9XqKeO2IpexpGGiyYOFsf+wq+y60WyzV++CWiujUi1XU7jUcC
4ROiQ/G/N/ZB5WoblTe9Ota6/dg5b9aEKgSM86WXR5tqfLMK1H8eremlo8TBUfq71/6YhHloAV3O
KqwmJGy6Ylzm2Xs3ttdOXh8jOcDvMb0HZSDekrR4yRU5i5SwOUwUB6LYb9K22blpVK4xHN0Jsi15
i3GmWwtTx5qll36+0EkUDZKO5zp2l2nr3AMfXgB2uW/hNUAwWDl+ss8QgdWO8doE6cbWOm9lDD6B
avliqp17ldRvIgRVE7uz7STAKIlLFV3YesjqJw0BqhzmxLNR/25nxQVhJpx+fW1rqYu6OvYBTdo5
Wg+EFxzvPW2fJQiF01STg5qzzeYOZgTnbA6Iu2YKr0OodFmRfmlS+Hby3gXJ6sfWrTdoNvSM/Ezk
GVDj2SCaoYB0o2htmtUTmUivzCLw5YTHHFFUk0rMuSIjRiE626TxzbFL68HA6cYyeR9PiC/77NqQ
9StS3e1EzUWo5XvFx6WI9zAavu1XRohHC0kHRp+HWH/EA7NM+EyieNiOUfcg63ynyfqFbOoA4SlB
AGX4Y85d9FH2m1rxFnbOSfjVKqt4CEO00rtqrXVIy9PQOxI9cArbboe9bl8kFfFkdVoduzgkra45
E3lxj090BaTlDrQTsPEcwdm8gkji/DpBbgM6Dq27ydkVQbMiElH9vtAJzMM1Rd79Xqcnq7chZk99
qUqkIawjAHFx48dlv+q6Tj2ZgF+ybUoIMADogbYjVbNqYX346pyG9pPInQUpFOucWfuYq5vISkrG
44i3SrTgWYDm3VENNvkiXeA+pvCGxCBlAjnJcW5TFzxsOeK+r9RLp/fpA4D+NSf6DSb9ZzfvTlbV
3uC7vqab6bgNmNrO6nfEZSj+PHeL0XWR5M0pn6NKg4YlSGsJ7Uw49y8S6y3TjDs5tRc4ZTeVCnCT
7toSaUGbJ8VqqhEMIhKLVHitJ29GES891T2C0tvVLTwBAEtIfx9jllVicBksF6/FRAFQBJO/gstS
MRYO7W/25Br7UUAX2HoFcuwqvUwHG3cpQgEEbnWJtDKzfVjndX0XdFUZsuAE4jImki9DZ+CWIEcn
2rfbsm+KFztMcYwVvhOtoJH3fPqY6topdg++xH1oWA1E65bbm6xCAhkfdnBb6vXA/LwhvKZIbxnO
asBBfJMqJU7/h7ozW24cSbP0q4zVvecAcKwX1RcEQVIUqX2J0A1MighhBxyOHU8/H7OipjOjazq7
LseqLMzSMkOkSMDxL+d8Z/zhdQRNFPWnYTbWFs3AGqWziZUDSBx0ItTMKh7Wd2PW4upCAd/0RePd
lJZYI0L51JOz6u9BzB0iAbgjfDI6ZPMsouAiE8KGdyd1r6ygG8+tL1Zs1uYKmJxj9jbBBnywxIJm
A0aweGqRmn9ZrBZ0RgOR/5A6s/h0rE5F4Mw4DI0iW/qTk5XBU4bH4LYGokDpYtdNZPkaHKHqlbPr
VeeskcB7v80HBXEihiV+bkoaLQbR8fgekG4BU2GEdgXR8K1rZudjWXnxTe9gOtYzIqoub8UQMZAq
9sR/p6SLatwC9dTlDwxQyp75/PiVMrr6ZuK0u2LdgnqjKtVLkIzDhS3Sn11s7RDGkADyHU3pe2XH
jxgWXqDUVxM31xqgerP9hshZYc633VSBvAaYoTFHrgO6DdjiktiustmlhtGF85IVW2u17BByXXMn
2ro7ZTRzrxnEl62BLf3ok352JUiP29WV7Z8R3pHaDj/b/+raQl+t3eXsESBB0mn84ikXkwcR8cdc
Ot9zPTo7FJHyQIwcsxnHf7Rn5L19Xx1qmoLHHk39k5N7En8888jBwjxPPm013lSkmAJsI5Qm6lBz
gRJCO8L0qrtPJci6ZbQLqG6rdZW0bv5sEuIarQw1T0acRqRGP63xiCwkmyANubauQ1dgsalztKuu
uU7EIaAKzLp4TcEOzS0fkkvE6k4P+bLDFuxiO8t9oO0pm024DeMwRL0xq5anXckwzV+MPg79AC4a
/cze7AUBDW1WMPWy/Z1LCGRYzKQ1wzE3iZ70q22xlslpIOB4S+DLeE5TKYnfykocH+hOrtbVXPDp
t4Z/LW1LhHVmIzQaHf9tnHLq9hqRaa2GoYPtUJpXFUUgmTejFPjH03NPvvernhe1J+nL/EG4Z/0Z
A+t6FjDkP9b2PhYeroueInpvBkOyi5Wd3+KKUifUhsQMkwSaYdB1PbI13JZ/9qZs6wDThCJH/JoX
mMaH0tl8qNNkPk7UyA+dXSaUQwL/SjnVVwvh3kd7dD2SBRw6okmZ1I79aP1whwr0HYs4WqW5xwBp
vXaGZGEq6pa9tJ77NWASbSzXJLBM6WZJFB9X08AMxEXpPceTGF7tgolfUrvOGDmLUxO4rXC4z721
fPOBKgB4mmlsi8kgT8FTI0D1iozbTZsQYrYgECQHu7Ln+5q8mNcBXfaBoFmkwt4wqrtM1oLSFi/b
B8kV2b40rBS3/1i9gNPxCSksSL3WXGtbe4R3WWPXuGTUTwB+xrro92md5VFMkX2w6WtRecbdk3BS
R2MxBo/PRWypO0T7KZLLdDSHDbwtxEVGX/A071aPdIWpJTeG1jg4zVVQ7YxhpYpOlHxyVECpxPdc
XPHlWS0+JDXuk6KqvrvMrR5HW8qPrv6EPs62ebXLH6ypZORl3nUxnXoOSBAVtnOPFgjQPqbQMF0F
Ik6iDR9bswqu+x7apJcQUMm7GDnMU9nG73BlgtseGM1xasb22Ctb4Lh1jOGLCy3kbFbYIBxy54hb
wrs550jaiWfYSc2DegmgDgH8affctgNgMGuICO+9JNNaGNaAvu+wjtlX7dJfniC0k28TgpIibNnU
PGbdEBRfSpFTLHtWfzDtqYq48PFptP3ygySJ4Szm0r4iv1V9dehK9iy383tyrfS+8z31SPThFFWe
SL8vdr2+KOylUdvWe5A45f3g2S+dRmxtiIlY1elSH6bWvHB6NTFV8FCQg07FEI9f7dK2z4PvJMdK
Yo5ZkwLP6Eyc0JWzSAOLIeu8PBSr7FFi6+yprmp0/7oTxelSLdy2i6ubI/JkDOj8BWdrJTPSsjkt
k/uV/B+c6vCsKgFxf+MEVs5bcrInC6fsDuDa/KQb4e9jsAeR76An8Cx1I+yRtD2PZOPLCdH7j6sH
J3PLfisWAHiV/5R6M+nWPWrCUFkizS5sDwYVnSd/pIZOdnYp4cHUS5vdu6aTbssKU9lGAXqh0iDV
m2SdZsunX55sQxwWNs8fksn/FWBFOB2kP4zQwaZAb9MRswuwiO57GrdpGq7KSWDG2a1iHY4DrNom
XmZF+BMHHEtl/VmKwbxR2PGfx6AmoK43x+Q0lhnmF1BXJYdpMw7bbnBh3DYkrN6jmrYOq9/gbL9k
48xNZl0vge9tElQ8N2qRl0t7WK/xJGd7QdpSu5mVa9IhmZCTbPlOfIgfomKsQyxOJNr6Emzj5BLc
vsBtfTAoZCNoJoSy2qpdrzmwfqQyqKOVagXrW9IeGpI738c54YIH4KYuUcV9H+DN9NFuJ9Sc9Jyy
vKXkSiJWgkvozw34f1t+5OOkXwkaozdZB/NLhm/s0Mfei6nMNfTRQW5YKJDvR+Qa3Mw5oIptqiKs
iRE7AGROo2QkLDyuHXHIpiXYmmYtTzElgjVNKPxHpogUnhbwWLAtG8ESP1w49h9RVFR7+MfpeYV+
gLPZGetd643ytihS+QDEY70RCgCJMZHj4Qxe8KAhwz1qpBlgXKx53DSVgZrGWPwrrv3mNZWEdPWT
jl/mvO3uobXmGpGl1+yQuWPK8oqFWUk+bL3M1QdPY2mWxReefpzitZWYT7ZZrEyAFhpXdoEMEcyk
zs5J514hpE2OpF6/Q8LAI931/o7IZONg1s0YxhOZrBuhDf1AgfPpiqp5G9eaPiTVr0M866+eDj4Y
K4zh4nEGmpy/U+GAn9TmW2w4zZ3kXIjqpFofMKa+gHKMdzku4vt0WInUIPhn2SeXKKjKqtfQHFww
lBpBymAxYyVIvTobbhdEttu3UdxW+toPEmeXNmWwSwhTr7pcX9k0eWfmUfuFB2yxieVCFnu7Jq/A
j5OrpWIEIKunciHobex6daSvXMIZs+wJWMhwuQcutlH7A+/Apbab3Siw+INiM6orlX3Natc90uFi
BtEuee7+2mzbNfUjkXdiN+uJsYJbBRwGcxeBbb4Umvq85IPe1Lp/CdAlE1PmDEck2KQ9GURGhaaZ
5cWGlNKAuUMcbzNbuM8404izUKLFEuCZOC3nhmDtrkiCqB6Ee87LHuvO2oxkegixXzMkyc5YeWew
NtXtTGDdN1XX7t6r50dC/5ydma8GzuCseh2mZNzjD5wjq5meWsxs7PuV81LiCz2TsEfISTHhcREE
qhrZIbPr5YgD0riyysm40UM/7tOmGQ6kavqQDf1s2wrVHVeavG9TJo1d7+Yws1rM3OSyzc+2vQSY
x1EIe4D4juh9BohC8i2jWd3OkKmisp8uxoAYYAPDaV3hHckxSYalCUxoQzx8fRNMcEcLDfnEmlr7
1m+khz2m/GZ2Wf8C0cg+cKKPx1j3bJDwe118/cnHtDggyFrMba0lixdmNcO7xrxxD5Q3+2KBDreh
juyHCqR4P8XdFtGg3lgOSD4xmnVwyGrGyo09w6BUsuO7Ky+JRmSUfaKVz7ZywTGXr3sIbfmawQ22
dHoTuGkLpJmHriGYeIl0aI96oZpOR6K5PROzKF8ZAF8Id5Tg/SU6299LPlNGRKaPWm+kUMIIJDJy
t5wc0ggeXYrPGRLBUupdhXw5lF2gMDWVyUFlnIVTVehIIZQKA4+zx6WH2eZl1ZzdYp6jwvDpmYOs
qHdm37a4JbGJC53IeGNT2GOLJIH6vJQtNiUXayXjer1bXLlynbpH7S0+CTtyam7NzDFvayrAg6Cq
u/ILaDlLL+MdOJ/kgaSYfsMLTNve9zXEyhpeBM65AyRsFrOGYtbRwTYkl/hUNtkHCBT3BtH4eF8B
JRhrCvxRrN9t4K6hVxVnwvcCmDWW9QkHKQ2Htl7uSV4vdxbT0i8yAwxdNs168SgNYC4Md3iOR6s+
wV9dtqlT3/Tj+MZ6WAHXAQ9XFCN4eSyeQwqcxlIuUGcjmQ6lCTfKxndwr8aG5zb70I3Rm+92qSRz
PRCnR3O0MhrzNt4bVoZzM58L3NNx8DKZFpygPPtWONN6akExOxi4VkzewJexzvYAf9a0guFhYu9D
4HZlWiq/gw/TbC2LMxcOB5xUxgWwpnDn2W822ZKbCUdcFMPkfRZdF1/7nesTcOli/l/IdbLh6G6s
OVluUQ9++AneeUhlxOfp1PsoWhBk9E3mIUht+2lwaHnrylVbk9k545Yql5sM8iePj3x98wa+LVP1
gE7sLHluguBkFmDVYMA3+6mb+5uSXJ3nCocoD5SGEE4li+OELIqBzkLQIiDtJ3eM90szdVcB5PY9
bBD93g8J9B093zSkEIWAlomdxNVx7yaVA9qzfcEwV59GeGBhtsw6hOKQHaHKu7vc6whodsk92M1u
N5x03HSPS0Gm1kCs0BQCGGN0qWbcXTJeCojq6edqsGwfKpFEJhnf4bqM1dHAMYATvlbzrid8iSDB
GTphlR8asrEj5bPSsIQMNsmAyL/Mh+JgOfb6OVORnkTsmdGEY0Rksn+UcP12qA1QSJJes+3wqeFW
JtdUtqKjOuDOC1LfIUSQXfldjlIMcSen46uXzdPesdVxKNL2pk8mxsbl/AYf50ea5d7O0ywUJkcv
O2MNjH0wTcA/xsa1IVW74w8WH0CMRdKMz3mwpK8l6QPfnfYz1x69ptMYBytmW8DorQqh3FZfk6bN
tpZ0h6MeJ/tYtPN4B3OFRwiWPszfcdAdsEL7jDv7xN0b5CSE86WXh1LVMMpz4wfoem0YJ2t5yCBq
PvJ0nUNL1fE2Twpir1WBAQLnTrMrm547qRDrUjA+7igYm0K9EZIAWb8FpjW3RYp9JEv5WE3MwV7w
oW3LPOopiPdF2bI2QPR5C7gxqIjEMk6kACWnqcFOg3YNT57OcLnQoet02qV0GOaGMlrwHHVUA/We
gDuM9gT5GJGDnQLKQKINQuFEq6ZtZ0GzJwSt50hvcNtpWpAnRsb1rmFpeYUN/y51PBk1CSV4CuY6
tJeCrU6xtjuDNNwr5KMGDw5fvcCUXWZgRe2chDR4hQytMll2bq+LGbPeYC4Mq1MzGvCYMrNiOYxn
s1cL5SB2f9D4wexupbuaYJ7qcsfLTDex38V7LPfDzRyXxKanqx2VZBOaiHJDty3O3gCQp14H6I3g
2dg9ZTszEFG7uth3Y4PxREsU4CQDYP6TfafhgDCl0ZSfRAA8G6N9Mf3O1maNh0xEoIXnV/bkWVhh
Cokaw20/JzQP7ziT8/sc2xQz9zwJG0age9NN5BmCofWlduHMwp7z4CVVlZX/UEli7j2i9QKY0NEU
1NZmwENwhQmrvPIEaMbGeSUutb7ycF5ts3Z4bkzm4qUtx0NQdd0WeucaVYHffx3dwfX3Szz1kbJt
zt+uxvk0ebHzyNgUa6Qc2r1U5XCe0ScfVZwtu9Sy0zdm/QkmcJ0yWe5GxZYj7iIv6Niy+Vl2I0ZI
HnRal1hikRwHrtJrKgMQNsoLDp2diFD3rn2sqtWghu3lMyMFRsx+Y13r1O3Ozjh7d4TJsbufAq7C
xqcOHxhp79yOW5Z2ytol5dzfr3Hm3s0LVvU1ZaLjJBpWSiWca5j2MI/JtxzeIZvAW+6D2Ya9xWf4
aPQyA0W6JO73DIFPhnct03e1NfPA0CyZ8FQy4YWVc+ZhzfLOj73rtnch79Wm8A5YjaurWgTw5LyW
+Q4esfjL6qXNVU4OypWPA+zFZMa0K9ZiDKgk0oGjdVxpkRE9vl2oJIccMuHOhHmObavH/imI1N00
tZe/Gr7Uj6a225sEzhoPwnxak3DmJGs2AclvLuDlgl1JktfZe9Is/GztjtiYFz+ZzwTIelvJ3u1b
n5IGSQAgeQLLZSEVN+t0uwqh75u4sK7LuFZPOSBvqol6oRdkkxC1qTteF+5kADHI+wHW9BqwP8Hz
a34nJUqf8mSqPozKbQDHuXN+N2Ijr3G0qcw9VX1NEUBcZX7qfAKKN0U7+Bc6Q2a92tnYfnZDoXvI
smN9bcHPzTZz7vkCJJYV3wH6Hnj00nGfMNXVRHt4NYYuc8J+3LaG933JMFOsnIufydIk/jV1mHsw
pc1zdQaUEodDYAKbcApdXyu3dpgUdaJ9EklqvwQQ574ZtVJMC+Mkx6LWI5eZOKrehg724FqNvN2B
wOsTKE0oWrYnX8qgaD+xOhpvfMnehpVqoKPJIiUcioJSW8QqUOCgr5Me3EmBIhSduY8lbXGZ3xfW
ASKy9ahKLNFkLZN5PVQZnsTEauxzCn6KVaTRd9RLNkPybTpcHCJBMj/Xq492vgXScmfZv78vGY9O
2KncyHcUmO3XbpnJ/cuKkT9Vz4k3wd1l6OgFtxKl4dkZiG1kjp/GIAW9+ZnE5dLYA80IjrleV1I+
3QHwc1J7AMmQfWbdY87m+JDEwNH3XoViJhvHtHscc1WYO7vK7V2Vs9/fjo0sH9lVJgWYGpLXwp4F
rITEqHUWrlUtwYIFgJgSi7s+HnKpt13HtpUHAjzauVpMSSpDXF17xIs+Qrbu92qoZifC8M4H0i0d
H6mJ8jSh/FemveMqzc0d2gkqC/Kp+WpYXcGLT5huhLG3lo+MNJIvjOHpoAOh7N1gTsZb03ndkfl5
DsglL18M3IsF7muoxyQ/9/u4Xvpv3QRP2Vzm5QgPYciuA5Q/Nwxk+fEFHDNObcQrfh9wndLRx+e5
4cIMsWqhyQ4G9RXQXXyGZZmcPWwa2PDH/ODHLoqeGu7lhymS/OQseQc+AnvIGGmXwVOYpzRIUcHQ
EkM3MoSGHePSPGJOn/MQYB4Y2B7ECiv42EGy0pFvsdEyzk4Do/EXJgJZFupMaQ6Lspvf4R21TyAQ
+2/5GFseIzop3gVMhy9EQ7VPTDUFzd3SuNvMLySB5fU4PWtD6tcWPEtIZqf/Qs/g3ngyIb6Z6I9z
o13qg7bsXB7yNWwar+O8QkFDPR5bFwFdqcC85WmOcLhzrBBmN3Vlz0F6w33Qw1ZlOFsQ61IiZ8en
nnTbC07IRSYBKnA/eJPxRZVF5kN4RgzOBIsrS4+5/eIzoYdc30q+iDYHuOVqo+TLhMp0PWY4NeSi
u/gBsR3PXYbB1W2G0WHbjn56DkB63AXEoJY7M2auCr6Fm37l+2YAWi0zzmFzSY9ohZ0X2VZcBKxC
v5ZW7353ZZqfUpVYjCGXiePB6BHA98L2qk1JZ85afcnyhR2Dwc0D843vNFcrWCliv4OnNBVc8l7A
FShUy5dQD2yOyIO5sM7G/MLcqi0fJe4YmNWBGdX0LPwsJ97G4oZlYfCYZOg4yokLl8dCfE4JgXlc
HK99KgI/7cBtd953mp2p2jZjz72R9bhRKAhWgV9BwMFPCUux9tTRSb5ryMkmJoI54pdyWS3qrEZZ
3RWA6pQcgLR1t74m4OjKXYb8oH0vQYnC/UF4LCuOt7Tk0i7YXt2gQ+lJOG2KXYOl+DMB1/uF7RQf
J+mSS307dT5UNCOF4WKwMcqBLKJhGtAif8LGbsjWJqCsZ1khuYTb/HJ/92Q9tDf+xfFTL2StXHSN
hLV3wP8js5g473kRfmiwTK+lBMuymQJLP/ZymVhFAQLe5ZeTueYBsAvITDsZTpwQB9CohzqrZzZH
Zj9HFPU8gQqXf83E2dhbeb2cXcPXfAZYQO5AlZKvVJS6zGghU5chKnP1y4SKL2mGz71vahJ5Q03o
CYRbiwCS27Sfx33bt82VIVRzFTTCOIIO47vgIafckC+YIbenO7lzZv7E84xJmxM+i29Lx+WMzOAi
MkeIGw4RoxXyhZbSgJ2BsMdJRPqgub5vSfsFF49TMepTZzyIxGRZNlNTh1Wz8iEtFpDWa29swCF6
dc2kFb5RLI5LRdIzqAguOGsERRWOSz7uLYudK7kNLcW2wZR0n7KuQYGDLXyTy4KTpAYjkLMxLXG6
9EP7BOuRe7HWbnA7qnHc8jm4BwAjIixkpdvtpBvNRqRzjg37BDb2PgpTy1TOk83VTXCRqBLqssZ5
L3mgUCWba3tQyXQmRbEbT6xCeWT1Ln6T2kYITvGQE0cPsGjIZweFksOlQh4wOSIA+GANI3bfGOky
PdtG71I3ah5Sjg9g1ZZL+UihBUqFsoeLlxg1dpSpAqMWTl7JA5Pq0LqmjR9ul3YkIUuliCLSrsPR
lc/mHTOq2wGUMHhMw9y4KCZCIWbcMIpQu2GYuiOjCX4bJ5VxFzIaF4e5vMCXK2/kjB85/u8HmqOR
EfXcGdd5wHd3s8YmBhoALcqO5tnMxBnlQVPSsyg27eAVnX+I///3n5w13e8hmN8atWgQhv0v//gf
T03F//9b4/X/DMax/9HcvFc/ul9/1OXd/PHVf7677Xv//h+//7d4cC//ENU4J5f74YdeHn50Q9n/
M7zz3/mX/+vH7z/laVE//v63bw1NzuWngT+o/+StthEB/1899uXn//x7l1/g73971kMyvC//5W/8
M5BSklvqOB52eST8mK6RbE4/uv7vfxOO/5sd0Acj4Lfwg/0O5vhpyBbS+A3ZriQh1/JcrNc2utTu
H/gNIe3f+Dv4O//5Q/+tgNw/a4TdS2apbRoSYbPh47n71cHYuP1o2xyIEUWV8bUrnW43rEn7xLYd
dvQfPpl/oVT/s0j+52uZBitR7OmYwX+Rpy6GkUkuZNajtXdhZbrZ3YiPfScLe9gPaHiAbzVD6Gg8
f//9K/9ZI//zlXlN0/KRdzNp+LOM1595EDPSk1EBvG/TOBUIxEr+xYv8y48SP5XtU6GgHv1FPF7Z
Qy8ZlEkoDP5jB6a0jsdzsf6FRv0Xk+/P3+UPL/OLJNm8nMkq4GUm0p1ucD77m6nV4okdccFaJSb0
oJk9m9kA6llks8Vrti73KSi5v5B8/25t+0+58T/fCX4g/kda868Oi6k0Jzy2fJ+MvkO57cLmDP9j
P4bO3uRPoI3TzgxBY4Rl2G+RD4d+WH3kYXfEd3jl/8XV9S+/Y7xY/3w3l3//B5thXaMuskVJyNKF
t8nq/yRg9P+b3zHKahypHigEj5hZ27/oxf/wIuw2pgm3uYzg+Dk7AT/gRmWdJPtpbv5Ce/7r7+Nh
ssX1wPQLWT2OWE6OP72U7JLK6qHWGAzhQcBcpj2EGvzF5ST9Xy9bXsfzpAedGo07lttfpM7GAC6X
smRl3TLD9bYFeLWD1QzEtdhpGtd7exzSdK8I+QStPwUrXV0s1RucaNICNh67hvEqMAwYww6VZbqZ
/RRVnBFXc3FfjG2b2CQAGPatUwpmimyuTDqLIIV/Y9gddcdiWV53TZE0d/lFMOjSBymWNoPMe4dJ
3WKUGzbBDOw8UVr+uaJ5q66A2TlhkTXLjZ9694RnnhAXERlXtkaWbcgvgfNGl0v8RO2N9nYCPPbs
IbVzQz22tr+dbUEsBcu3vtwr3EFgd/Ss8kdp1Sqs9dT29oUI1wRboergJW6HOL4d5JAEewYALNDT
xQG0zkJT5N+qerWNzYDo5ut6seBx7ymjiGitYE2KSiETMn232UK8nbc6qbt83zPrw89eESe4W1cn
pb2ptL0nrakh1z5PiehUZmXu5NwxwG3TWH6ZUxNZkCRYEj1AWQ2HhK7rXCJCQAGGIAw1MXUVeXDJ
0IZBz356M48xCsy0JCYjwlkOXd82/ZbEo25cInbx/vfAyMEi7ekqSL8SC79v4C1dvBMgvY0IMW35
zpKdRRyqMPIL2XSSFVWUHSGfCtpiVE1YxGDUJ+adpa0Mcry7+Hfo2Oo7vC7evSa06sPhHrmoXvry
AdqaOW4mwEYA5gpJqkIMWXzcSrF0n5CCNM2OQ+wGwqSqgmNop9NT4dhs8hd3AhtXpRjTNzTq2tyM
CBe+8fxEbjSZY/uV3SVdIQS99AlDHsSgCyXhm4A4eZPYFcISbtgEaKRKFy9SXpKUG6yZ5Vcb8rN5
EdeLBIOWrz7Bey5nONXxN0LcursUGTRTlGymPrbQLN0SUVW/LqXBAZswJr3NpBTMAOvCv++wQK8g
KRlWshQS4+M89u33qSOq+Ir559xsyHalqy7p0l/XFgvcFnJ0Az09Y8q5sTGW3PQq64vN3Pr9aZBj
hvjW7cZ7a5BgQ8kFmm5IomW8a5Pu96itos+2CTSlZ5+u+gpRC1lfVunRMkyG4fBcMIAuZUtFES+y
0bhf0mpAUJ4jPAgzUiYwMaxCmogIVX1rCQ2xvi09cTAEgN2NPWSSuVNhyu+ggUbjmrAhgywvf32z
ANaaey4zYjDbkUCuvu8JoxmIOHxzkSizKRgyTzFtVPZDEIOcB7NlN5/NjAmuXxfSNgJsEgYSfRNG
Z4xFgUuq/J4mqVmCEV3I70sXGhdCQgPzJsePMW5yONoPHWeIubEx3iINC5g6hCsgpHOMyKwMpSv7
L8voV2cFSNABOu/5D1U9o4xhd1P9QAnmK8jRsuC6XXyEftliKJ5bdWu5pLHl1TUOP4S+ALBL54CT
GNqB06CU3poWJO/ILjwm+IueuiocrGFAQdOXLZwXliPYJFLVvMmJ0EiuUme8m036gW3p++0PwxCQ
UlxJ8B9RyOZ8coa6dE5Z0V4cq+nE0NvLvLW4rFcDO5qcIDMi0i0gudSjYzG8VdwI94qMHOIphmbp
Dmml2nhrNZ3jw3REh7xZnfaSBurOhr2311avJ1ML7yVYq8FCRUVOdNrZRrqvO3mhRWYjJtqW8K8y
SpGWrGeV5KyRRMrQ2VzMkvCEurt1kgHbi0P6xnyo4lhTLyKSaMnRGVoGDMvSEm2pS5SmduNdvjCj
rweklbZCGsjZx9UckLgwtjnYxCITSOJrozbcPQQyxkM0gkKgfDFpfomRWT12nhKRBxNYtL5TYqV9
NPsD4E3UHTyBOk8ZMDW0WxsbYCCV2vnI7yfGXcbQwqPxpye7cBB0dqCgH1ytsKekMSCd69Xic74Q
y0Hzauji/qG2iaBhkj07d7M1aQTH3iydKCWVZArXGuzZ1iRJPdhVTmOJa3OwUBYCFwZ83nqcqLmp
1TMFZkJeSTqON0AChBuRmFX6kWHwCZApi7MM1YMx9JiusoAMB8AhhOAYuWudUHz5mtWUg1CqMVII
Y6rJrf7JLUxj2vLglK/OzGD4YJN7GTwIbL84Auq6ndmQsHIlmkfF04b7y2mIiDKHlXDMNB6vWFFJ
EQ0N3QbLWLOGNwra88yxmiP118ol99SCW6CS9dH0FITuYLzsY/KC+EkdWzVF49LqrTOowN30c+qQ
cGNaJXRW3x+nT9UVHvxkprhkxvM8Nzesjrt+zyrc7o6lyT6adPXKVhuD3w3NcO1Zrym/5+1SWO6X
vq/VchIp0jFOMoFYADOHPLWySzkGWVbAMIoL+x/Iln+rjf2f9aj//yLEzEvr8f9uWc8/5uxb88eO
9fe/8LNj9d3fsHBiu6VNkhYrWurBnx2rCRVSeo7tGxhyf3alPztWaf2GXdzGoI4jk1mOwTv42bCa
9m8O6bIugDGDNYnlef8OL/LPPSRYQmmBuuK+AUSAJ97/pcrX5NFmdZ2253QKMm/bNtZi3hYX3sM3
Qtwsl8gq9tXXPfgVsYu5VteXP3xW/6KJ/aX/4h3QjcvfiVMO9kRX/tLmZayn0qJX46np2tZiDMYQ
69FOpDlcLU6QqiNLQsth7KPnTmzyfGb9CBurh/CfmDpZ4dt2FfaDv+hMfre9/mc3xvuCBQCPE5Sn
AaDvv7wviyYfHU9pnqypLztADC4+O5350xgWSBEJVchX7d7g5rG7XUHmIPnLslqw3XVjlt+1S1FM
oW2nwjs6TTeY0V98bpymdCx/eIdA33zz0tI4FuQRA7P6nzuaLlNz3Aj0011DoRklols+e4l64yB5
3LGbUXFTh3lQYY0JcrJmy9G+BvAeOxGC2uVWYsYk68AOULuTXeW19iVWovGvY43UdbKI0NL97FKX
9uOxtCvJ7sElvYrz+GEKYH6RuW5Gkm3M7MTp4xh7E0q7kqBCMLtthsTEPlIrzb34MZZlB0++HT4J
lNMfaugg1wuzvEolkzVdVx/VoMTeMdANmjM6V+UYOgys2DwQqlg5G6u1/GtdmP3eJ2v+ScwOHH4S
RlhZNaj7VOPtjFRVJ3jz7TYTxppu8rqkZRBQn7nGnyUy2of0ompE3cJofHDyI6DmZF/H1fOkivV+
BHcRIVbVW0Tt8R6xOUNLErrfiT3/9PrVRVeELSsM0KaTPinWLZEpxT5gPU1ulmaMyscgSW3Cj0eY
nr0xRY6oSCnzANWTetcx1Etsov+2XHDaG/Jj9bsuBmsfszPYAVNpnpK286PViGuC0nzzw5/QZyPv
1UvE6Hw5Y5G762BJ3jt+j9zS7c17QoKKh7Exxk82FnPo505QHy8Dr02xOFN9D2zH3ni8EwIKkgWL
jFO7NJWEAcg3gNzIcBiltScLMcNxRshE/lDc753FpS9z1WPObvDYsDKOLmxyiNltHKYp/1k9dAhJ
Ee1LcW0l3QqDuRqe4F2kX1EZl3i7mFDfFv3iPpp+LG/Z544vwKxXbKVjQEwQaQwtA4bNnPkIHBfG
ahgMKp9JB/HPkWDzywKtMGx3GzAU/1bMzrWF0qxjDeIZSR6gxGfVVD22ieDiukGQiS60iZdvDmNt
dDmdyQZ+6Yh0SYD2B7b3ZZxERgXME/aQkgaEkY+n4qEx9IuVGOV3uTjmlfI7Qi0kXunUJe6q9QQz
oOn/MHceS3IjaZd9l9mjDXA41GIWE1pkpGQK5gbGJDOhhUM44Hj6/0SzF11s626bxZjNhmVWVUwR
AByfuPfcfEf2YLZmFXIZzQx6tG29+tnIJdssSItWWi7BjmBrgUQELEFO5MYKeZpedzCjLzJuYFtL
nOqOEDE9mJc+BZ1Dg+1hL0ANddXhMOdOjk5rqid07K/kuvdXz86AyAkRnSEk9ruThXvk0fAOkhEA
NwvvNaEOdzHJBHvREMfnlkV+mFHlbzNRFLho42tsNMFfO+1AVZ90vtxO2OHYL+TtQVRtc1+7pn/y
l7i6zVSW3GdxYpAKuGrbqXk8W61vjQTKs5lYY4kdWQRFDs9lK7QmIRSl5DWYpKQRiNN0/qT5FMj3
xoIdtzOXFydFs30O06ks39IiLq3vmTYAroconICcY6zI0wtg/Tr/5aCr+lJcOfGy1G73WBsimzdT
TSjdbZgzG3yNCEiLXzr2BHa1yhZiWk4abGfxFUKLAOMvTO8/wS6yf2HNrTpO57Fb7kmQTOa9yEJc
Am7CHhp9ku2aM+tRWoWVz6xFHucUAA877NzdIvUvQJVb8ySJJ+x1l+0QWJDAVZAMeJXzj3O5i/KG
FCsW4aiPG8Oq6oihJe1WFuazS+okMljruR3Dm6S2F4nfk4zwEyCBIqYiRQHW3RAnKPVtwEks5VY1
IfHbwOs5V17GtMB5XbESpo2zRwJKXPh25NJwjvoA8JpJ3nht6RUXmGNquZe2MuNGEGoRfy6G5+Ny
TY7/IZhlYpc2/QKPmVssWVNW87byfTKrcObAA37D7Mhn0yPV0uveKofTIprWTTZu7NucuO3i6h5t
/mwW0tR2rjME+rGqVFKcxtRvl/uhnkP/G6u2ptw6LEcxQnJ3avaCUwjIngsbi5BHWi71Z72UabVR
QnrNWaDZSY+E0dIZrSs2quRiLzZXKGWQjVaj22WBX1/8YRLEC/cKmT+1SZ7dKCI+pU+Sg6KnvDgY
G4vk7I2VSwaBmmZ9DXNhLo+bzZ2YcXGFFTRh1tv1PrMbjf441ZgmyN1gRrPRishn/6o+6kW9cUgX
/YXmgDDMVYN3jbgZBg2kVQV5j0PWSxTp9lmasKiTePXGvQe6IlxZ9L4NMT9OkZwipsRIVuZw6j6r
euKy4MJvdb8p0zTnbTnxx7ynGsxDtU3IBMtvBLmI4/swTXXG4dfYJY0djJRGfsrKHloy1haYhi7p
OBx5X4Hjdu0D5AN7OXJIyv4xiTkwcVmomXOMRXj23A6oYm91bxY+KaY6bvy97kzNkRUjY4kfFVA7
EgN68ghlQMykB9FkhaBf5V+Z4tlGZl3WWuEQjqVqhg3DcaGuvQZ2/2+WitJXUpOdrZUxnizDSOn9
DK7mmHToyFAYx/J2cL353av7+NkxOsKynxIxkzntJiSz+iXiUVZ9kh359cjYqCV2scidfFQRxdmX
RJTs1GibmH1CM9xH4/yDHSA++k6Sb4qH8YJOIV5P0nCfibY/+nNsPdkNY9WFEK1VM+M/h23a8C1n
+6HlXNlgEQ3uMjwjKLgjHx1v6m1ShU2oA9eOIzkiRUAtutkVsHhORuBpbemZ3bVPcM46bP7OH7AZ
tXlhUm6u9lyxsqgM5w1SjPKUhiFN/eip5hJ4SVkcwagg9l90TDBn4Rxch/zgvJriXZZOLw58AygT
UdKz/mbRalfSO+u5MyeZe+osqmlacU3Ks665q72Bz5r5B3Duum69D5G05d7NidAs55G2vRrr41CH
6qFZnBlDUGOO3ZL1Wwain3KpukeVkECE4nbcYLoe187cpI9NzpfrnQT+Tjk64RoLe3vT2cQdgxJv
g7t86iKqBNKqeOEhvIw6fB1rzxr18zK1XbXNhgZfgdYuAXluwAhsS2CS8xXFVniTG+m+kAbMfras
2Z/2eDBIbgfqtxuzHtf14nWd2tJQey8FcgRvF0RJFX4HLZGgYZ/Q3bDWlpnhnseRso7oXje1FyKW
bOuQgZ4RI8KehfKAqQiaB5JoVXFKkgxnV9LE58KdSBGZib6CzYFTw21DPGahJwxzjMRAdGqwWa1y
3Y0krQzTazN0zf3gdRRU/PbhI1oBAOgt6k0scHkzb0yixWsGr/A5C/IZ+0rfPBLo5x7T2QbrIBl9
HG2F8xgZep+RUqHnYp1lANdtH5/+1mB9QuWG5fPXMJroxXMy4kH9sR0YcVuGv0e/FdUrSBcKCkmY
NqtyzIcDXxhFv9J2RpjeIMf1PAeDsxvZoJ6gfiEhA6oUr3RumIAI9PLjWo7teGOyrnvXYVY84f+I
41WkxuXVdck5rmHM57ugmSP3FkeDzfjBhoK/LpkaXjx2C9YpDE3/PEw4ozjQr/m4dpnfdehsD8M4
tRv8haXZ9ZOesm2SK7AQVqmv8l/MA9fsrfmSuH7SH/Iona5JNsYCqDEXnoUdLy/PwiTW1kmX+Uel
g2A7o5140mMfrbW71Ou08JJd383eNcSt2fVxlX0ryBB0mkIe+AU9vW76zn3lo1XeBlYz+qQmc4IN
8m+f5VGKASrt67Oib9oj4042CtwbNrquTPVtRH14rzJ7evazYCIKJo8n5kz1cALTUNwUY8GAs64u
ZHAOP1lXxBe/VOGd0Omws2fjMYkD0rNyCX2CSZGcgMjntHyFFGvS57qbxc65xXrR01PZg3VAhNDd
QTKySF9ooquAbVl+8rCKamO7fv29zEz7w5P1tJdj+Esw3kV83ozhiC3fRaLkJhPNFWSag8xoxyos
QEzOsuQT9Z1/siaei67OnH3el8veaLaDfVf3FzGUHdbU9mMckNPvZvivG8vTDuHCrdiQpJceLDO2
29p4n6ADmLL21Zn8xmSnpjh6sGNhfxvoAU42VexadNF0O0yJZOrYCKagy7DNdB68oZztb60cP1Zo
Dem+kQWaWtkGRw+/yL6SOL4ggNjMaYn+Zjx5A/RaUP1gZFHzBBClEfzVwi9PyKt5RhRxh3LK7V0r
E/tY1tJeD1kJVjpEcx/7ZCWHmpj4netRUS38QLswq+LNYhc/OzdI13lpRVutrYpCZzCH2o/LDRY9
2lGWZGimk0HtZ8edfppJPmMZKU5F7ycnL8cpSpX16Jdu8EWP1Txp+shbRNN2T0SrKertFFrTYywp
kDdhP7Z3oicR+mIqni4WICha02q+7siCLvTGleUNHnTyxvj3GXbHbx7tVbgPdYxwLEcmDLsDAsE7
tY9zFSkuTK59zJus+N9Mp/o9KnJ/WIUohfnMnOIlnEsQyF7ZgeeJvUcbowyy3qg8Zo34Pk66fZxS
FIiVivV93RIfZZYIaVUXOGcML8AsqBOeYjvU67yp6k0GmGU1e274qvwuJEaitO6yXLzkgyMOfmrI
0rRhUWzqqLyMNmdY2A1oqFPJD6Hb6ufVEwBGwJpfr87tYi3R7ByZ6poN2T0OsibftwgC1PPtjO/p
hmcbeIqWGMGRKJ/yuPigNc4fCtqQ9Wwp8VDLgXudN9RhroWPjTyhKOM+SRlAKIA5DQEaRpTZUx61
+lZS/gNjsg3rvTCo3iXeubdWKXUrkV+vnbZSBzA91o/6uh1pFyKAuaOD4hBC4tgxQboGgLqx89VN
clgvQcB0WMpkWzKl2vZIRkn0Kzp3xZFDnlSLCLjZSqJFuBlTNmEF/lGcC/eA2bpH33cL7OUIVFPL
2IQ3WwWyc2ozGwTGoW31Lxy1COm0Ii1739eZS34GJo8lyCUj3IwGtea9zf03j4CF2uSHx5etMPSw
i8lt597pm+YUX9+1NkQ7QAoqvMxayFu4wO5Dr9HHrZYqEKR6xmfcqywBwE7B/wcT77LzdNz9QOYU
CkoKwKc0D2sWrk72IyqhRg0ZCv6UgQaVfUy7Os1tshGVHT8h2bJvG18LsZ6pCW9qvF3YSVpE2th2
fcwEdrDtl2gi+co6aptJc1Ja9o7NHiaefnBY79CiD59jCH6IbhI5GrYc6DdQy3GK+++YYsWPhVlM
D4SFc4x6nw8s7INdR8m65QP4LGX02iZslIpKRo9ycdqtM5HDaeKqPDiTcrDkF/0epUZ+TGSn8DHN
s1l1vcMMvISpRx3tea+2UMPDrAPNSMTz+BGCMy2t92x1Zv7hkz+FlFFXSL7cbqGLCtrvxEuZ+1Cx
jF5ZJJjMq6hnnbxBiQSyZCjK93Ipp/67MTzlVEeR3jk15H78qY38GVXJ/MnLUpMi6CQ3vSZq2W3A
4LHKN/JplJkLdya0m5vSCiZOTAGwYU2iPFHOjS6yMyOjOLmJ/RC6RMHk6MOekjY4sKOuRnx3vvcK
rXl6LgkonVIA6Wlk4fHLHX9QNyM39ji8zr6jJ0S7mdTCVSi9nXBAnLNBLZ7iZSRDcLoYJ3Vecy2i
Ffa5V6S5mIO7ovpkVkLJ0SaWlvfF4KgZx5oIm6Jp177Lz3YizZYe5poW6qMzxT+xS/VQyj0TmIFY
wmWOeDUElElnJTL+q2jbtr6oImTzyYKSf8MKKWbBzVx8wWPU2kFHTFbXoEFexiBbNmQRSf0tgWVz
KQer9i/t1Nn+OxoRUVyWaTLxlljkMMBOx05sX5chBojVokL+FuxghogpmqjoJkI86T0agZCkYjdW
5VwTfjB6hKx1U7mHk0/7zMEdzz+tNCqGYRXHnoqfu8JHDOoQldzvwikJq88s6oflMVjAzUvOFJzx
5FUi+dsjZO7Sc7gkS35O5KKDe2TUAs2nm2JjYjYgSKBbS0cZWijC6RWH4VzZQXIMTYaIl807jCDP
5QdZci/O3pemchlpxgvN42jcnjDLBgxweILpJuY74fY0/gXqf3FWrYN99QoOskjLMX3DeIJsdkH7
G8VudQ/UpLV3TSB7piAFtfRRjaWpzth6rG5rR1Mg0YZn/C40nMn86mFLCeUaj0dPZH1L+7cPnUEM
e0pThgVJMeObMhm7x3XBqQZvTnoGmyDjhXEjUcUVF9wMTf5lZV1LE6Sp0I+oUq8Zv6Pto/dkxjyQ
CeuEHUlnQbKE/lfgueTFE0nfcz85Tspkxm0aPnjX6vgzjrSvHz27hO7NtHNh0O7Hss9uSFNT+bly
XL53jQLef+MwzsU9tVBOqmTnqAfRlM4PGAG+p1YV3VpHD+92uHYSWmOenBZYYnytZWzfbFU26Otg
F4N0vHIjy/9SveXob1MRuVy6Uoc2/wg8/3qzeEZ67O88p6F4qgK27gtyDVx4MSXmt55ATsbDs2En
HixTfhJ9GkhWbzAPkXANi/swJktDAF7cinpHmWzyrYRlD3MtIbnlPs/hM+7SvikYLC4iT+tTCTrx
Lc6DAStdn0xwLjR94rL2uTVYsFtTdLNQ6lpbN2TVciGzQCrU+CBeHlLZo6SYMlbYaVz5NIMmjHZF
MVYDcDC4emuGHdHZ6cY5XMlSXydnRcLF9FH91dt4oCLYZS6YFHtd5RgZp94hIH1SLbUVB9+sTrWW
/C0Z6CCk5gts79RP4RKeCBOp0yMVj9bLFsM4NyiAJS5rR/aE8yTKkXRXpQNfHePOs9XaFBZgT+Bs
/pXa0A56RxBLKLbRoqf6doIBVm7yebTO3FxWdDt2sjkufMfuUWJZb39EvYNrwgR+sWeQnbcnWk1h
zjA+x2CXd6FfH0oBvecxLRpTbzgIvWUTWbbOb9UCrZexAgiHyyzraOP1VRvvFop9atg68qMbGiOV
geYuZgAuzI/zE3mkGcNdGXWvGopUvEJiyq/HmGaI4CUhofgpWf6WG3Qe6sOMnr5PKi7RwQin638B
IJcFRWnD5R6TrjIb1/XEa1BWPG9N29JMocBqf7lc6h/MiAr3gBWuwTw5RyH2Z+zE7sZwMMTb6xPG
ER3S1B/Kay4rsurSfPx+OIfO4R4N7S5SB3vA7obgXfTTcqi1U2L09gWDwWq8gsZFXnkT3tSqJtm9
Y5LIUqhFvl7kfX7GmFCj7QD0BHrfTq7+GwhVyZ2L7VKdsRkRLU4pOsKc6JE+0FcOmRNqZ1NffXDE
oAfk1HPjYtwdIoQdSWPlZ20ileDidtqvoLen9MttPGdh8ixiP+eDgy2xV5ZwAwzJdVW9AbLjmc+E
ijsEdtWVEpQ0kG1QrLj8cvcCGX2/awNZFns8vcl+EkTabvpSD+ECSK9Q5d4bgsac6NhtnmPyz+r8
K2e2U5x4DfgFFsYwb8zGs7lNd40gZGxreTjTdi024hdlanMjTJFPikVEx/kJ95jTay5q6u4coVuy
LqLAr07ekttqN8jMMhMOikbEL1mQemofoWW2HAblVNqc01U83ZWSmdhdNGdpswvziDtCDEPm7sEL
sc9KvfmKyiJ4HeVR1VZWUa2Q6pXlqa9CIjcnO8wPi4gy7wDUYciPtBsR4IgGIyVPMP72JLTR39V5
06WbaunVh62R6K2xsTmwLRiJvXUqjKeNRGYhgMxc3xFWbviQ5wqUHkx2wji9zCfSgw+JBN5GGkBO
Hf/H8NICN/Rvf5+YAfF3zrPu7CbfzQ5SS/gGZD0sKwsXawrXZuRrRgFhN2DfpXM9gSFoHsQyL/lR
cCmPrU5lvjajO/S//E7Ew0bzxuP08cmA2RvqsOdCdqHc4Afuv7dOYOutNkglxjWGmUmAfJoxx15m
LjLkF5Oo3DrUwcBt4RCL6+4tnPzt/YRJKGbyOczW3kaFF92RxMIznDXJGL6Tw+SVFzkX/k/GDMrc
9BYCQ/zvMWUGFZFHOCyV73IfC+3qbwEKQR7fmbx1mVu+vinrxF4eO3xT+pvPpn9kDMKdlB2xYKfy
Z15j/nd2mc1L8uwui1GfvE/+nm1lkxCI/M4uF+u2t9mI7AE+2fbBkwBXaCxHIb1oQwsdz9M61eDi
fsZVh6c3JE+0uSFyvGqgRtiFs2wsm/iAdNPMwortjUN47jidawWLV69wbEykSlVuhQ9c86Z/R5Do
TZt48q87dZYDESuCLPIwwjqMzamHuwCR6ROp4Lp9oJkALcY+FmhtUI6TXOe5qKpDG1f596IzDjmq
xYgqhhn2zJbjUOPScW6ZP1VqS6c3uKeEpSnD9g7b+Ms/aiTPHl2qLvy98tCD2+DVVdh2MPAU4zi+
TexC/8KnwQlg+U5qDeuQorJ97zwxSGYBky4vSW6181PYghsGOTZyn9VhzUWz88hrjowu2vZgWRbK
w9Kbi/FpsalpDjZx4cNBL4H1wqKpPyC8Ne1aDnmd3yAEwum3TnxtyL7FIPkZBOw+f9CzWvVbEgj7
AyhYrn7aBpI3KZhz6gf4VlQ6UwOws0T6tBoqkXxEup/StymaQZJ5JubeiBlvRl8sWGZ1MMNVZdSZ
HE3qNeSEGXbKKuLs1oVbXPqEQn4bo1y0nwzzLLKarh/swe0zC3JnxQTlNkY10u5QzIri1WPPz0Ff
4KhpVk6KN7vcXTM+JOtDiq5faZoR3ogzvwlxQRnMUDfkAdNR9U4KEHCp7l0VeTy+OIn13vAj4xga
3SJfHpBH8VptssHvP6p67MAvyWTK0ECyhRrPXYvZ7NAheXGuS5ZsuVk6YGW3LZNy0LR4fAyWJxxF
HmGWuDrNW+OBTmE6UnvTpYJGLh+1w8vxAPqIs1nRoReXPCLL6qR1CbJv29pDCJTPKkyfHcEeNtF9
HgcyuA2XAasjw38EOQxFWuf61A9oYc/0DEAPbYeZyGvgWVm0ZQxcjT30kcbuxXqcvI5ZYZlUsdqM
A6OXjslp4yfllvwRY7V3MGAHJ7pYjZul+SorKXQhwfFts/q/aE/+EOVc23ePbEEcjVKA6/8znMOj
pu583c173QCafBogAPWvdS7b4geqMZZ2kcPG/X7B4+i94Z/k9fPfxCV/lZbYmEnguAlC93CyCJRI
f5WWFC4D/Nb12pvfddvvpanbWuG9dR16f81Fuwxnp3D5fLXoMg4MNjnhhynSsdskkdc9RoUI9TkR
Q7XsQBVF2f3EUMb7L3kezl8B5wj5RUTuBYqoCLIef/4hH3Ia40hrFs55wUk8H3WN6uWooK7Mq4S1
mNimflV/Nk06PtC3AAHlxd17ByXnITv/50/t+q3+WY9DOpvjEb8bsmWmufwzzwvyZDyXvjOdxZWm
igi0Yh1LMQYzcSnQe37PfAV/+r8Iga5+gj++a8CvTZgJ5cq/5n/US2P5JMMO5waKi4Zk06lo5fmc
m+uKJlZ9Y+OCJtiqJZ075Qz/3lh5qB//8y//V3sF14G4Dl5H3C5YMSHA/2F7AOXEmpO+8Sw6XNVm
PbYIRojajbAi7v/zt/qrw+Lv34pHhIBWF1kWvdYfN2d1tSD2NWBz7OHCOilX++MRszs+aOA9WfNf
IomuMqp//oCxXV6fAfIuubCcoH8YR1Sc+GEixXyCpcibp/39EToEfZ2rAOPkM/IluRzN0HAc/+ff
9F++Nc8+TrerG0jwY/yZAmH58A0j+o6TbzmgsEO/mjawcoV/12QLn+vvEk0lI+Xaf/7Of37GvJKp
S/jNCVcjxc3/I4DFgrHBqqVuT33CWnitBsJ8d7+1bqnPbvX3Jf1/ICP9d1bHf3Y6/htj5f+Hbkgu
+L8Xlv6fq3g+I77mt7Hy+Ot//y/+/9+6UknGLPc/gk0HzbP0XCx4v2Wl0v0bN43n8Q5BdIrOD9ng
P1Sl0vmbi04Qz/r13YJgkFv5H6pSN/wbeWuID3BwSEmj+X+XQo7V8S9PDZpJG0Up7i5qeexd/5Jm
2vk96okAYmHIlmqX9G264TGDHLWkAbJIn8wC5SJLQIL17E5VuCdF7V261NhXEY1V+CRRvcA1Oyam
fXWNf+rT5ExJvyk69HSdC5FGUaZlEnL/LHdACFcYgaqXwurTM9yBIywIFuRRjI6+Y+sfZeW7W0VA
qTEIBeXyEJN2DfzJFae5cC72nPxwCvZsHsQZrAQsgz0cGFA4PpK4gYAGR2rNvgLrdIrmLNSHLA8j
Gu/+BdlPspbtNB2Vxwwq7RzMB8vyOAzePtFJjkeoDh995HEPU77kmMiHcjvr3jnMncLO5HfbHuT4
3dg8Uck82wgyXGnZD+SID6saAz7SDTiWcwzHvM+q44Crc5fHLhsHpLLPvd3eJTHuuagqblvaJpIu
E6rA2S0/em3vUP7mRx0gF8Cn0q+dOiaMxMqOU26+K4Fgy3HRZi7VfKMFcsUR0BrTlGhXApvezyGR
UhhYqepQdbVx+NxLazsFFcr7Pn+eGQAc0Pw4D1AJgT2iO11pgGXCWI99/L3Rhq5hxnKgc7jidsSq
djBHZhCvrdV/uky/8cFHLFCx7G6YNGymYFo1NvrDyX2rK51QuS7vcdAm66pkGz237ZVgNT6JrEaM
WPegddBTPfNqhDpswY8Kg8F+s3xg1E5vP0fhnR2mt2aAZ1T0b3ULHhQCZeTE06HzkxuSWKjysaev
kgQtG9X+ejAI3OSUMa+2puFFI3K5xfDPHmlp3ytnmD4kI9kDiGW63ODRGiLg2F6+3Fc5rIomvAIO
fRT3zpyD4rTEjSCYeYPUmM+RVBPQ1gEQdAukq9BodokDQ6PyyboN2g+6gbbyT25TIYLIgcqprriN
bVJXGa1u8mL8yO0XGqaXLizqFZBS/ZHWE4NrcJtsuVHRoNEkwj2Jy3VlVxaKFjZRwYzykprbPaEi
ZtbJLbnriuKxZbG5VmGZ3Ls1+We5Dry1Yr+4Hv0p/sxK7hiG48+hb2PBzTv31iV+YR34kVpD50CG
CTXokExdygotNo9ILBRs6GqGI1DUzjr2r0ZFeBnnSM3qZ8EW7qIdELXANlejzsl2PwbKRBcknVd4
cPm8uI6/5vwCLyL3aZAAiZrH9g2ZGdtzaZfPgS5SwMYON6eTMyMoQ24Uj/G+S/YFApVH3YXq4iVk
Q5pAVQ+IPj4YTE+XUDbVSc89ySdww7ZWO+Cx8LDPsdjyF/j7ZgSnzlpXXTKP4AX0d/0z7HMGnXhl
TkHg1a+FJ6J7RGqsnkza+bsJ1/8q773xJ+1kdbjG59aE2TA2YAywPHBi5pvMgQmzlmS7P6PGRFhf
q0BvKhOLYVUtI3pjuq/5sUjz+W6o/elcTkH9GMikZnhsQiVXrIERvWRTgvo09hEZMmBb9noR3nZS
wURyBdMO/DtgxSyyck5jq7p2BTiLB4k5M4PMuqsYobqd+yNjufPaBW3JesPIZgvsadk6Jic/IS+Y
weB3xp8GAPXYM2IEh8NWZuvMffqC1SnfLGGARRDP1Q12H0NmAfawNbo8D2iqmjD76OVn79KWZYiT
jouXDR+5alC31EM8Mcqto6NDwgCaF1V8yPEaAxJ0y60zW1jm/KRAAtcufnzp3CrdLd4YgYYTvn6p
Yard9MQBMTJcYkaSEj+TWy1y57QNsmbGi/iNYHWfu7GvNprfFz1OOj/gQfIfZ2V3Z5l60yfidTa7
0LxTvGYsmdEFmmeCPqzjZARRPsHQ8FSFV9mDsupfLKqYlwbjcNMx4dyxQxBraTE8t9Jcna88sU3F
UXyLMSJ8S+K03FrX+ImMqChWaJOXXGNYqgbeXRX/wLVrxAo3nX7PJx9ViUiGgyqc/oE8ZTAwni73
bDZ50oH6rJPRaXepn5bP5IVjOVrwQvjeNJ+Wtoh3xLYF+w4mUk3cgaPZiVaD91lFuQNrqKjfB84a
xoROBju49NQzG8J+XWi0mKKPbb54tErTGnpuW/s3Qzj3l5gdAYT5yEAB9SGiHE3lL+uoWVgGiLHf
ewi+96nwGyabTPTIfqhs5Ioy3YxWAi+G0fFNU0AZYHbnn+0mGF/DNCMHCz3/A5riH0OcOruEHIyV
U4bY0+am3iEolBvkYc52HprgDd5h/2GsLP+WuCHAw1GIM7YYvrqcUGObeWp3o++1x9QZ0Y0itSVW
0fbaXc+W/t5iaLdr2BPcemp69nywf5FgetEisUVgIasHSqJgQ17vtJ8Dia6x4rRDuawQ/pCwEhfI
iNJpCQ423EBMWPCt8UHDqisa990sYBSSBLqh5QJ1dq34VYWJ+ZKVU92Momq3bhc9wC3Sz56FTQDO
0G52p63TDN9ji9d2i0SLi0Fwdk2LGtvHztXAg1xA6irdxbmtkSJ/dEAmlwgqZAzB06k/wA6c5gq4
ccYOQQ69WOHV3LQt6kaUqv1GJkweKiXAF3WCmAYSr1LtvyWaOBf29/GFH34deuNbb5pNLOdxE40+
bFJcvp+6X4pH+G35yzAbEGp91r/FPpE8gVXfVca39kgP3UthJntXMuJ4DWcdPRoc5CsbaOG28acI
+XmKWhHH6Yka4lFegzMm6q3Mc/f+XG+dAI4gqLi7SqY79EuEGpAXUUyZwAPg73DsPvoVkVSzko+g
mL4b2xre2EN+r6zZQVTLTCij0GrHgxuLTUgDQubyeARgtoFNhAXBoBYdKoNPLm1RxCZfliL+J+WF
rH67ZUEv1tgZNlVPYoZESTXoateDyVtdm9O1r7xsG1bqm23b7SGwrtEFRbwtDOqwCgkze9tPQqNW
6OEe5+oJANYhlP73KKu3QL1ubY3LefaTbYCRu1Lefox+sZ957FilbxUOGcBmXDCymnmRT7e4ZG/J
4/g+ZiH4R1vfEzCErlyXuwQvIe/W/aD8bei689YfRQDIOgzOWVntCtvAq+2jZxRk8B8C84XBediS
ClEiD8QMiwsbpKfF4NCTwfdQeOiNfCDRFrJzMqKcrPpiM8x/nJ5ajWwa3UGLYsYVu9abv2bfPCP1
WTaY1xZqo5aYiWTvWV5/4xMovcl0i4Nf9+MBHT5YYiWivZeJdMW7z3qzByfbM/7jddMnBE0BsDXe
1RXhrmRSLAesON5jSH5D24/TupfxQyOuwdgD8ZT7YfLMapT6Ic6c5i5B5nnyej6uus2InzXyrDq4
vlXKgR6mayQTG2FCp9k6qvzG6BC4ddyYJyPQlTb+SPGWJjdlgNXBgiod2dnXgPYQM7f2kclCVTRl
E64R/2F0mp2JV4e/vCYottnhBOOlRfIGPo4+xPXDc8SQhIVbEpxRiEA3K0KreZ06a1glczUdPWwG
J3705TAFo3tsuq7bdx3KBu7d+NmOnWatS4TH6FuGdR4WzYldZLqJxGxhTYd00CrXWgNjlfukxOoC
dPkuYM528MtB3DuRpS/AbvRnN47qEXB+el19XddC9nLGEYBuLCQK9QaeFe+0ejZYb6AcbYVOqnUb
qWgdFB3OVT8gv8CNMSOlc3YrJx2eelPItewoRnvHlMTbsKL9nEhk2edjPbM3Xu7VAjx2A7rBuW2i
gYTzts1PUxg758aN43WrWLYMky1eR7EUN6L083vEA83GqfFr4I1pt4PFzKkFo/cQNHmwEujM3jgC
wvexKLwz0S5o1AI5npEqDWuE/nCwTfEjdimB/YqkaRko65CoCWjV8KtK6kPoo18eW+clbOt9nmbb
QOzNkr02mX8Kly/w+uhoxJcgTpFlG+ruUbTbYMQRNsQHAewvFhzEBUuTvIkxkZXkdIffhkp/Um33
xwZFDALG/yHvTJYjx64t+0VIQ3OBCwzLHfCOnbMLNhMYGcFAD1z0zde/BWaWFBGSMiuf2Rs8q4lM
JlnQSXc4cO7Ze69NYR9VyDvKBW/i7Dwby8FwmKeGat5TObZ+TVH+aGsE0tWMA5VWCN3H0IMj0DY8
Vwdqa28Qexj/l2FrdvU574bOCiJvyQOnAZZtqyl6rvKkO43FEgVDWrkBxNZzk5AXlgL4ra7jiErj
SnsYwhyAiOM60Tc9AfJJ4moB7TxUFVN4BvHKKSQO0SW/TbAG3QBHeLDxXNNBA35AIPJa9QtyUTVu
im5S25DcxHtvsfJGCCrA1bb1c6t5+rSxVv+8gie5z9u+CTqjGD9McNBQZTF7+RAS2ktoOPMGRghQ
Z5VOOxKQ1RdFYPnSrKvHjELBexNgsl8bWqbBXZzaS56JPCyiyj317cj5j/VtSt4CijKeRyHxMkS1
HrFxF/pb0vY6drjYwm9iKNcv8EjtHIIk3ydXaDu3J8bBn+Ukhww47r6RoxfYKktxCgM3JV/DAtpW
/T6mqfMou7iiHyGdQdlX8n5SYbdpl2E4ZAPw/c7r1C5NwvBQl7l81+YuuiCo09xhvkW1YbkJZbqO
mxNZq3zvcN84Gi2ks2xW9bEenWeLTjjqFXnbdBw61ArldMVpjRsQBxif4U9jD3eqJegLYUFPaNoW
6rbRU6zYDsvbErlt49N+Z13HacF8bkm0ZpENT0hB3U5rQP92MCF3YUh6Z1MM5bBLHMzpBB9AfqjE
vayYvzix48Xfyjh/6h1vWL+hxovmMsduqgjiiwbxl0S+KdA0qHdIH9n7qhOg557AQqF/k8RBDHiJ
vXcyeURfFNidKHxoIu16QM8PQrjtc9CkTngqiHI5s1QfZp1/CNWkm6WxrV3G/7m1clleJbUznDAf
01NomUDWl7wZ/MTGqVCagJQ8kRMuSYkz4HxayFu69gsWAx4GsGJuy7w3L6BtJEEf6f1jaooB4KRN
5xQRroGvedHanHCx4+5Jm6BBeUvvvBTw6bgDjmV664SMFXThmXQcMeVuitFl35SN+SkL7fGimjr7
YA3W+ArckNtbpRPM3fJGda+xqT4o4jTP9Qjeklb6+srz5iyYImaQdKFagQeRIGdmxyN+GHv2vXl+
M6PlZbDDc5RM3Cy16mJNB89FLzefu77/gZXojfoo77vm46O7elP/CxBwhsuy8D+vPa+Tr2/NGxS4
Hxefn//m/0bqCcdbGARxhXgra9P5Z6Telb85rjQF60cdid6zkNb+WH4a9m86IY21kN0SOu5g/tUf
y09D/22lNVmsmX7fp9p/J1L/y+oc4Yy1q+5Am+P16Rhbl/o/MK2gtVDGm9f4nMoFNG5t2/ccWbud
BVz170kT60t5mLAN4Qj8WLb+C4etcixlp0TmdqOsjnXR3aYq28eu+UDT60UHc+aHz+H8u+bxYzX6
+pv/oITwcrzlBhADyASe5/4qR2RKd2d03mbn9NaDCN3AMniOJgZtsBR9XC1pHu3+/BX/9b3kFfmE
OehRysZ37Of3cmg492OcanaxICuLBYzFKfU1OLJ+/7ahCoA4/Dd/mvmLjvj5tyHwsA3lSuA/17D9
D58ag1iDAXJudnUUtgeLBVnA9saiUkNF84nxILuwkf0fGGnUriwptJ3He37S6yDUMwemfVk5nNB4
MC0cOJsbnSrLwDHDY2nX2R0pxfov1MZflU8+e1qV2ZnycUjJO/SL4pZStG3kHkWyqUbZTlVfzkV7
lpE3XxZy2tBAN/gEdwWPEIx8y9iOwZ9/NsYveufvvwCwdL5sgi/hpwTww1s2RTEFh0QW2Rdj4lhP
9dnFCrHdeVOHp1sjS+hFR8/Qtm5PEXAhqWj1CAXZb7rOjTmatC3T7FezMsa/+DTXP/2nC9VxpOeS
kbUNiThq//IVTNw4jW1ZFLvQzEBtLSHGJfwSdnvs+lLfOpWCo28pzp6jaY/CL5Sw/kKYZgz75Zfg
RmSZ5iqkc2bjS8NN78crKoUjRnLHS3bF2HM0TWf7dcE2HnN4l/pRMxf6muNmyc4lh7wXLWwewnWT
FWLCZrVvjtiaaO/eLkCo7/hn6sQZTd8JJJ+dJYeHPuxJlQ0sBl2+Ib6nqodqqWBmRNnzFO7wJbkP
FH3HWhA5BOowcpkExelCkzwpMZkoSiPJMpL8rw0R4GvS3x3VSYxNVg55oMzT6xJjH/1Ws+a9NFhk
n9hrtE8anRFUgVb0KLZLs0gKBCWGXtA20xmyPWZkOv5m1jKptx96bI28Pt0F9PaUF3ZRlNdynFeX
adUOH7B12f2NNI7WW9k22RsjASHvrIQlbApIiPU0MTF0ZM5YnWLUSgivPbU99iLKD3RUIdtZuQvY
LI+S7R6aAEa9a7ctqmDINPVR8GIPa8Mq4TdympdsbzGdZ3r33ZynlHZb2ATXeNerp1XvvFSZqYuN
UFBjsYbVfJ+TgWToHvJjzjwru++xOc4HR6u8J5pLsVXKSSueS+mE1yWJiCtDgtjDVmke8y6h1xPA
FOkHZaX2tsvWzpTG9uwTgx4ledRMEFTKQ8PctWDb6SQpeggOuVeHbNcc8hUx/WX9HjetMANqajhR
GNK59JYW4zc+vfYdyJB2E/W2mo8xtPY5SCOgYgFJCl0EzeQsyza0UsZK3sux8gvBnH4q2IgevShR
/JG2mw2O349dPR9rLDvZUfE48cMEjPG2ihPJatLOiLComvN+nRWsLpNkjg7mbNIYPlgZCKieaXdF
Thm4gK3uUUR2qvuhBeXchP5FTVrKnu2Ebuc5wbB0c3RFaTDJCB2n82bKqE0PM6G8bT8X2gPnBQLw
CGM0UxIKs4I+G7Tk3V5ceoknJ3eWXSGVWe1CTrC3kzaH8dGN+vG6apP8O5kj8UG+auTsUtP+wiot
ORASI4MAMuOKNy793lDITCTGPYcA0ZhgI2Qi7yqLC/lt8cp7hWX8UZZFdoGe1B8Si0x2qDcKScVt
xE2oGLHpQJ+BEJAJH0nB+hWr+dsZEt8RZBkSYuZFPuQX67AofUKmEOkFu8SBWKdgNWMN1A0KUHep
SZVjvHjVI3yy6i1MyyeN2ZNCZFqzqLChcGRmFdgP8p3wQLQzpwTwmTOHQMIrIrxNp91GlKFQyueu
XY5xwns9i9tqmE6upeTFKGrjoMVxT0Nu0xzTyhHbym5Yv1kc7DVapSmzvJmN/tIg+k+olCq4tJiO
qU4x98LS94Bb/16T2bo6blfCc7GrShJjeoXAZhtRHEzkfY5jL5ElK5cu6ykpdxYIQ/gXXv/M+p5T
XW2ezRGPLV6eIwHG3LdDzX7Q8Pwe08VLLqY0e68xHV7ppUWDUAqtpeC++dzIIj42ybrT78rbKF57
kmXBnbxocI6Dwyi3Le+Jr2TXnKwidbBK9kDjo0Hjiyv4ipVDv9xOIet+X6E+J/R85U8CZy/L0uTG
nOixaxWlTfhlYpdGB4qmd40J279Rxt1IhhdbpTt6D6asBTbm8lTieIw3KEw5V1XRXOcNBPCsoG9L
JC9kIAWjUVVeOHYmaddIF/uJJT8aXtpnF4mD1dKwZX0iUkogOzGLDfWD8sj5+lKN0bTj8J5cl0Vy
S15+onltYYJEXGsavtFqvB7yuf8ea651wrvU7nUTAEGXTuqpb6iy2XAwSfeOAvVHi+mxILW5tb1O
rrmsb3jHJIeepr7B14bOKipd27Ny6r93Ee810J5UI0UzN/lBjowVFERRDFGJL9Nqt9PdabkUk+Pd
logEpzVtREBQpCeZSutLzM1iHwGO32uNMi+Nbm1jqUsqvSznZjTcYo9AsFwTRLnztCg6uBowyp59
HVuhiZg9Hc+wHUomlYj0wmuxqPmZYnZiD5QbvTsgiF5z/Fy4hm1MpQn+u0tYZ1SvxAnPFVfl8558
k32uqzUKlSbdQzVnyw6Gz3jjwsjc1tJKg4HEfxAJKPWwMu1tYuoVOjXwlEMkPQqxJ2IvlPxZlB7G
L00cWUDRe5p8RTMTdCVc9xUzLPzfrKnB0+dt4CYmaslExSx9ocs+Iey/5bT9TvHQaaiWt0yxYSvD
NN/CTwJT6YbvLbcn9s3lndday17PrTMyxxbfVPNW9GNKfSPxnVRV7VE1dHENdNuAqr9R8XhPbGvN
/JhfUUcAFJkLGfoytX265xFc0UxbbUbNHZTc2Gm+KvwkDvKxuaG0xjuiIbOSHU4ikV8TXNB7sBNj
QCSDqLlDFpq387WY4/i8zECflILYZMr0LiKUwuqq2yoXeUth9oWQ3iYfTq2MY9dQMA18z7vtARVC
mHMnuhB6z/VhWwiWkhUOSl1xo8oF4fCUHbYTesb7bNb9G0hRuqZnu52ul0x5u3jiWqdipRHPTBvO
9cK3K94OJl+ZA0JR/ojJtc59zx0e1Aj1tnFb6wFtHjCr6/XnsCNOH8T4wv28crybJgK62fNL39OT
N7x6jZbclAaspS3LsyS5WCrTuBzn2HtZsoW+MCMUhBc6zdRpj0mTYx5jGiE6XNYfme1yCXmx3T3D
V4lvDQKVe8oeIomGRFZqo/rMCJGgSSpsgT8SdTeWrnN90vvotyT+mOkSpSdYgWMUVJ8Tagb2FHI2
i9q5MW+oVqapHKkb4kvRVF+oIpl0n828WR8I1K2kvzpJHrDgLzCcWKVVUBWc9IuFEa7dxG7Tfl+5
NGozalNlb6yMvPmGnI16yOuFWS9uqOJgY+vbC4wN9E7jsrBqAfFnqWg5syIZnircc+0eNca+cpHs
v+GWzSPWlrGFFtxZl+TcXPoARHfnzYXLt5Dn81PKPYCNflfeT30VWIWYLmD1Y6ZwSOZxy9LDlzmb
xL4g4XDRpvl4gHGkruinF+9ZvE6YG7stvdcZJ8L3vKinPVf5cjvKKDyUmJTRuqC/7E0SjRhftMrY
0QA5e6upWVIRVy5okX3OFtWds/mcmji07xKPAnG/T/SCR6DD7l92Fj+2Jf439dIjJENGE9hmwn/t
TW4yFYyiy0y62OsQRKdnYyy8K73u7djzw65ju96kMUNtbJVx8ZhLCpokR6sP1bvzvZFRLO13uWqO
roEZ17enKFO+2ej6e9JO3MMZkyoQVSVJj4G1MTVvXj/boEVCnsLQgfksw7m6q3MuiP1cV9p1RzAF
CitbtyDF9xGYRtw+gw/1nlt+dhzgByt8youGW4Mzwimp4o4SjUXb5+TrLiXu1qeW0HbCQL3UtDDr
w0RCg4AEQ1UfkmqNQHNi9PBoIhZWhUnDLhZrIXU4DQ4tpuSgICfZVyaZ9HybdIDjKIanpo6PNt0V
c2qE1wMNkRRox3ajPrjDk2ojF2Rg4rKUcN0Hvc3j/Etna+lxHmImAm/yqCRnz919ydIiOhfSpYde
gkG7q80GOU6gLB5GnJz4VqqSN6JB/I8osljSDhs7TVTxHus9z8BGJSlimWeztG35KzmK1/eLQSQ3
7bpi8kE6y++ml40sbHsU4plTyKS3j1PBA0d66fLUJSo5mCPA5y1ay7I3Qaj5Q+RVR4dURaCmyYQP
hvbN8BBfkWWA/mp59DSXTb0LqxBlPJT1N0hebGVDQlF8ZXr9AV9bf/t5wv5bK8CH/w87Itjy/Of1
4P9ZPpr3tyR9+6lWgn/y+3bQ1n+DQq2zD8PHiHV2PXb/YYwUv8FmZ4eFi1CHE2CxLfunMZJjM6x2
HSO1XCsN/rEbxBhpeRiNWbGwdMTkLP7ObvBnl7TE1k/CwLCwYMJtZEHzi612ifWYB2GsIxlXyUGr
Q+1F60XxV/b9nxd1ny8DVBOLtEDzci35yzKrpIHHWMDTByDH5HEGzBHQYBltHJOCntkS30ZzBKPQ
mEQZ23I+O2mkDtggszdnylkmLXjE/K5MnMPAJAttB4EVRaA+/fDB/ZulG+/qD2uaz1/TXtdt0JBd
ViX/sqYB1d+aGflC1lTtHjYRAlsBvuKi76YP5v3wCv1/8MkY2X+xIPpc5/1zQ/THS6/dAxjIhY3I
8vNyhnIy6NBuBnc5zvI7enS6p64Y9SCx+obAssTjRl/mW0HrHCRpvXuq0rh9En3aXhUYNg1CLMc/
fzP+zaVB4gLrrbPiRuXKif1pXRSTl9F7gJrMBPDEJ03PcF4Uxde//zLe6tJfr7/1mv/5ZerW6KCz
0LZUxQVHQqwNW9umrvi/8Srrkp5GLxa41i9728pRJaUANXHrfPGYcBUanh6+//mL/Jur3LGxCehg
/YioOL9sv8MawI2XJXOQQ2O6ohIGCMlQVncmZBciVEzmOYv4v9h6/rxa5MLhDuLq62Ifai9f41/C
B0Tww7Kjsi0YcyQl+knOi4sXIvXK6NWsCBDKOcNjwnZx6w2V/eXP/+R/uUjWV+cOQtaCtTg26Z8/
PcDy8dTWaF3OkJ9tr5JnJxz6uz9/EWtVSX7+Ygq4wvx4HmtslDz9l/tHpAzA+nGbwibUZp/AOUVQ
TpSesk9RbF71sXBVyoRZNlfNqp4tJhQNqpVyP+/bD1wOHXrbqrQh8aK6iVWAw9ZmH/JVlItXea5n
0Nxln5pdyF8kP3W8zMUyUH6qe+Eq9NHOh+anrfKf+6kEJqsoOHzqgxy30QqHVTYkhJYETQcXoW3s
/BZ8ODo/Ls2XLKuWfbqKj4z46XfO8dpDukqTA+wcf/7UKzNuykG6iphilTOBHCNs4pfd2avYaaF6
shxUHxBjr3DphKc+dS3aHlaZ1LSZhoqJpruNtcqo+ph7J6t2MAZ1MK2+LavgCr9RneJVhG1/12O1
VZtVq0wb8U4VG9KKxkvvpGNAT/TTwDoDdZ4iv62ahLxMYfJu41UC7mU07KB6ogtTehfiqkcsJvna
7bx8Hp6cVUpOVlFZW3KB0X1VmqERL28RO1xOsqsSDe0EVRpZcwmasa/uZtbCz60FXB2/FWeUlGiB
n6w2MQBamwIsH5tQlG9z1cDlqoZLrAD7prK1+gSXhL7hZHqOK4orHYvCjdXgcFDcxMmg6sax0Srn
mKaO4S+jC0Nd9GrPU1reqZnOOj6cM1t0Cjssz6/ok4V+gI0iGjsn6EA20h2PD8XEXBQO4f3ca3dR
j4G81nXkZ0l8ta928O7Ky96mb3xI4e/rWBMdahEOjTaYVDFn/WWHYXFL8Jr6RvoHOs4kpzTVwkCr
q5YG7+5gOaGxVT1XkAppWuwvcXcJEoHJU25QhJnpF31iviOY4/0R9jnJ2rvUoeEF+r+iUi7yzk7j
FsdKE+aRHc5FXGXXJBftAHFiOJCSeCWfXaXV187KSRL3X8qow3I+d6dQL59tZVEFH/GO5Q5uT6Mg
xWVGmFXGOJy3tmOyZ8gMKClRg5aRNPMSYGWeAgO/tb1QB9FxzqiEeU/+yDtohL0OXs8GEipNv3Pi
Fb3W3bozaUvBgdGHiYEpPr1OltH0G10UQSpJOqgs09khNWl7jcvQxBvkHVs3sfy+NJe7lojdMa6H
EA539j65TrtP5n64MuN4CMosmk6LwOFADin38R4HSVHMVwPEj01KThqbUzsc2sq6oNfgQPTupdX1
6kA//XM5YAGpJvsmXcpbrQSyx7lkOJu57r0Mfb2wi8xv6rLzzmVhz9tkrGF1as0SQDilzBtLlyX5
tW11dshFllnyLewXAARaw5I1hBA3aHaz7Ra62U1xWdlTfhFmvGme8TokxKClOb9hV599jfTi4qqD
0RrDsFmFHZaeidnddzBhNwIvbDCwCvQ1IYqvkT3vAYZdRLWCBeNVz0a1qCfowt80141ojI4XP8+1
gxjlct1OGoQZK9yiWmKztVJrvpkZ+jAJz9aWq4pTos6l1VF0s4Nb/B7OQKEIEexHL36FMHpTVc2T
m8T1lSNxrGtFyxd0vQnO9tFE7oE/N6GHJDB1a+kRyg5hdoPhEtN8i0B7NOrF3lV0tdAu+Pl1ys+T
jhHOpIeG+wEl27HHDbyVe1bKp7FO39N0PvWyt070VEBzKuY32IDApoTNhcJHXKn+iR1Zg6UFP6Mn
r/u+KFfLY+LrDUXvwirFu0MPC7+HZxwTPX4ESfk8j5wC//xZZRvrKPHTJCeQok3G3TWmZ/Bk/vmR
iJ1Rz2pqUQJPo019RxYdsKhpJ+uXwqaYFwVkohpW47C6NjNTk3YYG9BwR4+IbRKojAoM+nEhSuym
rovvWORxXYSTZUR+XlTV+9j23ltILRCkBIIgwTh040M/Vu13iFsVyBz8//qhzckybGu0qdeZrdi7
Bl8rghg2w7+zS0Ctu1WnoXe2K94sYQAZnUrH/groeD4nCkffZizIHfkLR+PvEmrdWy8UnTNL5Xa8
cLrQN6nradVCNJCtthuSqXjn8jNvOk1vzrodKe7eA30QuznWknNVQfSAjs4KAMNxn26MwmyLU9IO
I6FuDLNETNyJ3brWhxl1PpN7p6/UlL3bmoM6Tuyj32ISMKzce2d5G/t8glQmbWzdlCKHRKnrRul0
cXDWolJ5rGkHkSO4s4ixrCV5VUq5wzJYgSeQtdp5LOU1f2xKbmwi7Iob2mDg1mEEsh+BreCg08wu
O7sitHi62OxVcOG7QGkwyHuXGu5wsKnmNBESEMKAxRbq0ArqbnRheHj6cGcBGCl8uq4F0GtTKlb3
hkeQptAB3/hkf4urxEwH0l0IhThHWT53J0tHsA8QDp2JzQP9ozulSpJVGIuyp4lYP3CyfvBAKCJv
UN2Jsx6kBkViKZ40QvcXnpy8YtfYmAxpCLKx5+rQKsCasS7H3EuZziHv+zwC/wBjzkctVvPWkWH0
zZblEPt5GNX2dgQwgBVMs5MPAaoELz45d99UE9YyVtglg0JcCLk360KfgkYfFbtDOMQz+/+oAFNf
OMNrv9aAXCTFVNdBb/LYuHYWrcgupd240HoLUbbGCTRfWbI10acmPHJZVJk/tNM8+Bj5k2M6EOL4
wpZVGwHj1OETZSKJBd17tXwnMhGn1KlZsk65YU3bPsWysbXIA1sBq5eeIKzO7bmS4XQ/rnhlH5QQ
e8naHsm7SK6D29qMWUVHGRwclD/61wD9ZxkawNwagWoWE/VLjxDNTMtpuLkTm4DkRqmX4urKmnsH
6sBzbBjaLa1Q0zM/Muq3xGeyrz0Ht7d6zhEdUW/PXPLwllAO7R7cjpyoa47S4Qa/PSTZfilGBKQe
Ig43KCzTLN5tl5CaR0nqMEpyZ9xE6bghg7WkfBhOd5H0cB38PGvHry07ssTXgK3xmLRi8iSFbTQG
1+tg3yWRbNbWDDiOiMc6eRFu59LxbYiPT5rm5uHWBhxA6zZxhUvIb+mb1g5t6E+OyeNMGBM9pBEw
lS9G6K7qIZyvIciNeoU1FHFHPzJSy0kYdpfdSAP9YKLjAPYQY/ZlmUmAG54xhtW2HjsSGQW7OzKG
VkSuhvSXvVMjKFlMl637OloorOt3pQXsLnGuVtjmILonEF72bVfg5xdhD42kySzvedElBFfDWcz+
lMY95P5+WYNusIhSE9aHPh0ZUtw3WzTT49xUwBwNI6dwgESMhQJNiP8L20N92EE1wKZECH3hBtZ3
tGvB9kKgb2f5LZ8dDHjg+eoLAEra9Tjr4ROhCJPUHldHEsDaESMPfD3OT+j+uG2WCfoKPJyJG9HM
dTgeWPWvu9ilGbtAlWK+mUb0y208Z+FtLTvScZ0+CDqeS74ziIRyIQLV5I2+w7y64Prjw/vG/VXg
ZVAcIf3OqGH4tV4i7gGhIHvO0mrPy2gsyY1h2Ea9z2CDXQ/2JFwUZWqTqJ1PdX2jAyJVrOSTMgsU
W44Hz07EQz5aGmjTqnYTP0buVhtb1uONU8/Nu0fUi262CED3Rp+75ZYTR/ocRrGitQ8/zw1IJLOh
G8uI3h0ukSMZWQ4SQGGBCnvjyApFeJgxt+1nDGgOWUxvDbNpvshKSnjC9mdwiHNXc1Hro86GmAan
97hSoHrjRhO2j7ze+p6z2lAcjYokKJWWhZV8Tb9C2jUvcbzWt66nxV+V0NT9MK/xqdAt27dQaPqx
yFy60Qq9bN3tVNqgEBr+shfyaYtJyipdG6DaXD1SitzFAW6JnIZCiDcxPSSj9JiQeliNRtuFX816
Eh86yaNxY8HfOHdupX14RP2wb5vY74iXROOePmGenNgs7FedPpAuqOkVfCq487O11mtylg303BkL
SLhUl4XROK9LH6k7fA+EznK7ijgzfMbtnM/oHYogCBw5GzyaQNKvYBODKTL/zO2NFl7ivWDR/5hz
gBj9OAGdeZQsym4o2U1vm8+MoGlXDkmnUm8JdWY9ydrB6Es0TkaZ5ZiJgR7AqEW7o2qab0BEJEID
G4VXWybxY2fTo8eJKMs71FePzkGIOUZxjFsNv0bWK5fSQCwR+XZRrJLIG3tLUM/x+GAmWiQ3VbtU
dyP3MS6s9VwD2+DBDMfxDqHMIkrqFhACO29k3uDBSj2Y1KhMGx2OUH6S5Pk7HR3UTFcFkQi/aZv2
S9YSW7NwbFjbRlZAZNmakz1LvBFczELz162JqZnSimmCNAVrB50+J1TLrXSK53c1mGhlBWVsTzji
OddMsuOJrkGajDbagON6T0ytjh+cIhdM/mn8ohWGg0c81QY4C31uX4y6W1+TIyXEC0EoDSjTcHuO
P4J+BqwVOSG9Qdpq20H/Bgjqhe49jwuA8BmlkBbxERZieKnHDm6v1sMe1SV4bMNU6dsEUAkTY5+3
7hOHpKT1QzTv5bENCUEcYbVGJzka4ctgVjjdLB5I0zbmATkHbC67e0X1SrPtoXY7T4gBVG7w6ZTL
GLjpMOM910fWERNgoR0wrPAZwDtP6sLKx9u8tzPyFQwQaAlFh/XArDt8WqhY2t4avFoL6OSsX3B8
Jd5uTmcCs2psF0IkmqFT36iZxnrgleZV29uASiO4EHRdo77B++F/2C8Fex6c2FN936Qkgzd1MsYf
MjF5EKJ1cfFU6Nf2xmGe67fwqfoo8FqRf8RZTY4QVz/kcKaX9BRHRaduRIcwTqgzaUL/z2d541/X
TjDvpMDVCETF9IxflrKwcCZpRlEXtMIuH0wReSiNNihNemcU/Qu1MB6UXRiXqYDOZKiuwWSv0IDN
cuDrknute6y9YTo2SlP4qcySXADvBC6ilFjOtxSN+vff+W9JNP+P/Wf/y1zaqwbyn1UYMByI6G8/
WrTXf/APOIVkO2muC2D2slQI/0OD0X+jrw9lAmmCD/rHkm64FezxaQK2YJ2gEq71yH/4s+FW6Pji
TJ0mNcEGVPytyjN+lZ+PjPx4S5L+pHfNZQ7Grf3zkbGo2QcOzIsBd9A6Qzhdp5IR6+CXxEbP3sV9
yNxSR4Pl7Jx1nDHXwYbfeDqGn9PO8Dn5wDpiCjI/JyL9czpq10EJ7iUzE2Ik85P7OUuVn3OVTQTl
ZvqctqLIVEQ31yGsyx2LAPfnbLZg/bsqPyc2Rhemt1hWWrUtPqe6TB8njC+GFXKwYezD6TdkN+MQ
pgfmTO+yI5V9HZHGeeOUXn+vVDn6qRbrb+DlsDE3iZu9UJhFPIjKnrHcSGSN6yTJppeuHiRB8mJM
9nEYp/i80phvnjNHMLRDQHk8GXLy1pspKto3J6uNb3FZGGKjLUnxxPBGkwi8GNyXYUftOdG6gQ5N
N27XHBS47Gc7dpYLQjqOg+2VYSkx8hsThl/Njs1rTib9O9mejKZ23eT2WGEdSdNvDPU8sh0h5lPj
KI9ZauikE8TjjHOECRXPi212I+UDbPoGH3d/m5AHLK1kQ0zb9Kg7syxgwWXPPsApLXVVwYQDvw5C
71W0JWuXCqTgLU8BSgmsVq+eGffbyNdBdlJiY3buDYOvo23zyF0jpUXL4XOimMUMNE00T1Zle+/5
NGS4Na2MEaItRuNt0AxQ/BzXSKlm8dhh9oI8esCsyhrJUim2FsMsudvnNTzvjSz65Yxx3MArNM6I
cm4qqMCIZFaKnTaWwL2nikWdw2aZtiFjcR/plkmKrQYPlgwdwEYOup0xJ4Bwy0Tb9yCYNdyHGj6z
ulW4bnJS2AyIZbUaTiqvxQQT9so8YKip4aZ4Fch30FZDEHsxNblN0sCA9tLGvHfHTt6VUxcf2ci7
d1M4xe6GB4fFEZZGs++0brDIlm07PE6kDYctgGWgtYbXQ7FY8Cf121SX4i2neIxeYhRWuhlWAOTs
uFCZTTfkoWs7OLUDu1Aw/uNFc6+QRp1PsLw7b0wVGhRZgpugzwxDw3JI6zmEPUwbhH2g6BOOzMyB
3QVukhEKnDk/vZbd5L0o1g31VnSU+PIIEK1D0csMKdrNx3mnz4333sCKYx7u1zz8rJqrxSppzybN
oB+IBdIdh9OG45DlcHrYeE4sY1ZM0/w9m4zkBZ4KNFgwX52F56yxMeA6azbe07lDbBaWI9+NyM0t
0oaaoOjWzlgnsWXir8ktjWKUngqmJ9yMJeOEmFLKfj1R82bin/kCKz7/ng+j9lq0XW1taFENPzql
HOqRi5aMO/6v1MchSi9X31LzuiWMVQNc9Bo2XWRp4yc380xiZ0gRxhYACKsodls9Z+XEAE/s5UQ1
/BYYOyF4w11AghlM+YxqXDzb0k5beQLMX5M472IoGBadJngCxcj31MY1fnYngiC03sUFbRZux86d
72jP2dHVYASXzJT60WldPG1M2CmJ0dwVkoB+Bexg1iJuTezPHeswo9+x/50pA9pYcNzzoMEIJraJ
UOwlFzVqRD+WVA67sJ5yb6dTVwgusKnFlu1V8sXtKu8bhvT+uewSwX5JZ8G1d9iGmVT8dd2DN834
aGk+zJxDrzqzDGBGt8YuxAc/7ko2rbRVtLqVfuXXAVuBSTOZdrrTitfJE/244Q/v72KZcegrlDbA
jan6xSKzuxjdnWhirhBNm23n7BaDCAO7W6ABlboBWH8kc6F8CQXum5Y67TaVtbdLC+w7SkW3XmpN
3IXrPjW2MasrNg9kOktMChub3daWIh8+V3oh+PzowdzgqiYMahf7ZKrE5VKVV+loik1dhEebz55l
+oVbzWfST4EXIY0kpCqMor/OIgu7kLxjq3kjav0rzdm3OmUvHLMMTNn9Hgt+4odU3kLKg4GZjb7l
YmFVRO1SXDqWt9y0qnYhZ6tVXXsGIwUcA9MXexsBlQGoy5sRnYf/Yu/MeiNn0uz8X3wfDe4LYBhw
krkrJaX2qhtCJVUxuJPBNfjr/WTNjDHdgAfwtd0Xjf5QrU8qZWYw3vOe85yhu1QFin+mgVLKYw+H
tk1D6m8qPg91ZKblA9rGlhzth5oCwVq/6w6+QkutExp38mxhEVOOzExPE+HTKMSfTsXahVQoJsnO
RXHkhBm/giqj0nFq4jnku5VGus8VY9OcBKfQzt9dbcvdUIJUyPMyxqWzE4gL0JMhhBY06dj6lMHR
ODm9Td1NNb6kBVq8y2akbebmMBcHi7o+Er/qWKQ63cg6OKi02qGcPfWAOCYvvIXkOXxysE/Lr5W2
l6iefX3k698ZeN77HF9eUjvPCAGnyYcQX9h3xY2FZFBeyWGr91O3gOQz+NdiqrtKTGWYpSh/nyS6
5+yaEzZOhq6a5Uhd8UlVw5blErB9iDDLes5bA3eseZ5NOMIVTcGt65A0R9lVHDnY3Y+EmDy0w6D7
YAMXA5H4jS9y2xnlYcytg6GDt7YnJeStUkXoa8XbajgREOmH3kJjAfK8WSn85jCy8bhW2Rawc4NX
fabxojaREgaA7Ca6Edn1r6yxnhTVjdHIpzEaVyP2BTVeTfdCRcUH5ylLrFBSxGhdp9lQXI0aDgEu
9hunQ9ffcfd57vzm3HXlJ3XS73hqgy/VmOYL7uPdSAyXju8gpKreRMcPlks/G2Oc03o0us1yJemE
KMwHaNuM3W1ZLCxqTkf1RXI4pzJvMi+zaSKVLh9OW1I3lnu/+XYMwcW9zFQNFmQCqVu5EKAYLiig
dra2TLp9wH0DEVZ8r8JFXZi3tyK8k9Wq9rknv7zxrDWaFnESxaOTz3JT20+5QRaY2EAGt9+Dq4HM
9GNUUM3XgoUcS2lC+rfhSV8tZ95VTNsmGVmECV7DvHYeq7rdK3Wv0ik9Yu4hVIJ6IIajYnfEbz77
tWbyAuCVGDXPjSW9F557pGPzEVkl4oZBRAJRvq7sZ8utdSRniAkAKqRDx5ls15b1DbFuXQS3TpHB
wgeOD3EoqsOA+xQA0EWr9FwU3qNlVk81m7XeL7YuR2pqhI8WDxo3ZOljmnS9JcUh7Hizhd0+hSJO
SsIu2ehatwjzK7eMj6zmGiG/6ja4c4io63sxogbUzTPNBidK2LONO31yCxQRBQt8cUZt7To/jukb
glDkm4qIx7CDqQEj9k57+RayeMJ23j0bQ76jILQi+ZSQ88eCaLNcc8xtx8wKfBzNmYdMu+9X61bM
MR7ApW5zVo0xQzS7iaz+mYTNo9OmhrlPbFgKtuGhSnvhjgT/g0tooaRRquzpOm2s9avodIaIAyLD
tBBPteI2YqzDd93LHTmoKc5X5IS5dg6hV93Pbn+uqcaNi5LjpM8+qlnCRF252DYUCmwKt/vkbj0d
wuYTMnN7Ky7XIV7yoZI//YEX6Jgitn7b5fCAkgsgZg0xFG+lMKx+s/QBMLKmwPFwUF5V/AyNIgzA
q5cBWC+KprbUrBkylhBaILAno9hVBW6nTc+C+96Z5r6K6MYBMtd5lfOl8NR/mk6lpy0xzFtk0U+A
fCRtVS1R4rpsLhwWBljOx9I8kLYyvChcPB6JYIbQjdqkP7dBZaJeLb19YoIZf/O7LaajhSiRxV6G
74E3ZeBd2VRUf0rXRLK95WmeFGtcrp5BR1hnWdL6zSh9Od2JhfvVg5dkwyP8Cym3LESc59ZKTQTw
v2qs/KvMgltrv/loGSvos5t2i/iDjjv+1XQXONj5LRiC1gvNILnOfxVgcxj0QynaadiiAqIRL3/1
Yh49N+34r448/9WUK8zJ5cn4qzWTp73dLP9q0E2Riff5rzD9V6MubnJ1dROuzb8advtXz15u0vbf
6fr/6wz/LWT6/i90hvFz+F19lv+kNNy+5D+y4ME/0ATQE3xQmOSEw/8tNcAN/IdluR5aEv8d2O7t
j/4jC+7/AxcVmgJp5n/RGkybcHmAbw19wMFLTcj5f/z3f4oR9//yz/85Me3ekJr/aT2NLw3R1iKh
y8/mOFbwrwnmgiszRqC62Dvdkm3r1uxYSw9FXNXDI+jxCtoGGLUiT/8EuVm/0IcjdsMkSC35B9bw
KrZY1e7Q7Dk6R0sfE7dIj1bhzz5jjb9NCmwCdceAr1N2Wo1p/7LWBf6dwzp41PPPBirCJiW0tMJN
vAsyh2NX+C5RFeNaBBOURe54YTJ/mi0DalpM9IwuDIOd1jKy5u4PdQwlXX8eK1OblgUWq/upLZ9r
X7g7mAmsUtl5s5QM0HdHEsFUjNhDskL6klxne4rlIMW8pGZubuzMt2lDDYL3IeyMIQb9UcMcUcBB
bN8svhgDOOlNnFf8sXexJgwMbd4ysNjEBw5JZpP3oRCKQtGEaWXMsnu/Ne8XfpeXgNDZzsna09T5
2d4OqJLPE7pARSc53ue2P49Qv30YI12zJ97h/uyS0Y6VMRg88dV9m5s3ag/bPh5/cIxE+oc9A7Up
bRjeNyki96jppovD3PoRFCAfzKbPN0XF8obDVHBv7ODupfMHeaqL06t151SO+6or/cqRZx262Ui5
yo7A9egA/GxUzQRG1aATZ4srf5bz0ERM2Xh6YMj0J4wqP4zZ06yJu/4uc0rv2JseqPRO9L+I7H4a
RHW4DLaOZLVqdy6Pb7VM+2LVI2QSP5xX1N3ZR3ZWsD5dET5Q52iz/mm6k98kYgMWu3sZLBZRrdcL
hHxWRpDBPlYnqY5BYY4xcBp1pg/b+04VQjsJz+L7trpkVu2mkW4ZVBVxwUGKd39YWPHOQ7FUd8k8
iHzrurI4rZPLhDktyaQiDmkCPK5BaHlJu/owNSJp36EWUVo9aqt+kmlJIgTn4Lwx8M1EjesPd2vq
2nec6U+mCy3RnSbJfOBDFV1lEBkqePfm8j4M2JgJVImqLdGjbklX3b71kGZiW+ln0TnOc1HaBfxY
CVmR5rDKiMdeQxQypK/1e2tQrvYxibK5uJ0N9knxhHCpOH9fxJztMpPcVMCQ3sYF0++z1xdgUTJe
wDT19LuRzPDe5mp4zuehvqu4Sb4YTRXuc4hiQFgWN4CKDYYf4+C0893OeioaxTQEzfXD1nxkyRcb
d76x0kCdjTpvHvBpI/xxj8t29RyIdzjwyyNOLMHNhgUBn/184sYJKinfTwIvVev2V6WWP0aC3UrP
DVP/EOKYCEaSX6aJ/Q5n8ymDWwP8r3ook+SjMJZYTL5xEPND11ARu4ChOXoKyE4HmXhcSMdiVa53
VJByVXW4gANriW167rjqmuDfamd5oULmlnJj3aisLbPKbsxT8ZRk6b2V99+JYQ+/B6lg92Uh3SQb
UP4JCx2HRgLxetspyewO6Mytwb11iswlLc52I9fb3ndcNh6em1hhEzNIj280/J2J8ttfNzrDN492
78Ntau+REgXndCv0HdTwiEWWVFA6BJtwYH0kID0dus6hmWJVkPJuTv8rzMovbgL9Jl9CjxBgu2eX
FW7LWzs9m9bpjY4y7t7g6bpee5BMfWpeOR8vI41oBI/y/C78W3QfDskD7V3TJcmq9DJSKd5tLbtO
dixSPTp1UG+2vcBI2qx3y5zdDYl/DkYIw8tS/7K0fSSQwGKwBy82snyxsoWGkEQ9L2lpxmjCV3dd
zknLiDLjzYlsUBJRny8Le2pKb5vuR7fIKGMlvaEYeDhT4xA80sQMS0cy7TO+FxtR2fkbwIFx05Zs
ZDcGF8pNy1AmmMOUu6MopACKszAMJr5f7U2ThNw2ATROuP+rdJ3r0vZesTHseToiylgxnHv7D4u2
rShHj0KSSV9vZ2YEDOOyOv50cFcm03a0IzzUzTGjXGXDqI8wtcjmBfl452eeSTQTzFe9GMu3Re/h
bu577xHhwryFW5mvQh35SjcveDMJTbGpjVrDNWKt/HnbUjt0qCaRbnn/sgjKbjuwejCeieM2T/hZ
aL9bug8Dt8V56HJ/66fpN+fUbsHPHHXsg341C9ZenwYqC/tItz4PZvjmpo0P2kPuuB0U8TqV72mb
wSN2XOzk3sDOEt3wMbUwk5Dtwl3OdKFUcudmqf6J8k0/aJoGcFFLqMvrvK98TDzwh/YJ/WNbWYXz
A2gtoEzFKyDQdN/Rh0Aoq1t27MuDXc+z8sUf0tfE6ShzzfsgpoXyeZrXj5Wx5Hnq8w6M40y7DGiq
gzP1MmqWkQmZaqSYOwhmUSeNbJXvzaxu7tNlvO9pnYGWZ4Gzy1vCrNkCftmq9ZlLrYkzaVb4onmO
oVryF8WPuKF2Or81MDL50RTAj2gQ9hPXAD8NRwrJNOqnH4rEvEeO9Zm4+2lXOChTgT+pM3d+fFQL
B5PCY0ldYvIyLusuH52Plbu5Dfeu654g1hLn26B6u7lzohbImSRYbQoVNpY2ibhJn4rJN1GmxV4g
TFsw72UwfPZ9Wz/osCHKae0srhhFWb9xdLsbVooUHVLPsV0yUW8HJfMdNonDQDfZO9027n7u5WEJ
wwtJ7mtT53NkTvpiNyyH7VTyBPQuDcxrjx7TWqVxbuCFgJGdqlptmlvQPDDrXc7WJM3eeax+TlNK
Om+Z4E4V0IN5WwSQ5XCtYOvFu6yNATgGzo86kWcv1MeaCWJpvE0/qa+xTeUlncLlmRJf7M/BUzaZ
cid90zuIosHv3Bc0tNs87byY/QJpaX/m5AqS4ovItvncDgUE89s9TUJXsOYEm8IMX91NKCFKmzF8
pi6H3+Uc/nbDsb6MVNCgY5Jg7lcC/Oyhr2x5kZiChH0uFLU7j7wBKwlwhjOONyhXGdM2LZrOlpij
C3+L/oxsvSiVWmMMMhZ/M/KZ7V6Ksa8ghNsu5vejCGkpI5WdaHF0tMyn9yKcs/BL617jUPq/H4j+
n8zGGWQ+/s/z0v+sh0/1NYDQ+s+rWff2Rf82MZkBmbN/C8SJv//730ciuLT/cBmfQqhZ5Etg9/Ml
/75/FQHsLBZqVEsx1LNJ48/+ZQj6r4Yi07DCf87ueGAOTMJHuHU9QlgBvKx/XsHi/i/wXQTUnkv4
uz1JtFNRAOkPzOpET2NimQtbGyzSVVVNw5/W77PBeExoNcD6J7q88JmjKlWpmYZjRgI4wQjdvbjY
Mm0XHYFtH3NuujrnPnsPrY++F7gNCS7gDThcQsHUWK3OwpPGpbJru4puXKZTTTN3Je/TgH3mjPKh
dLBRztjJSM1icB7w2pvLpU3QCLFCGdI8kDLR6tvoIctuNV21+mtwJsK22Bg01vppVYAbq1RZe9yc
a9WcajWkOSYVoMskW5OWNONBu6CEucM6CVXinEZ01LTRAg0RxYqi6QIVzF3vyhRT5X07cHqegJ20
tzYlL+uaL3o5quF9bZbkiRePJMVcjj4QSZNPM3DnJpzfi56rlcnzKXYkxe6kZije46AVbXsNJ7d9
5TvUn2HYtfeLIFNO6pmigwiAldcc3MTXp95cmTKpQiSKizA3fZeh3Q1nXUnvkbPObapbC2mS3zmr
oBnM9hguh7DsjqFjQBPpPeezGFRKN5P2JI2lduZFgrQv+J5UGNHIrP42TZPSGE0dQ/uRKuZUH/hl
DZQpDuSpaqOcJSRrjKHJPDn9iYslSNZK6ngYtSjiZK388xKO5JvF6q89lwr4tYS0anK7GIa3Zuom
+pC7gDT3i8CKYj0rlN7ijc2iyInRB6mkVkoIm6LWNPMfRCkXxjSDbWqkMBVYRy/LKbXQFVUHZxVQ
Uf3LwMuPVmxaMU4uQPClm54nyDdRCjGDenuDWoJcataCCLh+3HmFeKBtKot7K8DHrLFfBUAPgGXN
BQCGmWWGAY3mZ9BNcrc0Vo7FPJUG7vsmbSNDYH3EO4uPILYXtbIiETDBfS6TbKrUu9XDwYhWTyuo
iR3Ge6xA82PIvpbBv12zl5UxcYzEDUrxpzZhPWxdmzaua+36RbRazdw/dNrm5QQOQyA92dr1nEho
wr0+9Dq1gniwsfvhAB7MO1NVgrVApbLLVJUeb5jc84wz1cDaPmcKK+yWBEoquFyy2ShZ4goa4dtt
lYFJiVQ2NW8eGIXpkzZ1e2dIYz0kM7Cr0yikCVSIh5v1+zaR0pRA8qripRN3Mmmc/uDodXJ4T/RJ
sFmsXHHJJTPxuMgCCqlKbCYIuuR6Et4tfbYOiFu3sd9DLAsHyx3ExzSSBeDyvzbJhm1SeRkgcj2H
rQMzqSGHGSchd6tmNXrenCM3zhhXYP9QSMvhlZe1M0fWmKCjpuwVGTQ68CTxPDsuzWLjPHaxn9Tp
Gq1p3gAazniej+MaHNZ5bsnvZFyp0R+K4OK0ZmpcDYO4EaWypZ9+ebat3ks7L1s2el2wHFIx9QUr
E18U3OwziENylYCHrZo5b0mw/94RcSovE+yGp1t0752Sh+Z10Nb8DhohjAuq/eC4VsPtemhxV69T
LhJsDBoHBapmobo1if8wr4NrWL2CbV6JF2efjkQpoRfTy7gRLGOxfAv4o+2SXywn8Og2xzJ96adw
eg/mhv9smFOKIUbHhdNvU5zGG0L7976TQh5QibewlZ38Sy/7oIudKqib/QSmlquH9pOIwL3qNgxI
QVQnZXofAOQBh062aYcsXls/lbMyp7m6E9SBN5wd0dTTzEbB7ACJovbXragWtn3oMDRiuDwW45CK
X/8yd5P7xmaeF8qq16mPMdJZwLs7q7/UghZvJrJkcX9QXpU/rqwtxzgpPJMbdbNgzUCKn5I7kQAB
bzzd3+VQVZ4bPyShSzLKjg1k7SfZSecB3Sh5q5OqE39Y0wRFvMAFHDa6q1IParhPeEtauky4rBWJ
FVWrdgeMvSydxzSu4cYkb2RHM5wLOjS6xw4HEyVaueob1slIG1eisLl3sOp52vcAiqiM9mUb8T1m
I2KfeLvEVnl3oBaiZbeU8vLZtSmhp0/CgYflCDvEwjEpytL5xGdPHgWY59Vu6+JHwvl0ErRJwpdP
GoocWiKOV89tdRWRo6aI09DGtcHbFeC3ZDLELMBJHrQ6/UFDxvza4Zb08fJ25fq77033Q3IusZCx
FoOXuSz3xu3DlLKvICHLx7PY5oGkl8AdeJNs8qHPH1q3bI1tsuRckQkLgqvwJhIak8ViJKavt7bZ
OpUNeZvGRygKMoXHl68cml+d19++xVDx9LUQVA8WqCPzQAcOhsgG0k65CfmzFgc9OG3o7paZ83jv
Wf0S18xTemrCF/YXN1Y2+zdGO1pkm5s5HR9vH1h1xI+mkmo/20az3kpB4AtlTVDH+FPqluiW2/MT
jZzxXt3itthoOMuYoqQN0dmUg72zDWPdjQNHBF5Hc+dXTgeFwifWY4JoM6dT0MP54XclPJZAoyHh
pFu4K34h6JByYrHHAxqQM8HAHc9483GpDCJVuk/9+YE7k+b4y8v9vA78ttIy486TE2j+JOTlBHvZ
IGFuVrMKBQoEEfiDXavbLj0s+N0UPAgh2NQLzTZhWbFI6oRBYdAwo+44uQWlx+UluxcwtAKiqbqj
VQkfmIoU/TP10ZQ5Hiiuj/2855E7H0VnY/IxCcxteSbxMoUlLTt4xNyAIgkAQOrUQQSiJRzBwEKZ
ZEJBAWW0x3+t2iai1G56GotqLi90DsBJpGqHQdGq2+VQG9ivNk1QWlcE8taN3DHk5DZrJ3+nn3UA
iOTwpH1NCm28UNTKj0bfRPhqqJV3r0+m5knKjAwEVdI/chsczCWZJlc9SI4q2mZuk0xb5TmErXUt
sq1lWdNjN2OmjcxitoFp+YWfvWMLSX9VGcWbUQJakl16kaTO3QhXDTvGKoj1TUq5PKcQtMdNmAr7
m39TuFndJaufgsaFerMAvNEHC6DFB4YjgC2UniJbxK0x1+UWW+S6xMFgM7kLeo7Y762aNbyLlHWz
X9NoL0KUQ4LKrfOzHf3cilSfLmI3G1RSPE20bLFArxhQn1dgK98rAL8P/D6ckPW0DOOuICCY4gdk
x7JRbehdmdJnEiDSbElyAGBpt727hrx92zUnz0LfOtDRWYV3vMSMjTNtXQfFh+pK57z1uXhte+v1
RZSJirEhEuYEBS4mW4z4L1xI82KjRqdjx2v4HOGZQ4x7G6BI2Nxzc7/F74ekvwU2GDZnZXS26PZQ
lFb2kmOI8r8vW2vuYz/35heClMV3jwVNYJMpRQyhcsKxV0v6IcAmtlzB5yF4nqxBmKd6QWKMC8Oo
m91Uw8qNTOim9r1eE64mJYUveF6A51yaMkVjBqOR9JfBdJrPURUedxD++hKrFFWuU6HS4dGtpUxO
g9sae+A7yZPi3ePuGxdC4Wc3VNmaxtUY1FtBxr57Ym26dtdy9VYOyXUp8G5MVkAtDXhr233tYLQS
f3KVPPdu6gcRBQ+62tvhglckURXlPNIP5l9JLVxUMow+9Y3Ej1QzNlP4OsgwJBaIn+DO5cqFgSNP
0RU9ehLyrTnjLIlF3nldNEOGC3B3dlWxS1M0361ejIzWsDJcqJofZ1biLg3at8RWAYlomdYn8Gjk
KWsB7R4oI8h4LvWkNti+ZcauczjxeTkm9w5ivenytrDmAtk4a/9kZSH8zaw996W5PVERTNr0np4F
O/vhidW0N5aDN30buK20HmkV9Z1dGswdpUsU0fyqBqz8oN2T5EQveo7dSQ1tuuWpjKvLEbn8adf1
LM48du3b+kX5/WOQGfZvxYhYY8LIxwstoFIdfVTz8WysIv1cmlae10l51yoXAoWdJpsJr8ycXRg7
O0ySC4/spumpX9/ohkHgWK5Z6NwB3MN0o3O8iqwPGvHdWpKQbAC5nEajUtXTt0HSc9zkrbJReZts
5sY5e9Uvnc96T366PE/Kzk4ezDcuamn6y8cNQPqqr9x3ewkGZ4swK9+Ev3r4l9qmunpT5r/xd8bj
4rWcB5usDWmoaqt+oqwJa7C56ZJmeMWFZOGOcFH9t5xKt7IkoSr7QpOEq1Fcl7J7m22vz16KEckt
9mBbFE8ompU6VYaXNdifUma+qF5Zbx0XcinGZV54P2zbpU9HOrE67nceD7MP+oPp+sD4rV+cejWM
bWvekqKE4PPp3lq85OeISMo1d5LWwEZtXDWEiMxyWTg0fr78no2hdV8Xr7D6Pf3qZpwP7rTPiPs9
jatvvJnsdF+J3Y1HQplr++Z0Yo2VZw0/bJ5PwTUHjDhupoAEKM66gGUOJdJcqM2gyyM8gZnaNzP+
yyNEQUJ1ddA6ETHF6oG2lgLPWR3sM1dMUG8lVUrIlBdzSbIImJ75JoyKcCJVSS4dXHXXc+iME6uC
iStc7PpVCMeO8e2RyBpcZQXCdtgEOM7XPZS2Yt0W3mIQsih6I916uR9euOuOdMYQzd2MHpYQg9Uq
Rm5uQZuaUDsJZZe6lx23Zwx/HZZWWBXjILuIhyCf6JosTfkueS/Ulxbm5hqR2pX6EFYrl4vAc/OX
KsGCsCtbx2IQnr0JR6mT7xNoasdKBMVXw50fh19aPS9GnRj3OSnzLTE/j2Cc2V0ck60VAknlM5Br
iGeeb9BZFZglk4tVp/0DXhJMigA76GdpnOV+NhGefzS2Tk9uHnQnq9Q3m1vQT2ciNGAv6AXwt4M2
q3t2vNN+CdOWrG8+5X0U1Og+xJyL9akmZE/YXmaI/WQ/hmdy7KjUVt6SKISj2Fg0usj+e3Wlek2I
wNACqRrp4MUx8FKpzA9fvcRKn0dpoy5jUkWVWR1Mc39jLPvRqfWnK7SJ0uqYbxmmoChVq1i3JdS0
fRNYCPDLjEs7njoc4xbxXuL6xBU3JAM0dNGiT7hdeg73NZqheUW8GcW1W+j/ELWcH3RgBvuQHHkY
+9kgdnxDMiiDXDBhrmgHtEONbhJlyqlH3iXo2BFDhEltmprw7ppZGRlt3+Mdl4nAKJ8LXjgjaFUQ
Fxl3/6vZcYt9ZKgOkt/1lKcf6ewyc0IHqk6h5zRPuZWMMyP5rT2Re+BQPzTmzbaYY5e1ttTFGKe1
sg215y7QfoHRcfyPgRCZF+cjIY07kZZ4VJPaQsudx+WJJxqrcTs3joGebl76gSVlHZJ+PikTJqhF
+PVKHp+E4Uif8nPAytqjMgn04CHtBRvnNZvHM/XmrMzTufGcY+LXDWtlFp/AAzKaE9Zx8SnQxmtf
hzxIuCHzxD+s4RS8spCDTNnPji7PhfSH6Vhripni3BLTp7u49sX2RLI3m86+d7J5+lodTH37Bk1p
mw5huvezKWVvAwcEZxjFbhE5/uUunUDPDAoQaVQu2n2uZjKUmZ8u/QazXtvfcyX2yagDqNzT+U1u
tvAxZ2YJAKi/kUl1NdgFdfE6wpJ8LjGTUWgyiNmdme3krS6y89yRfF5Ncwy06MvoFbZ8zkw4gyZv
MfszlYM6Z1MWWBuW4r5/MmsdPNsGdx8+Lfn+RnI4OsAYrxTKBY+G7adzvDRY6Q+goArssibGUzdn
gZ2M8I+p7SpohJLVoarGFn9HytC7G2ff1jyX/e5nxW7dfBs8f7bOUL4axWHh0MeX2vNwHDmqaO8r
b3JEBKo74FupMNnzrAyfZb4K2J15SeyygLB4TQaZ/xTYwfiJkBsutK4w/IdOc8NRDGQFNoYnJrYX
Zc6vi4X1D65UdXX0vLD+bnmYxSUxDFj6lmJaF0KdpEMRkmZzEiKU5GGTnLqa+A9eVGleZJ5M7har
QsvewzHLWr36QBbHh2IVy/qnaeblMeCppO/zVaOGeRQ30thl1/drIuT0nmPD1BHYVIceSEN0W5hA
Gb09VDvNaisVZ9S9n9tDGXfoqJd2cKv61ZYZ5ICbCZy4PYeUR+qs7HUQtZnw0HwtT/1u6wpqTagC
uWuVQdWldHqzB+xcFFZ4XXuqPGleCR3/sWmdYcCGkAx0kTDkbpxVum868/x7m7AHVEl3wivqsa5i
uYSd+s6jcYxsyAzV3Ual/M5RWYqYxoJp3s2Yaomr5GF4xyW/PXhWWusd23z9wEdZv1bYt59IM6AE
KNJ9DjM5PZNgN3R5K0l09roOJHwmWZA1Zf/O8gpg6cfie7AvARxwCnr9uES3WshsC3akgPbZgq3f
LOhQyxHmN7Qk2t7KD4rEblZ1EQyPtqWHV1nOBgSSlRXmESwSGO+OBqWXStLdsFk08IRYraZeYqUq
b7rLZD1sWlokf5Z9kTnboSYlcmBBNM2v2gzGnxNuwo+5wVNdSbvHfViSvPYUrm1hLC56UjePr1IP
nJmj0dFnandBcMg8p2DXmvSh3nOc1g1IcYHVM9VY968OyUBY1zB1xs0SdsFnzgqS2EE6ZCmnQNk+
UKrNvhZq2c+1q9M74VUUxUsgHeHQ2lHhyRvpdPJme4MG4h4yaS4ET9DCycu0fvE9dhWBAyeQ+zKH
Ux/Yg7irodgdiJi7eCpM92FqQuNnoVjf8vdqHzC1i8NE8PKcN7Xl40CACbL3tHB/10GDTbmcBo0x
xmv32k7S31kfOK9Ft9byQtECm8d+1sl7XpWQsWuRH2CVAh9LQtWfzN7GHZyCy8SAHK6424kp+7iM
RYagYJcWUV9FlOeLhhvnV1eI/mgjzx47z+eyze4339mFzt+yzllrynkBnuQ7gv/NTwsxno8R+d+r
SlyZnZA0YcjCSAcMU9Sjv9AtlZn0Nw15fxiCyexg9gKdiSwZrvZusHAY7UtnAmOSDFaPG0xIh4d/
02ju9qYjw3Oibe+d2LxwKJpcZ6Q/Kxd3Y253/m+ERpqPkiUIswhYbzLhbR2RnhWnGY0Cc7ifF+68
tlja+7TDvLBBjk3nXac97FW5sMnNMqt3N7tQx0du9NLrlMNxAI1YTxi8V6jrjBGDhdweWOVjo8fx
I9FW+pJ10ss4tiSLCFdBHYldU1vjoyPHPKZuDyNDtLZOhbpWyix7nMzZv7qS58U9WZbK3aheS+MP
517ysbog80/0rgWXKe8s+ndnXgK7EgQNGqeLLdPGbtckjnVyMwxwP6h5Cj5H1y8vSdn4AOaL7iNs
24IWqDDghrqKKTiYdjXTTcbFs9pN8022NHp4AAcOGnGnC4gsePKSgTzyIIsHbw1K2AJS1yfRBZWz
ybw2+LT5eJvb0rXZXSfA62NIx8XOxdgYs2iizqbtheNjIK7pUViHDodNURQBz5bagSjU6BkSWs//
fXkefNb3FeUVJw3K7JZC5MNLD8FIBN4TMGOksA+EicIpDjyRneEckLtgh9H/lOCTm27eTlqnu6m3
lAnMijhJEILX33CG610b2OL3aGvklKnmIF0zhSjDmA0Koq6oyiKy7OhfAZecu8zoBVqvaJcHCBXO
F0vs5rB29AVzrizx7NDQSjWnwMlhCZD8Pssbucdt4ZS4JhEKtm5LuWABBy1/WkHD+Ftwdr2165SB
TLCWcGyWgH5iNSY9XZN2+IeeBeMpbdzmvSSQvcvzKWzfs8Gc0KwqoCxbY6ncax8IC1Rzaxp/lOPp
C9K53WCIsLh3e7UGfI7T0mkOXZgWFRZvxMso1ChvV6QRwohuLtNHv5VFfy512C9n2WOYPnKXGR7s
UJD5ry3b7h5dotIJz/3/xdGZLceNY0H0ixhBgiBBvlaxVu2WZEt+Yahlm/sKgNvXz6mZh4mY7mm3
VMUFN2/mydgJn0nexifkDj+CGKUGRvsOIJ+RAf0EWZSq7BRlFNuVsuAIsNigDWhDLQPLWDWm2clE
3Cw8hEGEUakd4B+abOR/5vEyqENNQoAgzwZAKOk8x8efSFGzl6B4GuxASBXh3QiaeSO8GsMIhqyZ
Go6Yax/Ih5kz8ne6RUMBVX+agRP3ynexYjhRlxBtBM2m5yr/FctBs4BxJvtKnBKrfnsro2agZOoi
AtZxfa8shsKpKl9zEpheMjiVx5kX810S+nDqmAkNjpMATW5LoqYL0KQdKjqgudg6lQUolrWMscni
Xpiob0Dd3Yf5MJ9m7v7XzcUrgTtkQpwGNznebDFOxpVcif9in/jgbswH9cE/i0m+8kEpRWiv7Jbs
1yaM+OXGen2LytuaSqakTHeVnxm8X72/gUKYcIbdIDtb/bOe49m5jxSO1ReMPWw9RWFFyKIu7N6c
qg9fwrGb2mtVyqZNtk2r+3UaJIO/orH+pY0jR537VGjnlBL+ouum6JX9THUqut8ywwvyd4O3vfIg
Uoz/0itKvH5VX9UvfjyDMNjymMqEIq/M/GdsY/pHttTK6DAvFkIizG98aUPAqmO/pnH6jU6FXMaB
Zf7qDWTJc8fHufOkmh8wLRtq2GfCtDOvGlQpnMK84X0N7zTy1qD+DPUQfgmzMpzFi1edcYeO/3VU
G0c7Wdpe9zvqmbfyMiKTZxfmcP9KkgmOThCScGFTOJbJUhn1UIctprhmtQER7miiVrQCUXrye1SR
N140akTlAaS254csOKKgath3nAfpdnUh05yCdVrCx8z0MWvKUgSgLvzN9NMDHL4wpguQ/xyjSt+0
dXSP94LOGAIg2WT/Lb3YxFXDIM2vfKnyjmUDBdVDMzoWjKDZZBLXRIzelnDqluvcDfiFWmftPlM2
8+ik/xfcbz/prblTWIOrdLbza9tR4Y1nY/3obwm7uxUjdH6teVpMlwWcg3eBwppfwsHBrVhG6BR+
1MzVf4jrtEfHvViSuOuFPFFOUT1sgY8jj3rMGZCIUbdvgVl+RLS9NZ54P9awprEJTOAnvPpgOguS
ygfrwvcpOHV2O70wIqT9oPRboNI1wilE8PhhdHC5XTyIMftgmTz4qJ57x0a2/4UPTHH3LrDb18Qj
Pv7gzaP3o4LnNiUd4wPnYIqRwuQGNwUgJ0mZuUtbv5vFpT4WBFoaJDXboYqXTZB9YD8a7jiKszhb
5FgSAoz6sH4X0bp9uTbfuH9wLPzkvZeCJ2JD0RT3ZCbdzTtzuIF5swslWvRHVjd5cWxqQrJPG9MV
k73SoEGxPdvilUlVwf9RHP3OaYamQyI+bqbtt9abTxcg66K+uM/s0tgD54iSchvalpji7hsrSL4e
5NhPjj5uHsZpvMDk79JPpaa5BfRVaSP/W8bOAYPV+GgwBrVzenGxofZbkuGqyi4LcNlcoVaafrvK
0ZOap38mA3uXTzUgnAPUGwmdJOfOnD8qXIgC6tukig9CN2uNCQAcAR4O7oyw3XebcJ1HIZisEx0O
kzmtXUBOtCnKyj1tHuFKCExDF38KeHedAevJFFXsAdiTfHNsrHGwFBo8z5giTB9naXssONjL9evA
AoZAKbdmXr55ZOHBqjQVHRfbtct7p1rwcgfSrMnUz7B29tNWF04OJp/z3kCtY4gllZ/Gm8/B6nDC
e2xLX3X/tVw1nPJXQFCHgiOC4VCsBFoSl4sM5vs65bRww++FNz0bDXt4bvDSL88TRLBm2JMnTDNa
vbHlqGQhtoqVztd1Rth66ZHZzg6za7fzVre21Skrao9D8oI47+2jZjX2nCNZgzmTU1XcVZju8yee
HIbzNKtd1oG3+ncPDk+jO5KXfIyaugzHGzqB9w6kNNA7GuG76prWS4/xtCjMpP52Uo3q3QOtmd0z
yA50QbdhTjqwVIrgMxL2dkc0oeb1iCvTM9x/6Ms/O8rkDaUKft0eWPbzcGsDrCOXfsgomEFI85dj
bMZ5vuCMN+mpq9M4/jti2gEXiYMJIM85jsPOT+QarHGwz5fgZgci2sBYf2B5NatruFSgzHDXOGiC
rImzmINEvtzYSctalxBgc+hE+g4DmSG2GDIUc3TGP1L8GUt2Y7fDOmULBOCjtMF1WS9uHsw/dNVn
3vYau6MfnLDSsIvnpGSkeyL5utJWTusI4cuMPGFAJHrD7bLvgJJOexNJY+8WQhzlIU+xb6kL2wvT
nVWcLevJhJ3rH+iDmAANj1mFHNVRFhad3LEIx/TEs2F29Xl0uYkS7VBbcq6r1Zn/soKpx+zoU0yX
Hfn9gvGSb3hJyImRBftXRqmDts1d0dNM5LBY+RdQecEGmDAcPLCAwzJc68wXRUcnjaJalDeRG/AG
dfYL+obzd1wG3SURjDUAI/hLxqOTry6lKyVSMEs5dD0gvmttH/2aMiq6vsZ8uU7RGjqPJXUL3X7Z
vCp+jv0YLNEu7ysHtBE1QCV9Eqrs4n+Oxq56xlvvdvd10XBCDeBvLGyMi1x8lWED9iEJUbO8u6zS
jmCVGozqn24U0DOeg21zEIjLukqqTQi7G+qlsg9TJ0khCYblPRHcuP6vXNxbXtesUVDpHbp7jZa0
w2aTed1lW3AivFnfNKk5VLkTlI8VYr04TgOLgoNVTeGenI7c3gFvmM2oPuYQdJG5szi/bzsCYi28
sNUnj8fe7KO57qufqaPW8VEPvQJJ1mgvm4jNkgK6i5tF48GFXNTdAgU863hb2HKZbsNEJI7RDchL
d62A13GMdebKpB7r1eFVCRXpKwp1Jj4NYmhwjxDF4XkXUzODnCdDp4Y/5VpnwQDf642Gjk2X0Kwn
nIfIQrGOaVrkhpREINDESAYi5jf/x1a2ABDaowLIhvvfcuyNr2g5nblsnI+3j14y114HcIGOi5dq
HOKkn9Z+ueDTEcPDRCdY9I//Xhm0XDl35jFSbKEo1GqBg16XzoML3YiVK5LRJ43Ky1w2rXOk8oOa
P8yJ8OvdDsBDY1umBJ6JDpwIRqplYqqAMRUxxNBTnT2SJGnjXyEgEEilNpxWfaVrxW+uGOaD9ETR
SO88LyH/44z325flrnT1Co0EzGnEGSvOcRA8gw3xoePLMRsRdVYBRzKcs46A/OzVzSs1dOSgeX5g
qjixZ9+aH2XV5HWyToXhca7J7a73mRORxo2aqWhWApqqtT9lbZzu79TAqvgb9oOtfvBE7thE9bQY
JuAlhLgfaQGSR4TKyvxkBIuy85ahMH2pMeWocqwE2tQTF/k8vG9LH9fHbJ3h9/y4lbDL+9qbjTlw
xGR/tobgFeg+99TafKwgtgreQOWabdfN9gXJNiMq759USz+1O9dELwGbgLBnx/KkMlhmWEzKgB/y
qVwbHPRkYr1haS+NmuxyDOmNGdsDcuAwfU29Z7CYcYaxKdeT9XpoLAHpuvIOGSSfBhxcYRA/rRsk
73S34TQp8m9KfG64oMl2S/0tUsVQiAxVdCbc1xPnfv/ei6pg4fSCarUviFfcOoXcEuaDVbB/yfFZ
dlHCqzznUJcNzT0yr7denObbev5VVNS1nXPLmxQvzlLXMOzbmA7nz3DCuN4fomLGrQllL5+25Vi5
7HmgcjYs8h/AnFr5yBTV1ANeGYwbzx2+Pg/bB9at6oz9BFhhwzs8+0gFUSbYh6ZZM1b6kw45rE6T
ipajlpZ/aYyh7qWcKDAHPCnoJWerMe9hmDbvgfSgf46b9v8A2Rw/p0LLl8bJgeT5uWPu7UA+Nwlk
qNt9O7pl/Ags2cewC+KcvBp29K050TZNd9gYNT6jNhEMaw6hO7od7KFqyn+kwh+9Y5ySgf9rJmS/
J7xcYv4UdhYx758hk0ATtWLOo3k6DQnIkPHlot1IwcNRXV253nvLKEkhdhTHp8M6szFyMHVSSu7s
XS+dmCudwkEZ9uT43BJLO6fRwA59NEN+BhM3Pi74wmir8+ChIh92iZmrDHxeOW8/ZJnJp1yztmIV
M5SfY0XPHT1TVF/6YQGTKR79ixc4zmcYSv7x1EHhCbc0+9kDZgYUDQGK46Y8aZBJdx7fxt6delDa
C2+io+1Y+oVtIK+jG9Rw48Fwg5Qp/Od2aqYnQlqOAC5o3RgGfwrslcMDwRLC7cLf/Id4zVwWx2jQ
ly6amleX7hy6jVr1QwjA4xPdhrA2tSsGhm56C2E9Nj/BF9mDIjL/obARQ7ov2pNq+iwBMlKQ7Jz1
1YnBm2Jng7TA0NQinjke4UURt+l94w1OvO8FhXYIjvVHWbaslVVL9k1l4frEaifjhDbW8pxXaf5H
65kCr4Br/Pa0zMV3Lbdx3ceRRwInXM145P+PuTPLFXdFUDxG1i9/N5nF2eKNOnjHMIsvQ64hp4PJ
+pcxbCPakvL0XlA3AwUrw5giYDLxDY/S2/N8hcHgdxYLTWoyuIDY95Ic9NPBBrU4l//35iKrxwj/
Sy12vBTcR39h7CT7marnXBSs0TpYrG+uod+Z3cGYP/jV/zlEFDkCgq+bhxvRuKRwMsToQrU0gM5K
EboRgL7BTIzjlsTOuj6GZsIpoeDGiMylPaq9AYV4qQgujWHxd3nalqD0ECnO7TyEp2qNyL8IhZ07
pmssYSuM1F3W7OX3OSBTJvUFO3wAigTfLaLJaQxz+YmUVR19smknP9qiI1syxEIr4QMvM4VqC56M
p1W17XWNc07r5RRu6JO4WM292LhNGe6a19phaY9iEMExVENAeGstmHaHG94pZ2Tczyx3ESpzqGNR
WFnLVFOxnKVFd8FIAHtoo/EX3WgP/0cf2BQG7SOKpH83C8mWoiIflziiBz7DME8wsvX9S+FX+jy5
1ZizuaCvOeXZc7Fm7M/AKg3Qe1TJum0sBGAzfmCebV8Lgn7v0Sb9ZDKowswMUX4uGp8c5VwV9yk8
9Qd3g5y2Z79JFcA0o0G7Yah+EALDUkZJnDx3BGCvqVrkfy4KD115MTFDeVkhTLpHH4PDOynd+s2t
TPdOYiu+ioWEZa09FqPeut16FAO2GumUB/m9sdFPRd0frJtyJzPjbfc90sk9rYK6Y33jUXdX5Lfu
tW75iIaBDuCxoV+3bcLI298CDtFZmhv+OK+D6kp8gLvQs03zNNYGQ1HESyaXXO67ZvHy+xE7SwFk
x9PJMkXWXiWOlz0Hv6LdReNiHmHipx8t4dvDooLuzGDcHiku6FigxmIQewo9P7meqaNLdbZCCfPp
q3Xi6qGvU+XsWB+Ej4aXE95O9py8JdhJncOIrAbCqElpOh62exBa7LJdWV/Zao+HDjMpUe8OdTAT
uInztJ6e4z4CxX8D3Wtk2mPgl+pRckS9j+vNJBKiSwnyi4Pzs57NQPMtnWmvnYrmZ8X3sOetLbKj
xzPn74qXtT8IoGGnAavcF+evmP5e0QJBv0VeW4IdZzgFDLe7JtTlfiPw/6vkPftZ1GsBrKZyQFpJ
l21bTD6boboOaS+dZjOxyg+Db/qo09e8HyVaCQcXlJZb1cvZZ+tBVyIVCssBKUS2iWK39czgNDMP
BM27xit85/d+/GYjYYKLRss6WQVw5ImKPKTvOZbLe5a27mNGzIUFRR+/wPjRFyjg86VjkUBYb9aR
d6RUWVJDGWd/MWAGwfOyaPOKAglwPisGGyeWsyu8Di9DvtzWkkA8DLcpGYem/QspgFr0MHCuvP/L
8W0sG2o9psIdukupMeoeetVHbwofJuV39QI0ZCnynH/rFAio3O4QPtZCah/flqf/m2Tsvd8cERHB
mC2/dGneAKGq2ubkDnG+nqhAcbcPmKQkFudl4Z8/88HXfoJ+Ju2fbMkFa7X6hnxhs4/bx10EyZBS
uQXMHLzSB0fGNb3oEIAlh8E81mX7ZFKi1QiUcVm9pC67h9uET6UCRCa7Mkambhb7d7zuZjC3hWow
GqQrcPC9cPCraMzdNS0IshfYkBtgYKAauxj7OyfGxaCZ+WtQwP0GhkxIycfD7PCZ978wkjecVio7
2DtOYPS59jb0n4Mltd2LE9cSOLWKxujSIXFJBkiehVfegst+CSwOkFQRI0iGLIo5PTnzgn/ZZijb
ThaM9c/c8dIcYx32+SMh5IXspLFQiqg+hZq4xbH+lIViUIw6Pzg6tIObPxND4b6mf9JceXY5Xy5H
jSFZA8tvTxljsdcYP7m5Bh4iu2qYKouJM1vVUZZS5ed0mbcrYn/xAuydwMhWukZ+9mYYhl+kvnE0
bLNDj28+OgJx1IlYyPKeujUoIdIWdxZ/ZrlLYWnhPFxEOgx3Bdlw9ZZLPoZTIGDN/Gsmar6xDvD5
c1YdeOyfY6MH9Rutdj4iZmB6bZSKc14lfV391GuN4Tae2dImhnrTY4bHd/gmU9Mb3tZr6P3oR0TC
e5YvtkVlWDSVnc3SKZrVTU6o6eBaAwBkH6xjEFxQIcc3hlKRE/qo2isV11WON9319HO+UFsCmiud
OyxVA+//n6ZsIGD0K0mFb5DxyJWVavhCoDxRp8QCRpp+N4oiPnMGcUDYTponVOLO1AEB1xOp7HeO
Qo9syVek5N36Q7X4c/rEdtQ5BrA2v0c/q7Gru27zlW1QcdmMoaHs8gq8FTmq9oeaWqjypqyhaFSt
js+5V3RHa91quadJgocPd2pdHAibwboHk7LU+7RMmzvKiEr1Qjtp+hcD8lxeQkNnJxs7XtC3eBzh
iy7Lvhtgi/xyW4WMt7jhWQZh+bd09HxluRaGZwPu6x73719XK3jcp1IVfvu5LSMZOuSvoJmPIT7V
fp/JTfEzK7ZePPgGUKaPWKy6fJ/zAWbfwyYDfbKO0r5N5pLNLC7CtdFnf83TsN4PXeDgP2eki92z
lYyy+5BsAyiDRqYONhgBXiTeE6HCmlVFcV08tzP75lMTb6b5cEwPsC0cxnirjtOiivV3Qe2g2lUc
2/t904iJtJYYBq471Zm/m4oHvRN0si6k/ojj7tDONww7OdVL8eRbtJglgEK/pOPYfveuly+A4XgT
oy5kJnDeyXrc0to5FoH4T8/ycXvoK4PdZ5wLPCwwM9PqISdJ3CbulMH9PGWb0d3JlagwB5e/TRo/
gz7GHhrn/XIuRhq9zX7VQfvfsBnEvOu84MlMkzkUjb4GThPTZqlLt1MuxoANEF7wCqzTrutdqJwR
FYVjl91EMqQo35hTZjqZHwG7Yg3csyCUt9YPGCaSAA86eGv3sPCJmRQFLQ/UC6+/Qq17/erbrC4P
IdVmXMacXkLKEVpnGutLVRn5vfFJ1fyrXDeD8TFEzvjZjtgOqDdiRQ+Cky3muhtVtGJcypXfj0eA
EK055DSSz9wSjVzbJ6+TQOQTS6rcezC2X5wXt8vLUL4jVpXhwY1Gem4KibjOhCTNiDt6DTpqIqKc
QNl9hkvZpElNgrT5Z6rcE99enLPHPLQDhl93umEA8LO/DHWT+VcGX3ChQiHsvAjd40fthO/Od0vB
x/M6IoYvB4nzFe5BWskLjAOuM7e76VPDvLhHb0QgxR1P/xdPpb67OGSuKDUNsn00sZu64tPHRdhn
0zfQzjKhaifyE8GBiUzTXF4VjWLucYzhxPqD8u47bO3T19hDMmATQUp/PAa5nb34uEipeYmSSgtu
wgeU+Evf54GzF/x8FbkIJ/yzlR1xnC0Yy9/KMeYEdWAtTsJvQAVZegZuF+nKbr0e8/CWVIVyu8/W
aNoV5WyPwCfGBbWHL+AQSGsexprYIw+Frn3BAnuD5gXd64o1NmWaHJdHuCLDh9GsBpJOdHI32Ywk
L4vafn7yKZHqzusYetifcMDaC36L7a7yfUIleHFriqEtr0kkYhSCaTc1cVeeBncc+UvVdoPl5eVT
FWuGMLOI4hl1P+zuQN1NXPnuXLxAoc5vnQvu+iCg4PUM0axNwfGDsEX80+5Ta1mk3lafONYrpuAf
vTdFhF3rka4SPHkC8GFUwhIkmOdefChx0YFOEYC6bch+fq9SquV7JYpfvkfp7xzbyGOGqdik1ZjN
HapZan2qLS62gyxSQv/xggMeC0xM526E1rLTkc76I1S73D5sWjLFEXXTG3aFilUUQSLqthFW+/hz
yZ3+TUEchlFEOofn4JDq7UIn+uSdeJnMX2tH1oAMzq2+qZ7ydxGvbrd3jUPxF4aTZrybcHARBN3i
ZKimYkr6epEXxF5Ymqm+UR+cnHUbFKjhZzgX0NJKz65/84DE7t0Ap+1HA31SXxSQ6zdvDhUii2NL
2uDSvDu6MfPksVFGnnVRioXx2WskVNHePlPZBahYzkPwOCgzXsuapGCQc6o2zbhc3K2OL7PR4SUI
6+BbxWpGn6A4bg9Jpn9mOubr2hepbcZDSLLjW9msPNN+rs7cKvmBaWXmAKYR3a7Fymx38YiFENSE
Vxw/9CMmwTNIJZMfXX/l/Nbk0CNPDs5W7DLpzGK9ofv7pIZ8PLgF51RemtPw12TLrfoGIzXK3zYD
BqQ8765El+du7o3zGeesbV49ygymJJ00gock0kZ+I2dtzHtaMDS05tQbVczJPGlWvSbrOTVN1a3Z
IMBCgFoQ20tnYQcngE2d1zEuUXX8AVQr96XleNk3QKfY0MVP3f+ri9kgYSEo/PBl9UpifAtV0oe6
zdx111nHPkO9LY9b5TTXdQLDPMMQufjWrC+UP3MyHjNchu00mse1hnBkuO0GJs5azYk3lWMSDBw8
2Ber4bgGonkauOb2PgJnQt1uUV3HWqSJh6/Xwefv4N0MEc3hgy3Gf7c8mKDPGCVPeeRgbyqKKbyt
3zOLAuzXuIoQejr3MkamdJLQGWJsBRY2D1Ud7tXBmsPZ2xIAPuKGweC8wZp+EEXVAUgnkkh0qRSY
AnPgkKggNgzWc4FBnLz1bCNOGULGCYVQy9m4s3es/AqdLPdS5w9B8fwU12H+Oxjx5ILWdP2LsBpD
TKtVp3YCNRGNxU9/S3JFP2XVWGc/4pq6kjDrjnlgh4Mr27j8NKBlXgPKxzYcAmwpfg6Ot1z0ID0a
GNgWMRkWIjZgMdk/HIIihwxsbfg8pJtTnxsiwC5N8jCdRF/N35By80QSenxp1x5iHG7mdp/rBV8D
ZS39fmBDexlY5j6XFQQSY/w6/VGwFX3qLfsX7Awhs1SF4QghvwXUJiadBYeW8a/bFR72WaDnDIAz
nKnvcG7X9Kttu/SebQJ3WdvSK8wQkoWEsZG4zqbEtdbsDLbTJ9vQm07oHSuEsy6sDHkalG/54LbA
vFI3PHjshDj8WJGwTIYJg/p9KenbeJWBxwBsiGZhBGuW4t88agMLN0fr39V+xkOV8IqTRJaQYT74
q3sU+AZe13TFXIug5p7oI6FkTxYdpWkjQYvvyNmIg7lTtB+8QT+5pVeEh6zjsbEfSod2yJkjxwMJ
435MUDDTRygx4895cPkFQxPkfEBAy7BLo3AJiC/+aGpKucKKPvnB5iDJjckuTTf695EYl/Iak6WI
Idyyu9+FU086yZWNGH6xJik5oLKlGy+LT0vJkeAQ8F1iGW1UJthWMSuQCHAfUq6P4YzzwH7hI6jv
tFppoKLM3JLtjgOViHTqpmNIsx06QSkf8XrA4szlgJqWLZ0+z6Zsvzq/qWhDcpv1wt/2H/2uxTPL
t+iIq0KA9h564mqPM+ytq+Pr5uwY1X8wu7aA9gbg2Je5nwIU7p63KGkSJeEKzmqggyOE73A1t2G1
6QayXp12p/KiF5D2ge9W/wrdMl30SzD+o2AgpUbe44Il4xiT1No59SSuqcex4m1WxuWgIOOsC2Fo
gwYjAsxmq5kGvBBYJ8tzHY3VsyM7mZ2a5pa2nL2ZGJVHsm541/m6FS40oSbEXdasXtD/ITQ13EH4
0OueGCaWSa3dEBYCltX6gIeb04grIFKfSLD1CkB+X3EYBMh1Zn8Xk6m5UbF5a0NkQjoaP8iMkDzH
oOZ3l4izU3Te5JRdt9VZfocauXjt3QaXUJx+1CuJn5ebiDx/DCpcSaOx5e0A4orqs1zRL3aMr9u7
h6OGK5odL+7FlHnsUeSN5yYVcQZMcqFfnMdGiegoOzPd8StCX2BCGP/RjZK+i80Dy+QMOP7KuhCS
RY8HkwATZrXtZSWMOil2ItS54IzLyGlgncmIIeIvmtKbXS2ft08ejgU7HKZyP2M1QXqWhTsbz3O2
kJg+xUE65/DcJsx3MOChTeha+lomgyUIQSNkMf4nQtu/GDwJ226tJaIjlwKb/xqTKfhIL/zR3ii5
BAXhAkFTP8BW7Q88X8pkFRT27ukYipa3YMKOEWylOeGli4cfEWDr/A6ift6ffF4AJaprtW5wCkF4
HDIalIGQY6m+1w1bKodszKXzc5fAm+pWRF9Kq22M/OtrfjHoEvYpxWp3zRDGvx0QMh9w2XvDS2sC
Pb9GuGwaskZHd3Jvj80clgMDh+zY+BTOMdSBDs9LKacDaSmeOrMjxiZZV0psTyBgyMdot7D4fi2f
XUdcYuXP5b4P+KU71guJzWwEpJrKINUgVcDYccjOc2KiTNFfv1SqwcYPE1ABjrPwbWiq1fsO08Nf
bsQWileYmUfGSuHvbCTrH5Aa0z+ztwRcTwitO1iR02nrJvOAo4Xlrp5Tymfdsn/a0GAuwSqm07Bs
NcZc2yHwZYLl5YHPxXk1JiAznW+4VcuIjT/SjukOkwn5XGsmgYNLOuHDzbg3/61ur93fzoplUpgN
ozetEpzKySXDQ1fT8EToKAJD6SIiVZOJmaIyN2DRlcUadyyoOlu2MIfxcr+OzDRn+pwmphmKIE4F
ijBmfuDsQH3G0XHOtfI4VwwBeX0qTYPYJNuAJk68OuSbDXQUcHyqNq4y/jLpFj3z8dVx8zhOrX5I
+cLv8Q0RMKtTDxZdPxIozteGcNqQETVRkWmujJvyQCQk+qPpWcKvq6mvwoUzpodZu2xJAW7EpAD1
jIGTpMFb0AR+/7Psc8lKKVLzrkJZqc+B6gni0kFZ81yICMqzLG7DG0HOL7Jj70kAAow1c7VTLADq
N280AYjtlm+PVTxbhvPkKx0dPNV6VD8YP4/PDVJyd6jBs2B9UWzVycJOYTx42LnnnHyQgKTCshkE
86l3gNY9kzO104MlT/LU0KAN3n1G5H92lcbBj0lS4mpgr3bynKxA7OObpyWK+OoA/8Ms+7Ist6ds
mTV/REiQh0D1r4Vl2RvnTMyMUsL/v8PWXMz3Lr14GPRmK8pT05soOnZR4MAh9frYux83N5RsKwWm
+9R0w5nyK/cXZtXy9xJXE9xZEWGO5V3Uv1MoZxOXd3eBjw9fnoZW60DYa7zgREYW8ZEG7Ynsa79g
TBTlXQVY/LOYa/jXkQxf6oxeoIfNa+bijnkAIyNv96VJcrQEhFe058cW1sx3BD/8SfN1vmBhN4S8
VU1LN2tCui33oZVeegH9IvwXhRfZP/jCjPAZ0MTBKraEGPbhjOeF5QWQ0s1lIht2E0dvENesGyjk
BIHiXujMpGICctsx5Q/8Wzfwa9iaO3EGYbCwzAKjR5SxzE0cHVf45/BlaV1sfkLU9UmFpBheDsqN
48tqy+jky7x/gllfWD4a4CIJPw3lQxJzHpDYeR3387rZX3O19f/CCPRkQjsiUeYWrCIVo5Vdn6C9
gUdc3A1cQocD6l6FyE6PC7RxPh2/w3GqulsDQAReDnJEioX9YYuy+sVRfa0enM3HyRJw0aoTNDp9
FZuzHrrVC681wLlvd8HswFM41OouoAo0e4B51WzJ6rqDSrDv1t01r437VBftCK4Q0nbXLfqtwlKs
6bHA8nUHxzWLICZtkhVdhdUv3OB3kitpHEuncNWgm2Vo2vNva/mA6luQM8XiHgxuc2YLPz9lZZpa
kkBNd1izqj8Hti0fukVQ1MJCW3ywrI/wVVecHPISXzKHOjOYH7Rearln6o+iy1oG25mt1koKbpjk
6yptGj9hjmCi6ztivg8x+YsNqd/xE9CSxZ1eYnbhwsNZd50dVx5LR2Cq2jsppVKftbf45dvY6nZh
L9oCICKOFQvOxx2/L9tyT9L47A+590aahwcDFgch7jwbR49VOi2JLrRt0OhDtiDE8sJXLP6xfcGd
rxjSvZzHQISKx6YC/tnwEstgG+7Ii1ZUQOQu4QC+lbH653K0k+9+0zuA+VkizfHOTG50N88Ql/dd
3uGoIJJvNE/aKE0PeFvm9o8nJw3lsnaDB2cwuFTIQmk6bHe22Vhj7dCIqOvcQZIC5yxiH2rsoOz6
wI0yQPbVMIrqJU5o5sX+XrjWnjYHRXHXDBKKUOvHVUpBsQ6u5cp5XMQivG8IdhCqoIrqhdxuj7/A
45AALzJ4qFMRfs0UWFL8YmJyKs80EZBAAxhFYgD0AUFg4LnY+mvClFTSTw+ViltxUOSgINOjs4N8
8FYAq5YJIj81vkHyLifkr11XQZ08+Z1j6Qkxg7qvxs6dfxOTCfz3gfzV1xDwg+Zj01L+a3kIEoL+
H0fntRypkkXRLyIigcS9lq9SyZb8CyF13wYSm5jEfP0s5nWi56pUgsxj9l67g7CmRxDIvCP+HrX7
EByY44rlLJkXbWa7L/oLgHHcjiNMuuvgJsgrAe1I9hzVNHvfwzT69inpAxputE5sONLO594QCj79
3znMm1vLgmsGHzWS1MEhVOQM7ucqz4N/RV/V6oMFhEhOKBtU+f/FN1oR7U8Sob6n2kPYuHS7uddI
ueuKoQxZrwf6LKko2Eg7TVcuhxZBF6++xNkSirGM7miCF8PvGi4/Pq3stR6y9iNmK5U9BaMXPDAc
WvJda9qwhcfD9otscJ1Z/5Vj29roc4L2whKTk4zdoHUtgmXaI/EsMIwGKJxtONBtl/s7YEI17A8E
7AoVaS2dN2so0X4ZWQY/AArWxm1UKlFfXWRPLCVntG0DGYyf2ufVSOKaPQ58GY4Qx8HH/I6mFuUX
mC6O5gPcJ1SimvFtsI/EuAynyXPgSBUMlj/cvGKswmCRBCk0wjESp3K55kx+wHppVFQ7fvkaH24c
MZdZs3co/3n5sFy85JHKjp1JygYA28hYorGhMJ9Nx+8JwTYxII8VltTHoZqd/tmygxiRpO9nqEY7
/omf2avwpe+eeZWnZ1hM9kWZsnjyRnjWm1rE3h8m/OE9WnHg51O4EJblUVmCbkPevaK8Ov/T0cM6
EcnWPWi6YFm7MBfOvtwmCrwNlnr3ofHYlzM6mcrc+2XBj0gqZre2UbXMH92SxBNU23L6hkIS3ScE
T5n9gt1E4NIkemaSVA3HqbRiCaSlIVdnzb9779DTM1CUEmJfgg64P/GiBcDhmjQr0SYhmigvizd2
V02a0msbIh/GUZKMxREGzpjvCJIoCY6YVPWy0C9vvTEtHloW3xOBxKFHDHu4gItAmxYgGjz2iHX2
Fq3+f7z+uKKszqH6stfMMLcawvjcTMMUnoZ8jdDG+LW8NVBwpyOhFZZ8Ie+K3V2CeLXY+hEMlw1q
Lp9xfAhG4Qt7+cIL2yV+9NwRDgRLHAHDR8gHn4BdCE64kpLi4vtpjDc2tRiAyqmzzdaE3fKFqL7/
oUkAeqx7EkZMPEGQIuA1uyTI1Q4LDeDNTvOFeQGLBXHoMZipfckadSUbISePD64tEMdB9Ce4zl1S
NONcnN6h54BqnpskyFCeCV8dSH7R95PN9feMhck495FdyIssJZFaIQhvcUbq3rp3lu3DW4rc0PlW
UCpCG7921WBJsLyygR2rw/ShQCetPiO39s/aQ/gJwWroAggMREG9GNDDb2FNzVdECWEwY5s3dzmh
X2oX+HBsAN+WUnyMaT39xmVtnaaudtLtMs7zS2F5Qc+yuav/eavsdjsWbes8YSxwiwNFqYUmkOyO
fCPTLIXgHVvNtaCWuYecwM4gcmWnmRMikTyH5RDvg5iBVXGgB6Xk6sOxJPSmp5lEkL9IprUW5OvC
XlZ37uwWDTqqcZInG6vnpURlv4NfRjqVn0zL2cS+7x5iFInIpEqedTS60VCfk2qKTm4dZU+eh/YI
LBfhCjWS7D+RG4eQqfV0zZqu/W/yctdGawvtOU2EuOciNawvdfQhsFpOm1QjR+LpkuO9Qbh+qZlY
bkGOdBg4yakTT+xqcAjaIzu5S5Qyn3ydSTVA3eTAPSm/58USh3jCEUmJHgt+tACptE+dhvUG/RCC
Tor2urlOiYBbmo34ezQzDmcf+tHyUeRD+TefR+siKsGCA5S5h8KspSSNrAReM2r26JaxnLg2dZO/
ZWZAQMyXD+XM44UwfizaXQmLKXhVncUStBl9F7+ih5Rx9V8gHOj7gIC/FjaRRi2PTjZoi7+wEbBL
pHJiGOoSbslBObMdg1bX/C5RWz8v2bz8piaQb1ZkWcEVVmNlAQA3QMzXbaDL2KNyx70n0Ni8jZkM
uZyYraxYNDPdsbgPGgw9XIrnMgvMOWEC6B9mpRdrV+DIOHKxpkTRCjU8chUTh70kUXkIi5IspxyC
+TEYikEdlFbi6pmc+8GiDgLpyBNlgViMql9GxBBHSTLuEUJ06wws7bvTskSMEoWBHoHfsjjzYvbo
xlx9blF7yk0REfRMcCSCJNBVLVchfDOsMmRd1f6ug7SRspchMk4Ist+R3Ad3LjoA6mhJnB37+wQ9
XNv7u7rUmON4GAKWZXGEqTsElHppYGyDswF2VGG4xVRD4cYujTWRjVPqgFtk2lYyZHo5Tpm5qUqn
uNga3DnPRdpTmsfzrA5iwOXuD2JwHsEwLM7Rbkti1xYbcwYcLT99bZhGg8axW53eU2sk9ybF1AKO
lCKC434RG0m4RfXEynhpH+EroryCiNeF16kN2O9Vc6ndS81WnWcX9CISLivR8172ptZ3yzyTC5Yl
VoW3zY0wzMfsusiu912c1L0GfIufCmXhDu1wTxAiilKSRkTiVP/0ElYPPtfXt6s6giUtaU7SGjmX
yFRtt7ZwiMbziNnhpUbY/6DqQjcHxDLhY+/Z1fviqRwMvNHjjXlikL5EeFmCjCi0TJivZLGjGrhY
CFsfvbFmstEPWNaNZO7wL8ySUn5LWo1/YzFjS23VFHwFNQTxBAFJiCW9DVgvFYP77FYeiPwWOc3y
Sp3srjcWE5til/jdEpwKGqzmzTdx3f4tTJhkv3QYGfaGbknyS7i0mM5ZDHHzBuz7FoSyxCASJJdU
4EKCMvzXjF4Edj4FoMGmm2sftQXPBVvWzrwyDOTN3Pe4IB48y9jxI5JDhIibUswsjecs9D78sJDP
k2Xn9cnoYj67skIA4cz1TWYGYZWQBLm65KW1Gx3FTb8RWTtfVOOF340GQPWnwonxW7Ucoywz/ar9
M3pl1DzE6CzcMyxDr0JZRqoNgBpuJsy2aMwbMqdIdP+LharOd9iSnf80OTvlE7z7oRHsAlz0kFXc
V8cWtRAW8ZCGcuMGJPQpTt57jwxXHw5I4PwYx/gnN3IRmQRNFe7d2Ocp78hs3YogGG2UG267BzBA
A1ZPEaYZIBjLWaGKmj71IH39BW/DUdQ5RGp9d44eR27lzP9AazB2LzwpdvsORFDDjpiivieSnikg
Bu46f+KMAADTjinSj46RvfbbZN8FUXSnqcPJVYltgFjY3QZ5KvOpTM+pcpJ/SNqDasdJ7TxRuA6X
qF6Cde4d9b+5LpvPRk2YLlSS6BMOj57UwNk5NmHb/BigTw8a3UR3C0WSoV6xnOje752J2Jc0Eyyb
0UMCq6LqUb/M4skcJ1ADoQpGWlIZ+c9ks7dnO+rFYFuR/PFXc0tv/BuT7wG0uEYmOOwiBV77i5Ob
H7lQMMXMfmL5oFM6p5nKybm0kqUK4qdFsHUZhZ2JnQdv+j2H8ZEzfFOgKzCbBAHge21/UewFkFjS
QitYYliKeaIna0h3xK0v40El6FQ+MTEoRICWkeZZlC1P/8bBWdNcB0yAza7qZpg0Xp92x4hATwZm
NZqhHfbDLIPW1WHEkqGp7CcvMwUFec9EsG6JwkTBVIQWHtuu9QC3do1TnwWRSh7a12b621eU41dF
AJ17MSScXyd8ED/kLmuZ7BNWd2jUBBETOxec6QR8Igac1hVL+kyfjhKqa3O2YQQ6PMcu8Oxxi69J
nBigskGpsAL8kDKbLLeskiXcV3QdR1ezemKHx8EDyS0Wu9HRsz6lXLoIl3miy/67yiv/XmFFqVga
1pn3n9GqJIQjjXPaNkSlPDMrFFLHz5iw6uKtzKA47luqNHWYnTzZFw584kMSN7PaV62KKhAUeVz+
EZj37A/XX2wkDBJC4duAbyH/CNEgsBZFMxunF5iVzo2ln2LaksFvzEUQNZuao2svZcxegpiF+li5
HLYNPX15DcYJi3WG0vW5tLuAINrR8p6YfhMmkpMN6//pnXTgAYEk6vdHShv8JhAXaXqNQ2aJCAkG
qWoUe+HUptbOjQZsCqiNMF56xC4JXJ7HqqiaM1WltZwWJ7Ss16oH430MhzTJ1p29nVwX1wKx55aT
1HfdyHz/vufp0ce86yLqQMl4ltCdrL/y/C7vgLa6gjuoQYysexQntS9sViJ2pn/TqR3yjXYrlWPj
ICkBEol0zVF4wKv282CPMNDUjLnCpVOHXFTN53oSaoJT5hT7COE3wzNMHWfb9SCmB+HALqV0sFBu
Cjuu961bJ1eWIupWeg2KEOXK8j0qgJjQ4dTpD9us5Beqp4BCMhqk2Wg4+dvCItmiiiTrkAotKUs0
bItXdN95M/vmpCa6/Zy4S7kPwO0cEnYWeGCLALpB5IH3e18xZ4rambd531LrRGTasAvlmaqddo8s
1OzwfEEhw2cBd4kB07qMhxgJ5KuuyOUyflg9MojH4J8VFePoEOUXuiCP9MjCdnBnVcwKPIyfsDU3
br5oPA6dYaIS+7Po9ovD3JLnqp3teBeqZQy/Gg4ksK0Ns4wbREEre/Ezhhc3FolUBJENnv1E1TGn
bwvnYLJ3CNn5Ad2sziX7ROgzsTl6ac0uPSfuGyk+4Dcoo6cZz2+z0VKx1CgIRcU4s77JQkCrP3IZ
ZsReJegPNIP3FiYLwpFp/CWpiV+CIewCss22cbShtq86tqw9T8Nt4bHNzz16BFxw/ZojNREv/RYW
2fgDH8VtPiwMFZgZKj5GwlDnUvlBcFVMaP7RWcaoFNuuYB/fV+67ip3YJZlsUdeUVpn+NHfb5Alx
ioNSYh5ZTidjcs+8iH2ZSljsevjANoyvJQM+I+VzX1mgIj17wm0kmYvvObG8TxQz1kudOyhDZSch
7YIduZ8GyCcpOFd25GNT/9Qguu66qu0OtF24laQoyQtH3/CapqDx70P8zTvQERYJ5b7MCHh15+Ix
1e0aXMoByvLUHln9s/ty92x553rPL2huM83tK0J4Xxx9LI98TWPeMBafCJuLvSC/dJ4OrEPdxMGj
b/qApeacoEFEXuD072TH139Gmwk0HuO2Rp4n/PguC2ZwKqwfnDeXRXp1nsplbFeKT5edIB7E9wmp
WvSJ0zo/Iw0bF9H6tnX2Zx1ANvyhCpXRY49ktCUfachJUoJXubyGUZt1Xy3I0EPVREBpI7vO5c5Z
qKseFya+u9Bu50/Hwdu5Lr/+wThEmCQ0YNrKR2IVD23zLcuZOqMh8osI8EblVyjJ/vDsTi4Tk5ri
BuSVJ9BUCq89YaxNnHPbUmoMocfeXNf8w01hze13Yy3Tp2VhPAdppXEj9eYIVMTzeRp0dTaWUzHO
8/iIbOHmUD8EoUFvs+hC3dshFJoXSBikpWjbJzROAXlMELyiYdkzcPC/BEiLZ/yaObCTOmKUtHQO
/SIS611JvQA3x8qGI7gC+npwz/l/aWRNrJRNnjwQTlZOP1qFiOwm35/JRULmcpT2UJiDKUACbwdE
+e6Werf80r4DY7WpcYyPhRe6G2Z18pEbIrgVdK8IT1yyg2UV5r8AavU9QO+pw73duU9QjNWuzDin
91QSy00G5CmR3GRVRxc3/76SMabS2J5zPCaQWDiYxFFQbL+lI3b1TeIb+dXP+L9phPkzTfT1O9ui
36N3tLJ3QTLBDWdD84Qb5gdN6vgLzZ6AH2gzDO/z4lIglTm5a7qXqyWpt0M3eueAfKv4kK0W5k0o
etFu4a2Pd3aXRe6+t3Libk2ZiGcpQ/+n0xzWKH/S9lSUVQD8YnA+HIYJDIkG7XA89LF/8h2PxbZc
MT7IFPiUjIrTf0sm81dcqvMvmEkLuoUXu+z4MK84Ajk1msksepxGUd06PvYX7Nr2iQqVUkyCC8KV
JrJn4t+9H6WcBoNAYKL7SBh/vkvc1A+OGG2xrUzW5B/HjN4PhRKcrABXzoO0K5ovKoW9TNHSb4UG
vwtzFeWomZd7B8k9lSbEZ1bpSMxMlJasrUSy7KRwyRtCU5R91KlO3wu6fg75LnpIm6K7NU0GNot6
Jv8Ygv4zawuPrytH0NB1bnVvx7H8qgG5vKXuhAOSPOLs5E/s9Bc5/23ScDyqZPGei6ZV+Snkxdu7
3Hr9pvWc4FFXa9CSj+nuOgga8f3Y+wPOLV+fZ7Itdypo+k/qj3nf4ow5OHUSTb9eWwr/YMFcOdQw
A9Qm0RnrUWTfqGQtRHIdfy2CTCITn6ypipyd1YtbGMnxQaxNFroRnt90BEOJwDi6c0oVvwgmCRsu
qWIn2Xqx2yDB5NI1bnZmSr+fZU5qcxpQZ2ExbxWrvia8GKMHkCby2UwpADg51xdryJL32fg3rFbW
wYHPdy9QPZ+qyg6fAszkx6WoZ3MmRLLecRY19AtIpaud7brOJePvA8GI7YG9ke4o2cQMNmWGJO9q
5hi+gLvjb8umKWXH02bhR80eczlJZBrPksvqpNJYfCB/ILoC0TNL1QDsB6FcQ74bXRlKusf+B2lm
9xqpNV258NUHQkznXHkwiIvBMS4qfNCQSLzTP2yK0n1W9e0mA5O58Ts+VzXBslKDjW6apmpXuy4U
LGJJfQC8I+NgxxP5I8YGYiTTMHpJWTbR0pssQRZm+WzslSxScnqgdyGoKMUJTdb410zN9OMqu6Sc
7b/RG057pxgntKplHL1bYYxaLbGel/U3RQRZz0Rh8I6sBBhsF2Xgs1gAwQ2olw52QA/Qt+aUE7FD
lnHq3CGnoBENg2lYd55KbIqpzi4BRhs+6gItl1BHZukOpQ7Y021nmGhLwNQbmwSNJxZUwKKZ+6iJ
gql1cpfjMGlJROiaM+iDjpyXoe9IsVtOfNfRvtELcsDAYv2HpfbHQRqwa21jXaZsvGCpZlrZ+L36
F9ppt7F6h8uv41tdoCvnt2Um9XY3+CO5JxAPOqxMekv7WXChAeT6TOh314JtaNt1JUR5iErqiRyN
8MvqvPvU0+YOXEDiXKLE5lC1QVg/iAEZfw/1aYs7HoIpqpp7iqXi3ptW87mP1OI3bmy+b6/AgRTl
oX8gKaS1oW/wRFu29Z/S4MGcbAa0iM/gwNzFsHJEClZoN6i2AES5iMOgvOV1kMO5zAvnHDJt/goD
Xd9NwYAFnXL4l8q9+lOW9WOxOix5deOA/zNhRxthW/b32BSPdaeTzxCO+aZnI/oYh355gIxup5sx
Aeu6VV5EPF0T11zqmfytLLt45sKaLh6VVrMZwfJshpZsn5N2qZ8pbiHJuQG4EGJ31iu04MZ6dxMB
QJdZLt9g1J+YUggGkHzMRTO70HM2X1D2oLZOFe4FRCF6lxYB0wNq2w0lffShSa/ezEMdnJABAeBQ
BRZbVejXruhoNgkE6hAfeSsydRmzfe17ZPLC31vfiNIUf1lORdVezon9oM2SOBgamBn1SQ9tXruw
ucas+oW40hPPB3sbwavu07c8jp0HclzUi2Rtviu6KYQ8Tv0/bTXqkGDvdkuqdkU5pLSsScN6FmbD
hg1/u1YW6Z8pdvobvf5XE7vxsVNgj3HUUyGwIiWCoNTfLOLHjMKv0XekD4Zym7LFhg3AgO57hrKT
bn2vqcyd6Gj59dD+ZToc77rQJa5RTkPzkvkihDoVkRnbsL5HlqNWtChJphPucOfVc0dCdry2Kb61
stPjgvp+q1rJYBu2WX2cIZk9Ja1pXuhSOEt805i/JHoQyzssSAlMVTJqaQib3XIuBMTtAPjZd4uf
9odVrrClqxy3xgIWVM863lmlhb5jSrAiOjm9D1rWim2GLy5OzGy3xay1Q0zc7WuTaQwNxEMaoUiv
9aeBRAhVh7rfZ0tDKVujriKRq9kNACs5TuZ3YHPoH93R6rfdGGFtHT+aNPHY46+gDtROsG+STzPi
K4WiF2HyRamcTpOBZ86e3ec4w1NhW6/OzNrGdU1+FYHrfDKjSb9MIJpz1Ee+OdpFfoQQucqPcv4+
2MOd9CmuGIYdArID0cTi3NmSNoY0Jm7J4RkxYKtMn8G6WeeMxWN9tHrGg9IE/q3AlX0LXC/dRfjf
yOWKYKAFnfNR6E58WuDarGORCfU7GInkhlur/JN73XifocYiE3YgpmvrMO9f/eIU+yRwlJwcQ/ZQ
9X5xJ8ew3WoTMuqH+4ChA/hO3Pu0yzV2oQxtvFx17JBKs6E5ZSrEKJCx6iqDRKL0m/5LJoRRuCUv
SmAsr6mOUVSpTwYv/LAhei57NqdRXl4wCUSbJhy7DwWNHo/KNDNaX/KkezP5/JrEa42geNOOI1pu
hMDS280whfZ+HxZnjGfJk2bl8KVid03dKAPG2uuuwZlSjk88TpRcQNePLBmYaoSiJF9HNA9tCPlT
zbl+HeFTbPPcuC25nMZedYrp66r1e8fyMJeXmKEH1VSS1gQCgXi9LmDU9wShdL8YsCPDMiupOOCi
DCWYF7gzvZtjufumn6Y/tVbsLgd+iz/emPFkZWW8tRob0L+NV+e7Mfl4VzKdcY+UQCF4bjbheNF4
wBHcZqXFRBddCVzuP9Anpg/mJ+IYFpFHpmjUuc9DWLfpObdZZx+6RUqMPBjhzMbGpvXPsSVX0YSY
dDekov/L42tXx5KN/ZujsrH6FsZUjwTGNk8BzIenEdkJvZ2ObJz94ZivmH4QNmfUbJJUqUgA61Ww
OMddB40dK4/vtH75QuMoW6YdDTc4IlflnAK3Wil6cTnemWmcou+BPi9AKNXh3kC1ZN0WZLfzX53x
CixBAGmWaRMykWFJARsuRlV32Rxy8/IHVKp8DsbBAOFYmvySOUEKM6/OfmcntblV0VZ7B4A0XvGE
B8AZ9yM4sQ/S6Ki1DAa4A4HX1YnuEI20Gqrg0R5B74W9VDS2xRLe0iT3AMoZxH43weg349iAZ0M1
Mbhm2CN7qPZxb1vRFQWM42/7ovT2mfLEftT03egF4RfmGZF/BxpXVku9m784vHyIzJbiLLpSr+hM
m95xDiWRSQGebXPXiKlLn+0aou7JInbgAKek+5Mh0HxkbkN6TxlJYt/JNEaNCcOBlWOIlcjsTGuY
+QjoBAxyMPZvB8kY/eCFwfKFyoZY4UAu/pvpirnaJaLy9ePYYxcllq5Ff9tvit4DEOi1mVpZcA69
XbrD3KrJJ+QD9vcuKLzqldWVNaPHWf2+34K2tf5MJXoCRAUN6xOcFHT6/PPGwWjqTVZJkUVmU7d1
OuZQGu1u0s1nugM+JnYodYNfwgRqy3bD5tOxAcXXlcrchxwFXHWLw6eKn90kTxO1Q06VTppilpFz
duIwsBKbmaibuC8RKgpMwigi0zfIiSp+j8vBRF8jtvj+YkYE/DhWassgzTbw5+qR+4dkQueIHqAf
TylvpyrZ6qTGAsdRxyK7d+LYFeCoITnBbwtJfcjPeZIFExlWyyJ6UpV0O5WEZPVZQdHG/6TQmfs2
BnYKjCTG+EXjYbJ/7B+F/99YQD4ZQStkSjYoOAp/JEC3iHWMooKOOPcA4EF7aQ8MkwF/c9UsLwhB
otWxQvblS6SE1Z10DCyI2BQukA1tl43JrhHRrvQ1OUgJyoYN1lgmYemUMDJGFt195cm0bqIKx9zT
08ZA1GFdUHPhKZEbkqN1fhrKcekPJpLlF/EZojxbOdkENg6gYecoQbA7/TNpif48LuoBsp0KjrMO
3PA8QVaLEXFWVJkgZJyLcQe6Erg8rJo8+tUbMB5YjxtLNn1/V/YxMxvU+HUFVSvMphecTGiFK+PT
NDvc5cND3k+BdyrbKhoPoZUtGktdbb4cZ4DIu6FEmuSVfmU8dfghEeAXbdDe2pXPUdtrOCMqV5tW
edX+ErUYZ9ji0TF0W5wdSX+woXd919mAHEQCtOZ2KT3nKUi9eaVk9QiaOp+slDNysHA+t43rpwfb
GYvyyo/0NSGiGgkuB4BPiKnVv7fWHDwjeTLjK6lE3aMfGMkvRfAMaBLX1ceqK10wdhEzGNvRtPge
gjJK2EKMnOZp/UZ5UA1/Big/f4ikw//ksA4PMZBh2b9HlNB+NEXaALNlvP5cWUP/L5I4Qk64XBGx
FohIH5gcuupRaodSxw2nPY9d+oOfIujOFvPUjd8k6lFxHBRHMxZpfqgIu/v1fZJxdhmuQ4ItGFYm
pxySW4rxM+NzQhwu70CE+YRTWU4md0veOPM/JvDDS5voejhGcxv+wogTuKjJTGSw6PZUzT44DbFL
E78+11LVfztwIkyShEUaXbeM4k6wV/vGQTq9zFNjvfPakveEPohMs3BQQ3DuPGKpR/oUeahsk9+l
PbRf6rGGw52/vJIHqXN2wi0jAkwaGP1ZWWgV3Rew16xdghGD5pATiPjyYqnf8eT4jPlpjdBR206G
h2UKbDo1x3dpi8hkax/IPlABoU0NUpHCd/RPTOzG1fP8+DJ4mMe5oscc0o1dYyD0OzaVu6Cy/Ncl
wcjBfwPfB+GgSQ1QabCDKwkKuKN8C1bg6slJDUO7wi936Nm8/L2EhD6eymEofy2CoZnLMo3lmc0m
G8MQSKJfqXCl4py34+AVanl+4y9asQVoi+5C0EfwaXt0bSfGfg6qo84gN86qcDi0VeNZB/Kgs/q4
uIzVd3hR6DddIeV0aBG9GZytAktfh8v7K1vGuLkrPHjAF2SvafK3bdNS7a1+7JO9NWpdnGNwjATR
I9GQmCsm+wbaHNq2z3ZvTfCkNBuw/T0H7aAZgdixnW+LgiJwM/JlAgdtAItfcjqJZ4Vi607A2MyO
tkd/QmgiXTIbW/+FOgSEqSnWT9wPgglFZVUE4HiqwAc/DhH7ilBQK7iFmlATlzbntlkaJzjibIHV
zEmJn7jj5H3GO1B+2rVHyi1PLxaCxEBF2pENBnuNK5FACM1BdDZJliWv7cyweT8AzBq2DAzcpwxU
WL3T/A6viYHHtZtc0tiBxdr3Vp8J3CjJkl/rvqLY6hizll+tZ7XtGwPU6mr1y5jg2Bqb7EKjJ/ca
b0Z/ZJbGs8cCrJqAfkKGlAjwr8zgxMVOODXsNDY/dhkWWGeKhWmnjWuO/c8M8XJ95pLqrNkQopch
0MxGNImfV+2q0WnfQIT5818nLokA2ZQ2Q7sf5RqECRSbrn+iBDTElbfCRiUNfTl96fOKbyOf7ZG8
I+lPEfydiNnRNNVRt59HPPwbG87puC2s0sxHMVqxOposDN1jbzEAczTPzqYZdf8b2my0D37RjFcb
GU7z0zBBzpEwJG1/Zh5uJdeGCFH/6Brl+9RMBdiYkXHCSzG5IXqmliIbM6mCw+fjEyLKhD0bdBOm
sDZftW+SUZxYBPTZNzvdQd9LH4f5yXFk7b0oxstiI9qhWU5F3ZEq5tZj5Z1m0arwzG0xMgLPVoxp
n9ABQ59x2JC6Aoj6VjRN8FphhCRhCgxU8tOboWouCbf/P6JZ2Mzwx25vVotec9fBBVkeZFKJf2iR
p8chGcFINxksF6wOtniaNfyC3TTCibm0tRP8Q7nAXs6XIgu2AULH8EK+yBJ8a3ihuyFE9NTDLaR6
KIvsIWilEXvDTWzRCWF/sxHybuciDS5LGJF+TGnFhEG1KRg/KO+7kkBJDgNCke2DEmw4by6ItXMB
BIfyYaz+TAEy6I1pe1QjxoPgvLeTimFALweQiFWh+8cWUggVZWkogjOdea/8TvFt8gQgOO7sSACW
i4lvUmFYD88Z4sCzWtjrr9g08YDhPb3W2v4UmuXurofY+LiME6QV0u/0xgPbste1WDDgW+4lBCuY
cFD7aNurMLY/cKD26nkehAeSisn31uHcZfFhOY8BPCGB17n0GX3V1pON6vyqmKDm25LR3qGxFBGE
a9JDWyHT2hcMxs8IJFLYIlMZHRGKscl3I1V+LqXB0Vq6hEQdRzNZ+bWdXaRJxoYR1uuI78LE8WLv
4aPphs1WvBQ5WtgFA1KtnP9yjQsqLSdupLqu1moq/FrpMA98Bv0AlI3tqctutUHcVOTOJhtr6GVV
OX/7btmC2l3wpgjsKBfpuK8Jw+19XIYrp8rYF7RScBrqMvqEGPMXupEEvGrGJxSGvP9qWHgJmNR6
jxNt0wug4IkDjxnqAZlj8t5bvTzmIY9hPs4pyRZlZkPNT2kDvMYt7uEWoG6ao/6/xuvzS9UIn0Vr
jjhzH2V5eY2cOD91hfLf67DgDmR1jdOohQ28GTUecfSBYao23AnBPvMQIoMaiqON7iMHTBqWoWM6
kEGN9hunXL+0BH/nYx3cZzauZiAayNUM9hh2J3BJXLnsvVhyk4IveMjy1H9MkbpdQ5twIebR8IoC
hqSoKxv9O1BtDDvqtvnVLC7gIyrxSP7UDFRdSl5+se3kOgyjai4LRmPNseAREAe06nHNt6e5O+ZO
w9ypmnxq970zZNOZBa6Id6Yoe1CzVBY4X3g3brzWBCwyTM6bgwnSQewCqZv8J58NmwPPmjhyFagt
EAIloYSvGVooFDaNgUaGGtpPwXUQ8QZ0AL3YGSyvx1h6EqAYDrbN67ej+Sjnz040abW1ly5sHycr
6ccr0xWsHD4ePcmzH6Fl2CQxJtRjYq1kS04COFUNoxN3WzgjGgDGPBHCSSGjo2xMsVJryfXhekm8
B3gU6+KsT/+LEjxk0AKaeY384QQh9xCZPKAPJyZ/5MDCnGhbFBIlaLKI5DO67IEj2a2EIR+PMRn5
dV2JKsbMfsAvb9N9rpNjBErbLC31zG1U2gMDKxhnaMqRSO8qJwlu8LPYnfHj1Yeuao6zOYyabzdm
sbeFdBRxg+DabV46nLX8eSfCOPcTal0cXhiQMaLikAUWEgbdcEBgKW/wxyKWcWg1EpR9qsmOaU7J
s+fMZimp+jQKYeTGaOkD7iNecxKY4XimZoS+mAIL2snKkfP/ODqz5VaxLIh+EREchgO8SgJNli3L
s18I29dmnuEwfH0t6q2jI6rbZUuwd+7MlQfSQKPatuXUm3tSqYa3N4EaHSsPpAtWjlgpxJKmSe/I
QzTNvs+4qviiq+mf8GRXA0Zxte7BGtZGDJe++ddCq/Hu9QRFbo2VQZMFIogROFVuMvMkqXV9T3EM
2iGfJFpmEzqIzXNLm6JBeKts4x/gHICXS3cOP3XAZRhM+iZpdqmX59ybzLB91qkh/FnmDmQ2TU68
77HoViz4jiXWn025zusS9aR9mDpzMnQt3NtTM3cJvYFU7plBNS80BLGKWGxMBpMbX1ca6ALQkv2y
wwPLioghmTGQPl+17CB1GxD5zHScDjUoiz+DP+xnidDrXso51aYzD00C0fTAWUTsWLAe+XqTYHWm
1uVK5VHwwkTgJRrVNHIlAuBVePRwN8ObC7nk8HnSs+PYAMDaqm72PrTQ0Iytk64pIbyrpQ3NdG4N
jgtd/YGhFDQbE4IeDKwUVN8Y+A8os269PrBwNWHxNN25wnMxdC4KE/uM31cWhCYjBw61GdwcaoZq
jDg7d4gjNlJ3ZScHbmyafrQNiWdPhXUBxlAp1/WnuucjBIFEDluOWpXJpabobnaKKX7Ni446eDwe
fjxTTGzEZVqy3gpmfHfHAYsnTi4EtTkRyUYJcZoGXJ/fQ5XBoglr64hdxYyeLBcz3QPH9Y5KDbuy
pw9bmFUTgPc0hn2Wu4a3xS4ibS6xGLCo23K7r5gXCV002eisIivVetsYp/HTlORUQZLa6+19JLXR
9hnCW/MlAcivPwtWLg0mtJN4xBX4fO6wnuTZ3YDxDwASg/Apk1r7M5n9Ci8vpnLPIBg9DQ4REb+u
BElyWDSTe6dLkbgFFGqVQ2awVTn7cqogzDo4ADnH96svlYlU/kEZ5nzH5GC7p7kwwr/JHlJaqHIz
+ZljUd8V1FUjpcB14e++WHlIYygGSkxAHu6fljsqZxXIYh8Y76oO4daAckS4FYNaHGkabAwn+UIz
UApttsaZFDbyVESYsYhQ1PMT/53z6GG1rf3FxDsXxEjPxpYYfffN6XXSdowqjb0btLgbHhBqs5jb
eV+CXRWjzTbZ4UO6GJFb2O9aSGznOGcpAo/VKird4T8O2XYK0+FOjWT6dzNGk9JHYqqbbUS274YL
gu03bWHyabFtveazPZ9bXPkd4NjaucJmpoyGto2mP87MpjxoW84rwLMwEsKZHOID/QTdnz5U6bfW
JczCY4dx8mgQKRYHm7f18wys8g8wUdhcS4No7KY2iuV+YIh5aLvUvi+jmgNEyMMUfM1YaY/RXFfa
XdE1+VdMF/yv1UdUfjU1dliEgZoiBho/rR3EfokJT3VUSHqtBkdN6eb3ahfk66ol6b3khPgPkpH4
wZVeXt1oxo6WEu/bG87KqdUjk84wTlSw31raRUj7JStKy3PkwOHMzJjXLCEYZsl9mm9UtfTpltHZ
eswbkOZ+Vko8arVmccxsa6BeT9AyjXrXYi/8rnX2cqon9PpVUDPmbKnDSLqgdTvON2mLCrS6zLwb
yWv6uWyRRoTDSajCHUlw0xEPVrqzc+Y45pBK/qCvC+8rbJIWDQWS0mLOjHQNP2HDcSZIainvpdZZ
L1Axb1k1P4NevOZJOl21aaauoZ3EHW4y6D5tHD2QkJ3vWz5SCTDrKTvmWG+P0lCYLPAnx8dOdTLg
LZMdsF83T3T6zDfu94vPhkcx5eRon1gW9TO1vDyf4d34dUdLVwpqKhBuN79Fsn8eS2vEqZCmWzM2
nfNEWOgiyw6nc+Zqp9Kd9J3e2R8LHxQ/tPunBkTNrgS1hxuBLju8OyXnWJRHLrANsRnPidU70YQ3
TvTuT0646VHrYRMw3yeHGO8kTc+591lL4EiRUJzKasTbTVjlOU/VoQtmz5KfNhilNy0uV17VYBTX
Ujj6xRzjcIuB6zN0qaMBEOnUmFRrmA9IIc0dAafnhTf+picPAE9La3fEM1J6DKfkp9Lhyc3zoJ0y
LwIRnsJk0PN2vmIXpA+j1egQct32jPO6OGfZkH7XdQTuIy3SQ0sL4IOmhuVN8qXcscY6ZILs5ZOV
fT7y/iTMEAMafZsSsooo+favU+v9GYrSirdsw5+USX4XuUt79hq3uTPIHxGR78oDtq3hdcAUxim3
ax68xmG7buFDarrTP7eUwwHOIGMCTGfm36v8TmPH2/ZtYbzo2CS3ri2NI9Rt82Cp3nwN00j+DqTa
9q1BHxCmA3E1RJe92HbavJu2y35vVOSNDc7WdavlTzSDNful0YkwkIv2NSAosm7SvSjqX+pWSh9w
BCJejiRxVgoSeFjhhbaVaaH2Ytrah5ASCLxYHYU8FBrt5xw7LKMKbjAT49lOZZm45I1KXqEA5dij
GRxxkQzBIGR/sGU5XoC4QvEdJAIA7UMIiR7qInk+/GrIJkd4BzNWl3R0OepM7oZx2bvyZpEFJOvZ
uR8t92kgS3LJYtKvPJW78WjoWv6FA/dGYqT+MAeSN148YIytpiONTOFrlXmBhoj2YbMOneeuMPYV
Fggipai1JOa6Ax+gK/ng96Tj5Sxybfgj+EdKlZ0xt6buyjPuwymX5C2zrXEHjhYpyoD6VFKqCJe5
Q11H43qdElj1cUneh+nf3htWw3MBpiD5VLNzzG1IX9ItBxylQGcUvqi8/AAsuLnSNkb2sxid40Ia
KMhFfyRep+MTqb10R883S1vf2S8zLpAP/hQjHQvaU00Y70PLWBmwS5R3VMHRS2PhogHbNxAfKil3
PtRGbB1s4GsUesMm5KxcIttE4/JTiHjG7N+rYBENwalxeBOajk+c/ljJ/TWChRCOAzoliwCvtzGZ
nyRl4JTeatGbbJtwO1PS95ypmArQxW6cb7gn40NmcnfclO1CKIEUHIo8zlDjO+o6eychOImNXfcp
fP/IrD+XuniMaxuQQCfvGvCimGsKOjH438hIiTX6lkrW/i2NS/XE30RueF87e0HOHYHZVv90S/fe
nRHrYzzBt28au7D8JcK+H8ENg/SLTWZXLpF4NueG2IZtEOs0SopOqb6+ibTCd51CjVuwbjrpCztI
vXeNYtrlSw4ND2t5fZQRiPK8xp9gVSiwEt9CAw7zIbd1DqBdtXzoU05VUIgFn/OgceYg2/vWSA+h
MLBYOPDVj03ovY82GP+e7emWRG7yh+iJY6JO2P/1rEoDJ5HOjkwB6Q5mwhDNte6/DQfRmomXRhuU
eTp7Gge4X2ViLuoYVIkDCKKhNAphe6gXiL1Nc3JjnDaZ9Nj9UL63beg1h2gs/l9ISWGwE70lg67e
CfYxu3Owqk48jePPPJLGuW3Vr67wI0BE+0wsYZ4bgzLskSqAIAQztxW9oWB6lNE9JyzCnyZX8h3+
LJL8uT4Het+X96RTAE5kLYeULiYhWqWybAhHc5oDqNd89WlqXVJXhQ/CnlJMgVq81Qf7Ffhr9IoA
w9EZj9uDpuXJx4i08DiJluxgARW+gT55oWjggZ4C85orR+zbeUqupibUm5Fjv+0z0a8g0hXuqtXu
uXHTdu95YHoZBE0SXkAk7omSkPWVg9qi8VTPlaXjf83Gxq+80NhCclIBepu8JnwnmJZjig8xaZOX
W5zuLwvBfmHsGc0b15mQ6LgShwZhcGfkfXhbchc4Q0QfHs7E8KIcCoVZp+lDwtplfpH6IkgzTR1j
ojXwtCKPeYarAucGX8b0CjytinbSY+Pc2Dqntj4yrbt5TuoLeUWu9yIydgui+70W1eIOrmR3nia3
OZGeaN6clgVSCqfxUYLnzzaKH8FC4p2N3CtA3E/dsmucp4h1m8IglCPj0riFgC6C3p67s2nUvH14
DQZSDuZRzPltjQP7VFfBpM8MjdtJP+5nj1/I6ORDs63HiM3MtTtvo/B8PSQEKE8KR8OTY/fipe9b
CSdeB2roh+Q7+00pWYDPMrXlwe1K/cjoLg7T3DY0Y7DeH9mZdMaOyviQixkeM7L9p2Zh9fE4M+za
UCp/wMIhMCa37eNcFf2hTKbpjYx+eXD7Eowbv1gHpiAH0aepqZeL13JE1yctPrdeZT6nhstP63ap
h6zEH3hFaAwPWptp20yLn6cEuiFFAaBAJYQkazvqVEIoBVV2IqKF0dWNOONbSJHAWK34q+nCaifG
MHxXen8PMMx+NJKVXFY4YXg2Oxk/5NVQvJBTw/iagy/1BhpnOdkO1WeZItJwbdR/MoM6lbKvhl3r
NDkM6IpmC20Ib5R4cFGEc/xN0bb1BcNlP7K4ktuBsHEnRDHvS8gkLIqYoku0x8HcdTPFbae04061
QvZ3SZiY8Y77EWWNmDOxLGrVjPE6NKyEK3Sx+HreR/twQgjlk5Nuy1SYM05L3iphw1xgLrL6iWPV
7+2pd177SSU/GIJxVADx2tlEx//mUmAD4JnRbnoKgveJY771I3HWjTfb47gjX57fkEkyCOG2rj0Z
ZE8+hlIpPBG2FgayssP7ZJQxzm7WBJ8649e4b3pKMqR1xdEEa4wneMbEN5X0AlikL1JKNQjicKF5
D6lOeGYlxf1m9tEOP6IbtIWt7aNCiD8vHQF7rIh12P8xs3loP1sUuhP7MZonDMstPMFwBmFBB3dS
TD39v7TycDbMBybXsb0Rj1kewadpbPezg7KX5+qYwBpiopsd2htqd0eXYIhnMxq+bLPQg8qsy1uV
SC/hDaLHu0gIDr+RS8FBFVaMB20Sw2H25JFia+++Sfv2q+dVdDfmjvNC6GrYzVHPUYDF26bTyeSD
0LRL5m0Qk6ttiHr9ldX0xXOKmu4EYvIhIVFyS2NaEXemqZcfKWfVH3KUcUDlJWe2TO+vXQ14wcji
5Kc2THxP2rDWZYXWGYNeer94EzWVs2a9lrhdd1VfDEHkCWc1/NXuG4aO9oXTZHg0zSJ8nZvhvqqW
/tSnYPtLam6+IxZnn2wHj425MzYxmIwVjSKA67j0PotM60+YIbtfp1NDwD8XPmuuzjrc2BTNDdD0
T1CV7cBg1yfP5cx3MhTTsYx4b48FZxskSKO/T5iLaupiV/6WKv6NcznclzD7LrZNXgx7Jxx1fSJU
mBfpDxd/nu5JrK3kXNV8DRO1sQh6pwk81gbIc/SLkpU9sAbUH/Ok6KJplChfFmW8Ep9DvehoG9zW
PcO2VzvDgwffOFuz4CXikGW/KQ1nHTF8Z6RcwZandkHbVCHv2XIooptRq+Y+bXoFkn5qig2Na+Mj
0EQV8BXVqVrQ3BPKutfvHZQmzAz/J9gaY+lukxupUw9kpDvRizgcaJQpLi3kz40cWbM2oHB7uGN5
qfHcTaKPzB6oQCZ6Jjd5NOVBMkZsmEjCr3bXlkRmU+60cFlvGbDOPSVjLiwoncZRYiATdlNIR4qA
BSmRjQFs7v+2CbIbpqL5FjMrCTImB5Zy/ENFHIYHfIXedKPhZJB3WIiyHT0S4RNcDcGkDyOpAry/
NpG12xyMdNBKs6UIwl0rWNyUBmhhdP/AbiYPNGPZyaeaXT5uE3sC3/+Xzkj4kVqzf+ccku1yfln5
1lpc6ac2r8UImfnNBWVKJegUVZtRk4y6PUZuZKXRqtEUhHmYZFnvJ0903zEv9f9vJ+4nrkCLynRw
kTxCBn8h1lIcF61pE9Raj6MV9xkKH5lv6sxvuTc+hmSLfsIW+mnWhBIKXmH9RfbQIsggid/x1PG0
jc03h4xK1xwdUvUyaCfnE1ApbPlqNqkXAiJzMCnU4xMVM7ZxayAOV8+6tgBThS0pwR//gkupxSWt
iUtsQf6054V2nKexBwRBwiw+e8nU/MZt291Cr8wI4TbtR8JT6UR+Vu0iqlmfKPxIjx4x3jtOqP1e
k8xDSWFjvZwtrfRdo08Oud62he9ZdXsTmlxetSKS5znTbBcrHl5BzA0FfjykFMmfpNMDyPDxrp/s
5GQahelr09Tf8IHqRw8l+j1rUsMnPpehbJedfZ+nWo+Vk8lMXmtTa94TDpU8tJBQ6tCaCZAsdXKY
MFt+dFE0f0sjX66N22cPc73YPBNosnAbXTyITtIMrYryzaJAddeH1j+IVh1NFEBMu6LTvrSRupvJ
VMnBgR622vTLj24y0O/XVoqwiCXSlR1/Zxg/uASUxllS4bgZlZmQvidjBqEjcoCYAay4hjGOqQ2g
SHmMlDQB+JTp44rc2qiYIik58slORQ1Qg2BVx6xp5O6VxHT/TEC5vZTseDR4ZkE9YtwdzAMgGHO/
4HVANLLmC52T6mvpUg1axILan3qKkAUO07LsGKUQGSOi5ZNbHnVeZiT8vTA2L0ONJUpH/Me4mctX
xdbkbQCovRGDID+tkS/5CMNa3ZNQHh+XOOqPJa+2kvwrNSGWJEduQs/A0wvIgaPL6Po0MizBUMh8
n3jh+AI2pT9Tc13cxNo4AnzDwuTKcZdLIugoNLVOeDfNxt0BqRleV0ou4GYX5JMplWHzJmCt0j6g
5NT+ZJAap6AcetoBcSCLs8ThLQJD49wO0YBRuuWQtx9quMi8s613pNqUyHOiRiCg7kzNhGW4d/M4
OaAzpsRGfe+S4QdkhjCwhsmY3ztePL+tElw83iSpvFhTI4GFS+qtXPn2jwjOQvoA4YwTfjNuQMjQ
hU3Rn23rnp8wIj1za0R56guH61+SUs/2TUxxfEQBj0QQV2NTb0fcJ9PZjDtcvJTURekV541BZxL7
zY8phW5ui5xDygWXf1eBGo7TD5RIPE/Uj8bLhoAPFmaRTXaxLWp+GQhuMr+qpCVkMaeFSUwtGyEg
Ioxjuud7jBOZUiGcyR7LYb9M2kXlK1AGXywGs5Y3G81LTvaUedbaiC2SgttMptKYFp4YH0PhtdHj
iBvpBjUJg0ScaYSfIbL4sAIZ+h3TLA811g4mlLx0O/x5ouW85wFGOhaaWImZjrf8ElUgKeQu/Xhq
1SKWE/TK+hn0Mgi4lmM1uIRqncRSR4TuFawrl19yU7wtrRi6EFiyTOOvbY8kJj22K7SvkvTi2SDa
ypch6QtKi9yozw8KDBjA+wkMGJnPGtAbTHZ9P8qOSEpaZu8jJlXGQmJycoMLmRY4VdXeeUla/iqJ
bixg+SD9bmHvGUhnXO/xzLICO4XHzVNZMWyPRoNm4U+zq/9mnUb5Ceko/ZwAAWDXrGpwlPxLkq3p
kllAxCts+zSOg+Pck82p+d7XgupkXXO08yxUEfqGFGWxa4Gh1OdCeM6BEja9OY5ZDvfOmRLxtfJM
mX5VW/2Z9ugEhaT8YpNyX3jm9NotlM/ASQgaStPGcyJ0609XA6tLHrv1BeyD9UAri/MW8TBnhUUH
fe5CliRfYDamyBc82d4uKvA1Hm9XWJ3aB3hT/QiRViG0GkXlBpguhes7BQfVHbIXjgyajfZjk49P
Bnrrj9ZnLxQDA2yJPLRU0utkGCxYKWr+AiZ8wnSLCzvMjBlbbTM9wVZxz6w0DB4Rq/kbdnkqGyhE
RVUDLB9myvfAb25yw3xjc0RgUIW2Z9L2XpN2+pvNNAloS2HZkwPaulV4hwZjPaMEwQbU7z5+xHdB
2SoOhPjXHPB18GUAVS2/Zx7Xb2CcTjbB0c1EuXZljlc6HLalTSYcHNyVWOTNXQOKHkMkSds32dl4
F6expcUcEq5f4LPaiUES1INySMFiZAQ4qIi1yjo9GF2XYwlxh71BDSIgStnck2JxrnWPBL8N6eEC
VjCPAcmSdwyO4wXdWj+nUe0cddsV71bfhyfIeHRauZpXfSx1410ytXqlQus5H7CyD7qX/JtZ7Pc6
qWqStMBFKgw2ucdB2lIbI3Pv3MmYLgLG4DavdAkrlMwanob4ueFgZm+sHn8o1MMb8rJ4RRB0L+h1
1U8UCnV1q3VICS+AhkBW4uBwz04u6gcmALddR6nl0K/e/IypdDKE+xjDewUMBSmhEA7WlbYuCNIv
FnyKHLwVWOi3wm3/PO7qASib8HMGnPQb0r7NZqysqw3GMMjCetqYrnbgGobsXbi8sHXiOHeDFITM
ZMeLJymrl0izHwdGzKOAphK0NEPeg3HIOKfyiOLOdYgyciSdF2pBacT1JkWwbncTGPlLqezizDKL
BufeuBEmeCsaeYYLHBJ/jfWYuXB8Eks+Wxu3hVicj1SXljxxfBRlbg449fYYTFgXuV2hdww4Emf7
oyUHsekH89XltuRz1ik2BNYfnNoL77XJuKTE5DYDKesANBK/qi7vd/PiqGCevHqHElz6iwY5dLC7
+htoXx9gZ+2DzrLe4pkAJDXsW+Z4UJIAi5lgOSx4uuPe4S2VJ1thP24FpVltiN9OteScDeU95xGU
OIqDYcDI74XAIxhHVZpnByP1sYxj+cZJ/GwvGMVFmyR0IttoqoP4mGf1z2iySwf1oGuUYSKh6s3Z
DIt0bzryiFvV2knXrtB0wviANTn3ozZGRazsOaj61rgi+btnO5nPYPTQmsPxGYSOxSy0+Cq25jM+
y89YDA5BmxYcNm7lAM/TF9hHDmwRDZLYOAFEUOu12gsjoqCLEY3XQUdLySl55ymhn+jfwNUz1c6u
nSxBqs6crWbjxGXzIfAcB2NTwQNuRlzDZ4o5HblVDu8GvhlgWIXYTC4WXg489h4KkvHYrN4GxlfG
2Tm3/E6BmhhXMh6PJ1zUbSXvG7yf+NFFvNNpwEVWo5mcaXUnyD3jhjf6A/EwrGmjUJtY5b+Fycen
dxft1jIFnly97Q7gW8Zt6ybVXWj2Lx63x6eoNZGaUiyOiqbRLjT3tWNO30K3WScs985BAWMHAxIE
1KINoKyB0SKed4BzlN13cGL2da99K3DFG4q0ekzCZC1cKTu6MXgUHZykdb4pFMQlkuVjRfk8QVdd
cX/KPaHuMZBdiCjTLG7rXHHcuax805rDY+5obLtMzskpLgfkDZAA+9HRBScMQgwF2H9YkWlDYy3d
BBbJWsqyU0HBoSY/yHH3Pca03Iag4YiBZRw75gaaV09kVCT3DYyhAJRUs2u8OnmJhfYNnn0YT26i
AcskD/2H3VgHIAOpeo/nv8I3nVDrrZWTHSwtdbUIp+N0ZK7mPViZwxl+jXZInaG+0r6SfrDQ448C
4s/vEr0tqefqSvmDc2eYKvDmH6tKLDSilkTsihQDPbGQNqwIJkppyKPy0C1Sfciubm7aG881tBuv
G4wr41eD8SbdTwiEH5bZy39qcPHOiGietyqNOuPI+Ze1PvkYOit8kLyVzuiKAWYC90LK4c42HdpV
09KKhh03g7dSYcTnDQuQqmdNSGj5KaYcG3Y1EBrls8+R7F/SOTjKvSbb8R+8kx4v9XwWSxm9JRpN
1W5oOFsEOpcmIPk1m/NvMyr12MQUl1vgR5AM8m/dDfF9xMudS2fBQ1Pj9dKj4q4pmparqJFhXs50
v6CgZ7vg/Mg3tu3WwTwO7gtnYdIc+cBKOdBZsk+NlrdS43h37npkHxLUR/qUwHBEkS7O9dTyAqzt
4pn7Ci2zfK0nS68gdcTZC+sVDyQuboTXePxbFXJAanNjAjQqC+eBG/5DtI6NAOHyS7YMzckseyPA
lF89UcYdUm1NEdPO0KlrlxGRyoJx7RM/Ff3kQ//SapjiitKVtPlVEJJqh1lK58rceCtfhOvzbRLq
pA/Tm9tEgddjsSoJ1yyTOUFaL2uu0EbxLzLnuqbNQ4Ox4jASomJf+iR1XrOFqpZpTh90W/LKalr7
VI5hkLfZd6flQG3g+nvAA+XMH5NcGcGm6F+nLcOZRA+kpZHnNSQXdW95nolMn7T7Oe7Xn6GLHqQR
ry8/adp3mht1+0gk3TOv0tnXxwr0h1X0+bsjpfzRJ5H+4C+DoRInlU8rXfUXOuE1SQjD+MPQv3fm
8qBkirgwccXa9lQBxIvsbtKo90MPqcRpvyO8yFtOVSmBqUk/jHap7jiOrZXRK8Il41wzxsq3sTJu
eYV8M8GdgJBOx2rhQWMRxD4a7UxmZOqjZNO11K4Nqi58JNhybw+662vdsN476heuQE+yzUISIVF3
zvQye+kW7jCDo6jsRCVVXA6r7KUyea46WkS4FdbvYXC9PQD2X7TuBXh15+dQxs5Jhr8yAed95Gti
XSot3k8z6a/RLMN01yGC79rSgGGdDKPGGZi7hl2/tHhxNtzNAakIht5JL8By2jT1ZNbanp4v9j2Z
ulFnbYYDHXYfXq0OgDcKritFBVzGu2YpcSwnxIFBmIcmLmdOjnTlpWfGr2g/YZq4U+U7Vh5s2MOz
RjmZhCdSkzrCooCKvkAz2UdO5TJ4l52imw2mqAZjbz+M2A3LMTvoXSOCxrGKR0VC0K+SVStMCzqf
upxhuJAPkZUehCLtQ46k+8K/3+xNS5sD+v0Yvg0HOt8w1Be1xDcXHg0jCQznAoJzvcrghrCrb1LJ
yU+XdU98gQQ9nfn0XFoY3rmy2j+s6XQymASpb1mdtxeD9CG9okjHhjt8trZN2GWjRHKLRwMXtfSi
Vd1kiMpAbMLTRqiRSX3n9eoBD+FjLTA9z/QUbqCUfHuqrM6AZyq/n2OmRbX2jGccjs+tVjfHXibe
boooJHZK5rYk+p6LlpejNVkBRo3nWJQPdd3yKkUancBuRM5hZBy6DVwzyQlNuJC5Q+Vj4u475WhP
MdEcxFvu1AYG3fW7L17NFUiXeow5WDTzg2bHjwvnHZw4WbWL8E4/amF/zTO4ugwVuo9Wo/u126T/
dHwEPGb44va2l+0nBCyfJ0gLowmLkk+xpU3nvDY8JsOgKPYhtbHB9JtGOInWmr5EJu+1TWaF0q61
xrs5RzOnTIL/geLnrGvLCQiUsOlFgHdZgMFt79rEKg9tGsNsCqHKSPcv7OI7Cy81rFPuM5n7xTog
jwu8kb0xmvbF4dG+11IyvxOfizLk5QizRPh4dllpEUv7MahDd3x27ajaJbabPtN2cGq45lxMpzF/
ydVwqhvS8N0knLvC9aC+1YPrc1N7jVx9IFfLUuSSvZkn3DrVgqLujfPI+Qs38E5fh46dFjK1EsWn
PDvyohPQ4XtPs0ZUdugvmUk5wmkhCX3JIeafnAVYIp/c2vn0Cqe7tZp5X8Mv4MSFNH/E8Y8/Mfb6
5By7MPgNBo4Nnvb0Ycm4mwwDPQIp346XsC2S7VSL7n3hRIf8QeU2HJrklAxRJI+FjUu1Qg9hlkcT
AxgNmg9aD+umkcfmnmRVvuO7Vu1BG7QkWiD5WZTLAWR2MCszd9KRBHaUX8o0aQ9Q6/jN2Ln2zhQK
/p7o2Bab5P3KieQSaxSnGk8k6ZKZV+PZcKbiyZqi/kU1dnNfZZEedPEyPgv4/+h3yEWnTqJT2MV8
zhUVOpVRMBvSCPwHttpjnBzXTJVDldMOWyDIqyJKhjygWam+b+rODIZOfGVeebLdfvxR7HBnAoCC
Zy/hl4lrl9n9xfyi831WWBJfYdNAAkjSJez39DmMXFfD8Ip9ezhHKpLpLUessYLRRg06StHx2K9Z
mQl4okJs4rrrBKeZynltSE/4FgXRVydBkNaWHqc3hsfS4h2QdY+O4/6IIYnRqlpzn0PQ8ic540nO
DM+GxCwn32L1ChYGiX3l8r0pBgdm0kSIKKLtB/96s97r9An8DalbDOtWtvxTfdJ8zYXzby47uc9V
m/ncv+MMH2HBdxm17bAAi3lM7UL7dOsqpDRqTaxjHyZi6ho08MI3blhM82EDTvYftF7ylQZvm5Wn
ts3o3NyzOPXbpqc+hh8e/kW87vXs8tWpq6KaND1RciuilQ0LdW9sFy892mWCWa5pFZbYubnjkQl9
ALc4Vmx9mN+6wahACpGi4mFJsWX+PJicKk/OOKbYNtqSjyk8K8yKfcxNEIGBRpiE30iAYUc6e1gB
3TEvsQhtJQayPc61lrNmUrSv9MAQ7YUiY9mnAtZBNd472LO4+WqDitd5DOOEIvJaJRjx9OFuwb4M
akU6tr8U4QfT9nKzyFHrG2LpxgGJSh0HgArPhJYdcCKYAl8bR0Hmx4pY3HQ1jvss9rBc9vzjut5F
fxAnB9+j/PJECP6T5EZ5WDCwr2Y6OmCLtYldm+GHBjBTmtI3ncq6Mb3352yCNYb5CgHPUyJ6CGUr
/cTjc4nVHYNGPaLVGuk7zTDdKVYc8FlwW0ClDucwYvXDSYcwyjEdHZLDP+cFLuUxNkQK+OjH4IT9
TYaMrKwZu8YGuBQFWbQ1uqRYENdQTDZoDtmew4OZ+rnAuIGZPxYvRqZe07lEhpxnqDYE/U1Me3bz
18UFYE+wpKjuhj8680NGs+5miLEZ8f3ZTeXg3uO1kZcWpy7YYrCMjcXhd7ZpUeJ98C8xBxGExRxz
ARtfI8ME3gpZDnYMO9yxWZYBC0idhahyyhlPtNEvm2RR+cr3EeI86LFz6RiED0RDTNp4YJECqKc8
pwH5hXltPE0iIafFMcjPqWJfzGpBRTjoDVeA0ovjQ+82pK0TmN5W3nm7Fh0GmylP3k+mK8zsYW+9
hLHxxm91VcDx5m4iLb1bQmd5Ky2IhVU3YmlrDQo0l6S8ikxXvqtm/NRpc6N5lKN9CMh57bgQfxH6
B/S/9ZyDvicIxsOe4P9kPTAgmvOmAuMJhcXh6cunZ253bouFp9YrJqWUhjI63jz6+JryTO/IQA1l
6HJY6jI/XSfRED4hZRiTi9KCzX5HMnZTmSlTpDfSEwUb/KFOnb95cX97gvwEamCR9BotVziUctyW
vYUJdKGQ3e9tx2B3svF+QiSEvpmkVWC45eqcWf6j7EyWJMexJfsrJbVuShMgQRAt/Xph8+ST+Ri+
oUR4eHKeZ359H9tV5ivJkrfJKKnIdDM3I0FAr+rRgh+4qFcyaBS3e9qLf/AgeSLkSaOCIMQOnpwN
PzVeC3MM+qaD6wwFhMTC3E33PH/rp4lk5nwkcu4QpeKPGY/BzKqBBthREuM+JlKcOpyvB0TV/JAk
HaUgklo+Jnhmw3ygZMwpsOrKMDlP2DOuvpk2ESThvbYdxt+Z/WsJrf1QN/RWZnAV6zFD34qkeZpH
mhT0RM1INldHv6J9ChOY9REmpQPksbED7iZvgRVYi8+i7aNqR58ooJARNmjhqW7PJrQ55QtWL8ow
qwe/meWhiccbxYF6OCMHYgSOYcaTJGemU+YxMdZ1dGS5ceHe4o+10HCzUU5U/tTY3JuxBRjT0aHp
3wCr82dF0xqQfSrrz10OX+UWifA/S2dQ83ZK5iU/21DOnzVSbXnCLIBeMTTtccjLEXxp4wf3Q8dt
+8BAt8y2U5lCeojmvB93yluIxW6Y+xUtsZtcnqfmtnjXQ/08pdM1kbbayHr4RahoqtbzgNsSfYid
X7XQ/AjmnFBsE0LZwSMVYmRToAc2EyfDQx4bvsDJVr+nzlSnAJ0OWyPSX+Nnr5ZF8jCc0dFt7GAR
sPRVQ+A9JJI7MdGephBtMsPck9opdgs7g0YUEAdGrWlEdvYXGl3VnI2X1M3gvAkd1uus8nOetslo
yzVmBeq351G+sayX3+wClveKw+W0bRY9PaO1Ds/uAm88IYZ9ECiSp8yy325M7C2FEu02tKV5wf7c
EfWJRszhTtcyorSrk2fX/pHNBMiLdNJb7OYIdpJalkeICnNGJrlOyEOHwUXxVEofLGcQ45kZ8HyC
peJh3fKr7oDNYjSMOjAwJZxTD3oYgzshFjjSnU4/5jzzflbUB13dJXPe6HJlKlDng7+SwKC5iwbK
gtYMq0IyIgHN1zmSgAFwAF6ycpvXhB/8XmdltesHd4taQT/iQlB3x1uUbMsGRQiaVTxYTp4O4msM
fu1u9MGWoYnBzgIKmUy7eJ4IrOSjStezHtrffslUvtU18hMr1c73OGSXXLtWHs/RFtwEqPeaPNoB
aF3NNcgRj6ZaHM0UySbxBlwUVujYnzc2MZFDnBt9Xy7pD3ji4XYhTkw0TtenyGvu83Z5KYFTyYGR
ERgmCmmspfnuQtRDo0u82N4I39tzNfPFPLNWnpfXICEi1d9e6yUo4uwrxwqyNXVf48OKzUKI1Up3
fRO4BxuiM57NrHxfvGTvxvmjF8V/pB6LAAF80thdQjiBMQTPr2qsb0UYSlMKHlvJOoygJCU9oN0Q
Aui2aBHQCPi1+dvQeSmzMoDb6LAssA1epp3Fsf9oD056twyk7VvUZ5QbBkVVYA4tFrJDyilBk3Cb
n3v63R8pSi65aGZU4L4edrHp1Bn5hqOzzvt9SZr5EoIU+o5hCoAPBvOEnGw4fmSyfNDzbA5MpSUO
LELoy1TrXav9b03F95naH7YcMNX3LDkwWVXCh8BtvNMTewQcrQspMK/8qJgk+BSPLhTOdINaq6YX
h9KXr8JMWUmmJat/TNhzyO/Cjop2WazlE87yJ2obnFN7wyUE0r/3K0vd4xFkmslgmWZakYKpj4Kn
iCnlhipLqTc46Tu6P3rHbKE/zq9134lfoYcJWPrko/qkFA9VL9jf1HCc7UNhGm+jmjJ/yE0ybRyS
TVcQhsrsZv66WLWOM0DGxuR0ZshZvTlK181uGKLxOR0yeb8kAZerEycHkpHZib0gExJPEhAHV3mb
q7O5ZXREo/No4Unw6qwbrqNW1c+uCd0f7GO6UxrO1r4aRHI2Udd56B2WuwerJb4Q8aNvexYY3hHJ
s7kt7vSU3Y3u8FAySCJKb4iMj1mcXZeiT3c0eNzaVQg9rc3oOdB3Leqqqac65px4+YdbAJqmO5qp
AlUcZf0dx+CAZMOyjhDLA4+4PFPCAjlntRQFWNhRXJt64odwz9LXnn2IpK13I6eVZG3btNsrVwe7
cSooDqOzAzaHocuQyecxqqF/ol6VywzLiIH0oZhEGBDp6BzraLGakwEr6/Haytqa0GBEcKnrQvaH
pOO7eF4AFwHiTD1Oxi6IaSp6qMkcYG1saBvFoRJoJu4uNJm9Ahe5F22AbXdRrAv1CLFMUUOGKj6Q
DKUn2BNfEVPLBwAJ1HtXfBR/RHrJjn02aovZDstdYdMIsh1Jwj34uMjO8KnMjiswe5xz9Xsg9bcN
BPTjSAEuJFXQrEbutmQkPD17Ax3q4Ceyb6MIk5EZYQzfoSH9kVQhgngnsnHfKusgVZ4R3yueHM4W
OOGJNCDoUNEQVhGeF+BgjAQEQxDhWXLvVDUfCsmpZ+DqZHZpCUIdrSbgUww2d1j2AGlMBQ5vb/Cm
u4W8LlpQrQIEXCQ/TIkopo5vYGMVXnkIS8YH+KYds7yoro28bdPo9nOo7DyjnSGf400wYYJdk4jj
psMc0Q9vwJQw27hlb180vdknk6SWeaZ/zdtqUQNgLcCnbGmIln8IwsBPnhsGw2rCurQZMBZ8RC2U
vVUauc5dHcwdXWuYvneJiZdgj8O9aNCA8uHWMsiUPp069JNJtl38zAFwcraAMJGzi9rPN601JR8q
kunO4RThfXIeH/ujNVRjsnPtlvJReFo41DxW7bOc4/qpbMBTgeAK9CfEe50/RgiY7nOrXOZKQB7K
6GngYVBuTWCq4gG8tuLYR3N0X50Gwp/TblCJpW4iWnRpY8obqzFOnGfmmkRbHDv02xUkFFoH15xD
wl0cEFhGpqE6GmFMUgldLdmFnKhDfXVh+ezxJzUPI2IGlb5MqhAwjrmrUxQPXJHYe8sBilZMC7Nf
uQOR7Iwz2EpXy9ScZ0+K7HkC3WLtu1iPdrASQ12ih+DSohlr+dnk9NGdXeBFP4moyl1WqHB5wHeZ
NNsmaMP5la0aAX509rj48t1WPbHpy/U+c/2AaGOPgNTmqr23MjsVdLuno/dBrrmsHpxKqGXPOAB3
y2oRaIPrOYK1Uq0Qm3pYhymwz8AKCIPF0uWJV9L7Va2tyc0mbr8OqZrjls3eC8Ouoc+8dI5EFdVP
100oMsfGpjY8Imh6DRLR38cMErNLCKAWJw3GsOOSNLl7L0oAvHe0IxRXDn+pOnAAGll204nccCAA
i66iiPe+Sn24VZBjemiPI4+LGTmBp6Uxecbd6kqKBXpdVmLDqhN/sD10KFG0q/x1btK+fgdppxO+
QezxYAmGfRMkDN5r6maDE61htjjmURdOFwbts6Lhl+PWGpx+9F7mTak3Y9ATYRn44C95rNzxhOes
aGHHOf4BC1gr34j30mLqUha699gbfyV0crwxDKnVVzy58WVUHTtUxQx1C7wlPcGw6R6yURQH+xYm
KW36p1ZWhcSOoOHdrP1Act5Q1FKqJwsdBp8lO9bxycN9zBpGn7STWy7lLWVb3I67eU+GyWuDePxj
IvBcbgoV6XqHAWfqfmXWYMJfCb3m48mWo0wvWaf74+ChmNId1GS3LPrY4Em2wuBU4Tiyr1izpyuB
RPB/TTvQiO3lCxh7qm8iTj/3mJck9reY5WJyYuxfi3L7+FKQgUvu7VzS2BjOMjk5WMYr6DSRy5SM
s/KQISDS2nAo7ASjr6jDFJeME17DwdBFoLKGvH2fZ/RCdsl8sTBxdwycVfxuLQVKu1vQh/xQO4GF
AdYBouXR763vkmnx3/se7/DKmqiJD5Dg3+qqUptiCuyrX1bFUcVe9zOUxtPwTaQSmCvJhZ3NAlc2
jiHaQr2bh6KnwxXFA704KeM9ohiFfOMQ2tFeOgQcWNiJG7Di0OXSNQGebfzM5afjhb3DTiEZCP1N
zOqPVWiPX1RC9R9LiqIZEXnL+mkLKxw9tAnh3txsFyKojkFbSyxdWbvgCLdruzwlYDlAqqZhj9hG
tUs+MXaBIg0yiKi8s8jll+hVN77RNxG2u2Qqk5vNI4pp7ain2E/2zWi7dw1H8eXqCGxwKYQjXazI
3Shy/zTxUGY0VPVjNNO+gI+Mmr6V6C26fooCEWg7MKtFg0Xb786t1fUugmao/XsbDn8AWCKWP0oO
M7AV4dmJfUSX1qlG057wmErrFagaLALqOXofwuuNoBytG8G4mmNcK8HGnvwUk36NhJRQoZ0lIbYC
OyhvddaigIPnQAnGpsCje+qa+iWt4Suom8H3reobx/wxEA7uH8iblhDk1UDYxWK4iRXmXsytjZxZ
2jpTJ5/21l0Z4JpcNz30qks89nKgRcEpomPls0M49Mz5tzgWu1eniQGjVWHJ4fVmtDlqF2IDjl0A
P1RX6S+2/+2WtjdMRSE4zUcjGV2eK4F179p5N4dhN5cSEmnDaBNvH90/973IfDLXMQlw+rEol6I1
YMqlU5K+Gwzu5ayoj4O4GQPtm5Nml1Qm+oNODOHfI1d6+T12SxcXqBF+TRhYoLwjRSZKE+ZKRh49
OrI7sXOYeeoHx4QRkxXGFRtnga66YZOazpep4wH7aJcNqhdGo/qs87F8I98xsVUqrPY9s2W9TeO8
Eh/s2/JjzO6EybMKPaAvmLXb14poecTgxfE2dsNEci/DAAqXF/nHJG+C3xo4Pxp6X50BYwcnaprH
i45FDimHd+DSYdw6DfbOjthHwnwPNqjCTtByEGPYxR9A8ZwogxegB+zxHB2jHWb6dtq4kQIMiIfK
xT7muAxgSStG21AQFD4XuYluHRddv/hnz5UwuMae7ErHtUD4rVR9tm+hDzAkKrT96hc3VDMQLKRF
ucT5NmVKma9NPQPIJ3HJOS5jVVknQ60z+ukaZx2xd36Le20e+DWZ6+Hc7W820zl60Ay35Er2Thft
2Xi3mIip2VAPDT7do+UzmCVoPuE5BHKK1y2slc3IwpnfHOF6bzIaxFPap4zNx1sHwZ3fOE13Z9Nu
Utx1SDDBV86Ej5VDatZTeHRUWR04YqI4ojXRyxTqOLPijSFGGWY8Jrh+D9YYOzxyMKW8hFOuL1p3
o5WsqKuxsrvZ5swDnSoCBT+x7lerNrf0BztTYT3ZNmPSDxui6B6rU/bWE6gbvzDlQj7jee5EH7pj
e7LHx16N1yKZIwpfJo2Xx5uredNU1H/Qc6tdMjq6fHJA084kqzm7bjw6c/jaSuIV5yVPBvxfN0rr
e281yZZDcXXlmgiGC0k9+ULbCJ3jNoeGY8x0VTPTVuEHsalu3uCQM9xafOXBOYAjSZKzqrdgQHqq
kEZLr512KlymTFJF3r0aOCCdwDDmalmBU5nxQ9VhfANIOGT/XxE2QuzaDnr8HBgCsHaU//aEz4+V
mCC3zLNGB88XW+hDMEtzBHbfMeLnNtnac1+HZ2fiPL1O8dnnD0ntwX5AymLvm421B+6wk4zxpJ3C
+Si111o4vJTSZOp8SQZXt3hyoV8ab0tzgzd9GvCk95bg25MblOPxrS86yyk2dF21H9CxaQmvKzYi
DpmK9hx2tT4hEETJGifETSzwXC44N3EbEokC5qS/Er4r46NyPWGORRLrdC0tnhgrNFjsiJH2xi3x
ruWCBLx8hK2wm30/1x7SSzNT/9MvlFeRTRvXmPfcSwEwD86fiopkk9IUuhDgDVrrDbdncPR1o1kM
wVY511IW9fQUk/csk3UGnYicWFqHvtqJTlTNUx7NI6MLSKiECBQWVC6CegBD4gxH9NjhgiFLUpI8
wxaxlLpo+C9mg1VZQahIylZ81sDkvU3fsGteJ7BJZuwqIjYZCCpdjCdhbjOqMpKqqjcldBHDMVqP
au43ycg1yfSLpumM3m1uB85fO0KB4SacevUrIXV/53OVHqji1h1Vfks5XV3LRg+uxwD0eUcCBYRw
lrjE6xsEec8xU7NRM1y5rKnx1OKqHn8xJIqiL7+iYfiOlHRG8FTSB7iTCJkBLsykTbunyO0Zpjud
X2R72D9CXdHI4dWP2in2UR1YaAJ1kBONo7SuGgjLHzybdOk2KZPyjIEg2w61rQ/hhO10k5foT/2k
YE7pItI35mTIx7w0d1QPs5cO1di2W4x1zg4pfcRzxSSwhouT9PlLN/lpekltfywxuC/2bxPV4jdC
DUTf0nKM4D8HPvhZc8OozdIAsgmnDkD4KvZyRstd5r6S5HQ3RCZ6cGKFdbYJPLOpQxssrU2V+aKA
CZdlkEACkAv4eGQR/FymdtwOUDp6FxxZuEDu7ApLnurQtW85RebbPXG0Vy+zKu+n3UbNHYbwBehS
Ve6xJ9B3whgpcfD9zP0OytjEsL/s0W2gBboRn0ci+y2IwYZTTdV2O1VjUUe19McrO7ikfIXdhuuA
p+ygyQ527GoqNfMUqAff89eFi3dzLid85TD+w3VJXyYe5sqa0yeqohd/P/Rs1Y5t5wbq4JehqF6y
W7II6R2EzM9pmCeYgAWkqeTmnK6q0wKijDi4tmXPmWAJ4ydc4Y37BEBrJA/mDj6HcRNZsGqosK7G
8QRXMWro4yvY9rzAjuMctZHeDYRZGkttlRf3zFoXno4tx5oqiR79jtrBVT/gJUyxWKcluTmbERTl
IJRQtttKj923m93m4AnyzKnRPpwbjqQUXcmufi3j0OxjJZx6F0oR+Ri5lPuST6157vq0exGNib4n
oAr2pwLOcIO7++I3tsMRl3mqhkc27RFIkmjCkJCqeuRBHoH3afgprSkRTq0ujF6sfrZ+IBLNVxMm
bkC1hA/fFmwf5K9LAE/uKeCw/l3bBrGItcB7AYdN/1GWjv38kIFCv6tMxy8PNMGhY9Ud8nDrVrUr
aT+toXb3XlQ221wQDF27IpvPVsJ4kd5RMbxMURP9NDiwxA6Pe5Q/+pVNoCQwpLK2aMesavbEPiLE
ffwCntJSp9n1+4l9TwaYG66VKgtQ3ymVKEw+mNXZvTF3ZF2qiirXmpqg3EMqO+dYcDPKVCnWJHUS
uWLb09RxlhUDaAButGozy+O5t8UOGEyPhILMB0mQ7JWR9DhsG6bXR517UP0BAl0XyejlxJHUy08h
k89fkd0Mb749+HckGqwZCcOfab+WQEJNKMbukx7LeqzOS40mVGKi4ll1Hw9M/ugHtqrhB7U2GFQw
8SyMzMAMBkQujY15DMztgkDGsg7h3McQ45ZWfZ7oyy3XDOYZBUV9OzIXpJqKAl/lew20Yfx50/0g
zPAw1J2+l3GZP3uwDIMHa0pppJXBMNGTXOnOiE0hqpZ9X1CZciuhXkbA9ev4EPeVeotc2umODOl1
+9KyeyF0nslIbAytMZqjdAU9d0UOcgQxYwHnF5QJHoLGjX+pSNSvym0A3CSD/ZUlmTlhg6n/6GK7
uySx756rLAyzvTQDlUiGcARy3ZjHv/O5vWFbnSUcqNixvHsdMNy6b6MgMpwN2RKfZ2U38oLnua0P
zsBvjGMLspGJCkJa5eTHNTRk6Tmf7tBZR0L27fhGJs3YyO4cSIG4N6SOv0ufh/9D7uZovUwlltL8
Vm7rJnfZ2CcoTBK8F9UBPFIw2gXOxPNF8OzfFBQGi5UBPHYYhiUe7jh24KYmH88RYUoSEIZUl1YL
VcELO82j5yV4Yse5MjSbz0N4bQia9dt+Fiko8SVynAfMLlaPJZUt/2miJIPXmBPCMoHjj/cDj4cn
qZf5gcJgr3qkYSj7URQhkupoQg/iQ1zFBNBu3x2AWpxKBUnmTUv8xbq6EuBFcRAhVSGg3efGVE+W
a8AgW4kCnLcaWHNkeSsCTsDPq8iA9NCBKnGl6pFTworB6WhB76jUBNuL93sKIJ1S2KCqPh/eLSaC
kbNWXUU8DDkqnsIDWjO4aOkst8mvS63pxa5ZfbAwIsghI83RWwhUriJdXi7Nhrk6GXCklEm/upSg
QQTHOpJcXNPqLoYXCHSmWvHIMs1FMXJ69wLw/58djIgMpaQMOeTnM8WoCUwHsBGTW5JxBgDPyVKp
lH6QjjimeM/zpgPbMg9RaN9xjOyw7mWkNRmiO6WbkpEgOIJVzncXCzWeZCxzK7ShI/vdiQ+vLb1D
LgqSGmEzWVTg+eroeDptwYewK4EGC/jEe77FjqtvULn5PhxVtXdqjtzfWt0ukp5KjqM2ksnkUMX5
15Q4MuFwL5bNQLm53tDczdU49jVCa9RTuPZrGUmwHrKS48d9bOmqfJDS6utdgzUsXIuhcLOj1U62
R/zaLdRdGqYYJunfI3hCS89h4voHi+mMnv3tYsnP9iTZWDYTjvZnbwyh6MZpVj+AreZRHqTVdFcy
MbDNqunC2nvJCFy6z6QX8ixcYX6ytljbsBFWkKww/JnxnUkgLIbY2NjkUYxCvByVJe8ytt6vgj1I
/rQkRfzsodhydkM3/qKag62d74bNk2ibpNzQreCfC+7rH8QdF5jJ5He3HMgQi5hliildKY4eEyT1
MvfOcRnyF1DuYQvSuuAD6mytprpnvBbDPo0Wp/bePKHnA2gCl7RsQS0hYp6z6nUC4bdI62PrVKn1
0HIGwsIhHDU9lKynTEQZKeTLZmp16OF6Mc5LDAoQR1RsiuwUMztfG4zJfbUZ80Q2d7hp4/xHEeGe
/XQ9b+ipLcT0vvaCthvXaWxbwWNkERBisu6yQyAPW0rvowTpoa1VCH9MvhMCYkiGqcukR8xH1Z2c
XKA2zBrUT0MnXEAkia5jan1Yjby9tSBe5JxyEO/vLBGkwbcp0a1glbEog9X9rPhGvQO3VdPRXJDb
or5zWrqP3waFAL5LelkJQpi21lvGUSTnwm5ctqQQaBvWzKHAvXTuoi/+DPkAPMWi7wpaVTRjoBnp
w2wz9BzmN4AtX9C7IvxrzEHZhPhE8klCORyiSkIQOu1PiY9l6MiCtnhXCrzrEDiKFbTsmSvmiBlF
fc5DtjjFugoElkY2jFHhv7aoVJzUq1xPv5HPsbFy8pxxLSA3VikyJCVY0/DtGH7DtXBjNAoz9e1L
mkWFu85Rgz5m1mLGoZYX5ezA5umlZXP9mC2DxZ0V1e9wdNxDXYl+udRq4Fgag3vdeWAXwldX2BNi
xiJS7zdnDJfwGuMt+ZxFtf++UBERhjspFyAeE6s/2A8tUrhYbpC8FGUZBg89Gf0dlRkA09t0ee4F
9L1bK/MQ9q/ulIloa4YZdiolZXXRPfHYSTA853lRvss65PYkBRP9YInxP9p51Agu2UL5LM3j7qOw
lLEJI9TDgKKWLRgmctd9mjkf2MeOaozP0u/9+B2DEQSzSTUpndF+4FyHMpDkhOqUI1E0uh+SavoT
OWQytexXVfjSwevyn6gj5bTFnWN+zsM07I0jCClPVX5uxM1yj0iavbOBnQ/Iv6QofcfrttQzg0oE
7N9BAsM2MN/lam7eCUrE03PqZ+PcrMpB8m/eFFJER7a2Xx2z7Jtz36PnCkYN5KS+IlhX5I3eLpyY
CbyEnAXXS2ec+DsAOHmZZroZTyIxJbO6tPOqvewXNqBQ+ap9FPcJQ5mmhu8i2bQSo2XqRXPv5Lnr
Ymz9ewqh2XKTAGGym5a5/4ORc/XUu3KAsEE1WTts+fgt+1IYPTY/BHwf63UkJG6tFxJf64pF2j0K
LRr4X6W2BvoYnCH6rdmfZsdmgBch6cPQF8TsoTk4BJSHDZC5HG+UadPqwTf+SBqOk5al/kB/UgS7
LUgL1TXDM11uhdbkEcFiQsgmXjwyXlVWFj46FnQ3O57oethaS1v71zBpiJSyhwnWjDgBf4DuAlsV
k5mztrw/Xd1Vo13iP/ZZmelTgE5YBhzrN8Gi/K+FkRLlzNwFryHYDXwWKdxl8hQWVZnsCmW2bpd8
NBvORNL5ZQoCvGvYyUyJ4f7YM5thvPnMmiAYABciCYhcwIjs2eksaipqpqBwHz3GlKPMtwpMV89M
SXMOAMaF50RGN0attjuiKCi74W50CGkPAEydtcM07gWPvJ3uEnYntwm5Pfs/C4CzYK0iWRc7htIB
AVbKX0/TWBavedc0DDySfg5xVt6wnZxucfTtIjaoJHx7oCog9cLss2cFmx781Mj0LJI+7tqdPVfa
eq/AbukfVW/gMnYhz50T1C3cebXgfyPiIZ++QDjI2BizeX6QU2+ny8p1sHF927aX8LmxsBiAxHDZ
Fpov684HxMJX/FEBwF7eSQt4ISSdJI/655KewGdmt1NIhYIf/gFgu0+f6tp3wXvjVNhnFp8hu2KN
34n6TmU+aXgSdBA48fxz7mg0jrKQKSuxUGflzyEebG2HHCEYUNy4SWGY3FV9WH5ngW8QAITin8QN
vJ3nD2hNt/H3fMLerZr3Jp6Cb0Z4fvlz5EFBTSS+brZHVtA0LwVoBsjxaIDXQNVIAymAIJ4f0l9+
plZUEYpjY0ewjxZyOmsqFh3VY0u98yZ7PGSLXZ2baAy6F8w+k3O9QQKafSc7kAWbqq9n2kT6gHXE
jUjMP1NXlEfPjJgkr2mnZE4di7aaPWUV3jfNRBxEE7+LGC0l/a42vn6o3SE9Sp3W21ok9i9NrI8s
Pc587Gj02tQXb5E0UyGLYdBauCV35BRsGxNVvOxFWXAI6rk3/MmxkHfcAEkFwQmghq2Wp8bCZrVx
czV+FGE+mX1KVeUMuykwdCY4CWrEGiR7Qfkgiwd4Bij+gZyWj4IhGEZRUSzJTAyCZ/uamZR3g1+y
w1gNUvnVCwM6fzmGBEBTDj2zD3KNdbE+RGpoGB3N1R3jyKIhkqMK56uPvOrVt3rhAu6ZR7VgvLH4
D7tiHh69oukvmHj0gcYci+xOKjFcFCMogtloc5P8CxCvphiWd6erYiBW9jS+2+ShFQoT8VB7yLmE
Yz5X98BmKaSGsDDPDJj4jHPLTywWMqOIdxaUn5PJzRNRPoemyqnYY4nDKtmX7K8D2CgnHKioiyGE
7GzLdmvBh2HcylmnuHCLfdkzBQ3xILvw0fEXHnJvUin3/dCoH7gry6RDbUhqdIFlwTjpHFziBrxC
MtuR/4QDNr5b2jwrARv4g/U4LP5IhVltPPthqkVnn1jLCBFyCms+G7pvHlPbqoI3XfWWuiEnZHOM
Ail3NUGME6W6873rzsxkrdi7mzlatR+Dxwx2jRInf6OylPErbQzLa21pdm2cBfW69PlYn+hDjF9b
pjhrfLCV+s3sYalOtGWac97Tq7OGeWqYQyUUERElptngDHI/feS5QDSJI4FjbWNdG6bXSU6ucdfm
eiHCMsbcotOpBpkHBNhF+aXrjhZUuqOFR7kDKFQzJmuRsXuQGF0GEpSHtLM9nWxC7k+2urnq9XMy
crLctP0ycrp3Zuux8meLnHF+E7QvC3bycD8mJHWoUTJq+BRgF9OXuZ3SEASd3SJLqNEQkyFohZoc
wpqadtZAu6a9dqgzyK1V71bMYWqfLhBg9pUM5uFKGCBc6j+03fQDscWhmolREovqJnTLEt9aMW+G
Oio6+xlebkLjd2Ax2m9fYgdU3lvnl8N0h1HHqsLfhs12EuyYn3GD4fmesMvv/R6/MQ1rOZHee856
CzUcrrZNmAGyAARxoE+E6IOaOX3eo+n7y6YvZfkZN6Ic9olr1QyQRO24/T7hQdYT15sICBVrnWPh
dA6Mi6LoRzS4rFiHmbbQudqJAn+c6v745z/+9//7v1/T/wm/y8cym6ky+gf4q0dMIF37X/8U4p//
YFm//d/H3//1T44hUCqVhujCrs0oFC7+/uvnNabjjX/7fzlpmHekr6qfgdfV9YaTz7jP7Ey8e5Lz
BGk/ctoE56nhbm0zc3ppfCb3U8pcK8ae9PfvRv/5zUiNyE1XhCHT6ZnbBPXPb4bp3eyNPPd/pAK7
x0a4lfkQZFq6rRzyOd9TpEIcuE4jthT/w1cmlK+UtLXjOVD7HffPryxdZkBWZI3v7BXTfZPP1LJ4
mOO09sIL4cgvEQC4+vvXFObPv64DcM7xhYtmDgNOU+f+5xfFNoWUpPF7UwAytne+03uAIztX5Svm
sYyeViO3DUtz1SrxqCS5U0D4ymQ8nR2NLFQxTd3Q81raBw+ZNkHEano2BVRq3vyJFgXX6ZRUw/Mo
+sA/hTkHm8vf/xJ/+coc2zgghX1lXOnitDL+n38HyQe0qHCwr7MWA/akavqEnjdsW2mD6nLY1HzM
UobHv3/V20/9l6vWEdIWFKygYnKhKOHerup/uWrLpU0jFXjlM6hHSiyqws8vQ0qykBjx0q2RgzXz
ZTpmj5FPO8d/uEzVv3l1x9UuV6vkD1v++dV7vLJN29rlc1CO3TXNHfUctjebLnzE//BStyv+r7+o
4yvpYMzzjOveLqF/+UVb6VgMBNzyue04WRYYP9aEiZpdn5pp12jbf/37D/avX6eQLhckfkNfcV1K
+y9fpwLYU0/EH660TpJbiMxtzIKOAVguLg4I/syNPLbHf/+q//0D5VUVAr4rJJtwZf/5t0Tj4Bdl
+HYtU7boq8XyfkUtCjZTM2v5+h+/FpcpypivBNzTv64xXJu1jcQWXBmdO69sFOGWEEeLb2oUabq/
f7F/83G6jiu0L4XLoFX/5UpxCYF7SNe3YqBbnB963c/5lsYBBSTJr3FYp1Yyi8W8/fvXFf/9unF5
Yd/jW2QdNc7tjf3LdaMszKPSZMEV99Wpspwm2zUOLN4QrYVS7RZEfTwuzc/cE+/uraNnnbYdPQMB
xIqG1dYj+DBynjPwXx5BlrwYM7j/4Sb+N+/R48CJCu0hOtr2X95jHVXh2AKvuM4uzSSrKPeQ5chL
u+eipfcxzsr/z9mZNEmNZFv4F8lMs0vbmENJJpBkQsFGRgGleZ7169/n9CZDERayfN1Y9YIu85AP
dzz3nOrb/W1ZGlxut9CxU9wztgQTcrkrIdny7ISK+azztgEGMj/QUhQAH23D4GzAInUybYXuPeMn
7SFCEnd7/wfcuOjYS43fQXVLs43FRU96jTGRLhDPdjfq59RsqCSVqQ8Yt+9Wllp6dmykKSFB2FkA
bdBlGJcfG8Sj3zlZaT9DaOfuSuZqD8DvyQlp5x/zuHwoifw2zL8aO03zYdkoCsAB9Zyd7n/zta22
XM21+DEqX65aCy/XIuYCjn+0npXB1eG7HR3tXKbpP0zTE+kXULH2qTrtmJGNVla+Pm7cksOijoNL
Zxsud8Cdh9q1StN8BvJBB1SxRrEbqT8dnDmxPtCU+piCNTr4nS3BIU75cP/Drw/bwj3hGjWNkAK0
xeXyeCiHmYFGe9ZjIlktHooR0qdw3hlR0/97f63rt2QLoSJUZ+o8e1ptl2shMY3uRuP4zypwxoPa
uDKhC60jEOl2m6tjfLy/niYf54VjEmArDYGRYSJZhUrqcsEMxEXvqBldvkDRygfEDWPj1NPxpDQc
+VZ9sNtBPWfI3EAiNQXI3InZNs4TonbzpwbKyX8LwPbGBmCr+N4aulLy9GMfRvUyjJ/c0HI/3v/F
ix2ybfDsvAVhq/zT0NzFNeybqYMwVssf9DmfT/CF1adCybQdzbj0OQjVtfd3vZ6h6jZHAm2vS8V2
sZ4K5AgB9KSiO+miUJsPDK5DIurD80/DAnZx53D/A/9arzdHwheCV1IdAZuXw+t3F/a0By9RAGCq
Hugjt6+uqWRH09TzrR2q4zkyZuMfZTATdOBG4CBl1ibHmc71TiV/2Vu6Pq449aUB+t/vEUQMXEh4
Dd3F89NS+FQ6HTol8DJ5FqLpWRu/h7j0w//8khbcuQ5HyfGjpvExBzADyTDMqF9MBIocz0Dt9HVl
gxa5zt8fBATJMQzMIV2VxYOkVacBl2w5kiBL+y2E0IAUTHSauJxWrH5EPhIQMYVZyIxQapyMg9Up
6n9pqUfhrs9MOo33f9GNO6IJ13UtR9UdeV0uH5GrKgNB/9gCBrDTgxtr0xe4paYjdQfjj6pRMLq/
3sIUyw3AH2iubYN01lV9cSeTDvmbjjLHQwVjNLTBsDgNj3pi09yuDDD5J6eq7fGpprL9grpmX69c
UV1ahcUVJY7F67P/GjHYIm5vuhTFmCZsHsIxnc4tEnUQg6rjVzeqnwj2TWi0wo9St/Z3Jns1pL8G
fqmiXG4jnHpCKglycfo640aAgYIUWHP+C3oIlgJ7iDd+aEdfJkOIU2SkIEEyKoxAZn/e38TloTmk
zBwYZJAm7oXS6uWhNSZchmTt6bnkp6N2Y1uQ14joI+5PbDXkCp7vr7dwI7bj2KZrMRqt6jTD3b+W
+E0oF+p1KOACV86O4/YqQ54Un0f6jFXArNsmzSac98q9XBh3liQbxWUbfKemavbi5drMJlDrd1rP
bNXyJKh4I/kxwVfUms3WtqpxD9disXI5Ft6aRR1hkQdotm5JJsfF5UQtb8qAe6JH4AiHzmHGdJr1
0U5pl5wqtaynA4RfinIeG61sadiDa9jGHZ2flY83rn+Iq0I5ouNLLYeoYXHAuQq0p2bmy0PZRx0+
0GcL2+cMOHmG57a75h+z02zGejsKfjsjgKQng2etHacX0UdW86Gl4ap+pbJrUSCBRViNvg+GVMsB
zAvj5lMMyC95rmDk8HcqfTX3V2NCvLnXgOxjeMKuVp9LSFtDMtgKqByEFpDYA4tuQyK0cooQio6G
UlPPDdRACPtk5kjPdIoLReagkRp5Q5d1PfqNEej6LXNSSvBiDBAzv8Zg69NPhNbQEY7DOHb6Bv0I
aLnv39mrN0Ju7lqGAVUN6Zxuyy1+c2d14HrIIQBRspuc5mjiD/aG7iJsOPpc/qam4qwcmrwcbw0L
d5+Gmqpr/HE4OWl43iyYNIxuI0WWeeowtp/hyi2/oIkarKxy5dL+twxptc6jwNMuvquEvSUGb555
YDWQcaZoeK5NA6EWszdQey71s5LBsYj+d8jYE3IlaZk1WxFOyUpsubTk/BBSSgt4jEb1xTUXvn5M
DPguUQfwAtccXs0qjQ45stRejhBfD8G8pICMitIj261WNuHG89CpStlUCgR5xXKrNYj5ijLSkAxh
snBr53n0MYPGaD/IWzgy03EG7iPQiUR/OKUa8+n+1bpx0uQzBveKiN40/rqYNycdZo0+TxlAyiDX
QLwCB81+K1EWvf8G62DaVNwkEF7VXsQK/VB0AiFyTnpmMhFm09F+NBx/sg5BPATfQPJD/n//y248
Gk5UQJNIzARvzOJyxU04lmEWhl5joohj9s0Dw4Mg6juAZZaOHMb95W5dZuiXNRUAOH+4zpdvplaT
qaUbFnqDneJGx6TGvvkYj3FMDrA8oJKSllBsTHH5IfDpDkxOq31U6+rX/R9yFRVwmamOU3IStqwA
L8OS3hwBD9RB5sGgqiOtPorR8ZjTGZN/TLRK502FZJXxY2wA7W1JnvRoZxcUizezYynB70SMavnR
73TYVmFqqWdb2dDZsIxdrbmBbmwKYsnYi6N5KJ9mEEn9x0oTTPq7KhxHzTbzO9c4FblZA8ABUQs3
5/0PvPLgOFODKjuhJ6GwYS6yfkgi0Y/WKcQ4gNX/SLLYY9v3sLuCG0L77/5iy9IPfpTd5I8FhJii
yjLxANSQOxFOAtK81MgPIbRCvxjxhCU7cSb7hFETZKPob84HHdhAJYW5+pcSNZ70A/9q/kUHC+Nv
hdNEjwhma+UBDV/9V0wMq61cwRs3npyMkrvghdlUABc3cCpUZnqbyIMKczbAaSNVawaiebVm3Ske
W5oa/93fnRt202ZX2BZSQENf3vnRjnVK7UriDZPb75AVskDEisiLMWOH0tCbD40RIHNYBvHr/ZWv
LgF64AY0qphtHBRNl8tvbVINUaYq4h7aqMwyxaMHGcDPLnrIQHk/3l/shpEkwLdIvpjwM6isXi5m
WAwDaGWFip7hjOeW+cqtNiX/DyeEnaJzJEzdJrFaRPMDAg99xMCz18wJ1UwAzmBHVU1BwxNOJYgU
OgSHJnBwfprt73/grXMkNFNtFXspi9WXHziDy3Fbs4g9xIRSynd6cWyhHN6FDstnDUOrjEeZ20Cf
h+P9la9jY1oO0k5zYfEP2uIxg2E3hs5NEq91zEJ8DBXKP3tEUcIveqDT1B1RakTaohj9919dGUtJ
f0+Wz9zO5SfXpWlMteLHXom8yz4ZSmUzgWb/MI6x/WdEgg4ljKBgpoVaa7ni868uryyUU5xXaRRS
UDPkcbxxukDHg8jpZt2zGaLbFvy/Ps+6DxVgrGYr6dXV/pLh0I3UaAPykTzRy6UsMB059SHdQ85Z
ZwIPTScB5HwT2M24n6Deo+WrZu81RGyqXBUvBL6fuPVy0ToFrj+phvBSuDseSLNgsUITaJPPbXRs
6X2s7Oe178UlkOjYDvUz1cY1XC6oiwztnCSzcHmMDjAZiXh4HP9X2cgQoF4ybfIo4+vLHPL2kEkP
Jh31QzHCWfPO2yxdkyaoPdAk4FotLpVpx4npB77pNW3lHpsWZCe0FPnOrIWxAamrvuTMp618/dXj
lYvip+T7YUl3sduRDyXmqPqGlzaxHQLe7WbAMgPx+sYldPcgOISNWliZONVAV98b2bE6rUoiDZ3w
B1t8ufWmqtVY99iCcYlG/LdaIB4A+0dRPIHJSuDICBpmDd6/zfR/bGwkTTzqc5drzgoSjlnQE8yh
GsZAShXvfaVwPzqInRwDSfUGIDaLV271jVfrykiSTpepa5zuYlWNBscQtKY3qZmhwkbVNBA7BT7F
WC0ER3v/G+VVuUjB5L5CB8kTwpnjfi5Xy1LRxYqSm55ZYhnaUORbmvbaIQqnnwZkht795W59HHkA
4SKBBw59cXM7JtkiyJ8MCCOmbNvqETp5KniWHHaClZTj1n2VtVVDJ1wmUl4E5pVWDbNJg8VLO1Qi
VKNzTwps3Ydc5Ma5BfL+2kaatqN8WagrF0e7+ZkO1omci4Rz2cOooT6APzZ0PQPi9cwB3TyXxRZm
nLHeVIyV+Hs3Aoa2R2pDRVsX7V4TlYjAnVzqX61hw9HvM7G/4d+N4ciEZm9SD3MO58Qr6ApfX4ED
3LoEAh4FrBs1Vsz45SXwW98P6ohh4NkBhNgD/oQpQ2SnPCalmcJEWdmfq0CHSyeRE1w40iZXLHKY
GRB+WU0B5OJZ2/5Gz7E+MpCaPb3/rjm2qjk2MEVuwuJqm60zVqpam15bVO0XBJayh7aF3SlqZnPF
Nl6fN9ULzaBISQhPgLP4IJQJLAVWCkGA2qtbP2z1fVeZcD1HvbFiCOW1vXywslCiMnXsaPY15iUJ
rKZmGlAA3XeAWwXQIAs9ar8CEO8PPhH4HiS9v5uMkvkYFVKW+5t67ehZXtAbB3YEKvnvzX8TUxiQ
LcE5kbveFDrzh7Q0H5MSoltKbD5K9MAO9RAGgftrXr9k1gRZJLijRMbOImyEjBE9wEnyVVCqe1bn
ERozMRjoM4r8ySqQWW6GngHsQvl1f+HreypjJ26ObEZKnNHlu2icoawq0ECeHWe2+ViaDQTp0CVX
ydf7C926PzKbl0kVZYQllKJXrL6aDOxFCD+Eh3R3+SGyw9daZWvvr3Tr+rCNpqzacoDLPDMJWzWa
9MDxyrBWQLDZLWqUUR0/aMMAZVySV/3nJBXZ96FT4z8WvvHz/R9wa09lEEGBxtZJAhYegNy1VJRs
sj2Yo+aPPvSACBmR77/fxpCvER46vBS6NUuwUR8LUxFwJnhWGMc9zKZt5RwTyovvtjKsg/8EjkfR
mSbJ5R2hfDs7cykQtgRm+kOYc/7AKFFNDqf+vr9zN54Bwa5j6wD/5H/kJXrz9IQZmuCnXcsby0nZ
+6qWHahxj9u+rxDXBntGjI3qskWrdOXMbq1M6IfJsYXB4cm/f7MyfR4JD8fmMDKefYcyKd65ecuU
B/4UytpYZEdo/bodmLK15tONl0FtkvYXDUnAF8uXUUQ986RhJ7zQzRnDUuhuTW2a7LrBiY739/fa
CxJuuQx5YmxUCioLfxHGSv937tJjdpg2lj9FwykzKapQJ4ZrRUEp8P6CN2wpn+XQIMLv8t/ltirl
IMoyxrxoAVzKvXXuLBduk8hAQXEo6p2A9uP+kre+UWBkNK4qt8gyLk+SvGGo4GUzPLeHYzsAQPtg
6swuqKIw4ZhJ3BVzc+v4gDhQprTJQYHPXK4HI/asTkZleIapgy7gF0FCNiNIMjjvt9V0ZUl2DSpS
12WNqJ3GqlR7w5sLy/2m9WG/c6yxWHntt14CVB8WRSFMilj22PRGgwQQ9hWvrGBPrtxM+YoWQL4L
+gJwu9XozRYmxh+R8N8J2cSwUIcwhOOA8zNB+i1iNOjrEwT6CNQ1cL/5hjFY+2tTuN90DYy1OTIX
Ucu07N3XRScchC5TJgmGLY3524dftCIs+4QaKAWrYxskwc50C/+lg5RkVzGbGa1Ehjfupw4bIpV7
l4MEd3S5IOwEDHAPJJl925joW0f9Wc91/4wwEa12q3m9/31X6Au5qxC9klBCBAzab/Ee1LierMjt
DA9Sn3ZrBTEUN0ANd9EwMJYwEhts+siAcKM3BalCXz8WcshnoPcLtUPYDCsbfsM96xQYaBLhvHie
i1MeEVqcCnswPCRtG7rmDtruGzApjKja6EKe6sEtDw1zDKcKJNazY8fp4f6W3Hix5JwSiQJvDoA6
eUJvjtz0Z8ePulpHCmfwjxHddG+s6mYfVkWw8rE37J+hAVyl5egAfNEXrhP6QAOC0k734sxRHxgy
gRG16+yvRTxHfyYRT4+t0asrVv7GDgMaBwBARiCt7sLotq4lejFapperEPnCKO52M7oQcLhs0gpF
2U0PpeBT0EJ7s4WbXTwIcwi7lS+X72YRxONPwfFY9MN4y4tjhnoyhrSPBGhCbfF71Az+57kP9fn9
rwncjEW5VbbpIZm5PMsiHWDgKzTD03xB36WDz7QoG53JfCbyjJxO7/vvjov1BanCaWKqLtdDoXhA
PJbuV61o2e9RMW0P/XjlqWD0YMV33rimstGvy+yeUHIJCoW9L1BqMzU9lcrtFrLXEeHKFv7kQA/h
Lr//XTesEsEHEByZggCel8f55k24STz3RonXzACqv7g9Wd2G+T9Ulgw0HJB5dR1/Zckb38flJMfi
EeLTlteUiZgYd+boHrNb6oe6sEqKfQ3sfTb0pve/7saLoJRpUZ3+X+thcUuaCFE3P/aRedIkRseC
eWPYBKiC75icY8Tb6MfvijHYhwFOA1LMyXq+/wNu2AFm5ByabbwG0JcLIzxFqcgjv2S0MhxmhfF4
Q0LfIL2BdkMfNfiJQO4kWwaznGrlhdwo6WJtGXECdE1SREZ7ebTMMFdNVYQpYZAlJsYEfYjmVBv1
pRntbMS7FAd+vihMngZdi7e9g5S3M4fOH7MV9v7+PtywCrRSSXFBOXOx/06evLlmyaioZNVq8jAr
ifaHm5FtyzS23h/Mv11lWUntYSLqYMdPHiw19ne6O5rIfsAK3TpZ8VVY7vMclbXXRfkajvvWMeNY
BC+JDhdjIJdbbeYAOV2G1h8GRsLMh6mGxuHFDSztC03L9Ec7qtAACi0V40rQduMtyeYP5RISebi2
Fn4mbhXdhpgyfoACoj45eaMf41hDsyKI1vz330bSwrI7zt9I1xGMBy0DmHbg7wyULh5EnZqIqYBq
RbUnyjL0Lbqya8sz6n2dfwiQiUTXd8yBeZ+qioHjGeloJopW3Pm16QI3SfdH1ux1zOTCnRP0JLM/
ZdlDTNxfIRFaT9FWJeb7PJXW8LFr87Upn+vdlqhtjCWDGhLKvjAnTEUFlqrESNKGY3bMUzXaV1bW
7IRursUq1zfKsFzKM3IOCwi1uzhYJFpbVIYYa4vtqvkZalEOkydPFEafvGXmPNSznTq5sCbef6g3
PlECCfHg4HmYnFkYjd4uuxgdWd8bIaSr8aR19thFYV5syyShZX9/teucg0oN7WDursZg7XI1g5lV
ZEdA10Js6zylUKHt/bJDKwaRb9hzp65rt3opceqUu/1f9xe/vj+08+QwAt8rqC4sbHPBZIcY0J/0
rCijwpd206a2yp4Ze9vdpEFUrYQQ1zZQZjd0+ikx4g2uJhuNDPo6RHm81q8oolqpfhxAsezvf9X1
AeJabQrDMg5keGnxKgahQ+GLhrk3EVR/KhpnflKYIffSNnfXUppba+HWVMo2lLqJ7C/NnohEWoJ3
mjw4hiSwI4OGGvZv5pSTteLsjaVInCRknscE1msRf8Uo2bcDfOLe1InoJ1pb6ac8VtKdMs/xyqW8
vRRsenQCwZ0u7RyKHKUK2VXPCEYxfoJRJD/phZnvoRVfwz/fuIKMSEjICUGsbHpebqDT9Gj1udng
9bB9HZ0a9uwsGsB8FBAEzkPbrXza3ymISxtu0TaXgBxB0x7Wx8sFmSRWw8H2ew89wQyxTceKzlM4
+l8Ks7K+Iz+hHuvCgauvziid2AF+bFdm+nDSU8RmMOUlUrSI7t6/s9fGzsLgkLkARqIGt6yEZTXa
cHqM4hVcB7Bq6FOwF52feCFcMhBxjEe4Qd857EXRgdlB0MsUiqU5Xwb0XWYOeQoxp2dA4PuPAqL5
61iFMGfCBnHQGsTq7n/jjVslQwMABIx52Zidxc67I9Q6WdR5DTzRXg4f8pka/3wSotGO/4+lmIUB
uECuTZfucqlI68Y+TLXWg6crJd0O/LOhBOYhJDFbaa/d+irMjCnLKLK2uLhPKHB3EF/FrTf2UfPJ
UTT3SMCrvVDocFY28MYlERSiKZyQEwlr2fSMINko1Uq0nlqNMM4rtXsaBIqqIoyHx7qa4Kqai/en
1BTcOC1iaFAuZJyXWxm4Te2ITK29YpiBm+ygO/GBoqXINmbIU4eQLSOANoZHWvdwYRWukfq/IWYp
m5WW7w1LQeyFX9YAJVKZWMQDXZcic1wXYMAh+J0+t8gdhOe8riCjI8lR4EDtTD/dvvsiOQaGSYKa
WHfpnkUzUWiYzcYTRjYeJ2S3DhEkMCdTgTjp/lK3vk9uMWmoS3TpLtwWqlxjgm4U0bkk3PFV93c+
R/4e3N0EhYHSH+4vdx14WHS98I40peigL9G0eteTNoZW7bm8fNj4mXCf0Ms4lXnxGX2h6NRIqS7o
fZqVt3nzOwkDSIApIlwBLyArzCcFcV5vbKzoBWaP9J/BtoId7AuSVrGs9/c/9EYWSIVavhoiXyAB
SxcTE2aUVVv2nsUUFgC0OEGoPEVNbDsNLTQzTY1CSTBFDtSS2TySMGXBv0mtJD9GLWnO93/Ntbng
LTFaJOutINWW5iKcIDSHjmam7lYNwQ4RtvnJ7ZNqOqqNVqzdqetDli8XAgc5WSvv1uXj7cM6nsy0
Uj2tKpAyixN44Hco1RmvExziL64N5TaqU3Gyq7ukXEE8Xpsr2gJ/u9nYRfzt4sECNdImqJVUjx5J
tRVNXP7Qhjr6U+QKrDKulAq22tj5+e4NBopOQE1phXmqJc4yhqvVtAZUeQMNUjkzbp2PeaY3Oydo
spWbfOMsKXACXKJURQS4hBA5jVWFpkVxaigS40cuxukMaQrkgyrke/e/Su7VZdTCqLqc0TKpn6sc
5uVBBvhIyak/eQGI6QNtVQvq5tw6paD/TmjeAgxoFDAwcTnCMlHmK2/oxpcK4O8cJ76AbGHhBBzo
eDM5VOoRMhXHhlRkM6BLsoFVbi1Au7EU6CG6IQCkGMNbNpUaVTGIPZPKKwHD7zV3Sr9kyCOhgFpH
KybwxgWlKERfkOIUKcOyX1ZT/kEZeuSrYEYF3j8qjQfmPUO9Hpbob1nJQ36oeS7Fu10Z/VZYFTTy
S+baHbkHb2pB4GOjKQwRfzSQBwG+FIhJEFyLed61cOX9Kt16SN85bAvWGbyMbZiE9HKQarFmiyah
iiJ27mXuUGbHuVLd7FCFCayOmd0hglJQ9V0xdrc2GHyWbLpKaoclhpO6YNkzz515c4Jcql9ZPyPo
ojdOxzygbpe/cwWFu/sP5dq78JkQSQB/kJ502UnTRqk+5PqZV1dG82jPTXloRz1jCKvKjoPSrNEH
LNcDbiyrenKqiqKes4xKtA46XXt0zPOkpUUAO72BiiX6tmHQPcWtmnb5Rrao1JUbtLQHcllaC7Jt
LrmCljmuWhR5yLy0cUbnqulP5QRR7TYzahsy7A7a2DzQGITLLGcX0sDfD8447O9v9JVb5fLD80gB
CqwJJmGJCq4rVHjnLNDPaAe1FHOrMR9eagv80sGdo0r9NKLYaR98xfX9QwltCNJZaZkEj0NJjX0f
Qk4frcTiVwU6fhMFG0PCZ5mFYlzy8mGFgR0AYi2nc1pW1qYIgvphpLO6tRibAUoRInTDhOvWQVKK
Gl4SHEsk1t6b0sofgauVIRyTSmBULn+EhodXIqZJzgMwnb1wWBAx8dETov2lIma8EqIufbxcjsI6
qYecpydMvVwuNCf0jTK9P4f2MNafksxNmU4KJ5TADw3XJBYbyGsThJtRfYsmWp6oIqxcR/lJb90T
vwHYGKUJHrkK8m/hnmCsjxDRMPszEnn6f/Y8pV/TOkyf6ibsVz5XHuFiKQqQ3DxQDhQ4lzOpM0p/
ajNYHSR5uUBsomr2NgnYimu4ftaUWugfyjgCA7aMGd3MyunED/2578vpsU4Z64WqAlWadFQ3Dux2
m/uv6cYhStoVnKxMxal7Xh6iGzOfmWtzdzY4veGlTwri8S4zpjFD7TCzU48RN91HIRHh4k2Qtqa6
0jlY2mpa8kRLhDIMNgOGUxfXyC4TAet40Jy5ZDEaBbGZT+mB8TqGSZJKwHyVK1GHBGVmoOG9Rqp0
NXAml+fTcVGUZwh05Aa9cYld7vYCUfb5jBBXoLunviaxTzYO+k/pATrt2nlw6P2pr7kJVR7ldKct
3WFbz2rvfO9QWtGehtlxjGNq65HyXYFgrzwYPfTne0WFvuDYMGAW1NtgpFzwK/TrOP2kdbFAm6OQ
g1A/HBcl5ucG6XJ4NKMQFs73njCoEtyERn+GZ7IMoczIjcD7BvS+ouolDzukoFtEbRolZZqi7/OH
TujtwdAiZSVKvX4wBnhcCcfDQsgs/nJnEwPR6tGe/LOqgiSNyb22oT1lX9/9eaxCZ9gkqeP2LM6v
RjW40M3OP6NZp8eboOkkV5TZD1QNO6t0jo4NOHwvxkQ3wZJmwZf3rg+ghPkNwgxws8ifXH5lKIp8
ZMTKPc/CZzYUS1Vvup6e0xwm/k/kAYNdEqSdC1eX3a7Np19bCxhtSGco3TFKSDh5uTiMfCXMNrN7
HnsNfSDVyj7ElZN96jUIHyuHVe9/7I31KMTAxyfnfphekH//5rG4kNz2YTyKc5NUaBoXhtEjdloz
XNaUCglAE1Qr0eMNzwpfDgEHaYjENCydmm37BOBVLs7B3MpRENTO54L0Q53okYvKN2CvrMKCRgZg
migieJ4iplUHLcwek8ZN85XndGsLwJZToOZ1Slqlyy2oU/gAaNKzBUhQeEowvsAWXu39Xk0es1KJ
VqKdG8vRIbEZHAPYKkcOLpcb8li0qD9Z52CMs03YMhhSBJO91wJt3Ewq3YX7J3wd3wF0o2hB+q7L
6uLCH4wme4kqTeB1BVIGm7nUkSOFQUT7aRd+/qHqLRuNr8nsX2GAR5XIRa4kP93/DdceAW/A+gws
wnJxZTgym0aybzTgs0atOHUNau1JFKaINFAkyQMYDlPM3TvbudRQaedC/Mj/ynRTWrM3VzujyUWR
YAg82PTcXUbP9OgWIj8w2L/GbnEdtLCUTE9kfkIPbHGmhkrdGc2YwENMXNEPkFAGxd5SmdPc92nj
vhfsypdRt5QJPIwjso9z+WVamZRoGeloMwulOaN1qWzyzE6+I2u8Vpi49VoBBVFeot7FjbUWr6P0
DfRDtQ7JNsuaD0aCgGduI1VWatCH18NgbuMRZlTo5NAzZxIJBV43PNy/Pje2F49DWk2CIGGwi+/1
UyVQy951z23XFYdhsD470xx/8EGgvN8WEDEQvGD42d1lySdKXWu2oLE59+zH0clytdzUBtoI27xP
620aZNE7+SaxOvD24FSp/pLEk21eHmY0m3DzDwq0aaOmP4J4sJjM16oTE2XtCq/EjcOUBTzKTPTA
5WNc3FM9GDItQEfhPJcNdYKqatQ/fllp/9h9gjRKxdy0Z07tiMbz1KmPs6nE31ACNFdM0rUJ/DtC
xiUGmkV6I03Wm5dZFnNrMLZcncdScSjUtvBm1Uny6BR1fdbI8I/3789fgtfLSJ+RNUIWEilaxWTZ
lwsWLSKHSJiUZxflGihL7DRTCg9OcmG/zMhR8MGGn0FQLrlpjq1rVsrziCBK9cEa1KT6z6+UyfLs
aFLs5wFxVLRr6iYzfoq4swOUeQYjjLam30XZedSnsju42pBD0BzV6BhtYl1HxxPhQYR9NyPtXDXa
TEHgGt9CVyDec9TqqgkPlpn04PWZpdC/qyjG/YJjC4lFB5pwsU+HOEg+OXmRdZvIr3Nlf3+Lri00
DMbcClwFAxeEl5c7lBuFzkbw+6Om9I/uOD/TMR1PNEayQzOB51VHf1yJPa6fNaG6pO+j5im7UIs1
FcVE6NpOoHFFyHEX1cg3q7llI29FEfK9nwdcirCKwQsyPZrfi8+LpywPlSw9j9WkfzVRrwh2beI0
49YXejcey34EozzX2NOVla/TMXr6DOzQqeRtg1+9XDlzg6ymC9ydbRiARmbWAxX0iRIg4EIxJDk4
ZoRuZNWj3Tpj41Ys5/WxkgEyqkBhh8IZVdDL1Zn6qmrc1ni2+syAmZtZQioJ476nsvOYp878OZeD
2Pc3+8a5urQk6KxRfGVidOEyOqDS9NzRoRb6GFanPmds8KTqRQg5dvN+XwjFmjAg3pRdb/pdl18Y
Bag/TFrTn9VKtfZ2g144AY67mWNjrU51tZl/QWE63ACCtIBm1+VSAtLmaSzC9lyCtURJM6326PwN
T2Ogal4epwlqqskapvRqMyX2hNoP3S1QYrT1F4uSV5pDETXn1g+gvaccZj2JanJL+NPK4PX+ycnr
cGEnYVgiIgetBKCU41t8YTTFSG4izHLumsHdj/S3nrKhdDcBFGX7icnF3ZQQPTpdLkW6K3PF+177
J5l4SSSFLNkjHLDwT0kELAq5o+pcGAysw4jvHs18SCGcnuvwI4TG6Xai72TyCxAU36FFXOnIirwb
3E5wDv6Paj79A27ykrMmcQsUlB2tPmezAQtF21koHyAEvklhs325v+dXzlCuJdlDDDrD1NwWVrCz
dOg1IeE9W5MBkjVHNDPe5C0kpgcsinUww8rXVl7orTXBlBPp0FSDd3ppFkwYNmrbr85VY5Xhqcy0
cHy1awVB64Ky0LNgbP69jR+5pyatSiyRbBUvCVN9kY5K0lkVhb2u+GMzQ7W158B+nTo4Pu5v6XVB
mbUILrjIxFZE3os9LePIt62sq88KJxx3dGfLPA22ad02lGwVf9JOBARutnfK0n0lUC+tfZhEevOs
IGDqx5vGqIp2xRbf2HQCSyBXoN5llXXxo2AVaVtUrbNzjK7bNyCJ/Q/y+1DZANvrj9Slgub9x0wR
m0RT8hLJd31pO8p8toRSGNm5S7OqoTs9atEuRJxt/uGbifnVaFGNXIkxdflGL20I0y6UHxmaMLjS
y+RETQYjsiiTnWeAHZnYzDycqNxaCBZOkJjIMpkepuUUeoaBVNFn287j4VAh0GY9TZUOmU1rTUPx
S0Nkx9iWltYGf4UWY8R9OpsqiBsFqtvth9B14ZxDAmywNmGJYtmLKsaxPlWzXbbH+zfqxtlJLlxi
CMcGdLTsUISF0Yh8rFJQuUV0yhVLPyVKPe710notnTBe6T7I1HSxh5SLSVklzTcJ5cIOlllWaGUU
N2eV/p6XjG3zkItprY74lxJ1sQzjfYAncGl46mWtvQ5dGLbmajijutKLMxluDhWLirrIoXIETW5f
Actv70YFkYSXCr5UzQuI1WCSNtI8+Z7MKI18QiR68L9SnnHDj7GJ/Nu0s9zc0PdoCQZI/SVEylKy
dSzRZEM30z5bw4hNZx7UgRR+qlJjb0WJ3x5B2UfKiZFRKm55nVdMAgI50E9RafYaOtClsDbJnE7i
M7S2Kgw5furOP9oCkVpEMFH1+jdXNDXcZ75ulk+hq0XRPoWwY9hGDaJAu9Sp5vFrappQvkS63v+H
/EQ2Pc251nYP6RQqBjS1RjhrxOdhnite7VbQDW00HVqNZAOuw3KfoDz0HeqREypE9y/Ztaun8UGs
KGmXGZheAjrAsvAbSALOLWS646kp9RGR7iCM0i0jM82f+6tdBaaAhIEcEAvDDsc1WAQWTJAHk0vT
+jzaqajCHXTiZvUJqXohjvk0RsmftgriTts5aJaJfTSirfJ8/yfc+GBg2Qx8MqlMZWFpn5ShToEj
TxW1hTH/ZjBS8a1GcwbVU5RV/h9LyZdEx4dJjqXHc/NMTHaU1+cWWmjt28zAxPBdSYhQ/xvh6TI/
31/uOlRka5lNpKT4l19wUcMeuiouAQLYZ9TgmsesRgyOCddzqtXdI5qr6Qb0oLVieW+sKQvHpPXY
XYa5FkbDjMGoIkqFKmw95d1O71q93tqKmb32QaNsIafpvoQuqjf3P/XqEOXoGNgHOZKDaswymSes
sWkcCxsgW24+CvSuvYhuNXqW7Zpfv7LCf5eCR5DBWjmbt7iydRz6DQQa9qkJleqn2bhzvUdmM/mk
Q4Zyzoy5X3mRNxfE6EuOd4rxS5ikUYQNdXrFPtnm/K8P2/XjgFrXTnPm35muRq/3d/I6/IVCEIPP
RAhnCBRAuoU3dRGEaWbkJYV5KlQl+ax1lvrd7Agm9nGS2yH0yXmBTnI8tP5ZV0SrbVQf0qgd0rP6
/v5PuUoEDNo7lNqAhzKEgyu//CWq4zeB0wj9NPQI7f5RpnBqxD5znCFuP5SjFQeSjyxVn+YYkMvW
rgD9HeLEyIZv93/I9e1ySZph1ZC9LsHcz+UPcbuGBmaE3OowN8EmMEL1qFtNfuzB0pzfvRTpoxTt
4TqroGMvl0L6Fhn7EiVQBG+dgrJN+H+UndeO3Ni1hp+IOMzh4MAXZOXqarVaWTeEZjRizplPf77d
MmwVq1FEG7DsgT2zijuuvdYfUs38oNaBOX4hTbOdj/fj3RzAqCgJ6R8QmvRfWGPX8WJ6xtMoS93e
jM1h22Rm+NfUYiZF6afeh3oJXdtug7Oul9HmfuTbFilbCCsBoBYoiSg3LY80n+0aiZt2H1oNvm2I
ijxHuP2eJc0vtwxRuYHjisKPYrUAnRULycRifmgaOTqaXYGRnI5+KMCEbIM+HWJeWVkcU5SdeZg5
FW6nfWe8N8ohOMoDJoepX6uPuhJbKwfeze4UX4GzFQRw2O60Qq8HMAKuEuj4He4ZJ/McVlV1TAs5
9mIcIHY4mq2pxt4A/kmAwIQgqspbHGjC8qgjGTDzoYwBdel6WO5Qcw9poWt+lyI3Oc+VGnwYURrt
TrXlJ8G7DqR9SqYAnOfBxqFD/uiMoS3t8dWk1OZKiCnpay+7l0z0KqfjN3J8IKXAMwuo8eKMlNAI
Ntqxq/cN9gwnpZlUt67D2m2qqPDCQYr+MjNV28rzoF3GwueRic7Dpq1irG3LON4rnWxvFD3AjCoM
4/c4cOu7xjCqTTMXyRE1/+QB+0FcQNFK/uS0pbpz6sjwUg7HYxk2pmvgq7oDMiId8AueVlbuzbkk
vo7r2wazhODaUoYMoT8EhAqp3meBlW+gV6UPL4bhRVmrGz/p2suIZtRGbrv2gWZY+NYjQoSn3IT4
jmjALy+gpFaQJR7DZp8VE5DTKrL3YV3NXm9qa++o29MBcCldAY2UhafAknCqwPEbS1OLj1UmO3W/
UZLY8neDUY/xTpsLv3i0VTPWvvtBmM8/5pryn7wy2DcJBSwkdpdG74dEBozWYn8ZySCndc5PSNLx
HAZF42Ec2lyMIatOjclGl9p5Ptw/m14NygdD6hIH/lJcfEDAtbbNIDk6tdr2kVe3KI2jLG4W1kHG
XmT+O1HVLE68PNHrZk1p/Oa6QQiI1SXaI6B+yRWvP3ka6lItFNk/SANaYJ1hge/urWRLnSlZGd3b
UFQS6eFRxDE5UJYSISGPGTPKJudQNGZ6oISovkdBw/JmnHhXbvObg5JLhsI3Dz1R36cWff1VwYQB
smz5zmFMomAnZ4jE2b1qnuEDfK4TNXlre4dw1JrpoZEciX7odbhkLPBZwoL3kEKU38qoqXspYmoH
KcQlSyoRKL6/ZLTFUNJDB1FAxvvSvuB9ssi2qWPKvq4N0oMOTCQDHVpUw0MW1VGyC7verigfZhaC
vJTTgtqtLbnMv2L3O8j7BINI82wPuoy6LP4kCM3CWJR35NHd/K3kUfqLJyUurfFsgFmeeb7GW91M
zGlvAA2Ymw2eU8nDOCSyuVPGMgldB+X/yvPbcZwwvJr9UXp0YC8/oUqid4d4gq/oIcRNx0P3QTYc
rLg0xs1cVn6wj1rfyniCZ8qsrSE9FgcKDFvwHcLyQCB3xHP/elZ6A9d5Kj/Bg5xq/r6u6899a5gf
NX+0PEvvzE3cW+B5pn6t7rXY0QTmgUn+Bi2VTEPXF4EVXrEvdWWkygKENGTlBxwbaVslrXpUQn04
CDGP3f0l8UpMBDk5ozWx8BFvuf5YvJKj0pjt6mEMbPMQROgV5F1pn+tYnxAZD5IN8Ls1mvFLVvzH
3YsEOEKrhBSATcQrlw/4oOd6N2pjPlPA0eVt39uzii1Pmxb00JQp/FnU/vC1SiQNP+WiSXXPRo/8
OcDdGAGHGJ69V1Vm07gTeqGPelXl9c7PQsu6BGVgfzbmWg2+FHEmpS0nMWA+5L3TUMOhPAunCic3
hqJ0nQBn5Ud0stp400+tZX+UK8XON5VctOV7zS5n5XM9FH32YOEYllBS8aek8PIUDHWGKK7TsRKF
YHyAPGCNawXGDgOo02cqe+h1eHJllkB0rNIZq40SNHm96fAbOjcN3LUd90jypS+RqXPpmw9HZOhn
eRtxbb4bodL9TPC1+8eBoGi7DW7YbzvpmAF6My8ybrTcOOoWV1bhhIMzI2l9zhylRmdM+TFNfvSo
w845TFGsrWSgN8uMcCSFJAMoEfEkXYSrwcH5I5BGBCON+Nz4vU5zFktwn7LVbu6Mn7kTvJFrKT4R
OAZbCcw7oIGlMp9DP6gZ4dqey66eno1yLr62alefTY1+rSPE+u5vpZvDFQ1AYZQAThz/Fl5j11vJ
QHg0CkgNH6vQmPYIq8UP8xwWe0DP8/6NobjvOSjwNcQUR7BhrkPNiV/lkIP9h4r39ge5HicX+6L2
WzqOa4SNF32iP/cqcBZmDTWRF4EfwHbXsZLMrhSels2Zs7LgDabpbXYy1EH6rkmxjl9ZYtf/NHXd
/QBeNXSehBaPs68za/hkp2qQQN7DBuXQ2hSyIUCh+VFNnfKlnVplDZa9uL7FsSJElji7BRyS3OT6
p85BQV276rVzVejTtxxmzt/kFdrzpOY/pLguV0pl4sv/HBnKRzBJyHMNOG6UhhdnZ540Zjbk+nwG
jdOfBxyKL0NrVm89oUHY0GUECEJpBSKQ2Fp/1DqKrsShMimHsxIX1ec4GbD+LdPsoJRG+xR0UbTT
h9FaCXo7kgQlN6FPTP2IK+k6aDz1AERmtT/rwzwhIlIqjsdEG3s0c4NdXhfmmsTv7QnBaMKb4y3G
KQHa5TriOOVzIeWkz1ZYybJXaoidR74WZd6YtdM7OcB3qJ+cZOVDbzYtJscih+ZcEp3q5cEkKajV
w1JTzo0x9xspMU2XV9WvdnbWhKFfiURHROxWuvDw5Bb7qIV5meRp154NH/Ujd+rh4Rg6z0RXMcN6
5YB4QUss1qY4AOlYMol0xRfDKcOxMts0aM9+LPmbTuWK96QagNrXTrPa2lVxuGxde5jCb32r94Xb
Op3uoMuq+porkgXlY0AvrD9UXdtXG70zEnw7VOkLV6FTbLPW6E6z0+JcZipRgKZaXSv6g4VxOl0r
egLx1sr67i89N+XEQ4WneI8GqprsZH2aSsSQu5qmidWMa3vydpQh8vMswZURTD8kn+tlBI1vNBQE
Bc4G9m37DC1Rt7f8/pH2xbCSTd/uEQ40iuRI+CDbgCbMdai66RVjogFwLqz+V17x3vcHLjHBr49d
o5SLv9946POeBySCjJGQnuF4u47ng+wbzHBAVjJV9V8j9kPbvlWrcTdZwbSm9rqoH4i1wx0mTEPB
YHLQLU4da9L8qC4c/Wwg9rwpcx3hALb92SgCCxn+fop3OHvWwI3VdN5rZbimW3I7ulQtaDq/CG9w
z4mJ/uPYy2hMFxOWvWc9sMdT3XV66TmJOv+0zdp4p+d15K/M5+3S4e6gtwJeFPFCKBHXEZ0ki1PM
3c2zX3XzNsQP5xh0g70NxmheOXVuDzssq1C4VUm9LRnx3utQgdHbeqDwoNL8RNnKyIYeOn3kZixR
vpDxw/luSxjS3l8/S7NS8j30XwRbgHxPJoMQQ/7HkMZ14Qe245dnkuY0BsRoDZnXI/U8b2tNmssH
RN+sr5DEfBkAsF/N+1IOVN1D7TsrNtGkl4lbz4WtPcbhYO1KGUK+S0XPUndxlUfyPvXVut/e/9XL
dSB+NOwyHEuBQwgE6PWPVjNECMwJUllEihi/z7vEVjYNDLK/yjAsy6chGIw3tk+EoSs1QSh+vMsF
BH1xiMz2aPS9OVXnKOnTv0h77Gwj1W15ceK4a3aO30/f3/qV3EECg0E5HULHEk9kQYNNp9FvznVf
FRe1meUDdfD6SxzIHRqO2pqCxvKNyxeC/ODMQi0XMP9SNJr57NUiw3IzAOoe8AhXonYT2FrmH4sa
MyzXRCT0kzmXkjeo3fzlzV8LxhAhAoQaqXos9WBsI6dANSjVOR1GU9/2emnYntOVTngZh0LexqnB
D3lzTEFyAvlGt4ZyyuJAE5bXmW8ZuIlNafE5GtUKWe7Wll1DabL3kS01z/cDLo8T7kjRhhFVWHLi
m5d1o5tci6o0nQUr9pDSgN/VDmjKLm3WngO3e4S3AIgoThLKBjfQvtJ31Aa5kPE8lIq2rXS98IrJ
kfdBHvw9U5hcecy99mWkMEQDZyeYv9dbUkA8Bg16+jlH9zL0aljx3WYI9fa7UUZv1dzEE12kGwKL
LZpsmHFeR+udKdJtsNf7dJyHraVmXwbIZZseVb2HpO/0lU7my1b7M3MiHrQmEhxap4J5s8icbNKF
AdRptS+UIYRJHGtO9th2ttO6ALBSmFRqVO7HElNJN8hzjf6XhKLPIYML9AFHTSdE8bHME7cqMxui
SqMO720lsb9UUt2oro/66Qe5caTcyzNppPEMvdH2sIxOt0GMzieAaanbBjnEcSpNdR56U4C4nhda
Zfbp/hJdXvIvnypK5gJFAQ1wcc6R2GHe2lf1fuik+jFo4hAcs1zt6ITlNIfw3xlNSrxKrqd7y/Gn
lQv3OjyyMkIgEulsamx0Yjjer2c2V9JWtWlE7abRTA6+mqmnSRrirUbRpd0MEmbY0hTlgCyM8luQ
yGty4Qv02+8fAHoE1gYHPjzIxUK2jMoJEoB/O63BVzVXYS3Hyiw/h0B/N/ghz5dRtY13rZr1x1pp
gm0F3HMTm1K5cjVfH8e/fwguPBTEBJeOX3M9ElkVdpIz2zJ24T5gACpXaEgGKOh2VdOdfBjTT1Vn
BTvoHfr+/hoQ/+j/LncODFHlJAkRhFshprYYgxkbbhAXobpPLDP4mPiz/9CQxa9M9fWR8RKFjiBX
HAV8qkDLMmMaFbPc6bO2t3We5zhWKs/KpNYbJ/bXChbXh+G/Q9GJJzWnYcyD63osfRBVhRXq2j6y
OvVdJLVcYbUyfvOD0d7Ns7+WVt18GqV7nhvIXtFlQ2xrMYC21LdOTSVqH+U9TBgZ3gtGpNJuoHjg
3Z+rF3HJq8lC7pMrkySB2YJqv9gxRsBdjlOguq+Ntn2au87fKJJtu1BNlb3cxj+TLCyPvJLHTxgg
zm5ghPZFtqPko5njuESO1+xZhyAktMLeTCRdp8nE91y14ugxCjPpeTYTIEwDcs41NMN9H9gZNGhh
MomewTY3u+r9/W9a9IqZL/FNQiKDg0g8jRffpBjNRLG5U/cVgqkfuKNjtAKs+aAlWk0ZGhS1rOf9
Qe1ryQvT2TqkuVnTjJXqra1NiBrYqKve/003S4ifJFCMtLbES2A5zHIZKlpPn2lva4nxDgXm9+3U
TIc6R9q1KOZf96MtN78YALIErjZKowzCYvMX5jzSQtW0PbQc52PiIGTGGqBiLTfyvpx1xa1gj32L
S47GN0emAUUaiCIdxeDlYzkJydIglmj7kq15ChVAM7EW+q5lldMHWYukc9jM6tGXmrVO1O03Q3qg
HALXkfOOtsf1JtUMv6ZYOgWHlHrxRmm7fqfFWPkVesrz0q6LbZpm+PZ22po48+3ckmHzuUJO2+Bp
sRjtvjTyGoRbcpgd+E1lYRXbwtDCS2KTpSHOtcYXWsSjpSb8E0T2wmOC028RLx11VGeCEoaQVsKf
3w2JRGaW8byzHYSPxxm5U0qs/eH+1N6GpawFg417nUUFG/B6gGsrQl3ZrJVD5msSLpA4dmGe/lOv
hnEXzcEa/mtxlfOVouRtM6kGxFVqhtfhIDt0gY609AE7snrTOFa3TYpe+6LlUfjdkJz2kIy2uWGk
ZTdjtleS+8VyegmPZpz927Cc/3Id3sQkqpsQazik3OenDrSi20bSsK/K+F2UtfI2jZJv0Bi13f1R
vn7HU/OhVADIhfyUG4CTbBE3yOXIaQJdOaSVH32xsYf09GQIntA+U/ezRnZH+zdbyVBfDUqBFPCV
sPtZnk5qhCKe7WTqYawNbSdlpo0kAwem3oSw8HnObapWWXMafWWCkZ5hu/BKhQ1xI4YF5tecM109
hMDL9tgT+m6sKNVei9GlMHlceY7fNQe/KIwNDB311/2Bvl3OlNgVjQcy3DCkqhaXxIDmqxrNlnFA
BHrcpp2Reao1xHs7NGJ3lsO3eQaKieVHwh8k/aeGeANjnyJVS4YqMQ+xPdqeWdj2YwiYA7pnhfDk
yrX+2sehYsStjmmgeI5fr170L3Jp7jvzkLCGD/g614/qINCTgz58ztg4Kynfgnnw++ug+EGy4OSl
7L3YrVUxj2iiRNZhhl3gVrE2P5TDkH1QC19UhhVtX4dmvldTHYc3QJP7iTvQjXm57vusnR9iX+2f
mxh3dd4IxZNW5tlTa8EVKRUl9MAEZcBRZFKiwQ+G7G2ppJga3mc8zPhPQBpLoCMl1l4r/BgLZ2XI
nowuMzxNQZi3qrs13ZvbY4VjW7iYyIgekKWr1xMz976SN1ZvHqrCjg+OCjNGAY7yNDQmEASosV6R
RvYuqlBtvL/eF0nly0dCZuOK4sEorGqvI5sNN2Rog+TBQcX4Ojv8ALfSKsR3ckX5eD/WK8tP/zPW
Ym+VqLZiO95aBytQsAy3oKtPVmeeTLgEXq331uF+vIVHDMtPUNTBhAERY39RsLj+uGguO9OnBX/g
auqepbJ/ypUu2ahN2H4caif8WTnxWe1K49ijHuIi0TbuSFQEEVWqNvd/zM1AAzwHDE7ezm2JNMFi
71k9ztAy5OrDaEmmh8KzcYKveQmdRvvw1kgkuUJCFjw2xnRLKV4gaLolkd2SnqNzIMWztB1KSz1G
iWq+8UChfUYIOBYMLg2g5Ud1djsXVe4oR9WssnPehj8ku/wZpWP2rGTytH3bh4lmHSmsYCNSM70R
WcDop7KCVNMhH5m6VzdO/ODkuDamfbbmKLa8+gjFI4ErT6DB6BUu7tu+nureGlkYkdxMbjm1plgT
s5e1vrINJ+2vOtOtlQfKcnu8xOQlJFwEYYbJixViTDF9Sb0xjiFC/Du1KZQN5qK5F5l1tG1nam33
h3N56Ih4gtJETQQkEIfl9e5oUrT+c14lR3Dl1aZTSs2TR0CEm4li6d+9hCy9PGbODEmvZ6veDy7+
4X88MBE9EMGJDeiZK2DZbJb93Or60TAAU1byN60s5U3n19hj3Q/z2jxSdeDRAcuPfy2OnCIrjc6x
B+OIY5u0M6fpkyZB4Ykt9KkRVwkuVWBVK7fea/NI94NiD3JQtxwaEwncsk0i8xhrdnBGRb5/H5tO
whE+FZ6aDfJf979xebKIofwj3rIOoeelaiZUko7FWHyS66F/QK5w+qePLHsN9/BaKJ4ZfJw4wVg2
10uGmhKMu3qA0FJRqUrbInu0uKg2gpWxcoq9Nopw1gGMAVsUUi7XoWJ5yH0bIMDR9vskdn0zsL0q
ShPyBlSu3N7M85V097WP466HdUehSqikXUfMgkbXUjk0j7hC1HsOGunSqb5xTACovjkUwk6i+2Jz
SCu8iq9DTZPWGXEdWkclyn6mqTY9yjEeWqVfjivDePtRdAZEXkE7jufSC8Hlj1Zc1w92U1iddaSH
EL6DL6/hWTIIhcbqbcAK3rgwaOnwAC4UlU5e3NcflXRxMfmBZh01tTuZqbBNtocWpJoNas2Cn6+F
5vzp/tq/XSV0d+BKwocRaI6l8c7UzbgT2rN/bINadU14rSe5VoQKQKPvQXG+TW/t5RuFGg0FOFgO
OJ8t7oXM78exIUM4cZeamymvgydLT7SVstCLfM716eiIDhKpMz1USjaLMJoSpMakjwGWgU62t9K0
8Zo57Z8jaZrcIc76x7KicWDFfvhc6VHskaIOoYeMebSN+cNtml49wMjp6GCqvbVyqr6A9m5+H7kj
XUsBGlriifV+RKIrVaRjbPaB2wAT+IkPVP9Qd8PntEABSUpNbQe7WttobWl5RpY7e8PIm83kh+qp
H8b2kI+JflDjRhP6Mk/VOAMNrdIAlX1b8+hQ1l8NbAs93PQ4uFPU9CTJDLamEZs/k3gwL6hmJdtS
14eLpA/WMR+z8dCXjbMxatDUQ2wFK/flK1uJlj2IZFFRYtsuNm1hZg2JeicdgYyOpzRENXGKc+PU
8kpcGeDXQwm4O00BGmCLq7lI6kY3ikk6GlzQjxDR0Z0G0XMK+rxeCXVzQ5oC+0Crko4ACHFnsdRS
FN8SxFCik9U34SaKJfXohI3sWmEjHTUbPp+uIyR1f9vefB9BgSbRciOg8By6PiogCHKMaGN8QoKs
2Ued0ew1O+r3uR6v3cavhaLkKUSDae1R0r4OZUkQX0LTj09SW+BIM5rjZVDH1hubLF/hiN8cRnzV
n6EWt2OX9sZkjHaMvJnduXWo5Nsp1MIN4/9XENDGvD+IC8Akh5GIZwvcFdcI+eJiQToTvFmrQhiw
7wrDy6Wi2ARJWG7Vccbrx8qDh8EA62HklrWbJK0D/S/NAIjRUVBjJX/nILrzcQr6EkEYHiZFmQZv
TWn5hRYeeIBPWF1MwvXg+1ZeKrGGDAvHf/Yu7owvo6oE31Ji7hw9Ld4mZPh7ROhWAJSktcoC067j
4fQSDGjiJzit9Pkuzuf6Mc47xEpyS3IRMqgkd1DDyptJ3XJ31Jv4bGIJt5IALlijLz8Dlg5QLTgr
oP6WWD/VruQ8b+Tk5GgzCo6SjFDuWI6z/jirSYT7Ulo7P8ymj1oqPtn8d6P6NFgcSPjVW88sATZ8
UQSn+g3XZLEkwdUj+FrayamTQR3OATpXsPizncHuXgm1LNyxGvE9II2A28Hrc4m1qNuijwv8+E5l
kqqPQZZargH+fBsq1nAZ/cr0bGwRnkIzlM9+gOHX/d3wyuZ7YWUZgPFevK6vp35EWbBo0RI75Uo/
7uxGDk9FLDfbciqmDwZNzZV4r04yBSKuBCDnQs5+EXCY/bnM+vTUm6PGAk8GECxzW7mDY4Ypf4aG
N0MGCLw57VSvGNHPYVOu+SC+NuwAokWPgxTIWKbkflk7PaKE6ckarfHDCBRsF2CfdtLT7jP/y/BF
k5zUM6cm8swWh56V6+OV41VklSAYeDDz3hHT8kd+2c5VMPnlnJ70LvUpGjX2Y2OW0QkIxZpD3+0M
s4R5+VMpBUtLHeU6VNnD4O9HJztJVTi5xWANlIcd6QeinR/VLkrWZJtvykcCiA7cGnQiyRjkzcXp
BesM7KziNKexsGxPjlFbbFAThrsUFq6U5yipZNAB5c5Jt72mdftGq+z3tB+NL1avr/VkbxYcqQf1
SJYcm4ybbDnUVd6a6SSN4yGx0tZxK4Aih5SmusdSKxEJmbPHiHE4TmWvf6PNX+2jSPr7bbuMUqio
UyIOwXBAXFKv5wDrLKMYCphjneaMjwoOAK5hFeEZTY7xPFrVWnl8mZ1QGufyoELA5cGzbJko4GhM
spUbysnRc2Ojg4PfaGrduRgUqYhyqKmXBLm5cn6LlOeP7BaIitB+BApK9sVFstRF0iu/LSYjkR7s
qdBO+WiFT1Ir92j9d7Rl2944jAVuHVmerxXoX40sBDEEYRjJv8VxPY4B5aEJ2pySGPKpCBx7j1Vg
c+wLNKRr9BLdVlZCHjZY+N2f2EU9hm9GmYkCHlU8cYIui90xwiJhTzfn0oCO2iS94u/ioX5jj1JE
YVOBBuQ5yjNxqe9uNFbTOvmcXcZR6Q6h3Gpu0I7hpW7k2UuUWTre/6rF6fQSj3qFxvNQwGCXyW0G
3mcIjCm7pLYVb0yjDg712OIHPqtr7d5XQiFLRk0EUh9wvCXGCCJ61GepnV145TJPZeFblpsNCJc6
VWyvPRBF1nq9RJ2raIt9CEx6lpoM80oaIZrlRTVk2G4wU9r4xQcSee2JG7r6WOq1c0FZTHOxdFZW
8s/FeSwGV9QVuFw4mMA1LY7HAeeWJA2t7FLUehZsMpSrPAib2oda08+6lKGLeX82lwfy74gCyEFt
VpQzFm+VqeWTrYkxNoJ5OifGdMFwyvmVd1J16jDSA/5GllvGzpfWsXzZCwwqHSji5vy4co1EuUA5
czKJ7+eJznsQ4ROuiOuzsAubpsH7OL8ksyHR+a1T0+urRoeInQBoa2NmI1ODvTpYmSf5aRu4ClzT
C8DiZmuEOirTGlXCoLTNz12B2qSFSoC28bNJ2a4M3GvLRaHOxK5jMzBp1z+1HRTa5pKcX/oeJ8sE
Ri0WAIHpWb4uP0QSmUoLPu57ZTf6p6aItW1g93a/Mn2Ls/xlvMQTE3l2UfKSFwlTKrJlOzbziywb
M4iIwehpnpvl3qj6xPXjVnItNXljP/l3VOjcltDU4qm0WKW+lFm9nTFLQaJZj8BXv+ajWgBymeZt
D57UK/Twn6KS7U9z3c8r+/S1Q4Gr8j/BF9nR4FcjMhNNfilp5D22KPlt4OiZp0gtv92f4tc2I+mX
yuaAKoZ2yfUM26Xkh0U55Zep8vPvwJKTrZV0AzUgLmo34yW0ux/w9qpCDQCkHT0ttD5uuhW1GZcd
hZ/8UkdV+a4O8TvzI7PbD1P7hGB5hKqpPX7smemVM/21ZQTWhZ6ezOOKDs31l8raMDVy7OQXCY+Z
fSRX0cYYYMsqmRWeZQvJ/DkAFXL/a18NCgzZQqGRXvaSxYoUMj2QKSguYdTNH2LTKh+0AENCq86M
na8H9fuoNNdEkpew0Ze1y/tC6CUCDuPevP7UIpX9IBlLlk+Y6j8mBPkP3FzTtqni5rlRjF/Yq5qP
diN9qeCyX3DwqCkim9oajfq1r0fgA5oCiZHowV3/Dn9UYvRcqvySpY6y0yez+ymHDp3pIY2+j47h
P0xdN6zM88tELu44UZICykmRCEnixUQDSrCTaaLMr9bouGOsLn2oOgOCvx2Pn7RJllsvqOT5R6an
xg7gUbi3ImdiSori6PtFuaPZGz4wcWt1nleGA9Fqyr9c9LxElol4adJY7cwsvNDLQWmps6eNZdTa
1qqRR5wU299PUzrs37gCxSVDOsp2Ayly0/z0pTLIEqx4Lk0fBjheAal25a7ArYFkIHvshw4dGaM2
V2bh5lsJS9rNHyCPyPkXk1AGumTADA8vaasov1KspI/AVZJTmg9fI3GoaeO0losuYgJDgAVM9YTF
RmsFzYrr5VaOTaINaZW/K/F4ifa1bw926oKqLYzCo51ntU+y33bpzlHbyXxbyYrgoraL1Ai4Jzi7
S9v1eA4zClZW966o5uLMO+4zFS44TGOjuIicjCuX4uLcBgrJ45ImELgPwQjTFuXJruxNo9CN9pl/
7+sOluRgJOi+43RzALuoPd1fRQ5D98eeIhxQfICYgo1Dou8sbsO6sPTc0Qb9WcY3zRtVXjBZjBqA
iVQbieI0bge5xno9TPOHpBikD/fDLy6Nf4dnSfGSF9fUYjWBIYDUrUX6c6PN8dbpx/4oZbUMHHJy
NvGofjQG2/RGqs6b+4HFP/j2u/8bePHdWhNobRiU+rMdJ8WmQQPrfayq9sf7UZYL9/fowoxho6Di
uCw/Brg96FXZ6M+xk0hf6x5Co8RLczfZVnAoqtQ5Z7XWr3za7QpiShFAokKBChIo2+vdUjtNEsjB
rD/PbTHs8I0zN2YLohkvNMPNHH8N87G8lV4m8UXgG0ENduqy+ZNGVpSbs6k/V33ZebliVh42aOjR
a8W0gTQU7My4jncp6h4fC6RtPTWU6/cVAi4rJbhFdiV+yItFg0ZGKfwTxKT/UXtKGntSkig2nkMz
yLdGV0UntYHNPRfFmlTLK4OMgxb8FbhPQMeXKldmkFagwQbjeey7p8rqlZMWGMb3tE9ASlljtUb5
fWUl0fihjMqrFcTrEreQq43jz3VnPE9wqw951jm/uACkzYBCx9bXJwc/QH2NO/HK7tTQooEEKcze
OPuuxxP3Oi1O1M58xkcPQKkTt0dn7BDALlr9MvvwKZKieNblcVozdlze9WIqqdaTRoqikkDbXYf2
BzzAulwxnssJImxqVrRwdcTVfRCTu8mXcbBMgmhrWPgO0SrvdgUYIDdEo/ad38bmNsxL+dAE9Rpw
/XoewI1w0ZN6Ccg6LzweJte/S4mTMKRWY/4URAnnTLEzVc9+JNeVs/E1DcBvn7dx/znrisB4m2r/
S3DCwo0G9wTNZAlfCweN6io2Zj/H0op2CXYMJwYx3CSmtUaCvr4XfoeiTwEFFXNFC8zc9XfqMRmL
rY32zwmY2j61lHo3qOl0cMwOAQbJgt/vJLL8ycYKzI0xMH3TrUtJlODA1USxDWwJDKnr+EaqjB3l
7fifYoQwcnCQWZSfmirszS9JFSqD70poB8wrR+eioCDCUlxEoo6qLbc+atLXYdWoyqdWr9R/5iaT
YMg5oZlsUaQyq6OV1mXfbAAQyd0HDdKh/QQMVI4fpyYLG1dXfSDvyEj429bnBb2Sdl2fN/wiYXCM
XDflbjp8CEVd/zAyLiB7ZiT/A0oSeo2eJMou9vO23xhNVn2187JfI+Jfn6bUsWHAQyGlmi9w1zdg
SVtCxq+3jPAX5Y4Gy+xx+IQt4egqWRb+fMs9+e9QIhER3jcks4uDO2w7NhyW9r8g60XaQ+x0YN2g
N9npR0WNraepD/EiZK9ZxsqML8eVlQ6IHpIEBTqkOJZqA9S2MZ1yxjhwk97qzpGda/sJeX/NjSxT
OiA8kK9Jvt+MK7BeRIGoe+ABycm6mMrexxYqc0L8YyWLNrsUtIZXBpzqnVwE+/sDe32CM7DI0oij
m1oHXT821fWykTjDLKmt6sCNDdM/FHlGXz8tBncqlejdMFv6O7TTEje05uxwP/TNyAKxFWU5Fq3Q
w1iGrueeOiECkViO6/b0WPBo9HD5Kik0IYWkVnQC7we8GVeB0Xdgc0GhAo6z7H43kdSBbMl9vrXz
4++IH5amC2Sse8jmxmlW8vTbaKbg6cOOoubHn4sDMlFiKudzMoR0jcEaAjVKMreJU8dxB26qlWg3
88gTiAYPHlScT+hNLqLJsx7MgZqaoSsHujwQDe1QtzZCX6cJkhqJQPRCTXCMqbhok25/vT+2i14T
C4mR/S3iQMmQxu5ihw6Ub1Ot1/zQpRWiykgLa/G0KYfMTk/F6ODyVRdBjIW3XNs/QxvJfzdpHflr
2zbt2xzA+C3C9Vco/dNnFL7Ii98SkjLPljNYodtZWrTv1LQ9t0XZM+VWjj/RvKbKcDP6tBgpaWHj
BnuLQ2Kxi9S+C0aqkzAW8qFtnmmndju0piRXT1P/GCZF9z4wtWFjkIms7KJlvoHasbDpYQvz2RRJ
xT39R0qLyYlV21lP6FGLs29TVj5jxax9KnKZFrKlTscE8fmVU+NFEei/ryPaTSRepHyIilIjBby3
uAZ7P+ImKjQ5dHUS+eaDXA3NuKnHbMo9/lr/qJnhWBzGdFS/mW0Wvdcytct/mKnSPzSoMw6uUSTT
J0POI8UdrWwqH6I417+C3DMuCuI7T3UXwl+PAmOQ9g2sy/E7R+Lw0Mrwjr2WDK5+spDw6n6/EP7n
7/F/g3+Kp9/f0Pzr//jrv6lu1lEQtou//Ncl+rsumuJX+3/ib/vP/+36b/rXu/6fuu3q/6fuSprr
trX0X0llzzTnYfEWTfJOGinZlmRvWJYlcwBIgARIgPz1/dHxS2RGV7efNl1dlUoqVxIuieEAOOcb
nn+7/MrFb9uhffoqK9au/+aXJvBNP58k/Sq//vI/m1ZWcroZniH49iwGKn98HZ55+c3/7Q9/e/7R
yseJP//r929saOXSWoHH+v3njw5P//od4jUvFvfS/s8fXn1t8HdXVfHc/+P3n78KiT/1/ljc14DO
8bEbAwSO6aael5+Yf1g4dyzVQCA5kYMDpOP331rWy/Jfv9vOH6g+gxeDzMVyQlnqo4INy48s6w9I
POIkDLY97N2ATfr93y/+y2D9PXi/tUOTsaqV4l+/A9OP6f73xMSSB6cAh0H44gDagAPiaiVWPQ4J
Rcc2eUEhEYZMBXPA95kJTVTXe09IVtZ1Aq8JM9gbfBq7hIlOmmdOw3Jjh33Dgt0vGSeSwagcSI0c
tlwuwtVUdZmCijxQt+VMdnkNX5YUior5PeUQVI8BEmu/eVqWj0LX4WUkWyuM4W/Ey8QXnQMwDaLf
o7ItXkDKxprPQluyHaq6+Za2+RicTyaER7Y5OBBapRGKVrO3iUxSR4epd3l/OcFqBiRQeGB86tve
H2Pa530DIfm2mzdwXyVN4sFbav4+gTgVXPjjZMU2ITXfo4AS1BuOfb7YaL82FNTJaemauwkZpj7u
PG80n1ukGrp2C1zC6IaQ2YTJGAOvuo3cfTMF0tnIOtf5l1DaE4uBNHWcK58NjpXkIxLKVQzhc+LH
89g7ThwYXv4Ek8fhvgNrbIq7KQeGZQpbczuM4ygS5YfjLZShFOS3uslFHmBQZUYG4bWpMxj8gjEX
VE3ooHR9zAeoMabSNAcO+wNhpXCEtm95PzVbWRTueQ4ZiCqRE32AQq4TxDD9ra/kZIBV6kx+842N
oD0msEMsP0SCO3GjSWTGqrfHtHG9+kvjFLyOFY2GKrUYspWxyeFgCLfArklIZJcaeqomsF8Wy90r
lC8FT6sIxfjUrYfPlkK8T6ARei3sUm0glKl3FbOdbV/a/i08T/g3AIEExIk6hUhHrPYB4oLlfsb6
Qo1RB/PdTBtoTHokshL4uPlsU4WmQbcOVJiGxKpzsgmt0v7QOMOIfR2QvTnfK7tAX/kqlyTFibhg
HynKNjzFcSQYvhRdr8lFUzAVXrSuDDV8xjwfslk7eDUJ56uqYWFkxTjZivmKwxF52kJJnhdJX+Hm
emXYcFVf1gVhW1O47OM8QRjT7XoAZYl/MTJ9CXm17wMD9yLiA4OFS0fjklaHYqQTUIVQCIacOK7d
XSQ3OhwuqFAm0I20fay9/uME3drNoqWeDtyMCoT/8JvqeZc62kaeuqtZbI2ATBA4eG97T+8Km/dx
WdJxD8PsOeGlcSepeUfc3NkxV4rtrHDHpBNsvc1uuNA8Aj8RusES77yfKN/ZIrjLTWfD2movwgXY
h3NiTCarjg1o02zIbD4J3T7Mk//Y+fS8Yv5m1n4B+UI3fJ6p+2TQOa7DPDNQTfnQ9mYAkPos4ooR
rP282UBOx06dKaqTCZYDKVXBE5Bz4of6QVzaKHX52kyJB62YcLCu5w4oyxLkdYC8YIkwS1U9jhjv
c51HO78pLiLRYdIoz75vWXEvWXEG/eEvbhd8ULVbJqqiXyJP5mnnNmE6GsMVD+riMy+bG9yWD3M9
OvvaqmF2OvRnc0B5IrlxXZT5vs7pfVkYddwUc5viiqcSAa+9TwSSX7eC808eh6dKI3H0JwkR8tys
C7r32ABAHmtQ6h2Quxsk++7XlrEFsqdI7AqAHoyins4U929rNcNjDWXjTVloP+4LpLooBQES/Fj4
Cc2NruOq9UQ8mktN1x/nJNejDa0eWm1Dn5lxC4Ldvqbyi1P14xb3kqew7sllN5v0qo36rGhHMFBH
x4it3I8uBAptiQpsGk8ewGQmNBgSjkRYL6x7qsxtjXNKHMGU50YC/1TXUAZzmHcQJjw5dP659N3H
NupoAhSAmYLDey81DD8b3efbYl78CB1RXrYVSaB2nG+Q1an3xThCAMZz0qHv+jMPCVz0gnPpVFF/
XuDicjYEBgEg2uYbn4znIREfgkFkHKqkV4RXMOoJ5m+g+d4i49qd+bCl3QGc9kDhTfuhZ45OoD7V
pVBu7+DQYNt7K5d7GyjFq7CnTloEVRFz00wrp7uQ2t1ABYZtBDHqz5UCQdYtHhs1uB9H5V7TRqRM
DozFNqZp3VnRvimrMC0lQLye6j8JPTw1PrskpDpv+QTb7mm4a5jzWQBWnyDYGFdaTkGMKUcTafAb
WnmQv7T1J2lqDdFE68xU8yVbAr2CFs+Q24klpmRGzikusaJiGuS7ynV3ZIBvtF+KLXCfY+I6bMe8
KAVADbOzM7JxGJ+Y2ZxNRXflWN0BQmPGAYYWN4hvIA3NeGcZyiquKxsGBR5/mlq9HCC/22ICIbTc
TB0vUs3YxVhNAE5aE93OrXFDTRAOgqjHWtfGoencM2Rp5GM5qg3PGw1DTQXuLECvCQ7rQVLO3TfG
pgzIHJYUXH4LCndKw7Jqz92+MqBL2UGRUthbYha38xA5aSD8tBmjJ0PP11JS94bV3pmvgssZ4AVo
KIQ5PIj32NpJ1cW5TRHuWtOT3XdTmuSjZJiMcVdAbMiN69HECETKcbcOm2vI7QSmwb5pS0sXW0rg
CAgcSmg/u2UzbfMikJaMS8vGnNoKJjv9LXD6WVQx5Iusvt3MVsPn2CkCZ+ApVHyqZR9DaSwMPoYD
IThON119gARHYwAOLgev8m/ssGFRtzUN7Djsu20NAWsOHUKGPW+AnSl9M8lFDf5tVRaqTms8LLD4
li2UfV5Zqpi/uGYndbCBw60G0VqbJKL2zmkN5dW7HCa1ut0JKcG0KQF0gNyxO9qfMHg2G68mYE7O
zKmMMlhK6RshKvOxM7GOUo69wk5wfvBK/aEPPMK8fWCUvh03zehsO1g4FN49US0wNQ5q4BbuYi7m
0A21sQ4NYKodZcqDW7NCdFjdAeQ0fDjf1Dw1TBel0od8wtUuDRkocVajqHGNpG0lrMMQEvOzbqka
oS9fyzCZsfF5dovqSToNrtvpi7pWYZNAl7Ir3VsoK+ZpBTMdHRNiFF2945R4RYlxUGJnR/VMQLyJ
LDrAVcXpp0vYEA2dLWIL2nJdCnGRIET3OnPrOXEOUre1CZnTQvqeNI6XiJAGiAvwbSvpVQmZcJGJ
HCQ+nAhxur6ZmmkKEgcyhDsti5omgASK6nNr9V8kNoLqE65nLPiAAj08+VBy4+yxQu2t3uAIlfXG
UGM/me08gGp5L4tLoL4dBuP1flQBtp1ZlTBRq0tetuNOjLKbEQqg5erD683Lh+dRmVOVKRJq+QCu
n24O+QjX4bTscCxLtEanw7i3IqnBoJn2MSyAqdyOAtJa13Po0CncVH0fBluk3Ma4rca83BHV1G1c
B2Ot79vGFrd54xVBXAjf6jc+9IZteNVEnXtVQrqdxRWdKrVrNTU5hGNrKc4cCvOnPKJdsCtzszax
vF0rLXFkbjbIs2EDna2oaeMxB+VSlTjRpFjpTZNyJzIkiQ0U7goRd62QXQP5VGaV0zUABm2wzc2G
0IPFW9u9K5WEhV2rekZSviSUNoCBMoZOG0MSF8jMx/CApYivs5RJb/j9AxROqxj+uvCqDAk9a6Qt
toM3oayr+XwPuVv+eaD1gLOaw0AAqDZaeGCkEOR149yAED/XzZA6pUbZpRbe4pBnXOgoYAckm9xF
gk7tQQhWB0ME3S2jiHbeZIB7JKAVJtHdZ/48BxezDu19QL3yzAwRtvCWxgaMnjANer8qY5YLsve7
HPvYXJDzkA4NYGBUbIFFYx8FNWQiFlfXkHH30hg5/SrrYDirS6O+q3VgXsBCsP/eTh1OiQHO+M80
N/3vPZ81iZFhNh7DYXFTs7HKr+BjV2+sxvZw2iJDygoofG8tsI1w7qnsLbCD9RbIlfAbhKPgaeuD
vhHXeX/jO7kVU6t5xLbyyAEViHHFzhODdWHWWT55xJW13PDekHHHSL3X8AB2E4Gt8tBXpga7YXo0
YI536IFJ3Hs9YBNJZcxFYgy63lQF4qJREEDvgPjZTt0YJoPdPmDXoYk7af7gTmOxQQlXwYAnL++4
2eg0RNYJ3lcyBUe0jiXhuJ1AvMDaQk4SRhbt6Iz3kcj7tJ+qIAXLgSTh5Lt73clnEXbFVnjQJlaq
y5oWQv9FhVk/K2A3CZJnOLPSekEwAcROG+g126pzP+lq+JQrtzzUpmtswsbfuovHDitGf1NwOBxb
RTTFdVdV35p+uccGDbtsWgtCz4NVp6QW9ENX9Lg6KlfHyh35Pd4EJ9QpGsYdQ5oJF8naPwS5NV+p
RvADKNgBXnzUO8eGxQbeRP7Uwf6ZCPnllv9XruWdKRn+3H6Q/fOzRE7m/0EiBplSoFWQ6EeVGIou
EMlEOuW//p3/+Edi5r8fp+fqZWLm1b//M1GzEIT/TMzYwR8hJKXAnIM4TQB5CyQvf+ZlrCVps2Rz
wKxHrQGSmX/lZaI/AIIGTgVSLBEoWT7q1/9+rl9G7PW8zIp49oN9AVFX3KqA4UOCes2U1oUH5Uou
v+DMxv2NO6Je22P5FaYzx5oEcE93md/yQynyPO6dqT9zOsulVUIa3oe3AvsnzWOnHynvvyB3B71g
nEhJH6Q9DcxFV8gs3eDbj979jybe9f+zKbWoQYDa99Y0QuH7if32X799/EqeRVk1X19Oqb/+/me+
z7H+QGUIXpvgNiwKE8jc/TmtkAr7I4TcBbB2iwYy6rB/TSsn+AOgYWiZLUqHC5geM+5num/5ERJ9
CzcGs2Gx1fyPphW+/WW2D4xQyIfZKF4tlUjM7FXVA4YXUOb3KLspmu81wp8JZyAiUlQQE03bDbRj
ElbyBJXZuMQBrIWG0Iue+znRXyYcVxKBwT+eAEnPl+n3EhkYJ+rxBB3PYzrrWLRFCkmeVF1OBwi9
p2F3Uw1fGl8m0rfiyHj6z+fo/y5f/ZE1+GcdFX9JcB9taFkyL2PzzyX0f5rEXqgux2Pl1ZJ5/u2c
9c+/TG/MWsz2P1PZjonUs4+4CGDmn1Px31Pbdv8AXx9GOwvIBAgHVC5/RkzX+QOlD4hvQycUdBsU
XV5ObZDZQJlEHR4u8Pj3fzK1lxLV33lspIDBjwCe8Efh5UU5RwG+CM9FXdxGOOrsu6KwdmU4m/+R
Pcjfra/KNoGfm6ZAavOmrb3PjRSwSqanBOSPPfmyVl88ubCGEPZzTXGbt/V11PAwFaB8bl8M4ivr
7Vjj6PaXjUMSAKdSe8xvWlp/4aiDHdqCndJzP9b4Koo4I+qjVY4nB8rPjgGXPzeginkiUvxamPir
y9caAJE3u1watLh1DSvfDMpgX2lrRmkxNvbhXZ2zlh5S+AZjnvEV1jTA8kGRbQAc+AkBkiOd84PT
8mJYQw7F1gKpz5vFAz7NXfdOSxNr7q+l+cqoHuubBSHwom14LdXzVFXRTTAi7Ud6YiaeVZVJWJon
5s2vBdq/e39VDpJM67nFdnRTBHy+pIrzfe8JK9FeJa81yd0YkO9HeGOTExXSY921fP7ilQCJcuCZ
3IQ39TBczQUFdRvguxNz6Vjjq+ULFE7btjBfujEL/4tBR2Tpe+/+7bH4MSFfiTw/kE8vnpyEPR8C
MYw3orM2dldt1MyQuzrY8i6cP7F+hmp4UpNr0tUbo/WRzQCX9FueH+Avi3+z6FsOQdy3H2alKvz3
uK3We8cs4c7gu98MOa7NXG3n4txoblV9CVtJqDg+atyptTHHo30Yw4dAkbjFkqVdd5abF01E0p//
6UZv+Z0Gqf5yDLaNMW0M9t3JTyHQVyfcv590FTzMsEcSsRzHGweQLsd5nOBm46NHHH3et1sLadEG
GROjR5ah2xooYtkuzHapTsw2OiPkFH3/h1z1K8P3D65U1NRGb0/NDawhY6RPYlCJ4rCRO8tHD8He
1D6o8CHnN3mBC7UGTvKCgfpgjQDn9Unu5uCfyT1+mZBtbjvxcFLs58gqX+4fL5cE6oekQlWvuoEC
VA0Nx+CgtPkQdm5CIKwbo5QDFWxmx7DM+GBBrj6mYmxvcq++G8P+Qpjd94pHFxVvHiKnuoWW0+UQ
VQ+4lX4yBMrpQ5NOlj5TAiWEcjoPLeMyGIBngsXrQebOJ1/1j6QxU5X7JbDH+ks3NpsSGbSoLM8H
Y4KRY77vocFRzvOVL/UHnAvOTDPfDUNwboCMXyIlufRYZUGVqJyuxDjsIH18UxviS9V2l1CsMGPH
7vbRCM/nit5UfgS+sRFuPVqlE6V3ylBbqsmm9+oygeTA1qb6zKv4WWAzZNE65FRG5LzbW0r5thhJ
m0xDnk3dKUfFI1HQXDAkL5Y2UIhF50nSZfaIDa7UWqMwNZS7gdrNpSla97qcHRHnQ31i/R4JVGth
OqFnbP1TjXfo+RaioTBhOcXSO9b0KqLXyq5cKMzyzFWYEDMyjzY/RY071vby+Yt+cllDQp87XdZ1
No+hAXMFY+Lbt0PasVWwit0jyLc1EFhdhiyAgDsknExuatrX13Xnw7Lx7S859gL2ry/gtM4UuMUk
sklFN4NLz2qTZO9rehWRA1TTUJQMuszojCGeKbsd6shN3278WOesgqgBDRyjdgqRjZDeSwww6WNL
EFi7StPevP0Vr3cNeCO/do0GT4p3SBln0piy2TB0bPsnpZGONb4KcQMwli0ss/tMBdhvIuCB96on
5bvOFP9wetehrkXoUpHB7vQzCmEA9xXP7+uV1QkMkKqpMsuhz6xoqcNOc+aaDk/e1/gy2i+WUxDC
43RUCDs0t9wkwpPDVyT4/L7Gl6F40XjtGLCZjGSXER3BSQYaOawyT5yFjg3naq1Su59ql1Uya0S4
a3vFU2FBAud9D/6PNToBWRGicTvKt1zYUOPIxSmP9WNPvlqluaf7gTghokzXl/sR6KUU6XF6YkCX
tfLPMwYQ0b/2eTM2xFMoMmQw5Btib2bbkZIPHanPLTp/V2511ko6Zl7dFid0mo68z5IffTnKEE+Z
ZpMsncXJd8ynxGnzU0DdY22vFm3EgoIoV/aZ3XNEexCmoPHv7t8e5SPnMWR4f31yaVdhUXGDZ6MM
2q9t4xmfoYQugIzIww3wH+aWYJoltO3sK6SH+3zBSbGEeNYtjgzddTt6+XYOpuGTnn3nikKzOm45
CVIDcPx4oJO66KfhifjCjf3R8tO3n/tYp6wCgiQNfEoNU2aAtT0X2rTiAWXPt9t+/RjyT22voYG1
gmwwmAEx9o3XB/HgBHemO258RfuLoSmHDeWmOLz9fcfeZfn8RYgAqqaJWqOTGYqBsdWbqHLIsnzX
Votcza+Ng1eft/1gYKuFTQn8KwOJIh5i89uP/vqG+A9ileUYHTSgJpl5QB6kxew15/A/blIxWNa7
NnSoFv/6AkPtCXBqSZ+VBsONQUOmKPDb+USoONb3q1CRdw6XlQ5FFsjJhtmLeIJT3qnLzopY+O9L
F8hWvz57qKHRBzeHLgMW3D2YkEk4B4TqWwANidjp+Axgz2gcwrAklzC5ihJRO90GyiOnSH5H3m4t
6skCiijr9302N+KW8f58aKPvb4/8saZXcYMBItT3DSx0QLz9xk33yRTj09tN/9BceiV+r2noKtfO
kIdVn9VMDwerAzindtoI91XDruKiL8aU19pFHTC49+ENkqrO6mKCYAUtxBl+qoDw7aIZkMRARcOH
oGmNy6YK862KAEDqUVuGakneJLyB2hTLSb+bbZ9uwLSLdrT0PnZj3qTWrEBybUIbYhqoiZfwSYgR
1YtktGSzl1SINNLK2YYVnRNASbqbcPJQGaITjaU/VFcGlJ1ix89BtYJ37AOJDIabX15unYnYH9gE
6EFO1HRmdR5PVaOmzRSa34ZJ1ImpIOozEcFRSLWaeMG275QfPQRjAx6zHcoYkh48rvT4qCujS7oG
GL63O//YuK4WhFAGnSbNukwCgZpOEzhahmxORLpl3r8ysGtmi1/yEJKbI880vIiTqYqCuDLbZyCu
kXMIW4oiOcrSsVXj5jGz8hSJ6EiUWgv4jX3pCvg+8QyhvDyIvIXIWdR0B22P7zv6Bktvvgjh9kAp
8UOTZ1D1ujAagKoZTCBODMmyp73Sa2suH7EVAzrF5RlS8UNSRj08SsCGQubAmA7WZJATo3Ns6O1f
X0LPKGLC9FRkgnfXQ59/MVv28e1ZdWwEVkFcV/BAnzpABIDLcT6HvdPctuYMMKBPzPTtrzjy9Gtl
4WnuSBtUE8/M0rxQfHqqYRj4dtNHnn6t2N3zyQZhEGeknlb2uRy4HU9gj156i83n+75idZ4ZHJug
Piz9zK7M6IILY9w7Qc8TPoX6XRly0EJ/Hd7BGIKpn2w/87nlg+w1faojdUIo9ljnL5+/mP+AiXfV
CLX2zKDQsBvqHrpA78vsww3017aBzR8K1P39DCCx3tuVp2qjx555Nd0DEhqT5xI/Ayb90ETqa+FE
7zuz+KvpbmsN3IAw/Qy6LQZASAWwaApA6bfnyrEHX4XoHlq3+QTtjQz8YTONGCzVJqs8IfB0pPGl
RP9yJB2lx86jjZ95BquBWpBX+WScEqBcDgevRLI1Y7QHZMgeBPezzhz5lcpRSCmiHs7NkdUDauiq
uAuUkb7dTUdW7Zp5DyOxPhCj42VQZ9VJVLMqDsPeuPJH3W7f/opjnbVatUYUETgEWV6meAW6SHdn
2NHz+5perdaiUhPoBBMGuQNEuzCFtV1s2U/0zbEHXz5/sV5DX5akHgc8+JSPsRW2H8bSet82stYI
JmVkdoDc9Vm7MCQssBtL7j683Ss/aPuvzaDVovXhSlHWwO5kur5oZbAzQ5JQvbXbj3mZp4Jf6spL
TaB5m2fbeaTOvenO5w6QYKKOl//rzqqZbOHQ+fbz/KhdvvY8q5Xugj04kboJsjAHmVVrSAHT1OoI
kGj2wcwvUKhwh2vIhx7IeNW2fcJyxMfO3ekOyealiNEB6/z2wxwb1FVcUHXNZt+nLMPhYMsoULmw
hTwlVXikcXcVF8DPAUsIJ6csD73LgHVnCvaRJx78SBnNXVvtlTnxlVmFTQbKhvrmlfVwaHjxFcn5
asthAhfbnTcddMUfy3z86Fr8jrdmeKun2Um4N5RgifgCKGYIaYw+6lZstKrU4ba6Hi23uIGsq5MI
GQZ7xvjnSkDxtNE2+EfepbOgPd/V/WtRC43ivweYYZtBFfu7DTHuOArHU0omR86A7irSzA3zO4g7
NbAToJdskkBE4GIXQyn9q12cEig7NsarmKNQQapGpWgWFPrrMBSPvrp7X9+s4s0cCOZ0xthkuY42
TVRndc5P9fsPeZ5X1qC7OiBUElyIctY0G1CzPJR6tj5wh9WXtjFDQ4xWxSECBJTDFLPrU1kY+gqW
0xSkCAfYPsUpDCVllYaq9h/Lio0XoQMKYFEhdShxEwQWwvro2dre5lI9696RYLwwBS4FdEi3TfW+
ivw/tHkLOkP5q4ULG8gScW+XO9wo0vf1/ipIVfPcOrQv4EXhTTs/aO88SU8E5GNTZhVzYAODmyuV
JCNh+xzx6MHyT4TWIy07q4BjKm0F5sDqrOi9YgOB5H5TGuJ997W1EJsHLrobzKrKmkE1G6voLFAk
QBI40d9Lx74yI53l/PNiewWHxOOzpdF8sB2nMcGpBsmxm3Y4oOTeeMCQ1OPGZF+dZWuvnqHGt2vc
CDf7w1I2gVxwWlIvlaVC/uAudMvtQtIoIqgGwQuFWR+wTpO5hNU0cgP8HsAGnJFj4tgfIJ63EchO
4ptk+KDwqSe3f36tVZwSij82MqtYpEwDJgsgIWV6Nh8JiMsCRNBTXXek51YhCNVo2CoQRjJojKFW
rresst855svrvBiUKiKFb5AWlOmuuGC2uObD+048aw1N8GVqaNk0S9xEygd6M5tC008n5tKRDrF/
fWqKAFNOnt9knn/I3ax7536+4A1f9gZraGspX5PMGamdRoCVHfjQB9v3PfUqLJCcQNnLGNA66y6L
fHhAXu7+XU2vHaZa1kGPuXebDGx5LykGwncGJW36vtaXmsCLSVJ6LPTB8iTZHPWQ02Pkys3t6J2N
r8ICZ7Zv+N1QZxMt7i1QDBOwGt95K1zLO+ZwF3fUrNts4i3ZFuDzOQF733CuhfGIawL/hlNtBrEY
sYHzFk5cUW7v39fnq4U5I+tU+PALy9zOvQeJ6rHluOq/3TZEHl5fQGvpwrzghAx+W2WmbewQiC+w
7D3/DrHW68KDCch11RyEPiwxWs9yU8p7H7lYe7KTqYCpjIsrdmPcFOO8gVbMrm+aWIknh3xECxSJ
YYd6FzZa8eWIaD3skfuN3WY6ONZFVTQpARWuYPcMt08fsd0hZiwl4N9zhgDOW2/PhsMIVyeEahGo
mJv1Dp/MmBaGMg/YPzqnPLT+FxBGg6SXl/ihTVwcEBzQTKfHMH8yw08WWEWue43L7gU2A1gJP/X6
EPhliugPidM4ZH7S1eWyLYAYHVulu8O3d4H84BVdrPEiFb+tmwPB+xjlcz5xjO83AQbW8j1o0kIu
2MgBUasv8Wuh6W7wHJ6lgdxCCrf5sxsFjc3e2UnYrePruRAJ7LzwbnX+PMAWBx2C3Ww0+VlO3XSo
zLQJQETruzNpbqMcOuvBdtnjpgB6pCO9ZuCZI2Nwn0dAWvJ7G351qrgYcK2xmmpT2P49nqFAfqWg
DVjHD72AT1rrfa5guQtBsQ28hhPfLCGabMVCXtr+RYACUlkUsY8MKiSek8K0Nnq2gXobQF22Ykub
CS5lAwQgoDWJJ5fyc916samm89YUKS0BH+Qp4YflHe3hIST+JZIAsTmbKWQp3p6yy7R/5fDwo1L7
MgQplHvBT6kzURcVqOPeF3AITyyHJdK81vYq6helGBuT4xoRSPUxkLZCBWqQG4dhKKu+lEk1jd6J
7zr2Hqs9IGS934/AhGSkLC5Gj32CLvsJof4jTa/Byh3poE4/CJL5Q+keQjgSxK4O1PsefI1T5oOO
/GK56qJi89AofUnkKQPyFR/jr4rgGqbcoWjtecqpshZzv9RlYvXqDAusHLwN5v9y4hHkBmoAcixh
FG5dWfLu7Wl1ZOh/AENfTCuqJTT96rzOwF/9jpqXkeUQGvkI73Py3am86CocplP4rqOvuTrG9VPu
+nz2qwxOcN25gk7wTStyB8yWCumPwdCXbQjqYlF3Q+LmQzRjTVrRgTsiTFos/EMFJ+UT28uxF19t
L5BbhysVbdrMrBm/BB+CXkmQkx8qqHMjak7FZqhhQ/h2Lx+bmc6v54eQGK4/wzwv87T6ClPrB5jJ
f3276SMb2Rr4TKUzNz1ALJlVkEX/NoAICRmjpIbu8MEkfbSHH9KUwnieve8KtpbeDzRcHUJNaAY1
5TEBwAXVRvrOQuMPobYX8zGEEnjjoViaEcU+ty3/2pj2l7d76sggrDHGTtkLI4RtUwZhnzvLH78g
33liMh1rehmcF089weBP1q5dw6zdvIO+wD3Umk6lwY61vToeslr00mQWzaLRvM9JtKXdKWuPH6ed
VwL/Gulq5SGDKIJbZX1gN2d6Auvc9Br3owALf1PWNlQrjDZEdZkZnb2haroJAGeAxoPX1Gk5VNYO
Dmh2TGujSQ0QizdKswqE46hLkVSw9n1TuLE7Fv6W4CVSZVstScu8y09tikeu1GvBrF5Mo7J4VGaD
bmPikW2LSFKjVt6SMNbtDc4zEwAV+I8pINk3op6Ao5by76H9v6m9bDlRQX8Kai5bMWc2+cibs1ob
eCOyw2e4VEsfbOWg2eC0VvbuZjk6jGGeLKetyvnSkNtBjKnjoiYv3L0cn8zhYRzeV5tb22L6TWBy
r8bb4eBbTTvr1CKzIbn++pZvriJSH7FeITtaZ9Ti5Yep4sMWydP5k+urcD9W1N+EcFPfQFjH3FiK
FrvWsA2gyWFvuYM/hkoAt4bY1Ny3EGWUUE0BzKK5I3aJfIUh3CJuBcw/KqH6K9VXSHoz34/HoB53
zlDOiFNqvNLMIxeLJD64GR4MUkebNZDUkdZWckXOlYQ2aV80NixuOU4iom7HbQnMIUbINT6FLLo1
qZl62rouZY9DtHZKqHsBkCHnCVYVINtCxIbPdQLzbRa37cjTtoL+qlFGDk7yEwSihsb5BJmkeTvZ
Lfkfjs5jOW4kC4BfVBHw5grTjk3vRF0QlIaCL9gqmK/f7L3tTGi0ZDdQ9WxmCmuh/CfUUn0H4eL9
YKHqf4q+mh53u6ujsg7rNNz5IRjhBnqiTPWZgehLeUP8aFhZVbf7wIrLajWuGUP8B69fm7MN3Bbz
jf2McOJPVdhbmplCxK7XjKdqLtYLc3b+EEururJMlB/rYfgug1EjjNHOfeC0P1BW849iL75ClJWf
A+CvO8easuPiONPBNfo2NtqKwQ9pL/oRENt8XDDrnNBWeAmaCLR8ZulfnGmyYX/5RKrLLgDHlB9N
OfYPleirRDTZ8EFO5APFCnrv22F/+bGax2eua7g5hXPaBidP+btBsBjzdqg3QFDVTFcaPdoSV31X
p43v549ZPZWPZa9tknAMN6qsfi9r36ZbzTGyoVc/6Rae9ihMHdfGNL0KONzPe+/8Y3DIOQZWLh/5
a5n0GMW7ahiorvOVKUGdKz4q4DjnbS8zg26yJ/5UM+wAW4KHyadyPgHeEVG+2+pQtr6VTHmhT3kt
zXPlmHw7KxS7CIVCfjZk4x899MFfxgIHCf5GeK7kahznkBmsZrPbSHdlmBqj5z4JSN1/CpnDi5sY
CDp0qkfk6sHUZb6bqMzftrdGNjvwUlFQ37dDqPhR4wVTNHK2Mj7We7GaQyaQsIEVsTLhKESoAZYm
dptqv4bcoc/j7OQ/M0ziVGeN/cfJHQB5dp11fwBhVIdQuGNqKsM4dpkVJFsohocuWFHY74b92bqT
XceTyObvqsFILZc+T6cNnllVGC6UDqWnfyAHeUI7NJ0B+3bf5RjAMdrILpWuMVmZoj6qYbMO2sur
uLRFk1LB9aLA7cMm0gqF8d7ATBhlp74zd3Qv/YJzNeqafuWNmJ3LArpDj5qEV5FSsQIfzdYvd7Bj
OHTncVyKpF295TSU/s6qTBg+b00hLzLcwTUZAKjMXQVtZG5heYGpYRN6Nvl5E9v8DLYuTHNuk6OB
33tIq9lvP0wt7asrnPHYldqhY9YAegr9xv5xa+ARcWUb6sCAyXQ3Kso1FE5L86Eowjo7aVN6G1n1
Wt/ttrsLqqSVeQ6gYjziMq3DFNkBs6Ou235g46uOLRs17/OknYntraELAXIFawp4qAYwMpRs0LDJ
XZz3wiI3G8Z2f91CXhw4+ft/k7uzsRI0/eYls7sa26GrOpYQAiQCDL8GguvHcrrp2fb6XDEHvs5/
K+GDoSOIUB8qrClq1ePyD/4Hh0elzJVpM8tWz8E+eam2rHZPm7CZEuUMi6A7IdGfZW0FDWZndTBT
/cNgtfoI8cdO3V6xXeX4U4sd1ZIXuCQ7PQt+G1mYTTROdn9jLLHtg8r3Rhae74bJFGmL9ExGXWDM
6e50IvH8FWSIXNSzQYEwWSvPSKeZqbZaL2FcSjujhj0ylVH73U81z/v3xGxc5G57hiWujNUwAEQE
ILPLa79YEL5Atu2R5IEH3VEL/1RNykp8kS/J5oVdnJXu4kSZ9iyZWPTS/gR6YJNpMdwnOze9PeKo
cBJ2C9il62frYLtTHfsw/dLVssdUucpJYeG4aWMWe2zqnPgV6BM8vrmJgjIsRpCI0+w9mFNnxS7/
8/cME+dzUftyzRnFPQ2+Wnvo50H9qocwey7mUlM1GQ0jcvsmSBSQFhG1GLO3yJEGFqqKnk0vBpe5
smaOzNIzv+3Nnf9sqJviQJrDwxwMWETnvL046yrPwHCoIJjSjwcoY9HkIr0JJ9t79LZyAsjkdYQ3
sChfZWbllwLVz7G2tJMaEIDexTDKU+G45UO/mRAFCo81vXV9DKaMuKWc7Ed+Kzsu2nX5ybJtewaW
GYLWC/WftnKCw75p8enMWM4X1dtfqjXRfFoKKpkNR4e9ci/KK+O3WVZ/jdZ/LKrWiavJtJ+bDjUD
DJmB/Ve1oCbKXheLCwBRkY6CCdaoDl10hEHQ8+StKlHK/d6dzYmslh8osNYGjig9jKDA18wCZ4sC
yZwfp3aZomknrNQa+kxt78Rc4NnTxrYEZ+MaRn1RuOloE9sNtQCm1TCiWcyZGysgCoKoNdpa/n1u
f/eoXwTsH5PV9HjhyngmnvkLbs+AHY5bgatJ3LM5P55bpmOTpncDglaowI11gK933oqxPLbj7TfK
5xycmWkeA7zOX1D+5TFwZv9hFJk+hHVvvGAmNFMad3V6wzwy1WvUNvYoJfn/H6E9Smn0b7IHxHkA
CtoQZylRnm4ejiIZIGWes92QDHJu40Epb4mtKvQOmx18jVoBzhU5xiUrS5uu5hojdk/tthRJY6Ph
llCVLrUR8kbwjmapZa3zATUaDP8M3GTagTk5aJn/6LDfYmB8jROFo9QQg1rRtGxOluObtwU9h1Xr
JIUZZrHRe/VxCrvtyGFEDc+ZjOMowQZWt93M0hT7xTY1zth+YWu0H/PwrJvBvjK79uJgqoqc0h3g
pIsbBAV2Ii//zy2yfWBRV0V+ZgHYLPw5d6MAEHfSWfmcTMWNeWeASC7d3j0KO3POPYjR2O94p1sF
VavlJrm0ndVFmfTEXSPCX8UO30eWjri2/fKeG5AZDaZ9z3ow7S8vrPKkcup/46b9Uz13H35v55FD
IEfptGY+ZMRs+O6ISnxTATWAOrryIAnnPtutrA4uDNGq2A6FG6iviR8wnhxTPpTCNU9BN2TvnlrG
6871mdz2O0O5vXKYwKoSq36H/1jcuE/1GWf6fraGfDjYAac2b+yNP3njnDpTWB7tZgqPspzamCV7
UcD9s62rXHR3GOQNggumPGrCcY5D23zdd0WgGLIb20++d+1aP7/rK6+m/ijtS0VsIqN5lAG4x3H9
CVtwcvEybZDGMgk0AMvEmrGsxiZ574D9JKIJyaFEsMVqcZuHYbKmqzesRL+5iQlmD1YcN+OoVJSD
jPxbWIZ58PSY3+m9fyRmtN4qrT/0VGXxwtg/4lFAqZuw2hc8REQazIukMPfCR/i/6scAbnvJw/Kf
F/ZGavel9b57ndARq+3dackt81R4e89kf+XfN53JSHNmUHnvVLFdM4woXiybYrjd2UPUKb1FnJUZ
H4yQibEMhkg5SuVXLeddx15d14nhlDVnYc0+dRUGB1VOD9uQ+3f71pW/Ha+rjiw5gwJu2ybxy2I7
rUH7jxo++Y2airuac/dOsWFyWGfPSLIMHJjrzzFjGGvCB1Y8bLbFm28S8fWWHpk6NcHTYlKOB6jz
LEDUY4Skozlha+BYdAqHru2iGqpf+98i27ctBr+yxpsoAabV7swxWoTWeAhHw5njwlnLnYY3gM+i
/9UaWXCtpEl0SBDDam79txv0fkABPqRWnXc8UQYem0g7O5vl0iC6GEPrbikAeFVB26f5bbe389Fg
ibL+gbzvPdsw/VJFgfawSn+YIzWJ9i3snZYViJbKOj/3fwoP+LnMchFV6CsO69h7R0gRgBYbPyTe
VfKADpMx93npvwavs3/3pRvEtr9DX6Q6Ho1ZuZ7YrZuwYCzqCHVsukIYzk+V3uW9WkFtjrOuYzPb
IK0yEx9XngoflLad97Gb+6sLUDqeGAWIwplHKmehIgoKjjdjHhqSgaJIu47rphLbyCnV5Q+1sm/3
fAb7TPf+2bN7+YF05BY3eMbV4EdIm6n0GD8nIva2sYiBJo4PZpHPZLD0zgZnmlMH8loiR6dgJFHV
r9XGT0Dl3D+zQlOUfHci/ARjRx67avnVTrNjgz/Mg49h9ucqWjeTHW/XmO/RPO+PALbnuOl9599O
XWEHIgd0kjw2m970BgA/MFbvvzyrzVNn+WNce4bDJJlfMJpQrIfS9X51aglibcCfcELxz8HLcQAI
Yx+sFdPpbStMJeDerLcw59YrALTe5Y7y7rbOMJO+C6u7pbHliV9vPyx5e2sSzd7FkCZjLWAB/3Rr
9TlKVr5GMgbSm8qErDuFInIdOd943v8YMfh2a1fDUV6aIh328L8lK8q0NYs+auBvnqaJG3sGgBkZ
ajIeyIR3xuBZqazHwT1sNSdUoKbtUStOt61fYQ5W+fZCKhW+bJYo46Iq1lSJpUykwRfE1oOXyGbe
6ULt1mHMfDYwnKC7l7ecxLVUmI6rNM7IQbzUFuV4AQe+R6G5ua9QUcmTFbuB0Sa0jAOevpd+6nBM
seDAxI/2eRM8+1XagzYiUk443COEU2W1Ig4YyjugBXQOOuOxAiM/gAhcmdvgII90Uf7L822O9dxj
HFkCM2FLqTkgMZHHSt4IdNoz06ViM1haYIRzvfYP2hpLmOJT/6/osvJXU5f5HRel/94Nc30WLuzQ
GjYedM2JCD7PstgRI9njrrpzYd3EIyGkQBvZ2NEO3e0h4289robeT8QGQ2IGjEFm+7zBFIZ9zqrR
8kyPlg+/K8Rp0tb+3zbYHhBRWmxtH+5P5Ub7R8v2b9uU4tlrtAA82Hnvwd5mp57w+26g+hsFO8nE
2mZbFKwQk6UdlAenYkeKZVn3re2b/B7ydPasRzkm2mX/AcFGQJTfFOU9+hv7xbTm7OAw33TOh31k
HdDV7+w0k1WQaZy1o298zOXX4nis1U2SYtPoBzQq/ek0c0FFAi7DXUZLISo333/wFjqsapDB/WQo
CVjYXVi4CTdFkJnr02YyciBbZ+K5kPJojpSsvFyXv6yWj0n6rv9E9cOBbaB+Z6XDbh9+06/ec6eD
HNuXUTuPlgbMu24AsgH5Vg8T63iR3y3Wk1cMT13QGoB9xepcjK5QUzLkhk8TFcjrYR6CD6+DErf7
5a9AdbFlVHNizPsPGdivpsi+6qlp/wVtXsaj8pPSh7atVmVtkTd0Rdx4628jA/ocsAae1jgCYttq
g3jmnnujG50nM4Wcw1T2ddoVq2YpSJfXzRWsIQle5dybh5SX/XuzCqCVFgMS3H4/CLstSmXNkpoz
eayyp/JCoesZQGdPrWSXaVn7I+/q7K1RQ1SUqgKURaMa9220RuvSSU4rRy6nbR3Ui7mv4tCUf6BH
7px5XX+sne2J9Mg/kXjr2L/hiVTTfVZF/ui0mid5nBayMw9m9WT4/9UTNTDeuT54qek831mVsF4K
p2S/0lbtxzjmzlM2j0bk28Ma6R75WZGPTLnXpnehcGI+lC4Jcmf4GbNH4a9J7Q92AWPfoY8fZE2X
1CDaD3XnbXdZUZfJAqblvaXccA9vMvuvUtB0cwG4Ss84Pudiuq+76p3PrASs3f+HEXSgnBSqdEEY
EG3d/LHNwSsB2RMsAdJm0/ouw+ZtbmV1ZpjXj1uxSB1lbkCam3HVrAtViM1+IFeZI16W+5bzJQNo
n+7L3pzHifcz8g2/ulelmK6CnR7qDXJ9mptg++2v9i3IGM14rsoN7PiYDB0m2Cm8hqpyoloK/1Lp
TPHfuFu0q807ED4ZaV6UFLtDVXyYYYFOLrjOjYUUYfZ+Ia9/x3K0ftg8rqfS7MYrolfvjVJ/eRCy
mI/eXFrR2GYBX6ebZEoduylo/1O5MgHl+0vHY2h0l8JrvMMiZ+PkdDZecD8YEFp5ax4tkvGTyG0Z
yV56+1kAPjdkEKS2LMejAJByEfYEcYB8PunaMj9QwOoxct7kDXD1ISyjHHYwgMX+0BZpQxyUeEL4
iZydLTaHtf0citC7KLC/kSrchDpx9bDD1Y58vyJpMPKL0cMRH6eCe9RcDpJtvKuqavG8W0P1bld8
6nzT4V1gySFV4UwUIKxHPzDJFF2X1ysAsztJMkiigb/u3FHZ7hxo1vKG0nW9ZODyhPDu3Kmsu/pm
aV77fGC4QuoxIhcXj5m9fePlKACsEqS4vqFh57fNUTi1JgLY/3q3KhTTfq/+qMK4h0Eb+cFoJ/SV
SnAb419zHH6J4jaWaJQPemXUj3bHTpXUfF6b9s4C3xxTo/zYWx9sC3TZwfKvw8KykDWpK9KCKh55
TIDnWtepc6qoDvWU1tr8a3O1DSsYc5o6BIyI1jKpfoNfT2xiUHPNnh03JGnfYcsa7Vh+ej7162qQ
xWNPQnFets66AyqHVB0nB1K5kE20vrj4u3XxJnq6lnkcbPdoUvX0zeG9GKzgKZBTx9FiBBc0C4Bq
LfK8FbA/XQbNtRygG/A8dTC88FwW3ZoWhcVpi+ogNdxlembAtPpr4mp0euOdJ4IrUJRlnLmzH5mW
cVpmKFkwa4j1TgDqr7uRf092dhma7mFoPQQCYr0r9+dp9xLfwHpRQDfX/sK0hyvyBFfveGAY9zRA
/I99EUb7IG9x3y/Gg1/tUoaJ3jjpt/ZF79klCER98gvkXwNh5nNT7+lgh3czF9w843NkNjiXu053
nvmoaMfHqrevo5DWxW/VO83TJ9g6d2Z2Q4bz7UsnY1ugdp24bXaU5np5yhmFiroKG+TmlvKprsPu
sKy7fg1yj4p4uf/KpdUfSvE99tX3blPXd6AdxJ5LY2SoIZ3T0UNQABP5j9vul27T+lQUGTKDikel
IEwDDB82/YdS1VtDz2uc/ffGkckw5cStQn759fCTTw2T1FwWmWzM21bmteSiF35p3guZv9Biifd2
f7ZGoz1bFmLd2aKZtg9bzkhQ8bEK9e8md7A9pl/7cCUBGl8oF9THyluCJNgxYOarvpLTXXEfzInc
zdPKHGxc11kR+1NY3xerIR78gh/fXPbUqYy7gUlmjp62jl1ZhK/7bBTMEfGZmfQf1gxuxz47TTwM
yBDY+3UVlie0LGCjwjYJRypJS9GfyjpnOtZqYYHXsolko+bPIZi21CmAug4TZu3BOPnGjqmlMNLF
JEwixlOnNZ/CWDcZ1adtve97hnfN9c/ozCcCSWQdJPLAjv96Y6gv+1wo6mDjKYAiL/vyC5jxlfz8
zt24+7O56N8y074b/P9gk352BiBZI0/G9ZHQIKlLiiFeiOmgqmamginNk9cs+AtiT07lp/Tk3wnQ
NKFufRjt8heCFf/OWQN9CWZqflY+2NDauxdquW7EyPpbTYU9Gpf9Ms3jzIQqa9DCXERs+ctXaXG6
DPZ8X/e0Q935ydm6y9TlX9Q+4ZSH36HsKID1ccHY/BCNZnvFmILypDTNczFac7zY93U25okuWW7R
ynq0BOP28JnR9lh+dR4Uuxrh/tmGBn7JpT9uDLZIuFaxopcW+06PcAA2+WXf80OevwI1uTPFk7mQ
167Bb477+8z+WaamjxirJtpT+3y/+g3V12b9yZ1QHQs0TtHmiH+1LU6mddNcdsOZlEeemfSqaLWo
5s+SdY24aHML3CPrMRWF7D33x4S5sIaONvY5AnlbRaTp770IN+6VwM45Mv0VLa32x9+Ttfw3CVpT
dDnt58LS79ntVfXCpqOJ4JO+mb1DsCJQfdCtpkCLguynZoFdDOphG0nRMTv0TGXr+o36/o9oRH8S
bJUOXmElTd0/Gyvpr+U2UV2ypllgbk1t7X1RGvcSqzf/TU344jE+aErgcHnRzDFFzSG10Z4ch+xP
qVcyHtjwYh0nyo/152aWAc6I9l6GV+bHjdjQOq0n3lmhQWb7m/siaHGBLP5RxH+GBeMMcPZAJCuZ
kdsMOj+GcxCMrIvZ7yPteneNMuIuJ7kCtN+wotPeaT4ivanYN8q7Whl3/sIfZbsXGU5jvN6uM2tY
75QxykckVC+syqSFPR99R336YelH0p/D/yB9Hg2PCy8jEaIn/jdvTT9Zlu2nqqfIaF0K0kFXx+PE
wtoGCk00T8GYvxgDKXdvS5+m5HpXYavSQVelW1ad2l5k4Hxkce+WVnUMrfljmUY/3jyJ+Z33P19p
k9gasAl6lyPVmT8g/6MSzRLbRWUEEz6gFl19UeqiNnajnwP65d+rIcE5EHmdlqnnFZhE5vZVrPWb
4dp8PtMDBtC0zPrfM89njL3rLZgqF5+v2tk23X+jOPnTlPVvtEt/6DHuqQisPjblKhMuGC8WVfeq
dutaGf+ZDgDpqXCrk8NU9VUtdRPtN9umQHz1vhKsp7hfLiZ0vEQGNDUqYQ8v2+C6ST93p7acSZ2K
UtN6pi6eVbSNhDk0/5XriLGzMT57LeZEAGOPh63F0LUznDbYXFC+JfsXVZA45XMG0b3bxk+ywJcM
itQRUjwjnv5acyptzinIxBiXvu5jZCuQ+JX+cDsxPeC9ytI9MBlFdeV8KNd6fW2cof4odEVh2Cmm
18CnFFfg6bin8+elYg08RDTaf+479YWrYiP+CEyAB0W3P63dnN2T2jivrSiNN24C+8XPO4I0f33O
aBZA/BmDg4XvOeaL8X8Zux6OfjtJPmvO8sxY7Jehl0v6/1A1HOrcTtj0UdeeK/BqlpJpwmnr3uyt
c1LXrV7g+oNOAUgbkZVINAwqfF68PUD+KTlJIFFFpVN+s8oqjy1BcuztCygDkzYWEwjWkc7CRuvZ
zU/70L5tQzlzctv6uRldxG6rrKNQwesrOorfeQNvQUz3mtDgzkOPHAv2Fk6dyOqkNlXGFlK/nval
O+wmT+9WVPhBRjv/xYmd04+dfi8IObyom2mphKzuJq7bWanh5cOdWffOWayWlZaq3WJADHcNpopY
Vlb40OShRSUwUyydsDr3VpiOvFrWXsIngUrp19uzpXymAGqDhTvbrKA0uhUXZQYzr6nsRwYT1mcE
GrfpG+OfPfN91ahB3hxbNokrZhqPo9qTtRWfw0pvYJmbkWyCJv0SZq/AuCnbaQ7OPub1sAdeQcSc
1BfEO9QMCkuoUi48QBXR4eQ2J2Wp4WRqagZUFz03KYNgv1sLPkS9ueM5zxaeZMZkcitxuOKTaXLK
N1kj4elc0SfN4i5Pi38rOTiLH09ZIwmkRPmxKMiY+zaFz9ayvFFdQAlGG93hPM/Uaddl+LDuQX61
5rk9ZGvDPMGyjEddDvtzYC3WQOAGJ6u3y+x+ndfq7K2l/T2Uzp7sWWjhj7QYzp8dOlm9c7sU3KI4
ziWpCFoD80jXF5GJ27fOXelkuMrsLMBY5LX/ZZMDGki3JgEicyQWE+K7kf1B7lefPZSf53mY9vNi
KecKTnp3AQNW7d+F1+qRP9w7cTEY+4enZ+hNzdzdb95kvPjd3Px2asu+rIskOy2y/tMJFvsPTTKP
GZisPVR08mLGu7grqJg6SblvxT2Vzzxe89x6kMEYRq5ttFSQPYqpJRuwV0uu65EuGC6L0md9rp6m
86gaynmbDo50oe3PsTXMJ82XcrZmOd+NRDdvNZH8C2a18b9cW+hh6I3bidEa863Zxjy+yYhLOTM6
Yy6DSHahiqeVotk/RxTt0dwpt8bovxYd6wyJbdVkyOu6qm7AxQyCSj7mE/I5jhnGq6tDpRhLwCjR
+Zdd19UDMvL9P3Q2M+/ICM1T9+p7NAbyi06Gp3ozOBnrsjvmeeb88NSrq86d9sD8YvCy63mKA5sH
ni5TWyCvYM73K7eK4h5RjDzUeifFNztwuxEdWoc1rW5eC+SGBT/DUnhTsk3leF3stXiaZW5e/SkX
SVv6XVo586EyKlp2FEOD48DvyWyO7TP/NqzBt3K89mROFK5LpW64gXY3BQVqy/rteWtPuCe77Sdr
mA2lW0izNJf5txb+cjYM23/zh6aaQMw4S2JZ00q/hoOXhjQ1PqoBnoHZzAkpA3bB8K/iyTUrOT0g
Tmk8xuKc4Nul1/pMU1R+W6W3/OtCHURVlVFgswL3aR59Dvphzf+tnlO/lHPrJ76yaftl2XLBlOrH
DZKEmPOwOrQOYW7OdX9tnIkNnG25azx7PDeew+jEWnvD595x+YTNnyL38+lWuWlOwhqWeBlG8Kyh
k51qH4cwU+5ptm4dVSXB3gCGQTbdg+KBvthH3XNzhrXDU2Jkr01Y9e87mhzWNKhqdGk7td5fJ18o
LQn+9nxZm0tocQ5X9TweLLM2r9KdjdhaaAf5DWM8GdXub0OEOXY7TZsJn31M29d/VLYD4mQYv8Q8
DiMCmL3kTCx298dpG816G3WWqtIFk1il/7yYxGj5kqPy6emaPHWM5R0UvsbXaeoZESgFwwIhf5pk
jaP+Nrh9mNZ2P9iaHwd5TXfu2VdNisC1UlEPpOp+Z9/JICu+q5ompFE0n3knRSQ5CUQMFMwtk8GU
w28/97rPhc8k9d2V24H9YsBqjABtmrGaqBSyPg7F9L3UmAomZ/xdBj4mlWGYnmqMujEhuHXCy9A/
NI5nf/j1PJ2ccmvpwtmUplb0ompyN/Kb0TwYXTanvm6Y9HAbRDR7z7RaXtAPNwlmh277bbmbd9yM
JTvQxQlInQM/9avNTmRl1kzj0y/ew2U9hIGgX7yE8/2Exo2GCb2hPAPBbC42Ah0aN//1GfN1SzOE
MZ5nE+sSOy17GBRHO1spdBl5fZ/7rm6j2bbzo2U7PJRY/xJvCj/cMuBN4H5uvgp7HB+7NfjrzcZ4
tZacQ2GSBjeL1bxz5uv0ZvhS85sBBOrV2XpKBQjyzpnym8gp/Ppuo0Z2lRZd81lqEVPo+de2XguI
am6vy1INhLcVTE5Ena8L85n01d3lw12ziganQX8DRDgLyTWFGlt20/1u1VtiZhaZYMar7zVg+CzI
VI+uM37x+PtnBKtrQsbWntZ2Mr6w8ejLhv2JOInZpWnOjfdqFExy1v0L4Vgfb4vV8vkV4nFxsSRb
fuAnTKiZJH5NTZuRYdgyw2wH0JK8Op/49StGOkdn/61ydK219mxeC3xuN6FUOgcj+Vrfhw8M/VeH
2SeaFnS348xrUNX2wVGHFK2KwmhPtqGZivDUdOdxDXV02rC06W6prv3qWC+ltTnntVuzoy2yX1k2
W8e1qHFIFcr6zoaRfxzm7Vr72j2juliOjlEW53rsxmPf6fylxktHcLG44qEc9BI72tZ/57baOn43
5zVE4QpvWO/M1xRlf/SznTb+qP8GtmKImGz/KW+qraezHJhXrF7oM106UoNtOheHYZ8+aSc1fte4
4fkKFXkE+vS/tTLlXTM53hOcTgbza/FL5VtznQfakpZjtemQUXASvp4xWtnLkarf9rBXQiV5K2U8
7/P+y84LpEutb8e2s02v7RiOb8PSjodltJ0zSE4L/2LVYFSUBybeIj12mtJJETs4qRmrUC8U0imD
T7YTKTEOj+jr6xQ3IQ5TGtr83V03xnNbcBya1iMNoP9y+nW4b0p96IuBSeD2TCM8WYINi/Y+yUu/
A0AqFkO/4VEdUqG38q3cGRrzc0v9xUHM1K/Yx8uw9W7qbxn/mJd0IIghushdnQ/+0+nicueeIDv/
LZii5POc9dHLyuZ7h4v3vjj1fOBgyK7j/9g7k+XGkS1Nv0rb3SMMcIfDgUX1AiRFap5DwwYmKRSO
eZ6fvj9mZlVFRFZlWvaqy6w3ec1uTCIJup/zj8MYn5fIPwmckAFVeNgeFifr3xx0Fa+W2/ke35wu
otrQ/jrwqva8u+5dZKr2PvD8Jg7rdkh2TbU222jutma2mt1SFtG5Q2sbIlGx3GOUXMiQc+lIXPLy
tqX9eDvTVYiGtPHTa5rp1IE4NGbv1hnOEC7Md6tqqm06L/12FE1w2UFKPbEqs2HGriw+LCrevE1U
swfVqQbaHkR/kTrjcs0G/ahlsewJU1XEB5uhuTDO9Fiv7LWiWZvNKP23MVHivCUPGxUMwDLEYwYV
iSoSt+EdGTqvKq0+/MikQAEJ+CphDcAWXj19twVFuWFWDAuHatlv2VVLDnx2DNL67HehKaMtKpWe
unVQY22DMoxCYYxsqGUTc0sMPP93nlfWYVEmO/jS01dWXL5a04IGdCWj7uAFSXVRJAu6KB+no667
FGa5LuFf1a3MvOTGiSoYLp20t0u3zg+JJqSuhq3DcgdjTjfftM9S6zWf/XSDEksdVA11kh2zI/ek
Jprz3FfxFlJUbqXhcCB0dGyu0C8/Lpaq9q1b56cluZmbsVwxcq/qRSFdOU+KUT4rHzlKGo/xSTBH
X718fk8I79tSo+fuEERgBqx4pNpIRndV5h9sdTWtCC68pH61vCK5avy2vFOtx0XpU3o2fDorfZr0
8qxk1KN6N3AXoUfv4kpNIUi+fK85kDfc7t9T3zvp1d40t7bs+iu6s7srD3fiOnhmF9F5SZ9wHFza
+fLeOQ69tvUI2NulPnfXUHLbgtvlhWbFKQvpfwQNSWxhr1FTxavr7RZpdydz0pDLB06x6xUi0C5A
jYfT6nnsKsrDxUDojh1pa4vo17v3OAKvRZfFNw0KiJc0qdbvVGOXD3TpdnhFB+cOYUfGQTSU4O2W
Di0zpk/K6rB9ovtbGY+tZYvoHpWmJQ7RYNVnVsAGuCuVyG/7fEZLBGbbQPtFunkPBP5Y5Dr1rkaE
dXCgYNFpJ4RlV65BHpw7G3SwXB9T5e5pvyZnHln6TQw0dzoHIjksVcTjHDvdBbngjJQUEkTdVJzn
+SRmqK4I2t2Y6X5AeLdH7MWNNeXRLkCV+NDYVb5lql8OdZRSlgrWfhEnttkgmwDxGVlwPPiU8LeQ
2sgCljBBFgDRyne/jwDatGMBI2arFVxPM4P4ZNJgHyC2+9bAsbKOrwidxJjtujEpvzaeW6E/bMFC
NoMdpFvlNWKPi8D2z2M/g77L2S0us6WjAALDZYLaxlO3ie65K8l46NkmvnfA+FeDmybp1nij/12X
PhK1Ad1OBCO6j4rVu7Jx4jBPJeX9VAhB/n0AKtmnyzslq8kZjaEJlDbw4aiw40TpmD6OCKcApMbp
vG9rhBBRUHknoiVgy6EciBeCAthagvayQ7kKFJ8iNzC5vtN2gaTEGkWYzqj5mFTsfS2aZ8DHeA96
yl9qkJCv8fiNTJHiPbDn/oodPHoswLX2QbNWZ9WazdxnCUtJzQPaJt5Cly92akcW7VkwlMl2YDH6
uiYr9Q2Uc3IPOYRpxp4586qsOxvbCTOATtFyzEKNez8rzFUZlcEbbc3prvW6aKeLuT3EGdNMNVYz
5RUwHGfrNIoDlo2R4dVjnglY0eIFDeWcmTUFHvabl1a5627mLAy9NJkvdIJRkYnIiw+K8YHCBNhN
6SQojWLVf/bCmpON21XVM3B1cTd3yD6qxIrOG+KPdlrC9a6OSe77cpgu5gExJaGieGYKdhLZjwEc
WO7daSe+j+0m2ttlCh9XOC8IaYZ0k3EZ+rKNDihmq305Rc5pX2sUXK6RaVgZz72XVEteLCjmePZb
up35HoHtqICvOoxWHFHETki8F05ECD/xJU+vIhfxKUty8bUPSBygI9GjrFf7XbwLBjldiyYyr4Zf
36T+yFaccnlWdUSMx5IMZ05Bx2pHRPCuDky9JXvSbHIFqmFIZiPRijMXvP5eIW3fkp8Jj2iS5r2j
MoN9IJ0OBuH2xrGW4Xx0VtzryZSdllS7niRrMH/XKuK7EHCD7rl+6k3FVQ65OtGmYXUjnpQuXc0O
Ow7ncpfkQDVmeep8rO/gwx+rPQy7UaKstKVZ4g257dbB9ZrXWDTQlgiMdgh3BFNnbiY8IvRvgJNi
8dDN/G1Sax1SuFujGB5j+oCTeN/wDbyy0xW30WD3z1DG+a7KcISuLKun9uJ7ZzlFkigJovI1y/KX
0bEBOmPOEFdj6oiq5cWyqhVrjKvQhnfWpkbPe5fhYMBCn/NVXhQdwKhHKKvxzMDXwW38372m/6j/
7+HvW9P2n9XVW/HZ/Vqt9v9gadoxhfw/ipn+1C+5f3uvyh/LAI+//Y+yNPeLIjzZQQaptJZ0pv17
D6D/RdtCuOBgHgnpit7i/yhLE18oDkRNans2+6iUmJX/qAG05JdAeRgdWXV84SlJ+vQ/qJf82dip
pe1yuNoS9E1oofjbfjaPdu5IBWquWe+D6l7lmX85VqL5m860o7X6Px2evq0l2j8q3xQ90w5J0rwD
PzpUOT+WqFhk6DtkEuoGOdVMUfKupoJ598O7fvP73/ljqeDPL+ePf0lyNvKqqIELfklo8pO4KWbi
GIg6i7YClIrYB1bOv/5H/ouX4/l8ko6vhef8KcvfKB/oBK2pShijTVCZ625p+xNfxNXftcCAMv76
3rm0jDrgUiSZB77WvzhwKTKOB6OwB+K84m6iqTy6DBoieHYN12G9BfBGPWdW3Di5GeVwHrg+Of/w
0nIMh8grys06zr3Y1qXpqDUyaFQ3cgL2wKrdV+t9QOyF3EXYzsZNWpVCXBHJQFfVJEW77znVPhon
CgysAw6U0Kp09RSoaEEhPs2lc2U1E78Ivet9T8oVuKCz42Kkg31U3xOmVL3hr3BTyrWJtds4ieV8
c7nAiM+SAmW3NSFy2WR1HvhnUaq5+AYcM9OVnZXe48BtZXaSVB2cKE6BKaVFGfChg1LnuJAiOICZ
hvQAhl4vL3Nnj89x57IKBzQ3xCF+ifQINZZzz8Qqi7MxVs10Emm7+yyzqUB0a8/L+xhF89MMNP8d
1aG6pOR4AhWQ8XA3z/7KSWuEGXnhbmxtgi5Rz7S8u/VmLSvrvRsa/Ri5RfYY9aolt8WNCFoWg2NQ
SdMrNTz7aZoLe+vERf9c+NNAWTdlwJvSz+pXChTLO9EaQqZFD7BQWM5RqEQMWBL2XdA/t3wj36HX
k3e+NcNbvGBlCdMVopdzXoDA2VJ0b4wqa47Pkk/Gtrj6QqS2BToSQr0n/uJmejk6ytQe3Gzp0AFi
5TCylFdCwiigbBtT3kzZH1fLMXuaEXbiI8zm67We4mqzDn12Xw6twCaaFS7Ot9liSRyW5j0Jgv5p
jvLpK6IyOAHGquRDyay7ZwUW+YlYeuizbGIYmqmnZmVczXzhBzN1eA4HT0cM52x/2mBNH6OpaGU+
KnnYABH13wrz2w3qlh03lPJHKpfB2s6apIIrDPrEugDoiuxNltAitZmDPqqILFflLTaCYdjkayuj
7UC6MKKcyiCFgzFBHjLDg92UhTO+ZpOO3007G33n46R9HryEYNCmj8E52oYEfIRYwwRoN9hIc5pe
VOtubDIPXrrHQRDOqVN/dA3KHvp09fDs1EWF4FNP8iOr+nJCdR/nGGGimY2/15VOQzu1sisokvE4
MHksyTS5Ezst/fgiytxYbIJAAUhIv6NUPfWz5XVME3eknI2+83CWCpa1jnK+ZTn/Yr5zorb+5sSd
DaxybMgKS6TK+Ga6oXpskbM/Zpz4wba1vfgbuwusctzF+qWQjYdOBqhoU+UaHQ4/zNH/BpBzaw8R
e/4SKTw7fQY9t8tnm+cfGw6dRcfkyykM3ELhQbGSD78jBmyp2fC2S1Xz3ARQBDMuZGoBQ0r3CrHB
FIETb63m8XktpqoPJ75/HzMP0J1MxXMVIOvbZP0wIWqdl08fxYaPlpYc+k0Ul2xPeCb9HYaCctj6
NebZo1xusLZNxKTacmS+tpHlT6FikGy2HDhtcRp4UfmWkHPBMkq/OU+UIXf0BEbWVBsZ/aaEwlvN
QlMvrRt2uVwuq6IhLgkx5nTNnysepZXyGxw7nYvjmTYXW2Ni+R07s3meg5lhmAWma7ZzEsG5lzm1
77uE8Ihbsao83+GqnO4MLwCUJLNX4oK8cetBu2ZbNzKNPuk8d4pCgyhgxi+Iz2hTLn4GAtkpPBhj
KiRWgGT0iIp1phenVPW8cYqEn0n5PoNeXfeCwwwb1o3C1O0ehI0NOkhq2wcDng07t2qLsz7PbSQz
ldPW2ySJh5Dk4Qzhv+R81lG0HWVzugyo/XYjNuUp7GiYC/DBNoq8O3zaYbS2yYfL05qEGn07ctTY
z0EzEJuhIzTTAHgyBPFLXptkOZtLZT4T5O7uzqh0vEHkkY5bk+ZwZfg3Z5ZkF2GK8t1m2RWAE+4h
KwPIHDlXATYwCc6/yZyx+4jQx8Sb2B5kQQ18zeHbWb1zCEojghBoMWm2tW7dpxLqIQ87rcdtnFj2
JypIlBqL49r4qLV3kICEHnY0UeBTWHt5sBBenmZuif+wAT25IIsfjT0Wr/NlUPmDneXBO77J9tWB
NkQcZHWm205tby4h57sryPRa7gPHUKJa+QkOY9jSJNliz0seLV3b7xM22jvXmdrjXkK+H6LVntxF
gmaqjbuI9qPOJucJf/gyh/1kRWQEjA1LWJOOrFODB2Zhc7bt8oHYT5yd2LBZR6bbqrXl1i1a54Zr
QV91NQTlBu6c7Vjrj4m/f8FOFeMXmrx+aA+ZP/nXywTlGkam5ZJpUlXWfP/K7iHqiviOJIEZh5CQ
6J8xKbMk1bnnbDXeBq5dzfmFX6huz6xEKr0xnga3WED+5aYVvT9v2NNbigId673h3QDF95wKTBur
zUHDvIFEmRbjRNCp69kpk2qHNt0+qJIAqXCMg+bejFq/JXA2egO+PV3WrofoxXJFj8KoP6Z/GdHt
oZVEubGTdH3i2XTeKizzCPtmhwsEaCXr9xgAeZzsskCO5ddp/7IuGWWXy5JwAiTtiBwXWcp8rd3e
LShvPOpdW0FT1aZuguZF8fDR/LpW+e3i+/73GPnE1cBFwXPEtw+QaDTJq4BQnMLUlSQbOLZBsKM9
WT6h1E1evbSLOdhHxfJXG3TRssCObLVycjdz4hMsawcAIOHkB96jgWXrN3apcf7lCzxlWLTzUJ/Q
WATbkaYLr2timkQGvpr2YmklDpcCSAWcsvNsh/cU2rjPdmO/BrED2mSPtPuqKrt1Gmyv51RuNZk8
bYxyb4VupgkFVcdnJzmjOgY5gzefE755HzMT5tZqOccYcodbes1HlOq4SebNZAs/Oy9HOXmnbcy5
xYODdWIHaITm3Aj6Fwe/k9b5vATAu4BuVo9LxawAOlq3D3XC3Bkib5Z+qCA4b8BGId9RM7cH7D3o
Y+fCO9b5wXuXwEsunzwinfm9tCbhbRdf2Gep1TQpVHRWgHhgI5XXMuUbx0ViiVvRCbyw1ZgubdjN
OhU3vfCOrGSzcHfZq/Av2trW4wlChtTbpsb23KtY15DOy9wx2A0zZrirovHmtzatoFuw13v5NrOk
ZhkHifjWUlXEBBn3MzbSXvZwDG4BZ4eCkJ95WABCeLBG2jENyNYZBq3u27BCPoQKpRr+c2Mh43bw
lMACdjgOkEHbY41wx/O6zdxzBtvVYp9OeW6122LSAFxWrOrmFtt+1132o0yDXUBMVXCSKYRr+VgA
HIexVY/ZNh89fFaO48l3PTmd3om1hS+N8kB0GJQU1T3XCWr7Eyh4gcJrGTO+GLHHDbQmfXkmA9Jm
jvZfG9kIVZ6Jw5EjRvcQeUiraG4zQYl6ThogxoqZwntzYsb/ELKrQSQc2Kb03rtayznHQetzHYw4
FNzLBiMtP1eU188OoKezW+wutb9GUzXXbwmaX5rn3K7B9ILS6kisGe5g5jov+/xtUftHKMR/W8z+
Yy/7/76uP8v7vv387C/f6v8BaARz8A8765/giF03vfVJmfyISPz2R36HJKT44kj478BTXuALV5Dg
On12/b/9i2J3HThCgi0AMSC2YIH+o7/dEuqLdlhCAxBhLYAeWOP/HZQQGsCCeCzbwUBqO8r7Rw3u
CEN+2nqVp+yjpV/yM2Bcwa75S1CfZJMV9RwRqGIf2bP6wZ3h9DblWFrLvlXrSjIIDHxgSihE7NjX
dVcm51DW2XNOhMbrcYn5sOKWgosmEOlW+4gPTqs6weln4bev8L3hzLWw+8VPvpds6zF5Z2eRJyp1
qeIDTUPktCvGdpv26oF/S+0rnDXiaIr3cLnQWnWeErc40KQ1GEwnSDnirTuLeSfG4oGyKMx7c+t+
LYhX3cV2uuAMRZ6FBsRaaMGVud/HD2khom+Iluduk7h9Xt3P8NpiExMQJkI3y/17QnHjncqBim0L
4HFTTHZzZUoMlXPS9jeWKsYsFMtciD1x/2MHsqIa81VUBNM8OFbHoJg07ZJwbMfO+M1tsBIfcU2a
6dh54hLrQsA6N86RAyZYOywTW7Y257KKneaCSBiYX3Q12fg0uHKB7GRH3yfkPrCI1MYud6KdjwVY
9WBuMZNPl2AHcU6ySKXDtpYTKIxc/GKH5NU8rE6AukzO5bBHQN2iCLJ9c8mgPH8V0RhgE/OKywkS
hX/7dlAVFEVFrBIkpgwn2+oOR+j3gkdnN2URnyISKvbyNsBWN5DkRyzRofFpvWCuLlO634b4KPlw
Tzj0M8hU7Z4HCvkXS1Rjp9AQGXmjjYGKgJe1ehwM47reaifLNraVPK0qiC9RS6X7lkUX00lxjP/o
SV+tN1wxrfPkt3Q2PSIWED7yuSKuzFaboF+2VunKJvu/wFT/p51TPmfEf4+aPsSf/2v/VrwnxA1+
lggKl9Nv//av45/5/ZyyHMlxFLjUrEhbSM8/JkT+flBZjvfFP15tNgAqv+Yekcs/Tir+FIeazxni
w78zYoOr/nFQ8Us2eKcAb+W08nyl/gl46oif8UZFKIbtCtulWJYxRjGH/oxs1t3sLHPOzjcnE+DY
kvqvZdHCOBc6x/ui0qisr10HgeCDHrnHkeg0wYPdqunbyiDScb5Rn73WfsHmlfv5k1xsf97CKgen
OQUFT2j1hQ2NYbuwUcl6V3lUYm3s2p3is6a1tHXR6MJOD9MyJOBldvPakqADaSTmqT/B+to1l4mF
ZD80RY5DFiSFqraSgdHLIjJu5qbxX4PEr8pwTMwE404sBSPPQF9FCIKAHMhNpqLbeIVcQJPGCc1l
Fh9DXRAlMfC1DLl0bo8JZJaPHXhXryVgKH/lasK6kegCAVNcxHp29AFOpUnYoVgKU1PqxmZnSqeK
tjgciDVafIf8yNnFlO0tNJ6zIvcRjAY7JgNV1sEqW0jcMIuNI7ZFK5vHh9ru3at+0KSzNKgQ0UYN
oxtsVhcekhGolVlYYNNDl9Q3Vnoq3ZgWexRRPfkAQfGUEeaEr7Fwm6eJc0GS0NJYCZTsjJsIkycj
EcqSnOgqOTYYE+jvIXJjRRYsohqLP4Iwez4sOs2Qgk7I4TfGb7P5YOUV8nvONLEh/0B8U+QbmxOM
mlSxmKRl8WtIdSP6T1epvVkgJZnLc2rVsCrZGn9HNiRYfWdrfegR6tjOV0R3CfhvzXAejqvKKJxv
XcGY540MpBNo0EU+pce4lajIDIhqUEw7IQr3ij6a7oyEfyff5jYOJ4jJYPWPYk/Bqp06YAIDTmLz
e1z+/x++/sV49JenGqRn8UlISv/2EyX02x/7/WDzvC8em54g3cGxtSuOacG/n2tKfHGVrR0NT2SL
nzghVxwPQ5gNCUsQ+L+deH8ca1J9OY5J/pFjcuEm/tGpxpn6A1vD3y6Z1V0CXFyX/+Fc+/lMGyPA
YXxH5JDVbXcyuS4Ff5A7PN+T2k/Y9f5RlOvv/x6HNa8MMgXtzi//nkDXWIJEMG1lDdZQq4/WrW8Z
PG0/fAr/BTf0W3zrf9JQf/xDvuMHaIgDTu4jr/NDUKpIG7/C0eL/BvsXh5RRKN83bqKvesRgziXJ
aEBQHlc4JVGZFzlneRZQ6U3kH6DsX/8wP3NI/CzMyT6fO3O4r3irfyGqXDfhClNexGi4omhqHPPg
pX55Xixr8Xfx+8c38KfX7To+H6SG5NMQAr9Wrs6tHpqBw3k3zDOjXtnYN71K+lPYleLJ6VvEbPGa
3FgC1O2vX+UvYcu/vUyfJ9bmFUquR/eXtzy1Y1qZPUa7WjvTRa7d+LZ3vPbSm6qAXInRxsTPrT+f
jdHYXXOtVPvcj9KHblYpUt3ai85Jdywe/+bHOl7Lv74jdF8eSVfp2OR9/PwkOORxjRbG4p2qmvrE
z2J9KBlTN/4iik0QYYzH7h6cyBbno1UP875frfJc1g24BI1Tf/dk/ukbxwdEQL3L++QHPAtHDvCH
B5OGazOpng+oIoMHc37WELuVpO2KpKKYplNsNCSg/PV78PPk8vsn4/NdD+iC47vg//LJ9EWxeAJV
0a5Cp3qR5xiOPNpO/4Yq/dOj5/nSxtHiCRuCmWfw51dWBPj1rWRGxhTXrbwanLGPb2uCtZgKYqv4
mK0iIyBLlLo+VFnRNX+Txq7t46b440fNoRIQZ8njxxCppfPL60wt04g2croTmCZSkMIuY8cNCTsj
4qbNuuFtFL79SuS+wv42Jo8uUVztRbAEDdaqrq7eykXmn7nBrBDmMfzSrraTYT2JfdcJtlGCJCSM
PKkpCGDOEtclKZ3XLKJTvDNkUDzAxdnN4+L3MC7TQrZH4Rrx3S2Dub+2umKwQ89rXYPueZ5r+MyZ
OKmdXw6LerTHpcXWpzElrQcrzrqWhEtAua1uUNaFbuvgzgNfCy6SWhf9jnIT1ByY+Rk9yc3ob9Is
SXiLF+MiQlFujNnORtNL0UyMK9aqGB2xXivPuwY2rL/KSicX5DHx+YRzVzTBOxVfCl7QhnILsDiS
FVvewI8F7ZYkT0ixjhwSe1s7goEsrEvH/R7ZvOh7gjjJ1F3tDnd53Djr92KpBf5PVcQfDTOIdSJj
5eJ19XPU2v6UYAwbZUFiId9K19lMSy9e4UEZkMsoXl8T0cMCqnWw5hMOkmg9aae6f8kQAPScGpSf
88bZ6QvZsnQwV0ep9dHmK812cZjBQuELyz/H5MI0OtWNQdPfcBhifJVJcE78Z9ufCxOkHmhowIqf
rsfIo9WyOxeTo2wKdMCjax1qJayTohDDctnjO7oURSdYhGNiHuDatRo2LSVih1yjUIU4UUUb1gRT
4k2TTVwSIInr/XSp4Fjgb73xe1sFsX3XcSwSfFSoatb7tsnjrzhUWvlCrMLc8Kq9Kb6JFYLBnczJ
o7jrQNViEkXH2H6nEyawEFm2VXm/1EnknCvdOcFlhQwj0Xs+njnFezlk09PAuzfvDUVb4962pw4c
cao4GyxiP5ugPAfvlp0TrppDqEPY6Sq4v64n4VFVRwFZQzQUKT5uPxKalOq+O6kUNoZwgDv40CMh
XmdZPjdmu45gmFub255iEStIFYl0IyFF6FngsMgZO+oSQWXSXdXVfbyHL/MY1rvcic67WRbkxzuK
laNFgvjggJJfFuQlT9shcLFDN0oajeCNUMK88L10H+E4cra+R2AsBVaejeMzICGeiT8nplaNpiQS
NB5OOUotXgvp/+V2aXKSPKR/jKKVnUe2YJNBENLYltvXLTCnTWh9Ks47b/X5hhI6/Jnyn7cskpi9
GREc8czj6vUXC3QxFeqltQKcD7BT+I/1mu85MLrxNZEEUIR4NibzPpcA/4R7zpE6rE7llfvRn7IX
VssMupCwCmsfzGuc7tyiJhhycetuCo2pZpvshomciKpHcnE8xyYcj2St4PoizwozGo2ZhP2YWRza
DK2gItiXwC5dxhLpaY+PFbQXTqxsdAA8HuOK3PSDsoB7keWAqmWZwIyaU5uF3BPjc5NPWFZtVUEi
5ontP68mSa5yMVRIpuvEnjgJ/WXcJt4K6d4sjfMtj1zCOJI1bri+XOeiWuP2NU4zKff56jfrXsne
+m7hfChCr12W6apByNqHndWa6coYGMOTKZXELxCo0z5jaCDwYG2iKN4mhVFeinQUGYwfLglqQHjC
DgRKqAZpgmestw6O6BpAdJw31upgkcmqilSPKQkIO2orN/nq48XrdohojgdZlNUVht8xhTkgYSE/
X1bguJB4rXS50GneF2e4XqqHNSfW60KssnZD01s4mUosUcmmTmqYJhnVNPV188pn45djMFyMLmG2
e8vTJEsGmWTu6co8f6JCD7dtsbTjw1KbSe8JebY+OZYJM6OJ16pxNQj5DbOTTyKpsr3uBMjAWUEH
JJIWdtJ2o4GUyh3HsNOfk3BbRod2XlvrgMmhk6erBn06q2NNuIIlBMdNqNfYzfYT2Yt6g073mMUy
COJIM68u101AUk58IWur/zS2g6N6JS/vaMTL9G1LIiJqADochgsYbu+yhkiEqnKjGP8d/7mH0BoE
nsnGxjZME8N3ixDafhN1prkONOml50kUtP6lTZjVapEK12BgCIcx7+tzwp0SksMpij+fsppa0qKv
sd524yI/Cnu14GIhPnF4cfohfM4jAgBSv9aHkUZboIagA29MPULSSGoEJikJsEYuU1aCBMqAeOS5
qyjySWEslmutyX5DzdCo5KmnCLq6aFySRq8QBMfZ3uQBtMsU5OMKR1WZrhTXuTXjGzqSeFQAWQkp
yweYnykItnHbA4gclUGCJKUCA3xHDhJOK95Nk2p/qxrE68/cFP24BdNC1ExaJfpsxN15P5+1yDuH
Z6mEyiCzRpIGkhqcep9lTnFaeC6RUsWEZ+hj0Z0urx0Pmi7sa2toUHY2GI8gyUqbpgRUdMN1TYZB
hAOmj5/amntv00yyLE4TMlUFpHA63bftapbHPlblfDlm+HpuSpF0N3ok0jycyCRFp11Y6tJqo6MP
M0lyizAWQpAAQy3zvSBzp7nAfBP0W0wYUG3rWOfpGXSRgZ0XmHx3Op/j7rkFfJ9R4JDGdeORVHgT
6byIX8hoip5IQ83TQ97AZm0jqxxI/2o8mW0lroflqaI2RL3WeN6Ih1mdldEw8e56B3lgOA+k653Y
mWOIhc9KmGzEHmLTrTW5Hz1KYB0uiHLSa6dd8ue4joBNlINqCn4qSuoNMDgGspiZSIS2RxIAwikb
gKUaAaE3i66DDzdJx8c5G0tv11mBf8M3X7xrO43Pm5VkbFp8veUbMqv1NqhTkiOtSLb3aROnKzvh
2lylkafrczOnc/7pkvN415N8SzI70eH1BaAVDLg9ciGFGGCsdwLQmPmGTOdMIbxy5wVzp3dMBC36
9r5TsX2Zev68EHmPuvvcaQW5KID8hbWNRe4FROwSaRLW6OtuE3vErJ0qzW6O7/TJtq3Z2pHU5SPs
lZkSYYPuFCWYb7fNKcHXExLmRRP2mpJ4MqOA5yzYENqMe1kFUeyQVm0fo/h1RmHAyFE3bZlYZAnV
OfYucjV8UIcsde1yi/4C94stChVw1sv4K1V3fLo5EOiDNch23jl0D353fONUAOVF9W0iqfc5HbyA
kGauvCrkqXU8vi+GH8jYqf2I9Kp9qyoCTMO6pzhrrVK4CU3vwDurWt1fmpXpjLRZONL2NlDEcO7H
MsoIdm5mr3/ieeh8RAytOmYiN2I4ZXYMnGVHvIlhUE1nAwtUdG6qML9HFEBwiRNZeEjobKgolrWq
qzINJL9nlLDHpEfL4H6MMy8+x3BHUsRGLeDQWwcZR7Rf/TEiMgWrmILFoK8jCbgjS2N/KlH7+Ymh
Roy3us9tSGW9ZhfxME6v1kpq4AlJzMOjlWCYuwoYV99JWmmHk6ZAQ34SQ+TY29Zaske0OTPlAJ2c
yS5d3NzfKObXakdErR/vtJN7DS7AfrhObcejZSwqBk5VPF8Nv72oUfRa7kwUZN1Gn7ZKDbz23AUX
C28g5WAUZgzAo7qV5KFFBb6qjNIRasoyjt+ikM8jUki9XVtXvhqqa164bMgOK49iv42IWUNAGJPx
VbvpiJdFBVNG2HYSkIm2kISA8AM9APbAMk63fa4BhLW3dKSXVti0w8aX8zdDLANd61WaqqNrVtwS
qZan+wXrN+o4uVCXoqKcWzmjaBwOWRDVta3tRn9AmZPyYeFIrvdJ0+MLEkE+c0GZlZhwEszrbyqp
ggs30uRHl61CSSWrleyQlJRfeO2607ea0u36sAQ9Jq9JOz3Iu9H6pCJQDHlSlmhvIwuepgq5w7oz
pEZ+9lXpZmFFlG1FREaKAUb07brA9ferfdZblvsC2ifhz/keX8V9rL8rQctG6DQ1sYlpGjg3g6pt
sfOz5P+wdybLcSPpln6X3qMMjsEd2MYcjGAwgqOkDYykJMzz4ACe/n6Qqqsz8/bNstq29SYzpaSR
wQjA4X7+c77D9TE7lTyTz0jH3RyFSXScimH6KVqTpaa145EfG9YLlJmx4lsHSkRvvM7oKUib4gmN
myT+eS6xjO4SRYDjDr9dzyleCy3vaSDO1DHvYOluOqbtzCVLE0DxGmNzOmwHp644M4EmLtaMEiYW
PBPeLnEnN1/NsUkyc3CVAYeWH74XhJDiHZl2bWxjDsYME0QavSGFRN7WGF0OsVkZckXVDWUImwCb
3TvRZs6YPZlgtSeJMnwdYI/aa1jS80cxJoO/4VJN/dU0JSOTktaavY05z5G9nzoSgBu7oU3tYBUW
UJjclWHxaWb4sY7SbUz3ENW4cQ9RIhcQOTGQcAfWI3IeWJ/ksHb5C/oOupRk7y/V5P+L2v9LLLLg
/zyqu/yo3rM/Tul+ff1vNdvz/oFaYhNuIOSAzrIoxr/VbM/8B6KKTehh+cdvyfqfQzqcBgheMPYc
cznSs0j9a0hnyX+gitpoUtK27F/2hP8g4cBL+bOb4HezHfqG+RddjWKoKcRX3RwU+/gbikb/wAE8
Pza+mLeuZxg3yFKIJX4HwgSkgOv7e4vVbp+EqieJaeAQNMt6G4CgPADkjre+bfWE5GO5Sd0p/dB2
Pxy8lNWYvFoy/IAv625x02TrUi8FEmGpdzlS/x7rUfRUB0l7iUoG9k5UMB52wKqwKafNz8uD8GnO
Cu74WZg/wHcAe3cmDOWNmaqDXcbpzTdzNmyDNp/nClfVKsEn+5jCIIK0QrHyYIJbSfIs+5jdMfna
pj2jphr/1A4EttyQYvVOBucb7l2TlAeJKx5pEDo2TPCKOz0qdXRUHB/BXKpHYr0T+FJdv9VWSVi6
0zQVrx2A84pjtWPvGBuWP2Jaa261FTnluu8j46vSLVEEsFV0fsRTfQ+ow90mcQ5yw1NrBoDhqY1T
cemwHR7qQE+PQ1JlX3LLDV9iNE93RdUAFS2+OSVrJ7Lnb0PZdaccWzyECWqHvwRwAMetyQhkn3KA
P/cs599GF4MbeIb2p93XxiUBSPU9nTvznLT+Yqwgr7Ei/GzCOYc4eayT2XsbZSo2TTvbd8hdoAes
PsJEyhzPctj3OM0bcTevXVuuJz4r9jCfpZUXx7lrq++pW1GqkBiQ8LEsJkudwrRpmVTvyLM3W8yG
T4JSpr3dPVehb6/KEhthnZZvYyYOErlgK50QBysB1fWMc/oRF8WtcvyjcGllWIxqrlZbTsj5nlWd
TWfob8DH7+qQIqRIdBc4R6yrs0H8zfIfSzLPPHC0vTHKn+gBYh/bcQZaghZVw6Z2O5k/ePQehJ/v
DZFClnNhVQxpSY4Or2bvPLYFPUE1tMdDkBrbiMQFx+Z3nTCYTLyrNUn3Z1IY7BAFojiAS8f8TqZ3
wXqJn1U16Fd21+2WGS93CxEU0nd47UfaRkYdH/wsguKR64fWbtJT43loQR/SInziAFFHHdpDZSOi
xpGErj1X8LJSCJYQH46A8vfQL0FkTaO78/JH4VDZWhjpSzr4nKmewWdsyjy6r8iwHrM0AE8HNanA
k6eK4SZMBC4n11e91ME0Xb8HIHmwouKzLmJvJTCl5CJ4k8V4tLHOr5muQ/SfcNt3nnkEsvPgMAq+
iyCahqX71YvD70okD33DxBXl4Qc7hCuPcU2jTFVtBIT1jTNJqPdj5HH4DryNzoyT0YUU2UTRojvz
S+urIq4d0QvqMP2jv4Uzl5PHj3OkbjmWmJfaN8hVdnG6b/pkT8FJcHGpx8A+u8klG/RuLpB6fL2B
hLzSNsZ/uKfJoRJcidIBmdnFOaeBfN3aeb1jGB6saBNxjmxon0CD/QQjqL0Z8K9LbXeDo2fFLufK
8SJHJBLAJkRX3o1pTgPtZB999ENO/CrFvQA3Vc+0GkTjD0n18p2nghejy4orJAZ+dbDccJU8uqIA
b7LGklzdRUT+YWZBNK/x+pDp8NTisjFG8zY1ofpJNQIx8imAlJqPG7dJ7Yty5ncVVCaeaPhq72BL
Ovzlpd+wf4qA3WL6z2+yafr30eFDE2PRPGjHDff4d5KLaQE4xIw0d6cK9XEzVCK4S0vcV4CpZvFS
Dma1iVhiTz7NDdiVqs9Jz/a7wS7vc4784oedm/aVHa9zxJaMvd4vXWrMnGpTatAnUND2pUS/Qzx7
zco6I5ZEHF5BVsKQBqZM+rq5Y2Mp0tU0opbJ1JE/CXOfmrB0YASGzhpBEQJP333LiPJ3U1FtHGMe
TySRw7sCvyp5C9zBomsvgB456eaD80wwtb9ZzngqGJRckU7ee7AzV4Ij5VoNJiQiVQYPgZL5Z0Dz
7GeWI+xBXiuci59wq6YB+EvQRGCfiGDRuOCB8ruNU5EsDy4w5UD/4aBM4LPELQ/F54xTnqqRWOxc
KDLPA37TTV7iel6Z2Yx5IU1H4jdeBMt6Vl+6sX6q8yUlU6oueDcVYYYK7y4pBr0fw+SMGIMni8cH
S2oIUbmdPZ45vsgOebqEg3KNe823NyJsYT7FY+uKzRQpF15FJJuPShbq4GYl0XHcFMeCtqWLKo0C
a3CCSIydVYtqyzKWbZwYZ94q1T3EspTrrGnukdIgmQXD0bEyapSJlG38hF6kCXPrkDpn5g7y0ndf
qOzLP0pMa2CVHLHljBRsR7Nwt50Ei8CAZUVbU7rjo8h5GJPvoSgrgzsPlaKo+OhT8N+RZTw0I7/o
yrR7SAVkfjjsFN8Ckc7UgjgMe9fAHd84IGOL9mbFo8GP9arwDK/BHIwf2i4aYgLMZjdz1RCiiK6h
GyIL+uE9bN51F2bFPmqx5Q0dpvwxKdY1euHsNV+atNvo0fnpmaNajngCAhBBagdyjC5hZfdzrTAD
4WRZcSt5u0xCWyb/XtlgYyl0sE+e9AbKiDCzyHaeMAvx4JiX72rkX1NKZnal9d1Q3bDNQ/99VLxO
2q2PpUOf2djrDwb4Z69UsMcpcNuMmf4xjLqiic7QLssLfhTN6jcwnllhNLcONuCMVUqaXarpziPw
g8+eKLQwNg4A61Za6U4Hlb+Gg9RQImPezRkyXAxnoxpezcn4Nsq6uBB8A8HGnuFEH+cIlsL+qSz7
YQ77bEMr4Z1NNsZPaQlPqaNhrgWwlbEK3UufCgERgP/crZTvrGOX/xDarsnQ0y1hygv9VRw3QBfZ
19EJp31pG/XdYIpV4JGkggj+o+N0V4cEbpKlgAP6C5uc7tQTdV9j1Yn3vleJDer9fT+46S3sT+aE
EJXXIzSDqDqp6Tmg1mUlRQtdt4bZgt4bD/3BHh9Fz/G4Dz5JslrgWCS0QY+zdEeHqcGhDZZHAd5/
gCIRZliluuINjidt2QXldC7YX2UeJ+vqMT3J8N2ZBAfuklogj2Zw3aPoPTZz7+I4cl12hAXpt7px
yjpPcXlpM3VFwyyAojjg6OfgAFfjbTaof/XG7ogT696DMDQc4i6k2pFYZu300XGAQTKyA7hj8PDa
ZobzVMzeT4s2vqx5wrVOfrBLv1Qj4cYwCj59Nc9bMz8TD0zWYzZ80EV/wzBKTIWYGIjJpbEn/8Zw
MDmDT6avkYLYRSOMAveiGBNgWAO/ZY5fptyLHyoCBJvlbeLIne0k2vS94xjOJZVP0OReYR4fXUNv
6zrOHu1+hP0WUFBfUl4ywMI4InA3343YPUGcxmYVFC9DbD5rxQgLlA/CPjNRBNEvnk8Xk19RfDJl
3sxdlu4cWG488mB1M3q9erIQaMkuMmBGRsA3Um/d5NlXleHwQ9MIJb2ZwtUWGSvutFVeGMGeuSi8
oaSutin4eF2AsqnY1NIr+9iH8sCQbD0aHq5izU6DzNJTD8Un0RHWNbxpbVxyR5fUJsXfE8+99ra5
Xw7ABAm4njU6YT35Z1HNe8epN1L0V6TlU+q79xEmRKaSoVhh5hsOVdp55QbnzXmaCROGYQUpxar5
MCR4MDqzNsOvEdqYqp0/fCbcVTtXMSuwxiLau7I/Nh5cNUcwLQMdlYenib3oEfrJnRUK9lTzIWdv
GvNYaS1/RK41qyd3CgEEpqZ8MVL7znSVezar8uSrmnqc5NHiu22Ew1DVJ0apvVNimM8NWx6rtj/q
AbK807kPQ8siuvR+WrN4CBCzVkOC1p9TrhOUr8YIw4g4y13IIr5gLWigOUQZ6BAv6R5M8YAZ58gU
8FYkBtpfIQlQ9xY3q4XvWs3VCXjNk2N2jHPa6BtT+/tkJsEEUFUhN7vUvNAPWT3LVuc1TSF+cRl0
IL8G5KXBkXIMG/QHFyzPYap99nFG7Jkk1I4H6E/XhRfC4/GMptPxZocXJthq5Zlf2EwxOPY8eHwx
iaPAN/VWNcWTwq9ETJs+3qZMXweJbbt3xLImJVwO9J7A/7WOKEk7uHr10W++NzKgx5BsF7Da+Unx
bFkHwSsdqHdKZhQdZM/2WLFxzYxyLUyeLLJispHSNhekdMLpkH6nAt/UZ5HG4zdkXCyQdzH01I0N
Q2jO7TO5ANKi3VCtJsszOPfWbICQ8zZR4umd6pq9n5YvMEEOWlrfcSmkrAXDfLRTBxHagUYevhTt
sg3x653fdt3RgwdFuUPA1d10T7m2GXgHNVOapLd2iZS3gtbMlRV3D2Ubf6rOwLdNu6tyGdVbeMYn
/w4BnewAVGgtF9S4oUW0iyAOD7g343y4WIn40tRs0giin8uk+zGSu74gJAMQsYqPiS+hWzjbDEPQ
7Cj42xu++DJYKOBczO0jiJXxOELIg8zLGSHOAPuzRH5jMG1hqgmHa+6RN6ZWsKV9EQAvmBd2ijO9
wFVxpWHnMcaBtwYIk6yroWAWJ/F3VPRZGoXxkffR97mO3pWTInUy3seEwfDWZjaqyqr5Umj1kHtj
vOEcQXFIh7RuV+leiuxsKp2wFCUk0HPHe3R947mmYOhAswrFwczmtF/9aKJObxKzGU+2TZggsFsg
PoEImYlhOajGOybOj3zy+ZaWjnjrxiBX2m7CXtuh07X0LXB55vddh/SBbXWLngH/J0IfkLF1zLoG
UE9tbRA2nlpnhAxXib1hdOk66QZKfPKDTMJnAZIETF7c7VvSmRvPV7eZnUAyOJ8tE9TQf0hCjypf
7zMkn4VMk/woEo98PV3YwkIUIIF00L51pdF53U9sqRU7r8kp+VYle9kS6FAl8B2IPTUkpzohA9lE
hPjIcHnrccBooml+tEKDbiCCeKsuMblRLbWtkmmdNBQ4YpWlEsftN7PZiMNMXIopOsdOir4CSalR
TBZ8OxmOvRqGpXnDkD97ZZ5yUHJQ6OiaMaEit1Dya1hLdJhBJajfGlbpoxYuiVUpgSxVwVeW2osD
czizfIocErSjlAeG1ZA/t5rogd7dL2Tmrn2tGRhp3Z6jwLtjtvkRa+9HX8aotpNIYD4Z0F/T8Sao
0YJX5LHZcNlk8lzdGUPX3xibvonBfvEinrpy7OCzQz3v3T32YH9DedS6y3IoZc5z3vVbi9Qu3pyO
mzQ60nFxpfr5o8vTFyxqaycpr6hl/TpMPRqTi/h5ST/DCfgZBOFypQQTBcFlySILMTo0jJ3hFuea
0VCqZLkObeORjPXVrGau9Fysa7eMVrLnwTPz7COvs6H9gPt2Nj60wVo7TwmBEEbyCDm6/WzxAW1y
19kBbmI/SrGkOTv35UQPWNjsAif6mYh4pzvC38wTX8Jm2KcGm9EKeQXD80J/m+pXO7Y+8N1H66Fq
+cqFy5+Y1gOKs9pXtWkeszGw+pUJzvcms5kKDJ/9AwenTTjMX3jFa3vIH/O83qKyb42afo0gAjtn
d3H9NtjusBIt0f2yi7/23nzFx9JuG1s+Mf97wWU0bvAzEOCJ3NdqHDl4TAoMNKJPn9ZPSZRtI3q5
CpmMtH/K50ao+2LW90k8cDjI7zP3xVGuB0eueIsb65ga04/W9c+YKmglp4CEhyg9j+CNCq/HH8aA
Ii8chnxWsiUVuye1uq5Y6LcZl6Kikg9w1dEiw+ontsmFbm9zVHX2l2RkdBjcyWVcj9qTbjqmpG/N
srhIenFd9y0m1C2GNNopozrSunrGObNrvPhx8KqCsGn0SnxzlxOn3/VOeqrr4SJ6sdNL0Cfs7znC
lpc01A+lN3PigHRbOWF6RhfgfS1OjZO18JbVpp71zsz865Cx7vDshAZvQGKoEgjrZnnpDe/Br62E
/XP6EGCy3SdTeAiKYpc5iLU8n1Izeszm4s3BL7aTA5hMV9Fa0XV6NUE7oBjXvIWcEeykAaWrA72v
8Mlxc4fm09i+9bI4xODIPAm91Q0bKnUqLglq2HT+iSC2JejYUVUl1FW76QT2gOqZMNgnVuDtvIaN
Cpf6cbAf/Dk5GY53Vn5JE19zl3fu94CRTJSK53HIWtrOjdeoRMJqIU3FxfTWh/HBAqOrmupJAi+k
IuLNT9lpE4xetc1kH/T4BPINAZazfx/E+5kcPpRm+OuZEN8ws53otaOVLmgwajkt6Su5GhtGRgva
uPPdEIgahkU9PQxdd8ctdbbn9GUYfFBeSr8WMf7EiUqXdCpPbuFhovD2UlLKHsyVuE0lg/aO8bU7
dCduik08EH0V9mvAmYAUvXGwk+qa6OZLQrBiLVRDCkz6WErw0Zyspj6lETKf6zzErv1kWhmV2N5D
bTCshpkwJtkP1SNyIUdSzYhGltUc7azlrNx8q/A4ZT2mqcTSe5CUpjVd3KlgFYANaiX5vKktjtCN
xdY+pMscwHRNF5W9cjAPrWcdXxShF4FDZ5W3LRaFep1oqsoLZ1oFdnYkYvFpRsar3RXmuqbAYENy
8gd2jpKWda5vk04+tIRseuxbyJ5G2VVvaIuUO8E+1pxkQnbnEXbEenK/MlD/So4XkIKp03MwJmTB
5ya8AJ0E+KbvZE02ObbA+jUl26xhXjs0FR+Ahzpudyfi7Kcu++hFmktNkKuawwyhAUXXJwQ+U1TE
cBC9E8bzVnae3vs5h1Uv6U8YdLuVkaVnOxCHQn1JOX5spxZP35x9xklPtzbiGdRVvJQDJiZ2Sk31
4rnBVxBRYoP+sorNdz8Ln80BissQ7PL5MQNt5tS4/eAE4ujYOEwmGDF+s7LmE+D0DmP5dsR4lbrG
G06ko7TkdtYZgMPhFQ/OcS6S7xOfLbBVjEDRE3Ngg3Ne56iTKclVmRRfdNJmTBqegwSEIw18CTgT
vFp0whGiKOGzIafGcpgwcobOPa4LYta0QBo+wtT0mgDShUyHONfU/rWck+e5ya7MR9jeegwFAqSj
huPdbkhoqBo1RvwGGdojHM0+kOA+F9ymdqw96Pj3zkzZxgY75Wf2jvzqiwwazRxFXFP6hXCvEnmE
sUIPtQb9UsJh2U1Imtt6urdi73OsHpse9jKiqF5Rj/vJ05sjYRcmsJq4dK0ovHQUB6WueieE2a07
7e6UCT1cII6oln1Jt7aMPNpjtaectTQvLVdWK8cnDnAPcFUn/reUZ9crj75VgwNh7+o6Vnh2h0wB
uza+kV65H6iyLIz4O1vKV4+B1DatuGZS9m9HYxIkN0fmqikB/ChfNNBm4aoHkh4pVETBgCD2f1gA
chYe52GM4pscYbhYg3A3pWEeLNRvZOLmZ4fWYfDk3AxOXJwKRi5j1uPnK61bOcfxgRN/dYJYIlYI
0exweV7iSvYrmr/9dcNRe90KU+6Z2cHfHOQBy+quNI1rRU/0uqT8gh2MeYggV+ySuls3sfXNBqGA
4IJlpkpOLnUja+iaOWOLjrsvgzhVU7NimPeD67aH3EnQc5JZPhcUgZXrePaq62hTdjih8HxTlpjo
Si3Kd7dFRGNxC30IDEL0ZIDzboHdRPiD09HDXpCckIhuetI+9YmuwrTm61E+Z5VJ1NYI8upe90nG
YNDEH7bDKl0fWXcQD6x+ZwF4yiezXvtue/V7Wl6FpFYGLnMpaLhNchpd0/keyAs2aZL30JUqoMx1
9VFXQXEdM6ql8Xx6t9AhN2z0cJ/WmYfTbUXTfLKv8AVxmrea98QcIBHk7IGppm7ydheI2NqUopjv
cgO6JQeYkQ1IJes9PQLRQzH1FOVEtrOX9WTuCtwGwE0T2/9eicRgdINwjSvOO5V2GG/p9aPLlLDJ
brSI37LNID3X9fE5BaV2iUyGP5XuYfs6bk04rqiaH1PMCJRuDOjrPa8xLXpgNSCa6HflHHGnszC9
KBVTCpEMCjSW587Ukxcc/djZUzqXAqOnGT7uuyNZxf4jlDUWAZVyaAb8ucaptg3cisM/nLFVVVPH
VeaTPvOOwmvjeWzRITQv5jU+20PHPsdaB1aDmR25PseWoWQYUvPcjHvTjfOHCTfOOTCU163DSjQ/
xxDDHOc5bhlfq+RlxpUFqaIfUItMYai3niDAtsVtegA3wvF6JlB0xFkPo6Nhb7VLqH6tkeMKiMhz
i2+2hlq+a4a8Y88UQtDqvfhbCu7iuyEmhJao6WGBNiI8BiKvdi4/Di9Z79dLXN1/D8eR75Ym88Wt
onnHpBZ+Jaqb9XXMxXhzyDJuCCU2u45bJIX+H7T7SWLKDBGCDumYf/VqPT8LYZR72+eUwfMqOM9T
PV489jNXNIzpmFAeCI+UslSROagMLg0u0u6jR42K9RD1kD1onDf3A4W3Lpzn0tEPnHUYy3ld0bB5
p1RiPoq+C1HUufs/miiBZjP149UlgfXo2RzY1xg5jHsbbWdbjfEEfy3x46+dHzX3TuSRsBClA1Pf
b776ftBMd2nrkoIt2RWf0djbYGUqWizpjVPdwr9jV1maVf4Tr629r0IjGHdhwRzw4GE9xpNeJQOi
SDgxfoSPXixMI8pngfqkHf7NWfcV03JrdK8sIBKNJq29C67WODpk2FeJfVdMswHJS2A86BcwW43g
0ayMR/IQfASGx7IYiCKnhM0fX2dart48tNxtnQlQZVgyjzU2oPvGK+295X3Lvdrdy1ZE/mrohP8U
z0CQRsuutjNBm2rrdnF0a9OBjIpfdjjRyiZP9/hrGd3ryL5OXSzLPXd7EJ6dgbo4nNAjWruntaS/
DK8yPWTBfKrtSCIz9g2NItJDkdl5bXclwYJtKumje49jZLMyDWPaDnmNoQvDbfadv6vsz8REynOG
qGz2TV6Q1ODB0GHV1RkGB1N3zyFRNJuZrHZfew5Xb7VUGnFDTfqud/rxjMpGBq10TYA8Y/Ctp/sB
SQT9fF0W87TxIhHcNwT5wJ+i4qNUs4swk/A9d3oaWeRUDcvu2zuFfuZ8oc4DLhveXvxsRX8j1+9A
fprdXUrty2tbR0+eaUa3JBxCvNUNiifrp/qKYSDUZBwlaADEi50zyMK8Gg1Jk6ep0eqitPrqZDVY
KbTiVdzip165DhMUrACc1xpclmutcv+YjrIKriIr5PNsR/NLzkNJtpBR8I28MK/ETRjD+6ROCFW4
mpYxHwx1slGsCmOR4DluR8wQvms7j1NXGjhnJ+DgWdkCy+oWlYoS1U1uy+mNt5t+BsdH0DPoYDqZ
HHzX2YSMU2C0Xg8U6p5hnAcRRy3H/mpGnv82M2bYu1TDLJ6pLdylcFOglr31fq5uWDQoZ/Aj3tOV
iUdiG4+dfs4T7d4NOF62KQxkjhQEi4CeOcmzXZLf8iFtbmLIS3SD8aYmCeOhNu8WJIMaezJKaQ6j
jaN/63v2Q0a48DTh5r61lm6fpyhEDcVnfx9Ek8kcz0o5044Q59GOsMZI1xecqVJGBCDqvUuVWnTS
jEVJnhv7Og2mc9ZDDQu5Xu4bp+kaKN3stIlqgFqeJ5hzq0BVzv002xB8jGLSG4LVs9gWVcVpQ9oS
dpQ1OmfOed02rIsb0rZPxMtHffV7aEelHaAEtlNgs/YxQVFNrT8Cg62hisbhoZzA68pAVg8udWvU
npG6wLQmJm8Ti0o9D2XGlB4TeIw5jgfLu9QzxTm2w96ozFv0ViPMaK6A1UQmyVzqz4c4xmUH0O1t
osAoBKuWDveEBoZ3NxXWLckEcyvia85OcsF8SX6N2ggLk6IH7U0OqgzyB8vpJb45vzGhpo3Tfq7w
CFiGH10U3XAbROLiDsBH81MyoCIApOar5Zrt2Rnt8GiyO90SGnTH32nD/8g39/z/FA94IeP8z3a5
9Xvx/v1PVIvl6/9JtSDjjSnOMz2BWc7D4/Yvv5wBPudfGAvP/gceBQ/XHAgM/gumzv/GWDjiHxI8
DvYOKZf/8R/lvZ0/RyQdj0S0dFj+TGCJvuv+glz8IX7qwYcG66rDJ2X780wPQBQVbGyHFgm3e8kx
NsC8VPWoU8o4y570LPwv8G3dho1nxWEH7xmn7VUHextFKZ/zVjtHJzRCZe47OdvJO2NLdHoUCd1V
5YM/OE3I+NeshN8edRMT9r23wyDFnsBM3MisG9lUL34ywfjxY1yErWp+ohmY2VnQ9FYjLolmWYkW
C7zgT+EQjSkWkd8vq8X7XSeM5kVjAz0w6LJunjxqlS2m73VfA5XEipCY06oBTrdM6wPB+ERtsYbN
goa8uDCb4P4PF8D/JX6+UEf+kER1FIFQWzGd42QGCE/ZSyj5D28z4kJcFY4XvpHsKLTPGLolHLDF
zujROJoWdUjSAXtvUH/gqZ1HJtL4/otxl1ZVH79yZtPUYGoqgHhLOrxLRb7pO4vzCevXqJPpSGUi
hX/YekgeQtzoeiSFNR05Nm+2zNOWT8CRVk3/T5UxUqEPNVQlaYAs7Os63CaRznhdIU5CXlcIhi3y
98s8lEM2q31gDXc0jlRpuQWMbCqGtXmIsS8lY6m+M4wS5YvD+8irKwxz+YZUPZj86DEKhxx3neQc
otaum4eddTDaNFBPhp0qsgMKN6IpTjNNZ73apwGwXaQg4buInCGmuOp7Y9qi17u5AyKm8EaStlTr
OvAGvj8zXWMYzriDC96EtOsC/oQ6nfDTapd8VAxCSpi8hKauR8fYE1UQ6L+SJAtfQkVZzK8dJcTJ
Pv7+M19S/P8nfLx85ArzvYPzlZQ1m+2/fOQYMlyZIXm9UooMZxajmRPM+s5MNHM7jIal7CLYyXM6
EfLu2b3OT8xIdEdLRR64Mj38/cthXfnzy2F4KjzX4pkAYsvz//JyYjfqGLuOwUsLjYFLY0zI4i6H
TT0ZIJrkuLxVg47yKroZFsfA4Tzip6Ed+O9fx6/Y95/eF5fVTwq2VWgkpHaWF/qHW2FehvrsCdWL
KtPSzS8D7anQ+psmjaVzA98bg3cC3wQXj+FyOtcl/o96EFxa8eQ5etoFc7/8a9CTr6NN3lduJx44
JBKse8hxE3gfpd31VGmNJf2bGGyJFd7+/rf4c2qfD1cCm4T/45JwJ+Dt/YVR5gqftcmtppfRqvGm
reTAoSrfOvSI+NM+stvaHu58g67x8d/RI8Qv6/Kf3kElWN8kSHBHENr+65oNBBTLxWyHLzKX/RQ8
o5SniP1dK2s+QzTL5YereFjuAYfTQcKBH+yXXzNAwPZrXyprpgN+FcXhcqcOg4gAN/ZtKZbrIgSd
Rm4SGTvxH8o+tyyOIz3E1Gat2fHzPWVTT/QnWWJWrMLlMA/+V8AzCQpXVeA5U3snarIiX/lubzig
FHgCcJO1FZmpejdZGCS4cVvIuwMW3EnxnX27QsLdEvzoeUV56y13JUOnZU0KmB3z4ZsE/fnKZgBh
i7NXeRHhxooZL78Jpw3aQyg8/PVdBkiOfGuzS2J+rxEdmJdE6VvOX0IED5dfD9MC/y+JCUp9QG6s
+eHIl8KJPgk79Xo6Eb4JwDoR1TXrDxbRgne4aGdW6i3Z9ojBa5BZAFORo82IB2AD8ZsNaic8VcXH
KdRCqhuZk5SPpKhUOAS3CvSBNN6RyZa3PWNSzocHgSEbK5ocSCwDXp2AsLtvuLS7RJyzBNEKs0dg
AQqGo2xwNyzd5EPHl+oqW1615wQVv5fP6QafwtAtq1r++3ViYdXGU1G1y3O0dFUYAdmerCYXuynT
JGuQIilq81eFuXQGbnmc2/WHTDqwdZyGfn2rcCF3yQf6nZaraeyIJDPxMlvcNCFUpnDvxhmE+Wfi
wcuHi5NMJNlbN+gljZYqLRJMmDjelxfc9b7sT5Y5tawxRWCR8939/W35F8yLw5qrWFgUIBzuT9/+
RYT4w+LCCU2GZdCHzxFlpTZIJ5N1wV7sNi29y1UZ+cM7bIE84AyHp4DHX0/z8IjBaG5UQ2KKS6VZ
/f2L+m97LJYLz7MxplsmOzb11ycBB8GOYFEePYe0nHDVTXZKN8kOgzdyyJ69Rza/ai7P8UbgM+iO
+UhiAmVe1UZ3bJV20ns3mnSLM8+NFDVqcga0fk8DI5N7KMnAM+/z0M7nV5W0VlLtsRZa1mNNf8ti
Bs4IZEUbLmZGw7XGN94gGk/84Z93FHnq5T6ReO27YyYI56OAEMnlwZ9LlohVpWhwOtc+aMRpHRqq
cjeta0vu/ZqwM/dy0TPITAnp1i7fvGqI4Mdr4eSCl+f1CB4Wx1yKZLp/Qxj5yyqMq5zIybIVAKFC
paz5l0dJ3+Gt8Once/r9Hkx5o7phRwKY+YSn3AmusluV//7nuv/t2a4khI8lwsKOjjX4LwyZSAZm
O89e91r2DlkyuAYzZIH1Px+tRCtH7kw5IN5h1IZcz7/KotbcBP/8EjuO27re2EmOe8W3vGVPaJdM
1OM9UexGP5GkwHsGfrFJWbz8yFpuv6qRQu7dPAlpcxhTu3Gdp0SMGDQIm/oAS9wnNBWrmx8hP7Th
I+46d5RQ4mYoYvPKtSo6KE/2730aDQBuek8TVcgP+P0HYZvLMlr+XlTFMC3b68SjYTVGPxj+i7Mz
a47bCLb0L0IE9uW1m93cRIoULcrXLwjLYWPfd/z6+RIF3xGbEeR4/KKQTHZjqcrKPHnyHA0ROAf2
DOGmXZymA4xH81mn/1Z2TGvEP/akypjNhTvWojpl7q7BnwttOa2GKRs/k4WRvR/wYosYQsEcItLB
llNeovcFskfb/YXt18SaMnrHJJWzjHWotSsNZKBz75zMjsLgVBQGwC0z6EaJnyfApJwdTo2492ce
HO8Ciu6KdIzOMWtZaBnZF2+6Lpi89wMne/Hc1a70cxGOGKoezZIYiLG5qkDoNheAHf0c5EgWY08d
G869tVgTh/9aNUzC/8ckytcpCykfA8ZOxVblsp6gd2I6yZK0353enLj5dazkj7xroFE99PXoMNU/
F35FWtDr3Tz9hVWGVy/XDJ1PsfbXovc6dVdgzIPlXiOtOWIDVIbgnkxGzLhaw/Nuw9T2HjQ/de3b
FhJOl3wm0PM2JfUN03EDFIKYDgMLwezmbSbI7I421HToXoylbejFouCA2ASGVJRQxMcyTJ3GujW1
qZ/q63bRmRb77ePQfJEUcwXsY8N1WNhoFMFeeHsFa9vCxlyb6QWHgQxEDKWN2VnOkL0Klnwm45IL
vtVtz7sGe5G363mIIc6n/3odDFc6dG1p3dkggRdPAr6LXbhNU7+oI9h0Ojn32flkl2es4JBKAg40
A9kQ7Hqy3j4upLz6+DIu4ymPgeE703bRIaAxeLnYkfVHEMy1Ol5Ip1UI2JARMkd0mMH84Cu6fVp0
2X1qMzAWfVIhv3sTfDEJNZxalgJP4aI8WZeqzapsrV9iLUGk4olgIXF7DAONP/bgg65tu1S3VjyO
yyuMNdrSnzwBKrTLRQm66LCraFCZnCuXz2CicdFlRVC/VHQzCH+W2mBxWvL2bvK+J5xf+1nVst32
XLkoFkZbv8QVo1j4nJQOqMeZIVkJ2Zmmc1QnQ0JmFfeOHAh27Wz3pD7Yol6JAULyJeyiI7Rep/UP
cYM4Bz6VmHkN6VdGagCFT9hquIF569toe7j3Zgk1HdPm0Habn47mS37aekuFqEVuYoLWfosCX1Zx
DbCXLncU4vmYMBkeUtuc05gZfsGnt6q/D9pC8m3IZXJSqfBP083ESa1dJZfugqlJoUI7Mz7y1xnI
K4eGYSaoHx8CnzZ5cAbkXavvJcIknDF0FW1SSXUCVnq79B582Cbr+X9ZiackCWblUNHfY8wCGnHW
jVALjR+4lOcZ5noVOhAPIUZvHEd9GnGPZ0RkKJ2RdS+E8tAvYagn59AP6WkdSJHqsWEQSaaLDz50
EHzx1tTV6u88l4qTdk3kZZ+BLTIuYXVIpBiRUqnx1DKGiFfA2nsIdxLwE/7fKm6ZyfVU2XJeoQOh
cymIf9lcGG6gK2iD67cxH4aPQsyPmAoR0dhdkgSpXzDY1iyUkjMXzILSQB5wyLg5H02RicLDVYE2
s/aC0ILgVTr8x7m44aCXQqOcSBcoeeo54A9TraiudCWf7zHV4TxlwEtyDcMJCaEnEgI5q41ZwxXi
yDSa2bbnNeFZxWeLRg0qOoeyQFx6/H32TJzl7gf4gz39+zz1wuaUDBX5CGRnZ8XMe8TS9J8GG00+
mfpk4RkxOlSlCJWmWchAN846PTU7Du6scddKUsYmPbU1VrA/4lO/Zlbd65hHFqOvMQ2HKYSboYe/
NDoaQlrqx/8UlJ0mY3UBEm3ds5336+zdtQEiH805LW0cdm8Kv6QZgt7MmBA7XjVmacbmTks5loxD
XmKZB8Nj7ix9OGNuEa33Lhy7pH4swmUOlhd2zCqGu0Voh0F8reduIlWSadMUpj8vDq23htpPutf3
PM8iqgt4cdQOFfdJmmaJLUFiZXyRF7VSj+5F9P6+IeZLelSqdApqjnzKfiprgyaRO/DwfjTh10ml
9nHgfhc9KS1MHbU3nVQF+ayL8wNGkzHZZRV/U+cHwBSpncUdzc/ONEv+bbtTzLXbWhYDV1SM9H2G
d707PMioOTYQ3LPBlC1frvGX0qtJkLMdW21krnrI5+c9JWdkc33VSqYXlnMZxDnH2se3vt3bL2gI
6b9rGabnkKdR8iE2+PZ7U7cAFg369luM7pAfXRtFgPITyBqCY9ppsucp7h4M7OIDHUpa3NCIYS9m
i3OPuVC/rt+DWMPg9GaqV972qWhyz6/PBnrIWnDTmY7Fu45XRu4oaco17NOjZuTN+C2CugA23qBz
ycCDWdttZpxxx2as92iCKBj5dULowk2edqsV65+UuraIF/563yaYvUuZi3okCJR9eVAZbjMx6JEP
34JydQ34HbPdkuclsHJ531Zl8KVMuk5SY5bJQpONWQN7NdqrhP3m/wbrwebfAAsFEDH0jhdVU9rz
A1WNggdG72gnwdrGbUqwrVR9MJSeNG3vUDua7emEhhI4PvNvOvvrHhFIt0hOcR+Rv9y6YbCQvhRj
B5NAVNLkNDLgHiT2342nubNzj5UxVxLV9Ry3jLKA5E13M+10aKm6lrU2o7oUrA2Ve2wac10cmhCD
r+R5ri3w4RuApADLUKxZRgPVmy4YEJ5hAIcTj3mveVnkLdeM52z33tNgPrN3C7f8pMJ/qzFAxqRL
cW+TwaA67rzLxtNuToJwGYJny07Gsf5d1droWWDaii1XK0UVymsOT2NmkpOr+XgPXG49AHedJUAt
Kmn0u/Sxaoi1C3IAzwpLQAlG9jralR5LwITNwDeSwBMT/vP3IlllBCiqI7+nX2LKTj3Bt7NX+xmK
NBgGonXSLpjMSuIjan50bFBfECzj4+81rMu1L92UQO4YwQnQ5ItYg9RCObcTgv2jwdIX23Q0dOD3
qHSVABWbGP8Wnudpp4VqvHaempyaLTm0aYzFDiWunXrtbRXPDdY3aGJO+e8gWXAkhk9Se0Ni75t9
aho6PROdWgOJV8L02/gEP7gYEtuKn+fQH6gSUZyVhWC3buf/QQ6QMuMP5BK231Om0XQm5aJlTv+i
/hvIdfdSJKynYEXRCkuXVATJa6wXr9rakwf98bO9gDZ806QOcqCwerbvYj15kYh3uCMwL8dcuLMs
M4HETWJZRTMOEPyt3g6OZGpExtEcTIzjdbwkWG0ZipXUJR9fzLuFbZou0A5Vovz3DjmTNKGvaOk8
l+6QsJf0wZbkynJAxWKocCsHXFciPfj68feKBvfFS8NBlGoIlWC21ruyP4jmiOLQJtJsIFwJLUy2
cjnjTXfEoUpQasYbhtGX3DMW9yWVc0WdJQdGj94/6cDko7mEWaiB2zC4igJ+C6SEGbv2jVnwdnNc
oiF5NKJ4xYfbm5FdFSh6ypzkn49vynm3Ei0fIFzeLTK3AhxcrER7iVdnTMfnHfgPakw3vgKA4l9y
SrzVresbPAdXppXLDIGe6CYpza6vjy60e24q6qaGu+lbDCXRkqZuySvWMXDVt7W2vRCLzHRwLe2o
9x2l68Gy0RRCvAKiJlIHqBQ6Gdpcve1m1rXdMznXfx8tQxddgQ3DNCdHegGJHUuDCrbblvwOFMPd
/8QrzjRA4F6XRvPJW/Q6t65dLbEdWNrM847lKcdz3A/uhmbstZe16hEJ+bm/jnUZBZFah0VeXNfB
JaF8sfGG5OYi5gnaM6q68jpA2ASi3VsWSNxxBMLprIvKp3aqOVO+5Ba6eO2xCVxnma6p8xj16g91
5tuldovib12hl8Fkc+ozn28kGCB+/B7fnTZ0/S2aii75lvl+bYIBR6vtZf3zWFqyQ9cKgP9nHjNE
T08cIQYuDlUagGQUV/Ci+s9fL5vCCHTHoFSmVn+7isi1EiYlx/p5hzKZl0OEETamL4hwsnVS0Wq1
uIo8Snnpn3z/haIPp61D1HddRzqsMIEuE5+4t9PUWJvxKXIjqapS/LMEI7WiIR2ODgrBc4AcK2SC
4b4BcuAFmihlsq20oAENPu+1GX4SghsOBGT+Maw1QcFL1Xra0/mlClhLYee0uofMZIRJOrPo27fu
KwttDWmltdGAsg1mEGNZjIdA7wfEXHpjYSIGpnlI1GBoASVa9Pw+XgzvApULFmhZACbCBjEugcAZ
ex4TQtHwtIcoyhGbV75zIizK1eZntsQg+65bSrtgcWOUe6ai/bQAuExIcZNGrp1Oh+uZPg2Gi0M5
NOYcl6J8/q0oe40uBbGM75iyISdUBz7r8eNbfxvOHMHfbdpJOl/LLnh3OJjoqvmhV81Pi6YHMyZf
IbB4/gpqXWTQc/6XwPOkTutfraUBwt4cCJhbuabpYb/ADZqGAHVvV72NSLhfEeue4gqiJ1QsICmk
gBizrtsSEq89ztVNYfYCJODWxs0yQW2kDmIrg/xR52HFD4b0NdklFsOX2ouqBEfDWuTntrLQQVSU
vzAcDW+FXovtun+4JmI3zhH9RYM0HJxIEvuhZ2IwvrfJElLrrp+sGYFC9C3ko4hZK5fhg1tqL0YH
Yt4ejXQYxtfJwEhxPkF7l2GCQgNzCA+JulDGkuXGvNmUXw4j3csf45yayrwtphbIDAPYFXAeB5h1
Yuhpnq0u4DtV468EcW7Ds9NGQZB/L9WDmEhX5+VHMUM+so+m0Q86rnQeNq/LXZHigzecocQ6dnPv
os3Qrc8ROBQ3UNpN0+Ey02YxzyzpCqEoxAGZbIme3rgm2K4wwcNtjSRWbnHjzF1t45VVM9WGVhVn
Sp7AZZtHrjo2w2bIvkS0X3hhq6Au+m1MfF7Dp9x2EyPFR9DOw/XYk0+AdcX5BFrzHNINdf8I4dJz
KWg5OwDrGfUrsWJ/BxlkY/nI2sbW/NveTQtQ8AOtwmO6i+tTg0izhfa93vtQRoPCjCA9WZmxwhJA
/ViubwU+gYdjBDmu1Lf458gr12a5ZfAU1OQPnQ6YZOHsizshU+EcDNx55VQ0d9USgk0oJ7JZGsGg
ncJ+sRdc++hatDheVXbDQ7SNumOFdkNuFdpNFi4R/7gjy3OLU0l4l+jkQ/MNjXygdgy0NK+LHnT0
+dG1biGkO+Z1tiBQ4T3WCIzM8W8MXxRd+2q6CLlqKACtPU+j9gZnWm5p77Ayb5O6kfWOio78v5FR
D/vYJ3VvfNlPDzr+nGUPM9xR5wae9wyh0bQ7N/mK1mrGNQ644/Krn+znC2sA9jOzkTTuOEgNyghw
07f7mW+HpjLn1dNIiEY9YoU5g5UvxHz4oIemrGbOdKt3gT2PiiWw0wl8RRxa4gGlDUCkyhTCg+nW
+Pq+atAm/Oh3RgelEDIsV4MHukNZsBZo3jVMdhQhai+Q0GSSTNdKD3VlhE2G27nudJ4u4ylMIT3C
IZEDaSdmBTrejQ+zE9IMTjgQAJJWRSVz+Ah+Lh6ZDMFWI0xmA9M5u9U01E5ooTHWPWmYUR6BfgNy
UhI6C/DSD5ecXysYVJYV3XcCOO4tvybFDQLqbNUCuADCJSUKuyfaWlPd3zNPiEz7v7+4mHmj+cew
Z8UWx6YZvaVBqXK1+cOBwu/DoDe8qfyxn6+RVY8ML8wW5nXzAcr/xvBQZ29sZlJJKOx4Z4SYfiis
D2fFdfvrWmewqA4+Et4wJ9BsbWKu0lK4aNXFmKTetxKJse9GbY372g/3bo1CLWGUuRgE7CB2FlX0
1XX7omV11sHYg+ruB/vOVkhl7qd5Su3VMZqbbOkE1jabRaB7sk+rDa+cEaiBMVNQRn59J10gjixZ
RVPOEIIRAt0g/536YtYgWHTfdUDV+mjFIayxQ683Lpp9BlARjnodROvqtswohvCYVUhjwJJbLDiD
Gp3Ou493wttkkuKdxqbp8z30OT3DtKQC+wW1a+XIzqJgfYzySnpOqsDT8wF+gM/Ns4x3AMOL9c+R
i7fpC1/PGIDJcvXALh3z3Rk+jtpcIVQwP5ol2vxk2o0t1eaexRDOk/k5SgqdywhKiNtcTYGOAqv4
/6HqE+vLX6o+roa0ErKeYdkW9REilG8fBhiZlwHZpLw2e1iYsUaAaxZjcaKBrh0HRjHT6TTWVcVe
Caae9CZGDZ6aiAxUiKn7agWbD730icIZ/B8qd9GxXYMwk6YBEiaA5ZG3tVoGjWX551D5UTF+yzKc
Nih/VE8m4QB2i1NE4F4+zZxsuZP/C0oQ/sBNOAUtjz4XOOIlT8aOe4alYPN8LaOKZtOJdMQvqzOp
CMv+1IEN8BboPclJsyKFnT/uITyoYrTZDowYBEtxa/pN5uD+oQ/D8KUPHY2xW9Qn+F22ywyl1hqx
vrDiNl5fO5r24B7Ao+BQQ54IC3JaGPJgQ9Bkmp899LvYOS5TCfxbgMCsBIMwldddM0Rf2LiAQ+Bh
HmUA/4PuNbTyIZDZKRkPWYdz5E/b7OHBFIgZyybk8AAnKH1P6iTUWDQ6i1AchUsIT8uibGmmVKAE
bdKBZahpNyocZQ/XyPS0wdB25NGOPZRUrcsX0wug5977mtZygOdjvhHu5shahmMXzSHCFRjTkfCe
BxOX3uSoOx0EM32KKb2fLXp22Us9QdUVxRl22IzcFs8kER6DLG0oHet5aKOiKk47UTrrIbwlx4UR
GZqLs+jR3SuYr7YRGHeunFmTbrmPSEBS3Y0T5111xRQZWX6FAFGMLJa+gi4MDHoVgsV1aSAgipu5
nCW2Xi/8m5vr5I70NTdsakcO22bMCAmdkUeud5u6jfCI+tlEZ+LkzU2JUXJl58FNGYRGgHQHY2G8
qv2Cvcbwuay+9YUU3MHc5Dt1PevkweHWiTBFgT9CC3sI+aLQxkkdbRjzUKVWFA1fHb2EOXztTzq6
7GcTXU6g3CmzBYlOvDniuhhhloeH5ttIupYl2RzhWAwjMsF1IMFgEdy78lBduO2JZuzANBqmIHpO
xgnX4Vszrdz4NoYnTWJXrwOuO/csyplHqmt2ym9z4guTcgk0WqxjzV7WmRPVI61tX1u3Fjxsz2J8
C2et7H7xQvw0boyKQ9VEG3Z7mPAX7LU9+XDn0dUjpPsE+HbVJAXcf93Uhw6VF4v/aSfHgr5chaBf
Swc4yE1pPFieW3Nds19IW6mfBfGFjIcC/Tc0JGYXjdeNP+aVoVAFOCRZYvtfqnzt+F2KT3nrvT0T
Unemx97WyAzNj/Qbw/RXhrgG1IJqxMV8wMyXGmgrI4d2zFZI+Jig0oKtUEUorXsnMsq4PxIxJXLv
m1FPSg8LDnx2DA3hxAVteuc+Ui9sdm1ZZKouDGq6NNlNi+EDKCLG3dtaG8bVvp2WtEOx1uT0GaPl
qsoQoeCc3zOIfJwEzzd6uKznMdcJSGdg18RpjtibWOEL7QRj0u8a8N7FPWk1Xe3qar9jZ2rrEq1r
BhWH8rFi2IwVBA8v681j5Q5D+TPfwsjEyiIecPYjzfFEIuZ5yAhxRqPteZ/XZC3ztRdHzBUwF1/E
2V1tashqX+WQ3sfgsacIZU32OCHxvlLfbWjVTgqu0ZZGWDaBw1qkSPah78M4mXhNr3q/4j0XH/fO
yTjqAgHvJCNzXRDkOHBwCehrEFBo+pQBEoOM/dPl4R3vjOisHST2aBmDHTC8uUcuYn96KzKW3HKE
vslwu9ad/0TDHvWHcSrlcozUFpx12vLMIgSpBDXxpgHjm9grG1M/VQx+hsjfd+FoRWSBbVJmh842
/bR+8SJemX7KyDOW8pQNA1LKd//iyGB1XHfoa7IjMTOoZUOrVkGDCQFBCOtBRCuSwp2DP+0M5YcH
28RT3D30WIIiLJt2ncdTNeZ4xPjyuG8z9GFCjeHxZGpXwJ/DnGKqnD/V/BhswAOD07KXR1TrIDwl
VSYrmAkw3/Fuk9mXG4TMq0PBbU1KN3ypFD/eQ0SPmZGDk8ct/1qPSDWy9FOdk+jsJa3HuMWB9A9z
ocYZ4Aj7SE6ywbKlKQgFEXfL1ypSJcroQZ3du+ThTfkUBqsErMaoQ66IuXL5f3s6vrdQNJdRvOJY
jejZ+a+Lx9DxbSw2ygwgqusp1Jlmbm07zLIRH/i2vy+cCaTjawypTV0MDKBJwI7pD8oQRwp5vj8z
rgtKg9/yxinCAK6RMKmIRmMdywKdypY091sVNI3mnJMGjuPf0aST84SJtJLi0dpOMAGS4jaStvI0
bQTQDqY2a5rwvD1kQj9/89MIAesvBdYiLZq1mIrwVEfPhYeLhgKDEtO1Gxey6bDjFmmHSOZ/fuJr
ygG6BGvlix7Qtk32G+x9uj+sGr3YGHkoaLPokcDhevYQA5zMBsDqXuCo/bjExEC+GWaJzdPfI3Yx
TC63rDrXmBtIAtLUvuwiM9F0Ln904SGWT6NdphyCY1XItjNU6yPHL4LvqedSivZBHZBtWclbgBOz
pauqj5y0oXQHojUW9uCOGDRIxvJ7TomQCGohDDPwt8olcWCbp4Wc/oPfyTGwN/YyFQHXDclrt0Ri
Ub3G1R62Vefh5NYemoFhVP9san5PcECiVmhsezafmlHM+syQ1J2fTcURKOZZviXFh4bVgERezbGP
TNzITi3QH+G3XXrt62uCG1jo3HZETX1GYyULoTfs970vov1h7DvbsSvpP3eqYeXPXsnK2m9/D8KB
xza0UBtnEyKwNIGqk8YYcFu9Y2zCN7rFd5znd55U8oedzMrBvSD5WFT3M145Xv7FYRR6wn7JQWH8
b7BRguVVHoY9Oa3ZNZ77h80/kssqDK0ZQ8tisJhRndBjVN4RdCsi8+e3HA4PkCgf+oEE3QGdqMc8
HOTVmBEQ6B+dNFuaw4rjM3+MPgLo9olV3QJW2FVY9sHDlDSp4FelZfGJrZPLH4GdwHU6cEnh/KeF
cov7hzAQuTHLn2Wjtg52Zo/i1eH+0VsDBTamIGSa+HykZlZ/z4dEcDqrZcJZO3TrLCtXwUYkEB1/
2YGiSMGAdVvLwT8kiWCTvR0KTP9xEXlZTdDgBJMH/aVooprbqo1fisg4b9uy7CvrcUo4ZvANw+kZ
7y0r49H8ZCZGVg6jv2uVQMoaUyu9V+vu46t4V0vSfw9oX+I5Ktx/96Ix4SHS49paZz74yCkPt/vW
yWJWA2XH1rhMZxSNlutSbdhCtSxjlRl9fDFvO5eUknRPIQXoro5ZAgfFRSmZwmBrOiccH2JnFmbu
PJJlEWG2egDxj20rlpNMh3z8xe/eBRZhrmGR5QOLG2Bcb2tYs/eZnQrs4QFpSjlwvRY4Lbvfe2uD
3dBo3nOBMRmC2P47Unn7x5dxef/S9Ca6e8x5gc6/ayMPkzF2UTHlD4zFKNQydnkNQNgJpyNlPzTk
q72W//ibjbezlvTEpNMOGZgeGV0B77K2bfAyhwUYal/iopMSMscVG21YH80UTJX6hhD8E3aYDCfM
qv4c/EbiMVCERHWsY6LwN6NOUxiwH1/b5RKFqs2zcAAqAoPRhctJEISV6c96of5lr7AdRcfqh4B8
XS3RqYw4VveZjMJ15RDBHupz6GVbCb9iACY9PFgEpoETMTnNO+jHlVFB22y/ZChhr7D51DOBpDXq
3zDPaOzhajB6T/8zz1w52Qx8WYw/mwGudHQMGqjzwNAR1sPpDQpDMWIBHz+ti1FBWloB7iFYIVub
j6vvXYBTeqhDSG9W+8tU+P4a/7AQi6mzW7pptvbiE88JaB6TxsXvJk8ITGYe04Akp49mBvofZw8L
AOQpAVcwHtonD1BVkIMVkpfv/0GuZnW3K2+LRIJBj1Drzx/fw+V2dA2u3zddk54YLiSX7A+iJspI
UO8f/p04U5utxniNpVb5KWm/nzjkukyAijrwWjg86o8vwnnLl+FBmtiz6L5HOIJu844vw8k2CiK9
PKRtlXPUjE1X+e1DMAZ5+IpwjCaiWhp2GPHzqsbs9snhxIUxi8ons0T2Y+85Czqj9Yoxyj912EfZ
n7FmMMNhHdwOP2eNIpeMk0HjRZN2axX5MB1RIIlAyIBn6UbZ8IFYNXsyioqEzMQwYylU2x3xraJ5
7GELl+DUzU+a7LCP/iUD7GgbS6LiI4eJMcgJgZXRmVDv8ysGhK8aH1eSiYEupp1Xkaf0Sar2gOfm
wCgvEfMcSXxkas5rxxM4udX55YG2h8w9jtkiAzf62Gh1xB3Ew1BcZ8hCSUbqd7IbczOOY/3kOaRm
9ZXuWGjW3rVNDBXqRFEf668fvz3j3RpiQIK4wSA9wIxBKfU2pGOxHNsT3c6HHemu1e2TyVDf3QET
6ggMWvmUB3QiWxpbjOkoAuoOKTZq3jNLB4HN0MgRvjKeXsJLU5M/+20XtNaq7/psRjoecI3vhp81
Ui/7qEgXwB0gAjJ3AQPlcj9YzHMDYuvtF2qb2sGPI4piqzwz/kCyvw847jt1LTWhXjMnSXWlwnY8
ekKP+fj5vu1bgzpDIXAZBHEZK/EAgC/yhhFVwRa11O6Lt2p9C2+uCwsEw7QZCCQ+/H9lBx5S1khp
0E32ZI5Y/I9+Rd3pmTSUZw4C6KqhuCdzjUrVGHBPyBsbFwaq+UnT/BLvJwRg0hT4GH8Dvb9L1ZAN
kvHJqf6SxKlHoCmow9w//v3+3IPB9+QFnXTeQmNkevnm44f97vvh6mI9voHsCNA4F3de5kvcL74R
3+9k6omAIOXVmzmPwnAYP7xtTEZWP6OPvLsAXjNMFLjkzH7ohOe3j94FSXSZte/uoDht0cPe6q39
8Iu0XkAWjoiiYeatTTrvx8cPQG7w11PXN0jNhLlAUA7eHwjZPNkMr0XLfUpwWX/z/aHzz3GHcyga
8mxPrTtjbKZ3nyxy8zIrIhMkjgZQRMgMWXMX95051mitRdXeM4sQNwNmK3W1vAZFm663ezMdkb7K
+tEbrXS12TdS+UBkloZMEpqpQKFNOlDDdB4MqvUIuR7059yi30wg2bv19Dc2dDkqC9YQoxs6CfeI
yDg8qNSWERG6qsKI+PixXmZW8BZZ2LD/IEWR/V+2bkInrOcK2+b7Phit7cQyk8xDGd9vs+Y0lNno
pP9OizgLiPlPNOe6UZdyC6bZJy/5MqT4PGtesy9XRWvrshSZckwgrB5XCm8bqkWakv6GyuwUIvTx
zb//OiIXjRxGp2ArktK9XdNp4jj0MFfnDr0MD8wkNQX4sxEabSn4ms9zR+ddasahS3FDEENTQkdE
5uIruw57cjS/mrudmZluE05zVNTr69BN0naRAe8xv48RJHOMY1u6nV0/mkOP3NyZscpQb+/tGp7E
+GUHrvYRDCeCTkyZHbRga3MeAjjswwRVOOEyaVfMgjxhCN/nuGfwqZK7LfAymKUJF+lm1FMnNQen
vKzd3C2kTxKHwPiMbUDrACDahq5zNWjtDNjixldeUkgjvY+jlh/31dxyhdg6izuFygVKV4U5cEmi
crgyayraWmMhgx/FaJLJedje8o0sKNkRcTsm2C3lYUO358jgBaygRPVgxlKTkZ7VK+VCGTkQhKpl
moYv2YuCKiodECpU4eWWRL7g36GKLnUFq91BldBZZcNVob+SnODnKyiSqihyKQF/LlGBSQxWbzai
e1OrtYt73RWMSgS3abMyoqrqdF1HIA7tRODy1To7EUO5T+ph7cXKHo5TNZW4Yyg7blzNVrm+7j1k
IC6p7syt/FcwITiLQIYbORBbHQxbrkPmiRbjqAbX90rQNwN5mF4zynDj3hZDQ1DEJ5INb1QrQf3S
nlLbmP/YzzkeMiPkc8Aum6wGRKv+h+zSxzl5RZriz96eUiZRnCgXrwUeNxMfRcxdApMl23JFNZ0H
qA2mjFDBD2jLc822Cty7wqyn4D4ZvG74LUW8gOEhoGZnRTR9qyaZ08Au96yHRVfQGmOgGNMe9OFs
MKOG2eA/IT5hT4a6KxIdp1GvBSyNEibZXlGuj2leAoBrESxnGHO40xoOGNepyjNmJQ78E2BWn6W6
c93iM8sSLYEU0CuDTzI7v68K4MbQp7e+RpnLJCF21RseuzfwTdVD3RHJcIC797PAAV2qJyAI+7HV
kZaPj806ZOv3qV24LqvRjOnvAi0FdBwwPUakHF1YniBt1mH4CzDDsF/pj47DV3RbihoxTa3WllfP
Xmet/8q8jwihOKstHcSMIVt0tfkYo0PBVLUEd7CYeWSZUGHWY2s8+IlUmh7QJYuVWtk1qNzwPATY
92hBree9L0w0JBZcr0XgtuOz52c9mpY72ErkFaylVVFgT+CCxbWTH4VvG+mzWtaDO7Nls23jjjpw
a3S1jr6Jz+7Y67IMVd861IC+b2rN1MbsOCpmjyrVM8bIWJhq2iM1zdTRUURgEn69qpvQAS5GSUqg
7H3Uxk2zKWpPelM4yGW7eRyhIJ/iUvzoZVY0QfSiEpZwUM4xh+1+p2qJ+YvLfI6e09ZkmGu2VkRJ
FLCmtnrm46P7Y3Ta0ToFKnTtbSDLcUoJfxvFut/UJPRtQmt/TPuUcZvmwt/POKr4bgWgg/qBS+wY
LnbSROJdQMKG1gmgi85KpL/OPdkFbZR9Thrj2v6lLkwvPlWWMxaguQrvVs0KF1ta1vCAXQkvELRG
ntA6Q4CnUc2TwaJLNVSQu6xAnm01zYKBp/CVArBsfl5ogs3PXYGmn2jyOVctPCcC/LItUw/UlcZ7
bAje3hixEz/gC+yuCKGoQJmUoU8QLebKYTNmVaxn6bEMNIb1Me6xISw0arNN6vM24Lu1lsX/jngV
b/cQpkuIyClDlobOKlAcJvVq/l3bW9TreAq8VQ/SMo9MRUoY9Fye4bdCR+KQlVMAt2Bpf6hO7t5f
VmwJu2wFoIhmaRKOg7sdbgo62tuu1lY/7eFBgYy4xMkWtBku5726iiWAo/jIuiybLkSY8FjXCe80
aND/ZZKtpAAe0IZuZVgBQX8ZdlRBnOlJmyyd2Wgpv2JVB/87FLc1Yv93sW2TGdOyduz7sczk5y1V
9KNnJg+gVBlllOusrf0F6fosgIG55miGf0u7BQdweArbMWd7PTkNxoVyru24SVb1W1dFsYXQeZSl
Mdr4fKMlR5pB3yJT2jm9iiu1kcPkOw/SjNROcBJxDKDh3Uvbizyd3s7vdYiULsCQCYONNEH9zVC0
JDRk5dtV7ga1RAqHnZaUMUrOOsoIqNxcOOC5+cqwoHBLPDU2QcVZGA+p5i/6l8bdui51X/t/tIy9
xD8i+owl7qRWpf2dp66/z2bm+Sin+t6fqmFicSDukPZkR6STMgBOJz8dZJZ4NEdW7D4XE9CswZbR
YUIKoC6MAvxyzpoLBxDBfCUk09loUwHU1JOcJ2DGYjLOjEQYlVcuAODQnQZdR77j1Cv5GLVsAzW5
vGcC+3GPkg8RAM9Ec4AJiIDZWgbHqKmYR6V7hh3ces7bSt4vb4gL3wPynjjuCx28TjD7bBFKx96q
K1sO7ue9QsydYpE2oiJVBBpj0MzJ1AyomJAathx3UEnVTvdhdkKYJ8EUSchkGExWDM0T9p1Tmg6J
FuJyEmettB9YMLAk4vmlpxWJxH+ipila1QsOTao5PN0NemAM1FtREV/tNAT4QJJV2vsnkh/yiZzo
go0WMfq9TEEomlDdjFQdviJ06BwFXFVHu5Kdr86jwAzg7GhwgmmoquikkqdWpYcQBSRa7E3ASB3x
iL1Ag1BNwH15rsnGcWwmGcpWCakCeTqV2cI7dpF1G2OjMCFYQU7hSRLkwYzERBgSATadvuiIqNU8
RNBCoSGoPZcKwRmbINr/cDvbDhqRd4u4c1Ml50QPXftnoV525cI1f+1T5qiZfY6hmz1bri69V2uM
om78LYzG0hEBXBkRRh1QmEGUANJ7VuQOLd1Aekd1J0FoihxOGc/URJYAf5j+uLdjxXZ+hEYVMpgT
H4fOlo7PPoWQKv6UQXrB+2+63GmqJ31CvBYCUkIrAfJTBqOWJt8Wrfc9Bm1+bYcr30/W3L3dwQr0
gvvMOEaMssfuoUnHDWzmlMzKYz8SjKbjotPTo2Gr+G1W7rBe5XsYHT94S5TnPXFq6yHv2SveAbIW
DY5kVs7+kPfZME5oBhWPwjyK58dOsUmYFCx7/0QRMlf4hyZ51KX/83E9eYlRoMqH7iSdFN9BgtS+
BOlWx52rJCrzuyKvIWdDxFb5/CrZyaI6WaPq9f+nL0aFhRIeeAbI3KF5dQnF5ZnVN361xndpHjf+
z4VKwYPkX6PZwOw6fiBFeSo5KgjzH3/xxSwJ0D5YlOUxugIahxTMBQYI1LYYGAEnN9Z2MO+oR18F
bNmPv+my7QIQT+ns23To6K/Y76iXmuajB1mU8U05LbVv3wJ/9m50F6B/AVmcvvrg+derabcG5I11
iLscx8dksVDacDm9W/NLtgWxXkcVIfsKDW2Y6qePL/KSCQv91feBmi0PuoT+Xo5lgWLhefVoXe9s
GMWBQ6t6k7JqUwFmdR/Rau2MJEYd43Uazr7nv8z9WNf1dZUjQIW1dtECuLdVolXREaYWrOZDwYKz
kEpU+nJo6Oc5mihJrpXIwzttjqNCTE6MnUCB1ATtAbUvnQ27//g2kfp5i8bRrTZchqexoKeBrTuX
QI0On4RdMJrn3olXDe/mNCpt9LwCXjwSWz1T7Q0qOAlVBlYxwRxGJ2R94+qrqTSuXIvcnkrVaw3t
pzEQvhDN2doeu2TXzvwGSYX3eSg8GOcxHmoxE1nHOF6r9gEz5GnRj4UXx3bK6CSi8YyPTPngobiL
Egc15DT0qMGX1EgLIbfZFLTg7Ajx2B5rDHoPAbMSJmmEnEY/d82SKq/Fexli12qM1zVyH11C56Vz
6oeKhDPDEzzg9PwTjU2436fFKSzvNVtxdMKmztaGLjuF4woN9b4xQzL463VgzP0RCtCCaSipWo0I
eelkSZVe50tQhg+G1PeQPZ1A+z/UnddyHUl2RX9F0e/VKm8U6nm4Ft4QIMjmSwUAostXlndfr5U3
iyOC02qq9aaOiZggCVxTJuvkOXuvDe0dVUgVzDdzQwhWhSM2kf0JR/OXCO3mAPNTJpPCuiNKcAwT
jSAS9YRx2taftE8zoZOTIMu6AU66EXhNtUd71HUiwNhbNnN+INyZJvcx8Z2cp8o4YzvAa7t0c05K
ydC2zAhPGu1CzT1CPFXeKyiQOCXpLhxr2oNZCYxv19TdyGW3KBblOvMaEdammH21mXt4N0ytV5Ny
Z0EvL7eswUgNzwuQKn3ziFhlwYSl1wE8g3sEP2kiE4aEp7cQb/sqe+7jadRfqLNN/7yvGsOIttkU
5j1TKCTjzLdWgKXaniU+4UJi32QhaR5XhGhJtItyRaxUz7Xq0DilFCRqhzgsQnpcu6ySdfuA5agn
8Iz0XQINTGrJ4au6kaK0ZCoXe+6IocEloUZvdqMlBhBbqa+lTz+5xSABvL/H6DbTbuYhAvDaRpzw
4/gKRF+JYqFyzgcRJ9awQT4ZifTRQMsHGpKVMDzzoE87zCBzUeZBQ0oBmzjvbMyhge4mY0rovHXQ
DHcV6JarcewquoC9ET3meQ90OrCLaLw2vVN802S7FzrHoOdm5skckeRUs28S2TYPupZ8loZ/i4+F
mWniNs2AVl9oFUSeY48BI9nFIhmewzab04PlJCN+O9NoPuCET8Se8Cc93zaL78wI0l1zPHcRDuYH
aPFBtavDiLyJpJtQQe6MLpuMyyAoqxtCD7xho+MrInquiMfdyL6TVLbYJ448dkRwETl4dyBWl94V
vvEy2I9IWMlLYSV4II/CuO4beyBpaLHML4YbJBf55LTE8vReetMUJAM0XWI8TcUUIb5unt04rp80
w8xuclubCDvobOQmG2Z6YTGAIophc17RGGNivZsce0mCbWo1Ratf4fbRvpLDbB1hr5FBhQJ/j5g2
2npO65/xXUnG1mLWIEGn5dGFq7FpkZoAEQqWK7KC7WgT5N78Uc9tAkjofIntYOTt7ZDU1V1oVc11
hMPnkM2d86HzNetIsKnYi7SSlDXaFIRDZuVRZ4+yM+gSS7qIdw3XOzqrgC0+6pXj/D6TPP4xbLvm
fmaGfhWBRjrP26YjCRWj3k4khFCxQC57d0ptXCNLOp3rVtdfCrwkt8JsyaUZm3SfpbYJUmmoyCfz
jPlr5Y/ZQ93b411B2usFAKX4ZvR0Avq0Jq33edEsBDjnwQNEoPyCXDfnzkeSa5MkAEscibJ/qaO4
/Jg7ffMxALl1RNujbenIhGdO05MUT91CKJqG65L2rG+fybyJh6oj8Xcrhd8Hax6058hMxFUgKnor
bE8fkAObaLsb6zh6wrw2rUgj53VY3rImFCTeJOBZSJXekePU0P4KjRcDutOZJ+bszEqc+XYxte7a
jdrqaMTDcB6PRIOS/jEjYk78dJs0wr4D1utPe1C/Je9ihHuNXfJlVZF/RuBm4x38PAv/QN76FLii
fzF4vB0Rx5G0jtcfO5nDephk+qPNArzXpsy/dSLPO7OWRIBOavkCNKCdR59tA+7pEUfvTviifO6L
1Ek2kFDFFZcmG5KgGrlPTELNGXxyy/iZcRXBGHmeElu7qM0Gnxkbq3OH5eReiASzKrT6JzAjxG0t
Q/ocE1Kbk/dVItl2xpKeDDnPQQGmCmnqYOF4JTL5hQW1sDYm/0f2RMgRhIFrWqTXavXnWfP6g4M7
9jzrq541I16ye/Bp3f3Iw4aZeVseeyDyG5+G94OLwo/o1EIYWbbVkiFmL06nfhoOeVS0vxteV97E
FGt7bUSCQvqOR/p5RBNwj9P0aUxhlU29+BQvJmEohfE6tNaTy4QB/HU2HbSe1KMlMOsDW6xKOzcI
xwiu6AoWZ3yx3NpSHlU3VBRxcGCIGg5M7E0eybFGJwmTXMXyWiK83DAW05/ROUzbMXDGN/oj2u9a
1BEXVzWJXW74VPlXdymdszTW7EuxzPUXDHLaRcbmiZvLnq4jmxiWPmlTdBmuQ75f6te/y4TsS2N2
3I8gtOr7Iqx1e1fGWXdw59F9Iqa4aHZhqDUXXud4AOspiN+0uIhnPGVVB2zBBNO/j502ua4nq4dr
ErbVriIBjYgRD3+z/xkFj781iTgEXMYRvuiHwtzpYkQPvbjtBzGX2r43qdwP9Ev0DxEzh4HEyyLk
CwnWEhSkH8DvavcGfKo3Yc0sP0FiXYG6JPqRA69fjKQN7H2rLx4xgtLPmxb/ObRE9DFDeNBuhBSS
bDgK1YMRpM4hnQzA5GSr5cdIkNBku3175mlz/GK3iInssCNKpiFatncXIuSmsAy5NTH3HoCP1ReJ
mZQ7OEv02+wsJN+5Sr76FQHpFL7+PelzAeELdnRGwvhE66DtcHOY0WWxDNVlncw3fPDXtHWL13ox
SuAVEMzIyGHtrq1ujyY04beYBl5kdkdWszfZ+zlxmoNVj1Gxccak2qWO5lzZ1eQSXqV/Aa9iX07Z
hNswt7rjGBin3NWEHkhDJs1imzH4a4comiLrgrPKHppHFwwNMK0sS27IdjW3PITFh7KZhjM3IE9d
ZzU7jvMcntm8d7rzBlv7EPvDAHiMDmtOqlmWlMcs8uP0TUm66UdKGeuSEMe6yxZDYiOSpT413U4+
pWqhUEu2CZBtqkgziBJMQuvGVMEFVH9lJU+s+rl2lCqiD6t8OmNBYeeoGqw+STm0KDGDAW/cd5DJ
8oAoeiK4kicPiy51bEoMAj/iKKwRxZXc/qrJ4QIyhBwcvepx62xoVzAJnJIuqj+FTlBMw7eWzlIi
IqHsxwp1HpROab+uXV6GJGAKt4TmsB+Y+2FYrtHARM1ZEzJIAVAUVQTycNe55U1a9N0gI5GdLt33
RGXEe61tLPKUtJLWiRaWs/+mg4MML6C2GwXOmYwSTwPxPx5qBv3lvT0Sx/O5cyLRET4DUYVwVnsK
DYMWcJab+iXj5clxj4AWojrZ9OAuAbGOMOTnfYeW0od6Umck8SWQ8eJDOKY8uDaOG0kPTjsx21tn
qWRE4QvrDSqdnepNBQo8vSzVHKCtSYruDRhq1iPFRAXvfP3GITMrP7semWRHFzPxjwtRkqI6hlnI
OJ8OX7a4zxRkXrLv07HXjihosvJuBdMXC0N4QgSriCmkmscEyNRIxyViqOIxMRjtH+xZpaBHn0e5
XZicQjZ9EPvjcr5RpXGia7Jhtw4ykJLjQdxgjarb+5UittqIgtDOXXcfWjz8mhtqKfry4+qgUSMa
sgiXIt0uvtbOEWG7UcV7qhGmtkCRO1edSDluAWF0msqsqmQ0iVIpy3UuhVzAw6SfUQ0/YvV36+Bn
dfuI0ZS85Fgf5ehZOXfVPmLV4Ct35aDcR3VCOrw4Zxckm+T6iEUCWowyXqzTKvVpMsvn3JZKIr32
KdcZ0mDIGR0uxbDM5eLjT8Z57A3OoJ0zVbQSACgeh0Yc2X3PjXkbDqIRf3SB6zUpUVuMOKEHMWvW
q4slIoVi2Jq4DyusEzCyuclVbEMJRrpFBxgrkw6BRxU3o6HbckgSemhdaI+HJIHKkNgB7Qc05gwf
4nG1KojalxbAOh5pLK/DVtUZdHWfg7761jqziBn+Rya7g27vJ1D83oBLR4LhaOiXjsfV48pG5kmj
KzUPsX/OZh0M4kYQmgEAYRkXQOtHQzT9DARc9XRr2yRmeN942mBCRjv1qQdlLx1Mc0F3rYmMRvGm
tKiJMIkp18XarrbUxKcUlZx2fVMLq9P0rQHMWJxWbRGKheHXEAfyhIYULLlzlWZ2Radx7W96Jz38
6t9kZyEblO4UG1N6LEZMvtQ+YdbMVIOQAfkotonJCC9YydCRiXqrMWrD0Cgvx1rqLF5mBbHrF0Yz
AhvLGEeFBMzX9kdocBId2KHU0eNtkrJzwOLkTH4Pu+/k8lon3qvTzK2HgT3KZAexXm1y0FrT0wQa
qn1ZvYMiSLCprhqOlq5UwqcY23puQauclA9BMgfzDvjfPH1JWRb0Rx26aMXqHMRpccDPOAxf2LUl
z6UkoI5M5gMj+6DHeQ8OdbIaJgJtU6f2U7xEaX6VuICnDw37MfderSWdi4aA0d2pg99FBZ5tzcGp
GG+YFP+zZ69uunWguRrZB+XFKoZEHlEz71goVnft6pMdTgoCsqC4JMuql8oAgBE0V5FlFC4QfqUO
brhrnS+jBzPsVcSU0i+Z08mNfqNEcutNezKXqy5QG+pSP4LPW46cugpn9IdiJibsuTKhVPUbGmoT
MXSzDew12ar1aI0eUGoe8Kry4+CaHpbjTJQwwZ1eaVfsB09onyoYkZeoQ9RkWVXIsYA/h1wLbB+n
z2oGa7SCOFEeZY1UWRCOyCFQkwr1xM6QdLFwlZMtn/amf7JlWzRU+Msx1OV8Simn1Bq9PuZnj9FQ
FWSz9dY6KEQKvMVQy+9Xwyx2FKmoUQMncyaxHDc/cE5C1yMk0M6jWsqApko71zp3VxNuEjvlcdUh
5CFkGJVDoOha+YP9aagSkluDfkw5vOl7yY9oTLO8U6sBwFh/u2J+GiL7+MtQKUlp/EijmrpMaJvJ
x4+oK/nlqWJ5kENjl4+f1R0iSnMSjF0Gs5gI/VALsYswgbsdX6oUGKHsl2SBZAD6Ee8CtMecLnW9
dGrAlyajlElY5E9x1IcZzvb5NDNYAwhJMqtdUM+LLHWJJFTztXpKsXWcD24uVwJag7LmUbPauQok
h6FEdkAqupGLhJV+dSgoFN831OYcygnygHWTB9moJB3qvK0QifVkKzeZAMTN69ZNJJcbdwzl4zlR
3g1PeKfRw2nWiWW/Z8Ur4bxpoLJxUQYUvyeeQHMiCNhLNvTNWZiUrdXvwdOIPL+g/enXzdFoCXxi
8h24E8l4ultw8R9tmNo6VklUxdgGMvKvERwM0CURwvdoHwAXbTIrxzp6tk7fFuUVsOxGTo5QL8uq
FF+4FVfbvMyr7rXNDdLQH6zGLuxk5+jD7I0Hw5hl5IcOHZAjo6b1Ygik6+SbWo8CXs7pc8rHe/f0
yNHyVj5oFSogYgMqfXgnNfRqpKMklq8KkE4eQBz5sgKoTnO3EMEjx0pXwET18GIe5+LZtaSJk5Gl
4rYNYik9iBvQIkR1hnIEntiFAO7KR1tO4ju70xdpsC0Ycee7QWNLuUPgQAzRDbx+tqa7yIonL9ut
zPaVhRH4wBLMjylUpTxA4Hu6k9fLWN3QZTx0VngdJdq0oD6C/CbqL62BamsvCKoY5h2DeptvsVY6
ljr/SaF5VvdCGsPp8joJ46JICC5tctCle8L12oRjpduNXHVX4+zqPldMkURpLQCxyEVpPYBZk0pR
njPmUook+kbeoWkYyxFeMnnyMVs1JxBky/SEQ9hoKVAeYIRtihIR2hKXS3zirPZ2MOLxXQUZ68R7
FSQxYpWjfVNJC1bkwBrworWgJzFGKdzlqgCq0Pdzmi1bZ+tyn2XAsawbQdFHPlyZ4l/AicojmN+L
RLEA9srSvKdFP8FLl6WBHkaMFjukmRyi0gX9RLhCR3VEOsuEv1Ujmhj5GB1n9I8FSUunMnoVMeIs
JOnkfNCsxGt33xJsyIPivBgqYammaOGDKTOLeiIOARYv51LDHMEnWJ26TlvIsfhMTgkTz3S2M2Kp
s8w5mdxVaUsTpuEEKu2naOaWi2y9ZprKlCN/ZEMSrNOFDWTvox+EzBiOCUawkyO5pByjKpO3jZKr
+bkub7L1uEJ/lncKMgZ5G05hJ+9efWQ5cTZBCztC301NNRbFVj3beBJIVcdMM3Lce5a+lAKBpJWC
xlyvmXXnAYj8tAFpAQGer8t+ooiIq5wT5r10d67bpBmSa2vsShytzD/UjjQSrVTCdWks7brqIb/e
00Siqe/Onjg91CpgZzY8ojF4xoWgRshGl1b0dcHWlMmZLy9N62uAVqHkDqsuyFNCCn+25Kq7TnPt
mciRBq/mCV6i6IEYO+UjZ12y0TzJtb3XocUhFlVO5DyFpeHsFFoQ6YRdHZF3WaNxXp2q71WHqFUW
qS6XcWKw8u172Gh8GXWg1SUXoIXkGKm/MpUASYFGTGXy/nY2lUYzalp58nV7ot+0QWpOCbW04Arw
fPcS5EPEI4/qmS5er7mbeQnQiPJgj92y2kRMtmjj03LSwZspwa46D1bny5OuVFSNH0kGktJxR6rk
Xh/kAXsn3ipQvv/1T7QP5Cla1WDIdOUD2mid2AcH79uRA09B3RR1i78pPXyjRCutCPQYebmSWyyd
2LESGjcAtamgUIhqvN83vZ76yF1FOvzTKu1UgsUYGgunaFWVKbEQBHZ5qavngKsaGvQoT3lDyyKl
Ua1Vy2Ovz5NkFMiDKaUxypKMYlEutQGGCo53ZAq5E1tz3AbDk30UyGIS6LA0OPkhbNLegCI79JM8
GTNLNC8m6GDzKiuPegUYrJvexUGXwYdQNvleWbx7QhB4Tbldk5/lVMOs1eIQjMgCd5LrigSvC8eo
Rdyj5Nzsv1DQEHYhF//uVLGppk1k+XQwtw7dQY9QUx43nBs2o/JQr576QuOyxcp/yuEaJ1NqhlSx
uz66iaekyrSVy6qOybahDFMSVlTrlLY1XQ0uGPfUGlGKx5Xcoaqo9qRDLlSlH9mVFF2maqXI0n6o
6I1S3oTaBYnh8lIAscf+Z9XgrM8FRm2nbpm61tdjp8XWJNe2U7tlveNUrTkhPuF7rIyAVXeCtkSK
ZFX5FMKmql8QtLPlRyQhQWBru0tPqlObTMEnVhS8XmVDSYGXtdrSEjBGWPENfBR9Gbe1PgUGVY/c
zoi0kdI4VWozU5ACn9WfZi1+NUsWlA73BpGxfJqCxJJlrIGQXj6ZVH/OsVJZE2ehwWWu1JA8yGeJ
9o3Ii3la4Q4rSwAFqlzf1VbAV6v8eqhxbMjHeUwXi7PuuSfbgDeFsTld+7QTXXvrqhBHw6SWd3Yr
mWXVXq5i1HUBgnYv6xLV/1IbIG1COHBN/obh0CPurVH460OkaE3pef6GQviet4887nTTKfkjiiZ5
iForwyZZMt9DIFvuIUlLs/g3R7CSLLEXk7X+usGX/mt+5JuiSCkfuU3ZJarLYW1hkmg4wy6CFI/T
tDip69aWSxWlnWdCp5/0Q+xq8nm4KgXVhax4woRMdRw8qD/ynCjPHnWigzjf0tp2Jfs0eLvb64Ll
W9xjvSjmWzLUdc/fKG3s0jRSprtKbNano8qqWBn5KyksqdmmGHsUk0szXBhVQa1ywFfXDKR1aJEU
mK7rnjcKqWZc8Ui14mJ9U9CearQIVyR3+dpPEWzqZFnZDPJWXbdKljvKskGokIp1sVoZSqurolSV
m3B8iaGKEbdQUJl6J6ELZAZZfsuDFCdbdUSyID8RgCppZDAcP+4m8B1hRo9p/bRtkOD6vl2FuUyW
5ReK3HnSmyN4d9+Yd/ToJFo5R0rEfan0w67c/HP4FNWJSCCuOnpjnGoLPiDfiptYxi4oGb9qC1iK
l65uIi+l9c+mtLZlmdHorqTK4OaXr+oVJeOd3SqormuWMh7U7cnOszrk6JcufF1naeSlsBYmg+KT
LKqSQu4r5cqSSSFfU/d7fqFVZc1q9NAIz/SYiHUpGYVbZUAJF3BP5tnodB6l47qXXNXrqj4wTlv8
vke4GO3j2rC77IHlThbmZCzKA+7rtjylxsxghGYoOZp+iMrDw8u6ruNxjg2IH+xOuGpbQRJWB7Zt
yyKavHlpKUJYJxf3VfC+3hReBDzuJaCny923SqvBj8var1Ui1KaMZ487M7Na+uVrA0Khm1YlezC1
Ub8v/A53IXOnUym6tpxXfT8qtYBTGKuqz1e4lFE1D0sl71xZBSM+CVvfirFs5+FJi2nysqP0S8OY
LhaDZA/yBtwi75frCoPB5NxgTIN3JnulS1jl8dvU6NRQBy8rzfRDl6GucY+x6Q6Oj5nKiHr92HmV
8DYOXeS+36ZuN9dvkVmJYdrhlVyyG7baRr5zK1J2+08tuEfb35lYawDXOstiefsqpDl0XAavcney
G2VctyksqcuhRhQVH4OcnfjdHA+9dV7OpcifSi6jPxyNse5T7vbBcIDquzDXTIvZpR2PdOpCjHX/
Wa/qRtzgvwuLYzjw+VBRWWjHBfcdmClnD27BPtLzi/u7qeHaOhRmOOvHSujjcmmCItllIjXR7gvT
oy6IWH6Rm9iBmDcdXux+p48T+i+rjceLxhlcQaeG/Z1xVS5lOWIlq1L3AFElADljLqO49JN80ZuD
3QZdx7DEJ5spOdj5qBHwlQitv9YAw+fzFhUw3oFNwghw0jZOGY6ZRQaTXloe01oNMN22X5pxRurk
p+1AYBLCMnvaioSwl3STkNqOUjxmfXB3OreBhe3d1p2rEEGzKTZanA1ecAGeKOncjTUY+rTsBmZW
420u3KJ5Fk6JqiUYYme8xK/aiwPIYLMkJSvXzxLAFzCk8dXcVqTJVuc1HU/7OshboV06Avjiq8+i
XL1Wuuum9EA1nORfigW9U7aP+2mwh02LoL2iMwyT4MXNR2ZO4A4/YXhhfLVxVs7TSUfNJSLF+w4P
7rij1+guyWbsPUt8cRbKK2mmm+i2rbkpqnHoGVGkXaGMMd07RDIcmU1jB7OwiCjImEVBe2cIlcyF
Y59Fkqs6bwp8qzAW1LKsIWJhXV1l5muhrEp85XdIMIkMn3w67WwOVIkkImk+PCp8p6nSdVQOq9Jt
T6AssmslXFYvkqr5JavfwMNZvYphLB7fiVgdpjrrLCMtrNHnDuM+COedkkOvDxzV8lQj0hDc0Glt
BurExeqh2de3PQpVvokHZIWsEHNZnI/hUDe6fzvZS6n5+6wzGF4kiSe3SIuB0u+tJShIIFg+FaL/
3LPJ4mgyala3FpeHeOwqPyxfki5zw68jIelYMfVBL+67vLOhP7TSRam+7bz2nU5/pXT8yTwmdJid
XO9MhkFt/uTxJJv3gu5i78MW1KLJ2gHAlf2JTNF4klNVEvElTTQcxDMn5ZXTp5V/nKcOaWaom6SB
3dZGH+U4iplGE4jSO2wnWqJTjbGlpMDne+taZbh87ik8TKQdCCmHLR40+gV7q8vwoDybuZka2lG0
eQKS7IPX8vJefYbUxwiGy7jpWf40XJtzLAKw20kSEagHDmyAgz0VulPt+6Zu6g2iKVPDNEdU4k01
BTXip3mMUkoAx88O0Jaag9ONcX4Muhl5EuQBL0AiH5sPma7V+k2Ll2s3OPXEyCjPf8+wyT6BCc/O
hOn3rzx8umrnLfq8DwMnxCU0x7xp7sXdJU1EEm6boRrfhoQe3Bn7OvEhpot5U6SDdeGnw7Dvx4Ab
saO/bH+tSFYtdy2hec0xHvLptbGRlG38xRyT7dj21UsdVZBgZjRAO/zj3kODLfoS+KZ9BWrDKjfL
mMbzwXSK+sZ1pvQFYXp9y+qWc5ZTO4baV1gf46rRzryQdR5v6jycmbkx4vpmk61/QRbNqpZXovtE
LR9dtJz8vNmEore8XYTW89yk+/0Vj8d0AQE0RvXRBDhjGEFw8LKqNV8YQWTOtck2rwQzPqbGNmag
XW+aJqFDbriDe4w8Kr1NwljLPXecJcmw0/hRihjMbF+WskCBFJmuBaKL+R06ihxUyGxi+TJTvb4m
KplpcenlZrZL2SAxt6vFuVck1i41rPEqDSPjs68L7wt8o+Q1ibP+AuWjdTtOBldZ4IaHoDJ19Eu5
fWGObeZvO/r208bUw+YCIIb4nWcbT4YBe9TvmmGXhzjivmOr97FH4/85ZD9EUu6Y3pV6UBw6swuO
jqNPBwu+/xezMOOnMHHcrRNkyWHUlvBDnKLd8UYzZxLbm9MW8Ep9U9oWS2qixcMOhV1RH63CS75O
QjMeWr+Np3026M0r2tfJ26FspAFox9pQbaosYmUJQSdu6wbHJfE7sIdzLatu/G5q2r3em0WxG4LS
QmiqJ8MRQ/r4nAbsxXZl1Opb0w4HhCGTfZlCA752eMZfLlGPbjCenQejrPNDn4Zkp5MJcA5jLUIT
2Y1jeI52s4/2rEviwe/n6ArCaOvvKyq4+zFKxq9m1UXs3gafibyVVm2z44tYD5ZMZLzTJ5JpmESn
vr6twPBe87bYY6NwOdRDV7zmGlzjx9QfSCPmNw6+nA/8kfDMfC41vQzPdG1w+4/BjJjJufbHycO7
yPZ7CdxHx+cMTdlW/kgSHUG1I+hFsM4AFTuV1sdmT79GhIa1X2ZawTg6u2K6xXmVddfmiFnlHHlO
ZZzTR8uMl3km8SDd+sHoO08Rjo6033gGdxtri0nLuNtNRPsWt7puFnCZUIwSDlDssllzg8XCbEiK
WnqbED2AkqhjR0M9eAGih+d73szjrijD3rue9FRnEi10Xb8a54jRbjngmD2ac7LcCSAn3kbPnPYu
SQPc9AQmmHHQIFBEkrZJdQbsZzPGPUFqBbOinQ/HHWtOH9X6OZdBbt2lfe4sa6Ldv79O/xG9iTVl
o/3Hf/LnV1HRrYni7oc//uP4Jm6ei7f2P+Vv/fOn3v/OPx5Fwf/+8keuk9dGtIgKfvypd6/Lu6+f
bvfcPb/7w76Uwfb3/Vszf3gjFaE7fQa+h/zJ/+0//tvb6VUe5+rtt19eCcnt5KtFiSh/Wf/p/Otv
v9iwE/4ZRiJffv03eSB+++WhSf7t6rmUiSXq1b79yttz2/32i2/86ntwxAGLuY5NRiZgDCR8/IsX
/IpsES8N+Qa0NjygEaVouvi3X4JfIbD4dMEYwbCBc2wYKa3AQ/DbL86v+D0g4fA49gPWeTKkvn3x
dyfwv0/o97Ep77kU8C+w/bqO47uIvi0XENZ7LkVVhqBMaALujWZw7pm81Zeda6CebNNiPHx3VNb3
/v693js51vfyQf8Rf0dEUCD//TsGYTLlWZl4JdlQGRIy+hHl9VJVSCVR+N5hBjV+Ahz5s+8GYIzQ
YuhBtm5LIMl37+dNbpCVXjXtW9FGu2G0CwZkWbGza1xgf/3V3vOf1FfzcLrT/OT72eYPX81OPKiG
yM33RL4Edwbar5eeuMFHln0DsTOAy2uk+2xaCERtvf3ff3PfkYwiLzAtAj7ff0+0GOx2cV7tM6cs
zyyPSe+mXPTyNkWpfA1urL2jMPPPsY+nr3/91u+NA+p7B4S1QFM06CzL++T7Q2xGhEU6jOz3ocb4
3nQLNM1Vn+z++l1+4AWe3sYAAiXtP1w7iFvev42Xz7kzi27a58aUXYih66/8EU8LegbzoZGXVMRA
mJZuPmd3botwrS66+Y7tYz9s/vqz/Mk3Bo8kYw1t5gX+KY3+u4sq7Gw0DIU+7WutznbsA7HvEDj0
E7PbD6H26hsDZcT3ZLFFIjX2/TemMyjTyTinwBdAKhQGQuulphyG0KPNX+zALTwqvraMD93iNhjP
LD96NPy8M35y8N/TmNQnsfkc0mXGchT8gDazo4ZI345PEvSte+YPRfRkd6N9qfVT9MrsilGoZwYf
/v5RtmljmyDVuKp/zHLy/RpgwJLPez1MOblB9GbMQXT8+2/CCbQorwPzX9+E4t3L/NwZ9mOVhEjl
Y7TcVfV/uGCwakL/0THWsBD9cCabHu/dmMkLxgriS4a+6bYL3fwnISF/clmCdcWviGCP69OXZ/G7
y9JEk+EORj3tpwzJcuujdQD6FPxkBf+Ta8EC3+owxkdbAyTu/bs0Ht1V2wgR42IY2+ORGiCd9In4
OFOw7xx2aUfXs3+Wdylf9b95XKcrEHOV52B2ZJmBy/b+XS0ygAfkZhzBcUainePGiAbWHLaD1k/W
ccP61/fiSrBJX4R/5wIfe/9eeV3ZJTEx7M0SzfZINEmsZ7CFdrrzlwZ7gUFoenlkL5ElRy0fynxL
fkH6ZrRVexsbaViTy0gIw7mP4SD+yfX6J8chcOBs0nTAgAsk8v1nI5rESiJTasgBUF+QWlke0LEE
FyMC8J+c6D9ZfziRNk80AGgOy9APZ7obdNIWp3HeE0W/1azqyPPlMdFo8uvRlQPVkT2lty+q+DLT
wvrvrrEub83uzmSFJeHzx5zqoQ+N2UCWux89uPeLGdLzZzD7k4VNPpPfXVZAepjCSc4f4Xw0394f
zmEKGk8GXe2RzqRbUdXzpsGGusmXaDxavrb/69XG/AESyXXs8vQitIokH5emuPlDPTL2Ylk0TId7
1G44XfIp7+utTk1BMy7uQmsbE4r7FTpzY2/oxeXJzsi9JDnTK1S5qK702CKWnavxYLr6HF2QSVGa
aIrc/iovDLM6C7pBvIYRgvld789zcsjzMvVpdLeZRUpVZ9v7zsGxuEXupuWbJGnphXhsjJJDWMZe
fbRT2xt3nVPR8aD1Z93HVkMny/ML/Qn+ogM3mt3d56LPDcaeCQ/jXV/4cXTocjL5tq1Bo3mfOn5r
fmSENAUbqC4+7oJSsD93QeXHd2UG1O4SlYbr39WTG1p7pKEcgRHR8KsJkMnde24WvlTpoD21S5xc
1HqRfi6noH9oJyN9AHs6RSTVTR2oLM0Ligd8qkm7TcvetL7QMcptPJVentJwHVgqKr/G2WxHRseG
uCWQi47UmN/6TZJ1m0VkFRt5S6MJ37v1cy6HHtigk5Jtqse7Eb0TxshYvfSZGV8+ELOWzG9wk1Mh
02raN4Yj5rLvWXz1Mw0NQHyOhSS5gsvB/r7gnDt7zTKXHZESToYhy8+w3GX9UtuA1pZIXNZoDcSV
41VLP29cf8b6solqzcpv4FvZuCHxpwFdD+CHoFVPqwIdKA+QnedUhrUZWQEypD9hq5/Dxi2/uBZj
fcgnbG63VdkEL2hWjPjcwFzs7cVSJIcGPUV3AanbvDGtyfvUdeD8Nw3Q43SvZ1wwH4agHlIcQaZ2
72uZawDkYW+ysabSH9jUU4xsMpRS5TYz8EJvJr/th0PX1GTrCJhlz5Ub9PmxmTqXrnLuA+wc3C7R
LoYMAAMff+67bdkZ4bWN0j28nDFdse1fchxkHOSKWUlqo2Wwu1BcWoOmRzuT5affTYTQ3GUI+poL
zazh+1gczUdC0iZx4Zd9N++tJWu6S+HZ/S0a89jG12YkyKw8rfoEqWRmaI3GVAc4PJm3UpR5NREQ
1O5IViz/oBaYP7HoxeUxceL292gu7XxTE6xWbzqzt9xDnIV1dGwKPy1AT4nktfO9lDydcu6e7byC
obfIInsTwpz/I2clCHZtXuUPiTvxGlNVpyYpDzSHz+gR1geHmDH3YbLQh21r30/nnYnXx903NvO1
u2ValsLe2HSyyfSxevsQOFVFSFzltB1XhE4/Zqv7rUYazmAjiDJrYfbMSvXcPxc+5uEtxGV33E4y
AO4Gz3XVv3oRdv6PLZZMbRO4ffWxcum4f8Yx3d6jgdX1TcdqyJoRW6i4iypcwoPmcKUjeInjAKAk
C9g2wxlwbvXw/QEIMBO/soMu/GRBJoXSi0DbP8CIMm9PC+jfaj78j02Dd72I2+qtfOiat7fu+rn6
f9BeYNP23bPkX/oLjyIS37cWTj+uegvGr1QrbA/gaZqUsnA7v/UWNP1X0pEp2+V/BNDC3qSWWdsL
hvGrgV37xFSApGFIFOnaXnB/pX6E8sJ/rqyN4TH8jfYCVdP7pyxoJRt0B1twCgV68fIDfl+YVjqD
VS/9w0sy2z3S6teuPGYE83Xfk5+xbbCILM8VZtgbqywC4ypup5TZQhLEN5ppFH8QOTFlZD274V1U
TOFTikjkC/V09ZE1mhvZ5L6MsKTWNMDjSDdLwsmG7lmwPlg4WTV33uhmHNUbaBE6XiIHGl7VaUSJ
tkHckVvheyUtbnzQd1ZuN/3Zf7H3HjtyK9u67qsc3D436E3zkExf3qs6hEyJ3ns+/fmotfaaJe7K
TOxsX2BKmCpBkZFhRkSM8RuZ0kyxwkNQ+UbBQh1/Zt5YSa9oAXvBpqo7K9j4URgM17oZhztrKlPR
Jc+tl8+ZVOSW7wi+pD8rghzHK0xDII2PMZnPDno7rq4G9XYyfTmhG5DBTLcy8kBodzoMiGITlVYu
rQc9k6IHyIwVRpxUu22vxWzvSvT99NovorhaR0beqG7cjaZOurGufsCwmcq1qc+pSj/O49tcU+Ej
19we7jqJk9WfeTgVdO1mUNJp3YeQFW6rth65x+FchelUOXWWi5ZJaNojjnHe1RiSHHLIlbRPWJdS
wbLkzLTWUwmWNrPlPO3qX1AVgHlLgl48a1DMbsJsCFttXQch+kNw4f32nsuX9AvwDklnUe2z3yoe
zYcuNVBOQX6xX5VUsRKQxXGfrwuE2FPbTP1fqocRpo29NgoXVqfCyRXTRDLXI4buHPtZVD2ayHpp
G80HI4g6RO4pdhfGWL8LaIUFOwvmibgZo6iE9Q5oHLvlgvO+FGMhcbTR83+3Xu1jkhQ3rAKkKjzk
cTUBw0s9siIopeVU/qoBTQTwLTU5gkQdUYPAwQKd+gk0MeJnZW09R0mV2l2OoZnNoTBO9hT5ve76
qAu+Efo73GmSSP1uaOYhtIYMjremUtYhBQyVvQMRatcxIAWnp8Saszxx9LU0QXzFyrjODzHs0gCC
ep1QoFB641mHWBY7/WjItQ2LNRgdBZLXL73U6w4LbXmc3NryhsKR0a1LVhzA+s0UluEHtM3IcOos
zO9BNMF3nvUBfiSm3x8o31joiFjQfl0lRT9rNZZJ9jZocvMj8vEdcPIgNT7kjvviDoRm9MO3uMiN
cZbC9qTIQ4UtVvDekgMBd7iu0EfUScgpkqsoVG4zcaD7uy72Q7i2YhZFhz4MA9GWNCzWHPQ9hFs5
09TWJevej3NVp99FkzwztKsAHUGR8tIsmzKgLYfIjlMoaD/Cz6+Z1bLRk3fFEijVUM5vHHQoZC4q
vlr9SEZlPj0Bcbg4QuHiORqp4W3NXO6w9vKh+jtmiJipO0kRXW0EWX9UItUTHcSnmx+wkawSodAu
ktaTRVHOGqjFO3wHQ9uYvVjh042UMxQnDzladGga4RmVj1nNpQu9jwTyW7kelcivrvBk5h6RSQrE
TvTD0vupFYJr7gsC6stTEn0MgRo/B4kVYNHLukcRGPbxA6JooBbqAi3YKcJZx+kqMfnetkH5zoqB
uCbGsZlvqSZB9Fd8r9gbdarKXNN8/Vm2opJqcm4OuqOiLinbqZQJB7XztI8+7JXa5vGuX+VSC0df
TZJCtsM6yPxVkWQVZGl4Y6D+jK5rCahwhbPZc8LVvFjbBGFqCVs9x7nyX+++//+E//94sp864bd5
5v+fw/zb4/8lU/ZPFeHPv/v3US+p/zXnsXXMNuD3oAD730e9JCn/xfNVUtF4nlOSc3r03we9LP+X
Bo2PdKCoK9wb5gTtvw96/gqJd5JrFncDZFpN6X9z0P+dm+AonmsYvGwXx7vIY7MPqk48AKN24mlv
kRGRhTMv9WONLxIe3VinGdKY4qEHvAWH/6UICSTWOROTv3Nn//R9kVfiMB6NOK7FA8ZWdomhOtH4
0yx+UfH4uyzwT8uLcoApFpHcBq14KP0JeZrBRpvIjqYcnMQ1Fk8IJX+c/qBjX2EeuU9pP4TiZ+En
Pqgyr6XqylDPpWKODf38gZ8aplA9yaGMeEQrC5Q9sYYXLCc3p/9V2vKfAZpvjZ+aDxVsR8CHMUAD
uLRno6C29p8C3BcDv1BH+6dh1vvnhtEj5IWCIM4B0cS1qiDa5lPLT4U14ixbLe5uke2wtYH0xuBv
uSTeGVUJkNmyeVtdDZZ268/qKijFIEx5PUucyuIegiCP3L7Ynu7j38nUf7q4SDHmhWbikSGKh0GL
3kYPP/YImHz8G42kPWrNZ5KGx1bGIrslJZ3E85kRljK8IyI8F1enu39kZUiLHe8jPlsnyPIfDPFl
jAHNDOvUPFP+OLJv/mTQPi0L1HPJGYh0Om2VFfraxkSWRfppBLect1svP/MV/jgq/JMC/M8U/JHO
//w5DWhC4LniQVM+9KE+UFiBfxSuxgRIhQZWMRHMvZIbrpQn+1zU1r7UPqdxthpjdFNNEpOj6EL1
cCvP27RZsRaM6RbhWJekkgviZZ36wgrdluvI6xGojH3b66st5pMOUtarrsD91kyQqhGQC7ccpUuQ
A38ZxteibdYByFqvuAYTafOIcLQuuBmp5bWYtpnltM6BXsXtcNMDePBNKMjaPs/ldVLGK8kHuRwD
H4IjhWTzrgYeUMf9jdC+Q/Zy9epXLovckseVSsHIM34NE7k5DwkEg1u3+hCBXmiU6v6ydbKIgQAV
YNRMkXgYs8eyelejKwnC/um25b9fl/9M4Lw4P00gsjwVSUj2kF7Gdjqlttok6LCT8pjqaDuMu5Fr
rK/e4TrttGTHi0xbKaPp9mFwgI7Do2e0zUR44va8NZt2H1vZHhBq6gqUZ9D6OLPQ5j3x1TpbRNGs
9kuYSKznritWvfwWC4Alx3cpHJ28eoO0Z8MjODMm87P+yw9bxFS25TBJQiMeFNN7Hbm24hyr10Bn
Z1UkS9iNyYcUGWwt7bZBppIEkuT6unFQQjxffR+ivE9uTnxFAdXHlQNOMQsecZ5DwWPOVCo7Tgqg
Y+SZLNXBNsEBBOdE0d5SUHlSv+Fojo+6cDWbtmnFbxyp7arrHcoYdhSXdhyjW50iODFMTqObji8+
9tILhdOZEKt7aE995BIKNs250vyRALh0kUEQpe1bMKUHuTVAzAxO6DlnVt+xppcRHHWhIYWOe+h8
DYnIxJnz8FT4ZvRfLK0G0FpSxbmfkd1/N0du07EzSqork3qHgWrr0+tgwFmU0BsQpasoxFbAd1oc
8DK5Oef8eKyTiwNAx6W7NHRrPACi2foqp5nw8/T3P3KAiYsTwAqj1kMtg6MluEIceSWokEt+peVW
SqUz94Mjh8zSKwbN6yi0eg6ZRuDEfun674rwcbr3R8ZFXNz60ECAFDWyLizLLrvtqJ05cI+NyiLe
FUh5RoVEu3jkul7b2lI9wJjfmU2wVavH050/Ni7zzz/FPT3JanRy+JDeuwNKGpU/9ehfada/IF6f
UTrHxmX++aemc71HjssfReC1bqZsG8093WX1SFwSF3GpxP/aELtBPBRS4KRRhXJhs9LHxAVASRXR
3Bnht6oubLl6DqNdLXlOlKtPfQMvBR2LUKhdSU3QbvPsvkKwvgvXVq3tQzV1Nbla+56y7qZyI6Qw
22IJYVp9F7Z3NRbqnXEja4Fdp99rNVsJ467RnKIpdqG/ssR14b+qfnTmTnds8JbXzg4G4ojizcGo
BIS81hUv5DPD93VUFxexRkc8GI5AOj9SHqLxSgE1ebrhY+t1ER+KACF0VdKnQ1qTUevjtdgFGETc
Dx48nEQ8N/tfdh9q8t+rqoSZLsheTKgMNoK8q9QzG+Hr3utLVEqbhhE7jgtAHMr25F9N0es0/h79
Fpl/6cwIfT2pIO7+7js54UYLI286JP7PVjp4ZeacHvpjDS9DRQSBXU45qatg1aEyV5zp8NfRQV/C
M3oEgwzDk6eDXhdrXeqRewhuBf9MTD7W6/nnnwIEFe2qVkKGI21Ct+nWSm6dGY9j/V5ECD8WvVyM
rQnzpkc0gW2yv7bW52dG5dhSkf/uN4Ay0oFjxWUfQx4jfhrEu0DFQ5szW+5/nZ7RY99gsUtJS6at
AVHroFXbRn024tqeeT2nGz828IudGuIHSsmUnZrjOMgePffGP9KuudibwdSljZnSbvs9iRz13PXo
WLPz4+7TOimQjQ1LS5vgJmwDqBGTe9EwLCFOwDV8kM10t4Fp34OT18+cfEcmz1xsR0GmotrODfv+
bSfeS7zBlJvL+jx/5KexoNQNQg4bKowsdkKHdPHDZe3OY/+pXdmqIwCXdNniXTNttXNefcfmbrkT
0wn1tGLub7AxHvJ2dVl3F1sQTDTqXSXNxuF1qDhoVV3W7mLbxSWXxKqm3dS/H5T3sv+4rN3FjkOg
G9asRUBKjO/DbIpWnYl0R8bXWGw5EeEcNcmJoebgAmgK4ssGwljsOTANE6qj6oQV06M8PTbnHrBH
Yqcx//zTOsMwd8yMhoGIins9bu5bPMLwOHHFytwNmXHhqCw2IHp9XhjlfEpAiXYU9jn1mIsmckbY
f+5/0dUlRJ5CPEzBqhl3w3DZWWgs9l8ahDH/KSzoZJtrTmRdtlGMxf5rhSJqS6hBh5FHQ0v596Jb
pL60FlUmCURRTLzo032mrr3LHg2Qnv8e3x5JZKBM1nBIe1fLtqNwZkXM++F/Jk6wzPy7XTPIcmBb
jMNkfe+r3ypworGtHcSHXat6QgB1HTZ3Fy2RmZ3xeYnEUiXBTDYm3smkktonKftxuuF5jX3xHZZw
zbTsCwNNPzTJC1Ay4kzt4RjQ1qdbPxJJ9MXOjFPPShAumA6DrDtSojrB+2UNLzZjBCCzyAyGvqtQ
6dp67YUdXmzFhjplhgEJl1N0JibQV5d2eLEXR0XWJS4yxL7iTkl3bXu4bCAWe7FCbjoyUGHlLDzg
A2EHcLROt3xsZSyOw0r1a8Wao4elUinnYdvKd5l/Lpou8Kb/nRxFaf3vFY13Tu9joD4dpOgdhMdd
YCVO0K4x9LAhKa0s7TmXSruMa8cXMsriCJ5LD4m0GRG4FwpHGiGYh/6Z7yrNW/arbbDYyiHwcEGp
6E3dGY6HWL9atNCY922Dix87A1yF0xoPgM8ui/lLxFGXh3xCmowHlFbvyiK/rc4E/SPTpi0O2aGr
tKCAVXcw2g3+cYji3AZo9V+0JpYgdwRKorCdV1ujSE6ZxGtTfAwR7j7d+sJj+j9rYmnqnRi6UtWV
PBzkilwKMBdEMNdoFTlB/u7VoStYgEZlYS+POI5IoAUQBS+U0EWbCjQC1HdZXmOyc5NngosHnh0b
4r4ZuzPdOxLMlgymSZeQS8c/kAsAkhQR+pfnHn/HWl4Eh2EyyoTLClFndCSk9Ywz0ezYWlD+3mPq
lHsIKNBuKO0HCM7qDDQDjnNmuo7cu7RFhCijasz0Oab1NTjtCCOdETCn5sQYIhjytBki5bcVvaLJ
vIq6H5nxpMobDcooSA83K38l8HM6dT0Wr+qErksduzCz8BfSwZtojpUou6J+0YSH072dT4Yvdvif
gsSnS2IlRrVV9ymGFEgxxOF9jZhEKjVwVpUzm+PYLC5iCOWeFkFFcTzk+IVEye+xuSzGLymCCVrm
QShm40GktsfD5MKntboIFZOUxxDmydr11EmENLJHvdqcHu0jYzEzQz/fV8KkwG4HqNlhzA9aDGv4
zCwea3dx7isSekFVKxGADJ3KYg9S+sJE2pJkWiapKaklsH+domdlt6+XjcRib4MLxKwZzPZhql35
Dtvey5pdbG2Bmi/sE3U89Jmr3Vzc7GJLW1HcgH/3hkP3NIXdjyKpf57u75FQ9Cfv/mn7FcjxN1VD
obWrtpHwbcAqw1OSyx4OS5IM4h5A4fthPACbpGZYXXbJVBaX7m7kapxnNDtLQch2eVlvlcW2Qy3U
Z/poVrnSHlCdPz3AR3aGsthxvSiEYHFZEFlwpxnGOz5454p02pHbkbLYdZWu/HvXeXWOoe83i6NZ
axzwrGt92gnTCOPHvxejCo8j/ORzmEGNhb3vR+2hD5MXq9h7xI1inecHy7xn4aLdugvlp7h61Use
0w3comi0xxyxuqncDbAps+hnXwk7TRq3JsZH7UPT73W8o6ydF5mNTaYRmi1IReDHY6nYor5CWtsG
xAgUs8LGTnKE4LkS3y4b3HlVf1q9Da4zldn140EFnqo7XuWebnfB6PvPjUdZRAfDCsNy9MXh4IOr
0Y1HPKrgq4jrtH/zhHsx/JUkH0L6WPavWveOAe+Fi2URPYJBbLys5KUNgQw2tjpenf4+xxbhInzE
YS+iRiyQcfje5dvxwtNEWbwVDGuI8cmam/2t5Vj3nLkeHbkSKIsDmxNPGmeb2oMXvepc5pLpQdd/
ev1lxX3sn/9eNWDYfd3EtpiKwQuum6F6JhU8b+kvrjJLIzwdFwhdrqaB0nZmo8rML8VWowct+4ZY
0Znb3ZGplBfxxEoahRs4SUCp2/idjdbK6SVy5CBYihCUhlgjQTbPZbqB4GFHmDyrYNxPt36s14uN
Go8m+jcxvc4BcOS7vtidbleZd8ZXYz5/4KcI4CVoWQtNy+XOu5J85V4e936vut74JAbPAWAshDxh
OGnrJI/uQuQUBOlGsoR1GCD9XZdbLai2mjru8WMGBh2vygJVuNy4lyBGCQKvlAJPo4+22FbhkwiV
KgO03VMAmvzKTeLhzKTCRz7yPRY7X+2kzpQVXvVprbtwSFdtobomNee+/IWGopOTX4K7RnkY7TbR
XKUaHAnEDONh1yWmrbXGbuC2X1c3qEYBSctcU20xBU+2MQd7pa9kcQLM44NSU13cF1zUtq/07AqD
QCfPCdgx/A7peVB/KfAVovjNKIRHVerWmpze5vEPsXkxWnlVDzlMGc3WBX2Nh8kqg/w3qj+L8CoI
BBAtyOXld0HwmkRrUy2vpW5yhwF8mLbLEHXqpvsOM9h6RodbEaxByTbNZ6VI3Wr4jtej04nfkgzb
bLGhFC/ypkQtaVTtwagd0xRsP32etDtkhh0vNjZaHOEE5rl9sprEZ280ndRXV0gc3ujmi6lcxTl+
RKPlWqMFXWYjeCbuqOKdGenOoAurSpbsPP2NwAmsune0w+5qpXWUsr4s5oqLw3lSPbSrtLnKouAB
4HT5ubUyR9cvlvySXU1R2UyMnrt2UTzl5pX5K7+qfGwhnHBaF9LWj3defmZ7HVmVMw798+4KNegd
g8ZL0kv2EKthGm9gi5yLCUfi5RLb0UkC8nYmX0QUJFuvvuMKF46/E+WqSJ6SfGe1O09Bj853sHWt
/ce86PdJ/SjE61TDIyYwnA7ukYaAo6Ve82jamkn5KLbtNpBIPRiBYxaF7ZkPlZ+/BBV05sTRax2N
SMmRQVQLFgz0eAMGrQde167krASc1ruqvA+il9C4z/xNY2yE4hzu8EgMFBeHcKOiRjwKIgsC2iue
jk13fzoIHmt4cQx7SRVWvcA4phZukXdV93S63SOz/wcm/Sm2TgHu8uWcWDHrq6jaD9FWGM5gdeej
9os1/CfT9LlpFJM1jK94z8QqUMFfpf+H1Is2drTuiNijXu4xFnFPf5EjF4ql37mnxPnYe+NwiL07
rX6q4mtVr+2mO/NljjS/BDWbEnqdXc4ZhE2LXQnhqhjfUf919D46s1WO7JQltBmGtBi3841FzA5I
TNiWufPqPUsXe4rTQ3RkDS1BzTJ+OohkcUDzVFPaNXYIl7W7iIISjHolhgh8iLX1EKzT5kwUPNbf
ec1+WkC9IreoKZHx1GOEKx1fO/MIPDaX8+d9ajcrikrKcKo5kFB1jSoDPp06tXrXkkc7M5lH1v6f
N8enj6iEtlPNudzaly8JdCzhpsK2QBGx8CUFJo4z4PjcxeLYMC1iTq7HrZBFpKiGJnPk1sTY1bss
6vyRXfr0NdqxzDM1qMeDOTp+eIjOVRuPrfXF7V9CLnQM5qogDhrXUj/ucIJ1ylZidJK9KKju6YU5
s6W/CkFLIKqehw3uXUQ3Q7nKBHgqypVllM4k3k1wAcck3xTWD3SgBLD0ZrhVEKEV61sN0Zq+nOzI
zOxmXHuVZItT6fZCuKkwWh6K6amAzas2mwmDRTP7iNNrwcRkOKzWZeWYurk+3f8/F/4vQugS5Tog
dauYFTsra95QGrVLfPailjf2bAId/IjSmGuObOcUGcrivvBuE/3eMH9UBZrXHHVRCup4il05Lg8T
eTXBwpg0Wjc+ns/BvRS/pKOLquSZ0T5ylCxxs8MgmJXVUHBUY7dv3G6jRJclYcXFcjHRzRHa+ZDy
UU1D5iGq2jP79Ou9oy3Rhx6GhmJQzgvE/Jnld0L/7fTMSfKxlheZpqnBXWWyeOBWFEtkHBL86iHu
31PptsrIk43+Ozrx+Ki/32Nx0mJVoO6T4kXy35VyhJEQOSXJDqRjN6qMz9f4G01VW4zekr50YA0A
U4N9nrtJsqrLTeRntirg9Wlgw9hosMhVW/dx5MOqGx/2D0+4SqpDEF2J6YNUXGvpociuxek60Q7N
+NFUOMKuJeGbHj8iLYkJALowzVMtgj7HquzalPwHozJZ6dDc4SLzvttX+rexv/XjyNXM96a6qmA0
d69ZUobYO1urqahX6fTbaB7UBrJqcD3pvR2oPFBUEO8aCp6Gi+aWjRnmddCIQOGejPEpLO7k/qns
H1Apd1v/Tswep+yq9HaicBNnWz+9KsrbsXyM1IOu7CEsu5j9uUZwiJCEtfrbWPbJHj/H6qFQftUw
anVpj7P2JkQk3Kx/JU2/ElXj1izr1xHSU6C/Bn3n1MI9XVfbX6dn/ti8L97uGK/3ZS5yUYNYEjU3
oXDRHvgf2ogYNWDnPNBuL0NGuUYw+HR//2Qu/meMQRL979OwhAyCpvdAw6K3pixqC63lBt49guEY
uj8nkqvEb9HrNw9P7SvB+CZoP3EasfGTssxXPfzQhvShqJJ7TdhqHWa8xqMUoZrM6zT3IdhdBozS
rHm8Px1FKNIgwiaBwvAKPJCNg+if2arzhvzq+y9e5eUUKlEEM+aA6Sa1djcoN93wrAz7DiMp4vvp
YT62LBaHdFgqcVvVDff3kvq5y/vksnYX7wJTzzLVKGakQHwVGS4U7NPtHsk7QxH+e7wxE8v+BbBB
SM2uIjxMjO9Bt0a/GBNvVJ2kB9T9FONnOe6LkKpN3bp9vk+zcV1VWwNRihLxGQONYUR0EEX7UY03
pDQwqcfOR4TV5KrZjVDfKIjZSKvZx1z0klUo/4aXvs3SD8Esdm2W3RSVZyfSHol9xzOntY9d4VQ8
19Vt4q2a9trwbzXlBrcWS9Mum6kl6NXShVFKPd70ZfmApiKqcxc2vDgRIjxSY9VnBUvySv/Zhmcu
CUdW1hL1ioCZIqRzDkIUKjvQ3zwyV6fXwLGWF/f60USAoBU8iiU/0Sy5GYzqDOj165sCMrZ/r60M
5Qexr0cQHyYWI7yUA/2pw3D7dLf/vGe+2NHm/H0+hQqc+hQx0FSeggLC4oFxwM4WBxZRJivVrH3l
w6SA6WVD7czCWWmccF0RU5wcopsGmYPRF96NLPywBPGy2G0uQswEdD2F5DAeUr35pbwGqLmf/qrH
ZmgRVfzeixHXwQhDQyfGc+VzV7lj7S6iim/KYaFUtNtynQ3c4OOy7i5iCiLl0xjF4GNk/bUS9xeC
krFs+3vCc7w4SyGnuylyN0hLna19zB37YiUtUbOdGLVFgIjVoUGzyzAmFLGezVSxi+wqNmbJmN/Z
yMMCARFkPdTgnkSmE6kwR4eHzPwZRJhcI1gSaPItHiX2lLwVY/eI/5LTJJ7LKeOlMPokTI8kW2zy
bT1Ljr1N8s2U3/nlJkm2rYTpCq91TGzrN8UXdxdNxBK1G2FTopQFA6a+K8W+PKfjfGTZGIuAUY9D
hHUewyXEt363Eesz++fr56K2BOkGHQZijaRQx1dve21EXC4nPxJgoqKaAdfLy3bTErPr98rYQsYj
LGGj0hnNujaeLhvvRQBASkdDo3HeT8O2rd2z6tLHBnyx/4Uc3+Ic/d+DJF61b/05vsOx8V5s/0FR
Wn8yOtDt1ZMOtzfLqZE+o+2f14+XDcgiEii5XOii35IbbNLrtiYF2565zh05W5ZoXa0cUaWV6buu
fCuzCVWkq8r8tw7N/5ICqS0Ru4qWqUhX0vikrdpxXYtnjqxjnV48GuRC9ZsSF5CDFn3Trd8J5ZQK
+4KLxlpf7MrQy7Whl1kkJWxsBLvOdfrI4tPnL/PpmDVE7s1GDuqhWavDFuWqy7o7f9ynZnGETUQd
69GD4X33pSvVv6hWw63o73YnoaqsEkXNAw9DZbYuvbC/iz1oTpgGInJJ0JNcRLe0/51w83/DE5D1
/bu/owGxUzEiMs4b7657vmxwF/sO7bVKnHQa7a6q1TnBjyMLYYmnxaPGmhL1Xz0l7XO6p39ua1+c
vUswrVdjfYSLyXDotcKJYhOESar/6KXWydV6n6S1k3mzFcE6ShQnRoQmTKl+Zj5VxLsCMSS71nMM
gm6U6F4ArJZl12X2khZviepv8a52Q21yQ7//CVhuVSISYSRIL3itg77Z5CSKvK+RPNDCZzO8i2Cc
VDutu1FkUii3CIRt2kJzjOo16cpdqpCejr6BEHEycVJ2mPICf9UTyRGhxjiDaNiCX+y8ON11eb0P
AtQlhrG4rpubXs72ZrNpvIdhIKFyCPxtncgbuW6R3xpkoK6a75K4dAsvvJvNyUJhNer9VuZEwdml
R71s2ll5v7OsbIOCLV7K4jrrrScr1DW7CHx9myuJc3pGjkzzEjuV+1NoeH1OqSh2MT4r1MuC3xI9
VYqs8sHgNRA2V7X8phsxyhOXgRIoF/y9iyy/RaUQ69RDof3C0X1Mn04PxpGIrSyCX13EYtQkE+wK
PChNaaW2bxWL6nTjx0Z6/vmnEFin2MZpss8xA48xckP1TK7nWKcXIbBKxwoFRUY66DbcxDG7WM+3
qNOdRv/zy8vynyT8p15XYYJza8zhWA4C2o6S22TIzokvs0bflHUOJnB2LflumsqoT/8W9LcC3Gtc
exu16+7Vszonx0ZvETgjEyXnSCfQi+abkL+kF95ZlpClUAwlywftcJCLl9q8VdrLZnsJ7Jfaekij
nvCprP3n8cfp2TgyCEs4fz5LrQZWSFFo7V+PZ9bPkRnWFoterQurbLtgPBiT5WJAZ08NCBlsuadz
fM35wvNV0F+sfA2R87IvoWYonr7OkEEStcFNuO2H9VMyvl02NottgAbpqA4RA57syuvLahSIt/+9
Z2PJw8V1xoAi9PBc8st/vKy3i+Us1BhgqOThD5HarFLlAb/KMzv2SDj4k/r7tGHLtq8GEQbyoal2
7aBSQgKWH52jKBxZgUvkPPg+zOBa+o0JmBM8Yk575hw60u0ldF42pjHwB6JjZLyXwnRv4l+H6FV6
ZlSO9Xtemp9GJfXKus9CVkc53dbjTXEO0zMnI75Y2uriJBLGfMAJgVqqZ3pOAUqNopATw6JJZ01a
UXQrOcQ87eH0qjmCbtWWkHofLwG9q6kKK8FmKiy3yd8HMm0Y0W36pN6oaecgJbkqqpKkLFWZ9g5b
kNOffWwE559/GkGMdPu+Dok98QMlmzP3wT8n9lfjt9i1VQTIzCoIPpnpH4J21WDNizvrLYaAjocV
QjlW20zVVgV3pzHNVyIasJmwK1RQJ1m2GU00y6VvtIAx5SY2X1Lxdsr3sQ9fuXvB0nLnw0rxQBB6
Uvej777H9WNcb8Vp15bdejBMp7J+CcY5aUnp2CAt4gWGoWOmIHB7UCRyPXsVxHhepKseCTSxzQ6g
cNR4N8a3sBfSenZOuA/lM2vjSJBd8gGwhoPyjCD0IQ0wpQ8Ro9/V8mtiHXrzwrrqkhUw4ifWsA6A
hLxMD/H6onW15ARUFV6PiWIOhyRmLo1VN57b81jVzOP+xfJaAobVHsxNkmfcbvGaaFpHzn/o/ZUv
vpn1zx50Yaps/e42LiwnM753AZay0R4MCZqgldPGht1128C/Mgv0ob3X3ng19X0vvbFiEaYWNqaU
u7UAlxG5NUu8k+orQ9kp/JP2LvNA1GtOq1SbKW83AgC/XN+i77qtEUNrgr3Fr0R/GFRvX1jFQap+
GlaHfzDOqIpkewNaK+pHrtU72XgSKvMmb0BRqjek2FemZm4GsdjIISoQeeiiQ/0wDbIbF/vGu+sl
jGpM3fUyzxUFz8H40zN4WukF/G/TbpXsOrdK1+/rFSVnB6q8W0UPKYmJFNvWAfWyzu8fgkJca8JL
VnwUhkRBmz9ZSGJj42AmK9l7zPw9nhkHrw/Xg3I3TVcAm52sdJFrtQ3hOs/3nYoLaK84Tfd7FK7k
IHRyaatG/rrCkE33ehsv21XpfYj9937Agh5Z4VGKfhcMkd61jt/2K0G8sdKt2EcrlL63sYRtyVgN
diGi7TmKu2GqN6OIpKHw0afD3UjULbPfpbiPm3qrmO/9jLwNc1K4a41aWiS/psXB6j9CcVeHL3Ie
OWJakGgM3FG4GcxuU0faS+09xGD4qyp9QJQ8QCkdr1mbJ+UaPQS3j3FQbX/3eeFmyDprkbwRtTsL
/fVQuSmTyRYISzZe75JvIWSNOZJRzZYqtoDQeGM19PtnHF2rhbTBmM8pYD9IQ+Ga4eSqxiNZMzJG
dj2YG29snDZMUF9HAlw+VFVsd/GHUYY36oR8FmzOXrnBKMI2a80Bi2kr1vdk2IA/dvsK5ehAso02
XXGQggapRbe0VuoqUh81+a62nvzhqYuuuuSuG9cDf2zm/9eEWU4Si1SUJZ+L+IbfM37vnqxNu0Jn
nsppZa2cOHAj8uZp35A739RyZcu8s7vupgOHElC/w+q2OpTyG37koGoIxFhsyN/q+KdSv5vmpvO+
jd43qf2d8HeGtImRvgsN7E0S4TqJVlFy7U3vnryNUHmPUyyf7obktkhu5GTHddoRGFDJ8uAug8Z0
vf46Ta+rcNWLD1YoYqQCZka4QeMd45tiJY635HHWvlBuS9N36/StQ8G9NWFKcbuo3tNol7XVtZeM
CBUOa3wE1g1uwQOkl0CwtmY2bFP1FkCw0wg3Wnfd643TNKs+hVKdfje1p2zMXUyU3bFqn9ACd7Ft
c1DJu+aetGqk29Snw/V+FjxP49cp32nNsO78Q5vLru6Xdqjtq6yzVRapgEvMMHvMSp5tzYXZci0T
iAy4fpFh1yoO1h1D3kc4j9YWqREAJtPgmHKN4c1G8WI7ZE8FSXtthXeaemuId6kJLtsFkE5NTGpx
Am6+G9W9JA9Xvio/DAkoFEW1hfglIq86gXTKqO3yTjezRyyPt1YluMhHrBBIzRB4z0DhJu1DWvyq
Btz2TG0fJbntKdFGUR48M/1/nJ3HcuPItq7f5YwvIuCBHJwJDEEvUbakCUKlKsF7j6c/H/doB29X
V4RGHd1SgxCIzFzrX79x8qx1KgmTEAYkc6fBNJ8ctTDoR/F4n54Ezv51p/tW82a2GcpW+Od15BF1
8IxrujNULVG+j/jyOoY+Oa14Hjo4UKw94rQ9Ec/EEZ0znoAoPhISiaLGcknF2TLjJ5cXw2LEzJpx
NGH6V+2zrsDL65LtnO8MdOcWcbt5DdEq81rtRZiPofoyJO1ZxXoyQu8ooHWoWr2BWu/X3Xs0gruU
3Y9Wnn8qMPosIZ3mjkOgXPOrd6ZLVLsTtsP2GpASaf2upWMaSX5o5PqtggKfz40jQ5IgjNWr7at3
U0b0/BN53I4Yws28DF67JgQkGZt02XV5f6hzAoc3vQRETF7G/LiOyFJTvxwOefdj0u+G5sVUEfBf
pPIVCFWq9wYFD78xCzJppPcyvky8QU0oaN+ulrEFiYF+lml3Cm+MOjxGFTN5NdqYYxC3vl3dpRNA
1UuaPOoslrjsGdXvQ1UcGI65pUg9M3ufq3rPZi3QnElaDEJHjPCskP37MCpqkHLyjdqzZj2sHWTL
3MsnlGfNaxWi9RQZn7SbohO5wb7e6MBqsU9i5FOivZckLpNDpcW1R44ExWvLLOIeB1ppeu/qX4a6
0zqKvnpXGZc6+lTWjhVxxERnmzbbPifcfJ9yS1W0hyy1M8eeivAwGqoTpk/TEkjj4C3hCwwipVI8
gTV+XW9kC+5V8jkjshPTxei8qHsUzY/W3hAJTL7ZoCa7vn8A7OEIzZfpc9UVZ2xTX5WkIF95i97M
8qOjl4qVFpDO2o9ssWmNoUK6U1NU1aeyVHBVqCi+2m1E5mdRbfLlTLq805TsXrHXKfdKVgUlbrBN
t25CK8WNP/IT4x4x4C6PzisIdt5tJ+m3iYchpB25YvUrAJ+tC0xIZ2Tg0EeUj1OWi1sXwrnuN2tF
GkHXPw0c8t2lyDZLdKdr3pwdY2SWVhLIWsBhDHfMzZLaSXJPVj5keTurB0N/Xoc7RX9RcnJQBsZj
l0aCwIWAedCdUL0bbXujMIPCByPlOJzi1z7yWtJGhwhTh4dkfJY4+1obJ/W+xv94bQFv+QykH6KM
7qIILnUqHdr+IxolFqbuTGO7U4fQSyGWVbI/CgqycWtVw8kmLr7tC1e3qQvW5k5tQ2KYwnNeMIeg
aimyzMNe2I36Hdvz2aoPA7tTVdduEkVuLLpAmgxXtSZKLWxVy9FXkcYP9aOQok02ntKpC0Qp4ZA3
OCLZoCO7jwGv4g54lrFvEn/JyylTD0X1G6tISbnP430/PIYFQerNW7+GfkQuc8MePJ/q5GVNsMRd
rxnMfg9srSdvXfGaqptswm5u2Azoa8gqcaqI431INxZeLdUks4F/tekWoZKblAkvkUVqI8Yo7ADz
qxBPubVd+3NjVF6TGEE+HCpRnJV6OmcRPC2MgYh9PTZ4ivXw7aWE84WMKTqj3yiXg7nqHuqmcesw
9JI1J1C+/uznZjsPvsUfHYrWrcLmWEwTzrgXikO2AnsD28bMP9SiIhku8ZZe8gjO3SjqE+wfpyRP
bLWPo/FTVXZFeH2u2n0XkvfBGur67NDzCEw6jIQMyJTgejIj5HpTZp8r51tB9bJS02s2GAQvsUaF
3WjxZsoMT11+ShxwJm7AQ3teoo+KYlrGocKKtytPuWw6UuTXu8Egt0vXrwtAxMM26sSpR+ikGb+s
tttklu1HEqqwsNz1i+xoLZFivDdpXW1z5Z3oFc/MewoBVzkpxGeFhuq3fbJREtMfu23bNt6cIyaU
rl4Y+2w4ZebwmJpfpn4fmg9ZcU8B2ndd0FaTv2YHEUEvURq3SreYxLjmQOzBOrC/o0YpTgTmeKTu
OIVpnPQq87qG2rBSt0W9ON1aBFXOwdbkQdcgByM1zCRTS2V7JqEvIMYOWZUejMavSeD1tzB4GK36
VbPO2vxcLz+oGbajPL0TBsHHa4dIyVx0KWxuE/ytz6UO5MjwU6DY1TzPo+UQDejO5LNYlOV1M94n
Re526qWcOs8mRG2oe1eioBpMMuWHiYZgDhTrNS60zTqUx7E0nCWesXdqLi1ulXGr3JMoEowT4SRN
dlC1kl7A8qP0kDReCBYhcuESneM2BSZhpg4iXDlipbppbbdLLNeSd01LtZhxgYKH0naekW1Wa8ZV
ur5fhrumLjd11p0Ii3aJF9xCI3cl3C9sLmrBzyBcnkdL6l5jb7U6O44Yfms85lVaj6KEP6Ybbzkb
aqu3jkJRtKpfPUI/MyTQsyp23bQzZjKHUBDNggofIxrVyH2tmB+ydSKkilKjGjFhGZyRSn7O4ntb
mU9rj/mGZshuX/4yrepOTQ5t9dFpoW/aKofX5JkLySnE4qnxuavQONmHOpPIhx98nPTobdG5VQHW
xk74RfScF/Yvgym2clNusC8/aGLP35Err7ERB/GyEbOvaSQrYzs0asFS2L9T4oQGUfqZNXtx5NVX
xfRxmPpNtWx6644sTcdG1VdOENWH4dzUlm9OD6q6BD0YUCXbDk58mzlRL21dHJseQmQLhdWmcaw9
1YwZjj33tIiR+RLFldtAjqdyTKPQt6PKT1YLueq0G+3my8Ib3JmIZWWH6051/Yh7i2Oql6FKfhY6
4UDsNKggyyZI1sSFvlAU+CLPx1IZKe6wA1fYtZNuLncFxjK9Vp2FfTDQiWGw40xmiWargp1sb8P6
oWtPU2SyO/5IxE+M+WqnxsgzS2KONDqgpIfCzy6OJ7A2KOfJBudZW1KpmnmjyJWXtdppwmPAUjSP
tRXU6zP5W8jq140xPWKj6Nc2VuVh9TQZ85OMf/eQZy5DH4SNQacEuc4HrpKTzctRSJM/TtaGrAiI
Au4whX4TD0RGPSlR7pGO4i4L/QSN5JSu7sQSnMPSH9YXq6MkKHS3MM2tSBUOdCEFJSTIgq0y6/He
b+d7oXG6KkrvNUb4sraZWxjxedWFp8o7sn7uRfNlN0QaIeDstNlbkSevcM3nmZwwmoXF7s768rRq
d+UUHtZe9dWa9WgcRHhZacqJUQpCQRccNZ7a68QCaQGpn8RPjMe60r90XOlx6W+q+17bWOU5UvZ4
QhOc9qYmL2N8IfrMEf2RfQs2e5ucmhRYoxlgQm9MrPVNeXmS4pQ8JNXNqvyeMRf1AwGQdh2Yi7ho
abwNF7Hrs+ikky1vROqvjArVHOPjZL0sY8O0iopBFEAwq5O02kYQMFUijS0zNg9TCghQ3stQsbpx
oSEHYMC3DXNoIo80HHiKyKnpJRjybsxQOoTmWaPT6CyGydPTYK3k09D2W6sWRNppNBHgXr3sq9nJ
zdZXReUYdu1m7HYE5t0lJDRNjIwn2dORgklUOkWERkn1JJWggcV8n+0vkceHpsscJfnZl8kzU5k7
UBHMG5R9GXPC5YN1tvX2qevDALod3cK9XVV3dXxJ54drY+oWFMNJr7npdMpLBsyWejKnxbX1nvJs
pS86RGZ7rknYXdYPbBFdq9QctZT81X5PwRQnVhG4EXzcPGZEPq5OzoS4fK9yZOtXJCd+6NuPFLjG
1HUqs9xroi/SL8C1IrdjrXUY1S/axwwxUmXqa4rP0IofbVK9KaCNwd6aA61Kox3jTPNqk0Cbq5Sm
9ePCCArht9yZNX1VlulInbU16jOIo6vw1WMlHkT2Ni4tUtlHV0jJxgR600edBp81QSxAb6PRnq8b
z06Lui1uRUb/Gpotm+zXysbZI/lMw+hcSOM2omjNySAYlAwGckr4bP41150LNZ3wgcsVFlE4xya9
f0zVrd2cGbqhgsHarPydNB+iCw+J3AdKw7mjLPeEYPpW/iWtgVEYGzXc5bYWzORbxmsbyLy1qUb9
ORtbg+qB3ljRVj9eVvY8Wds1lk1fW3lpEW2LfLwvxXupDOcKNMowNGcYqdUj+bxyaz3y1o4ohsT6
Uax72XodoehE0u9quQfWWOxHw8v8KfnVqvZRgApl1pnUr01GTVVOGSrvd9X4KML9BNLebqe+DDp9
06FFlrJTRiU3dj/SclcBYuiDb8inMOlJMmuoz3+WGCmnsenULKY20Tfr+jVTsKx0lySZBVp3zBTi
9wCIU0yVDORO4GvQtqe7YpJeW4wth6w8p+zTTU54QpHvYhKSc7E6Sgodrb6U4+xlxLtV9KXr7BV0
2nC/j9FoH61Y2xaUcIUZOWJ+L/rhIId3dZKgxL+rItuTmsHrxYfe6bhmJaeU0YXM/UayydMfd72e
3UlGQ2X8VdgjeemjPzZUf1VH6uHojVFCrk8IXPlMPulW2IHNjMsk1Sex8kPRvlyTC8VKbVUZh8FG
UiOD5PbXPtI4NfGyF52LLoD0SbjpZuFKOdSSrnAXeOoi04/1zCYuWseMO7+qZqAmBfHD5BZUBXOj
g9hBRCVwpRl5ARsF3QtKZSqntvrdDeWLFV2t6dO7aLF8mQDryBSe0YReUU/86uDFaePG6nScbF6U
IjtGy5mI1oe0me/buURpzyaWShtdSYKxCsEBrrFx0zZjq2qtd9KRiTFUHCJX0dNRhpBdHKvsG+Zr
jy5LkZRLo4sXA1cX0IlnVLouXu+nZhXPWTnt9E459fp4WsI56KDSyiDbqrQrcmz3ASCvv57qEtV4
6Vtz6uSjtOM4VJc2psekHIvGU7/8nB/sXjv0ff+mTlBRVLrQIZw2EVHdjlkZ6IGlx3gAYiPB2FEA
R4xYvZdbm+q3XTng8WSwxmQ7Le2nLOqgICC5kZHsFfq+UCS/rwwpmIr3NdQPBnSDxSC6JPNVUo1R
QCH+JxJ4qd7mDlJ0s5zVUPHK8Vhh0jG/adbsZOGTEf2IWrEf6uyAt91bvLJziylo18U1UhaI+WqP
xN0oX8342pDPoccWQeCE6PShH2e1X6jTXdeSu2iZ8QNNCewAbyxp1MWPuLf3hAR/zBPUXbM6LY2x
U7IWRwlZypzU6hlJMYeiEZrYiLIUHvzE+7X4ky65VnOUlOmotTzj5TFajrZ0N6d8ZdsuLmJXjp7J
Va9MynzRE1Ng41WhVqanGy1hLqvsNu3FwMNtkNKIIspw1/D80CTrV60HdVsTpSKBvhEaiH9Pv5no
+2PxLLcPVlpdpKbxRabuy24Bv242HbY+kQYban4UlKtdI/ZtrdKb8YbZo8AwqHbM5H3qHguAi1Co
e7m3QDabyulbg5pprTxJP6fZLrJ1zIl0XoC22qrqRV/PMVx8e5q8ipAGX8ubHDr1gxEhYxnLD/uq
bMyGTSxUhmDD5vrvhMVsNGZVDf/sGRJc//2qFQ2r1ScaU54U26mRqfVJee17cEviwsWgUCLmeErq
Vz72TsauRSPyk4KB7PCLRR6yZMRgqcbXHFa4C2FF0xW2a/ZoWsx75IxexlgnO0wFIExLKT1r7WNX
WcE8tc7E1Dmc5U00gD+Ju4gQcxnSyyA3br8Mj0S5fNQC/UFLpnjxTsKpOX8Z7ZMVfq4Dx6RkbYhS
DxodOBivj7H+ZdVPjbUvxMiZ2/ntdJrjctMNia8Nd6YtbSx+vV5/0x37o1Hvh24IOkHSaxGioRAO
BcChH8iROjVtGkTLe7nsYuNQqIVTlEdhvjRy59eT4kSr7EmgBqns2zJaTUV1E9NCmv/R8e7XQLwK
MzZVUIdXAMYLWgoF1pcSB4nU/khG9aWejJzlOAVAXw+FvZfqbWZF/tTvFmP9kCk7iffGaAoBZLQL
p23YNNtBwtizlDdxAko1DJtQMTYyC2HhYQ/xrzkrP5KuYIXlnmROHLW/7GV2q9l+STRsJoWVPdqp
4ioZZHoJ/hmplycMYTZRplBb78fpwLGx4wUP+lbetQr7QDZ+mexSVVdvV+UpIrrE5P4bnv6SDECM
oeUttv7R9yNMueQiItPRRs5oo8RNqwJAWtdyW4524Vmy7s3rhaAgxRXAffO8+KWWHHFtuZAZc5y6
7Gib6zZO1F0oyVu5tOnq9GOclBcFIlffd0FITzAW+qbJxq0+kjzC2ELJT5H2nBEsnn6K9DOdPiKO
AAVvk+zYax/VBNTe30XGeTIvIz1biVdwBBIJYCJJuZ+tn2n3KpbXbPiakVuVy1kft2D40ARlewOC
qsWGb2bIFE7X8XWrREgw7xkoKm3JFe4j9WKDygh5J/X7ebpkLSHCZz0/KfEpUU7y8jmrVz/vR15D
j4zczSBJF0xBS7amVU7dPESYnE3LjxhhZ2edR+Muv56AT02cPSwmDWlT+HkzujyMX1X12Rqb+pou
2nHizv4cCn9OXHYiGweX+NGk3jUA4csYj8/Ia7TaXaGmYBC4t3QaMLSy2l7Lz9f2chH3mURIMehR
eZJC7WHV2qPBkRbpjAK32JIzegs6A9kw1f96b0y7sPjCpBS6xXGQPxUp2moaC2o6panfSS9z8tzO
rqrsgQpKXKOy6epT0x1UI6g14RXVsqf9z+3r930YLO0sJeeuvzN0rEuY9jJMi0AvD1O2LwdbeyOj
NkBddMird3UWR2140DvSVpVSxo1GfAzVcGeQNOiJ8cOQX/pY2dBpbSKRkHhI3FXvl/1P9vzLGomt
Lmmnqz1OPlzs+LUYILYPz1LyUjAv6h/t2ktre6/He5vSfKtbv6Tp0Xgr053Udn636EEnn5XiDik/
Yw23C+wRumnkRyGGPZ32tBSKm7MfT2HDe3vW8vGSZGeri30M0oNcDd/M+BKzI8gGBj/UiAwMaPzs
xCmtoN3RzhSm7g724yDlO0mj/5H5oJpkpieYkr48gEpKj3X0q4iKT9FU/jqKo6xFB1Ndj2rN6Lnr
SLi34PZiwJpTh4vE9g2276TZmAwfSUJJQAEeM1pSvUw3U0+ETm8PfhvDW4o1Tx2fyQXEJ7hj5nyQ
+0+1nTbwpsihXlAzc/gQw90r0uNc/0J+1ZCabNT8pEyfh6l6tIdHRZb8b/EUbj3C9Djq2mGCKJh3
nlQyv/+L99gfKCP/cQn4/HhIyqj73/9R/l86FxXnH9e1u00jTrX1PWb8rS2YnCRyZSxcN2WQOWzl
bxImr6mz/80DKokwU2sbBhiBxQ0uBH8zA/6TwO8/mvv/ehBR0WhzX0gcSpq5S5P3URp9xVQ4Y5nI
qnowk5cd5eqmEL/tcH7M486pwV8j0XoRkvfyp5llfyGj/ek7uWElofI38vT6NzYGoykv++ZXfcMO
GrPJtLOKr0QuzgujLAbg33s3b9iE9mqKMSkKFEOKN6R+8jfCzx+oobf2O4nW2lmoom/msCmNItDs
M227E+brX8g/fzCoNm4deBI56qUxkSZcTIHrGndY+yCqqbEZjo/KzkplZ5bIINS0HR3jITEMX1df
wyWnDL0rBbOVkX0YZEQJq7Pcjnd98Rfb7z/e2o2yNx+zVY4jGMcFqDdxsWjVt3gPRHV9zIZfzKB3
zbAt+2fYPrp5qrFQN3GxkBoLG4fMyekh6IRIBTyGxZNqfFO+e2v3w9dRASYIbGoLD8yZpNRvvULK
DZGxsYuh62SYrj2j2UX9PXzPl91QbvaLqWorq125sB5IvUOGz/fu94aOaE2ZokvCxLJRdWWNNtT7
3nVvlr7VErI+JS23u6heBPvQAAb53qVvlj+JeGq5DigRy/4g55tk/t5Of+vnExMnUEbjshyUz/W1
+vXvN6v9gU/4H2P//9qOlUSVLGOx2I512FnQPEbj6kYLfDKvCYPr/C4pNErA8CKk68waY5CW+eKU
H2v9jRGEJB31dJ9QTdQpsViqvmMSsclIym3WX+WIrew0n6/T+UQWwaj8kMOPsXkQqhyY0lMcjRCi
9spqYj/MYiqUh3//s66L9x8IgbfeQZaaxooK4n/Ip8cFr5KpHcli6KY3rW4+kpo/MQ7n772itz4/
S2YUZt7wKlnp3dpuLPvl3/+GP5xOt5Y8WqkPpaIn7PbRsUqvvcK/X/cPu/2t76GpDzVemzybUarY
iElhlEKAJZsE8L8ZxP5Hi/xPz/9mNxhTWZMbgzWQqrG7lpeyOsr6UzW+97kAZQwZIO9G7dhVRyt/
L7s7jvWqfG0kCaJb5oBiAl3nbtV8FuO7kB5D6zVR34hXNxcAWxI1SELvrlNLCZudCGinyjdV81tj
TkoStqnWHOfPSfZiJB5cZsdmZJOKQMF8yWpit7dO6hBY070Mjij/TNKLoXyK9Q302R3jO2W+X81r
Ftt90Yqz1B7m9JxU0A6qhiHjew2+YzbtfVRq8CJh8EQP2Bna7UrGbvU467JXFy9juG/gZ4t9NPxF
9f0nTvit1aOJKKxPBzyJrt4cNIMQnxjV4K25zAD9JuRH4RqRQuJG5dV0wjrgu4jib9nPGfLNftnN
opImhF6HuTlF4Xb6G5X6Ty/5zWapVpEeS/AHDsOX/VT/5Uz/06Ym3xRKSyJV9thA1y/HV4N4Uaig
wGMurlt6hPK3A44b2s0cKZ6ymI4sryRMM5GILK/udnG2o9uf+sDIF0BDHjZTDctQT1G1/pCT7k7o
JWwD82KXsYezYKAALs+JuYvWbRFpblwkxwU8OdOOBdksifY3ZfefntWN/rPX86lcM4WaYI8DwfQ9
Fxr91kZr7JhmtzGXTc5M45K/OaZcl/r/vwXotxme17CBrCh4Y0KDsdwvhBNbs/3eWajfhncm3TS0
Dd5zh2TFg8Ev0r8Uqn+66ZvySJEKFNc1142jwhUjSAdkkul72Yn6rVuTTFxHIQ+YliufTEe/1W3o
t95KnaSWXT6jFbF+hE/mz38/I/75VdPFzXLPzKiTRmg6V2+SLvW673VcurhZ7ubUVeF0fQLrj/X8
N6ePfz7QdHGz2ovBFkIPC2o50QStgI8OB8mSoUnYvfe953Gz9PSUDWXKtflQvQ9e+ftbF701K0px
Y5YTm5et/dFYPijO9y5709AUbWIJuaJOhMXImEv8xZvhD0/51qpINaJWmlSVFk4bthYE4CKqXavT
Ai3/mwHvnz7iZvVlKt6aNkxcfOUZSvwezUtKUL3I/uJc9M+lrm7fFCWDnMaapPTsn8t0nKPREfl0
sIEzF/UeMc+3ynT91sAozfXJnDOcc9UCmvlW9NHme9/rzZpUG30clk5BU/8SPUnfe7Ht2wWpVwxs
ZUYEhhLuAPXRtP/73f5hJ7VvFqUZRlhvXruVJNtmkJyor6q49P/94n/Ynuyb5agKIoUL1I5XtHYa
d4v2vadx60VUL6kBMs4j7rrNcuWLO/9+v394826tiLAwaFT8wxYi4SAF9xjXZ3DmLs2S+qG+/uVD
/rB6bn2BVDOzoz7lQ4BFr7wO5gs6rC+t+95Bc2sQpBnkhUQdng5m0yWOqSteBd3w3x/QH75Q62Zp
RoatZIPNF2qEuMHh/PCXqvlP173+9//qbm38xItl4Z5Vw5s+pTT499v9z9/8D8XNbZKn3k+GyMQ0
H2Q0YQuegCmctDk6prizSvOvNRphPKIr6tBqLI0nzTISrp0J51JWHZNxVl7B5rozVRsCMDKPJg7S
WmPoWQTT+qyXy3XSf4ht1YUseXUH1er4WRS6by9mUK2gslqgmKMHYObqWGiE5c+rOkLKZKgK7ytN
FmkORxPDvnnND7rcQ9V87KB2Jybzc9xkC+uDEb2v0GVFQH0mI5c4L4M1n3dq3/o9/n526Umrecyj
ZSdSfjz8Nhim9s+rEm1ilEljcd/h5x/qD7YKM6FQ0aM+Y2AHu+Dnvz9mw7ruFv/0nG+2J6TCikJt
OuHc3aO1fQnnZwO+kQSBsrIfq4XnE75PqRSoQtstot/0WbtfOpMZxt7qF+by07awTmWoOCX8VB3n
8lkwKq+d0f51RSWyat9aiInUKrhakMyan0EDiOQ9VMEg0hHs8NNlvWuyX6n6gfQBhcNTyeCw1Lcr
s+d52Mw6PJY1wt7Qm5rCS+B5J9Nnhe4LCyNX7zonhyxszTM6oK2upJuM6cYKKSlnUG/8IjXanA7a
8DbmIijsKTBiQBIY2svPSv2ZklQyT7sUXoZy1+cbScC7YWbbKG5b72b1C5jenczhOevKu1rqD0vG
UGlkUolIudMqt4VSFsIxyTQ8YKeXpYMpPd4vUOajgieRni1mcgjU4EjhgpZguy8ND13cwAHTt3ms
u/MiPVQ9nM8PRVmcgWazjqtNtmYvM/nfefJSrbNftQfN3FQys3r8HAel9Sx+OBUvK1HIkzFdJBTk
jc7/rCYjDFlJ9jQI48OiOiyD2jzjg+XM9dase6ftLgRouGUy+Jr+mTdHYzG81CxdbVJey65Bpggn
nbsaE+2niY07UVPbROC6Po3DRl5JtkaTUsTdw9zUV/aXZnQPy9h7NkqKQZU8eBvBnNzDm7aK0s8x
KLckxZ2ScTfCwo+s3CVWcq2JnYjXnYTASj8TsOfl0NGFkRGUYbsKt2Dw0Q1MljGCinUdMPqqHnp6
2O6UsNuMk4nTqdgrSD1FOKOpKvzY6rcDs7Y+if0cskLWzkFjfvVjuEkSsS3x1lRj7bOMoE4j0IoY
0NqF7JuJ6pX549JqV4sY15Sw9m3zc67+Sqz7BSkDIKkLHAI1VZCfV7i2Nez62HCXq+5wDSET/chF
fbFXPJmYoBiOhB5Bkk4i7U81g99m9gv9x0L87pocLezvhi2N0D142Z29TkdFPCjx7zlCralASahh
thuVO+tP8jTtRRaAKDEXDQMDvgUf7czRhimdJUxXwEGHFiQ6IhxOkyJDFyshYTb+lK9Pg40gqIE2
KutOyTeml6/t/CrzJkKNmhkShGPoFmEFVapwukhy2wUPEmJfVmE52vSK73GXxG42IzEpYKauxWbS
9jI0B7OPobMxtaxh++aIAD6qTENWuGtSzYktjZxEbP4KlI3tMVnmDS5QWA/6afaYFTbEgd+jZjsk
1CjdXioRp4MTzSNf+Gi6Gn5BmvxgoLpGuIN9uIp9Vme8d1WxiZlm2OlTsTx0MgTzSLh8GXCsDiqK
YVHCtxe8x4CRffYqFS3ORBpaDHWbT/YlMsTjaB2gbxXQnutkP+FoXs8bszVPAxu01f2QcjSBGVrR
pPPkGrPmlNIKxy3GJrBn8zjz8/7HbLA+B2g6JI6M2m8cG11VRoC16F5tfDSwW/v5pZ/LQE4sZq+X
zMY2095CDlL6zB1isiOv4scx21frncIRpiSv3QArPv0Qpr6taxO6YbsVlgw6NzoVUs7cGB1JZtEh
+Lkzi0uV8RrPhmPD65fFdhGn0CKurbNwjK7csX+2FdibcOy9Kot/y2m+j+LHgvk6a+l6IE4GBCjr
VZ9KtsjSX/voNWTa1UMLLkRxMqN3O4IKzwvXw5+byIdxFkhDNUtUtl9SmB4lETpVtt6bjfxcwIlf
CuTFc8m+nIr3QmJHjOesDfLZ9Mx+dlsD7Nloq7d2NHejfISUGuMWg8cD0mEcSM1yoyWHfvyptKck
P6nymz3Nm7TiVJ4ZSnZXy9zpoOoc+7+Wvtl1tRZk6QNcQ38JyxMdgKvzvZEG02aPRo0nMzLAXsCv
7RkehcVWscSpVU9j+7NhIh9Nbo95vdnjYxjV/mLvjHZ2Guu5t9/Blrw0Gb3GfDGKL818HNM3csM8
HSlJRNExlD8tdAwryTtqZ13a9L7uiEuJHtP2pUg2rKhgCrmakSenKFvuJzLBEmmfTRZcOnZgOLh4
q7pMXBDiwWrK0g5NsL3vStmdCsgDRZf6Q/oQVv1hLNFpwMUxoXk3cDdNKhOaKVOIt3B5kLMSHi4E
lih+itZHbsOTIR3J9vhTG8NjK18k/XlKgh5MGCnVnEy7XNpbIZiwOGWMkGpI7Fe7lGKxPoeKE2f8
XaHNS5Z8UwzzsbeQugnWb/MjFMpujpmydjA7pf/j7MyW40aybPsrbfWOajjggDvMuuoh5uA8a3iB
kZSEeR4dX39XKPP2TTEl8Xa/lJmKyQhGAHA/fs7ea3Oz5raNXyZceQzpTpG2VjJTCk8Uanfe8B5B
7xdMC/mW8RYTnhhiiJnOA3PVd2KTsDZ3Lc7w5puc0n1JadUjdEnakhAo7Oz4B0j/3Ua+tZ5ivG/J
t8Up7rKQzS28b4tiU3gRdZ6zqXg804q+oz72w4joCsN70q/b2Dq0Q4UqPMCreR/kKEPLauf3iKoQ
Bv++5JLer0rmNwe3qo+HrI5HOr0jesUc1zvwmuY2doZDZzWbhMUYp/FhcvdNvVxo8anVX9DArpzc
36hqXMUL3kuMWDUqjzn1cGRfkzCyWrBFTAsGUmvbyOEcWWEy36Z1vq1BzvvZzVBiWk2d8+6kJawp
UBn19RJXvKrXefmQidse8MHSTxtduVs7NBvOql8KTKhBtuySCCoVQwNzS2D6rsLImRwnfGJJf+Oh
YnINGUT24wiaUWEmScPLPH5FSuvV49nk36XsU+lUbiPOknpQl2mGIo1ufkhlhYGNOUOVEZM4YZ3u
ziAFiVXRJFjKdy2W+4npdIsoiOVgaT8vzTnMHyoh7Mqq+mBboK9pJZ4wtIN14TXRXc/CZXACzN0u
aC4D76ptN31y61TLwU6Phuve4eYKI1TFVnVwnWiNOI264Cys92F+dKZu7fvxZmE58xR6TswWWiLO
FvVW6uuSRdluhpXTV6ziSD4xErnPcribirsY/xld2OrUqk5ua4RyEDOCNtglGQWo3ls+PjXXvkjy
q8X6zJaBInPauFRO9XhnUuak0c4OLxc2z7a514veRM7emlfTneoum3lZhadZi30eLbdO+aDEjZe1
W8KOV5IheTJcDupjhy8zP84saz7lMjqB1XddPDyBjOu+JJ81sIkM2393H05Ptn0bRy9je56kH0K8
1Qn3QsH953pXdfQStHipeOH0oWqTU+I1tQYLrsa6z0iLfIUw0jcxLpxZoVsmCG07YERsC/thzm8r
5uqK5AGEtltdOMfAETvth3eEcm+z4JwgDJ21u7pGfu84F30VH0tOPyES8Sr3UU5xeQLDuKB5qrrP
RXjfJY+iCM4wCQEEdB/Cefho2fV5ziNdqdfFn29Hsj9JXiDmbVMSfNbRfxqqB9mzQtgYGeLqLET9
6SZ8AbilEyu6R+C17rCJjjabgLmtipCosnk1hleG9M4apVvzHIq70alWLUaMQMEvkI8egNoiwS1r
Zxeyfhzz/TB/TDOzqYYzcGWnoFDKVlRYkoVRuJclj6Jb35I6vOIhwwOPj5noBh72Z5HeDZQXNlc/
eMTfRe5IPz234bnLVNi5oV1Cub91EBL3y6UnL5Jx3msdbCCA9Pa5Yf8o5OcUp8McPEn9VRDp5yfV
NhqrOyWjxxKzdgJmBAZKDwZ+M4RI42N2oIzzZwTbe8//KXKgDibeF+I17M1Wz5QBqMLXrTzIeG+m
Bif7uWCImfucfbsPWVphiM7QzQ2Y2sEwjN2jtrpzuyI0pol7zsx+eFgor6uh+xgDyPaDAQ9WvJcB
IAOmRD4exLFH51n02wjXQSebB38IjjD1ryZc/cqgas03hQ8+TWC8E8F6ImInPR3FJ0oh3P+Df+Nh
/o/Dq5OLBnhKqHf9HDCbYxmPcCsDFiiWeIehqeEMMJ2KOWL1Amvexch9y2jeaEwTqjtL7Auneppp
oLm5wSiyrLOQihwvh/D1Xb2QE3K6noHZl+OhG4+nTcjJm2+JzA9p6K6xnK91iyFC3htaCAXdJgtL
1pJHGwwfICuOyYAM2j/M81mX6mslC4y1yaXrAsnNERU2/TaO9inQFd0Vd6GQ+x4nTNQOV6F0z+Cm
7U2MdGoi7K2dD4vURzXY513O/ciKpAExT94nC9tPWLJAdXcRAv+2/Ty24U4V6JsfyOypTXhhSnWf
Z9NBaJSHgHDe2c5+0T940yjEucSXgWf63GAsxBcdt19//8LflUs/6Uy8RRVPYvQn6TTzuR76Rxaz
qxBMz+xTh7qAIciIMtT/ukD0qb+Ca6AG8deYy84XS1xnsz7a3fIU629pEF0F4bff/1G/6Lm+JRy3
S9Cgn/fBhuVylVEEnSTKU11tfv/y37U8P/vMp/bmX7ppMtPj2OSM9Grb3fSL/ThFZ6VDVNH0LbHu
o0EwmD+KCaVxfzaxJw4mvcrVVfNu/O73PLWf/QVvJgQAyiufe5BPSB9lwWHvmAI/SLNFSXYWTgGu
C1Imq+uZHIUEp3PHXlU47DLlRV+fI3WdoSpox/7f9frfUpRjjGBJxmD8PLb2Ynpcknf6i+yuP79x
/TeNS+WX+DfYr84x368aMnbpxuFLPCCNuOfwjDmkPKcAIsojX5dM/cvktckB1YuNvXT3FTvKEstN
g0mNvWArsUrP+BbykuPv7Vh/ciO58/xhJxd5FtfjNrY+SRTilauvg+rjVI9rEyXbonhqFrWeMtxw
9bHrLkLzVPbNBrpRgCNW9Ndtmq4LoCItjeYmvHH1mWY1ZU1b1/4Fzr+m+ZDZA+012DY9fwOGMlb3
rsIQlC1rVX8CFZKHuNnO+hEit71BBTIUiuIRm7zVf4hZKGccR3NVnDoJ69DqVifKQDPUVBXPWUyx
mCHUBaCR9zhDY33Z+/PRkij6T6SOrc4vAnuLiVUu2BWbq7g6diZce7QIHfoQs1scUkBcGceCqsdM
L46yzlYA3fCoVuYx7atNO8RHFWhIW5+US9meHLPmrKbFRtRSEj0v87eyis5rjD5NjH4aFyOEFsfd
e9NFAK66IteAEdnFsiRXbZKwG1O3s6tOIuVZKTbRjAN8ws4Y7cNd5AloU4pLjfV1/pRK57KsvrlV
c8i12eTDyd1/VscPSbt8yiaKHx/foC+2HDnXdcKOg02vKx/G7NLJLhGKAncK011gXtxCbI2d3qn+
axC/Sife1BPwuELR+Eg5a2Wr1rHXc3mw6rte1ZvFrb9NXXnorYUz2yclzxGSY3ftLwrX3cIz4SAv
11CVVqNf3CyYySf8Ru0476YqpIGUX2B4+54wHsX5J42wIM4rMnM/ZjSIh5O9EpCiWlLaSOq8EFfx
ctlTPbYmevSsDyZtz4Pyq4px1XrFZnabrcFXMEzBlYzdsz5yXxKXDgTCjcD+ao0u3mNitToPbG1N
0PqHFN8WdLGh3gXwNcpC3qTKfmcO8othjv9mT2mydOSWCSeqjpGu4f0cxRtLIyGJccct7ykcfrGW
v+VyQ2stHSBC03mfPRbEDHvdRYCt9fcr+S/OeG/x3MFSckihkjqv7EMaEZg3m/fOjz9ft7w3W4SK
RCLp7E7nc3c5jPfsAO+88C+mW2+ZuH7gVlOp6JQP4CHGcIEMBkSOsOPSfm97+8WwwTtdir9sb54q
8y5bPC4sTo4668kQ9GmXnaUgS5L0Mbb3ptSsM8k6kPqdYf2vLvObdb5chK3M6WO18bOrTpUhnj4Q
AL+/zr/60t6MjHUWx8UycJ0jzyaJ/Hx2egyoQOimL79/g+82g59syJ7z43eWhj1KWs9lB/TNaaU+
Jm1yldXyRUQ06YnmTVhZe/GqxpnjbX5VhB91y5HklISH4Q7K0maoAYdF5pDVnGjt6iXwi2OP35Lh
3a4dxTZN8/OSavqdv/gXV9l/853YvonssJ4ZNeIw9GPGCn51MeX3Wfxpqj9Gcw9lLfq0gOSSQD+C
DKaPskCa9StrQtVVY+3sMCPpymak9FxarykQ+N//baeL/pMv03/zZXZhKqDLaXqJ6A7ZRAz9wd+/
snf6dD95ae9NV6fhHCwGyZ3Ql+lN4Zl9U0TboJ+Ojm/2FbY0S9Srrso3gOuh/EDjKKunAIOQoKkd
lQedTuvU/yxSlJSVe8a0aRXGaFLTdaVeopSVO7tvTqAS2ppCUGaQCWrjEJ5gQUUdOC0bpFuYHTrd
b934UxY+Z169xR93qE32VJn5kCE3zpMbl2F+SczqEHwOQ7nugn2ZgH5Y5hc5yztSo+kSuO98K796
PN6s5CYL4qgByX8u8oomSL6eAQYT9sYk90/9+n/+kDrS/fu/+PdrVZs2ieL+zT//fZm8tlVXfev/
6/Rr//2f/fhL/756HjG+V2//mx9+hVf+8503z/3zD//AV5b05nb42po7/Oh5//3lo6/V6b/8//3h
f3z9/ioPpv76r3+8VkPZn14NiGb5jz9/dPyCa+kkFv/Pv77+nz+8ei74vePr1/y5ZCH548X++ze+
Pnf9v/5Ba+GfKOCEbduOcH0qX5bE6ev3Hznyn57r2Ci5UCopJU6U6LJq+/hf//DVP4VnS5KDbX5L
Cc2Pumr4/iP3nwBuHBXwO47jezw+//dvu/njEfjjgvBd/Pnv/yiH4qZKyh4L1o+7uyeFL+HLOnbg
MFML5NuFzbTGs8OhGreqiq9bVDJbQ0Wzb/Tc0flZgCTabER/+X5+8p4/3oen9/S16zm+cgMRaPut
6WPwvTgMY+I3W9Ulz+M0lzsxidtS6/FmnLDv/f7tftxz/ng76WpPuY7vO1yGH9fu3u5D5mINgFgV
YDKU6MVaB/Shndb+O6vtT98qsIVwNO+m1JsnLRxAyyKv7raRsCBHqCD2YFoYMIZ2JbPt7z/Xj5Du
Pz9X4HpSa6mEePs1gqapRCEq6A5um13Fbjvsebjdz02aFfe9RU+3zZ2aZo8PFFSSVvnO+//sMnpC
+bbt+27A5/3xex1tO/Tn3Gpp9WvSWgfiPmgmthf9MqRIBJj6/f7z/vT9fA8PsxMon4fmx/cLwql2
nMJtt0sYNnd6aZpLf3bHc3vS+jz4H6rz/vh6Pd5G2o4Snvs2SqQphmDyItlua2WpTWDlzaavK45D
3GqHKdD54X/+8XwPyXngC8WTf/r4fynLOlOD0IMlQRN09sk/9sWNPeXBZeFEzfUEz/Odr/PtvSpt
ZRPR6tunFciF7vXj++WeHhaZze22TBd5k3UQ+LoT1zGvy+QdLeV3z87/2449+fa93hQjAXyNtHSb
dktcZncESlfifURSZGcJAq4oGq6iyLkJkPrcSiCp58TFyEOG6tL5X3xobljb1bbjCv1WQwtyd8wL
XCxbExTlxij654S0Jefj0Ewvv7+eJ/3pm88MY8lm/u9Av/Plm8+sPbq13oLCxIshOCF8aFfeIub7
3lQntFw/vUb8ImqJqAl3v3/rtyuDtAOPLUdL7bpB4L/NRa1FFjSmiYpt8ZRsrSsJ5OujtR/MZrn/
/Rv97TOy0rG58Vk812MFOVV4f7ln4X+0bdQEsFBl3dPhTrzrWpyYgdSS7rYIInWkOHdBV9rJ9M6l
/Ml7c2MheHI8Xzme82Y5GBPfxf/QRluZjwkJAr6NUomJqY6BPDaR+DLFssesUKp31r2/fbtCsFH6
7M+2rdmITw/WXz70kMtS4M3Ot2NetgfeBLtNoNMz0xgbWRQ2xrGyxn0zlv7GjXCr//47//vDJByq
gkA47GfsoG/Vmw2KPJGG+N5J7FvAKrvLyg1h0ro1SVNb5pNirV0DVNinyD6QUdVdpIbemYir98J/
/n4NpPJdIdiEiFLTb7WYXV4mdtw39RaecLPudPolkRWCMM4be9GOYD+DMtihiGnfucN//sbatpUU
2vbfWgwQ13dpKOqaj9uNB28q9DazTsI+24X5lg7ycTbjnb9M77kd/7ZqCql4Q1ed6jKbXf7Hi2+b
UIjEwHRVqaYhR0bWztYAU/ukfa/b+pPPqAU+FZ/4Xja8t9LiybfSfmxNtS0bJJdTHHi7znfGI6Rc
tZ47R9xNutP3ZeAl79zhf39nak9NZRgoR2se7B8/pDtNau7sqYAm6TGAzqzqU2RnT7WR7sEFin0m
e+7yOCyD29/f22+3eCkodQWX03NtZhZvn+nJaayc14+2XtMCxJ4IrbIXzz3Xxr2FQW8df/92323A
P6zRp53WEVxRx5W+9zd/TWWBj0k7a+OmYuHAkpwYLXEP1ymZ7IOew/YitBR0sXpM44toCZJLZVnu
S4+oixYpSqVRGnmsp7p7sGQ7HhInmN65GKyop7Lxhz/TcQId6O+1D9XeW+uS0mHTA/YmBUHNZbG2
vbFdPguX2LRvMuuL5koFiAMvijkhDjjqk9TdArVffEyusZsD45mcFBbQPOcMcKsFaswSSQRE9hA6
yechHGyiCVwpxX0YD0Wwli148LXbVB5H4LmMu0Mom9L7PDqmKg92hCpyYzpD53qVVnZkbwuVh8uZ
jt0C4JorbDQoDq2EnZXmeXHlTq5+7hqi8T6EfRdHl7UcW6iOlWuSdRYlI4Bbq+9f7Nk3zpmFW/Zp
MR192tpqIWiW3Hacsp1muYvcecjW8exySQonQ3kETgZ5a4jf5gYUL+zNoqJI25WBMDbSu0l+zeoK
4rJXmo8mmkvGhKZFRjWMQfTIQcVOUEf2elON9UR8ShhY5c0Su9NwtOIGJH+dF/7ISltbFw0PZLSz
wCM/B3KErx577QQ/kO392EQAdNEZjMCOFjShH4dC2rdtQ8QB1n4v/GymqRnP8JagzRjnVpHQMGMu
odcXFEAvQ5hJWRDWLUtKrOgjSNeqEFmWSAeyqIJOMydOtm8dA/GtS5zuuWwLQsmlsvonPbQwe9q0
MO7a6ttoPqZEpzzPuhyvBmaD026yoM9dM5onESE5xQUjxARRhlKoHqYV9Tt8tD7xLsQJVRzzes3a
0am6KpeYtrxng+xzSCj1jsa3yB3hczN5X6Z4iQ6hhiWkwnYpL5SwY7MZ4GU2aLFQwNhFBiG09TzM
IWKxaJKWTgJA1OsNRN02jPwrlSP3Xvtt3ySQGYVIt4Ee23ETTw7c3CZGG77DaKKys4S0DTxPlul2
bMAAa1OKq2jvFsU84W+M0a7YxA2ezzIa4q3VpICR/K4g1G0QDd34fBbVcAxE5Sc7x9Th1wAQ6pXP
NKZfp0HWkkTiWgwzM7WMD27dmpD8kpqCuJgcZGdZb4XFJvTH6kOeSWKQZNuLchOzsCBd79zswS0j
RMpt28OVNl3Y79wl6as7Z0it0xDJidJbe4KY5XjZXJzbBuQ2zLi019d9tejx6HKWu5qmEORMIzx5
PxOabtFhCioIfMYO9X3dl+0FPaLG3QaxqniHdgJa2qfjgDiqMFEJHQvMxb41Ytrb5ZBW+8GT4Y3M
264AuWOnoMMA+PA4NR0USa+o7XFVsgUVPFVpz2Kf2+mj6ILwib0FOtuCRjlcuUEY3AxgYMEJ9r5f
rgpAwO7arx3anmlkyKGJOvYLKkVLwtIMTLIr7RTfRCxC4NxOnBfMNlqT30oHZdjercBqO7Zdgl1K
WlR2fMAhuDG13wQ3HEACsN9d4qKmVWq+r2psJWcBpsKLpBUA/x2Tla8z7ns0hPMwhhtPV+GxTGaB
tp3qCR9OIggb9zLHQSCa2wLVh9cMqJRCd642ZVAMZltUuTehqJlGUphGP/qS9shWttGinUsr5yAC
djyID6Ohc4L0Q9vXPVLJMO2SmzhuG3edhF4MP97jEIOMnBxNOy+xJw9FKtoPEaPwE0e+K8fdmNXk
guhG9fH1UIsk2SL3r+OzrJjq/ljR8ne40CpQO1OOAPAjJ5+Ay5pa2Ju8QDw1BCxoj9mYyZFyIOK6
pr1SPmLSxoMtAI0ohdrr6a+FPYY0Nn2OqtvEb0KCKwhQwy7ejQW6vHq57zNLZyu/FAiCM5iw6O7V
4OyadrL1KtOKrmZXBsipa0VsDmkAaXpdmrokESEPIvd6sOXwhO1Q2QcgYNNtgPv6IcSw8bEoC046
6CXJHOZ0Eh4ykTuAhceQjADEKgj6Okoz/APKlc3WR056wraVi78ZC0vMKKHxGbPvTFOx9k1SPmZR
6JktNPT0xm9TqHUV4MvhpGlWnMuhfNzPlWY0boxP2EZZRq9dMILQp0Sjf+W3NP4yQ0V3rPyuMseM
5zzaIWoy2X4Z+rE7yiDTjPJiBfe6Swa2I51EX4soa4A/aDuJ9k0v1GMwJzH8u0lkLgujCcOVKsJx
WRfeMgyrOjf7uevLM38ISXO2q7C/r+eKbnEXMzRfOolT36QhqCXREwq3N6GDfL2slPWx7UCaloWL
n1+kji8Ow4K0q+sGuOhJGdfogwgJslY0chC2ckuxLEXOkl4uQTt1K2ciLkjEXn9b1IWpj2YM663n
KgayqajtYiXTVDA9smznTC6uHDcJYZb5xnVD3ZCgFPJgTJ3rkQoiXXaioawM075ZqHijpxbJc+y7
pD8RxQYXL0ooOng+jPMyxXl3Ycdd8OLFHhjGeC6J7QnHvNmZup3TDaNsiR0jSJaXSIzgZKrazmby
RiaAi5ml/OsGfRODTVwM3lbZGRKlCKQmquxwWlDEx91ZXFVfIuLT3a2rKsjxruoe+rnInoeINIPO
Ow3FSJyVERYUr3zxRkJ4Tjb26JJdsEMCNRr1Usmmc6D/ilpjY3ESgu2DHH2QyQrmDvOiM6SAfeN1
29S03SXA0uUhUnPzKTc9M/146XR7b9QUBvtaa7+BxCCiL9YQaX9vDVqgNmqX7LoCzjAxMXPI97C8
3KE0RMn+agifPrZ+NPjb0A/dAhhqFDwYbmu5gWzoeau+OzVBlixrN60/Zq9hmDbFijHGiQ6h/QwC
6jifSk6X0kdJn3iiiRLu3KhhyI+FnLt8Ny1BBteSUfpUG+dQ60wT5yHRIaxzLnixqU0JVWgUOnqM
ZjXuHMnisp3iUHwNextYc2X19bShyRXczBzjCS1QI+EzeW5jruqs2EasUCqTQ8hO9Blq495GdGVH
t7XMuVqdFoghlFhacekLH19hPtSou5fWDaKtQzExYOASZYSd6+TKmKXr1qRRd/gOkmV0nisvy5Fd
zzOrFyhrbEdYCSXBQTzQ6OyXEamRM0S1OWuiPHgisoo5iwY9F0n30hVeQtAnIM6V21surwjL1pvr
D6OYk6cSuEiElKuKMjp4qktPsrf50bIHslzGRD+US9q0m6AJzXQWU39/mShEacz4sfNQWmP0YKay
qw7WnBcflrqa6i82Ddl9IHvovAFWwQLnlZ/mqzGYAEcvuUMyT1hFDVnBS5xeDH3n1dcAZxqSXvRI
MI8qa1Yxq3an46InEpGCwhSHxYKwsqoyejfYKcCHgYwd/RL1WlWRzqBqDvnW1BBzls0E2e7ikISd
q3a0x3iH9g8VweR3I6OmqZnRjnR5Fh9MlE4unF8pi2Ne64UIqmIi9plG2ES8gEeaAPjOVp9T8pKS
lLanjAPP8/SyXhzdPwemUDz+4YjvKGnzHIeha3f7LCJRzBl0GB2YWrhqs0BrJSBthplsTW7Fto6c
d0BqKboXC6T9a91HI3VRFPpQi72WGIGhXAJAJCDP13R4xIOdJgkJGouFmDjvYx7RhThbFBgyAlo0
EwC2U14zXVkNKtbV3GpuWBU0qKE8ufDnxU4c8IIIg1h9MqrctdMj5drOiGUH2pp1eps2PWui04jy
4HRsjAeg4zVaRifgPUvj6C99IpXh9jTzqxXLgXyMtmHlU3Lqk02MFPTkS5sqKs44aZJDH2HQXTWj
hblH5gp08VQ4IO1blbqfXSI6n8eMvsy+Mx3a9ZzcA6wVJJds51ox36tGN/+Q0uMoNzj6eEITdNkQ
s6PJObYo7Cg7JaUu5aQABUOTgBybvi2AA0vdNMHOAspLUkOaockog7kpKYTLNj3qRai93QUp4cbM
rftroxedrmnSJfVBys6iCpkmqmwv8dETS1WbrTGW7W2avso+jOxdhDO0gkG9nJFLMzXNwdYFKSy2
LqPOPCNva5Rbh1JvYmqpR1w4WXMTF4Mijs3ucCXOrbXLcGFgxCPsaFfhe0Eqx6PdMpFgXE5xZvUS
wutcbt2gzQ+l1TmIha1heMroTwAeU/XgEItlkfJUCYkN0eFr5cZUBr+8mpca9kzkjF/SiU7gmUS2
bp+nSdO5X7TuDfTSgMiKNE/KF93kjdwN4Vy8ptylPClyGNgrSuXWqDoZwQGSYafbgL0vMwLKCLjB
S9gvexX0hBCApYnIOogjAQOlnNNd6Qw5kedTXx0t4+fLYVSF9cp3Cr0ehQVq8Lbm7EvOGOp0YlXN
HafYgQ18gQEnpM9TJsCjptfWEozH1ikCQtgaAmMbTyOXHRrXmg7WqJZpm6dzdZeNdc/ZFT9uvPKG
0xS7gA6C/xCp63XVZrJj9bWnxzGlTuDXTZDyJ43DjaDweLL83GvXIyMb9F/CCW8HaYcKCwc7JpEY
jYtYO1oofeM5LC4GmgeIfJlxPWaFjQ2HRZblj17rsOIckziYIHJOZzOPLR6p3EUStUw9JV1MjnnB
I1hSsQg9OjPlua9hNLPltBzpho3KHQwdrZfE917RUDJoyI6PuS6izdhElUZM2Y3LXoZkqw2mIW6u
S7wgOOqEBbLCJgg10ZuTedfXgPWHaEZ7Yc+9422Fe5J4eYlL+5eJGFIz5U6qgYmdLYe08EmGRA6Y
600clOLFH+Z42jWxo+51N5YXiexNcWsXMXqtOE4hLKnKYEJ1hO6djasSdj2Xtkh0zVzIf5DDYqa1
1RLCILtBSRY2pw9WFAXYPX2LxsW5VeToGWU8hPgzciuetpXp25FWUl9fxYEazLGunSnaMfDiq0s6
H3G7Kh2SY50mVsOeRX8ZCWCcK7kvUj+GKBUF/pZvNAzvtZfiH0jqChTfkBay23n1UrfXg291ydc8
SSMPs9fAWr0Z+FTMW4i4KbZDcUptY0KZBbgE1cko0JAyffCWkxQFW71N1K4jvGVP00EXtMBq/eC3
1bA8NGMIlbbSg3lCtD05O1AKwGorQiLwglPQrecpmT8vTm0dZjTwqMSilD3JTurhq8y65SKyBgTZ
K+kl00Wy+PHJzekQMJln1clXRNkxX1SOKAZQWmog5kh0DKArzTK86aIqJChXOyl22WxsbkN7BhBV
sXt016XFDr7y3MFNrnpLxQHelxaFf506KjqUAzEpwD0tQghzauNx41eBSjaL1Rob63RWUJpJEM1w
JzxM7O5cfJO5pS7rwFmcnRudLondyogdf2zw0nHEIuIkokdMGCb9whW3QfdJ0Q7TW50JNkIezRH/
G8IT58yES/NZL4oKbQYC5T/OSzGcWK8wfOdhifQ6ZVZ8qwwWsvs5li1s9yFIEEZKINOrUgPMBos9
O69V0cqQhIg8JXtKVAUWVJGfSEyyhTjUewnc6bliM18FkxU4O3YrYKNjT1Aq86Y6erSpwHA/l2Mb
Qx3ucNB5GaEDW7NMOt7bHlEBq6TQeDWixpra9VLYVrtZTAhWPss5Q3K0aJ3oMGUwGLaC0vOYufzq
Jk2n4ZJegiKgZSZFdUPIMaHooi5bIInaKaAaDgnEbiZuyfPsdMNVTFHLg1q5OJ5P7TTEL8SPpByk
25Pu1yzRkygSzuqhmOeLNo8yf11jU7xYpIWFM/Xr8FvCyvtS9L5+bK2OAJkCST+fQI4MPxZdt/e8
pQcPGZrvk1vFGAJdPw6/IEvFhVQHxnIOMSdJdpTOCxEY1426pkJcDJmtCRmsHbQzCNYUm7CLZYH7
IaMFwtqz6FaxLvfdVdpFMUaUoWpflEhUgiclb79aJlcvdt9U15LYMboWsz7Ztkq/Lyip6bqcVzRu
YiRCngdMgVnvoQcznCAkru2nli3ngxyLiQDCfsoeO5XYXxolZueqbkpaZGNM3MrGlvziccmnaF/V
TeTv4rxJD5JIGsbH9Mr6lbvIV0Z3+5rtBqt85JI/kqYN4lwCn8JV1VLYAyQVWEinVB5NarIvboMp
lJ3BEi8sH0NzRw0d+4cuNASG+IoCYkOfIeN+5zgWb4XtUY3QGjJ0FhkFfYk6Cxs4p+asXNMhs7de
59Kx6dTChZaLb33uOBpyYA40/6uw+FTQrXI84dIeB5dsTYqomoYJSaCdu4Cl6jpLHowd29t6SOp0
Y7s5oUhwtM3OSwp6DfQeR5DxhaM4umbL2K9VovqPhZtZMBRcduPdKEb7ZUDPSOaubzGY8lCEkIyG
1v8coyi5T47sseOJNJ+4YwMOkue+p6HmN9AJN6qPkGLakcJX07qnZ9ZY7XjGxkRAIfeCPlRVjfsr
LN0MG+Ayn0xPPdb3NOqccO9ozLg7eNoDFnrpc4oaaRd/ZqnLytP9EF1lWRB9hTYU/x/qzmTJbSPd
969yXwAOAIlEAlsSJItVKs2D5Q1CtmTM84z9ebLzYveHkjtOEYVLXnl3Fu0OR6uVRI7f8B8Mgt4m
Lg/UoWOWrFLdgPZ36CIwGXAc9p2Fs/xeqyatoI+ecWB6IozuQGe7QO8aQ8Gi07LqzqiwK6AlmPnp
oepbF+w3UmWL32cFdS5L8Z2dqr74qkWxNWM11A/vc5X1yMWzUHgvBAgU7VU4jmejzWpqDpUNuzhp
qOMxQsM9lORJ+TnQ6UOd3Z5L/wMFGxx1s9kCzI55k7CO/dzJBiYQsuEHC3cG2K1GOEXw+yDaetwU
BjY5SPOoXWy2QYvsYFeRuORlgD2a1sPpYtO1b3Tq3ztDpi6pYWTgsKTmGRFPH91vb5oRHzk4zly4
e8hkkN0p8Gavw7ILKUXhuPeZWg6NLEcvUnJ5fIE8zDOH32E7UWlA/vdL53Y9uOMYC6d9Sx4CDlBo
QPqmtJlYbarGyDj2ODvty6AU32MuLIpKCoNCf45FsVMSnYUhqSu0KVKj3AsNQ6WSrpGLOwhOiKog
BNo1Zi5PXAhkMj1GM92+zFKngOQ5I1BLxlcilVC6HEettGuffoupCtT7iA3201x1xnHEGajb54TP
ZDRO7Iz7MJjp7BtzZiiw61nf4RgRTW806LruccK9D3WGOuyRpCy41E+LrLJ7N/Z6RlQTtA50NRlh
r2EaZfWVei6CGlTi8IbCL7a6mxTbZSHVpP1Jq8z0YxtPYXYnZaDuMGrJMGQm/fuaUM21oCvozTtb
1BJXz1QPHpn7dlyg79obXxYCSCSPgr8vk1AnfgninPpz40Okm/wAnRgZkX2ZVhUlB6pcUBJaJVgG
h/43HrBm5lvIrRdYtuKMmbx3gwy3siZ1hm9hVODIG+U+yNV0ED3i+I42e/PczLyydIO8snXq37Wg
IN2eqDtgekkLMke+QeaNFzaSDMuwcWG7o+qa/FFPNW5nTt/k+WMbz+zCwp3Nv8weKRA6Wrnzl51U
5kc8qzEXWWq9uFCimo/RUmAmx2AKxQ+F3Qqskryrvtg1ZFO7ciglur6GJWOpMghuIfEbjIpQYI9K
N1nAvBPD7+AM+j/HYaBO4qPN52nNgLViVs0T3ZHS53b2KYHA6GdbYlvppql9wIwWNYRWo8N1KlCy
uE9slci9G0Blv8uaSb5H0CaCVd10dvM2JFNGQT9qgncUuOf30m1itPMtIKynyQLF8kj0twg5UJDz
HyxR9NBE6U80XpqH+vB3BVQ3hYY8qkZ9ot3iSi+daEWeiorz+qBNYxy+MzOsDV93I6D7N04cl+77
wqwT9cpK7Kj9QyYuFOnEiKku06Vs3hp4YuPxZRkl0i3Xe7svWsnC1UEl2IZQjmWhW3nZw7ZwqbRJ
GkdP+HDuxxZ5Sn008W/IenE0ZzblL4+HSZsO1MdgZGCdl+MlKD/UIf0ET6OT4EGyLO5sK40xxFGV
l/J+/ORi/YN3ffuz/buC1q7+9f8Tafum/JF/aOsfP9rHb+X/ArwtlWbDAbfkGCDplsb8ohj4/8bf
/vd/LfDb/3Nulv9qnsNwN/+in7Bc0/gNWK8DrtY2XZA8giF+onIN9zdhCB1ALFhRh30PXPQ/oFz9
NwpfDqBAVL9Y5sU0ofkJypXub44yAQax9BIXOgDpvwDKvdy7StclwI9lfAWmxgVDdrmXrDqpjKiP
Zg9jPzpPXTfcNa19D8e83/mWPd4A02wNJ3XJTCsHWJNaobhau0JE0A1nxIMNboTCQRSgTWG76Zl/
aMihbhyVBT7yP3CGn5/nAEsTBFDAxtbWCAn9BrdavJ+Vxj+GwWgf5QTpS0/HCVwBMcbOJ1c+u9zg
R3Iw4+7Z/vjn5DzHPC/fsx5/gZhYil+gAH9cTm+SdRH0W7w27LC0z5Ve8fLFMj1dH+USKfT0lSAr
DdOyeaRtcM6rUeqgNMzeYBHLIfdisymQLbFh9uvRdAMisjGhJnuGLSPZMazh5VB12cSOKCdsoCyn
vWtdbT5ksnJ3DlDDOyMi0SZSlYcWWXOuw6G48aUrcvDPTwXdrrPtXSCscvWpWFzPeSUH2I5zRcki
tlPjvc1PEhAOOWy7UGb1qaq7OEa0oYwfMVflBWCNu2qXaxVprz2Ibg+eI/lEPwf/zYBaVeRlnRa8
nU1r+h75nfpLLzPUfK6v0ork+89vF7oJgpDZewEBit0ZyEuNWkGclSh0kH7uq66FNBI72ttspCc6
6tqjj7SaR12I/nePQxebG+WAQkvfcG6iO9PpcIPyKVBc/3GXOKyfv21B+Bm2DthMriHIRDPw/Hx/
RsCAzHyoVHkKuqbd97h0RY2q0UuhyV1X5nhDzXLjRjAFwE5JC57OsljdCIVFTDUpqoJ+ifk3CnPz
ueqHCX+68bveNzdQpC9OCt8GetA03AVCKtdMQ6QhkwmTOqyrdB/ojlm7bzOfJKKsaOVen9EXR38Z
CgICmxTEs/0kcvMMu2n4lAGpKlmebGLhpQB6qANgV3d9lOV+vrhgGMUUSuo2KDaXV+zyPM5+adl1
6PNBbYulrdFWh9iqv7uSGpsql3rDrLobd8CLJVvGBPhLDCIXMsnqzdDQvIixOZPYIPvD2yFPq8fe
8kOYXWijOLnRfLz+jSsYKptzGVByv7mgBE0un8uPzJJutCqbAaMsmUCV5LjfZaidQHNB6WJKvjZ9
MD50dtV+yDhVd1neiIMm8+TGbb79Q9g9Sihg7IZYQTKlPWTT6GCyJ7HOvuviBun2FArzkCK0kRll
dq91WnsMmpSqkByrc50ggtP1vKrXp+TlslO4pypgOCaIaF7wyxmxy7IMqyyRyKVki+mg7p8Kqz04
Fr0EN8KPNQEEdOvufXFH2AyqyISIlExFcLIaFFj9lCj89Uyta4EvoOGWFtNOz81pb6PIeBCDlZ8C
8Cx4YQVAskZuZWm5R0Fnm4w7zu/6oSIbxypMVBWEZDsQ9NVke2PDbMwOR8F2LFuwTM6TiP2zo9dV
Vm5rMAU82tbvbVom7wLhZ+/T0v5agJ5FIiR1whtjvngYbaDahFNPk2Oaawy+ZUeBDwEJvn1SVQ99
o9MsQCgJ+n3pf9TD8a9CY6O4Dgh8WhzZjctmJd+wHJEFKc5Vw54QtlhbZthmEU554zC5Or7CPYKM
n6j9WbsxsyyvSekH0RgwaPolLjJPcP8pwBenSXeRF7ORnJGgfI9dmcHkGXjJE9LYg+2a5NPkyd71
zbs5VaRLwG+lzRIt//uz5ZmmoozSHsvFWCAkgXtu/XouaH0YfU+HrKA0SdUra9IfxIrJw/WxN/aw
CwdFEHyaEqLW6r7EAT0yhoZlalsqw4lfh9h5TvV92SARBNqC3JqX8OMoy1sKyMvffHlTs0LPRl6d
HprWndlWNptyqBMAgMRnXd7HBy2fvl3/xq3tzytn2zxxlEat1fyCpc2MaqbtOepFe6hq9PHCUTkw
xVBylKYZ3fvmbN3YgVuL+mzQdWDmDrbb0kpZaAlATwyrVHe5n/8169Zbu1QWfC1Ue5EIVw9zeMuV
4uWDxHu+8GxcUH/Auq3LDdV1IC0Sn/NelEJ4FVfLKxgV+TnJrR5wYCRvbKKtpYS1BYzbkAy8fgam
ZsCexlRYnWe52qvET05+Yv+piFlvxYxLPL3eNfAuyR9hdUoGvfw0TbPmoub59/Isa0FUYe+T531F
7mJlJ1iTHQyIxX3V6XNvxLr1QOVXHXI9NG/EacYyiS9+iSJXhYpg8OqvdpW09IwGnKl7tdNQS+1L
ue8jhapsnqRQOkvnjdb1Ja5DnXWYc4AJLv2/fTQ14RuRFPrRMiH+F6TK5+u73VjeuvUPsyGymRa3
Lo/z6lEGpWehQikMr5dBswtD8AxO+c6cZgRP/BnVEWxZz6EZSU9JH4BDDSfLrbkCgfbeQtBvHT1b
SWsJDoim10evpeVeWfVgeGYaYyubl4iE2iVgl0lT73ip9NeDm7U3jt7W9n826ProibSuM7voDMTj
cKXuVIw61hyQP8ieGnVpx5+uz/jWUefuty1IMQu7dnWH2l0fKiBbhkermBTG6nG9z6ZHrXXxRdfT
CMc79Ce7usNcrmqTW2HI1ucqMkBLqCUVXX+uE83kQA6nLyhyFFJJR18ZumYfrcHJdpqf4pia9uM+
X5LCQA31fSv88TV/DOfmzB1Q7yvLY1+mNphtq6T/VMb/YkEc5RiUBZfk311d9aaybRBRgkNrJPJH
76YIaKoUsbS+GI5T7diH6wvy8lGDayyJzpZgnDrD6pKA8yAnCrKGN4ahD6BJL/d6nY9nv86KBYL0
6NIQSxsj+Hx93JdXAuMu4YGEHaa/qDtYvmlXc0G6Kiczeh/gkbHvHSrR10d5ud0YxRWuJRaWkLtm
6kDUKQGWSwwaufzfOqWt9u4CUAxTSHd+MtlopdIvKKX/3aH5eeOuf7nbltEJ+InuINWvzWC6Ps6G
Qmdu6Zi4hK50LXB+DT6lORFCUMW3nDq21lLAtHNJsZjatclP2mrIf2Rou7ptnPGWgcWQMxI8IAJR
qAMMcvZlgMPS0Mw3du3WalKEXNIK6jq2WB1r4Zt1FoeMrOfW8Eij2MGlJu1ujLL8LZe3NYfW0Ekf
OSBL6nL5oHVSBPAWO76PZOFgSBgHsBm7c5w6s3d942wPBa+Mt4HIYB2SCzoSvgkiFzBdjPx/Vvan
ccbeuyt+va7JE03BVlK/ILA01zQ2pCe70EoxPgQTOB+HNPkz7P3AAxxPLWwCjfgvvswlzIeaSel5
He3Ptj+3vcxND0ZZvG8qklHTjYO9mfCP60Nt5LwmJESI9+wKySlYXS6mVlY8WYXpNQNG3L0DthmA
awY7aZj3VTK6GFSjrxVbuf8FOxuBWduI2Xxdy3/1S5aNYyvYkOa6zGnOVVIL2ZvemHcJ5sxISYQO
uvej4Uy7achGb3Zc9TbJi9ILXNRAbRDK+xZE+i272JfPPAVzg3qiSe2Fk7qqQhbg90BtYLMOGxSn
9BwdYh3MZaw/xplK7rLUb29c8VuHk+6BQ2hB3YVY5/LYzJWrejJJw2tg/dwp0evAXBBwvb7YW9/l
QrN2HUnVXF+r7zlTMhr0dLlqJ0TZhD76B76lA3SSvwND2ZNRRLd8SLcuPIJom2IZAzKpl18W2cA3
KGAtj8gUHLRCK+9NM6TXJ6z6He0JTIUMhKLobjo3guutqx2+0fKy6CSjTzn1szwUn+zOkgC3kOJD
Sbroang6A/jYLizCQx/kt47S1n3kOksRwLDgy6/rZkM7xtagMbvCR/NbAM06RjIPj4bidF1fyJVP
31IPMMkYiAYsppVyzWq/CF/HrDPH5gBIy/iIcvS51bVoJ+oIXwVUxBd1omM65Wc3NdzHqdTdV7Xp
fNKdUjs2aEbtSHKcd3YwWLCFdITmAdPvZ1nCNBvju4FA86TTvvV6EX3S/UDc6TI0PpnaHD5EaN8d
4eGZO3wdhpNfwO1qUpduAcSYnTZNwzmKQ3XOzLl+kAPw70m1DlAIo7uxnZ9mdPXYGDRI7aXzYtE0
E5d7K4kyvQxCk9SgEdorKEPg/Yxkpo5oV+cxRmveneGOlkKzjtC15LFvgvQYx0l6prZX7eJKdKcU
tM4eomD+gGpudwir3r7xOzc2xsXPXC1W3+cm9lYcgXBAch+qW/OOckzBUMF84x7Z2PMMBbsR6TMq
eGvpDz+lR16WJEsD+/TewTSiTurkc0v7jMsURcVfP2M0P3XeenIzeD2rm1KpQAOZTfAG9MV/l+lD
C74LenndZeJoVcMtpZrNqXSUTVZOEENX83LFtSB33NbWlnvSCB7jKS2R3nfVoW8QHb9+xpzl71rv
Lu4trhCCYIgAq2XTrHjQ4qXOktVZ+3kO/RRM4Sy096Psh2CPF0P0NhmVeuu2+vsBVw2gYEl0J3zN
fR2lVfl7aYy7sDJ/xB0uFfXoNmiLNhYoFxxBMnZkGzY4yZSji59sEVIaQ/nCTfSFuQvecz+A0+t2
cwYhDLJhOcg9eI/e3LVaPkNorUr1WW9Hk1c69OW9r1Uj5iVahrAizKHh7ehG9b2b5tlMp0l0HypF
uWRHyVS9DojHrWM+p+GbFBS1DhzYtL9J7PoAtUlh9N4gi7Q6AXDJ5TEEnxMgO250yM1NwWL9oJL2
q+unyd9GX3Q0J6DTnGDGul/gZGIhqJDU/T0zs74HimeiCi475G4crTW/ZCQ66RE9nLrjniwbqI+I
E+BIVFUf9Ekax6Ey+b9hZmu9hiZUfoUAarxvOyI7yEqontPj0XGwHKd839oCM4osCJvvgewi5PJT
39fxLLK4CBryjRNwEuuWfcHGI7rgMtDNIDvmdVltwZmIQXUVOvaUWOu7JLd/r9IuOgBwNDxIVvmu
py1945htbXvCAk4ZIjCLZsTltpcxjAbHYkyYuPNZ1IufS4NfEND16sa23xwKCQPHJvKku7XcMM9e
TVlVvmP2LcW2jhskL6HohHlX/D7PLM71E7Z5fxMSoFe2AF5IFy7HMkM+pyt73WvcRC0gZ/kAwhzW
WeDiaqE6TOuzHKwuBEMX3ZFDLSYkBSj43U/gIPHhEtM+h6uDKD2X+zDL9uSbnXu6/jO3FhxRGGvB
GFCSWIMaZqcZ8VkcdeTxs8KbEpy8KH3b+6JFryX2k+EVGMz99TGfnq7V5bOARnRyXmIKqnKXUzN0
ljmqHjA7OFCa3WO3mCck9jiAuIztYleKOPkkHQjqMCrHALaGM36eJoT1QXtJ6kLNlH4GX97ciqrM
l/U4E6oCnWSJcIlD1nD5yzKzbavS8HUP/cEu2Df9iBZuCk0cRl+ejF8SkncA1KYADAHRLUZPTGBV
QGkv+h0aav23tPPsVRDZZYjQoaW/nscauwalmq8h2mLvyjmMSgTWg+FPSBvq01hG1vdOTLV9Y443
3koaOWismZLKg3iS9Hi+0x2unzwbqXNpSh1VNP3RlB32XZB14eJJ89e3EeIbumkhk0eesq4qs/iG
P2UzK9ro1iGFFwr/Uw9onIX22yRREfrKHOnr+2jjNKNOpUinuK9sAqXLxarhU1W5ag0aiVFAjRZG
+ALexCYFosj1oTYKtaRLVDUW3TFForyqICtVFT1644YHDgZ48IRnhe/wWsBlM3ZCM33cThr/4AJa
9ebMeRgHPT+CP47/UE1xS11no6r0lLuRvllkk/rq/MTN4Na+TIm5crfifgEP2wMIvUcabdrF+pA/
9E6MdUEIxaCUuAzcmIytibfQRWMmgD8ABb2c+EHF0gSsTDJQ2+p7ZnTRh9ma5UPjD8nJzaR4l7QO
5ewkqz85TtJ9WDg392VbMlWhDROuzUcoSDaJS6NPNy7erZ2PYtkTxgYMw3orzqOb+nFBqQt8t3Eq
9fjRwlTB1JzwPg3iW8rGi8jlOpBiARAgos0heDZXc+FmNSWOierJ2PilR48MF8Fyrk6RjtxRHYnB
M3N8QmKr/VxrYNwbq7/R3VhCtdVtCjCH/gpADR1BomW1nh11U5ZZYNEx8ILlcEdDauI42Jt31xd9
Y88J0hEeM6kUSIbVc2artDeadDA9iXLWO7wWJ3zlERlI+3Y8Sgfx+UTv6zMs4uDcVdyXvz78op/l
EoGYPBmr4WkMhWk/NcKbe0pv/jxCxdMLSjc+1AKrT6VHkQEtpLT6WIZKe3t99JfwJ9Tp+HjyMEGz
jjjlco7DNFF61FGOi/zZ3qVVaj90eu96E+5lx7Z3prulKE/NEeM4Jx3TI3WldN8tuO14sMMDtAf4
qpF87yCCdGNqlh22Xn8eGDow1LFB0qzWP3L72SoCYaLTV0JCnE3jbU1UchYNXaREpD2OlfOtesDW
oDQxADyy8wnrV4OiEAD0CeY3V+GhqxHWFPCUseQR0V3azepham/s8q2gAW0lmsJLNrZgXi+XILZc
uFAlI7qDcEHqQVcxdYhPQ1ZXr0IVLnpqBVZHIsxO86RBtY3d8WPi1t9S8N2IDaAadH1XbNw0i2Qh
UQKRAtKiy8F8dvDSLLc7UN3wHseo/gC1rztpffmpKWv7ZGaAwK8Pt3zgep1BSvDSkQUTLa+eoAQx
dV+kObx9Az3EuJRkRB0hpO12t/THt1aXHU/+AkaKWHkJk559WRm3Mm2rSnjjYCV7NHiGXd0tFpWF
9ibRU8gnKWr31z9v8yYFE0zhx2VYYonLQSVnHOZmCuXdTtuHSKK+3IcItgyjEXtTD+GhGBq5jyEQ
el02t+cyxIvv+o/Y/HCpIx7Goi5H/fI3xHnVwC3gN8yoA0BgQx0dIQ21043MQ6XEPGaz+/VfDAkY
aoG+wBVeJIyfz3VsRMU4WiMX6xy2r3NCTaKmGvBKAPEF3MyEOs6AJdn1UTdvNG6zBYyKwOeLRmhR
W1GdGD6bNxH+uUqT8pCMnf2AvMN8cqoIJlQPzxjp5TTc+W3sYLASQnBCW8mzp9w96FC0DoOAOqwp
Fuj6z9s6WgQXrABgPQLY1WFv05mMMAuFZ01GcoAi8lfkIMuIhp/2YMWje+tyWfbW+mwBi1POUgqh
O7y634VUDfBK82kRnLORUHiwYyPBqanAZ02UPyI7Ge+TIAvelNBwz37GHVT2Tv6Yj4gjuT4E0iof
ztdnYevEc/yUQROPR2cd4MoS8QfSb8ubgUXOGLycQOdNXqtg4F8faWvfPzUDFiTmorR9uQkDt4FX
DBrQq7RAvUIXJ6GIPKtTa4008lqJXp5AoP/XBwUrhLTggv6y1iFFDAo6CqxF3MDKh8M0Bqe5rZOj
i5oqQI3iIyCoj9dH3JpQkHWKdiiq05QALj9zNPo0RvgBYMPi6ztUlrHvmirYJU10y3d9A9UGNph2
IaqUtFqAR1yOFYkwkEY9CApnuvjDDvroTuruQxfjnOuWHfda5kaHkNz2VEP3x2wat5A8n/SjI7uW
XQ6/F8x9eS4Jow9YQ6Tgiil+I+pw4+bdCu0IX2m+u0Dx6AVe/lLIl0GSNFBlHW1S9NyDb3ln1Pdh
jb6d3yfJPX6F6DAU0BOB35k3Rt/oodDFoDmtuPwtte7R5YUF87wILMLXqT+mLQTErtH792PXlCfK
l/qjnsUfbWec/sXpcoFZsgUh0hj6Mi3PHrlwoKwGn5mBQ0n5RYe+rkZtQPzGaP/NUA6JEhg6YB/6
KnpF7DUIEacEzQgxeu/oPfyx0MS/bnGVu77Fn57J9VVGvZKdR02Nzq5YfZaTQqgYKVwWIm5eo1yI
A1PUzFBljT9DJ68ex9CN76ux+ouOnUnQJGHSz+54SmcT5GJ30AtNP7lNg1dwLshc/HFnpLW+syke
gEBKh4eA1+IU2BkqGaGPvoNW3RJN37qPXCCAsIXoUL4ovaOZmc5B3KO9mVu44NUZAN3cqu4rBU0Q
oYJFfKs2bgRYWxEIMFiHogK1SG6I1fUgtKlL8mZg6qoueki4uXaZDyBlVEXk1a0+echofu4yGyp5
0aYPfVEYN07Dxg3F5bQAAUEB06ddb0raaX6i2CmlNjRAkLLyTemor9GYRTdcyraa48+HWjeCpQW2
W/eZY7gayRmEjdgrv3B2vRwgUjUudHcrwanKkGi6LWZ86Nb591mEBMT1Lbs973BKlE7PD7TMat6p
Zrtj7JuWZwQ9OOMWGEIpx7+TfHCOdlK0J9VBBdaziYqDDQl2dF3zxgndKvBQkGS70aYGjrRuLsG1
D7UoMSwvRLlqL5Bi2UdGoe0Gs5VeTgiwk4jWHAWx2mGgsHtG2bHel6jQQnnVb4kab20DgCZL3wki
AK/V5SGuolGvEUZD/IyeAxZ1WnKOQ5cnqxa3+uYboc8TTW9prZm0dlc7Lh/SiQ4NOy4uEM3RgS4c
zGb4F5X356NYq9ewCdSUD2aNnKmO0EshQy5b2ZdIbmk3l3K54VY3IHUf44mayH5aYy3QAVYIPhE2
TfnUfrMpAe1B9SBXBAD+3PSoYWqY0pz1QOQnJMDHnatRX446sJVNm4Ynp8Mw+8YWX274F7+JjaXo
oFP6fnErj3VTjctjY9MjAhoFbi8UGGs0Zl0dTTur/4p8LHbbOZ8fEdIozmHdhKd4QFTp+i9ZztKL
H2JDRKFzSLVojdEKUHwx6mqxRUfs0asjZCQQVbDOyezm6HUCtv834zEglQLammsMmpwA5uDAwbmK
y4GGXxU/iq609yFPO89HIm+F8ktu+uIDqRJIgvmlCrjaaaWQvsR+mBtUf2uJdNjJfPwj0AZ5wn7M
obGRzemuQtHlEAVx9TjU6OBEY5N8DushvGEKtznZ8H7A/Sz9jvWql1Eh07loOFszopmub8+nJq0q
qOaqOMpQYe18fba37g1KgQAoFtYWYSeT8yym0aa+KJuiR/VEBMF9luYDgn1oWqmouvVaPgWw64k2
wVVZsI8pR6wTV2XNwaAZSNQF1H4POvwier/NeIDejQ9gjuOXXVCZdpMWD+CJuDHtMhT1El871ppe
eZSx0TxMDHUv27I853mVvULECEWD1JqOSYVVO9135AItM78bQonTbzCI/WSlxamSWbjPR+EcQ01V
b7Cq6I5hlJuAUtSt+tpGgIqI10K0XvqiZB+Xc4qJbR6jJyK8rMgiz6TA7JlhaJ8qaksIX7cUl5MQ
9cpubm8kSFvbh5gY1qlD6wH01OXIEJRcp7Zw7uwc1Zy6smjeogpc7Doz9skS9FsehltfagFS1QX9
QHSZVuOJEhX5EGAxxJ9u3LV9LQ61FuJzHbfnxhqS110tQpTRpvqGIe/mh/7PwE8BwrNtm/S2ilC2
4JJo8FM2oxE/TgRAdxLU2K6IhH13/ZgsH7LeuksZjf9gzPCCBRjKmOaYDtICEHDytyNz5z6eiCwd
5Mo+0aDFLZPdtI8qFRyHGPm168Nv5YasJimvxDhHwa24XFjsQLQsIYL35rjD9Mgvoq8+4fA9lifj
Ocwd9Jobs73LRsvHmbs17yp4E998ZIx3DXYhR/QkUC8eGrXHBiY/4BEQ3AW8ZHd9lOQ35mql/v8E
x0Kn06aXoij984svf2xsxGz/qTKpQpgxkk/5dzFW5C5KNqdqQaGXyhl2Pipa4NBG8+i0dCCgVOuv
GhONnGFS8eNQleK1HtjNoSf2/XBjOrceV0JlZpJ7nx+63IrPto/RaJWhGNVDjwmR2HFOrUORmd+j
WeBEWpezB+DD+bKIYx0RrRkQaLLTN7qP4NL1X7J1/dIbgQqsUNUAx3P5Q7JQYlnqglwbx8b65JO5
Qyehroe4l/7p+lBbW/j5UEtY9+ybZdIikixhnlkGSXsLEnGfaYmFpqUfoLBs26eut77Ora4fUXmm
U3l9+C2Q3pKx0w6CLGJx/1+OH/Ux7jphARgrCUxvwHn50A06NGtLFucOysr7wDGbV2Y5oxZZxdMp
0PMQZboZP73cl+8J678jm/KB/Wvdg8+UUCJG68EawvoVPaDpm5baoONjG41jSywSzkn7Kuxm42s3
WY436+hXxYXieZdJgUxWD0jHDPJXPp3RI+oIzrFCL/qVpA19LzuzOnaIbB9Mwx7212diCzPA8jkU
cDmxCDWsdh/TgNB+BzSSJ6t7F4aQeyHqKTDHAdbCAMte9WWn7k00BR/jfi6PTlgidx1hfR6JRZZS
xf2B/lKxE5VSXld28+dqsM03QVfmJ4EllLGL4unHnNjmQfbqVmdla9PC9zCWKIX3fA1ipTI0GGbm
GB6K/JE3ZWF9AlWdnOh51DfioY20npSea3cpguD6tLpKpBX1TtfTRpuyJDkaoF1At3TZa0RnUYgC
B+JN8HMfry/Q5vdxOeAExAeCFrjcqWgTZHAPaNNIlXZH0cvsM84t3wzQYTdS6q2RgFwsa2pZoM1X
IxmZIrnRGKmuh/as29a9j+bX20SJW5HB5khEt7RCadKAobn8JsgXFbxc7uShTcuzmeXFYe4Nf1Ga
1W7s782hbLGozVA3JUm8HGquKJ6Bm2PNrAK0nV2lR9UQCEWhU92I3Te2B7ErTVY4D5LAZxV/ZJOk
5ujTk6gbXCnwdQ5O0ijqPeBXuNYJHdUJKfFf/z4Jl5aiC4d/QTNcfp9rIeKWo2Hp2YPjIpRrpaCw
JNLBqXur0PrELlvFHeSY3JlswwVHvfpA5AQH10efyuvdOj+hxo9nN7iRA6p99qMWYdqHBHV+TOcp
e512Gqq+YV7hNLIIFDhh4sFKaU54/1CXdQMgjAiEeLza8jhXmvMKlKDzrgbVDBxaFD9KxOIe5tTP
T3RyglPUlH9cP1hbkQGAGJplNEFpGqzRUkZpRj+hFrCMijv0uJBt1ZoAGco6uEdin0C5QyJONWl8
rJJpOtmjnryy0qzY+yUMIX2IW6/OBvGItqy901y7+Hz9J25sXiCFFJdxX8G/yF49yE4fxQOaaCa8
mVC7D8MUdWfo/ndJqN3iVWzUUS6GWj2I1NKMhcgLan0C+Wypsb6PQ/0fPSscYLeNSDeefXrAtJ0X
+Ypl217u1hTZYtlSxgL4ICF9q6Q/NVVXAgJSLk4WaBYT2sbv3VyUZzC42Y0TujWf1GNpV1Kx581b
zafeTfSnJ5QPxrqOmNQovp+t9i9UUJvTr68cNAAEGwQtMFLZyw81WgGSZIHxYMdWfCiEGk51F1LL
FuIfi7xf0gj736b+hQrMs/lc3Hwv3HY/dN+/XbjzPv35n6JewvkNoQXKLtCRQM0hwvMfUS/kvrhB
XO5CnC6Z9cUJ/h9RL9P8bcETwickRsDpczHh/UfUy/2N3J9LYCH3gMugbvMrol4UD1jZZ5ekAHfA
klMuWkRTFnLm5coj2Z60c2v/jqxsZ3+EslDB1IatGOv1KyfPAvUj0Ica6+k2n8Fa/GEh2EQvJfDz
bLqbRGToe6wA/KOtj24CJCsjtkEpAfzI7J5o8yKs7cO1b83XSx5DzcBHTj7cxWSF3P0ZxZXmLsmq
bt4X0RDnKBa1dhM/dhhoUK/zR2G+jkf6waXXkW0s3izcfio5Iv2JRkEwNo79Z+CHqMQenQJhi/Y4
ADVI1J2CAtZT+0mVg3kDSLiDFlSuRR1jjqpd5CKxU5ycwi4GzLLNEUxjh+BXgMBwgAVMstOSWCFe
qAVdemj9ycQJI6iqJvLSZS3vtaqU8nucE3o9FrKW3XGawJcDNw2tPDoqs0EF0kCTV99V3RhjNZLX
BjW4OEfbf7Y6bmVV1EbrleyQdh84ZftYFcFMQUYOix52hlJB+bcoCpDCYqYCU+woM6nqz7jDY+q1
HQRFnROPyzzfz1OdyF01pn1X73IimWSXVU45YxEwOs65RYor+RvXj9zMd5EZuN2D3mRdctAGzvtu
ot/Qo2xpFF980hw8gWqtP+OkN7e7MdCxbcBjoXrbVb1jo7dvQQDocLX8hARwKx4qzUrQ2onzTjyO
mdNFXpWgvEVnc/QfYrpH9h65WrRukmAe+HlmOvdqBxRxrk9pnpvfZauotZdOXacHNPbN0ku7MAGH
0U/Y12Q6KtuH0OAPBr5ARKHCos3ZqynGXSNPRNDdI7ajf6HNhyyWFVMd2kXSKFtxjOZMvaNnFqIa
B5ke2eoCXEG/11uHycwHgP872h98sFFNfCW8udn9YkCoUEhdtqpEOJsAdpfOmolwdB4YYcdbOmLo
DnTaDyroxPh8EjJgOeW8scskkvEeXV0xeklWRN/Rmw2Hk7Jz+pTn3pCj+BYMSSV+10uuWQWIQSsD
bKFmqzfPedHMIj5RMPcHNJrqwtx1KcJjGKKXy5MaROLNYqfgH/4ve2eyHDe2Zdl/yTlk6JtB1QCA
t3RnK4oUJ9fYiGgvLvru62u5IipfSC/zhb2alVkOIgYRopzugOOes88+e2HFVUlkkKaO+zXD7Ebi
uAOHiPqgJEFXBvWyK3zNMaFo5OntQBnzYQ+kVYdr7i99mAQ+wdILAtSAXkAGJrnhY3LLN3b+xl3L
xzjpXZUQh5A7TqT5U3/TpgV/tZliNA/zURCpq/AHBttgsNirsCZA1mogVHjSRsmIN2/7l0q6+oMn
Vvtl1SfvW920EqFytqoT9Yoy9j7+o+k0pOnghR21DXG0TOynOB3c2eYbknOzlXVp03O27MlDI+nJ
/mp0P8gAOeh+FvqTqw62UyrUM30e730ZtM+lUxNLVi/pZCCVLPzWlSi4VbzUHb83No+Y0NOXctrX
ur2oU0s809abnNJ/mVP9Mg5nPibmm54+oI9MdsIWYNUTi3Cw2lhHPvZQF4jIIdrYYoZjOv2DInqp
PFdJz85aAUgIVmFSVw6eONPN7RzeiILOAbQDd/X61EOfS+9JQOjnjMjkSVwWZYigYD+nJbvKPrNn
UplGyKhCNOy1mE0W0cY6yc4MiO0k4nYsdB281qQb7YF2K5DxNCor2wDPa9wrLdFYdi+U03TnZWDr
9YrvbeodJ1tVfhNPQTO3eIiU7kaaqbfs1PUkgiA0llDkknc8TOn4MgcC/5kziaGOukAZ2lPlj7m5
XEDMbTaiF2rzMuE5tr3aeGM0hNBwqHItMaXLel6r5/tgyt3kkdxo5yZLZNuFfeLZj5M+euUJC4Rt
7Ux3bNtdXQ6z7spnsxl5kAUjodQL0rZBorT+cAnrp/+7MgecoFExFP1T3hWMScfBrIf7ipXQ+pCm
5IBDFFNmSqjXyJywXdlVimcrm5vQUsGQcfX7IdiSS2+mG5gIunWfENLtRX4g+jvf6AAWtCAny9CU
Wj4Tl0LCHSvTk7wWY2P6RMfr5quvl+AdpBjmKjT1VF537ODCrnNXJlhkGnBLslCC9B54rARGZL9U
5dlpJjb/cW+5fag1ViGjAn/r9WgZK4cpYb/QS2iUzJu+K8WygzUqJ8gsqbhFp8QCloOdXg7KbolM
0N2++dG5bv3sVuu6bIMg984jOc3nhLPpcmvo+pFIbmT8KdOBbayFWNswJQFAP2Rux+mpOHfNS3x9
Um89TbnJNh1KF0RlXl9oRuvSj6+akvVHEsx+cdZas3G3+UAKfSjywO2iS7ykEY7uRBB8mXSw3Ezy
dI7TovI2JvrYHzAuyk6gnVoa1JKmUSi6fSDdLEwm38liH1bVVWY1EEUCz5le2JV3YV61JGtuRVW3
CNHM5HmqjmWiR6lfZwVDX1EcbS+x54u9luRtfNHjnllHN20TzJkveFUTLYfaAJAIsdTo8REorV33
elf2670LG9klDMKyduOQuerIDTVT3gazu0JHnNwHX2/qbJPPevrhCvTLiOSy5cj2auXHdWv6aksY
yNheD5Voj4SE3ZcEWvBXAi66DgI8yaCTlupV4qP5Ommd62/m0RVwsVwzq6xz4yTcY1lSQczDyaul
MShBoUFCNs0bphFzF3YN4u9NCRlEHaAe8uSn+EjveJJY3y01sA/I8CL74XCV+UAlkVjPY2/awyOL
jAFmWDdXpNtrAYE+/miP+q7yxqbZV7238gwKYJdRDjSYb3pXNrV2d0mu6j+yynDNKXJ7z8QkpQfr
WbSZ+ZaC931oyEFfQy019Hcxp0JGWcnSH3yERg6bhc/63hytugjFBFqIgy9tv7qToX+09jCMYZtC
LCOo0lrfy5nbfes5UuaR35WEhaVe5b0WjJRM0vBSg8EVISxXeu8UXOEO4CAWYquYkFh08+BIPgjo
gHYmwzyzxzPImy7lutX6Y1v1xgQXJaCoSPKeOlFbgRmGU8PayIYM/ozHcV/yy0PTbd5kS15+KABE
v0Ld7I+YHdMnbazUvZECet14S2HnPOXUeGac6EFJGb0LmRBPVrfJ+r7p44oT9tDluvwcHSc9dV4v
PjsizJ8HSr96t4yWs3NLndyRNlunJlR+0pqHXhv1H9MwulCinEZ8gz3efaZOoMRT0+ZWwclGHMIm
GIvU/D6XbDx+Va5bQLRJ0qHydiaQSR0WGr2C9TeazG/zIFoAAlpRY5AVyPcNfm/+grHB6MmbumyY
KsmVABK0UYbe3WVsZ0puzLH9O+fNP70m6dd0HWz5YIC8WC9+bTsQh5zR7zLgMkYhCfau/d1aaDPh
4/MK1oMP+y8N2e0fDc1f43V/6+QxPdK/2yjGzAvoc35/PUebcw4Fww3Vkty5nLfEpKBQk/odbBIC
KuIeuyICClZbixrxb5TY39SKy6tf3H4WcQkY4Eiu+vXdrkWzsMFTUD0rV98Ebt9Hs1l9/Ou3+Jta
wIuwCnZJ+WCl3ydi5DdpLe/rKp15mIfaaIMlWdzG5hmsm5sERer1/+W1LvM8/MIIvb/JlBAau6TN
lBsOFF1xn2jyqZkC/TS0bCiH//q1fhe+fr4xdsHsi5+BpRT98sb/MnzRjGZay7l26Wl4+riLV1G3
Sn3dtw28BNmX06am6o6bOW+ORL37bxp735vUaig48Z5ezh37aZ6b/rUuK9ArGiDdv/kl//kKBx4X
mTV5n0vAN+rX33FMEksVEx9+ruCwD2NW7m2NufHPj+Lf0k7O2XurOvXZ/56ajqr1ruqlzZK0/9//
vyksP+XM/z5P/Tbr31+ztvqvEtV//ugfYouGiPGFfSmC2i/pmigb3Ct/RKhrDIy+oOBhNSRXmdvp
4o35U27RTOsLVnSkvksmDwgHncdR90eIOq3dF528c9QYG6MHu1X/jt7y62OPrz/fGPRvhhHOJZnd
+e02IfmwqUd2d64dqpONhNOqt0kSVnNWxImm/V282M8ZyD/Uncvr+eRmspbHhoXBUYmO9NevTstC
b2ZQEVxrFUvtOslDGzPD0tyN7vU6mS+6UaotaNh8p4lbKaFSNFZIdvPyN/riz+itX34RwDuYrdAY
yaNHGv5NYFRw1vupU+q6ptVoVnMFS4MMY8g5vWq6V5DYYmdl6RQqO/X2RAJ9wm5+qDyfpYR5cK4r
r7sbVFDtpDV9RcTPLnmlxr1pi32f62oL8hCjT4umz8K5xRNpzA7rd9NFA6mySf1N1Bf+Jj64X97P
Rc5jPn/Zo/cYyP72RK+dJpUOIyGsCxzQEbrGsITWu+PmYQYL3DwO+t4uj3ZxSPotOTwlh2kStrdB
faAj9Oy9o0XuD3VkVEwT1NWvnb9ZzU0L+qiIeL8NClR3VmdaVEL6fELZeoinITQ2vNvOJjm4NIde
lNj3nNttwuiW+miLmALKQtvCeF6vgc3V1T59Ml7KheAURhJHYzlDZ5mag6L/vwmqby7CvKXeK+Po
uvvBO3jzxqliAT+TTOjIKeNgjAN9Z8jd4O8smp80HkhG8WLYxLOz5XlHFQ8rPQV0w/br/XDbJlvI
MuVd/eh9t77jcVySkFyLKdQhSOdb2T0VoMDyWIkYzC+d3NbdvZFsnoSaFxpP6k57ol/QA5qd7Sy3
Qtss3fvcbwhzUul5taL+PWvDRkDgjOVVHYuXRt87AOlL8iboPHYLBHEjBBxy9g4EOT5QylsgUX50
3pZCDnCsukreuGrOQ8e7yoHKRPQT3leg1Duxs3f4AOk9ztnTmsRi2a/NgWlpcDN924pzcBquxDUO
AOeruuq35Wl+BmJkn+lce1iBSZy8sbwFiOnYbp0DPQKxukC+02iuzx2synln3cL1pmANYrLEi5vg
e7nD9PtdvlVn39lJkF5zlGxFZO6mz5w4+rvyBMD3FBzSDdkGY5hE9cty8LfztyRqIxG5G97jAc3r
IlBs6ENB3JEZXH/mn4AC88+fK8qH0Y+cYxsmW3U1JWR6hOsti7oq5gP9Xu2AOh+oazFJDlsjKj6K
g3pe8l1w75/WXXAeN9Mh+DFe0+fcgXHUlqi8Xl/52rYbYDSkLmFAy26NTXVX3bG/Fgwx+g09W26H
Fo2FHpH/+T/HYL8cPv7Xf+Bd/ktx9E+DhnslX6uMWu1H1Wd/+Yk/+SHBF0a5eIovFROBeYwG/jz8
TP0Llf1leZISH9uO/Y+zz/b5XzaHQ4Db7pLGwJPuz6PPtr6wq4HZAoAzj28Gj//O0UdQ1y/PzEvq
KsAgkyRnk66NvPvfnpm+0hg1cEhFtUDnvvIIfVBxXeMu3uMzd9fb0WgLvsRetybyXludIGGzvytU
E9YpcTftZh1UYXyQGtcaSI36Wh96Y4QMByBVSp4hmYB1i2YkYlYoNGxJPi7k13kps0vueGI0N95q
pcZp0edV4+CQhErAx2yBxRekl2ln+IU2jyJLlkqdnMJmHFBlnrEf8xo7VXhZQfAODS71B3+YvKvC
dv1ba2Dh45ANhf2k2l6r2WFErtsuySRvPNE1PtotEQ0LDDH4iG9OvxpDFfYWOLKTYEoxEcVtGbP+
qC9WKa4bX1/qXQp71d0shOKaPOwEOD9MiY7NwzitvtspKIKtWY7jvK/wLIBjydnD3yxuD6p8Hay+
iNe5aVeAZUSgMhGo3ILQHF9LttKdEm2bJOTwEh+Ba+Zc9kFwBvYuHxCwV5iobGWe9HJCgC6y8YK1
avzspWdKdL+4l333JetmA6Q5+LilzVE6LsHc9tbOYVaxs+EbJL1bCTpL6OrsgHHkqOm5Bo7ohlbW
etmGKQsbjxBjcRolw2D/yJZ++VakfpyIYJH4pDubl03cu3Ju1Wl1pWeHbe/i8GFVMvmopF1cKhbt
Xpa6s8Sl3XWvokTUDlQiI1JQ7FPa2+vT4uuhhxRHb5gQFicJroxEnvZXudaxb6uZbfmYQu4EeuqX
Z9zxPbN+nC1Ho+qHt8RaF8xFcxmN0irfdacyOGglQR9QQfLgBq4VlgIA3UUfG8ZA4kw+5y9l13LX
eNBaZ3hqa83bmWb/M8kGUw91LUGTNFm4IV9b84aO0Y7ZPchRQRJsL7YqJnUc3E1hVXw23KfnVZtH
AoLXVOcgDS4ORidn/L4dSN4pQ8cspixCUF02a8O+dqjbvdZExMn2e4ZSAEyQEvr7uVcAow3WOp+G
vuGMKrJifbSnsmW3JzMyJ+rtsUCaYFhxrTKU4VCf/WHFPTW2X6smyz4IXXHI8rfy8WlKM8KC+tpa
vg4dWQVh2gp0jYl2TNsvWe+gGYg2+QiCNH1sjRW+nSlmU+1QkQY42NNSf0IMB3srRZvfVVpgMZUg
WP2uqZzcQ4WzQYD7HSoKH+9Yfp9GkpCoGhQXwNSUcSX7vEvDKtGyD6HMfjn1aTGZAA0s9w5jQPJI
ZWyTxebmYpdm+VCwSiusZ5MvlAjZPdPGja41qG2lBjXN6aXzKVONJGRt4P8RQudxhtXeOJ1Qra2v
WZmr+3bwBjCMXmcSFx6wieWMdvekXYioJ68ZCCVQts3hXongnMnSUQTpNvkc63Jo9Y3dFGMR2QxF
bmCsA8NDq2LqZi5TPRzNxp5JNxm07qOetOkHqOC1PFTMCpJbpwbfEK6GvhB40vMMe1uFw31MrEz1
kvA7UOG6g7WetFVqgBaAQBpsO8ji3U8k61ytUbMAMGSa99jPo/Qi0yR9nSmOauWmGY3ikcC+RcTE
ccunObBGA/0899/baqlufbDsqKpOk0BpcOCvbeXAYJCVjkbjxYXdhQtcyq8wKCHu6kTFlVtNmOmn
6c1VsylkrZ6ZVPbdkSlDL6PGmsWpwnvob2vHWNeodkWXbrpF6P62dws0yq6zKNn8fOJKuWzBPVom
uWxhUi4SnrAxwlHkGxtsU4fUDaYnpk0a/5zfEmJmUYJDMr8TpSbbyLaq5rbpmwSOXU/Pw3pGkOx5
USKfF90W4tClFkAKh8vWE09IPNimMUGyxnYjylcS6Ciw24lnW9zwRbajOvVz7FjTJEh70dmZgt3c
wBhcGcWFo1BuS6wyC6qRndOGhjBxtWNtq3qO+DKv755I/EdlDv0PImvWc+kxVmK6khQvHbt32YUR
qUTEB87v7kJFSjDrJMVDhxVoiFvTJlFhDQxkTquol4dpKJx8NzkahW+OJNLGKJI5FM52zJzQDCoh
t5byiQIuYEt/46qNbeQALP5gkoPhqkTRpIS0eKBS6tvqUTVVezVk/tKFcsYSxR68n6e7uiv0+2St
/HnjS6slQyu3h8MyeaZiu2YZ7wGuEiXVVXYHZByQzQPSZ3IDQ5XV+kXKMQUKrjo/Ij1ivbEJ09Fj
H5Y8B6sxrR9lkkzHzMu1mgaqM+aIODaQkssq+ztqAhP0QWF7zw3bB98NF5Na5CD6L8w0fAYF/hrY
TwNxSPcaeG+eDV3G7eqNIAWI58RmUOeO1cQ69nZItADHm2gKNBvSY2Xpr+RztQza7Ak9CauDe1st
9HrhOjR2d1qSsrZC1iCXW63g14laxnxDrBKz+zbYqXm38h803L49tsqLD+KR40kVR7ziTO+cdlw3
WZpZGgHyhajDil1PPWQRhURxlbRM0vCIDvxBltGfiVYa5KZ2be06kMEqUbd87hpUevBGnnT9zzEp
1YQ+C5kTgO4AwMfRuuGdvwOUqo7i8T2xyRCsBz2zNuWEHLat09U4yrlIm8gnpEXEguHLQ7D2BH87
qmv9jU2h0LJiUXVXgngRMtC7oPaidCn5vg3scL1Bpsmvm9k0AWSrxgZOanMV6RSq/s6obLXQvxrj
Li87v4mW+aI4Kn9xOXSFSdfk52Z7QYKK4tlgqJqBjHKaUzksHGLCW3vAxD1BwDRugffkwPMeOZc6
61EVgbHuSFBbnbDqtXXYdiyglmELIsDe2Gs2LeFc80rM0nLVhxjmq5Vw3dqTkcuXpospmJyvbrYq
GpSUzz+CAxnckv2fjRsPYq99mk03odlFtBg2Tqsxv5lc6uJQrKP5NmhzZVBHCP+1K5LkpZ8HozkW
5BZ4nOklmnjhd9p9iV2yiFM/dZOQiU1G+1TkNtjeZrxYkyGxH5lVaQSY2oM7Mmv2L1+lxajjmiMh
PxmLzUBryEZHhyjeLloI3dW4n5bFugfhVLxMnmRaQdRWvnOGQebbWvplF0FY524tPaeguNCrrtrK
zMdtF04Aa50zOHTf3lruXLinNRur5WbpM+5Hb1LW8jnpw1T9WA3NHx5W3POrCrPZ0L1TwqJv+o2a
OC93QhfVdEImt4KjvWpK3XdtzawtG/TJoAD2RQc62DDEO7jWIqWt7239gXrCM0+OxW7dvbUIi0hl
Q1/Nf09MJxeImDWuCy5YRo04WH/VtERuam6dA5BCADKImypwgCtPvv+lsfovBgY/FZx/KDx0KzaI
EDSzC24M7/3v0lnQ1lVHPVjEtf3TKJKV8wN7Dzw6qSpzKywNsz65tcpzrBRUg3rLGqfwsvbr/zS7
f7Sul9z4/17yxd2SvLa/NruXn/iz1/W/YIZlVdkiS4Ax+2Uf7g+hF+/cZaMbh+zP+CzsKv+p89r2
F5pgoFx0nxjHuYX+0esaXwibIkXfwGeJqw7D37/BymSJ/fdelzAVVjX4HS85fQxJfr1JbQLlpwGA
dTQlSX4zWgWGeM2x18hvlb7zmhQfUl0IjxKY7vtHAXdZUFyzsxdnsLafXL9xjc1YO8U12TGiYxEP
c2+cAVYWEWDq9dmwsTBHDrMCSodiNLvI5z97UTE7pop6k4H6oS5Fc79aVRDQxyRUOcKvTTSi1PDv
Bs2BUGxcnoMhbg/CxSqzTJbIChLjozG4ODkK57c8XcSpFysvCzqtEGFb155+8JzSw+4ifphGkYVD
kdR0J0WTbtupehql3OKnvTEteZM6/bMGWHGe/DPUmRNMWqw8HZ4V8l7GIXIabWPyJBam3KT1vBd4
BszO2PPnsrjIrXFTzo5+aPxkxbbiWD1ptLr15pjf2kA5I5o2Up/fxlWQoSu0zP7hwuv1a9N714J8
icrPr+omeNSL+W7xsWuQEbthy578WtZZNJIFu6rkY7gUKFMWdopGnX9tmsRrsU74+jSG1sKP2IAH
Uy26+BO8wXqmgd4ulTz0flAbZA/WYe+v+zmzl1Bz2aprDO3Hsi74tGb5jd3XbV+0dzgP3pKGkGy3
nqJkKitWdKglS3mo0QT9AopzwzPWTstYpne4NrZ9WR6cekRYyyI+3ufW/ZZnrHRr3xPf2uadOvKA
jUuEtqLH1C4u3p45XAOFUGdNyTMUMaTIrsNWmOgPqXefpcvjyMDfzHBPVssYZviZS/CWsT8M2xrm
O9mbw1YVfYivZUMw1JHYgpIlXvNKLflBLvatLYKNMFTk2xm2r0uLiW6fufeuXl55+K7yzAonjxxn
ynGMjBp1v/LjzJtOVnfscCBQlm3X/JtellvDBR0uPd61+Uj27xUHye6SS3Xfay/wis4KQPeuaN5b
f7rBKBJemPcZVy3zultmkJu5de7zufocaPfWuftm044iB5Qx+SYxLNeNYdc3wNvjTiFJmhJB1j3Y
kqDnxbQO5XydmSSKmv6932N1GEAViXvBWkeBA+40eeVtMOrFYzq1TTgDuUdk2LvFuHeI38RIVm9M
XTvCzm6+t815QMEJu1k44Vq03zT+mKl5KOBiuJE0IHO5nOBCfy0lObW6n98k2bgzSbhbNGp9smj2
o63jDi2bzkZTWZPQcCuQbHJrZNkVpoFoGjDaQSLLUKKq2C1RuNMKmOp4NolDNICa4EDyrye74cua
nQth7PW6PKZ+P1MbuLdePR9axCGlU9+7AhKBvrAR2XRRwL4puxIHc9T2s+t8ziC2fTltYczTccsD
MZd9VLbXpjs1NwX2tVsCdHBxDqdRHmeDAtEkzwkL0UPhrgwp4Cply3RlDQLAD1sBe43l5KQtf7jE
3OQLAjeNQU+8UrCwikX09/dFbxF5hhyv1FLGuatXYYeHYljEPrX4RHHyGTXidpttJwJRKrTnapji
MrBvpvYCbzAhE3ORSIIzMjkQa+NqiD/FQ264D7Ln/hPmo1NUkSgwngreup8cPUPuc6cLM40ZgNUZ
2RUtzu0sk+tlXs/0gid9mDezFrDsaEaOiw5vYImzbSgaTAkKRPzJGs8y4cFANc8X93Ouwa4SoO9C
vTWIKy0gbxnyjjqpYrJGbLqt0mcMiFe2WG7Mrjm6hNQEFOX4O678JYmBsoWVnR8S5B0dWs++7XqZ
RUtDNEUP7rTUN9hSh9DSmz70lfO2tj4SjM9bwoNAz9yedVS6OccnqRlnncqVmGcJfewHsb/1U02O
KE/uZGt2XRx01kno+Yutz7HM0oPE8dnY64Oe9OfUJlLWs2bmS7Sw05F1d26nqolseAQlHgNweHd6
aX3iR906iyOBx6FI0kncdJ0eYs3e+M78hIdkG0hSObt0OnmDCy0ClfYCelQTTDSD99YF/k5o3rH3
hjtlN6fL42hmDccpGvMw2z80EUSjI/zQ8j7mjoauymIvu3VwfW6XFU9z3oWth0zcMlJatc9ZnHs5
U7l6+8HPT7lFrBt6x2FwuOzWfD3p6XY0ZXEzi+UFp3aYr8xNui67nWaLodowbdR6n9XPtGDzOw3u
3lYPfkswdJBdiUI/I3QRUSekQJUy5OIfvVnBMvFntRRRNjU89rx+GoNIKKE++tntn9Opr5/M1htY
r28RwJkCWcGdVeaTEfaKuLsI7Hf70QZW+21eg/JJr9k2CwUmo9t5pCUNV7IyXwAYdU/tIp03YuEM
eLRLu2RxxR4KhXeuMwi6AD1DqTfOjRD54kS1UQXvlpyY1HWpGTwugUTjkdIj8goGVvfWJSt7XimC
NQY40f6BEwgypnt5Si5LHUwnu+jzaTOzUPSjsz3MrGY9tyfCewhJL7uBtz7qREZj2OV7fVKlLX+w
ITi9e3hB02susWrfirzgu4MZsdo17CJh8/G0etiloEibLakVwt97TUJ2RbUUBKTwj2iv5m6xnnuX
5upSF5nh2pA3ES4zdp+QrYBqZhI5SnUq5ZBnh0Kv3O6geq/wz0YlnYh14MK4K4d2oPaht1SR6Wo+
pAqPjjJc+mLR9paWJMYJyStzd9Pcyy40eMQuUdoHurheux54BTBmxgnzz9ECe5uMGczcrKvQTlYz
pVe+DCEml5Y5nF3FJlaiDQbWlJTND4b7U5JeQ4z02piPqvHCCY1rn1vsJhxto9a/j7bSy03jSxZ8
vMX0eOpl2djsO1xDD83sdgh6Zt11EYZNPYkLh4ae8KjEqDcpJ0a9Qaqxg4P0WnHT9BcgtNApRPZI
ZrAMKPNctQlwkFp7/+fMxQAw0lzN+AbfDULgRn6tWrI2/bNlm3uWKGJkqHUGmq3bKoLRRlunDS7w
oHoQPZ1xWeXpFg689xyoIFj36YgEgtB96QubhvDag6lX5OybIsUCqQWVQ6KP72jyaP3sKbWf/aVM
SNzbCGcgam/o/OF2LjvrelFLR/RV3QK8LsmaVnt3mvQpnGFSE2bR9DlSlCFqc4P7UBjoBKozwgpm
th4JF8v7dpgnrz7xi6U/1sbFe6wVXb3ceC5t88kbTYDyq1/nB33kjo6QFD2GqEnt2xtrhCW+JcMk
sMMcJG9/mGaneg3acjyJZhoBIgTlcJQJGyU8bS1mnPzgaGyXsSurcJ378aqulZ1HgvqdR4reZ3PU
t7JxDlqgY1/SihWNSbozc/GeFfKXtsrtZJMno17Gur60QVxWxACis5N6O9cEUEwajTxhnGUes0Uv
MD8NAv4CdOWCOc9InGWYmAjGoTVoGKKcDAc88ScaJ68lrYqlnNkjNtjyJ9OL2Pj265iAjVGFXWB1
L8vgjTAZajFN1Bm516O9EoqF5Tk37I0g6/hi981Ams1Wij3Q5TMuMVw2HvNf8lY+JP7At8Ga8bc2
w+BWnKPCOWXBUP8g7c+CYkBM+BJl1SiG2E6I0DbMhwbHzcaQKCexzuLeQ+FYGCjSspT7oQwcK24t
qiUyT6Yn25YJmkrPsoPR5Sru8sl8I68UVlMipgxM32Rkx7FIuit8g125ccGJlrtLfki2IxxIu1tM
uWbbkdy77473LXEYyKdIMgwS26W8xiw7PxbEb1ixmZTUVr6bBO9MIDKbErhHPVk0pOt0mMxvOY9o
Ab4JK2uolUMiQj5g9wEB1Xq3VK+yyJycfogrfarf/crv2o1oWmXtJNkqBXsVwqIoMXz9gMEWLpuc
Zf+8sMXswb+c3IB9FMPF5eVbn46YrA8sz14fw+OwXszJcvJNb3uowWpxRzu0C1SuMGMDVsYlvrTP
ZKonhu71aOINZ1Ofoh2P8hzWQY+M5Dvs6FOZKu+ekJzZCIO1wFoBYs0lWH3g8vWNCwcyVzoXibwb
DiZM5P0GkTxLI99QYe+V5b2F7Q45tCxFG6omYD029VbB3eQFHL+EsBdDZILCK+OumhsO5tWwjyPD
IpgfFUJs1PgFcENyLLLIHYU2x5OlmrtUZBpToCFPX/jOBh9rt04+Ma2uQOxc/HaK8oRhVGi504gQ
Zqbzfanb1V2fWcYraZtIfcFacYSta0vZxWaEYCbGyUnOR9uO4VylhhZhbZ+Z2WFW5x6WI2aRjuRm
OKQ6+mYYEOL85oM+fuv5N1tZwtM8WJBthkGZONQ/Ubj/4+f7D5xy/0rceciq5LVW7Y9frAyXn/lD
3iGN7YtORA1STID0Rt36f+UdgtO+kIoCxj5gtU4HZPKf8o7xhZv/kh2EawEbtK+jDP5pZTC+kDFH
SBkrmGSWABf4t6wMOHZ/lXcIY0DX4cUD5AQymX767v5iSZVsejVZq1W7IbDeCQpiq8vHg1WtYT1q
G/YTy4joE40l8bzc2EtwWedLHk1dRmJt0o+kdfeuKj8rbaZObpxITyczsmdWLTxWBUe3PCk8YqSQ
bups0kP4pVBKW8p13cHNxNiIMp2GvoqVV9KCrN5Bo9WdHNKEZsDVUao5+1RWtzjxrheNL5pF3mZC
ZnxUOJJxFGKK13r8HZZ9l5fe1vQA9vGqbi5vSzxX8E/ORL9HnU87QP51wLGkGe5ta3X11i3VA8dt
GYqEB3phhawJ3cKN3l7aZ9bPXzCas9PpHfBVVjyjx7O7vPWN3Fi5uqX62iWX7h5GcV7fziZ/zCXL
JnX2s32v0KBDM4WDzgB817RGeXEzl4d2dg/kNlVsvFe3VUaXKKck2IEfs7d5qtg0Hd6U/lbwVjSj
POkF0ezWvU7X40o34vX0Qp4NT8OUi/WOXyMp/w91Z7Jct7FF2X+pORzoEs2ganD7hqR42UqaIERR
Qt8lmkzg62uBtqskWs+qN6wIh8OyKN0GQObJc/Ze27xpcSB6brNafrrvi31Rr0G37+FEnixrup8L
JhiLNTGMuo+qxgCepPN9TjdDtByOqqWV1Dbrki90NqMtww429KBbucazycXgHQllPdGzWKfmXYFb
qb5Dbkl2lnpqrUtkxqflhcMUt4AUZ1s0d+BYN/782uLAKpKS6VNkrxwpDnnAa6KHY/L1UVblWk0A
0O2KyqXYar/YLncF+8YNs6hi5fUIS3NxKKFmrapsvMZ9+ZmxRLGq7fKEZe1Yc69NCL5Cpqhi8ugr
IQxjFln7+om1eTt02Ys/hQ9Jbz693TeFy9/Gz/g1zYzaOLWpuFTC2w0Ur9xvxXDoc7EXknfJp80q
86mX4QO+vH0e1ctMdV9QW7cdWj57vK58dUaHYKfNHpvZadRbDAjrMWBMQk/KaKNz11I6yqrdc3zZ
52gVAzlvFZnBUVDdjwxbRRlvIQ1dJ16xxXH66lbgq2rX2Core21sb5cPDCCGzVwnZ45GNlaR4Ji5
7S6aUvecen69bKFqPalw3gw54sky8z+XiTvd4SfMj15YXpVD699jZPWvKn4vlDGH5qn2z6WXVABx
CIku6iHZwVKg6Zn4uL4mejIjydOU0220a73kUxPzY42FTPLtN8lrFZu0ym8Ttu69Gcpk1/pN169m
UydcCoKoymb4GOvwWz867Wr03duKB2fFYLRDFRFPd30mu+3yhibTi461t9wFJZm9aqy+E4bDOmM6
mABDnl0nKKuNb6lqjY2zWifIRc5B31d7ul/psYdicvAIC9sxBDf2aWUc8qH3KWt0tAkqjvpOlorb
2LX8+xSQ7Zbu+SbQ4a5pOZsF855zBw2hdGfm9Wcv7M6lk6/nKvrYFDEh3/6pIO/TLwsiQMezgeTw
h+3iV+OZX67AcA6tRcq9SMp+brAbKUKZ2FVoSgye+eBuDO1V4r34iB8DlI+lmd8RWojgZn4y0Gj+
7tWXIdMP06G3DQAvAlI7xgzwdZa398MG4JTeCN8GFhKa8j2O2xP187geGhB5eIs59dORQXHrbJfV
VaM9ZRqbHuTcc4hrKFUmTVcGGMNa94O9js38e54jjcFF8jAykDTaB58246qc/Rv6wUxY/V2GQcss
H8itPolYXTydfmxMG/uhQYnNGHieiu2IbdOkj7+iT3MP5GhXxdNpWZb7Aht4Sm8xLjau6x0F+5Ix
el/KoltORCuXh3d5cObePyJzOjdjfI7GaWuGySZNaam34xrf/lflPwbjOkZMHhT1MY9JCNB33GMU
+VVC+w7RlLu3aMnUQ3nrZd668HgMBe2QkqAUixaZBxqy00+Nqu9DXOlgAG6YzNzE2rvB3n4VRuMp
lLTJwpkuaZtiUy2NxZG8nUPn0PfpCrP+I8vWcWyDEGEM8+zvjRccNcu1kZZbVCnbIKlIcHuZyuZ+
+UCCjdV3T1Kj/u3K8qrvqk9+XSEbps0jbuyOuBzn8u+3yDux49sN4jH/AXrHk8Gd8vMNQteWiAUx
1ftskBpAI7K0JJDr2gt3Zm29/PuLvdUb729HYKccTtGi/xNUYnbpOMS04fa0zG/QI7Lq5TQNFEME
M+YZpM/SYuQ0XALvdEyHb6ej333it4/0zzcBpoQIC9wS7wE1Ia7eiiZKvVdDidiR/ELKa7ONqCr2
/AbLUP12QZftrNVPDBWQySFXMHBd9556aZSHKojNwsChynAGAw3AHrmS/D8nojnTdFvPjVbWxHrl
GUfiem+iYL5NOnVYCgTI+Yg/VP3Fdj6OOlrjJsJCGWzssVKr1HmI7JNB1rClr92+PmTJq+u+hKl5
awpM+vDs8C//Bob1ntr5dhdg3kVcy0hyuRV+vgsqawmoNet6PxjWCkvd0cHSqokuyXCgjQWKVife
xcW5S547S+7g/6/t+RYh00Zpdsv0TE4jxRiUvcylO1ZedSTccmtX+0XoGKhX9BN3zu1sJWdXmzfN
PN7h4N38+91l/+peJuqX2nnB6zsLjeTHxU6FrE/0RPkUOJ+ztr7Sk7u33fKTAVWjK8YD5PIXSwXn
QjwoMd2YnnEwJTVsb39ZBOjUBLrY10scX+ff27K/0SM1pzUe7da/XmrPSg0kfsS/sWm8Jz/++fWT
0wTNkVS2f5AnnWZBhmC12deD8zIZyRnN5TpbYi0tdPD1SIdkYuXsJ/eQoEuiL/ahbZsto5h5pVCA
0N94W9yaDoUQRcZvtpG3gJP3Twxfq2AngVVMKMDPX6xTtI4n4w6iHoSCpSRmqAuTIms+JxqllZ9f
OVbFGuzfVK57zAxrj5RubVF6I9Q69rNzQzzPo9eZu2a4JVebrL67AQyiaw+UYe1lGbzSy3yySndP
ksyWzexINsJq8uQ+8UcSAekl1M7FtWh6ZtEGsfXX0UkOInn991volwsU9kRyzFx27OB9+gQe+Shf
VNV7kTmXpRqzTaZj0dVYmLuSzteUeeA01fWyo5DvdZhjef+bt/DLu9jn7OEA0RII23/+skXT9HLC
77RvNPZIMziymq6lflmqbCtNzgRubTmKvHbQEZ2BgZauPyK13Q1u+X2psr242P7mLf2ziMGs+Rb6
A5MFxtS7KmK2FU2xmftTmFez395FmXvrS2/nNvUtFPxXOCvFKu9v/MLf5u5vdDS/uCa8OlcDnQJv
Ann+z18I8aiRMUnB3Ufh6Ruf6u4RmMyq9I0lbubCOTWw5WHmvXhtfDaU9xsO7RsL8Ofb/+c38G51
hCCpSY1jw8hnhrckuBG3tm84u3BVXNt4q2Yqz2bIRUWfdcccW7C0P2Elu07m6TCgwKy8DzPPM4/M
Xsqvy6ofO4zPuK8D8lPbBmhqn6ynDjEActeaeinIOOoqAeYOZ/jb9fyv2jkPdck//+rN/I8OzuWF
/o+Fs/tfb38JoLLFBvLTL7Zv7o/L8E1Od9+6oej/lqosP/n/+pt/eUgepubb//wfX+uh4u6/+xan
9TuS1b8aUu6/Vd/iL8XPXRz+xN92TOsPVOgmnRwAg0KQIv13G8ew/D/QNoLpBs3rIJMR3H1/2TEt
7w9AZEscBaU9FLlFevV3Hwdxz2LFpJFDhymwMWr+/dn/OjTwtf1HvNvitvy/95/wScMhehRtl+v6
+EHfHpAfivgaC6Im5/TipYb1ERJA8UjXR/VUCAPSGrcP9Eut/eg3Xsifjw5/vuriybQoDGhsvbcK
+0E8pW0VXtLIaqGiiPYOcYH/G3TcL19kSSJFwAYrFdfqT1s2jzaKmT645LHrfpx82T3kcat/53r+
eUn986Owby0iJ16GheznVxkCmtuDG1wQhTNxDuzYvbgBEss4ZOJvVv5vEIjLdvj+evk0ALllFrKo
/a6mzjNL+fPgX6zcas+mdu5jZYmrbgCI/O8L86++vR9e6K2s++HG8KrQRujoX/BHEPtJEw2brpH/
uVr8V3cfO6JDDxGtITXzz1+eR6tr6dFcyigI7/ghpjBazfOpmBtjN4UZ5bHrxcnm3z/aOzf9X9cM
83HIE+mRevLuZYtsTqcEdGWHmnujXJkADutdF3GTcHZzHeb3gwyjbcWe8yzwYOyEU8Yvaez5EQ2p
gSjRYnbPmT0EJ5UUFlYr2g6/C4P/1ZO5xB1CS0CD6bzP+RykHFrgNpcawcvOyXPU90Hm+usSyM53
25nD24Za4/DvX80vrjodZcxpZIjSzX//zUxz0iW1ti+OVM25sSUnX+Rfv6HW/vJFEC1C22BN5GDw
81WX6POTaTAvDOHzdS/Aw81joH6zxFDN/ONRAUfAS7w10RcsxM8vAw0nk7JJrzSwNbGVQqiPYcaR
/SSDkqS7lKMz03orW/q+tjVkW6uamQi6rWMNh8k02++Ma6OYdN1qRN3vuw1n8IpLspdz55ebjHi6
K6+dg3Cjao1xPZ1D7y5XU0FwQOhEtzMacQPxda+RpYQpdmCvbB4lBhgFBayV35Ox64eVIEYVBylO
sMXjpLEg2UbjPOtRjhx67D576BuTi4/W94gj2+m3sTlA3zbTFLCxZ3vztusx1q14YvVVbCjn0ugA
qG1Vp/kXYWWMX11/ziy6m561D1rHeYwU51REV6Fzh//B0buuaiDmSUuWl8zgEdzn/A9k6Urix+4U
jCI4UxM+mLYyzZXADSLXbddwjK2nlB9p+6j/5gKPRTZm9cbXeLD1d5ll8MGh72QboYSgfQLd/57v
MTzamnCfozWX4Ah5xOKz14L5O9ZT0j+YSEWzXVz10bEyfYWuqCPSFjZa0sbbKK9Vsq9qa6w3+BGB
6VPtTMinEGBt07af6ytbpbjqUpawadUnIoa61Enjm9TjlG8ka8Ih9BayYTS45P1oQqk+V5GX0jEL
9VxjfTGQLEjwty22qCq8J0a1vSWJr71hnsp0Ocv94qHK6Pgh9TeCRzaVeM/fjvIkaDz1KTDUcBUE
BcZ9aFfyFm6OOLdmGH9JQr9E3QVk19p7UucfqxR46i7NxeghqdLDVRqQF7O1x4Zc9GRuVLQ3zRii
T+kjT9skIWGuzIoZfTcehtGdH8jW2ggvrr6k1kjeiWOkHZLWWTUvEKh8fFyTqG8szyXXEqqLLldD
mAA0nTO/4vLOefxVjDpFkoV1IF/HlZy+mqrFnVDCNtw6OrefcQt45WZOsPatAAGAIatbhadE1lZ0
U+cD6LcWwDVls1C1ouoM1H2fQk9vndr5Di3Xm27xCaqzHefqpkb1gVZhsCeaqFU5t6tiSrDjlQPY
wRX4wbzfV4WIGDeqCLVDJmbGxlgCXXOteiiwq7GcSLie+8G8a62y4hFDeI7CbFSkYo9hjTBsijUl
cWwm/ncVVED+WsCNO6MzeW66Vpgp+0oaBJuiNbNsGzmD/ooDwH2086L7rPo2vfcxHuTrMfOYDtjG
4HxR7VQ8un4pLrkzpy8hoMdxk7phh+0orDGMa+7mI4wpjV2ER49+sguYvqwNveazNi+pzWx6NQei
fDHNKP7EO+ieq9EHyw7LzD+hxkJqz4w5/Iz4EwXlNEqPsIOwLyVqhWH6FFX9vMDb0hzhBKEROepO
07wuclN+Tt0Z2SmyiezbxGXIVpFVjQ8WHpSvXm5En5jEI9Bl7hF/bjrLfdKO26QwsbLqQ1ahvGDO
nRsY+uoama3tshMiVsv07QJRNFZG5ZMYYSTJtd3ZCY11IxLLyHxOvF1Uz1Lt4AM6CPfAAAMwjX3x
WLvj+GAWyz2ozeFJd/SWOIWQKMxRs0HZiQBnMtfx7Konix7PBYhbke/btKPBiT84T2kqo85YV2pM
rk0nxXzsGwFe17pjHrbOoyoO1iNyqWyXi9T6ruQgkhXSn0RvJtnFwKClguyY2La67Zu4uKh6Qr+a
CsO6AlGy6HHG3jG3g7BRPKNwZIKChCVHyavG4pJz3wcrDQqq2sreFbedKg2kcX08P1r0+ZjoZyo/
jrPwg2vNSt58xuZYz8naBUNp7MLKsFiB2hrtub/20DSmV4Gk17GClTRX/apRohxmRNhSOfeilEtv
FIHXTS/dHiSpQbDwxhhJED0ZoUi6667IM2NT9RBDV6Kxm3Dt89/RdnkqNMbYoOGGCOd22exiybJp
450K1JzSFDd8+2w5qf+9qofQRVCezfvZUU28dtO27laFyxxPjcicDyIdzbNR0WNGKBh7n6RAhuLS
LUBpPpPGsR4cz3gdc6N7KsYoFLtOT3O/rTMz/TyUZX5rVsX4zUiE9Y36G2+mrlIufSOTRB1JqEbY
aNRdobdGG7gXVAxJtXVqRgzWU5B25kM7tVmxaaYuTg9toGOE5yLNYSiAF0pAsclJgxstUcj2usBl
7heZ84pLy5o2hi9zfaBDDIRU+1lur2cVmfrgFE1ubL1A+jdFp2P/0AdFZm0np0WTaYaEeOAzyAtn
Dbqzfc6y3tcbGInlM55MaKGjnxGQGYXcPhsD+kCOOHW5s1yvFTjvy8bzV66TRN6m1gwSnKryvmip
cnLDbWRYazfvxnYdxgo/uPR6TNpiastxp92S+YzuicJD05E3b02HJMaVNqCD6UyNcAVTU/TV0S5R
XapAEJxEclFFSzaiHaXHYnlHYZatqGYkeXphikjZzQTYRL90AHeKVNFVyEcc5HApanzUKceKHjpi
rLACptz1Wz+PBnvDATVHFlgWMfJkI2Gb9yTe/WvT1qrfdTQ3x31E1hPLVRFMGfj1yjNwyddjctJs
BUwSBJaFY9nVzjOcqODoJV3JXNnw5EeTUkHBKJ2WiIrcDxJQIWkXrSv0+uFDCa6haj7MVlvAUiml
uGDy8D/byM2Qf4btRH0y9wYCnDwC8OHTRqNiQnFAk73t+GSzw5GBGeFkfLC9wppA7DkwTFzHo3Bw
kEfydZI8aO7iobfgTwrqPaRaC39H+i6ahc5RmCf9LLYUuqvI+q4xjg+05zqYsYi7g709odO5TTE6
6R1H9gSpfI02DZdlVt57hjMEB4kn1MCfv3BdUZbV9niSwjSTx2iK8nDlijks98ShIT0Y2ETg7veo
MrnECRGQDehVve5kGqRfYSnWJEAmKrIbBrphZ+7bMW5dKCyt44O5nftG5wyfTT//gNroqtZ5dULd
BbSYJDJJ4GtYljHOG9upuB1idGh80TlvIZGCwVSFNTs1dAPQlmmvhaBisq6GxsvGlUelMqypgQdr
3ZdNjF7KaDmIQT/wPmQW+ysZlXPxSH5bBi8PigTrMiHHyV5jTtnqIDEeNENwyZh4HAnNzkJm/ECw
s4/Y/Pzi+N83nP5jN+nHZtL/dzywgHPTf/aG7eSX6uu3H7tOy8//2XQK/2DY9sb4I8mLBtLSdP8L
ASb+ICooWOKdTbYlpjE0HP/qOQnrD5PDH3kRwoISuGDV/+45uTSxBL2ogE6p5XCq8v6bntO7lonL
WZ9MFtRzHmNj9ErLwe2H1kLeCjJzmor1BQVgfiBtfX5CFhCeKll2VwyBTfM3fYZ/vCK+fJshJAdb
5Lpstz+/olkaTd9RNqyKCvu2kwi/Xs0KTue61pwRd8JO598MP613p1zU1y5tJ1p+gGj4x+eL/vFT
1q1I68jMB+TQM9jnbKTNtjhj8E3C/mLqHTf+Fih+lG2LtIg/Dm5tuBSu7nftyOJFISOv6eQ6+jns
Hc4pP9wsf/UBf4RBvusu8O5CKGQc9TmBv7Evf353Tj14EVZyCZl5mqG6VJ03baK583AY1Vg35gLl
IasECpJ/f+G3ed8PHazFRwrOhhEIWWSMbd57V9PB87NEoumdRmHUVDyBs48LZ5arpk4GIL21OSyn
N1t+wAwlrXObDmELTr8zwDLELbCKibTc4k4A+DBWv3l37/pry7tDNcFEwOUh4el41zRwtVuXMLXr
VRPRB8FAtii+3A6fj8wzdu+2TP2DgVm64tQlJ29v+0n9vSZV1VznpdF9xl+R0gyscuM66dLY2Eye
ETa/fZvhO5ongUgw+mw6t0hlGZx470hCJVPmUAu+jIz4yWMa4/vj02TnPC/Mg2/K15o2F86vUD4l
sXJf2iqD7eEWPiTzoCquJtjpn7w+WagLIGIvhvYdXElFDnOdQyWj5DEWHx1cQXB604TiqhuF9YXG
2MQJmPp4HeYTEp4Wp1qy0YHRz7cKEIa+uIRRAeioPffQ2NGADASrN4qfObMZHxph7TiXLCxBvTmy
f3PH1YtwDDdejaGojzlJ7wrLmrPbxFOp3sd+VXGciXO32/QsbrFYjb3n9/e+FI3FhdLBi28MTNAo
iozuOBSQ9ke8ONW+H5ssX0c9GxMmFR/Hoci454y5xwkjB/oKH6axiqbjDOgOKkrds5kVkmIS189o
kILeK/0lBpzOLkg7Ydh4ieWmV1MqOLE6c55vWXD4G+dmwkk2miNauqgp7YsklGVToAkDuut36TU+
HFdec9yvcQTAgTARGRG1ixbei/FB1jmwO1O6fJV9PUftHiwzZ4B6tmu5KgmV0fuJo95L7IkIXYg9
84Mxp4d1AY2cFpKKW+Q3OEd2BLomxQONpe4cdAqptQIQMH0YqO4y+Bpt8UQftgs2HHaC12Kal0Az
AMDr0ho0vIVw9l9Q4HdIgxuaZaD2Cn1L94B1eo5McTbGnh5CYSS2wD3WsaQBITC/BtDx810WhtF1
EOO896YGcX9JurK7NQT86K4O5/U8qB6r4xQPRxz1MfcgPWYO9ZoCLMqG5DLDjn1Na6WM1ZTSg5k7
Unq60rIucHR7eYoy/AiMaUWoHwYXWPtKYlALYfIFTKpDYCci1hVsPLuvng1WlvFA/oB336CV10d4
9AE+pxLlUJC76UQTLqbbZkkEiNtKjvWxZUK6B9FlnWA4fSmxbeoV+Zf5l7l3DfsrpBa568w8e11i
AVpcrjlLlXQmbW1xcLTw56vhPM3eWTX9/GoV8C7aoe/AOtrjV1Hb2bUpM/PB781yxmVsowwYMUwc
eiWdmz4SJY63oXsWcnA2DuloqyK1Sg4VLmp9TDg70Y98/kmDbCmKIN7GXUIJnBv1uAvzhNZSJVzu
XbfpLciBPT2ULshYx1VnfZ3jgN5JjwXw2aoS2gsWcdfOuh4zeaA5OsB98Ik3paT8BmQkezAyN/ze
Gi1p7T1/PlzjK2Du15iOtcKFlZ4sqY31lAf+xuXUvxVz19xnrjEhue+r7DmvzXyTymBEp9jaPssM
l9vGrJXH5taMQ0GHqWP9mtU0Y/kZxL07Z+KFcVT1QWpbr722jRDDV9DG0r6+qms6XqvGFPW5ETar
St16pMXXfZ71OzLrhNwVg9vspsV2XAehvG59QMoINOGIVHWUnJQ7JQ6T1CH/TtBEup4jJ4dckBgj
7EQcJrdaxkG4J3xdbLpUzihmm5SQCej7OCs4UWadkVxPvTGE56JlGIL41MJEjbdt3dmm3DYq7cJ1
ZbJzmeb8gZgDpDtN34P+wqGDx9yLHRooib9DHhnfBpWV7rM8xzJF5MuSVNnbTKtIdeWbcQ5kSrv4
DGvx1IYNtop0Qta8SmrSGkJpLwc52653Q5sFCHkIZloPyk1P09BOe7MtRH9Vx4V7dCpz2qMPtgGw
GGO3TopquGfnL14CL3WuM0uOu7LUUXTp6RoCLyMBdlzwpO0dOspQHmCPDJfJ8bAWmWnkncWIZu08
9lWyHXGI3hoVbUFhqnRegT5iLUs6/NxDN3924oVhVtUumrrQX3afuGZSlg91aVxK7vTmmKI+DQ9s
yEZ0JO0c04/q0IG23LE827l70/k2PEXlqe1omwpPLCZBO2d+bXSiO3H+v2V0cCQI+gHznH2VjxMB
nEZPQq69b33ra4l8pTHDb53V3NFZ23q5/TLF8Qc5qx0UlVsMF+5RyK794DoSBjsYF2ylQ8yamsDx
abxr+B3pDnHZSuhCnZjW81/oONatXzkrN1LW1uJppqMe6l1rIwkm2y07jJB8iFDDX81OR5ZKnGbf
ogbXlQtflsydATWDp/qX0W31eeQlfHaf2tvKgO8Rvnn7hD8jMje9aRwSojG6nSmDBXbm9FXKqXIa
JvwnYXMeOJLRuDeLZk38A/ENbj58ydp5Z+nKTK+9MschbHGc3/mpksVyVsP4+sUQehjW0F2M+yaN
4x3rcxIf08xzKLU4XotDFMVmcK0CrHbbpf30UJssqnbWWHzDCGzU3A7RXdWSSOISBqDIM4obmikW
caBlhU+x0724GtsI6j0OsG5PqQHHU2qRrJ1U6ZucoFsc/+GgCOCcGr2l7zQ3a7RMGZrwdsTnjXRj
PFi4Tm9ar6V8n2haEkGLhw1Bg/Ynupb9PN9lZCbwCIPLt9aAAcWndvCTcGszW1zPrYl7Kytie9wx
9fIeeWbbq2wyJ0XzIYAUwJjF22QIJW9nFqBd5hBisB1hs73SvnKW7wijvKQFsHGaSbg09NIM/m5k
whykt+LCPik9ex8ow734RhqtC0683xsrNh4JSksHWO5pBWgrBiA2u7lc576POS3O7UftOcHHBBnZ
cGrrsEGm3Kc0jfHzROwc46T2Caacg1uN1UaPdDRpWMgPdVlWyYHdpICjFupPg102d/R85GliOHgB
PVFdM1N8HoOsO/m5a1/XThE/wVmj+5/YvfWZpoQ4o8oKD3FUWN+zzvEf4wFZNRbU4SvfrPjUW5F5
5sJxx/DxIon/0zZ64g+EfGZWYxEIoGdnSz4iyqVKvsC203iNrGxBeDSHzs4lcIymxLK2iKK2hWs4
6jDEhfW5yenwBjIPT1Zb+80KGld3yhVts13u4r6SOV4PdOu4Ux2tT17ZjfuhZfyhyCTYRqpJnzOf
ym9G83oymcss+C7NlcSJMu1cQwwUV1aurkbPOcOdGE8w9jywRuS7Rsy0XyaT7k/Q8LgReHKMnCze
u8E8wRRGR3lTW86ZIV59NxRCzespdkYskDretkYT3OJtsx7yRFTnsrdaQLjNdDs1pYuCvajCXa5q
un4IehZB+5F49PwzR1No06HSl5BdYw9s1IiQhRPEmjh0gc0mU6tWOJyIODO2rxVA56sSO+2Z0Obu
ES6zdcgmtz2VYU/7XdXxbWvm5zjrIHlG1VXDKNXecAA4xb5BAo3MP6JpV19ENNSPA8XOvii8i0k7
nSIOLGVSd3vXMKFh+GNxRc+8QwlWEmSDaWhntdZwPRulj+vMztjQCrWr0fHuChn228w0ODDS73xw
FGf0OnCK/VRNzdqmhbVK0xwk6dRc+UVjQSLth5twCW9QXpmcbR94Qd8GwcpydPeBeXZ0VB54MmdQ
03nqmv7UjMp4oOSyNlJUxnnEH88MiMvNdScfYtMmiU9j37Wfprgt9oHTzGdVEThfDeIlAY9KHTK0
mCTKEfcHXIk8cr61rqzD3ZDP5TaN3IiornmBv3Thqkom+4PBKOnBSrrquqxMuq1unPpbDTb/1EwG
EJEBm15Acs4Zrx5mf2OaDli2MTQYw3Qu3ap7SOb8e6iC7rVUIQDzUdMfS2zcmgSMI7kdmOARcIWz
xuxpghtJtcBF6qsyKV8nNPI7au/q7HogqHy7z2Gits7nHHwUguUmZt3puhtfC2NVF3TpZ9PD2ORk
EtI1lUc0c1IH8MglTvN95+bzZQh6+8F3k+ygSRPaFapNKEGqNrweMuh01SDndZcx7jAdme1M1t2v
IZXhN19ihR9Gi32GPFR6uJFxjbw530+dGzyGbsTZCYOQOhtFM2zJpXkKZsYlucAFGhUVAU2hLZ+J
E9kYfZSdehJvRrgQHkcra2TrZ9AGODlU8RXTf+QWQ28yrdXzVdR41g5o1z3XhL6+kzrIMLBQD6F6
CiJMG9Oki6OezNvOteatY7BJW3U17YrS3ydTyuwgpU25bgEf4N+qJ1B3ZJ8E5TTusEKyHOUcY+CD
mA9pmjoHrAcpM2mSm+aqcr4WnlkCdERB3DdiYi8Ik2czNW6LOJ13hh1880zB/IX26DZgazmGGGrD
Zpi2su1vpkKrM2sBRzdllPfUa/Mhd3smt7bNXqrTKxv9+wT5zmVQHoX+sA3bYtqPi9zbDNneYx7v
A62vaEdx/Kn0GW2HiMWe8eKE1+00UlnVeJhEBQDOVwPrSB6+gIq4Z0JMuFeUyXXTWMw+F4i9Z08H
nAIMURUZ0DoPsteqKNQzKD2+Ah1rfQwU7lFwEbdFVpS4qPzcv48mgHwjvhdSmEqogFQ+0UHM88dU
JPOuc0GHc94dmLHH8YLLJGwNDIM3HAPmE/i4h6En76gfuYTtjPODGSkPUssRAeAOxYdZVC9RXz8X
WgevpIBkZ/4gXOBuSLxj1A7i2o3B6UFQle7HeKjdEzFc441RiOlLbljyVlmN7kjYmdqDKcQXRlFe
v2aY01yP5BJ/KfD/47Mws1OLte1a2pVz63YQ2U2y7lYYo80LB0pxipBD7ptqaE7o68CoxKT6HCuJ
l92oAnXdp1ITlQfgpU1Dfol9dzXA570Ho2HQ2nDVZ+mO1kupeoJkjX6Qe0EYo7/Ku3w6hDlBfPT8
zfAoPL/jX5wEwHiqLboG77HxZ/M1Mtx5Gw7B9MqsqANcGeid9Gs8xl1iFecyqkhIM4ZmrwsOQdsw
yltWBYRT/cb0fDjyhtbLwALZ0qNvO2rYRrWg6Jz78LmeCytd+6Upvo1GN/TrIWrbS9cU2ZMz80qb
rAHIh5d3OmnJSLbIc/k1anV4yC3L+VjXqj7FlXg10qI64dbEo4Ns74Gy/b4YRXrVZpxoV54zX1Tg
mM+JRykLq2o4mMw3XnI3yL81uKHoC+Azoa+zrwuzO43lHF71sqJGIpboIcCvcjF9WW0zbppDmJnm
RoGqhWSYjetq6O092TTGHZrgi54aKKRiuAy1bX1dpnZrp6xRR4/qk2UyIGfDMnswUNpoXpBSEvbE
isQENa/jngxXQFuAgHR0KAej+ailIPitzo1z7GVwnfjCoW2a8XVpdT4UIYO0xjTLvJMDqsIhWKGk
kUMV6+6igNnHDP3wfzN3JstxI1u2/ZcaF64BDjgAH9QEEcGIYN+IpKQJTFSDvm8dX18LumXviSE+
0nLyrGbXLG8mgmjcj5+z99rRRmELOPTARsL7OtdZdhht1RtnSzvP+1po96c3ocVprCm9qomQLeA9
Vt9R/zhjHowCdPJdVHijpqvTlTdjhsYBu2rD1H5uTfyWA9TpwBsW4e9aFhZnF1nZHD81dJ8mMEi1
+WKp2tVnYT4NXxWFV3Y2to3ah/1AbkDmLeICB7xzN2bw1QJfF/TONDheXGFRTbIH4y1GRVhSWi+K
z+jgUR0zRXV9uEojLF8Bedw/QE1V/bFcaLhc1iKilVYZIUNNq5Ei3baWZWzT3ueUZU15tGfng6lS
TWq4ZTktM5hjYN+CLnOTNFhfWvl5ijkKXcfZmLu/6MBldcvvGHvN+RX+L9I7I3eG8MwuKLmDzG1r
izCwPLRZWMYuhRE8Zz9Gyy4+CQ4EWDSwkSIpJVjTc6b8CW1ETpCU12DFNQuCFuH7DEgvfLlcm2Ml
kGGQhrhD/OVcD3xlHM9TIeNtM8cYpTSn1quo0nMH9YeDzSpj6m5bEYbluSeGvgmqUiRbwymLyzKv
DU0yVLyWm1U+lxh6YpLrjDG6i2UIc4slgeFkFydzvSnLOv+lBnqu2xXgKB+JBMFfWyUta3psCeKl
IgHZgtLJ6ptdN4HUxf4AXvjaMmdwbBkieNrwNCazg924TBBaAfd5Q+odz7WDjY5srmvm23EZ+bzd
yHXG+zgRvbiZu47/O+pRhBoZrbxPYc3reWbBp8GcPXVTu8uWHjjLEsXOuPGQhYdEzbUUE6U2lmA0
MHWBaF27I6kw5is37bxlE1ne8MzAYzoQ0JXLe7cyVJCHGPU2tgxdMicQD1oPsrT9K6ry+CqKGEAw
WpyJzKjQEZob+AhwPhOqTzwoiIGyjTc4KRwgP8PTk08pXfRREYSCAARo1Daf+6Te9FRg8C0T1KiL
nTgIjfwwgaE0JjZNjdqebiMZGdyZEhpUAbKt3Lhpb3YsK7T7AeCW86c0dsiwThbXiQJ31Gwg8IYx
TIFLgGQDeY81Y67qH7HTMh8eOHB/AVEU33a2Xf6A+TA8AYNQ9MDrDoKviVlE4DtPArnMBBTCQ5/2
A5odnNVuaHXHOHdn/1iR5xpv49YBXDviTL/smtwCU+Vmt/jz4RINY5k/2dTvz1rMy7WqPOzadVMr
mw21ko/S1Ga+adUMrZpi2fu2NJM6M+iUs0vPJaJcH0J38Zz0JWmD/irZ+jWqkZa9FXtDdoBORMlP
/7kszmjDdOoyYr/dK9nGdZBAh5jP+OX2t3FUskc7Fvq88Vomu2H2ePvQ4U1YBpfkM4jU9hNKu/6a
fAJyOIecV8YEIulve+rHCFcimKGLRWfmtKnw/Prbyo6KHIFUwaecLoUt9sVsUlgZKPVuZYM64ULn
Jaiy3pUiPxpkBA4bY2w8Nu4wwoHr0Y0HQWQV6mIG0y9ufG2wsPVZl29y3UsCDHu7OMcELMsdZzVe
7iml3t+6cjC/JnItOxOzmB6cPi7tTYwdEy8eB3e+uaEwjrobWeoB+1BS6JBbSdik4m3pExxdsQtT
UoVzWxyWtsiuO79X4gbVrCloSFiUVqSLYe01PIc/oeWrHDduTe5ogAiT9x2yWvxzzlLh7hyOeUDj
pLC39ciU0+8ssmtnpEJfOzmhVGwmF7BI2PX5A/1c/xvSjuyrFgAy92lt50+CorPmY83spwXcBx3H
EmYCudRA0WuA5jfIVAndcUtvfrZ01k3bTtFcOZKvV3Kw7gx+Id7TjDywKu9lkEZhWgQCH96105by
Bb5WcSz6hg90iHoeXUwUQ7z3JlnnQTJSdnNFVRhb2wlLOt3ars8yv6J6TRujuGSGqeutchzn2lHk
N2+G3DT3iJIM5puh4e5MzybAPSFwkZSg0Qr7oylEN+3JgrDnvYm+jx0D3BQ63BJl166act1tCuSM
1S7nzyE4Ry/Yf4ZCNDeIqVjz2ISHLX2OGZN53Bbl5ZBO0yVZ2z7nRI+4x8+uU1TfgVnLbss2LvSF
5Hw033VxGVGeFpOA1twtGrWHXzWPE1HHFUoedBQHbaT+eP97iqULQjWO5pI4kPYYgr1U3aSuR2Cb
KFJmAYzBZI9kaqvq6CFLRyEO6+K5c/nYPKRKg3rKHI2Ossj8/l6htLKOfjuV1S5R0c9OCagUVURN
VyEkPMYj7SLcvH7/JCWeqG07tPYSVFmBdLZq2OqCkvheKExC1Wd1V0J/MHya/D1d/vIwdoKdAR5A
BE2wLC9JcSjDi4x0XPfH4HWxBv4MCv4aBRIfr4Rw3l+awGH4AmmUiIsu81IQ0mPPKJHzsw11U0E9
3TatUcOkb4v2V1sZUc/4zMiearsx9cWEPjT8IhZ3aVClzGF+RMXc9t/MxMyWJxGu1YGPZcHfyWwE
OOnTo2geHKBsKPWsbFdbPWITt/JjxKAT/CzgZfR9xrDhG2KIAo6PyJaE4+VUE327KUiijF+cBQwF
urKpLQBmpV3a3RVNIh6XYam8XdcoBM1m1eGj8xs5yJsBMgjVXETwKtK2DEvq/RCV2VlLa/DZy7Pl
e5SY4ZVcKovjr5QXBMwtz46sEirsrrv3oqU61NqXaLVdpjm96x8yyqWbhkjKragtkyCRcPEuKea4
kqjNYctU1ntAf9R/BwMS8fqoxNubcdzcMsfOf1p1O/4i5AXCq83qgz5mbO6hgaTqYhoK/8KtIQBt
jWwi2sLAC4SUJ9TPnjknhy6FdiZUDxs2Xryvs6PCLwT5qkeD0nfr9bwKHsjz1csrfxZJAetN2Z64
GnXaHwn4Nm9iMga9Q4x2QZxPIYbAIK9A6ydV2h9W2N6BY1VbgxFMq5c6ruF8pcNkzGfaBGXlDk38
zSac+mDANwgQ+6oL13bmc+AX3ca1DHWuEZEFkHK961jBKHN13/ubucD/uHVm6RgMQkJrX+Tx8hAn
BnGQUVeaZBi0NLj8xZkPOR3Cb6In4NTyFAonL6mNrRejISLGGOj7ZJO4wLjBthh6j+llv+bubDLa
KMjssoQg8IiT7tmoGpWBoinim4V+K3HedcdoVUao7qDO4TYRTVg8LDKPfzHLZrGzRk5scWGa6YaW
cm1v2iIWm3iM+ynQTubsqGvL86mv7W7bkPUSNPlQ8ViRFadjEh61Wlmfvj98IRIh3w7N0F4KiCpH
q8oZjlkhfhKaW0ctQwwDnlVVcrekU/usJ+uXnzjpdT2Mj55EwWaMVbbTdLQumZ/qm7mOs3ljOG1y
X/UTsLZ2jRmm65luUOnJ835GJOHaxvAp1o7/DbpmBVx9lLc0U3nxl6kpz0y8FttZNrwbBAWJoA3R
vWz4aSqivhLhMQcbbW/C0ZjOPLd2q60Cohi/FHZnnDN42/hji2TMSBO8s8sEtcPgglvHJ+g6mDgd
r+TlB1JTikuUJLAITNP3ELJi3BbcM6bVHPRvnUGjS6wRKV8tYa2OHJDzJyYOxbZHS06TrSTqB9Ll
6j+blLpIy6H6OidYxYNJx9XjVPsQIZZUf1F1I3YY7IjyoEH/XFrGREe3X8X/VUvDws7MJD4bJhpZ
QVvkWJ/ZyXUJ7vksMgXWH6P+hTAWlG0JaHK7SoQ2/xlPluZRhym6N0VfdHB6seO2e8RkJHjnIZ5V
53gq8mMn0miT+1P5gSf2tTbHE8ylBUGMGGM8IW33d4jUH/qolvXSLAHYBV3asFKTCiwvlnAYv08S
Z7xhFt4N/Dcqy/e1L69FUr8vuzoBkX6ZRCaSTftaElQOySwJv2agXRqeHxS5dnA20fNmSS18Dgde
OfofXNNagVR/GNq4qvJNzNDoQW0cuPgaX1+17QiELMhUZhOC5h2MK3rtmJgsXgEKor49I1pj+DSH
PUNcENVHxBB+emDoz4lvBLTb72Ltmi8679TIASoxObx63Vw/S9FL4+gadMxJtCc4R74wbqaGrqWT
/iqyXKcMv31UKhJcCD3o1Oq/e6pa7c5QbtFEkrVYHGRelXcpbQ2EnTlu89Gqh0efU+5EcgNl7V3V
wsDYC3Oo+0M8FKBL4IRqvcum0Gu2Vi8Zz5HUYzUvSjurgsSoseWCvqJR7CjT+qSSgQlqk/bG0Qx1
ZjBVmhBje+64HCVovfvZTnM+Lc4KL9M8sdfF5BLtYkqrM9uguNw0kWM72zQyYAbR/wsBMCFLcbdt
DAL+6CfmGG91V+ojaUKc2WYp6X4g8qnPCeRtmJtwvn7GcNuU21pWxs8CVAW1xjx73p6JVfLFzUsh
90k6+v3OCS39PffnxCRoZR6aIBvnztylIwHXmJ0Wd9vXdKI5aIKDXbGTmbExU3tojnnR1yRCq4zG
sfLa9gL6HtuMv0zovWcf2GUQedBjt3WtWs5jkAv2UdEhmKsIZyt2qdvD08b+k9MWsDLF8o1sBp8E
cNNzx8pNdYYVZznWAJXnf9vJ/r/5ml8pUfc/q+tvxc/u1CL9v9D8TBbAH6vIX2l8zJS/sRX/KUP9
/W/8D8JO/Qt/n1gzi+la8z9YUv6tQ7XsfzmQ41CnEhKACM3BA/g/MlTHRb2K/E55lpQeqXysCF01
9PF//Ycj/uWwp7MwughIf6f7nVid37M+n6w8JgS8delh4VmtoMI/EYUO0oHVSVW/KcVMfQ1DCOhT
a34gtLRfKwq935ch5M3mFrich931n/+xmueTgDMawpH2Emu4d0VnPjVoxohVd5r2fvCamil2k2Au
xNkxUvuaykAu6s/awFHo0WtFSobmkcUX54xu2VddkRsXsnSLT3Gm8+Iiky4NcgVeARjGiBlAljlr
acW6UoGuRCGBEt4yvhShZT1MVFFPY5bNw15PXpNu46JXD0mFjZrxlzS3jHPSiyaz+G6dLvNv/MGm
Rv/jLXlDfnqy16w3BY08YYsOI3xc5+uz+eOmIIcvWVgZFi+4ydpSXXuL/+CUj5HkXfs/oug3LnQi
k/zrQid3f0GWZqFeQuwfDc+6rq6b3KeNTcT7ZO8soUhDnc97zHbvX/Z0C+eVRuLOC44EmKSWU+95
lCTDiPKGc60uys1YqWnHEJBU7NALz5yxqAP2Nu8jVSgfzau9dL0qen3U1QL5NgLw13e1MUEDMWem
e2YPalOpMUF7sE5gdSFum6zo4MnD1EK+IZZt3PQr9sIh+oAP5QPsjH1y3yEToDblsydOk0IGM/Hr
n9KjC8vdfCbORw6cRcYhllcS48mM/WRubAo0E3crw0V17ZN/NW8d1GVXTZLK5BCNuSI9ox/MS4bf
BD3ZYaufkQWG906TDXcGKcj6HGmwNW1g3lYhmCRt6L2TDro+azjfNvQMDWDEw8TGGbdIqGbDxsRb
2OwhtLI9+bKuMuaZibaQiIbWcZnoVam+r6PRon1oSc4ynqQ/RoXOsJhRuTnTfe7SrxhjsuaDMuhk
jfh9t1zpCnRzkvHJKUqNiREnTD0YQVH7Azui2zzhNtEv9ar0e//NtP56NXkynpS+DwqUdvkpcIU9
uHOjNDGCwbXy1V3ou7hlhv7SNurklr5pj3WKaqejdrs2MqPeFXnT3kGMJG2ezAV6XpMxQFqPq3MC
C9JdZaeg6pl7ph+8zyeLxO+74rNLAO721Crdf/0O+V6GYIFj/EaXxrR3XWG0G21MqIA5G90Vo4BW
889vDlUlwdZwNVzL8k9E+0Pc1k2vSYVr+L7uCXjxf9IbLsevsLgjDK6pMTfYTeP8UGiIEEGMg4tK
seysz31uy2gzGqiJiTjAWj6Va3EyyWJ8TBgmgB9MaNH8uy75fxIUTjax9R45CkoA5RzHAPryr+/R
wiQlDR2eJh/GfWOvgkpbEof1waN446WRlnBBEUgMFATrvr4MsQeZmy8+K4vj6Jt+II1aaRDWKKlv
c8HgBpFl/8HSba2//f86BdiUgUJBvmU58xzTRzr3+qIy8mxD0KkNYIJbbrCEeiEETDUcRNNqqL84
taYLNHVre8Vz5nzcd6iw2U9cO/30/ovxxm0msh50E6UH7piVxfvnfuXocaGYqAxWVi7m9vZyRppp
+NHr9+ZlGMUxBRFo0byTVbOQOZ4SWRskZozmMXezapdl69g/tonJJfTFcb6OE0dPH1/617FAzDFm
Rfy9rurkusp9xk8ASWChe7H4gFT05k+jYANJYcFK8k82Uo1q1o7tlWeQx/2WDrtxpLKJ/vlViAhY
m+HAYdZ97PV9rrGtwtNujSDiNAb/CcWaqIX9/P7TfE2G+P1i8XELPhqsTpSaJ1+55/cuaH9us2XH
xZkBRWCfLPUtoHTcEKhO6fmHUwSOyQuP71/5jW2RctN0IcWAxmepf/330aAdZUoQbeCkHVqopIqJ
juJ1M+5Shu5bo5+rKxOd82dP0/kLJqRDd+//AuuNvcZ1bCFNCSPa4Xe8/gld1Jjwata9BkwCs7gS
30TqIN/K3PTeYMc8rLED+25A9uZ4dXsBc2ZAJeCi5MM9cm7lk76ihRayx3bL+MFC88aazwe2Vg8m
4B6mia9/3WBVCTW5j1LKa62bzHWHO+BwEs4qMMxLP6dvevb+DXnrZVg9b6xr1E9/7TJzOSd2aVuM
93HmB03RLRfOZFQv8HRzdDU0+hIMVFe68/Xn96/8xqIKT5BCQxDFJlhdXv+tKhrMAmY7woahoQpr
MWtY9YT2NaLdhKwE7iH9yvCDpeyNq/IC+mwVHnXpX760WUTtmK9yht+KLFgPEdnCMMh2LYoS0DZW
MiSbeVyK/ft/rfPGCoINChUh/mt/Pfi9/nNbZmnTAEYNIfvi+Lx0VXfojEaAwnDLBvVJFaLAdE1s
0D1V2Hk9EH12bqPf+EU2toGTBc1kdGhG0/yViDCNDkUWrb6PrBCMbGWU1ttE6eUlKUiUPii4OYw5
orEm9wd7Oyb4KkT1beW+zyjTKWBjzBQ+B8tBpEUzj1gvhB9oMzY1//n5JvKSVAfdmI4XdkTFuW2k
7z4KfyZRWhjCu06nwdF7wYQdpRA8EHpY3oClY8YRVQfenKkWr8YgZyZXU/cBV/MEYvR7EeMQbK8w
P2p+GPGvb6etCF+Q5sJ3jDXmIoymaZda+Qgyu63iPfMN+IdFZm5pnE6X5O5VF0rDx1SKbqxGWXT0
NQL8NLbVddObgoA+oos/+JrfeuQevT3btfi4xOlyroWksz/GEcN+1761llruvMlAjPb+q/XGqgpA
iv0CDBfTxtPyGY/brHn8VF9xXW/HwkcLKiY3YiRONO3WDyt9SXStDb0ZoNkmybyPDKZv/qHQ14Gc
KsHuuP7zP86z/ZQNicbpF7gQKj9bgvllqkT0ATjprdqdsxRdWs8RrFjypAzjBIdAT+b0EmqMBg49
/sAyB7xtoVOcaTkQKIaOXR0rxxR7KUBT+82c3IpuIQgxyUQWFLotn+KKdTs1F3OjLBKuAp1iAX//
kfy9qvKpO3Q86N+wyPxu+/5xQ7RCcIzki7ez9NgpSjvelbWZPtfVFF0vWllHHaXPc2+6H+ywp0hH
qkamV9ZavXNl1DMnmzvuG6WquDMAvzfygMdO3pSY1o+gBwD/YDtDmTu6v2j3IDEi8PUc5eB03VZD
tZXlaqd6/0b8/WbwcxxOMNwNavRTCpW2dCjMoiGz2JCI6CuCowothg+ucgK7WlcDZokc62ws2q7D
Ivv6BSQLZS5DC98cZN0CdRMBwA2gDLSyzYjyArTV7cSJ/wsh6kQBt+mUIgorMHUma35AzmBvh4UV
9UmLegSJTpXfCW/x9uTeO4EVRx/hmv+uQvi9v8+fgmkHH+7r3ztlSVH1Pf2BaapeHLaCOqA3jb9A
zsjz3n8Ef+94WJxXs6zLEcYGB/b6WkTAV4aluTdLmPo3w9LmgJhz+xH8jPuYEIeyQTzivrx/0Tff
Q9gspgmOmvnGX3VWQd+tRfHC5Dd+9JywWUfLLM+ChC70KxkkH6OIrY3BuSrbgHdbU4P8MWaGlqgg
kW79AQ/xrVvOMZpOJz0Gvo6T/be0q3mYOFIFcwUtFxQiXSijnsCl47INP6iq3nohHZo/DkImplk0
WV/fdFyXNAcUN12Uhn0/TDNKANAZ+KcDZcYqw79i2BmyEVNNB+LEUHqj50jRTud+324wrs8EWAon
2XvuEs+fFbPDDpR63Kc3CnZkgtO1WDMBJZbcw/vP7o3Fi4ExfRg6JELxZ7z+7YWB1A3bFDFFozXd
jWnKwMknJbLKx3Zf4dIlaxIHSUQzrvvgXf17K2OtoNfxu1++jgFfXzq1lpbWhKI749uduaEzvTz1
aQG9yzTGxLjrFbT6Fu+2/Gna0/JpHq203b7/55+gC34vJrTkbfqydC8Ve83rH6FlFs71aPEjnDL5
NDWp3KLp8oJ2lo/kOXWHcfE5MJig6IbFGMk7gNoUZBg8Hxv8e1DOFdVZWMfmB0XPGw8G/LZDn0yt
nV158lKlGv2GQIa+sXPP+oKbOHVxrgnrKkH0vOzzHojVWagIYjtiLCyLx/dvzBtrOY907VozMYae
cPIFaSPsFBI7ToahQzQFzP/trKOPDiRvfKeQXbn3DEC89Q18ffcZ9usedRVLo6ciGFVNGm8we3nk
UpBk9cE+/cafRHAEVQtFhSL8+aSKTKsxI5KNwqVFqkJbtsc74aQJVJp/fOtob3LPmPKyOauTJ5d5
xAVZ0fpJoVQ8xuUw7qBxJx+0nYmoPm0ZOQAchARtzViBc9nre4cicyQlel3jFPrFtl6mpxgZsX1M
kqr76hYiFkcvE2qrc+QZS2SlNT6A6IeYhqEFK5B/8weLbpovvV9Fgs0IEXMCTQerbBSscuJNpT0z
f/jnN4d2h81pEE6lfQp1pacofW2PRpDPvrVLeqhh2qydD1a19VG+bqdBb1m7hTxv9FxyfRX+KMny
gji+JeIqBnFnm46ldJ+IznrEQe9dUsB2H2wB4u/+HXM80+MxMPhC/neyxzdxZnRUwUbACYDYorkx
nskCIFdt6YY9mAf0OEU4X8K2ADyYrwlE2Yw7K5lssa2zZDkOE9h/SVbCwe386KzxWwFIM3KOlWFf
Oqovu8u079oPquy3PolV+sT7YwIoMU/eIaSus1V7IZYrjkkcSNvkYGAX3f3zZ85slM2FORHG07Vo
+eNpxMgjB4kYdnUDyPN2wa7goZz74CpvrSUry0ey6fN1n+5kaEYTZwrXMUwVqm07u7UdoC5Ot7lV
4Bd5/09662LoJQh0QD8CnfrkBZsXaaLG15j04yK+TKakPVYdrSSnitQHVf5bz4hPHCABCwo7wskz
6uysmYgjpqSTfh+UVtsd875wPuiVvVE4uj6DEtrPNOsYzbx+RlmsvRZZAy9wQiYkNX57VhG2sim7
ezIDtyi+mg+e199/F5MZPhcfT4DgiHfyVkiwA7U9cMCLOMkGmTPXN7I35g/e8L8flFy5wit7+/dp
dV1F/3j3LKu0Mg2cZjNCTTkzDQ8NKWHe3s7y4mj//kvx1l+kaJyy6rMOcAZ6fS3s6W1soKfccIAh
zMY3miBquuWDte2NbggNPMhUq1wKzJNc/+Q//qRMxxrcUhkhXuuM7y3ye+RDTn3VLJKsXGi3X80s
Sq+nIm4uZKqHQ+phbclSF4lOO3zPAPs+kEBRXjmCVPbOxAXzwQ74xk13EWrS1reddahxUtnlY2Un
heJl6vqYLrpRMU3xejwFsD7Fl/dv+t8vLs0BAV+LBZgz8OnK66CeiwuLhgi60BoeIdM9bYDJK+12
Xje8NiLQakIK/v5l3ygcX1/35G9ELkwOcsXra0Q0L2Vrf0vrOj/jpyxbzy/kp9y23X0K/OXo6d69
UWP2rcgU5leNeBUTIop2jYX62/u/izvM43+99/HD1nESBxKkDv7JW1i4mhGygvnhmnFT33V6MYxH
s17y/LyNCpmScjaKfENtiQyTEOx208K6IIyq7dP6TtZjqTbYsc3r0q1zGAExbO6A1q3/wGgPCRkP
Pvf2gBTEUypb5KUQJInrHMeIHBhEjnKn6rTS0K4WixAo+v6ASLBvgjRE0EzF3Kk2Ox/VssgtIyzR
BJ5vI5/ChmmlWyxQNmeByTV/5ggr7+mFc4QFYDbc0ZOCnVRGbfl9rCxSj/pBIiJniORkQTgTSbvh
V2I1aSZe78vco8PJDrsOa/tKEAqEAkQ/226axyQcWl5C4CdeD+6TqC/oFTZ6Q4QB0phsyabvswAI
sxJUZhwFjZKXXkhaybZI6TIFBhbFJ8+rk4TU+gY+khsq66lB7o7DbKpVt6M0Y5aVmLM57hDBL9gX
Bst66Q2rRBw3QI7VOXBjzAUom7fmjAJslxmG8wmCIKGp3dhGO8ufvDW5YqaH0lEfxzssWvYXrymd
Hx1+R4HAdXTOiVwEuJLLcdyXdWlsZzTaHvzJpKXW6LC9rn6L5XsDq+DZ7d2ANGBIRGEp8RUi078b
BSVqAJgVG6dV2F5BInIaM41KQcGiI2gdFVhW6N9PMbMeTkZxPe0TZOzjBntObO/jFkRZMaXz5w5N
xmdCFu7sZkiPbeK2eInDov3ZdDgbs7GpnkNlLLdLnlbZBpG2/OHDG7BJSTOi6tZBC9puPMeu060N
0QK6kS49iwArnNHbzrAxB3RR1H+yxsHrg9zrrCcaHfZynsrYJ1vKS0drW8QeFGlZFnrvQ8iE1xtr
aC9i7CWq+rEWtx7f7p3ZuppTgOUbz32i/e9p3QJwLTGzPNj8uxbUjY6howk/nAAZ+NRfO4sueNCV
hvmYN2lxJXs3x1co5lnsshbf3vngeAPvGTANjK6/QwRHTFIPesoF0W1jZF1OLnLIIJ3N/nrUSU5M
ejFd547XvwCRqNKjN1npscmp/pZydnk5Lat7qMBoIzhsk4QAYK3BTWX2bF0Azmy9nXQHEuBqu6rj
Mxc3C9YXtZKeXaQfeOjCEHO/VgMZaU6fmFgNmjr85sCyZCOEsz5tFhxB8cbEjAYRtV7ZlnNGhKG3
yAc5riaIVLl1xCl96CJE7X6b72c/mn+UZJ5+hUlqEUuNDQA/KiHsSUBTq37Ki7SsQE4Dg12l0fJl
8LIVjFsmADvrCATFBmuv4+5nZj/E2k+qbHezm+jiIjGbugpIjF6KgzHKbP0Itf2ctV0FMNXSeKlC
RumrMmz8lVle+ckaOGAGg5CQsb2+m85tZrvelqz2KQ7SqUh+VgoLZ+CZRvjZLaPqstR+OqGLCtVX
syrHz07l5zy3heY2YtF5gnFbGU3G94uqFNDLUNwYeVE5q+m3/2Ta9vJ5WFsSA4JYcBJOWSlsv6tO
Oe6X/slsIHxwFJAdnFepV3qBFF+8MQ5vE5bsAcJVMtxz+F/ulI4Q75ToQnSQNIsN0MiRDfwkWzvj
eeM7Ce41FN8NHpJS3ZRdlX/viQUbcRMv007WqeNuo8SY7pY2kS/NmHc35lSBqa/xCb9MzZCD5AGo
btIFhwAOEQHvMnis7NfQSvNZpyaR9vDmojukWzAEiFrsXAz8k+QW1z7RWFWFlXArGMLcY4imhWjN
I1L8NOm887leeojdjTNc5UMPFVg62AouQmOAhmKmSf4psqfG39PRcj5Zokf36jZZem/6q9Ye5Um4
CUM0/IKW/XOih/7BEeO8HPBRiZquAF93gHyqfzbjMvy9ABUs6Wlz3XouhOEoNoGq+7j5flWz1M89
+ojsAet2/pmVW/mXpsPpOMjruvreu2EWH7yBeG0cimtyAZ/vo583S3GGHwxyjj8m40NrMobbcUZl
hNLoITIujEaHOLKW2AI9PIGXYVBGyh+fJpDkoM7n8TIJ++kSill8RaCp+a2zunkIIrxdP3Q2R7Bu
ajrMRyXTBCSnU7pwj1SsvoLDKjC551N7AetYk/TIdHIDqNxyt1j7wWPnLftWL3EaHXBdQwJL7TC7
YWANpQYlEXowbGg48WLakvC90DHb2xT6DYmnCxNtQEFaQNItRMe4JPHUNy6ASbF3s44oUL+3qp0H
luNx8pdWgDwW+zZFU53bUXweTXxw2mgZY2IRWO0BflILpuXYGrcVr6A+RP5iXCNrx17dSSf6vji6
6LaLM4lrK2wta8e8qjoQEM/oHx7I9N1ZHIj8GWtltYEPso4xTYIad2FkONMm8VsC5b3aCUdwU4P/
4lZl8ZS7aKQvVVQtu6xIMKKaOKY+40J06s3gOjPmscIx70h9p+VMhrwd7/veZiDJ4hC5R0d64mti
KwgrhsvGETCn8G5ny2L4Opsh/z0c8bEIqtAzL9t6roxtDefwJtL44jYYBXoTIHI7RYfBGtXnJvIj
WNtJ150P2nVZYJp2vmJpNtsAddISXuclILtC9IXaFr8FQ50snZsZIjscOAX6JYjQv2GHrs2FlNls
GfxtaEl4fRGmNVx+mANW8w/9TtxCfj5chjy5H7L1pi80MIn21WnoPSh/SYEbtGlOCHzTFN+oCYnl
gc0CwnMcHYI2LInhFaZIgTKQms/Y4Ac0k8CFsgInyvBZecNBiXrrqlRcu92gboy07+/rMI6vMRhF
N3Fsefq87Ph6hbbxahe2Nd+3ZYsifR5TJ8Mng4YRmmanv1L8+TVuFyIttsCH2igwrYRY0xqpOjmI
cuzuIp2LLxlQHxYtHLQ44QZ3BZVj31ZkDjLJjs3tUDcKUJNrfBsE40xz0VjnHaOxIdSxh+LGLaPy
TCSTOZ7ZtraIeG4nzBHCQN3SikScecylm3u3M2fiOHoxRvd8H3FN/CqOlk3Fd4jrPDL8L9PqhTqv
07TML3IHjH/gJ4NOL/BRtQhVcjNvSSrM0+yYSdO5GsqigkXi4SzeGBZNs0AgL2ivJBHADdtdASys
kbkiDWNoStBshh78vSfKpD6ffSDtdALTNjoz4EumezW2DqKnAey6Mob5MW+N9KFKhJp3kD1w1+Wd
4cjAI6ni0axw+GycRY7ABKwM/mHT4/PazTLN9HYYVfaMJMoRIMQr80niw/skq7kQ58Kb43Nyraxl
K2FUnfWZ0pTZvCq3Ld45GCkhJhP4sFN67o/DdFXSKGNCNSMjgMhiD+V2WkYI8COpeMOucztvlaA1
CslMssyH/+buzJrjRrIs/Vfa+rmRhsWxPfSYTQCxMriTIqkXmCSK2AHH5lh+/XxQ5UwnxWxp8nHG
6qmqJCEC4XBcv/ec71RQEcvQ8ifW9Wxr7jmfdKPcukVXuueihrG3oa4aVr8E/PVgHDv/zoD+4u3q
WUWvSvWxu1smkmqBvNlmdYAjg4a5wif5ptws4rNRrFwWpDRe2ZG5rBdHxAAw3DO/8facPvEw2ROJ
H3NxW1ujTXdEljfw55LoCJS1fdGlX12jy86jbamPzZ7EgxzNglmuZbU01BSAfgBHN8QM0BkFdGch
hl4FttTn8twugwbMTI8MoIf9JA+uU2ddKOBAlJh1sSntim52u10Lf84Ma0RpNk/YAFBA5LExhFk5
Z8NWRtUUtPThHHuTDwUMDgH0Cad911zZqNatAxl3mtwQ+p2Xt/mY5HILYzBSYYxRryHioikBeiaW
mA+2NfP3/yMGAGHFA3IeYPTMeikSGyIbFJAChi2d+Zse599M+WhquB44bQdpv3B/atjkReHPykQs
ls+2RIHcvw5EaNMlTlBKeUbEffBsWs6j/rXDzntKdNWdCjlF3x1nSv55X8dh1u7CLobv7KzWjb82
QcBi6SC0W0xptpnsJd6b725eRQFJJHHym7P+x24yJ2rPWFVkCKPoZL6/lm1FVNdWzxfHvwc9wu9A
N2bdW6VBhmXibf7mDP83ujXbwUfhMMn9IdH96U5bDfIFKWgkCYcJsd4r2GmLtvjw84vpNUrK8cEh
u3FnGmXzmGuevG5mki4G2wRnGS1ZGSQRhkHYtdNE2qLLXPvXXYa/a7o4aNhp6KJEId3q/R1Boglw
qCNRY475lJNKIGr5U4ZzX3kaASTILYaqnn+zAj9OPHhVY6Aj5orLMlJ/f1VdjET1Rci5srbxVwJv
fwFhR3zP+8wPraipDhBzSod+BmwHADV/Bj7+twLkdU2976zwAKxaVVe3SdH8uRNrxmCKvIrrtzgy
T3U+eodOld0LkU1fqIyjm6mkWdDhwP5Nt/nj7V4zJBguGPQxTcaC77/4RHKFVY82FgttHE4cgcqT
pUcNYSG+lQAyKZ6ZhWe/udsfVz36VwQ4TGZRpxr+Tw0urTX8YlnQb1pxZp0wsXBYWKiFajtNzvwf
xf7Xa+pvVj2by2qRtHSEEnRd3n9LTccc2Ej0kJ1W17u6J7M8FgSILBMVJ+81jNShOwnelp7IR8EZ
peGYg54zgZKD5XdBqXtihTDhE6mfBKMpqIx//SH/5qbwKlxB/gzfEO7+1HsdsQXKxATQRAIVPmDI
Nbjvz0lm7fTGeP31tT4udyTYYl3sKF1QCq+Nvr/0eUdNL8qpclFAqbo+A0xptQPQYd/ZWolrm0Hv
i/gJfIsW762EafBG97zK2/76Q/yQu79f9PwitOhJl0R7j9Pm/adAW0fk1qooMaO5L0+1uThe0Cap
uC+NdrzTmsb4PEVqKUjrUZoIZ8ukuMJf4b1qmo7x8zef52N70yO9loGBh7VjVVi+/zyp5RFwsNoW
gDmbW3yqAqE6RYZccpIpk5omd5nIfVw3HqX5MofFYDU7+K3q0GaZelH0A7eD7KLw1x/s48pYPxeD
JzRQuFp+Flq35gSRs2dlQJvD4rmgaHDTGS9U7GmHYml+pzf8uBmha2XagGsEjSsj1ff3AV+I3rAQ
mZdXo/c0M6Riot13YBX99VgQz1TYWT6gtCFY9Z8lZq6qCb4hGxGzFbZExm3vL+4MWWbJaEbfOs7t
HnctxEQFtuQf31JWHg8BxhjheB+EdY6TLcaqNEw4Nj7k6KjhVS3GGpDTHfFckdH36wt+nFvwVmEM
xoOCTJlBzvuvldOq0DSb19rQtPG1DWE2rLLKJRsWJ84/vpTLpA135+ph03+Yyv7ycKvSbI1esIyT
YljCpe+y7YRYZrM00Z9+3v/2tfU3SgGuwGKhxmUyzRd7/7ViF6+ZSnRe1FNSXjhDJZ8w80CVIGre
u0xUPI2bCLPRufQ1/TAu5pup0jpEU0kSVU8XeXDr+iRaNJXNoC1bujbRzhmEzDi9uuOpQPf6m5fB
3/wSq53URfGLzpQh6/uPrMh7KOKYp0kODtntUdR7Fw170S7Vl+X465/i4yiHmTQ/to+mkGeYcvKn
i2GSywuvSgJm1Hp53Q45oQF93UyvpHdUHR41VbxUDuqjUzaJmLESAQ7qS2Mmeb9tl7YpSaxEBRZa
zDDMW5kQOHD49Wf8oYt4tw2jlvDYhdfBDuLEn02GFoyvqNAJXFuYCs5PcTrFRjBCpPaDgvb1FMaa
mou9A+9+hH5r+vOj1IsOiXDuRuHk2jpQgcFpUXmwx+8aCYSZTktDu5qcUNTjjIK0q7joTVgieQMD
pBER3AwTV5LcUHZV46m0rfZyKNMu3/ZFPG27WE8A/w4RUN5Jy6f5qmNUYf7mSfnxnvvpq+MQWkff
3AHSXH7abKKo5MxaR5Rd1rDsR63RprDQvfwzDQirDhcIV+Qa8pTlYT6LQu54OZm7rPCLfJtMmGsu
uqVOrc1gLa19TnN4JFtQFhNhl9n8zYUE1GwyXyx14PT89hvqr+FzVgIJ2ehKzMUWumnSMV9Mk/tf
/6rrHv3zN2MnhReFI4KsoJ9G+w1E6pyKMwk08PvMpGyX6Lh5/I0Y8mNhhXaAU5JlUzxTRzo/rW9u
lZeCokIJOkTynJWDD1WvmrskLErR4gfytOVxbqOKhjf4tEPrZd0QpIOsQyWZcdKps30tjKceLzb9
jsjcKo9Uvd8omj7eDaxvKGSZXJq+bf8s2nFoeBuEq4H2NMgAicHqb3SOeb95qfzdVXw2Qg9z1/oo
/bSa6IzYGU8rraTEjemMIxwI1JKl8jfL9kP1hkrfBPKBI5qjMnf+/aai8b+bXQnDeJTQPe3UMTYR
/ZLtXPZVvc/iyblQ68wo6CbRnVpi/+zdr1fXhwqBT8D9xJSNCEr/IO4Z9UpZzcInEGat7TqhQ1jF
cHZmXhsrGnn9BKHf8OF5SPfm15deb+L7hS3Qv7kGJyUksUzl33/5ieH7AFqYCevYLMGI9+SSSSMs
0aY2bqcoL39zQPqbH3U9i7qriwrAwc8xWxEuPvS0tFygbujHqRCvMy773/yi7serrLZtzkKrQ3Ot
yd9/q4jzcF8AKg5Sp7SfcprV+S7xBT39lroh2WZdHueMKRP8Nqk+VGq7YCCdJYqwkQ4TaozaUtd1
CtVJg+FBqOLMvNglDWs4qKoqnlCVTF+JHh3YB2rYWWFnjssdOjbzqnDd3t2ZY+qSsrXUcH8Un/Tz
JA1f2w55rkS48Ew5PDzaGGF46giZ3RD+NVzXs4SyUCCLZOpfadp9ihYw+u4VVqMO+GZABJXjZPlb
xrMRXl5kwkWYa8gEwl4AftnSfi5FCMskFjte9UQ8I8FynggMdOKwBbh5y6lkrB9qmkDzxWTmRBsw
FYH1ie564qDSTbAg4Q6VFQSVuHtekGWRtB5LeyLiNyGYMnVg3+77NWgPQ6hVX2ta5PYh0RKMrzoe
ltsYwRUuhqmIHjK42l866UgEBBgauhdCm5Kj7cJQ23AaXNp/bRn/CIjy/2fuHvLqvzzYH5An9yuL
5N/+51ubfqOF9R0sTj8fX//z33/8tX9xTyzvD8pYbPYeDSvacSan9j+5J84fAhwQbRrKt1WB/yf0
RDPNP9gZOcEhaqbUttcj5Z/UEw0iik8TgM4ehCTMXvxz/wB7gluZy/9lJ+I4xmZAMc8Di/5rFTm+
f2ZF2tHjUBTWbMClGcb6SNK1WXTMxhi6Dy/mBA8BDGzVuefE0pccwmszuQkhXHYnryyD2efZKYem
ZKW3U834TkD5QpWdLFcCDIN3SxVGwYd+heHCXS5Eq85VphfN1qLz3B6W0sn2OdOx+GSOQAAhtFdD
4oepI0Z17yy6yUM3A2iHwqCZkGDjvpm7L8SCuSOigdKMDS+cIi2+rXglTqHtt7PzWe8Ys/vBqnqL
90SRoolczw7zdG2BBGSAvlRM0bZgA/P+cXSl4wYNeu8pmDwAk9dlXRYtweeNl93rpmbnd+DRZPm1
0zr31o4rR7+1ma15J6duuilEn+NWoWlMJLmioGjqA/YA5T0MMwFCuEaVV+NvUCPYpjLuZUborD8u
DI37iKTzzEmVf6nqvjVDSy2uO1+uEkSEUn25luabqViwShlew4Qx4OvV84vdoxM5jVPTy++W9wOB
1au6S78USQ2Twl/KEWK4WAw/Qjc+E8JyAARo5Lc0/rP2c2K7aXeVOppH/8qRo3YspZV5b2gYemyQ
A0rU73MOlI4xloVwVGemS4KYuRaWRkGcmYOPq4GnQek3hT2ZBcuBwFTDfZv0wrHDtFrI645qsJ4d
LE2aAtOmN6QfX69AejATZKc6Dl9QIb8gK50Pm3Ij0iIa1j/fMqUvBmRyV8qv/OWZmCWCUDif0QIj
Haigff9ZTEYXPSNimJpP1ON1fYPwZzsWfrNfuvTB8m2ymkYr/xQTMnKMRwJm+tx9FrMjX40aWwNY
PfWse7EMo5hUrXXh3sKIqekqTzHY8HFcNmWDQm71hqFQnqapuMni2rWeLBpvw0tDRPh4gbeu39Am
ZNy2Wqg0huCDFMwsXZC+DF46CCYPxVQTXJfhbtplalluI62XO35UTTH3RQS1IUmCZWz5kAc7sneT
YGI0iBE5zZwXJtKIXnyQcz7OGH9M9StwGK1+M2p+RIhu7DlaG6JOT0E+GBKy2JmAqFTfpxoo4a/I
dKMeCd6U2+ZVTkD5cl2Ycg1zj4ATAj+jTcRIdSA/ay6tfe0XascTFr3wR02ws4PF2EWYyD2amP9c
YmltnROjS0Qdut6q/k6jucSkN+kTs4D1TedX3fd5LbRnNPid+jqT3j2+eqLzvaPulJpN9EIxppfE
fNfmWwtFpd4Z2pBGJweHSbZN9BkK3DIhfyWisJN1fyBatrzDp0KGXz83kcHSa3ILbQ5hXGLoWnLE
lCumQMBA5kAOHvhFUwn04yxHLbVJBraOKxnxzBjgjOmJ+dzUzehp3sSbO/cOLpxzd+cLV9uS+9g4
AZBuQqJir7aRvQ1FE7SDlp3zWc9wWoIysy6ipS+XAxoBLPPMTSso8zL2zC2YufJZkSTRbWYQZxea
1aqbei61IoSP4pAnJQVZOkBCqueBsfz3CEbsheEAYFRDOr7Wpqe2cT06d4TZPS+RPd+BdRQ4F/jS
xiYH97YbTWa5ZQ5SN9IXBSqxYf/kg2jeBlBUfaSnYeyXWo3b1En5ZORRdi+TPzFeS0st/RZHo/ZU
0WC57vk3wxzG8baYrfmOlkexJ1bB2jfRMJ8rk6S3GBHWbUeqgXmK3O4Nc2PPMJ9R0g7qh3yRi18/
Zows50DvDfNNmQbNk9Z2rI02ozxql9QdtyVqCtQuy+LBpFLxm95b7rNboEADgCyw+80TQ8a+zIoT
53A3iFLP/iSccSKdnOnemkYNG8+szfzcqxIMuDKj5johWG3rjAQ6bA29RQBSddb0fWjVY986eGDd
UVXPotKbB3YAs90YgvDjbVlq+XGgif3qFcq/SjsRh8A449AC/3dZtF30eaRQMhjQ9uNWDQU5aHQJ
s2skku4tt3k6OqWff+7k8CODxBt2yuNLob7UoU7HVawwzjM6CKoGIcVBmk77hKfai0MKPqfZu0qI
uwKFAbuimzxXuqsuY2ZDe+ao4oGw7Pal1cdhh7re2Y2Tm95JYXW0cyf9oFztNMObJyFFPuj51FyN
AqnW9dxpOT3cFUIjy1EFY2vPFz3nXf57f1hx8NCTo7Y5DHOln4jtsR9bI/0qGlkxFojPeQLICvK6
3X8iKE+w6pnoM0y+JgugeJDLsoSzodqA3BhSPusabnoanZGOOoE99O3tAP8Ujt9aCljSLF/SCAEU
ymTtbuwg+XGsq691NEahyTT2xU8x0DWEIGwb3dbeisWkA+M3GbFlsPDF7UTaVX6Uc406j2EXks9J
IQxAM3UuluEtTvH+uemxIhnwBbzxjTvm3b1oGm0LklQ8keOOlCiVV27RXyIPG7C3S9w8Wl3qb1Gu
yk3bJheipQ1tNCL5RGfLJHC0CycSWo5+rCgXkLA0dPw2pc4MnL1HBws9tcjBfKLkH0j3sXe8+V5N
K0ohfoMr3Mhy2Pt5RizhWO2qqs3AXXWFLRm0tzlhiBLRCahyZGpiuqDI8Q5sqP65XDJtT0i3/Yky
SHM+N3Wr4tfJmQ1/Q2RKc0eQK4MsvHVL6IPpqIjIjPqnogArFpIN4Deh7dVdGYIcGrC9E7C3zkLB
sDeHMqYquTMWfXRfCt9QXxOvdGTYoZI/pNmqXugdPdSk8SZjjOs7drnye847/8obnKei1rKXsk3Y
n2tOqqmrg1eIAIdcWFKlh6j3jVDpKfJdstzYYIYMBbKrN5fwvvLAdlK5c/2+30zzlJ9LuMnPPBra
vM3Qqu5Jfx3QFSVFvKupNT+B7Um1YyHXbZuxPSlLGLCGfue28/wNBTCCAjhmdX8tsNDiGpLNN8j3
5pYkhTlYUDB+VuiwiCfXHRVGzirYbAEm74gs6LbkZskt6QfXZpYRl0k7LCIgDkoyiebI1FpDlGd6
QHyeOOuDelzOdjQ2HP0k/Ow5sqeNX83VniD3mmA6zTV2mjESQYYomUSM0ixQLHRsqBv6seNuWky0
IHAUzshHCOYhB0JsWmIOXv0sr+4rwMQvXm7nz7OmxPMUJf3d5Nu1Aa5naXZKn70nr+36g1J5tZuG
+hUAjX5osrZgaqF7lxIp6WXtjN3O9ZaCwCnT2g+50A9JPjqbxsfBZtYWvVqFotV2soFDYpfeKdwP
QZdoxi4ay/LRtL3ltFronhJXPhapXlAje4wws0V9N+0GQVDhfq9ZDXuF2TSAIbY6elz8b7m6o07o
eJumggBEBOCB0zXeDZzx5JgtbnzZYnWisptgoqMOuczr7juJccjceQB8dJCiuWv5Na1Th8I17Iah
fBIWZPm60ou9qovk60gpSeKhxxOHPDp/RCdW7EVXVlc1QuPPxKsVD11WCkglnZwYqpE6T29XUp+6
1Zxci7EdNoWR5RD13d7Og4oQ3iDn9FZRnCHIIQLYfKsINDoyydWA7E66ux3h4xPMl7pGjOGs5+2f
jwh7TDk6R8nZm5N6W1E0aKY4tlYJ9awqPVSuTdxG2slDdSYDcoiHfddH5mOZJbnP4pR9WBOBFG2m
yBTPmtnab7YzF19NOsyXqd9TLi6iBfVfmeFC5FaNMV+H5N93lfyCa748GRUxBA7w3ykAmgIoG9lF
2CA/VLdl4SYIl50lpqbroHCRcKKYte8NPfdhtpX9nUsb7KrXDdY2rU17Exc10D1a2CPCYCT6mwLW
zskxF2R6hd6yEsmGqdxw6rMhv2xI5w0GCQjPQPwLuFXDO4ivJLdDQX5JGLnJckZI6OqXNWubWeds
tnyl2TAt5IgWR0FW7HjlI3N+mJaRbUubk0heIM+CPt541l2j6fOhqXORnRSE5QgJlugeR0lnmCyH
Cbl5J9aYDNdAi9gluTE9Dd28Rjwh8jS0HKV5V+jJYSbgYUsNY99YwKv38HCdb7Y56hY5R/VwQ9Zg
cRRznp1xP8RfXXDG3THWY5MQTuTi21HY8OhzUkH6TZ7WZpD62ZRv6qxoF/pTNoB+iwTQnY+C6YV0
AKrAwmkfYoJWdkyBkKsye9bfhNeXJB5E2VFjl3uKBzv9qjIj3TK2V89tTerPINifDKdFI2c5aJcg
nmsQCYb42mOLZ3xv1v4TJqK1hB3RB84cEK61uo/CJHPtLYr+2qN6sPSr1AKv7tdi/GJQU27nxhE4
QOoUdXtmA54ssqi9LtgUj23UiDOzxOqh8vzqBSE+9bQUfQk+XPbyTkpfJ3G1KC6gp+mfHbJut1UW
OUcdjyKit2aJXkkUXmfI0XjvWe14qy8F9hLhkwUeTkBeeDbX0JBeF/t6IdSP3dx/zFVNS0BT40H0
7vAk6A3uWBGS9MlBPwKXzr9hZMjOTep5J9jbI4qlWWxo0dqnxiGPMURd+JTgsji2vZrvISJmRBOD
CJh9a7hoapbjoPfRtxXKjx64Q55ZTjlCutHk5ZMyxfE5Mt0mpl+wyKbuCxGb/m0a6dGOwXS3hY91
xFU2nAunjE+VbxMG7XELCO8pmntPlNHnvm/KS1O2nLrHIT0nJSxlDm/5fEVImkTqdCiiCm1wl8I2
CFKGQZ9tZjMXjtYxVLBiY9tY9T2cf8SrqGvrHU2+1Nmxh88eyOc53Y9FlJ6MeIA1NaR2S1lLoJFY
iO4O4oWXtFsVdehi1szZw0vj1o/N7qlqXPToTg01HrEoyegBqasLfwN9z20cO7XkZSsXF+sXmXVY
3Uwq6zjlB0fXcOgpnXAo4RD2MThNDO3aWjwPUzc+SgwGdiAm7LHbuDG8T4BDsLRU2eQfV2eRT7o1
g9Ov5Cz4/iFrKPTJW8ytoxB5Q+gCB71uT738WnTKRe/ajTeqEjbxN433pntIDbqUYLCLiQFVdl0b
Nk0lpk4LsS4FwdFZm3/tbPK0HjJFnFoxEQpD4OQYP/nR7BzWqcA93Y9o35DdoyFmiXX7aNlN7gZ6
G8+HkZwvsYGqlWpByXwZDBAz/60HHr46rQwkms6NP56rodKz7UIbDm3sYlk7P2K6mZK/+erEerOP
8jobtwRkdThvqKgIyos02r+F/t1Z1mD3WjcZTbvlGHQGLN0dZ1SMB+QoGeIonVHxWHjmfKa70wPZ
iBuCs3llFkG1mkcwdxsCzq9sHqdWpD/Av7S+EHMT05KW34besE9dQhLq4Dr3KeT3sIVG8Y32NaNO
FMdBuVjTfZKl4kyVauE0KV3yFVZeZ5Zmt0axVHtztLCYtZV7OWhiunf7Kr/im3IaA4IP0Ftvu1DG
M0a3rsR1hwgTNL5Hwx6oIGHencziDTILVJ4kGF42PUmtG6bSehTUWZru7LrNSICKsHN1VeEDYYdY
FHDuKm4cLc27YCKbTr80XDLQgtyAlklBMFnuCcvAot+1ha9ovjX9XFzQ8oi9ME/NhCECuKwBm42l
Wfet7Mg61SI5cHhjZeFZAZ6SCOe7KJeh+jrEJaz23G6bld3vtdjeWqdZ6k8o3QjooP+fZANRUfkU
Pff24LU6q5BAmr1ZKpJZQsnhPd4XmZvbN9C/FnGMXLLhCHIYOc30/uhHF4mp5gXNacpVk952z/Yk
vbcxQ1z3mQFOZDM67tmctnVnOe1ZRaV7w/FBZI85odXrMANHyBEnTebtkoGI6suIw210a0dWVO8K
jg7jcRnZKHdLT7AqMa6l/VpxYG4Y4WbYPBD74NfDe5WpwHA53k4kFAmSgBHZRsY2YspGYBfqG+uW
/HdZHIiD1oYt1yYU3V181PKD6iHaJX26G0teNXfN6KplBw2qjPY6T5N9qUg3Wi7anEnxAfaHlRxo
EpXuRVELY9hbGLuzZUO4ihHdaZ7NxTtN17zQ44vGe9qFszrGflf2N7PWl8QuYN8jcxz9hbYj14vh
ad+ZmnbDPNEv9ws1DAjNuTPrVcXsRGfQuhWFMmcp/dFBs8G2W2UDkSlwCfFFIDzUbvxl4rpLv9Ct
/Y/Onb1Gn9wIdc88n7VxqaiQxRc/MeSp0yOf1F70Bgvkr64+u0Y0LUGJNcPbOSYHLAC2jEA3sV06
N91UEqgzOPSZI5MGYMPjyQmlOCwi2juj1lIkYYmBxgcQD7gCg5vcp/YoS+drirl9q1o9eqSXgTVQ
b93jQAvxiObZuHDmpT1GA5knkclRPle2hhq//eb0UCS8YXiGKTds2tRsLmnCug926bXX6IUYtqvI
RThecHy7nvrqFfXLI5kaPdfyntuZ+KJs8U9kmZzwDkUb5WAHs31Vb6m8CEXAQrLBTIBsBs9BkPS0
tZIieVo1GcQr4IIktakLxl5rd70gF7dJ4mSfTJ12cFXLeZjUh77qSXbJx33H9G3be4g5pA07Lyr1
eWP4/bClO27c2NAJA2XGsPlTJZGW21jboDqYek5nhQ18BnazXWPuv3RW4u3siV02zztj9gM3UZZ+
uaAaPSSFe6GR/ndAuVAyfk3mXWMWdwinv6QO/GrGsnZzG3tkxig9zo/OKEhYm6X50OeOfJs9J7li
MEi0KRthcQNPiXcXKS84bOvh0hiG5kXoxN3pHTlj1Pl6tpFc7vOILuiQkFcXljxTF+QwTW9ehTqv
sjsebAebxp7MdudrkqmzQo7/qUCY/6SkRsbBJN1vVpS5X8m1pW/JjX12O+oORf7fPW7EdGNMhroy
jAKyNHMiUpNktS0tRb9JKT/wNMAxeu2JnS6TJwe+YLbvjQYnStuMuJZMP4bG6ZCk7aTfRV45x7SZ
ry26iowL3UckLTIE0c5W3aBIEgMuDX+K3oQi+MtISu9rbXtZUNIhb0yihiXOLcsH9o3D+GkAkLuB
esC4caRi1zDYXCi3lTduOX2hrCdLD7s681IbPIWdxzepNxMxaNCTDV13uKUG+1ry0G5khKtjmbIb
Ep+J3jNS8IpLUj0vdU7IZyGMfitT2dwT5zNW5D1OxR2c61tjWCIOboO+XbRRHksMZaEoqgm7kW7g
AU4NnOr5PX5bJK5M59sQJZaxz5NOfoFXc7f01h1IyMc1g5MgZEYeff0MMLS+yErnkBo6lMicdZVZ
4wuhIcsl9pVTBEppi3McWngixT4yqv5CTW1N8rM3nQybns9IbXuEKsHZR5JCZaS2sQcjFF+lYw8w
yzO+N35POYeKYe0De8QwN+Tgknf6LW2ZYTV0uk5u4zaBN9WHmllyYAJsQgZLvZUJf6+YrJERbUyh
cmISNzvnmT1UvQxyPIlCRcc0b1VgDZmjtkMjIPK7WXfofUjbhamFdiLxfU+lVdGJxccU9KayrsEn
4xmCzWuXnKJEdeL0VpEAyPNCMHTkpBdWFDlXlsOylYRHHnwL8NuiiieAfLxT28h41OGBMPCbS5xB
PtmXSUmVUrYENdvVYxs7z3HLygTph8oIWipeDuOpNBdyXYt0PbVl5A+kxUxLLO28lKBw58kojG+1
A+4lL3HSdsIp99QC5VallX0mqVt7JV4P4qlZp4Ec3TogO/hREuhxIFRk8AKDZh6w4c48OQSu0Wdp
4qclL6j9JlA1qWsxzsuzJkgTp3xRDBG3rbZKvsA/BjJj4sbhMbNvrY6kuT5dN3IrluuLYI5fOYxS
a5gM4CesTgn7oGQd17E84T9Bk+IRKJdHzSejJWUZNjuq2Qh3J2+d6uBiceId4WrTVo9t5zDEw16l
AFu9pO8FAWY6AleSp89D6QwnOoTs4ckQkOnZ3c5ZZl/wG1bfxZKRQ5hXHFKQUD1ijO/OxKDkD0lN
sYEIkXMAwoTx29ogftN6qum6I9DdnPHjDJyl6JusQeSEaGFW1i0Sf2dEDuKylazYoyvszxN95KPm
y9WhOxZdu+2nSb8EhdjsHGaHYWlMX7GH+Us4aG2EWkwBBA6HXNPR8lXCqfeja1qnCcf7U0Qj9aKe
eU3icZe3DLeJFtVSl+KcRlpA0qC/scjy+kL7gvJZy/ccdoxL0+qLR+yq884iaJP89/QVFkEc0pK6
xbl722s5gfDUiA4urnwJ0SbHIZkR9LFzDPYiS/rVhE9eDh1mM9Sl9y0lJ4eQT1Ift10KTZY6qcW5
1IgiswJTyn7TEiFMVoydkNeUOdSzJXBTRq+0f0S3U+lAT2iyCAuqHbx+cyvH3byY7D5ZYaqdxEq+
S/RCP1QCVmjnE9Y2LNUpc6eCxjuZd2lnaNfs1M5+Rre0pUzVwtaL9AdUaz3ZtqP6DfXsve7ThuTh
CrKFV4aSLgwYJ+/H9U0JN8uqZmyRRFVxNtvl8ypjmeffBUi81/KgXrZAl6IZIqUJFfUHFHI02oj3
o5JEMasSzQmhljldzDbMyN+oht6rsOCRIIKwVl2SZej2irt5/42IBRwzWVbp1mKY6m5rRWod4eME
2amaqjH0uakLBZqfPBixY6vfCGmN9Y79lxTrx/VXFItpoQB0XMtZb8RfhMaYr/2odvx0m1Ya1tGI
JqzY2Cm6BZG4VrXzYFnIZ+QTmboEj2bc6IukxyAaOwqZp2vJOfal7l8a/dDZ/5Jt/SNhzUPNgbD8
OR4IcfO3Ws7AcpL+f/zfaW/+H0oaWhXG/yfZ5YPqJiBgYej+qrdZ//yfchvxB4r/1X1kkia0Khj/
t9zGMv8w15QZ9Am2gPe+auD+VNxY9h+scfRdK5doVezzl/4U3Fj8e9CreBYMzDcIi8U/0duYqwLu
vxYb9gesgSy5VRuHvsf/2TNU+0g4O2SOYDaWdtWcjcxzdRrUQ6C8YrhvbaVutbw1zj4m769jwuhl
w8mr/TplHFc3bouOA7GZfMxoxBJtonn9l9p2JGQRtxyQn3Mw3JIftmJCVJowhEJtJv6hcBI+oG4C
jeJ+4Y34wPNspTvWeqsZgW3MUGLT1tlAd7ODbBFNWLsxGXEQMbPh5S+/8s2/btO/VUN5U6dV3/3n
v7/fKdabh1qSwz2SF53jlfuTvNCfJPU5IyxMdfNm5GjCV+OkVV4v03KSSl2OLQ/mr6/5fr/9eM1V
PvWX3WGa2G4lQ66AGLGjEUl7E40gF5rG/PzrC606sJ+WBodXIKYIKJE802t8fyWdnneqyYyGM64q
RbVOawLhEKIdMqWV9tDjYLwowZDNhDkxJgUbQmdzGWa4IGnsXGhabR+wq42K4YxppzReLc4vI+84
EidN44tuI7xAzbNwRIlInLshuHIFo9C0Kn6zp/94zH7+NoAF11SDVUaMsPr9tzGGStCYz5Yggy2N
QBoZJrmlEWGo+KgMhLV2UlFcVYM7bYl/bglWL5vl2V+kSx90tIsLWiHGJeHrHDVbY5hKhrON+p6I
eVVAzA49Oc2lIYR9CXnoBsGBNuLnX78iEgHji8AieoQ6HVEaEghNSSbr6X8xd17LkSPbFf0hYQIu
YV6rgLJk0bt+QbBJNrx3CXy9Fnh1pSG7LymFQhF6m4mO7qqCyTx5zt5rAxpZrtK4XC83HBFCBlxE
szDIbs/eL227XOV4ud51ioeWMNTlNozKWPuIszHYofkK1ZVBFjMChCg33yZIPZIBD1auA3o+tJqw
dWXtEcmpeNo8y1+mrCjwIz5E86PRRFU0d67xK61iiO1jrnW08emJMFTTYYmuK2MIpCfFaCZnLQIr
/nFsbpB52gYMrlEn6PEQgxC00oWzrvnsrdj/5QRew6PZECY30GwOdZhIIPCFPhxGOvhrzZql8AtV
BxuS17l8KNC+xgzD9LzbED9wnTX9fJ1UpriNkjKazgEb1O2lGrr0lbsgy6/zrCv3QBemYSPoSc+v
8DtazSeIXnkJM3PSriS0DmZmowILzxna6bp0yhkHjzXRK6FDEoRbK0sNscpMursAYczcBssubGaC
faMNnhO22b4XOS2gPKRzuEpV7ONtLCcdUxPZmyKyRjgw7QA/a5HI0Y1VxHiL9a456Gqc51v+Fg9I
FmCEWtfIczDdz6K9sSwlpIILQv1XFEikYKzExlsZC6F5DLeMGm3Y0D+bwhnvK63EPdnH3OeMdq1D
9iaF+EoKmARrRTNcTw5D3Rxzbhq++px0TD+A+RRsATfEa4HuuV7DEK8f22V5hgwoiWNdFm1rWb4J
SGUlL5ZFvWx11ndnWeqDZdFvl+XfNkR382/5RCu7qxtQGq7i+lVYWb7EgK+toImAJjJVSdsNgoMb
IeBL3ds4oW35zer3mzOCiki12foQicBQBUn68TUecZePjHv5Erp9URj5K+3zwcsdWkIlMxDZE8+C
kvUXfVkvcDvQJo3FHLBx10E4XE8zE73su0jURZH6YQ/lOzl4n6C6IvvAjPbxO/3XhYGvwy/W33+8
k8ItxMPDNaFS5PpknbIgoZbLNi0X8H21/h8VZv+9quuieituuubtrTt/rj5Xcf8fQx4XxvC/rr0u
n4vn/IPWmbjEfxZfim3/paFK5mExMCo7IKP/WX0pjvGXyp6tCt4Syv2lkPpn+eX+ZeFaosbCdoK1
hZiA/yy/+PfIioS9DRCX+gxk3/+i/ELdT4yuTW2IWxyxM4epj48OS57bovE1/bqLog0CUe1G55C2
m2fYj6R56CclH7r9ME860ceF7l67lWWdYwxIzgw8SJ7et+Y66WDWIfUWW3BNdYvmvuOY0qO3tCL+
HQ4pztq2ZbH/24X+Q/ljfKx/3r89DG5OfjpLwPL9P357LVOE69Jl8zPFci7zKIih8uX0dfNwiunT
iifAG+pqmhKFgN60iA7TYt0yKjZoishY0IenIkSus5nx6fnSpL/MGpke0BiMq9Hqf7RRec1mXj/a
y9i9Iz37R0AQtKclRjJ6ukxcFFCT3NZGNBzBqE0eva/Oy92W1nARlSd1yONdWSrthknjsEl7R9/U
skyOTZ7L3dcX5PfrAUUa9zfOMDT0OOI/Xg/RqHnZs5/4TpPL26zCN7L0BsJj4IJtmZiKP9bqTMwg
asCfX3/0J9f3ci+Q7qvwpQFRWEuo4cfPLrIiD9FKaz4iT43Ybte96zLG1KUTy01VwfqwkerYfd7A
wxjuIcalh0mrXr7+Gsvy+19L4fIteJwXyxrlMEcbYznb/q06LaOKXUsSxDsOyFKURpQrdczIsXbu
TaZYe65DvPr6Iz8WxO8fickQ5R/RPZYqlnf17x+5tPb7ruaQ4YyqBUfFeczrhv588d0H/X53wStY
Or4J9mAM6ss28LffVhDJXojZImQ4WcbBs5jLLXPEbgPr18Sw2aSrFj7+IRnoo339Gz+lzf3jR+Kx
4B3jqGgRE/Hxs5l4tWFV9Z2fBgRj5lUNa8YqGGS0oe0zLr2twAaiym+9VpvviyD5LsXmTz9+iVfD
i8BF+O0qtzBT02AAAV2K4FENymdZW4+JkamreuyY12iIC63br3/10uj49DC5oPRxzcNvQKPy6ZEG
kYfcAm2WX42tAJIetmsrdaq7rz/l9+cHPyeLOUx7ASnicwRuz9i+LWy38aHAk0TtEnUB475dFan5
HYP6D7eRz6Jw4cyIzYW14uNttK1xTGs0BNxG89jX9l2tiTcwa/R7VRqbc9L4tTox34P/rnftw9e/
9P1V+HhBHR3LiGA7ZArAqe7jx7fmvISz8vGdob82aXmmyuaHrXY/gBLttCDfEKTA2FJaeLzsG1Vx
f4yJS7L8TIkOVg3pEny13kmp0u2nr7/bH+7Ch6/26QHvUA8MGHi4C8I96IV76ZrdT27N7uuP+cMy
ySWgWUC5xvLEevnxElhKjg9W55yVvOsO2q1TGveZQeuDqaffKgnt1ejcAUnHOH851UuS8L7+Dr8/
1nwFFmgIS5Ql+ueuAT3ijoRIyUPg1MD8zMr1xsqov/mly17z272mc0SGKvFtPHAff6iKPiwHt8an
JPZdONm3XdbdF+y2jWz9r3/Q74v+Ek8F8YF1Shf250U/MTNXrUXf+MZc4Z4K7ce4nNqVDmxqOwhA
zjFyk28u4p9+HnkELA6CDimslY8/z20wl8qEuYFZ9behC0vFipqfnWkfhsh4/fr3/em1hWzA2Ah+
CVQX+9NrWyvWvBzoGvwIhMHn8Cg5U5X5OkQLTichQRzWxcNq7JzHkoO1Wlf6N3fzj8/t0t8iUZV2
nfOZPtGPgaKic2n8xjLPXbb4Y1wPyaYLZlI++reJ23KmaUnsAVLeUrdeI2ZXvrnmf/wS5vv6jzyJ
TejT7p4iAgKhAPdVyPIRuMc1M/3zSetuEc7dU9pdsnfNTOV+mRETF/kdKftTbM+yC9KOMh0WKWos
kmY+3YchxwkftmHjDy2qlmRQztxULbewLiO/E8WmNVt/SON0YyFzIWWj41gbGSLyFJ3Yvs4wIS9p
69S0Eya3WBPIRVK9Bnmv9/UD8/vDCRRJXdz7gi9JZsbHh1N1CtSnNHfZuMy7uDecQ+ICFWSwsJoH
ZVx//Wm/L51sJTipDddmDMMA6uOntaNu9Qy9tSUBenhN0/hGAD/7NSjflbf6sj98XFN4yfkwOp6L
BvtzDy1JAg3NIkpfrdb3SlY9zgbqPqx8lzKkrowDkL0hgPFNnRcHGZJkQrbluEP34PWAU9HhMxdN
IgmkJbV/YAQZdt1IxFtV5PoOwCER8lF01QARXJkZbQ6hy8aruskbjN5c26p8CbviG9bC53uFb1Vf
mvPUNEvl/nk1HplGWyhCZ7/nAOULhC5XMizFykFj4yEM+G5d/rz6/+PzFjQYwyX9N0QOefYJ4rpm
9huq82OZqOKqDcHwfv1MfF6Sl08h445ehMtTSM368ZnIzFhDDZrPvh7AeZqr6Ocs4x9Mks/aXPXd
bs6/+cDPjwYfiB1RpxXOyIIDyKcqXFZjRN81nXw9tMPHCh6eD4b+GWbOi5alGBYHyOtJaRbffO6n
bAWx+I6XmhguD5/PIPLTLwUN0SWd40g/qxEeVOxC2Axug45E4nRsjYM+IDcVyZ0z/4os56ZQ4wuL
CTpogNcZU5yu6clqcKPvqFefX0q+FgcF1ijbhFRjfY7KkkWITp53wXdrZEUBnoN9FYTYf6up2n99
rz/RcN4vAW309wPQwrj7TDtMJ6WH8xFL1sCFyYkmZB0alWcu6ruQU4I/gy30rFl7FmOwgfvaMo6v
lLVJuB6Ph7PC+fjz6+/0h8eBBI+FhgbIRAOE8/H5Qx4S8VkpDd/W6jYttQgm7RY9kD0/68b0mPQh
qIkYdcPXn/vbVg02iU2Sk6BgCV4ODR8/mJ4N67mkFz+16a/MmtMQwSaQV8+VTHR1J5nPxgJXmIVS
ZDMkaWOv6rzuXr/+Gu8z2r+vlMvXQGeAMFWA/vntlmDOREvVK4NPDKbxKqrgKR3ii1HV+y3Gj7d0
7K3bgdoGMrWGlqpJqmmXZTMQYje6Upxmn5LuftYPabmTDe4W0w5hUhRK2RxrUyJVV+byylaa6KKa
FbFPsVXvXSYTfok760nktdiVxqz+AOwIJNos3W0fMWXpmwKymo1rAmMJcZtV7qGFzlHIF9u6LtAo
TKjprLHQ99JMfhb01w5LwM1z2wERRpTPl+wBSyR6yRxPv4eaLq8nFL3opNNhp1utONXAelfkupYX
OSEG28jNbR+fd+JRjGaBF46jPM/S2jx1DrCmlaU2zlGOmGlSu0zEtrLJL/+mcPl9jV/0CUxYbYMl
isHqx4dirhP4gzgmfTSm5BdkdXCna0Gxy2f1ntaw/KYe/sNDyI2nWuOIRYfxtzVJmeopEb0LSq4w
bkVooqS2f5Z29aNvU4LSAbIyr9jVtuGHk/JNB0b/feXhxy4EQJQSdLo/n3DyeC6cyMoGv7LD4L7X
KgjTsY0Yx1aDl3jQrdjLSLtaQ5eW1/hUx4dMIZI+yhr7GNql9WvAD05qhlSOXd5WxUrJYkKFG/zw
M2XTIpJUJ3mtLiMUlwTOdYfa6FoVrboFuqqdzLaPt1+/Tr+vJkg+BENvaIauCmj14/0jAHNymxFv
m9mAZif2O75s3Ni5cCrJs2Oh7XQGGfqdjnn3m0eHQmB5Oj6+y+wrjPChmvEfbNofPz3Cqx4GAW2I
IEqKmFieAk878O+9XjoddhKwJk8lUx5rBZfN3iP1Fjl6ESW/CBgcvUonjh/gM3ScJWPsoa2Qlzio
MQbPaW8ek6qcHhGJGnu9Gn5lvdROSeS0Rz3VspMzapycapI/kORHjrvroPQPGyWeykty2dAPaifV
zkDN66V5rJyyQTSZ381u/mwURch7x4QMkZn+0Ni5/WPCYwKnpszO0RjJPTMpe1cJvb7sMt1eU7G4
1yTUVbh39dZZB3Wf536VY/NW3KzZRYS53JYqniJcnYY/s9/uCtFXTxEuri2eHJJDZb/YOqoanA7b
zGNEpOwdfRvXTxl/MtycFj1dnYTJGuj1MkWCigqiPG/Ks7gFsSCVif8PyqE8BslIELDdDvOzkvaI
t9hmbnGeiGch675eK27Krg01OfcTQA5PMnMTb65HeZVi2d1Ad50xCSnxRYai50obMLAhjkXa2ep4
8rpk4dnotv0c6b02rhRjUCGk41AVflV0peG1dUFoQUg3eZPWcIqjKZHnAicwSkcoV5ukitA7Bpgt
0VoFHdcC48xt3nVNshpDtXpCxFht2jqHya8ZinvSYq06b8FFrNImLn44Rh0dRRR1m6wMbXLVLZ08
gyBGMo3gyG/KNEUKTFv3iVpG6Cs6p+Ni5UpgU0Y2hrKw9yejrA9Yx5KdHtfpqxoO/eWE5Hg9pVi5
MKBGJ4ikyQH/A1GlSTwyQ5iTtaMiR2vVnEcN6oXPLPw8ClSFCX6JGbobXKtcGa2jHLQsEm8SIFJL
IaGCaZ458YY+QdVQqGIxOeba0pt6CzSjNvZTw6F4U1oDswpdM1Nqd7IXQB04Tr1TXen6SYp8NySa
bJtagbF38jremk7cn9TJig9REjo7rO7ztaroUbOGQTKQGEEow2G2p/DKtihaZnw+Z6nRBvS44xus
lNpZLapii8BEvW9cozjGYIb8cpyCDRAGwOZqXPQH2cAgqQvLvYc3MWxkA4op7q16B3WFYSgCPwAX
6ZQ/xH0xs70W03mgYLLWdYVpuEqM+QGcL4LOmSCyyem9GY8PL5kWXye6rA4mnqP7Ce203+DMvW4U
6ovVXDr1OSkRwaaEuF8Nk80V6bRTV4Q1A0zdxHAx+bImAKUk+uCE3c9ZS2LjPQu6yLaNc6Ium6rE
lA/DVDl00wh73EqaG16Tp54cCM9yqgyNdDJsu0a39y4GgIOKXW83iy4GMKXYt3Ha2UxqA/dRgmm7
lpE+v+BIjViuYLqTc5Fdp/SXz3sVS2iRpc5pyjPr3LaD4ZwRvP1TZxd4ceFQrUP0d49LXMD2/Z6O
bWr5mWzNUxBLwCwc1cqjVrmR3NldClgrbzj6IbztzgNzZFoVE+t6qzEhuIaj1e3wj7gA7NT66OD2
uVBg8btGKy97EnquS2nER4StJG/R2N/odjD5iu5AAhxday2RrhxrTsMHyPrPoyWxK3RLZJWqdMYO
4MsVZi82o6pxfT22kkvwi/llEaaLHy6PMMrp8LkvunI2zsfOxk+EVJtiMUkFGhVLIwJ6JXrj3IrF
0K7IJLorlNq3ynm+Ic1EO8G5NyAutA1906EiWT1VDa9pGsNALsEu2HUF466hH7AH6bFejj7emuCJ
vCPtVLRO9aT3TXLEeGC9jrIoUJ+O5dEgn2qbOyMO2QK9+ipuUhigkL7ix1I1+Y6aHIqTAD7WdAFZ
M1m7ryInvBhc3ItFJeqDSTvxFMPGvFKSosf02tfXUCXmH3PTxg8A+6YrEp9virFUMIvZhGujOFjT
Q9NOxoSTPksGsk+muSdxqY20PWHD/XROCFCygsCbIEkuMGlcEL/QaLt5KJxrminVYcZUsrEIwGV3
Zjh2N9iDjMnqcEfdA789EDpQNOFVnBHusrE7t0evn46CIyJpf3Bi9ER6jkEg+1hP1rDtLRIGInJY
mAYy3pVg3Id5X+FZ3gSY36+q1BqQsdfW4klu7kBQoGZpGuuiHIPyLdEU+ZCB4eCjYQRtULQHD4Zi
oluKlDLajIg1HhO64/baGhSrBDkppk3rNmm0wonkHjtbfZ37kgSZoSN9QSDOBuhPDHYgzttEJg+u
iu07xpBFUI3uOIje4vGS5vjwg8yk9DnFdXFbVhKrfmGgCHElns+NLnXs0oRUzE+o6ovaM9POqdb8
8/lOEK1xHqjZfnSN7Ir5aPlrxmSwxoKIKInrNd5Z0pguK2WgKxKOkEFNUS6BX5VxAJ9Ub8Ky6I+D
xUwmrbZY80cfhbX5DGGkOw3CkHcBfPl5IzUlOgF3Md5UNf5Z2YN9EXaieYV+Q53YZ4O4kyNrCtPZ
SRLJIKlq0sqx78CkMj0shXqqKrI13ARqqISefMs5yF61VZod2VKzp35WXZLlEJF0RZuzmCHHK8Mb
NR2OnHfatSFR6blteCQG5QrxbAFAAd6EInlZh1A19nQdyQVDkMJ0Tevg2xiQK1bkRRTXk5rpW1Ub
Oy9iAvkDnmUe39vt/DTFZrS4hIlY5IizFBfmwA1qS97OKHIPk9QPIXX4Dgd6zZGDMw/OSnGZjUpB
zqHoOMBEes0uZ7QGS7BpLCnsmM3V5Zo48nIckdOs3qsgt8eQNESV2JdDi9xPxnm902R8cPiO55Qr
7SULKdFVnX2fi6WOwU54BAGLGS8ZrkYtjDds3clR4mpT+zyEVVU7t0TRrsEX40/tKamVbNA2MPp3
pEjnLKAKmjFFkOej2w9FkPtjxGyqB/nAhqz/CnimdkIU86rCXeo7le3nuHM2JJ2iMgsKZ+WW4yPI
BbDWreQrjxUfKNLoniuU/sxrksZSgC9E29nhqXZrqmvH3adikL6T6+1Fh+5l3y9No6aO5APK9PjQ
ZiErUBNM96qadUdwGZuuzEtwV+RfaaNaen2LCSeEQ7a2pZPuYdJtyZjDQdKOpV+Vu7iSk2eGyS0v
c7ZOw/mUVoUDIK1K/XYyLjtrVHnzNfMKmZuklwiAZU9Se7/p0JFepGM1Xepz1eabpqmi06SxggoG
hldNEpXbGZLoaZ6SC/a2Hl8iMELIDdQbeUM5ihW59WOb1EmXhe5KyJ5ZapaLs6SN6+vRCN0zR8tf
gqGYjllGA8uzess5k8sfqMQuEvSgAk3HXoiCTjFNcvlax29hYO1Y/fuVPdTyEI0I3Eht7O/4d44w
e4bDwLRt6dpr3XOYP092LDZql45eyVN76NOJiswIoi2GAZM6OUjOyFYBt9NW3MOQ/IA4yE9SFNpJ
MXk2E2oMpSeBJWgDuYlaFwwLLEj++viCo6bwQaBMpygwSJKhGNyrY2rcKUFZn2VFOF0PsRbvjS5V
L8FA1NsBvRrzXTwWlqepo8yxybmS5VObzuxZz7d1Y0531oiLAQ5Xcm0mmGnpnpjYEwe9XDBbhTg3
QqhMoJFspOulwlNPEiRlvGvXR2YkcbNyp8mAwBSbvDw9AZLTWivUdONGQwRBog1R0Lmu8OCxzG9W
YlWjl1suqJqZ1ETq9LqzLqcgMnh0nKb8kdhZeDMoabXvEinLDRQpkEa0LIYr8hap7FB7jidc2eOJ
hGyJd0+pUuKcApapspnz2z5LlLPMILVH9LNFAVBqCB9depjoazCzzBUKfG69CtXjGuOxeJZD/ktJ
amFu6GQZ3HS18fRYtYn/ccaqRZUyVdl2RLl3RitKOeB9TzZaWiTXcQZqS6s19ynKreIhHxQsGdYY
b8tlz9eigvIlA8K6mpuJhbezSwemFJWgyS64x7UfXqhW0VFiz/GuJSGTTq6ofJkp9Unm7roYhLua
OlWuaMQ4W/Ki4vXALGjq5snPp7rawB51gnXbkayDn8beEX7d+VA/qpeJx8tTQ1tsAgwGG+i2HbP9
jiQczp+TcinysN1yRqjO3sU0nUlQZDrnROVpQak+l7K0PKtxtEOA1pvJWITRiT73igOOs2nnolrh
CF8n9UIHHQVFnSEj8uaC8Zns22aT6dwcAGOH2p1OjPaIiayUV7tIwnswf6AqOlXdzLiqX6ABIe8A
0JZCeS+uIaGEh1aUESGyA2u7KVQvqnB0CxMH/oroXO2G2IVYkggpCEdbvlJr0XkZsjOnawhOgpFd
rHt3CBaISH02OPp2NKjpuq5SdnVFzHah2/0Bypq5lcINDtpsZFsSiPA4FoHqhcgloUAzcdLDYjz2
LFawKxrOL0rrntOgn/U1iFN0IjRdd1jYUP1SMdjMQ8qAdM+0Jh9Tn2Z4dVapjZiKyQH2QbyQjGWq
565Kh7YxxEGzxm47Gw3lbWiAzxmN0tyPKB5XoYH/BmD28GCChtlXlVLDVAA+4vVFI3w6bMVRyV32
O3iOQ3Q7CzM6KKpWqisZUTAGmcP4pmI/XQ34fKsE12mRJQDK4mAPqjf0CloSdCCmG5g91oEwh8aL
8d9PSw+53wOuGzaIMeN1rhRorFSWJDcrCaAjpQ9kDyX1ls5AuXap3f0kGdNAXYE7quBTQSdfJa1m
nzVpd+olx0W2nfXgGsNLyKR+TQX95OqtPE2kyhUrBHuXoA6LNZ0Rc1VambUeguDMtRGcWV07bjB0
ub6hlPt5btiyIf7JJtm3VvRGyFu2RqXPIW4sda9LZgSsMwJ9qgV3Cwth/54AOwb1fDsU/GUjQi7e
SU3dh3BSEpXhFWeVdQtqyCvHEJKWMhE3St/BB0GkbMjP3dDfD5k5LjsCjnLsgOl4RnJluNZNsH2B
E5BuHky3EyYmT7XT1FcVyz6HbyAwhFVnBqwaP415FESkTYQaqoxOYnleJOQwzmF2TZ4NbMc4dxc8
CvWu3OqWesdNeO7C5J4LdT+JdDcCCQdedxz7vD6v2ZFNn3jaqvbiAC4AijnDpUSZJ1esensq1o6p
yEsjS6An6RRBM0H3NivlgpQX8PtiI5suyRuUVybSYQLjhkK5NpegT0Td+glmy/AWuxa5m1rxMDOj
xPSatuAnQponbosZcTIJYwqgRWyBdZgvvE8uJgKW/YmH5bgEF3WrimbROuRsWRRuh27PugRkQ9ii
NhgPg2bcOrNuroFEVSeBqA/NePMQ53rs2e6UovfS5mPR1JlfcTd3cHI0QDlwIi13aKmEjHGdaQiu
dXIFf+jtfJe1GPEyTu3sorAMqil5pTkBUdKN73Sp9Igxo2ENq+21D5INqx2PnMnhmvamfin0Qffj
xFXPI9t0rgynd05xpJWeVvXJDm1cfgoVbZ9ySj4tXW8if8Y+Y3/I4vtgmkq27xT4UdTp51kVZieV
pFivg+2ljsajExIQZhTUDgGIpHNLNjkv12jtLJGYj7YmJTjUdj0wKD8NlAao+zr50x2V6rpMJFMD
i6NLMGuAJYOC+YFl0C0T0q42Vl+3O/we+Umpk+C8izL3p102Gr560JkqHEeFblqGoKBZh3WhsFNE
QDzvOpo8Fm0cSFEvYrbZoDLNImCWAzI8VNWkIA5DQIJqHz3jUNOONe/Elc09OIITL46FamDRdma7
fXOtCVpSFyWMJaau2xXJFF7YdjWeBHvyq0wS5aZqjPRXUOXTGSFz1ROxs+l116nk6NkqHS27ZmA/
jdifu8DuGfi3upfSrPGJwOThKcl8Npra4VXUm8dQb6dbjRDbrXTT4a6dzfKKuwtHp+tjUBLBwm1L
1OTMbsLMZ1RfHXGJBJnPeQeTNWEmx8AmMaurOxT4QmJ8NaJy9nQ++rwrZMwErQHlV8uMvmOCdKs1
nc3UWAmywKE7uSnMyXCYoss+UPKbvBmaHbGvVDUO6PEJZ5QeMhPgfCSvY62QhEm6Go32VGvEczgv
RB8UlZC+c8lt6ikZkqPesbzojp39dBv2qdke4YlCxXFvaysiTHtJfJ2z3LwvJiN8eA8kLCdQB4Sh
6Suac4rn1HVZrSbJNpHPiruuOtu4j1uDNhqo+RvW+Gs6emvV5EjMyJ/S5Cal+0ihJja1VW+lAWSM
Aeg+jNnAHLzmQLDgFmo8Jr2b/YAbzgZFhiFDCOWXkaIqU6OKDncOaWXuTZ+29i5i2LCWcVF4ihPS
9AVZ6eIwWAgpe17d/qWB67dkrbZeGVn9WkUKXJU1HUEsvKs6isWBLBNyASchzhpNKbcR+ao+KITO
ywYIuxFdbE+wyb6pAVs0FnR9Y8Jcf5uk5kKIBE7TU+gB5aQwGd0Bm01ZnS0C0D39eoWceF14zQzE
eGUOORFtboFxiL93MGokFlw6On20YNubXrXUFe2r4bwKWSh0mJm3ad+7vtobyP0HQVSJVoQcjEgH
DajOVOhQsC94mKRzVdPWOns/cIMKG+9CjEhnhhEOntkmhMlNZbRzkkyw7Y4OBl/roJtOhslC30xO
R8+qRtu+xWPU32imlm8HE0MMzeoMT0dUJltjyNydOfbSx/FcPSVNaT8XSZw+kmfT3tNXg9E7xlOY
kEMblcd8kO1rwJTgiCPE2EuFNvFExXNWz1Z1SYJlsi2m8HJyCiK/gdrdfz3r0ZdhzsdxyyIh4ydY
tsVs/7PICHsbXWJVr33NTDCHtzX7nebeFTDzjKy6KAKtuhF8qztmLm9sTxQteq7aSPWMTDxbSzk9
wh8G9MRRnzjQO21MykOL7wdEQBHRXxPuN9/5DxN4wTqPkMSwGPgy8P44IjLpMAWAnVFvlol5N8XS
XUeSVNvRrNJ1ZiLUapcVRwebiOtqXLUMDcBBtOZ55RBXA2l0yiiOmm+UAb/PzYSNElszHJfjoPYe
M/Q3xbKhFnUI+LD2dVreLUoT5lFXwH3YjurI9ICcBau6Vb4Lv3t3LXy6hQhc8EgsU0icOp+m/0Cp
eKI7PFdzqWUHkmDq1WSR/eIFkX1bJcYz8nT4GMFArDXRV1FEoS4YGKy62ilApFQZqkXxTOshPWcQ
6ZzG2FwAwhMcBIVpWz7rJfJZdRlSAYzdphJoBcOOXw3i2xUdbZtKrWIZgKL3Al/2hK0Psh0UBrJ2
3G0+I9sTjOfPoBHkL8qEa8DOUlgO0MLYF+aSY7dl3dKOifbqMA9PTUoYaxPAUlWS1oBVomVUM/mT
g/UAl1yiWS9gv8sVr155NOdwevv6pfhNeWfDvMchYgKxsohK/6zcdQmO77HX0jdRSFIdm2kLR949
0YlPt1lp0Q2qLTu67R0lZrlJX2MNqIuRYJn/Zh5qfn47EVboRBoi8mGEQ6rexyd94E+quFdLv5sM
68oKgGNZrjFevv/e/wM307/ykH+wo//Zsf7/0eu0mHD/tdfp8Fw9F3+3mePZ/qfVCWUoQQyof9AD
/EecA7ENCKJIJNUWSYzOH/yHvdwUfwndUDGQO6g0Fz/df/qbdPUvCkC0hIgXkHhaKFv+B3EOJE9+
eF5YfTBKYFvAQ4sOhuXgky6MzKKh54EsLtEp60dHAY2ZIH6HX6Ry3pfaTHOwK9gMxzsoGKckXgXT
tnkySTPLBFihsTzr1WcLlq1q92+VXLiJC5HeYu4TbzZzNp+kUfxoCRIJ4itXD3bjZNOCUdMlhlLJ
PfqDcFdUEayzGJ5fkNNNZoj6vHSvVvbM+zKGTb5Cs69xAoEv2M70fh03Mta840iUHgmznkmV019D
kBoc4ahxmLlwtjnGCSH1c6Nu8onmz2xgNA+rG12t2zXa52HdMY/0mIE8OOX0gv/F3LmpHZ2ULMr8
lpHgQ5sAzTVard8lTbdNL5NLaxnyu+HZnJ+FcLsdwnHc+Tik8JZAR23tsa5Aj2EPALOt+HMY4ijS
5lWHEmKVv7jlwhc/0J6wdSCWyM2MzZIxPLsrZzJf+rSoNnm0UAjbUfpMFIo1qbSEtRF6uB+Z8HmK
nQiqAWCMo+WVyEQs/QWPFW1b+qnLSFNCZ4olm3HdltqugO9Jt7MzflVK01yE85KMrhjwZBvlOYdn
tM7h//hmq2qYwmYStLFsJi3pZYgedb9rOFNPLJhbXQWoSv5FQxOrIqdhLl+GHqHoDIjMB+rYHtqp
JqXRqjkRwmz0KjQTxIqr8Xk+tqM/LtJCV8OdGgxtjdi9SS56p7W3szQlcMQhOkMR7Xhalz6GNSUl
7bqfQ6bmqzTJyg0D7GitD0lP/2DIHnFvsFd0Gsqolse2r+of2TAFyIcpejS6YmcGCHQ/D8qflFwa
dH/7qchAkwILLNeidnWf3qxc210fbfRM3HDz4nXRQsQnQjBZ27XFiNS1rybRopqossCvzZJYKzGV
N0Fqh1uZunfC4IBs5l25DhIdEDMWds8hjvsw05e5BC5KYw20IXXaGD4Zo7BxvBE3UqMK6daNgJ2j
5n38vEzT2BSWh7xPzSPHJwuGN00lY+FM9ojYDwkOmH2bE92qD7A7FfC3K5QLxCqOk3kGwtpZBbKR
DElwqcT/Ttl5NMeNpFv0FyECJuG2hfJ0RYqiKG0QpAw8Ei4zAfz6d2pm8VrsjlbMLHo1oWKhgMRn
7j0Xb+1mNHBtpKUyAJIQ04uyb/3NMPT6VxoX+q4JPFNsJoSHDLJSuXNG2zDx2RfOnnUuA2GnWsEl
uHP+AHI+34GWyrfR1XJewfBJqlWWWxeQ/n60Qp5XRxBOECIwGdMm3wupmYGlK4s3uLkbh9X+a507
PQhIwvWUPY0HltrDjTNisgjY9NWbYmFfBc/WJOzYqz3Xwd60wVrvruFISenjnY+KWtEyuCMr5IIJ
nkpRFGWSCjhmPmhpYEvE+KawHtCRV7oE6Zzpz+3cdQgVvJewpq9oa+/Q2N6biDjIhjn4Uk2uc5il
EwIqL36FApz7pI1KjM83stTywJwJIaaVFYTJNeI+J/Ud+39mthm6h6QnXWlHXUeCfBFEh0XiJtaD
7O9q+F2nIS7B0CoyCAqI6jtXw1yMYldt8rQuzq0kcnwIDRzfLFtJMaMWUD2PcMs2dQOxIkOkVLxh
V7/S9EJ5ZgnA5beGZR/ZA6nuaa2hn61fIwFPqRRxhoIPzr6FlIIfdSCfwPPlbuhGxshuHexpZf+U
4/17Afvft0dMIhEWXB/g7ZWq8lfLndUyfTWMZy9h7N00rI19HgZAS7Cum89pAEZLAuD9yyv18t8y
9a9Qj9/1c3wm2tGr+5fS+WrwjT+8sZQrpoGpoLrohQ+zxiy6lxjekEeh0Pj3j7r+U/9fJ/NR+BWp
jsG7eLyl/1YnL4B8+P1D7zJU5be+XfbTqs8ZzDKUL3CuvT/I6P72Lv7wcR+upsP4PKea9i5WUb6K
cnm18nTrV/O546P//Zv9w0dFGFIdnMEQjCgjfv/hPIn8g+1LzEW8H727crwvxaO0/mCL/NtPhQvk
r5/y4aeCkscuK+RTSvVlbs9p+2jnD//+Rf7hJ6Kk5Rakh0bQ+9HyIJms5mkuoguKoWQRZ1C6m1k8
2uLXPH3994/6h28TX28C5JuhDdngg8oRIIRnZ4UTXxSAXAl1ZZuvfzA7/F69X2846FkY4bGd8X3C
j9/GTfuhGSFsXiyY8SwF/4Rn+Id/H+K+R0HJh1wfnt9/9pI7nZtMl48DpF/Kiy9tOD79r1fJ+etH
fLxKbGoLayLO+NEpnS+qjE9xsXyFuPuHPufj784J4Po0r1wktJxgd37/JmBgV0mbVV/y7q6uH7Ta
h8R+MBC1/id+2jVq0uesgR0EtojJ0n8oPH/p0RffgjgaZcUlRCPv1m9W8akSfzjSPgiS//MhceBi
2wFUwW38MU9Yo5tNuSuyS0u7bSMEX+xLCW28vm1tfW5ClUSQRMr05d9/q4+3g4DEdOUj2dwKNCLi
w0VkmNXNxKWWl56Ijp8tEIx///cdup3fDlA+QPABUOfwfiAM+fDIlB5EKQexxqWV8X6O15c8y/ax
81giBVVRjV7iZKie40uOVM4mm+LfP/8/zsa/HuDXz7/6DLi4+O/xivx+lxTAR5Y1L0v8TwtxYlrL
O2bXDq/+sEuYAiq2rqBjEBzZO9PF5NMEtvfNVQKxmiVfXcb9G6l9mbg9NEhEX/q02MHPOfOLCxP5
JiGqJDy0HiEQjvY7uKy88ccrBbLkxYhctaCkXQOc512FamaM/fQh0g6gVzGu+6BJsQG4vvnDa+vj
QfXfb43nxnUFi/GPyL+KdXDU9WFxkfYx7pnv3DvVfwcAdOXZT/kPL+F/uHO4sBwXuEdw+/kfyFq1
jAc2Hhn90GPcUXJs//2H+/s/z8saHyVuwiDAOvPhxoQGNueQztTFyHUTPYfyT1bJP33Ah/cflBqr
dq4fgM1iYMs5/eELcOb9/d7n/LZ9l/85WAzc65/wl4OjBJNrZ1YfPoQVURh12zqJi4X9OCGmO8q5
G7cgkKpXtxzzZLpOiA36PXvj5nHKbWVCBI9ZdUeDmule7+ZSp5gT42JPNOd3f/SCC2QPdc6JaiA6
3LhfCe5Ec4SqzNv2RUHSiNTpLRaUgSbduPd2QcbAqJolGSIDcwQBwk1GNhWceIVU4QSyBPIoFwUd
xtQ85zHb0cWw4IFDlf2a+xn4douV9hx6Xb4bfE2zXEbzfjDKTmaGq9vMGj6v80CE1tiMuGE0JTGh
aHI1Z4hy9d4bm44iOJ+uotivHek1B03qEzIEAoNndyZVy86bLWqDAiJWkC8bEMIQncyEPJAsL1Qt
S3/wQpHfjXXPiMLT8iGarf4pxGW6a5Ftkj+hxgUHQprfEgLRfxaQlO5y0QTnMMCXqsY23latqfcA
48U7O1H3HPnsQgKjq4NfR+GPMZ1MMo8gTLLO2LuZ4QPoVifbeUFknyIyXhFdeiDGouV7UyABH1v9
Ncwl49oK/kNMPFlSL3l/GCBCojjIn2y3e2VnUCFemwNk6dAETFTONzhlLZaKmkgU18M1IPuaK5WK
7s4e0QZNVw3lDBUroctBbNLk8Z2sxXrfF7rdT36P5LMZ+DOHpScUqusOqggnOj3RoW8f1FGCgts5
HZvVvJ0yZCKWZDgz2eFdj9vm1NcuHXmEFNUh/i3YlLNborYmymuyh6S3ymo/eoSXuBibN/CLp5PT
lPGNg8Ho1hmMfTsExt9Utb+eCxHFBz/Niz257uy2Zjuiy40x66OJicTPUvl3NGnLZm3AZ9doQ54C
MJ/cMkr8DGn9xC6PBvVzbNZXgljS0xwN5rzgtb5d07FISFxbn6QX9zeqac2vTEXvunGGxK6GAGEo
57CXdwRIuJ31ME3L+oh2tUqiLMiPgGKrXYRW+SFCtMJvGnoPDCoCci1Gb59L5AVlCIMsyHo0Ff5V
DdpkLzF5zhjxAtBs05zvPSdsfmEjczedD167Ucg3gYIFNzOP22l1hvpc2SypMhxbp1YSRWDK1d0E
k/Dx1gl9IkijfgLyhgIjF6OHhVYHia2iFVCxj6ErRdxCO9/tamThJMVEFtkzI7rNxVeJk7lvg3Da
XeuROI5HdDwqm+wFJyNdk4vcHJiZZT9DXQ8bjMVIEyI4+t2UoeKKZXxqffsRRVK79WXG0i1TrLdn
3WNKy/Uuyhb/WF3lhDRyy+2wOjSKHXslJ2gz/s+EiDhyWrfrEJAltCiD9XddiOvxQrR5kTA3cR/C
znEUGqqMlAQ51BsjO6YAHQ78MmhgIE9Lce5HEWxVCkob3W/51gSfmTvcWxO7W8w78jagyMI30DHw
ES06MX69DanpSdk+R8bfxk2wQ29ybZFNsdNe9YOS6dPkBZPFaSnFNzfDi4y887MJFiDsrKFOIpc1
qruofFiLPD0WDeFODraXs1+R2RiYMj8NTD+PjUy7Q730051aujXBESi3psa7u7HcjDHAVOvHoVPf
FzTfW5NO0YU5CqMeMYirXyDcsvPz7hZrLlHrodkRMLiPqsY+Y2piOWyg6EnUDpoMVFBjKFJn6DAG
x2AyTBxcqGjtNyvwx5s1gv3QcaoehnzqMYmmYVLia0HJHecnGfQs/+um27tNJvc2oylIcJW8OKiI
dw0iECwubXCntb/u877/Qa5UfBuXlnX2CpLo7AIKA/mq8ZksiVflx9+W2v5q2lUmpK6BUq6v0Rza
QWo/t99dbSs8EIKw8SnibKzq6n1emvE4t418dHqjf652jisD67eb2IHSzxrn0A2nYH/yUuHfcKcF
N2ohLw+/NtE8VVkclrh4clTY7bq1nhMKlU++cfSxzRCUSyKPToxa7GS8Dj5VXsaHfGUtarWy2Ctv
Ke/XoUCDbnE9VW/FX4sF1oEss+a0xEt3FMGcfXVm3BQBgaJILVV5MQTW7oqOZbnHVhkoUKbugSyj
fO5EgXXLvRpeurLHu9mFz6YLsqSW6Xgc3eurL+WMS/yI+O/aaqZXZ7kafYoIREB9fSeg5ZsRcnLZ
QPwER5bJ1SeUlxS2PjhzhmmpfV772b6f6otkilMyCw3N9xGr3zPB3GpL3J84MDJ96m257j2XxbCT
ixWbvfnZSg/EFlqb81A2MplpHe+E0qQZdz0JAEHI/LrMf3Zxya0dXDMy09Y+AqtxIWA0OuHlWVzm
0HsnHj374WpjbXHljBDfS/lejsRybHIEorAXZjIPS8/lyPbrAyED4wkNiAO40KCCjmwunaJ2ULL8
Doyn8XbDiK0W1edIPFIULFw7UxKZrBey8Hh7I1NEu3GAM8YWOtYE3LUjyis8Y9M9MYX5LgTKisYx
Qp4UD+GhHkkwsZv8O2OwZYPbB0STJb6YAQa4lNm7zZfYNgo/1Aa8Byk8hFNBro3bqwQzJSFJCIbD
fVHz3m4RICR+GkyPbUiU1DD5Nr6uqb6JcEft7AhL1IYwDkISherQqzSTOFt5mG3HObQuMoXpzY0/
Ps71VbaX9t392PIuj6Jq3ObCzvajshHJe2i8Q6mLV0PFf2qug1A55PzTvvvNXqbsxg5klKDQsVAE
S2ePipZIbJ2bba9xwOux/FWKdHjLfecnQpmf8EuHLTfOdM5H3AQIHaP4Dh/BWxmwUHHyENpo5NZ4
jfv6J6shh1oC7g0Ane9gzt+k8aw3Tce8VyIiXgPN1vMSpBGCGBwmpHkt031H/vy2RaK7rWMvO2rR
oCGbIoMKC2WIIRAEOvtiJWPvyt1o63pL/g8lBiSPi6rtt0ySarTJs+HdQfgr/NY6dcoZgKFaMwz3
LCxu5hoLd9CwIzCBfvdqdv7aNpwg5JTRO0+K1ySJXvdBncFcHVqSwuiXyq2Fg+oQ6+DBZMu9xxZm
ssVuEC9DhtYq3hVORGwW5+XGaDE/iCUPtqnqflnk4A6WNTEYBW2K/RC6GMukG032+L7BbUwnjWdv
IfpvO1Zg4bsgHDdRQEiCiKd+N9amO0QdWeGaeTNL27A5ErNW3UmOn3s2Ui2MVEaMAvDFfug7wtEG
fgim8lc7i+8MB7wM5qDjFGmjDZi+KdNlr4gPP3meD+u4sr+1TlUf0egSMAxv/uxVHivqronPyKQB
7zkoNFn0uRuvIF+mnv31INaUaMw61/uiDr575aQSdAL4BEpOUwll/eD4ff7Zilu9wcnknqqpUicc
i8zFWSVtgjWOb3MrvB/iek1ku1ovWb2InWIR8lI4NZu6lo1gz2uW0XPZlvlZRWigYEME/GnzfM4a
p0/6XkRPS8QUHD0ShvB6zhIppu+tHtNbo1Zxh1nojVSPeV+QBbCJmpUCoRgyfANwqZEtGgnXgsyQ
SYXVbm6Vf8yaYHpf5ja9n92ovyWEhRSLpnOeBkEx63D+88IlC3KWj9x1YmuPcfRQRrq6IAZUm2CW
n+d88Ln3B5eEP2s4tYP3pYsmgfW3mXH2tT8WiqRdEF+tmAAWD5HLzmkzjLnaykYsD3UfsN0RI2aP
rtA75vooeOALmIUERrz3YW9jGWZDMjBJktcIp+qa5eERGlF5etgaPaQXzNvmTmNYueOgW464I6xj
6pe4/nuN52BgX+WwhOf+rcEEVwSv3o2mB5xcSqqupXc5fjDehZvcz8ancfT8701blbumEwDOqlA/
C3xDD8B89EEgP/xcwTjeucj7rzdjp8DY8TPRDOnEok06T7HtH8aRxxAzxnR27OhH62bBrm9Zl8rM
zQ9jT9qjXeJ4ml1sXWgXyUYRkZcIUZAGtbpHVHI1Vj8JYmWS3R3POSAlugOWZX2xn/vlvWKSsimv
IIRMZj/ZbRjMVql5BiILxafwcXjMPu553TZQx6kbPaGtfd5ge5krF4Fthw6QpVCekUXrrp8wW/cP
aarZCzXF0GIHGuMju1zYzB46qENPFkwCmQE/7UIIbdF6611gy2znVra6UmKRvHr58oLn2z33q8Zw
YKGLRfTc31kp0IVhEf1Nt+j4FZlq+dmyHNyq4TSbbW6RMeHSYB1YUoc7xGxPGDFIdp2DGQRQ6ldP
HhnMA2V4x7QIggswhgGSEfVafvYjr3kp7Z5SbmzTV83WaM952R58nDPbdkw91KEF8yVjLQT/KkjB
OWbXzl4/0XIFrIdJ05wgJuNOpq47Lil7vbVwzFs7tgEax2x8WFs5bTxnKU8FeTxb28m+Z338iV0o
3KQI4XZqquBYoyC50yTmPQXcO6cg7bODGHlfUZCW98IX832PlnzvePPXxmW73sVFTpSYizwlGLrd
utLzayxYSWPYi9I8A8326+AMA3zcFgHVqL2E3t0wOb8CMhdOhkf2EFhrtDUAbPYDx+OWhvyxcDJz
yq8J0zUa9pvAnqu9HtHbco65tyHL84RuN7+XbTA8EhCOKa5t/d0SKMR4MnCgXNTtcej4/fpynq52
Hb2yAFSQrxlkVTh1469dXvy0pD1uZOf7xwajBNuwGC0jz0HtCNyTFlGNC4Y8Mkwx6HvgAjMVv9BS
sQ3XVE56yuOdO2rBz0KEOa4fgmNST+wAzmlA3do/lfhPEuGi360jjye/4Lq00Hqg1Av83xlpFnke
sMhfn60Cd2zk80rIhtXcYVtmADiCx9ONH3wWhdEHPyO0uIgxGIhemiNRYV1SVmOM2BWsTbqSwBQp
C0/f1GDELEBfG+P8YEFPxibyrVuizd9JEh5OulowZq3p/IAKeT7YlfmpQhXfL53Vb0skQZyHcj5l
GBqxMHKw5/hLb6QXxkcyqwBdYMlJxiXkhUcQ9KeJjQnm11C8msUjsrVw/a9E1kcnRF/NExcOZ+c6
V9/72breFs032Ncz55NHcuUS3MrarfY2OPmdO/nAuT103EoGGGwlPWh+DY1RrdtslRynvYpo2ATh
nDuvJWgG9Qbi5XAkTgyXS5Jhu2LRipTbNbTMgHFZt4brNQJQkYysJ6LuB4ZCnQq2o82dsbYUuHlF
a58alR1jkpi2KgvKM2S3ah8V5Vb0uK6kM57svnWPPCL4CQTegcp/8KqqebaiNUBR271U8ZDuRItQ
ukvXAN1KUeI/wgmjnJoxvI8pOLRGwECl8yryzNsaMkx3fTjaZIVVDAhaLM8qttVrNQzWjjykkdWs
Zw6M+N09w2MG6oisZ+yI4K/Jj8y5qrTFJ6zWJO6kVnvwMFsjrkFqoQG3JU59LU1zlHZlbZptmK7c
gsb2yZufOLGlyydj6uVEyqxTKNUvb8R1uAy444aayGrgoqjEoybYVlpUyM0pmsJ+bA+5WfqTZZbx
QFQqYBUls2PQ62ivBWTNJtbTHV+h3fWzqO9EbpzbOZ2nNyAMX1msT0RSgTzwRbvAh2nsfSmQrPdo
6w8YhujRU+IzGVXRphc52+41a27jMe+eScYmwd1xfkmHbsnpK5Wg5q03k0H+EYuyPfJ3xgnuZKoS
5qQ7beRw73asi67k5UsxjNWNEeo95H+cb4xJareoHmhcFoQoEeFay1pR/XB7nfqqgnpjmfhYEf54
k02M3c2E8ChPudz12Jfn0G3C1ziz3bdp9YhWm2cAwONSIKbAbNWVPJlkFYWc2GFv3aZZmiXd7DM6
42TeiE5/jhwsL21f6u04TO4xG5fmFHKVHtgU8CBE5XCwy9557KYIYck6km7spQheg1LuLAebfJaq
eK8n3DosTfg2vegO5arUMchqve+L6Gsv3AkFr+9deoSqu7joPd7a3LIzYpWH0i/0QaazcyClnXcV
zdw+LPB6IT2IaW/RV1LjvOphkEcXuQrxd3xMgw74MRMOsBHkHHcIUsZt6pn+tM5ugLJCw+OYZlQ+
ORKBtCuqU1oTi0ruOZCAEpvo5On3Oa9AKmZFcMwwH29ko7odNyfn49Q4+46on30bdcMPDDr5JwLV
2m3AHYsoncF1WlxHxjSKJrEGb7/mTDjMIbe6La+1IhlHXiQK8bkZlYCMVLu3la77pMVNsbOAnlLD
ZW170yDu3WfKeSXkgrFCmUYbxjYKZM8qN7KCHpLniom1i9MyQCRx69ruTCCZR3yYBVS0C68C8mjC
U1QLotnHvtpAB5N3a22b7RQG+EuCyrnkyISOJuMNv1rtzzWrmhNHrtpjoJz2a0MgXCkqJrgTOJAw
m0gfn6L0qLNrl+iPpIMCdnj1ah1B9cGlk3vBTAbwKM8FyuJn/LzI7K0M8VCEL9o04zujcuB6NfEO
WWhoDJoOOfTqElEaMQ3DSlw5B4K7ymQyIcoVt+4YAw8vwKTK7bL03m6ZS9ApbOJOGerXJ7MMkKsI
wMRQh2GNWmrjiG5JmgheLA3kxFSPxh1yT/QFte58i5vyGYWq3o1haifET9i8KdDkZHbYUHGMzKXW
/rsgjp2kt5HMc7t3Nm25DpfrRB/HeMQLGzT6TzNqNmgasTspySQvqCo7Vo2qt73orS8pbcKtCwJt
CwSB2oGuHhClLfYDw7mnsrrY7U1VCus9IowZdxhW4KGouLROF9wzuSTbxuG3FZ51zZsgOxfDfXkY
SQk/zU2onglWRtFX2OpmLmxxGL1s2lPY66TCWM4Xr6+bhumaMlp029hz+0SPITdHoIobI0NrqxsP
j6kIhteiQro11M7wSfVt1NAJk+jV1ZW6kz5xem5VeQkRKu4LOxdwOiEVIYZBMsXAc/nMR5tilzao
dsBVVFNdX2Zr/DLo68jfrH0CG0fzA5vhFrRxv20jM/youlg/pE7ZP7gyNzdh45pDtBYv5ZqSNpgC
45J1G3ScZ7NkJF+U4TZkaov9kZpHqEx+FqJ1f4nUjiZuFHA5c2qhZYqYt02+tO/bOX5bnDU49KVx
mEjV1Ic2Ub7+vEQ3jlmxzXDwHUq31HtDR58wZ7URwy/Vns5OnJuIfm6WMWyS0feWzUKeCdqytc5w
tMZZ9zCoNvuqKmndK596a5qJlbZT0vN4cNKLR6O4r7PG/eSnjooRPzEpY3yQbbOcxMiIdDI8yAFW
o8AZ90Ser19Gbt2Hye6anNYwipD1dV963aJtcobuWbC6I2T2+zVnk+0Ebx3PL+q3qLRdondy8xBQ
em28FPRZmq9EII6F8y2KG/sXzeFXwmrNPds2+1s8r+VLGUhlbTTTsi+6jrJTzwDuYBn7WZDZt+k9
GoUujHDojniqovLFG3EFo2pXzbOtuu4aDFkfRrXid5Adea91Hwb+VuLdjXZrh5XSUtwnDeEvMBBC
/4HW8gdnoXpIvWtk5Tw9sSzMjzVvA8a6lA6aHD3+HmZigTcRh+qXwTYmVZ3bqQInEonykdDvd9sU
9Y0N3Zto1lQ/DP/xvfc4jvKRsSHamHTT9eYdTVWwy/0mPyjcoHgEa8e6hTXobyPEqduRG+RSGkYG
mkwR+mb6fUcQomiVg3dLcqt+Q58Eh0Bk/nsYpES5hjhRHohysqBE5e4ZoibDjNpCSGoxqB4ZhA5J
w2J/T2Kr/WttjINDx62f3KouPxV93n/GDDzdeVWzHigq9NYZ4+nrxJ6cyNtd/c0ifPNolZM+5Tae
KfBc15zIMs15ORXqfXJqcWKmbC41PN4Fb7cXnzmHQBWEQ/4lLqruTHTRdGN4PSZ9uUqo2ZF1Jxe2
vqMzHV1c2tuIndaOZgz9wWLhM/RluySyc72bTnfjoYvKCWCMXVP/V+GhIVU4UZlLVCRW2eWzcmBu
sRxjIDuEGKgQWqP1jSbnQGJVROKJN5EMOUQ/rQVUCYnX11c0PZd7/U9bSOsQF5Lvi0+HTrP7lnqT
c4R4+cPKCwd+oM04WuUReLcps2xUmbk7PEcq/iTlbE/Yzov6YGEUTsw8jTMZtbZ46S1H/Ch795rw
kGFcSqvco2JgPiWLoOE9X2W3Yy29R7iADXurPjzDL1qMugMD3R1sgIV3/B1wgmf48Qe3gaxihVF+
8CoExeOaGvog7hE0DmXmTVDS5uUw8bMccBvor+SmlrdY2fv7amT90jqoHIsmIIeI3d+9dDICwsHD
ZO0uYru4rWJ5zZiPrS8ysMKEobJIfIZUiZvJYV+wGgZw0LIfzO0VQ8yU7yIrz/H8xe3ZRk1yzFOm
JEpFPV1MWCXSOCQ8thV3IYuPR7Hm+tj1C82LaKonmjBkob0AMBUH5ug7FM4CJAO0cRHuG/KG9pKg
NVbuPPIKo8sW1jM7t0Wux0Z7KfJeSMV2JupEZ1GVhBU56YR9BlttPOgtXgRr4UfaPJbWV913C+/s
nNma15e02PHwqyAwE6N9RtTVpsRUlAzXEs1rsdfxa7yJfrB/MMi2J/69ZfikhzbaKYUttpL1BHFn
MjQLDa5wOx/uyFhiubSA8LEi0+7DMfRvwjmcExFM+AZ5F7HHLn7QX7tbs5aIQq/l2Bg3eMMzxhUe
e5jExlh7tKflLcIgSDLJOlNfcJYTLF9dffcMuN6xcuPzG0i9LnT2iVecuJpkG75RUH3hqjvf475h
jDb0KBGqKxXKlPh08H5tOMS/10FYXTzWSbtmxg5eYc55WlTsv1ZTM79Yoz/h1J5x38ZZ7W5HPZI3
1ekRuAFj4rAKXv1RepuwpWOOgyzf9lQXN2uLxxAWQ8l6JmTRSA8ExWIKKczLjkxjm6XNm7XIPt+X
0gqxk9tVu52r+ZtJeahB+cvpFI+BxuUPdWMzU2/cK6CgbLSpf1yHCaETDHs3MtPRIrOEP0DpI2ma
2RnxOVy1NnRfl9rxbYjJgrokDs2D6jvMrVhob4LMs79ZtaA28kfS2v12BscYGG87ey6pv7QszyEd
U5JnTXSzKB8lQeTIL/HAnVwCVNwugUAlntopsA+21Co35bmxO5elIuL0lVUsXCMv3E/Cc3aWkdOB
v2Y+AJuN9oGd2l9giTICt1NxLoEGfqojRzxnTU6BX4ItC3AE0xhP7+lMCsoYtE1SAYRg6KcIaunG
dl86U4P+vABFsAp+j9KlPsLMqTBvqcEnzblb6mdrqcsfrACj9zwVJW/7Wf/qukLuadnNAVds9alc
0vjo2H3xTqgJk/qBFoYhm6FvJAJ1TbvqOWwW9cQ2kXWptpDaQ8RxXAjB2n5QLhN6Y5Mvi/G9WB55
+7GGtbF5b1QKtLhjDsCNOWAPUWFDQbhEB9/v+n2sPHsXMe9QO8fylhvGgSt0hZDFnBLL3vfqe4+g
PJiGnY8VxPvRhBiXIdSl98Yj39lbm/JE0u7EqgneYF9Y/neAQIwzu9BmFOi/L8Td7sKcWDisKfbP
nAp/YxYLd7grw33YQAWyIRdpk+jCBz/ZuDkN6swgbrIY+MgsLT/l3DhPBJmWP5jGKbX3SVm+sDhE
yM7jckD6uG5o7bJtzS2eJ5CyifPzhvy+ZnHHmH21T3XNGNyRuEi52uMjvma3IS7BvRS2xxKyCx40
Bc6jT4tGzNhcE0yueFQB3LXXetfe4SbrTxIC684Zjq7lk2aOC6cyCw9K3nTLNvDscbfWE5HaXej0
GDvYSdwWcDcS6ETN2VOp/CFCRuXzYnk3gXSDr7m+hh5n9Uipca3TKEz2DPpZyoUZhHIVxufJIfNY
LdEb9DywBUIthNlBpI67mFDeMsuTFl1ikfGoC+m5D+we3K8NDdbV9kudPs7MTNhjIAsgsE8MSRCZ
5QW7/XjEHMecIbCL9NDkOGw3GJDvK5xxNCn5sLMmoldNgBNFSp9rkXrLdPCJ4f6lHZG+pqO7PpZl
EbzEFbxLq8youqyOzUIdPhmvBKlDkfmn6Mh/kIGikycikydWsJj4KNzrbZHZMKL7SxG6dyGbXwWl
zVfNjU96u/Daz4BOv9koDGSnd/+r4u4qOnawH8QxUsmPKSs6Jvio4HC75Mk6HGJz/F//+RgXBHY2
tK1s4sQHvSDVDPt6X6cPDscPXMzgfxROI5pGZmdHEV8AredH/2U9tzYABzd9sOf6ror1diJL6n/8
ChHAXmDKQG5RtfNRv+v5BsrUXkmzXhhnTSQNtuYPaln3ehH+qla9qnBxG5A7EvIfboDfP6FSC/HW
AXZYMhkdZlUWuKMOORostgnrCzRDjDdi3cF4oYdoLQ2SDmhj19J643slalpHK+2vzu0zdGt/x5S5
PdXT4m5cO1MXic7lGxUHq4VQUiL94e+/isf/9ueTcYDkP/Y87yNivnbtoZvDpr9nD7nR7cNoDgVG
3yl6sTkJJB7iMR//oLP8qOO8XrJIYJaEKH51Un+4ZGltoxdYehzEDPvm7pNo/yD//u9V//1rhX4c
MDQBdmmHsOx//1VsK8t8ptLTfRaMAx6mkClv5VARIgRZzTu3DNmBQnRJW6IYccv8+hMgi9tQNjEr
XOk71i6en5mS+UeIXtG1AjAvKX6VRHXYmRSpkAl5CrwLGPbs+7QiJ95jZrUBIyBPyB/8vVO46+1S
rDrxSf4ELhtCOG0ctmLxeKpp6betCyeC/fgLoxfQNYHTYdByLDQiQISltTBqbRjZWBkLinZoP6f8
s1SZtrORYDlEIhzUUZSyHOH4/w6BIiQs0qV7rFU+3YTFJPcgkar7iUf806LUcB8anjNM388SReV9
4djjTeshBYtOTpfW+wlbG6ZEtz903Wxtgdp9px6K0Xz340toLFRx2TxtBwQm29KuopMbDWfKfDqP
vJDmTLb2Tx6G6DHXIHVEoNe7ECDtKXRi81qwRWFwDop3vyxOx+1OD7sIOg7c3hjI8A79Wmq/TjCO
WFvjejVxoEy9en8cP8kCb+s86fK+Ro/y2HVZ5e/nploh5NIZt3i3dt4cNOc4XmBCeFjYnzFB+juh
iO/8P9LOazdyJNuiX0SAJuhemUwvlZQyJfNCVMnQ26D/+rvYcy+mlFWoROO+DKYxPWImk4w4cc7e
a1PDvulWbe3nRY814dY95IFmEa1b2Dg5g9HwUv6d6yib2CE4h1HGxCMgnzTL9ooyJXeyrDp/sDWI
KGWFhjKXwYdjZdF6aIiGF2sHtimslOMU64yLYhCtADTL24lu6IdOXkAHXVXjg6UWnetgRgorpWXv
ERRNV6Gu15uMtDmvUlw6XoorVpQc9IscjhlH1+reY1rCJzexqz1xmBxONCX5ps1ltp8N3fbz1s23
tBmop6ZUYjMEPLwadJmdEllOa1XWDO2dGh6C7M1AbCaHfjG87bw7Eucy+1ob4N2rrRG0XOeQ/Ndb
81sPDs8reP5SLxpSpji2XokNRn5q+qgCSGjqUfeMopz9357TbZvi0zeL9lV24H7CsqcplSLFwg0C
ALFVRx/AaXxd2yYjC6VX/XlojcMQlVXpmYkBvCpTy1OlvEzyqV3Fuj5vEbri9Gui6BGQ6a2yAK05
wPV5kF/Hc4dwMcp8dIYlGUzSeG2SML0Pa1lvZ7pd+0rLh0OnddE3d6hgzRkqnUhHQ/GfmNEiIS9t
6xhPbbUWTO2fShSTj9D6pxyMfKMNDTPLpNDWMS4EBlv2eFJthpBhEbw00/gWSKP6qTSA3xJtGYHS
VnW+wVxxEbiaBrPKkMhZJtwrjAbZnr72cFDtaGLc1tGskEU3b5HQO9umhm3m6RJOyDqDiJj0+hPg
dQCurYN8epw1ptKA2ZnIuwrU1NkNjA2zKP066qfwEFrKewXjYIvb9CNEBuXDkIQMbhrBJ3KfajMq
ISFKStMRQ4AHe7Lrz6nn8GxFNs34cFHLZqq9yyoSs3pTHw7AmS1+6thCwqfpD45OK2Gwxh8W9ee7
1oRQP1M7xhZciGslcpujYk3FejZEfRWU4OQrObhXpcxoT7jEZg4LLmHSFVCQMY5N8nHpbbdzEl79
fac/czUi5dcJZVZJLNdNA5PUmTlgboagCa1Wu9WjiLRpFGDzjRoU8X0oKvtn61jysXHQUhYo6S+F
GH71brDzs+9bpr5kdmrQ7M83UVUBIDaPaOFrFBHDWmUdTS+UesvH/++GtlyCjG0oObwsoL5gonzd
0EBtBNrU9u43XOfjezP7gVx3l6qlSxc52zXnPCtFYHARMTHk8hmgGwQdJxe2/0tXOfOJ0M3JkjQf
3G8cRMBIBjo8cC/tLtgYvxYZ3LB/kmkFd8zgdunqWZGRGCieRR/FbBzATUM4H3DZ+/BfuT8dzXU0
4Hg4pTBNUmqc//Iy1WSlqvV8y5Q39Lt5SrcpupiNikDhoOjZJVLI13tHVCRkQ0RwRLnyn+ZvSc1p
O0faNBU6g98IzJXXqr4a+7xeF+Kvvt69369zVjcPWCo5mJf6tZh75yaenWkNxj54/fs7e+nbnDkb
MZOVKIf5NvCnscF78k1Bvt39u1i7BZRhk2SkkTVBahjUjjNDGeaQwIjULLhnKExPk7beRFhBcuEN
PTM3cgY0iLzEbWih4OT+nD3Weo2viyFPfRewVcZEBQXRoRl3Cf9tMO0LZfvZ77NcTEABwQyM9RAW
0dlXMuouE07VlXf6K9PZ5vHvv8sf/jpPM75GyjLVFudGMWUwWncOVMLg1T11q/rvzpV8eGyTKlQV
LBhYGEl7/mKyMs1RAAMwlbt+cL34hOz/wt1ZbvV/F8vlOE4IGOZ2cqYtshrN5af6xcVVx0PWi0Az
7yAhfldJASHy9IKF+bdLsN0sSzLsIJOtxz0zSUa05Q0gK83J7ifkEeseOxS14d9/h7P3g1EmbkD8
ssvZ2OB1P3sLxzoPYlUfqpNqDus2Xte9itT7e47g+e8X0pbn5csd0xd5C1HY/Ob0EZbY7l/vWFEV
YKHm1DiB8TaovbRDY+IyM1vEgWWX3yyaL/q7RykxW80ju9DwHSvKv2sI8H1BBFhEjdMPAM60EHR+
/RRpJcxc1mN/F+4CZVso//a5W/68o+MMpilA+O3ZHqopdYSGxezvdHX+YVbmMxCXv9/H314csucs
k/1Zo93ArTx7KpJORfaMGO5uIhuLCjPc/P/+/tkN6rvEIZObv19z7GEOhHr37xdYnqgvz8E/ryTb
DH0T+MfO8pz88uaMw4g4lZXlPoNrqrTpkbGJj2NkBZRkL9NyHSoMWf5+zfObJmgUslwSBoSyjddq
edV+uaYmS7MrkpTSH8Wfvaai/v/9/eUt++XvC70qJYPF8pRlJ5fhanWhBji/Z0vlSfMH3gRLAdXG
2Y8Su4DCE5pot+YcHNso3JqiO2S9vQhkClCLAQr+8cI9+9q2WeoOdho8vKQCclV6N1+/kzaEpoPe
ID+V0RO+r3l4diUTwVtdPgdxgfHioit8eXT/+2T8dsXzRxsRbxINepGDg2pw7IvkCi6cV0/RO4mA
aAArhklIyA5KKY951Z3+/huesdr+7/LYwh2WQrKGzx6SyYhbNIkhQ7q6ObDLPnczGnsEL0Qgxn7f
BzAyezxkU2UdABk8KMx9LnyEP91ztkNKfXYumHdn9zxOG0NrmTGddMX4NirtdZ+RHoLK69Mp52fq
pZXlRj/GsbkuR9M3oTV4TEfRpSQ/EsXaEUeHblRbjbmz0vTmiEb3wnbxxw9IPhnbBnWveo4F6wBI
FxNC/lOWs5DPQPRq1/VagbSpwEdklZPfWO1bYqcXau2zHvh/fh3mZ2AJaUfT3Dv7dWQltZQA9/yU
4qCS5Lg3BccU+uC5+cg6a/SvjiSO4sJ2cbZr/X7Zszd7YvQSNRUPRSAI74Arjt5teCXUyIxcPx6f
gwDjqrxBM4P9M7qwrLhf3/vfr35WZahlXOIyy/OTkjLqxJV6zOzaZPaCmcnKf/YWXtk2hEQ5RFgX
kAu8MXv9yHrr3szsFcXFpp7tqwofFXvRXqjMcEfCWFKjfhtINEFDoN6atJ42Wlesq4FrgNa/ZQPI
aTAzZHKjFUsTXNy++yxzvEomGZWLuHugz6gVuHMUa50UGL9R0X2LRohh8/yM5+QIJRfzx1Bhp5R+
TnrL1Ba+YfDAhCz1gz7uuqCiDWpkj1kQPliFehuk1QqD+Oj1CAsluEStKg5Ora3FVN8T/LBxS4Qe
Y+HM3pBb6boizYM6Akcp7t0VmW10pogrBJa7bSz9o6/FD+xWuE6Hdt3kxqqhdxSjFEWLgg46DB/q
WHarROpPGrkmtvORMoOnE/ndEvQQta7fVsRmIS/BuR0OGsqn/moqxcOoDFdFUq/LifZoj7W6kuHd
hYXga1n2vz884xbqWAp+9vqviy/rAI03WmUn1XJumfDC5HJHuPWDchhDUpymem3m2IuseWsk8xGO
6WNESpiGaoBZ2I+iU06YTC6tkMvW/HWBRnzKMOifqhd4xtnyZJTMiyF6Vqe0fjfZCfidBPISRXus
k42L2kGZfrT9g9HRjmkubIFnIdLLLUGJxOzL5LgNYvb8loDYSXprSqlU8XEdZ1RZG0Mhmy5uBWmV
yqh+NqiTfs5uix/DbqqbNpt/on2IDrOmqmuCvaxDN7jtTVMTfkCN0R4EjfWNOqTd+99/PuP3nYzP
Kjh2wIXhcHOeIutgkUAqaZanxt3H/XtcPjkzzAY3QQ5wKxCSJN11qL4iIvXK+pthqz8b8H3mXFw1
400AIAT/i284P6DKr/ric2QImikN7y4O5ozRH0SH0Lga1ZiOb3rrJv8KFPKfW83AmCRYfmu6QWdr
bZyEFQOpqTrNoj0GU3qbxuCbB+atFxa4P6zqVMsaVSBTQJgY5+U4wEKt0RHvnYoM2TSTiOgdYU22
axX7fSzG/CZ2xXgNM2M6IhJH7x+P4kLB+/say0cAmrkUWO5SV3991Sw7zoegk9Uprr9DJ78r8hmR
TO0h/HazN6FmFzb537dQrsf+SSfHZGrknL1EihqWqplyc8PCtd7EMGdIYiDahXYb7cxy1B/ztClQ
v2pYD9qLGed//LoGpx/GlQyazgFJitoh5KuL6oTyBjM1k0GPDKq7uM3xO07qXoSF37nWhbf3awH+
zxPl6MI1qWF5Iwz97EtLNQoYAiw3OYLOKYm+s8d/XyFwY/97jX9eyl+K8JhcCmXu2+ok9K2L0qGd
iPcwvyMoxtM2+sDYSf3bT11x4QFa3oazVZG2KVxd0mlonZ3XjZWhYXwOHO6o5j4QloUYrH8EvH3h
Fmq/X4czE9wkzjDkB/zWAq5jdM56YTcnqZk3MigelbJHtZztwojZFRIpeEcPYC72rWiIZJmpoJs1
0rPec/Pqbkg1/++r3LIHff3eXz/P8qT9cr9xyebT7DgNFdmNKVmdeHIQPhPU2WyG9OHvF/t9Q1wu
ZjOfo+GCdexsSRqBAc2xNHGJkcWqEpQwdO1+dvIdwvcLB58/XEqDq0Prc2mEEm/19XvFE+vfhNAM
FW1yb5mle0rJRtyEif4ZBkRB/v2L/eFX5Wrk48LBMhZa7derAb3ttKRvl6tRbFVyo9rFOtcvLDq/
v/U0JGhO0rJWEUL8prNwce610ShPldmsZd79sPHwm4bDKpASwyqvMI1ceC1+f+WXSzo0RXnpaV6f
vfLK1NjZSBDdKZ0HfY9VUDmqtTI8/f32/fEqIP44NKlLP+TsuTBcWME4diXhe8Wp6MW9YUQX7t0f
DoYmLXjdQEcCNgvn3tefCIm3wJg1y5OTfzYQ/uphQttLQDBHwIoh/uiL4jRj4krc6MLT8aev9+ul
z94xA89M6DjL7yarXa21iAF7/Dx/v4d/eASXfhi7H+Qcnb7M1+9XVDibEJybt3bf13CPDOsas3h+
nGMozX+/1O/vFpUbWDnN5lm0fvu5lKTH/GEl8akjUZ4HD6V1ZAArmpjR+lWdzhcWzbM1CoGaQJID
0t5Sdf33ZSMNadp3ZT+deg0YqlLkhCx2KnDbbKrWLuIXDhXSuDAn/O2iiH+Zo7mmgUV/Ic19vZ9B
pmeYjzqb/DvZbQLN5cATTemxNwd7M3J/D+mgpJee0uWv/rIcAyIlYnGZ21hQeZg0n78JNa0TEjWV
k44Ue682WrohzFTZd6WGu1yG2o1ix8MTB0pwRZTKByeUGLeaPk2fZzvFH6lHZAyTWZmdYihBxzyT
+u0cxlQqYxkdSubkf38Yzh5uHUEbbUDKZBjocJ3cs/s0JrHbhGbO34fuYxFGo9///QJnT9vZBajy
v/4QAj+w01vUOqFVETaBWjCmOScaAFmXCJpn79B/LoU4i9Yv/U1+g6+XYqtFjlJr5amc8RS8JYRj
j5c6p3/8Ov+9hn32nhJbCSEFMfAJ94wQT5AQEIUEhnFhOYBceuHbnNeotjpaU5Ab5UnV8hI5tOt8
y5K888eacYrE3bMfeNy+pXjVj0mPJhS8FD4NGzmLWTeJX8G6oivF/wNsnbNvajJBONsvit2MWPqd
MIjFEhWAAAykAl5OWDifxOhYu3KwXyJWPT+u5o9UUexTgvbNT9BymX4X2cwGYsMkkx2Bwa7IM1CA
TZjSM84Jazby0WMNWUTzkUbormZ7oTkQxYxTC/PfY4ZEYQKn52OCrbYIid9IkouwcmoluUnxK7KT
9wHt/zoZ6xZykgQ/JQUmrnmwPhB48T31FBoAM45tngKUMznTQM9JotM8ToeCRNhhCQxxgAYoWATw
81tSd1ZlVFCKDrpzPyC067DozVdhbUON20x6Q5FqK8Y13IAYqFSDIgYfCayEWLRerOOP1lPL9Vyt
LnzbBJ3AKu7CaQEfk+pjsKRLVbd6mb0ZeSjW6PbtFxvj6NYAAbUlL6S7wSKCfFdHhcTECiub2g6+
JCB0LWPWIjVNwZYQtbxWrNa8k0Yvj2qFvxJXtrwCYVPtU9juHknlYqcRGvhit6HcmkNXr20dU6NL
uqznRIZ9KHBv+XOWKesGw6hPXIztB03/KkVorYic1z4Bdk+rqGOdn9RBQFyzdFzL09jBuALwNImG
DXVe1OBNFWB5cYx0Hfcdidh1SIixIEjbQ2xlbkMSW95ct2gfy9YSfpoXAXg7EFpX2RDpV3qYf9YE
4CENL5193/Wlh07a2jQzXI+uwHmO60QH8cjCMMTO+Aq5GbAPruW16gRE/xSxsasEhj0k4811nDrO
IR+adme6E3NkRr38yJYGy6r+yRNjk4M4GS8hSTvrVIc/1Hehva8Ri3phO2XrpJne9eE4AOommfSh
tgMYTxH9tCqK+m9BUAVbMwkIeHdnczd20zvibwWXq8OP4hA5bEFVyPwog31WIePb2pqWrB1ZtHtp
IS4aKgS08VWfHuLag3iO/aPLbQ/Hqr5FAB3uCjmIXVB20LZAUKCNzwzcUuSirYy0+2wG5bWeTE6D
jR1sA7vRv0mR0xCUVcSSOdnPUF5IKpRZjneX4CeEbM28lVljI/iW8I6hZ/l9HCm3BFQ7R6YhhMqa
yegVOs6DrovH4wB6ZkPAO46lqA6vpS0+FJfAS+SE5kqrcVP1GU5pkdqvpJ3TvqYMXhXotjeZQuhg
0GrjXovzkZ3UiK+JfO73MtCCu4Csrb2sSqD2Y13euBN2V9JhMg1rIYjEAlK6ouOFF2RlI9Uew3We
xRoeWIPktzaCio8fZutE5psFyxIzHeKvtHZ+QjMEeIf9Z+WkOu6TPODoUVbNEW84+6EaXg8AKfZF
4NCKxa5JdyS6ddR+9KPSKb6HuWV7Bv+4MURn+iMouU2fzDY2r3KmcwkZFUgKDihl0DdVOWFXqYrK
rzsV5r2LbTrWF1/hiLEnzxa63BLYibo0vLL4x1UsIRZFXRkDQmuqt1DBLguWC+ChsBX6Fl09rVrT
/ogsiyhfuYD1HSciGSHMVkbr4NtOSAebMwvwo+OQBdCHpR+1qoVrppVHK4iFh/atX5GW2N2H9M42
7WKP7aq5PEQkCm77AjQDseo1FvmZpn9aBx7/RnCrzTB2CA17SbrYWKVTCO5BxoKP3HA0NEBdQZZo
Qbyh+I4ioC+JS4wFbHx3XcZo12b4X5tcIaOQnrT4mQejuqpxPq3i2n4lDJ20iTh9Hwr5UWHNYeyQ
vPem8mRUHUTE0XgjZjkACscX7Zkvk05WvxGxXCM3C6qV1nVAVMkN9OeOmU7eVtE9B87UC2wYMEWr
PDTpyMesrQzNXYS8LlfJdGNYzXtM4GWVNxguncLYWpAevKGmpojCKADAFBH22E+ov2AOyEf+Rd7E
LB4x4MYNRwZWjMfYlrh+zDr7buf5o4VK8anrlPw4YLY7THMZHkPUADXWVaBP3aLvtBcoAoYy5U2E
juvnBYZDjIEIHt0QXaOrYESiE+BrkWsditD+IFsXJiNO2ytpu3DBBql41Mcq7XE54gPn9Bc2PeN3
q0q2+iDEuk9ymBa8JxuwBtZd0mnDFjGSvAZNBh2sEsmhyVl7l1r3iiI69dMxGvCfmp8sQpXfI+dl
uSOxpbfa2kOmlmyq3p22gFjINmaGxKM9dPSV8Hhh+cJ8KYxpxS48H/S+G/xZSv2+SiKrR6LbdTCu
gUluYwTJ3qC6yXcRSPZ7vTSLN2ISiRKe7QIPuDqEp2RcGLl6j83OZfTlls4PNylaD1AliA53FiSk
lqT0xWRQeDoGSDidIr0Cfv9sS/PF7DpSN8G3NEYW3wGbTDEgUBmaPZhBy5pcDxhOc8w6Jbw1Y5AA
LibcVSsNDuojCXvoAcfMKyDB4h+KNWHsgizh/k+h2RyKiiBlWqwkIptheKPzgzGBcKONnRZEuFD4
btoMv1CxYHYK8s7IngblS6wk9Gi7A1ASFZmXkQxyGG0xbvTGIA4VQ923PhUMIEMBHjYQH3nNDEzi
JDyobduuBy1zngOtJ4MizstdZjIjQXtvbByACD4TZv1ZQjnDqI3kDKPMbD7Mk4M3uRMJppdQ6+9y
QEI87mpxTbSXhrAz+6xm1sYoQdUoVasBfqrEN3OJypik9HTHvGS+qdBw8D8TBH0lrAEBLL7N47Q0
UxHihz6bXXAv20xsQ1OKbavC5cowkGMh6qrvRU0bi8xTB9uQoW0U9HDbtsD2uCqVtoGU3Ls3WMV5
hKfafXMa7ANOo2g+8DT3FqitsxbqgEZ4bHlRM4onCMoR7tTqu14o7Q8LyyCGqnTKgSHOuYlPcmad
19MOwoAY1JNW18FD0IUwQbp63KaFFvihW0xrK2TU5hYzC3LgkFFiKmSJze0UPqjwRu5ExO6HvBeO
gDP2fhX2wZrzZfUgFkslaG9n3SqsO8CTGBOO5EkjvnW2saMS2lf3+HNdGt5J59xbhYQMFVBTRoMz
lCQc1R8Grh/ImNmApgBHPNmdH6pgJlYXlLgSTh7rLM+WR2hi+RNiKpnkGeo2tKJiExMK7FfT3Nyo
bY/aNnH5rmiZy/yYxFr7QFzzD0uqksKne59GmGXTaDTXfaOrfqpq76O5/GgjDTer0rG7DQ6pLcAn
QG1M0W4cGf0wocI34LCiV3WkfYuY0HjECIOka+N5UzUmIwN8rRsxaeN9ME7VSol4GaMsexxQfPu0
uT8dPbHxuI/xAWTsTZdrvo6+Nd+8VWr0oCKuBT/MwR0nxrQdaiJuBnARnjoO3RYNcrwbkyllvmNp
m7oJx7Uw5gx5PDGgtuA5tWQIQMahBj5OpsaZIsnaQxxn9Z1Z58muHi1jBThquIYn3f7gxk9bvU+x
og3g4deJ/c8RupbcgjE7Eg6U4FBOgwes4DjTsRduC863MA4dgLFUHxpa+qg56onWPbWlA3sVTYjv
VoVzjYo73JgzVZNRWe0tRCsOCCoo+FeZcBjZpM00nEjZDIk+nPr6hRicq3E0X9FmVXhMnajAGmXW
bWz4QcX4ZynhAB3jjl2ex7QHICANMmwKs1/XVtt7ptq7uReTWK+tdd7SiTcectE1MYsGNHthezk+
/L3Z4vbUYY4AmGKCHM8WnuJCWGvXqcpdOseWZ2rKS0byuJc1dbl3Kqt+SmuNo42TR2CLGzEzrECi
mnPMobgmkxqQU9Ya6Z4uwkQAahLdahW5O5CNGvs+il1ou4247wfsG2HETIyl3rm1YnwngQ3As25q
HE2gvO32BaUlWk2mIM6BLGBS73sl3tTAH/ZJxkBeoaL2M65O8srwDjDEXE2RRMYuU+hbAjIo7S7g
NDklj2qlLtbUytgnlf3kog7bqE4TgjhrMMayopG6GbxkQVusRCp0SK564qfDshZiBPUqK4k4NTmm
x1Evuq7lxB+GnlU85GCkEt+FDkdR7yh8Ui2jhAEqwpJpJtM1lBaijLTEnK8drbpN6+ylg+G7GyxM
lF5nYI9UMrcBdgAgxx6JpY+ABqzRZ+ZkUwPoWjC4OBl5NPG/Rt+pAmgpQQ19t6JwfLPVoL+dmOLv
+AMjQJs2+gY0EdFgOJsaNGa7D1gZtPK5zbGY6oVj7O1ktHf6HBmeEoDmouLo93rc2Tdp0PC2FwsJ
sSefAPpWnfuNnGDkOIF7Q0cL0JkpX0Lb/lAyWpE6B5DDSAbZk6s7yraZlPKHOxEAGzPf8hFmVauo
BVOh5FGLdzFQGIgaOD5ZGVamUis7jGd0xRgDeip0eL8OwubKGnAEqIZjEH/GNiUmhepgMExOUtWk
bMUwkDhlwV+7VeXoeGB19LUWgP4xQ3Je8hQ0IRliNMAMe17R7NFxEhkfbgjroypheZPpKrxCiNCP
hQmjJAo0iiuikaSLS0udBAxB1Rg3OeeKquk2Sl0fCSwd71udFkcdt/2uMZmuCLMKrxppYprPTQdY
X9zdpLnZEZemd68AzJ2jNSbKN1xJsFQHU25y8PvPEUvNEbxA6idjCsiVp0q/pbSFmFFGsOrcsruH
zvbRD1D6o7Z3PUZm85Ue3XfZhiC7ZMUBiF9ET7UXStieNYbyp1LMdjV0kiFyW9nrCGW6r4e66Wlt
xcEPo2vqx1GU8v0c91mUFtZyEzbCzzmwf+ApIsFWL8p9aypA+tV8KuM9Mw+IQmatQZF3otb6jFJz
3KcNCbzBmGTrTGUEXVUkJHsaDlVSM2T5Tbb6u2UYygE03uhlc68jU8PPxutFRnrQ8/rPBCvAh7Be
C8tud0ZW0kCxhUYB2GAQL8lYR65HywRn8XdXnZ5srDiUWBOAPllR6CmZsrU7UurSfARxV1CzItQC
XpSW5aohQWBj4e/27KaVIA7mE12MHp0hWhJm0daN0eM3i20mgUkNyz/O1WgXiyDcOXXR3EW6Y9/z
pQzPsnk6YwdZkRxeoYjhVhPYrFVqKY8mL3CPtu/WQ5qLpy6uSPBsM+O1jXT9m5ukeuzVhFB9zm1G
eBhL6bEXiHKyVkL5UYMnrFPIJyKFHDkdYEwrwKQVWaPvpNuHPnbZn3OT9msgNbixHYPlE0XsJnHt
AD9Y9XME5fVI6wnyDJFgAEobAGuCn3iaJnFX2NHjnAwkKCoqOCXDKXGVoxilKcnrZHUfA0lrq0pL
q13UNYL1h19PjchdKSdT3pkExR8bs7SPsI6jb7bI5k2eOul6hlBMQ7fia2jLuV95cUujvEntkYK1
LRqafoLmBbnRVmG+sbl8EG0CpwqVxEpMmN5bZcRuNZiuby1aojCObTbQhfhuOd1NjAPxyi7Y8Qr4
H3w+KyLXgkzhUHV/MFmuN0pX8FoqpvxBvvNJRVRMmSWHjS7K/BvFYU+gFIwroyEsl2NjCX/QbLYk
wKYLXoSzwVxZ6cuMiXxTFD3lxmTmaw40hAmoE5b0qs2SXVsCQw9t/RNUB/K7ap5XVW3CnhPOZ1Wp
NWzkLD2w5JrXiIsKX7QDiqkwNJq7Ou9GTvBZi3+NvEPPwIqycXDdkkgWEGiPp88zkvwnyt6I17Z5
j0YIMSAKNONgFTz93ay9LbZ8L1IJG5fAnqmqyWX4SAPyZkppajck1dVrMNf05ERPFna7AEAT58qe
gfYaSGkPrsOiQF+rI50odeBLAKZgPN57hhIp3zPY66fe0KJTQ3T4tZs69jMmQfpTnEs9bm5FICSg
ApAv5k7YcvJxjBrrlhC/tbBgMKp60vpK2OkgrEqZv7StFRwBCDa7iDi/XaBJYtNTU/oFwX7bkZ9l
1SWDfjR6fprQCnUPKJa5LgcYWHmQzNsycfWjDr5g3YwazkoDTLvrauX2n4yPJpSbuZh/KFFn05Ct
RmvfDiLaIE6FE0XVttEkhAVZKcOOMR0ILCfi58gGEkViYe2HUeycKn6oMQsjopPdOhMt5zI1SvbM
zetvLsjyg07r9jgDK2VnaTTx2Wd29WI57XNQZdFRA9y1TSUUozFO3kM5Dnx8GsJiXqL5grbDKRrL
AAaMRaSxQxk11BwLhJ2qN8Dheb9NaAVT6KrrvDTaHS+nsSGERGCB06uD0ozFvR4k9vM4Oz854PK8
qKw3eCjbTWnHuPSUwtkLsy5ZS+riQSqO9EluAkdSkE+kpUr80ut2e0XkJnDeWOnXUTfWK2UmWTKp
Mtx4uVI9znFLHAJ9CQDvVhsE9/wYGoe/rHKJuYSuYGsVwGQLbaAmLfNlms3+YLJggBkcdXjNjTo8
stWJpbmr71FjqDdRRWuCOPJ+N/X2Ql5MAcLkWDoTAcElrzgHmPTi37EqRS54sjp/i0LoKUWX5Z/0
XRGMOQ0L8tSN1rVD+NFdRP7MSc0FgEOBlj6BQkIevMypQbDvY4WD2yB4sG+aUcn80B5Lmhdts3KC
aaQkbXvzurNoxc067EGSQJ8xhaIaGOsPnIbDjvgdICnj0CKfUNE+b5hbQO8ZqmJjaEZ0rTflAF/T
nlFsQUNvsN08WZN4ZrimUq5Vr2YaSYgCNad/EDTtXtQIQRWSWfUg6N6N3NVCWrkTx5CkrdqD48KS
KvCS4KVqm2c91wHbNLn0e4zIevG8sPcGea+Xgp2hLcxPhzX/ys6HFxSd1YGIHa+QqUcDUHmJc0TJ
Y0jqDs2DdjU2PQdLElzWYIxZfql+XxIbuJWeY+3tWju577WyYUgAZxr0or0JkiLaDZWmU66jFSE3
JT9IiwEsb5wZIY7srNLT9c49Vq5WvZhz1QTA0SWh9SJ+7NyIE4oxvETVAukW3L8VG4C4d+gXgD3u
stjHtDH32zzPRbsxciPw1CS4q6JhuI4I50zWNKNr+RijtO42Sdu0j4YuupUqYxcgkiSgoI4M9QB1
1NmPMFufgkaVPm8tE0pLBvtwomOsu9H3gFn2qnBCckqIgtsG2OV3HG+CPU4SzTeTkGjiktCeuSNv
Uglltk26gfad25cLqdb0a6f6mavFz7TMtRXQUNzopk177dhzlmzWWdDdZg7YyM4BU028SsKZKdLX
NdQmervpz05jVeyrPFtiiBmnqJ0dPNXqVFJKj269I4Fi7SavNM/K4KooOtu4Bju9hKj2bRxvG0bE
32asrQiiRLxFckd+MdQcgj4bSCq5BqHfUqz3OYXbW2CYwvpevgVZuLQkvzdPeXK06o12v3wBFNF+
WW4s6yggnoHnB5Ilxnw/s4l4yWze1zWAiDIgoUUzam1raUBsW8ZJEKTcgdq3ClgUWSWmqmsPNlL3
OewVb0rSR1wczOrwfW+SzDHvSJP6OenacUrTh5n3fasidiSNhIZ8Bv2d8LNrMUwaiUGUvFKNP2Ar
Y+yxj3Z/m2NWNCFR0unUc4vCPc+C55li7FrPGfKs7EmJPisxdA+J5chXDYac706QBbA+azPbu5OI
dZK3/clWjfng6PGrY8jvYaWCcc/gLbRaTx/MVgC0j2XDD1zEK1dUrDAl6AVPgJi76Sp1OIoS0Bp9
4cErY4UwTYVudBHTneiKMqT12zbkL3M0haTEjMQAumn04OohIgxeVhDzk2m09ekYZYw3WIQn7tZK
DCCi+krvSS7o4g18LTTMMic3ZSoigKs0bAgHYVMTdvcgR4YpdRzZR2IYXljO9a3NvGNlEA9wY+ZO
4geIZ1YFGmWLFx9ntKciz0AXSA/IEwbvswLvkz4Qe4+X5b38yG3OSkbqlOtSUqsBHyAjagg/RnuM
1iRlzcWaIcdzzQK0YrwCkSoYf+AmSjyDThGjGJWSBJjzRlcEJ8O4GtV3TZHyWLXgIBLScbz/4ei8
lhtFojD8RFQRG7gVQlmW5GzfUB6HJocm8/T7ae+2tiZoLOg+548SLGelBoptAaJG5tK6ullz1T2m
SYwcfCDj5dE1i5LReKmbYC7HT4tzap2TEh6QbfRFkzh8rCmaGbi2twnLTu0vU3rGGdamOjucJXwQ
51/FRnxMpZjJhHVId3ZAMwDbYowuBoxtEWUs6PmHLmWzww7lHwCe/3VxP/LHpqCDadncbfNtNK/z
buieGl8HsY0yRU4ZuZNJTkmy48qYchrZX8pCfRXeYoZ246NNTLmqmePyVUb+7EDUrqtmKJj+zS6w
Q5GbWZy1XhX1sTCz4qzDI7lIz7uJZN4h3WQDX5CGVz8spV48WFNuXmqQfML4SmZFve9eRhxJayvV
JjLm63vLg/laEeqBiR13e+846WFx/ewg9Pu4rfgu4FRZoU3ZbBqZxWvld91GDa7aQdfQctWU8YaZ
gxyJyjc5+kp95QOur6PUeTfK/JXSPI+3uo3DJYnMHe1bzs6fTOa3qJu8DUTl/DhYSMA6d7T2xEdM
4di2xamaFEGdrbdgNcOfS0I7PxNL+pSYCR5FW0xnbfG9oyv5HdQAf1YtWYlTZsAG6Cat6q2iwoVu
8oC9l0MTkOkWGypWaz0SiqRPPZNnRSw6zIxrrqDZh03eRldOE5v2qsg4CCPPdkNnJ7t7Wi/LDR2K
RuqzINAWEmYTodOI5etgnAGyCINC5+kgQEDKr2Afae4gSE+D7kDIPwHmbjoJNK5jFvs0GYVgNWQW
TEbTHidML0fdScyvjG6qFcHqADKKHDJSU6udZw/5zWAi28q0v2VUpW5T0dBHYefGuUvvOm7bGtax
yJcjimr7IIRT720N80PlRVSLqUR9xklSh5IyncBm9qTcvTC5UTj6KafIqKzRhydrgIghQKU90kWg
iNrt2tApF46P2EDpbTgUsgEIqpU/U+vkZ8uy830pwmGw4+2Yj1DLy9vSDGpHc0gVuoPdP3I+z9BE
WEdTPL07y4iSU22q+khACgmQ1tDcgBQ92Ky5Z6xbYGEbmV5aNT7ZjJo7bbJAwzrNpujvzkrb+pfj
q/Y827gtSrcT+3Y256d66IGZmCkClzmmJMcMG2FxUbHwQs0ffxKCOt7lWFL/Pt/jHETGSVCP8qcY
ZrHJvCRiXx4zyGyd3zDc4wvL0b6xQsivzrHKLVVzdCHdI5Zs2aRBlrrDA3JiIvj1RucKixpkXdI/
0DblH7iFzb3M0hp1RUEuTZ1RWcBNvLTZvAVUVWum+oYC53o8l0aR7VzP6++ToRbQ38Nw3GvzztDq
Ej2DYCKeK2KvR1BUkToved37W/gddahFe+94a3T23QFfhuhI94x8ElSqKNCScXqoJ1mRzn2PB7f8
igIh/4+KyW/FFgIv/e0gt9gLT8vfRsvObsM8j4GuZB9iArQv1L7aYTZA6ZqOLA+pnzkHIuKSbVpk
L6nt5qyehn5sHXPiB9CRvVJmhKhA18A1IXMTIyo7qKt5bzqRfMvk/FN2zQcumzgwuPSDomqTDdSp
vnF1xidbo0blXiyAxsXVLzJCxey7WbupnMVcUVBjrhPOnnOZt/Eqm2eIcTG9DFXebjU/zglhhggY
RVSQlG1or2Tm7hFnPsyVkWzgAh7oufQ2y+B8DmYXr52Zy9UzeMQJqYtPPt/qls3MePDJHrwhZ80C
ewKPc32y0aM+936Y0QySSN0KsigjMkjz1H5uSZexZudTMc/tkJwiI/EjEqD7yVqVbMObmJ5SXgXr
00th91DANgTO3rexRn9f7DE5+WXUH1hjMDlAgidctNqIKA08IEGGHxh2yeNSp9aN8rbsbNREfy4x
nqEljpuQ8BTaGytlXMw7YeCX7IM2grmVI+g8xCVe3IQUHnkN49sIRrrhIYvXIF2EFxmts1siH9pd
aPZfhHH6/iLw+9kygshPiQN3tR9H6C5JmPWHPxHpEo99f844rHepxj9HWmA+dWu/IiCI7z6lZbfQ
ZxuIpbh549K9CT7aGjyKb1w3o6NGH+M66+IP9DskNdvOszkk7tqQ8fjsVa7Lv4KMYScDTiJ9qdvX
nbtsWrJ6vG54rSKYxHSktclQfbIaEF6uYTuiwFNDEfqx0e3NPu+uvR512zZLymdCx6w1pTdmYEiH
AkSS/sogakbx6Zh6uxu82XqXxI68aLUnSeesaDeELPGwiOWgeMiDgpZ1KvRi4MG5YQoiWZjg+Fr0
N2WVy+MwDHiOgJ+oR+hXMbLHsyWa9ovSsvIEEmXD7bvRMyFJvLvNSNKlLIFiExJx6CrpWDiV/p21
HlsObqp/Sxc177nhLbspTt2NFVsAivCOlWYHFX5rk/wVZvTfrhrfYk0+0wxGlcZdmDPlIICE9XjI
0sT46kn+BjIVq7BpoQ9Zifr1PbDs4qSj+qd3zfBq6Gw7KRsuyd1zH7KcZGC1XKytp+kPLIiSMP/e
DfpsJM+WPJO17/ZGKH1UB1NUShK6hPls9Nav7vgpkn86hyfTSgPDaKKbjxNq1TqVcUuZx1adgLqg
7YGuHZNBBz0qKcwQFTvDqmHxtSG9WNE4BJQDkpJRqLRfDeSxv6N/MjfJ4L54rTAfLbs2d2xbyHJE
1nDC11wtnhOdorRZNvNYpFS7RE8JQaNH2MLipXPQU5Szl58McUAOpQhS1dI3yjvcoK5cmkYrNh7b
Q0oGNaE/Wtkn6lkQnFvUXZgAAsXbqoM3J8QRZVD+42tabAx0RFCI56b8Hoz0IVpm8ouv1GKTlqCb
R5AZ6pkZVeQPUfHclaC9Odlzd0bfO/fzC+LGjSPUzhbPNO9qyXOq4Pacp9o4Og4A5EXGB2+60GrH
+3Vpkghb7W9jIw1oGO9O1F1E9I74RcniY1NT9G7T0mRp/JB3S74TxY/v3li4VonOztCeQCCNhSVI
P3ZgnmUfJoq7hWgjvrOv0r1V+ovFNlVe4mTbusB6zn6u6PLJf4txl4M+tVpgthBU1WkGTkr2xnS9
k8499GI+dEGK4ivjhlPdH9lZjAq/rbYm21v1p6n46XFHmtHDIr+NQtFZRfuNn13LWG1k9Sztd605
GXW6d2CshX1zG3/D5Xeqoru4pgprfv5EO69pCj3q/WZqf2aQCydD38hGpY+vM5BUK8NxQGLASmQx
dwFp5+POSA/2fPRiiFY7p7N+p+e3sn4ueYEUK/bZ60D4SfYcunxdWzSae4HXeetq+Ll/dyL+Y72k
EhTP80JbRuh4l0q96Rybss4OmbkdjSMVPvsiJ+OU9Znzode/05giSOSpBoHLM8F341MkMTX1JPtO
P5xDq4IExR4Qzq4PauT6ISI/I29AL18rsRdgEHRbrpJoXDXWIUZoxHPDdbLmU2fxpjGuGgW39oes
rrmx7+KfewY8tqNgdPgBnjWTFqizX9zZrw/QldG9+UTotA5d7d+28TxPr5ijVvAbrX2OvG0NjYXw
XUOL021T5DOFE3bGTw6PWnC5kkqeLBq1Y+cqekhsCq+QamVnj+tcUDhlt3qzqVh0ichH+lVUmoK3
HeyXeHDKPbDul5mZ2QPhmKG7sFZl55ECZ4/mPGawTk0ooeyr52hBYVGnnNOpy9FD9Lk4RWZzjEmP
NPJd7parkcY04thoW6B6h9whVLuwSkW2dqezRTeUzcHnvwwN568Pr5aDoEYre3ghYnwNMxw0DIVp
tk1gk0f8ZihZd7NMMDg+TRBtxVlQgzOx2jvte0rgN6E28Luedc4IU/Izosy6izO96P5jE21T9JdL
/QcwudXUq748mv6LVNsl/xtpiYC5qhrjbkjf6UOKGG17rx8xHSLm54+keUmoYBz0XSSnvRj1ICMf
qqnw0vqE6YPWMzNAHexnlDc26jefegFVPrXGa2sxZWo7Rtx9Zd47L+j3SH5tygpyWJWKzwTCsKqH
clWIf5Pg60tPC99Wn+xrCZgzR4FT5iBJ2hVh0Zqcx8khv8P/oUWPS/jqih+0f4FEHXs3aRsg7Yu5
7QnJSjl0Z5j4/V0EadNWF5/92WAw4VjkGWBbWmt5GSat9jqgPiN/d+VFt8y5Usuyy6xPE7n7XJIf
jKxB1p/VIJFnPZMoeL8Qp/vub1vrXEMJUK98SmPSnMG0MNCoPNMeq7Mi0jRRzmeb0kcL08QUvTk+
sow4OkSkIrvRqkt+XI3OEyvU0mND15fnYL4brgbBfIOCCYcpYnLl9G/W9LYfFbVXM52FsbOW1mtZ
0VDOT2Ri70EQUAlikzawnXxhz0K24B0PpAvbmHql99mZdxXq9JDN3brQon/tUK8BlWmVOot5rxVv
/fjt6Lu52BrMThmJlv5X5VyxCAcJYcCZReyoOCgWxNLZlpQ5jVRrZQa+4Bu3a0LAoBPkoxZM7vfC
mTs23yp7dp0TW8bKqT9k/4GcLHRQDaBgQHH5sKSI23ejdvamHZ7zzuN9uPYUaRXvWvUBXrWubZZb
90trn+S9RS3ZFMXWTF/b4dst6+2MwhaxAfI2IkpZgJAXllp/IPWbI5tkj+LLlle3JUS02kPM4PN/
auu32TsW9DD872OmiYctkD8YEePwr3au93pDX9s54jGf/mA9qvYHee2OsHEW52Klmz/FTJejv52b
U9pwhXKKd2RZu6gUrXS7FM+9hyx2uQjnyu22YawOSD2I/hqwkj+SiGkF/u3IzpGv6XDT5/cCbYjR
HTVGLen6Hf1bdoY8I+FEEkQopyiYQtqpukNOy9KWb78jVLSimN0S8bGx8uuIb4ovPt4wxQRivA0j
wsEedLB4MHywxxSX2msy0tbpfLvTb4vsJCUQ3JnIcF4o5OAr4WEI5vRXg3DwKGHqkFaPsb1GQDo7
2hZYkSqRN2RloYiWB+qBtsskLhG12RDaoZHhXkfulIv+YzasTSv3hfcOU8BGnW8K5y2OfsVDR7CL
XuzaL2/fdBdR8z+OrMyrodh2UHHLIPdjvBf0H9QkMcfL6S7mGeYXi1M1Kzgz7geE/VNwT1ERTnTX
1S1wjdENVz16dGzUGV/yB4eYTz0guXhllq8FBcucLZ6BL2f5kM5T259S/5d+hHw4yOlEz+BKdOf7
mwYVzUu095m7zYekfoxMmHjHDWlJ40/7rfJwZtYDJBnbfz5QGPQJV48K1D3COvlKs3ON6IBAhEWE
vfemOQ+meZmNvWrZaPWdPbmbgWvD8g6GBhPRbuz0QcCOjMsNbSqy9IdZPc7jl2vwxHzkyacW0wLv
oaen1KfWzn2zhvYPCdAM9OFjdI9LdSVYsoIRrOPTmNCK+QXoo5XTjsjRonnWLZSXX7p7FPZjNL7Q
MlTJ/eJsVHwsiA1btgQGBHbx4APJVuMlT682Qtuk+8yTjofg6Hgvg7OduMUSiYXlxTGfZXrth5Mu
qZBHJtW9p+JAWES/eMwrYYJ1lSeU9NRH36SJlKygjRgc3sf3xbj4fcg+t3a6b+4jSG5iCwW33O8k
so1Vnjzqi52chgQ9DxU5qaz7dneLM7I9TWJ/U3tl6BvRYJ5BFxVxOev38rBzQV+WrPa9+5jq42kw
P2UfbXPTB6SmYUw9sNcEwlVsP+VqgLuY9C12Q2oV65BhnbEZ1Jo9QBM6RcksJ/EDRSQrlwvYKx/x
QiNAfaEfm9MuPUyk3Oftd4JouihJYC/3hfEbD+6qMd9SDgBTT3GGpgFodMEYP0EjyvG3n+O1lsyY
e+dL2hbkgwDfGlxz/PON9pWIu7Ye971/xU/BSCA3C51qMxPH5IYuAbC1eDJFvknG9rGXpP0vNqeM
XKvoY3LQ7I8vUX3OIyfQGoq6QKwW529oi/USY5X5imKyS5B1ppwHFdil0taJfml957r42amr5Wa0
ubFksYo0dNL80Edagn0TgaLgxOvNlybnaa5ygujlt23BVaW/zVDCQqDYR0fDjUg5fH8YsLvBaXPm
ktEP0lzyR5aIWiIKel0wpFQ9DcM7lWyiu5Boj+qCEzvaqPLHglknOhWu86/yQtHbWyOKCFFO2ceb
PQXNm8H4aRq1inwKBO8JPn2h9jXYp443Z4W0svW1dy2d9lXZ79GY3BF++aciuqV3Buo2zUtW88RF
Fj/PJjG6lQrB/04dxuStuzio6f9qj95N9doJ69XMmq9FF6ucNmrb+mmKv9hxjw4VF5JQjiJ/H1XC
no7eDf4PknkZqPu71hoXb/ya+C+xaYS9Qte7/JsQhETP5fznNzSFYbYxPnoSYns+cbyzl/29Zntm
V8zFp6SBVa3TRd8N7nDqxfPYbETCrEIwTaqtDLhgNh5d/dA92TdfjnVrqrtnDJbm2FSb3Lj0LnnA
e8c16KRYY8IIkU0EHTOiKJNtT4HmiKrP1G+dOvb2UcGHi/insJxgAjvutL0JR1qD56bGi+ueB83Y
ovpc6exSZE+Qlcw3j1kFSUCQ3Dcy8Jv+dbJou+ipU81vk/dDLdi/hWIMu7BJkH2orGcUq6ukmoB/
fjnj7ehBaUfD3Rfpts8o+OSzwZc7y6Pv/PW0MQP/52pTxG+jGxE6ymmEC+mg8RRBFdBXcoJ5tpzf
UtbIRJ/hSRJ0bujLiHBJ8z99OuvNs4NQtTwZKQ8nDkKpP4gavddO3VtPvGPdsvs4p6H4s4RYS9pJ
FLBV8ix6eCaKIermGomXbHSCYX7omgien7HszUDyNZMY4oKws/TxALTR2SVcuSqfiuFVa5489TjO
20Hd6JAMAIEBzw9Ozi+or6r9MNlgbP/YJvq+AtPIZiYgHIhF/kqb7mVKHmrtiFeQ/vTH3D0W4j0l
1n2Zu8AVdLXSthWTS0zl3WLAyOPLs8BYC8STMXOdnv4NiE/rfifrc0rJZVKx5nJ7l+WPTz8G7ebb
xNhSgWiZdLkTSC3ndZNSxCjrXZ+8DhX9WbqCtv5Oxi+/41+I3ECz3kvzX6OGbWzNa0vfU/WAmIvn
ePH6W69RE0xgq6hQapCu3akyjNEVLHQAiQb7hU27VTb+s1H0zXpG9lJ/wtR1AHSIVnj8XukKCRZO
akTV2SHygfg17wEnYbBk5SmvZphy7I+gPrS4JHNoDu2hJdSLn4erWHqye1uWulrEwPSG9hfZTVhE
eP4bO8ik/ucptEjmFBKN/eFLvENAsiXd70NRblFUHNxu3nUUy+h3QRNFYOjjO4LZM1NHIb18G5F5
UaQcEQfOCuZvrbajKf1eATKsm9LeNTMvuzuPe6+S7/1Uvdu2tvOXIfSEfqoqqlLrJQAUW4k5vwJr
htYwHYD6PxwGROEPh9FKb5Qcrsdx3iQ1zeKmWxH5JEjV0/edp52KTB5jS9uU8P4rSI1fpYlNX0yP
ctah8GGqRjNYnHbf8tYkvsclbn0geWGWoKKG21itkkwLyPF5ii1rbSj9XFrN55R5IjQrsgT83D8Y
XLiIvQO9t1aNZoULieYBOdC4+/7m4ta1T8IeGJERJ5v+fZvL3+GFrmOSbYwJu4A7H5ZF7pDBXXMf
gsjyt6UyoCjpvDHac1nA65XQ873aTVF0NZOBNBay2PqlfeiX4kjLwjqDzot0SpTAmOk4Pnoc0Cu5
RFekhOeJiJ9SOm9m3a0GLs0uMzH6Icgx5RF3EvUm6YtBYNZkLi/t0oY+v0ZHFtnPMvCnlGbcYtVQ
ubjMC8ocCnakj7Ji2WqOcWqrYme1vKdoKcdYBMpzQzjLj0bzdlk1npUxBZUzvrRU2EFn0rc838M0
dWMn1PQIKPk2Dv3BzqI1RWg0QNLqS3IKa899rx0rZrsWdJ4+H2+ukPDaF73/6SOHVBVtl3CfxLoT
OnDNlNaBFekb5Ow3zeEKFry93bwc45zpPcMC1wnjaulDKP4vYCLMz27XyMqCOFa7pu0onOq2vT5R
OITQFmqPPtq9a1ZrgfvPyu7vD5+dixk9869PY91ouIfWWNZkOD2IioltMMenARCpc+uN1MDkdJCf
yZnWOVg80NSvPvuPCVlGgTPQdc4M96sqvm8PMZHDFYW2tjFRm1mMkNQuU8BtU95LfCyyGlQfY5fu
szFf+yrf63qJuTPdNlP5AZ2cU1oeS/412kYpGJm72NAsSdqnbGftjhMZgdEGvtgOe/z4cSpJuq+o
O4u4DQR7qSmSY+aNNAnJbTRM1JT7GnKiJsyn+lhJznJvebGRvA4dA3FDaj+ldLBgw72S2AcN1HV1
RFm0z2YCdHHyRX7MQkIXfbXs0Qz1rHV05grrido75FPThY6nfJXiQSiUfGt4eKlIIBOnv5WWS4Cf
XdQbzUifrO41G9jyWszyhsAYyI+TI6Opn5wu+0hngQiQSnmn3E2FpCqCyaqvGevwg6J8LFGbFesJ
biky8pOCFKs7jmSmHx6PlPuj6evLjFyyjXkpjDLw0D+gXMXNjQR84ZSPElrKeBPqhgGDBcdR8aGM
ulUa1euygtTG3kClHFpIUusrLiJCz9BbA9HXYay8nQnASpBjmA5TmHXuysysLQ0Ra9MpHxgzD5h8
2bQYijstkCRqeSamdiXwC2G0dPFAJiV4mE0RKDQBKoO0CpwcU1bXHPx0WFX3nS2mtrgw2p3N1Kv6
4o/6COrlrOXdGGHdhvk8sBkuwLK1i9zZI78XibHXkd9dcmIK/ENln4HsmZj8SJM/m76HwLYBXamO
LQthW+WBoY0bToa9hZ5ubtXaRJTnj/lr3aeHfkr1AKHsZYkjytjs4rFy0Ccin2AzxL2W2uV7iyON
fQ26xUIMmxr6uRmAzD0+KJ0s/JIOlpaR7N6DHW+xZoVjCgG88C0CjOJRWkfRFBBKtrEid9ULDxkB
JYq5wEZGP++IJtwFmM9qC8wEOyrf54y4KRnTcYXEiy/n3ru+RGFNcFe+jEUgNAdcIy3W1H9sa6Vz
7eIeir01Wq1ATvd9vQmssjzpHiZjg5OlaktkSiYd3OLHwloSzJkdxDbMv+4hmeYq1an0ywUu/rb9
rRjEaz6vtox8ofVxEiqMFj20gPdqwzobEAANno2VHMgTlco8lvbybKXWDln3ls6VJ5I+b5DD55of
zjCJba+Fk1+BiabjLqZLWnZii2NqjZcshJ+76R2jKnSkhzuQeI6bW2gf9Yg41IMANPSFhQMbhogh
kP01bbmBzQwX99qjb7G+jeW+Y2KnvJLiSGci0pW6+VbhdDbdrT/9u1trhpp/Gu6HFnEuTd9Dse4E
Zgf+r0HuQtIxCttyQfRuf8/Ed6G0/+LZ44DFOmwjO+7c7j1H42jl6WUEoOumGG64xOQlj4lqtnj5
IXq6QEzZxbarvdFjiauGrSnSR6zf4KGQtPD3e12Ye8P2/xqR0M2bYb6Jy6eK1NE7027pPpgML8Xk
d/se1ryI7GtldGvc83zKtqBdFJ2hxYHkuO+zBhDfte4Ds8fHiIgwiLTmlvfTBDnEH1ia0Ev+W1ZH
p6XHojZ26Clj+eyX07nLe9yDqP6dmujbfr67j4ZqC8QMrZFgFaRjNkmhGLgcbMyJKK7vhIpGjAAu
x2msqHydP8yUGmtvQM1D9gLTto5JIcl7RuhOP9D0ARUQ1aQxOAi5FTxrGHcTZWBI1iKWVNNfdnfR
5uy2Zzqlt8QaHd1+7ncQbT/eZG2cJD1NoIw4T8JaijddDps+UvbDOFbAhx7pFpXPTuOtXajlSFD5
M5CV6TbeWt5Xx2Jml8eXqrNOCNU+NHnEBm6crDr5qyzv1/eWsyL7s6bOzrZb5sLyMKospBKURLD4
4Mh8d5fBMPOuZw8p2h0EAlMSADGGqcBMpmVlOZKGUQD4SuPG9gByASjl/TLUTBNfPCozNaM6ohW7
yWJGOfr0UkGERtHIEG3DZjKp6K5pjIS93ww59GuLl7ycVLW3YzswCVNoJoeh2wZeIS1hscDEu2Hr
5iXqyh6teVraRdiTDfOozVjzU6x0D1UtyBklrJk1Sb/5vKB1XigKa707TTSYN8Oram9DSWm3LZIY
Sye1vN9p6/3Tle4/6E4DB2EQTva6WNBYpnNq29RVLxXyjzdSdPLtiHVrPTo9mmiBTMgi73QXudTQ
rJoqo9veyi+VQP+FgIgc2m0Uy/Jk94QEYmHQ2Hac936wmyOlMd9L1vZb/IUJfvFS0JGkMkoJ4+hC
+DUeT7nEPNNWbKLEA8gzCarQvde6Vua7MUvvatpzkQX9pMytDaYdaB51qUYJ4pANUXoYTOdQ+4Rh
2Aov9WKOxv/VljsMLsW5IQtk2y5QlCb+yx18bBc2mYt0qUWtNwlsxR1+SDREJTZ4J2vPhflLGj/6
2pR6GMtzzS/6QpFrDYjhZd3B9aUyOrQJS32R9RN+VN+EesJI/YgkLd7T+ItsyYySBjS2SZ+rAphO
4AmP14kPdEx3AbEuJhadW0oAh0d6iRyvY52436JwCCmZexBPj4rZbKDo2HDsiBKiVkOAPc5PcP8b
KenJdGeXcIeWlqKOkhIAqWEsvj1jWTZkkxdrPSe4A0fSVz9po0Qd1YLrDMQMYJ9cp7mD6J1pquXk
nOObu3TVX7Z0rLdJVbKA2qbwUV+7RIxgFzbn5wy1RDj2+lMxjT+1rtJD6Rjnwsmjre0NcORkjrwR
ccNV23l4jB2yVa5+Urtbx+j8zaJG4x3+2X9Gljy9kvxCpD01FrwP83BUrRo2kk6jo+6L/qVrTVhg
v1j2rJB4eRBm3XhM7GtJ/kBY6WbzoyOS3DbLNOxKWFOyEkXCa5JGMDtKWkzno6X9uKLM90aGEbdP
WCmwEvz/xJckUXCiZWmDZ7nR+fvq8TvTSUHxJ6KLrdl6SrzG3DojEhLGljrTDshVdHDpFqzakQXn
kwEeDBSYv+KdvQs+l9LZ+EmRnBDGmGuae/pDjRmVUazspv1gFug+RN+/DNOAG8P3gP90v3qhjZDJ
dNA4njPsLPoqT221tVM876gXWxtNiNNtqzvDU4+++89PVB7eTV+kAAwNZsSMQFTRMpHltTOBYUiG
6ST2AoOyVLBaTp6SKKsn/gpOJhPyu9KL/sHsdcnZOd1paCFx1oEpbNsh+SWROkHTPIIIlZmPQaGB
+oqbgv9aagog84pPY1itRygsbad5MXPbtmQ8zDFKWw8kNE37+aJRb5aAnR/6ZLwkBuVydkIId+oy
VLh+vaur7NuKlucim/CunIdEXL2YZDjcmARx+NOM1g9tzU6qilPcrJ9SRijKimJOUVrUx4sTOeUt
myyPu4jKBJZRO9pTdXpPkzCcF23qATQpIN04ET/pLPLxg7RivnZuQW9XNXgIdUEX1pNJ07DP9toz
+r5ns1HhsTSH/fhCeEA8bPjoap+0S8ObD/TKMNhX64LyL2plc/lj+fKT0WQ5G1NZvedgQvb8IvMa
rDtaxcRpRMQZ4C6XAW5TzrYiiv6U3uSPeu9Fv90sDAkfHiV7N/IuEdff0zja6mhrCAsLjQ4xUt98
jpL7eZEvRjg5SdBG29limrU9zKe5aoe9YxuQ+pJq8TUDT+oEejz6BiHMvejDVuXEGOBzrXcWJqKA
gFzQ1VnOkCNpoyvMt6Cs6WSidgSzonFPxhu+VrnXKBmnKoo72UoNHsBFM5zjSJoDuieWhFOu3gv1
vsE0sh6jEq+vjX7YZDRbvAhudiCNWRO0e2WdxrwsmuVdW2C67VGzeCacz3niaenMJBxIUEINy75C
gjMaklhDya5At2qr/RzvgSSFqNqgUXa0bTVlg/ukzaafW2JDGi9i2hiNgqkb4VWXGFhWipypDuME
8zmePiLHdXKs4khgw0Xyw5uvZxt0sbxDfYGDCJp7pcyEe4hGXNTQFD6TPI9A8561JDX3a8HusM71
ng7wjBoOBjgfgCrCB9J3eRnUyUw60V0YGPnEq6C2a4I2VhLdgrhJ7CIyiGvkEr3qohW4VlpRTBVF
aj0s9bkeu1+dvN7hUTCQoUCI0qsarXzfKhuOCIeSDYhOc1rSTsTIa370IjVz/Cu4yokBs8x/tBn+
AGP5YT0WrFdM+1ngRzB/vhwOg/sPFS/6gqIxazIPTA2RLQHF3OjFW9k45g13Q/9OCBDO27tkfvTM
z66rUitM8tFg8OtII5Mkne0hDbq9t6C4sYluvTZ3/WNqAlK57Dah22XFJpfcwriyMCnbrX9tchMt
Y2sc82xqL3gEalSWSQNoIzQcNnX+7i35t9S8+ovNtUedJLOa95/JZFCUyAaQA3j4vTTOzgQVKFjZ
2sNL32aXehF/UZ/cZ1tn+kbm+1PPyKCmxr34QpvOURzh5qWPtAlcvRm6kJQ7W5LNIFoeEDxWwFQA
+9Mk7oy5r+k7q0qNr2iKaEMUkljp2S+uGCidU9ET3rAa/TGGA8XY/Foghw3x+4Md0GCsnc0YCaQ3
UpvdOS4UMV6JINXJKzhVQqT+LZE+fLVN+eEsBSC/Bk8iyGWRk//RdCg3CaoQG8dJ/iPtTHbkVrJs
+yuFHBcBM5qRNA5q4n2Ee7SKRtKECIVC7PueX1+LWcDDvUpBwsPNQSKRN9MZ7iTNjp2z99p3IZ3t
upfb0P4cdBwlaLQEZcR4gCjSD0IxHxtnfKx1T4OwGu7VaF2KJq1fgsBJkD3UNAX6QT0pxNdMQdrh
e263grmxfh47gqsLL38heyC60VHYPzucQTjHTzRrFQZ1QqYf5qp8xFj1lBncUxrDJPs4y+lmqevX
Lpnc2zyh+tOuBckoBqqT6nL8UisEqu+YcZ4W/IH5naiylzpcTWKzx0irGC1JlAiF0UpJyrd1vzAc
MGwZhu7EJh+6H1mRfwidFDSkkAi5DmPoGgYVL0wS9sO2UhYcBsFjGhxlTPwtIbAaNT8ZT5uxwzs9
UJNu69oqjm7cf7WHHLJ5m5qbuQvXoAUfAYNOALc1Ec3DmRPSFlAX1LRW2adelWj348Ev5W5KciWZ
s2oJUD9pfxAPnu+zlOomW9BeZ4v3HtONOxRl/KWqCuwkM4efKrOWTQKjZdvPXk0DYWHeYUBe7Is5
yt+rXORvINJWPXdKZ3KvG6ZmXuihwXd1xcJtz0wgVe9Vj9JOJCd7EdULfLXkiZYGp062MSQJLWm2
cRkN9ckafWc+9E2qSf40k7wiHHHk7Q8kesNmDgDqhGjFXzh/uFdNVQGX6CTqQXdMzcGBME5zQggI
j4Th3stw7N8zXu10bxnrdZzdb3nKtBduXHGAtQ0tyhucj0Flfbkt7PFuHNrhhU9BAO22aKTiaCUJ
wF/liNg+McJ9Ehgkd1lgediR7O5QZ4zyKbsjHA7iRUUElZwQj2iyP83HYNglOOx4+yHn9Hyo4TFd
KWfB/puZOb9rZ/pvtee3/I8cTk+K2TjhLslNlLYPS4O5j2LOpjJLa/2Qww9k5DoLZqUUT5u06HH/
48ZgBMU9IaUx38Vt59FDqZ9ndzQPFuEkhyEa8nPg9vaeyqam1wlY3jgg9DeejnwCZf3mI125bEhP
qBgHz7rvQUp9h401XTqth7Oy2+YqnEywo/VDm9LvvJOrF72zctFxFhH9hVes3GaaZw0s1nhyESbd
DL5bX8UmNldZQ+iq0QnW1bEraZtJzaBjKu6akaUlH2iw0apUa9MYw1EDkoR2noXMc104giEcPkO0
cbep1zu3ZWHXX1LRttd146cP7ZQEN7YaklfhkV1rj1a/HdN4PgxzytwJpNW1xzyD6rDXEf6TZr7W
jngnrBnhjjIbUcJWzxPfuhowm590aPd7h+7YNvFUdaJFgmDBFiznhj8tiJR9PRax+9aLWm5nJx53
NqCDnbCS5/T/pF1IBDExYN0jD6PfT7FFj82XwUEO8mPpu8/ujOVeJGL+amjdnNWEd5tJfHkN/z79
tAg0dSKbpguCbrfb4kxh7tzmT4sTA4Bx6VFqCxmZ5SbfKt1QJlF5bVq/0z+8zuGdpJbekmg+P2Lh
srcTg6oNPjO5YZhPjzW/jv15ZQhZ1XZK41WxPmQs/ssY7Vv0/7B+qM+6AOdQG1byYCaffFDBaLVv
5wo6Aj0sB11L7nR73n5oH0HlnRtP2j9GG3tzO/UcjrrYWg4xRfj3FCDT/ewLFGtRzRkAds+ln+Q9
wcwfwMraTRN1TKgodH0qh9QFtTYUwWHyQs0YorY+VV7q7FJ3wi0TqII4MuQMT6nfBJ/dvopeqDj8
z22pF9q2w8I7h6f54MzSi/hhBu+lyXVyLDHYYPzDWUxjqC5fo7prmdyl6bYFXXroB+n+cMW9g8xx
wVv6WGcAJA95yLSw8kOYm9CorsuKVq7lNSMeTCpwCGvZZz3WYCNKvBT0G+f4lUCfmUMJ3kjSnnsy
6hfaOg4o17NrFTRXIuRO1OCcvWmgXBdW8QXgXrojPvcpa61X6RO/gsZ6uACvap6RRLe3TKYVbsSQ
VpZMg7OPuQ8PYR2+08shol5gWTFV0JDjUoU3eS7MU521yNyykV7L0jgXnrQKvoX6yOrGwUzQ56co
14t9duyw7L5PnuXG+zIx7aX3QknH3Y7PDSKua5Ag4zEf3BFdUwLepsNS6mUk1DbJTM9JzPZA8Yuj
Kdj6nLnVqYCyi9s7T1F00GkZskOTs97uHT2Z27BNRprTUp1rjQFyzoP5tKCN/6SZmiLBb7MDNSmR
LhgQLjJdGGwmbrmzfUuShuBDP83iaJ8tlbVbPG/06DEJ5O/NXKmNZ1wwTalwkNzO5rWL6cantgrT
XaGWF7UohkhApBQt0yBE+zkjSaqCKj11Ur6lERvVXM1MH9p6Xhh+JlXzeUnjHmG9XSIfyKeI4NCq
h+HkSXVvZDPQeLf1bUSU8EMggDFNAzKZqWceB91r2edR2xyTMVyv4D97XdZ9syU9t7bFIGCjO9sx
NMi3Xa/9fb6k2XeidptLWiUBHLkgG91tq5gFNp4r7xZdGazdjXOousTsM85x13kVdUz/GEq1bkGl
EEnnljwd/6EWTk9t38HEt+jZjQj25hgO6rRkyzNI3vK0lKO8l8pyt75Junuc2sWhshcYRq0kQpJT
6bZydfAtG6g+6FVSOyxKHHHCIuBoWe3jJAa/VaCZC4AZHjNTSkjodNdxkKPZImqPSB+HAq4d38ak
re6SInfeoQgAcXNo5+dwHhf+ZKZ9y1Rbx6jlXXUpH3a4+IedO8n8ZqlmxAsq5XECaUiS9QBfJgVq
fyhmGWNlD4Nd57nhs0qYyLF/WOpFNFaOjb2zLsZwEhjZJY607crj1Ir8EE+FvOctWCdQdDbziK4o
FDTSCobchx7Uf+3rwGwsTGhHWrrZXoo4ep28WVznom+e8p4nBNVFjsTSJWHbspiTZlpYKDijCgYq
LGQD4wTQLEOxtGi+yiiuv48zsCD68T3J7kTc1WFe3RbD9C5cN7ylqsh5rlA1+w0R9aO7FCffrcb7
pSrcM75gwHmMIXdu58CZUWGBkRCv3GBY4auGmUc51MQ/h8zn/JjmV9wRBJ2VLT6dGhAwsr5lRJMM
SBlIMUHIBT4fuA6HsOVlk7Tt15k6JWYarg8wa9g809TosNssn9Ow189tROE2Rlg0iqFzAT4a/5A5
Oj8JOlibJJ5fYbrRE+eEDJjDFTQwSFDZedqunqcpZZOibGEgBAYGO/101MATf0RIyTZZOQYnkWMj
dXJ0eAOQDwYBnG9kDFRfu+lIA9yPD0zH1LFnbVvZSOXdum5tPOyXm4Kdd18QpoALuQRX1TdfZ4E6
N3aC28DF1B7MRbJrgE2hXol+xJSuG1dOn+cBgXHTBOoUjdkzVVO3NcL6lCkKuE0+6vq1dzNkP3KU
lz5tPjQ5HBATMNvfeDZuWTNb+a2t8IN25IreeXDsP9dVRqdaK4RylWTcFcUf+WIYEhMk91LhidzZ
hGRcgZOyrsJAt9iWIyZBQkPR87z8GngfQpJoCe11i2OvciYjvnGUpa2kLNQqU6fsvcXzsY1cCrha
S/doSg7Eo5LDS5gUwa1p++ZSxsWw54CEsm/M408MN/CRNyiEY7jF0WbBH7VZmvibn8fleSib7Iw0
gz8djtIItgapdNl38pKlFf0W04GRUiEsQ6oDnX2CQqZO/VLIB6ZBaLzbAkXagFkB1c56H0KZUIgs
ndPSd63VV2cUxS3PHOCFKPqApIF4LVblnRco5BFxSZhdHHdq1yp6qHQ+oO11ObtlZdkbowsqdZjS
gcnVfsKNfRxqEqbCumHW6pU02O2i3nJ3CRPrWwWf0bbPi0BloyL0x2g4kYN1JbYLJEqbCZLW0V66
x4yeCi2S/NPU6/usD6u9KMPxCOxTvHmrqLxcLYa8PZSQ2mkQ6Trixh2sbzIbm0Pc6qneDLpq9kki
h2s/9UY4+ckbbutgy96Lmtc2GHrDWhx8v57P0aJpMwyAi+DNDYe6twWnL+i4Xh+9gbjJDyESC4Bn
6XQpi5KDRucjarI4CuwiXVHXC9QUvmvnx3hpvX04Z013QJrGgHrxp61yLQ6RNhou00yMM6fu7GOW
nS9mLqB6BdqP1qU/vY/o+38LneWZzhVGsHa03XNVljYxelkH45wRKgJ/Jm/tye665kO2XfQQu8bc
BxFq4oa4pTsy01Y+VdCwTmZpQrs8mcsS6Tq6XRxIOGuiVVzeoff4zuTYuQ2KKbqTBm9gQWMZpAk8
LrvKPkTElJUuNuY+ZtuMyUP8lvmiX2qi304R/JIjHlks/m4ooI8QdztWIFHdcK3vKNKPlo0jqJX0
cNHPujutwreRM/tJD9X4EMFK2iUN3girr+PtyKq8TSffPQ8FmVHeVLyGBM8eQh/HbzqXI26hyOw7
OaunpiTyvBupq6TVZQd7Hlc5Jrc11+WXJDQIg43F8zzwSinZfud0y2B1sfHVJAtOU3gln+yh83m3
xWpMQIvP+wG0aGwHfByUPY6mi5wFQE/zTnWAPZzWv3JorqMczT3ATiEDkieFQX7Yt0s8f8bb0W79
FsdzXPjDJnBXcLmcOc40Bl2FqihyxiylbOzG5NpX07zVRf+pqGlA9ZmwNt5oMQ0GGnWyvcFcRo0v
YKPLmnlcXbY8NEloTwy5G+HO5zy2QccOU/IUVPl3FmCA5oW7jobK5LGfg+mTk/clq1KCkdN4qMTd
yP48Q1+76GlOqfHR+/gU7gP98vi5qBNg/Qt6jsCbokMk6OprNxDoPBZVHtEjUOQb/yP08reO0yY/
ioyPC/EJ52qqiTQcPeq8qpl5PkDgsfXFCARoPIrnECoF8jVkvgJ2Nm6bJdypiSHUJmHYsAvrJaa5
bKmOrmqdy61Q/GTd4tmfsHjKR5UniD8Un5PEX+kd+Jyq82GXjQEVwYQDiE5RcFqwFaD7RUU3VXTw
rIDBRzIw1hUBC3YWW6e8b6KvmeUyPqBbdrKtqbn2M6/coblAS10AdrzOctmxrVrdxK2hpCWyIL0Q
6olKZWidAz9SdJgd/4M4XMTgdeifM9Vw5uadASJeLRzBY4tOrp8REdAE4MHDAMsqLe1hPmdDDVI/
LsOj5Ax2mOeB9uUUrkAQeBOMlJMaPHfY7rVqy2NiEufTqNzs0xyHkBW8KlmBFWrjtFguw5GRT0+F
4tlee4ga+8tAbt7dDFsWkrbEexxo9i2lD6O+CuwPSKHDTgy9C3rPDeWncIraF2lSVJmYemiitx0t
pJZv1VrIIETXN9eNtpInbaiR7U65dEz6ft8USMzKOOu+TGAlH8suBN/J/v1mYqyr6cApEWA4QNIR
hUCqWxu27gze2iD1KwZXHRkKUBg3kCRB/EwMAZPpAXq0vLZcp3sLasdZ+WJTcz9IwCCWSdutzKrv
dBnUx9BLlnPGcHvXTjg+GxgOi5Ui4cA/gBtGu5ug5pws+yh/c7NU7ftx6j4XPYcKaCTU2KN5l4od
o48CdaCEQOVinIZefTv1D1Htxeeyp2sqkatNalhtLWqMWHVk+sUw1Ofsjl6hm2vrvo5MfpcZt36w
aWjRUaUjrKTG5eMuKDGn2UUgn8aEMADPxwoyesXBqHgAYdf1pFqM3i4S9nLrO5QSOAbp9zBXQda0
n4DO7Oukinc9QRNZMn2gMC9Oxuq8A7bi+QiFsDkNNXECAoXWW2aP44L4WrenkhVjp5eW9VRP6WXG
nYwcVhLMm4CmD2oyuLKMXqZC4XFjz5Tj8YgLBz4Vq18pPyh9KNKcbN2Gm+a6tSgoFqLm9jAjSdNs
CWt8DAz6Wzhr0b3EcA6WH2bbVa8Sc+y9McfI7tbHoF46SBze/NYQDHHALs96ARSQ5R87K9OC7oVQ
CUBaOneZBqz+EsqDk2Te9DR1yMfFKJabqe4ICyUd9Qj4FSawYPsdpW3d2kYPB45e9mlsuuhbUUnr
SgVJul3K6dvgEMLXlXn8owC6h+Zxag8yGavDSBjtwaHZBc0qVAe5INhlUsyZkSyAgyaTA2UqurSo
lK0+ZjPtxiS2jxNk7s2s8GkPocP0Jwm6/aJaD40poRllN7ifm2qkVbcutjO+vqtBWQFWZHrgm3hq
vqaWNl/13DBSLN2qvAIA3Oxc2+F+ABEIwy95j/oQ5VyxZwwRnLwE301Adsq+IF0ZUIRnndIoTPZx
2FssrmGxVzPS5No2PzoaJ9t0BYHR6IHdE6UATSQwnW6p6RkC3uA/0lpg5Nlaj6Eo9XnNAn6coFeB
XABKgvkErULvyKsgZZA3urZ5UN1A3o5xv1BZ2BeiAKyzC1eQIgXC1FZBVt5hFv5gTLdKqFzP28bC
g7zUlgR3pGkPADL1k6vMQcGdQVBzfUjMdABArWefvcKCw1gGFdFfuG8if5FnK62qV6eHOeNiOtv3
PE53ihLoOoEGsG1cVClZkoQ3HmOpy8ijzybVjWgfcAQU6bLLhxJuYOR8Yz6k7rGfvyP4ozVH2PFx
GN1uV4fKPfoc/64JoJBnY8/tgf23OmYLi1/SFD6ez3wEFqXjQ5y2/hdGctOGc6TY1DnSX98ls6KY
k3YbN7RMeAC3sMvol+ToKSvQIRtGMMk3mq8AkTAC3FAi8jwqgfOM7OvtVJboLq2Bxr4p9FrJeU8g
AnBHAA0CPAf+EGNLtBrT5+gYuSPJjklRbhPXemeTjzVwMRamMVn0IQm88ILSFS3gQpvUIk1218hS
H2yRv9LrCvc1PcXtPNgWBacVn2niRfvZ8iiY8kr8WCL/ucH28uxmFq9UUDj+g9dP4gZ/cXPws5ia
CrsbhnpFRi/gYogWaPqIIjO7ZkFYE+WTcwpt5CUhSIUGyIfHIPaWKaR5lSHsaE4lw9kWPB1LuVS7
KFlgekU4BgsRPoIkOS1k6OHaqpnXkRhKDTZnNL/wMNpWkR3THHc1pQE9vNYS+zaDCBx5YtyWohBX
9HrBU2RxdRYe69DWX/N21Dh7d5ZAFdTREQIDhoknLb1jXlXLXbu4waPMWnGBvb1sY0l7wHfj8uQz
yTghtYVwIClnDrkNLGCKi5e2YF7OghtdKRiKHiL/maK5gmq5mUzn7UbSafaqqONXXcxkgNAnRLNJ
K//aWI56ReLkHNq1qhiGoTp2Nv1nOmH6vGAlPyXAuA75hI42jgfAGyPiYbAF5Usae8Wj5eC55cg8
o9mi/51m1ZM/T/aBVQIQHAOYU5cK7yGLrPKAnMN7QdQJ0SMzDKRQKDDxLCXWVeY0U9ZDli/7/iBS
kB6biXHpzqzDIXfx1QLINUW+XMgaqUfr03Y2HXsDYtI11FBYzzrNoVZkUfNs5RN4LEaFt7Ci+Ym7
Kn8A4w6dQ4OQbJeq3QXOWMECF3Tg0ya7BFm1PJUUYBdCqe9HqBW7pOg/WFQ4IvthTz0IHj4g0wSy
CFWug9xn41IokpVBoxkAGz0JMjO6bLiqwARegpyuTVPTk+THRHQ8KYmSuBNH6NqfI8O2sCn6CNgx
GrAgGyqx85z0B9DPkscVRAFG0RqFEgJe+BzyYQrHN4wlX1s4F1fjEs0vHe3yHWPZ4TCH0OviovOp
CCL3hsFaeWyDgaMJTmmgCiTlhOQf/VuUhUMaKJtPz2ILXcbfpCmzxbxyy61q3RrOMFtQQ7b7O9na
+aU2MSPEgXpWiCW64UxXczpB9/ZYmTQ/msHXu2CmPbRqcjD7DsRsZXl2h9xv3I6sbVTMSH+G0kzw
OelltkWMJLwMvMtkVxhm08tSP7QC+Akof/HFqXrnW2yvIC0Pb5ALfWWbwDy9kcHobd0+nQ/FErgH
I/zmNRlb+gkex2MimwXdmWi6oDiX76wAmE6TzCN+JiWGg7PBDQhHNlM7bLHqMIrOCj+/oB/NqaxK
qo+6st6bVTlc1mB0CkR+R9K7vTPDvnRvT6p9D6I++m6VsCiTNIgPso4HAhpX5GU6oIhG/AbWWtHO
Gqr+JUbj9Soo2tDhYjb1BjpWGz8giyip+uiZuXBAWZ6ljyPJIg8+SHqU9nMHumokYsypGRlopDf8
W/IyekqfHBQSV3VPv3Kb0qxBCZ9lyGFjePmXOi1qWiZ1fsVqtTzbqrKubUb4x6zuWWIoVmRP5YQ4
htNh4uG7C8QbwJrXVoQPPSh3kP70lzL/uRqfS4++nqSJc1dPnjmH6M3RaSCoYwAb8biU5Xsip2yf
hmlJZrK3GshJAHz0l1Jc2XlPjgK92qOy0/jJXh1hwpPRhX5Z+pEr5tECIdmtKNGaNrKf9n43ZWfO
GuX9MuX6YJGCdoDSQjaBm77ElqrLbXtKSmJd4MX5tGkN3XWCUXZOCEH5lJu9Qu+or6L8BvsqXJI+
YCBSdTYWj4Q+hAH7sxJSupd4WCkbBsZpM+aoS5B6MgVAzjepeNnaXlPuWU3ifUdSBJcg6GLk3Lqb
id/keVANUvsyWN6DMtM8Aau2o4jr67ANE5SuFoR2wX8HIVk/OMuimM9O5c7XnX80itvlNgAJRADg
C9jPC+1l8UamkXNyk/JR1G19oN37fxo6vNrkjm/k5BNxlE5fzGiqG2xO0Tu723SDKgThDlRQzKMO
jqqeoABAT31+T094fh1K1gMGseVpzLznup6aTePxIYMM3tUi7Zq8G453cKfREej5deYYvlH5Eh9h
9pkV3oaHTtnrjKfjkeFlOyc9vwVseJJXMKP0HEo0RMM1aoVWVHUO0dRvYpc6y++ifQ+euMA/O9pr
OkwH8df3o3HbefdDGtXPpQbMs6YZhWd/SvU1qr5q584zE1Ch5ps6yQ0beGduZUGvjHC/7Bj2Pk/N
4PlIg5jDMxYkeGP2m0tN5/meoUYMHLb4hrYn3AOODu/dqJanaQAllzBIRF9k59cmDPHg5nZ5HBSg
uaBvwrupdt/B0xfXshww+KrRQNkPls3M0e2WhCnWZzTlrBmc2OVUBo+ui1Yy9Co6KwVkx5SJJr2Q
hukR5577ycNjEEv6D2oER9QllblthpZ91NdrnYb3I5lESueQWzcLTExpSpwCT7y1Jz8yPsUGiRXH
N3vlPRennncS2C0L1tj5JJjGuFHgZ7SPzmwIn2LXvLFC4pcQNVrYcUBmcnCN2VJN9S1cK+iirocP
Yw/9e+724SEj8QvOHESWyAqGIw3M4pMY5pBoGN0x4II8myRIdTwlZlrWUAgDxCbnzsN3Tbwo2RI2
gAE98yXtpju3Hn4Bx9fzS+vVNg3GQF8jy8Ef7sovBqZEktBygn3YOZDcSB0HqekfHaQTt8C8YoxZ
aDqItxt35Hj1qDAq2mkZemILR7UMMJmZrCJcoQgmCFCQfDo/E2QmSn1doco/uGrwr+p8qY6WREzT
L1Zz4u2jqm5ptneJF+9COzfnDGXsjvKOJanrP1fIC08tAprH2iwtzxZBipAUkgP96PEK4CfvrNdS
t8/CPAdSPHqZM+6SctaXxXM+24MDTj5je+0KhhQoL81jj6nuknZsemXH81E7KLQzq49OTFcSwA2k
Zcw+YdlNjRyL4SovCV1Tii9LAbBl7nTzb3HzmCocOAC3Odvgym7ndmbRb8uz9HELqB7PKG9oz4S6
KE7QtQTq7z5hLOrUbxSulDuoUmHCpFnPOqhFdwVtiwcXRpCFdIkzbP5N60ZADozqk5NY8Q3Plboi
o20BJrV4mAmjlni+svhOLYRL1uuqL4Qi4R4erN7bSE6oSBdt7CYNUhD6epzSPSVZMJEcTWmDJynF
PGOhQX9UvFysg1Lv3AXnyqAbrFZx0L42TdM+iJZsx7A26TGcJ6LMI+3sUOq+IQJgLAh081Ky+ezd
LoS6XjFw1ri0t+h7vFOWABNQvc+KP9tf+8mrLy1TfIxGjIBaiYQ5Q9q9GUgu2o1yfJuGVBxx3JuD
yXX/QWqRey39hOmRL97B9eWHBu7qoz/6b5FnELc1dBAYoH1H6Cv3TG84qMYZgdkWtDdTjchCdE+U
1uDS+xPl0dGUahIvOLAaJzh4M65ATYLXTocW3nmfVK5yskve+Erlp95S4b3tdPmj5tyIerybaNzT
or7moXqvO+YUVV5ygDARu1EwiP1oC6SlrRQbz7OK3YSRl6SSAlQhddx2WjBmogws933I9tcFTJwI
6IuwyMXTcbIiGyMQDRm6OXNHZBY8RN/xuuuEzIsdt4KjeCTmvcmKHzYJijs4T9m3bqbR7Xi99VYT
9EWzQXW4EPVjTYV5y4ANDpUIpq+UfV9Qm7k0XbHFEIM67ZqextE4IFNIkvI7X45XupyweqyBI2XC
NMpUUXs9ZVpv2qZuHiKWnVNUwctE98eEgrmqXWBjR41DsgqDDBtLXOoktw4x0TuZY6LVMScob/J7
rPrBHFzZpJtQZHkz8mI2NrGAn+mJ/UA0hbKp9Zrl2vcHaMeRSV+7gM61sRk6tClbgyNGfkM6Yduu
tCx6b00DKb9pkeiMX4ibpLWcZh6AEQHHHyfJNJUnxjTWNk2xQA5SzXs01eyaAjOFGMkcWgrckz6R
T7tu6NTRTlsc6s1MOgKzxjP+k7skTc0ziqBkWxe1d0TmAt4JsseWdn+Ef6Bn/0dwj2lGIDz2rPbi
dG7N0AGtDWMCzUGjn6twbwbvR+j3Q8iEdJrW474FygrHFC4aZ1eOs6b5GyBZhok7ME915/7aRbAe
UgUmYYqEv04bcmZJxKCs61r5ivLotb6QHNkz9CfIpwUOjmzBdwZGrQ40Rmvt+MV+m34ZezRatmtB
OwdliHYtdK7bKqSjgmDjuztO/Y/QhV+oAf1aWfVhaMwekeEQjD2bef3r8h+tzPVuUAzzI5u3G1AE
TMEVYSpYgLexAeGdR3B/xFMNQ3NTNkwoTabHXe2K9Nggy73SVFYEJFK6bVq2W3xvXnpqiHuCbgrk
LDb4Vnrfhg6cus2FIdby4hKM8In/LckFXWTt8z629rqPZqx8aJFQJIrvVo8Sk4Zc/T11VcxJIbU5
o9b8NGrlH+gBJ7+rDPt8oZyz5yLha/GwXHEqHfAZJO0VGg44VhhXrm1GdjBDlAcgJHGubZnGJIJO
B1VjRa6YjgKsHwbLfmGEjTVS2zQlXc+91gEVJTsEviapwn2Vz80N+HBn3yx5DSCCfACvibG1sczl
k4IM5PAhQUMhWZUr/4MGNQq0ON7qpgdd4zpIOUPHOho5xEfUMwwRsLoz7FHDl1br/skG0wVblc7S
Q63Ql5Fz7GyXKgC5rHj8mhiWCymTL4ZB+MEL7nwMDZR1aySJWFC51hYKGofz54XmIARi3GEIP9dJ
adHrryHlwee6YCC2DJm4jFHh3Ec5zVgL3f2jqCpMapPv47BH1YoesqEf7zDTZe6N9Qrht+dIeXZH
HJNQyr8s/aqYtKHSihg3OefHft918RfNTrjJBhoVtNX1keedZpweNSAa5GoxHPAjPDsEEgIk20pn
tSzKjkT4jFoltiPKN//GIYIEOczUvHAClscBazhmaBME17WUvCrJQCEsk+lks2chhrWmW4/OtjhN
NTJkksZSr3ooJ1y8AQoqliD6Y7bdmI3JMt63ynDbcoJ7Yt+BgO8U+SuS8hevc1llhpxE45ggYddH
HwCyF7ETh94Wlqyb7pZ8hihGDPHGrzHGzhELuDWBKev4Q7dJbTmPC5ooJHlx80o0jH00VTZ+SiPH
ZSPhsWttZqgMzxbGyJBkTGzrs20jaGe7lghVVM80lS6W1l4N7a0oj0unDJGYHQGbhtFAGCCW+n1+
+i8D2pUxGr+p9vjXv/6ren97jKls/+df8r9RuhGaHEMtBo4GptB9/f/9eEfZyrcdxeDHscVPeea9
DjUH7bl8wAX9FC7VtpTz199f4j8i0/nThfG1NjatY2RTf/8GlchsRkOlBWjrLZ13RHszDUrn8z+7
iv33q+jaWdLVYvUw+uYTb0z5yY3otyJpsy5U1erw+8v96rZwQ8AJ28ZXWqu/Xy4VnL1V7NUP7AHs
pnPwhwD4P33++s//ctsx8ueyFn79UH9laELQzj/789fw+b98fEXrEJs0f76e9152LIPd7z9frt+/
hH1ZFlff/+dfxhYOt/svv8/6UPzlAph9PVxgQQ0C9968+PIhHACMIefDUbqFMQa1okVN+7pYj7+/
8p9+uJ/elw7BIyu8rh8sB0Trrur/8M3+9Pnm71+sqvIxcoXDjUH2iO87+oc33v/758+wRiyxcGeK
BWv2I02Pf/T7OOLvn+/51CZlx+eHDH6lxkp7/P0F1kfnP++8R3gWXAtJp/HvF2iZAle9i5fcmE81
CkBoXO377y+x3sPfXEL+9B3ofhMMVYawkvS0Rw6x6XuqG/NqoT0sOEz8/mp/+ELyp/XLoBJCGs+r
iG8FkfrYXjX6Dw/Vny5h//03K1Xmq3l929E2FLi20b8tf7jEr5/b/3db/v3C/uWFhGcVSjR79QMC
xnLYMCj4/a/0p89f//lfPj8ALV6gMqofRmpMDOWffv/xf/qF1n/+l4+XFqeXdOGWwxuKewaEKNb+
4Tf4ackiQjBz48zUDw3VHqvTH27A+n//j4fWaMfzKbyMo3/6+IpNmMlj2zxMOaR+iuQk2Q4cI4L5
4fc/1S/vxF8u9NMKaForR07XNA8+EzSy50Es/f4Cv7wXhtRw1POauv+nvS/3mJvKNgHzveKHqeXd
+i73bv7ZRX56noiOnFyXXO8HN4aWuzi4jD3mcsX17y/zy6XE18agHreV6/z0cvf5MpCJqFitjqgH
EX/fqxnC5f3vr/LLe+8briBBdAj50y1xhtYyBAux3QLXC86KQMqd+/n31/jVbVe2rTztc/h1/J+u
QaBZ1wVqaB4s4HvmUOFC/GcX+Gnncxl/NovLBfx229df47r5wwV+9StpIbWwlS35Cj9/A5i+/IJL
9ZC/tUT7TUeatlV5+f23+NXDq6VxjC1xvpiff6Yg64L/Je3MduNGkjX8RAS4L7e1SrIslUSvfUO0
2zb3fefTn4+eM+OqLKIIueeigWmhGZWZkZGx/j8wsU3xYraPUvJlqJ4aZcUVnTdCvOm6auiMRmu2
YmqCrbKdxPa7NKYhYoDZwSkfJdl+MsCajn3/gUmKCRKsIVvZvKXjPxcqmBeSxF1JTq0gNfXPRnW+
3d61xaM5W5JwNCN1rj7tkuKF/Lbp33shibJd0z7/gRQdt4FiDlU7SzAsmW9HeKZ++ULiKHy2g3/0
+MukrrwkixtlUqNxIAbXTFu48apMorugV/zFjB+YpTdXDn9Rv84+r14+VJNddyOziBw+RfFIfeGx
AkPp9j4tKphpmrMWE7Prgos1pUUeqfpQvPiU+4YJjiIFIMS5hhyTU7sztD/asv/JE31GukDNZIyR
l+CWpJM70v5we0W/XLarO+Nw6papzzZSuDNWk4JJ3Xr5S2XR8XEM6My1DwCsUUVmzjL9BozRbYmL
53QmULgvYZCnZlohELxKeDcCeZvmd7dFLF4ah1qlY/C+aGLgaxgVxNkZIqCsVAZQWsvvpWFtrPvb
Yha14UyMoHFce2OyUsSAkwA/2xEkfgBGRi3adRStfATfljffdfGoDFmRdcPgnCxV0L4SvASGLYPi
pc5Osfc99fax9VgCYN+t7N/STT0TpAluPhU0xmNsBNk/w/xR059ur2NJAwyZtIRikAiVnXlfz1xK
mVYvBSpAPq9B3EY7MTwjKysQROgyWBW6ZuuWoXFLTTG7YhmmIde6U5xsZhE7OGKzpjlWUbhiD4QT
+Y8YneFqckS25ZjCiXR0Gdp6HM7Qs8xrtVjOF915QPu2uvXh9qYJOv1LlIGU+Y7qliKKskyPZm4j
KU8jdNgbFSTtLJDoYnHug8RfcWQFxf6PLE1RadXEVhua8Ojw7yG8oAxw8ijUgQSY7v0UetJDNz3b
4crTI+ja/8uyFTwDHRJr8ekZ6dXudD8uT3bzUWZY1lhLGC2dkYE78F8B8w8407YpiFSJ2fLyNAAk
anfvlOirLsMI8QP+t9tHtCZJMKVUNXLZA9n6hM/c76Co8aHmbe+nYUUVFuUYGDY03FG5RpcrKj1G
3hnnLE++RvtM08t3YcLAnJ+dJl1950zBirxF1WOMXMHNsXVcxEt5tOgD79mxrgBECPkfmABBS/um
+P/c3r4rraPANccDqqKDS40beimmbGCIMhgrO00KdN5Q08gTxA2JC/bYMUikdxGzM7cl0jXON89M
qi4j07J1lYiKFKljaJcyYbgdYdMKkhPlOuWgVKYCsiZtTblppaCNQi5IHzKj5S2w9d48wg5kf/7Z
Tr3uHUiP0U5qJ+ch0BjaowA27TqdMVFY6GqA1JPooIL4tq3kjr/SK2IOmcWAaPI59vtmD6gj0/a+
3TFSKGk7WYtUtyssnwkYUBJtr+r3HZPWD3bJKL3lMR9GR41yHM2O5HwTZI+kq6S9GobtU8MUzddE
pok6yplcaIA3D1B0uhRquptrGxS/xM2HR6WPX6vcuv8Mmnxg3ttWuU1eJQph/YspqfeMbCVMkkGa
V0xdCu+CDFZCn9KJplJlC0EAmUE9EzhH+L3D4Ee7ECYxal85o+w1lfioGGmzUBP4ZlJ6Dy3J1mCs
ScdtN/UfAb6GNr3UmCsCI+1Qd1PLiuaW/YYJ7dLU9aMa+R/ibDIPDNLb27wBIbAAPnYrK/4PxomH
OQpN9kyDZlSjNXC05z62BtSBgwRr4YbKP+ajlaJdHdCoN2rwiRQFwdJgppR5ZedHHhKVlyklSG2g
ol/benDfR8CMV0wo7rRYA1vNAx0sTBQQMXsQzeW5rT1QAWUdDJg35K4LjlIZGkCBwHVVtBOzrwAW
0l2cq9uYPhzqFK33xbCM4KFNKchUrdMemFOVnglOYVcHUOEzMwCQKEtQUx6BMKj28mB275w6KLha
Jp2JtCbfRSPlXplngHnsJApPdan9Mw6G/HWeULwvo4iRoB6UwkFhBv32rdCv7ItNuIzZl2WNm2GK
7/NEm4XXKV12YqD7EUg54Bidl4J6nGE+GobBgIP0UpjaOyt6YooRLMJj4zWvY3mkFxN2n2SfhsAj
M0FlSd77tKKnFnSekvZw8NBRIaDImJrq6ZaPTRk2pa9t+r1XZNq3GI7GvGQPBdXjljY4SXnvx09+
b2DgyPh6H/yyo9n/WWWUHeDHkIGfQjdeoQpe2YLFHTChFqRyQqQiC55dBqBCNUVDdqqL70Tf25Ta
qjfRvvQkgd1/e7uvXJV5t89kCe+T1dCtplh9dvLbR8AjoMHdhrRV3xYyf0SwcxdCBNsaSPT8MH7M
gozPVuLW1td/9/35CTl7ZGV6vjFzfD8NSnif/nbW3ry1BcwndibADNLaU+EQPgUYpWmzWl24euOE
U5gfirPvG3qs+xZIh6cBpOkOzIadWX2AoPL2Nq2dteAvJtlgVi3TnCfI0rcFpFOZLO9q6du/kiJm
6YsMKuFUYi0xiGXlaweUlL7ita1sl5ia1xqjN2nIzU7lT6YP4/wRMDjYPW+vY02IcAttK86pkHLm
NOWGzBmFzwwDmvK/3C3BBZjSrIYhus1OQOjQZ63nG1rEby9EWTl3RTj30klbI4jk7BQxAL+PdSkD
8I8+cho+NLgH6g4eAXXYpJacMrYrGTu54fHNM6Bjs5oGrzj9RwnsL85grRmGWfKVYXBMatGySmZO
EfQ+AxU60U0CyjK1oJI7acwEDvpX/Isu1LcOPfhav5L5XdwMhuOxqzI5FNF9HdupUGs/zk6mt29n
es1j8mNlv+czE1al4vFbskoG4DrX2JXQJauwE52ssby3m3cqZDn+I/QaTI3egX10qKsvRvWxj4CB
e2cO7UqAu2SsZDqEqL8bUCeLWefc7rOhq9X05FmnFvSNeWbk9grXJAjH1sZDQDZ1Sk+JxiTRlgG5
f/d9QWHx8zzmcfi+DKHYBA2jkh9vS1i63Gd7pAo5hsGmK7XR5PTkqw+Bg+MV0B0owzRIV99tSUv6
di5JCF9qWolopec0Amna5yoI/oycM+u5smXLCyLlYPGeW4otvFCRbJcGc7npqa1pnXzxjTsYQJgP
uL2YRSk6TSOOYjlUroTFyC2Ec5JvwU5Cp5yag6fwmsvf2/H1tphF/SLJpM6pesMy1cvncGRWAuRH
h1gMeiagLVb2avHzGACiPZrHdX3++9lrC0VIXU9WwV75bpQ98TavCFg683MXVjgMWe+VyvEa3AXn
2Nv7EV+6WlHgRREm+6NT+iF8FK4II8qQFILbcOoDWOzod4Ip7g80V7EIimUss3aVh4Gm1S4sB3fB
h8E2fSm0r5W6kjVfOolzEYIhGRp5lKjqs1HhDpBgX/mTg0BTDUJsR75K76QQRoD35Gengu733gNW
nel2JX9jc8Ucx9PyQChvU020yWRfKlRT6m1sSVF2Cu1gXwz3mpmtXDx16eadixCuRN36vJ5tmJ3I
vTFrXZnjvU2HIhizTbsLegJDbcw+9hn3pZlmmA1zSO+Msa+BT6Bv0R4jm6bJ4C8rhpB6MkgPlTXJ
7yKhIRHchmI7lkO4Jx9h7q2+BU/C9sadxWQ9PX7ESp5ivbGueLVp8yt6dgsHcOpDpGenHMydvn5u
67eVkv9fAFm9ubJgyWJHitXFycBkVHqKjL+bMYYh515Wk5WDWdRg+39CRG+3K2VwJSeETEqsbEwJ
2AufoeK320NAW0xTlm2ZiyjYk6xq8SfyICMj2m2eZYCIb39//u8FhwX9/f194RpGHgOcRY1PRHTs
Z8fBPniMxj4oX2+LWd6r32IEmyXDm5jPHfmnNv3mRY+G8/P295X5EtxYhy286hkETOVIHwT1ifxd
mHqMwE0M+UevaalA8sGElKc+xB5truo00K5MHkzP97d/xKJh/r2Xon9paRDSeYWHb1Q+m0D8j97H
3ljrTVrcSQd4eFrOdEr/8484uzueL03VaGbZyWDmUicRoRlrVfnFdZyJmA3SmQg9iemA7arsJJPc
GoaWUf0HbNyK5q1JETTbioA7g7o5OzlAWFbg6nWhc/SHw+0zWdsuQb9VfzQ8NSjYrmmH49JHK/dz
0Tif7ZWg2M5UNTUIaNkpGz7HUO52jPDlH+Jg5f6siBHrsZnNXFdvsYyYVNAAZ/zkQw+ofhu0P4gg
YIz4r3qJ3THUM4BA01lPpXmcRvhYTtI/t49k5eAN4T0LPTi/awCPTxWEql2MuwrkexrZb2v7+M8b
cBZgapdanCIGWBACTCV/D+kcxGIflPDl9lKWj+V3EDtr39lNATivgXegzE4daGZR816SQANOxr0O
5MxtSct6/FuScO3DxvSLkXG0kzd9jWTpcwML2r8UMS/2bDG+5QAN0CIiH2FyAtf/FUi3u9vLWD77
3yG4cPZMRoT1qHDp63Q/fIcXEwCh2xKWjoSODl3WZjQLW+yUAAUNjFcVBY6VI6PJGzV8crK9nxgr
u7Usx7Q14OMdSkeC+Sqc3nfMzGYlVE1aJoQaxj/z8bEIVzrJlk5elX8LEixYCeJwaxQmFkx+rKx6
m0FVeHvL1iQINgygI2CEcyQ4xsMwEjr+wU08W4EYcXuV3KuZyvcb6x9Z/ayV76q1xoF5E8Tn/1yE
4IaroZIWFKO4Hvmho1VULZ3HGnvfSl+JMkGJ//4HW6YQVhi03hlQHlzelYnaRWdRmzt1Hag3DJhk
KyMUS34Z7qusODbu2VVnnNM1ErhJaX7KlGqTG8cu+Dvo4l3rfFtvd17cPGq6KvglpI5MwVL2PShi
kUFAqVrvono3U7n+7R+1v1X1T1T5TNCsiGcWRgsjpsFUBNkzTwh9TPvbp7K4EFOhvcPQFKieBCNJ
daacHEikQNwFf0IDmL84Zdk3kGq2Un8nBZ9ui1u8Nya1YYWMm0PLx+VyqFnHSg5sBuXpTeF/tJIV
JVvUgbPvC0oWp0zbednsT1K5kqAN3A7OIS6fod25vZD5h17dnjNBgi3TWwhCQoOF5OG4yf1XGVS2
PFjJ3K8JEeyYGkKLoVkIqcbqY9fVTwmow4qyFjDNxupqLRYwlwYthapz5R+ruayUWkrufowOMWXW
/Ls8pYcSfKfASbe1ke3Bc1yxoIuPwZlQ4aQCM6oqtZszy84pYBZ8BFFKy3aGVu/+4KRoAdQUXH+F
f16qXMXkrtfNGt4oT0ZNUfAYtiuXdHEtDgkThxw2CQ1BGQa9yZtCVtJTRmHAcx6rEryQ9Nm2P9xe
yuLtOZMj6INjRnhK+ZieCmn7OS5WNmr566ZiQb7F1bSFuzlPIrW2DwhIUSqPgz5+kOxxxVVeVGjn
twjh0PvQmpQyaIj/v6iBazSPkblyFGsShKMAjIIZtwIJsf+SGqeufbS9lTTcsghWQdOVRvFdUCgA
20Ig4bv01DnfZKB1umPYfP6Tg/4tYj6qM6sPG0juSUqfnoCIjCEv6VaSPUs3XuM6yKZDEwDlpMvv
S+Cim7aP3zo28j18PBtGd3aO8mk0fub9x6B8Mhikvr2kpTtyLlLYNVLIUhOpRMihXz4qjL6nNIkM
tvJQDdHH26KWDghvllYh7qNmiNleHzrPzrImnLOQ1pLyb62GHPKNI26/YiXNINurguqO4RQ8QFur
YV+B9fVk01QqF+a9b2d/krjQqIrRDqfI5C0EZTb9to0Tr0xO8UadjqvddksXHnxoy+HXM0sg2v0m
7VSCpCA9Gc4Ho31WVy770ufnjIui0o1m4ZBdKlmX2l3XZtwTWNIYaYzX6gZr3xeMiTQUICv6WEMj
OdgZVNUr4Yr4fYZWTfxURiAsU2OEVbgkeJFKDbZM8z4A4tqyv+Uwud9WVPFOiBKEO6FFQ28rxdC8
j/s7uXgyQSh8jI3jbSHKwjoItnDtOATVwlu9PIdBckZIfMPmPVAcz2rhH0bP/6Bo2TGJ/0591w4i
mOXnzDVwtNInQ/tKuxfwr/B9rvyQecPO/QyWOw+7Ul5QKCOpYvt6EtYgDFl2+94rnZdUdv4GmAcC
r9ADIjyOjrJq3g+6fgcy6tEq5W9aEAPRO5ntSgZCNH6/fgalbI2Iw2IoWdh1u3ZKWnj4GQowV44F
cnutB7tm7D8OBbzjekzZ3zYAQNEm29/d3oNfyaDLPXB0U3ccmlx1hz5+4TB8uKENW2ur95OuE21D
f/cAzOT7aoJ62wq9I7xsnwrm6t8XY/3gRcZfldb90P3quzJAXclkMSP/nivbkG16aio/efBeHIAE
TOAT6F+TQlEhlAeRJGyAxwyl+8CYNsEwHIBke9Cc6YnnbGvV3i5pQ+oUQwZUBNSG3tBs9BHA0inP
N1CG/gBv7NHolGjXhqCM2D70CYVxDGm07GJKT3XpH6BtuWda78mQWzdVociQrOQbMIPxypZdqy/O
CJ4VLbTzGJ3YSe+03qRBUle9rz+l/oPmr3Q4CHeQGWz6KWidNmFeN6/tOOCWVktbc/6iTI+j/Qlu
WjOGGxzK4dsnP9vqs4P/JQfPkB5ghckzXsLLWxgG1WSMqZO9FNEzOIF64e+Ydtq24deyWMtGCxp+
JUvwEytYRUPoZLKXcfia+T8dDWgckOYVoG6TFI6Xd7Cx3F7d0i7aGElsPWGkqs2HeOawUNHr4hIK
kxdosxrw7/InkKggNrgtRQhW53XpMuAIDAiSD+MSXUppFZDWjVDKXnTtgSoBJbj6y+jcJepd2X+/
LepXWCCc14UsYUV+YyS0DyCLKsk+gXSvnV5gsIY36AfMXNtWAuEVXOH+u+O4Qwyyab2yWEHv/7NY
BhU0SrEK07DC8+Z7eerA1wOmxYMFhlN2d3uBCyeGD/P784I+OlpRV9oYz77LY1iCYniU/Ifije74
1SIETbTnVI3dI6VMH/xgN+n3rf73mxfCi4LyYTC169p+MoBoCVlA9vItyf/qfDDrHBCKdreFiMWy
eSFkLWYjNA/0XuVII98Y9RrS15f4b2vzA/yw0DrZyQOzQ630oLdP0BoEzqfbQhdMxrlMsYIBlYJG
M6udvVh+u4c2Ki6cvQ+sYpK7nvO2oEZcn1jEiDxHnbQA82QDRtrHFs9BuVXGL3+wIpCKeQBJAcuG
oA7ZZIFIanCpVOdTne5ACZU6Z9sacDVM326L+uVNCBeYlhiNcga64WDbL40FjGBWLzesCJgp613y
Eh+0g/nTaHbJ9kOpfzA0b9+1HwPjfoB2KITZddAhXH128vcg7IQeoH/PyfgcDffl2iTS1c22VNmS
UaO5dfs6gBySspEk+qheGXn+UqkfYY37eXvxaxLmv5+Z4+Z/ErT8JXNO//Lrws52ANtCx87vrxTI
OOKdBOjS7d9/ZZyEHZr/fvb7K88E15Wg5dUCnDffQL+SGO/WHAtlUQqpYtWczStwW5dSOgV6zqhO
tFdgCKEFMbI71ev2ZgdRXNv/I6kQ7fj1izokfykgaw9G6QJDevKj5GjaoOB1KehqoKMdb6/9+uxM
+I1lKjE8dASwgmGOc29QZLkI3Nb5bJofoxV/Z+3zwqL1KW7iHthktzL3Znpo3/pq0X+GA6DIGpEx
mX7Bvy3jsIAJwwDodLprh2M0rGjGws/n+0ykU0EiIBBD4jADW5HUiPcK5Cwxn/0HP181TeIlsCFo
5lIvVQLOJqWw5Np6rer31bs8WLGyS79eJ/iBH5eky9XYVKxrka+Mg/fa+g/joRrefrY0sWLzGM/T
sXxCTkIpcqOIpMR3TS2HrjzfvPni02Zoqzb9chrGSxO+rwU6nC2SJb2GEhCm+YdSWslLLe3PmQBd
vtx+OOOVMatsSBuAYvSPWb7ips6W6eJNQDvJPs5DoBb9QVeJWh+oKq3Jfddpmf2F43EzGn+goDBz
mHP/HBbenpd4ZroKuYgm2oOk19r/7rxXCa5um4dro8UYrsZc6exuq7I4LWtITSONQEu7WKDRp7ZB
mHrnvLHVEPNzKUW4B4o0Vk2laaEbZvtmBGZyZRULB32xCsGTByMLGsCO7zfVfRPeg5B6e5fWvi+c
Ar8c1zbUQ3f8ZAUHu1yx0QuHwHPhUGXUqWLJtmBEQ8P2GsD4mdTLdrQxJO+IsKRwJV9y5f6hopoD
lLRJ16qKoEtNqssqARUfIXLbMIv20cse4SSpAHp5Y1/RfNrcCJ2bYVE9vcrUpWFbWBCw1G5qPxEn
QhegOyulrKuQVBAx7+jZtSjzIMKql7UbQ/Z0GDJAsW1/LN+DvSifnLh169oIP5h6R6rTS2nVvK0P
S+KJD2gtZ0hOJ693KR6s9AA+SrUClBoqw2qq8q0p+cZToVrNc1QY7ZE2iwhqDNm4r/G6V8r5C+pI
5/Rv8cLqs0CeZF1SKvdQDl9i6cvtxc3aJli1uS+bSXPQWgB/ES6TUQ7GCFlV5Q7Kp2pyy2Y7KlBa
dfeO3e4l//62tAUbOleHGPp1SJBeARvZ8IbAN2BXbpsw2w5eeWn80Iq11PeC8gM4ZPDGz24QGbPL
A0uaDKLW3KhcaGe9LtwN6Y++LzdOuwee9faClg7HYPaDOIHC13W/aFgygtIPlQuL52tl+g+9oa28
a0t7RmEQ2HPg/igcCSdUZeEw2RQ8XZh9ulfPCVR6bRoJxFlJXnnilpTBmgelSeyT9BWzvT4wwnKk
5Y0LIVO+sbQvkMLd9UwNQYPj7xJLeR68bOXNE1PMvwwISHYqft8vgyicFsyvLaRMCE3B3N8UvXkI
gMhOfk5qcPCR37Xd5z5qTz0sgZ2zV4rwLnX0Q9lYr7fPcmmjz36I2GDclH0VgBjbuE3YbszuZQTF
LS8/3xayZEzOhYg+bkv3bxFVjds2u0l6jscHwwJBHvJ12Y0CCMRW7veSghI0c98cYhVFrNOEcWzE
xciiZNgnquaFDuSVp2ZNgmCfrIwZYh1qYrcqgWeeDAPiam/lmv3ae9FMof2kjhklmYvAl1eaTLvc
68ZYu7V0ghIih8wiVE5O+ZVaxJ3u3dWwhCpQd/3BYZ1Jne/L2cPjWXWaMR1Vu8kA0Vd3n+mfvP5B
nu7jHojqNtmUsCPcFvlrovJqpXSe4xhQfmQYRJAJ5ZdTh0HjZkm9k5X7tP8aeKfCO5Y+zNv3XQiF
i/QD4rCVtS4e45nc+e9na/XDcVQKP0RuoD+DG/7Zy9ZSy4sXjKqeLQP7AJGXcNMDJv17qfBqVyN+
Md+nATxPh5Xtm7fnavvmzbOpVtm01l4uw7MhSwuxKC4VSjC9nW3kvJj1SW0fKdVtlfpnboFo8Sx1
H4PiKX0z6iueCrB9kCdRb2AwcN6B801MJWcqNe7COOxk2FPfOK73y1aef1+4a3Y09lBb8n0Yj6Bw
0NuVIHDpATj/vnDNIFuIkxiqY7cdyVxDEJjvSt0vN6WlMBw/cwgFyRi40gTM9e2DW1K/c8nCVdOD
voSRi5Xl04QR6TZpfn9bwrw3omZwMMQ9ZMVtMKMuz0YZoXRN0wLNMO8c85Nd4+K8hMr321Ku18H8
CxEcFXe8b0vMCwHVDdBopNeucpA0OFfVfndbwPUlmgU4FPX/80gLKjZZvg5rWoeAATqBoypXG/ze
P5AxJ7WglsFduxrb6xnnUQO/dvvsWMb7RD32a3hk16fBMghScDqJq6/6xhx/8DpdQkQO3l2zk31e
w30cr/hOi6dxJkW4LynEWVWrS5Wb6l8i7dlJ97c36vo1ZxXUY3E1f+2UcBjtoOE+FwYPRPmFKh3e
yxGyDXjkHtP6biyfbGXNXVo6/tkzAyCKzbNFG0o5BBw31a7dEfY4STsA3IK3vvKkrwhxhFSK0mlD
PSZW7QbF82QcnW5XK6+3d+7a0hAuogBgABEDk3m6vI1eFJUA/nPfQ/L4zd6otuDd6NGuD3ZhsWLV
lpfzW5ZgW+TBDpKqSvFQmqOlUkg6RPbKrZx/7qVxuVyOYFyiSB4mSDd5PUECigB8aC0KSYa6URv4
Yau1kHTBS7iQZwonNIDh48O53biB/zqPqoXSg1z4m1rZNfadhSZKybtyeBiUlQu1dG3Pjk1sQYi8
cuB/uJOa8tjFz6q/050jc5G3lWNNinqpHJ3RVrAdIQVvb4i++tFjUL3yFt2WsqIWYh920ahh6/hI
CSQoWnagToGgdFvEkv05367572f+wGCWcFOOqIUN12i/qdWVJax9f17i2ferdmgmry5ZwvB58OBI
XOmIXPz+3HhAsz+5AfG481zPZRoKG7cvIRTNn6b6+x9sEDh3JMIoTMhiwUKKYJXvS43sUfQ5OETF
pz/4PIA44Nsx3I7TKezPIEdt1yu1qw8brdyqK0ZscXvOPj///Wz7dcqe9jTweVmV9mQi2/Rw+/cv
XgQ4rah081peBeQQbmkjzHmVa0X5QzZ9qsg9kW3Yt3Bn35a0aMDmDD3DNYTiYpzY2nIpQVWLW9HD
JWL6B8VkmqdShxQMOIjakunutsCFkG5OGLIshuqBHxBfsriJSHebeuV2iXE/6v02Grud7xw16yG2
3vcpO9pJQEutyF3cUsob5F7nUERsJLPgNvJbj2xeH1dQgtobvXvKUsZWVtzNJesylwZJwhrUskTN
9vsoZG40JWkZE+nr3j6M1ft40FfELKkgmDH0tsyNBVc1M8kGCC2ztMYFpsfZGlN/TMLJ+QPlOBei
Xup5oUvMxyR645YkBYFyGZnxr8uveXcoqhXX47p3hjzyuSzxylogs1WRhSywCrwPPQ2gRngY5Wwj
ya5sMfB11/D/E3nTTd4uTFceuOX9dGi0mjN6VzVCtaO22lGbdg3oeKa6fQ9f79fbmr8kAuQQKFsM
sFEp5l/upkYnY6zVaeuS1tswaL42u7ik4effn/9+ZpUCwPr0Wuf7lhZsE3OCXPbJavfZGgzmkobT
izaPRwDvcZXMTUraMdU0b10Ap+8mWF7Tiai07Q+3t2txOaD7zKjlskMAd7kceaxt2AIzlmOqG988
OONWVTc1ObrbchY8UuwQdRmLt065gojs+kHz/UAe3FwvtiZk6ZNy35f3VvikVrtyzSddUAL6EYkP
SVSruPGCwyjRvhsVaTO6pv8d7MjsrY1NFsVIUP2MGXyJNJJ4i6Bb64zAGjDcu64/TOl9M0EQvrJl
v9JugtuLGJIe8yzbPAB0eTap3FqJ1E3smVRtNP8j6OIwcb9K8YtuPQHGZOTBlq67TRFZIGrmu6yS
tzocVPWTCQ4jlFS3j3BBVWhF1+dsOR4LIwqXPyfX5dwsm3B02/QIj1zc02LxEP11W8jiyZ0JEfUx
1jull6MRA5VuPubTHwTfF4sQ9jTsSLsYfja6ELn1/pbqiJYcby9hbZ8E7YC+rzGgnmQJ0T9zi+6j
ZGxDqLNvS1nbqPnvZ3YoGqRxKk1OI6jvBvK19cvt76+tQrCjejMofgNuuhu1DxB3ed37yXl0rP2/
kzL/irNVwOytMbQTj25ovDMDaWsAmZo6D/pa7WV5t7it81wNZG/CanK180Y5yEcXNFQF2Iy3N45h
EUAY+u/3hXXQ06CE4JWNrjIdBu0uSlZChYXX4OL7YkCf2ClNB9Xo+tPeU0DGApP1cPsoFkUY9I+A
zE8TjzgAqtl+moDQO7gm3IfFHrYrU1k57cVTOBMh7FKpQT1fA7rsptWT2W+n8vX2Eta+L+xSUGmx
EfQswWm3Vrfj3t3+/tIW0ceqwfCgaDzJwvflgVph16iTa5ivkfzPWAA7HK00Is3fEI2+MT8v89Qn
VUlhj0YoZrMhLGSXptaNpLo+qPhRdGdZD2H3RjwRjLilGDMtH+DuLEdM5yt1AcRw38iEJe9qWdrC
/bBipZbiEAJEa0YlN3mQxRmBSp6G3CdGcX09P47c8ixW5I3RaFs4nJ+taDpKav0NDvKHKVprqFvy
OVgXIwRMUoGbNR/nmXFpDANUWLobXKeeu7Tt6EGFwEQ/OPCvvpnwjq2EKgHPEFqBeV7hUlYa9uNE
xlV1W13etfQqVtHutvLNBy8qxrkEQTHqqek8kK1Vt+93/lN0GH766R/oNzV94P7RPPRceLn6MUsh
p9cVV053QKtm8V3krwSIS1fUJiClBEeRipD4cp8sz9OHyQgmN1elTRpT+7ZWFrEoAV2m3A2HzRW/
gxRJRTCBmOY2drgJmmjz/fY5LBkBqk8GiQPcIFZxuYJRSbQGAu6RIdlor6TvvUjaS2sQEEuLOBcy
//1MdUPIyXWlKUYXaGxP26jq/vYi1r4vHEOTjFNUOixC84+QpA/G7vb3l5T1/PcLypqMqmdEGe+V
Q3jEIB10ri+Nke4LbcVcLi+Ehi+qkYQxYtOdpnpe2cfd6MYRhIZqzc1++1JIztE3qCiUta4yKfhY
g9VrfU8aKj4oufxeA7csGYw9rSkr4fFSeM6Ezjz5NnOsXaVP0jTQEkMre3fw6mwnO4OyyfNeB5HD
lveZmoZbrVPrrSVVzaHUC+elrYfyA2gk0t1APnw7dvLQrZjwhaO8+E3CUY5QgERSw28qs3DbpN87
6bVUn2x5JaZaeiku5AiPazhIKRDeVe+Cd7AZ4hc5+ujPkF3FqbRfOmnfNx91c62Z6Xp6ZAYanVlH
6AfFNRTfCEMh9wpRdufGmr6xHEqKFcQAOwhyi+Fo+YD1R/BNZx/0CRCpYmVrF956lTIgGUgYR/kR
gimRnKR3JNtqXcX5O1JiJqLfwzee5e88Y6VIs3iITHZQmsWvwL24tCf1EHsMPGSdO6k/E7sGEx6U
j3EmG3hzPx1Im0yv00PKY0XIfykoSuqpNZS2c3v4BNJNsIaKsmB9abDlebLpGLxOi1haKdn5MPRu
W7VbXObjpFTbSlsrZy+JMdAGvAfSL1eug6yNaV7q5eCG6S4NoYV/VdZYqdZECPeqqsKY6SFEDA6Q
vVtJAZZuRb/WRAhXCjKMsR4mRGjSYQzfMQinrKnwgv0lDYJVnBO+cB0I5x2kUz46SHHhxJV3tvT2
x/z887+Mxtk7GKhWVsgan+8/2fpTE789rLr4vJBt0M0mHTxsKG/5PpLeZdCX9isOz9LNO9ugXwbo
bAVy7ncMfHIG/qeq2Uw58FqbbG1gZuUUxOs9TU0G80U1uK0FJUSE0fpx+z1fEzD//WwVoRLUnTXf
B334S/qWZD//4PNz0zwpO/p7xN8fNIVu1zm3GqyepGWUE574fydBWICql75cZ0gIi616r62BDi3u
jzXHGYQ4c9Lxcn/SUdWzKah7t5jKrRym27Va1dJTQSfsfwVYwj0r7aSzdehsXNt6SpLtQPeLP6W7
GS/ZXmkI/7XbQqTxi+qcMSFokOnLvlwM5PaTMzVj6yaVqxh7v7vXoo9OcezUx8bS9o169MOSGel9
z/BtZH26fVILUdvsAGF8YRq9xggpfC3LKzUsXTUZN05Xbvqk3c5mEmjzwidrsHZ2C1tLRhMLZtP3
Ay+TYCXNMWr4g1O4Sppvau9OD95L1bCpygBqlbVB6fmchL29EDav/uwilbbmQUZpF65OXJ9nD117
kOoXP/keBx8tgDjMQVsxoUv7eb48QXMSXJw2CL3C9bLkS91ggAL10NTjA1P9m1IaATDp3dtHuHAb
yB/N3fygShBICgoUguPgDLJSuJm6Gb/nK19fsKgXXxfumtZJatZafL17ToZPo3WvxEcn+3h7CUs9
IBdStMuDqnsn0ysNKeN418fgk4afaz8Es+5nRQ+142yk4ejVD7WevN1SXQgWLJVRDXZqDggumGUn
1fcHT+rF92en4UwDpbou04lhOpemgybdQPN5e+cWnA4dgB+NJkA8JziJL7/vBWnXUFXPXcP+GpaP
qv1Qxd9ui1jSL6YA8ZzleTJGZFZMABEKtSAp3ORRmnbGGurm2ucF9ZWtiCGlMS1cedx03ZeuXStC
LAr4heWFw8TM4azhZ0fQ9rAIS5KWu6P+5NQnrzJXzmDJpNkzsQEQSwZscMIKsrHWOoNQxg3z/N0Q
RocmqjexUWz82t6rRb8ShC/dyLnXADgewNyu+sfJTUMMGTCn0dmvUu5BRZrAGutaK7HFgmYZtAJC
EE1vwwwBdLltSSgVflFnpRv+BEyg/ofRrtt6tWAqmfrmIQC0F9IR0Q0hwzZJzZSUbhLF8aaS9Ie8
j/dR2x56R9lVRcMA1pvBJOjQOJcpXPfYNhzHs9PSLdMfniTtAv8PUpMXEoRtSxXLy+ATK91i9DZ2
eoiBZLq9bwvqdiFB0Oe0t3OQWlhDXNWbIDy03QaiCAYGLPPzbUlLKkB2dZ4I4rlWxeGj2pasoff8
8v9I+7Iet3Gt218kQPPwKnmqOSW7Ukm9CJ1OIlGiBmqWfv1drIPvxKZ0TTgH6IcGCtE2yc3NPa51
tMajC9ykyO+kqEy8jik80QCe+a8MEdxhVHo2pCYezLq5a5sksJS3TxQm+4sZveT9F5BgWrrslV4x
CaAjQdQMrjRwAor9OmCGtLPZ0eEXuJvI3UvpWyTfF5tOSavDoNX4PnWfTGPTjL+uH8yKCTj//Z5g
cZKe1Jodm9UxaXmBSnc3WfaIzfrfpOiXFiBO+nKIiQEpAL9M7kx9E7VBZEuSJbK9Ep5+AMYz2rlY
S9+335hRPkZVeri+EJkI/vezFwDVW/af7aqSbYPycBtc/77sOIQ7TxS7MUsDGzU3qBttFXYfK/4s
u42yVQj3PgLfgspUSHHifU4D/UbcS16fulAqwTPvyk5Xi5i7Qgg9MWEIbr8RL9nX63u1ar3+XD2R
qLFuqtnuc6wCRG+9+qhjiF7dpemXVNbSIxKYLdYjuOIl+kkMI8cl9FAdInG6H2YwMrogB9cNAkYz
N6q2c6bvIzW7c5XO173mnRL1wJTycejB8tknzvfri7+uKOgSFRSx1ICTUWCLy3ybFEHbPGbfMf54
XchalvXsIDUxSz+znKg0w42KOk3bwPmhflTF3SZryOAnFZ19uHthhsPekmSufZeADb7zLObHmEXe
X/8161qLsqcJxC/MRghapSW2xwaGeA+Up1m5k+JPrsXPWO0fAUKM51WVBiYVuzqmRh06wC0jprJ3
AYvBGm1r6ulBMb1dP1r3A1YJVtAdcpj7mqmv19e5frR/foagbbOazagm4x0ru0enT/y8Mnx0NCOA
diTnu36D/itJ7JcvEmOwrRqSZvPrnDyU6pciOZTxg3RCa/X5/7OzYmDpOVHddT12ttc3wFdoQPOi
SyznWh3i/PRE0q4syoYiKhChs3JCC8SbXT6z/JmoT2b1WKv7If4xJdP2+lHJ1iU8B7HuthUSPHj9
vUejec5dBOd/9XT+OSPhRXBaZus1F6EY2laru1fLju+mstnVg7O7vpr/z3X/I4tr5tnrNscTWiWY
hWc6eW71n7n55jhfh6j21RZ4d9W/vf7mTR/U2gNKRqKKEqW3hcvtNHFPewMa0mj7pt2p3lsRbbNO
ssLV87LQLwkAOGTlxCYNhRrVXICf6miCw4C8IkIINtf3kF/OhRN6JkFYhxtZeprHeCqs+s7rDmYZ
WNUpU3Ys2cbawyTjmFq1iWfiBJNl9LXX2c6AN9D2p8pH1u36cmTfF2xRRbO4IjY2jGX791Zm0SWb
JeYD0HyRqZOGzUq0DZJaNZCMf0XEd8rHOPibTg/0R/z37A3B06UO6QFgiqVYeoJZtNhPJHZbolyG
fnl7GNXMxu4m3FS6A7Ofpb6M/d3/dBxiD0NG+zFJO2xYWU9+2Kej5LjXl2AigwjoEHsxJ1zpeTpO
Ht57oz5Efe937j6eZb1F6zr1Rwj/+5mVscbSM0B+iVenPkzpF/Bb/80m/fm+YDF7LW+6osT3J2tn
kbv8L4Y0oUh/vi9YyQbThnijsUla85op907yXQe8bj7/j2chWBLHQ63Azfg2xdvU2hc2fCqJiNX3
33JgCNE0hAZhQWMj1NEAAYKUvTtuleF3VuytFPNAzkcJt/36oaza9zNRQmzWozJLBgsJgDg9TOZ7
23/rMKzfOJIQcF2B/6xI0K3C0ZLByeHRNPE3G7SU9kOWSd4Q2aYJ6qV3RZoVNtzQoX1k7hat/b6Z
3EeNG9jeX1mUP6sRNG1iBSC3PrMmnk8ZyjZgEPmbc7FN4PSCqwRlf0HL8qFSRoQ3MPAs28TGo1s8
lezJ7iQYKmt3HgMPFooKnE5GLE2NTl5WXTrC+CZbgNipsnNf9f7OBQiq7HizR9MID2EHwO/8R1fu
qdP5pA9b59Vq/nV6uil7yaLWdPpcpqDTDGQ2I3H76mhbu6Lwo2ynO9u8fr9+c9b07VyKoNKo8iSZ
1mFluvLOpn2ao6d7R7TNLEOJkC1HUOy8BYFIQxtE7cDDztvhnrF6R7XE9LNikni13C8R3aTzRQma
7TidlZctFmWBESULouwehIj6uBnUL67+dn0DZesSVFwbYzRT9FgXkLwnggbmwzw+ZeNfJLnPVyR4
YkWnNsZEoeEYzXKqjTEhiSoJcdYXApBmPrQNGCfBGdOYOnqZixehs4ElXlWh5g57As8S2FJ/0T1m
ge3h/2SJeceyi+JR495SfRcfVHQ0g0lSUn1Ytwl/RAgOmQIMGT3vkMJw873WPrvmX/gB50sQTEIX
EzpPKU+RAORHZf809Y2cZZ95oXMJggGYx3bs0gQSnKMx+zfSlS6+Llz8Dl1S6HyAP5mXe7vZFn/z
JJ//euG+d3mcxXbM1Uk9KN1XO/tSVz/IjYxLi1UIN91K7C7VbbU6xuWXPPuqklDpt9cvuEyRhAtO
JsdByyqu3jjtYiOQVcVX03/nGyVcbUuNst6LcMxdlm1YSjZx9jVBi2NRPYDr1RzzHdqOfdf5YY73
vf6UeL8MY5dbshBZtkzh+pcN4C+cGFeyQ0dFC7qA+nh9H6/bFzSFXTrmcVV1RswDGF17Hc0DyXdj
8qKlX69Lub4M9KtfSongns1lDikGIj3jYEwSF1D2feHaazYZaF0hRtIZBiPuqKxTkl+LxdNloLMY
fYzgbxdzWZgksl1a1Qjz8h7NrobvjvWPqNIljtnqMs7ECMsoiaZPtoFXq6m/1OQ9upXD9z8X80yA
YLzIpKcMCCDwYyu8Ve0vu/z2Fwd9JoCv8CzOm912aPsRK8jHjTYD1f1vnkNAn6lgCNMwHi3YL3Bp
2I4DwBf0/wRpDcbIvaZs6SDxwVcvxZkUwX7piotcd8MfQowljNp2sL6XcPmpI6skygQJVgxE96RP
ImxXHI9+E5/M4tQDtXMa/ub+wX0wQdOB/8QZ22loM2dOYfZnBX3EJvQX7VPXT371ivxXBCZgL0++
zFRKohk2X/WQ2vHn6L2WgaGsXo8zEYIVyZ0+AvIibrn17wwwhl/XFyD7unD5Ikdxx3FCiN/GIVrl
MomhlX1euHq1UptML3AEirMvDGCkS/Z/VZXONke4eVFr6DWI4dDHZe/dXfn91ZBVhmQnLNy9uOpz
ZvOytEWDKX1GNbeUvUbrmwTETQfAzCDTEpRInVq0EIF5jlemsyHIpAWD1TXgArieibZ02PJLLWVw
QHOaMeSJ8tQH1YpvDw/Efh4SbacRzzdIv9HK0Gl/zBZI2x8rzPWl3iN6HyWnJfsdwrtuDC2jTV/h
d0Rgj9vZYGCRKcTaXroAEuUI+J+ErpdLLdKoLax+yNHoox08WmzM5tf1G7O2iHMJwo0pozkfva7P
j7PxOy6fTXZnAJziRhkukm5A9QDhFcf6EsceLRrpQz815VtWKeSQlLH9gGyPc1dNtid5WzR++Bev
/Kcsy0NeDN27i1bIMQPEGS3n8i1v9CBNMdQzgvu02XT5oWseO2r4pZIFzVQFZZuFoLUgtDpopHg0
swpU9XrQkAzd6apkCxbJAPwsG14HuosMDjAhWg7azZNS9ewtbhzfsNutkp5KNPZq6a9Wxl2+sCKC
LMGK0L52mZOP7M113xMv86lRBkmq+2QmklUtlEeQxP9+5ilMqp0xhtrumx1H2wmkvFDV7SAdGlrd
PBcTgIiH0YEozjzApOdWVzL2lpo/lYoFufZC4hhMjcqmKGX8NosrhzVhHBtqauP/Fs3YzIlSApyi
6g3w3F+tljz0WSJRUpkI4c4Bstg2FRR/3qK2/JEp7qGLIkmeZkUEQF8soONbBmZkP0Ojs5Mxp55Z
Sl5Ub22mBtW7WzSSNawo2YUA/vczASg46JqSltWbnkZ+NtzDauzGwdtasjd3WdwEWMr5UgT/KkbR
AZM7GQ5kfrG0BMinrQ+8EZ/WzWYu70AjsUvbdmPQZN95qZ/VkiHBla10XXDUgA+eIxSKE1bMKp2+
TIbyzZiLuwSL7VRJ5LOi37zh3QV4IPpHgY19uZdOXmnWVCfV2zhG+z7lzLnD7PdgxvHzxor8sskk
ElfWxIfdP4n30OnhCHvqKm6cpBEkFoqOF/rHKPO+1wSA+MEAai0fPhbH/JwehZjUssq3rv2YErbt
PRki1YoCeoC8AiwKmEfR+C5sWpv1bYnh5vLNQrirvvobjXy9/mzx91t4SiDBw5g5iNaWcGXUAgT/
WKrlGwE7nckG3yb/Flbz0NIx0AY70NztKKOFWl/VH5mCacjG1qAY/MJTOWL40wxb9US0IrDG/fW1
rcrhyBPQOFAKihT0eV91QFbooNRofRrGud7GKVrjhsrpgxxglrc/FB6ma3m3MuY+F3yXSdNRCuTA
7G0eGMotdDugI4mpNwMUAjQMPienVMcwJAqhlxdJ6bJC8SIv5VxW06aUDSmuKfX554XD0eNk7gDS
n75VtC5easus7h1bmt5bPqqfTdegluHN/AuEqHrKdQXd/slbOyQ7JSm2YEDZ1lKq86WjhHFRG3O4
JnD+gVwnvN21MZYg/xnbN8x/bVLjMGUfTnJvWQ+qtyvoj+vqttw5GAMLzbYc+gKwFIK9aey8m+0Y
HuA0xUGHnuubGUJcUEUB5B9pCxfd5GKreu+UXTfMSoU+F3NnDV9L+piawBqaP5zh+81ruRDFr9bZ
yzcOpGrryqnectv3cp/J5jlW9kpDXyKo9dBzDeguwbDFBgWeGrph39I8GnxXsanf1MXNzze0BpAq
MM0uHAQRlx1qlYLwuu3ewJ2jVju7xjx74Mrg71aWgjEF7vVishdejRAhNWgt1MgwJ29RNOjP9Vjk
W8sllWR+binFQSoJzdxwdgAYIHbDWQjC5jpi0SmuW2sDToW6MTe3nvmlCMGwuGqiDBrAek5WEubj
sTn8b58XDEukZBNrgeN4qj61lmY3zzghfsS4iMcruLxiLFx2s7DyfmyZe4p6tp2e48bc3ryCCwHC
pbANIJPWce2eZhfq6oJC8NaarbACwYLU4Ls0EW24p7FsNujW8f/1wKSNjLTkpJfWl7sTiDXAIKOB
9FrIXpBsUKeicvO3YnqYiiTzjQn5bv12nb0UIyjUNA7lBLyj/E3fs2TcmKoMEGR5KdAlh7EdJFgR
cCJTcmmljElX53rwsjcM//ruoVdlDQgrGwUBPBOJGw5HTzxxK4oyo1OyN4u+YGgr1T5Id7yuVEsn
Be8FILWBXMmHNMTnvGi0Ms/cPsNZtBh/DUozaJNt5cnouFf26kKOcP1SLaIT2Giyt8jy/OofksoQ
R2UChMNwM6epmgkCqhFx8mgGGrm1JgsoSRM5D85cZcAdFk4ji5kxab09nIAkhlB5484yLLHFeUOC
pfJZcf5gLGiIctcrR5cO48nsNm28iZ3tUEuc0sU2XYoQ7x4irbSwU4jQUJh78WTgAwt1Ej4v3Lm0
jZzYHfD5SLvvfkcpJgGq+/LmGQouBRYWnigwjhfEetTKchvEFuOJ3CsqCGQxXX/jrYAAHoaisglL
tZjKG9W5aYgx96fptbfv+ugtmt47GT3jchwXLwVMFOZK+cjnYj6qgPjIdgcdAAR4MQbrIe9ZAMra
L3MHXnDgGytKtDMn83fpdb6qyB7cZe32U76FfBlwRziu1KX9Ktgcpy7LdaB1UL+ytI1hHOg0BSjh
BYN5XyVP/fRI2hjMvPsImJwjOdht2Mns9FJn+DZgt61PZgSxVkVZggAw7fWjU8ZBC0jnJqEbB/N2
xXirD8AXrCHgBFMvtltsEWWYSVATNulH613tD6p1axZD+Dy/e2de6zxo5kArfN4Yxi3a6pNWxgS4
rjLQFyDpqUj3ii1pFlMa12UWVjAgwBtKv8QYd0S2pofZhC1ahSt7VwyOX0nnIZa2CXt3JpnHOmeL
i+YhM+hs6sdGva/npyF+cMnr9Vu3tE0QgTgZy9M5dJ+gjxi2ZF2Z6PqRNH7vBNm8uf79FUXTVVxp
vHYAIUQce7kEgJZEcQWXHUWNbcsO9KFhYD6QeP0r+wScZuQ2sQQOmicswowUIyFGYR6VergjSv9I
jPGJsXl3fS2LxAlH2MectYvYAtxIotuf1Ynaamptoknse2feWcbvFuMwkffS6DvK0JCkygaJV04H
PU8a5pRxTTFlJCyMtXNReIVhHUuSBLX+OjJJPnXleJDL0mEKEGeigiFo2Fw79ciixD42yevQz375
UaOls7JO13duZR2wtxzp2ASKomYK67CM2XFKqljH3tvpSmBIViH7vLCKTPcYkrb4fKO+Wsi+ZLOk
mW5NACjGUaAGmgjQWYUntmYeqdUoso52Xfo/nSyXvH0rCswzfioY03kxRTznzIv6uuiofczGt5pE
wGvQNp5zsy8F4gANKgzeY0z0i+QBXj6jTlWO9lFFJ71XBjT+efMpO/AOoFAquI+B1Xl51ye9INo4
MOdoarsu2ZgyQOSVU0AOBLuvepwaQKyXFLo6GAlSecccszgoK27T7a0LANI3ZoVgRCAEp3G5ALvz
GB2BAHo0ok1TBIze/FhdfH/hCEZ4qCjSCUdVe2h/0VJin5aXGZxZaD7h9xh8soaw/4U3NE5ra9Fx
yInPvPnZG5tnp/9wZMQ2S3W9FMT/fvYumbWb9EBnj45pvC3vlXEro6tdWwkHd9cB9mosEVdH3Un6
mFE0nXhFoKXfbfMt7n2tUSUPx1KjkIqCDIQYALdYQPa0GJ7WUrOKT7MZFNFDYkoivfXvo+Kmg5UF
uJLCRtFq1FnTtfEJicGsP6QyULC178OrQhIHeRBcbEFh3QGbVBokPilDEVrteJ8BWFJimyQyRKUt
gJETNyC0O02Ypx3UnefI9HYpAZ3piOddx8Kthlt8qU5ennpK4Wnusd2g97qVaSu3/hf1DmQJzj/P
le1MWw2dFAmSIu5xyraDPgZGrgZG99waThAZWhDfHu5BHrwRcKjD312Ab7YxqVivEw+Qy+7Obr2d
xI4vb9/l94X12N5Mm6KKsJ4ZdDmbqHtSb3/vLkWI7/VEc0PLIEK3d0rrV/rddUPL/714JByWmgOR
GfbiPY3msYlnJ1OO+jyCcgB+Z3lw48MQPXtRfLOHizzRmSwhCzKSjNbjBFluEyIr7BWyboEV9cUM
iY4yPoJH8PAJzkHk9I5XKVZ0dL+mgOdXk5uxEeFzfkZraOVcgfdUYxN8J04bHZv70vS2szFsrx/H
yg25EMBXeHZDajRVNHXUREctzfZx59yDM8bKN7W+sfX2EBnu7rq8FQ2+kCdceFsZKbUzLIha6s8k
6w4kyQ8Tpb+ui1k7GBM9Bxon5gb+nHBRupEVNcmxrJS+An3DlqRuVz8PHhLENdDkBUB0mpsEvQJV
BOaE7wWG74uby344dzQXAXkJZKXwqgTFGojWMNstomPdo1Fqx/SbvVowioNoE3UMwO4sUl/E7KbO
bjzraNSbXgso3Vzf/7VjRqTEE87Aul/kOfsSfQdxZZtHGhfPmUkfdaPbx8y7tejPQ7IzMeIFT+py
6BAeAmdno/6ryoYSuZYIturi80KS0wLIOHhMPPNYAJKRkSyYnTSILTxUMgDB1f0CKgGslYsCqVjs
a4EWlZZpamEmcf6hZt5Tg8GgNk33149lTW9RVkTQjUgWXRmCce+rtnOAdW0ftb4NmnI3UOdvDt5D
hosXZnh72KU9AW4FqQCvBMWaZ5DyMGCJbieZEVldxpkQYRmmmlNz6CEEeMwozbzm5Nb6G9erMwFC
VFmlhZvFMQR0U45pitT/C0fhQoDgvalNieENvk1AEtt4T453ezzD8ceAS82r08jaCnZWLWlqJpFj
HI1yvhuIsp0rSeS9orIXEoST1s2+iziB0jFS3qdmW9PD7aoE42rASgGmT0MbkaBKJa10tSX2MY7G
OwVkAuXIfL3f3XwlwLZgYogCfYzAChJ0SW8Ix/SO7GOVPJov4Jq7/fPIgILSAYhcqDYIxbfcbqKx
1wv7OKRf3RfFeP+Lz6OFEHkc3jwsvhNJqZXF0EGPkC42Psj04/rnVwygo6G10+PtQt6ixzM2vJzO
laIc7Q/b6gON2kFlTUHpycrqy6FZNInpGp5rDsGP/i1hn0rNofNsdcpRJfNWHbZF8aCyZzLuiZYF
jrFRkRB3S8nzsaLCn6jpSFJ7IBBxBKGzXqsKy2bvOMTvzLa2ZlUdaHxzIIiGMfhu/ydEeMpjQwX1
GhdSWC/ljt7cGgusYGwcOiI5JvtCfydDVZIZaLtHJwMXXlc/ZYm6bfr8CYCukpCZXwXhOUTvA1p5
0GLjYExbuCrZUGcz6SLvOGNe3vF+2HYY0Tvja6rJGuJXDoarM5CVNAvVObFUotqkrfG4wHHvp32N
OEqrMcbW6Pvr6r18R4BObHMQUCBcYmJNMJIABU9qM5raU2I3fjioMs7Ote+bGtiz0fmCzkQxazUq
ljWXfd6eCuNnvreqf2//+Zx7FOYdNN1Avb40kB1YccaxcJuTN35xk0Ar/8fvCwY4qubSqBt8P3YD
5+1m6lfPBlEM33f8fsROwvsxePM4j5EXv03qXW3tmpufcGDuY+sR/vNGVHHvvTxCR5ND6lN/cOx8
69UywKXl4X665/DSTQ1ZVbGUr+hThHR3zk7osPeSrRrdnDG8/L7g27ZqbEemRRkge7Kn3CcFkwhY
XjLsPAAVkK5DdlsXy3NupsWzW7TVqfSqf9puCryezwqYH9e1dPmGwKBzA4UaL0ooYldrgikCtehp
c2qG75lpBBN6gCM0DORMVnBansjn02E7QIfz0AHG/34Wy3p1nQxW1eI693vm+UyGiCj7vmAuSNMr
xGjxfSPejI5Pfl7fKNnnhQsxWi7IGoemPSmoAVsfYPHybxaAhkUT0Z6FVP2Cq8semopFrtqecgCH
13camOlvF4DHG4M9nzdCrJWURW+SeWroKc2/tdviZl5WeCC4bSjFYoaB0/Zenu9su5OdV1V66txN
A7YFyWuwch8uPi/sP4kVyC/x+Q21Pthd0X2/eXcuvi88nzRvjEgZ8H0dQDD/VG6yu/79td9veXA0
bE6KheT25fZMk6bPs5KlJ5pszWmvRdtRl+Qfl9ki9Kxp6H3k3bWII4UXofNyN57VNEXL2sklZdDW
SdCmwDl2HTQBFf4gG6xduRPoG0WbNawUGGHEuNjsS1rPbpKe1EH1i+Su7k/XN20pwAPYDCrHCFVQ
nBS7RocmwnSqYmHANXuNfLO9OUi6/DwXf2aSJpKlSPTg83M67qxx8kutBVWLLTl62SqEm4Eb35RI
LBQn5pfpBuRD1zeJa/6l43e5CuFmzMAzRCCDz1Nz8i3zq7Kdum/o9b3ZfCCLigo7YiV446iFXm4W
ev8AYUHoeKrLynco8WvJU7SyTbzGhxFOZASXfUYlBctgp4/dyQ7M7pXqN3v6nMEGJVAw2yKiEGPu
RgHbfJ+rw0kjj2XuBUlc3H7OPJhAx4bKCRFFvxjVjHqaGm86EXIf7xPv5qwgDyb+fF5wKJN0jJO4
x+d1+73LT/b2uhotDRT8MABsYEYDpHrwiC/Pt64mplh2qZ4AXq/cl6qW+0h1uehCamspzqd41iji
gvMYEaVtwRguWIVMirgrZ8Z8YtrdF6odri9FvBGfX4d7B4JwZO3g3VwuxdamYU4rNp/cfHJfAFxf
hZpCm73NVJA40yxiwXWBy+VgKS5wVnh9HW07wt51rjNjToMMYfKtdLcxk0TCy/Vcfl54OxJ0zqdp
jc8bE6ik2m+6iYHjXSIr/shWIWxbpia1FlsQ05tB5fqzJ9Ew2ff538/MLQKO2GsIvl94KINPDw2V
RBWiCsOzROsu7h66kDE9J1ZdtQjRdT8Ofaixk+ZtXBWX/PXmkz4XIWZCYiNRshrpzVDT/ZoFicTL
WdkiHR0UGLfx+DUUZzFSz+hYZuR92Kl7t3j0ZCXXte+jjwFFC94ogK7OyyPolForW5L0ITKcQIpL
/du3Bx0aKB+aGAPlAG6X39cBpeQaIAkI+VAhwSxw/u/1/edu2PljhyNGWQfBOh5+Ew1Ygo62pG+I
hfaJ0KrulAhToH7k3uGty5TTdUErO4UpQo5DB2+W8xVdrgSNwRQ3OmpDYvtRvNEkrofs8/zvZ3ch
c1ywqlX4/EDfleHDvBUU4XOfzn4+vyrn359IXwwDvq+q37U6TMPru7NikdDegJwsMuB8elnwlhXb
atwpK7oQwC0frGp2zqD4SufswEEg8TtWLvWFKOHZy43cQDEh70LCdlr/k9Jt2cUSGbLlCGpbWn1p
2yOWoyWbKN0odOsxXyGSyy36559n8mfTRNsBlg5SY1C+C8d68Emp+EDt8WerCVLyW2N3LZEta+2y
wNHjB4WphsVk32RXIGuM6zSsYif60NwRhJBJlZl3CY2mhzFl0z3VBiqDX1j0UmOhHC4DTXn/QaAT
tlOpUvRfVE4a1nVmvoDV3I7wmhQOgDMG8Lo43u+hTbpdRG32WGHrE79Q2qnxR9cedkrdgUcvSucC
RCZNvqstJ5a8E8vjhs6i+dnhI48YWeF/P78cvUFIy7AvHjs047btn2wr3dSljKVneeCQg6wvRla4
FRHDl7qdXStr0jS028d0TO4KpdoMgM4kwGHIQ/T+StT4sx1RsI7ww1Uk6eHqoldf8EM8ynKaJnkW
srZiewczsCB5bzX7vioGYzvpwJ5tXRNgjWzsDszFmDHVtHgHApnv6BFVf/V0BtWWUilPBVIRfkq9
DN2nOft13XqsXOmLn6lf7r+GcaeIYdQmbKbkuTOLXwqIPvTeubsuZsXGgjsKrxGwt8D75gpi0rQd
vUmH9dNfHW17M88WtNwBTw0f/UVTjic6zDNpLXus9Tpsd0p08qrw9l+PajB6pDAPsSw6J7qWM7Nh
dUj7wKIbawhu/z4qwfCU4AwgnhNMeD70jsr6rAlN8pAeuvwvNv/884LZjtLGKo0Gn5+sk5W/M0mu
Y+VsOYoMr3egAWMx6TnlRGmJojZhbWzcdBs7kvSr5Pti8Yk1SkGSCN8fso0Z+YPET1q5Aec/3xEu
atGSqhwAUROaTXNHO3Awem0wzc7h+hkvDZ0GL1h1EE8j125/1vXODF3K6qktVasOC+swE8uf65BY
deClP67L+cxeCYYHQxi2CRATG5ORYp22MCKbxVpbhPg1RuC2rhFohZ0FXkn1XaIQL6gAM7WlsFwP
iVfUG5uOPWwTsHh/onu/PjrJ+N2Ipvz3PJH0BRwaw6lkCdlrfey+sNQZd02Kl1KNx1z3x9pwZI/W
yomgSsMn+Xn8jsr4pU0alNxUY7egYd8Ndyb4zQ+MknlTR8a363u1Jgiznqg4o3HIWDwKZl7mjkca
GjZV0X/BHIH64ADd/nXWKtlcxMrx49TRv2mi03UJKGG4IyV5pRRhNh667C6uHnvyOlWS6HTlqvBm
EqQB+ZCHI2J7oEoB1s7cKcKKPGruLpMNK69t2Pn3BUvCQAdpuyW+n7JX3Xti6bObSa6jbAmCw2Kw
bsTULUSo2n56sevN9SNf+mGYgkE4BIgIuGKW2Hbj5Z2etLYxhsT0dfM7Kqaqvo2TH/PP63KWy+DT
NiqnqDUMnjW91OF2JrljAaomLNMD2Wa1xJqsfB69YpwzG82hKE4JB9HojLiN2czh2P1ODvWtUwrg
2uAuCx5S9H5Dl4QHaeytPlNjrw8bcC4Y78XN/aD/EYDAFK2tyDst/IEeMIm2RYdwaH7qzk9684OK
zn5kFxH4wldCqu5y9+tpRr1RmZAEiqMg2wNHXyJgeREggLvyaERDrcIQtHRwshgtrWwMrczy4zp0
1WOU3zo6jE0yAZeH7iS0ruNdFbouKObCUocRK2zB6wn710qyvEubBFI/gNwg7Qd4FhS6Lndp7miC
eaPcDq3HRv3qVnSbeeXW0t6vX4VFywpfBwJT3AZsGfdwBDmRGbUJI05YJ6H2L5CjFXNX/+6nn0Af
OsSlJKJYuRqQxtMeyBQsewmGIkFydoK0LgFGalgWf3EsWAzq8SgQ4pEVEytz7LmlOhZtSDXbf/LY
rZjB2C58H9UcHqnwZqLL7erBdVInSduG6KUO9C2ImCTKy43DpYfAi4NQKlfHZD26ci8FANfIIRiH
bkM7GdCt+dKSl6Z8cN+Ur1U2b68f/sppXMgSdKzIlcTrIshSSiTpSKCwW3tP+XYB1wJtHR4PdUWa
AnNUTHtq5ja01OeuMQ5u1vujowE4RcZEtLYWJOWBzIPObD5GKexbTXOEMDUydv+09j529rdvFcIj
GC4Ps1soAFx+PkYgrsRpxjMffuds7eZmPx3NSGffF46i1BL0jUVpFxbzg5IG1JF08K2pFdxbTAoh
ElgmTKvKAN1Vn/Vhav4qp+9N8rOqf1D1Ix9/W5qM5GgB9siPHR396EeCQwL0H26hz/xpq1eGGXiL
XeiNnl+YWzU9NK8T8Ctb9d2mgUfvCnpf/WAsqKZgiDZpfsR4MOI3TIleP7fF8LP4UwS9KEvP63TF
6MLJqcDy/dwrHxP5SJXnjHKOCasN5+RFJ6frYleeIFxgoGOgcxVupQiFChB4o86zBGboW/OBLgv0
QlwXsHaegEFE3QZKwwtplzs8VqqhmIDXCx2n3TJyqL36rp/rQDcPuUd2pfv9urzVBVm8FR5YE3zs
5VKe6jJCG81rwsiyXmol2ozV9NbfjPjBTwvhBbIRQGrgVvBSzDCmBdMrhF8AL1CqvSJrKOb/XrSu
GB2FZwYPE8kOwTUwZyAiKHFUh2r92CT2Zpi+dO6jXb20rN3dvmNo/vNsXiPkXY2XSykqM+piXUdg
nzBjO5ul7ifTwMBr6cjAVflhC6sCECKfg0aqBQ6nIMqKrNIm49CFAzCqvhXZ2Gy15L2MBmOjs1gG
Q76yh7zZTUcBD/0McBouF2aj+cPJARwWKgxtmgQ45PeufkhmgNTdHDFh76AOn8MpeA4FRzpJncTs
Z54Ijre0bYPetfzrh7TyarifZXSUVxF5iDASjRaRPJmcNozKCA/TJqllw1Vco8SzQV8d9AAKvWQg
91KajqVSDGEb5zsg7flOOj6rfXroJ+8lc8on22DMV2NVon5rK0NfIpKqnxiJ4sooRm/iXne7MHPG
w3fFlsFirBgEhMogIUeQgw59VbipuhpPoOuY+3CMDN/pvoGOOIgn7fbz4TEOUpPoPedzSpe6Vo9t
1BsVcofkq/Zj/ufWw0fGGeO5MNOYfVu0nfNpTrdCjTXs++wBTtcDEmWSZ3e5S5ciBLehKxs3amCQ
gRc5BHPpHsDb/QRqJUnLg87N76WWQQ6iEdxKxLOLNs6OjeZk0IaENGpK8IGNPUDiIzNw5u7Z8co7
U/sWs2bT6PHWre34kUXZ9E9M0uKHC+aFnZfZgz8CimRf22bMYV16vywLc9MVbrzzqCnr8lo+X8AZ
xXHyTmzUxkQHIdbpYE5zTEKS5vvYrANX2xfzdNe7450NtxrdldfPeqXWAomwwhyRjif6BE3qekY9
gHimYUZVLTC1zC/1R3/TVt4mVath69B48HXFMzapa6PDKTb+rZn5/0j7rh65daXbXyRAObxK6jDB
41GP094vwjgpkJKoRIVffxd9zj27my000fuzAfuhAZZIFovFqlWrZvgIhO+moRgVF/iGY4IPEuRZ
HoCAKK+WrqK1b5FTRSnWqSw/LxQJJ33XkqcmffSnD/lghdTQd0P3PXBVicJr+40KZRijP+yS7lXN
db6a09p6hJwcUNiubP4Kcs4hzCe/C8lgJbXVx4q139hthNYQXEO/sg130DQZq9BbuTyh/V649E8r
I1EeHHnuxPb8dfT3tvYBPaViy3ykIKmujW9BADpSJ0YKrlgis/p2+4OubaNA46PtMd5vqPCSo7Ck
ApXFmnKCnsT7Pjtmqkfoxqm/GF+6t1pwOAY6GclpaBPS12E/tiFRcreqZiEpECNOQFDYTk5Z4exY
+24oydEV87Alp2+uFjdzlp6cFj/qmofZPHgqUN7mJMAmJ1xKOBVy6U9m4TVYdQs58Z+lvw8MxbNq
cwZnw0v2t4czG1CwEJ3w5uRAdoJGTkVxc8WDDa5OkThGlhQqBasm7cPkuDRzNZuciuVxClg4OPuK
P+Nfzz7WFYlJHXljYq/f5lRFkLdxlEEoIqotYfTxfpSMWu2Ys9P5jJzM4Nkh+2KtIg+umP4RFQkK
f2JTlLiCxXMDsXJJlG1yJBvsFhvF4iyNRxKm6ZGkIeN3Z5QscKf9I0g4u2dvx9F02tpmEGQbic8+
9A/3n30XFzuCvwjeeXLCap463poD/XP2R7KfFAq3uUyuhe1AOQ4eGOL3s6/vpgE1pU5HTpoVoa+z
9mK9o9Nbrepct6XXeFsiiGoghIp4+aUYt7BbRm1cHsscewFywiEq3m8v1OZM/hFxlRNrjMrkrlue
snqH3W7MxC8inu6o0kUWOyo5L+AJ/99k/tyUZ2tWpks6oRc9YAZGOJR7yvcLmlre2zFTHNNzKZIp
6Fjf+jX3y9NQhNMUNqrE2OYs8AzDgwXAtMCTtoTo/qTpbk5O6RpZiHDNYV09OM3p9q5sbjygRAjj
AFqMMojLjQc3cYP8pYNdQa9iN/vizQ+gDLstY8smg+9MkIIDIgFRlzLgG43W4rD6hJZMRrHnKnzj
1kqdjy/Noe5QyLYafX1ag88OGEQLBAUzoMpJoOqq8+eRLakWyBgRiELcC0AWeblYVaWF52fNqaR5
H3qT/RfNffTfMCOdAWc+NkcX+CJi5YeaDeHQ2mFvlbveu7cMCsqH8jl0BYbJQcxGDtcU1Ca+WyJx
Zqa7ztv7pcKb3FCLAB4NHBp4tniWSUtKyDy2rVNVJ5OyF5amP0gwPFRzoXjObGiGqLrx8FIWGVn5
6W9WPbCvZQ8x+Y93R5UdV40ufj+zA8Xadail66pTbr4S76QCbquGl9TamgGF6BCWOwXr12Dn0s+3
T83WFpyDpaSvn9AfKluGvjw5I1yNT5rz6d5aQ6FE5xKkCawotjH7Vkiwd5W9m77ensCGl45EkAOK
FkDSUG8oXV09B2/+bBXlqa3yEAyijx75as6vmrtL2YM5qV5kW9uBE4HuQ+gUgWifFEYqF1I585oD
/Fbu0xCJ3tuz2doOZP9Epxgk3K8MZWbovJo5xQ1Zsbj2n/o6Wc232zI2DBkyjMiagYQEl7AMI+t7
Znc5OApOzBsihm6oKf8EyGdEiBbflnQ9G0GuhwydqDIVSKrLo8HtLoC7D7Nvku5g1p9H0wBZ/+/b
Qq535FKIpACL2w1oj4obHxjPiFqf7EYVzlFNQ3oYpXOq9fYMCZRPaMT3MQgit2F328LLaUgXsdv3
tVtn8I2s7pizh7V50lVcwpvzQGocZdd/CBWlpKmxZCu4L7AdnrZfVyOcUNcfmHe/UjGPMyGSwzJn
AUO0F0Km8muR/+xSRdBoexJ4P4gjaF2x56yl7bT6jHXSTBJ1VQtmAqQBB5VftBHoEPP4nxwZzgt/
fgTnOdy74Vs5hjaJ6/YwD3t/P3lR/xVtX00VnncjqX0pUtofx+Rrgarq8lTUfVguOSD8D7x61sog
QmawMfYULLhkuNscXEqVNsyap3WYZkjlgtQsZsvRo6F9f6ITABmULYJpDl3brloELd3gZUOjYTkn
sPmnL0b+434zgBaBAR5hAjgoJy40u2vGvNAonjB5aKSvaa4wZlt2BuFcXDLI0wIPJe3Omk5ouVS2
1Uljj2mgxX49Hm5PQViqS7fPho2Eq2KA9wPWWZIwe4u5olEyPY1DTG0a+eUzGx7XsoiC4v7JiNix
L0KLcDRlHEhVARfusik7ZUazs/Inb3UVk9lYrgsJ0mSCbF3ooEFC89JZO+btb6/VxvDI4ojGJjZu
mKsUiFa25cK4np/q/qGJGLn7MYEkBEgwUUwDnQIu5/Lmqu21MPScslM7vVNw8X2//fUbRuxieOli
RGdOlvcMw5MiSnG8S3eK3Xt7qgG/ABJPUCnh0SUI8qSLEQFsnvo9b950O25qFqP/ROyUx8G8272+
lCNdj/ZMWKWNkON1bxPDBfnz9mJdbzUCRUgPBkgWAFMkZ1cDt6KA2JHibfjhuk9AZdweXqz15alD
1FPgbnAYBBeGpKhj6U06R9URYHX+X66+7MtXLe8OSHD9dVvQ9aZDEN6lYCWFxqLh/aVOZS3xl6Ia
01OvvdbjPlv3rupBtbFU6PGENxXgb7C38lzMxgpmBsjHWzbv2PdGVamoGl66KuzabhszwPBa+9X/
zgYFzOra/iF5BYAVctyiwY8Mua+7vjY7s6dvaLllWW959S2gb24Rp/cbD3DC4MUp4I44G7Y0Dwfo
dW9yhuqNaVXouFroebvbe72xUmCcQg0KLgzkSxzpgHPbKtzR9uu3j+DfDme0qfq/jS+dbRZwW6Ms
rd/sdWdPx3pSbIXq+6UzDXT/hNQIvt+cj2Te+4rl2TgKQDLg2rFQrI3uqpKz2xqtjpu0oW+l/95q
XeiUAJMXqq4PG5M4lyIHTft6rrvKYPRNC8Lmh/v17i24GF2yG8Tu/aZya/oGRox13vX23VcQaMVA
9SS4/BAck4HXvJ2wv0FB39BntS3jRcXYsrkHZ+NLW2wZ6UCok9M3D/3gOB4EUaUK9KtESNs8rxpS
kMASvJn2Psjjwj8Yqk5tG9b7fJVkhE/J6dx4AJ2+Ed/jPxc0Mj/ZLRp7OD1Ld3Cx1uPtXRerIt0W
oM8EgQvq7dBbQ3YzZxBWaCsKp96ceUZv6DLO5kPj/OodEtbWt269l4QWkB80IQA+EMLgNsuXBjHT
qkQ3ePrWae9FP6lZMq4PyaUA8ftZ+Gocc2qZrIWadYnbPrTT/vaCqcYXOnI2vuPMWbPMOOrpekTH
UyXE8VrHLr9fsrRNVrbrGGCBsipmVsyDF3pvk3nsAWy48BEcC765KRnbOnUma0F1yQkBcoDvmupu
Y47xEX8HqgClI/A3L5fIy7OmyqrMPZndCzu6qrr562v1YnjZ118Z6+yaaM6p6diLb2u/Aq98BCVV
jJDGwedlfHvDr08k3mDg+QCLPN75sO+Xs6EtHWdjTJcTjfPvLN/zOloChYwNpUIlkqjnQQ4Wzz3p
Aq9ALh30DtdPhL3O885SQdNU40uuWtsVnkk1jJ9bJza8mpZix8UaXFqRAA9hQV+B2j/4aUL++aEo
xZOMuvxUN4mlZ93DXHQvoAT+hWrB3+3cPY72kD8G+dudW4OqJHBJAgMHVQPLi7Q1ucG1Zc3N8aQP
ZdjYodPloe59yfjPfyEHOEhEZ0S/Rnl6nTXOmq+j4LpAoXXP46qNmc3C5LaUq5OPWYAG2hTOLshW
5TdaOo9eW5UNsGL1Aend3Istdq/xgghR/y7YiQTsRbojUaU55gZYuk9oq71GxRgvebAodOFK14QM
pFnAX4OGCIhjX+pCyX2Kzlg2QLfpoRqOX24v0sboqC5FH1MBFrtmy/Z7cHZpS7WcUAzO91m7+z8N
b0kfr3HOe7pi+Ml/Ng5jea8biircs6+XyzzKOrXcjmP4QdtnO8e+f3sxPNKrYBIXtU/S11PKUEfg
msuJPxvNkWcPtxdnQ0Evhpc8RGq6KU89DI8OCL7/wS4/FPdydAGljqc9aIMA1URNmNzpwtUKFFQ2
rX4q+jSsHpdAhUTfmAMEAIOG04yDIOc7hmY22bTkOmpM0zDTrHCu2ohPqljFhpqiTSYuC0AzbUGp
enkInAABBJxn/VS5MZtjX1UAszWN8/GF/DODO3M9YPmM8Xv9Y1W81s1+LRSe4R92lQujjr1Arl7s
A9KMV3WAoBD3UVRsrSeSjeuDpjO2N3uTxmnPsxy2tk/y3j/Y/vgNd8v0szXXEs7EpLckJMQ0ToVW
1JFtE8PegV00R5W/T8Kg78uHMs9oBDxp/ZL3efETr9ZgDomtT9reBJdnPHqT++ivHt/z3KwPiO2h
3cbS0L9RwE4/FvXEZqC41+HFm4M+NDQvi4g/OSdimf3wWDksDrw2HqyldSJXn/wq9uql36e9vuzK
JdMSvJWt/UiN/IAm7DRm+pTnoQWY0B69l7Pv5pxPSTo7f2s9n0MHoMSw1Pm47ljvAWBtZpFuzPS4
Bt1ahpZZGs+oKdXCoVsHFnWa7X3Nm5zu7LzInzpSDlGX0z5hzbL+zGyLPzU56rRJtY6RXxh55Gu9
vu/AMRoBn9q+VX6ZRR1t+tCvDL5Hg4A+HFBW80OfPFCWNK59mi22TiHoj9JoWRr3I5p5GD+I789l
xOjSJrD9egZIisOdUEvT4HUq53Lfetn3wU59Fbj6Whlx6ePkIioHhcdj4lIZu5XaA+OFfbJscGOg
72GxS90ft23P9YG6lCEr/DS2XQfAzcko4uAlb++2nBheBJkQ5AB9rFxP7VvMaprZs07urD32UQMM
6L/4fuDTRME5erHJhk2zm64eMmxdBsfBN09jqZiBi0W+PK2YwZkA8fuZReAo8sqM2bFPq/MLrEZh
V2ZhS1DrowoFbQpC7BKl2nguXqHduA1MO01b+0T8t2k+WCm6ln/zTVXvpi2lQodhwGuEGb0CObic
mtOE9y+qE/sw7x5LgHHL7vPtXbl6SgiaGdFvBYWQcLtk5F5L0DWk62brtM5WvHpV2Mwvrf1gjJ9L
8uu2qC0FBrwSwFtgXZFxl+7mvtGnQR8n42S1n2btlR9uD/8nmSLvP7oEwbNDfB8PFulRR825MIyU
G6eRzmGw/CbtdEAOKcrJY+D/NPvHsn2e9CzSem/H2NM8fEaZSti63W6tT0b9Mg0vdfvDWtFwWeH0
bO3kP18G/vpLzVz70beyADMvytd2DRegI7nCdd5aXFHMigJdXLdgwroUQd25rMqpM1ERf9SXp/X1
9uL+eePJiwt3AQfMdVETKoMydH3UTVxp0HlLj7zGD2uTRjNo28ojpX1kLjRutQ+eD5a7LObTnjJ/
bxS/UjBJZM3fTX00u6OmcseuJ43aZ7B1g6NV9HaXQymeu/puj8dYopddFBJle/rrg345vmRymcGL
si8x/tL+nixvZ5vDbqEP/sDvfjFcCpJ3r00tm00QZOFqAm80Kdbw9gZuTgXrBKge4BtXoJpc5Pcz
1Eomtt28gkjqbWDsYWqHv7tZhXvYEiVKDWEdQaZ0RTw64vGVFmPjgoloenGH7NB3SOD2AY1MM/t8
e1rXJ8sUFMn/kyWFDZqUOF5JISsfvlk4zejsylRv7C0tQ8QWkEb0xhEslZdHiwTTZKdF6iSth3aP
wxCqGsNtTQJU3sii4wAh8yZ5D3Veoi8E7pskt+dQh5Vn6bTD4bm9VJvTACpU9ECCUytD8zRtXlYC
9twkAM2wHmpo9nJbwOY0xDWCDkXozSFHpdzS7lNnWDGNkaJngh6Tsv80arPirFzjONBxB/Gv/8mR
HmGeyX1AN3UnKfw0qgTUvDJ2Vvs2ovqU7jgfo0Vvwr76Zvlfbs9wYwlF7TLUDbEDVIJJGxUYZY6K
JFdP2gwvpzAw9rfH31jBi/Ele5Nnw+y2M8bXxsgKYptExdfbEjbO5oUE8QVnPpJXkKDIBkiYur3h
/1UA8PqjVBU7bC2TBUZM3Bbo8oogy6UQnoKV1h8nPfG8jzT/qKoo3FolC9QESLiirhne6uXwWua2
+WhxPQks9JHiuzL1w1KVz7rKCiAofC5ECqylE9MGPcUcirXGA+I7XZrIc1+Ndl8Wx75VbMv1lP6w
v4l6fgi9ss4oTMpanaQrMOG7YnrIrLCtFOUMmyKQ6MAVAE5lX865506d20a7roAiHfB84+RYjAoD
cK1cSGmg8k906EFMUvYlM5AiMIs4K3ChbmR0e6K9OGZSz/e2cxMhknM54jvOlLiDfq2EuOvJAC/V
z7VXTONafUUzLwuMdyChAz5cUt+iKUE3qHVgBWmjlcYoBLt9BlXjm5ef387+gNBF751ItXMcsGNR
W2UiN3YCfhry1YIPVUADL0XMQ27mxC3T02ys2XtP0jSpfO+dgoDga8XRG5RYjQniE6A4w2rU1r0o
bw6D0nxK8/qBm3rEW+1X56Cv5OJ/uj39a0W8OFnyNdF1Hjf0ZoYJKtqPXu2++1P76Hf57rYY4VNf
OqyXYqRdXDrgZKcFB3jlT1Z6KPqTXnwwgxzoQlWoa1MUkHAoRAcCC3zol6u9mpqRWQPRE5f8Xqqv
q1nF08wPRXaqGVXEpK53FtNygZUE3hd13PItjlLFHiSMtZ6AkyGu9fdUuODwroz328u3LQeeNTAV
qNAMJCPrVWAJ091BT2h2MLwiaspdbr9Z5c/bYjaVQTjw/xUjmdnFXszRHHo9GbM8qrSiD2tHCycj
U0xnS46A4rmC9hsIMHEmz0wGbqnSzdrCSDz/mJkxW8PgX6j1uQTxBecSUOVsIJZnJIMHDG597FMA
LxWzEF8p6/S5DMnwoYX9WlcrZBA79Ja4UpG/bK4SrKuA34sucdILPVsQUTVSaiSr/Y4uk/DYA67Q
380pgMRSmFbEmeT8S5VNTcDz2kgY5SE/+ojs3dYolQBJo8xaJ0419EYyOV/H/dAr6LCuK9xF5cw/
E/jz+9k+29TtWnNssc99/dQifzyMuE4tb/rmtfzo+qgXXutDOg9fq9GLSw2Ncm1vp4NQhrlkR2xU
fZEa3QzKOc7RdHjoi5gSpoBUby4CwgGCKAVrLOefQadfdA4LjITnOz+LUUfxLxb5n/FlG56hg+eS
EtdICuNQFg+tyqJufj8wMij/QOj9qiMsshI046mJ73c/+8Onz7e/fsu22T7uR/yBwyXfju4a0KWr
M1M4kA/rHESLexinfDdNPL4tacuLRLn5H6Ym1NfLB8oce8fKeh3WeikfvKDaGbXzsNh+NBnaGC4z
iqV9FWX85uzOZEq3kVP5fbEQyESCLNSCh7V+Mq029Lpft+e2aSzO5EhuTJm61ULbVU+W+gv4Khzn
7yz7F1ELEIP9s37Sg4sb/QBFgwxEnz6M0/JhNJAUY8i5pCr89J+E1JVxPZMldPLsYFdk9NKFL3qi
z0UsuguSZ6/dFS76Eixst6KJSgaiybr71sxfmI43wNvt9dzaN3S0hP+AMAyil9KNO+j1aoGhB+vp
wCf7CC5+dODlqrZMWxqJhjBwVpDEx3+SFLvpHWSlMMsp/0DKj93wQeOf+vwTyGF2eq941lzzW8NY
nkuTjHHZWuk8T5CGCs9HBw0qCpDNzHYbwYfZGTp7aB1+bAoW+10X6f769zzTeGizo24Z8Vitf2Wd
Hw1tqzCP13UZl98lG/GFZUNuib32SBMGwS8rfSAeonxjqNNjToJQN8pdqqrJ3tzhf9Ze9hNz3yyK
tMXJNO0lZrn9xZ20mBX9LitVzSVVoqTDOQAQ61KCgzMs+3p6ZVPctEdLVda6eRme7a9MYDrVy9qi
S4+epOiqVxrzPnVpyKrm2ejScMlQfZyhCq1YTk5N9wOtX/vZfVxasF2U1b7MumOHUogyJ7GV0bAs
5y5qq+x4+1xtxYvQsxyvXrBzgyBBZnOdChb0ZSBUnj42DfoXanvDfhi756VDRXyVPuctfM+6DWek
QG/L3rrHzkWLl8OZTfHJWLhQfz3p+h15LLXd7eE3DzOIyv5E5YGakUy9i3ythucATBb9HcBJr6ox
LEpk9Ie/rfk9z1XYkA15op0UKGvxKAA2QWjd2XQI4UGvBSWCIumONHv9N5sPi7V3jE+ZCmQoLINk
jfGYEnyNFkjlwF12KSqnRA/cvMLKucvvzl/DEvwztV+c/FRHpRavYkA197O27G8v6catBrmYHiwE
8rhyH0pU0ORdWuV6wrODW8ZOHlmq7uQbSnEhQjqbCJxyZ7QxNW2qI6P9CmTd/Wp3IUG6Nguddx6p
sE8eGITAAAMOJf5/FCHdlrTWpslcICIlb33/WNyNkkV/S9EXCFqNA+TJOCEzyzJalRRv6tKM+boD
Jia+f6fB6gYAqCgkv8pHD9zJRxJYa1K39t9kojHQgb9qJUJvS6F8A891ZCnQ/kaOGZddXg4V8dZE
Cx4D99BqRbii6O/2XDbMPZiY/xEi7YZWwwojKbomvsdCrUE7DnSwNp5JoTA4qsmI388MAK2nugyI
jcnYu7yPggo1jAoRG8EU0QIFOW8gpEXe+1LEjARMM9jBmmTGwzI/wuXiXybn7mAomKsB10SeQgA2
roKh3eDmHtfXZDEOXXfo6gOgPbe3ZMufBDU2ar49QBnBCCutValbPa6jZUlK0zymehYWZPw4Aq3D
S2/HG+DNDfNQ9ePvweqfvNKOeFdFg6Xasg1rg88ATgFxKTBRy9AUPeCab7fWkrhRSUlkr010e6Ib
unchQNK93LA5IMfektjAINMds7/3VA+r7l4ORqg3sIMoLUHBJqAX0nKmfcY4MnHg3Qf/YhgQhTXY
8hLA1I03Jyg6wK4rVwcjkTyAAFBb4Mpw0N6Wx9aqosZ7Ipa2R6lruBgvbkrDznnVvR/3ryBqXIGK
AQAD96qk8mNqEgQtdCvp3f3g//BYjvD/3lKk8DcOFrJmyC+CJAApU5kRiAO5uLbEsJKSPldDF3dL
AXKY33UTRMia/osZCUoz9EZzEeWR/H4THMjWMlp24k8f1/TdHT9SA+iwUgWR2dI9oDyB+wGqZCNO
0Jl2TukMOWW/s53HvgmtMUQxh0LHtw7RmRwZFNsvJvU4CqiSyX/xijYc725oAO0+FyB5ckg2AR9l
QYBOHlFhS1UQ/mtyMCEABBECNWwDSyR5osWUg2yv0e2kMal+6J2xC5kxFiEy3tWzlSFOlK59e2jd
5t3sJyPE05FFPbAEYZBzVaJInFXJucMxNnCMRS8yhGQvbXzlpFaTa5OTNMNzi8Yd9bMxKJ542yJw
54qkPUq7Jas0DkMG1AFzErdn79TOnv2gATmxs7ut6JuKASzt/xcjWaWJZPk66BBT2OC69ad4/hfx
TKzVPxLEETi7cqvCHwrXbZyEok/wbjbfbk9gw6UHHaLgbUNi+/pxVBhrXtTMsBN3iJ30yS7gpOxL
8oRejEo4zeaenMmSdHDpZ1wVuKSSejRDakY+A85VFTLa3JEzIZJujWO3lP0fIUP0S78fnY1jhEoP
B8xzcE5lx8EtkdzmRQ6Dg722Gu3Z9JaH2zuyadPOREgT8CZTr7W2wEnNG/8JtbV95Gqgoe7RjSxk
dj3v75fnIeTvAuKM20+Xbh/gtXp31GvIG+wYDdxCyx4jtAqM+/ux/1gwAz3cROIeTSskI+ctbNYC
xuxEa4+sPB5vz2Nr43G14SbA2wfs4NJRJJZLq8rIYEJpqL1XKvqQLeU9H146h3UzukshtoXbO4eg
V/ezbytgghtvXjiL/8xAOh9+VqVo3oYZZPUBePmmRobgWGs7FGY34axqdqeakKRn6OlRZeAKAuaM
+YiAv0yGAWDf4famiEFkS4/eM5Yn0pWC0enSeoEizB5qq7STgrxxDe1FURqcOd9N6wvzXwnMwG1x
W2cHqXsgZvGCFw0+LsWh3r8LQKhmA3liAoL/xeVaXEwlGhXubgsSA13P6x9B0uKl4HanrQlBC2rx
Hvty/jjmYI0jOf1SIZoR+62l8nU29RsUAGARNcRf6Zw2QT8xMhM7medXP98Vo8Jn2x7fxhsVwQ8U
eUmnsyGzILFa7cTJD4yGwaRYsi19Ay0hLIApdFw+n0ietz5lzEysaT/We6QkCFU867a2/1yEdEZp
Pk0UJUBmkqOFwxrP5mOToy5CoWRbCwXGBwOcBmjIiyTbpZKNawbqatM0EzK0XVgY1hoFQ6sCBUpz
gR1G4xVYd+w0QPkgdbmUQmcUPudaSZJM14zQWdHxo1oQjKLvduHEt7VZ2pr/ygJBGSaFkjX5VvPr
3Bt1rSYJXuUfvMX+VNgoGLHqn7fFSIfmSox0aMjsL2h835DEQX/RPDOjTK+iNtN2BCj9Ktjflqaa
lGR6DNyiKAbApJgLjrIhD1nehoWryAffloL8zeU2jdTLKorWmInGn0BRrncfG1VrQ5UI6WCCiuK/
IrzuaE4H9MJSIZIkKy1tDArTLyfBugov3AobQ63xec6Nvyq/jbvKQdom/ehl01tvmop121Zv30Xv
dUtUlIpJn7m1Lph4/DKYSdKBCjk/IJqcu2F/J2XRfyYGVC0eAOAsRAX0pRTEdyfNB7IuCbRv5NVv
vt5Wsc1JACqBlxsqMYGsuxw+xTMqaNCgN+HMJKCo4g+Z7hzncTn4XX2fW/jfqfwjS9ojtJLyK7Qw
IgnIUEHhYU8ge9u1q+LZtHlEz2YkLVib+2yhFWbkpUEZtvkcD539zFf/gVTpE19WVah6cwkF7xtY
q/Awld+llT+wRe8yCpP9SElSoQ9P52kxne8LH/1n+UQJH9iTAlHGfrlVmdUMroluuwmI/Y3iqOol
t3lGRd8yGE/kMj1xZ5ypswc0YgtGV6HO77p2stgPXn75F8rmuYC7+zYwlvL9nzLWj2gPSZOhilbn
oaQhr8C/EN2WIl1u/1knlM/AP8cjCYnoy4mg3QDlmdiPocp+VY2+azTnx20Rm1sON0CQ8eHG+dOb
9GytNNSEFASo/YQsUeNEAA24RpjPilt6w6YJFjzkxgCpxcNWmgitzVTX0MkqMcb2AbM1w2UYurBF
kWQ/+x+8WvuylKuK8U9y4cXyXUgVcz+bW9NQ6npZRhLb4S9NWjziQEe2M7719frbnLV3jY17FD8q
fLcN9QOsH2Torojtoa3CpdiaOROnPiF4lj51YJbvsyd3UhHMbwoBGR/AT+CxAYXNpZBshuNR+SZJ
Wuuwri9a8FKoOq5vaB9yiw6eoiKed5UsYcNIa9a5uIho1Ef8zsL8/+zO2fDSKfXrmoF+BcODgGfJ
HlvvfiODaBbWH8X/ojWRsK5nuz/wfKG1XZXJYEXdEtUK93Zrdc6Hl/ynkfUa8ucYPqt2tPw8I9dz
98lEcRA+Hyx8eEXJXW4y30xBVmkXCVInwMlmYW/mRzCchTOq1v6FKNSTAYcCm3bVVrKoZtaa3lok
Hipm2zpDS5jf+gwiSVPVBG7LEAD0iXMB11Ykri83JSVlp9f5WCSjA2oO6h71YY3IgkSMzbSdWRaH
cuoVtnrrqOBkY2pAHQB3IJ3HlVocD2JWJGZJX+fAfJr67vO0qC7PLYUACBimWiSYrq4Ew2yYbxdl
kaxtkq0vKk6TjeFR8geaPkPoAvpeXa4cuEtNhlDdnJjdHrUiw+62CsgpF3EcL8aXDEoF4LfXauuc
aM4DcZw9s19mM+o7PzSqRx58yrpva1VEADrfFrzh5Hh4ySC1jIwOLmvJyanqgE0lsaak4jR0ph/U
eqq0h6k+MlWB4obuAbyI6DOyjODuk9EEXsWtWs+yKVkb1PQ8LSUJ2fq32b22y1cd5QW357WhdZCG
Fvew0PCmTEnTrYoWC9csnlRB/kEr3de+dj4XA1fs24ZaQKdBN4O3KYre5ft7bp3V0fjAYaR5uORf
glHhhKoESPsTBIO5tHzkSdeEY7O37+RJE3p3MQEh/8xMo3h7cGwxvl99z7R41neeqjfyxsZfiJAM
AEqSqsxbJzGFT/pUxIwOMDUvrk53fv3Eav1+lb6QJ/kdA3rnov/LzPHQQarSrEMKTx1fsCfDa+cr
hG3tDwpLAGhFhQyuaenNWwTjRBuD8aTs3pyDwT/dVuOttTsfXjI746jbaeVh+IWGFTmUQxyML70T
9fmhVXVg2jgyPnrvgL8YRUuCQfJSFbLAqXq/bTiCUi/GUMXt+iUzV8W53HB4AT3zQNEuACBIh14K
MSvUfNmdOSapG3PQjOMODkcfADl/Otxeuq2dwSMEpUu4WsHYJVkAzSelqbNsTPK8Dgv7x6q41xTj
yzvPao3bc0bHZHjtjZjcCcn5czDPPl8G/UwWq0g24PMt56Eon9b5sVcRnm7sBRiskOZHDwyQQMnM
b30/6+CtpgOQ64+4W6h1bNaXSoVfl4GvYiYQg1QR4CrIrcgoloXQykDfmiHxbR6W0xym7bc6/Z6a
Xyb6GUVXX/Ijd0PvNf+l+VHu7nsjclTAx+up4h0Hog00RwSvhyF3ImZ9kBvBmg+JjW+gNjhnduvw
3jR3e6XIJgOih6oIUYwpAyfwDSBEzYIex9UL2wYxtjvr/bCYlxKk8wO+oiZohYScheWAzlnxvacG
45ugWhLdWfAolU9N7SEzXpp9UnxptF9z8357+Gsbg+GxNn904doJMFvacaaXA5zBo41KKhpVKu6L
q3OJRycoxsFB46A9JbiVLy0ML4cldcZWe3UPAS9ClPgp3PVNASB3RcJGEPnKdpKlma6jd0z6Sp+b
LML9cucSie8/G16o8tmN3LZ1tXAHw2c0NkZQ5Ws/M+fhtgzVFKQ16sfCIUNagkd+tEJ0xgonU2Hn
tyQgU49Db6LN4NUuBFaPwpVsDF6b5T31d1VO/8UynQsQN+fZMrlN4FVmMASvadeAL6nPAF5H65Fn
Bl4ixWpdKa0IY+Bt9oeRHfka6czVljaXrdkEr7bxAeWaUWvQaFoUYYutBUN7buCeUIsDSyVt+5LR
3M5apr0W3ohOWwZvngAsrRWX4tZUEJ5F/16gHKBmkjvJK0LGaW6zxB/nxA6yJ2+yDkZP49v6tSXG
BygajOMQdkXXUwQIo0+Fmb4iGPgagPqi1CcUAjoKJbuy6tgYCAAMG0SZ14Q9zGSeVlla+mrNHXzJ
KXKG4gU0hBG4x463ZyROxFmSE498cYUheoYm2IijuZK60Y7aaE4ZZEld1/obDejvhldWLHq8hn7u
cgBGAlXhwpZKnMuUbLG1Gks18TxPYrv/YfU/bs9oc/Q/thhz867oMu2pXdzW6LKkXJASDrjnxmtW
p7vbUra2CDWmuBPRdBucqZLCBQbqrwbPyZLA/N0v7wv7m+l/z/X3u6UghAoujD8tExAuuzQGdHHG
cvBpDsxvg9xDNAxmaDtNPJSqWM2VQy5ii2eSxKqemZ2xWMms62We9Hn67HVVwoH8Dh0+fK+dYl+a
3lvF/h9pX7YcN65s+0WMAAmCwytrkmQNRdmyZb8gPHKeZ379XdDet7sKhVM48ond3S+KzSxMiUTm
yrWsX38xOkDAIZgkyE1lvqEpSR1rgXpkuKC7MkGyO2MHsjwk6HK4bkhGxoldLmj+/rEk7fLagwSc
1bpR2M+ZtaW+k29SEBnsOttgHxPDmoJuqdNNYpbrJiWs/lDVK4RccoipIx/f6ny8YvNguGg+gOwd
tE/kkpWfZiXaD7oorHy2acpnA/wT1P5K/T/Xx61wV+CrgwwxJHcE34F0HZr9YoEsrY9C0+HoX00K
82D5Q7Qp60SnQC/OrORHzkxJM9znQL2O9RKF6zIejWUpN9Wap4HV8yBv181a+MG6Ttt8bDU6FsqN
C8IxW5CtI28tHZEirRdrsg3jiJbgKFiT+g9y6CK5+cRj9pkswzePt7r+S+XEvrHsoOyIfj7Jg81N
WhaTXUdhQptDMdU7ArJc7hbvdzL/adTG+0I0UkvrV1e0sBsnjsJ8Bp/YunTmY7aYzW4QXOkZYIOa
W1S1iKLMiQoDyEmB3Dx3ApVJAX1b4dQgZdzdFXiE7p1oqR7H4cGYd2mzK80aFcNm1nWMq+YTF5CJ
V5Sql7kc19KKczMKackP8ZJkoGyDRIIdaSZUbQc5gDcz6Aw4HyD3sglBNDyOxfYo3rTDj143FNXZ
Rpj+jwnx9xNHiigNdTdARsOmLYIm+tlBg53dZzoqAsUth/n614y0NXrkIIy5NrBUsdGBXiT7PmaT
xm0qZwtQkbfucnbRJ5V7ZKKj58Frev1udR/ale2KQcdVqxzJiRXrfMIaMI8Pi4k1oVW7HLO1zW9L
z9a5XN1YpK3dcXOtx4VjLBG6bhdK0J6BJ3OPWsF1n6seDhDJ8O6KtnZ7HCMkT8X6z344EeTO4k7j
8lRjARoeDQxQmIA4lzSWBoXVtUsnfvQQKQYQNy128bQ8uTM4Xd4/GAuFQCiqYSzIN5+vjeNCBjJx
SzwJo/hjYTvHJbI0Pkc5GNEACFHDN7mgcxPxAH9j9BU/Qpnb33b28muiS/TBBxRCU7lTnUw8DtBK
iU4w4ESkI5OBzbO06pgfuy5vNtRqGTqbog1i0Xrj5J63vz53qoEhkqAeCiuAwsqXfDvnIx1aOO92
3vdQvHOcmxG1gf+bEbEbT7zNahs9+H/FDeEHmfOYtQ+ZTptZNQ4btAaocIgKkXwJ0bnKnMVM4DP5
zvnOsz37/f4xnBqQQocFLy0wJ0ZROGSltSl41+zs2QEj8VDqIJ26sUj3trsYGeMVxkLgLN38YLPf
pLr9i+HgXIJeF9xMFxpnxQSl9KpBQBLjts4/WF3Y/UWaQ8Q7/5iQ7ph6pKxYa8c4cp9s0gH5pkhT
nlGdlVML0llxota0ohmDWLP9PJmbZK13JS83dNa4S1XIcWpIWvzVW1fLarD4hb+psrt6fPTzu44G
thckOf75C4eGpkOEgKAnBmJZmrmSeig+GxgXSHCbcpuCiuD66qvcP7pe8JIWPg1NBOcH0uJGC94U
aIUV1S+z/qmrBqs2MLw+xOFE/ukiIpwGNtq4hpEZqI0tX63HvH+pEqbxKmLS5WCeAdENvw+qNzDB
ng9iwIr3SVIipi7rYgx4TpxD5NIONNxGh/0QL4c8GSe0F4F1XAOQV06gACaAIsO5lOplGcl708mN
o53h2WBWUJnSbDnlHOLlDk4edG1eEOdkKW66qc2MY+06RThXhN/laUVvio7nmjtAdYzQjwf4I1pE
BXvt+UQ6fVKXY70aRzaz7URebSRUkuwrzq9mxZSzhkZ60dwBRWUZ+tb11eo1KbYdjXfuuI116GHd
96Vz041r3BZRbxz96N6FuHnz8hfH5uT3S/6G1gwxgCuOzbT1xzQovK/XDbyRnlzs6RMLkqNpeef3
nbCQeBuzCMwkSD8bP2lo/DTf/kUXgWEH7R8KLcQk4PSGf7z+C5TbDiouFKEAGHplykEj8Raa8BFO
e9jF4FX2N2ap2W4KE0h+ekAjIH0IMgwpoWut5gyZg9g7LoO1NdZlw1f6VOmUHcVaSDN5ZkUK2KcS
9bXFNtxjFdPPhV/sqzk6Jj5qHlEx/baTSbO3lfbe+AEImkuwv88PUUNc3rdO5R0543t/qG7YCNku
5Ko2c0tvrR6V1usrpdjseABDaQc6NWhhkjtMmGvQMo5b7+im0/fFL7ZkeScZqEhIIaYBy4aQnRCS
pedjijo7GdCm7R779dGKP9LlifUa9LVq2nATiaAawJQL9FXHp3VJ0cp/dIwKHCi5+WjE3RyAleIL
c/mIhFN6e33e3qqN8s44NSkm9iQa7cBBxZskgRDDMB2MvDtErNrFhfc4AYRpxtHeSL0DuBI+D2P3
RCC/N9X5s7PE96mV37K4vQU5nebCl2mA3mYaZRqQTIDGH28Mafd0c7xSP8L7gk4RlCOTcCqyXToW
dz1H98hY/zYj/LimRKtfTH9dnxDFPSrIBwAOQ7saLmzJ9gxTHAgL/0iHvD/YDu83vZXXh7iN6t1Q
NNV9Hac/0tzXMXdcwq6wv6CPCncDyIho+jxfCbAAgCWWG/7RLAf7fkUS82buCvKQNAa7H6Emfqjm
LL4fwAz+XMwt2fVAut2aRf/7+gxcFsnFD/GQSkJaiQDCJjmL2XGTPmlR9XMSyjZt1tlBtNbTfZYu
5k3iZuO3osmzwJn48NR2cXtftqkP1e7W/sQ7q9pGVVpueD03BxPLCEGU1mgeyibKXq//UOVSnfxO
6UAOZk3plEBDBOiOeBPX9RJUCLFf+mXimxpUEoepI2zrx1qWFZXTPp0h6dCYzYSMwZDwY7/QrRff
5c6yNXTlb0UgcrYM4kecnEwovYC1aYaRIg9caxd7+2rcrK7m1aBynIAHQA4LHKkoJki7LnPZYExx
5B9bCunIsd3PiS4lqp6tf0zI6JQJwJcSsa93nNbscwGAtwmo7zRpQ2CVHQdAO9R40Lty0QBWTp7h
OH3sH0eobXdIes72Php+X990qvmC/xdyDgJMIueuU2uw89WEvyyhKUQzH0HB83ULqnU/tSBtLmft
iMUzWKjWm9q7aZwfxU9KNfel6uyA9xkHHFkvCIxIYYfrlyVrc987ksrdtCDRS/1v5vALHLk7nJeN
q6M7Ua4NIKtoYrIB7pQpsVLf5jydiH/MPZvtnBwycsba+rcxGg5014c49/KVBjz8P7Yk/1UgO1W3
5uQfZ9v7zWL/vumcB9tfHqqiBtqGhVOXfHe4FUwV+AKZv11G6zi7liayU64jaEuAxwTXBvJJ5+d3
jDtj6ZYFO2WgZRvYOWU/s3apAnQmFT9XM61v/2LjnBiUAvI0be3VB5vfsXpZoblQ2d8TEjQ31428
hTkXs+t6BOUG8IACd3I+rDJK+iwFX/2xgxgWBGmaz2ttmZuFz/nDmOWCrjBbtm3jsBcQs9DbHFIA
W3fN682IToVjEo/ldk288SZei+Fg10277+iAxtDSn9CwCem5KYv5thob6x6XSxWg/hBrBqGKswTo
D8RzxAJBiTxTvbFAEsvlx4ymB+rcMHbDSLNr0ZuR67hGVdvg1JY4iSdu3ASdNjoEfGBoKrd+9syc
3wxLFP/y4qrf1GPDNSdb5aCgJYDkH96vQLlLDt2oRjNNrIIf52lvfqvfKRf1FpsJBCNe+gAgMDk+
Ykadl1UHuI6XfQDvfna8vr1UZV9B5AuNOkQvqNRLjsnrZnOsC5sfjSRaPjpVn90vrpeiq861N7SN
v48rdx6MhblHzy29H4tBwOFUEHMM3SLVqdkpJxOSEhZw6ULBXNrsfcRBqSvS9jTeElAmGtvrw1W5
YQT76FCzQRR2gUdcvSrtWRMj8WhU3xo+fS7rcgcpwKADB3zQFvWfhOtg9kqbQpkHfX0iiJE2iDta
ZV/32JCTcR+328H+UjfFxhjxLvzekFiTwVc5fjCsoW8dSSnBAHG+/WtUOSKX46jR9bhaP1MkCtCr
pJlG5TKdGJE8Pqkgz9gxjx9JD1K9uAh0OXuVAQ9AJcdHVgjaOVKoWaZTTwewhB6XnUlvvUozSbrP
i7+f+IjBHGrERDhU8Uz/eIn7hIra9vpOU63D6QjE309MNNOU8iKCicV88tldBA2uQXN2daOQLjzX
z+K1NjFJ3SMZP7ax5vO6EUhOOxrALOm6ERwbIXdRx7+tJXl0iadJZurMSP465mXHlghmIMjB6ZYP
m1lHGaE0AY+CCo0JHKBcnvG7kpbR6PrHxdt6xs3ooYamiQWUa3FiQhpFiZ7KvutgIsYriAIlo7ll
VLcaSku4YHwKQkg5niugYjHP4wgnQg48QvZ/367fmncSR7xdNh4FKJzghSIiqfNNS9PCL13S4DIY
NvFTYQfdx6LXhYvCA8kBzakRyR8O8IUjUIL82JaQ/YQIYpPRh3GePyJ27oPGQ4w/rMXvYZ230dBt
8tp8vn40VdHIyQ+QL5lZJFL7Fj+gKJH0iZoPc8nup5J+zKN5i17dv6irg8LCQYAA1RlMruQK0qyb
M7BQ+0dw3qMn3lg3WgZi5fajoHqBIWT/fPH3E2+T+WjfqCI8zdvY3ecM/UiOjoBLdY2hdxAJIlwv
gBFJF8tqJQBT4IV2bBMnR0YipS+o61p74vbmXTRk/Q2yhel2bNB+e329xIa42DBCrwdtcojsZAwu
BQthEXvwc+WYvqLqBoZFCi1ddI9l1c5fCmtjgD6r1PI0Kc8cVDptQcHpA/J9PqldT1fqDisq+9ky
3uQGRZiAuPowOwbZIFne7q+PU2kPjXgUUsGQq5G52swesViaIA2X0E9R8if2H/PoU1u/XLei2v2+
oDkDxQ0w2pfhiJnm+WR5R6DediZCn6l6mqqXtEHCX6eApbElZyJGpN9TI6VISw8/8uhlsiDptqlB
Lz01X6+PSnUATkYl704rIpMzTrA0WlvT27Qap6X7vBTwZFPrGD2e9cfU+z41r+/uMEUGEMJ2eNwJ
ak+kVM53mpHlyFJyBxmbLIiyYNRxDql//r/fl1zu2BsU6jz4vlm+8rIAObau+KW6Yv8dAdJB5yOI
TC+aptrzjk71SJ0D4zvCb68vsTJhe2pD8kDt7FK8I0UOhUS3VWZuraS/w7PppauMZ8+fPph28Wxm
o7OteuuVlDoqBZUfOrUvbYK2oyi74uY8jn0d5N5LsR781g3G8bFu4gBC0dPy6/qQ36512fWBOhRQ
dyHQgQzY+bRyeIOkL3PvaJAmGQ81NL+Q7l2T56Hl9i8fz84nMx2RHK4THj/07rJCZZKnD5C9GoKo
jl/HZcpu0BDQPDnIY+/GOl2fiphDdCWPv1RRwQ5G5bTI1Eyzph9K4c1QY2VQZwK9L24MaU8X3mA7
C7fxbJyQ8CoedxX+4+rwd4qdjcKx6NAQDcwXeTWypNQcY9M9ThsSvXq5pkCk2NaCLBR5cwwFp1OK
gdfWWUDMgmphHdUfWZJ8Xxjpgo4UN9cXWjEMSKz9u87i7yf3d9tV6MhbU+/IhrupDgauuVqUjhit
66L5EoB/Gdc1Nn7bRG4kvt/sUZs8TJwGa3Wwi2oLkitNsKoczYk1aenxhAbEY8zAbFfcpdktWK3+
YrbAjgEWZPSIXlAcxhVtzDEvvWPj01vedi8j9X5eN6HYvSgR/2tC/P1kQTpradvGTbyjzWuIYfxE
Ymtj8w/9/Om6HcUGA5MmNjCAJOAukEtv0ZBWMWswFBSL003uMOPQpuW8q30j1/hP5R4AvN/HaUQj
ngy7SSmuARSOvKNVdw/1UOyRDLkb8/h5hZbvOL+bc0rcaR4ROW+ojRH5CR8ZEC+KQbmKTO9tm95o
nxHC9V24RqQHwGOCaj58zPkKMaMlLOlbxKPDkv1eUK4FTXXh58FMJuNg9r51t6IMsgJgjA3YoNv1
psyAMwma1FyCuKuNACQ/RNPKpVxPoIHRZsrw05h0kHOj6pzRQUV5tew97+e9U29b4/n6plGeL98V
LXBwsb78GDTcCHLMXe4fXW8IHvtax0us+D5ucAGSQdoKTbNSuFDY/diQFsEU+ZYC86PjHVBd5KC5
Avk2/CrY3WXYZ12VVmeuPq4Gc35iafyLgmfPAdmzlxif4hzAZrfodpY7Pjclva9WHbGCquAN6Ba4
xlFWgm6IzMBqjdnc1JUDeIbjBS59oHm66fqPWSFgz+O+Yf0mLt0NcTUvGYVXObMrRRCrNUe1kXuw
6y4//Gp5rU3vZrZB/dRTqBde3yXSeUenM84fWlQ9IR5GLipnJEG5du4SK4Q72CWrc+vn/pYuBtj1
43ZPXR3thrRr/mMPE8pAgw9+GTkRPvHIcAAWtkJWbOIvoy7nKM3dfz+PrmQb9Ua8BqWr2Gpbf13M
zArdJeKf3WKmu7ZqiyRgANpsfDax993J/zGIkAtzB7ICtEWfO5hpNSrTpp0FFcB7t35k78xK/ff7
0EQADBJIPtlVtMSvy74gVpibIFyIjzz+baY6dlvlrAlIEGCKkOyWcfCtO1hGOTmYtZoFZHW2lJO9
nT3RTlPXVhlCnRFICuQf0IQtOb5udPzFS7D6w4gW2YxlL9ZkdYFlQpWYZqbO/as296k5aXF6VDPS
YhDm2NfYe8mLPYCJ5fhC/dfrp0hy6G+rBAJ/ZO6BQULyR3p0mFFLM+obkOAbXt3pG1/3baLpVVBP
3b8mJK/QWFC+XUeYcNvbxN/V663dgZzvcH0g0uvlYiDSU8IsOy8tKsxY4m/WeR99AIvA5B4SHtA/
nG//whg2NbrqcENdAOLr2rB6auCwFk2/3BInZx9T0rnolC3MWzb7UJlqmsnZQhEmJQHns6v5Aco5
Ra4N7hZScii7nB/exvMyHnuFFZrR8NC02Y+541C2AkglGAExuj5a5R45MSZ+zEmwGDUgEFyMHJ6v
3bW/yvSmemfE+5/F+0+giOybLxPbFSxfK1/41pE9J8mj805A/sX3pRHkmVVUBbgfQhTlwHb2qy1v
Fl07lnqW3oLdtzFIDrwAzWAH3KoVdnydNzNbv2DnW0FSjV/+Zjn+NSQ9P8YBUbXp4DyBH+oAgZvA
NgAp1pUSVdcdsmcidn8bjhQkgRM0nWsbVuDfk6Dt3Bteen/jVCnebDbI4kHWKU/ZuNB6BIwVG2sb
PYis48M8aE6KcllObEiz5fK2NgyEadAY/RajDce8GcY/f7EgQKKAfUX8T6b/yv0yyswKU2XldyX/
WtlJQCZdHV45jhMjkhetgRo0e8oxDvZEwKabzjs7cTQnXbnoJ0YkJ5oOTVJQBiOWAeTrnfV+XQUE
3kBTITQFJBIR+Lkn4R0Z03liNOwqaOx8n4gu6LgcACJv0Dwhw4y7DBWDcwMrsSCIaED9Zv4A6F5Q
9um7ZwguF29ZhiYy4Cp96Vhwc5lbdBCBPj0lO2/ONvGqKRheunbB7ISo1kM5TCBKzofQzPPa9jOx
Qdi/RPfRZL6AEAaqtXn17LfJzfWtK07YySsTjhH5H5A+IP2PeJpegJD5lDnZUNhh02/X7Gu7wpEg
0/SNUs0xVC0MTjJsoJ0ZJRaxvU/ukK5dYj9pezvkD9CG5DraZPXnkSwB/Qew9UzauHNvdSNLwWpP
sg8jEsDdx+vzpPw+1F/w5kdT50WNqy1HzozEscNu2eTjobc0L6fL0415QX0V1S300KOGez49sZvP
4MkGlqxxod91kzhQj9a8lxRDQO0FL15QB6LKJb9fWNX7dYMsXWgWs/mpTvzpmzHHtmZDvQEWpR2F
6Bh8MpB1E3hT6YD4JThT+35BR8XsQzS7DQih3+cZeWT+uWHgG52LQ5vcdfPTAnrWtf6VD5oDpBoo
oGR4qeHVAT5Q6ReYo1FHzDZIuOc2OVSJrl1VcUDNk+/LTFhrtUYDsWITqnLLPuq63VzGgdUaO841
2RbVSIBxwRseIEcP7Nnnu4LVa2tUJe4uu1t2j0Mz7969q4FEwtdNKsBITLpTTLtMq2TK0AHjfR3D
oXn/oYHcAzLXomoAhiJpIQaXFKaNHjk0qG/q6bP9/ogLYnf/fl8uv3VRXrpO61GIHP9ZqntoGwf+
fHj/FOFCsYSEpNAbkZagZWUSM3OiYYYzmXzrbN0L9vLkg5UDwn1IZsCv4PifrzHpZ9r3dTqGRr5H
fqZKgiTavncMMIH2Dwe0YegGkFMLUcyBj7VRwAGbMI9FKkgTAF2eCBjADKFsDj4soP3Px+AOLLZn
1xjBu1vtcUltmmrbGfvc05wHnR3x95NLpGZFb2Yz7EQI41tjS2m95+ymMObN9RlTLoporoR0ADJL
clqhN60inytrDG1abtue/BwHN6BO/PP/Zkac/5PxWNB5WVgKqGHZ23vaZrd5Xf3waP79uhnVtNk+
AXgCZK4otUlbzCzx9l/rYQjTFLICCWRiiyBly7ZrdeBUEb+dO388BREcIZyHu8KZPx8Q69fe6V3a
Q/rjULLj6N84UR942acp+r6kr9eHpVokIOjwWhSVjAuyuo71GZKDRh82603shnl2QzvNVaI0AUoZ
kSEhcPrS6UeTg5UPTQaizdQOavIs5A29evcX43CR5Qd3Gai4ZFkOMNZVGfLUfYjEkj1vbcjA6Khc
VeMQZN8IvfGmu+ifI7ExxoaN/ZzXn3qIjJXkydbJfql2mYd2WjyAAJa/yI+m7WDmgEajTBxndy5I
nv0KXM9ju62Zd3t9xi6jVkSQYJSD/BMepxe5UsgK1EjN5HPorQNy6bdTskMZYUunTylYpa/bUk3d
qS2x5U/OKG/9foJCNSjlphfP+9yCLr1JPl23oZ46scmQ+AVdhPgNJzbaOLNm3mDqovmbmezn9K5e
N947pYYQ64tZ+9eK5D2ZGZVm2sOKbcwHM0KLMG22rvVIOg2y8jJsgSHsM4ruM8Qt8rN+igY/bmk3
h9BLClbkpfJFcysrF+XEgrQobK79LPXbOWzpz7m64+ltw3SAMEUka2O2oLKAc4Nj6UjzVaLl1MuX
EkbmL/HyuUDBLXN2NkpwS5QGQ/HaF69RVW4M66617tuh0QxSriO9LRi0XPFYAqwODPOS3/YiL05H
15rCzqlfR5fepaX5Maubp9WjO7o6m6WhH5jIMDrmvF+d9uv1bfk//AD04QNyB/YpOTlcAzY2ThZ2
jNc+l9YfcxwhF7RvjFsyfPHS3VDf9Oa9Td+dFcK8s3+tSlFpufRLVziwujCAJxEYNdsl+aElClUd
ulMzkm9v0nxg6eJMYeO9OuXXutrXEGV199fnUHUWTq3IV/xSsZgIK76bolMnCWINhEPlC6Epi3Is
JGnQWCD+fuo7irWK0mXCJmnTekPmbhut+cHwvV1Coq+opX65PiDVFQ+l0rd7BAVg2VdR+Kkl5usU
8iYLrAYNo2Bvh9jOZG2tzA/QsHPdnnIC0bwseJyxD+Xb0S9o6tEomsP6NeUvtqMJwcQbRI5Y/JPP
S7sgT7jljRU+T2o0VsVbN9rGEJFBSSmAjEzhj1tivA85hGPNGJg9CWADyCVcvLrQdJIgfRtVoV29
+MAM2ukuieimTj6/d+ZEOgSd5chTie5CaesZw1gOo22WYRU4S7Tx8e91A5dbTwjRCGkAwWjgyP5p
ja1yTtelDOO9b+6cP/6CetguP1y3cunrhRWkdpDmwj/yc17ALNZkhJWsjYOAAoqmg4VfbrEzC/KD
vsrGnHnCgunt8wihsWaelN8XjdhClwr5KWkh4o52Q+2vmKf0udjQKLw+QcplwD0L4D9wGReUD2vB
1immEz7vLkEBaH42fjWMrelvK7yRrttSLYaAPVvgIgRYWT7985S7aI7OytCYPrp4TZQ7KJheN3Hp
YBiCRwePVdF4e0Fu347MzeJxqkKSZFtzuOvWV+bWeEQMu6TcG6TSeGjV9J3Yk7MIqTPM9Zx3VdhY
Y2CCRKtiyUe78M2A1MVNVBa6wEI1h5BCQzJOeIEL3tge8BlW2qQMU5J8seYUYVK6WXKdMKJq14kM
mNDefmt3OL8Y7LT0igHMbWEFatHbBUoB19dJOQy8JxCFoxIKOM35941xKbxiMsoQrAeQEXV/m6KF
eeaTjvBIEYghm4gGaYCOcPNctFfS2YILiNMKV1we9PWt0dyW0L0gzryjxg1IC7ri0zqY+BFVYM1P
ebm7PlLVDjm1L0ebIOoYyhX2naz+3trmfcHBTw+e/H3Ulke79DXtW6qZRWUZfNlC48WU+bKtlKde
t0Qgws83JdQge3O5aVLNtldtj1MjYtAnccM6ZEOXzDACkRKjCfjz9TlTfF7AvSH8C1Uh3A7i7yef
7xb04PK+aEMWJKhU6fyQ8vP4uCWSWqDiFlN48vnYB6MsL5caKtCQrxq/VJrQV/l9cHyLUgIgRr4U
g7YGT+e0xfd5/bk4kPTl+uwoVliQ87h4kouNJfPsc1CCRAN4a0N/iPcOaXeZ8zTqHJtqDG9APaTk
cEnL4Op8qrsGybI6TKPvPeQCeh0EWmdA/P1kEcjYsRHRUx1azpfG/uObH6/PkoP//3lsJqpSCG3/
OwBpkdNuhNpNP9XhUvBgZIeZb332gdSv180ojrdQ1kLjGQRiLonjq6kYq36FalhB2iSYW7sJrDIO
UV78wkfv1Yh6zdlQrj44IQEjQ88QnrHn84bu/irvPbMK2VgtSFkL/GbkfjB8qBVcH5pqhVBxReLK
gxKKbUuea6lq0BTPVhMmw3b5VOpomVSftym2lmhd8lHuOR+Iz6F/4jk4JVFt1ncgKJ6fqyHOdu8f
xKkVsU1OtlkZLyP3Emyzihh32WQD3KvDhygG4mGnMbgTT4BOJWcIWh4zHiOrD0Hg3t3N5bsTIqgd
nHxeWoa1gYOJE3x+cLbxcSWHd08Q2qFN3BVAwl0WvUE8irROg89H3+zhKzV0SEvFfsUdjlAMXHlA
2snOMK09o4Hk4RASyLqDIR6PvK2rw2+plgA6B9CWgUtEBVwqe7sJMcZmKoawYPUm2/FEJ9aj8Cao
3yKXj8yCyE1Li1BVSREPjPfh4nyY67tk/rBkm17XDa+aK+BukM2FcBYAxtLZBsFcE6UG5mpZiyAq
f3fWb8v4i2MtxN/+vxEZez4C0FI5I+aqY6/NZig1l59iDGARfOtI9MW5Fkt1cuBmWsXtQMwuNPgh
tTbtqnmw6L4v/n7yfbMmXlExfL/u7wz/E/qJ11rjYhU+HY968MEDIeegqVNaBitG/D57WR92WOHW
XLa29dqVz3P5HA1f3n36fCEECvQpGpgvsp2ka81hhpxp+Gr6Yb5o5uryWABsABJMYGWAC7hIwQ2d
z3orIXYISHN3w3tNqKn4PMIzXEEgRUaDni35VnO1WB2XM4UHj4K2TQNn997ZQT4bVwM0MhleWXIF
BXrz7oxaEwAm0e+7Mf71/q/7IEMFhAVV5gsez3xsehMNYixcHvLukdeaAEQxOwKnhI5FPHXxhpI2
qo3WXGhXDlbo59aelutnMLlpKkyXXgmNqnjtggEK47goZaQl6xK7NIEabIMY7Gj+lrc3bNCknC5P
HNrdkUBGDR42LiSLliTuSTFMZuj10S53dqlL9qWjE3VRjQUSP+DlQF8MpkKarsZuZo8bjQUQyxRU
7q2x7OolJLYm46k0gzcn2BMFoZxMmVVFjrv40WqFlVneEIaX4Brlj8ixEnCG6oimFFsA6QhkIxCB
mHgOSLcGqO/j3OCdEbpB2X6J+efrG1ixMEwoHohcAJrw3jLwJ64wmWKvMZvaC5OxfxkyDiM08E3j
5boZ1ShOzUjPmSRn9lK4jRcWFkRk1mCcNWuiMAAFIWgHQWMFR11O0g1O7ye5iYNotz+tT1am+f1i
ls9fAjghAPVZIouGt4y0szhNLaesLBYW+c+o39evpLqf0Zu/7pP5z7unCusNyKtFUD2+qCqbXtcl
WUOBxNqR6C6dbt7/eSa0fMALLTL2UpizMhqvIzGcsLSCFPUTXbZUtRCn35drRglJF2Imbmh+bHkW
eJGueUpx+hDWIHkFDBlQMVRaitHvwKFRRWZYZhV66/sgi0GNV4PxJ3//VAG8hZiWOGi7AKzzPExI
M6OAJE9Dwu4uHY980ZSZFDN19nlppkarSRMj60iYBS4P0ne21GOX4h138uulI1fTpCXFjM8nbAue
2qTTYGHEPEtHQnClgCIbfhAlY+nJ0qQDW9MoXcNieB4cUGV/m9P3Oydc3cgqI/IXSX5pqRejHhuj
agE5Tr2gQ0OVu9zZs2YZlOPAm0JQAwAGJUdqsU2yFb1xZthbUZDN4dzRwB0/XT91SiMQz8b9Jzq2
ZW5s8HoMRtpyEtbF08p+87HcMB3sUG1D8C4D0iYge+fbdUg7pAgZYIGOdRdlfcDWp8nSaWQqTp/I
UyCkQikEB0NakrloIG2YpSQk5Z/KuufxLTeAuHq5Pl2Ko3FmRfyKk1uJLK7dVk1MQsp+V+SY6dq1
Fe4cynlgqWagKBNJ/vPvx3kKcHheEoCon21wcHe3fnFLF7QJsiYodf1HqtHYCHwAdcSz8qKMPkWZ
72ZDTkI+sp07+V+WQbeJFZVycMmLXiAXtWu8BaT3Bh9R3m2KloQWWX60kwVqXxYD+1Df5Chix6y5
8WZ751TOzkJ3WovbTJPpUew+NDEA3wfYOOJJuRbXTEtKDNtfw9Z4YcsDjW/z8fb9u0LQYOJShI4j
1u581fqE10YJ2eTQSd17OvaP3B81bynV9gYIWuST8GS4gFmb3ITsRC5MND+gpxzUfhlMC0OJ9P1h
t2C8wYsEq4bON2m9eqwCq5sJzp9Ua1CXrh2QBexICU02dT2/35EC/ooKNiB4qNDLDSJeUuKV0Ti4
yapkw0BZlycfeRJvr6+PmH/pRjizIt04XpUYrIVWWVgY7KGohqAvB1j7biT9wSEaF3G5395Cb6A+
oaKBNK3k7fq2jdoExNphOtSolJsbkJPsLOP1+pCUVgQRuwj2QRskLROPHRSxcncJTW5EgR+D828q
ncDQip3ILdMiWwO24n8sXdSASbJAlVpYMq2gKD5y94tf/GHJp64rAjKgny/+X6QpLvc72jwoQNBw
6ZBzkW/YITOIDbKiJZzyYMh2zRBAmWrV1Z9Vsyh6F4SrxRtDfuRzy5nR+zbjVCUtsFgLHvpHP/15
fakuvSyGcmJE8g4g3uigjLqsoTGQu7Wd7hntNBtcOQ5xuSKhA9iEvBuSKR1WB2x6oesfivXJWJ6G
dyosi22AWgCkE4CbQGwrl97WDF1W4B6onp88KAbiIaJx04pZcvGwQFYKeG84UmmW/M4A3hiMyM+M
l4FnZsH7+5NQVAbzJxKdyD9CjfrcSVstSwu8gsvnId8u5T5+efcqn35eztJCQAve1MXnY+slWvdO
/Okvvo/mZkByxC0gQ5WTuU3M1DOL57WfAgs13UoTNqsWAADlt/4tpNNceX6iIm+XqCies6Djr1X1
7ncwAB7gGQRxBzq3LvhOVlLWrjeT5tkq7Q36w0mp62e8jJ1gwUU+HikjvLXlW7i0Z7M3K7N5ZuAw
JEHlf0jNgBT3ZQoYrOaWvJws2ALuT5R2cDDke4uOyVRXpG+Be76vlw/N2r77OKBrANRPqIWBLeOC
KcOKAfWLV9Y8x0u2LZwCvCWaIVxeisIC8Fagg4PKsbyhht4oV1KszfO28x99fzsMGycwddRZqolC
EhVBEUCvSLNJx7ogbtJFk18/2wX5f5x9a2+cOtTuL0ICDAa+AnNJMrl0ZpK0+YLSNAVjbAwYDPz6
92Gfo3OSyaijvFuq9oeqeMD28vJazwWeTFGCQ+O7GwPv8WGEZVl8SMnHsEKXZ8QIVS8Tw+zUXIKb
fj2LMAIILhDPWerM7vKOH0aIRODzOrLVvuHXogYkbdv11/qbUm0IsIuuLkqEqDejpGYvv+LDKPkE
LOuMbb7vtFo7YSxh6PLtL4VBoCEK4MsCtDuZi6AoizHKw2ZP2KOsH7qrbz8e/g8I0lDERuH8NIJb
WT07FWNiP0E5tkzk9wMUjAnRgwww3Sg5fr2qah1EVVbtdQE/WZ/E2tr++w3OTDRc6VBXAaRumYmT
25fjQyxl0rTa995aWbe0vY54CjvEb4+yYFf8RYYR/4uWw/zDRGfUqarQDHA2jnn7/s6jt0vB48x7
oPeMAUA5AO3otJRGe1U3thoxE+Raha8FO4LjD8rhhc91JuAu9Y8FgwgDY1Q5P78IRxUaUpI48iyf
70rjp5bx0kZH69EGCTtuup///nBnYsmn8U4+XFU02dCWGG8ophX19Mq+RAT4mkcBwYeNjsoaqpBg
nX5+o8Eu55GPgdxnzTrMihhGe423+f5bLERcuK97AKD9p8v+Yfrz2imkzJx6308vrvs+XyJ6n3sH
IHMihCsonaPm8vkdnCoI+ip05T44EB1H7Q2rLnTezo6AUIhKJ1IaKA19HqEqzTx2Hqy5F+5PyFgS
+XU8X7TvPLeKl4j7f4chJ7e2hoNN1UIibV+LlScfrPIAApBzYTOeW1Po3aO7jj4+Cs8ng0C+TIVC
c7lvondx6C8xsc4+Hu0x3NGw53FKff5UbTUEwDjYWFARMhJTrSo4uf97PZ25oAGBAL49lu5ybT+t
fNluY4Vd6ch9aFux028hz57m6r0sy5WwIHiG7o9RdqxGdeHbnVsHC0cWMeCcTlJYFbLtZl/s1fxO
okeneXKnv/9+uTNJCuI9kjl09IFyPGWvewXr4ZuGrJfCAtOpyUuQ883syz9h48ZR/n09F3gTY1/a
duAAz3EaOD2NC07XZWI/gM1KVB1bjbMi0f/iuy10sKVchBLyafJYl8VQTQ1GaYZdGGyGMXUv8aPP
7R14IIPoDZQe1sVJCX/MK6sMGpwxvbgBsmPFIPLbmbvOXAKnnJkg1IlwR3ew/mBFe9KKMK4H3XB7
KvZajD8H6aRIBWM7t2Kqh9VogudvrweUEQH8RIqBW/t/e+FD8IwaTaaOy2ofiR821lv5qFwST/hj
Z8d/D3Vm6wKDDJFJxAZnCQ6fty4fBRLkwUcyEDzTeHC/f5iBKgINMHCIkAWcLoJsmrNWY1r21ZH1
SZ9figrLDH+ueaFSuLi64ekLiX3ZvB++FLRiMTMt0uKS/s6DRIzlJtQigQOytjd5tM66clXLu8y9
lPGfWXqfBl7+/sPALQ26OSCZ2o+WudXUpMEIKT+RXUGi5cJGOvUwWXJmjAVh04XAjdSWfB7LrosK
EkzIzAl0xvLyLnRvveG2VL9EH61o+EqjI2EqzahO+ktb7Ez2g1KsjbWBuA6zpZMtBkZn7rQ0VHvl
/dHtTUR2oGGsgmmTNdvczJde9cxyRL6wRAxczX2wBz+/attEo8pHo/Z5/TCNXaLCEYVZleRcJJX/
TvOt16w68BxcyHup5iEiqzr69e8t8R9l6mRRoVqLgL8U06FWfvIjmGoC7rmm3fu2vmqbvovRoUqz
gq3dnByJcNd9R36iNQb+qYjFYiQPT9wcFwIxaYGyq0wdBuW+ltSv//5pX+IQrsgL43mZDbCST5Ux
cxEOxZzZzcGM95RE8eSs23blFRs7/3alCgPgTIoWmZ4FRXUSGMioTN+2vToQIZKNyvmFqT73Krjj
LG0s1HURgj7PNJ2syS1Cjec7ce1O6SjbtHvrmtei/v3vj/ZlTS2fysZ9jS7HOF7q80gVLzUZpdce
aAK/SVGs//34LzsE1zUP9aoFBAb5xtNmli/dyYGQ8nDwyV8uD2zc2O3GWPvMh/6Qd+FkOPMuEIj0
QceEXASu0MtX/RB2XJjrtYTW7UG2W8u+dh7+/S7nHo+Lsxfi2gwYx2kXqYNZ5eBVRXtoyd98ReTf
7z8erSNgqtCngkfRSdBcavchp257AFn7TV9KOM79+I9PP/k2kPylfcBIe2jEa0LJhcrelzQQ9YSP
Tz/Jcb1S5wMMPtvDSzntrRfTP33/26B+hIDjLc6Jp/mt1ZkKntC0OVTyl5Zd0jvetxfqQmPGLQCF
VRSJT2NrDTkZy2GY3CK6HUekzXRnvD8kuJnmrdVdwqguc/kpiCJLwqEMPBhumSiTnBxaloeDEQrM
7cEUKLjBZkXItR88ZpfYlF9nHeMAOgcgxKIXfJo7A+sS1UPetweHrWq2Mt+tFy+v8eHxy/AfNhy8
gapOVnh83+2YeoSJ6r+n/WsYxPPhMrmob0bYF6eL1ovKIs/wfFuH6Vjn9w3MsxxHJHYoE07C47+H
+7qKAdpBBoHyNAZF1eTz61RRB6HoeTQH4Bpjx7znwRM1F/Q+z8zIIoqJ1D/CBQMY3M9jwOiXI60s
x4MJTOrXbeo+//slzg6AZByfDM//wp/Isw7K26w3WMhxV9wW1vefj7YwlA+XawvEMk5eAJ+umUKb
+we97iIFvNy3MVQwrcQZvux2CiezU3mZWfBqcoPCP0T8xS8PTKyJvb7EaTgz1dh72Oi4k4MhdZq5
Aeo+Ib9h3qHbQyg51Z1YFd/WC8SLfBzjpK4w6EBjtWEMxtyUmaeGXKp7fz1dMQIAhejKLTXd0yue
V/c9KK0YQRWpIHc4WNaVfLenK8tbcfsSxOHMN8NtC4QjMMsWnbrl7z/sdrsfasBSiHsIZ3vLbRhL
xpbON/9evl8jIwC4QKOggbNAS08jY14oIV0e2gfHeR9dnpgxS8aBoYzRX8ixzoyEI2W5Oyx3oy/g
YsMAOkEtZTroyY2gDG/a4cbNAveFGxalSL+yb+cP4MoBG4LcHTe+L34e4ZxNOOC0dyi6VTes9CXq
7H/VsM+nCtBbMPcBjQNhE3vn8wS1JMjGuoaXlQNrz1Vu+VUiWBXiVtB2t7OYYQ8thILgdFioPLVG
x1x5xgtiPTvNzeyE/EpJwfZO2+g4Ny3b4H4a3GWQnNgRMdnWZqK0v3fg+3dHxheIigGXS7fc8fW6
snOzki0KgcxWgYwzv1wczIN8Nfq29buruLMvS3pJgOzMHKKnhNoaRMFxJzplOkZQW7Dp3JJDCL2F
qDpOrhuP82bSF6L211vm0rzCUIBZIJ/Fuvn8aUeOcmvPPHIYfBYT89ADceHBELMLoe+Qx/m46/uN
K65okwpAWP69J3CBORPVF8DkQjGCiOMXFdWmhRUVLKrJAWiQJ1dF6lbmdrUdmVfmQGi6+6zWzX1P
XZFgDZNN607QCTYgOMbRLEaRRKM9uUkZ0WYz+qLaNVr/7sLgt82B71R+FcEPSuTB6+wU7HGmNchM
QYF2cOKRLMMyIW/UA/ULGDty1XAZsDiKxjItW0utTC8tuOHQcV+M/bi3poi+eiiqNHFfBdZaO8oB
Myr/C6ecdR+UEHFj+EZNY3E83WmTIQ9QPI5G54plsHu3eLFWmrZx5PFqTZyieeej0+9GyGTeyFCj
IN+67KWQIOLExTTBRrnQyBGq3FvPLQj/SVP4L63QPlqmAfuJ5Ux5DE2JgxOap8p0dToHM38WUVCn
PXOGNV6frBF4xmRwsnnLKm7HYe/wlcospH+aP0JQJ9918D9dkd76PU9e2MaDnt0ihrGK+GtNYxH3
FHHK44reqcl5zIzNH1uIYW8d1bpJ6PdBleTVTJ20ANGNrPq4dJpneKdFPw26u90qFKW9cVT/ypvh
2YlgYeTUk3sTRvjosYzsPGm1Gn+Vqg4wObU/g5gsxOOkatQBXCvKriZCukS4pfcQMOPVcdhKUaVS
kvCH17sG3bJCJFkjgNjhTps/BKSe3pg9vKs279aN6l7kjBpxXBArd2LPLtBhq4bwyajqaezCZ3ee
pyIGldH+oQMOH6RykXu3pjy1ZxmqWAw5dC1pNNZt0luW/END4NOqPMuTocvknqFeufWi9gjOxYvv
jD9yWRZuarpxxTr7XTumjbOajvdRNxuddmHv17edVfcb08q/FWJVtgapBVIX3eAfKRuaPskUFBFS
RxOICudD2IVJOE7sANzQT0m1RI5l0RHlQbPnLXtxmuDHVGrVxVYpfxpHvY1Fg+DPCy+BQwiD9W1u
ksxjQcwUXOA7RduryOopXBQY7GIrVRYitcG5vNFzwZpYkQa6KzmBUQzLhhWlJdvU5ZzHg69VCqNR
9VfxUV1xLh6rCaHCrrm3knX+3HcWeaLSra+mqfvTUN0NMVW5vFbVZCW99l/6nMxBagWkC7eCzc4f
BJ8srtt2TJDh6ZULfev2B8IxNAUbCJcJ0xuIhsIYr2aMpVWOwgx6mU/CASFkC13gvIDUAe+9+8wG
umbuWhik+LpOx4xwnLIRTYOK/aVlI9OgKzFCvRgiNqyR1RqomhlLyXdj19i7ciK2jL3Ja5qrboJZ
JGQOnYSWpklgqgj1vKqGcYID2Tkb5KkE5VWd2hP/4RYI1Nobf0NKudnQSuSJyTw/idwGdoKmQM83
6abwD5mtTuwMb285fB5upZGli6XRPrpC7KbS+lEFtbI284ATK+k8e4CCKjvCFvuXE5YIPDC89+bU
Z+angkKZuW5DVu78oUVY6yUfnNhyoNMuyrLIYh7kza0iNqh2POLmUdoiN1fat/Kt8VV+mCAdYoEn
1yvcQXwZcysnG5zm+VWjhWSr0gr6bIOles9be6MzBqdHl/8MbIg9ID9sU4pfkHSBqpOCWz28uXKX
3brhWDy0Y8ZTMwxDs5p8c2PsBrtPMmWrVI5j+OYig1yPRWa/Ze26r9YDaAswVzPYAJAnuB9Lz80A
WKM5xJzt8K5lrmApr/32OWzJdESX/Dfk0O0boYcHWWE2LLj1/ARiLzSxw7oiiXjQ5LHyQIIvik7G
s6nGpAIobpf7YbWufHt87XWbbcgQikfbGh9nWf4Cq0xdhW7j79yKkl3Y1NUa29lKBn/IYpyhOi4t
m6VoG2RQOJDTegZ6cGfxzJI3hA7DGMOp/DcktEprQ9Ddcf80XRBCUVJ7bsrNaNIe0T6uCo+m6KB7
aU+bBtg87c82jJLqKDbGi2ISVm9DQ0xSWQOCqwT16WpUhSNu+SI2s+sFcGoTwBtd2laWV0ObHxb1
q1pA70O7Ng4ilxoksSNUEpmCFUG3Jf30q56qMKUCqgDKncVNPre7zhQ61kMFdKpT/Y6QQEGvqrjX
weym3dCSle/DicI2iKy+GeCd6inrFw6Ov5PHmJ3ouu7TEL5S+MIDbj+x7G2l8OoZczYBzj+ezlU1
8s00SYF1WuR17M2aFInuWRUXMgIx168f7alRKg5CVJmJhpEbwFTbMrCSuQL525ES8qj4iTYRWFWV
IZvaIu6KFW6YsD4sb8nIRVz11Ub5WZw5mBc94IfhqO4PQOjbD26bywSsdWxSb2ggLFNCsDxuKi2f
oLRbrdVkuyuf8QyLNusOdByhAJqp5ocBJmRLIIu/A3g431TjXMShNn8nfMoEJ65KQnSHHyiULzZL
ST0VETEr4pmhxyRk5ldTQdvPdsoHoLeylbRK/Qtx0PyC/eaUIkTX13VYdPtQiRrBIfCaJAsMv3Or
af7Jiqomt1bvmBeodbvx3LZw4ZUO9pt2sl9tK96cjvpriqAQ25y5yTC68KK0en5FO3yOKOj/eETv
beMgufIawKGs8BCqkqzDvqBtwkZAQAj6dSha0mzrkLZLM1XUCbRWGbzBInc3FbSMcyq7K4RhGcsy
rFectcERZ1lzZwjvr30OsRnuYnf0bg3HL4FSxMZwr99kLjc3UZTlcViMoYvLm4apaSibW5DvvV9k
KJ+1GxZPRpd17I9hc1MhhsRuWYKq2CFxUkGDnTMim3sI5yZSK2sYSZyXRP7ptB2k+K040LuuEvGU
2X/yCv3udFD20dNjN24tOnB9P3hO8da5SGUG0l63kftDe4LtII8aocHfRDPfODAraZO5bnc2C/ac
wrNSQtoypn77Kw/1gyqbemtFgiUuLzbI10J/hEbsuEag3bRdP1xxanmpY430CvKBOgEwv4lbe3CH
Nauh3Nc684LVw5FNJtElroR2Qu+Lu3wm+SrzinY1Ws6Af9GlUf7adoFI+sZqV1gikECiJGVKlfEY
hfMGx+1fMjm/jTJrSIpI8CjQBOPRxivDtMn8PzmRdjzzDHQUkFnjoGVgO5UCtWpWxFFp8BJU6QT1
jvlWDeygTPEOGnC1HhXv0A7snglvWFK59Nc8+eyaa//eEBc6aaH6K2oZ3pW53f8BT8vesTDrj3OY
ZRunkhC3sEz5KHNdr0RmT9tcUROtJq+yy1sYWDSxJaL8xsYnh04wKPlhYGrcSdve1zGpLaReHDSY
VWQm4K9DHGe+7GskbxaMfjqclT/VhLMuthtSHDyoKE+JxRry2pug/eXy7gVyxK8mp1ki5qJD2lbC
R8ccs6ke902rkfUVCC87u9ODSitOKzspSzO2SYgD6c8YzuEGiuzDK1KGNkUp04+Fx9BFLHXbrIrc
alZ+Vk2riLvlDcQd2ntXGPuh05StG6p8TALlPCnzTkQwr5yyR64V4KyZ21XBTvdB7ca5N8xzmgeW
u7Zc+29W6OG+cuVjS6lYIeziwmCzZutImkEHqAZYbrBE/so6qZGhtrTF1+miYlMjHCUGiJgXz2rr
G1waIGA3W8VodtITjXusFJVyCylbptYUmS0U7LNyzauGp5wVR3Sb/9QcOV7tlwnx+wnxrsdtIpr/
RtGgEcJ9xJoAv55j+leCh/wZaMRwNyu3XI0lSAATdvNB0xn5e93oF+b6Go/VD5XTRMjrA40L0NQn
smuEt6orAa1FWThHADZCvXGmkpVI+uSQWzc8gph0hZPbcnukpmil6b5pkDDOcp0bG9yw3qK/BkzQ
r6yK/PzW1+izBEBfbm021t6VGpw7tPEHiHIOpE6E19vbqvRJvyrCFkXPfEL3EOwF766hLAQ1r3pz
Sx/JLHQn75yIGSSDprgecqDLYgfV2Serr/MrRrLcpMqFYIslKUTCwISpr6NGINyoihfPI83D2Aoq
fAeg0qAjp2pQcBwCC2fXfqX+zG2QMZAAeyPsNnWn4q4tGmCEZ5bwvDzazsSSspUHYevHGi2tay9S
yO/yWeN8D7skK4S4r20hkxFFi2dJ5cOsCiRidh8ktLexn4u6uHJwXmyYo8IN9ExcbGYCO3jVymto
edrtHsQuNw69rJG3uSkacQfBlr2m9gvMs7p+l+XaC39ktg2lrdnuqzhrqjfh90ebVI9u0/pYr97w
XNi+egyrzlGx5U7zs/L68W5o2l0ocprioORY9VH4MrD5GTUEWUicgcqytzkcIF9KWdoxCkngOrCg
cYs1C4zYZ5BEeqY5fr1X18HvYe5RePDIDyiW+6tpUk912bNEltgXIuzeuyHMscvqZ8+MMnFm3AWL
sanjoLH8TUMrmXQEfK9+jOwj8t7HIvTYM2T7g1cI2BXXs+80OEC7oIqrMavvstod+6SucIOtwEJa
VQCv7HoIj9lrZ86zfR3KSKZw5pBqO3v9vpOUmx3jiyRrRXGpKyLwF3uTvTvD9M51fzM0JVTQqXid
gvlQo2wB42NfDeK2L8I3kkkvFg2wxKum6HEcGdvpodMYAl8WBhIihyFkz4Bd0DUmHJYD7lWk6wDM
Ma+58mv7tz36v72oL5NaIkD6wv7tdiDkughF8czwMdB6FQBBjAW+WZPppxn4rGQKnQw7qBr+Nh6s
Iis/yJOpDWbcgNoi32k59NeKWD2JuVG7bM4tEFd9QKxKd/CdlOf0eVTgkDhsehgrGqS42uOqZ1iJ
wBIdWzt7thSz4sCvvM3MKpVMM6m2swmLdV1mPX4aa35QIwfc4dXCtMnK9gUKDDplMzJs3E8RsIup
vhtDgncwIJ7yuRqOlpmrVw5HuZ8gvsphCwG29r4E1D52cfQMiQm8wwzZtMcGMh3bAJW9MnELm++g
q+c/Kp4z7HDaasA14dYVI18kvxSwnlfwLDR9mtVW0KxlLehmgIOsr6T9jAuxSQUAgHcDpGJXnag7
0E6I81rVup+2Qw62Pu5OgLfmiBQ4BaM40naTdGE0b9QY/sSnz2LkI+AOhUhUp9k+1pVntpzh9h8M
W9wE1xHT0bXdwje4rDLW32nNW28X1f286n3mXrMubBPgLNrUM/oJLQOypZb7KyqaMR7r6LEY8GKE
+zEt/F1W2geTaSTgPH8LOvULKVmwmgsSXZnWu1cRYCpjwM1B5YXWq7a1q6S1TVsllm3LtCEZS9sQ
9xk9Zb8D6LclvlVBsNKrtqJyt25Dt7U1iTZBitzEAZ1XDRKriFZb0v4MyVbTLnYm/x02kO26a5Rz
Q4oCkFy0It59VD5ei0Dj/i3tvIcd5qKjXMl7XDWf3C7nKz4MAhlnV65NFHQx77tqh9rtgU2N/Wuy
mLoRIghEajL16liz2SCusm1bzPQu8zzzw7R5hislJJbsoDwKPb+Vee1vBmi2T3FHinJXQs3wsZz7
+rXq/PEYVtGjtOyqAJwQPplNxYaUY1skXDvRVVNZIi2h0FXHKDl7bxkOkUfAkAZnO5flm0KGcJOP
xL5lOSqioxmH2EaMuZlD5d5rR3io1QjLjgcvgz5zaP2MXPPgzbOzaaVnVnWp2c64EJLOQEGMWS//
hoX13vq1F0dheQg4hO0UMmWYhtq/s0xCWjcDhi6bWXCV+4LS6xHCdU/ejHpXh2LOVY9bV5zX3uPY
t5SnQ96GYeLnjr732nKGRoavkA9EVoHyqQji3hkUBPNL9chkjjGL4HmI3CEdqtDZG0PUO+sbWOlk
iKAQjJjnnwrHwkYTXG3XI66CP1rq4v5IqVJvHeHQzO2afetoF0rUUK1OdFkYnTiuPEpOx2uctuhq
0wYivqhgrm38QbmpQU1G/R5zjuBEB9P/6Du3+QkJpRmCn61Y5a0V3Ymgz9flLN95i+tiCaZtELeZ
GFE3jF5QFCiTXIvueQbU8Z6Obp4nYZjNeEWkL9fUbZgNN50sWJtsgo12X8JrwQ2fpq5l7xFKoA/Q
F3tG8Z1uZ3ciCUrCMwJKMXmrOaPPDmp41YxAS2FtAI3Jgr/1rauTKYJFLcoKQ8lSo6xpz0nH34MF
iMMyg6AY5eRF4/J5Y81h8yfrl2Vgew/43V06tmg5JA0qZqkb9cMKOLnmmEW42DpDtHeHIksGrw5i
l9TYnFKYuPKYl4wIQmvt1flrCRDQHooeeu903bx2Z307UEMeAO0s+9i4bLlsWNzD8iLjiLCLW3Ez
tM5Gshk1EMDYAbtRqFBdzwQtC88W0wP4o+GtZ+AkNwlfbpbgsdetiea0tGUYV5E1xCg9YzflBDrZ
DkBSNGkcwtf/7gWca8JBcsdZ2n2gOJ2iH5XyHORaEzkEw/McrAayrc33O7yQ8wFWB8IuYFJ5J31L
HoTINgQnaFGnTrnNL9H0z/UygJxauscO/juFJfqoYRHUmshBWKvOT5xLystnnr9gKoBqAsEF9qon
CDXB7SziXRQetP8bYRUL8dtT8PH5pwhh2gUGhTc8v1IDakZbT17lqMD9e5ALL0FOenmozk8hyj4h
kBs7HC3WhTbruccDYgRPBeBPwYhc/v5DL9dFtQfeOjQAnv76Pb9kQfH16dB/BL0ByC/Y9UIs7fPT
wykiFmE9OQAUaV2F4gIs5EzX79PjT74NrnSe2xV4vK12UXA1zFdm2gT8Ekjn0luc7ANUKNH3sDQ5
yPltHo/s93dn+PNHOkGbuKpTOdAT5KD0FhVucmGGz34k9OvBCAY2gPoncwAFPEmZ8vHr7XUIa2sV
e+/1JTHec58IjAlYM0W4Nn4RtcqUU3BVAgwiRpySUx3D2/X7X2mRcFn0YAH+P+Ucs7JDSxqa0AcP
NUnmrUR9gQN59hU+DBB8Xqu0rOdSQUju0JMhNmGa2ZcYBedGALUEXiwEJHa8zOcRrGYgqDy53uEJ
dbSYZpfaw+eeD6GbxdNtIX+cokBMFHJGVE8PBuchsvjAWBcmYfkGJ8CCBbCEnw/w8VdH35576KN6
OjgM5m7OU+iRmE27j+T3d8SnYU5QhJYoeR6FGEahdZDm1fcBHy4Auz5YXWCRfPH5aWqUQIqiDpA0
+7d8TH2x8dAyblGY+fea/XpGA8MC7AgIA6Cxg5nzecI1dcggVIT7hjez3eTLA3oU/r3qB+/CSF+J
PwCsAb5CsQnBvnC8k9VLlou3DO3s4Nx3gQ9p3hzQizflPUasTiyVOD1KDRdEib6uN4BYAEMAewUD
u6fssqyndRiMKjsUeb7JLGv949+f78zzwakGcWHx44K23AnWIphsU9FMsWNTmzvpiGviXFD8uzTC
Ejs/nH610FEHbUd27NFS0iuLfhsXCWkoAMsWgBl0KcOTWeE+PJF6wtmxLBERk4v8vrO/H2LvFCcs
wHKnjLWoV71dQRDv4LhAAogN1G3/F1PwYYCTFdxlo6emBgMoe90dbffCsv36+5GcAZ8NsC34519E
Cu1BZ6RGdeAAWh9XUBX+dkzH8zED0Mtd0uRTJgB3ckvXJrMOIriRzsaEF+Lh1w0ONOp/224RgoVo
zef141oaBhCOz4/hfCWjY0nXcrr+7gx8HuIkFsqx8W1gAPjRt1JQm0T+7U0c/cc/BccN5/eXTZZD
tZj7EuZznn0lruv82zsgcihwogC5gkH1BYo2mKIyYrbKo3wrgG4evr+AwDEH6hEBArEvOPk6vBGu
aKaIHwmKg25cP3//4398/MkNwh1aqoMBjxfyJuxv2+DCz1/Wx+fzdKHI/7+ff+pi7KGLwgcPz3f6
RAVoyboxypPoFiYsvCQUeGat4pYI8DfAY4sG1slWHktKiyoS8hjQx7of4hH2ZpeYSV9zzUVi9v+P
sez3D/G0ER1EVYCfOlorZVg8rJyldLP69qR8GuTkWAipBPE/wyA1gXFaeTPL728JMIdwtIHfBJmK
06jaNH42dqWURwT01exN11nVb/4X7/BhiJPJMF1GZZZV8vjUTbdj+e1jLVpQ/sB/Oj4On9OwxKuh
HXM0uA6C/9Z1QtwLKMgzYRv0M2CzI0w3+Osn01zVwD+MdUYPo52yKyABvv1xPj3+ZIK5BSYr4P70
MLBxDRGwmk8X9t3ZF4BUKmRIkLcA+ft5nVYuo/MwG3ygFviuAGY25sIIy2882dlAS+Bcg6sUSien
uXiZdQ6KT2FwMO0aoB7K19mw/vdnOrPZYOqB+wRKHP/t6s8vUQPE4NZo8BygnZt45V1t3ai8Tapv
+xdADhLVGbh4QrVxYVZ+HkcBOswgDRke8lLdZNfiYpZ0Jgp+GuAkiBduUbQTmpUH/hcoKs3WPkuC
ClzRC5vuNEkG3wLNcOhW4S68wKJP2UOD42WdGgPrqAPkYy56rO611T8FoC70/dUcTSmwLSjGFtt/
z9R/LIIPq2EhkgBdDtgwlDiAZz+tdEnNiJNnIzlOI1rroGVyL87R/32M5olsGAymUaqtn5j2zXsm
3P7d1DS6kcpkf0VExbXM7CcFQ4y1cLMotsjsops1AH1DLCAJddNBn2KqinBf6AYeZr1b3EOh18Di
HVL7ibgeSAKWiWlytGHHRyuUaM+qbgWv+WiDJrDaOD0BIA6gq6sOvXpYe/AR8FwR8WoHeF2xN5F/
BK3TTv/9YZaZ/fhdFi9kwA2B14ZD6YKs/ry0qqKvYTlSFj8i+jvytyU7CnbttVHcRF1sgkseGSeb
ElI3GA5EiaVsCnG00/nvagAoc9MUMF+9clrYoD6N5Hv5zv8ZYjk6MOfh/5B2XruRa8m2/SIC9OaV
ZFo5ypSqVC9EWXrv+fV3UPecbolKZEJ1sIENbKA7l0guEytizhE4h1aLJZGGipDNDO7R6ZnSYx5/
zjuw/L7BtsXroqPvsirfv7FcCufJotTqVei9JfVJ7j63t78OQDy+tNIkbUpW8P0AaZ53gtyolpcN
G3Fr9J/b219/noCWDqtQwgFmrda6ZJbGJAWa5aX97XWv/cMfj8GUlCOsfvkDKXAUlVwSC8Py6O5R
aF+H7MJ1aLXlLn89KEdS1mzrkLLWF/pYF2JlCofgvtFsP/6l6I5s2XXwuZD/wyir4zWwxigfgj64
T9N8h8rnh1Enn4sQ/mcIfIcEzSSL1v0ie9HvM2j3wb0+TTuKmVc1Wt3za/v0u/rvEKu1nQWwq+aR
IQL5qAiuqTlhvmsv5SBOLOkFw0XeDnwCRuxVCthS+rLqcQJ7aa3ZkwKs51A9nn+QVbCwvCvuqCB4
MbuzItYdbiXTb+cat7HXto5a7ymRnf/9Ey+KthWkxwl6uMWsk+SZGJnJ1IqsuOKPKAxoEo5lLzvD
J4FGPAdzFyyMhGuZF2Wult6YmlqArtPy5l9tcpc+d/2nVx8D0IBSwpzLN1lDzxEK57UWmKaXB9fR
odI/PWeXg3vJAFOx5BhdTShJaMjUpLLpYSWZbrT4cP4zfJhJWHBJQrx6iMhErKtFoyaYfhpVstcV
V+ofebiSzM/ufYyAExPDOKSvxcHzfmuthdGvhalRvbIOXbVBODB/Lt+hMI/4xHgmwZdS01k3fUC9
aYZ1LKleltp9dsjMC1P19QfeHdh8YZaZQsWCrBzsg/ePoPVB3+R+OXth2rmo5u043LUjMrjomFcT
YsTbaHocxJdA29T+3q8uTAFpWc4fxgedxM0GEJC8drb1eF1qpKizJ2mItGQ39DVwBVczUiAimbu6
dq2/c3BhZnzYAJh3XGq5NBMCA1Nb7TGDJBAbA0fx9BxB8lXSXthg1hvAa3SoUCKD9ADSbv3VAtli
MzZ65SnSrr7tivw6+XZ+aq8f4HUAFdw6j3EiCZM2TWuJYqc8iX3gYrGqe9n9v40gv58XTdZKshry
CLTWEnb+PzyADMVfYweG9MPh/v7nw5zCSdFI/Lwq7KI43F+I2pQTnwByAXgKFVyE+IF+oQwRlROz
Up7oZAr+3E+S28CQyi9SWwSeqAF7FLSZ5n2FH7s+8ERHS0rtBlkSQoZ+MJqtoXTasZQT/SFrinaH
pVL+qw/DjT+l2V6UBxMJhxC7VSyUB2tupF2sCTjCjI6kmNSgpDabctu3SGt7DGfIq8PRmSLgAA6S
r8Yuk078XdGLwe58tr95InBFn3qJ0H5iD2R+Uxphez1R8e/SWFCzrpw8EZJLd6M2RyH8bADLYiI8
I0sE0JkEy2oH8fPBUnxVHL1U/i0pEQrwP+en4tqiuWyCjKBxu1/OIDK/7yeLHCCkCaphZJut7agd
8L46c2sP7Z0we9gXX7RY32gjAvgm2J8f++T7WwBE5sJeI8Z9PzQp+kIsonL0lM56plfyt2TSH5X6
0rVpvZ6XJ5QJ/6Hb0vSDoOT9MNlEtRUU7eQ1ldjzoaL6kCbpJYXJ8iurvVZhk6Wy8IrRXd+WIisT
mj4WJu9VZNhyKop/6JviaGKGFP7h/Js7+UhvBlsW6JvMoR4g+svLgIOlQXCVuYg3Lp1dS6H7w/NQ
CViCIPI+6+eRaro/WoLG5LYezRTBp57uuuqllAa7lkMnmwI7a7bipRYkJ18jYTB4RyblB29+j+sg
Ae8zeWHX0Dms159GylmJXji+1u2aVLxwRq7fJJs9iQ42MokbHNv9avonMUScUB/VJ0X+a/0IlOfz
H2o9xfl5NmH46LAfaMa1TmyVrW9amekrT1SCbRUB6Tge8fOdH+S1YdTbb/U6Cg8AIMPUOH1XD5HN
BlGFFahPxmS4Rbrzm2/Wrsehrn7HVoF5Tync5M/iU9TdbPqtS/e68b1H3iD0F5LBH0KO1z9Fk5Zm
RAa71vr0l63GhwZfLFft4qau0s2ghp5Uzoj1abMazreKj2YdbptSSBu5KC6crCdOpoUr/Z/hVycr
GvGuiyOG7xvsMImN91oorwJ1vlDK+vCcCAYWMIxMgLpQT9c8r7npLM3nBL6Fh3AnwDzUS9JSQ5ls
lbSKN0Oc3FVm9G0UNlKTeKIaXXhQ+cP6ZC97xQaCRYDGsD7kk0Gh2gg/4E7uEOoVnSU5soDXNCjK
p6wS0xvatxaHME7UBVkgH5g7LZ4bTtEEHYIm7jszDZygJwJsY9oJZUGJ9WME/lb3wx6D4qUs8sdo
mL9YRSK3fJ0THVrEuk9GmmGEd00raJtolKqHqB4nt48tsr4wEm6nUsrdps4NAmUdTYkybEusS2LZ
/47yLrnwCtdzZclvocDk3RH6Sx8a+CixmNZplkb3QyDnB/ad9saQIs1JOwxlc6RfUv2cHG+5ulID
XTLdq8DYEhuMlUER34ehi7W/1u8V/IbKZ8Pv5anejLJaAbFcTnPRMYok/bY4yK1LfJb1lvb62t4M
sDq16z4dmzxigNrHpWp8kfqH+lLe6+Py4ikolSx4QDZNsp7vDzii17DGyh/cR8N0lUTFrSooO0PA
nFV23d2I6VnSfNePfI/AyW5y88v5LfXUQyIBM2T0IctOtnrItjUjFOOkY0i6ukGk7BrjrpwuXDRO
TYi3gyxn05tT3ADZoEi4zO/lKceZHENlQKwl3AufbFW15GS4fC4kDkgpADFWEVCnDRZeJyu8x6z0
M4yK37qOcd3qL5xDS0rk7TH0OgxhARpxkaD1Q8ohH4ciypXwPoZlbndhD+0dN0QkPZbpgHRI+VtJ
l/ZBIHUfRmVcslqgp5fa+boleV8isMYiOnvCTDGk8ZMJ93BmBIiLpRrNf1I7vkmIhBn1dk7yyhXi
NHULzWqdBCUvHMaud8ayGe1W9+dN2Vv4z9G823OOIRVJexbaadlU+x5Vj50qefcYdAoC7i6t91Em
m5tgaNRbdRqke2XsFLeF/XBTjGa/T6XgWSmb4WumKuPvJospNwgGLGNK5fGDHibZphkr1TVIEziS
NhBSmfnPspMQZyviXGZuV3R5RAuzzN/PVpltaRxeHKpo1PeBWvd22+mz2+pDdmVF07SpRMzORgPY
QK1iddOFtXAXTk3kYFWRXLQjmC3Csrzp5sLazZxt2ybtjKPfY7nA2F9i4NVUB3yYCF1NHDZGtQBi
+hY3oewLEj583Xwwa5oED7Q1v7NoAGmravC3MEW8G1qd3qVgzR0wvbrji0JkB0lB3Qh/2E2mwG+g
G47ljoo2uBXOjE1Xtz9iBYOgqmUSLpFJcrkKFXYRZv61EejibSbn4kOTqdcB+2SJf2XKRzxsfraJ
rETH4F0HBz1oJ8wiyQ3HtbQNdIM9IjZ/a1o2u1FM93UgUIGbxpG4iUWNVzrEwsbqmuRbjjHMDbok
dUYtF1nm1O5sVR8N6bqNooeFo4trfvTv49j6qRTJsJ+Svux5/42FM4MVtRfULsReH75YU80VCcro
N2mOzAHruhp0Tl3PL1Mda42TS2Z2J5jC4AKkln/SOadR3cGUre+RGYgvcts2GziMQuwIk2F8kSc5
/+kbmfSETa+4ptEq/dxl608t5u3XWcEmzvt5ZHZMGz9r/2TCKDzO2M08Jkn0hVbIqnlogZcsXr9a
d1UtMm0molzs2bn/hv2sPwwNVooosDAkmVOwz3O9d3r8Avu4TenEKMYmEBycUc+W0DQ/ozLqHVEI
2alqefjhN2CEucoLrk+FKMBAEYIxGFPjRqmGxyjF2lMUUBPuSrULdtj0Zl5OEwGW6YPDmGX1bVS2
6kZquSGFy0yZNKgy4zB5pVr0vOfoV6JM8fc8MLu7UJnBO/AyvsQEY/rBx+25xU2iP04+797W5TC4
N7Cc3wpSHjylVfldNsrsa1PKL4mPg2UawL326owbY4Cqig/t2yyM2paPNN7xbq2vytTKDroeycXn
1rpwm4otchnTLRLxBX+CpoEEaZDMRF3pkFnlXzUFQwzh1rOKwxO7T5a7YqA0G2MUm+8By7N0LCML
btSq7XhQM7VbE6/U9NOIf/bcoAK69fTKnyDVZjxfSeJKdCrnI5f8DzVcknpjxDspixvHHKzenXW/
cLXWircthmcnx1fjkAyXtkpfVwelsFSsdKHxpVFj8dhHsGPSYAqwxyqqMzHn7GH28ZYEo+jMVVPZ
WWRgVu8GAZeYjkMQqyYy2AjMtZoo1demV4Wf2FN6e1Zxo2RG2TtylApXehgNuzk1MyfDdAQCphed
iAZBjtx0iPaqSG0ejRSgjuxH5g4UUuHUnTH+xRsvXtWkwn92RZQe8HtreNuKJKB6CslxQrm/Z/cR
HfodDm4q9tIzNvymcKaiba6BwSQ/NYF7ox2RlHeUuJ4XdlJ/VOJK25WDYGwGmsV+lbuEJNFolpIr
9BiNg2kw93Leqk46hvJXbh6mHSd18iRnbbSrIy5Hvd6HVz317/vR70r2cAEDGk4MJ5Y68bZLYm2b
CkLzgD9quo/TpnO71gT1lc+625lJ4fVCqx8FybT2bSfMG1zpyTfMw9k+niYJgw3wkzYVYWJGRXHU
G0w7ftJieQklM71qM1W9Bp0Ru4LY3oMDyZ3Yt+4DQfJd/Aa/0e4A3BjyxlbT9CtRUWYXgQCSDDSz
22Mg39IOm13DyufbZGiBy5kwC5Kq4nTAB3zTVPh8ya73tpyOaDdaIE216ucbWDNg2kOsmMe6kvmb
+KOu+7jttlGbdDezjDVRLMx6o6C12gCzmBx1Ego31CZ1HwSitPXzwNqMJBudKpC67xy96WYK42gz
j2TUDaHEXRQJ8aZMmNN9oeqHWtVI7ekq1XUhTTDXStZN1Xepo9e55ehB7ttKG9ZebQb1QxmX2a5R
GNfoao2uEqBzrCAZn/M2NdxqgPWw4EpuMbnDNOli8ZBYfrsrhabchEY3Hq02GjZp1uvbGk/atmH7
P9SJODpCnegHlaL9Y0cHa0doJOzeYlC5RsnkaRJD3hhhr7tzRnJRmMhDO9ixYo6uJnCDFlgT9AP1
Op1MYQ91T9hrvoERNsSyahW06ckGdo1JSOojUCdpAxgoeWhAYe0UHIwPdZGWh6yeuy9VPSquNJnq
fY3tecNxloJ97tsfSbcAo8ypsi0J5lestcMu7+SgdmPeli1bQb7RgIjaCd0MD6nsKy5QquqqXFy+
ymThYWQWs6aj9lEd1ehXrHex29c4ROXIGkAGCJmNa/F3oSmNjb4jtmWJeTYmhXTFmvUd6s7ydmFE
7QzskPbUmvOeFCqrzDcDN85bxYGvNdvKnKqHNhf6WzJwunrk2jQNdhgDA1Aa/TGJg/I44n/FdSwy
afU5dFO/KDZIcfVjGSj9tso0wzZ7ObvBNhY4elMCbyq0DEEHsVVokC8AHE3+J8hfklycbV+dVSzp
C9QK98N2MNUOTlpq2lOuNxC9uxLbhmZtyhFPfV7pv8y5/1Ubo/HS94DUfS1iz+tkcVf3Rcw1DFHT
FJX+vq1L9SqewgB2VhjtQI8Uz8ks+I6sde0uSXPFyRrIDVUQxa5IDWKriUW9y0laXxMWMAenvrDH
Dnt3XfTWhlzIfReElmZLhgzvoqq1XeQX6FAKHVjKtJw2cdvzTRcMGhkc9WFUwSupdPCrHcnCNar2
UepUcj8AYk/GjU8f6X2Oh8ebsfbui6ZrbrOZ5I5Qt/otC2kCnRAEd0WTiLd1XoQuchVhG0vCsCsG
rtoTGXXDzuBluFTFym2ctH7rdp3RPU5y8CfVCidVtLtqIWxIXTh81c2on5xiFurvijE1nlR1yW+1
bJNv1qwHGy3GyTeI4a9ESgBRCANcM39WcIdbitP0BLQyvRz2hdZbW3BI4gZ9VohpsDFcbTbHDZie
0fEzeOM9MKVtLOitPVeDurckMFqpIDHpyLfiYCxepsKS2DGs7M5U59hV8hB5jjrjHNRL0x4pw20C
tRA2IdCDja4FoQjAopS1nZpPc7+tB4DzeT/6thoGX4NZDe2gbWv8zGWobVRu5l6oxv21Rt0gPcZW
vBCDNAoo5AU6N1Zr5ajVVnNrBcbvoU4GuyyY9Co4my30PkLTITD3vjVw7mScg1FKX9Yp7tsDSccO
j4kUbo2gyF8UGVgHipj2yWiF9Ng0xezpQhDpdtLMTXFVB7MmcqP1KyfGhknQTT7prhnZEEJ5Hp2O
6hpnCjmmdEpAjaVa4jXoqWh3lkP38Mt0G1KXv87H3vwCY8YvnXgou+OIITa2W18coOJJfvQn7fPO
UwUje0wBKV1l+IhdtVAkyW5DvXQqorsdeMSlFfDEzqBFGDNnwA+zLA37lFa++8IaGldNjO8t0+DG
L8v2Jh787Hms9Pi6D3E5J9lScZz66EsYd9MW6xzowNlUbKWqxCdTLiNPDgRgFVoUch+qul3WT3zC
LKue+rQiez6DKrBKQvTcAkkRIF44hu2cb4qg/Co0dbPJY31pVNeVV8gU25tQ6YM9/q3qTkvr8dHQ
q+Ag1jGzBD/xodLiv/y/YjcclA5NG8tSC6d+Z+EHOXDfqryqrIjqa8kkmacO/iZMgt5Lp0KwhcGI
N4rcplBbuGNkYTB8UXzYsXqtiXcWa/qpFfViE4Z+5ubxELqRmPV2MVb9Ff2o8+2k99NDpGbtg5oA
gVVmFaDV0DXbOvEdMzYPIImeE18V3C4mmxfIA7CXLO9v5ZHLUsNO6Ihq3mxlOVW3C6vUURpx2IVa
L7k49P/4SQ11QO+rY0HHw9tCxsScAvwZdRE6yTz05F3N9hoyZPsjzfF3QoJRbsCC4MM16D+SDBXd
OooxOYbQ9vA/h6WbzOIulATbtHKwHLM8HwckY5vWj6ujYGGhVjS/toM5aB8Ql8gOyFF4Sm2dXSmm
b23h/mGcBtVwLeF3c8vYssj0RZzoddE8qVL+O45a805U2OF0C19oO4AVjAQlPUxBZP6Qaykj/eN3
rtzW7Z2e5eqVlFvt0ejEP7pRsDd3tXSMR2W0G9ylNinpdDtrqEdDtDqOReBna3UxbfQO0IcfmvpG
GEdpB4AKekhqxn9VuUM9ogTCXaUn8TEqumybQIVxUJSFm2bANc7ujeW25kyItAYTswhmXrFQQ8Kt
rSFvacAuQVvamPpMV4wS3P5WmB7ADmpX48I884cytLUoKF/aKp424gAbdJb7zJnFdD5a8pT8IDWu
b81aGq/nGv5XnKRfVEXgXWrJ82A1wrbo/F8djWMfayUuvTb1EUaOsuwVstHbhKLBpqcD9I4gPHDw
jsguiZEBFE2h2HAMg0MXQYyS9Uo4dkEE35SUiXgLUN+HmQg0MpXy21AapIMPwngTWJNwp7ZkJfRY
La7QMBQ3vRoP91kEyw7uwuPcZqhCSzGzHn1LvVN6UfgiWBEG8CQtIruKrdBT5YrgH+DqVaFYhROr
/l8rT7orQ9PGo9xX+UHluHIiqEJ2KCRz54jynD/7QfpQhpNxTOIYh3kel04eiaY9NHXg+JFWXimV
JO76XDSdqjT7bRb6iVMp2jP5cnMPIiT/m/QQNOcJbkWvhOkm0YKeq1dd3eG3h6QoW7NmF6U0P+hk
8Q96J8UOEa64Awbxt04Ta9/LkIzGQCcMixrlqpJnY5sJ0nVYDpljBqXoVbSr5rUZ06G1BMuNlORH
liXRLuWytY3rtCOJAB8S8N3CEoXGRLK01o5k/cYvxaiPW38WuUGOcfYtEYT6qz9G+hEOZruLFCvg
SpgKdO4KShtuXOCaVUUuq88kjOv+fNsLxmiHhVY8VBEZfm6q/lWC/2yTlaOwx3MIIWTA7UswYYRb
MagB3KRpCzAnszY5hUo76Ko/JjgGO2VZwx4r4UMBRrCNsRY2c1mW98THsy2Qs7crkVkUWBrtU+tR
ujG7Mb0Oszp6Pp90XfKd7/OHZPJAPSNAW5oirR2f9TiANAJB5nXSQZev52L7+d+nSwE+BExmpCdX
uoi8CRqdpPLstd3tGB9C+YIy5dTf/+b3P3R0QmtgShG/b92l4Lc/KZIni8s/qJVoy4NI/oNPYTRM
zrXRnz0Mq6QHj/Ddp7i8UNg69QxvB1lyvG9y0o2WaYPeM0gSgqi1P2m6/fAMq09gUVZpxpafN8gz
FvdV8PL5T2wtYgz8lRK+21XdYDKqCXYsyoWs+e41yo9P/zqda2j7QhuTxVa9Stj79dAKda+LnlDL
32XSQWS8PqtJM6zXmgeCCBSIjPL+/eNQGJKyKTXPF7M75BrUwCfl7/nH+FjcWMZAyYoWgqvHunZJ
td9SqKdpnmTdSY1X52Qmns4P8bG0wRCKjJ9XWwooa/95pxYqlfVC8zrOxUY2HrW0JyGffjdy+RJY
4mPZgbFQOTEgjnqGe//KJhKL1VzmGofiuE+y/jj73T3O+ycQQL/EqSP9eEn5c2KVMKSuAo1fzOn6
akixFAD5qZXmFTi20mMY/D7/+k7UNKCWU/lCfIovZt3iLJUTYhjwMp6c/57bXRZNNrlT6EwEbRJZ
n/DCqv/g9WBnwZykUpRkWOyxq2mnlZaV5kDhvbw3wIfJvkY1pD5qvr4bihAiJ1SeKX8aFWEz5PC0
zj/uqde57GsmL5Xy/VrqSRa3XXqY6x7CXmcajrH+SZPUsu8gcf/vCKt9oedMD4dY1r0ArXvGlDT+
YcIvxk2OF31pdrTa2AoCZJPkETMCRRyFlUGlbANSM+iEz74sVKssLVmlOErjAmNZem926Eki1h+M
TvEaUmYh6EDytuc/x8dK/TIExg88B4v9Yz394lmuxRZavDdTHwu4lOVeXg+2UR7nEpIZXCShzb6J
vrprrHwXkr9Txz/n/4YPU2IRbaEVkDAK08hmHQskYqVxa7UmzyAhmoTZ9aw0n5T+vOrCXvtfYzhH
NbN6kSX3L1IHyuQNTflXrP2jkZm780/xYRtcnuLNEKvCK/r0OEhrefKS9oeUS3aW3405YGJte36c
k2/rzTirU5s7h2kWPuPkkMGtEuijemGHODUC4TObHU4UmWn+ftaF1Htj4HOMsGT+AjWzR7KyFwb5
uA2hK1DQSqGvRT3EFvh+FDjNkNEzefDqBvIsDgUERNUIlDSPraax8zCsAG8W6dU0ytGXAtjmVhku
8TSWR3kXhi5/BKpEuq9h9TDW1t9MAK8PzxBZInkPAzyxSQ8AGeyVIjVOn1ySEp0cjlEkeoEuHU5W
W1PckMpcuIAeXd82SvFtpDdgSs6+6b6qxQWvzIdzZXk0LAcm3m8m5nphG/R5M6RiHLxxFJ9lLdjW
Og0jNApThBlTDIQ7dyM9/SXN5oU95eTIFrEGamFoIms54aAqZe1L0uB1qLKGzqDzAuD7/OAr11J/
D3zX8eHfnl8VHwIDnhZW+iJDp/vHB8FN2NMpqZfMgYtoAYR/ym71rHTConILs9Xtic1sk8nypQ45
p4YF4oSblaWyTKP3k1htmk6wamv0NM4A6I8hEM9YkJ2Oo5v/LMoLH/XE0lQXES3xAnaVD7FWSt8I
ctgK8xXDYkYS8JITY5mB6wWBDmaBg2GKoYz+/oGUFHw/XYxY+1yqTSuEmk+euP10FMDnQlLO9Y9l
pwKCeT8MSwBthdyM3qwa7jhrd1JSH87PiJOvij40i9WQK8JaTh1OAiWNuh+9pCy6+4kO1pRZx+Dx
/CinJgAcC2qZMnZNlM3vHySz/FrThGL0mJKUPPca0MEqPZYd3Wq1/di/nB/uxCGzYDP+M9xq82+7
qZ8ivxo9KUS3Mf4x5SdayWzn+Nf5cZb3v54GBi3YGGwxy6zj7E4srTDQ8tEjnfWg+SWb8ERbFfXZ
aCRbXpqZ98ZthhPvwtZx8lRgPeE4wHK02A7ev88Cbi5u3XjyogKupi+QCQKVrdEOavhdWV8KYtNA
+aleUtKdmvb4Rwm1MJF+dM8IgqW1TSRhZJm/QEAmj/i3FH6ff6enQq1XW7qEP4cpv5Zx6mJEuZKu
8F4g3mnswDJqHSG963wdPDbo0/lez/cQQUP5rzAcPq8WZCtmV+bftKblGZcF8yaYVIeiTpVIlL0q
n+yMRG8QXbRzf5w274ZYnW9mWy256ln2zKyxx2wnyBdkZycO0HcDrOK4WlVS+N48gxRTKVK2YXcY
aJ4Sxy+d/PP85zqxfyxGMZ3Tc7EGSauZKM6YhmIKgZ6h/9L9H5c8BBd+/lXz++ZroOGezSlP+Xla
aMT2DLvz/N9/YkobIjGGuux/xPira17Uq1StIokMVY3hrJo66UuFKuiYDJJ24VSSlt9abRfAA5YY
XkZcS8Pp91NrKpp8lgpxxghqwV5/UZXrWYi2YfGshr/ptkCJrNqbqNnUCymUE9vvu4Hl9wPHWqIE
o9bNXh0Hj5jRNqHy1R+8Vm7ovbfv0gvXiFPbE+NhemVi4CNca1VLIVeIU5vZK+Xgp56IP0u53FC9
otwQBnYU5zuaPvya/epa6dG3nP+iJ6aMQXUPlSz+c8Vc3zs7q9TMrMMvIeOxpr/BhbPlws9biwr9
zYzs8ySaQpmfJ2tgF9WmNf/+w99PyM99E90ol833AwRN1MTm0E1eFgjP3UhzGTqDXeo7vfzIeioi
Iv7fQdbo0bYXY9EaKkwlPgNgOnrIE2gSgvV7DClxiOILjQlgXJiXGBqn1htd58jj6XwjxGnvn66u
KR5IfowBs/lGyxydxgeme/4Fnjj9jbdDLF/wzRdSG10f+yabvchw1R+1tMnqfaNdmOMnpwFgMzYO
UvNEme8HaaRMVhpaIXoK3QMmJ7/0nk4/xH9/f7VkfTrElVqAUXbA1mftAmk7tHv5Utbu9Nf47yir
r9G05gTnnVGUakPXh+ibcuk5To7wGsByjcXDuZrNhT61SRu+3vexmqVm+D2Vm1up1jbnP/qFcdaU
UpOmU+pMZydP4x43yu1tQO3a1sLmgv3w9Djc2dBVg81Zx8s+zTUitcM6R0M5+Ppj46FHOf8oJ6cW
Lc7/d4hV9GoFNX3EUoYIEDYt7Qa0eHd+hJOTi7DRVLnyLpSq95NXQOdQNLFOEobwMYd7tvDc/fI4
yPU/PAsb8ZJq1JY29Mtf8mYtJrgGpklQKZ6QPkVqd+HnT32Ntz+/ulekXFqtDBkr3jjDlf/0CHDV
f9hNiHfZrAB2cJwtf8KbJ5horhdNcSF6YUVLICc4oDjRL93LT33ypTRAllElllrH80YvzHHRUCcz
ZyRJYku/LFP78vmPTuYNXgfpWNINq3dlpr6P5j0QPXoAbay43sc+RHxL2pjx9vxIp56Gk58onryV
xfXo/StDLUsCQpgoadVmv5NSOaOfiSFeMNadGkWFyKSSkGIqryM30RA0XYiIpoZmK2zQG51/iFNr
hG8haXB4qL2uHYR6hiDCn7XZm8D5ykHlpIax6Yq93l4IC0/N4Vcz5IJ6NKk0vX9bcpNrajj4o0dJ
3+6THzmqnvwS6frCIOvtEb1xo3TlMkgROGX1Fe69bV5KV5wchGvT4pwG67qeYcTqNBcytZEvUjuZ
8Jex7Kp9PP9dTn52AjwSr6ReP1ikZfJ1MXyH0TMRBR+buZR3ftD9PT/IiQuUwdf4zyCrGexXBs3i
dS66Gf250uolR3RQKi98Gav4l6Gon6oyAHsCq9VePKh9Zs0GMv8YtJcti/WVJUj3fUGnsFj/UqN5
Pv9oJ98fQDbyVmicwba/n25lWqt1Uqm4mLXSNiUuhsqFTfnkyvnvCMYqQk7IAjYgnCbPMnaxQD/C
m0UHeCkAk07ONnJ7EpsAsbayOib9Pi/LVuXF5Rh6iCxuBp1Gj2nzNajT9srvKsWBu96ROc7MbzRe
nTAHLABU2mHuOpqcFmHvxkZ2icx46q4FoG3RI5CbgeP1/v3S2lyiNydlgTKrf2ZSdKOVXYjHqY2c
lnKYbWViv6vy7PP3cOPtsKsZOwXlgMomnLwaFCFSxM1Fh/26dfTCRfj/WB7mDSW911vfm5PQsKLO
CvHV8GT+QMYTcVo+0f6IYFu/EiepuRL6yLpF6Y61IkIfM+ZCtomzBKSSVZV0yioqR+jU+OX8jD41
ERa2ClX15R6/LsRos1+Eucobj4er8FtXuWK4+YcRXpHlIFZwxq6+KW0hezPCd+lJaE4TOjb7wpei
uaRmObVuoAqC2KdrvQgh5/3MqUyE473FHp2OkpvP7ZFkb9PirzAu5DwuDbSaK4GZ520fM5A/IdwQ
C5r1VndjNmK5tNSv51/dqeWAF5xQmYwH4rnVZjBEwcx+TUkxF4QbeZg2hSXs1Aihi0TdKB3ir6IY
fT8/5qnnW74TrdQxInxImwcVnV3MGv9j6t8V6r2ZivaAH+RiFna5g60v0W/GWR+qojXFcj0RtSV0
Ly0wHjUo0qyRdonJs5FeKQUZFhZ8fOxT8VC2l5g5p17t2+FXJ0c2Vb6PiG72UKo2k1PPX4vmKGlu
JtuisT//Sk+dGpyHvEzOdjgUq7kZJWMV6Z3MRbGGWFfSeZSbY+ScH+TkA1GJk4AYocxbZ27MODIK
K+C7cffqd4ogzNdKFfiOr7Skj5LU2MTqkDw2tC5z/2FkAhdCPeAB5jrIV1JcdTRFIEHW7GuoADV1
g1l+iiR1a+meZFwIXU+EF0T6BvVNymHLteL9SqeH9GB1PpovTbjncp9N27K+4r3qn0a2wbWG40Ht
jWoI6bDV6lNbnWZG9Hb1MDk4c/0b10MbPp9/dyemBkgUpgXYHzQD6rIa3xwLjShNyYT62CvmJ3/e
asPhH34fVs0S6nOTXON4yiLIpH6sJK+xnHGiy9uF3fDk3//m91d/v0jbhrxTUsmTrdhJpNGuPq0g
XL6CDlCIjCjd7tZxsUj+I0vpc+6JYWLL7vz/SDuvHbmxpFs/EQF6c8s05aRKlqRqmRtCaqnpvefT
n4+aM39X7iSSSA0a6hlADUZuFzt2xIq1wLLePkUwKEAiAQnVUjQ5X4LShqo1gxjMs99PseZKNDpd
N7B8QPB0bNXl09z9oC2XK/jNGrdynza+3quenibWvkO3w0cuUhq6J2007mujTXaLhBW9j1vMXSu+
HLZMUGVLhY2StTA0NNblXFrgkQhSDsPO/EtyDn3+4frw1o2AK0PriYqTmNTREl+JrTGUvVTuIhe2
lgd0xPxd6Myvppbd/YEx5El0Kmn6cjbP51IfHFhJQJZ5XWN+gJvl49I56KJZcprsLVakFY9KEfxf
W8vfv1k3qaGTVR0T3vz9tzT9ptQvZrQHJwK7VAZD7vWBrcRhCJWQsIbLciGiE+4Izcptq7ZAmvYL
h7CqQrbDgzYMN26JtfNKaQ40K5QKGtQe52NS6Qex/JniQq61O8ehkfz21C5JBeSsgIMs/kzY7IjW
0vtemuSP6Q8wnuKx25io9RH8a0DwOJo5AytotdnTq6M5PLa/bl8HHnZ4GqbIgvDufILGerCQlqSk
FX+d5Edb8/zmT5YA3gyFPUwJWkx+O9YQzrFDPcnOfpa5ayCieH0IlxckxGsa+4gMO/8r+nxFRQcS
IkrrZES0CgSPgfMlonUbXfj9eDMjMiAjjKHjo0NveOGdUXYtDZRWzVOhPEZPkX/zbjr/vHAEowFK
jTnn8/k7u9ihf359plbK5WCk8PoL0JJim+hOnHIy6fJGMJyWnrCGNGI+dQEaudWDYjyUqrw325/K
0istPSn0kSrjp+s/4PLUn9sXxudAbUW3HKpEkvNa0ctcR49dpmzsh1UjQHqWuh74JRFo0TtDXs0J
g1SiD1VHN2bmJtbL9YH8hnqdX3ILqpJ+LPBYRBoiFKyYAVvEhMAncvPVse4zcwDXpxkfwy6KPzPL
dLsW2Qdnatq/ulLVCETLKHSlVPF3MxJ+jxpqQE+jatXPAGupPiKVG33upM6+a/Wxe9KjMPDavMse
5jjI7oygTu5KDYibPIE4oDFcbe8JRRpY5PNpfByJHe8DEg1uAx7iYerb9HtfRcELlaeRWr6tfE7m
UfocTAY821NYej1aKe+7Gp1h30xpVgjmxM1jJdlZGSxoQ9Ip+R0XT09L21w+x0XcA2XWtdcxdj62
RftPNEiqK4VySpfcHLXzkTxY+FBPU/C1QLr+qZ7s7sE2KxSh0r4y/xnBkv1K1UnaX1+JtdVebuLf
DNwwZAl3vpXTYSVnBqtdnVKaROnd3qJTunTBrPW/JsSnm9b4dR6WmHCOXUK71PH6CNb8F/kIG/JI
h+YLMaAoCmZy7ALzJMsDCqH3c/WrzFpX9x8DOg+v21ofyr+2hAM4Vq2eBjW2ph41cigWzRtVlvC/
QPrpDsJLcu3SBn1+oShFkGsVN/9J6Y/lwdgivbyMvhYmwCV585v6SeQSt4KSdGGg2Cdl/NjxBKqM
BeVzr29lcVYmCr7LJeuJcMrC/HQ+jCaOgkpSevsUyd/6p9z+cn0d1obBOGg2JlIGYynEdbBMSWUY
OOZJQSXgZbRn6DqMSvo0p9rwbPT0/F23p6r83nN/pcObtnAZgx8FzikcE7/rgn5O6xyUVFW9DOX0
oNg0RB/qKJmhLLKRhFbyr7ZcJodhTppnq4U4CVma0PVbKEXliHRBYzfOxwIXZR9sM62OU63nTL5t
7TTIaL8bAPpeFqaDXSEV3afrA7g85otHh9ISFMJSZRF+f5AqbS9lc3aCI0A2epcShVvfXFzRTXLD
gHsXAq6Lcm1IrK3TxBmfLBn5NIByjTlCHrG/PpLLnbVYIRdDPLQSruR1WKhxZ8UnqX9SnHA3zLe7
RCwQMS5KIOjNiBcgAnnTqMt5ctJQ+jYs+vxlBIjHf24fB5ycPIQUHtq8J89PyFhMBsW7Ij1N0a54
mTaZyS43LAfk388v0/jmNRIr7RAOBp/3ja9zdJDad3BnvFTtXdzeKTfqfXIudHPpYaB1lozVxcpT
TUH/b2R3qXn63qKhG9LUW2cL5QOLfDNlW40KpOAWoZezYrstmlOp7hvprijur39/8Ufn5/u3DCfH
2wQFfAFkinQ5jBwtbk6K2sTve9kOP8lSHz6iCli/0/1+eNAk2XLHcNjqH7vcz4vlpVxvIrl2wQ8c
6qXapKjCnNqfferGr9fHtfV1wQ/LUwIZR1w3J+iod2b70P9BPoRSCH0mFAiRNeTf5xsN1RkoK3B5
pxGOgsmNUeG+fQi4LFaFbCEzJRwULVD0XNFZ+ql+lvx3sra5AssrVlh81SQVSkPTor0rZlwUJHiS
wA4QucfWIcgHY+fXsC/t5DSznPtg7qJPvPOKHf27+q6UeGXsnLaveHX7U4RMPHoE3wvfqXet7Nc7
TvYrO0ZxUxj4ZdpGzO4oUUd9SXrV3odFaB8rJ5UggJjSPRUHaHk19WMwtMaz7RvSfRzmIPdgM5xf
R8ecTFcp1OC+oS+khD4O/nK5iOenQa2G16zlDh/MaABa0kiWtGtqedrndWnd/LJanC6qlXToQUgp
hiUqZ8HMs1A9heq+0mBXvHmRz7+/3L9v3FVUl0PTmMsSTB8z/bNufL++iS6DxPPvC5uo7ZU4z3RJ
OQ1pJHtD3TbvFRATMCzKPcp0Q6hGqJbK1c1uiw1lcDBIdSOkI7otuQrVbmqnyuvmByv+ZFcbV+7l
8T7/vjBtlV13ftnx/Z52XQX3MW74xRV4KRY41sQwS7ZJzA40YTAOI7otwJs/pKAzjBGiPKgbYO9N
pfdVmKJU9XXKs/319boM8HgewtZBeUAm7yTW5/J4qoK+hdrB0Ppp3xISP6uUHe9wzPm7cKTgfPMG
xCD1bVI5jJNk1/kGnJ1Imity+yc13SOqAbGMdLg+pMu1WtpywC/y2tXpYhMcZcITMwhm8MZlqL0o
U/thlvLddRMrqGdsLEUdhRrBilTQbLZ+1RraifcWFT9ZH/8usty4G+K82y2ZiycjGaJ7GtngJtST
cG/4g78HR1Jt/BJ1ma9zn0q1hW1DjzfJnov6kp/Yk5Y6NZC9XnILNXdNSp6VHx/C8XPtP83BneJ/
6c1vPl2qcnA/wBajxB/t/nVu6bKwsl3aWLtB/2dMx4dsqN2yeq/33vXpunQKBmCzRcrMWutER9jN
SsvAUE5TgesO3drp9kVwaJy9Lt+++JhadH+X9pXLY0SbQDMD2jxBIJmaL9DYXx/KBQn7cjvCL0Ju
bQGBw0h7vn/jrIVbNa+VUy0n2aNMe/jR6Pr+BZ4+5dCbqTa5XZNFtNuNhXxPn7/5GE82ZdQiUMlX
TcY7yC/aI4I0GqiCqT5AhBh8CkwrOpZVO221HS4/58r2EJHdjV30rdm1jYeyXSntC+u+vVlAbiFJ
+HcHik3lYapl5QJO9rr0cxGBuo3dRn69Pu1bwxD8r8UTLqw1hmHkL2rxLdNat8+P121chqbLOFCp
ILSm5V9UYZPojOy7Km48SN+G5ymTpVPcRdzBDnxn8Vxoe9RKXid48zZ8/+XgiLd/F9NwTYAlhTej
30yNVvuadtKN41w+TvNxijbGtuYTIXyg15aa6aW2J+TMjp42pnYiPQZfHIiP63O3oi9i2MC9Fg0+
3iYX7/YqHaa6VKz+FPo+VFeaX71qaRumrlOUyQctCdVPc2n+PU1+cewzqJnCsm+fIfXK8FqO3z9s
/J7lnXK+76nXAHXkMQ+bCrHB+TGVW0uifUwaTrGedPsSRfBDbvegXGoom0n/Eb2pDopTduh0H2kP
ptusRb8u8EkobMzNyvKe/ZTlCn4TchlJkKmVnIynuX6QnGOgvdO2WjdXlhffio6nRkKATSzsoHhq
wgm2uvE05c9LO7PU/7g+nythwlsDYs09Ibmr8FIfT8ZHx6cGdm/NO2fYOAcbo7CEt6dqdNIwJhiB
nyiu4W/9g4V4M0uWer4Q5sQSq0k+nmz5WxZ5ZniXFx+uz9My0eK2W9ZBtZzlJIhvqBBVPEeBOexU
p9OgQw2RwfFN407+szKd4G+ziQK3Lp15N1qFOiMVMm294i5320KQTjhHX/ui6yJsBW0ewjBqNdjz
B1qeHWgildp69sGT3TybZ4ZE5Nw0z7OR+Gp3kpS9Uu6n9DhuaRBcxg1EgMDzluzjAiATso+Gno36
YCftifdunwAghp/12OovXbsxlpV47tzScje8OaO0ZrbFrEXtyVH/UuaDET4146uaH43wzk6afWXe
Re1jmmUbdi93/LlZYbGkyeyyxsBsrBnzQxaaxuOUobp7fVOuWAFlQAIMUA7N42LtV1bCSO+h9Dz5
AKTn+HMW7K8buPQO5pkBwcNlQT3ONYzJpymRqh3ETP0u6vPsVcqS4Zj4sL9et3d5ygjvqZSDNVLp
uRJLtbYtKUkCX+fJf/VfFYjaprtkp+c7Lb+rhz95kC/6hIjSU3YW471ohDx6thL1VLTv4uoudG6f
Ox78aGDwmOAKFd9D6JFkhaWX6mlo3sUQC1s7pTlOP65P2IpTIGmoLgheRLguWjGkAm7AnHvyNMn3
VfyUqXtrq+K8YUK8IZpALhrD9JVTAnkRbH+qq2yRk2yZEO6HCUG93MkwoY1Pybc+huV5YzFWLIBn
giEJrAQxoIhzttNcKrQqn0+JDG9/niYPuVrD0W7UrzcvCA99Xm0AGiC+EesqiZpKTpxM88muSzgi
1ac+gJc5nsyt4GPFhWJo4UpTSblyYs4dW2eQzvLrhhFF48GeXxsgQGqUv9fhq0QF6PqoLiNoHl2Q
t4OXoThxEciGftgMCwekZ8I0HWj/GP7L2H4xu4cICk9UJja85+VqnZkT6519hwpgVmGum7+Z6UNR
9PAi/I82hD03o0SRGqpUAPV9n+b3+vCRNuPrs3bpns+HoZ4v0Tga5CFDv/Ak42GwJxhON07/lgFh
D8SmUrWqQi196uO7pj3CsL5xw1xeAHiwJfmAChovY3E7Q3IKgWjG488aBxmRhxDmeG1wg9I6+np6
+615bk24rPXWHxvUECIvMhEvsePn0NjMtq9sZfQSSVItL7IlHX6+KH3XR1EQWaE3ZdDIeH3zgoBJ
Rx23eZmCm50B7BNE7Ypm2qjwifqxXQ6VTIVynIdQKUxEj3UZuNaWa1vZBPRFUnXhpqaKIMJz9T7s
Gr3uI6/VHj4a/v31PbxyFM++LuxhGfWzJlb4OhXLFyB/z0ohPQM33CqArS0L3Z0Lk5cB/Fe8ZfJo
auA1UiJIUO7G+ClIH+I8dhMJGMe+3kI0bxkTzn5Y9VpnNTIvBf0rWCB5lhBXgMU6kHe68ctvtkCA
65P47+CESSwh2i4kk8EliBL4qJPRyYN0ywZOe30jEFWDQAXoJu62DL2RgBx+5KVmnbyWcVU/WhIM
Edc3xJoV5M8cWuZktOfF93dUUuvRDT+idfljN+4c68v/9n0h5Jw1v83yKIq9TJVf1Oxrm6p/Xbew
thpvRyA8PuRCG0EfM4Ige5Dj+1K+i4qN2PLycoZNYqHqIujA14jhhtVH1Zj1LHjdfmrzJwR2IR1X
XTMqXeil3OvjWV+Rf40tf//miWMbEi/4iN0sm8N+Kuzd9Pd1A2vH5e1olgl9YwBopTUEkRp5vvRx
NPZBPLqOk7tZGe95gUD3vYEVWRsQjb+AUwikaN4S7Kn+pOS8P0PPf5y+QoR8fTRbXxc2mCq3RZSk
fehpku4+l9VWMLu29m9/vbC92jlDSczh10fdQh+JSOa3RP7eB6fbsx4UeN5M07Jsb5Zl1vPMLhdD
p0H62z5K6ff/baKEmzKWciuK0ccCuozkw848XP/82jEkhUfZm+6ZywDWKnJj0uw09GbUJDSaZPLG
cmdtiz1gbTl4xJJnMOmRpWvmfJaGKaAwDa7bi+07x3lU5A+aMkBiBAti/PP6iFbOCXUDqnzsXDrK
xdCiiMch9LUp8PLScEN/OCJK9SiPzatS5vdAwx+ypL6dEQi2V3wN3WP0r1+kQxU/l6vKcQJPCvbS
D7sBqHl/fVQr5wVgIAMC9bYEGcJlmWR2K0VkATzFCF4z7UGh8ehmC0s7JBcXsBRABMKJ1DRpkJDt
Cjw/egwenXHDGV9utIX0DvaIZa8BrREOpDpGtmTqUueViulKwVjtbLv/FKjZhttafuZ5ihA7QMDp
kYKe/IL8Us+A4AKn7b0isbVnGhT7PXnsyvXHwrqrEYHZsLdWWcYg2Xk68WErsYWwwpjlXq5H9C0i
EEO+hhgU9Ajt35H1ri1PdTCCWZp3rXK8dbV4AEKNuBCPUdQWgcdpxwWqG0Pv5dZ8Xxf5KQyzDdew
krVbbCCQzcuD1gyRVchWJyuaohHljrx3AxQl0BFTSiTpCjfN210HSWIUIBoTWa6ebRH0/s4+igvJ
Y9dAzOo3WYOw48FqtZVOrtWDsOP9GIX7pLb3ipkfoz5+NMOucB34+CtNO0w5okhBTdrSzKSDnsB+
VJa/ykjnP5f3VdVveJi1rQxtNdTiS6nyAuokNVNWzEbVwjanSbvMiI2nMLTBXPu1s7u+zGu7eSk9
kyHj3X8BGoptLW0A8TderO0LOsG6+ZhCXb2loXrpXWiVw4XBJkDFHfzAuXsO7S5FYkxtvMwcH+hG
/6BI6UZcvDZpwBGXYiZNhTC7CCasvpbNMGt5hh8URC/6JgFft7Fl18bx1ogwDju0anJYaes5iEmp
77c4SS8To0sZkXUAJMiBF/smkJZTKE6rnecbNtihX2MaInH8vdCtu0p+UdJFce3mOOncpBBeIEru
TKWsdJ5WKrQ9K58yrfsDV/J2VEKE0SIvhJYgo5Ln9xDY5bfz+ZwNwRRWvvQ73Tdjvh/kvzLt71L9
k99P1pXTCFAbxOv5zoLOR210Oem9HsXQOE32+e3If0bAepPeJR6WxS61NJWNyqRf1YvrF2fnFzdT
7cGSsICyVS7IRU/gfABKU1t6WGkdeb3oPqMBrq07XuD9uyz1X0Mt/p4o2v66X1m9tQhVwAsuDaAX
3TFRoJthkznYTO6c8UsaPkNs4iaBDg1DcIjar0lV3+v13XWza+eTFkaCTXIt/COkygbTChVY5DrP
SE/h93F6+d8+v5h/E4uHk6HEnTNzPgEkov/XbMDg1nwYsRH0lLyJ0PcQ3Eu76FlqM4dRrf+KFllj
Y3TLaQMLt7o0b60IAYVta50yKUySb0/p91TS9YfMD4xPVVVLz8WswLWHnK4bzeHXyGnCk6pN2cZv
WFsnmnepsPJwBokluAQ9N8u5RdLZS3QEJ46GtIXzWZ/J/zMg4mbs3iqsINU7rzD3sbpX7bs/2mtv
xiDiZiQriORx5FTpbXRQG2lf/rp9t701IKwTyb4ohBWn81rrh/HD1/7k86oKyzKPEoOH0/lmrtEw
kmZjxG3eKyo3v72V512LLZboRVOW5jX4ys4NWEYSKZIzcRjDr4jcHjI7uTPVB63+9gfzRBMNePcF
oyaGkeYAYVbV4T1l/zl6lMs/8J40G/3382Jvr4am1H+8p2xnj92Q3jWqczITWuTK6TkwgPp2W1HZ
6vHQgKcBiSX6koUbDZEPEGpI6XnOfYRQaTdv3frL1AuxLwBueoJgJIGyWUzvyXPh1ylSbl5iob/Y
v8T1Q1dVD3Lno6f+Jxg2+XepjPcSwxH2QVMi59z7TeU5hX4Yyv5OhjMyL7cyMmt+7QwAJjgVtXRg
X2ujxrMydML0e718RlnuEKaqG+ue1R6T0pvDLzdvPmVBNwCZIuq8yGIh+1jnioFRnR6mmnbWn9e/
v3KIFq0XoEHQsBlU584P0dBz5aB9V3pIGu+i6lujme4oHfvof7SzONQ3VxuIfnsIFK30dP0omxDi
v4ucOyXaeMyuuGUocGQYTWhDJDoQLrgSHcKsqobSq7tdWz6k88Hfoi28TM/YZBgAnSyd2jCaCF5T
ole3bny2dgr1lqF8sItTgqpc/VdYPERbmMOVg3pmTIg3/FhO5dnGmD65pbJLtroc187p28EIq69P
URLAcFV6SvniZF+n6j5ofjbIkuvGxvNpbZ+BXoBLh4fgEiaer79Tg2HwHbnxtPC7FUFgQL2MnjSt
3sgyr80Ydz6tbwu6+2I/qyVUZ8PYNJ7fSq7bJVsESCvfpzDCBoPXieLfb8KwN/s4yWR9LhxY6Psv
qvIUFQ/Xj+Pq58n6qctbwNTFZEzCxhtyE5EFpPXMb5b++Q8+/zslTk85/UKCq0RlU7aQ34RnPvpc
RTHiF39igGuSRiFwEuTjzpd5JBNjK7M6ej3q9BIUlc2mG17crHC3aMiv8YKlPRARP8EN20pqjllj
kiDrHOUY6fXHym8+a2H1PPbWzop6t+nqd5AJoxccPcm5/XMisWWPvAyK+T5OnJ2amo9RVv8sddOj
Ifz2IP7t7xP1/0KYTejS0XpPJ5cmox+8BQla2yNUnZeLFR9Hzu58jpF1NMexnHrPQsV5YWZrk41V
XLaBOMWkUP+jwehcpFPiqsiGrpZ6NA+QHp6M6qPdZfdV1boW6qb7qRn31/flinegnE6rtQL7BXAn
ISBpVBoWnT4aPL+Glbfp5h+DXVm7qE4exmb457qxtfn7nVtFuHkhzRY2UKCWYdKZZHItt57eOcWG
p1u5gxgHH6a4yXNKvFERAy5jvbFR5y4RLDoO0l7fynisTZeqyhDmIbO7HLTzHaBpZWtnStp706Sc
rDB76WJoG+b0w1hsJVFXTZEdBhoOU+SFGmfcSHZjzlnvxXr8pZqjfRunn+zRvm877eYSARkE7m0w
aAiZkDQ8H1VAWhJyvrn3mjJ1DyX/ur7uawGcBvqEdPAC+iZrcG7AQecCUcBhgAIa0WW5G96PcvVe
0YJ7+sPmBzoyjr2SPBuxdjel2R+4BfgCaG4yQIxwd5wbT4p0oNrbIQejvpjGh3h3fXBru446AJU8
ImAYTgXPTveiXGfDNHiNVEPz+V3WT368UQJZOzh0PtCRjRdfmsvPh9DXTT7xhu+9oDX3PyTS2dfH
sLbX3n5fCK3KmdyVQ7sv6Yn4AWlhVMaS70PSf3KoFV83tToU0PB00tGTAIL4fChF2aWQ7sUDbHTf
++ReDe+uf391OUhELxUjWNDESyrylVGGZoAT2r1T6yctOnXNH2yoJdf9/02I94wU1rUzJZjInRg1
+8zdEutaWw5Qp/DPLfhq9pQwR5OkSGMLY7rhH+3seVKfh+5e3jj0axMFdzI1EtAgaGeIhz4xu3FE
vMjr1Be1emmiOyRJrq/F2lrj5WH/XWTAqD2ej0Opp6pAsnvypOhV2nXjx+ufXysz8XzCH/+n0UlM
f45aI8NJUcnebFXZlwEI6j7VreAuQFjdlReZevLe02M7J+Z+gMF3n+V19VKPjrJxflYGqiN9ylOR
Jm0gXIIPyFExhFoKwkplIsfmtG5WH66PdSX2OrMgODFE6QbbHLFQ1Uf4rgPpo6+8SwhxOjdL3g3y
xoBWuulA2r4ZkbAFQ6g+LVj3oFcLml07fZYz7WjRnp34yBwcUVahyftD0E7HRe+80g5R2OwC04da
4y7ox7s89Qp5C3Gwcix4xRA/2xRLaZkSZtmy80KP5JIbUS3eZVZx35pfKh8e2TH96/psr60nUTrw
Qu5eFWqH843LvpKNTPdJ0NX9zsgOerTFyrZy+hgK2ppkfiGpEPPZoaPReGkRqwQSKurq+1R6luti
YxVXhgFV8aLDzItm0Vw7H8agNQRLDfWNMf6eukX/5eZZOvu8sCfjMbdiK416cEXBrrkrYHK63QDB
FqQES8h9gf2ox340osJpPQhn46My/Y+fX/bbmxelFU9aVJV8PkDGVT71xpbuzdr8v/39wvynpRlZ
Zeq3XjTb7vR1jrcKZCu7iEI3mVGgo1ym4gLLOimqAUoOWqZ2ow3dzlM7biT0V00ggUk2H/YDXq7n
kzSNWjFMCY++uozucvzqPByKP8hYU60nPlykCRZhXcFIFFmREQWjVxk7iBy2usLX1uHt54XwKYCz
apodafCUYF/kuz85ZtSOYZRaQBwX1EJpb3XyoCYEmG25V/izEW+sLcGi2qkQY+IqxAyOFRYzQDGU
DpCAaQO3yXbz7c3/VGzIqlnQdy4ZHGGV+3D0E+u3DJ6huAfYHG6P+kwezhbVgiW5IrJE9nagd73Z
jp467jpk7cONXbq4GuHdTNMb9SY0JWEWsJYd8OYo8yQ04zFlhf3g/ay1bqnVOy16bxdPMU1VybhR
zlu5ic7MCdNFvngeGx9Rs2je/ZC/N71bmn8yY3CYcwmTYb9opUr7upchmx9QVT/O2V34et21rsQT
dLhx2mjWcngXCfd72+c0vuaIVgajIj2ROLTuk9Bufqlzqe8gb0CmW5qy4CmYC/MwJ1V484uGNBvv
Gawv3HjiWz1xJM0fl1zNEP2CkHY0boeJnhsQlijr2taAsJxk0MukPoXjw/X5u3QpfN6m0EL2nstJ
rBHmikL0mfCMsQYqK/pndUu/b/l95zv63IDwTur6zBh8qLs9vUbz4FDHp1G9+5MxmEToCz7wIic5
RGFlt4jmeEn1HEinLZ6ytRGQpuedBG8buDrBqUu60Q5ZX/Repkfvxp7WdsJ1VNnt23XFyCksW1mn
wQU3I7j3ugagatRN52VycbCy6E7mzzhtJWRWlhyxGXR+eVjiakThd5g4oxx6t9ZrTyYdWqq8lVza
MiCEC22syrmeahgYINC0fTfUNtzk70edsKuIE0hwG/QDAXEUTPRBG9adg4m4CA+T8VIan9LmH2P4
kk33st65QVu5aKjtyiZ1u6neT359SG+H3RCxgFZRyNYuaAjt3FmTgMqlRfv3JFWDa9vVzjQ2Krsr
W48XLRTo5m//JgYtCHo3Y9e11kktNVfr6kNeqB+MNN/ffIBIa4F9Jm6hL1EciDx0jl6mlXWCPnSn
ZKg2je3N18DC7ggrG7gOLgERX6f7dhP6TmyfMrN0i0zbpfJG5W5l1xFak1XCDL2BhnB6tMgZZEmJ
nKWXe2kL6W/39GffFxyZJRW+4fSxc9KnXZvum8+3r8Hbny9spki2+mFq+fxQ7sYs30X2VpV7dYJg
dQTfDG4Tb3++XaugHcoUbphTnWW7LAO/t9ULumVBuKvqeiqGSsVCmL/Mf/HMvj5Fl8ERdywMpPAh
UT7jmSAMQC2b3PZDPl/H7yddStwqcnrXlMy/I7u7rx3pAYa5P9i4b40KswbGmL7jOnFOYwXBryTv
8q3OgLVD/taCMGttotaTY2BhTo9BvIuah+j2sJUazNJmqPIoIcUrnI0xjJOmoYR/Qk/BNWSAwzcn
GlgXnDG0pAoKdrbwBHW0guio860TMkrjp3ZLCf0yTj3/vODuS2OYDbXn8zncI1CjhQZcRg/JVr/v
yv6lOY6W/4VdwyGuPN9gUaBp6aBn/kku6GF+NvLv1zfw1veFDVzMOThWsnunWds51VG7/X3IiwaE
MakeEjsX6Dw9n7mJ5to/WeOH2M3il+s/f2Wjnn1emJ44IIuR93wehpauc+15vyWVvjZBbwcgTFDa
G6k+d1igN6I7pLe3DDA/hA3kGtis9Iudr29PpizOrdbnnpPdBz3ZEo5Z2aaUU4kSl5Y7qIqEY2ZH
kuznYy3h//LazQNUhYrca1rNpTq0USRctQWGYLlNqUWKAEXFjFKYyAbCXedH0301tI+9+lXagsOs
LQiX9n+tiAkNFQWcocmwMtvZ3uwdytG3P0DoiFkOHb6dl8jyC968eEf6JiKtG/zT3sy6nd1uiZ2u
j+Df7wvedSpDQw7t3ocBJXSDJ23+gwsCGXQeUOCGlu0lvEBpJ5KSni6JUy59t8Pv0f72Q/fm87bw
+tAbvfGHBNetjE+p8SMwfqjSRjS9NkVUNchLgocGEiFMEaS1ZaP1pQ9tfHFUZvl9UCifro9icdBC
vL6wPJPz4eoGq7j8hDerrKZWpeah45yqhK6g2Qp2makcjMK5s9TgCLtgtrtucO14cA2RU+TNzx9h
VdBtN4JeYUyKpO+aIXFtLYG+xavCjbBzdWT/GhJrQ3M2pl0/YkiKPqjDS1g0e60tYdB1TpK/5eDX
R+UYvxk96CATRqWaUjHpCptZaw/mob9P56fJ+nl95tZ2AzE0BWY0sCD2EDZchS4ohHEEcXMak7Fx
Sxger1tYmTIa6wlHljTpZbtC52uxLKWFedLs17i6r2BoC8MvsRS5RrFhamUwmELTZaGkW5Q+zvdd
0SV2UOe9eere2+pHo/t6fSQr60H1lKkClmZChiWenMqWgvi34oqm7KPs7ywvHu3Bc/otMazf20g4
QOiVLNevAoEgFs8HoqJ8k9rlYJ7GvpjcfI6fkjB/7ExzHybjj3EYZNSXtFfVGPaDmR9uHyZNneTw
7EXOTiS/DfJ0UqM2tE79mD+G+n347BTHIHNu90NI5ZF+XsKvy/wwGGm97grMdMpdcOi2NEZX5/Dt
94XNYAwjGRYffZxazQ/JeGc0DwPyYtNjUZVukJVu3937W8wlyxYQF+6t0eUwvPF8c2MWsV8zKOlk
On8BIxv+ur44K6fpbNaEoIZ82Cj1GgbGbtrJCbBVklNhGbnAG/n/n65bWzlQ8KoDm9PxrTTiCiFO
bNZ+qJgcKCk6mdK3KtrKd64NB+6IRU4GLvgLBek8H+2CfkoJojTTLf1XIxhcwxiPSpofk6Q6Xh/O
2uq8tSZsiST27ZZHpXQKVAXR24D28iB5gj52Y9rW7BARLjoEeL2L1F6Wh76cQgl+Kuv5oSubdxGN
5km6VV1fmzy4MGjPW8RHNJG9pHK0YQ5qhqNGyNnQN3oiDTIgodJGtz+LQXuT4iJg4D0u+iPJHJK0
0SXoa/SKbNsucTZc68qMwYgGZQ0N2WCl9eXv35ybzkmtqNAz5xSke8NBM/egTHfXF39lL5+ZEBbf
yivViMqcjM5LaMKsvLG3Vj4PHc7SgU+d6JIHRZ4rSe8K2z7B/PdQF+Uhy8KN/OBy3wvOhXIdhS5C
K8Dq4irMhJ5jH/KgcXRp5+ivpflSmEfNof3rm988N5ttGWtjemtw+fs3qxIV84g8NgbbL02Q7rgD
NvbVyrI7tPosFOvwPF2UaQMe+qXc5tAkQFEi3TuJK2kfb152kPdwllFes8G5CUFUP8RDPmgabf6P
swXu4/7651fOIAx4xLlEHHSni4gIXn3ZHLRK4I11ru261narcLwv+5+ShupbZ8yfrttbW5Ili780
F9GFL1YNKmVsRiBDoTfYTyhcqQ9/8HnIEJZOn4UpU3D4FIWjUe/q0LOsX2Mbu87Gz19bcL77f98X
kgqTn2VB75ehl5T9tDOnch/5/UFu9S35vS1DQgRV5PBHVBkDoTDYprss3TX9xqNjhaSY9iGybKiW
wrZzUY1UZ9OOrAaSj2IMjo1VvkPG+74btX1mq+/S3EpdymF7WpEqFx1GL1QcMrETTfzX1+x3JlT0
C29+h/goiYOg0+beDzzdkppToyVGcSg19cVxfLiKUyM5UHQon/SRINxujS9pYLZPM+y1bllP6k+5
2uIPXnNUb3+QsIuqRVXNKpgYLq8jYgpum36COzkIPHUhuwLqP8wbD7PfKOyLSVhQ1ArCdICGloP6
xlcVRJO5ZXIwHFYe9otvwItcS6k+jjT7u3rZN3fWUJQ7xa4C9Myc0lWLCMHfruvdqs7GvdyU1T4K
umjPg1bfx3GUPlFYqo+OvtWkdbliMDjD0geHyoJOAU51/mNr3wk0qZ78k9+WNbgIRXnxQ+uXXkj5
XTPVzjGqUxTUlaDYy1b9Ty/lX2lYC+5na0LEEInH1+tbaLn7LicPKnpwxvZlSaiNY7ruYfr1Cnt4
MdLhA9p2p8BI9o5TbmSyVg8mmYH/mhLuFKUPzERq49CrLI3w63sIQs9PNo7mmpdcigZgBIDnAGI8
n1/r/5F2Zb2N48z2FxHQvrxK8hJnsZNOujvzIvQqkVpI7cuvv0cNfDM2LZhIXwwwL2moTLJIFqtO
nTPNWjI0c3xsSiO08z0vVTeXyoIUTZB4tGNoNcTHvjv104Z5n2+viOr7kju3dcbS3MH3tV8Fi+xe
cW2pPi89IybNAflpjc+XMfL3oSUUj7s1hzpfAMnBnYZpWuHp8XFw7pt8grhjHGbsObdUNBtr9y9a
+pHdBYgVRY9loGfbvoyZKAwvjo92/Ej8u0FnkdfpEFkGO7GKDmPVFjwKjS7I+wJpemmLmqOGhLhF
MKj00U/ROCSeRTuBk17fGCrlntUZXEgJF9woqJalGRRVrvk4u8kRBE8bwYqNsOIvKSc/h6Ta3fa1
VVN43oH62EfftZwRpH3VlVDSQqK8oaGZPBjNtDGSh5yq8FoqQ8vfzxZrsEGCac4wZOQHCm2RvL3j
dgvycsVlsHbG+IDAAkwPBObVs1VY7WD5PbLMM0nvRMEeof+5b6ZEUSNeQXIDCHtmR3KIocObKYZK
PSow/mua0W8DRXtVZ/gbs5gfCTVCDtkn3pjbVtN2rVl8vb1waw6JdXOhQ4fVA4rscj4Tm+QlSh94
EGR9UIohICILBvKWI1dYKuLoP6ln+Y44NyYNljtjy43JiY9JCWGs3LISxBbuT8G87mDGPd1VonVC
s6JaSEwdfWwlyKD2fr0cX/CowOhbyJMDc7NxJ4P/pKn7hejFvRc7CBHm5iF2jCLwp9x4sHVU3KFg
wbZtTuyg18BbydFxFBIELoE9t35UIKABHX6ZvDhZFt+Jpvbvi6l0Qr8AdxMkOfywzJp4X2txhyjM
ip/SkoHKZNL9ez8pvolsrO9noK0i8D6w3TBaXpiN2XBXlRZ/mpy+2cRla4Re4cSPdZb/Hju67WjX
FYE9FHWoMad/Im0jwjqb3AAt+HEwlU17Z3SomgBrbk1jUOT3bPZ7aKRPZshjlDEThyUbbiXFPuvp
14m0aQTFRPxgZ/6O2K0OCjqRYwxexe08W37QN0O6s+YCvbzmOPy2qTdEt13o6iIARgMihsCAAnKN
d6WU/xVGaid+UWSnvA9M+7m0Th//PvrOoByAVz2uY+kmBnFUWs6Zn52sHRjj50wBErg6UfDzscMX
VXpIFFgy+Z1o0sofEwNMRPY3i4fD1je2Tvx6ewzX+3yxsjSDoNkMrWYyqXqeDbFRTbCypD/qTyOL
HHafJwgZI0L0YGjnYCJha6pYQ9YWB/lXPMMWiVyAgi73N4CvOnSfZtjF9ngd6rvb41r7PJBnANIt
75gr+GyclxB3qof8xPB8ZVtKv3/4+zgd0VmChcdvlX1rSux29kwKBs/uxXqvKkU6ZOXnX3xemp0s
m8qB+fg8uMeZRSPIi0W3B3B1j6AWejYA+XyFBFerDznSXk5sHSDR92kcwERu11wRrq7agRYAgNhI
5XkyRs9AV0VTWtAQ0Zo6arxfbf9AVZVXlY3lLjm7ewvWu+WccxA2j3Vg9RD2oiLMesXNu7omgOhh
IGC8hy7mpRVRQ9NQ1xk9VdWMm+hVUwl+Xm14+KqPcwS0V8iyXZFfVdA+YYx4iLv7wJqft2Fv/PPh
RV/gn+BsxMvhGndkxrhGuhbHsEdOQ/8PmPWKTnGXrszShYnl72drQTyAgBp9Jsc8D/kciOyj0T3a
3c+HIB261oTiOrXxfTDn3vOPn+gIs5f6N6B310duy6A6ZvoxOWo07YI5dx+JVysmSL9a5mUE6IR0
UNFF3k5uTZvjxkCdGueSNULxBhLr5RZV2fjgdRbKlMmAyrsHSVcACETICzZtS82od5BMZaGtC/pD
E60embTwN/aMgyIgla9qNrsKvqSfKD2hzL40yrrJk1PvVz+g89Vuqm56don+OFd1SMtO8XBedZqz
KZEeBI42xrOe0eTk0nRjeWlIhx+3PX91RAvnBuqOaJGSrzlDMOKIlKB05XyZfC1si3sbvSezeAFj
2m1Tq4OBKvAijrbIyEiDSQaLFjMYXk4xm97ywvoEba3tbRMrB54GsP7/TMiVbQawgN05yMza6YNf
fiZOmNO/mbAzE9INROOqZgPX4AIeqLabn13aRS7oQ+lXarnBXwwH1wPK9HjuXiX/XcjuxVrbJCeu
Q3KxPBjT7zb+fdvGqgOc2ZDOJYG2RNvkXYI7gkTFBP2L4TuvRdD096OpajNbXZ+lrR6ZUxwkcnBj
oAcPMQO2OEQMo8T4ZyiMbaXFfzFtEMMB987CX4lg5PKohXqZB54vvNk9neyS8c4G55fp7m7P29pQ
zo2Yl0bmhKbWci4Ca5uE4Jj93tDxmzaminhNZUZaHkL7WWjVUlb03qbsxOen4i+ihGU3QtFhERG5
IpPukZ0zxIh6bC96Fk6k2+tjzwLx8SZDnJ5Qa9VQVlx65+Scg2UCXuhaAM85u9H+XOqKS3zt/tAd
5ObRw62DKHPx9LMbVgwEzFsdjrJ+8p9MX98n1DzQKY20wQr/YvEBQseN6/qAuEiLj8MUapWxg/tQ
f3fSn7G7Tz/MJb1MFnqH8VBDleGqIzYFDqhNjRq3YbaLaWQZm0Rs/mIUKObpaLtF67BMElNVujVC
EpMcG8HSuwkSXDunH+Nd2VSq5OxyMV4kEhBTg70U9zWCLGThpQnLPUjJtRxMJHo3fcr8wg46nnyd
S/oJJ/avekZibfR0FfvfqlVUztDDsTQmyPm0Ev34EJhr9aPo0k2i7Vg5Bnb1mcWbar6fQTV8ez5X
jlLocHmoBoM0Bt4hOaDtxQnpua8dY/47KcEcQ+NgQNu76d5XILO8bWy5La9mFIJiS0fHsqWk2zTW
Jii/sRJiWeUQ37sm0ngT7fNtrUM81SIMjNGuvbEKhwYWc1VybSvHEiA8S0IU83oNiwIpcD1kCdOP
vd6GmvG1rl/ilCiGeA3nWV5i4Gv+Uzi4pmpLmEh92uj60TOe09kIuuFgcC1I+i1zoyTeIIj2s++3
5/WP10sTC6wnUhdL7RgZgGXoZ8dIGyOplueVfbR4Vm0gsggqd5OkG1q12r7QGjPqCv0tm4u6D9x6
bnZ925bhPLfNL6/2xsihXH/yRVoHvnC7INOcdmfUaf3em037qazrOTCrKXscKnTI4pYyXoxqLrd6
gshamwo4ajXS53py3sepKvajOxqhpnX9FumwInRB6pRHPKd849RauiVzNm6aCv3hAdiRknDEUXKM
Z+J86mqo1Ve6UAE9V47Zi/lZ/n42P0lramljtfYR8sNRo29THjogO0T27fZCrLgYHpML6SBySXhZ
Srsp7yyfj7XuHW1vz/V7jtdAur1tYmUoFyakcF4gJC5yDhNI6JgABo2HdLojP//CCDbJIi6/QF2k
o4/NIoOOd+8dveyTpe9ZFfIMrpEqNsvKeQAM7H9mpEChrdK503KYye0iQrZUN3+lQzRWRyGmoKje
wUF4e1zXpXAUNM8tShslNwjhDW+9Y5z74dx6ocsA+I3ppvV5EBf3xrQ1kaM29O9jsemcjwdGoLzA
fx4eiwCRSe4xVm4iDJJ7x4ra92Pl3Me0eR08FTh77QyyoBQJFmnAL67b2tJ6sjKXoAUwq3jojyCL
bAKS4h4hPHDSb0Z2KC07UOphrnn/uVnjcpcVkMuts6H2ji5/7esdS0Nf1disMiE5Jp0pod1coWEv
4T/MKfvej3QzFqpHzNomOx+J5JhQJ+WunmACzfELz/fVkizXdoO5ue2Oa6NBcxIelkBJgXlFug9d
it4xMRnuESw8gTBeevqaeypiwbWxmMD9aOAggAy2vJc1HONuOgKJafXmppz80JyNUBTfGqoYjbVq
CYxHUPREMAnCu8v1t7nZlUxL0G4FycrtyDw3FPPcv5mFj3ZYh9ZfXYuSbaxrU9COdNjaUPvas7Ly
dxC5TJMAAwD7DSHmYaBldVcmQoSd6bKNsNPswOq8PDgUMI2BWEY4g1/73Xb4GDqV0AIggYeoGxtn
yyrPho6BNpRJwG1Wv7T97PxiOa/uRzv3tngiZttGWMhQuKDqbLrYe0gpmSLbo/WWcXd80mdG7yaf
4W5qOvrUTmgHQJcUD0TjkEdWdx+mCFsyuEBLLYuE1mG5RydxUyvJYxMNovaMKOF31lZbC/JuKNzc
drmVNYIXAAi2xLaoSEhrxOy24h2Id09FckzN36T73Y5uaE2T4mhX2ZGuKaN24QyQFj6Z+vcyP3D6
o+4jt1XBp5aNKAU+f6JJfXkNQOtVOg+0rk4Ka4aU2GBMUeynaOJVwZZWRwJV66W7EyQhcjV91vNa
c7IJilUo4wWOJvYeK99Ml+yJUDXDrgT/fzjD/reDpFmz5prMhGCvVsMbiNet5qF2zKBrDmJ+Hort
h11hATMvOgOgTkX99XK78mwcHIR3zrFnEIwp9gX/Bj8PBv3ltp2VNULjGaABWCAUueUECvB7NWON
5Rxnm4ep/g/KeApnW7OwNNQs4EaQCMhLVNgdY1OXeMc0rLs08JWvpLWD2gJjMaSQocIImoLLqSri
DsAQnuLiBkQri1i217y/WI1zE4sbnoWopg/9aGsx0ejPGYQwtTBmD8nXjy8FNOPQhQlit+tshp2z
yZqZhl4D+4XEJ6a6Aa53I7p4kXBfQLILWejlGAaD4qbrG7gvKGKdDLQXqmNl+YK03y8AaZKFvm5d
BnhNfIRIVSj6/idO0zveeIGZ4jVRi1axKip70oZs+0KDfigQGiTvnsza2pVJt08MVOJj/8DbVlGW
WvMzF1Eb7k6EBPDoywlkGmts0AYCJYSOe/Kr78DsoQCDqExIoU1Kmt4ttAUr7T+a+kvevnBPAapa
244L0mNJmuPAlJNaFqMAOFc0PtKx+ocRlCI9l+5ve/Ja5cWCKAvIYt1lruSaJxi1mrl0fBTYvFmH
zhXkvfaoEzopeLrYntT80ORwDcp2sQ7Gjcm/c0i76dz4S55bu9s/ZnXAKEj8Sd5eS9sNpan1Js+B
iEh1EGyx/EvTqJrs1tZt4cSF8BdOINx3l65B2rpKrNKAJ9oLE6qotlVnjcFMdEWEsGoIjZdIFAOp
g4fspaG0HYVHwVh1bN3isdPNrZ7lT86sescaxnKiyXsZak3/GpKqEq6l6ckf8KPfm/S+EszZGh7N
d/kQf0Fyd95qgJMwUpuPo0mq7TyZ8V3b9WIzx7azLdOm3nh21USz3ldBJzK8hy37hwnEzC6fquRQ
zm4XtTHQOsSIiw1a5qxNSgsdtCt+j2ReTWBLOP67PXAXWmp+EaUNB9wG0fQudzW6EVNXB3Wb11Fl
gNs9r3ToeuaA8JR+39/ndKR3fuuPPKg9AC7cGKIpgHTWYU8ne1sKXh7axPS3Fp2n7ViNOchS7DIg
I1rIG5Cr7DKOAzJhzbDXUuYGKCfPb97kImzth2w31tTeM12PQ0cDdmdoWu3FcpHunlFHBPFg4Apt
etLiBNog9vxW4F89Nb1fbmZ3nndNYb27Tv59zix3a4zEgWowe7C0YpfjhbthNk/QiVGJwzCMeWhW
QxmMwoTG0Zygqj8xAnKqfApzcIsFXpdML1BSTAORJ3VYCxZHjjvjD8hpb6Di3UXQveVvdpnWUadz
Leocnu/QNmeFUJYfQ7RVtU/oqHZ2UBp0Np2nJXvQEo8RrdFF4/Ti1c+8QQ9mOP4GGZTCCIe2c0JU
rgCfagTS+wlNHt1M0Kii4xyMaNUKcnP+VU3ujEtf1zYDNyq0Z9VtUGZ4PACI2T31Jdc21jjl0WSm
+cYorP6+GaiOPt+ux4+M/+lqx3iLWa8f/Nod/HDKSP+tLRPdjkpioskHUk9+m5WBjsh9C2Gm30Xf
jwF4mIvfSUe+GUNdPs45Hi+tX9KXbiIMPO3DEALr6eL9K1yA2oX/4vnbVD8M8aex9PxTSgpnN9tt
jN86ufeitLsoSSq0rkAlqY14N9sPWUmLxyLV5rDvhB9MjWgjoyzEW2q41Wn2cjgjXKm8Azk9DbRh
1JDAoHii6GhScUltAK3Vu/pWoxrA/XX2buXtb7euiyev68wQFQnjt1Ul3tYqkmQHCo3hwWemF3WQ
NNiOFhdR3pZTAMrX5phX6LEgRiK2ZdX0B1rmGST+5qbcOE1HIhc38X1jD84B1TIMdCxolGv5r6GO
u10/pPSZMEpDCH4nb4Yz6G3gsx6F2yTptTuXZ9OuEHUVmImeHnRG/L2htXbozmkKhSXd2/FGHyOu
D/2mErUFgG4Th3M5pHfUbMSun3/3nRGm8NsG9bXIBGvQxwNM0Pah7QtdRkteXjoT3dmNa2Nu2Km2
NsCLWJvb98fKkXvxeekk1DoQ62txzfCKiQHjZ0/M0+4MU1PcyysH7oUZ6QqJ075ph6Rlp2YOvPgf
Qbep2MaxIsZUWZFiGDphtfy4YqeZHGxxR6xX3mwc7eO31MVYpDBGt1JXtD5WhIIzV1RAGVgPja+I
/tbShbCyoMKgWovUnbTuvAGYVLN0dpqEnmMHQHTBoEifgbBoeuw48q/YMBmoAgqrCFlXaJE1+iwq
kkwFvVoJMS5+ieQikNQkCU/xS9w4MqcN0RRDVX1f8o02TYFWcjV2MqaNE4Gb7LaHr8TRaAcECkfD
MxAZcmm5hiEjBhuwXGPzXGSPRvcSZyeT3kE/R+EYqwM5s7TstbN3FNhmdFxrPTtZ5BeQAfOH2XIW
IOrZ9xf3P/t+XRAHzazYRH4NNpXYsrIww4F5e7pWEuMwglrVIsiLR6e02lNPwHbQY7WLHNfXGKbk
+9zFm6VjoEn6oCt+Nqq+0JUVWuCP9qLpql3TrGpD7w4O5/GRO3xRL++qoCnTLf7xbx63D06tUmtd
JkoO/5ZOiIWjEltLzhaOSWfWCSSHjtXo780KXWh8bPa8jhH4GKokzopXLHR1S0MEYpIr/RY+mR4H
t1J8TJMIF49QdQutfh/lUwCIjYVyWsrkdjUzSkbRR1JY0DSv9edmKlVZjpVbYmFJw7MQlSVU2CXP
dktoovgNdY5ZvtPAFsw2ZPh4geLChOTcaLDIiD3BRMe3XmkEBtSFyw/39CDT6eLlhhcBxL/wArjc
QTniZN1MKXYQeF0PNVO8oVeWAgu8NKMsrcdw5cvP9wbeelNmY+94oRM5H26owq8HNAadumicBxxZ
OiiJps+i8GZcPEUTDC4qptPr7c2/NgA8vNAQBmQIxiDNT6GT1Ekn5DSbJKxTUE4pDhfV9yU/GnXR
Njh46Mn9wqztSBQ+tHKQAByMHDYcFYzWckpWJDX4OigAvML2D9T/DCIQNo9h66L03P74i6k6syVN
FeJ5u/Tnhp7G7WR90rSX259fHQoqJ7j8kfq7Av+MHvE8Z+Ls1OfuM/o/8H+L8i2yW1GpOvJVtiS3
paXpiAFPtJOJhvxwTNjXudeA1mudPDSy0g6gvvPl9vBWDhQX9VAENks+4QoRRLQpMduJsVNagtU1
fpgoP9D4/baRNW9bGkghtINjC05xuR1j15y0HkHRyfKf7CLIVT1Uy7xI1wjY2dEZgqsLWGI5D2T4
1GTIQzFILLnBiDdkq/3Q42ET+x+Hal0Ykja+11PPywU2vqn/9LyvJbGCuH61VTJLK35wYUYKn6Gh
oZe0RCBG5384OnhE4wYF2H3t5Lkxvt1emxUHuLAlbR/iQTEq0w126sTJjHe9ONFh9xcmAAP904q4
dLpdLr+Vpq1lCCx/Rr+21oYhutQUbrzqAYBogX9Ig5CTTP5iT4VT4jWAXZrlE0jtCpa+Qp05faka
Cpl5U2gfT6Gi6PRfRUhaImOqaFZjTdCLZPiBXyUx8oskjgw7nje3p2/tBQIK34WeFnGSc1V5IDlL
WjvtwWiCl4aPgAxkF7+8hhyMkkd2mv42Gm0zouoSxK6/6WPtV2bFfzPes98gHU0l9G7BKIzx9nrv
hHXpbcDV/IxkwV88sy8Gu+yNs9h6bmbmxVxLTyUlYtPM38zGI4oZXTmP0HqPRiWUcpCxlelayyYv
2rm10hOkNKG9ohIXUn1e2lKuM41JEjuoFnqRjsv7+21/WP08YiagXuHxEJ68nCEghGncJKCL6Ik/
oIGPPugjoO+3jaxsqIXP618j0hg6yPjow9ClJ606mea31DF3hlGEuvHptp2V4weXAsRZF5pCpM8k
OzydCrtZ7Pju3dTukMRBXkgF5VibMYA3sdKA/SHZLBlxqQcx2ypDP5H5GwiBRFN09q0NAqmYhbYF
sfmVsuUAldEmZx4WvNzwPPL5Buqst+dpdQhnJqRFT8tiztscJvxqkySRG93+/PoIEDMvrXuAHki7
Djk/QyQT4nHhgJ4VChVTuym4Iiu0PICka9oHxuVfI9I9wLUcWn4OYg0kAOzmpNEDIQ9E7LP8W1d9
b3sF0Es1puXnnJ0kbVY1CUtgjmuvcUpBsLGzVXTv68vy75DkyKbkY5FpKG1DMfcuc3dEsSyKGZMh
IQWZS4/3WJbRRsmCjPuJjvtK6zZe3j02VvFSD9YWifnwtjcsC3FjoeQ6k6gAqW7GDGbJP4nZBSw+
+caJlcNubKoAQOHb5hQLZUi+7Q9T52gFJjGZyI6TOQUFihGjT7JTPAtVhpbVPPOIoYtHXJ8w5PCf
cfrsQACgHPe3B7N2cJ45udws4CaGXtd6ijRxsqF0X4lHvwoqFVJg1e8A11+q7JA6l+kdWUKp4454
lRAIMcQZi9q/aJ1blFH+tSBd+DoxUWcAluvkchEM7+gWCW5PlGoI0pHjTHXmeQRO1mbHct+riLlX
13rhvoQGAu4VWf6kdktkuR0CVJBlBXR8rqYvZaxoc1t+4tU+ObOx/IYzf0ryomhHD5T+us/Dsv81
269Nt9Vm9Fv/vj1ZKkvSaphukwyo1uFFMGzauQ4EuAYMvQ8ZCkJNOm9vW1tfmv/mTloan7WOmTSY
O+LuHUjHUMX5svzaW/MmXQQAEdu5Tjw82fUHFn/32GcOxvQ++3F7GKtmIFGB7OnCGOtI50rVdRDa
nUfkswv/NKT8nlMjqMgcssxSvKJWTYFlfulyBzWgnBFKqqSy3d6np7lwAEqZjPaBOnO3s7pyOHmg
qVbM4OoK/RGTQon+OteY8dZiGmr0Jy+doYU4kSGwStWzetUIHuyAI6J9Gcq1l+495ui4RxaNnqzq
O4MKYNkrItnVPXpmQPIDNDZzh9UGPdHE3S98hJnvfLLTZHPbD9bHgUYx0EEuL0TJD2ie1yBUwUnD
hq2GKqqKSFX1/eXvZ8dATWeLTzGulewz1NVcFRPN6uehjwDatkWFTi4ENKnbUtBQowCVfbHaHSKz
v5ies+9LSY0Rlc2sJXg7Z3OY9M8Yx//v+9L0G2MjHC+t2MkbIr/YqF5bq1sPbNALqxIw9TKadbZ7
l4MTCKnk+adhT+FYAgTmfClnTTFPq96KGB/vCAtCdNryQ86W2W/MRCB2xo2oO0EBxAfgJqE9DNHt
6VobD2Ao6DYDyg1pfilsFd04xFkxIPULaXcksgqw0Mx21DWG4gLW1wZkgiFKQ34ZTR6yCK7JhDCS
EYdWnfa7NC5fSYNurJ6wAnRuAFhw6IpkaR+V6W7I56jzp6Aq3McsHnegsNu5Kqq5NUe3IFsM8DMS
3zgXLic4SZD8LD2U7aZh/94OisBM9XXJzc2yqvs+xm3QfjWnyFQ1fa1N5vmPl7zcmoiok2xCajDd
lk00lWBCf/+4ZyyEgaj8II8KQonL+Zm9qRiGCuGGn1mBeHXvuyIcaxW8cjl05ct5YT+HVj1Q4les
FRnXxrZ1sZ/iJAs6+6lFk2i2H/iL8H1QKKgqWqvLcmZOugNqpx4n8Mexk07f8PbU25fbk7b2hEJ6
G4AN6JtCAWZZt/NdmzpORmMvOc2aeTS7YYrSGEj3xhwOorUiH2nPJO7eu17lb2shGzjKcDBhEyO9
IRkeiEaYr4M8ELfrthjGyOTGdjTcvWG0n+rB39wep8qcdDrNRjF6ooS5FPhtMYzbzCERSksQ152O
APP9xSkFZhPAoUGzjBrPsqxn05r1AmSoMwW3q8HeKzMDSDVDUYQEdqfSAFvbWaiFWS7mEtbkblhK
6sFu+wY8rE7UVztQYAFudHvyFCZkVlJN+JbTugsDa/mu889N8mP0f942sUyIvK0WRqaF7x94Vfmw
bTO7sP0EJbGpus+ar6lK52htCKg6I3uz8MCgs+NyQUaaFoln0+xUVngaWOO9pb8IT4VAXRsFKjng
gYUtkOZIhyi8DAkiL8ugm/69TL6OHya+XkLNs+9Lp2gpCIO/guILmoxAKGW1Io29drmef38Z35nb
5uDDjk0b32/8TwAwaulvTfvhZIp3oWqWlrU6s4L+Tw8ygGV2Gprj9GC3ikGsndDng5C2etJlrECF
EINoHwZoU1TsVw7phaS7R1OKIKqHumrOJM8ik+hdo4W5sQshV8LjF3vaKTMaKivSPQBhtUmP28Wz
rCZgzXtqecHMd272+eP78HzypEvUcbu0pg1G44nfNSR3BhU9/LUC5KUPy4dJqS0ARZ5np8z1921/
n/n3JL4j8RunP5k2hn350tY/TP+u07emTg69ahMppvIPRdyZ++kunduc4QfEIpzGKEn3yYw+7bu/
mEhvEXBH1RWoaqmom+auQQaDA8Jl7yxgXhSfX7vPwPD57+elYLBo/LoygAs9oSWJ2dvsV51tYn1H
0/ePDgOQPjDvAvS08FDJ/Zfp5OdFP6N2jDd1YCG52SvC7OvVQLMvqs+QoAPHJ16hl4cBzpvRTb02
P6HTMxjoV5Av1dphzFU6ltcXgK6BndmGIUDTrqJDPjFU6FwQ8Anx3k8vtXkwbMXBs2bCstCcshAw
Iu0onZ4W4JaDVvf0VJIW7QeQy1Rkgq8PTjzRzwxIB+dgTaXJSxjgRRsA9NAqu+tWLCBhAn4EAGts
EAlKq8F0r2/ntChO95N4q4fX2860MkHAiaBYAtwLXokyMwnSsoNfEYK1zpugJSVIMfPAL1U10usL
AA4F3hsHaRmQhMjVGiepnDmz0xzV7uci3gDx/ZzT5xGBetEcrPbD7/dLa9LJTEqntmsP1rK9/URV
/f8rC2JCimIBoABtjvbNy+0xGn4xVgkVJ8K8YHzx2kGx/1QGpJ+PNgqAGlsY8FgEysKx29xe85X9
fTEA6UIpyehqs8D3S/F1tA9DEbbjgdmfPm4FCkdo1gREEf2h0s6gbGwrn7PqhLhF7Hvzrk72mdjf
NrI2VXh24zDE/xDgSWshaj3WfeqKk/2j8j9bxtvtz6/sDvz8/z4vrUQ3UI2PuiNOIu9D3oRFF3nx
HP6FEQdRNmQ6gJ2Tb1/XJTMVFhMntzvUqR90aAalkyLAWx0JeIEMAHTxwPvTBX92w3KXUpJyg5/c
ehr3Gc37d4uy7s0aKj+6PZ61NQE1lAHtbaikXnXoFqKybUYzceLZ/ckgH66IAVhy9vXFuc8GUjhz
7tgZvt7ah5qKwNREUA8f7jmAEVCGQtkXIC1wn18ayXSo9xUCS8KTEXDPu2k6cbTJqHQnV2YKtX3M
EU5fYApkPUKbTLHrgrXhZGnPojxlH1+Ii89LAQnBxUuaHJ+PsT/ESXVMrbgUwAPILaJr0lj04i8n
CaQ4rluNJgeqAy0/FTDxNgqJkT/rrSKyWrVkg6oXGdPFlHQF2horbJPN/ASfCzIQp+s9DQfQgtx2
3GVVLx+8C8TmPzPLcp25VowotI9NmMnE56oeAWf0A8M+xto9ISeTtOEw/bhtcXVgENDRAClHAlFu
Aa+asmyT2cLSj0UAaZOJH0mhOIdXnezMhjR5UDDTeLHYoPVP8MNHrffr9iBWrpMlGwZsDyQOAY2W
/MAjTpnl0Mo6GeJhnl9I2e1ox/fa0CjWZ20k54akre8WzCMAhIKoLaQZGuZGVeC7shxQz1nIthy0
myOGuHSA3s0FWlkXclrjXXO3rXlnqaBQK5NlY8sjdEeF95q+ANznI56mPVTF/E8WA2+78711q2Ae
NrcXZWWuLuxIc4WmT7/oGtixnCHg+XulorS7fu0gol7k0dAqvZBmSldjmdAJKCiIzvhGhZ3ihSIx
gqbRQ0D8ArP+OAPIpTnpREb1MM5KAV7cLPtS249+vGnSXWlFt2dthYNoeSegZrUACcDJIHlAyxtL
q4wUHJ06uP5r9LAWWx1SF614G92vLljJs/I1FuPHPRtmEUwuHFzALEp7NAPoB+ldkZzQPVq8j+z/
+fnFWc4OttnoCr/yMzCpZk1IjaUhVnFCL6stHZ0XA5DOgMbWMt+vwaGIprk8cviO0C9aiv7mTRze
XqLVPWqjVQJNjagpyMhpRDEZyynYQPNCe9GJn96B8bC508u/KJLCF84sGZezZrocjaqLIIlXg14r
zIUiklndojhobFBagJ9DfhOZoGHs7AEUrfUPbdxRofDltYnCkxEJaOgXXtNaTkPNUysDWfiY9O9t
yzeZ6d/D8xWB5doozs1I50BbDFY79wsnOTHee2p9mrq/2R0AKGm4JRG8gizwciFi127qrmzpKeH3
U70fd7c9au0kg9C7B+o70Blhri4/33Qm49y0gd91Fz5HI6qZHzF+4Cm9003Fbby6Kv8Zk1n7LY0L
v+QuUKpztkkT+wukPoJ+sH7dHtPaqiClDm1jHcGyK5/OYCjQee7CTN8efjFNsdvXv475AuAWcCW5
QuUlwkRvM9DIkxM1/SP5uDLAQl773/ely8sY2xLvLiCqrfbFd+sdmDlC0BYoTsW1pTi3Ir0dIS7o
VZaGUdj8dUvSL46rMLDmWGC/hcAr6k6A+UuORTXa9w3H1nAN9HvX4PuOi5dWG++YTzYpYaoky9qy
gMDGRiYHaTVESpeOPJS+MN0Y+wThWvDU4Sl526nWxgO1L3wZtEVQgJbGoxVablG0J5zG9uD0jx44
4NFN4kf05207awuDQ3EJxJdLRUbx2N2cW51RwY5XsMDp0r1BxKNnq6hyV+cLevAQY15yFLK6FQH7
Tj1WmC/xkPVeQDtHMWHrBqBBBx4CHF0yTS33+wIt2CP40ep040FknKnokdfCSSQoFpav5REhA4Vm
6jF38kacXTWJ2BAHnfXcDWkEEgLFWNYtIdaDFgyCYxnTkzS613jthHgPajluEfRBBsaG0VFc7yoz
xqUPz1aeJZ4LM8mAugOwTxWg3bxpdt74+baXLd4qhywQFUWNduFiu0LhCAgIGuPcLgHs/5H2XU2S
4sDWv4gIrIBXoEz76u7xL8RYnEAYIcyv/w4T9+5UqfWVYubuxs4+TEQlcqlU5slzIu4cvWnvWvfo
ZCMjXvxx2mtue4XMDYKJM3vSLcZS0EyDkSI7LQiUGwBVnH6PrtgmKvYUZGlJAZgf+4cMw4VR+ciS
Li9zQDFPDo1bmhg6LXXVUfVBmL+x7hBkeCWXY4H9y7EYlAbC8KEQS9J0d3mgk7HWGdn2zFn4KsyF
lBQcEKe1eyf8HmJPN/6ie/yrzirSiEAno4c9QCRwacQJ7XmqfDwuGfnMxcviHq9vN+UgQh+dpcgx
QNtD2thj6NgshCTVaXSKp3FebjacpYD+yXUzitYrpDCgkbwxv+N5RqTJMha7CyB7CTutMUBNOr3N
unTvGNVp9eZ4WbZqnhszMUaQ8ojHdEoI/XtGtctvkG5WYhdeybwuPxnhPjDvFqEr8KpuovNBSmcp
d70i7J2toWi6K9lnw232/koSKJRErqlxfKqNEVgmHhvY3wgRpSfhOLd+O6U+wnR+XKsb/+b6gqn2
BQgaIaMJ7pq3kLbttg2Q28pOjVU/TzN5MOzpeUCzxHUzylHgJQASLhNZLpkLsFsRllsAHUJ8Yhn2
VWn4v+zeK3QvTZVTBU3aJmtNNsCFtPIQNJlBnoBYuncRsjHr0LQ3Ic2jDAxnuTclHnsdPV2cpboz
zo1Ku8Hgds1tbuWnYKPOanLA/z53eRrnpm4vqBYLma5tgHATABhfOomhThvwmQDYMwXsITdQMgtZ
ERfh+P3vV+vMTihVqtHMv46OQI8ZpFySbLaSXEf9oLyONjV4pNIt8KW9XSljTu1hzU+zSe7atX1N
6+CpGY3IFNkJDAHvIIkLrCg5VdWYGGW3uz5C5Uwi843gBYcKoL3LmTQDsaRmlW5rlj+i9niCwvIh
DZx/uaDA1elvKEQUWGR3iO7nGRjYCWLJ7YIy16+Z//RbXWJSMRjsapAeAPOFkrl8d7AyE67dU3RV
2JAv9YybdZgOkJPXuArFPocZAjVshHsgDZUOVwYGrNqxMWfF7KOYPYM9iMSZ8ZyNP/56ccCmAoog
aONBDV1GGIg2nwrGoZhm9+VNJpwDt7zYHoimyqLwSQi6gQEAAQnUHDxpD9SWC04HcGqcjOCY5Qdd
aV65Kn9+XqYEtPO55PaC51drgHVu4eBz/C5sS3M96KxI10MDfGtWVNDJG7wBkUkYGUiALY0uBlJl
JsHOD5pSKF4AKiH3ixs9+NRmZF1P5fgxNOi+E2lM3TYpvTUS4Fa0qlfL7iK3eL6+FxRX7YVdKW7J
WDh5HscieWiky1kO/rn3KbtpVtDZ5brrQ7UjHAwOzAvY6W9emIuYV6MTk/GEcs8XWjfxUEzv/348
ALiiwwp/opFaOkQjJ5NNXKi3WfxTP/Y7E4C38Btw5YlBNU22ivPqox1tezEjD+fL57XzewZseJdB
ARJRfgC5r3S3juiwW/+hhLw5UQLQJ5gE0F936U3dzEUuniGVUS/Drlqt4wgwTdh5u+tz9zsPLb2Z
LuxIN21D+NiyzAHqdDEeUsOLoe2+n83hUHQvIJg5OBaN3XSMBRq8UHY6DkEbz0zXBrD5hWtfIfkN
XkJJC2SAuB25E7mcxXWFivl8V60fw3SKKhN8U+vL9aFvI7tiU8aOlYNVA3KFwMYnAzIFj1lQxvPI
H8bePnhsOhGuSRQqjoKPKAOEQ3COb4UAp6bseNOifRo7LKnaIRl0D2CNBXlIY1c6wuEhgpniASDm
iPCf/zBngDUApgYOWLx8LnflUjnthCxPdrIacDEmCwRXrCSs3nXTYfoHoBeKAX9sbYM9eyO2Uwh1
Qgdicemyy5w7n766sybTrfCEMIF0KqSVEEzItaHZRukhDz08Q6c7q9zT6gGs6u6TrytCKdflzI40
bcZoZW66lTmd8HltIXrw7fqy6MYhTRWExxk41fD7fbHz7WNPYtD+ip/h31MqbT0f+G+DlqGoJd2M
ndEbkJ6q8bIhfnYMlvRDO7vvC+HyaFq4e1OCG1BzGauGhicOdBxxRWKxJJOT2QStPyOADb0mewyW
MEty+KyN9LaLS7GG+3Cq2K/r86mIAHzcJyGkfsEd9SZa6gfXHqAJA6OQqGv7bygtfkszzV2iNIIE
ElL5iNnxx+X+Hizov4ASNjuZwzceGlE5vwfbkmb6VDsPlERbXxqSX7i2Lo14zczJsOB5k5ZDNHtt
pHs/KdcHD9qNmgphshzENIE/GAAY5icW+fNdEd65HSotH/8+rkSWBWBDkFoDLCK/LXyGtgxWNnhb
mJ/L/jbv/r7hCMmAPwZkYlU4G3dazRrpB/Kj8HdZHTsVaG4im8azl1zfXco1gfNEoR0jAl/H5ZqM
FR3CkWd4URu3xi4ING8K1b5CPzj8O+pfb4tfHMoTY9MFxlNHQIyztOiHASvR/TilurYpVTR0Zkmu
fEGq3OEZQwV/a9lbh2dR8xhitxH1/h796aOxGWR3qHxBs00ODxYzJWLBVRBk0H8Cm39wl69Wo4mL
VQHBmRX59qw9Go71lrfxA/rZdsQjG72j7XqvWRUcEXvGYfXj+k5QLRVBMWlLQgV4Mkmns7N51y9k
E4DhhzrnUWbHjquZO9UioYsOmUMHVZE3ouVkZRWAXsA/2OMaWeZjbSGe8ocosHbXB6MyhCoC6iK/
NRHl2EAYdCpnBkOp196mLEuj3DUO4K1NMrb+Q2EM1/aW6sCmgHiI5DyzkAgwH6BtlFl2DCk4/+/p
W7cy6x8D22jPoo8Q7QueMNHcPnnghwbrs/gHNwALYNRygTaHSoGUEVrbLDVY5qLztQSBttlEms2l
WA/ABIDm25SQ0MorjSDzVs4DseHY84VGHEeU2X7sZ+JnP3y9vvSqpyxAldvLCNsZFWTpgNZrWY0p
QR0xFel90LOfXjfGOXju0ex4zLL1JPryNmzdHWdC91zffluK489ty16I0LlwMwbbK8otznxfA+c3
mXfcmHaN97nri9iZNJ5C4cFhEinkrdVty8Bebg6KHEiYUaReuwIc+cthNsv4+owqPAP4HrE3kHbH
nMqHaWimcA7THp16vhcj6IncyUtoqKuXKs2gWWMT3US0I+eQUROcC7NakeZyyK01WnEQpMfcDTVx
tmq+UL1Axn3T3IRQ7uV8AaBBmLExfTr+cchAK6+JchSeG3cdMNC/E09vniV1J9oBuxIFkaqOve6Q
iiN4wgQJIgbimNrzNaujCHoCJAXxPsd7Do3Q0tF16m4wh8ap8Fxl8VJWqGiDe8U++nl27P3d9a2g
PFzoFdk60lGWe0OPyXjad2XYVSeTZZEBKbKchlEuLLilKbLBtB+OEFH5WXu659HvZnf5aKE0vCU7
QtRU5WONpKSfDzZ6CIE18+8AeqJR3vfuHafzHCHdUyfEaQOUoxiLU+QXIWMxVpHwpuU2IDWI50hz
nxZ92Uc898sXUJIMaHYm4a5jwc/cX9rbcXLnXYv4VRMwqjb2BvXe2NbgZeWIobGD0QuGtsKtV71j
7gIsk4trgumATKr8CRrE/jMkBw2kYu0Clq/q1JFwjphZ3Axdce/jJckgDSyOyIje91OTzNDksDK2
Nzx6M0DF7foeUR0woKiQFN+o5dCvdnnASNNlAnQ8NVgL+GHKjWP+DwVAMAH/sWBfWvDndlxHHxYo
iwbzbtRJ16gWDBEQwskA/+BVdPn7Tt85FMetPo31etvTdwHoIDL7+z9ME54PLlDl4M6QebFay65q
J0jrkyc2Ep6E6nAuKkcEUu//DEh3btG5Tt5WMAAUyn6k425aIMGB0/ILdZvbqTfraKmNPLk+LFWF
GNkFNEFuik0o0kn+aAYGuQvKkIJ7lsVOGcYZAd9U9dMrmoj7t9BsDsUTIXTvdz8KQH2um1ct3bl1
afONVDSel/poOGvv0z7c1U62DwYd2GKLhWVfBKprVDGQ5IWC2/YVZwEZcI8BpA+yGjmUIQKl0REa
pjdp3oEnhNo3E/IC1Vb5doPb1RYfm8W+C+bygY3Zz+ujVYVVQbBhpLfGULjGy+/gkDMe66rBRu3Q
JOyGfbszMt7uwIU2RnnmMM3RVswumP43PllAp3C/bfNyNm6jqR0+hKxBmbeJgd2LC//FEu/+elBw
78h4bOLNcNzS6Q7Npp6XGRfoUAJwBJxexAn0aKGRHUFn8rotha+6sCUNCJrLXp2mQXWy6r0bRpUd
X/99xRnEMMCyseVYofYnxaLOiEY7b0arYOm8FJa3S9t7Tn919GGsv0BoU2PNUoSf5+bkWCAde4Ck
U5gL7GcLSpndjQUy15w+eCYErOeHYoGSytc2GKNleeXZyzLPSQNZ3+mrSH81ZG+Ev66PXzm/f8Yv
J+mc0VkFWn3paRb79dkSN9d/XjO9v33R2X50HSj+9EZFQSlixOH6zAMoMj0L9pKlH6j55boxBT0Q
IsazwUibxW+sQZCwgLUCfeTrpz67a5cvpvGzDe6GlEdGekfZEKXcjln5RPkNyjNR42rifdUZPP+K
bcrPxtxZCF9wtdOTMbyObUSzaNVRZyjcCga6pYTIVnL2t2k/M7H4BBK1A1at8sadtxp7z6THKrSf
gN47Xp9U9Wj+mJIOyAiJK8+sYcqkd3U5xAvkT3Q0QYoIGckGwCRRv0LBWU5uAkLWFo0Hb90GUDMj
X8IpSJZ7Gg/Z5+uDUe12xOH4QRcNd2glu5y3avZxoQW4+mi5byGOtbv+86plOf95yTHmLue97WAc
XXksaGIGYDwF6OBw3YpqRQAXwvVtbl1XcgUTmyLkDrerU5snJr2Zeig9a+5PnQlpf9FwWFvGYIIV
bkKzB7bF8v8ggIocExoUgCBHR5Qpd7+ZHVncyfLxYIgK/z6j/3B1bJgq3Lx4DCH1c7nYRlCOaENd
EGy3YzQ/gs5G85BUzhLeDMA+4hX5pgHSHYfS68wJz4ashp6SGVNx7xKNN1GFa4gR0ZaIZzcqgbLg
rWnZYmkyzFLbBvejVdwwE9hrb41bSAcgjxbbnQHN3cyKyq557UkT29CXvL7lVBsb9ACQUgLDIcH5
uZzKzp1YO001hebCaO4hkObtoGBQH6saKmiciOb1H+wh6gYQE88TUHVc2hNu2Lh9S+tTgRldkJk5
iPwTClXXrViq2wlAg//MbMM+c6Nbm4YTzqBWKCf/fqpJFGT1I63yXeP6dznoXMy8Shqkh3J/vXVa
+0Y0YKt3xVePl5+5TR/Hot21DnkgXfBO822bK5IiWHTuoFsbjWig6JSzvVuKzDaXlJ6Q9f1OOs4R
uaLzdYRGyW1WgfNDVG4VdeYCTR2rvCdDdwAfttDsPuXCn32FdJdZZrra0E2Ew1yg7vthNRm0O4do
cN//03CxvbdGWKy6dFhzXM+t03n05Czlg2E0B5NaByfHpV02LcQ180cyuy+9vzxVdfOeLLpART3Q
/+zLiDuaL+BuyWA/nF+d+SVzIrOHgolmx6k8BgpruOX87SzJrrtgdddxt2owyi52+GODfmaz2F+f
S50RyXkPLiQZTVo0J+F9a/jREN9XW+NaVRf2xuGKOjFgLW/qrN2whH6Wkfpko9xudveLEcYmmY8G
ve16ohmPCqoIKOkfa9K1Cia12e0avz75+ReUdtAulcdIkkfCQbd5mcdZD3rh+tZ1H9Bcq1kxlYs4
t+1cuoi2c1uztmG7HL2odl9FmMcgmI0IDt9QvkdtTnOpqBJ4F6OVjpyPHICZ90F9ggLwfh5A2mm+
WnOzG8fnYGsR73aWCzXHUSdtq9o2HrHDjVrIRHuylFMRPct8unLkbNDUETi3C/1qjTqormrjIOGP
PYPMzcbYcTmdU+sP7ZLB43Zr/7p64V3dWLfcJKhmzf5NkeqwFMq9c25wG/WZix/A2swmEIOfxn5f
dBEIY1cnGYJDUYEMNRL2MyVHrsODbqOQffd2VW/lTvTDywVoh6zjBB4BgK2NuDowe3f9gCt/HliD
7Xqy7DetOCF1s8EmaCtiYAOr24duOF43oNoKGzLzd2oKyX5plSjhIV8LYBqF9yLYjTG8pKUmolCN
4bcXBKGjhQTJ5o/P1oUzPpeBA4ELu7mrxUe/0ESwqnOLQGW7S34rYUqRfjoXNssFhtCATIwFXtKO
xjMSNOh2WE9OL3b1Wr9cn7XfLRzysp/blPxUScE61xWAzYLIfU+bKgYLzyHbdIWHaleBgjdDlnus
aYIOpz3r8n1KigQpYSSC8dYJmlNH17jA3wWc3dc8vwcFyU3jtQlGE+c8/1G61a6wxzsOmjSj7pJg
5JCRD++c1L/pXLIz6zW5PiblTnDgDQhe1uiLkZYJKO0VfLtbS6G4GdnOZ4f677mowRyB7CqeLfAI
QAxd7gREsKUXFC26e8cEGR6DaE6L0gWcGZBLpzY6rzIBiO6JeEHkOTcLCGg9TvfEeKb+bhieufG9
B7mZGehmT7kJ/wxNzv450FxCEwEQyKMBDvwu6v132Xxqh1PKeEx1rKPKI3VmTdp+dToRO7OBQq+5
eOX5koiq0j15lCmW88mU7kMyA5gY1ihmpqQ6NgOJRO9FFemjonBvCDj1umb9BPjDe9fu9mUdPFMP
nUaeE+czuAMn8uH6/tSNefv7MzciKtSLgq226hdgreSoK62a+1h5As5mdfv7MwtsTgW6MXCorWGK
lvS48hdHB+7W7RPplBFuFLY/YuVKJuLUfbeAqC6jN0sl9hX7boWamEY3adJNP1Tca/0UB8IY7xyo
ZJSdJhGnKgXiTOPVDT6Y31Xvy0nLStD6rlAWP2XQsRf9p7R8h2SCmT7O1nMjHgPvxViHqKvei/Zj
TbuIsp0LdWzX4REVB0Y/WewbnyHbrSktW9tMvnHRZx8mOZti8eusW/BhFXkUrEwCQOaz/mQuN/aw
JK0DUDs7jfa3tf1hNl9Ft8/TX+Vw04jP1/ft/+cc/e8MgdDxcobQ+d9YBYXXo6sVdwZ5nAHviwqr
2XuIS1ZuRgO4ejK3T4yZH1Y+xC4+F7zTRys1b8Hr9OP6ByknBoJWHsB5qO7LLxOxQMWsXdBIPCxj
5PAbtBocJ6jDDZ7m4leepzND21k4O0/rNLqrNaMhx7WX2wZ16aHp70atRIDqSAEriQ5ykJABnCMd
27k00jynuP8Xz4vRWTeQKW69LIKYEygtswNNdQ3Syr11blI6xeuSZ/3aw9vTQcTFuA+DLzPy0Dx8
rgoznk30aVR5Mg+f5mKPbqHYNuYdmR4HhnA71EkwKJ8REPfyQK0MnNUbFIUVGg5tt56kZv24tAdo
WUb1dBzbJ08UkWi/uvzTXJ2ubyKVYzm3Kc0AsXNqic2xeGFxbKN8zY/XDShX9WxQkudq2JBaa4VB
eVO7Q7tX3LSfQ2JE68ATy30ds8N1e6rnCkJIkMs7KCa+YSjlw1jO/oJd1LfFQXRzMqUeCjTTA9na
RipbMzz1/P1nTo5UHFuUo2tjB4FrrAW2XGiGozp7Pojdcb6BFgI/yOXZayow/vsmnI4NfK8nDh66
gItmf33O1OfgzIoUImAvu+MIXMOpFah+LC8uuWvq6gAGmrl/bcSLWz6l9j3kTyO/fdeCwzYdXma+
r+ub6x+i3Cxn37HN9pmnAReGbaQc3yHW+/pDWMZiiExn1wf3xNeNWTezkrsZRtOeyhK28vyrQZ+F
9wP+syg+VUsLdcAPnXfiy4GUX4LuIPw22hpvXR0zojLQhbIWVhjJboDupYlfebMaDORIJ6d5Nvl7
cxnikh/L0otAJRyHKQTlfDci5LnUnUsVsAWP+q3RCYASB/Xny7kO1nYtQGSHBiQ6dTvuWsELF8uX
0mvrCK31Pwnp6M7MrXTvEV4CKF3+Kha7fx2L5ttUDrokinLpsctRVdgUkGWEiz/NoFXcmtZ6t991
mXnKIWxp4BVW9NWe9lUyCt3rT0GibWEK/tiUDhe8cB+2Phr0AN98BNBpJyp7R5t+F5jL3uAicevy
aaiHr3OZHk1WJHCVScuLe+HYyT/s/LNPkVaDBMJupu0l4C5+BHLtuNi0/vqIFHQ3BUez/XjdnnL3
n9mTTppliMYQNtykOcDvo78c6jm/Fp9+vW5Gt6rSIQtEPpnluMWt/bFxwoSOH1oOD5Z2cWai0Ia9
dt3gFg3K0eL5kkr3mdd0HMz+8MdF1rymXfOjnuebPGVRs4D0123deGzEDoUTzT2gtIskuOmg2xfh
i5S8CAxnohA0Qf4oHx8sOtw3ZvsZAge7mlZ3ptHcFNWa+OIf+hVDPPFtB7klyIDIqCrmA3dpNegv
tsPqWKzspgNmjwMr03qeZmaVO+bM1LbUZ76Z5RZL3RyHxaHLTljGi7WOiShrDdhoW6A3C4huFt8z
0en5po5Uz7xwOxNmqoZHQ3FnA0pR73odykd5b5+ZkfZJs4x2a4QwY6f8a2W4v0rma0ai3hJ/RrJF
KucT5mRpPa3waKBafMid/N5uRxoZiycAsEODIO0/rtWyYwtkQ68fAtXgMDY0N9lgsQLq7tJyBnZP
MQ2QCfL6KoZoR5R2mrBEZSF0t9QPwLFQvZXc1dSOpSVcAH795oY/tuX/8ecl7xT2RonkBH7eqL8s
xddUB+pRfv5GtgkcBh4bcnGUTwY+fwWkHI3gj0XWP+MIaeIL1XFBrf8/E9IQ0NdGndECwNsNksKL
axHnullSbbBzE2+WmfFi9EZEbTy9C8Hq5bcC6tzLU72MseVWP3GNPhlZH1/fXaoTCqnLrQgLqkVQ
/F3uLpatWd/kK/JJBbJyK985zvjBpdkjwM2aSXxrCrlyYOLQPQFIGf69NNVAqwPE0VClwxYE7rH4
0iESGVL/mbGAJNeHpYjFtsQ8wmzHAY+sLVftjaJew3LTUgLfdryuPwB/iNaljAx2GKaPptXiGCHX
Q4pdaeheosqBgi+RIBAMN/Wey4H6I19tN20hrEQm9I8CxxybU+scEKH1VkTAZ6Oz+HZ/YrQo1kPP
DoBAW64dzRPw0q2NR303Ge9BCg0l3AqJHk3qQDmujSM98AFdRSfP5bjSaU07SEaA7GyBeuno9Ttq
ubd0DO/tRUes9vY4YERntqQTR4ixhl6Pu7DyS3DjG3dVbSdiCfdtnyZFXe9M3j33tdC0eSqHiLt3
2zHQLJK3zVqRloDpAQ2So5v0zYx+1WyKwoLfVh30+65vUtWqQS+NeIABI/su53zWdG491oA3x25/
hAtQnDjpvqGJZd56R1AmIf3wmwTRfNObYvep1eUDEkvess5IanUovHU6PiiVEXuD1W9SFtiD0u3o
2+MyuRwBEwte0WkRebWOc0A1V+cWpIBlmrwq9TeukhW0OA1D9R7RX5E6u79fEkiUAbxLwD/8RoIt
s1O0Q4yoHK7pbWfcNCSaJ43HVbqmcxvbHjwLJUDOlZk9R1S7sDKaQ0hMfKj7JSHlIR2naLKfU/64
zENkue+uD26bo8toDBHE2eCkVQKto0VXB8+S0ul3be1Gufk5R8Npu1YoYwoQEOj2hXrV/kyntGoG
t7JeeLDYFt67se4PnaBJCYo0zUlS5DwuhyZdY7k/AOe9wFBdH7rsnVk2cciOlv0rz7/1tEo6eje5
H9BAGLnObQ1KbncUsTPe+Pnr9TlWOZCzOZZxLAyScJBBQ7nCN/s8MifvxW7G26qn+7Gzb67b0qxn
KN0zRZcFIWrryPKHj9Zyj/R+aFZRipwnWT/7uvZX3b4N7ct9Wwwic5mH598aPlXFT9Pu0VCEDdt+
H6EgljbgAGk2bP93a3q+PlCtaenmKSBvYtvTNqtdYrKPwEoX7c8pPIkAN3r62VkfoLwRkYn+39yB
DJew0CpU5QaGHPJdLZ5b62YeNWPbDt2VQyl323XF/x5KREUfKte+yfr8WObQ0B5pMvqG5qSoPfV/
JzKUnM8azk7qBphJYf0Cb3e0iE/X10p1cZ8fAMnJBLnhlWEPD2o4JMoNMCNxENWKgoOGIr8bjOBx
dPlpGv8Bp7m5ADygkYLD+GTA3tyz0qgpohMnyA+VlUerVR8GIeKpYfHa7iv7lmZFwut96dwFk6ay
pVxGMATYYKBAtl9GNq+WNXhzDQcUmo9zmpC0itnySox3C4Ch12dYbWor73lbD6UM1WuyshWixUth
AnGcHXOWsOyQk8TT1TCU/gUMlv9jSPZlrl+Yc7khA1IQulgfWiaiDYBYZ/e2+8tnL9eHpaiYYAHP
zEnurPPqsvKaTe8yfKUNcG01g0T5e9Lems6PwX+oy+PUaZ71Snd9ZlPyaRlDvz9D1gwktP6hC+7t
zosG/uCFmrhSeezO7EgObHFyM4eeMKrYHjKAH7r5x/XJ0y3VZv8spnBLvI07G+Po5343tnbkdP7O
F2GygFamt1mS96hpX7epvNzPxrT9/ZnNbAmDpoHS+Mkjxxw66TSuneS6Ce2ekNxV07mjWdSYN29d
n5qgSLLGex6c4hYkgkmNt2RrmgeUwI/WvGhsKx0ZqJNQQd+AN/KbqkGbrAnuRTiyZoj95j4DLghC
MflrWop9kH5jfy8Rhf2P8h24kFECRuPc5XwC/2znQC8V4M2w9qwOv051mSBP9/P6nG5b4c2Fg1rB
1gYLhSW5CAVSPlcEDTwVLdt4Cr+2vgb6pTMgjaO1mFhJhkuTG/XHeYLyOcm+XR+DcrufjWH7hLOt
FxjlNNQNTHjeEjnFS7AGh0x0EePPVvnBnXXxpdJNnNmTtnpZ+Ws2MMxZZyO79C6fjGgK93qBdeXU
IRUHKmeCWpCcOchTwYt2BgtEOcaQV0qDw/V5Ux7Zs9+X3J1h8nKBXiUAUUGcTS9QpdJF/KoRIOuy
BRgbH4LMADXkYMgMFx8jKMiOocBiDsnfj+HcgjSGcTHGvFoC3EpgrQgxENdpDyhrXreiumTRtmqi
NyYIN8T45Q5bx9YveWPgkgXXh92Pu2X6bGRDtLpOXA2aQF49aX+MbR9ztp0ZXu2lPcAY2vD3ffFk
BDrJQaUFpAHQiovMzRvAOO/asKcBQdhXhlE9AuXXR9cnTGdBWpa2oLzuZq84vQvX96X/4fqvqw4g
MAAgd0XxPATJweUMpT44UTNgYk9DxIzjMsUoqM66HgSVVwFNpI2MDOovb/LgqysIpOXBW1XUP9sa
zrEoYtAtRhVOfJNFTqmBayj3WIASEzINaCeTT3vYZVPhT7C3YGOl3ZfWcuMy+MQs97CQz9cnULk8
SI9vModbNUYKrhgA0d7cIA3UWZ848D4/rv+8cn3QZo30OzRcIBxxuT5d6hiUVvh5Mnk7g8/J6vog
Ny/ibtJYUi0SWBMQ49sbDa8c5neoWtujiYjAFl48TGVcGg8Nu2v7aStCPuZ59Q8bG9JQaOc2XehU
yLQa4xKIDoSXyG01iYioGV+fOVs5IKTnfgs7bDI7l1MXMpqmNSurU7mMJtoLKKrW2Yo8seOhtjlP
a9IWYJpD6fWjBVD7F9GAlyD30m5HV4hr15lYY8jdW4dpKKedAfK1CH24LbhHlumpIO0UrRl6YNPQ
+uGyhaFRrm0TkCOji8gIZ5SKHTOhxhh8Fm26ana4dN+4SMEjC47/IQXvA8AsedFucnhq1OP0OHZF
3JiPvfvFXTvNDEqB2m8jyNUi+71pkEKf6HICA4AcRlqy5bHsjRY3GwSzl97sKdAW9nSbc2Z8rFw3
e3FI3d25oGTRBcKqs4XqL9mULDaYthQdtCUfPQIS4pORQyrFhP4aToGuDChNpQM2NfPciDSVbKZG
t1JsE/i/riqjAAnjyfmHi+jciHQRLX5fgA8DRoyoCfazrnNWOVF4TwIQiDflm8KI04Rg88/7CrQh
ZLg1Ow8CJqtRauJPlS9yA1BpbfJkPrLRl/vBXXo3A3wSfadmeWtSI6pFs0OjVLS2rsY3KBcFhF1o
wkJtFjxSl6b8YMgmL/fKk+m2y3EmlIGJN/Uj02+L43U/8Tu9JsftgDfiLIF/moA5+dKWQ31SUcNF
DyhHG5K34pzXs+88eW4DTYk8mIIocJoZKMN03A1rigTyPASfMNWfzYU3sSlclgxgX7rxDeFi74g1
Mr3WQRY47B9x5/aJYxqg/OH99IkWEI8t+n65RS93H2WoHn9PF1OkoLbq3aeO8s+mWPK7cBZ1gsSO
uwtogX5NdwweAhSi4jUP/FONqCYmC/sEvoz5pTeb9eA54yckoL4u5lK9WBl6PUuAqe6WgFQ7jvYj
0D/hcbdU38ylyw58LTdSHuDYmmVFgs+eX0Xel1AzHu372ffSiJuFF0Gv6BE04OQ4Md+L+MRw9mld
RFzQz2a4fMlB9BIDQ7Lu8+pDPb8L1mcGjCTYVg6gXFv2VT9C+qVZozwtp2QCRgsyp4MAbdMSs8yL
UwaNMN8KDm1Y10k3oNfTYQ46s10kPZlDWTzYPLgNAHaLO9Th9mXLun9xAMAAADqI3vO3nDsjo+tY
CTx5V/B82H0dr+5HJjQOWxWSnBvZLqvzSHSk9kCzvARw3IyhlfzBpuFurSEsM2V7rLjm/Chg2Jvm
GxRsbaA80U0l2aMcY+WUl6fS5iJqinQ6hbnBbhgJ0zuGTR1b+TLvfMMO76zRzF+HDrW0uDXn6QH9
uGTvdCW9nZEiOPCMOprskOp4o1RN8BJDZu/N8SYOem+WsCtPc7jG1GRJYaKhqHqvOdmYU/lgh8gb
olkNsopv2Bdok7al2+NBU7iEbg1l0zuEht9psLKo5y55yupRHCzcMPeENJ7m9pTGuN2e0NdG9Am4
E+hk5PYfHL4hSKeMP46kOY7+8tqHfjyBdkmz1CrfDyzXNk6kaPEIvNxZLQ0ql3NCT9byEV15qWYS
VVHU2c/L0F1qoeyy5vj5pbjt5lvAhH1vL9qdU3xvin/YFgFA+h7ab7Fq8mNkmJkJGiV041OSnjI/
eyCg1h6pDqOlusdQAQcaDMBnnHrpMh5LllljyNGSveHmG/QSu0nOvL0xaq6W3+VZeQeeW5JOIYG+
M+qeIyyR7KkcJzMaDfsmhf6qtxQxENFJNdAoHKaj46+7KeSPue18JPkcO0t75LROjMlOpkl3k0t7
83fMA9aFrYUQESRi8Ms9k9vmkE7pRE+9/911v4TjT0+n16RyeOcmpLCqcayla8uFgrn/Kx9es/DJ
bvdp9ZKBte/6MdcNRppkCvLQ3O4wGM9dorC+4fPWvaw5zeo9gwnbIh+0/0hBwrAWYG9tBrDFIG2e
ziL2keEp/BvUJTWWpKj7f9bmjyUp6jaI2RcpgyU0lJgxCEv6uCxW59ZOy2KfOrifCgal26zF7Wgu
qLZen03FugHqjKAbPDJImMoDBSdVCyrwens1AeLt1cH9mpY3aeMdu5J8bFxjd92egjkKxF7IBoOk
CrwU8JSXezF1QDIbimwGwuz/kfZlzY3CWre/iCrm4RWwHTsx7iSdpLtfqPSEQExCSIB+/V30qVsn
xi5TOd8ZnrrKOxIatvZeA+zj6HjvkjfNM7YFTwCG0dJqw8k3FnShx/4O9hDl+qHtfvnWM14MIaYR
dOf8ZPhrkoaX5x4yQRjS4Ck8v4aXfSfY6mkky9IpqY03SduNy75NuQXg2B/F7UMbPN2ehstpx3TP
7zkPN+Ks8Xw+CyNzqabZ+pS0+dNQ/WTV9xK625VBY914vx3qcoGdhXIW72IIZneNO6kpoVUKBM42
KDYUCGPfexHZFzbF0Oy7HfDyhsJdD744KkzQ/EC79XxsRqmZBA4TKqmsbSFjsnJrXP15JLpQiEXf
7qK61JaTNU1OqZIuK+PG+Gulz7f//itdcgzAn3Wc0IJEuWLxcUpYvqEmq02JGE92D88dc69Nb52f
0H7L7S+V/accHienXznYrg7sv2H/9XA+5IytAiqgpYVKgHNzgyfyP+DpIIgNSBYQigDzwbzv/MPI
3ClJWwC9T/sustl9ns9UxZ3Wva5M4L+b+/wiPI+0OKNddxIkpwUIMjVIyhb6/1tn0H9aWee/VHAA
hX5B437rfK/YV2Vr76nttrGAyOCPOlXdT89jIBk7+PP00ePbHmQ38E6saVvp/BUvRScBVgsKCDl1
N4C1ey9Zmv2mwnNElCsn/aUCfYIQ88i3fsnENyv3vhaiMaOWu/Uuc2z5tTLGYtxkRZCfusY0/+ZD
Jvmdi+fAPcgn7EWTHYta4cL3b0j9h7xqxydWVR2qQVr/SHztlXg0eISXRrUJykbfldOI4lBWU5IM
mdvt0PF1aAhPBWvjVVA8imTuy73kFGLULtHwxBRAL5ZmloUSUNydJSm4DUKDnURmW9uWp+K+ImO7
LwwH70Ym1cF2h2xvN7gHCtWTnYYFA9F50OU5JBC2smRmnPVm+sVAVo+2CnhIpj0h6+05j0wrz4JQ
OLr/bagr7USKbmKhMzjy5+AP5UFXW78Tf9Oge7eBvB5y7U4VVuxB6eWJFG53z3X5SLTe3tUjE/vC
bcYNaQB9AjlFx0uOTZFs7T7yIKl0SmXbJQLNwO+OmWu/G9BYtvlYyGc70LR7FTAVTVbv/WDu3J7J
++rkdFO3o+5U4AsbaoqMySE/OmH4jw3uR0he5b8V1Da3XKFu6Lt2vq1axjdmQLytyp0mCrx0OKDr
A2c+q0rvBhK0eMTC0wBwF+AOG3OMDIMWexB2XPzKIKNuNH+Kxq8hOjCpWDk+iZGY9ZFWAy0Svei5
EVFtpE9671Uvqun8J2o2xZFAwyps0HG6r73MOMm0hAZH2lXAgcCEqTWy9o1VQuwmv/SiEjr0O69M
naNhZWCvgAYBMXrUFiaTw7MS1tlgz3t9aDildyid2nrXJ0v7a/TIo4ICIgguSK77rqJiIxu93uVC
x2QPFWwz/KHYoEQHJ4Wp6beeZsjYdLjYu2ljHDRLdDsvg2htnuI1rk0GixhPZWQWhblzbYakovKd
lXP/Mmc63/SLY9NOtdbrOlqcQOvamsE3lu8CaMinwa/bx4t35UZDkR9qG2CF2rPU+/k5huJaNtJ6
zE+jRdx35nhFBdskhx9SyxXYAyhTCTv1N57eqztcJG6oBjOIW5d1B8+gQThWVIPh9w/UGCMHLiTH
sSuqyBTfW1uHpa3Xb0QOAv6gevWFVPrw0+dYMaabb3k/mBGMUsyI6YN9qvFS2sFNeNwUA4i5hah4
zLqyOfZpbz2hT8R2mqnSrUxhEDKaaviSC02LW16+TQHv7nIHlRHNLrxYCgkdV8hE74qqFT9FX9bb
yg1+TTVc/jKGWqun8iBqgtQ6TgxFqS7wt6Yj+JM+qWHjBz4DlpO68plZtLyz8FLddLT/W3EL7iQd
hAusSRc76VYdsgCtI1FVYkGMkH0BzkHHSyS1ZOjxvP/b54Yd6oUcdimHMxCh8FVlJc9PlSHaqOaE
PQ71tFa/X6ye/7yf4cqNLBT3LnAC5x9Vw/i9YBJ9wgLShqJp7pELbmsTpid6563oPi1W0L9gs3kL
qo2zIPIy6w0KGlQKHfzEq5x4dLQjxKq/wJ+yilLfp6CamVtY8Pw2G20l3b5yx2PP6qiYgyqApsvi
CjbyptQcaZATTrkGsmxg1NVQJFvZIJiq5e0L8i3OBhN2hBdNJDPNgJWfFDmZQ2xJaGtuVBGjwV+I
+Hagq6P5EGj+9w8ZS5oXmsLpiUDylNp5WFcrueu1VAw1OsAr0NYBqX+pqFkTY4JPqUZOzFIJmchL
KQYJne/hr8qHx5Q4qNiaR1A6HjgZ/rRsfFkZ4ZwdL+YSRRbMpD0fOehong8RJkyFDfnFNPFUM+Uh
catgxyE+8OKYlRUyOH/Ebs/LO1k4U8yFxx66quSboR1gBTqy4jvo+8YR1tPppoSJY6TcNntpDK+K
A4kV0MFodpumenDXpb7a4oL4C/YMO7Kg5Pusz9oOSB2j3FKHyae6VO4jAa8lMng5PQwExFMTxLvY
zb0xRkkbpVoV0PH7hK/ymE7Se4QQafY37fzma6Yjk7o9OUtU0X+2Ed4vNtwv8HRc1qKokTr9ZAY8
sYNnXbtDxhbmXR2nGoVzZEy0t27IcOSs1FYXT7X/RLWhhAmYD3i6F41Eykov83UOU5c2RtIh8TiG
DEGtobxTOsGu8SqyG9M1RPKVJ5s7l1aBnp81pZa0G175XAJBlZ9Kyzs2KYF9SWq+Th47BHW5y0j6
uDK780t4sfRcyL/NFjYgpKC+eL706MiqutY9nBWt1zy4eT8+MFS4NoMjzI2qneKAWdAlzkozOFm9
G9wLRbQD2srpmqHWvMpv/Snm4k8RYDQZ0iWnWQiiqfghsNonZY2f7jjBMtNDGwgQDg8vu+XpKJzC
k9QhJ88wItxUIXdf2ITG67Dy/L52cH0MtHifMMq0Cbat5CSCtwKCRiWgpre/3rUIzmxbDps9+BAt
m2cTC1q38QVKFcYYao4OW6CVU36xDVA4CkCMwsazoRSNw2kxWYEKGl7oWI9KQwbpK6j61WGnaSF6
XzFk7yNzzRnjWkRoaAIqC6YN+LyLs7CaUJXOeYvPU/rePR7+3oNydLUxahYkpHVxc+olJ8+qN9ds
g65dBFBp1FEqgZrbXKk6X4HlJKnup8pKTINNu2KwzJcKel9PnqmqfcCA8HLRb4FBlttuswJXKmF5
sDWVkf399IdFyxVIIhSU/6lGnv8hhj9ZQyYmK2nL8pBXzWGtinxl5czmTjMRDcLIKNeeBzBZTWk2
ZV5SPxjOqV4jR6/9/PIjDtqYcwtCPb08lOUdep635+fKUXH258953oecoJF2aQDl5yWo/9byN4Te
+ZrntnnlUgY+AaseGwwn3hLrD+idbUxV7iatV9IUcgCaBxWmHAZwUAgYPLbx4EjwONcfpx3LAexG
P7Y9aCmQjbzLnmDlGYLsaG2p9JrHQjP0jUQj7J2yevrOciRWIdJOFOwNZw0AuZj9/9xd2D0BAPY6
eKKL2adBoQaN4e6SUxcS6j4DivHz9gdYhJjPhbPJWXwACIsWJQUBL/G8J7rvus8hsDEC+N5jbQLF
A6smgBDOv69fAxSQ2sJIBIU/WMEf8IB/uz2CxRKaQzjgTwMshNqbdQFNmqzGmIKp8hKfmCIMeo28
6iQd8ACTYiXUYrLmUIBxIpGYTc9mW+rz0UA/QBuQVkmUGLKgCktii5+5hsLKp0eE0wu0ZAdy93iw
Ls5qaaLhjbehBH4HSKMmj4R8I8bnn1D/nhRzTjRLqi8XV85QdHDqaUjS0dqUkK4TZOPqD71YI1zO
S+hDOvBv1tCxs/EAn8nBS1Cn0fXpoKt+SAxD1PsWJsob0kFHj/vku4GtF39+9j6GW8weazwQgV2E
Y6wIURGIR5VtbOf37SiXb0LMGR5nKIyiI3nBvTRF7QlT94dEDrP9uLvzp8S2h7Ao3jmQnoHdAR9H
t7eDXlnqSO3wAp0d0WGEsEhEPGiqjHU3IujYhaP5xe1YmFsrCfO1Re4Bswr5MDTg0Zs+X+TYZr3F
AWBL7NwL1WvKP0kq/bcePgZY7CJ3YsLGGh8S/RVm9aG9tY0168P5Gy+X3McQ8xg/XCsw2pnKUiFE
dqdDAUz7HakUhbiVs/PawgY0EeLB6CbBeGxRwqr13k8bgShKhlqwG2EIs3X/p9maa1dAEANEai2+
eeZ5gg+EyoTwYIteRjjhLWG7f26vrCuPM+BB4Dvnz2UGKNMudo3b+x2jBpjdNcfG3OagGEoURgkg
PffUgZDa67QmM3ZtoX0MuRhZrgHta2WNTKaj1WyG+u72kNZ+fvF1BjzEmelj4nj22KsTzNI///vA
qM+KxzijgRY4X2Ot35gG6K8iaf0+JHNDYk1Q+dp2n42ybKBu8WWWjfgOikYZsN0iIcWLmblxKX9U
5bf/YRRz+20GIGIdLzajot5kOw4VCQ+Rpkd2u1bDujoIFw0ydODQJFteM/2QciiJ6zKpTJTc9zTY
9vXufxjDhxCLHEZ0rmcUwpBJzw9yuus/l6PivJq7eqhY4L8zZnwxRa3UqV90rkiCvjm0PT+6/AmY
us+OwYCNNkxlkMyjE7q880eQHoy6H8ek7Q9o5aO6c/v3L09E/P4/9XFkwDYEA85XqzFMVAhgFhMb
+lvS/SvQIyHqkNpyU9rlStP1ajAP12MAShXKEfO/fzh+fZja5npWjUlg1PtqOgZgqU16Huq9E+r8
f5i52S0D9yESZVCSz4O1ALcGOOqnJHtvrTvfX5m4KycjsMUAOc9GPdgm/uL3TWXVJe20MUE/7Itl
Ckgq+W0EWZAnMLMhI9sFLzalz5rMDr01vNz+bJe7BwVZY/amRQMM/fHFITbKLrOFJUQiDPO1bPWv
IMj8sXi6MsjLs/IszBLHZbudAr9nEMlQeX/1CapKqBTdHsm8Cc+vZISA3RHq2WCNoyB3/pmowWQP
4xiRZOpHb/lb1DygLMJjiKjE/0MklDuQq6OmcmG3nnGfa4bfioRa073HZBZJh0WkQypYjnyFgbxE
cc2nw4xVdNHj1wPcBfMX/LDW0yBtmeWNPGmbodki0hDpFeseByPz7oPBHDfC1SObnoABLsLOr7ND
4Totuq0dfZ5gxLshZh6EbeuqTSNcO0yl7Pe3Z+TKfjz7G+dv8+FvtFVjlLWUPOlKfUMJ9H7LoT4o
aOXYRv02Ve3mdrxr3xpMOhR4oAM0S4iex0P5z5do0vIkY2YTmpl2ZzK5ASnx2JermkPzybVcWFA3
Qr19ts2F8Ot5sE44tc6alieG+UcNf3Ltm2e9yOmLAYHdGvXkg061vdOhes5+j9bK+/bazH4MPm+s
DzPbmZoWEMF4wmuOppk5vDNveBmpHkSqdu8sucYjXRoj/VtvHswOUetFZQl2wecRRzp7y1mcJ6Ve
87n9aNwxK4fxsYkaQTWK4r4treIkTKhD5J2TRUEH6JTTGSLC3eOsfOlr5xNKK8i1dXsuLS52dc/K
qpRE9Uk3gBnBW+1EZflnJGu4t2sr6mOcRa4IB2aUvnQ0Hmt2NEQRa6UWFSWJ+vqTevL/mV/k80hV
5ibSsofkZ2Xrp2kHZC7Rsp8Qi+EhpQX5fXuHXJ03dAaAsXTx1F8CyFzJ1ehORp/0Afsy1dOd146b
nJMV7agl0vvfaHx0A+ZLHxi6JUuHd71FStNCz0VJtQmGWm1SA1iktNessEbWH2cAQ0SZ1ZZfZV1W
m8n2VAw8iwEuQeuEzDSgXFQjKamE/knY5PzHQbgIAAzUBGBLt7wSAB4e+ymnPKkhI4IeSWhlB808
SOft9mRfud2AZMLLBqLQlo461PmW4Q5a4LlEHKm/jdUfo6tX7rZrOcJZhEWOMIEYXQxlBVDiuG3B
/fJg3y3zCuDd584AT2R4xds9dE0V3R7ZlePnLO7i7KsqdOgrF3F5+8rsLPI5NDDuOH0q0tfPR4Ls
xSxyi7zu8khP6zrg80Hn0Hd4e5AxkfUfjje8erod6NrH+hBoScwTZmpDHVPgrjLhi/2wZhO19vOL
tRDonBR2inGMgIHYgQQWYq3edXU1fBzCYjWg6VFVljZfCm0y4W73mhRcQbqt+ldl1jFWSkSNYjt5
K1N35VABoQDbKcDJdan7aTqpBkdvwqHDW00b0dj9ZlaneMgsOKfc/krXQkHsxZkhETAaWrY3QZcv
g8ZAZToI6INH7DuSPnTOyuW6FmQxj3U1mDDtHniS9gouMm/ce89Bi7o9kmtb6ONIFlvI9Tio+T5y
I+Lvsxll4d7Z5otjfbWD+P8WaV6aH3IFBtXSvi0xHEXi3Ivw0uZOlPFj0a+c+tfW+MchzfP6IZC0
FDC1ukLLO53u9cx58qj18/ZYrtzHkM/77/ef//1DiLGEP7GlYdZcvIWy+mduGZEJUN6aOsfVoXge
6h8o8SPgIr8we+YRVmIr0WJyDpnr6PGoqWZzezTX1gDKdyAuAok8t4POR1NREG/cfM5Xyyp4kh26
OR3VG6CxLD/u85odeqm6t9tBr03hx6CL1U2GgoxpjS1klA9AqBALoIsHrX65HeXK0MAz8lClBiYF
tpKLVLwj1M/g7yiSfGrUo6nYeKeXjb/3oRcVS3/qH4tArLGbriWpHvIaICBAOcWcLjaV1LGTJgPL
Q2mPLn/vPPe+y4cNXKAiMM52zJWxQ44pKY5pOsadWnnvXDk4IMeOdgPUpHFZLVdNIwIAg4u+S7hV
h0Nmw2bt1Vxj7V6ZWQTB/3Ar2qBXLcYITwadVazqEmIEhzwDRK7tHsQIg77y0MrVFGNeg4tnDoQE
/oHMwQNAv/F8jdr50Fc0K7qkq4pHp0z10Cw6GITSd4fP0HZK8zCT9kslu7BzSTRWrNjeXktXNuNc
gwAHAb0v+4KYJ0uSdlMVMDSzix8B+54PYo1uOefxF6P8b4gl/QAPFIhDcY8l1LhDXfVYTC6Mep5N
VYSt2z/Z9v+wUuCYMX9CaPPA1PZ8Vq0SjNLMtlmS1+27K8YXKfizNiJ9uz11VzY79h5+H2n4DMRY
fD0xOmanepclRmHjlXasxFfRP7r599thrn0hVFeQ5gL1gIrx4liWAdhBXtaxJH3snaO/5i18bRR4
483pHyAkF0t+qsWAL8EwW9pmYPdSvnMPsPCV0/jK7gWQAeA5vCrBkFxWVMBXb/UJsLikKp0D13ik
BLyA6LgS5spSmzVNZogWADFwGT7/9IBS05qVmY5m2vinJfb3tA9+98J/qCotDSfUdUID/xTd/kKX
Uec2NZpGAMJ5lzCt3OuDaWwnPXGgixwrofyYmVroZjb8IWgWTSmo0Ma0Vn27XBhzWBTgUZMxgIKe
MRIf7utyVAPT6lJPWiO2X6Sxuz2qf5N1vm/Pf39xg+Jhifu7xe9DDrQMISMMJ3rY2MZiLBN4AW5o
Ze/E0P8y8+YbXjTvXae2rYYijaHqSCt5GivD2Y6TnyihhQExITdmfylS667wx8dWBtgrJj+WislY
t8QLlJ2/jlkWmVm7a3y5MUz2TOsWwCkJWlw2blLU4Xrg+C3hvnbQpcdbO0cvvX+tO/eODk7kalZk
9MY9lXKHm3OlAr4EneBtC1LJrO2N0iBOymVfJahdv3DpgAlvCT0p6ovD0HDzWI+GvMuIaTzB9jOX
IYgFzSmw9V+a1nfPU0YDN3TFLnWP6sdARFvGWu7TY5C6dey2/q+u7VAz7cW0shsuF8i/P3NWuvfQ
qVmWlTRbNB4goe5x8sG0+ZbFtxcINNsvTnYXLSBAE1GTBZfem6/TDyvQY3QiU8OdY+27VcRyf+MU
0zcuVGQZwwYWLnlosCxmKXqotbUFy/DgdBaUI1m9h47lO6gOIR97QJO79FHz/P1oF3d13e3xc3ED
sxGdNhHkEJC6TT30GaGHVPtUxNOIB3jnZye97+kBdEL4wpT2H3Py77PGRIfb7L6INnuoyuCRNV12
PzbdUZAGVeOcbdwGvJEi3xXWJP5mFgOiPS143MGQOmw9CBXX6bAbW/+tLvoCcKIxIWM9hNTgG80o
7805+cgtZoUDgXWuCBTfsxxeY9Vgm6H0y2EzwlI8zimNTU/767dFNIKe4+c1aDsN7C81FnoS0jNQ
MspDOuX9NkW9mIUpKb+Pvvsg6/4td4J4qP293bKTY/CjUxSxZZGnvif7MdX3dh/cpxDQzwt+gFDx
GzjWe2K7d+APQaJXxIqrmA7l1nDNYzXyu6JhX7202ysne1Ck3DaoTan+e9MY8cCdjfS0I5xlcC4P
wcYZWhh/TnfN5H013PSpJBJ946DTY6rch6zTUYVkw7td62+NNcSolyZuZW7YEIDgUiY1Hci+0iSQ
5/64MQlWgm9uSO78hOXVQc96EdVBkUW1CrJwnEqybYwsByUhT5RVoOI4FE/5yGOrt39qteNtbXgP
xcDqQ6ZlqH9YmdcdWF7sXAFTN9Sz3BbsH2uKqSjtnZNVe9urQO6AwGYEmhbAyH76XuSkO5RdYMQe
04Eg8YbYB947BO2MRCJrf4w9BMPc1FnBs17ZgpA9A1AZ6mco1i2JhFXdGAOn0jnaWvDDaJo3Ilc2
+b920fkx7X4M8a9y8WET4iVT9nwUzlEPuJ6ktplB8nAw3yatqacIHDWcTY4VG/o2RQF7ik+yM/d6
Xuibrvpr6f6uhjquBrXj8Q9jcY9FdWwER1fUYm5S6R34O25cW5PcwPNbxVCKV6+0MPgDhaPMyp1z
mYygsOkAoGLhrMVjY1ESzlOiAxphjEfXbSM+JhzuUl377GdkZdYuT67zQIsnFPDSjtdbCkmbumu0
P+iMkc9XOj6GAEzq/HAUziA1PKHHYw7bhOJry7as/3Qx5TzE4oZua3AO23m6aLVRcJvUfuhr6aG/
QFri0sPyQslcx4N9Jq0sZgp0lTYFJNg5up1XAyetup3pi+camE6DWFEASpIVCBorXQ3bwMjNrdmq
Pu507ZfJp01riTilpNpkcB1XUkJPJnDny3EvNfqkufU3MXYxSGrDXo1liRM2Iw9FD3fraezZpuVg
N1LFXkZ4X+9drYi6VPuus/Zx0HSQwIenSlmP2lRD+c1+yIeBHkdTVvBjm57coN5IYe9MXACitb+l
tPwRVOStzConBMfKiIyuQ9IQjO91IX84Rv9g6u1xso04l+3RK9t9NqiIksAKfWjbTH3+A80bpDKO
85CjubedsqwBg9N86KEyTbn9VZ8c3GUssqUV6V23tYlEoQvYMSKNe2zNu7xQz0ZpOeFQBA8ozD7f
vpIv36/4WAACwDENKNCL6jspfdCYcukenV5muMxYG7ZiehJm/tToWpi67sob6DL1naHn6NE5aNOB
NL8oeNCJNpWkyjgGqobiCiF+epjqsX8eaAA/UvCLsbPI1B9rPjXb24N15x8/P/lwRrtg0aPAcwVT
6ZtoX3giHY4EUm0PzOrYi1f11V70zIokqks7cOrIC3qa2mzn4f4sAbw6AOAD6dFMtw4wPehmA1L/
Ffxd56HLewrD6ra0Q8cjIPmMLG9DMPLy56kuxw3NnJ9NZ2bPYmpaGpktz76MhS6f8MJ3Nk6ZQaQB
LRj91Wwt/RdPoXtoyx7XMPYB1IoVEJlQ/fue6k6/DRovePFTEwfQpNUos7HhwVM8fbB5K++ZT/Kj
puUsRom5v5sMSBBLkfbQJDDye8FHqH2Z1PvCZTp9TVN3eJF1ixMbefAfw+TgS2NlRjn4smnIiKtV
kPB3s6hIZQcl0dHaQR16reY6nwOLj4EDAnUhnN0Q+Fl2DWlhD3gl+/Jo8f5bZ5INc2TkMyuucUpU
DtuqIX3KV3WNryxASLzOD1cdsiYXD0ufe5qfm/lwbADiEfnfJn8h/b4kaCOCBNE47ytr7nKUeCJj
vaGiiAftspOI94ovfTFNuDc2QpxktYcEur12rl9mDWgFzwwYEFxx8i5BYsyTrM38ejoW7HGqT5+H
HwLy4sCkyoYROnbPonAxwEK8ZzqujSoYKngX21poiOxNd2F38/npwhUFGgOa2oBXLy4oaLFW3phZ
49EYn31zi0U3evfDGhztStYAON1/oywOIawKox3mveRZeQhvxF1pfe/nsr/zcns4V7KGs0CLidMY
5HIbHYH05i8eEBDL1PW3/1uIeWl8yOZG0x8daiIEDaJsPHI70oYV6uvlJYHPPz9hZ9D7JQO1p3Zq
9NU8XRzHGxwkyTvrIw6kQf75dA7kJAdxUKo2L+SdWmMUqm8MeaSOJ3/nla52FEZRp7ywzA1kWIC3
vz17V1bCzIZCBxpvJ9yE89A/zF7ZNJ0tWlceodMJeje9szGsGsiFdFyzHr8yiwCPAbdtoiTtGP78
p3wIpTvKnircdEfJXXOvRK52dduy3xUJxmer14vIGwfwRW8P8MrJAO7IXK0DRAmH7GKAVjpSwbRS
Hh27Y5tu0vWt9CZt5btdWecOsJfwP50pnRcax47VCSh0tvJoDN30hY0TRT0nMzaTsNagGf9wQ4t7
Ax3H2T4cBTugyRb5JdWNDCQdKo9EySKRld2EBqRxTsJl/AtplfWLTr06ep6TJZ1S2ntBaA5DYXcA
3Kyqv/fKzw8pbu1NmxIV1T0waFopiqdABniON0aKQhLMXKxaqdCtHFNEWV+VmxL+F+FYEmhkjD0U
yFnDtqMs/XjoVPaAC19EbdDrIS7O4Y6M/Fff2hJoRw17RjRsM43NbtRHvDZlC4Fjq4boI+7pcHLH
TUeg9Tf4NEcWMmYh8H5RWzjZ1h4d9C5KL9jnVo+TVxEzNpnm7EUNixu3sMs3cIr/GGPv/AlG5Ua8
7ftNbxviYBpDuslJz3ZFzehJrwV05QR6JX+AgteOpd+bZWgZBXRG3I4Pj32RDvVKnfPassCSgKCz
CwzoRT2prTJT6WCXHO1eT49D0/AfFPIuD0bfTCu1tivZBMrqKLEBuO6hjrtY56pLW4tIOhy5Juqt
ch3/RFOZnpgGa0goNVmbtG/KB88s0z94hpL/YaSzBC0Ud4GNQLfpfHNTTjUgb7vh6BvTr06A5+0W
8JbKyjXA+ZVT5OzBuxinMEpiQWtoPJI0BGfXz2JfPk7FSa55WV85GV2Azg3MaYAO1zI9g1oLC7TS
ksdBPaJtB8HO+9p+M7Tft8+na+kYkiMIjPuQHkB5+nzipkIr/dFL5dFtvCjN7CqspuqbN9JfOkQL
Z02aVwVljpVT8drgfLSwfBc+DICkLmaRlANYXIVUx54AlZGdlPMjM2ikqjUF64tAAO3ikeNhYaC/
gAfW+fAAFg9cNrDiZAcPMFRJ+281ICDe99uTeC2KC4454Jbwv8HheB7FSMF8o66Tn6SEs/0A9QsD
BgYegFv5yjq/GsnGOxGjARh5+bkK2trokqT5qXCsA9bizpZNKMrmULr+3e1BXdxcmDrfQYNkpg2C
97D4RkI6anCh93Oaqntv26qVpObibMLPB9AMQaoJcsVFoW0yWzOtgNs8dVq9ZR79OqEi6XK1AsP4
19Q7u67mOPB9R8vPM4FQX3ybMdBRkhjhLBBYVWy1W7tGCfk5p8dUPIExVvTPLdR90JYJi/EJokMr
K/3ivPgXHpj/GQh9CYz1+4ZWvd7nJzZ4c+36uR21HwLOEEXaHhSIarc/2tVZxavt/4dbZKMQSGlL
4kD4hZoOhIpoZDjfyKdpEosxLaZUt8ehciaZn+qBh551CPjKfroyCqw6y4M0PEzN8eXO91NGgFuw
B4wCzN4oqIyosl+rZn97qq6sbwSBdDHAj94lalajHoF8mQ+6f/k9dV/XsAJXPjxwWTa6OCCNAZG+
2D5YdzpD2lKcWh3FAA29yPs6s+U7RAbcuCg95DvQKYtvj+nqxMEcQAfjYybkLr7MUPmZGgwcD+Bb
R6bPoinYE1J+/hDydMBFZ6A9LqYl7sx1mNaOmcL3t0go7Md6fC34rBm38oUu7iZcfogyA1Pxf8jA
ni8DuyIwknc8eur/IfX8Ud/2LeyBIeP0AttoFg5gUEZ20Tq729O4lC4AOhWRwfb2TVTq5z/hPLLG
GDCdIGWfLEY2hmbv0MPewl/gx2jyvWzaP53jHKmrYpvVD6b4ezv85VdEKQFGHwARQvcPyL7z6BAU
K314PzUn/ZGPUdmH2adBJIDlfIiw7ETXpl7ZrYsIaOo6Tz1j9ftITbm2UK4O5F/BD0c8SsSLgXRF
llrEyJrTOG7r36P44/qPt6fqchODrDXfTnjSwQVhCemQIiiZ6ur2ZBcBj4rB7mK9HdaoFFfWA8LM
7r+QsDRRF1mWRUazoJ3RtSe9LJNUNyEMRjZN8GoVL3VhP/jKiInhQkEHPcC+WtnUF2MEjARoEvwH
j7srgI/B9RUrDHXiXAZ7Xmh8i842/2wCv4gy/xUfnsfaLLlc+bPVWLrLJ+AfIEBVTf6GVfum3Nmq
D3F53v54F8kMQqLKBBwLKtKgqS2WB4OxFNxya/3kyTF9qPHgO1VjWsQm8JlxYHXFymK5Gs9EaQv5
DJQQlmW0IKi5KrpUncauyqOhdTZeXT0EbfFLQFPs9tgulv48tg+xFtMZNP+PtPPakRtLuvUTEaA3
t0ymKcvKklQyN4Qsvfd8+v+jcM5MFpNIontuGmoIYuR2sWNHrFgrUxTPCtAtLybXVOpjVw2v+iTt
/40ZrkgEMmgVX+brhMKnPI8jchPUYeypanbJYGZ2WfUbgcXK3EG2APEaRCrgdZa9EuiKQX/mjYKr
yI9T8TmunpXmex0FG9N2DVqkx1bkXoEQnqwQQOr321Apm7gEoyK4Yi6/GspgTzEtE9NDpqGImEK0
3EmZU1WD9hgIXn3qKJ3vzQ6pzdvzenX1zD+DmwdwLUKTV8xRwjDmADFg3ZxayRb9vZ/vu9CDPupD
FneoSB9um1vZLZgjVJDmS4cujPejjjVdgAOAUYfJfWRCJP2p3aKq3TCx7C60ylDQVK8ViEeehfiL
rB/rLRzfvKffhdp/J+0/o1AWXjKhD5ssVy+4SXLos0Mcb8QdW0OQ38+SGeac2YpZ6uLcBjELz0hi
y/3b7bVYW3qCGsCV5DPINC1GoYp5KqSC6bmN8jMwk51kvfTNnSQ8WOPEe3+L6n5t0sjbzdrhFrRT
y6dwFgWy4luy5/bT1xC+7LLa4gtfKkTTBYEY3YWJecQXrn0UuqKVI0wUpEUf9VR5i+k87CF8doWk
SE/1OFh23ORVZWvK9CJbfowE7/hdGTQHgtCd5ymveaijAGe2xcaBX1tTcrGmLJuGSIy3OO+VEhWq
73mem0wPOeRUA6VgaytpM39kuTHx9/MdAy7zSkINCWp1rEfRdEdSDXcfvQdli2KHGuZtG9YCPdAF
eajWoDNceTAld0xIwWYdnMZFD2imNkn2pUPxs4gM69CZSv8l18t8Xw+KcdeBnYA21vxK/zxsyJH/
qyYsdKQathkRJO5OK63I6VKtu88xcS9TCj+Votze+VknkLHsyEU2stEdBbHOj1LKCffh3mptU2x1
W4Vk6w5i5sih4Bra44xNjnVJQrygKHeyGoq2p4XfjE6X9kPbZWRFNd2pQd0kaFxDkGgKjhqqdJDu
SokOMfG1pyptjl2+86shQELd2qViAuVv5Av26OeG3VQIQcFGKj8roarbsSzVdiEpBfJ7Q/XYR1L6
KPdGfxJpKTxGlp4/ho2V7oCMC09CFn4pMwNMa24O6Ze6G8jpDmGSOyS0R/q+x0o4llPR7Dsl0vZN
HBQvkS8pJ/ovjc+pHyhHyt6KM7Zhc99XXnif5XpCv6LQ3AuoZ9piGo4PtSHWbhAYQAq6AsAnNHZH
KKneghAlFa83vP0oG9m9OtXRKba06timYrG3ApogArI7DjqsOqidOnHpLfJ2oaclO6Jo5jPVGycT
uIi9uFP2la5kh57m2ENjCEjDmTAED4PfP+ZNoN6HCqgZv5Xi0yB7xZ5SAYWJAAUe+H8saLYHGRFb
NdiNxTA4A022djAY42MxVi0L1PaPnhmn9qD2+lGcxPajKczJ7sjw3MqIvENPXsqtDSO0tbAP7YRq
Byw5oCVUUTAPquY9K16T7GsvBq0OTg/BGVH8dNubXj2DgRrMlQ+KICCviR/e+55Et8o6NCsdGkJt
F3imE3vjUTC8x86jlJnEm61EKw4Fg5xxuGK5SJeYT0lq/KGZGt2NEGVKhOmjKohPg6X9uT2uVTNz
AosMLZWX5YtALMaId4mnu7JaCrYgyV9aWWmOuawVp9uWVp0XcYECSdSM+V7cRwnk3l3j6aaLcOrO
CIAn91LqgIp+i1r5821ba3cfRNi8ecmYXXf6hKZWEOn5nmsNmWnjSh/UJH4S5AHwn5nTWRQ7UmJt
dO+vek7K2+QaAeZfhZZFEiLulDSeK38zUbva3x7S1tcXQUOlWFMu5Hxdz+l7AZSptRuZzJUtznxB
rkhDBiNYbnGwhIk1aYPnSmly7yvBMSkjJ7O0F7huc1sI9Y0NsTYi3qKkX6h00NizSE6YRh9NHeUk
15rS31DS76so/BdDogpMM/9cGKBF+P2pHUlXtZ3Sey6yVLtGFR+NHE0F6VepNftA2FIIXzlL6NDA
zwoqhLfgskZKA5YXpblkwUJO2zN97LEWHZJpC129ZWYRBkVR38FJOVnuZLihXNpCf0fQtPFwWNsM
l2NZRPJNqvTATTAipW7e36WFrQyPBZjbegOounZULwz9hQFeBHVFG01DZ2JIaY+9ce7zVz2FXStQ
0Pr7U2sbafSNuVu6u0lvhCqsR6x11idFiI6NPj54XGa3D+uqGeRGYSmyQO0s0zn0UBHHJIPljtMu
j14AHwnC3W0Ta+50ZqaDQRBK2quaKPwqhWpOM/2u7+060bPBYZl5tKMZ4LaheaWXQSdVGhg4APYh
UzOP9WKBPOifs8JAVUkAbtj/CYmzEG+vvL0VEgvSjQHg73+zOA/9wqLslVHrBVi06vJQ5PDjFOdB
+4aQlt3np0AuaGrZqm+sbsOLUc7n4cKm3hPLViM2SzXdxVlKePWmW6Dsi/RQJ+WuH9SNV+DqApIM
A8xFTg6o/HuLI1V30Q8CD4HXw4T6jq8BM/e+RuHP27O5agdU8VyHYLMsoc1j1/gxBSpUsWod+kJo
GIpvvlUfvGbjJK/58/n2YDdSOwd7835AktDFgBA9yy0q+gnNfdhuycRe5y95AdJnBdyP24j6wGIv
UrBPlKobdBf+HTcr1WNq6h/LfmCZtNc6GvdAexJ71gmAkzU4WpHy6/ZkrhxsCh7EgaZONe5Kq0mI
e1+TwlR3pRHe17Tz8904IThplsK0v21qxQNjim5CcNBAoJeFlziuxTYnJ+bqwudpOPk9L4lYP4Vo
h2xSP6wOC0cFfJJ2TFSh3i9dL5ZxnY+y7tZRYxueckD//dCXW9moNTNQ0M1ATYSEqZe/NwNsqi5y
MwCG3dZuLcqdrdAweejUYIsOEEZkvrVwW2wUxZipCyA+XW6VGRqOrmivuRW8iudRMFpYqT3JDv2K
Dp5nret2COsI1AqCstqXekhtCyFnW6iK36nY5Z9poxlKW24q6QRbBYT7WlqBApfUcxn7/QNB5XAQ
yjx09ChFuDrpi8kmNmx2GmJKDr/q9xhL4Eikqvvgd/ng0LOU3fVlW9yFQaLbtVXpCKL41mNQeiQF
ta7eAVeCuSQUsvLZFyzlRfYCelb8dNzpoRGTtpu0oyc3gevlTYyefePvZdR4iQXzbu+nU4eAtqa9
IrSh35WAcu1KVDunQCrA1rU8Q2+0nZ78qP+RpfwCMzT8+x5M967mSgSsLSJfow7xPW3KUApIsw6J
X1nHohSVp6arESMqu49+Lw7HIedO87XIfDBBEB0D38t3NGkMD34SNwS/Pn0gkX+a1EMEjCCXygeN
7EyIW2izfUizP49T07gvKIidQGx0xwh8z4NUTKI7Gup4Tqve+kjFRX6ofU3cC4KY2ZEci7Y6KOJ9
qg/G78xjQHGlTPcBwCQnQdnkHoGav50n1se4Qj2LHp/6OItzHkwQWzsU6KU7/jTZStz6u7YIWydR
mgwEveLbPOYQiDdreqR8hUbhZhYWUhvZSdCydQxvanccnmwn5VHjSPQO/mkHQzhmXqjvRCU071M4
bp66UlPv0WHpn/UBdJAPnddjWaER4KmRcIq7XnqLA7FhYynDYIedKX3KksrbcMUrtxkVR1o/ALaB
Ml9WHHvNLNS01tFDCqZ9lnwS2t/dUNAPAf9O/6Oot4rE1ywlPI8vDS6ubCVAtEwwNY0eH7dKvw7K
j8x7DoOTppxJd9q1OO26LajWmje5tLm4sonafLMVsEkrjd85Fb14+uG2D1650iDk5dTNlR0gggsT
YdTCTKB5BrFP43Q8kL3ieNvC2iDokoSVAhXmebXeu8TYl2kGYju7nfJL8lDsmlKQfFsd43+Z25fe
EM1uan5zv+QVceYgt1yqYM7cONOEAypZ+akqINkS2vzH0LbqA+I+yudE1aPdCO/5Dsm0ykmqCAhc
bBQOI6jPUdqY/zwch/iYfjeTbYqXXlwIWh/L6B8wv5pp52K3K/HSjb/751MMKxRAcKgOFHOZ0RTa
RIj8utNcv/zT+Yg0OVb5+7aJtX1yaWLxziyKpFEGCxPaY20mKEJt4b/mbbBcPypj8IWShrruNugj
r0UqOdEo3OZf9d6bELQeRtsLxTetqonIo60m29WNCUuaTL6ZevGy5l3EWpIN8bxjSuMPGDj/UVb0
aK/EUIhvTN6at5o1GwmsSD9cw2TIJcfBNJmub0alE/T0c7Vd+RmFXnknhsYvOnhSxwPRvzfLXqG3
I4qPTRbNrFgwAk6W6j/rrZbaVDlQuQnz8FBJk/AYEihS84I0sRthik3TWLwTzEhB3rMiSY+QHClM
a9jlYSrd5QU982Qr9Qdfr/WjFQ7+nh6b7C2EumyvC0J7UOF/ThsN9iCyvE6b5fw/Ly7SovEA7BVE
LsnUgaTkoO65VQBIi9CfqbSCcg103MU1RNtmBYvI7fnbmL4lzYU+yMqYeJLpGr0GH5T3ue9KJ9Rl
3wYwdKzGbidlaKfcNrq6PaCaU3RUcK5hnbmS6w39yBjtxsexyN+A2H1E1NDYsLN2smbC1P9vZx78
xbvM8sVyyJDIc3uyAmMY2uq0peq78kCC7PW/JhapDtlK6JAmCerCeyYnD7XGLlc/BIRj/9OU/e3y
vxiKQW9UplYMxS/fWl0iOvm0Kf7+N4ReOoqLwSzr2yXqFAmxp+kWOSnCMPuY6IItq/VzW4e/4kz/
wGhLWFDUU6yET1Ek2lreOKNWbEQg6/uDewH8gAI4bf77i8EKdYbQoF6bbickO4GWx5ROd0hG9rfn
dDXwmJui8O5o95DqfW9HG4IsToTedMXYczzIlZBQtTtJPamj8rXS1F9NRD/51N+hYbeRgVkbIlEB
0cEMy7yi023ETOlQYpnXcyfAysrefL09unUL4H3hkQIVsQw/5Cqf0twqTFfPnsU+ZQ5fs/rbbRtr
B4zYA64GghBashYBiOg1Ykdwa7iI8wXdofE3ZumaNZLQ8NLA4gRrglVU6BSSqyyfI+FrarZQL5w0
41GMn01v35Lp661T36ImpT21xdMQN3bb/7o9ytV9cvkrFoe8TOlqHCaGKabPCKTaUWCifriPc4h6
zF0W/JY8+I/+3La6MbfqopYaDzJgK24B10hzt0/0tzoxN5zK+sAAbBO+8d69Qo6VaYD+QRAZbjTE
blmOD2YBYEHNC5RNvS9amHzn2f2hqbyfkWxuzOpfPMfS28yVIzil5wz+8pQHhujVmpQTH7dKKe4a
NHF2xuTVd2artie9LMKdbvrZpyQcPbcOeLPSl5WhDAK/BVqB6JgVws+681mBuOuc0PeCk9TJBpTl
Q+8ko5HuC0v+Po6VTh3ZsvatpUfoK4niW6drwFmA/R/iEUluL0Ov3O5lwNe311BZPYQURgAaAuSB
/Oy9h8nMGsxSYBiuHOMo2z96LWSPXa/LJ0MupEMepfGuzWFzKKec2L2pzEORyjlv7dFiPwvpGWEx
4ZgGbXfuYSShgDkZtJLHobaP6hZKotFLLZtChXfyCY9wJLp4PwxedZTINuwAVgo78AzlPY909dFC
fAgNVs168bw23xdCqTyWGoXURB/LN6vacA9/L4zlEsMhDyxRp/vmCtLjNw2E/klNMjYjH1FaP6pR
+jJpAJmb/NVoYuqT3lk0G5fUx1kSKkBpClTtk2/LyUQaRPmSivFdo0SdXarlY2D+CboQoLqydRJW
DxvpVOLwmdJMXqwTNB31VBGAuCGUforW7nXldHsrrO+E/1qYf8HFnRY2ajZqEq8VsQ2dNK4dIYVV
IPvnZURLh3STSYeF+grkoQUBhOOmbLhmUX6UUfmaDHnDxLrT+K+N5ZOo6CW5ylrNcPNWuE9anZyp
Pv020SOwh7hzVSnaD4NwnyFnOwVbvGJr8dbFAK3FY0ltVCuNOOTuAOO9r3wx9HNOZg0u89vLtWVn
kdScSnB+UsIgSySw0R5pnvPSkbco/ddeZn8bQJA1Z1muqqZ1AH10mZlu+5ZP4F+obZe2osHMuhEM
rO7vudPk/xmah3ux+0CHo0EFMt6d1J3COpkbjm7r+4tAIKj0Gmokvv8FmoEZ/7LxTFn7/szwyiuf
F+WV8C0ao3Q3xbnpSpUHZ5EFXbUQ/4uok7YlcDEgsKjBLraWpA6B4sec0Kx2xPTV/9Jk/2IVeBXP
TG9zQVmffcTFKghF4Ad6pxhkymVbz2H8EDr5HzfbEjLN1D3wkOPdr7rXgcTUXPYSRrrsNCmwNmwR
3a8uBjTWM4U1tYwlSakcB6GcxhbPBD8/KPV3zzc3lnvtXMzx5AybmZ/2i4BLLEUIgvLAcn3xZMk/
iKP3UXyvVtMp9jfc2ZpfvjD119tdrEkAm1dMlYtqq/8kGZldt3ajfLjtTFYnjCodKO8Zh7gsXZSW
iGB7HluuIY4vlFxfxsY4/wsTBlwSFLYUso2LzWvV+uhLWme6gUhirrKncKuwujqICwvy+80bR5OR
VD6PpSLd1aH9L9C/1pzJpPpHufGq6z6Y2j5OPfI4JFqG7ncVotRwvD1Hq7sKeSHaPugNusKoeIXU
S3rqYaKk0T1OLO6NPhEdKc3FXVW18tGQYfu8bXR1f5kGvncuf4NtfT9tndb4mZLMncBQKXbaQ949
DOa/eCpgAWoMeBxFc/nU0/WmjTQNxIAA+Zz6Mm41mKxmgEG+z7KJ1PKv0DZiIRWNjOyXm6UUsXZ9
YsN/SokjVj+gZVJ+FfNDodhNuBNR+P3HJNI4tEvj88a8OKE8/8aqUBrLjfKp/GGVTXIoI1PeeGrO
L8llqHppZeGbU9XMgVIyRA3F23YyIBd5saYTOqZSpMMDueESVqMoU1Pw0+CS1asSY8/DqqRDgee5
J5fE++B9Z2fuBFB8ORWNNraZ1PVDBlHfUZJL845IuPp4e2+uHYjL37CICkgK12bYtaarNR2wsCkg
yrZmZXLoVeRzopXObXtrZwENXo43ohZULJZnIUdaVChIeqhlvc8iJAM9z6n8ceP2WJ9birdsHAv0
0vImb0Qy052HncHPnn1t9GhGzh8aS0nsTgleIJj8nufDt8bTdmqdbkzqvB2vNtKF8YWfFBt4RXIr
BKo4mU9RFd1ZUboRnK41iAAggOsB+krK7kunEpeqkMVwWbsIQVlZ7kzefT/Aqe3GOWXXdC+3/d6T
rZ2k+8dG2qqJrMXGPNjluZMYL7qcXstsahKrWAdFfVCm9I9hVYdJ85w0KV9u75jVpby0tZjNWKeJ
M+8gX6smiqtULY+Nr36Us+lj08C66A85Op7twRjE44Ra5MZOWltLfA/NL3/HuoQAArDxGjkSdDcY
HupPSrMRe2x9fjE40UuqKQr4vIq86kHjP7dn7/q8wYWLe+FJyDJd1UaoVJDRH3peasWvrOlh4j5p
wu/bNq7HgA2ezAbthzM+d/YxF965GjXSc+Dm3diONLSkNq7P6732/vOz2774vD7KOUy0fF4JhK+Z
3CDklD8KAAlLvdi4AVZHwgOd9UYpnKTse1ORMsly6Y+6O4EVQ9LHjn/dnqprd8tYLMT1QJbAPreE
eAp1D4OZ2gLKSY+At2BS+TZwbXbFg2JuudrVwVzYWsxbmU9h1PkgwOVsZtasHc3a3x7N9YX5fjSL
GD1A0WcIdEYT1efAcLIGNiZyVtSF9fb3Zq5+bTwk6SGeJwihI2mxOFNiNIExRLrbRdJj6VnHqf94
ezxIKV55bijgULLieiAOvSoH+AK5wEYd/Rc9p139EJtKdkrlonUabut6N2itducr5rRP5b762Btd
4EQAxe+Kmha9zvKnl0EotTsRKaqXLCuCg2/G6ucojIYPedaMRzxY/5lOEu2ViDA+dZKXnApF7+xp
on2iFOvIqUJaOWA8lLU9HEPlPqbw8wFFL9bQC9SjN6BuUjYlrJlG0p2STE4cU4dYQakDc5/VRnRQ
4J+xJzEO7mPEAoOdMbTxfWR0X6tK/2Ng/aGWEvGl0Ss4QOTY2oNl/zqVYnOskqhzgiouHoVWnQ6D
F6sPcAZpne2VHdFdl49uMui+q6U1NCUgOHelpSoHLYh+DGMNNjoPpJ1fwJ2plp7wbI1Z/xhbYbwn
hd+Bz4mLg9WLqjOFfe7oaMF9UCAPsssEztt8aD1bDoNgb3mRgiKNXLx6bZDu4NMx3jxBzw9e1KQn
HyXqQ1nW/UNRRjrUxIN8Vxrql4JiDuApU7VRl/DP5Ja7neADqJJqkKZmJaUP6Jf/8HspcLJaoELX
Tr+tYsPhrp1wuGpmwDi0grjd9y7EaPRQVdHbe/E67WAl8QMtnnT+0Kk/1sdM6jbujzX/DgCCGwp0
Ajm/RTzVGLWk9ZLmvxhBcEihEPFq/yExtuCtq2Ygy6YDFHjmVR+o34g6Ii66/6IOUmvnWfDI4rt9
+88BM5w/A8AdjWWz0vxiOJEH0mLUOH8GLT6eTR/IxvKsXSYko0mLUrLiOlzcVW1H41ZQQYAZeQ2Q
ESB3pr8rjNxGV3jDmcz+6H0UyFgAzpKKoWUdXOv7nWBBWDkOSuO/yJF0siJAb4H3UJiFwxvOFiLR
qdP+XOnq97hJn7xE/MfYmPfmF5FF67dtOABDeNFH8+ukyW9a0Bz7bouTcc0rg4mhhDnTJFIGfz/K
LgpSBU0pz83N/KeqwQ7WSN5GsLtmY6aNAXzMs+GK7adq5FRsrVpw5ZFitAK1crKR+FsJMoE2/9fE
37+/CDKkNlWJY2gL7vRCt/3C6uw8jU9+Y32Sy/asV4bT1uOdPuDehC2y7bVNCY5pjgdIqF3V4Mir
mFpoFJ47GMkhSr4XFLqS8Xs0bczjqh3Sp0iDzmRQy8dX2AxKK6YTbGTZCGjxE1K4dmu8qtmX21t/
db1o4+bdJeMw5MXWK0bAlHode66XAPh5ireaZVe+z9U9t0jhkGiTn73VxWJxrsOOJ5HntumraWfp
6+2fvwITB18MiylN72gmkIR8//1QmCwTXKbg4sxldgSkyJmAHiAMG/5Tq8TIPtSpCT9wU5/ocpWc
rB/ME+Cr0Ln9S1YHKgNuI58He84yHu2nqW4zGVLBrnaMJ23Y3f68vBLAQe9OOnIWRgaWvhhoTpe6
MkDQ4I4NKCU51Gk30axup2Vo3ESJlHwZe0QtUT4zjyS3il3VedGxCEWNO9YLfjUEGYch9mmxqMsI
yG+bHJVi+mpWPh2O4BEPWhyPSF0I/j4p2j+hpT2Enfa7jVv1aarl1umiMKVEOfYbfn7lwmJkM6BD
giwUCor3S6iWYJYike51wUiAuSl7PzHOYpafbs/g6gJxmeABYQGiyvveDFGqPBkNO0UxPTsHPlZu
GLjW7uCNLf7XwhKd1fuotCVCILgeYixZXNLmSnE4V4yXdNJ2ZpNBqyzYFVJ+sFkfVaN96TTzYQQS
4evZna61OyGojubQP0lmjfRJeJIg/bg9C6uTDb8NKVuC56vEraSVJa3HJtu0eNJNB1UEu9wSX1uJ
qySaoZCrmRUJYNl/P9NJpfVjIUqCO7avngjoOXFksQS9px3SccMBrB0Lmq+AnUDsxMt2ESTosUqr
cpj4L2HBqpY/BVN3gvjYhsdRkHf6liLy2iaSaDblhJPyu1IyitqsrKFsFdxhfI6iU/nr9uqsbiEe
52xPsjWmtAxESPDldSfDR9EPmvQgeEhAB5oCTVARgYqfQAynjSWfJ6qoj55hNrDcGAk4V+8Lr1gf
XSDF26eKknzQvcT7OSR0ixep2tm9ITQHpeyMBzhd/Q+3f/XanoIQYY4qkFW4In8qiS3lPmFSGvOT
Dwe4AnMAFPr721ZWbkTpwsqSAEobhTguQg2aFbgK2l30re0fomgjg7VqBFIL2Lf/9qsuvGxjaqU+
ZBlOgrKcwxMzRccPzjOvSiUgqbD83x7U2lHhYY5TJ+czB+3vj8qU+D2voFxwBcAuBSnd3vqTxM9N
CUuZuHFU1m2RgZzFWIlfFkcFZZfUqnPGJswPtda3pbR1chhgC0mwEYuxbw9t7WTSsPgfc/PfX9z8
iZrLhZYwtCnSbF86WjAhGNZbI5/DSqZ5f8OxrZpDv1STQFNcd7crvWRFdTEHntmxDPCgdmzZR+A8
tpg7t0e2MpF4eqq2c7ZuTte9H5kG4X8FtxAxTdCfBD/81nnKsRfCfVWHxyKZNt6NKz7n0txy41d9
mOaBSbM2ZC50Grfpl9vD2fr+Yg8mRp0ao873p5w4yU6jjY0gzfOxeF3RwgeX2sxDRoF49h8XO8Fo
RKWW5u7vsVZ/yYYD3mA6ah3ByR43HcQ2goBQkOt7MbU+yFH5TUw7W5MSgg3jbej7x7IoTp4Ybpz1
lR0zdxbC2EjcAYnRPC8XP0sfBxnGOiKqyTt0QmMn5b3QtXYcBKfBT3cwQGxMxOq+uTC4mAdpjLqY
fivPNQXItWPrPssYt0VkNY7OJEgbJ2IFIMz4SPpTZdREPrzYp3QweVmMJII7dtoIeql9UqbsINbf
9ORDbpc7ZeyPitedikk9xjLr7hf6htNenWN4seiOpth9lUQdhSYwVWF+xkBFpQrP7XDsioPeuJb1
Ock27qHVfUabNHUpYMhXb7OqgKqBFhbOpZg5aqLtTenRH37lwHU9/EBq7jx945mmrq7prPkOrwGN
J0vOY6kzxbHNK88N9NecXpBCR9mloaNdlYAhnY3hiwl5iBrY/Fv0NSy7oyOrQCi2lvKdkNW7+G8L
PG+86Sk2RMfyexso4HNk6sd8ODVVtUN9Zldrsj14J6GXd5H6YJQPoThyVwAeaNw8oYXZO5rac8Sb
2++fw/C75p20+E6XvwvW51G7m8q7AJTlbb8hrS0u2wuXS72FCVjs5zroeWzAMeb6w7e626ejm0GC
bgSTLU0/9TGzW+kk692LoD1nfURLa0AeZdzL1kBrmmjrYgRF9BYHsLy2IvNPkiEXmZXjFu7MU5NR
l1KoGXQfnZ7GGdrPFhE/tC3Q3Sj7cYLxR4Ic+CEvvikydxKyamr5VaBvTdOmvRr98GvUdWijmIZz
h9K9mkGSPkvz/PGiRytXHa/cysysIE/5vRoxLLt2JmdZHNXGox0qijQL3EFrZ1GxD9gypf8n6ydH
lu6F/i1TGx58n5viKac7Jlb2HfkbOTgq4iFVI9KXil2n3zQ9sz3vQRKSI/RGk/Gx6I6d6tb5ubbe
evU0Dd+6JrnTs19pCbdPaJ6K4G5jW8jX7n5OPlpzE5YMz+ViLKY5ZU1Qeyp1asnugmehvk/jh7E6
Ax8mkH1ryt9qeEehI97UAlm5ylRcOrJeMy7lSkiqrsa+AmKsUqZ/AV9enG8Pbd7Qi4uMPmNCc8i/
SM0sN7yKyhrSiqXmRrr6ZA3BUdPJ08EzedvM6iiUeQBzQvJKBdkAhWwVZaW5phwhlvbYSOX/aGFx
9Q1+O3V13dJjpp59rbYj5fM/HwIEboCIGQcwlKVrUPVsQGFAc2Vgc7ZRJ/9iALOKMgvBm+AqPaYg
G2rVZKfdtLabU/rzX/z6i68vpqeqaktpG74OLDeTn816qya/4jnJbJNwI58DxmyJJLXaUen8rNQh
s1Wf1KEF0W9+iobiI5R3zmj4p0Gr041wYG3zkvpAaUCn0fUqgWT0ci91EZu3i2ouxdqoPuQdrW9Z
p24xylyZ4uDTJDynq7j5yTW/j6winSRIWLbJGQGsKnvTu8O0xWC0ZWJ2QhfBm6znQtcVZXIOsrG7
g8iKulUbJG4um1uwgqsLhdGQvpzzC5CiXMEbJz/PIh81+bPYozPaN0cxigwbCjgo7GCdaP3seHv7
XT1CZ4Nz7ycpGmo4y3hZ6ksNItYiPsfh50BHTOx7xQEKt/JVa+Oi439WUqAtl56g91PoI7WRtq0V
n0FtVIcmSA+FWdNT0v/k2XbSGuPP7WGtLRmUEPSXEpxdY6jKSel9z9Ljcz3qjS0G8cfaV91CVv9p
NYXpA4xK+oQLCOzQYvcldI9K1jTF5wRSlwoa2+Jn2Xy+PZarA7ywsdh+kR8GauSJ8ZkX4i9V9T9P
in4P8oHaOmLFfv4MEdYW7ea6TQg+IQGivLKMESbqHmM+qDH3aGjXwQe9L5xG+UYhRO0ezHqrOrq6
XMp/zC0bBwSIp2A5UOJzTyd1yttQ7Mqd/282xSxywZLM9N7L+BmBRp+ekyo5JzLsk4Nx1kbrPPVb
ac+1IwWkRgIQOUsXLp9CvTl6ErydxTmujeBV9Sftc1QGaPd9DD1c7u3NsWoMhDtoq1nIYVm7GbXM
T0gPQEVSVU6uUprKw7tZBg0Zvo17cM0U7fQUBFCoo/qgvD/DiVooYZvWxbmt8Ub925jDwDD95Klw
e0hrew9kEi31+PQZ+fveTqrlbawoQn5G+Vw6CLHo74RJO5iR9EuXow9ErY9iozYbEznfs+/iLU7Z
LAQEmf7MuP233/DCyQdCVItGhNVGfpSER2sjAbD1+XlyLz5fxGGbhaVfnKHljxyAnLfnbO0AXf76
xZzpUV4LMkR+Z/NbXvJu64advuHqtkYwL9vFCCKtoqNnHsEEp019UP7HCVpE8n2kVmmV8vlWPAnP
kny8PUHzP18ur2WQnqDhlYa7Ze5eBN3RQZZRnBthOubp/dDTTvclyl8zmkblI/TgGwZXTgsXHqxE
KIERvVvzdF5MV1sNStZGVXbOxBKwbuMLj0ZcjbaVy4Ljj5G8sQNW7aGlATEz1q68zlBNuVe2A/as
Q/SB8ufvbKuV5++bYzGJ3HXEJvqsO3JVANFGKdSFLsjOqZ5GYGeGSNj1nKkdICXTKF6qQNhHeY+4
mvWpSYV9heZPEo8aFK113JcvskbVsAilyMZNtx/zCWaf1oSz05Y7v/jACZUmezQT5Q47g60XkFgX
XSo+FooWOkWpi/siCytb55/ceZna23rdhg9+EHm7oerjl7rUfbvxFc+4a70u+gyJEMuc73RfdRIS
pvoEbw2pk85OkiHh/e1bp0AUp0decsIdkDvPYX0i10/STDooPfw9EtgTGGDAHtlymX6DvlByxVL6
Zube1yIUxvoAgQngwzAW971gQI9gmHWH+KChZvBnmH8kpfPeFEGUbWvwIRHmxf9RL+r4NYEb4ixK
gZU4kQ4FgTcF1V0kKaONKIR0jx6g991CO5EOZhgQdkIcyrtE/T/SzmtHbmTZol9EgN68slw7tYpy
I+mFGGk09N7z6+9K4eKcKhZRROtgzEsDjEoXGRmxY+/ceMpS5L7NBm5YhT7Q12yctP1QJMNrnWUW
8zLUG3tr5eiDS6TmInKYVNuWRx8BglTjYcWF2b38yhplI+u8snd1ympktnjvsrkWUZTR2nmWGHrm
BajlRfN3JXkXDU89E3jfCax4STKUHH6q5kQAy6dQPMxd7bdR7qEz7TrJCx3kwDc2yiwrk8Xlz1OE
O5LXlrYI10JF8we5rDMvCx/9j9YWPdHa5w1WQZTthDTP4hYuJmNuFCQTPSv4PCS+q5Xa4f4srVrg
MSBkLlcSG05ZypEU5rkXVTuj+2JulVE3vr8sXZcQTGd+z/d15+AcyD3+Tz/fWGymwEl8Q574vPUM
6ruN9/c/L27ShQ+ksw1eIdrSyfwsL5JmSoM6TMrUm81u15Tdo6ZBEuHh6h5laQuJsTZVl8YWB88e
UoN2uiL1JgVGNFdTP94fzNrBE3A68gPweZHkuL6k9CQbaaRnMDC+FUnjdnHhZsp+S9l65dxB+EOX
EMG3jPjWYkn6sNUo+2QciTnYa0r+Hr6SB39Uv98fzboZwDl0aUMKtlwaAkS0J/Uo80Kt8ygyuMOg
PpTGdLxvZiWUIJ0iXuhsgltsZUDfTabJQQ373+CqDh3hQ3zQFQQ/35vwHPr94PpbsvUrG0EsETE+
+VqhCXO9ULGes+eUovbCs5Tlh7oo3n7oUZqFMEuA9VDGWuyEzIpr2yqKytNQ8UEwfKtesnJsIAij
zQ3CLA6NttgCUeFoSdKqpWeo++zDh/FLPe7jjazTym4WrZQyIC2yXTeUpJWO/GSc+qXnpNPHvjxM
UQwWVbIRSfmT2aLwa7Or+f/yKWTlil7FI6MZEUXv+M+7v8XWllvwqnEnwjpw03AwNSxRLsdsMdTJ
pv04bU3VqgEh9wCKgqb/5XLLEh4eXHTtUQiqoCJ8c5PB71QsihVkTOGF+w2lu4h+U6VwrCGrmSBL
feja8Lipfra22EQM/7GwuGZbq1JqO+h5jgSpG1gqClPBQep/FFsdx2tTBSWrI0QlyfIsscdhNE/1
NOqVF/xdhQ/OlsrT6ueJ26nFCBy1LA7OxUxZUh/Ik2lWXlN8mRBIgI/z7XsJtuj/GFic7HhISshw
MKBnJ0U++a9v/jz1VvJEtPiIDt1FPKJ3VaabKN55TVT/qzVE9Wq+Vfi8vXKJ/JFXEmUQ/MfCd9hp
OQNTGkpPQ8PYAum2MUMrW+nq+4uthJBIF7YQrXpD2Dwm0vCZ5M3R9KMH0nsbd8fKal+ZWsyWNjYk
h0JMTbUrD67y+f5irNyAV58X5i82U9HNalGjZ+NZ9QN+z6csNbzd9ZEx1jWEmMDA3bTCSFGdhTTF
F55uFpTZgfRIzrRFA7e6IkLQgdZlhHeX6cfM6qTC9AtWRK8Oc9N8b3T92LXZwS+zDS7/1RUR+HF2
FmXEZbZJGa0QNK9denHyMj90ycbTZnVFLj6/OH2mXIVqh4KNFzfJoyUfGuUw1Mnj/WXfGsMiOqB1
vR9Jgpdenh1txKUe/qfPL7n0eQ0MVRpbpWfCjItkwxZwY221yZVotL9ZZC6WeVkVtfMkLNhSVd5H
r2Oj/pIiPzq3SSA/6hoCz/eHI6Z8EcETf0AZwj4Gnbz0WEUz9SP80IU3pLnybm6tcKcmvYOyc2ft
FC4rCG0j+3uqReoWTm1lN8BcAXc09zq1uGW5usmSPM7GKvcm6ODT9qFOHwIAcvfHt2YEh+xAIgcA
CnzatRNIMyetu6jIvaT+lZXf/eHVL/+6b2JlCgE7/NfEYsPZiYLou4mJMvrb1KLH1DnZvrMbHRrg
gmMXvrmGKaDuKtEpoHshTbDw0GE227kq8XCH9s9tYaqhOduVMth5+/dl+FOK336g2I5cyUILCfjt
YnyTPkl034W4aQNdIED20x/E21T1TTKRFPqMmy4gybcHUwurwjP8YyD9Gqy335lX31/MGLJhSZuP
BW460Vx1/JVsaVGs+By2seIgHQ67BBDW613WtbFadLIUe5a2gyM53Qpb1naxyGTSLkK+luji+vuk
0xQgS3PsJc7O7x8l6VC9mXiLXXVpYhFX1IGfy04wxt4wVAe7Gzylq6ATtE73D8vaSAhUDZGwof65
vGEilGRli5qGeGQ7eOf2lG2JPmyZWBz5sHPU0QkHypD9XJ7somkA2cX+AQZyef+/jWZxNCo/jY2x
mhKPdTtbQwgh+ePcf7hvZOVGAFYFmv93rQmGvOvFr3rbmWE4pHybH2LtYYZwt975P+4bWdvBl0YW
kXc58hxGWjDxJtP5Z5aQaPaVYWPt12xYQMOEtBedn8tOGnWcldxQ4tRTDcQRd1m/8f2VhecuIxmv
/c6vLOvPNUgyx/Gj0pOar9LY7q3iQwvf/Jsn6srIwpeMdWjTxxHzrm4PVeGq0saFtTJJV99fBMWh
NMN2YjAIU4Nctv+QbKJhV6cJvnqo0Kn7koW43k9RlvVZFtgFCSh3+lY2brKxl9YNWOLCdchyLB+J
llamKAfOhdf15osxlU8o29OMvpVFWbl3uQj/a0bM5EV8n/RUnNCPKAC7yG7fn2ZqL+PYQav2qivf
ovDbHyy8SBCIpDz/LBY+52osZIVRDVG7o0nRVZuP9y2sDujCwmLp/cKgOtbIhafk9oODVKKCWAh9
Y6N11u3Yjbbw56vrRE8qFTKwpFy+1xOI6kMcyGZZeLMaQ7Q5/zsNFRw7/paMkthQNzHmhZ3F1RKN
VVEaVVd4llpMbqr25kFpeN7nYwetg9VKH7J5yDYqD+uDE5ArYmiq2ItdbvRJ1Qcmu2Og/l+dOv8p
6DbCii0Ti4smqgpKTi0mnEhyzafgU0xb7P0tsWpCSELBgEw+YQl8NEb6KtuaUnYMG0L/y6leoy3B
8tXVuTCxuF7KbM4klOFKryjmXWJ4ERqapvlPmPyj/EG5gNYtqI3QF9JvZa5y31R0hDhyrwudnVqk
7/ys2DsKip/prP+lZMZWMmNt+ghqyBmi8ciLarHztFySkXO1ck8tlEMURhRkQ7dJtmhRt8wsXMOI
y1ZCi3FJ6j+UfF2t+mls5fPXlulyKAvnAA5oqmrdxga6XA36XEbqRX3ltihOm/OH+9tuJeQAE/Tf
eVu4VimAEztIGZDD2uj1F2Pq971akHHYOEJrt51O0hh/SW/kDbRKVjMEGRCu9dTceKZ9+EULww0T
a4tDSxlgAP5ZSU8H5gRqjD1A7cjVpvez9KVzjvfna20YlzYW81Urg+RrvQEWYNyXNU1Xf+AGLr8v
xnhx1RmTSc1D4fs8+4AZoXjf9+6mJvfaqgvWP6IznnpwoF5b6QE6VaY5Zp4yqrROvK/bcq9lP4st
uufV2QIJSwRoihLYYjSNH0UKqd3M86UPkfHozxuztToOQGfQOTm//eb1OLRsaJyoMTNPnk8IF7td
WMCGcPrn/pqv3dYm+DmRp+FtvHzJ6OEYjFbJo1Ka811YPnTzd6166sN+b2nBXm+2As/fmZ/lNco2
NlVIGUU3+mJ5aGdOIadJC2+MjfnZkox5F0u1tpdHRTrFNnIDZt9/9mW0okvVmA6B0BLph052qZB1
rlKZ027StBr+GKnYRapTPPlwsO7vT8vacUOXk64z8ca74bqA4moYptbB5eZfErV0Z/Or2v3B3X5p
Y+Fvza6UJUWWck9WPal6Xwvp1K1SxOryXoxjMdsztDxB5uCZGqd8stThg6XNnwtVe6ricg8xFvLI
JEn/t7lbuJFMUft0sJm7+mtmAWDZ99WfWEBKhDcS9XrQutdHA4UFGIIrsovwqO+q/jHsfwDj3jh/
q1vgwshiGGMGDfE0AcNE1HKnS5CgGrXbxJ/+YLKI7ihywnxHRH49FEtSelK9JgtUPKNnc5pVEpY8
ae5bWbt2Cb6oBosUHzn+aytxWWndMFnEeD38gdEnvzhlTu1O1acw/ee+KTEty/N9aUq4tQsnHwOf
U0xy/d44fhn6V23j82urgmuHZAf9SPANi0Nj5UZqJb4GpjNIXwJbPSpD8CiF9tuhi1zmliiHICOJ
/70eheVX5Hj6mbOpl7SeydJZsu0f92dqbVEAThi/4X23SaRSgSZGmpPCw3tlMDeHR5l+rHI3KIf7
hlbmjJwb6w4ASBFe93owdRHkvqRZNAS0P9P4UCnHxNpYFrFNF6su6jrQxdJcxL9irBer7hSxhNy1
RDNA+e/gP7Sms3MkdLvzx6gM93TTbbJErFyPVxYXz5Yk4TGYsAnYZ6ObaO+qgBZNSlcmnY1vnz5b
g1IR1Cdqoktvgxh5JkcJjQ6thPR8fKyjimbQjfhudThokIvmBtH2vthwWpaFs1WHZJWCr0ZWntDv
jBvUA4utYt/aZuDtoqLBATuQrovze7FSXU1FpujYDLr0l2XSa2l/bavvfzBjtLpArANS4KaTNlDN
MphD1iZX3Vnaa+F7efh138TafIkHP9ReQrdzmZ0xiyqy7VoXPUJwoyQ0hCjjXk4Ik6aNY2queDSa
XEgxARGiBeC3fujFjElx2891R4+Bo0fNuTK771Xm58XO0GKanv1MOiPn/T5Ko6PkxYiUSqlxLAiA
dn5YSg/trGRfITpJDk47N25VQmSXGHP+NfOn6GGY1eTflKrB0UGh+V1i1tpT3wfTyZ6l+mCUBoUK
FAUfYLIfPb8pc7cehvGUSHq8ZyP1Hjx+w7se9oB9LQ/qP0XaSs8mjAz0yDea81MuO33cqbnd7bWu
U/fzXA3/tnpc77RyGn7Vsxx9DjIj/hkUhfNQ+JHyZBSZtLe7tD9BtvM57nP4sYI5eIgkcz7JRagf
W1RZdr0Uzrx++wI4LT0KaRLlvzotF+KocP0GppkcaeaRTn+w7JxDBBTArIJZvt69TawnaYQ6jNdW
J1lyX0fJLeMNG6vrTWsgOSydEvLvDuGL9S6gn9SqFBtZ2Rxe5bw+vHUMsE4ydopEdE3dkMAADJFy
veEE+lPxazaUQ1unfw2h8pKp1obruh0KnCoKkHXRQU8P/8JJGsXYRz0qP55/8jsKLo/3R3JLTQwt
AFU1Qd5CevLmFBYF6qapQh0kozpJU5GgiqdRa1cX9OwN7VNQjM9jLX+ffPslTeYTZMlf5XirVn7r
C8SvsOjLQf4Y/r3F/SYneS1nsLl7wAG8MYof5J4Hv1E0DzakSPeHfBtQX9tSrzegMRY+wHXamrq5
PhZKuzfnx2Ruj2X9wa6hgN5y16srSOYHDIiqk3JaXKxDV1s6DwVmuPePZaC89Orb0bUMiSwJu5Lu
uhsop5LUTmuTafQSGVcR/GoAv92ftNVBwI/Ie48aM92Q15PWh1IetYMWe/PRMZ/qLfz02vrTWA3/
N1x3vAoWd2cg1Wph9BT9UE56n6awnMagqCMr/gQAciMwXLUFrAGsOdQFHOHroQw0DidO5cdeDN3y
Y1Yj7VxbzbjvrTHfh0715p5xThi3HNSqZP/I/ywcXtJPvuMMMXtbPSU2aDjSZMe3rw60FyJVwgPk
Bv5sdhW9RlaBiTGwjuDuykOn+sPGa1ds1GWESLkBcC0sbbf8aeCu8obWB0pz06e4R7vVzZMtqphb
G0wWcSayhuD6eLhfL06RKrpoyqJmmquwwXwxqh/2fFSoPQW0jN6ftVVbFugi6o14vyUmvWlrszXa
MCGnnfWfTPKaO4PXNrU0zfdPyCVaP2Y/NDY8rthe17PICC+sLtyPQ+Ch+BnboQ3HBxFB7EytU3YQ
WWyJ8KxasuGUIhZdUUUP0gld+TigXbT4lo/0+A8fVHMDqLVigy1Nh6POerHNF5sbKkVtqkMn8iLe
cXO/d3J1r29VBlacz5UR8feL6zwQqIw4xkj2tw7zdkzi4/5OWB0FpWCWReAZl6G7PBUyjIdV7JVD
tW9b+S9YMd+pQbeR9FgbB/3ICuTu5LRBaFyPg+4OhDlTlXF8UZvPUvTx/ihWPy80FITiB3D0Rahg
q31LUM3nfSnZmQ+QRW8cmLVggdenqJjrFiWSZZvLOGXNrMpj5NFoM72kqvTRUYzsWBN/Qq1C+G6N
xY8ame53Zj/0NHW1+ZNdpOZLCQ34FhZldbiIKoDe0CkaLtOQuTRV9jDqkTfSu9eP/btw8D/fn9GV
UAHsISVJkUa8rRPBJaJUk8TGS7UvphnuU1k/hc1LFTt7JVT35Zbw0No+5AEOFg26Aerii9MUlmba
51bG1eTXHzKjfnWq6AHp3a/3h7VyA0LNDjEjT1WexcvLXIPruGvpG/Zqv0ZNXf4eFv6jA9lN1Onf
7ptaHRHyVQahOHfgMtq3myg3isiOPMDskBtZxeuwJbW7ug8uTIi/X3iHSsT6cski9YNS7AVGbGfG
6dbe37IiBnphpR7rQA4qC0eXPKjaq/F2OCcX0cUoxJpdfD9r+7pobL4/W9lek8ezUQQbgc/aEFh1
8GF0/dCJsXA/jUHPI+9e3E9+yOp97N1f6pXrVHEMkiyiB4sIYfH5QGvwr7pNnq2F9OlZtT860V/y
+Gxpb492cHLkJuBoVG8TriRJ43Zsk9DrZ+nYIxQK3eWb26rpdRcZNwFAvs3lIO3ROuKZ6oWfCseN
ftyfqbWFuPz6Yq1TZ4rMIOLrDoxO+Qvo4/vf/50OXMQYVz9fLNXFZqpLGuKMRvx8pdoXmbNLGmUn
xdOhSMf3ZijB8tuNv6a+fRfo4+ey3MqLrl0UQJ/gYBNoRJqyFnsBn5+2U1cFXpCo743+XLY/cqlD
cXtIkJ1Kd7FmnPJWOWhKfDQD5WOi/MF5vfwFS47w0ZD9Ss/5BY2pn+XC/9xHzuP9aV7xbUDhqC8J
kLpgerie5cDUq2Go1cCTnZdRepfRGORsnKl1ExYcHOT6cNcL3xbaZmWlmhl4kXFssqdZe5L8rc0i
As7FZgG7ywuFNADEyMvOTzNC85U2mMCTMif/ploIyo+T0tOq0EovCC8GcGiSIyosn75yh7RUiOqU
a030ZidavZVaWR2xRq1d4MBFtvt6UoeyUGt5NEKvVc5p9tWofgXFRqL2lj9eo0VM6AnApEJ7zBJ4
VmRyT2ScRx7+9h+Klj/DQN8l7a+26o7A9p+7vP6sJWrnhq0fbsRQK2ef5DAxi+gY5FpcHM3WDuNE
S+zQgzdvN/41R+HuD3blhYFFFCjVE2LEvhV65fyiJC9RSVnyzd1FzB8NakAzQNXdhMudPPiK3JQE
mnN1GOB4y6pP9wexOkuIEEO0DN4IbN31LrCTLm8bqY+8AEWkXaKNMoTd2RYqZ8uK+PuFm2xjXcvL
ASso1Lo6GJau2uL1W4kgmSpBTk0/4i0pPHru9NzVWUSSu2pGN5qI+uO5r5/nOUweplKZ3jtyoO41
a9zKHAr3c3OuBWkKRTDyAktcQKXPsTPoBOtS1T2ZY/uU2vMndeg/B5O+sSFWD+2FqcWe80fwrnmD
KUB0vtt3YfmqFvOws+V4a3uvrhn1PMHjA9Pv0unORqFJcU7Ub3Wn/GPSPtzfeGuTptDGL5Bugop+
4X78CH58p5sjb9JOaTG+2tqLkna7qtkST9kyJLzyxd7T5FmvCxtDdfrZ7/RnqflAawA9G1twjbUJ
gy5KkOgI1vule/fRyo7zQgo9Pz3V6sO0kRRa/TzJE3IMNGrdUh0FaZLNJZ9vnNfhs1/9wQUIOhgM
B6lvKgaLnUXZqFTiqQy9zlCCvTUH5ecxMIYXs6bf5P7SrwYt8EM5ousJiNYyl1FOZROXoxp6UyO1
Oz8HGzgmSf1q+e1YwhqiuGEUnkYz2pOi6vdGXKJGk8jmL23onI1UgQiQlofXAJIkipYkqJYcACh1
lQOtdSAUU6CJlDnaXajN5VGxc3tvWX2GhHaFIEjufKYJdNy4pNbOM1YJaXiTCPjM9eakH6pH+9wO
PHO0n5UUFfve34fp6f6Erx4BizUV9yAJuEWQGGZlHs59Hnpy0f604+I0zc6vpKLg1jYb07k6IGTt
AXvRiE5nzPWAhJClMdhx6ClQtB2Gairfd0aVPw1Q12/M3ZrHJ/gWiQncPot3bWqSur6aInYRYmvj
+yYFpGNUZ6Mxp30wKuq7Oqj0vVZX08aTZXX70joOEy9lYVGbujbsSJGJTu4YAsvKz2Xo7JFhcNt0
cqcSmjjKkKnVw6jdOLTuwIo7UP3wJ+3tQGH4VRCdFT0iK1IAcVjY5VymGQ/+kqI+ko/fqq0X/9rG
ubCx7EIq/dryVRsbY3cqBpjCzdI1p0dteHtDPoMh1hEAQdg4loohKu1HSoJomycnD5a+s7KPbz8B
9LADqIEllSaFBfCdFDNd7GaceWnYn5rqK2VRV2m/IJt4387a9hctbRY1KDzcklggQJVm6v0p8zSo
mX1Kv4C3JdBD962sLQuPFDyowsP8RuXU0IIcnpc+8+rpOKu7yH5sAe1m/6OVRdAWj0Wda9qQeQO8
XbVR79Px7xjW+lz65w+GQ64EUDANqdby7dXLep5ngZx6sba36l3ruH7x99T+ia8lYyLekWTIbtIm
PgiI2qygceqUrnOdOnsttPZ7ZyQbr561PYAN+BJI4PJsW/ilOBo1Z7SgZM3nhtecFlSu5hSnOWs+
35+3VUd0aWlxZwOX6GtHGVNP0apjDiU62j4vg+S4SWo8RpG5NwP5OM/2x9k03DKNPuuFsnGw1qIS
kd7kaFEStZc1vqCJGxiwZ/iY7PY7HAZnxOmPG8MUb5DlFU3BA+Y6IFng8haXpIKEYT5FeeY5lfFJ
r2Y0faL9UDG8pNhx2QCM1xvXGsYXDRhQMjpPWRE/0ki9v/9DVheWtwVlX1oUbnMt8axmDgQAXqFW
7b6RKkRgbIjWARv/gSFCkd/APSKkhbdKsiSKug5vNYxJ/Ck3ouBIO2iQuX4Hvfp9W6sLCOoVlKAI
DZa3aDLXQWu2TK7SnJzXdktCbuvziy2a+ZZvdCM3SK+Y7hDYbvfX/d8vTtPN5oA3RHQAUptfQsvr
uDP7XA0gTyvnf6zyyYGRIcuftNk4DE17uG9sdQfYFBXJa6A+tURPKE7QjhDeQq5lv6exxZWb96m1
RT77m2vzZkiQ6wjuRNiCltWr1iksvGGTe40Oi5NTzO8N3z7ZUXzUg/6ooxtaupPblXtd3auz9A51
0fd+ATlLHPYbofra7AqCfyhWAV/eJCAy5LWCXKFj36Zd35mUb1WBes7EY+EwVta/0EBvaQ+tTTEF
GZQlQJMCKBLO4OK5FstDn/gUM6CXehGgIif6qqt/31/GtfsTNi4F2CNq3cT91zZKcw7afiTm1+yT
mhyU8Kg6J63/g6ylyMg6xMEqZsSvuBiJFThSmFbQ+lFAPFVtdhpk5XVOt9Tw1sJgtAyIbhA7RRRP
vTYT+QqhtuPALqZ8c8xw5we/5KZ3Q+trZ2Zup0x/4DAu7S0WSNcQt0R7BoeR7lLjX1XduqfXXIYo
CMjc0RRXlzug6Dl/lZGIe/oxCp6NtxdnIBCDV0pEnDCnLx5DWWb3PCfshLgZAk2pdstq3jg1qyP4
r4llSpxc+5wENgjfPGyzx2ms0lc1DIYNK6vZVaIlWusoAOCMFoFGN7RTLdfARIwos75N/hg9QGyV
ofbbDw9j4ienPguVx6pNfWA+kX7MOzQoN37F2nklbU7pllQyvmrxI4Ie8vnW7Il2pBlN5fxrMo8P
efp2KkDB02XCKIlfoCC12HXWHEbKnIkOON/fTeQDhq2sxNqiXVoQf784rlPQ5CHN/ZABOq4NzYax
Ecasfx/OC2IY8Dby4vuG39ihVcBcOdvv0n03brw81vIYFLRFnzI1emOJrEi1ArGBkui2119sePhg
ftn1IF24G0L4nGN1ZygbI1pzo5cmFw4uINSG2A6wb0toYhfjLqsfVap4Wv9w31//Rhgsb8RLS4tN
NustcL6s5XkYWQ95nTzkunnosvjYRcbTABOLm1rBkw2HgSO1f+W5uc9t6VPnxxtP/9U1JAQlkOVK
5G6+3iNWYPVBMRDa62Pz2UmHJ5DoG2NdM0ErBeUhAj+h1HltwqhQ9C4zYKK0foWfbD/zn20IaL/c
n9G1SwMmABE20bNPZ9W1lb4AMzPZEPeP5rgPg896TPb1XWG8tKiaW9KH+9bE15bLR8BENghJFwgq
F2MK5DloxgzUnGbmmVv2zkOWOo9hkr4LEu3ZSfutB/JaXZZ0wn8tLg6bIzXUz2PQbVPcvOvLLNzl
cv009ag6jln3jDj9UepNd4L42LUtvUJAakuzaXUhL36CcJwX/kTNpnmO5gwSj9odtX2YbTwz179P
JArXI5W1ZSxq9IirOkrFPRZ8UNOfs/R2VQK6VAQr6v8bWAQWRpu0UlyzalE2+UCE88dOTn9q+har
w40bgZOY0J2OG6DepM5vXjvRWEyWZJ1htTcfwxhuuDmc/b1uDV+cMTY3wrJbeV9hzwHrDegfoOhy
7weV2lmdldln3ZnDT4YRBu9TtVM+WJmm/BvNTrsXvbJ/tRW9RnOhqlDVAfZ/x5nNEreHd/qx7CL7
nR1pwz6OrOCxCmWY+aRmcMta73ZBJY9uWyfWLmzq4SU0ZsUb9Tpw+6xtdpbjO1+rnGOWyUrqNnK0
BUq4uZEZH3NJi6pFC86NDrSjzUFmtol9jvp911T8+kNifbp/otdtEESB7V1BIxakRf2KDPnZhjQs
cMZjVr03Gnsj1LzxG79HAoDKJMy5Jc6tZb+DnyK2z9pcu0OoP/iB/opTO4YJ/AuKJW343lu3IQzS
biB60xEJXdaMZzvSG9CINjgG6XsfaR/NqHwe6VueZhXKgix8V3Y+ZDzSIYr1D6mTb4A8b870wr5w
2xc+I8n9RI7In5/Htnvqk+C5NbaYsdZOGzzjIkUPrdTNe3kI2rlW2OVnv8nVJ8lR649j0fFAMRP7
UQtHfWNOV4fEy1Ej5BGylIubJlL7XldC3Tkr8quR0MAcbEkgbVlYTFqKsJNUgTU/a+NRRdnyrXU3
sSZCLY78CDVyQ5i/WJOQnjknh5/v3COVKaEZ9+/9o3Qb3AgD8MXRPgMN/A0t+yRJdTHYo3Me8pMZ
PHX/Wvmzoh8i262nw/DDnw5lsUutvfTtvuGbiBG7otsFZAZeAnTG9cBUe1bborLtcyq/Zv4Xldwa
6JMKWZOp+DrMP7qtrScW4ioMEAapkssEqWugS8kp5DGLnTMsgMcg9l9UKXsqMnt0tZqW5Bbm8oPk
t7v7w1zbHpdWF+vn1HmYNVLgnMdM+QTJ4deurLcSdqtTSc8bXSfAD25wnrmvI9gOfetZn7td4g8w
98SuNH/LWq/TP3RNvJ/Gn/eHteaBBXMxeRkhvrRMEg1W1FtVaOCB82c9OZn1Y5oe/icTS7agqm2G
rCT4OAdx/MPplI+17Mxu6G/1iay5eSgVeDtywKhOLlyEkUV6mfBePw9R+VMzyse8T8IdFD+/lNjp
oXHV5dP9ka3uRIF2Ee2QdPIstn4J9T/bv7fPpCfHg9O3097x7eighXG2k8GlH4KxKveT7lcbc7o2
VojAxcEDsgel8vWh89PKn9RRByQwP9awV4UUDE8wolpvTrxy2MDCqKLLGCrMm6usb2W/L+vQU+3d
oD3rxkahd+1YgQwBmw7WmDb5RUyf20ZTpxPIR714ltK9s1XeXLmnqKfz3qcqDgHXMkdHHlAjtxBY
574fT0Cn3VExDvnoteNGHL1qSKCrAIPz6loqH/WtBPa8H8yzXwZuocSP8jg/dvpLmu7vb7qVGaMj
mnCJxaDMuZyxyKh0uZBb49zFplu2roPI9H0LKz4B/DzYX2Q5CZmWWIY6MIphjlXjrBvDudKST4NU
f2rT4u1RiuiA4mkgOD9uUg3oonXtbFnGOR6ea+1R3WJwXZsoAhNan37rfi9516JKof9pjIxzr+2T
6VS0H+9P08rpF4HPf76/2Lo06sCWMvN9eTgU37MmOTR1fKBF2s1Q3EGY77651eEQ+cBrJG7Z5eu3
Vc1ktmNHP+snP3jIkw1fdlsuIP1HGhOgIxTkt51BEsQeZYm4/ZkEmfw6+rPzzc5TtD/0qhddpeHe
Gsz6xc55EmhZLu8ilNZPcH9FJ7uzufFrDR13xxxfnCF/M1+m+HG8l4gybMHaISbnInqia7iSZ6vV
z8FgfyRMezDonqZP2zd292d5xbFCzGNSp8AliYf/taEslePSN3P9rCFvhBHXSKtdzRNIiU4W4q73
ra05DdJsHGXK8ApiN9fWZpDlZTZl+lmVzmqd77WCPIL+eVb/YKvS+QzsiAw/jMli1JfTZ+eNjiCm
cVadj6GFCrH8bpY/J/pLIT13WwHhmvsw8EtCCoV87vJuKsOkMCsnNc5GMPQ7Sc6qvRF1lFkrS95Y
rbUzcWlqkVuwfZL/BaJH53j8qJcfIFPecIWr20F0UOEOmbllTAHMoLeHmkM3pHZ10O0p2qelPD3G
lgJFUm9YL2FY2xtHcdWoI16qUDZxaS32oJmlnU3xH/8rq3s/DQ4JYbxuv7T5hzD+eX8HrjkxIfPB
9c5LH83U651hqGWTJ41tnHM1/1cPy11u5Y99rXzR7fbvacg/+ZW6xUO9tkF4F9PaAkaQjNNiN0Ku
MA1Oxm4swmFXZWdFfdCsfONorW0NULzUomlTpkizmMTcz/JgqAz93OSvZR+55hYD3eoodLQU0Eoh
AFv64w5MlUb3rn4u1b1cHEEiR1uQhZX3AIJh/zUhxnhxbGMlqq2ZNvJzR1ZuyiRXiqx93/zbW699
/nc/Bydn/Hp/P6giTbZ4XZHvIRRDmYcgYMmOVEZd02XgkM+wMLfv57EPn6IwMU+6AgzOKAsE5cxg
dOd4lndzbzbPtd01r3UxqbswiX+VVjmek2DfmOGxqIuSh7pvncqhSdwqAwPm9rbdbuVp1w4MRxFe
cwoXNBYuNpROErO2BvGbR9q13VZ7cMiaWW6v/8mmEml1ojzAcsuTqfdxPiQh/jqoYjfOwEohNbTV
J7k6GqJVQFkM6KY6oMpoG1pVp59n+a9JxetYjttXP9S6dGNli/p49ZhwCEUdm1OyjI/VlBymPMy0
3MzvbesRYp/7+2nt+0iC8koBGAKuZ7E0TRpmgaQSJEll9LlGXS+Vt1jD1i7RSxPCxV2ckjAc5VZC
vf6c1OrsOr10DE2cJSHsIeizjR1wWy0lEhEtpgSu6JfdoIiQVE39gGzwOWgCc1dM6V6T2ucwzg9D
p32XUu1dlFUHNY++dHO+UTdaHSluk2cl4QnrdT3SEsJVZahlbBdtva/rsTlIiJ6fC10ZjkY6VRuX
w5qLA6WE4rSMl4GWeWHP0FtoEGfrLMkK8onaaZhUN3bG09v3CIcKMBSZe1qIxB66WEBEFjSlMRvr
bFZnX3qXen/weZTtf1O58hZYXHFjpVkh8Bq4kKdTtc+Dx/ufVzV+3tJjUgT7z/cXs6TMEMvoMd9P
KSwbsJ7G2bmaJ/O9HSt67JaRr50aeZoyNwrj6tT4csw7N/PdwQqlXSVn6QmqhvBoJdawSxSKPDro
la9mXceeUyBa1dQ0GhQTbEFBRfJQo0nlW5GG/sZAxO9cjsOBt1Fkn2Biu+kHtaBuxah97pxsl8wa
1JdeGabuaAdPOh3U96dtbS87OAReMxB63kilaWos100w2eeyeNCdL9NzBBHXm7UJ0Dmiyk+MAWUE
CcPF0jhlrSglVEznLP2Y5ujM9azPVjV35ZRcGVmcShk57D6NeRWpYXbS5xPCKMf/I+3KeiTVmeUv
QgKzvwK19TJD9XT3LC9otgMYDGbH/PobHul+p8qNCvUcaR5Gaoksb+l0ZmQE84+3p2vFj3q6fMki
LATeRM3TMafySMd9N/b18UX4HcCK2bs7T+Rs/WtDTdQl6WJAABf8LXOVfEp78eAVy8vtYaysOkwA
vYBaI6pKansIehfTwWoxV2X2Ap7P3v3UV6/v5lWQ40BXiFS9QGimpuU0px2o1ByM5xHUICHZgEis
LQUeovIeQGT5puMxRWFu8cbWiSF/WomodjYySStRH7ji//2+8qhpQEDHkbpw4pHXe7AL3I/d9DRX
IPU0nUfNW757pPgK0uoNs3KbqscfWwuPX7ymQWAlf9aFFyZpR/w8a7y4m3asivQT+6JBZrsLgZR5
9yZAqPE/S+o+oxr1MqPsvNhvtHOWOJ8Smx/TxfxIifj130wpD2zXTLSsYNyL4dygVmxHi8ehjYvM
uvhx29LKrrgalLJqRkVmrabwnsKOch5oW+WplZMDvCio8MAqSfAylF7oYnlENTYmpBDgnal917h1
oLu7obcf51T7m41wYUm9L50cdAbSaXb996oygtH/6Vlz1NhLYHa/6FZ5YHXiLswpPtpLsjqvrBIu
wSHA38gXw4bvXHHQV1OnOGh0ljPhCzidGh2czp5Mn8utIGBrEMrhSamgLd44uGimJ7f/YVmH27tr
YwhqBw1uhNHNMkwS919m+5ueW4FbbnVqvG0EgE+72GOuclpY03ptJ2rk97oZrzf+YlnLF+q1DyMA
/7rXfwKbz2+eaAfwse3Ap/dYk3H3NwOVRQ00cYCaQgZbF9u8BE6498jsxjz1P1CoCKV++pVP75YQ
+zPSf83I9bwwkxaZaXWaAFjEHx4Kn/wEIzWqvmTjKK0uG+ix/iAPUP5VtoXhz5x42uDGefq5zr/x
9J8y30gLr/oFAEn+8OADvKscH5q5lZONqRdn2qNdN4Fj08Cjz6R8vr0wa6AGpJ3/NaScIuhf9pPF
ga9JRBuhNzr0vCTsxo8NeJqJ+AzofD+4QQd8j3i33ohcLSnvBQ0r+213uZMZxcDz3Iur5HFhp9wK
6btbyxUTyoYgheHkdQ8TgFnZ4yFr3h80YAjIJ0sO5bd95Wa50CpNEZPkifuV0/EzOMs2js76CiEm
kVakWqxyduwu44ZZEidO9a9pms3gNm/6ELwJZeDk3a63E8C5xUdWa6cR/InzUrze3iOrexGxMMYn
wwi14QRMWXhe2NSNhwbU3ZHzpQTioN6IHlbCIyma+T8jipNKuF654GJ144noIDrWR/6j16zqc927
05Pm68P3akmnHRVdH+Q0WTbe4Kt1EjgOGxQc4CJ8g0QpgcgilHE3NmbnLquLgzsaUZ8MoUHaZ7D9
H0QmfvKU/oJM6ckBQRAtxzuPjeeRjHds8P65PefyfL8J2yQtqwTG4HRIF3ThyaYpXYaxTpx40YY0
oFk/PqR1zmKdduKpy3zrkBK+ldVZNQowjgvoFjyjCmbRBITlZr1wY6+8y817cLyh0m5Zx6XcuLrX
FluSp/8BtUi5+OvR0aKqSvwIJ0Z/gBbkDt+XtjUEtBqflnHRd4LU+9QYjtlsPL1/XmXLBbgTJROo
WsVIfS/X2yXFDVF9662fvHsEa+Pe8Y9iK/Beix0uLSmRI12SxgFrmRMX7GAm4eJGt0dirB1LdKlg
uyLJByYp5RbSk3JZysFwYrfkjAdMy73IEG2za/OOf1+y5hV3fhGQRu92U6aXdwC6lg+T3fHzMI3j
qaeZODY5eNKFJpxdUzobGZq1a/LiB6oPAiejmkMGrLIw6V1fg+e56gLu/IULvrSiOI6sMAoNDbeo
0DMUgyNzK2+7Ogpc8vDw0HIGedr1Xi07S08yE5c9TbxvnZXcJU79Jem3MpBrZw8eHsohIO962+tf
AirpaA4iJN+uI9ZxSIiID62T/DSq6YvZQpbt9vZZ3Z4X9pTt6fa+3WuzgaTjokfQXfqQNH+Bo0E/
P2R2wP+Prmq16IpXdg9BFs8BCCmkSdQ1+8nZQSOXtPfm1jtqdZUubMnDcuEvR2HmwoagVMwLL3Dq
744BufCtcH31xCGphQSHrKGodV2rAOA+zZHR1PipBiXRXLXHhmpoaShPt1dndTiAFWLukE1DEe96
OGzpJ8HsyY1rc/7JBUrIi/sJoI7DfzKj3uygEqFz08KMYYm4sfIjkv0709kKMlf3moumCIkllJ3v
16PJq2JucxOAKiOZf6dl/UBKawN1snp8LkzICb1Y/6avICEEaczYQHJI8tjvNO2hnUO+VXNf2QNY
fJTcgabA/aVyBYyZmCfUxpzYoXkgsPbdHjXjxnq5vTIr44EZdDiCRxhBgFpgyY0iaTow3OPlqZ+Q
PbACBzl0Qwx7M+uPoCDZ6Htbu03kpgYvKnpLCJBVygRmhT5oXi3dKHmyyGcoB6cPTrlEjetkT4me
Znd9mZnB4g96SJkRM1bsE/Ad7zKr1L8Phc5OlmVvJS9XDgKKvNgzSCZLbhtl65B2aDgBdCQGlaGW
fJ0hhWGiBPgXkw0iVYnfxYNEZWTMqEkJUChObNh5HqRmeVj08mWp3Feswp2NwuNte/L0KsEdmI3+
356rKz0NvPHqhXI4xrRACAmJgD7gRUjdUEhZxzFslw13snIA8b7ywKmL8tJbGhuGxGreuzNiETcy
u6B6uj2erc8r3gokkG6l6/i8PXyZ73T3bz6PwgWag4A+QfX/emt6VT22uobPM/ferz9sUlms/vyL
78uzeOE7JoRLokvw/fJEjH2T72/Pztpqm4h00caC6u8bPiPR2BpFUGvHXcn6oHO8KF+6r+i82lV/
yHm134ZX2CE6jjYiozVXdWlYOTv+5CPhQwRAIJyGUzGEow39JfJz8pLo9hDXZhDIFSnkK3la1Ouq
qCbLAbrFxk3/SvWzv3FNbXxevaamhlUTafB5qhdAbUHw+P1wVby1ZKIXjg+uXXmPOB3pRzFMZmy5
rRd2gJYebFH0G1bW1gP+VTIRQKfqTfN6n6V4eXDNjAk7lMt+ao6kO6IQeHstVq3ITm/UPqHioI7F
kGQ55ViTmCMxMJvuyYPsfDBrXYRi1pZ7ltkh1ZOBLleqHvhSe1c5OhSI6FkTPYk7YaboDEDPo+l+
hrbr1xag7aB0wKPW4uF8e4hrJ0r2JwJEAR6pN5TTrLBSwExnE9Bzft8Ap+lxtAyY9LsYtSmEgMYX
00emfij9LV78tZ0ItJ3sRgPnHbb7tatA51khnC41Y30YnjPm3xcL27iJ1248JOSgIwDGFLwGlL1Y
QR63zLzMjKvuqAnobmvRsKVdvLZsEmuK2rnsDFefjuBgBS7ArwFySpFVCIyJ/WTQYghI5VT/kH6G
Cs2UpVFSm/ru9tKtjg5XOfYL7r03pduq7mwTan1mbHTz+I177fzqgW474mTa6rNfNfUHaIV6NLgc
lFupXBxBXK2x4qSoH3OPHQsju0tqupGpXd0S/5pRc/go4M8tz1qYYYemCot3N1oi2ERxCDA+D5pW
KHBebzmDul09O/j+0j424m5IvnvGy18sig/QOQ6UZb8hPfAgKtLVqK3GY92+2tZ09PPkVzN4/82M
SnywoM6VTK1j4h43wYdMwAUE/UlwuIvs3XoIctL+HdGfnOrFlZ45+rBklWfGHIR9doYUUx64zoan
lTOvOr9LI8oTukP6OtdFCmg1KN9IgBeodmRube1ENxShzoDjmcxN6NXatkaODs9CkCNCUULxD0uX
lBKfbsU622nWMUsfabEROKyaAGQHFnChAxR1veX4IHJrZjrwy0v5ZUqaD2bJdjbd6nbZMiNvsotF
coyUZeARtWKhgbm2yK08shnTvk6LMew2drhcC3Wt0NCLDA5cKkiNlSzRbOjMNLPUjqGqYgVjbo37
juZd2Lh2OQR5SusHtgixr6umjrwucULOtTnskrHAwRYAPBd9cexdje3m1LCHYNL18tANcw3pLr27
84TRBNTpp2Bxh/wOAhBnymvno07bYt8zOzmmaDfa64WJbi+or7IC/STCMeDeW+dn0plgKbCXPgmn
qXYCBCRl4E/TEE4ZdIQ0RgBDrfVvtqZrX6S03k7LRPfQiRnBMIqI1j6x0CmMBLoRFJDI/GQn0Bym
ULiOrGrsT1BEzff6mGwlrVZ8n1QKAj8lWnrBGSH/frGCWkHSInUBA+TGDryKW4IjK6EMPo/eBbA0
S4FSxYO3Ey+BwJvtuOke9AyC5Pdde8zZViPx6igQvTg4Uwgr1Ld2waFdgMZTOy7N0JkDrm8891b2
OQhZJZ4YDwDAb5V9PjYdLZqps2PGP7j9y7KAe/39EbLMtAGtJuszYC66XoimR+2p6wDOZ9Yn8jDS
98ckPoA9oBFCEvRt57NIOSNzwuy4z340kx06DgQVl40xrKw2vClaGf6oAL2BdkOHcO6s3reAhfIj
02SBAfodDSmWdFNBZWVFrkwpK5KlmdX4U2bHqR+WzmOLJAbZ3/Y4a5cDUp6AD0ritDfIrpL6Cy1d
XNv12D/I9DSvk3QHao2P1eiBbMf2NipYK7sYHK4o0QFtCaJpNds6WH3aDZplxsDNfXddsQeS7P0J
/SsTyrT5eZqMY2kiNDWMSBj2kz8bR4livD11a9GpD0MeGO7AcvbmhquLWasG14znib32Br9b2uXg
MAto/wwUqulQBGWxhftfnT64TiRcLUkYq/iaRQM75whyxthhTyIP7GFj7la+D60MKU4MvUUE3soJ
LYUNfn+Hm7Fw0HLp5UGb5MHteVs5QHiZyBqxh9+PnrJrJ1DPCdSCZwQ9kPb7mZJe/zSYjO8Y16yd
NRnOxnN2dUSolgIIgQfgG96Wqe/GeRjRvOWadJcQO2rGDbezOqALC/IXXFwvE6gj/amEhSFLnirb
Pw5adt8OYJIaqq0we3U0FrrQUJWUfFnK+kNQYVhk+B27Y9C42i7ZJERacTqILf5nQX0oFI5AHobg
6SNo8j11gCmeJ/7Zm+Hlbu+DVUPo/Qa6GxH9m+ZbMFRObZkkZjz1/LeWGFngLWAAZqTdsiQnRYmq
gCH/15KyQBwNrQsR2HHal57urNeOYu7CgUa82i1b4oSrw8LWhW+TgHKVSN9zazTnLAi3ra5/hdj6
zmMVoOvexm39hxJPHZQhJTik1wYmTzlGFlnaPncmEvezXgZCZwAxW8xGC2g3xHlv21FVD3rgd4v5
ZObd8GzrswhMBP3g1WrpHCSO25hgEkrbXwz4PqA0knFP7H7+UnqzE8608x5M3nYnx9PqZ7AiFKGR
JvwT1q24Zwt8K+Rx7VCYTXbsxwQ8MOAMZnuSWNV9UqBGGLi8ckM3s5wja/v2o6215b2fJlkkiuPS
D6cWDZ5eGnllBLqBQzqX0WyEuRbOaRJVjndP08Z6RDyIJDfjbaSDW+cpg8RPWGt6e294o30GX0v6
D+Jgb2f7tNu3dFr2tJlEpNuD/conBL6D0+Qhoir3H1G7OagoKQkIH7TIsrp5ZyZeuQdoOn+ac9O8
8xPSRv2obzFirfkIKf5qor8T+ElLXiYXPgKEr7RB5xK6JQBpf2rSqKK76PZ5WjUhOV0NJHGl6Pq1
iS5pM8vMEzt2kp3LGoBM84DRnyP/ftvO2mkCk8j/7MiQ4mIoLm/TDG0ZdpzRl4zvsm638F1BpzAH
773BexQKtvJ3a2fq0qQye4BfmHUNBoTYn/YAH0IRExyit0e1PnuQDpCN7bJV9XpUjY2M1uyPiB11
PHnyBmnvzDwuE/2qWeVGFXDNiUv1XMTCuMUB0Lu2pfFajGNH4WLJHWl/p9UWn+GWAcU3lBMz+4LD
gD5FyZ0jNuZq9fOSsd1EvQtEQ8rbfnQszlJSm8DoNv8M5vhxqLd4BlbiUjyowMYMhI/caXJHXGyy
pWHG7HOD4CGcHIUXcd091tWLaM+avgXHXOuqgjFH3ptYEE8tmNejoJNeMqRhSL9DQPwMCqG9Q/0D
AB1HYxg/UivdWQ5LQ6Cunm/vuz9hourHgedyQOKKsh6gyNcjnfuuAPgP0arZFC26baz7PgOjK65D
OvHd0hV2YBQcHZie9pXMthNk0FhCJmAOmGSU2Pg1cuu9+TVS2BLPG3DBqD0rJBsG6NI3CM6KuxbI
rcRuAp7+8M0+SpIlIkYRZfwx13/ctrt2wCH7h+c5IluZ3bueBK1mttEYgsTMuyfLKe3vunEDDbu2
aS9NKO6RjwZf7GkmoMV66R/LfCMI3Pq84hUXhHqN6eM6zoYvpvvl/dlbqfb3v/lRHKDdcGNEwy+J
yas9Q4M6NaPbC7D18xX3Z1pDKcBWjwWYj47eBHhnbKQh1xyshZe5j6c5aoxq37VRF76lAWUPRMIA
Fu2cWYcewmGhrWta0Hh9ubGVV7cUkki4bFE8AO3A9ZZqmLu01UIIChR2lC0QsUv1cCx2t+dtbVRA
iqA9H4UW9P4qC8NSXLkcFbs4N6qgNZ4875FV34ri+b+ZUZYnEc0ymwJmRgMIYfJkuh9mvC+NNNuY
tTW/K5MzaFxCP/6ba7DuSeVmOScx5VokGmDVBuPIPRAC1gs8QWIfbg9sbd+hjQnPQHTJobFUGViR
1szwOfbdTMIpp4EFd/efLPxpOb+4SViruYMQOont8dPcvwCg/jffR+EcbHSQslBfzBCRyRE8mDg5
VR/Ndv6ho3QjXlhD/eJyIuhbgxoHEjXKXoaiUNcPTWfEkIK0n5PZT3duXesv5dxOUc2d4hVk5E6k
c4s/j5pITxUnIqRkSCLGkHFts7x9qRrdfwRxZP5yewLWtgyyheh3w3sUsZPy49plNNOJLkacmcUh
95kX6WR4JEk7B5Sz+77dLOeubRpclrig0I8EEmJl0yDPXAigVrFp0Iy074fj7QGtfh6JRDSm4yp6
Q6zlMZAuaG2GO7BCS4H7Iyu2fOHalEFhBb8fonXgv1DiM+b6vZVDlSbW5pjW34zUCzkA44t1N0xb
DNtro7m0Ra79oGBuxx09xWhAq45ibcmKjflaj58uhqOEMO1UzQKweBK3HrhpNVHXj1pDEsydTUBM
JvS93VfVsYY0F4AlaFA3ZB3h/YuG7fD/8bsKvgA8mgpUG+y40I1jtuS7qXq+bUHuYzU0wgkEpQze
28BgyUW9cCTEwDmvIckQ+0saWPWTxEwbW8mxP+HeGytA0qN6D2oqpBevrXSz25TMAyWCMVXOx75y
p2AGx4AdEG0ZeGBPw8905NVxSfQlYMJJw3yid4X9OJlWYgZTaSWh0zD7A5j7QfdJxsQKkaBqm6AW
BoUTZObHDtXtHQgzUT3KRbcrQGDRB4mBnAWchfNT6G52WrIRd6YQRb4Xs+N84XpJw5T5IrQtUe9G
syFP0Okeg5TwdgrcOvngw3fzgYdpetD6Q+nqw+9McHomS/6L2G36mlVGtbPHuQprDlZvrxTlPdxd
EUxLPe3JvIyBj2Nx1BNa/ri9eGunAM3FkkQOyEEE+tfTapaD29e8cGLa33n+HXIgt7+/tjnQlwGB
Yanm9SbLSEdjmisL7/sEj5W20wBPdU7U3NKyWh3GhRn594s9WBq12ec29qDehIMVjXzjZbc1DMWX
L6Qt0org+zbKM+MHm5yHLS5VuYGvN7gBRAVaRnCNoctO5fwwtLmfSqhzooyVuid/AAImA15ULOAk
KHtvvs/naYhaPtm79y4RDINjBNwVssvYU7ZAac+eUTBUARcdz5ps5zp0B6d728jbBbo2oizQUjJg
k0sYoe2BsTD1NhZo6/vKAnk5Z2Yiv6//M7afiu7T7Z+/0sUlfz+Sy8jQQ9hSvVptp2wwgdQGWGA8
1LoVTo0WQEENIXrXP7DJPJDZ0gOTL35ojNUPbdmqSL2NqGEZ7fNI17qyMKW4WfCBaAOdpAxzy08m
ngyByNm+rdinpNmSwnk7m2iHQ9yOFAxS3ijjXB8nogMTtnDXih1rz5tPyVYz/duxXH+fXH/fraF9
ZLkgh8nEA/5pYM4jez+Pbi/a1iiUjZ1Zi2X2chTMCaunYQt2vOYT8IaCSBugh2CdUQYxAzILWCgG
sfQB0h999ZI1G6dm1QSkxmAGvDZvQkhGB39qsLFisaR2UJK5RPMccrhmdrg9VasLAtJVwNaAA33T
66FxPGNsoPJiH4SsT2Zp5/txSuj3JU3T56Zd/oIHDHExMKdQWsAeU6OSuoOSLhMt/GnybD+a09fb
w1ld+YvPK/vXtHt99GZ83jAC4568WxUdGCu81wG4h58G7EqJRaxF+LVt1XYMcL/VHulWz9LqzwdZ
NKr16B3A++/6eBCn4qgL4dIUd7UGBGb6+y+m5+L70v7FbdkRUelaj+/b6Fd/9OuNyuLqrr34vPz7
xed7vSdTK+/88bMnAls/lFvcRGsWwJsI54S0NMIXxRciOOuSZcHR496JGweTF4eB840zsbYKl0aU
VaaJsFPbhBGnum/CYt5IXa2OQXJXWyi/gsZX+TxKQAmE6bkdm95HUj90JBTW7v3rLGEx4F1G4Rq2
rhcC4uKgWp08G++PE2La+m9GIGUILFm2RmH8+vMJOJYAp+VOrFeRyF/y+sPybmUgnDRJfgAvK1vM
1Zo4VBlsYVgITw06Qh2t99rdNLX18fY8rXk/BD6AaeLOQ9blzXnzGS5eH3RoKbQINCt7BMHeQU+H
ByB5o7+wBVQekmPIbiPfdz1p5iwsCpJx2Bq9NgTWgN3lRtIelnIE+oyYmXm+bfDtNpZivSCQMvBV
tPEpZ2XKC7OkS2/GfXfKvePWJft2G0sMt9xfGNJbfiqw/2cWy2ornk0olUNWmabG3l+2KjdyL6nR
8YUZtW8rZzr4MBeOiEEre/fQ2AmLzcmoXuesInGakwJ4vLLPT0vNBUj25+zlL6YRBXnIYSL6AwTk
et06pmWgEEP5P0Eep5rDqhMbO2N1oS4sKPHEqI0ZMkauGWfPIj+W5PTfBqBs8qT//wHQhQYzD8tq
i6Fa7qQ3a3QxADnAC79fQ2Pc1RcHwB+ShWWzNzo8po/Wd3fcyhOtThWCIk9S4Mko9doSF3WRVSPe
Srb/wztlxrfbU7WSV8SmRhIGt7wredeUuRoZitJ/yHIT8jz0ryBFRcc+mD0DJ2UhEwKdXkuQo5JP
Udodjf3gZMEH+v4MLX7FH+Q4yIUkx8f1KJmwRdNmKL0uPysLweXT7VGuTSIAh6i7S9kyiOZcfz71
m5wlQ2XHsx5r9LPxfkgOqguyFQJwNlxy6u1TTJ1LO1we8YS8KyhINvazvB+V3QY6GiCpbU/GSCoN
Yt3YZum6SxLnyOyU5o/lqH1D305QWkvQjFv5/xU3B45rdDvj5YU8iXoRaW1ll6RofHCMJhFPDpXH
91Oihe9eEkwV6gvyPkVoozgZXXALVGLQfTDBLYqywvT+bCDYWgBohLsGaQsektdr3mSGyYdag55k
8/pTNM+3f/7KJEn8J97HPlRFwVZ4/fUeAEOzqASkN9GLMkaV+c0fN0ysbNorE0rMUTNGU3uCCXuv
4QZoN1CYKy4MsHwJIMTOxetEWQAPWrkcVR129vLxBDGM0DJiUCAivR/qy/72bG3ZUvx9OecJQOEQ
+tayXU4wnFD77maPvfnptp213MXVoBRvZoCDVzP6np2HGgpfSN2jS9ZsHnOR3jnoq0lLoMtGwSWy
KehGf4ute2XJ0AePQyOTjOi5Ut3YLNAgkHbQsrc/8sAdNpZsfXgX31d23WxRVvMeys16s7eTF+I9
2A1Il47Mh9BjduLWzs4frXTjkbM6KrSo/KmhIipQNiIeJwCDod/hnE13fOc2G59f3RwSPEuAZMMj
Ux61i7vUN3JzIBTKzVR7HJ0FFYpnOqDB3+HRnL4bAYBWETzCgSwE+Bz08Ne22tpoeFqCKorNoT7o
gZ0NG35txTHgFkU+CeEn+gDUhrW2BeA1nz0cJPAfGf1ji5SJZn29vc/XjOBZLMsDUmnJUoZR6u04
QdarPEMomRphkUfL1pW2ZUJuiotV4bndCiqFSsEtGtHpBXISLUoQt8fx9jUCKYmLcShLXzR6xRqG
cSRlZENTGxLo3R7B9W0raxvs0or8FRdDaTwGEVlhledJDGFd/OpmHyWLnzk9ON7Gwqye0EtbigfQ
hd9wLYctb2nQSKPvNIAkIf8SiJH/zgax773hO0mbKPVFrJXofflvY1U8hAvmHN+iTnkWXR4WSNe0
/QNvD2lztOiGU19dPMvyXE9KR6BOdT2tZY7uTzJh8Wao1nvmh9YNJ2NvOxtm1rwPaK7/34wauzEU
PAxUCLARMxL4tAl6slFbX93qNoJgEMOCtVUtredEy1jWEMzZ/K0HK4/wfpCtvu3VybqwIf9+sQdN
5kOGEgBZSClHuRtSlNRA2LV1QayMBLTwYDuXgYMcjGKla2owjpcQzwWe0HVpWC3PfvbuXAhC6Asj
imcAF4yuo/G2RJfThyL/NZO7egtOv1JOvrahOIYKGU0AGRCO8P7guA86xHhRSzb2GWC8PoRkv3Zb
JMprJxfDAgQP/Zjgb1D5ttrShCBvw7HPUAkFPUSd3PXpfYUi5eD8cNyvvX7U9EjPdrcPrDwlSmx/
ZVYJjWipUTdJYbYD/GnBDkcpdA6JCKZh1xN0y22F9ys7EU8JRK7y+YobRNkjhe0XBvLsxZmUEXwE
UNd0CZ0t8c6VJ8uVFWWT9B7Pu0Q4kMrNDkScXOvUTd9bn0c5WIi65cftSVzd9yjr6mBqA/GGWsQZ
XadtaiqFysk/hv5i1B+meiNy2DKhrFM11UZp1zBRt1Br/knZTt+SwlvdChejUFYGWJ2OlS4OFp4c
R6P6ZtFXH7obfPxlV59LelclG5HX1piURZqFN6L1k5ZnvXZ3nH/vulOlTxs30qoRKHkBRSNLO2qC
QTPGUSTeDO9q31fJYUTpsHL/ZiAXNpSBsLLrin5Y4F3LEP02fR1BHur9WwxPVbwuwBqCgSi3XWUU
uQcQBpSms6eyAgvOp+n9+HMkZJGcQD8UEsFvgLcg0iKQDINktq+BGuJEmmM9fkzmLSS9nAzV4wBx
hGQI0qSyc/r6ktCKdATGZSzO9hg245HpT38xUxffV666wueygUx+f/48Zl+1+rfXbyBt1/bU5RCU
KCsnbLInKgq8ViM6fGB59BfM/ViMi1EogZTTQXmiZlNxXrpd6huBWZz6fMsXr4wDqX4pQoSk+9va
oOkIgwFN0pwrD+RcQo+4d9+QLUDCmhWUXTxJBQJwuXqzMWdw0sTumrPR3zXG0WpOIts4gCuXCgK0
P8gK00GOSnFdo5ZwCB10LbbuGJnWsehLkDv+ysTh9t5ateOjkgqYvoRhKQufaVMz1xVaACy/DXrh
B14+QFFDBJ325baltUmDEB2AEGA28yDgeH1KUFdlNBn09txURcTp9xyw+74iG85xLdABl+y/ZpSJ
a+aKeFk/YUAGjzJK0bBcgwJnDFNzV4jhyDIvmBozEM3n/zY+xWWKVpsWoS3tuVyKcHI+MIsE1VYi
fnUSQXAB3jPcym+0nNzGTp16wXK143w35tNhmV+S9v3xKN7ZqM1JdVCwxCie2ep77llO357rV11H
1uWcoPPp9mStuExoRiCvK9MGCC+UbQfciOnPLrb3VIiTb5cROt424ostE4q/QbRkDrkPEwYDGXg6
/yLA3t0excpqoOrno9SOKwygU2WvLTkZmMez5ixoeWw79oGIZm95W+miP+lo5YK5sqNsrbIkQBvi
RXUuy0LcAWj+qx1d0LnVzHwo3Nw4AaxCQqDY3J2wpyQoEtd77C33tznq9rlJdfvIs2l8WVJQcFKt
giRhY9Hd5Li/NU4H6M9A4qDV+XhvLaw8tVb6mw5I6i2W9uw0jRV2Jq3CbvZe83GET3WtT4tOzYPW
uP6R+1ryvNQ6efTSrHy1jCoPnc4nwWQLNLgIkofmAHYct0mSwGj1HAmWwQ8rf6mPmVO1+yarJhBv
edZRsGbZV6M9hwgM0iNxuBmhyFBDsCDPnmtadKeFET3MJsN69a2y34E9xH0GDrHDo0YfPo9NNYSJ
4wy7NGt9/NXXP2bgzL73DA5qc89IP/t66qBLUUxFYKHNCuBq+d+UWuWuzndZfQc1s+IO/TQ22Kv8
4WNbW9VdUTbg7YByUjC7FEmumWiHvHD00BVtHomKgDqwbEBnM1je7vYeW3HQOIG+h6YwlA5A0njt
No2mn2veZPXZrb+OxcdumYMGr6atUHnLjOKdZw4m5oKltbydGQuy4jED2L3e3x7MnzyaupPxjEGs
BKSilKe+Ho3I0lTDLqnPzFrcY2IVkAtE2TqsmooGtjlrh8XOtYg0FcC5Y5MHHplZMOeOcdc7bX+m
PcuPZj/kDwyaLeGQ6cv97PTFboGYxlPPTBrO3LTCXOjAO5pDG5G0L8Pa6+aXubf9Q5VPS0CaBivZ
8O+8z3+PQ0UP0+wPO00HI2PaeGnY+naDblcI4nGBajCqRF5QMlKFBp5MgUGms5X0Iqiq1gs6NmYb
aWk5C+osXfoV6XcuchtOWtEF0vLNuaG/q3RHwQijg9SWT6fM34qYVt6VSKz+UcOEN34DTkzdztAb
mvAzAYrEEedG+2yiyAuqhxP1H4z3U2aBXByAAhu6ryuscdy3lhwFv/pMW0SaRv6B9lvcQiuOHyYA
yQDNGCJOtXeCLSX0DN2Cn6dmGdHaSrV9X1Ev2tjKK2uEx4uk23BxNtUbjLZ5nQMIXp/bE00fMFX/
7fPK7SW6LOVzruHz9vcHv/px++trpx1lFZQigaqWj5brDZblhjboA9jA066HuI1bswA0um1QJ9oD
cpAbU7W2naEViKZ6MKIgclC2s4UrJtemDNZqiozMsWjToNcRVdBQ67cqRuvGQKCHuq4LmKByJ1t5
ZXZlW/Jz1UD4/sVG8J/6aKBo2qDzNvVVZJ1bPanA1P7PmnIza96cepoDaxP64bNkCVIt6r2vXnNO
nU8N+5rqXTCy77dXb+3IovtOvj/k4qnJGSObwDcw+fXZqqAdNJ7agQWJpYX9fMznA3Pa8La9tTDn
4gpS40GREHcxRFKduyXdaeJhToDS2GpO3jCiwjL6tO0HbYaRrNPvrZSeJs14bJJlqxlkRQ4VxDJo
DUZnATAgbxQ/eZGy1Cjd6gx2DPAksDw7cAHm3Tp3QDg0J2L6YBS1t2sG/SsdCxZaiXPWM1pGE3is
A6OqtBPaxrKIVd4nZDaKyBxSGmkg7r4f0+HFLeutGsSKjM/1b5bn+eJCMMj/kfZlzXHrSNZ/paPf
2cMVJCem+4GsTVJJYsmSZfmF4UXmAhIgCe6//jvUd6ddhWIUp9zTMR1x29fMApAAEpknz8mFpeUW
OyCHu2WN8urW8V1Yaq+ukmwqo/VZNXiu2e/QZ7VPQ/AzjEsvj7lT9Xja5JvbDalIUkybOr4pyq0R
LmkILxmQTjyrRcwXT2NsPlu2V9I/cGK8PPFsx6P6nFkISMe8LhCcHnjJVtZ4X+RPDexc3imzYzgy
Ih0HVeoARqbCSJr7A/HjJZjX3CY5HoR0kia84CKbBmE6fjquhtzXlzhk587PYxOSq/FmcBx07rND
3n1NmxuIBK+bcm/GfIP+vYU1menTx1IczZfkVI6bq7oLlfmDOXwVyl0IkmKqfGb9FGy/cPdRtfhG
mL9a1d6A2TWNFsLRuWvw2Lzkcr3OwV8ewnwHMLOxQ0Y4o6uxW3iIzloBqQy0vQE1OkNtdhkPy6xz
2GHM0D7qa8WWNp5lry+73qxrgN8LdzpB8CPHI6CIj/S+wfYR+RpU1m654WIhLzDr3UcmpOkaR+6Y
jUNwRNsvtH1z7YXvz02Ug2AKRAmmAa4VKe8Q00IAZCT4wUoezX5r+GO/rdIFgss5/wboC7BgNA0h
gy6FPm6cRdD2wiAK57Ed70Jooaf8cxY9922+4N5z9zSSzyYqhyDOO+u6MRvdYCbFPW1P9XEerXr1
OepuxfCD17vc+nrZAT5+uRyLIBeBKw1k3EiASpupHBMKiiR4cxbWrUe6QgeWgVnVDr+t8LIevY2x
BXbSkbF40xuOWOE90G3zriegolSynas4mgfllmTjdHl8S4wm21DLyXw0+WS+EhconTVqWTyLwuo+
aQTRQJq69oOwSvakivIZPKEUKnL1d2vImuc8S+xnRki6Qkquv+k1lGkTSzAoSXGHr5rI7X5USVr7
TC3D7UBC4fV1y72qGNlzrnfi+jw9XhaT6DGeHxPqxji9RY2sHqKhatSA9Z/D/C1HW8zlJTjfg6cG
pOOfJ5pTjAkMOMO2I+0KtEtqTVd/YgQXGYiPkLUl0ktdd9J8JLWrBoPJVuVY+6PyZIoFI+dbEWEl
2D3R1odnGijeTqcKGHRS60pTHrAqPkRKB/Yi3JfQXJL+Oj9S8ARBy/Yke6NOsgindlS9jlsFTnDg
jo9OK5CtXjtZp9+fxnkUOKEPrY57hu/rljc6G7dfu+zqlxpMAEKGgwsJdLChn5rorZRRxQ2TQ1zb
K1G7Xnx9rwTOdGDFwNaNvQ0ul1MLOSnU2CxZciidO2BsGFvR/GrExqkJ6WhvI4UCkJsnh7YBqa1P
rXV0PXz01IR0ug/QiaiNGKMgAqy4oCZccNk5VzqaJUeCJPMEeSROsuRgZr8ipLDcJUXQ8919MgC5
+6K3B1K5EQYwJK+kQKto5atL4PQlG9LmdsoCXW8ZbDSlrw7bzLg1l2LIGbmXaRzYctB6AXmMvOeG
dIgLpVRiZBRb5JWA3aS7ktyn7KYJX3IkkmvjRne/NvF7Q34q7jtLdnGzoZXYXL83j3+HtDddoxUh
08L4MOqrRt+gW4YsFYDnptNGCAkSEWRQz9QClLDthqJOk4PTrQyybcNPVbq9fhTHJqTtb1dta1Ma
J3hX+Gp009Q7IAwum5g5jAHe+T0K6ZAMY1NU4M5IDon9RQPzN9vZpU+uZ41BhHJkRVoO3AZaBKwt
5ipci25Xqn+w3AhKEJvi0joXN0CH/ZBG1ACXs3pTpuuCbcUSRmbuCDg2Ia2FkTp1KzIdnl17qDg4
bHd5IWa/byM6RdzoIOkj3YpC0WgJfsgYyR1PUX2x9EadXeij70u/3zWAr29jfL9xH6IcmogPIIsd
lkRpZjfFkRXJnRgqKkmFZv2DlW309A7iMLpzuDxRSwORfKkbkKyvchsL8cWBIpfjuwDbdAtGpgvj
NN6Fwx6NQ7oWOwddSDWkcg9dzDZlrXq0UDzH+taY68Y+EDXI+NPlYS2tv3RLWn2sgSoTM9cPm9CG
IOnqP/u+dEW2BrhkSD993/AdA3RxC7f8wu+XO6eVhEED08b3K+6J92yph2vp89LTyqhTu6pSLAhQ
d+UX8v0/mhxLuhp1WhsOztr4UNe3Vrlpl/JPsz6LNh206KC/BR0op1FW3QnHHowhPtDRt8ptnjwk
jceM1z8YxZEVyYX6LrY7vcIpSB3fynehu+BCs5v76PuSCwkIcPPIBmO+GG/aIM1v+m59eQQL8yTH
WQ0HGa3oMIJOvXVGwL+9toOE+JfLVmbGMRU7EeziWTDlHE5Xo6wpFJv6KDqgQFBCy6/Y9vVClW3G
XXXUB5APRC4Az0JpKYa2TswibpQgRmHatX+War+5PIiZqUIrEMi08HnwL8oPTtUMVYrHA9LlnQF+
3js3/WR3u7xZQlNMv1Q6CU/sTCM9euVohuK0LDfDIFO+AlrhK+5Bd/mKuAmqnF91vjBx0064ZE66
QHQn6nU3gjnV+JKnQRhvh/yNmvvUGK5+vkE2AVCUiQ9+ho85LEsoc9BQDSyyAyuTzR7qZmHDnHvB
ZAJps4kF7jzpRCK8GjqDaQHTfTsy13W8FCEuWJArG6OTpSL/sJC8gWe5W0rLnW8VB+4FQAKomGbI
8rS6ShTGehDZRWTTUOupyIedwtvtZWc+X3WYMU1d/1CaQDrr1MmK1FLHkdZawAnbhXm9VaripxaW
624gj6VoFvbO7KgcFHHRnTnDgDcW/ZAPAqPKlfbWSkLPYaqnqj8uD+p85yBjo6KCByJ7UA3KbyHL
KCEsGiNWqOL+DhzXT8KuMmTIxh9dCHTtOH5y4uvTnLCpk4+1mtgNpSgyjlsXlNqZChWfIvZGmn8b
cPoYZberDLpU7ppzPhCz/DtbJBmjhlFZKY+1wBU39fiICOnyBC58X4anpIwozRhihwrSemxlF0sY
q1kDEELVgRaY4XW2SGtpKLVrATU/JcmPDJWPyyOYczQg98GqAKpFMLJIM2TZemkIKKsEcQJ5QSeM
yRZCgRCpao3rO2+w8lPyGUzfNoTjpy12dE6XXQfKWQWLYRIBgXnQvi1pIc/O1pEF6U4DoFSPxtKB
P6vFpzjlnywtW0qjarNGQPUDbAXQ22fYVEPtOqrUNmaMpGDtS3HFxOq+LMWLApVYWxtNP6rEO8hN
Cy+Ok11L+A5wVk+gU4GU1ysFgcBzEiFCl85EUiGdS3rStGrTt3pgGX75WdECoQWAkV12krkhT8zN
E6cLGEvObvJhsNsGuhBBasT5zumtfFUW9vXC3BgKSOyg/YsGMHROnfoHdTuwTwsVbcPoM4uecaf/
wW49NiDNlVNAxAXnoRbY6T7p7/5krx5/XgrRK2gA02oAa+kYel284q9/sAhH0yPtVKB5rJar+Lxi
71rIcKsL3z8P1zD9EJiAcgZoRA0ZV9EUPaN5g67twvTrcivcR1fb69fnWU6tSJMUlgAl6szAiVym
AAwmq1+XZ2kGLIB2Kx3RABJeAHafldEUK0VQk6hBkr9a2idG6DaGsID+oCd8P3XPWnW4arPe5+Nj
2139xJx6vaC0ZoCBygDFxqkL83osqrh0xsBx2CqJ2Gp3eXRzUQhoNSxoHdlogZGTsACw8iLTxjGg
PYeKDjoQK99SaPO5RwS0aXWV3VjG0C5EvHOegeNam6JQFeGo9KpiQKyKRkNhp2NQNQUz/3hvCZTX
eG01t6gmNgtFyjl7qBSrKFCCW+iMQy8ZaGxUkcCtqpFtXjs7wW4ysknDhdmcO9aO7Ui+CArn3OJD
OY0r/DLSalfx4fP1CwYSJlyj5qT8KUdYJQ0JxHWGESSefGvF6b2lhrlntv09tAzvoKR3fRJt4qH8
bXCa26NLNou1NHZUGGTii9XeclKuiuG5Nbs/OEuBzLUwKgt3oCqfRroSlh346QIdqAUAmtWRry5P
3dzquIBmou8dZCiqMf350UiMcShQURyQyEpAUltsYzC7X7YwE/sAAIX6Hq5OEGTJPVhJkSSRNU5+
3RU+VIMKqBKm9Pt/ZES+1cCsVNlpDCO803pIFprrIreBgNCXWC7nR4OQGkcDwiwZZ5iSPqT5VN91
651Qfob1XdU9Xx7LzJLgZkYxAYhsF2qSUnxFwXWa2AqFjqn5JXLfs+uTUBOhrvPxmgMZt3wFca0e
K0XRRzBY31fiC8SoaWyBNejp8jBmZgrhEjoWQLA/XXeS77ZlqfFBUcYgER6tH8FEbF3dUIaBQHVT
t0B9MwVOp74rqsgakIwaA6Mv1kne3dd9uC4r+uX6gYBADJccskVAyEsRU6FVpjM4uOtG5V4dhW+P
qV8VC7iUmUUHgSaQY6iBALsss9Hzno1GPeJOC/mDOjxk738wBmguf3BSTfxgp1NFFJdGsZNimxfx
RqlaaEW6L6CiXjjr59Z8auUlWBjkCmQW2qGzgVZtOrhWq28Hpd3Qov6SxHShHD4XfhATymBo9YPG
NOBIp8OxK4dWhEU4f1039EJdGXwjS24AC9lQYdRencY7Fmk3pBj3rOI/Kt0VIKqIPl2e1ZlAAT8D
HogZxctRvrJ7Eg/AAKVjkLX9psviB8XKPzcpeTXCGPWBYcERZ7rdIcD4QYIMYk8oFkir2ILBNwQN
3xigj1LfjOAz+9lUbgvNUlddxWXfrgcXALCeKNmXqoGwAA/NDohrGwo4l0c+EzzgBTE1iOFYB9mo
tABR5VSqMv2SCIQpFWTEh9AFyzj17SVt0JlmOwwaGq0f5MJog5p87uiGGiw0JUF6dAx0wpv7OKKv
VOkjjqRGE28zAj6DTDHIrVqZwq9D4qwaxf6DJy82Pp7UwI2Bi1w+y0iYFXbeaGPQi3htOMWhNuyr
EXyTuOZvE9JFzLqUMWEYY4CUgEf6e9NVVlVE/TRaQkTOHTXT8wN90RrodOVcYTy6UHLUsjFwDT/q
vWyp6Xru+5Me0sfGOKciox00xmyIHQed30YPtroQJ0/X32lmGDK6YNmfOjzAPis/k90Ub+RWT4ZA
ywrAzr4mmboutU95FEF/7klrD9d7Ok6zaZ4+TjZpz+mjHbssrIbgTrdfN74SvV7//amLGAcIir7a
B9XfkXs3pYkCI62HoN5FEAiKH0b9IYk3l43MLAm8S8cNY4JMD1nB0z2ER1xvl+1gBS6kYJ7T6uVP
Po+9OV31CPbkOTKjhkDA2gpY/pVZNwlqApcNzKw5fv9vA9OfH00S2i0gQchgAEfBttIrjKJduc6z
brXQyy79Vo9Wly3OzpiFGt0UW6Bep59ajKnTDWoCxeMK5GfRNl+47mcuSmTQQN2oTbse78zTz9dd
WzFR1XbAoVmHfXJg6R8M4NiCNGW0LVoiLGEHbPxJUQ1KDHthUZbGID1YmyTSBQZhB0241rS1Wq3E
wt6YtwB4K5gV8B+ZDdAIDYuDfMEOYnGL1Cynez28/iLDQvw2Mf2EI89SIK4zCGTegNd0vVyZTkOT
fmUv13vTsRXpvWhlDlQ/RwwkUXd2ttWX4BaTu0hnIugIdFAzouMN8Bfp+y7hDLDWzA6s+BtBe2m/
LZJv5ls1Xg+AQ7kE5QokKqZ6htyNrLEGOkGM28GYvQnl3S2uT0qcfH/alkfLUZSNRnDe2mCxbf1O
XQugNUPzZ7Ek9jo/Yb/HIS17LXodbcYYR6eB3GQHaVOTbsLvaNC8vPAzcRLGM7WCQGUJPfXSwau7
ljIg4UMCxfqeKegOfqSmn/6Jdx0Zkc6qMmx0ZjoheK5r5zXO9Z0dNt8uj2Oaj3MH+z0O6TGXDrqa
GB2Uc/AMeytbuolYO6CRqd9dtjN37OI2BI8KundRM5Xs9DzKHKy5Eygc7Akr6Mle/v7MOKD9iJwX
aA0QUcoPlHJ0E60fWvB1u1srv2l+2tH1I0C9DYV49GEgCpKfJropwJNtECtoslvxI0kWHGpuADrS
xg7+XwdkQbo4CLTAmGgt3IQFkPdp6cfV3mifL8/S+SpA6BslpClH4CLqkbyWdHjimX2qB6L3B8Nz
25vL3z8fBNLPoGwj6NfEK0Z+PYzEijhJkJ4GAy/ancM11+k2ipdUPM43OcxA/gDNs9A+wU1+epg4
aATglQZ5q6EHwEPZEPuQa/uabnX15fKAzrf5qaVpQo+OrbgmKuUVLCn9J7e8zYEE14DWzK4HYZza
mSb2yE5BUiXnmasHGul803hsyswralCbs1VV7evrYThoYEFBHmE2mFvO+rYdFywNGbX1wLYjeEHs
WdF9a2uePj5dnr85hzsyJKdY+FBkjjoZCh193TdfKyDtLluY8wX0ZUz6lRPkR3bpDiwQUDcCUXaR
l6vRpKmnp933oqabpKXf9bH7ctnezIim3uCPPnScZrKLK2UUto3W94Hd2T8zgqPGXlIXnDWBWx9t
uoCKnj2MocVmijQzoURnPcUbM15Yk5lNCj5UCD7h4YMg1ZB8rS5EoccRPm+/0mZfxffZ9TIiOCSP
LEhRi2U3eZ+HRh+ElHpN/WlYCu7mZohMgkhQElUBgpBiYDV27MTQ2RCkyeAXNfHayLj+KEPF5rcJ
KQjOI4f06PYcAgORYz2uOuQHs24hSJ1J/CD1AE5/gvygihWX1iLig6G3DbypFTdG6DPDY+WWRNtI
8bEdrWHdkBVZKnLMzB7qayoytwgoCWKl08MmaqucVnWNVLcO5QTRoDf5+smDBSTSUfZGikfeJKE5
CK0xOJqlou9OzAAkW7V0e3kjzuSPwPuG5K2DaAL5T0eKjrIMultNi1pNUdyDsX5D0QOmMuKp2U3U
3Ef8Nmvzm4JfHcjCKuodSN+jqeZMXRSJXhDP6UiyC+r68dj+6EpzrTLzKxQ+rk6DwxSazhCRo0KE
bPjpOumJlWtqw5F0dXesfe+0ByX+fHkS51zh2IS0U1NaoHmnKZFvrZUV7YZ7UPct+MKsCdS4kKUA
xSUSbaejKJVcK6mSILeZtpHX8vpBV7sFG9N+P41iMVOWCeJ3IErA/C9tVnAAGWMvMAylczeg337M
S8cnefs1A2k+eF5bLxHXqxjAJooHSIugH+Zs61IlxTOfYXWMOvIsZCh/Xl6amWMazoTEkYHoHE8J
6YzjxGlBqxMOAU/u1ZJ6Pfgv2uTqijuiZeBe8IaFnC2e4qeL04W9Q0WElF42Kqu0Gv186aE0s/wn
FqSlGcSopK0GC1gR561ZapOd/rq08pNIMRpDJiE05MBOB1CgJ0WvLKUOYqu85XlieqnGPVYPD2Wq
PzhRSTyqmR5UcBcSPXPjQnsjcqFohSJ4nJ8aLvu44nHDGoRQIKCKQx/a8JcdYPrpZ0PDgwLo3Ike
Vk4lGSEZzGaIm0CBPo8l9oOy7TvQbS2YmbuDJuJyHKEINoD1k6JprioARSiwY4AjqOEbVZB7VdlV
NUj6x51WxyvK2DZyRnRALrQdzw4RcRsu2kklSg7eUK8alcigTcCSFwXMd1lzOzRAtmXXg6OAKTky
JN0VgwFCM9fOmgAqMak/EZll5VLpZM4jQKmC/wMi/Bw6g/JQYqdF1gV59qpQQNkW9urcZIGKDax6
CHnQLyodpJne9FFBUeIrc2dT4yzVGnJjRM5qzBYixJmYGohzFIFMSGijj1vasxE437o8Z23Qiacx
6ta0+BYpKF6E0SYp3i57+dwxh0cIALR4/Z4LbZlmTkxWw/v02N5BnI/7ecp/Kqq6EC7MXBEoXfy2
I3nAKFqta8y0CZJfJBL31Q/ja93x+/LHQkg35wVI1IEj3QYrNwqmp+dCzdM8M4q+Dmi7qj1ziZ9q
brrQLwwGGtx2kKCTatYdTfKWCdEEzZAFPRruwrJ6sp0l7PzcKIDqgJtN1NTI25yOggCooHegKg1G
Gq/eI22pD33u2EZSE6rNcGYUWCVfNnmSaV0SNlBwC3j6y2xfEcBrzb5Aw1f61Waby042t3XgyqiT
I70J0ippOI5iVAz0h00QitRj8VtV/MhHFI6X0gUznCQu3tS/DU3zevSOdzvUtnUxGcofDJGuTNbv
oRe4M0jxUhqNp0b1o0n5JgcZjm9mP1PwCWKRF3xwpoyOnwG59CkbNvXhS5eTUAtnrFVcTkyHIkld
33cJQxVX9SuLgFWgXtV5/qqqdC9a5nqAje4Sx3j+gznHWYViCEKYs4d50WluxRtsOL0xvTzbOe3B
tsHjvsSl9nFJyPck+ECBSwB0C/lYyZdaAiFhJcQJYnU2NErYHR/656Jr0WIJHWx1IKs8NVcJe3Xq
6Hvf1B63chupDuZXqvMDRKkrnfcPjYOSpka3hZE92rm2FuoSXcHc1gXuB/0IJpR+8II49Y2GRSi5
J5iQjOx4uadoM3fo9cAyKJBAxWkqPiFwkKEzyOK6FkCbQ2Cq90zbat8uL+rMuYC0Eco2AJVBGlGO
F3msR41Z6H2QcOEVr9ZwPcgYD0Ycb7hEAdEk9jSJRxto7GI9tBh+P6eJXyIfBsjk5SHMHD2mMdV8
Jx7hc9YI6PlFhVp2PfQ+DN8Gq9tQHurhh2E9x+r3cLhzyk+XDc7O2ZHB6XA6GlJUcJc6Id74pbJX
hO45+Zc/MYCkLg4erLt8uqHGCe2jSO0Dy1xX7qr/A8fFKxSoZkS6QDDZ0gBKs7KG3iVtENmu9+Do
L7G2EEzPBBywAM8FoRLe1aq0NSK9drhdqm1gVOkXZXQ39VgnngtgJOUCGlFWvLs8ZTMXwrHBj9zC
0ZqYZkLrpNLawM4g3NZvwBbqF8kntb7+CX9iRzqbek7BU5zBDnXce3Vwbqu4eY7davOfDUcKbiqt
0xnrRqwQ6Ggb/YFUz6x965doouY8GcSrQESB2RkIIWlz6gQMS41ABNom3mjtQ7FwZcyckOihISjL
T/BFUHCe7hQ+dinYaps+MIfWEzogLIB+iLfLczU3CMDYJkVSxFHQVj81Qszhr+3IQA8o6BNf0qaY
M4CUHvLRiG/QHCSNwo2LSs26qguaGOGlWFLMXvq8FGBWjtGkfBRdUPar0fbpUoQ5txePf760F9UE
OLuxw/cdc9PVXsi2mnZbFOtuqeS8YEiWEoKaLtFSdAMHhlhVmZc5B3fwMwsZ0IVX5rwh9N64eNye
lwiYU1uKE/MuIFbruWbiR2TwqP2kjpnXNwvuNefD9qSkODFpuWdvp44r+N+THqs/vkGWwlH30I69
7MHTCkgBD94X/zYhTxy6FqCZ5bRdMIpkCy61vkbnoV/xu6zYE5KAoX592eDcaXlsUDrFKmZqgo4w
SNpveXbXJXtevmVLl8D8zAFwCbIgkNTLYCNlsE1gZdUuUEC5OqB9yYwncZol/YXZ/TNphvxlRto/
qHGHGbDAcDu+GoW5dZWlbOTs+qDPA/koNJ+fscjmAN73VYQDoKzU7o62bXnv1l3mh3rF7uweko55
o7Y7WwzuLqaDtXC3zc0jgn+kJoHOPucotQaK/H6PrkoeftLUW6NftUuNm0smpIhA8EkwxYUJjb8N
NFpp7icXrRKXvW5uoT7QjAA06uc4c9KXjORCRxEBAlOrRl0IZefqB5MkIPQBpz7hMwiHE3ZDWIwN
mreB0LNKT9SfWbMfsh+DlXqcfDMd5tnJErhqci9586LWC3lfVCzP8eClafaNY/Ra0GhvEOJeF1q3
KfQ7l63CSvMnCrvLszi3VFCEUyExjv8+y1NyIx5Ipo9qUIMyz8ftlz30xGwfx0JRFhbsQ4XjbGxI
seD6BnTalvu3QHGDqlCPso/TDhshHhP1gPLCBqls36pWtTb6IFf2jE54FZLZirqx1Vui7MZuzfLQ
M7XvRbev2Q+1QbcSvSnLdn15LrS5nYmmG8wH6Hunssrp3e8U7sAqA61Ro7kNa9vnofZoNMTHMx0s
uHsz2aK3FpEwKA2/WeYNLQ84LHyzRxhiHNr2BgHQqsiWUuT6ZPZs3giOPCQpwfMpP9qEzULqZOgG
QtbAzPdu4njQN1OV7pDz7wpLD9AkKKFkkNv7HvKp/PsY54ASt14xVtvQcG+bpvCUKlo76WPXpAdH
aH4kuoUgfX55MX0T7AKtsnK2VlAWtkzD8pbpZ9eJvWF8UOunsYTgNh7ThYPUXbh2+1+5tTHZPjdu
CxbEfYzHP1vpWrWuMuJbdg/KzNBDVeBA0sPl9Z3x9anFYqoDTATeH73HR1F9WDldH+botWiFGJ4G
rkf7iBnlmrBhCUExs42RX0Gb0RQKA7svBXlp1CpWJbBkhSKKPRX5sOnTdri1hlb40IsXzw5tiqdK
cZWby4OctfzBCYqmK0Qzk48fDdLSqaWlqOkEnQPqM6KutOFBDA+sijYd2DvGamFXnx3DyMsj2whw
FfoCcGpNk35kD1JbKUjY8zpInDt9uPt1eTRnoQW+DsW9ye9RgcLWOv36MCpmp1IN9RtuQdejobEH
PHDjW2OY7ECAuiSHcuYikj355upKRXRuVwcd+DV70NV7TAUCAtnAhWk7CzonQ1NlCtkvoBRkEswJ
GErrrm8CrWyJL0jk3KGaaHiOkrzoLaSYMN9LuKjZyZyI+dBCg4qRXJPibtbkBjHrQOv3wtQ8Jb0b
+Yu4+oEzDe3IzOShRx6BCKZu9R5mDGatVJN6cf922StmVglFQ+yuKQ0E55B8XBAjg4LVWAX2GH9u
xjJ7YsWo+YYbal8uW5qZMrSA6UAi48mJdL20j52cAFuZMFgKyTcQaD1C9uUm7LJ1mzVLJJYzozLR
QgV0H8IjgN6lUbFk1OyotEr0/x14Az2eG9V+vjycBRNyXgP9qzZEqWFCU25FFHml9tAt9RfP2tBR
ICLYuFO+6XT5c9RT46QMi0AkdofcTN4iiMmyhzwc7YVNNLM6OBLsSb8GRYizFlMo8w5uzYsKxeP1
6NxY4060uz77fnnSZrYqwAnolp6g6AicJR/IwwIJQZJWgdvmVu7xWut3jVLqEBzCI4fXcbYjzZgs
AEnOk/Qfd9TEkYvKNfKyUjASDnmTGBEGl7W3aBMpwrvCfrQ17NdHE/Wd+gtNHsPyJl9SRZ450NFQ
jRgN8wmfl7MsY5N1g6LzKoD0Db1JFXv0oSa39EQ4D6/Bq4EtjPr11PmIqObUTUo77/uOjDyImvo5
0/TXVtf81ohWIXjSAa+hq7gpVlppDb4bqwtP5HMf1QEOA8kxklQWnpPSVtNC8Gr2apcHUdquqBqB
U0T1rqd/QvfzkRV5t5lGzqGPNeaBy9SXDnm3cFxScJp+6EloKJmQNltsEZATdloekPzXwJ8aVMbB
L7M1m/sm+lrEgX01IkgyKKXH4sLQoUmi5wGElVzN9hRtCet67n+YNWw3uAVafFX5/BjdohRODQv8
V3WXLeyqpY9LPz+tHebQAR+n+t2grdrw6fJZcX4inf54adOC8b+HlAXWQ3Fuy+eB7PJ0Zxa7y0Zm
vZcgYeWgWRzIQOmCjYirRJYw8iC1b6NqP8R3xFoAE8zM05THRa+HOiGonWmcR3e4YC6jJI3zQAUV
pdem68sjmP886seAFgFbJCO0q5SbxFBoHvTaqtJtb4yX0jjnhzbOlYnB8y8L0y84GkCuty0Qhnke
ZDrZ9BmOljzeFam91Ui4H4Z8Yd3nBgSQMYpfgJsjIJZOszhpCBcodwU1hwSkQX2q+Zen7Lx2jEMS
aePpXQoutrOIUQ2506V9jxHR8K53ky/RmO9DqwFht3qn1JDoIdnW1JrbWFPW2tj7fcnvE1IvPKIm
55JOnJOfIU2sYTPhcqrmwWi11E+S/hEo1bXg9dYGNSAg/u9JNb4tjH1mW8EoWksRU4C65Iy6ACzF
jiLaPLBaO+jdbBeLZA/lg00FktlhzNdQeLnv48HTIFptiNGnfYqadQqBPtVXK7ou0R/tXf5RM7tQ
g/4z5J0tAOXP7pCmcQUZdTULtKECkCOAssAqK5YKnjMHPKxMAqrQowcRvORYtc2VbrDtDBCo/eBA
UuIxTp9iRvyiol7dPVX08+VhzRrEiwRMUVNTsgy9QLuPMuZtmgcVe7Rb4cXDpkRdL4nvK9P2RKEi
k0CvP9DA1G8g42qCCuGsO0dR+NimNY4Do9w12XrQIvSVL6QnZpfrtw251SDiePzUBOOKkb5zYlhI
vibjkuLdjJWJUxJIU/QcTAmb02PHGZH1JbnNgoi99uUrzV+o/nJ5gWaOmhMT0gZMRtOmWmdBnkvd
vevu9vLXlwYw/fnRuVljM4VqhQHE+p4AWGxa35S0WTjLZrbzyRCk24W3eqoZJYzU2mut5lsjp+D0
GvxoiZR4yZC0e8qqqnrccSywGi82VhFgi/QmN5bcd1pV6Uw8GY90IZsJMUbKYIaMjU/pTzvLvcKK
vTDeIN2+trPvdoncITN9pyu3jGQeybesC/2RP7qN4meIftW9mo8eUfblmK1S/obHjd+1tue6dDfQ
bu3opdeDWJnd6PlGT+pnyKZtRncNfRTP1d9BVOIx+pqJAYooDCmtVWlrqwgq1SlEyBzrp9p+phBn
penToH7vkdiouQ4ExYsb36va0u0746PYashsTCV7ICkkL0raXg+znBUTpoHofC2sdGHO5y1MdKE6
3sx4r5z6KbcGVhCLFoGu9X7noCdxCfg6sxMwht8WpFAxQn/5wO2kCLj23IbbpH+1lPXlzbY0COm0
aOoWatZVVgSa813X9xVbXf7+jPufDGGyf7SZ27pSC5Xi+516n3XA6N4M4yaqF3bz5N2S959YkRZb
JVbTmzqWwjbIHRJbXhRuEQt5pNgoSrd2m++XRzVrD2yMDt79DvIM0qbWqJopqq5zdAzkfhFlns0D
lWyKLlzpyl10NSOABQg3bie0EjnwZBk/ZiFjYtZdyIN+NO5M8ZblV5fsJwvAGoAk1IC4kkzMMegG
nqFRUeBRv09tr16CwM262dH3pb1SD2qNrluO3Wh9MbPvnC4Ev7NuNlFkTpwweE9Lx7mRNWNfVjoc
AIpBvHlK9M9ZiWLDEph/yY608G5rpgkNtSIIoVSR2M22bO5CBxJRC4+fWQcjIM3AciO0k8tASioo
CHdIEVDiofojxh3TvCJ9Vbg/LrUNz54yR7akLarlieFGHHMXDs6myMdV09KbVjjXB6sTeea/hyTt
UTYWuZPoGJISbp3C8nq2qtO/OPr/60f/39E7D/7/nhf/+h/88w9eQH06imvpH//19Z1VCfuf6e/8
+985/Rv/uk9+VFzwX7X8b538JXz4L8Orb/W3k39Yszqph0PzXg1P76LJ6g8D+InTv/l//cO/vX98
5Xko3v/59x+8YfX0tSjh7O9//dHNz3/+XZsQhv91/P2//vDhW46/95BE71Xy7exvvH8TNf6y+Q9E
gmh1RBsI3AhQ0b//rXuf/kTHH6CT20WGBFAD1BtxuTBe1TH+kvEPPIkJYm90SNp4WMA7BW+mPzL/
gVqIjkMI2cDpHYi/9b+/7GRxfi/W31iDPEnCavHPv4Oz8+TgnprGkGGxpsTmVAA+QyLZmdCBeA+9
rE2Tot8Oap+i/Kpz1b0ZM6DRHgobkkRe3yY0vv9/7H3bkqS4luy/nHfaQIjbKxCREXmtvFZmvcgq
6wICcRGSEPD141T3zKmIjqmw3G/H7OzZVtYzPWUKCWlpyZcvd6MjEIN9LQYFU2L0BUELLcQ7ZCLh
8BSZlqu8r21h75IuQHbtBFyuzuVGuvFlr722SlIUkIjo8Ddq18891SP7lo0LS7iaREO1i2ZaBVnv
Vl14Q1uFatVcdNADKDizEE8O1QyHLa+EKOfkeF2brqo3U6pEV+vUqNq/oUHpfFkcHgapNNYVKYQc
5xuqkuJLXXE0dvgNga4EaAMQDO6gaW9TCsa8SOu4iPoddTTqprANb5asYqSCt7ytkiGf0XYg4V0X
ge6keSn9rQ/V4XATurzvMkfW4byjLRWvSVSTW1rSztvoQhR3w6KTryUa0l67QsffewY/ykzNgeFp
OaixTmcD2YtXRjDk58KTOkgraqfmZiYiaS7tWKMzrYUnQpQb0IniPRXt3D3CQjvU+dIvlmzqaEnQ
edpH8bJxx5KVaRWY+KXrlO89BuhAgphoNZjrJGTxhK/niL5Fs5tZLtH6JtWdUgz9kKQysU77kNRX
6GWaQIFWdnptCxabrUQpFxX5cWrZS1dWI1hfiQOdYsXKwU+LUFb+RqJ97n2YW5jTQiA6+oama1Zm
Lpnpi20C/eZy7QQbT9T6wsSyh3hB38bfFOu6Ia8st9D2WerAZq7XdDRt46Bx0zguhqsqCBybeqGZ
gy3cP6I5qylXcCyfQ6TG2Px+lE0eftZFAHOTMR2kUTvdOc53WL9xm06W8yuPqfLB0Vz9hPnOs+bo
kklLOJOTTOi4h3thFfNHY7uWY4FquRXCg0cKKqUDJKUX4n8G/7v2UtwJzZxGcxA8GDpWBKiYAXLM
S7H06SgAykGQzoLAq6dmep3a0HcBwZj2G9EOH7LY116TAh9Z7qUIA/w2z+PI5P0OPBLRjmhvguTt
8KMkDfvGbIPXtw/KA3eXSmxV0aG3y0SyHWFkxYIaf3L7BfpVeBW4xiWo87sMVX4+J36XGqgKfqVO
0N+NfmBQ5pHDtKT12MU6d2HPk+ABLDtYNhJedZdEg/OQcpd0oL4BVwQpHtwXNyUoSC2voi7Yt8YC
Jbzom460V0Fsih5bt+nVY1sQWuYRSzhPR03qT14VkAc29/W15yyQAi6H2v0OpgZB3snDqUnVWMWv
VVCE9xpGg68doI02HXsv4vtO+Lrbl1Y0d1J0bg1iAOxAcOTQNpUlOi5+EDW7aKYcIEKOf2kXkikZ
g2MewGahyMChFs+2LMoEQaxczHPVieLNVOv3SUSF3r9Ze7Gbh7NF0Ju4IF4q0MUt8DSMJcKTV4CJ
hbTl2SUYbcOian5ZZtiR3I2NGkLsw9DUD8NEB5b7rhPWOYuREFBSSnsB6c1Ab4ohnMQmqOwwZ0Z2
tMh9RzQ4UDJEhaHlVIC3zJoC0pgGuvSpkxi/RxuI1zR5P1alu+VtURo4etbr7BK4tOcO7UaJ+aK7
UzkovKUdup7r1FsguZ3HAxoBt3PkjG+OG3VvDZXEpNY6/QhfclLYXE/cX1Jh4rnCn4We0jBCIVOo
1r4DaB+u+qkAOFagMUCn9dxPfQ5xTf8BG3byNjNrBAxGKS3ths8yFDkHJObmPQ5cm0K3TlsI9Ri/
hScxvH03UdT35R0r3XI/1KZe0oVExQOXzaghG7OYLVpOEJMlxSeIZ+E0aVNI1dywJWy7K92ICnbx
MPMyG4rbx6T1gix/G8MTItmErGm/8FhiU0CEamozLZPoQTEH3uhBH5ZhLjRuOmzrib9x7nKTDap1
4xyS+fwJxltapQvzu0vWEE9t6iIOqqygPdMpoqnrprgzzADCPzT6U+00aNydPOHIXBQdxEy7ijQv
HL2csCLQqFukEn/MmTu5/QvkrxMnG8BPQL8Md9syE20TvJW6rIsMJr08H8JqKSFY15d9CooP/Q4I
15UpbvnqLQ5YCHFpalVg7QsL4Vw8pGE5eN+tbtpbs8B+NSXeEu0DVTfjBeOk/lnBJ/02mMLgmaB9
+k0YMnwrHcTCbO668LunjMPSuXPdF7QGJ3Pqq6H7SYugvJiWCGRQCF1/4R4xN6iayy4tWedDJU5W
Q5dLKTiwXdl5D7NevM/hqvoNelFXJ6nF335l0rddChLl8lBzZ/kJyf7x0osQBrKBU31hRQUkpMTz
9o7C+XFOK2C6QToORJapK0uYA8Kc09sHUMewG2PrEKERh4anzNgRKgd8DJ/qwnEBpA8sGlPBqJZb
WhW9yek02AaF5dq9KYUsv6nJqWNoCPQ+RWuomOP7wl9gKqsAy/i3Suu+gHwfdN3QJF21TeLhjh+5
/7VOXF3iLy7aM1eWFM30aVmaYOpTEloTXxeJN9bXYeGMFW6WaWHtEywg4blq4wr2qFEdTWxnagcs
zjRB95S3n51AuPfDLGMvi+ggmtxFBxYsNUO/v4k7GYsr9DKGQwopWe9bFBfWfkfvcyGvO8GEg0Yj
DqLbJBIot8+2Zv76N2fQ4ubSfy+EU9nMd+dGMYQiynQuDWcsXybtsr0ysyk/h4t26EY5qq2e9Dy2
XS5Y5VY7xm0B6m+IKA96aTBjYRJNZnx2dD6yL4ZS5W9cKJDTXWe6OOrSMREjjRG4RCLb7RAEo/tD
1ghjqQP6ggtP3cqxSz6i737tP44bGoOZBuOJnzqZ3BqvMhUOW+038XDD66IbbmBYVCX7Mqm9Jdg0
yC0mmy9u64ptaXsTXRV15RcZXeBmfE1GKop3SOugYaXUk4vPVAWNzjhl+KGkNMzuoGZJ/SltpsKn
382kIbxU1ONcf4rQgbtkAxJp56JVKJBesn4eV9NL7N2dkI4Mt9JdapFhm3Z+5i8h916UuxB+UcgI
STA2cjA9x2PVxmkbBJbLtCJSRm+J9bzXiTkTuWhiw366IGuGF21dhTOiBCqLKeBTFyIzCzZzrsfG
6G0sx0jvWjHU8x5rDk+82R25ysKhkvquQuARV2VFzA8HCfRNPLEIHY4zbMmhz13zrTcoRS7gT5bM
G9tyWAktkcdgjhWERZAvS8RjLNrY3faxcvzNbDy3zzpILRXXDiYmssjxvRm9ZCSCZGsfyXfEBG62
AV6Z2Oqey2Gp4dsxvtORwTH3YuF3G4q0QyJbM4WP+51Is0HPqftT+m6N3D3hLfLvepH+JjQEVIiu
LWuWQ7ZqEshBRi0ukCDQIZXBhPPG4GvXpz3uzWea8AT/6FP51FFk01szRzrIBmsh49owbwo3fcSr
h36Yy58tCSt0fY+hgeXqROcr3bMGTFyk1Drv2ogWaTcoA8M5GdokHZImjC89SMUi8MOn7LPj9RH0
08OihkYLeoearIVJNVIVWbvlJ98Mhdm3QccnpLez6a6oFbJK5xJy8tlinardJbbr0UTRVgtNR2Pq
9kZOQ1imnYgluYL/9iyweINTbkYTjRzcRc86uePiK6RRGcLrlnZLXMJ5vmpF7hoJJQBNh1qlVT+3
JiusmqPcVqWdU1fBtHp0FoEsWpXdj6LnItlI1srqvRc9nYdcFg4eF7Pi/ZIvIezMl0x20RibzC90
iIpQN2ozSXTfRHCD2eLZkQQij4KCBCxtJ99hmxnN7iRrpBqT5xCXKNvWNQwdHsphZsF9MFBYWWf9
CLv0lfda+eoZqWflI0EY+kYvf2OHH4IM/lc84ABDuOt/tI96+PFD33zt/x9ADqCU9ifk4MF+bb8f
AAe//sLfwIHv/oVOUNTBUHlHboIC4P8AB/FfSOqBs0H8KQZJmWKQf4ADx/sLb8AVTlg7mNHtuorc
/YMcOOQv/H8j7sXgswNohIHHR6ADGh1WCQNwW8HsQu8/6AFox0IT8SGyDCdRNusketSQkMfbIREx
epdZspe9HV4I0biDklDclmHc3bfLHN9YL5jeXUi5ZmOFey0qmzovjK9uBz1Ob2Ri9hFag+Qp6Px+
a3Aq9rjKK6Tf3pPjFcuzZ4sym0pV3EPVZ7miSMA25ezgzeePxbyFPl6waata731DoyxCBLr2eRlf
NpqNoPYIUKm2lTMYZK44CxtZ6vG1juUMQZCy7CP0/0bBFwjqTCYv6ELCTIS+uiNDF8O6K0Dyz5hq
LkNjE4FXZqijdOp7uH430B2Bib1IahSBrXLyuXD4zqUuHpngPXRzGmja38OjLSz32jXmRYV496WS
zvS+sXV0gZ+ibhpGAxxl5n2i/RwhRHg27+ag34cTd4K0brWHYOpOKPJURa577xJhrwW5m9/SsHSv
KurljdtPn2z0mvjmk+aIY5WDXF9KBO0vQEbsPdKNSwT9d1xE136rNqwB/5MDZ9DPEZq/g9oMGztF
qesOj27JvjssGS/lYF/7jkHIrB/J3QCLLNQfyxRPRjRGV+E7caf4Wml5iaW6i0v6OCWwYaKj2eJV
NOP9UBbvVYUoVPbxt4BUQ1aC5P3VbfT3MITLbY+E7G0K1BuXyd4S57KB+nVaFkw8WG/Gw15O3ffW
DR/DdvhJF+8ZepuPLHB38+ht6mHYKgYsqnXwT5IomoM0R8cUKEGdLawbtlUf97u5YWQzOPQh7Jun
AYpD1xWxXwMfuVfK2Q4SyVhTA6WroV4uxga8sSu00a2iOvxJVXaGrgrBmzX1rEs2zA7uz87iexEn
RcMirigHPHaShsJvU1nDisRpcj6avYRt6YulbL6cojCrywFQ2+soRGi+O9w8DkWUF+2bDLSBQNCo
aAqeOO6WOVZkI/syBtBFhzIH0hLhhRMMLE4DXOZAcNhsLtvEwVNv8vG2uvZkpb7iAdh+UmMRbtAE
WOyDkng1bnwPia+GUX3KK9jmlKp5cQopUzLC+KPE21QW5nbmAf63KIF5E17CdlY73MefAR9uBr95
8O2cNwV5rBabSjHTXJP+3hSCb4NJuWmQ1OrK+ABNBOVv7lxtQ4KCa9wBToPO3KUC0LgxvbluVQkS
juHXvqnR3a6XOVvTxhq1BQADFgl+625LZI63UCBzLxcfRqY1Kbrcx/LjbnPcdIoW/EGXCEl8H100
RN1JrwbqMkl23boTzVQjrh00CKdNOzSZcsA/jZwWaWRj8A7pisem5PG+nSfy5DRBcQ/9Jpb1NZYS
Wq7zNokg6J8m2nwXvPjc8GHviJ96rr0nES9y08jQeWlDqvaeRHtWLz/3LSVb0YQIT763qxuAdWFs
LuyE9XArG2xU1U/ZGA42ZypeUgX0LIP8gkIiE6O8sPh0RycWb70WorS+otG7x4poa0poFAz9Qt7Q
Xf1Q1DBGdNwWD91qV7bTO0T377vS0hTq2XlZ5VXZ6Uc1zkk2N/WYzm4MpKRh1YWhBVTcqm8MS5er
JgJOy4JvJcoMs6xzUZYvRa++0dnU73WrdtVAZTpYsmJXGWsox3sL0BQJ7jg1t60XPDhoacjgAuBn
hJrdFLuv7oDj6Cbdjtcm7Qi+AbdTXo8MUkuD2LUtC26rCHVITAfobQeybBP4ZlN5cB1yqLEbdIxd
Fnou8Ma3u6jwoh1IxC9uuOSdJuQt4cTii0cle9LtUlyqxiu3DSdJOoUcbxXNime8oD5Xkl5oF5V+
P3yL4rhJrRfTdtcTDrFRBFv6ucT9+cn3e/+5twZRPS7ePU5wdmmJhZvDFBmgTLslGi8o/GsywC70
mx1ljtCDnhaCXtF9n8D3zp9K58p3R9d8Ba7ZXIF5pd+7KbRTOpEg+NYSp6VInSnsWT2O+h8ycFfm
zSKjC+7x8bbjQx3fkK7znk0N0/WJVo5z0bjBrYDW/S10XIYyDQfmf5oGT2d6GMCVq+dkWzjzsLew
XrzCO8DEqfSRtXeJErdDa8utBb6dOTVMIKEKhfK/U6wQfgJl0oDzHXDW+WKCesznvig2tEFHEdO7
wRRA93bdNIqdR5D3+osYDRDOOg1VMe7Hzu58Ef50kk5e+ZPr5sUkYMqoJiDEXFJnF2tbbQHasW2E
uahkXK6GRkLp1ZnQT2uxBJjDOIUverIWP4j3D4sK3JSpr+NS8S0b++jZMTPbTlEDA8NVhaRDk9IO
LcBsw2IZvhTQWv3q+GJ5KqDvuJnY2Nz4sq5egPSW+7lunQvq8+LSwpPysiaJc+uIYb53eNy/8Rnv
+LREKoLbc47ZvqYNwYWtwwc9OOhGAmbzolFVeC+9cHnkk89yN5xU3sJndxs3MfsEKqbIoSaKpzYs
p779Sv7+fx78f1bXzv+9gLYZOHL6gzx4/Qt/p8HU/wtUStw6EDhHGyYMsf47DfbDvyh48SDjoz6G
tpi1SPbf9bP4LySkeIu6EKNIVoLe/2TBHvkL7S2ox0EIw0Xhy/tQDnxUPIOKCnr4IZBKvLVEfKyS
yQPguqUTA5+OHbK1hRdu6snRF7+txj9Fu4Mi3fEoEK7BfzEOdL0gqnKk51SquiPaBhTBQ8hXnYhp
B1HB8RKXWTmmkbZN/ucBD+vRmAeYpWgFBTcemjmQsT1K7AGQyCZCkMB9qgCbT1G/19zqy7oNP+ZU
8M9QoAetplQodMZHQ82zrkTrdEFqZN1+Ue3cZ4XTl09/ntBRH8WvYSgKO1CbxhIS/5gp5IVzUSKt
D1K/Tno0C7OOp8Q6wyNxHFSiRNf9YLqByDE1xN9OXmS2wlPtq/LDaEu9RZyRGzixwti7Lv4HC4xG
2CMWg/K57RKD31NBY21MScScrFNafS0Mqc5Qc06OBQ4DCp1ry/UxVaaA52TTIgdJFRSH7nppzVMf
1UHOI+F4ZygG3iE94++FRrMj7N5iqJ9CBPnwTWg5/IA624corlX+pTck7AkoVLwZUMS9CaC6/wlg
vrwsXQ3G1uChVinBPMuAaMl0dKowa9yRrflDNV5VWszbFZk/wwJd99T/5Sr9+o1oLMBmg5rcKs24
Uj9+Y0TN+NCLVzchCs9Ou2F+IdOedB/z/f57FOSsUFAGjZ3AKepwFLflJipjsEciGU4F0F76VEch
cMU/b+1Dnso/w8C3GMHBRUZ9LPYG0UoA4TWeJSFZ9Bbcw2JfwTrrWzdXw95vZidOS48mG6hvkcc/
D33qVK0NCJDkQ4CGrta6835bSEJ7W+mipKk7lF2fVjqMdknhNtF2jNA1jYKBt6TFSALAbzGI2UUy
qF0L8SvIqoW2+zFCoz3/82868W1XRSsIJmPtQZQAaPL7TyriVoZdXSNWNgG7r/t6ynsVN2fiyYld
DgU3NDlD7whg+QrA/D4KXIhtS5MKcd9zmh24Ah5JXb5yoxvUdrcgRLK/c4MDVs3vd8CpeYGGiIZq
TA5FlKMRmRSu7JCLAoEbqgzrWGQj5L3yj6/e2u8FTh24rDTBLfz7vCzhXrQUCU2TOnQ3/SJQCOuc
ePsfjAJhXIBd68V2LB0JZjn4mo0MwEHoR8hDCL6J5SLPWEWdCHurkho4dRRBGt1ph3OBxyE8otDn
mCKxoBdeibc6m1FJtY4TfXxCkGtASznuZnDYj4Ne1Hp96OgmQHVsRjV2AgresuWcSsMh3PbrpK+K
/Ks4DVRqoMt+OCF3GpoGKTFGUaFBnLRRxr16g9Jv3g3ksZxReBN+/GkskzMB88RSwvMyQatcAL7B
v7oc4mBAvaTnAXLlqgSpWTVbs6BjGVolzpnLar34jmIzQjIMF4Equqs65uEko6aO9ISrHM+ObitM
CKcnlJVLF1VgpyWXEhWuMwH0xMkCMQucRSiRU9wKR9lVkIAQoYWmqT/7sLJTeHgovzrXuXNqCdGm
Ci8FEARWD5LDeaEfQC54vtI0aEd/B2s+FD10M6Dz1vhnDvGpfQJIFppiKHFBrffoEBe0sWNoHZpO
bljskyIm+8Y19mJVa7iu/MbJiFOLp2Epxq3bU/fM8KdmCllBsFh9oHDQPTicaddp2oaaIIY0Ia49
h4qbMBn0jfCK/j/YLOj+BlPOQ6s0mo0Ph2otvLqTYMSnG+zdxNqHmbMhr4flZ8iq67gwH1PFX49g
BKwKt8uqJY0elaOlNS0iZDx2NLWs8aE/wsgV5zLYfDQ+QuAOnT5rfgK16mPq6VRTZRhroUjt9U0e
KU22KA1HZ3w0//2dVhm9tfsWcRgNVUc3ZaDwEC6KnqYDeCmPlVsm30xn9XfBluXMA+ZXK9/hqYak
KoRloHXggY507OVFgHpiqnjBIDeM8N7Ha9zkPigpfs69MbhLLAwOsjK2kLZpgtFXmwD/KND5a10N
7svIvyxgyAEKQdtZm1o1UicLkkn/5O4olu1kZaSyyjN4z/t+07zVoABx4I5CowCWDPxmRm81Wor1
aH1AoI78npQttB156QIBjXBkp7UXInhCRQNiBTVEJgBbcdqIrUYZ+J2Fnv7p41K8C4K2+owuvJBC
nGYE22qwoTF7NQRTBWwhQE6vBWx6tgV+8VvpLKbZkJYH10nkFJhjKItLFsVlDQu7IBKpTZQDWlYB
a/vM+MHEc1cADz1jMLkeuqMPsLrgIFGDuCzSxHUz/JapiamKeFm4fjqqgNw0pv8Szx7b/3nfnthR
HjgHSDtgfoD4fZTx1n3ZKTBh/bQa6/mqgvnGDmo6ZSYboc7tqBPzQUdcCOnYX7ruR0GmktwdugBs
rmVqxEUd1qFM2RwUeTPOkIf787xO5LnQiUH3HTRNociAU3m4eq0gUIYTeEG1IFl+sybweIqOiuTT
MPVgoSA5g6BLlDQs8wY3GdMqJvN3H+2JF8VUV/cySPSZpf6VWh9/UEhtemAXQUEM2leHP8mgeI4u
U6QcvSbichpQ2wIpS2ooyS31N7cV8Y0MsNlSP6iiOLOqmG5l3ML6gsZ4M2QFRwEGdYMW7zABSPVe
AsM9pxD978scnxsEIJgHoe4IqObwR3Yx6RS86SCVJBvyrqQHPLh3gp949JMfdvbC26KszI8/f61T
uxDJP14j8G+Ei9jRx4pKwd0SZbO07wL/uqkMRVGMe7tF186ZRvJT84N828rRRn8THHEP51d7VYX3
VRughIKHrBsvYZpE0/3Aux/QB7uNLErzH58cLOWANq2y67DcPBzRZxCfqIoVLjFW7lQfoMsC/8ds
gT/MOd/NUwsJuCnBnsc9Ds7c4VhtazokYQpputebPSgNUGayfn/tyMWcOWEnh8JOhkkLwDkctcOh
Ytx2IK8gZQENC9B/42J3CLzcND2X7Z0cCXsRHUM4PtARPhzJLs1czSPeUXR2/W2He1Wn6LcGbI3H
6cc8jn6lC95aicfmB4UPEzscrITBWtAyxCMb9fXNjIrVFg/m8P3Pe+JEbCe4WNcWO4A7/vFDxysa
b/QUolMpveauHuput7gK3ZT/wTCYR4ImIqijJUcRJ3FtpRyQE1F9K1E6K4l/DQ1Ld/fxUZCVICmB
trPnHssa9Kg0GOKiUBJoNd5PCZnzQibkzMFdA89R9ESn0moyCFAZ2O3RXALrdoEWqKnjJY87kTY/
mWc+eTy67hxAKX+e0okthygErSIA1bg8jju7QIKcGVg3qP0kkf/qdVG8TdzSXgwl+TiyBSgVj3d0
HccrNeMoIE3UicPKovUhcgsU5Jcp3salGs88d0+sno+eFTzQkMv9u/cuUF7RVQveMtCji3YxCBV7
sN3po9QxLhbfkjNg6ZFMzK9ztIohrVK86/zco3tkSlQ0Y7WAM/Ut41nU1uQz/JT1pQNA+n7pveU7
rxfvEUXubvX5MuMOPtT04s/f8dS0/fV8YV9CufD4abr44cQYMrxUgnm1g3VMv4kqh7xovdJtmbZn
jsKp8RA5VplTNFygJ/4wejQ4I0wsmHUxgBc8gNWzTWxZPusFVGcEbOf+z/M7sU9REXHRIQadNQLT
osPxBvTrOmCXAid2lNnGJvFyb+URAGp7/Q9GAnoG2SaotwOUPhyJV+isi8SETNktSWahgZQl1dhe
warrnCDhqUlBAgSYFrbqGocPhyqSDswhijMtXfpJ+W208h6WmzCezlVpVmTiKKbg4kI3F2pLyLKP
gz2IFklFGEYayFh/wq3wGEcOCKEgb4xpGYVNPrpDuLNje04u9MQFAIgLGBf4Xtigx3n3gGpqjeIK
qNXlFD9jDVhKRLmc2R4ntuOvPkj8ciQeKHcdriQgDVBpYUWUxiu/M3aW10gi+S288odi9uMBGvgF
giUAhBhEtqOHtvQXPMwIYmZYVOCk6ATMpJVFP1eu3fRAU84gXKeWEJWWtZKIkhfKeYeTE8virE86
kKwGOT2IAj7NFtyLMyf61CgRLq9Vthxo2vHlhmRL9KTFvhdL+VwzKHait+zc0+DkIASmMiimgTh4
bMvSMNYpuAKDKiPK+SbsTXA7oOt48/EjDNQf6CpmA/G1o5um7XzpOTIOoNERxWBJhPRykrTKO686
pxJ2ckIIgj7Kn6jo/suNneoQuRkS+qVnFV7KU3JdGSc4AxevP/j4+CKLB7aDahww1qNoOwxxjbwW
O2DiHd8VQwClVBV129Fflr2VXZBHTn8Nmj82YReeRUhOjI7sDekB7i3Ej6OIWHBvLow74gg3tfsi
elV85SYhd20Cx8ePfrkYac+qsIJQH/3r0eJWpuCzCpAujrAEUg4fH8vOiIsJHMozN+a/QyKGQvkd
Pe2wtMHcDk+VlejA4sECxNoZZZlZP2jRECWDr9yZIp2OK1iOxre1ZLj98yRPjIx3y9oki4sQa3p0
nge5LKETK0hpoq3mosYj+LHugvgZb1AQeMrO5xtkezxfZoIqzp/H/veVgwchEjCUaVBFR43ocNZJ
KyqQiIC1aE54tj7Mdrquij2EJP5ptv5AVShxUV8ErRc5bIg/DodiLB6CDuQiwKwm+lS3Vu+ZRlPk
nyf07wOIx8WqDQ1AF2f+OGwBZO2rSWBCdC6SLJgDJ8NvOUc6ODkKqphrUoCz/guE+Q2iAlFwRmBG
Ok6Eo3ehhBCKrxv3w3ELjdj4D8SzwInDNXa4YkHYNb7Xx37KmsXd+HpM0mQeikwpuuz/vGzrhXgY
UTAUgYIigLcVkDiKKHMJdywLnDwVXtB+hVQoUMhSm6+U8fnO1r3YjiBnfvgiw6AoSuIyQ6EGwflw
fuAMgpc2TAA5C1Z8mWb4V7SjU7z/eWonvhXSjFWlFOAO2saPwpU3O5RHZMGOwDN6qxawQVEUmvP/
ZBSEZDyf8OY7HqXvQnRMaIwytBXb4LMhNW3EcmaUE8cVAWp9mq2VVdRmDldMYXnKWhM/Rdlk2QC1
XDJw7pcMLuxnrXxPjbU+BKFXC+wuTI5uTYuq2TwDKEtlBN/glHduu3Gi2igo/CTefsIN8MYtDTfK
c4bcWtJ8x1M1SVKJftML4ZRiEw6BfahUS3IbzPTDMPEaraExDDIAImd8HDbDbqYT8uXUt6bZ0S5y
8Uv4uaj170wSo+A8APBBuRSLebjixcAYh78KGsejIvzsR1F7Watl6DLhghWLC5Kf+cQntisaIQCU
roPiWjj6xHOsk6KX+MR9Ebo3VvjLFgJg85mCyqlRkAytgAJebbBaOpwWcbSGAmzowzak8Z/xM14N
M+dO3gkseg3EQQJIFaQLVIkOR4FyfjsHeq1idD29aao43IdL2z+qQbcwlOTQHGvqus+Gpu1uoGoq
vsOez6BfcazUTYCWizNR7sSWBtKwMsWAPQHiPdoy8xAHNaTP8THxuHygTcQvOuiRPlK9kDOX+omh
VudeSGWvaq1Iow+nTgUMrAYCbgeUxsu7plLiOpyF2tqFDWcOwqmhAEOBigKWIJ5UR0P5XdT+XYKT
XSzf47BVF3PF4FA9CjRV/DnMnTgOcNZFdQw+HC4akNd//9vFZ6yDpiuFoqLrsWEnl6m6LZ0oQfNA
6GzVzM8VaE/sU9RMAbQi5q3PwqMvlsDIAMlLQ4HKs2BTdSAEh+48fDDNxJpBLgnl0tX5Fjjr0ays
RjEiGjDKbFAHkuh4zcFG508VOlg/eLx913NXdgLgfnwq+LUdLmCILkP4KQoUvFG1A+vZrTaT0v2Z
z/TLGeD3+3wdBlAwXA1QW0AX41Hwhr7KMtYjhonrlVUfXNSmSn0u0HvrZ2aINksCwnzdV2lQeduE
sucFQgVLMeQN+ZjdGg7a+ltwxQOVD3CujhEUIuZxcSMUb4MWYip+QaFRP+r4okt8/eHVXW1wIOyP
bwlQKD7+kGELUUYORkbc9NVlEpbqShFxrpR/vClXJh5qDSi0/qqw06OMwhdCNiDI01SqcPriBbP6
LGn7+ueTdmIQbMlVxRsJGeR1jgaZpSn/i73z2o0cWbf0u8z18IDe3NJkSirZKpW9IVSOEWTQez79
+ah9gGmlNEr0XM9GY6OBRhWTZDDM/6/1rWbsdaImA6+KRWH2ke3If7ttoVRH9i5NGk7fFJ5O013d
Zh6qBVZGWECUSFz2tR+cKjiXjspfxLB+MR65DiIE6ECoLTji7Hf7j3nD7KdypqlthS5i5181isYf
U+mpH5tbezjpTa/5OzTB8rlo0uDJmo32yZJ1Tl9sznf4DPK1KQSiVeEpq731ngnPaS/0WXlXagKY
+FiUIDwit2q87ijTUrvMtrrJLqDhDQTTTIR0yJ5+0CV74Oq6qvKS9vwyWb9WVWhbIrNVI5G+toxY
21ZrjCo+FUJd8Pf1yVJ23hh35txeC2dum7B1xfDd6lL2eaVaxuyCbM6mi1hD/AtgQ9pTPwaqCKeJ
mM6dNiSdA57xAs+D8vFvXfjYYtyoZlOa3S3BWNyq1Vu/TLZRj9Hg1M6d4MPtDwoT7+7T6aCBGPq6
dZe6DQMHixdZp/Uwik/+Khtg4+4mb8qutR51fzCemtm0+9BTLfyVXoHpOC5sXdLEd5bhhg1B8WP2
h3Y5ZGKxjUMXLEZw00IPqi6ENOv8Mi+EMoEizHZ2TOEGNAfLX0DFFLa5bdCzm6qE0OFWftzkjpiO
JnKr7DPWuWWIOtxqHsrJSX0oF/r4MUSrsmbuHonHIZ+nayLXbeenRm+ML9Y6txMeszTA/ltVwaPt
LG5/KfAI/xKWi+SuD5bRjJjeugdHqOLenrpGhX26lN/YtkCYmGE/pNHaObYbDrir2siR3ayHma/a
G1Oz7C9mXfV1uDhu8UXn3xnnw+Re9FoBryJY/HY8bEM+dfEE44S1GlWziodyK9gY4LwQwIzmGbuo
3rRaCB/K/ZnmlfllSmVXX2QkoJLl6NXLyh7ZaX9XWSfSG5RVoHFKS7MeMYDoS2KWefrVa9cpvfCg
aXz0ptGHjl9Yl/k6BpdS2N2Vvk5dZCGbC2e02D9WLXW/UMLv3RAJKtYzzRrmLko3K6cFJNu5jax8
AjWFLK1cjj2Vjd/64hUybkp8XJEkmFVjEuy0n6xtxbdCT4MmysdWjZGP4mOJgkDA4nWmrYnbhh1n
2HttW15RPcsAIRp7eYzTb6GHazZ5X6a+zjF58+d/TdOiyuMGnem6ggXZh+0Q5BdKb1QaMvRyXnfe
GQFQpHb5PSzK+4lnxWHtXvS0O1hNLr4uFBuIh5rd+t5FaOPHSq87K1yNxU93tFBja3hBm1EktCu2
686X5XKHjMJ9Ep3EmDkHldMehsIdhqQecKdCM658F4skQJc7p+8s69EBFyIi/HEZH0Orhiyq7Ly0
YrBHM0QIt/CqB2QS/XfsM75+xDqxm6osZ0q/YyHXyxtQu9jZJtjB3/CQAh7IltbZoqqV6w4tbaHw
VEWd+z/aTdsOAAaW+hojUzFfNCgPK7p1/fS9E5uoGRyrYn4YqsmICqcRPTakqfs26sv0MTOcegkD
nsVlZcF1QtTX+/KqcUZziwcj89ywbJQN4shm+4xcRy1svvCXzJB0MoKVzKobcMBuUzpdO0IvjYtc
jhWBdl3Z4TPLeXmbsn+UBIN8Yv7vfzQDBtbYt1rnAn1fs8uXmuZ7M619cLA0tw0SS5Bnx7GqK7qI
kC2QDytcq2jRe3isSEf5jw7Gji8CTMb9tLpyAFRkbjsECE8bdW9/HUINw9dfFdSHzPbUkyHt7L5I
W8cMZanX6zFdFM8k03PymleOBypqUmEvcbv5dRaVAe5ImGTSuhvK1jTjQW1zHQWrWZnhBjMKShBi
3+wCd6DChLcMzWheUhdVWR5tQTU/rl06PWTGiLPQE51vf2ntafWBjQ3Gj9SwjR+gb4bpasTlbT25
bsUu5nJKLVqdjR+kNyvf7xzNVWd+14xpqpj/pelFKD4hJEBEg9lhBYzN1up6cHCOBmZkMnxgKG2g
+gfpibxHZFGM/tHsOd3gQoWLm8xGvt52wTZtMXgS14pqQ2+XpF0q+1aTafMoNw+OFEI4z7lyxTj9
QcK1AQKR1vypWBfUGl/HCobMZTt09uedwdR07tWoW6QpwDtYIfg621VRTPMWVkGKXWNvNJkJn0Y/
RiPn+SpsDIAoQJ10X5JfYRRXlkCeFrWV6V86g6YbcaW3+o95YxbAjbf6PzWBcp/7W9Sfxk7NIcyc
xVwOPcXujVnGRtkr62l9wm0nPiunHvAxWr6yk4wPilq4UvDEtq3JGcClkm6C9Nj7uEm65t5oEKGB
JD+9sqDnFBH4PX67neUrqGDXbX7KeaxHGJCaU8WuDaIq3AgauZSDj3fQasue4qwtJkqzwWaIcCFt
cQnJzSqOLay8h8GQ85awhHVjOPiEE05BGxBjWZQZL9JdtFCn/+TERsaUkdhMeQ/NIo06EsXY2BGb
Ao1vP/C2KbJ1Q/tQLA3xg83WjurCyQUE+XTCxKsXbXs7qqW7HQcPa6YttjTR0cEHuOR7956BDuG+
gidQ/zIsAVXDpoo/3a4LKr+bfinq9G5LDWBF4TCm3l9bOZp2GJfG1+8MZLE5rtyB7xgX46CODGtv
uNNHGxJIYDBKb0wXIgsqeKBSH6XdM/dJFwrdQcjUdr/1ZrGsiT1qY3s0OzXwFfZwqm40Za7GxyCY
HfOoFakwLzny1OOl2DC/HgwhZ+eQ5n02R1qg5qeuGebxbs1H62OzpWm6hkspbP+iVgve9tRLGaqc
iJ3q+ygn6+/7G+LTYy5bVY5oaAWQw3BcO217WUXRM52v+BjWuU6gzjmw9bLiznPn7P79S+2no5Pd
6t5c2Q8tCP/pPLzcreJYRzdiQVDxUJmyLrlu7HYWY90GFXTo3HS8kllvXvbNuiV9P1bJ+9d/81YR
LVDg23WQpxqCGdhLIUrs9b4kO7odHOtzm5J76auuPdP2eHXM2JMDOYZyl6y0bGhf3qoowDWuPrLk
OqUBrBn2emybYfmXJQrenU+1iZQUKKHEbp8+UGBhqTezcpl9XSS5x+5rHO0B0RREsfef3RvvDjnn
Xi9AxkS34aQasum+2oYN+a6CfxiapYU4Fh8xPCHhWrdMZPKQbw140NxrrmYn9X+9f/23HuhzMwfJ
A4H1p9dvyR+q2MIhKffT9rgSyZnMDm3U96/y1gjB9rJDnvGTvgrNa8YSMGOAmV7rauAVi9YnmM37
cJ3Tc4D91zdEcZ5mBh0IpFSvjojdYI9FV/lIO2SQJwSfjDdu7/h/3r+ht6+Cr4GVjerSs1fvHwdE
wzPYwVBxAuKIrtqcgH/OS34O8/66LmLslhDE8PyDBXa37v7zHCqlj/oAOGCo9QryK5KPBEzXFCGA
brS46xv/dumXkZ3GtNy6JcEk9VoUGhSLfL70+2mi0JxJ2qtBdaYZsn8CL+ccOvkuxSe22Lsc9OQT
Kde2t2s20KG9ufpTNjnaQWcBPowpW3Qfj9oQuqM4JwR567EbyIN2qRCVWvukvJ0GUKRYUveZzqgg
UZBkOS/COjOfvXkVPHe05Oj1u6eNrKUY54GZEwpiVfqHvpy/6vpyrmHxusSAN5XCDB5qXEfczsmr
7TfpZy7rA/r9IBSDMX6ramAfRD17DzWgnP/c1P93wP+v58DW/7sF/rbu5qf1JUKa0fo/JCjjvwwM
PVg00MNgadylRf9BSMOWRpNj7tpjyoB09Vlq/scC7/GHnuuEdDo9D9sWf+h/QFCO918oDanXU9Db
BVgoRv8NQvrFR4Y7HAk+bloW9YAaHh20l2MEtEYdbGCQYlsY7YNLNePerR2PA6EJVDQk5WP++G/m
tf2KLEV7sRd6hx28arBvlrfCxtzc2FZa9blxDPcozKq/fP8qzzab/zN7/OcyYLkJLMBngFZ0XxX/
MX0GFfl+lQCvB/50/Gr0tvbJWbXurpZq3OmAjvlIBcHL2F4P/hBB0bE/qaHpMTIDM53CGpOzPOJz
9EGR4L3eIAfBZE660cx+6c8Px+3UOsRqWaCx9bKjwlVWlNrCijPnjVxZdUnv6OotKftaXw7ePIlH
FEpAXG01iCYyzMnIIogbcHydZbQLXAgKljURekZ6u+T9+FuXspSxOddjHzuyNp5yseWPwYicEsd5
XmQfZiCwnwQqtRYiltS/kHVZD+HOwahxxtR9EJbWXJhh7jKrX6WzV3yyVD4boZHOec7pQw/gj6/W
XsLwC+FdbCwVLoF9hXHV9V5hR+269Copp8KirSoVUoi2kXViwAm71SgJ9UnOCUdFZTZkdvS/K9U4
ZZB2dAxUa99XhXRBKrZz/aEgY6DAZ0zligJSLvNYt0ifit9/8y9nvecXv3vD+TKIyKV3cTKBT/pK
1VJqVtxatZWMKS55F95wTEEaIKouvTMj7dk2djLS+HbI693d+Tg8Tz4h4dcph+DRjKEUV0NcwSz2
rr1umUTiUN256zPTbJNhs7WPwTRoLZ7qgkAXDjUAh0bLlrjo5ZLZcVWs+TfHGcVPa8u8PNRhlaGn
pwf0t6ALKg9au6pDp/mAgfVmMj9CAuv2V5UB0i763sJPM3eX2VR2aTQbqQKamua1RdVTawOOLY24
VJ6E5uh7GypAC8wXAGCj1r70U98soVEGwRi3nKSvirLNK7KcVyC/MJhxcFU1NZz3X9XLFf75VbH7
RX7m8v+og096rsFq7CYYQm6em/cuINNo3FWWaS8fTfBiF7IJjDPJEM+notPXtfcg9/4WsL1T24dR
eCOI14xkndTyfpY1DS0B5S1ygqyXYU+6NgrCvEh8AMUALncyz6RKwjCgXn7JrGLHxjrd50bLU+o7
muCF0hmc1VEZ8D2sdPNEFJS1fph9/hTt4HORMM9kvpd3gPcPlRvuHGI+EdW8nNqyCuxsBQU5pozi
53HP7/5QVorEohFKUBH2w5reK1lObuIAH69CPIGVn8ii5Fst7b5c4kosZRPnqVHAQNsGsYR1PaIc
yBpBQb1qe0QNTjONH9zM9omAbdJxCAOrM+9KXAOCugFnPOpamnLP7Iz2TcnJzeGTBwJAEQa1/Wl/
0+0hacPddeJccUBXS/Wt3jaIRR0Tyvuj70SYvg8/dODPrmE04Tus8eVzLPgV3bhsQHs1XRvpKAEI
DrfCq/PI6Xskb3RBuntnDKo/7QaFHpIMiNLCqs4mA77+EEheYQXm3MmqiADt5S9ZtVWtNdjzBK75
luBf/rq12j5r+iYa3QWRW28E4vD+/duvrwrwCPnnrpjFsXqqnRmqrIAUMwhQf2unoqG0UfLlQ9Pc
WimdiRD0WVHETun7Ue0Vfh9NihETUpif7WPu9xsFcKG8lTpTPYFYNTPnzhqqHODuftoIR60q0mv0
EGYXtRqMidgcNf/j1FZMbkIn9w/Wk0LllxYll6ArdTdSAQLf37NYQSO05FdHMPtgBtvyLfH0lTB0
05Mjc2ig7Sg5woW+oAKo6ktrHRCCZSJ16xu6CPLCAMi4JLPKmsssM2QWlnle3pWNA8CSiXQ79kFl
jxwh9m04ncWtOTOSXy1ENHlp8aJKxt2MBfHkpVKoB6fZIfoxyyn4U47ecGXPnnOx5CI96IVd/z9d
j1YizlOMxw67yX/ueBZWAxNttUoAM2QHr/NXwshamOYT/EpIm8pp/5VKgA+IhAVMPtj9OS9hTj3Z
Y8Hfy1zcJCqx7KWESyaM49rTMNXsYn58f7A+az5fzAv7tWj6kjUKCAjtzMu7Kw1FoYTtR0JFcL6m
YWKBxcvBXxfjOHxtgkkfYziby3Vepc2nTVDYB1A+C7pU02j+PfNr9qnh9NeQ7sJij7Ryx2C8/DXo
IdLGpPdGpltpDJcKp9Pt3JAMQAOpuG5g/EZ1Xmy/gauBx3G6/rPpuCRcDy4JFYQjXtedJEYO7+mZ
V/Is5zz9ZRz2+G0eAJWdkPViFGiGk85t4UCWWCQVX+hTxoMPhTMH6jw4eZiSD5CH7cySEM2thEJN
tHdJ5kon01Brgs0FtJEaXWI6mpdH7TTJe13Ixr/wnDqDeqo0NXygQat1x/cf6quZn5IbpRtOrC7M
L05ML395urRbbs0yiAuN1F0Q0u0HvmH9o6615zgzr6f+/5T3aGswQ7BLPLmWMzOL90OmQWitjJ9D
uw5Q6rLyaUXLfevbQ/ZDuJt72ZTjdph60//piPacwvSN+WE/ETKIeF1sHU++HixOCwYdN41zFll5
WHS7fhzdMj9u9gY30Clx357ZcD0L+09GB/gNIpl3LQwah5M5Iteh7WlNmcZKisY5Dn2p5zQb6RbS
npTl58oqhzvArWqMKbdT9embtoX/w1uL6qpcTBzvk+fC/W1rK57V2h5QCKkqaizpfcYst3FeIP/n
81SVhMe9P0CeBdGnv56jL7tt+hy7qerlCKmJlNpnHC929MIBl9IugR66aTfOIB1cMi5pyTsLPUul
TzFocuCVKDAmg3NZ6f7q7UwrD54+W13YBLN5zlj3XCo7+Xnsx5ie+EstCoQnU5TdZKvsmgl6qFZs
6dXcdauGZTqd7+Z0ljug0vDvHbtyGsxEM40TXlIfmZZEKbbkPnk0YtZ26q8I+usln3q0SFNbdqhz
/VxRioYAHAHja9BH9NDn56Lq/miLQchFo1n1EtNydMoIxo0xJTo0SaQBQVONn62sW5Z4HIV4dHXR
wDLnCtP3OZOLoK3rcjaQTl7cpq6aH0eIFb/s0ld/g0YXetiyfUeG0Zi2DMemtFBg6IECgtpocNhV
5vh3qxFsn2itLX8qix9242SC48zkabRVUC6ioyoz2bph01kV840lu3u7GNLvW+5NH/u8FW5UkUV8
0eckiJDvkZXfZaO5vwuLuEzk16lO40j0HhiuUT2JXjU1XWHguZGXWQOJE12pGMw0s9zQ0nJLO45+
3Qzx0s/ZmePDGx8thupdRrbXc/DPvByCqJMCq7GojCroATeQe+BL1tkcFqKvLrOF/cmZMb/PRCeD
ioUVbfMOvmNSPBnzA5EylVxLjaBzp/vUzYi1S69JD3JU4spPMciF2ephhlZe/8uB/3+gkOOcWVXe
umvmSrYV+6TBhublXTvFSiLpABobAc96sRnldgk5oIqdYfy5rFJ8fP+m37rcvqiywWAhQ4/18nJ+
tZVBYfppDBwNIL/h13FaGduvcqgettlF5/L+9fgC3njKsNCxFOx131fzotNpWsDsoMUiC4YJKu7k
IUYcq1YscbcpTkOcmgC1uigkpgsjL0k7KXW7eyRmGYHPnvjgHtdK56P2c6F2GonpxmQZLHaib9J+
1FDx5vGwLTrhjSonSEhD13DhbKSlhJvd8a1bAowLyt8iWEJbE4hyBAKkiKwn+bFoiW+JzDwA2dSW
Po2wQOklZzRgtOTEmmD5wlYY/SPiCdrllVr8uznTIP+3vv1ngG77QOxbft8XMt3VQHlAyBW2EOPY
IBh6UPXUCNK/t+23wyypIocV8pbuqPg5KmvNE6OgBh6PRs6OeR7UUkdzioUWzeambkBqs375sgA3
zP7NNyHtkrgSesG2BVfTLOYfnUfzNrRKW/+Rkr2ix8TfDNRkIHP81PG7gZNFi/xxXasFHnafk2Y0
uM34ceuNAq6uVbcf60IOQWi2vfzRuAS0cfps5iocLVfeeMvssxLkhdWGHqiru7of2zxCf7d1cG7x
kIezqkZqYesIHd0kXkxGLUKZImynFBqNO1rq2q+7jjXE8bRvMpXid+sAtIpoSbq3fADNN2ea55mD
Sz380acFddToLs1Fl+rOX6PwRRXhJyrvcYm4n5uxhi9ij+2nXvPmL2tglQ290hT/WU6Hkcw7WlXE
zJvanEdlo2VfV8OEjYOEKSiiHtFBFpLfV1ONlHX3VWid2x/kgMIzGoJN6yNLVv5jXrlLQepOoxGc
hxSJQCl2V7Gsax0WcB4UV6676vpFXpf5XeE5e+CPqIxL269reoDFXoqEKJ+NT+9/T6+/XwPDNxbJ
3SRMBvnJdOFLCldGUHnxSh5WwgrooiOu11tHIFrUg3lO3r/e668XdwDTBSpKzDOvSCWlqIHFazu2
u2zciJeUPradVn7pDeOcMPr1ren74QozKZV3mA0nU1M5qYK0ERBxSIH8L9JXxa0/a0aUdVN7pPwW
nJmaXt8ajQOqi3uPaDfSnFzPmKzRq50+iOsmcCP0a9VVlRGYW1ZsGt5/im9tilnU2BsS4oiZ0TzZ
HJoy07DZ5UE8pB21LUKMnJtq8bXLOV+NxJOD/Xmzs74g91rOH9i99g9zMbbZmVveC7QnKx5eaB4u
gVIuZ8uTFc+qbWez8ymIfXNZg4u+M5CrzLT/70dBPQuTJYGNB24BWoC95pt15vqvyiL0ajD+IeZj
JMGHOdmXk+ZslFZAQJxUynwIxokq8uR5hLul6QFA5nojtKU4c/h566afyY2OTlXy1eFH6/oZ2Zti
XC2mNR8FfQIZDTmNvRD9l85erHPvymkMIiMY5BnvyxuDmjHNrVKsgB556vQ0awSldVFrcYYX/5fs
CIRrjAFhZJ27czQ2ffP9zFB7pkSevGT6TjpVA5RzWNJPxrVJBhbQhzaFEO4+JyRttHixUhGR2G3d
iiZpXfzYdVRWxchSUwPtDbr+h6mzxBAHNIZ/syupvWg1x/pp43jVQ+fSteDg6/skXmmSdbBYt6yM
1MweO8qyTdx7aZf/rMaJM0FHBfRGWSxVsfSH7BsoekoyiHw7IonI0OhAj7XuNx2n3AKFcmG1m/W8
t9iPBO5NyY58CdFUF1/rAA1QvOOuiJwUQ76Gc4PpBsFmmX2YPKoviYtekoQxmQ5XRmuRWNETvcDs
POdQ90lCXVBwzRTiJKWdX1W/pnkywcv/AQjep0WWkuczc/t7uJ9gzQsCs37yvGnpga6TDRjBmUCx
Lq2RJW7JigLRHVFSdTwiX7w1eofQgW2YnDoJpJ/mkU3W/V67NrVHUk+aDPLZkrckCg0pzYJRaE8s
I0MdNmJFFt4vO8aiW4uNgFHK8xqNCjH8qefJ+dhZRv6XrSsE/7nNsuyTzPUhj2eRNn8RY6depHo1
wlGokeu5gyy0ZFmatQVpZdgkIiIpI/5rEALsWFNKLcr7ucuum1nXH0oUumOspeSBzhQEqUtQF/Sg
ZaLHPm6T1/8JpNHCiasX/WtFW4QCpb0OJDWyxbgi345sAYxspLhMwNzoy7VW035dVDv/YvqhpuoV
CglgKZbm0mrYuHCKWjv6fGw3utBcavs3U8+4nypxBBz1ui7VnbWKqUnoE7pZnA4Nf0sJtdC+psez
GZdGlvduRJRBah6wjZC1YYO8axN9yKin0mL0nag2JffsZO30Yy5VWR17TxZNKJbR+0ZSjKtCJTUU
4FOW8oRYXpUTGXplP0xWty0XsCGXnxIXHuInzVh+6WJxfmUBn1OISjj4yw7N8a78wqrro/RHT16o
VYfZLKnpEIZa+/VfPPFg8XNKDdc4CcUUEY7TofWo0gkJ72av3yezXz40DBt5I6RljlEt7Pzr4Ff2
LwNdSBDlrcZUJEnKJCOnrbvxwoSkOBxWf7U3xCDjaoRW42wIUddJS4jfWa3YTjvETROHsiGipbkn
X7mG5kROls593CkxOXFQVNUjv0TVsUkuq4oIIV2sS0MfbPmhy9GYHRrKM+LMMev1nI9NFeMfGFhq
4gjyXp44VkKClfI1N5ZdRS2knNJ92zmTzhdapKFckt4qjkXdn1tz97XkdBrE9MSRCjwwhNaTOlSm
PGdBkc1xkm0UHTnhQf+Z7OVYD4h+NcdoEw8A9YNeTg5485pS/Psz8Rv7C4gggB0BIbOd8U9+gDfo
+aD1Bd+0dKorZ6qNmyxF5ycDcYYD9MYjRjCFsXLfydDw2//7PxryQzP0mbegbQ9KsZ8+pqrFxT9n
vzVn645O41iHaQXt9W/vj60oAhiDDg+SKe/k/lbiUXV9ZfUuVb1dsDasx9HZrM+0Yj69f6XXKzhX
2rdPOG/RZpx25dbFAvI8UZwyNx3vJsFssVkVHWUJC0lmyQNl8+2O3/pcnVlNX79DA+cmTpUdXQMk
/6Tkm8suM/JuD0l1Z+NWr3vOBIhQv2BXzs58J2+U4GAVsEvEb81GkUrcy7eIPj7TR3sIYm1Q2fS9
2Q2O4zRka4SK2YzpNtvbFUlcLpGXlL1ZvF0iOiN/azTsHE021dEqiKq8LETVnTl2vPEcKG3u7AYH
3hKj+uVv8+qaGcT30ngu8vkmKBwrsVenO9rEX/7rz8bAtgd/DPnMM+Hq5aUEqvl82uw09vAFhQVZ
Nn1YDSY5RaRlnNuQvp4kuBiFYkSHHDxolL+82Gq5asOzH8QW3ayM1EqsSblaS4NTtGYTzuJr9SX9
W0j8RN2IO2Ii03MUibeeLYceOkh7BsOrLSKtAPRijU6kSt6WBNdq4kc9YAQDZ70ZD+9/SW/MFHS2
ESPuRleG88n9dhT1cGXVfgwIsu0PgjiyNRTMzvnBsBfii02hf3GGtD2zDX7juhSPmZz2Kh7/sjd9
/jFDNZljt8tq+nEX5OwEXQN1fkPiz5e+zPArZPNwlAP6438/RaFV4eS697tRmp2clhc3xWOS2pJV
EgP10VsZrWyuqjohDGM4U798Y5biDpFgsUnF2/sKuqx7RD/xfSQ5ZfPEJ1oZQYnt+QkRfOo3gR72
peXMHplUQafJ5P0X+8YgQjALcoK5mId82ub2ikkYKCpEkq1+9qma+vGS2r2O6L4PzlzqjXfJ4ZyF
DRAV54vT5mvh+wWiJiQ4xrbWxrVlN1qSKn/CoUiZuEpKvfASO+//HZ9nr1ia3B5BDpRsaQPo+yP4
xxhqcfQiK6UJa/SW99fD7vBV9/380kgn5+L9p7kPx5d7h5eXOhk31twOOURr+r0ZJ/pIlTn2NwdF
1ZnP4vXpEAYKQlKeJ4Vv9gkvb4niJEzHfEWlXonqGnBVf1fRz7rWKlx9Hsqxw/v3Zbx+d+h+UeyB
tYbJZp5KQEbOVrnZFSoJpnZCmZKXgcRk2mG9TAjiaG4xG86f2kBgPfDrcXgoqBV+pXXWHVPaOti7
NUPLsZhalkAFlgP9K+e0jptV5ZeOkdKcff8XP9e/T1+Fz4rI2d1BbXgaubPJWbVBF6DfMFfKA1Mn
KzSjmfpMLLIY7lpKbPRf05F4WaxWwZDM7Cf/jl45eLEG6yEPyWquimNmCu+bjshiiIc6n6n4Yu79
0amGloZV9OmnqbTEjxLryX2+GU53hehn+lxuhIHFJdxpYnFsB4q2M6KrOrP0v/54qQgh3dwHuMdY
OBnZBlgMTj1CJj3R7NlilPeLXzylqW0+vv80TyTpz98QFQFWgCDYtemnO6mcPOHS04oM2109H+ay
Nw6FNfn3g59bt1Sut/tab+ePI2ejWxs+eEgzMCV6WOD99QqjSgQZ4fjyUo8+zfu/7fX0SWFzB5Gw
l0TvZ588hK2ZVNBIKRJhdNVRbv534U75FZ6rIIbkKg7GkG6XULPEmSH2rCI8GWJYRXbxA+wHAlJO
ruzLac2XJqBjXQ7QCHulGxdSV1sbez0QjIPJjuDSsgvDwie9mt4j6dH9b5O84uAmnfpFRR1JyB7N
/dkGAFi23jfQfbI8loQrn3NIvKHW4CTFtLGXLeEYnZYSUa9l2VhT0eg9ahn2sJZ75uqisjif8kBL
mpScz8IV5QcH225oVOTIJnYV5LccCYM/77+0NyZKfgw1RRTW/PM83v4xJ7PQ43EwUFfxWsoDqReY
CC1/+/r+Vd6YJuFXIDjd7YNot0+myZajBtSUlHq3cIY/DODhAGNJCz1vHDR2D5zx37/g6++EjAZ+
PGU0H/mNfpoqg8HfxNQqnUQf1zrjvNyoR4f0rxu0z+lBq4VxLxAAHZ216UiScIsu9DNHpytceN0n
GPv69bDJgixDWljv/7ZXW9adXwXdgiVw37WeBvm0OTi8tnPJzl4w79IHUDVQgwpWV6L3wAeP9dKS
qd0Xrksc5ORA2S9dNCrv/4pXCwm/AhUwyS5srkAwnWwk12zQyrKe/KReqhl9G21LlNIIcgYt5Yy/
FlcZwzF5/6LWG/eOsYMlDKkC5dRTBc5gZrNWS1gIY2/3lM9se2sP7F6rLTStqaAIB/fWOmQqtT6a
WAz/IKLsf/EtzD/nPm0oskGe+EvQPUHmnaUFaSh9nzrXtqr0yaz1Rke/trltuAxq/uvNqN+Z9lXn
H7I8nR7mye4e2MriQaYWOYu4KhEtR65Z+kdfLnkZqsVafjpuXsOHGjLjXk268qINOOJ2Odl40SI7
A9hoFC7EP4vfKe7ZL0/OlfJSyz2zi3njHZEBgO6Hr3DfmJ6+Ixu4YGN1XSK9vImrtezuBpekZ9vW
P4CSEwdO0sG5gfFqRmA7Q82ZYzNyuX2tebmlWfvFwa+O07vl4HZBKIU2h83iefOZAfi6pbLvm0zc
b/gW2eI/j5V/TD3j7DYNgGPuDjPQzcgKG2mLkx3tvLMTiP5tnAf9ehGIDq+AQ4oG5Tzjy/sD8q0n
zDaYuj5fAJPgyc0iA7NaEFBd0hm6pM4jiXRuujla1t5KCgzEFyiFyfl9/6qvVkq+PJLF0bXyfDFv
nVzVQAuEMHOBFlL11mW11Rsgf01euiJVCUDd+rh2/VNX9foZZ+Xr2921Yygz6EBC2TpdKNFjm+R/
GH2Cqjv4Dn8BpMa4ttAUgrzcCPAloq+Dc2qfWaFfzf/c8D6gmJH5HyzSl2Oq2/LSc9IWhbXRFbcL
SLjjZBV46IfS+DCTZPDz/Qf8eo3dL8huhMcLDZH9yMkFbY3QQyzjCTg2fY27nC1fClmj3cUS/l8v
w2Dh5l1JFrlhtT1BEcN6284LnXlpdvq5FIDXjpv994BlfIY4gZY9eQC15onlvzk7ix3JkXYNX5El
M2xNmcXVDBur0cx2GK7+PK5/0+kslTVnZjOaHk1khAM+eIFHpQ8kFEGr1O+iTms9IMZj7GuZhHde
snZYWAwQRJxgSrINZ12VuurVZRu1Hmo8/R3GIKK4tVtNywPoJ/3kWjrYriARZiG53JxKc+qKiU62
Kq3Jn7UAM3QLiDt7Qhdn+S7pfbfF2KoUYF7fyW4XQ4jx21kmKs7rVF/v+3HNvkkjKAx3Si0hfDvq
+0+5Oi2Wi7Q1P6oYU/MpGYvoI9tG+6ppcz64CN0kn2UJsrtbICWFbgXyNEhAxHJ709eF2p+auE0Q
iJeMx3Uql8XfxDvOziprOPCiT5IHsC3wpDXaop5/Rx21QWoM+J+otCSw9m5XBQ+aLG+d9GPn4D5i
FWmreBXOuPU5SrWlvSFWjkMl7efyRiM/+ITbNGV/+D2rdoYsAApIaEOrnnIxWmeaubINeqRc/i5O
17WB3qZA5N7ehNseu4hK+eZQpSGpbjVBsDqXexADYkmd0qYOOmkRZ9BJlocsx3o2KNIfvKv/q9Xu
BqO8R32eJJRGmLyPsJpaz4xYLYOczHH4KiS9+lbYlaLQU9jwcNIkWT9JVCMatnM6fyM80tQPVS9h
RElsJP/KDGRGwDQWtezVq+j+KuoQSb4to3F0N0bx8AlTkM666Tb84W0hybN6P1UVvHqpy5oago8l
PjpDV2PjbKJ36mfyKvNQDnn1IUNiNfFQxaEeOM8kp74AdffJ6SHjw7LSFxvrbGDtAdI7WokhfCZ3
fitrMHBGC2KOGPtm9IQMt8pDNAKxJQi5AJ/0aTSMe6NLuvZM2us8zVXeYmy+iSfgeI4eTQGk8Z2y
LLLlO4Uax9406EAMDWeUPtTcBHJgxUl9T38TUyXSgb69tdq1HDytoMjkzew7w4uNsv6eSwO893Ew
ayhCZTJuliGbKWSNgXSYz3SguXOQVt6Q3sKrQBLq6CLJ+eQvBXmTb5YkiWE0ljxukDYspJiqqTqn
WImpHnwe5TcyIG35VY+FZvjzIFMTpows35jCHAH0zEbWuMARAcLkEGt+E840amAscfwgisH+gjQX
W9qp0E55RH+81jwdBA7ecrqxRO+WuG0U0Em5pXjgG4ZvYOx1QetGS/8g99DaH7D2G+ZTstCkA8Yz
QSAuxk6HNkX7i+imFHPkgglIv3foa3mm5ADeEosUWMpgFecu6aPcHeNhwn4N9Fb+1IlheofcuFIE
SwStwR8yZ6VfODd62GfphP1dlmTpc92M8/tZi1OszceqMXxTMhffmrpK94gL+8mTI6ScPJVwGGJe
YerpyYFgvbqLvPTZqY8wt/WiZsGnpucv49Q5dKVOTpOvUOmUEoXIMtW7v7QfMzuEddl2Xl0YSDXn
szM/wPuk2xkh4PAYR9b6vm9l+WsHqAMFNRFnKTgkJ/1qSHUW+8bc9x9zZYZHpOQjP6qPaDt5UNyW
R+Au8U8T1kTsOmOEqEjdi/h3bJHS0bUCjuXWsKYcV8dvq37Xx0VXvNNGc6UgkQn7J9DVXIPXMy1f
x3Q0Pr59Fb3y/m5sFrgswGSIu9XLq0hrO14HtR8Dao/T+8mJMBSPqt82/Lp3VBmOMEevxDdbkW/r
F9L24QG+HC422mopEm0MKqzNYrylTBK8GWQKFYp8DADZtCH0zuKmAsF2oHb+SohDHccBIYn/As2t
7bf9E1Uu6jDL7JsyQCUsoQSWrN6GEThXrQoSaZjVr0Wm/TfdV6oy4GHYKPCyWF5O125QoyU3Ee1c
B5JdgsOrGyPIQVSGtj6rn1E7M05vf89XJsl4xOZQLHhinN33HEd9Rk6Mp6Wq4vXUmBp5EGKRsKP6
4caKhEnZrzyC4bwWVCHPijQfG4gwbg/KlxS5k7WBGpI0SIMVFFVij64cIYdHaWmSwAvWsXJbxwNX
JNDyofhkW0nVngGCISqT61N3EEe/sq1JIymkOBsAl1T/8lv3cmlWCEp1AQoLyed27YF/JAsYLfRq
8GWej47RKy/6VmGCEk4nkybabl/nvaikzNLHQG3q7H3bAo4AiePcA79JD77wdaGXXt3WcqcPQSwO
VftybmmTWJM2ZlNATqudQSgUNw3/rR8R2wcUBYagaFMpHIZMoVURF75WKCAqe2PySFPRTqwrcwlb
U502TWa78c2lK0NZHQzbf3szvpLIGRvuGYgRGhnsx13fczQxQDRGXQRJ3xefYc3FT01RLR/1BoEq
pL3i6VsLZTxIJM34AGZsOOdjdKRNcU3fYMFYpxdMNO2x/WbAx9AxKysVwJSKPD/pyE2VH8sYiEKA
Cbrc+22+tB8SpR9NX6SZIsPSzstPo7YqX2Le0o0UXTaPE5jtX1mTyrdrBiUNiD8CnoCeavEFiHT0
QY+U9eB2fuU0A2AnPQDITlloXx3D/DitzH5Fng5D+rsRaGswiFTc4QnUBBlg/tt1zcuDkHHLMXcB
I9VjUiSSb4N+0+7sSDF4SXugz2XZWe+rRtV9RgNTOyzEbWfiahzq/2T5WKCR8l/uYzAUmcm9Cc6r
HrUlzGa7+tb1avxo95MO8NZaunOJiFBYJHrbhFvUfh8pUfX/WGMaxWCauDRtOm2XP8MpyXsNuxkD
ehHLSZ9k5a5bk86nbJndV/36W+HpPkgArq8nMj4a7tS7KKlQ87scE8CG48QFY6ZVVtwUY7L8TKEm
29hsVElQJJF2oArzyg1NskueDUWY2iImqJcjZoVpjqW8jqgqKDq2PMWsbtCnoovQQ6VUpSQ2+Lc1
VwHs1YORUidD2+KxpRL9XcpH5c9/vhngZ5CIb5hRWrj7m4HaQhkhZTkFdpwkEMi4I7RpKM/SZIPW
6tEFqCpZPGS5vHFpndRNAdF+e/tHXJPa4ZgSjMjEA7TeEHq6XBTHEV2/SMYUjIrWK6ieAfn31LJy
7hbHzCdv7SR+iA2rmYK03nXv2nVZSrdebP2dFRvq4qpDLCJX7rruW2TObRFkSiPN/kw14xvim7Dg
TZF3Nzm8k+ksujzNyYAT9Ui347rPwSVLyw8hp61xAJfqciaC8kQaixafoJI0KanX/lzaNO6IsDTW
DklM7tguu8mpZQa1lCpol0ug812YUlRAZfQzmiGtb6y+KW8xiG0I4bXm/PZ6X5d4N9+5rTu53Sv6
vr2BHBgCHuU4o8eHtjgcXxjxVQ3ODRDte7gD87OoRvmmBAwZqCLrDg76q8NTMMS1nKqespfMpnqW
zeDDlsBMxDBjtq11s7tYoxXdlxaO717f0fYG8VoYk1vps4ERfFZG0kEY+tKIvbz3TOJQmoE4ptDw
2C/DamAhx78VAc9QYz/01Zol96kyjsoT2FRYSJjRG8/wKwAKSUkiPRrqJGpCl9K5dSoU789momno
L9QTxuC5bmPhgEopiivt0uKIKRRyXdeRKqfzZtqv6o0WAU6Ad5ho7Y0updIPJEIpdCPPSEyKZmQJ
+DaqKXdjeJmd2zK3kT0TCV9hHsH8Ioyb3MVTgb9SjmAtyUjcxmd1tfoorCY0NlBgibObrqgySrYJ
GrFunSNLcSsGs/9hD3PzGRVN/X1sJnn+aYr0/KYlQWhdcyEwttVCb06L7ej3ljArx6PaLR+g6K7D
M7A3MJRkkg8AFPuQSSwDdS2hc9DNJb1HwRUKXt2zydHyDd/e5C8Z0+7zEgvTPtkAP7wq2/P6T5ox
OasjCzmaAkrcrY5FqkIy6jeguEYkbXW1CxJqHuWjgikbaXmMsA50x3m1fil918o3ujIM6he5kuRP
b/+yVx4dWoowtQgbqWfva8tAFce279UhwLFB+oZ9a+VDU2h/TqL/gjDMkcfIK3GqRasNy0QCL6K/
PT5etJE8DtVWeIo1yMibZmpZuYmZyKTZsSjG0EKwV7uNhgHLb4fnAP3ksi4UrK3R+Q6AotXCK4UA
FVtPJpz0ZtXgjuVdL55FNEfPiIEPuv/2Kl1vFQvqHG8lDUKK8HuzVMtJJxOiJkqkdkQTKRtGEY7d
NN01PSoJ/30whuJOwu6QPuu+o9LztMSLuiILpLTWbT7Xpm/J9L1iem0HQ13ffjxxxMDb9UcpcK/Q
XhWRQdGxWoNVrqZAtZv6h0RlOtQLE9XmwSrr80SUGfJkxh6SPP1Ra+M6lqV4D4Rqa8aTJNnbn/9z
LqzIUWmaO2tgEFj/AlpifZxxKlTdLmmsQAKkK8CAG7V18Oq8HO6LA4ktAxVQxPBUKNwwJy4HxvhK
EVGLEkY3wzK7HWNZfuz6Nc8fjHKWmzDp+iY7qRDSJheNV1SfKlFlHw0lh7QjF5P9h55v8tzkxHGh
kdMr5n0HnulmY9PObtGl/egKa1nArUfbJc48EdlrZ+KDIV8wZVjW0oi8sdaBqSP6afzSpcH+Wnf4
nyFdGbVgP0t5ft/NqTx7tjk24Hb4bX9MavnCnSMxoj5MozG/6XsrObgWrr4Ly8PK0BCHfY3j1a4Y
DSAy0dU4XYOtFpejaFM2N93QK3WQT6NiucMkxaEtpEOS7pZH7L8L+Gws0vRNIXVvU7lURkS2rMvB
rE5JdTtHasdLAnVF8qlnx9/qCD6gCwWH2vCo29LX/3jQmTeIM4CSNFINUurLbZHHcMCTvCfZKwre
ONuYYQZiYrHalJ/eHurq7NHcAZKJ2cNWMyTqvxwKcigQpapjifuqDNG9nT4nHY1pNzbnKUi6ybxf
dLKBxYFJ4iTRkSfdizrTbqlBwqJUh+4RRZp9wyFNZRKpuFEC1IlgeELQqKmUO0V7X0cKEvwzvdzK
l+zIOBcpTDFPnyqqpijOZMmZC96gglvK8oy0dQyHDReBxafajpow6v+RcNF00z9I/HzbX5BaG5Cb
yaKwtJRa9gcZZdjARpOy8dahbp7WmYcPuiq8pIx+NVpysR0DxOjK/mBr7xzjqb6xpXXgHvKGiMW1
a/sw/9w5xqQ0GhYPSuDY49TcypKi/J41hLwfxySmwzB3ozJ6rQolwxOVs6oPA1LTk4cD3dwEXbtY
p7Lv9HjjdK3nmZAw8rqqoJr09gZ55QxuSFa8QMhHNmOLy985NmkVLdpWte8TmPlQ/ddNkMa25wcq
ouZ0iuGwJa6trtGRT9R1vMIabRYn6EdRBzb3yr1wtiqux0FFIqaSVm9ZUvuTEMPyl6XhOspTCs+2
TsUcrI712KFu3UBhSeJvOiwkD85tenBarqtG/CJwk1SJN8c6W969FLaG1bIts1s1unrv60osNytX
tOpbVeacydXq24FX2u/KQXpfg2h/32bykV/va3sHIj3HhrSZO2qP+VWLaFq6XCCiYCkdgENRw02w
nKGgJ4wwROPT145+NXhiFDiq5OtZVJ2Rn5MBVKgrQ/+rXSlKhmfuNTQYEBjXZQ8Geff89ta5iuo0
UiqELfGhwqX5qqKujmZql7WlBwpymI81tBiPY6u8H9u1+lQUTfHzP4+HlCHiutSIuEj2pV6Y8Jhw
TLA77VaPKi/W++guk6T8mxWLZHGtiqrSwem4fihA0lIo2j6GBvxhd31OtZEm8ZzrAac18vreQcpA
LvOuc7UFxkSG9aSPi8oa2rAL1oNSzSu7kdcJ5S1qybARzX2DHobyDJvc1gORUNDtYkfddBibTrnr
syTFo69cqrNsw5lWJr25xTVBTu50IKwH79UrH5qkmSXYetKkjtsq/XOXtcjIG3Zq6EEzQpwcoMX/
6MmhC6ILhFu8OQU3d3ASr2JhHoutqEDPBCWu6wh+dSZNb2MjmGl73UJQGiu/LjrprjNTPT9InF6Z
HzVOY5OC3MAQL9zXf+aX1yrt+rlkMHukMN3XEgqCRfywpOVvYCLNAaR/PxyWSIQdGzODDYWK1G45
HQsw7pi2cZgZGhKTCD/ewhZZel+ZIuM2Aet2tI33l/zLiAjVwVfY4g0UaC8+IIInXOWGLAW8H+Y9
fPkBbYK2fiej9QJRHb+sHgPy09vHlVI7/9t/3/5tWJO2P60ZdBsBo18OK1Qk0+cstgPkMtVHIlmn
CYu5nb8qI9A4t3EG7Tfe5BKqVU1NcQY9P+XWoTk8YJETYegQk1c/owCCGJwwe02m1V3nN5WaJe8Q
351J4yvNaLylX+L3baJVH0xQA+hwyvn4e0LwcAqjOt74pFXS/xhSefxSzgMqubKxmhYRtzmiQCf1
Mo4fQwpZpCYEf4S+3f5Zy8Kq3HhMrHACeSLf9tk83qpVayFbIdLke5ICM6B92ojFlfvaahDcnijS
11JHDGP3cYZpd7MKYCJIhvPPvfgRA/bvtjZ6LPwt7OF/BST+D7tkjLxyJcD2UgxTw6WGguYl+lD/
yZMOLEvGbd66XbTMGWjVjIl3nRTpPugl6dmh9ZsE0WJl94sh4tWb0mq4cWS+dZDlulPSGNeyXyQJ
qGdUbDQMmByz+xQRgtZB1KqokyrGoowuDW7qdtOo5Q8Sfh1JAAk4gdFbYGuM3UIJxrBXulhFy0fq
10d0f7LVG9VWkCnomtThMKl39x1/9i4qY6RjHRUzVG+uKnKJpEzbhTSr1ZCEAbIQiroRf8zeJipE
MLH/WtOR/TOIGq1Bsl4blNsQ11/VslvQPJ2W9g6KZVT4IFgmdF0yJfnLzalUfjabjeqN4+wswM4j
ZOSWUt9MgUiaRy8DXvDFGmUlPmeVnJ0j1ZoQwlTAtrmEPA240k7eROd0xFw9o66HyiPkwBCJDm1y
S2skxvIro2foIvQiGZ95mXEgGQXNGYi/c4U2ceys1BjUcYhvtFExYzS3pM4C/CRmy0Ncd/m94hzE
v4bdrrtVmRYPI1huxMPG9W8WRcZvG+hI4UGvoOQGvX72uRlFck8VN/+eYeghBUo5mYs35klqYgnQ
mL/qBW0F+AvCuseiI/vJwkFCNiREEA4ewVeOsfW/pszWx6KneXmMV52SyGKYKJ5Ja+2nsQODsK97
30YG877PF3HQMdjKVLtrg+YLeSFKs0SH+9vKWGocSzAnDSMguLhu6Ya4b+oqOqDJvHIp0gRBwBPW
z1Yf2EXoNpXp1cRWKdTomSqBFOfRE/1VLLhMSwwnkeXZx04xjzrWr6wm5GEiJ8JtEMf7gBv5DMw5
5DQJBxFXgRyvyhmRG+2RFLR/VDG/Ofp8Vzg/rmGEu5GTNxkV75Ftvf953iytXapY1yIQdqrV/xzX
efhGut90qAtImXNnt3FyLrUK2a8OuvnXQUQwUmUFrQBvaKOo+Gz1JpgqbAnHx7yC43Y2kFpoPZR4
HMNX415qvH5QlE+KU6qD19O8+JXS3q3DqsGhEQMuDcMlYGcGRtApIqPuUuXanRSVsnBRxl2eKEbp
2JlFqlaFONzI90neiE2RodDxYYI8IgG9KqsNoM+OKMsIh4XCAjDDWZcVEyuxQvs0Siq5QlIM4xcT
pyF0kFvJknwaFw3dCVkM2OwA61cRqY311suWpvkwGss6nmaUitYQxq+CXMfSKD+b2kLRby5UrmSs
oyxQTpGW9j7Ce8pE2FdhaJjFyEV0OdAZN+8TE1eiWq0eIyWehS9XdLI2Ab41C6izTsuJ0+n87hzK
sO5qUHL11tjJfy1yUT0UjSOP57cfX/V6d28WAnQXAbQTpe8PkdUac6TIIg9XvLAMb6kmZMhtU0L1
20AQoTA2izzEtsMxqZWbfh0lDyO/aPKK2kZ10sSEbmUB0+FPVWkLJMdmQuqajKsc0uWDFunWHd5p
Cwm4XKc+zte263Sx5iF2U3mdqc+PKM1Vi4+09d8ZQ57w7fldtZ2QFKWTs7m+b6bY2Cdfbupx66pm
k1OGyIngTaIsJmLQayIo56RCbRw6YxEVDqpyzV95jueEOH0pf0FQiy1f76fyOW1TZAmWprbPTbOB
6BPbXhE+EpUqHdygr3wMEygIgJCN1nAFjTHyvky1qGlCUAmKV7ewCVLA6z/GIv0iEv0rk5Q/vr1A
LyzUy1uU0BIJOjRbKIRTAbpcoNpGUGVsuiaUTUpYrlZH9XnOW7kOmqyneNhhG1d5KrWwMtAl7Ex5
O8p58St16A2vX9S2cxEqLz6CgMOyzJwGM3oyW2GepmgmZON4ZyCXrcL+lMJmKH1zVtqGIowJrMEG
NPucQmYZHrTFWemtznXn90g0re/HOtHSJzXRFhiJugWuPUmhBJYSpiW8kzkiTXr8Jx5j44sBiDCF
PuzMy22OC+qPlR45ws/xQNfQsgeaTbJICrzgsrh6TKV5+FmuImZTw1pFaCRTho8wZPXiVLHE782C
bxQ6WHf2N9TDrC8kIJO4NYBiopoDJuTbOAnK+lY2pQ8OBsisCdZnf7skkWlu8UgiwR0vld+3nG9a
t5F0QuJOlkCyrknm11YxYqvdAjn0iCzE12ZW5slPtHzsbpQO8xOoOwWiMzEWa58GPLjz0wTctXUH
hbvQP9gBfODLDQCXC/E/U0N/l97L7tlOEKo3V2EXoW4K6zQNGPrwY/2mNWhnWF15N1jJcHAsX2Ah
l4Oy62gsgK6h7UWueLnrunLV7EE4WahlapL4eaxqZBkyfp6R2QKhFHNroZ0jcB5bOMJot5jGpxpw
bHVSExNn3xY6wHc8AofmXmidWj7O2ycAukWoT1YmauMBzii2frwHxDvagqixq+ZlOYVco4KQWo6q
+skR8fCAJ8Iy+fiW4qYChEqiuhtL1p+hK6Tn0unM35pZokz59rJfv+9oiiK3Q+xCAcfeF7VmGJ/Y
Jy15aMx1dbusCL5lMSXtSjadE5XG+CBT3s7xbsWpVgEggcsAfWJfaBRT0QnRbAJbZZIo6BwpVf/g
FMV6kM7tM3IuXKIVauYMRk1qr1ZtKPG0VjwNoUBP6SGzuhpd0a5/Wjr1yNL3laHoUGsbbIR+EaTS
y00EwJV6oTEXYQ+U84TkIlh4nNOeKQpJB+STF27qbvk4IltViSYETfFdFBipMeRVO03DoeyMMpRI
x4UrAdM8x+AAnMdJzPafSOmjm9EYl9/zyIM9jgPAfDsbTRK7AuVTL5ONRXbz1czOTmO2xWOU2Wvs
y8agPTt5MRIrjcDjfDZOl9wOQ9shWiAp8Q1n0/grVGeE6qeMaARRYxo/t4a+8WHLlYbPQo968GQ8
QT8tda+ZsMEozN5jrHrojHG9dU3O0UujFggnTcHLdW+lGhAu5poh8vpz5YnJGZ0PkSVJd1LRkZRL
tpiOWMpX+tcUDrce5IuiDQCSPQgqLQtF7qepCjMpdxy3HzDy67PeuCtHSb6FRG2cy7SuXHTHxj+6
FC+Lh51q5zlaZZwdPBxcA+nPh65a1RH53U1G3CkL4NKKPFau2mvxQWh1/ZhzoyIUAMgTDAVB/OUq
cW8RTAHL22Bhcoi2KrClHvyjMai516GseSpmvTs45ddHAtM5ZXOPULa/9+DaqLHzkiemC2FsdBnO
cIbxqbIKYGINNcC3b7CtLHN5JKBeQk8CHmZzie8lDHXYhegK9XW4ro0T9DCznLoIIfkbgVhK57FG
Us+DtCF/e3vcqznSHWZmKPkYeG3TGrhc2MXkFmvQcAq7xf5EzSGj7aDnergIrX3/9lBXO52h6AMb
lol2ORfv7tRL9gyhbFaacE2W/I+GUeGJAlP5E0AAFRsrXg9S2qtSLlAvhOdogqmoWzgEZpdz07mi
cRqumxDTVwCfUdkb2JJAHWz6djqVhgL1IkkG/pwH5JaeaBWirmYf3Hav/QyD+BMPDcBnBNC7bk9Z
iAYRg6QLYTlIvzJF2B5ADDNYDKhg1M0m/U6vM0mDa2gX7igDkVrsqjmITK5Xn1YkAQl4QPzUKClf
LsZCN0pejXUM5UJZHkZcT30Wz75RiniS+RVYWR08yldbmu1M7r4pPfBCsrkvR1QE/JkoTZHfw7vp
XKgUO6HVZKcyntcHA7tVvxpRuqZ/WBxUGa43NeJGdHqB/xCDA0m+HFmMmt6tSGmFqTnmClw6dbyt
DYJbAqIsOpjm1dXENDe1eM4OG45S7+VgnFlpgWnch3avaT8AHijnvpdrrJTUyXfgbt7MkKgPBn11
hqA70cIDdUPkdzloJzR6+BhkhTYJlC+r8PbbxlHPRZMP//UWZH48Tw6NHEqOgHcvh6py1CFj1elD
TU5MdxzFD7T5xBe9t478U1/ZomxN9LkQoiSY22uoQE4pSnzoCSoTybpdsIZ/B0X+Z5IlNlbRFonH
2xfS9QYFsLS9gty49NPM3YUEk1iC7TnQ05Gm4pcV5Yln4VBuurZBc9pV51Lr4LB1qMovhv3h7cGv
JwvlF4qcTBC0Cdvt4q0k650BFCIhq1LYp4Rjz7WkOveWXEb3kCf/H8Nx6hVItxsabI+KoV6B15ZS
FuHar/qDvvaY8LY01ozYyr9NyBAEb0/v+lRQteMzAox7CWF3u2aL8ETSmEyvh31jjuZ8K1dj5Lfj
2LhKjyNyNWtH+KrXBiUR2tAtoBQgHF1u1ZLwYwaKyLs5Lma4YDR/QupmDhw6EiE+mcW92Yj4YKbX
R1HDjQjJDAto++aGezloYy2O3eh9AVZIzZ+kxkY+hG3lO7RTDu7w1+aHvAmpnkkBDZTd5VBxZ6kT
2XIRTrMi7qucLCwqSnRWk9L+iabSBKTyUFz5CjEAlg+MAtksLWDa9HskF9ggC696owjNeKrfxZue
9mkt6YcAjVJv0AnEUwEtU1oZ6I49pEU2uk3pGD9trI68FR3zH29vretjC66NEsumLAedYDOE/Le0
CrwrrkZUQUMHS/jnaoGcOmpkAgDdkayy+ySwek3ynbqz//OnZuGRwFSgL7Cxnd2mTkhR8KjvYc80
ef5Z9NRRDBXf6zS1j1yDrhD8lgOJB14GGRIFZPbV5SwxnCcUUSoLrynLOZMGWY90kdbnTcT7XAhD
69ysHu1wyjT4IkYE4ylXis9FJR/Baq5uKn4Je8DZNFSA8u3fccSCrKY0hAVuHHhQrc4fabyn75Y+
xsOq1I2Dx/vq8zqQ2TaOIsgYosQ9HKTIKm2KNXPGGm5uMRm372sHvIHUt80dqgXRs16P3c/RUqXz
2/vqep4gjSmkqKRh9GuN3UFmsfFKylY5bMfaoNtP/qMj8/xk5fGPvFKPALOvDacAqiBQsSnc7Bvg
KSqwap01SjigNefWsJJPWHTQoJoorYqxkX69Pb1XdhRpJmsLHp8mD4a6lzsqdSp5MaVVCWXKMM+6
M2VPY2ympzohCnaXQrRu5Jikx1lefs2MSiZMTa1g1Yvly9s/5UXZ5iLboeuB7T3t/5fUY39R1yU/
kxbqCtenlJenOOv63hUzrwTNDxHHWMNHxvAsN5nyFdoIWDm85pPJJ/sadGSbK+yAka5r7mkUDsTM
hbZ+Vi2uggDDc2V1pVaeDA8/mRZA9gIjx+2r1hy8CiXfEpXoCBOqKobL9V8jiq2bAzACcuBWCN6L
a6IZMxRGPylhDfJ8AVxlWZ/wpKyfU93awowiC1JkufzCnI+AK9t98O+SYjkCS51Im94d8Jk9JXEA
SzDiYLV6+aSpXlzb5m3WiPoARrF/gbZRNsk5vh5oKThUl3toRslA7xJ59SpFXX9lVvq9ms3icUgd
6YHOEG3cpDvSCrp6gP43KD0HaFLwePda95OtQ04Q+urFRPMtTUOhgRa1W3/WY/Wj0iG3VjSQIz2w
a+mHenBsd3WW6hHb3u7UpaI9uCheXQRCKOJv3mBkpS4XQZ9N1KucVAZBUXHvWi/WuKzXAoLCRoai
FNqpBd5ysLmuiI2sA7Vy5OCJWclozd3iG2XU0ZEdVk/CXtKNtNI5SV3ufKwwF/+dtYA5sgYxhF7I
8wkWcEUZvo1vCpUsE5Gi5RFQWhs6Ebhi3arKM2qLgMfKofg6x5htxIWdHLyXV0K42y9+MX/jmua5
3juIZXU/owYPrLDTB+ve1GiTx8j5IbMmxdBPzM6CmVE4MjIOyRR2em76OLtagaVm0kdAngQ4Q3ZU
frxiKmy/aoM+gvTjCuJCvPx+ioQ6XBWrG5pxmL6rRS/wa1mE83laa/u2TiNJ9hFsVWI/kUYqijpK
MJJbNvJ4M1MNpf9Juo4FkyzJTxKKhJ8bM9WeqRCmwq0MgCDh29flPsLcfi9Hm1yPJJoIfvfdBSCg
ahD5AtIv7Z8RBk9vR5xU/NE0j4LZq2LFy1hwtVAJ2HgKL1/0n771VJhEbQWgkTRPrc+8/NI7SQKW
FRdi/NnGsu4C2srY3k0aLJLVh+toNt5/ny/p5gZg2kKOPaXGjHsurgHN3lpbfydVArwlUpyPytDr
h15vWxFid21uARa1r+0pgi5wuRc6UmeI0Fyb2jrSX+uXxJOoK5zBJ2DchZsR/gp1bt1w2tRTCSTY
zed5ad1Gi6Z3b097+4z7n8KX3phyIPCuAgLhIE5Zx+3qlXRivC4bVj/O9OpWlvsFAcxVO8gmXphn
VwPSviDThiYBXuFy7hJ6YxHjrVhoRO2NOoH4fjTquafhBjt0dO0+AnpYSD2x/liNmenFgOt/jAbc
Qlff7AGDXMs6NEkiafkpMgnplGpMUCO1tFU6zdw0mIx1evcdG2z9XVzMJfslboYbwxyM6eBWfm35
ABOyb6lkci3vsvl46R0D0SBqen1Z0HjOpac4LiUunH5jukb649uf65VXgJI0SBYIjgRT+3ARVf8s
zup68cyonT2lSPJAmi2MNNq2RNRc+jbGWXYwx6ubgAIMkakJuoBAHFmhyy/WrjFgMRR9sBbU7Tux
ltAC7TxGfEY9Mma9mt421FYVNmjTkPrtouE2Xqc1kmyGUnvpHmuP6ZRW1QKbzTDRY6vNYK374WBN
X50feRVgcB46yEOX84uwj9a1HM80OsntDyAkid93Mnq6myT625/vKl5ifmjqbRBUUPh8xsuhuozt
PyOk5Vu1WX/NIJx4ZgpS7ujRfnUcWAkISXO2aQxfjtNgAITaLoTOMorWW6ohFF4cFtbP1zT6qEV5
5SGO0nw3RSmeEmUBzoaLmleZJbIp0WAZv4iI9TBHsOVgBa4ODFbsUKXAWVNK4JXehTGd2k5qhKMN
5UPN+UD+NweQcRb4n4tzEogiHdTjX/m4oIttE4kUnUbjnnkk8GgyU6xE/ba2rBAoBEAQbHq8eHWO
Pu5rU2PTvkyPI7q/1fM0W0AtcE5w5AYqnwHk7OOk8Ya6L07NokgHS/na1EjVN0kQ+O1A7y8/MmSy
vDBgVvgjjckPSYm5XWU17d1o2UeV3+0au7i0+WporzAnGAA0hXdVdZuOvayvYAIRvVlSf8raEpny
WfvJYdHue3xaHhG8ElLYSkYWyPkw+G8fnO3g738A0+TKg1sIumZ3MdSDHFlRhTG6abXzA/gr6anq
yva8eXg+rsuc3k4owCU0BOcyfHvo68iNyVOBUbaKFMdprydEWlsPigmTdcqGug5MfczECUYJ3tkE
3f/H2Zn1xm004foXEeC+3JKcGWkk2Zbl/YaI45j7vvPXn6d1DnA0HGIIfQiCBDCSnm52V1dXvUtw
V8s8u84UJWjtRsg/WadAz0dcl8Hk6n/TpaiPloJM/1O9ZPrXeqY267YLMv0h6oxInkIK2onYG2H0
4hevPleYF1LY8Mz3sZ1pXyxzHu5hvyVwYXUQO4hSvww6WfntddoalE4TB43XAptSHI83SZxpJVPC
A7j0ByeI/85NgySXkqLCk7fjR3B3/TEEwnC4Pej1M42Pw7aksUxQhciziidIPFAVlPLSj2rFiX7G
DtqtpAZhUJyWRYFcGSSALv2qGfT7LGrTX+1idPEB5vs0fVqaADUsG7ray+2ftbVdWQPSG/F4gm5w
uRZlloA4jchphjG3jpj6TQd7QI5QTTX1OcUUHeh6redHu8r2rHi3ohDwCNIDXP64rVehX0limdpJ
VuEYpnXoG8oIzrD6xjeb+jd+sPU/756qMFHno9uIrFyhRWoMvrIIWLTfprXqt7aeoClcBh7WnPIh
n6I/pawlP1Br3PMR2JgofQwEfyg7CMmRVfhDbidODIqxfh7iv6foXX7fZ2nvq5Kkn0JlN2vfuFNN
rm+RI0AR4q/Lbzpaeh2UQcjCjmaqHnvbKKJ7pFd2ZVTEF1rFOqQjyLhEzxTYwWqgCqWYwB7pxQaa
wJctc2Kehj5oH8emHZGwmaRTLVWpF0S0Ud2x6Lsnc+pRASjC3HSpTETuqKjJ8+3vvHG8QUOIJyH/
YE+v3izJ7CCv1yvIHkID+NCrXepJACfuiiZoP4Ou0x6bpPx6e8ytJScFgFQmmivccaslX9JMLeSY
p8GIX00WZuaTJUX1Tq/8aiMBCMKNgi4j9UkGWY0SJ9TkJJotrHQRe+AjcYMNSgirUy+fe3BDO3fZ
1nhEBSHXj5kCha3LWVmV2qryYNleiX+6KD06JxqU5pNsF7VXx+MuQlh8mosNxQQFf489BSgV5NHl
gAs9A0udVAZUJbg2UhZZ/4L4mMJDi/dr7FeINXwEjYRNqbFUqC6rIQpeETwJFWnuuIU+DAjklJRq
ox0kzGQ9MyPGHI24j4rj5Njx7NYaEtTuXMkRaL5RHk74mLaOK4VWtad+cbUTmQ5vEcQ64Cgo+rpW
r6GeXxRVbnu2IUFKU4GtIqMDFfFQzJV6UhChPGrGu1XvkI/SyD+oD9AAIlyt4o1Mp2tG9tL2uMFR
NKonE9+xrtAWH3iY40/t7FDxqva8y6/OgBgW2TuDZACQ/Trs5LOM8LfBsLowGruzEwvzCfznwz1F
7K2BUOyg0IcDGJfq6iatJF7StZQ7kJQBh+udOX4uSyP/dvtIb21+OizC0Jn4xoJe7sXRLDU5m2fQ
96rVfVZGbNPKPitRg4jl+65Gnur2eFdJMl0zwcFn49NLoot5OV4T9QP8sBzWVZFS9+uLtnzskCxW
3FItm9+3B9vYmQQR1u51dzprqY0Rjk6cpFx+BjjCJ0Wb/y7amLh6lfb3TpHljxmbdyfX21hQoWCu
CPU5Cozr6v+MhhkvDcPxSnuA0jbVJujEieCMs+bvZVB38fgb0YR7XvRlaTsI3ublik5GWi0lcApv
QeMJiHie41zBS7nuc54+KdL1YSZFh66hMD81Vg2Jd3FO5tgMd6gV7il+bE6fLEv8HKL3GpOCxFBQ
9moUCBBFf8oHMqtRFFjzyPpBYh0fb3/hq8SO7SRyKxu6hQqhU2y3N0muhWlHtkSEUqkIDPVM0mt9
SJ1xeExg9f5e9EW+q1vNxmdE6bWdsbd2FxRIHTNYkYask0qdKNMNFsSVJMDW2EA3+bGO4ckVedO+
9Hkyfsb8d9Ld2zN+7a6sbg8iHsQC8ixQbfIq7rVU8vE1ywKvaEJjfkA1Ju1/AqRHGLsvpaktPdit
M7ICtpM927j6Dd44KN2/0tJilNvqkjVB+4NEebItYZ2oToH9OQjUsfFiniJ4tUS0nV2nC7vaw0bF
yX3WFhZeHUyR+nvJ5ehLMmBFQZnPRCRaH0wkcXWEew6VWaLWi+CtUzyk0tRkEDTDSLoPG6nRHpAl
G+6KWC5Ht2nz/KsZGKh2z5odZDsNqutXiOjNiwYJkAz8XF/B8m+2xSwHcVsmE7pSzWwir4Gg4l8z
KPNzDbLWb9Ul/4UODapbvVPdK0vSuknljC+ZRIvEzcK52nP52DgW9PJhVJNjIEByhbzpbRRA2kn1
4qDovy/1aIrLMRkeEsSHhQxyGO4UWq5KBJSa/h+mmBQR7vHlyaiLqi5HJyFjmFrd6xe6qsC5ldOc
A3x0B6mj5JtUNSxKMpGGYlsM8/X2Vt2YNE8BslOyZpya1+bmoAkkCnmN6o3zaEG+6YoW19pMdg5I
SfcfJDRA8vfWDrGVZLqovYkuIZCFy1mX+KbQ3q00r0zK5XHU69zFtyKD1dkv9++dHbB16r4MglPb
lYuBGqk9Lw4ajlky8t6Ri/lo9cnvxE7ig6ok79WoIqBCkCfW4dGpk6iuwrwpjbIW87cHiBMhhmmI
TpWdld9mherz7Zld39E8p0hQ/y9UFWfBy0WcB7UJy8pUMZ2xnNSdyrj/3feFaR1pF0HpuT3a9UZl
NHRQaMRxXdBZXo1mzbEy5pFG+pjaD3aK4bALT2mO3RRZ1tMSR07rd6kEjVdJq/K3mo3S3q11nWsJ
WDlS55BA8etcP2ycRrf6UB9B31aN/LBki/bCrul3Znp9HkA8I0UHChh+hfHqjfYmKo0G9qNVBlUv
mUrko8w50PxUg2JcUAP6ujhE3dtLe4X2EJtGaB5oomEIRUX8ojcjyk2NrFWcQ+6pHLs8KpPaH7q+
tc8GCu2fwBHAoMrMNPfqfKi/B7QdkEIogp9hVqufbv+WrU0FYRBVFTpnPOpW+7edu6GeRjhYnRnh
pFjm0V3cmfJJeCXsrPPGUAoaT7zUTQhYpJuXs55mTZMsKCJekCjZRz2xX3giB49tOH25Pafr1jY8
BEI61Rb0EOiUroIspmy4IiWN7llTU3ym8FV9CUiAKiwG7apxjaKMp7u0DtvJneLGwkm8hVDkqott
p7Rv6tJ0DRMerKfU0Offf4yFGyrJIUVplQbf5TLYqiS32QCkPLOpzXh91Qd3iELkI5IOaunvLIV4
lV+mJWKT8UoADoGLz1U9wkCspGt7zcsxENEQaKiUfsGPSVmiz3YKdcNLk7D5OWUOdXiUfsb/cpum
4KLz33myPpbh3uYXn3n9i/j8QggajiFf53L+4uqR8yaRsbuLsgPKBtqfHk+MI05G0r8dPOUWlkOO
iwNghBhrikI+zkvX7izMRngDVU/E5t0D4mCtiBgVixCHDNEBqoLp0Dqz6s8oNvyZeEbeL0WV1G7o
SHFE2jFkP2mR7l2JV6JGBAGRCYGmA7gJ33u1SWO0N6XAymUvKLLxLOtd8pAlcvPVwIv4THUSD6x8
Kr2oXkgBMylUfw2yXN5lUzyciqbNXkDclL/GUs7ORmkk/93eOBuhF+16tik1D56Fa2ChrSNRmpep
7JkV5k8aSuGohDRmtKPAeo1pELqcoEV460KPhBJwuRtmOyjrOcQRrKpVE629EcRC08GxcMOpqmGT
6tOXipebKhQg5I/JAuEOkdZwJzXduAPoDuHeJdRCRZ328meMpj5YVtzIJGN59EVN4/q7rsbxN6jL
5sMEjnTnFIiEZ3UIoF4IjShuHa7Z1e2qoG/jVDaWIQYKAx8L2woP/ZjlZ9UZq/tOa8BP0XS8v/1N
N7cchDJOHxhKtH3Er3pz74zMplp4MXkmN94/oil1rsZs/tLocX43xUmRQdwNgr+mOTc/cqFiBcRe
mK7wPpc/6OFkIqMYyrm3pHb3POYlxki3f+LmulB8oxZhCsCA2JZvfmG50Pvh6lC8pWiie7VFj1Or
gugMaw2NPjjX9bOlL83OZt/6+uxAelHAt4mU69Jm6vRjWuSKN6hliCVsPcfPJDx4fUy5GdeeOgxI
xdye6dYBAw4o2Bsmj4/XdtqbmUqtJVd6PSuePOvLCz5x3/C+HH/eHmTjyiUP/v+DrGJMivlDNdGJ
8uYGVpMPx2xBgM8JixwRy276X5YR9Co+bfQ+KT5efrxgabj5C5ylUIjV8gMvwX48cAhmTx9rGl5t
tKePL37/+hgJKTLLIAciQRTzf7uIi65IRRWTEsdqfl/1GCJOaWsce4x07nEm+kPdozoXgK/v3r+w
UChgFFHlAKWwGtjpkiW1WrQLgOtCytR0A33RZvgAp63d2Sibc+QwcEkJJ8i1NmcCbEEyCf9e64RT
81PJlWB8nBI8oWn1FhpyVag9HUMNNylPVabwvYbQ4p7iUBAwOJXgPlZ7KCnjbIxsXqwqolTHcEYS
oZGX4lONIMrh9qpuJW7MEOAD8BJuhLWiXUUjq8RfSfUW05ymB5xpx+kjwmpj6CGMwCJjMw6muJDT
Rnoa4lHvHvJsVqVPWYe0h9tVSmMdrS7qv0UyQW0nOG2FCVR76Z/S3ebpvgoTgYlNcohKp6eGsLsq
JcbPY4naR1yF/sA+W3YezVuxUDCtEOXBrRcB68vN3fUAQIyJGha61NAOc+3bgP3aXdBn2ckea8sP
9Kjb2ddbTxOKhDQ/+Ag8NJ3VHAvLiLVBISwVS9MX3+10is5649TTAW+njIZwXtZ0Lhepd/u4kLTz
2KZj4UoReEGXp3JU7u2JjUDJSxS0I096nr9rMhYwAKVk58leJE2ldJJDQ+mO4Izr9AcvjaU8hRFv
G7+rtGU8RWEMH43UPmF5hkz/kSi5OvA4B6jsyhNGPCDPlXBv4279RrFjhYcKPJw1jbRTpZzncitT
x6sVajaBeswyez7ePh4iqKyiHf93JEkRHcCc/RW5/yba0e/sB1zYceDkWXE/lYvxLe/7ZzmppdN7
RyKosgNEXx6fpvU17DhB03RhZcLjH/NTHNooclAp/yeph+Ll9lDXu5yhaE/xGcWI63swKuJQa7XW
9HJLRtw4luQjmwm3BAkGwCwp43Ey5mlnJTcHBacnun3A2dYiB/WiW3AWsYfjSuooYJhU4qkB2EcH
oenHONene6eW1Z1Ifh0/RNtDJRRQYwPfLH7Vm++XYSGjqbWFKV0MHZT7F22USTZOCO/kJ6vEyu72
0m4k1/BCacELuJ4iWjuXA6IkNfYpBR6vmefla5RXdL+BXmUv0H/bA1De4ElBfO+QNKr2FEzW/KUt
572r8sraQyD5KIgL2xxRBVw/dCJMH0fk4kyyq0qxUnSvhIpUmEwD4isQrWtXUTvtHPbW9KsrI/Vj
tgilLSOA4OOqiVn/lUvT/mUUSdWhEz7W31EyQPMyMqa5dNtBmv7UtV07RyfT7XOsG412hushfb29
mmKxLk8f06BkynICYb3qRyvRrHcaOliepdSjfDJzJbYx7lNLivIRpnhArqfp2BPC0kPaa3HpldQo
9J0c/jrSUDig+UhpAyVlNFUuP2mjmq0caJD31KSB0Wgk8XOL/MbOTr2ONOJlDMVcQNkoVKxGWfCG
rKTF1j15GpXycz1UmeTrwnW5WnhQ71w6m6NRBePZJURbjNU2xXa0T0PT0T2t6ivtnJuKXjwtKrJE
nmW2SAbe/pBbw1GEQnsARVUhAne5hIs8CbYV5h5LF9u/TDspDn0QxT9KFb/q20NtfC1AE8I+GeY0
cXRV8uqwexOeExav6Cb6V0FW71sVxjt5wkZYYRBWDt12Hi/aKqwABbbBODLIIleShkNCmR4p6kUw
baZmMe9zxB12TDy2IsvFmKuk0FGBg9hDYWGaAZlpkrFKQjtoOnZw3z9T2QxfllmxE2whx+mUTJH8
MLTT+P326m58yIsfsdo3RtAs+jBzImd0Iw+WwHuPcdQ82wA43r9F6WhClAGRz5ZZY0NA8rU5NUXb
g0hC52Rg0c/SUhOgpGnZKw5sJGEgeagLiZRHPBBXq1vRNqycrLI9RRoy7VRFmfZJN9pFOzlKXqe+
E6uovJpduox3VjM238I5dRYcYcLxHrxrkO80rbYWmtowu5iJ0jla7TDcA/WGHjXbOG3NP5Ax8394
wE+Dm2jquPcw3hqMs8IrHDAtNZLVYAMt/AKOA4NlSMc0YW1/IX9o7lR77nforFtD4YXHMDxMuZxW
66yHcZwMSmJ5ymxJio/UgD26ddSEsx8VqvPj9nZ9rWWtbhA+JlcIch5QWNfLmJfUO2yHg2qHqo5z
6Tj2nVd3cR+7apapL/ESz1ShTYK6C8OlOA2NRgWmACCZdUP07ES6err9m7ZWAG9GsknIBNCuRGx5
k5IsKBiGEYK8EGv0/mseNoNX0VOHNW0oO0NtxUKUpVhqtrTurNlLNpL+cUYp1IuTsfmVUGU/V8ic
RTvRXWyP1SJT/BddVt6RYF1X2yewZhwmCwAykWFgmY3jsfwH6V2UiDpJ09xGyuVfCXbdO5F+IztA
WhD0Ag81UVpbXSp6qc05yYDtjZVuFyg5RPUxIrvUj/jWLaE7z2a+HFS5Cr90zZThwT12lrLzI7ZS
LWKGA4EOqrTgSV9+Tse28yrQascLbKezz/MgKYvfWEB5XdBr0udIyvPYm0wrxHUZgErolrYS03of
leGDPC7Lf3OWlT+BwLKAvalg5az3lhW6mOdqrWfLLWqs1pxU91IdjaBXtArnXLsbu+T9R9MgbRW6
OMK0ct0lKbqwUZUePFflzFg2OSMWEZm8/GlJd7+99wzgOMJIIDfodJJVXS5aO2pTOQRd5NMp6B6t
GGkY9AyzA+5wxc7mvL6qGcomqMFlt+ALrjan0llpNYdN5BtDX59SU6gq21pxSmeMhgFs7GFhro83
tFyRclM0Bfu9xuFIvKwcgLGSVwXw2Lsi6/zKqIxHu0/2AE/XQwlrTGE4y4sRSQRx/N9EknqJi6zt
YG9ImlpQNk65/KlUfdCqznn33mAoCgJw5cVrag1Wc6bBxrRsokdagm5pqr53kwXrh9bWyuN79wZD
iYFYQ3Aba9x8MGg1GiJ455qBGRwzih8eOnbyQa0QHbs91PXeQGzu9QkMHYmeiHa5gEkP3zGJUslT
1Qyxu8Qx5kMsBTPoJetjLut/bw93HScZTmwKeqU2JEv1criQQtsMUDrgiV8GSDkg4ofdXDb/nsr8
4xy2+U6j+UqglhevjOEZeSq1fThGq9gko3yMjhkQwyUlhrm0dNAsTZD+zR/SQu5EVzKC/At/rXF6
t+sM+aeNGGvs5nKi/pdYZfLktI1Rw4HCtecDzYxRPaGHhmWPu5Q1vji3F2gjx+U+5sUHIkC0K9dd
gYAMtqcVI3lTUJovJkYjLymNY7fuMSvk5w1+6FjlnZloZxXt5KcwRrj09m+4vlUEaQAtIq5M3s9r
LFs0G6NOWQuR4tHEtLIUmPWoVo9Jk5fU3yr13qqC5IAqd4IuEZyq28NvNIxESsItKkzJeSyt4pUV
OcUIABUB/5R7wnUg6XgJkvl/VE3CDgLt1tbNYVr+jGal+RzpS3ykljz8wW+gAfeu9ScjUpxjmQ1D
cEgcTPZu/8CtTQzal9o/4VtQKy438WstMJEt4lvt2Ac9DVIeJEqEjVHUnxCamH2lzZudQcX/9DLD
oGunoCDOZ+HArnuFWdw2WIkjlczzzvgeVGXJldgMvlpZnT9Tkrzv43j2EmmIdiD4WzFWqFcgX0uL
7MqptYYTDFI0Q0ZWUdA2SFTLd/LAPmtGsVe12VhZ0RsnN0Z/S+y+y5WVIjUuZp2VhetMemiN6QJU
TNJ0T1GmwMcnN/Xp/+215bcOHcOSHkLLtPjnasdh5BzzNzdWqFqz/TOuys6nVdr7cj/LySFTs/Av
ijpOcBx11KqgiBuOG03FnpzTxlLzOxAf49BRKVhTUBcEbqCNQjyd8UsMPcMewO2j89ifUmXYw1pt
hH6QAChy0eChHbi+0MrWUoK+z0PfyXoL3Qe1jD6HoVzO7pJNwVlvDWPnLbI1PRHXONgCJrtu6gyl
KtdlQ/SvnRFAjpSVP3IZZDCaFd3322d0cyhhfMLdJnKs1RmlkNyHDvAbT9J5OWe6ld8lbYxXx4Rk
6P8wFA1IIYUlgM6rOy1oxwoBLC3wwilxUEjVUdfI87CIXCkx9+7rrXnRBsLWHiEkVlH8+ZuEB6Z7
l2MfG3i6Hg69Xzij3JwQX8ZGMbfzbtiJxVvDcXuivUQPQGWvXA6XajVfbJQCT8Xr7Skyx9QrM5TI
Sc21cGcdt+5qTBr5Vrz1gcWu751YRZ6nb2OSA32omofAiNsXPU6T71qlFH+XIK1btHtq/UMsx5Z8
5EWTfJr0wsCjbFymf3vMDgLiYTghq04ig52MqaUfe+To/9z+4oqY9ioY0xZC+B4hLu4AfVVhg2Iy
RyiSiKOTV4gbZDYEbSmoukNSW/pnssdeccMlqj5WtRzN/ow240Hq0TSOg7b/YMToXYIpASoq9bU2
7ny0jftbvPjFgwxsKAn/5UcLW7TPitkgfQwtCZRRaj3CvnDcRh61A7VX3dfKCf/nemgNN2uhrNxe
no3AAhUXOTbOOeuzJiGEcT46egKaEA/R/tj00gDunqsxmKYPkFb2qmSbwwmtDhiAMA7Xz5vGmCka
OwRNLIzPqpEVHqbhpEltNp6UST7cntxGmYxinBgIKw8wuOuLOF9ktR1lLBKTrouPDcW7A4yL6N6Z
MC+otbQqsEEw+i/LkFXfQ8sp7qN2MO+bYbF2XiQbuxBEJwLB1OaBG16hult16BGjljxtUJezMMRF
rVZv725PeGM3UVsgXJM8czzXcgXkP5ITBmrk9/g73qVLFH6SktE586ivvBy84rHj6Lhzh45YrPTv
NW0ggUeSk6xH3FL05lebudCk3tZmID+4IyrHHL8OLKcVdOaaSPeN2pBdG/WRnRO0EfbgkNFsfwXJ
Me3LE9Qpk9D24cVcK4F1AJqa+hjpWYdg3I9618hEbg74+4K8z2lZV6gaQrfDSYx8ZWmW2AN0Yn7T
63E6N7ocHVQnnR71KV5cJIupRowppIoujPekHzZmTKEB/Xqw+UD018XfuHVqdPzM0I+XUTl1JUkl
9Zrsd0+ythfnxZtyFT11IbABdgaggbxWto6xiLKAE0TITGTlfUUT+0tjSt2piNPsbsjb+keWdo64
Twusy6H13utNBU8lM4J/+hqi9NRBdtl59GxEEZg0AmQhfhI1vMtP3oCw0LUE9IbkxH+1FliLFkb2
wcyH5FQ67bQTI7fWmzcOb1MqwXBSVuWfpdbBX1Yqni1TQd95xJaE+CySvoi+7P8wNyqtQL4oN9MZ
Wg1GKbdFSb5nsLKVeb1OzqOTJfZ9WRgK/jNat+wMuHVBUo8B3m7QYCM2rdIva1SzeEHcw18qWT0N
nWadLIi1fmAEJ3yJPgLFhfnuKI3bKvp8qnAl/dg2g+K3iLOdEw0FyyGsgsPtULa16LxjoEvRTCUL
XV3bCQ6rs51qsV/KJTqZufS51+GMt30Q7nxeMb/1Fke3mPwMxxmQ8+IIvEnTKGTKi2UQQCiDfzSj
Lv/d4QDsalbZPTqFYj4bFvx/x5KynYLHxhRpl1B0g2DEF1+f40Ay9SAIitCXCoTxpmkhIW1jePja
8D/khkBcQMdQyhHc7NVqgndy+q6qQ78ciuVk4Nz+YEZQptK22JMT2LjpqIZpHMvXfuO6YTAHqPLn
YlZ2qARPWhRqT2W5RKd3bw90u4VoIuUXILmrCcHWirLamEO/iIcQr6qmd+pDMuJN38byXmNiI95w
JPn8rCCNiXWyqw0d8KCYrIViufHo5AO32VxMsRvXztD4gaR3P29Pb2tE8gXw9pxqIs9qemkx5Wqh
EeLnugxOdoe8u73YixuZWvgAYmmPcLI1Hg89lDaEBQ2+xpdnoAnlZagtI/TbukZ81zIGT0M01YuW
yP6atnb8P3w+8XBACAEmFnSLy/EWRH2CttRD3xxJcdOAEow5Y2iPFdgenWDrlLFRhN6EhVzreqcU
NQaHgy5svOpq8eOgbDwrj43ngJvp/akIm+TVcJeYBZv4clbW0sH2KrQMRWN1ccOgl+7kECOICE+f
9xd6qC8xmLCXAeWxGqqOY8cqEHf157FuP2pqbp6xvB0fk0Xa47NvLCCtCJN3LEwELqbV/ZDXdg6s
P059NaqQLEg7pJj0uilqNx2GaWcJxe9eBWPB+hDeuRQ8rvCd2tDbi0Uzzk8Nuf4GnqZ+aMNdyZOt
IhJCZfANIZiT36z3O3iqXvTpU7+FXHoig/wSGYF8Ny42zlgQ2l2rUYRS59xDvU6qu6ix3utqSLIM
+VBQ6MQBUNZmijXftHKSkWU1rQqLIPtPH8T5F4RAu/tySoKdDbN1zdNSpVjMcDz51tjrif5Hpik1
rTIF6Q80M4r6IQObcO7NYPSnwMmfOiqLd1JXWIdej+uPwBiLlxYM4GNY6HrslXmt/aMbY/zv7WC3
8c2p5uH8BFaDgt76HlRopDdaXib+Eg8ysEgJikuU7tFpNq559hOtdVD8SF6s+4XBTCrVY2LCJ59t
+HuSjF+mytMEW90lNU/TaJkPUj+iCh7HlbmTZW0cIopoRAUeSNSF10kGrJQZkEaa+Vk2J/8VlhQ+
hmNtnmO72Kmmbc2Tfj3AL8oJdG1WV4faW0PBxwYDUjTmmddJek9WIB+o3muHEQX/R8SZkxPpgH53
+ztuXCLcxPRvFEotoil2Gf76NpIrI2GONFHjv51htIdx1gaciI26vevzcQ+EtjVVas+UdpgBhH7x
528yty5aTLhPgKzTXh6ONJ0Ht01i3YU2Fh3TpLafg2GpXFUPy+f/YaoQ5hTyUxBVa8g9T54YlR4W
WUeowkXMevza2vOvWZ6mk1041v3t4bZ2D8UDWtC8sAWVYTXRGdSRnkxIFAxG8WNqjNBTJhRu5ahT
/94eausjCk9vkg6R66xlRasC/cBikTNfHQsTnluh/FN0Wf5pUOjcambm7ADFrg8/FTaKNJC7KOhz
k11OLW6Wph1SCTPEeEk9vHbKD+2w7Ml9Xi/g5SirfAOvu7QoMxQRGjVTvg5FQYVNKbpP00jL4L0L
SIgBaMfNwofi0Xw5IUVq5jbKFoFcjawXpFt/4QFs3jkA5x+yYtiDDIv34OWFKaACtGB4w4FTXhcQ
9dFQ6lQOC98W1hklT9XWTSHKfZCnpUF9Bndj1xh5wVkTBpHca2nc7MS26y3DT3CoEAAiANv5etm+
OYZVgAmQjDyRD8jOblFP1asvxtT25wAhgVOGSs67FRsxzRHCHaL3AuNkfX0PhR4FuOUWvkxf7ZBW
sXJa7MihFaXvyTFs7RwGw1WZhjv4DzH5N5Nr9aqhylMXPgI4HV1nmhVPsP+a3kXk3tkhO24dBhQX
xLMGCX2eUJeDAUPr7NAZUUjUYd/SDypcjFjjvVRAXAHrPSO8rICbQhu5kppL0VZEPwglsLhudSpU
5uBm5mDSqF5UP9Em5zjPanao1G4+2VEAyiBQg/9uH5Pr2M0tQB8P4ATlymsVKCuN7NJWc38oB8fV
Rt5UBTiUe6zrEy/Qp/meTT/78pwPO6XYre0q1LFJsHh9gB+6XGTc5RcrqIgFXWrPH4xk/psZ6pAD
jkQjGVOU8XB7puLttF5ttBhoN5Ft8jReXchJBkw6lBlPtpY/o7LovVsWY/E4RZ3locxcuX3URTt0
1a3lFdiXV/s7ONSrQUsEUuqsiwvf0ekItQHpFKoMiL7kRgqQQ0lPaezE3xSpD99fBbbQLRDCwyhT
iaLs5foWcdXRHkIpVqr6yNOkov0wR7gFdahV+VlhlJ5pJvPOg3mj1M9lTM+dnghbiqro5ahSYVfm
4KCaSYkW1abCkTLdizNT+0WICLtD2OGNfi8hJdq5jRVMOaiRoQESPQj11XZU34+s4gcBigCHRH5C
9+HyBxUkgX0io/O3GI3i1qm1nJHYRz9L7YK/t3fY5uQdfMoROKOKd4UiN6qwNXQ8T3BuNUe/SvK0
ciO0EyrXqhsuVCMeHssxWr4DeicL4+U4PM9G2J9qPXG8nR+zEV1Eh4ebz6EHgSvp5cTzZoLypglx
67ayTpDVMy90qu+D+CWTEsR3NjbTZN52fm+ghOIHXdge3/8bcD3iZ7z6ryJxd/kbiGO5FKS8xEPS
MvmpjozxSbdnx+CsWf1/XRzInwwSxOZRMuPoW6UTE05kr2W0czduXM+0f4XnBgsCTWK1GFMizTiv
h6m/KG117kfVvkuVfDwXJZAxSQu0c9kNmYccRP91gsK8EwZELLuMPcIKQChEI7hHu2A1/BzrSl0N
SF0tc956KuZ93qRJkTv0UuPfXvPrMPfKN6EvgqsTqnTiz99elFlfTTHetB7IPgeCr1J9G6p09tFX
z+8lnFW+65MpZ+/fbRRckMmAH81zmn+9HLYrG2XCWMHB06RT71poP36qt8UTvK7RxwaVkLOY6gvU
i7t5tMsHZWrznd9w9Y1ZWFM0vbjRAGm8Cn+9mbmUtW3Wabjcz0oM8CuNQYqiFVBmUKkGyXIVezE+
R+Ucd/hkN1NxoECa3b9z9fkNNJFpLPI84KG5+tCjBOZBnUr0GwMjPKdzV54svU4OUSJZz2OfYec8
79qeXt2kr4PSNUUYQUgQrp4lrdJ24VBViBxKZYUgStTfBZXeH9o5/y6FwXC6Pcdr8q8YT4jwwDgE
6bBOrSFuDxoazCPKm7nzrczM6tw4UXuulmX2NZSi7jrHHM9c5Nanpk+CZxxLjbu+c/rHcpK1X3XY
zcbOx7+6aEXBD+gbDXSRT6xBi+nYpSgxNiNQU8k+FmWl4gFfdJ7eZJNrOOnopRaCZeqAYert5bg6
22JkpCFe6yYk0audb+DP6fT0770uc8JD3dSND6s+8War2UMZbk5SVFCFb44Y8/KQ5fRvdQzxBs8y
G+kD0oyyW8aJcpdEcXsqEc87NGrduDK92J1cdXNkhhTvbLLvtTqNYy6F5FRM0jYGGH3NVCtPBWiu
37MKsbdU7OYZu0lkRJG303ay8a0FFt8WBAHdVm6Sy1kHBc71Qg7QGxYErE5lrGn/htRd02M7OtnO
lXUVPnkrcj9g7gWbB/Tg6gAjuDAV7QS7AoB+flqGCKRkjAPuyzi246nUcnQt5h43y9ubaHNYUgae
OPTQr5Q20XrXnGZKB8i1+XIKtNG8U4sJ19VkiQ/Oq6FKHjc7O3fjo6L5iE4wUAGQUeuACRyb952J
vmGbNgm+yE3vY/+uuTWELZ9cJfijWWN43y3JngjsxieFWoLo7auIC4zxy09K/1oZYBUgdlvIxf2s
dOlHWxuz/5RKUXd27kZwpMzKdQijRbRwVmcmnWutIwkdPDIzZGsGEg/sMKr2Mes1/akow+br+z8l
mrrUY0k7BfL0cm6qGiKV09YDBpaRfgiTObvPNAeVDbloDnETICY4xcV7iV9s21coApUpAsQ6JBOO
bQVU/+AlZTQdAxTozmPVhg9wwaOdE7L17WiVwtxBfpbmyqqwIrOcpjFwQhoUUk9x0shP9tjkXmz3
wc/bS/m6Vhd5k5gW7DKTAiq9zHWxuGsNTBiscPCkROk/9lKaTP7IlWJ40F2dyEVzMW6Os670pltL
TvDTCYf0c6Y7wehiLNN/UMY6xSk60NTZR38z+6RJqmR4xShH1rnLWsvxpSzQfziLlT8hqxP+qtHm
n7y2owHgzlRn3430okxKDsqJgwnKPbWKZkraoik9OETSPtEfe61rT10dhc8FrgsCt73XVr+yqac7
JdSWxaYQJ30NfzSVOVy0moyzAepgY+HRWdF/1LIyw02yYAzPSzemPy1WcrkbijzPn5N6zkafmiZ6
m70VxJ/sIcgd11ALBD+ojHbz9ymbJhQuDFSO3aVf/g9nZ7Yjt5F16yciwHm4JTOzqqRSabBG3xC2
5WYwOM/D0/9f6AAHSiaRRLm7AQMtWJERjGHvtddea/wjH43pIGjeObmQPFRzJeeXm3izUpRJc1fE
2hyRR9GNjllc8rMdnKZ/T/PjIEIxysI5yBNukB8Wi30NdE4KR8iuftNvMaSBJVg7dQauZvVSf0yC
4O/erMyDbb03CO6rAOVKWwAI5HqQoltTo+9MIgaRD6EobZfemDI73z88O08KYCTkM6gGMI62LLC1
rv1U7zVCUWNcH/mk45O99kpXIFke16IKokwEwcGTsnM5WNRVQOmUwS7ZwPXUpL30QbEShmVtW/5v
XFaxXmLNsygDoBJ3EPPtzRCGG4o37BOC3w24oo9rZ8mEgL+u07yBWGfXH3vE6b61iELSLiPbi98m
7sf767rzagLzQjWn4IuY6JaKJWnBmyr6PaK50vs+Sko3/SgXhCFH/HRRP8ud7Fm3s/Rd3k/awTfd
W14odnAL2eIAb5vtCZUuNcqAy0MV685Du+jJA6WIblVNgtp08Kjs7VM2qOq/h15/0z9R6sEMoUjM
kVeW7g++uWmGunSPgMC9SSmzWFpX4N7St329Z9YgaFqHenmEYd2CP3LdvR1n5AWQ4UDx8f7H2xtL
KcJ7lF+BHLdF9JnXmdYAmMcD0NPJETPhTmfo7bPM2u4/nAUlPM/DRazjbUU9SmQlIR1iUNAaCIvH
bI9ooQD7ZtENeXASdr4U2RiXNkVVRYzcHLthWicUSjkJlo42eVfbMa1abX2wH3YuZHA9TDxor1Oc
OPUrfrscLbvsrWKhMms0ggLDVBseRT2nL0JnFFXzZsld9yD2v4XUcNSDrEuEirghEPXmEQA5aXiS
/BH1tTrVzpxu/V96mux3KDwt/8NzD/6DIbsaFkQwF/qJ1vriQW+0zgybrkKC6tX7RyW/9H+om5XA
8noJRJHAhCrJRZA7dEM5Lx4l+6F6mFBKOZj6zlaFWsXLR84FXr1tVJbTbEpgjlF1mbgPTte7X4ZG
WvSyZfnBUDtXmgNEZ1Nw5LDDhrielSvbaWgHG7IRciKP5migImQ404vmmfN7Z830R7/B0wD5XevD
q9eTyrHSEsH7Tyl9XI+c9qxjbDFJx1nES5LXFvFEOtUonxfWcqC/sbeiJDRKbZ5XA9XC68EGL02t
YfEmLEC77Esm6YjWNct5hkQrn+7Pa+eoKLk7olZgGRhkm6HsxnFrfTQHeii16WXpDPPiKG5nxxY/
We10RBzbeQoZz1OFJNRj4WteTy0LzC6oDQch3HIYLwkIWaiNzRfXENajlwfzU6kfGmSpo7cJzrnX
+HbESzSnbqmhrqYjbpqOQ7Q4dlaECbW7LrSXwH1JkPuow8oai285/64bJnVTfTb9rDoyWNz5pKBt
UDo4KrRdempn/3YlDUFs0FzHOidOVvwjbC37tOjB8s7FMPooct9bY0Avao/UPG+VaN3W8dPEFiR2
mI4/DdbsnFcrGd9JPLNPNCCRlMAqObjZ9xb590E3G6k3pLEmLhlQ7ZZjlK3e8pSvCV3HIvNwGpfp
W80tfxZkv0oI7j88YRQoqYNSUUaz5iaXzXSnE2p0dH/sUzUZ9YUefA1L1/KoVrD3JenJgBNF2qw6
+q6/ZGsnCVgSqzuLcXk0ShKvnB6RUy9d43L/cP5qb9nuXCW0RS0ZBv9NxIEfUNn2sz1E3uh257Wt
5dtVM+Xb1hDZn5VndWMYyKb51Axm5MjhcagLtwkLu03pMMidBxW9E0Kv7k9cElZJ0j04f4kBvdX7
P3TvFqE/TvUDqT5Ld/P4+fNquhCtkcVbSu2nN4vZDMtMbz51Ne3ZCJIYf9wfcOcj0MvAlcWHYGm2
cQSs7rLPJMeJbjE8Jf28e1eAKV+8Nlm//Yeh6DxSlCFKMltzA2sC72tHfUDWutU+WWUGPylbCu6t
ZrQOMsmd943HBV49q0iEtM25KRc0RelAImx8RKo1i0Jgxzn/PJRSQyizrB9r2I5hO+Okd3+WO4EZ
IxOWKVUe8MtNYGYuHYC3Mw9RbrnaIz6lbhRYwjjYJ7c8SsgKgAqKhhGoblx1df12DTY1qcZqs6G1
wizeuG32wfOa6Tz5iXa2Ey3+NI2BDGedbqSktlGB9Mrg4MXb3TrKyUoJbyoI9fonBItldywEr4HO
qbUT3z5pPjkufL7ldH9Rd4dSGD86G7RYbw2zukR3Gkf67NJg8R8xGsiQ98yMC7fKq0kDamEpn9Pj
o8S1twwXX09ysVIUjILai8/pCF7UCzNByrIfop4EGtnx6qjR5bar89eoMJfRPVRWkJtdswpXL0Rp
DdGI4PplLbzsjCLh+uIjVPdIl4S3XOrKbi6ZLy0sEau8gi0bj8+xnk8Xy5TTw6hNiPZ5ySDOOfyK
U0nV/0hvduc9VJG5qjjxDw7W9RdvWj+RSW5wqrpkfD+ki+SZqII3dO3JP9BoDE4ulcbH+99+5z2k
ykdGRQTHedqyOGyUDKA4sc3aYR6f6Ahpf2RyXd7p6yofxqHInNCMh/hZtjT6a2Iwjwy/92bNKVO0
cgugc/tOzbIH1xFEPZY2+w95589v24QkL7GR52k0fDhWU8sPuDJ714jaB0ojEqb0Vh4m7c3OrMDn
o9Gp/HcJXibhkExH3e175wrOKHCRukkAKK8/6GybNaLiXFZ203Rnoy7Lf5qi+zeWTX+QSd4qbCl2
FekGJQ+l2LLlzQ8xe4a2uSGqu9gP0Z3U3tdl/911+/LF1JKS2qVtnvREW5CBLSHV61WHfXtjP5dZ
IX7c31O781bcPYWUUYDZhB7VOIkxM9Xz4MT9xeq1vxGkHT9TAakOihE7m4cnyEGrA6gVcvDmyCSg
z21WaRjT42XytSsH7ak0ZWeHKbJw79O2sj7asdW/unWAEBmGOyAg/jeI42wmuMpgGKu1gUQPPven
ETd+ODu9+34u5sOO9L0pojcPkxTAGSWBTcwikPyPuYfJfAbdvtS1mL8gNwIyYU7uoFpQvZPXlLjJ
T33XY4qFKOIlS73mCV54+RDY1TKHfimlDZ9wQNI4dgnCEq3SzpPTzP9hy0N7o7FNcd5J3dVsfns4
69xo63QKcC0WoLB5INJTLmP57I7tq7uXVJ7CfQHM9atIv3kgZ22pBq2pB5zK+8c8wD+5nyHgiKFO
37pe5R1stZ0rQ+W5KipgY9/ocrVpqhUJQ1I6YdWCzi3ORtybn+8fnZ0IFbqDEiCGaA61bpOeNMuE
c+aA63OvmwtawFMRPOdQ2n/Uc++/SC1r/3d/wJ2zSiM5CB5wAYjFDc8Wr8ppqaw+yhCMe7Tt/rOh
aVjhpN2RRtvu1IAJabrBixmk5Xpr2CKvm2ZipNhZCRBpMYvSJEZVKNfnp0GW4uBl24O6VISoYmFQ
A5wfrgdchJ2YXsNaUmaJIUjp4tuMwOUbyx5xdmih15zbyl7/zNNZvs2GWHvReIEfx6wZ9NfDXMT/
BKyqB4iUbPNZu2ZqRzwfET2c2uZ9HhfWqcF2XoTuIOf/Mha8aeJz+iXQ6r+eNoR2i7SWda6LRBQR
6gDOm65CUTG0tGz+dH/77N1O4AQA9xBX4KJb14PNWptrKxWsqEKu6UeaDdn3BmLKx4rGqv40uetS
hmZnBAcvzN5hDAwE4hV0QJ/k5tPaXsff7Nh9VMwxPrN9Fl+0odIv9ye3Exsp0zboL0yPEsHm/bbS
wXPTllFk0E+neJJ6SM+dE9ZL4SBlaWTPcZ+nz1OFq3TsjEdYzP7wVCfI4Kk1bjMALZm1GAEu7oKC
3uVydmo60xbrbK19/7R6/fqmd6z+IZgDjWKtHR+cn9tPC+GSU0OwDtHuRmCkneZG9jacgsxY1x/z
mPvnGBk/earmAHi4iL1JC8fK0w+uwNsbiYyH/4EJE5nBtb3eUqXvVlUpxBRhwgNMsxT6h85t37dO
rn+//31ve8dIrtCVp8UGgUgw+E34sGj5bMkOjARL29Y5T+hMfDBS7FhDJOKyH3rrmg+x6Wl/zqss
31PLNN8EqRRvFRD+vTZG7Zn+Nv+PUo+P5Pf2Fp/6A7qkpGQKI7teBIgkpZV58QBcEtOJ0+kYMrV4
QldYVXUCA0nfCVOs6g8S39stx2EGXlV0O26QrUFtjwO2Z+MLFgVBVjRhtfoLBPLO7X7AOzTcCCEE
+WCN9finWBHRvGTWimvV/a9y+07wG5CCAiTjtrypkq0F9NrZg+8hqrF56PR8fEmTvv5qUr3+TLHm
1UIbCujk36N1Du4djfLXS716ojL9FKh3KoCeMEDKTqLFAg16i3twpHa2NjOC5AHzi922pekMiCl7
bc7fnfMcR40YE0gtvouEUnnUvLI7FBJmdMeT34HSX89Kk33pNjZwkB6Il8pXjktFYJRvXXM4dCvc
HYtrClIQGsWELtdjmaOXJ2VNeg1aYrRvZ2eqg8cqw4xeD8rl66u3B+2zquMTGjRF283JECJI9TFg
sLrBIiEW9ou01jg9ickrTsYyZUfB/u1bg+YdkBaBJj6ePAbXs+MVSC3MigE3YXG80IEoT0bNTXB/
WjsHXm14uPVEmQEMjetR7DbTnH4mpVhQC55PwvfkFNaiyR6X2Qs+p25rnmUdV0c1/93ZuRAbiE+I
228A/8R0F4yuuWhizZ+iIK3SB4gc+hHVcm+PcMUC23GpwXlUv+O3xEAfaJUBPQbksVqYtB1E3mKy
RJQCv53uL+XuUOpvQ3dTxX+bobI6j+VEZSqyah0BO8Sz3hTj+I89lP4BDrqDEyIiR6WEpJuTRsB+
PSsNFQcFJHJZ+F0TtXZX/azK1T/ljZ09VavmPtu9/SkZJ+NvmabrN0yTjhrl9j4gQQpnAm0K7ufN
bJHLdvoAFb1I0OEUJe66Xjp/lAdruvMwUOajiuChiUZxanPEcUwrqjYvoHEuAj3EeIqfRmcpzlbl
D+/6Jugw8+vBYpHzfmis4MiAaO+TQh+lPgwPHYh7E+9ZdWsJZ6RgM6ypvMxa1pxo3h+jxp378+t3
D+xNiPMq9uAJuv6knZg1vygrTKpL6URdgwjz6GAHONvNq9v9+NuJPqgF0SLOfbb5dElP+bnRYf4h
x979rY9d/SUQsngS8MMOdurOArI7aEizcX2hlWhzvRRLb5faWlNrIws52YVoztrsIRI4dcHr3290
0FyCczRCudM2W2XS4xERExBFfeUFSM1+RHhbqdT6YG5JVGd4zNz/ZDvol2rJQVMESTTYjVtSQ1s4
+aird7WUOJ6FRb5WzodBmybjXHVz84/b22kPgXwoHVrypPexKTyD1scu9t7PGa4i58QtjeGvg5+1
t+iG6o4LVM86BYvrrSRnJ9Fcn9shL+fmok1u1lyGfsKwjUuj/td14JRENAcK82snJved3osU1g5W
2c+aQd9TaEtcEJ5nR3iUCfNC/6O35qw+CEp2jrZCUNCMp9pBVLI5W4jazI6eSgAmeNEnF6goQjbe
PgdN9j5t8GLksTIex6UZgMKRQb2/SHtrZJo2vk5gwBZs2+s1qjyHvNwF/q1FmoZ0umlv08T4Wx9c
4wDz3RvJUqQXmFc0FwSb0yaDPEHRFHPXOsNUvqoAQCHgiMhZ5yP1w53HXKWMLKvqroUacT0pi5hL
IMpESCma5W2NrQLBbOtDwkit5KExF/y5G/D0+0up/tbrKiygJGioIrNRIdsaAHjAqx3tZ7BOErbR
ZM75D9epygNuy852YRRP0QO5HmnVuJ4bHkaGHG24LQZ+uqdi7c23osusvwIpvYvW2+KCwJR7SoPE
DCu9sz/dn+QvOuB2lkbA/QIvQ6Fxmw2TjoGd0/Y+Rv2ITfajGdOaA88mjpcw7gwRR3FDi8zZG2rN
Psei6ucQU4ruX0nvLR2xg/5nU4rmocKo6DLGsXiaEGb90mlZ6p6TbLK7izUJUwvTXHSgRBOX6Tmt
Ore+LGBidPk5+ZS/8RytPOdWElQH87vNSQkkFN1dgQ6AKlvQIcMSrHeJj/A6C76m9fgQxK4q5aqk
NNACalQFTlLLQmNSASnLUBcecvrfi9T9iHnAE/yxj/eXXF0AVyuudhTqZ7868QmpNm/HjOip4Q3g
EEvey68ZqctnavrzU9cF5sXr/eKkpV38xSvyI5k+9S1vR6YeRlgD0r5V8aw9/MpyXpAoWYKAJD3o
LnYH7XWNFw96aNYdPCQ3V8SvswOzhLHgTGzPbQF+VSM93ke6H3cP82w2jyP1g6j3zfkg3t8bit41
pfLhE3xvmSBkubILMF9A8CJrozifygfbxqO04OwdPMh73w9eAEU+MkFFCb0+sUNpOl1ajPRu+W1c
0bfV238VmRF/o0OzO+GniQCilPPLsKz2QdixOzT4suK7wEvY1tEtZ6qkbk98wNUVCNOadujXcnzw
5yl5no00Qb2qzcNurpOH+5t2b33pgqfCB/zLvDfXVKZ12KB08IklXXRhnyP65SElf47z9kh8eW+X
mvBEadZE5ocG8ev1zazWkU6w9LhjdnkIoric5gC1zMJx8tM6uuZBsW93PLBdl9GIxrflNSBJPjL1
gEjXNf1cSJjujW1jleNjyUnF76jnfnc8UkPWko4RrqTr+RF6yXlaU2UKn02f+qEJTrRIVk+tm8A2
aZcjr5Dbcj3H0PKUPjcNsBDwNgtqalUDLl4MyNsigXHRNWxrLkKjwymyBs95X0i38E9W4A08PYGW
vK90u58+6GJYWX8ppiksO6v0Qz8bfBwLSvo2+UPzD5rknVenJurHok3/y/iXxHizOiShs4GYBAUU
XvxzMPvyJU5Jn8lw8+/39/RtuslYsIjI1JVLNBzW6y+RTGlZrDXlzljTte+c2fp7Zq/2ozcsxt99
W9IOaxQt5S8ugU+25q//Gno7+K8N2dSvIOjDFJBP5G9b+uKFrgSJsHmk5/F6Gkxf/rWUPdKSta/n
X+9PeW/v4d4CT1k5DCFzdT1jVBZz2tpaMPDBGt7zFPVDGK9jhydOLLNTn9ZHfISbKIrZcVnRNmgB
u4J3Xo/YJFlteG3DbdlV2ucgW42PQsQHQdTuIAouo4pMqLaF9jFyWdfJq/sox8Txi5Np7rtsHs3H
+4u3dwdiW/z/R9lsF8OAT6r7VR+NKLCdRGoGkUB09dR10j3fH2rvO3FDgGBRt6RyuYkR/KEYvYIC
dKT57fIMHql/rAjCv9dEcVWoLdy6B6/a3uRAApQyBHcgdJnr74Sl5lxqNZVmo8ZSLMaU+iEdfHDH
Fk30+5O7bZtjTyB8SKgHXYTEdjM7etkcZ7Z4QcU4W+Ls9J310QTKcS8UuNs/tKnuJVZqzZziE9wv
6Zl4JvFCpy37LzjZLV7o2pWRR4L2T+eJy4Jm+dI0RxFWee1aYarnxgcpOjhQTm5mT3IaNDscEZv4
Odk4C4cjspLmwSfbXUBmozjOtE5sEbmOb+JWjt9HgbeayHeM3qW3Mv0hoMp8sIB7uwOoFgRHRwER
EOL6W3l+WXulQwRZztlybsfC+RtcLIsm19FOk2UepbR7U1NNPRS0uTlI+a7HE/pqpUa8Mp4Jpllq
AyGcV0girPi/bEO0UODNIUpHf/NmKCPJbbBGKrteHqcIJ0/Ns1wWmmC6Mj1IYHeCKbAEkkcamuGT
bgvoo6O5o72IIRqwPP83Rma+Cmt7GSNX15o30C6L81Tr1WlyhiZ5/WkjSYcLb1Ek4dhtbsW287O0
qktAArOoQ7dx+scMhmToGVN2uX/adj4esBsEQSjh1KC2BiyesbRWUxJapGnyv7GvrItZDyNVqEke
jKS+zSa9oIMZSxkKXqhVblHFOhO0Yus8p0mpVWdZyPpiO/WRWv/efBzuDdBT3q+bpIKrN6Arm/n0
DrqioWja6XvTm9NIclnnf79+8Xi4KNdCOIMXtflOS9DpjpYSqyE7l+LsMHVvcrygX1DdNr7cH0r9
VTerpzoTuUNoRdi2SM9YKLoyB08xghTPC7MKHqx1HC5ZNjnYxgQGiPT0anBR6QaDLBJ9AEGQOF2f
bOR127UeGBRKS/w8xIGOKO1kXpaYHtMRztlBmrY3SRI0Mhf2vspirsczBf0tHspPEflvc57sYfqE
R7j9yHbySnqo2uopRRv3IG3auS+VdDZ3Cm+bqklej7rOdueAvHGpEIldclwuLgGaMxg/I3IHB3U8
3/+Ue1uUggm1J15ucMDNrslkmlRoPndRNazlOfMG/bHSpn/gcB/VEXbWk25t6qwYCwH6bZvdVXGh
7zyt452D0Czi2vyW2Tmq7JWu0yXg6a2GBWhv2n/en+HO3akkaVXrEKNTYbteUS7TuGlVVDe31nzy
peaExpxX76rCXpWqvxXKyhHUbYrmIFvby2YI15F//UUkubEaaPGqCdoBw1O37atPAyfmnT6s+JFk
RvIYu8bwBMo6ve9HYGjMSqzIk3pxkUNfncy17T92wYQmPUrP/9SL3p4TTVZHgqM7+40Lih+JOoB6
XDarU1uzNTgVyTIcmOmsOY35lFhWHJZBvzy5iaM/3P8at9QsRFlRjOPi5Ryrzt/rz2G1vgByBhcw
NLD6qNMqwqXMLFL/URuH9ZOxlJ19GWSQvAGerYzTpGWjjOx6af83+iORxP0ftHMA+D2cceRlVcCg
/vy36qTRpDjT6vweMQ9dmNelQ43LsCMou0dK0HtrzdGmUK68Z2EeXA9lwesGaJGgBehXiIe1IbUM
F8/qIXc6hXiRgZUfEeD3Th1vKZkGTBf8NbbLjetpQdMjzrsdfdY4DnZnK8vmU1VX66dO2REOlmOe
7q/p7qC8q6omw1O+bYL0i7xBoQ7z1Czp5Lc8HnEaqv3mjV8XAgJqkl4cbT7Si9r7kEqQEGAaxZAb
Zq7fi2bIe6dD98WOQ3vq9MgC8nkwe+3VUv3sYW75AOcU1c2wff+01cuF0xgd3UoWJVHZpO/mJfhp
B1Py6f5K7m0Z4mZU3nn9QLzVn/+2O814zacWN3WUB1zx6HSILOJY/V1zO9yfepKE+8PtrSE3pGpU
h6gJr+N6uKXHoEyQcETL2GWR7pQV1odWezIN/r//MBSlGDUa+oZbPbvCc4d8MQSBusH2mNEIPZMa
/6wGt376DyOpjiHqTGwQU+3W39fQj0dvKagCDmRpUKeC9EeXYUQQoNL7x/2h9mAaiDcu9HBo/6pd
9XqsIHU6mfscN/pbSm4ToMG06oOz1hq4kWTTcFl6XzshZIajkVl0D0nr2QfJwt6eUQ1aCLhRXobB
d/0ber+ld8LkSTf8MouaFedys/bacKYydWoaNKzvT3pv02BXwaFjefEl21xrk57Frl7yJUVMC6At
k+DsYvgSGlPwam0eDp5ip2HeZ4E/baHzlJzD8PsM0v9qlWdAsZ+1nzSfakgfB4u4FzWoqij+n8qd
cEszBVxsJ8siDnORio7SoCt+xFNbPYOAFMBQ6fo2yBCYIaZIDvbQTmpC8kqASwmIvbQtyrpzhg5w
D3QjxsL4VlZpDbWD1pj7H019lE0Izyiq64e8BPmNTZzZj5Ce3BrUhgYD7REqQPojtcr6ofan+WxN
HSoBrkOHVDHq1CmG9CAo290zinr3/4bfSrq39ZS6RcAkC6t2KYTPzgcEHdrIsrv08f5Md4+DS8GF
EB7xql+iPr8d/2IwWqNJOP5pMXsnsUhDhKU22lGSUA8w5lk7WNrdAZkaYbUy/t1msZpMh5VpYx2u
JRKa2qKfbKE7kSDEi5aGhvz7E9zdqmo0WIXq1t488dJpVIcW41WFyF8CUcQPy6iaQHmH5+wcd7b2
Sa5D/2k1/OrgwfhFZNjuIyI5aJug9ZCh1If+bXXdvs8K008AGqmzLE9TY40GynVr9hX+g24+kZB6
aK+ZmvgwyUG4vM55ds5HEaMqgX+PG/Wy0QPaHaBEhnEWdFU4z7M+hV3jmdp5sTv9my/HqQ01nKnt
g7Xb24cuaKRiLyLzvW3nmXLHXzHN4OcblX02k3VGSVSz8QMJkkY/6gHf+1K/j7a5KZdKGqU0uSlb
lLgubrNk4Shl8b1Ni/QNIocJC+UZka6V8kCvYW9PAg2gSEHGiCfU5g2coMJ1UwASYfbNGpGhFY86
sqmRny/VJehq8eH+nty7Xvi8NMvwvvMgbrZFshayWDTKt3CmtbcW0pF6aLvLotPkuYx11KCON50G
YxBfJd/gn3mxaXW9/xv2LlI67xQoDYue5vvrrZmlQmhu1sLBWVbrS2z2wZcEk9Lz/VFuWQm8SaR4
itNLjxat8NfDmHxKGXeAqVUl1uwhxar0Z9JOiNZrHAMrxET9c1Hib4RUcl6cUiMX/3qx36SUjXCn
BD1MKKhM81y800or7k/I6o5LOGnWOoR+W6x/1kPdF5FvFbUXyk6LURtzHTaqqRlF/ZJ2pkGDed6U
+Wny++bVNB32BtVUcBBgJWTN1ab+7YR7TZ21hWqYnIfCfT/6MWej1rNL3+sHb+7OYeRpV+1jlG/p
glIf9LeRmrXBJ6cGcckaxw7RuXAeCbPi0JQQpe9/tb17S+ErRGjg0mR+m82ByCgRjQ8qEMRSlpFX
1zT1rqim/JlKU/tImVV6YSJRZX3ynFlaT31rD58r36pe+rpy2c1OMhVh6rikUCuPyjsfqKwNpV4P
6XPbtdPHbmFRL3WClfNB7LyTX6n4AAa0KsXRxHC9UCuU4aWTwMF5ZqfnWluWx7x3/0KJOvgiY5Gk
nOvikN23l7qjnADkp8r6ihRyPWzt5W6TCjLw1srtF62bnBNFEFGEFdgJbcSIRtP5P41Z5Ge0zI+L
FoRu61dnzrr5v/sfcGevkF2a4Dmgc8rT+fq3wH3vV28NmgjZCOvvVIzm2Wh8uLDduGRHL+zOetM9
DpmPF53Gxi3xyNdAIgx/5IWNm/LZz3orGrsxuZD+oYOZm8WfuJEPBx95Z4YMChDOxUI4uK21Ys+E
9ku7UuCamvxUDYP5ZA+6HgWoQp9fvZjK9Rh8gEcchF+9Hr8fPOTfzM5vu6izx+Ls11RWx3w2z4in
HsEte0upjjd0ZTgpN8TX1fdnp8gp240mghFQYfKoo6Hpwa2hD9dpIN56tjjqkd5bSrWEpA7k0rQ7
Xs9vnXw3MXEVQyiyMSJbyv5i9x70gLTrD6LN3aEI+/gPz8JNr2g+6akzpmUXicIUD0lQWg99UE+n
ciiPSH97ySZVV3pXaJWhSWFLQU9TvYIMAAxRppy0jDbiiCKROM/mgvlMjvCkM1SYQqf1fAoCCuf6
lHUHwe4vzctNAAgCAinvl5oZLNLrtbW9Wq9HVFp/6bE3l4rP+hnQIvmytrWHMH/mc03WmZYnj343
0vc463Vdh0Xf537krl7y1jNmCoIggO7TVLZOcGoRA/tyf4fvxD+4iBOe/irxO1sS9CiaCtkQs418
lJYp+oj1bA3Wl6418jdx4CQHKP7OLqCDDiMSgHWCgy3htNIXeCwuWBSEnRwX7riiAzNOnut61Y9e
MrXAmw+gWuYQClFt4rj5Xn8Aor4xtmYgh7qZY/dsLd5wMlvbQghsbMrHucRCPTTiGDtqa9EeJG7G
RehqjnZ59RLTUqeCBToiMMvYbIQan1Evncmz9HHBThhb+pMw0+XsBEP7tiqb5Ov98XbXGAqdas/R
qV1sLq1aJ22YVzJ0KxhcWGbE7AAf/ZsRfODVgQkZTmBxb6HowP2xiZ6reTHM3rUwH0ry4BEzEPy5
DKFfiqY/4j3ezkoNxSBKgBD0ZhNNdhi6Y7zsttGgl/PFoXM41Md4uOTxYZ/Y7ZkAgYckQmmSlxT2
2vXGEQGVXSR820gvaNjX7VE8ETNnF7u28shc4vIg1/oFi17vVBZQqYwSPalKkJr7b88M6qxeRRmN
uYHxW1E5+k51GbXWdsKRM/J+qZdGR4OFHt+wdnr7bZXZAd4Ctp90SNBP5BDWlORjGHtlkZ1RkrLe
yCIef0q/MC9xnPbZqZ1n45m1w4WwRrD5Q4LChzjf33k7Fy+IJY8XbGvq/2Td1xOJK21x9YyVy2x7
+hdYv3iq0MF7Kgv60UJP6/tzNmvBQ4MR71Pgx/o3p3baI27K3lahXexXHzRbZdtZLqqq74o8xQTD
FOkHdkn6Ih0rD72pPnIA2wn9UKAA5IPiSB8Q8db1jINWWJamLjQMwJ135TwBL1i91B7rXIR+Li/C
tadnx+0q5HWC8dKzZQ3nUBnpNnrgZ6DJZ8I/p4q4bauwF5xPh57X1UrsCT8Yb3iYczGeprYjescd
6DGz5RHav3NOCDThZgMEUkjZKsbUJEdz3jltFLQ+zUBetTzHVtq9TEGWDXSEjygP399gtzgBOo6w
Lems5bTcxCuTp5dVrMzOmlyDK9DoS5RPJpLnDZWwVNMcrOUm/eSNZvP5/sgqbN4cUSVbg98JJRRF
9b/+zsCCcz3VAHGLmFUNrJLv/PVYn2F3GFqt+C8ZBXox18M0Q5et8Rxw9dgNahOxu1RPfrcsCjMm
RDCWfDHPGqqH52QBfpWpJj9PRWqc9CATH3t/zKtLGwtxWYXlP91fgp1jxRsGdRi5dPUZNu+p1iFh
aaYZAY2szM8ocXVnL4EAczJi8L7T/cH2NrTSfaJRBB0mnBA3CwFyDmLGYJrel+dC2HYket973wcZ
qnQaj7YDUnYw6N6G/n3QTUbvNNVauLqgEj9kLvUJ2ZwCjXjBdmPz/UgJ6CAaut3OHFnVKQlRiqx1
m9fr+iSnJBt/GSIvT/DO2rCJW+1ctdkaDt48nQEw7Qccm4+cu29mSj2CVhxAIHBRIvLNTOvUW1xq
//TFaKnXPdp2mxS02ba+jLx4XerHcp2TI1OXmw1ENkoYROpG3yTMsA20Hq9C5ktC1/BAv3XxYA5W
9+y0sfG2dI341VpxajDaYZTeBzjsVpJ+6bK+NqtKKahp3dssN53TqGXeKWhK7/P9vXrzGRmKHnm0
fRSSflPnSXVamojlIOBMo/iY1hQK6KSsgbS9NTRWmhmnGf24rlqOOpV/5bpX1xJDcw+C4pGdOujU
XR8TpTFZVRow2dL6xl+DWYl/CWhR+bcXyAJEYZYyi7bSn9hur1+RQ0qCMJnr4CWWrbOc6xx/S4jh
cfvp/pLcHF/1u3gRABihNfEBrn+X5xfGrPXIXeHKY1rgqqt18aYxPSUj4Vrb1Q4oiIGDwv1hb65P
SntKopYjBSOc8tRmWMWFDhTx3C3i7FtZ+sIALyRuO7goblBcNQ4GnHRXUs03t0RbQoqmZTMwzqzL
h9wWfhYa/pxakTDN/ksKKXsN52IJkGwry1OLVu3j/Znu7DlVIjbpy8HyjG7D65lmqBLSvsIvWBOh
qP1tf/HTyg4LrwtOjWySc9u6IKltcUQ/v11jlH3J3YAqVBi+rRo3M2Sp1ANjS6Q3vDNibfmjSfuj
KvjtBUUESbgP94bQ4iYkHoRcmDgpfEfZNJLdaD9ibffXuvbjo5hBfe8v5+1+hVfGtoHuhRo2LP7r
5cTeMxgsm1o+xuoVMiJxP7zJzD55lJYTf4qdyXzTarI+uP9vL0RGBRL55ePHjt28qEU9kp46ML/W
LjMvSVVAPymsNEqzuT44GbtDcTcpPhPJ8JYEuTZNZk4BFBu7LOK/RDXHP2eZG+9HzbX+/g9rqfoh
fuGQRE3Xa6kZYmKpKWFqLk4Jj25ZJ8apMJNEIK0O7Pk0Jd0yYPWBe/LBZ9ydJbGoKq0gUr+t+E1O
u9S4YPeR37np/1F2HUtyI8nyi9IMGokrgFIt2YLdTV5gFE2oBFIBqb7+ec3pze7Yru11t4dVBREZ
4eHiZBLwxkH/iU5hGv9bGt2/v4AYD0ENxOsPMiJ6/7//ytGJnJAE8A50//QkMjOPp0oFc0pTST/B
LuK09j4v77N1KP7Lkvjf5yzQIKFeuz6pETYC/0qYSlIbho5qUHpCkogaNA7xts65LVrVi/A+ZoVd
jn0w6jWna/hT7ZVPGiJLk/+voo3rF4EBCKDvq/nsv93rbpit67BinRe9IDwHmtMmZitN/8uN/Yei
czUcgSzwOm+As/X3q93H4JyCwb01ebao2z4h8uiT8b/5Q/9T0fn/n3L9Fv9vDgeMPxkBY52mdPsM
MS/iaanuQBznm9iOMAI3n//5Vfl3lf6VIw8uw1/oMnY8//K7OFBAAp0QWGhyTnUNqE8WdceS8mHd
aPhmUIRvANvEMNalNr0khd/uWJWOz0u3LjflkEJd95+/0j9eA/ghIOABUw5K4t+vAYfVwzhf+R18
ZvqtIJzd+LmMv0m6lC1F4PN/A77/6Z1FO3QFrMB4gjfJ3z8w37dFbQHwWDeT8Wyx6W474efD1Xjp
8p9/2z9+1BV6BG8F5enf1kNbGWxBQRqTEIwdQ7myC0gIWzvFNv+fz2dsBaGxhLQDBQJN0N9/VbGQ
fdp6qgFXlaxsczohinTo9g3e09nVVBZZx5EaoyN0GdPpf/6Zf0k88WpiXgO99++fHa5iixUuII2B
p+X9DuzoqbclJKXQ2Bz/80fBgfcfXk2gV+gF0IdiXPtXeDPTiM6QCvT6EslO6pa4mSLmWGKFi8CY
lD+rgeBn9sWQhJOK9/01IPQJWDZVZKuzoZzHYwye7QuZC/LDe9e9cNV1RQ3fgiVufdRJ22oq46pG
5qb3Jx/nvWlHVo7RSey5+C1VmomjUvv2qwA31dUqqGKotRn1k4+gXGvGQmS/qXTz73hzEz8jMihj
tdTCfUH6zM5r4GnXfn1K2S+09/HbStE9YVMg6IfVpdEnH/j0cU3B5aAiZ7qApLWbn8csRQurEsRX
ISReD1Ndwh3uXk+mEmcAr6a4dp9gaExRUL+NUQV7YEVJjr7oMKijgUUAGGLBuq51bFTFCemd8FdJ
kWZ7HKpAx3NXdRXGfLqWpoX75To0nnvNDtimrKElPB7dERYi7FwJZgGuCULTelm87J+U6fkHqLT9
j1Wt+wcSO3N+SPgiNPSg8OdrMxPyewTWImQTMmDzAJgoJi3p9t01pEpcfNtNi8hqFInp15pvA7mn
5RA/g2ImkdE1lt1LrERctTtMmOBZOTDw1HW0ltOzQVbMdKAGDL+a5at/h2JgGGv0xrvHn8jpLbhg
UgxH8G/N4UwC0MwM+n4NBBkgIV7xnfY87txViDV+VmvZI2ENuv6+ydzs9KPYoBWERxg8to49rLWA
OJIxeSCIiBlv4AG3Poxl2eGXDtV80+dkyY8LxePf4ITKPriZhh8WCtkPcBIrZJDD/z/CVmDyp0Wp
JD2McY4NAXMTfOa6rM8r2JVM2BasSC28z6LM20PPSwn7yDEGoa8fFJJYQbP1y2kTKUK91r57N0uI
czAPYJ/TKhtP2bHcecWg4VnFfA/LghgciMUMNzKOwGXDr4iP/ZYP2Q3JHIBukIeyuUa88iBqamDU
cs5NGZF223WC9FXAQjcEXcAnTJQQhiUGAEe4oFtlL+DTT8jO6aPyR2YrmR+LDkqhmiFcidZJDAPt
592tsz+NFXP0svo8nlr4WfL8lHYd/jFCnL+x2ZgTmElM/Ikmkj92bBJbzSKl77BLT5+tHSO4sO+L
/V4U2Pc3iQU3+ITQLjaDo7cV+U1Muy4FbQnTJoLlwfg/Bk1DjCyfXIPYNlL8TFYaUJ6HweXysGU9
/HFy0hOYSUb9xo/MKwkPlF12v/ai9PM5k932i3fJ+o7JMgxgwdvM1xsCifnR9z7+M0zFdOcjN6IK
FYM0deZKBY192WdlvUpVveie4EnlXs76ennns8NjCEUmiLdPXS/gee0wDtw4WAqXJ0QKY55cebL+
0RMWHLUvzOabBYm0c012qS9lydK8Vmi61yMDMgXoZmDLfras7NoKtH3YDA+0Sy7gJvD5+j6YXwCL
0722QO2eK2Rv0NaoxV76nNqvyhAe1T6bu2+Fw1PSroh6VRfTu+ETQ7f/lmeykK1ZUotD0ucOnv+4
yVEraEWWhtG9et4KY1ewtoa5v5AhWAe/TAKTo2QVmAxTaqO4TfM9CjX4GFl0Ru9B1WFTcydrziGV
bqyHN/dBxStBVmeIAuKFO9HTVkd8jWq1DpM8wjB7nx6GYYcZvB53b1o/r4s5j93kuttq5VbdjBEc
AOqhRHJi02/OmAunhCE/atMA97yDi8WZeCdkXQ4Rcd+HsXfsFdNt9jumdkAKiRgUvweFIQGgPgeu
wpPG17EHmnpgYzCmd8tdLNPSnbaA6KRbXHw42BceNHTSVJJN26OnLh1vu0BMd5BwkeO/i9QUy0c/
sBXl0HtJetDbCgofiFORq6r8WYy9pj/72G/JWG+dUR5Wn/DOLd+TOYfvZm3zsJMXmeVT9enRKoqW
zn5V5BQNnYtJnfsOG9DaxYmGFgss/1n4egX/yUcNj+ZiPsFjXw8/4J8csXpLAw2/SWyMzJF8Ugh5
7vo86cvbjlYoV008Vlv0urk9dm9gK3bwFYt5bB9gqjhuv+c9GZJ3kk2a3RIcKGkDo8a++6NSRMHv
R0GvXJ6TypSfnsCjTey9c4PPJCRHFWjXtV5iwqdWAXzkn2MVknWFYfrG9xdYoY/8dnZWltjt0YCA
b7Vs/Qcs3fJI4PGJ9v5hslJkiP/rHb/rgdsXyF5fcp2+UmzRGOD4bDdQzthUTM+EFXruDzyZ0wlH
ldw6KuDVkAzkBdctSlsQkxL9SLHA7EkdNKwv4WITsj7zDUbLnJt3lkIedZiilXrROMDSYK/7ntru
vBXzNjxsS2XE5zKGq4WkTfHoP2TS+vwY490AEyeCOS6McCLgNtMnFie6V61Jkdl9GTA9923SFcuD
Sdy2nRUC+Dh29ZkRt5TDfravqwU2PmlTSMGxmUugFymbuAw+o/UqbAWHn2nI9hEyVM62+wxganU/
sLLsa7/sugPzJ/XwkaqRZ1oVr4secVPAUiN2nuvNVbs4ubma3Hle9iw5c5rr7DJzl0NCHvFqOooC
RLk6Y9c+lpOUrU1Y9j3qkURQ9cNvWgbTPwiwHZM65Avs6XppfFZH+w4zKU0GLBiT1PtHfbXmaEPH
0JMKlnKkRyVWIOYC9rXLcXc8zRppYYQlEXO6jVWLwMEFC/J5jCPosFcEgKyIfroekKEbWoSTRX2d
xzt7BB8cDs5hj6e3YQMPvOFmy8kpBbfxsVqLPq0TTqq9NSbZ3qMQb6ZmUAwizCPq7aVLEnhNr6p0
2FyNiKZpx7lIHz1z+gPrfBuaPSOxqjEGde5mFVXhW+hbdhA9RpmMB/hgwPGoKDcG/lmX4O8jy/qf
Sw7blUZUpl/PPg/sDmGky9SmTvDbjcTRcN9BFuAPwXTDo0Hdw4UD0/ZrfiXZDXVI5oLirMIWsNlW
ybCYKPHfNsu0oy8opzJZGzMAWW0mBbe+RvTIqajXSOvou5j1gqXcVilRo0uksq66UqRHZO2Z6kRh
ipHXVq+CtuXGUZmVkDCplvGukUwQ7X57Fctm5Wkcl2B/omtMshp7PjZ9DsROoIwgS8GeOg2ZmHvo
7ZDOx9AHG0gNoYGVH3RlW1QeA/K1ExjBdbk6SF1YdpBxX5GfsVHRN6Gg8k/gii/9JbLK0roALRvv
1TiN5SFClD2pPbQ9C7Y/NNluV51P56jLx/XGINmN1jFM0/anOLJRhNY796Lto24NhwLDnLr1m/MO
7kEy2dDTlvuCR33ashZJeojYjZcKEG2xuLDVRWwsnJRBP74gAGoIbcXXPD6YUaElqzFJq/4BxTie
HxJbDPPTuK3x+ug5oj8PU8oVbzZC3Qvc/Dp2BlWvhJSQDaIR3SjCKRsBsN1VuI+njIUcz0aGhvcA
p1E3P/HCp+lhEJLe6ImEz1KA8OjktSVd2bg+zPmi3hmyu3RdyggtinTYPYCya5eipukIWipwbvYT
b832M4ciI6oTGURxJ8Im9gOPluJPQfceSrPCyuUmnXn5x5hMD22P4nnHFZzf2r6YweZe0NsuTZxz
NrZOVsuLRZl4zrTcIHwEiIZzehnX7gGBBqmq9T7D/QUGwcnQwvEkeXZinHiNzph/CQtOt4seEpy0
Yp1Cd4NzWMHmcFjRwG6qv5qSlR5fguaDdPcVEsjuZ3E1llKKmLlGSZW8GYhckY4xLvo71GrzE2o5
DVh1r8ubm2c2nvAmDC+dyPGP7gWkmo0DtxedmSFeHew0wjnM9AgiPBSbx8dr2CmfSRLbssaC2SJo
Zq6uULkmmMRg2VY1WuYMgmnXRU/DOOUT2qoYoXYb1fy2dyZa3oHM6R9dJzlohyYW6gbvZHkiO7hH
34qB9QO23ss01QgX6d6MmYyswbILuq16pqIaDd74fSvkdiSyWkWdGBDhX0NBl3CnM0HGBgjwtt0w
t4ufJq0CvjC0hKC/poCJz1uGKrBMvNqPslSG3RRjGS6zwt165h0d7mKDynjwKgnxDV7Nbr0A6OBL
nUmEjtzZPUh9ohkWCcdZrsiCIBXgHzQOm0kPW1mJ5UMndl4/YhsVaw2HtnV6swspqoYEnk31PK0S
HiZrWnXgOMntR08YCB4YeqYxaxa7i7JxFfo7YNcJGlxYTiThaCZm6c2goHZsFjFE6gOOm57WfTl2
HwlqK5w5WG++ZtM2fIvmYN9pyOSb9OX64BcRfmDJNbELRelw9WjwJLfJkpvl1PFh/VpCJQf0c8TF
W+EBtP0ge5naOlUge9tC0jc5FJU595uuftJuC/qU953Jnis1ZflB+iT71ZHYFW01rTm9oIyjpOYj
OlUVZhbf5SXnd0OBpqrGQUFBc5UiejYLZvUzbHHi9GGwatNni4B0FJmy4+s902GfzzYTU/x1CbtQ
X+YY/e6dMKM7TYubBGgDhtzgTrpfWZBGnDLC7fplQWOa3mV7tv8ZwM1UrWKQCtcZBaELzRDXvNn5
hJC8LQfz5X4YmSoPMVwU48cuoWSG8VxOf0eRq16xtw/bBTjGmNR2Ymt0vyNZ6mLHmXZtTjJqTkan
HVqxLWenJV1tfx55NH4hZrHutliTzZ41jbvjADRmu1vtlF8KiDPyprdJiG4XXB0Ekl9N+OCLH68X
7GGL6dKvafqa9pKhuUi3+boRoul7HAUkrm0coG1NNoCI8OmFdcYh0Wky49PBRK2h3cZQwRF5+rHb
Tk5IrsEzOomoSw4yicUziKPp2uDMJLdSSTW1tkyRqJBJfHAN0w/1mSykQ9fWbWMGQjQbd7S2W/Yt
d25eLokS8DDqCpXeQPkxlQ3kJS794vROjyopaXfKw5KwWqkwbQeDFEZbmwUPU4sKiuKG/s/9irNh
XFsuDYlq2tPxk0/K94e9KNzNaOHt5moW9ylwY4S6ujvGO67qbEcqCkb3MceBwqeVHyOPMLoThrwN
hpSUhMHyOl4RSYR8HsofkhwpEWcEqwBEi+AFj2ICkZa6pi+z2yRM+a2fljKqI+DU8dPEtQxH4F1J
fjTYsr+nrkp8Iye4eR4jgAT9TTKtW2hBvoVdSZeM0+fawS+/3iQn8QmvdRKfDHqU5ewy2MResj74
8Xby7hppQ6cuq9kGJ2XMgGSgDcU9kmeZDuVp9ynklKg6MUQWcFTKj323D7IBnz8O9/DcNNthrXiy
v20EfeIh4Osc0LNC196DTsEbI9J5APSGQQfvaNXnMDiLAJtofLSsR1KWL33crWU9Dv0y1D3fAbLQ
oZdQIc1rR5oEHvmPI0HKfT1Dsages8GX5zlik2oBWcVfUMTZR+GrIasTl60/B5ItN3RPwMIlyxjN
F2HRJ8LD8brNmOaQPU+QUn3Ht71GTcxxpU8T4IlvMApJXxe8febEEinZAe45+fta+VHWaWrV/Zbh
cPpjtyj7CvdrkFVAxZ8e9t7QgImkAOwD9Mx/h+QnQ6SoccnQ2CmJxjuicLGQ/M7tRfAUxK1uSOKn
fZojch4UMtrucmwC9hb2z8XtCh3K3PJ1rMQRhLb0mS5EVSAeJ5Oqi4J0CkPfX/c22Ir8BkAnxEug
sdCPZYboy4Pcs94eskxT1u4q1i85isRnMOhUGxiNLfklZdp8jRQs0A8C1PfqQHHcxKj+1Nw5KBXx
5OM9Oc2uYuQrX+f9Z0hKy9uNDak8xpllkEyyLDxuUmh2MdA9bjXOz/RtifPQt3TZh+6c+qx7Cgl3
eJ2gszp7SyLZcjPAagnmodDrDHqArCDdXO/qPWwyxW3tcdv2LpSPoDQDNsTjsyU1k+C0tB78yrM1
sLSpEwG+/MGtUaTabIZ8Bd3YvsLVYeb+hwHjVjQT7B7neiz5CMRw2YZnuNZ3M1y60ECfYU8MHGfO
9fy0CWjdjgBq1avKZxDMwEbcVANFE3ab46Dob8w27lISzI81sARxWsYE2EO1Mb7/3KpE6iPXUSpu
17xX5EdAqOCfSo1b12g2ZHedYuI3BSY8HyZvs6/73o2XkHQ9O6BlyMc6twOCaLEljv6kM3Czw7Ar
OGMrqa1s0JFhE1/j7s/7s+KJC8cNUibTBlSKS4Zmmh0gOMxeq447hHYPRL9V6eqeXYGjh3ngRI3s
VfzK/WCym8UJ9uS87aLnAk3BfiSRlRAxQiygTp6k+pFBnsBqlNb1kQQMj4dMqvVCsQBMGhfQQ97n
bgknC2NAzAkhZsshGabtPQH5WV/g2soeBNNgtJZ9vplTTDQ7U8eT8Wa50kgw5OQLB9jFOFonnBEQ
S3d2+e2Bo3ugzWpJGrOlaOdtZyG8Woqwda1PqHunSHNl9UzL9AspxgHzoKPRvURO5XaAz6H7gd6U
TU20YXRrS/T4rIHxkfsQVZd/gdvhtJz6ucy+KpoBrDNFMQUEQ/gKCDCHu95uxuutTkJ+uGqqv103
HkMjwjplEBHu4WnNFoxw8LaAI2+IusHUOvTyS0wgA0VvVO54EcRSHqnNOvtgCln1oFGE7RCmvdAP
OyXomHoq53u0NR6pyuOYmNaVhY3rCqj5K++RdvY2y3nBZQos0i8RBrBvvcfo0ogU8cwPwo/7XQbb
mBxvA/TmE0qeyNJ6RpjGH8axYTt5r8QDtGNFwCIAmRuP6VjggQPOLOopma7NdG8lP/Wr1ge0cjCh
TtIFybgJbL1fNpDL1tu8H7uzxonywsOa3PHkmm+W0J2DIrxUXXgi1ZBAk4PMp9oBz4Q9UUREct/v
JP8JcDAXF8zx+X2QvOjPNsgIbgBIIvgOnvz8s0PFAoANtdudj9nIazRc+o2lIyNY3xB7X1hO8Ooj
tQMGxF5maZMtdNQt7fpogrRiwfuJVxU+BiXBbwHw6so7T/syO8RwIn+cVgQrP8Z5DnzCVzuTDW4A
jWogThmpk4GGV6FydBbSe7CeO5JiFaOJ7eB8D3vYpo+F6GugHnh5MGkBA0XPCS/gMkVWC9oH7DAu
+eRFBAw1JNMZ+LR5wRlN4nb2IK0eiiGY8a6INc4dh75NPgCh9NOd4RXGH9gRJ+KyxP2QtvmU+Mdu
Csv3SZbQypgcOaspRVbiA7zJcdngYDeSZhYbC/duSZd3k6MDe2NLsf1gZszzZ5amGqmDW77HdxSR
sTfeZaM5WMTI4I3q0jEDlroWv9lc9XGNfRkf7gcR2ftNa6xQtKr2j6QfywkIJCz3kBMfylotWt6K
AnBtuyyDe+DdZPYXZbaRHnKY2q11lvYCSxtk1dz0bh7Y18pXyX69rQXM/K3l39JSLsPFYBImhxT2
/q/SOYMnFtk/1c9UAYxD+FLUv1nL6DtkqfjS49IjeLsqOte1O3c7bwuXduIsISh3t4zO65PHA+pv
UiG6rxRBeNnrypdSNgO2z+5bISZ1g7RjkF9ClC6kWVTigM8ZVSF8EjV/Q7+En4KKwuDTD+kIqc4d
YGJyXjVJyT0DLd/eX6HEH8WUFg6uEQXaEiN0Elq/Rsq21uTGHwiZ0u/pvmlSx6Radd05I8ejtFik
tSFL1RsgnYqct9mrn/GKTcaDSBf1u9ii6XFjJoV0DyzXpNkSD4nnHDsrmnKs5BN28JBqlf1QXTz8
xZLXOR+xR4pTGG+1MLsoq3eHBdp8BqLszB0dC/3CFizMfups36dGxBtHoS8W3zJMAR7zHwbw2gRX
5LdJhffp3Btkgt+NQeQCsCOUhRcP4272qodBjTWaGDlgtxMAp2oMeFUzDyYdcRVLDzC7mB9sbrP1
qbIb/4N48QyRWSB3oZouPVHnDStCcUacKX4Qzn2NSzPEIT+DeVL6hiNE8uxJl/G2ggfWdXvUdbfY
9uSYB8a1uoezDiLnl7GaYIxQSfknzTBxtOmqEQtbhL0IVxkKf4ISxz3KiSnXCNgidjhBBSIxCmyn
gH6jqO5tT3lyvrK+IN8U5T5+wbYVrmbYl3e/Ikzs8O1YSoLF7lao0NAiVg8jsjxVPcRj+IHNL7aD
SBbNuxoupehUQC1Fz3q1qbzlheHpWYt5ei9ohcqxTKH/pRfeLQfM3PhjC44vzHEhzgu12IGeH6eF
dr9DsajPbJRotu0cj+jT1/wpgyekfJBjB2hdi5Qc0E6S4ShHuW5PubHiHKO/C0AfWc7rYcDEdAT2
nosTfkuZAPpa/EtqQJp+lpi/5ck4S94qtvm49kZW8Qn+3lJcZljH63qOBveFYusyHbYk8PmIOd1b
2JcEjCxAk7YI6Wcx6mDQOvYfqXcSe8RqdRhOKYMkwCF73DWhdNHzPrjyxy6HeGrCX8/HChUIax04
1lh/BxvPrQEt7yNSYYixydDs1xp3sIjmhEPbOSxRcTJUT2OLf3J66SWR8Uu1IoWktolm+lgpmWo4
C5UeCM+eYo0wI6StOGJdlk2A+SPIIyxUuqHOeSfWG6yf4J2IoDGnjlSMWdTOPe/9fQdzzseQetBw
UJyiP6su2R0D73s/sWhCtNxcuOIwoaRcochFMtBV8JoPFdRWjVA2meBglgLCEvtG7+acCnJJRcyn
A/KCVnGP0bPfa8z7GOTTpZhbbPOcuKlmis1zgtEUa2qaGH4wOAQAIPcEwBzc536oNJ2x8KXrJg7D
mkhMKnsilno1wn2DGYPGuedSdiJk7wPK65KN52rsJ42U0TXFdYivDywTrm+LHq3XJQcHd2zS0gIf
07yDfRFwFPgRwGtszeDAlhQcVhlD5eqZDxXC1nBAgUSSBrz0ZIX058DkLh7kPGIfCVrJQGsMJuIb
+ufJ1xjUWVHHJVqydvWcP6+wpae3ky0xBRGdI+YBttzpESqcRbVhLe10l+dSLIeq7ygAlNz1t1VF
Zn9HkBB5x7UN4O9uCVZ4mRug5de93PkZx1T0lSdL9JknHskVw5WdCiSHL4gKZ/GM5410boZ535KL
g+5TfezMvK7f3MrQxJs5jx701i+gwrsVetssUTHwVeK1qikfcDvgDEQuMBDBZiGzOctgz5UNL/OY
sfi47R12WWhv9ltsse1w0nGGtV2Ie/x1r0HBuThQeUlT+GwTdYArtMKG05vnHsso3bCl3/E/dAZr
+DTAMNEv5TQe0TPbAhg+gvBqzFn2Uvk5Lxus2WZ5tfIIz2YGv7/toQuiZzZAh3EZXZ+/Sewnb2zY
PG841vQ9WqbdsqMXKyE1wzBxzbqIxdcFuMrbGnzIG2Kv7ARDC7a13ajhSgQZ+SRvCBbULxJtU/YV
06AWX7LUyfITuPsAhkA5YnmzABByLbNDDIwHNER0vb3lP+ddaQGhrU7QuqdRd+mWCY5y2kMaf0lj
h2ATcDhRq7E17/yfggT8ocEQ9AKSBkO/nuqQ1uD9RBiNZFUdRzrkJerp4pMzY2J+mXo5fu937JFh
4cJ7cBXiygRIO9fpEzuNGAuGgF3ciHLuqD76ILakBVYADgT68Q3pN2Uo4P5ZbdXt6hVS80pkg4Ac
teSgExkuxE9MCmgFAi3ZL469mandCBTqEC+xCbd+ntODRwC8gdwlkW0O6ru4YNbY9YH1EBm0CCos
bpLsSjwwA2p5A+aFxwmXDw6bcpGvUcMQd6oeuYdNBLAxhNDVXKC0SQbOwdnsHPWaqmL9AiKPzJ6i
BPfpeyECC+cdtZzWOjJD8TJRkZQH2Npghe1g4jI8YO+BWofNMkC4RGdJBa0vXNfqHjAX3taCrYBZ
ltgCeWPpGzZHOPqXberVW2FR9t9ZNjKMoNczH+d76pu92vQrCP/dfHAWpmctLrN4l3Yv9/txjZLp
ApQFW//lr58SIsoy3GD0Ok/9mIJs4ESY3qEkHGQ9Lw6iu0r0E5x5x3FKocIO4uIcWp4rzXqmTSI7
2AFp+LF8ZIAy8GSBF7I0Dmkg6zFeMhxVJf7PH9LmuQWqTqPXgrvxd+SHqa/BN4l+cl0Ww22nJELo
sLwrtmPshXi1yi+fVDAVDvB4muyd2Je9QugZlXATTQeY94Yd/sE3caz7PwvRdGhgvgaDR6gZo2fM
QOCewyAHtEwwiXIsailIWFMebzi/NUo6wo87YQ/wh+t/7WBFvW5g0Vv8gCkuWppJwJAqy0jSqmrt
7XdRav6CLPsK/KSge3ZEgHUCXsEwFu3CYVkPPxEp4VUUxQr8gSCrDcl6WRjGO83KxNXTDOetNu01
wHsJaPIugAgAUpF3+R9QbmEGDEt2+RUhbwo2JYr6l6UQcVzj7EmxuZ5hs3gXBEpiW4atQIIp4OHu
XioNiF9LR8qDgNOl/b6bNcoaM6k9usf6PZaHbBVhPCSkY49Ur4kDUsVwinUaXppPhSUF+MDKW3kz
OYKWQc0quy+6dPcHGF9tQxvcVEUHlDcR1QPNEVEjsa45cCpUaLcB7LYrPuvvVqrj4mi8gf3jyKXw
h5VMRYE9n2dvxIAZCIhgxzWfLch/T91YVijYuyhuO/QJL12ageuVVmCsGuA0kJ10srDHqlLlI9oQ
/g0Lr1Q9UD1P5y1KnD1ziX8a7hhsfogzbuBoJoV4JOtc/ikCQ5eAhStdj9jDZ48Kre83LAtA24dK
BgQb2IUnspHClbTOBxAgLl0GhIn0ML7+nNMh+HoCOwTbUSvc3KLLBPVFB6xAxKJhGyLlaiL4yv4f
R2eyHKmOheEnIoJ52EJOzrSdHst2bYhyuS4gQGKSGJ6+v+xt3+iynQnSOf9ItldgFyKG8LBZmVJ0
N8ygdofqe08LLvc1BTsTk2gDWbOXQVsg/oLOf+nxHQXZNHvjT75yjF0ETQDuLncax+y62ybJKis0
g3VeVFc9Lu3wVtVI/e4t6vnebnrSLY39dTuFoMrjF+vs+A1V23qPU5Mv7Q7VTB7sLSbX+03Bo2bO
bG331bgsfooeIgnSEnxf35MXNbyWQUDRGE8yR9A6BRx/9PV2j2oL6TFFf7E2qZnX9nfY6qA+c58F
33Ouq8eVKJ23ZOxDMsnXAKE7con6ndx/k2e+DeKKksmOn8D4/emhDLl40m4okzDVOjQ/W+UDyZPV
U2ynxi3rh9UWFSopuHyAjWFEDhH3TXxmSPfKXenAgOzWsGjfZkNb9oGQiMG+itJw8rBLDj9yXcS1
HXKLR1Jy2mdT3tQHZ6KlBQIRJPZjlYTtk1FF0TOJSvn6qOZtHv4Galuu2vVMfGS4z539lE8mQb5o
Jb+3rg5YCCkEAFVCVeT8jTxkgvvaeOp468/AqtZ6JaPfnCRlxlE0jxfhFcsEe0DoXWbCyrt2VqD/
cO3OKz0ynlr27uSoj0JsNfqjMQFSkYm9FOeu1iOMZ98mj06nQz9b8xhqmXywxj0VySTf2b1bKOml
Kq4cAj2hbMh7v7s1El+eKQDjb+DYh9/25ZvIlRdlBZgRfzMpPjyMdR0f8rguq3202cV7Y5fKOYUT
kiPUQ01OhlanOFCLZexfoD6SNJ9pFUZEOnqATyOCVsaHuPxsdNWM+zpOurccI0y4QzEQPKGLRcjl
8Pc9tyP10xwVhWhTPfT++KBbq/gCYKWR164qRcpo0nHMhkU9nj1/W9ZsURUZj8TnLf9A9fBwjkSu
NpkWENx7ktLmkJiaMBluu0hkv9S6US5ytcUpiVe32sctqb1PjbXCPZvYmc8sbS53GreKObr+5m3P
NeDXHxGvi5V1OmKrYM0swkOlTfRrI1daPC7V5hZssI38ClYr0vsl5CPhjK02tpJqVPY+WqMJ4Kds
hD4JjeUWJYVX3IFFC3mQTiguoYfoGE684Upt1hWUf9sa94+1+Il1LJqm4M9JevdBADJbPKXz0O22
kngkJi/X/VxHrwmPSPrnk8sScFv3h/4pni233I9BwJMZI8L6IjwOWHQuPIlqvClfqiEqiqzXOvjb
hhGKo5bevnenlc5rVVvGQiUXku4zJ/TOZn3E6HGw2in4iszU/K0qx/wiJCMMs1Dx8TKnWRsIlkhM
qoNo+88gNdFHN+wttjapvfsGzeBnhYqvP8zQOBHqjhvtDCmncTRSrN2h7WZqq6TfrRnirIKxWHbN
ZcqjWWbD6Ip3SqKcNZuJk7GOW3uj/OkDMs8t2ii4kzxqfqHg8RVqBIcPyq3CAMqYPeKpCqaCntcq
mf8YW3DaWMgB7nMbheVhXud4TsFqi6+81jYCWitwSJvymnZNLQHzzvBIrFRXVHj9wUjbzxYhI9Ks
yWnoIPIVkTPjLVjnBEA6cso7owtqKIrnnMcaXXllAVSMg4yRtPihJAlbe+6p1I4tT70TLNcQSkNk
E2KfKCU8ZREpSTPDcMsTiUxaBCukC+0mbfIU1bn1glwKUUYxTuLdGDg6mRq21jNRCbVEXzVX6J0n
m3m3ZFSEOLI6/0jEtb/upiFKev7BAjkd+ge1pQr98JSWQ94dAP8HCMNkLX12CVOY3wkhVH+Fn0f/
0ANFF28IAJKdmbkenU4VJrs40eW0L7zFdY8Rn8FblFSuv0cEp+80cTnTI+1b9d+5t0r7ETFGYM6j
Whp9LZ0ufobvVDLrzOA+iZk0srNRTvtbovdGcuXbVMq11qwf6TUM57TWXnWPyGTqaYdvrV8whCWS
YzTqmduF3BTu3DbPqrOi71lVU/IXsaE3HQSCcx8+cxYPaOUBHzvtJz/KxMBKHsqy/YCxlIIQt1Yk
eZnJt071asSGfnXd5DkgpXc5tqPTtrsBdaF/DxmSP+kY/v+wDLIDhveK3D4so4Dct/DEUW7gVcBB
bK2vNvrX5sBiER6GtbSXw62xBHPI1sUGxZqGWKwh3eR+iZGCvJheL1/FqMxVh3HRHXSuewiCcOjz
rKL1R+3rwPdBAozlDUQJusGlmJH+pfaYKCoBGk6fX7P06+Gb8HfuubXthbXbkLXVD168yv4laKt5
Se2OYQHNvqmdVNeL3oU9S25KQ07lpOEEo00qOLqLQ5c7EUxMFzSPRXyr/kQUZx/oVHGxQOhpvRTS
cNSTC4E0bFBt8VPhkQ4ZuoFnLjwX3l7OkrMQArZz0R33XOFExDcrYdxB/z27MXajXM2Dn4V41wF9
YqNLbo2+7t+dyQXWYVGFXZxvNgNU5P3UHqmxU/Uppw77paCYt74f/EpLZmoxX9C4dL9WwtUva1N4
DoBVxbFm99ghoaTWeXF2vjfHzp5Wm8h/iPVsy+Pk6FmeOlXZ605OTMIgTQDBqUNbEhc2xrlTHyDj
xmbs1QizlFN/sxT5+IoGZx73ToX2BRV+SQkrSsvyEjQWnFAZlYInIfaWh1YS5LZHiCb3dhUqxbob
d/wqzTJ8+XgXD31nWnWXuB2sMk8EfPjMtzE+j12BEHNo/O4h6bgt0sJayzBFODrk19g4ZJK0+eon
T2VCGc6+1rQXPESGXSij4iMhTK8pWsm4ETZmVy4h22iNeOkeulmpIxusfg60jz6t8LFdE14Uu8Md
x9Y4saop9S+OALbQ208TB/mWxDILUDPlh4DGI3Qnja2cOw06QTdEzEliaAd7G6qm/okieLI9BWq8
vFE/6k8LmN3jNGThS1FhFutBITWjpa4TI1otxzTvblXO5aGtPdshcZHLdW+VXQAx3ZuZm0YWVMeH
oot/bSgnGMiTsAT9EAvS/hndAPuEQphbIc8FMss1/H8Z2/VuNXkbZHOwmiuBD92yx6NeDdm26RWC
wEyyeZCQR11aJa5Qu3qjMzbd+NwX3ut6XXaQr2gxJiu0joZTzRxG6nTKQ7n5N43BMueP/mI60Gmr
K/O0t2fzIQI5PM9qmFgb6T+tsg7pfQBliUcmDdq6WjKv1u12N/M0A+a2a/4Z8COfPC+aXtuRiJm9
5IOAMYwMQuOhiYbu7IGUPIBkadJF/VvYgsvVcR3mrRaHuOwi4v3XasF9g/pxyIrFtsXu5uaHNuXU
/I4wDXj7sJvmmlhnV7CO64VWnVjRRZtWvkI8m/gcCogM+5wV2yCK6tHgaEJnWvFqmSoa7nQe2PfS
1THQmoOLcUT3CHYQKC+82BH+K7wNs3ih0H2EYYvkeFlqE/FSg1J917mtwgMANP8tr7lUM8CJ6XVi
7shTb0qqWzRREO+rJfDqaxR0+nWWnr18CK8s3LuJOsrkW5pwuWtGb7Ag6/PS/llhyoZHOZCJtUP9
7nfZ5NTNdMzdpT66iPXFPyfu5/A/u7MXlSIMICpVuKNDnXjc209UJQDUddsYvG6D17a/QtbkATi2
Gm6P+nZ7ZLq1BXq3hvjIb+mtJ5wQ+tx4bRGeQq9xEdlGW7t3QMSWPQbdtoF7IqDxrsDhtPD3DLDt
OaDdZ1FIzhYLZf1/svDtH0IHER8R2xtec+xLQO3rLUNZADUlRz0Da2eaJJoJmrbRyMht4X+AnjnD
vos6tUDDmuAnmTrsJMgmUU87CKK/pq6zf+fDkIQPQ2M2/TFz0X1yjWzJzg/JrctQcxQdpE4bfuOM
AaYdcDtXj4aNtdgLp2/WjD5wK+ZrqeeT30EXoYgq63An+x7cQ46d/TqUcJxHfhmUkCws3UeDJHjc
gea6496ls0nsWQSafyNORfGfFebyp5YoOI5ijLxpp+gRfgkq2DYxbOz/HrBJMEE1l+svm8eaHuGK
fucsSbbtKpD5rmfe7r77VS0RIq50Nsr8Bibpp6MPQb6woPoT9YQYe6b3RheueJm6INBMpSHaen9L
2j956zv33jADEdFnhkGtjcmJz4sZNNlZbWe9IEFstkxsjX6ZIonRg7tzPkvfSJ2uVotEEsaQd3VI
fE5kTzecPYOewqcybBak7FYRP4yemuLbAzPB9NjhJuqs8Iak/GzFWoiUEZLiZ9gbh5Shim+DRKji
UiEpHO4mE/Vo2ceQhSCPJXMolVoDY3LXrvPO8nGopLF2hpWJxWO24JdwnxbYpeloKnt54+UazEmI
SdjHgovvBFOGkGrqJ/eBmFNn/TbQB/meDxmhqE9oNVonrbv7pCbjZOdE7EN3Cy5DH8UPbbfpohYX
tZhwtu3P5FNMeHUpwsqPBpbOv++WNj40wrjOwSUq9WfGqP4A1IQYewEB2gfixvTw8dqQxtH8/6NY
mBKsWen/Jjve3usBKWvqDLp69Um9mnd2Mw5Xa/VXdZRhA/wnrbkllzcowOi8jRf9oCf0AjuK6tWS
1Y4fyG8ZjT0YpNPn/wGy1JhL3N7Uh37EMZLVFQ8ZE05dfJaNDYnGzDonWSs38BYRgTtnhUKwcp5X
cCLdjqC0iyNsaIYOXJ69ULTNScBleU+DNW9XTBbSS+cpXC8NOzpXMsXi3NqjXU7phsGaac1v8VFW
oInh42IweWC040CIe9d+QRixNDuH2zl6MN0g+7uVVkusZSSyOXv2q+XKTCrqlJwBw2MwY0QE+yXx
GA1X4ukd+lvb3wUTkPGungrzFgtG5rNTlyxK3mzll477krCCUH90Yw4n54UIbQ6s2AjQppiT4pBb
rv0xD4xoaSt6/RpgyHvCBQ9+Ik3efFmTyd9sIGRwuHWqVdb3Q/EDtsc2VU+WRkTGTPDX9kBXge6Y
5KFcm/Wp31bDQ19jjjnGtrTDXc3d9AzsEgBva5y7xzjOg/fVE9J6T4SXMw63UfyhVLd9KuZGVBZb
xdRlgoXADlsStWwZG2nh4LTjY8OD2hAVhfuRvWwOq/uCAAg4I34nQAlKTM+gJIF98HVs6/cmaKPi
zm6m4vb9tCWWkXLxGGCZ7CBFbkFuYR9Vr4CReXWSdl1+YY+xF3A4OcAfBliWDpwRUl5lawePdOpU
6EfJKnxra2l98tXINUMm176rG6ebKa+I/hmqk/9Tg814r73OC3bTFg/Nj5aTCG4nqDsrSOPOfh9c
qvrOaJs3+Qr/HhScPFMMdiNIqvohCxlLL70PPeOvKB0Gtdp2M0LJDIKs1aJI3sR1fckj4y0vSG+9
sx6IayQ+DmXBScrO6k/uCBDP9Bpr/wCKUKEYn1EMQaWKBEZ68L8n22u4ZwjOItitnKcnspAweAoc
6W9jZdt/vbFYz2Ph1ICaDdw5EsFtecL12z0jVysUsAbZMs9+6ffvlXKtX7ptBi/TzB1XZ7St/NSN
lvWAxjOf3l2J725HUqk5JeMKiG21RrwwJXo9X19h3BRvt32JexUhy014glIX9Im0gGCxT1GrI3X0
qmLtj/7am2VfCI08NO6mQDwlROVUX55KhuQKMLCYh2FguNx1S3hMrFvLhHZ/+5twX6F17JGZe1yD
Y5nbbnUaMTaoG9nl/jdVVQ6G2onpGXisLk+IGqtrvW6mfAJ8iMu02sL5H7H/HE8lRvXFSgnrq/TB
r5xIgdPJasvGPOKGlhJ3WNb5lR8d1wWg6RS0QdTtm9Xzj+1Eh/qhLGjX+HLJjiyzfhIDnLNAOwa+
BRSw02uMwRuFAyvibp1VWd81ne7/cXQXb5s3WWbvNAKqqvNGfDKCxub/LKbwC7L5db6oiK0386s5
Kvfa2bz97HZBvevbWMSHzakr3BQLiH1T87nSn8INHARra6B5Wwejq5M73h0m9eoDDUlcY7KM4QoZ
gPL+zVot+Y1nA/qHnqOFTIBVdx5GkQGfZ6WUujRF7ziHaKL28DiP2LR/kdY9T1BhYNhw96oKGeID
n0G5WZEHtX7Co44e9G8Ber6wsssafTl+ZeBx10KciMcASW7vuPwqwxJXB/oKugDltUkKsDIbnxbj
qP6EWGx+e1wCDg8YCzUiZFEcgp5c3JtCIHqDhigfF0w59FQ0va+OcdAhvjXh5kF9x51/7zCZ/+fK
aHUOWwy/kPZkxPwdWe/LO8i5+p9bBagSC2PMN4dIt6CxZww9YJNTfyqnimJ8Lhw6KR43d0jXDUPs
rmEvxMkTyBxi2U+i39hkWzJBqjZ2YJJa9R1F2KUH8NYoEwx8l7yYYorTBn/4yyiAhkzNfpAQcCGV
vPNQSrxIuut5KZtlCcApa/Wf0Xb85WssD4QiQeq6xcJ7n1g+N2M3jl18HFYbSWsRyuUbWlv0J8Rz
4SPW82q9bhPSkxPLPAQj8fObxkU52T/4zgDH8CkU59bGS4IQ0mmabCm9xdljYMWUGU1hfHFA35pD
syVYDQkfQOPnO7H7r9uc6EMPnX6EpwUil7E07xPvcctbHrYXzDCI3aTGJSVaD87CXuvqOo8k7hzW
sfA5SooBpX2JuPtsBdw4O1rEhisR4d13XDn+f6T11JdtxQ8AXeYrGD1Mj/9R+Oa9eeylsKWxP1qH
Kprsl602oIyuJ7d2ZzQB4OgVC8Q3/ILstkgmtife6uEvikeKAEYJE3WqnS48MQCQoSCVhRvJGiU6
RDIjxa7sPTf4Slij9E4UgXSJRkrK9eRNm2vu5qaWZxnY1a2XS0b+Ce5btVlB6iDJEcrexs/AWl3n
Djk5vDvBBi3iJQRzI1IQHvx0juRyz5ZXJWeHFWl8MEiQn9Xit3R+rW3FfR4z2+5jm3S+VAizPnjz
DYJxxJxEu3n0ff4RK5L172rDx3IEGOcxj2vHGl6II/JV5uciuZSWdQPc8lBcA1oX/9mISGz+71V0
scu4+M0mkGxEn+ZNeEdgm2wuXQOa/eJUvVXdyW2otl2Ooh+Bq5QOEBE2l0iIrn4a6lk4KTCN+t0m
CbQTUWawiLNDT+F+KhxT7mrc5o+YQLErslb6mLXDebnHYwn3HjF4uGnnthpJqo6Ipxzr1l92rrPU
AZcmlaZZN2pz7+Zj9ePGk6++onJx/izwQlLs7LbP5R7vUfkYA281x1mtCao+qhCSbOKgviLG8Ny/
vE9tfmlL5T5yTpYcziqYp3vFgYChseHvc+4boDXvXIdFJe4COMHrXE7mT4Qa6cdml3yZiFn098sm
xs94rAqzL/1Jzi8SwfeuxHaLa7+nm1HGOkrOVGoWJ1u1M6xnMZT7ys1VsYtQVBcHL/fj9g7MVfa0
cSecvvz+w8K4NdfvOhnt6drUlbhEPDsrvFUP1pAbCjCOGhCYrKimbjIHRT2ePBLhfznzTfiIEj15
lzE+3jSco/53YUr/xkGLakpVSDtelsAiV6kf1MUfJaFkUE+AfdKsAV2x41JZXpUIeb8qgR0ztTjX
hrtc5OYzYF59KpxGMT347vwTOMP8tghqOBgytXdIsGj9FkM1tjvEY9bJlmP9Jx4mFvLak1MKm+US
oo502duVkNjmkPtVqXZUPNufKJ7UHysQ44UnoudGLEX00naVnV9cmg8uJJos3l0RE8d9QDmLJZKE
IP1CHHK37TDuYUjpiBLJL2xPSG6iFsI/XSEexnRwQ+2xB6ngC1IuKU8Ojz1XYB21v4CRRnNfIM9r
DiF1pOZAPIL8j8E98GgqSFybW8oldh63Q+yfBjYgbHRjr7CEuEvhZkLc1GqqEk57T/KcmQ91Mnkw
uLJRzy0sJNCQI2Jk/UsebA9SMEIzz+jQu5O9myimFrfOD2sAULGfI8c9lCDX7MVwEIjj8rbPauy+
dHvW04rLc3Wtu3lmQNnPE/RUaoOPoChYVUnQhJkV2xYhScNlMjdBuOty2xAlPUbIqXJsYOgzxZXq
WbgsTywDKTSzoTytpcfzQDD3xl3bEPmSEjc3/J7nsXnLR7m252aV63Wsc/3IHAxZ6fnuimxy9Pv7
HN0oFmsrHxnCPUtfXZz+Lr6qwFxGqZLtF+7/7TGyp65k9XdRTjPMDgBuW4yRnFfiZYnIQDpY4UYi
MJ9KHJHuwil0FjG3/TGY2mY+WFCNXLYI6cSeHIP2SjMwLy1Xn//CruzLU94RaEL+Vi8/hyaPLpvD
cZ8y2La/ek+0D8YKA7Urmnw6sIXFGNkAee4YdFEw1UoRpU+XWXwIGMNDFlwVQltHUb/9dMpHNdFt
Qb+bqjx/JMtkKu6BCoNSZENrJ/xZvfll1UVw7jB586lCoR2XZvXNfkREqFMFXAowX0Vu++PONAxc
tMDwZlKr8hf10ZCu8rftPdRj1uQsLp52Mu9n4wdLKpWnogMjHcOPIESgTskl7KHL6hVdIgS9U+xb
k9sX5YQ3qxBGP4Gg3vKQIdxUj1m9IDvHA+f6oLQTKYPp0C1rsItuMAzAjJ/jn8OnvqU9SqTp0VrR
ily7Ogq/u6nz0OgzIAz7zV8S+4MbrovPCzV8G9Q5h29aLmrAHraEFnqIQGznsIaPkak1m8k6dD0T
4W6ye05wiaYzs/H2F1mCfBH7MHdjtlSxeQQvT3ixeua6w1DjU80S6SzeBTkVFeSAAz2Sw0oMP3mo
p+Id5Wg5Ev4yITuZVE+wUAy7hbm/1gPOWwyE5ZPO3e4FGZHBD8suGGdkdSR//VnH9V2kSvPTLmv5
oGMTkufTtcHV8oLA/VMTgYQ6ukSpknawG3p3G9pZCsoa4+Fg1nAmMWC+ucjWInwObboAuNStDiDU
1eP43Na45/lhEttYHC7VuI+r3n/Jb1ZYJm7bb/fssD7u5BFpBg6mUtnPiCuQxhm7UI8339Hd0iL1
AFppQTjaocTe1CdVP7J6y6g6Mjbha/DC9TXsSEn9vRY4wIxJ4vZpVX4p78q8HOS/2QL1T7FQQO4r
eOrxhD43ekDPPsGM9S7ehgRYDRgoT3jzW6SDz7D/DDaDq4n8Ccni+Rgi3COptwbrG1i4/zzoYfmu
YEG/Fsty5C8v6c2dof0XMxZrMAhNJ1tGgaj5zymK9Z8NkZOn06bH15rf6gaNQAHv6hKLIgtZZX+O
KspdL6WoJeb9FPzJBt6saxPY0kkFKPcZluBwiT+mSbOboSWAM/ZOQYNQiXJ3OmAfss/FFjqVOnJw
DOWZ8+TWFoeSOdy7iAm5Om1v+0ZYZLYdXc1xfK5rcMjM94fl0rdcYvvarYuecCpXea9h05fDOZa5
/qOgPzBEkary62ZrrchTqJZHjkWGrqjihj4MZQv2PIys7ERuILbYI7kq29+l1XHwalsMyZ0YZ+e5
XKnPPDm8PEVarLV5tHSy6iwhf4FNI6BLE4XBoE3Gco9/FGJgxr/pkEOM4F/Jf05J5mDaJnUw7T1J
dRWp3gXmMP6SHAzMDYv7CeXXVwSrATNQlYSQ+1NUJruCwJQqE7VYnhS9AR9Wu27j2+TxmPCo8toj
De1a/c4WL/RHFKJPxwe7Te8WWT0f4D03A39fqqe8qPlr4Er1PfEcPVU6NJd1aSKn4JXaPIII5kps
XA1s+IgicR/EWSLs+Jo404ALfEHyayAPKjXe+5EXI9dwiunJy6NwODgEVXzQTxn+4eP2gpOfbzZb
+4h59WAP9RKe0NmKs5OXucq8MXBAzkAICIaakPxmG430sODsvvFD0izsxEbF/LNrGK7xpVfrfK+K
oh/Pc5VH0GgxWTEZSFIMPgL8gA+W/wWcCKJeHTADYBUyFFBVGT4QjZWrtrd5xxhLfke5urxyqyly
f1ePJSpdPRToAMBTmVs7EpQRDJCX5uwXTEFHJBd9uLfw8zEZAPXZO1yWbptu0sdR7inXfu7HHDs2
56TaY4AtrUxrhApZNW6bi5koFsNpnkMOGdGoQvxtWbAmgncooU3NOndf5bol6oTAzw9Te+qLtyo0
xbvBCQ+BGSRTQKmAHP6AV/F5xWU9fo2NbUMR4SyJUsxEwz3cPNTANKwEcbneUsZHDIb931qTWE2i
R7zmqa4k5o8cu+h60MrMz5vPhwnzW7DplQCXH2Ho0Q6Og8wpeJdl/CsP+S7OFBi7c8MJZyOStIig
a1AoWcE5xifcnasmIoxAMtePR/Z38bqOHPRZgZptItkeUHkfYeqfD40kfiWNKxLhdl6Z5K+6tYVz
dVQb3qEL0BWdg25xIJG5bk4rharVBfkdV9uIptU+JwbMOoVDm3BqJIQIIk8Kj/CSw3DvkLLmZPFg
1Ns4+8mbg53aPwy8PTf7u7KOuqv64sgzejvvtTVwXuuuPsDvanREixt9jGGL4HBcLKRMxufFTLTr
H+deo9xoKreNj0aNOtzNmEsPN+IWxwtG1BtW6QOKYnW0u8MyzfGLNSjkH5Uvp2aXoNr/WsnwinYN
quEXNOnwTjneY0TpdDsOqe7coCUapUTNvAwD7h4LziRBbopBi0GsYmVbArSEGI0WwtlussKyd3qR
TmSy/Rhu1/dFbaQOIEVy++vMz3p0NpwUe2I0rIKf24ynFfOUdQGs9egaxo8+I9Ktg7scq6reNbIE
OuX4mJMUH9v/D+I+rp5a4QKB9vBUqQPrmF/mVUv7oAlZT25JOZ7/b4z8+DHup2GGmCdHB/WcGDsn
xccc2VmVJ/qZL8800BpSfSf0A392SHuic+Tlwj45ib0mDNCuK++9RW8hr1zg/sboFf3irq+dvUb7
yd5bOcm3M1jOKzEB7MGjmkE8WjS+AxbGn6QfNzdrCZbR5y0vnOIInJ3868KuK+8czy4IQgeOt7LZ
09227+kiWu6Jn/CqHaMVE3GrzPCxDblfpoMVK6zMVukgZYkDpvcaNYa5c8J24h1KmnY5eAo7wa4r
wPn3YUC+B6F7FPKiA8it6JXMBmwYYYEO97ABMgLvBYt/5wAGd1AyPhFsAYGKZx0XbMgkj5F4sCzj
QtGf7cecI0gXn0W/CB9mWoN4lwiGL16MxZ1QWJeoOAF3RHqfay1/yFrJ373QktUJX5n7DW1EOieD
2kwWp3bd/QoK52RhPI4KxivARlybmuS5EscMF7pt6J4KzC2JGgkxo1+E8lumBAHL/3yMXuocBUxp
mWi5//cUf0W3KL8SxybvVcL6TxKJfmfs4ltSlDhuO3+NHPFl9+G4IF/riEYpyq198hJqIo8L8zBP
OAhB+0JQpwK13HxQhZpj4dNqUJ+fEMqOhEq2EdAibSQSRbZ0wxzXcWTzpc8OH/W1GSAp7phOGveO
vWqpz8h36CstgOHIHw2aMsbhGxOhgD0bInBre65zDottu0SNlrhG2q2JHzHRTvIRKDr8inrIuTeL
PJh4v4Lg8QMtBF5EXGwdJimvEdsxxKsKaqarov9OEECeW2xc6z2CN3s7ejMO4qOJh8FcYVbzq1Zh
/W3LaaxekIOjYOQZXAEr8RyzT/QetSa2NkH02wP8F2e8c5XYjW3BWFHzBSqsni6isH5Uk3Uu3dz+
Va9Uep5qvYg3W02EHRilZgwFdYFjKI6r5sIHY56SUalqzx2k2m8xMvjsR6va+qMOqvUBZTkB5Ksz
hJ9ljdCQ1nHNa1sMY4kYNiqWq7zpLMGi4heboCqMv64nDj24/wz5ApXwIosQGQaOglrf14m3RAfb
auVxs9mFcOvaPeEUfBsXx+lMn5GMloR7I3wTHwyBqij3A9L7MWAILe9mLx6+iADtICs87qKTXMhi
388jK85JEA+xX0UyqWsSTPIzqLb6IyY8kG3Iyde3dRNC3bsLwro9s03s7gsXJfOuWLYi303xih6z
JJqJd6NAtQXG7MAZsRLC9C+xi6CwpcS6JEhouyxECemjSoraz/j8aoPLt1h4WNUgXxpLzNY7QmPq
eRNBbdt9RE9mvkeHzPCM9Yh1yZln2ZzY5urhYbT68clevM7szTSbCr2CKIO9QwbmZ41GqzpEYzLp
IzRLeSbBjtVr6Vz0HtAlLRfhZgmz10nf3Xue6nwSZaKtOY754vIWB+h52UCsVv+ZkgUdVheQBogZ
PYmPG8LGMmWzcNksN6f1iIGsJ/WxcCch/HCsqU2xCkl4tP9xdmY9cttQvv8qg3mOcClS62DmPtRe
3e12O979IsRLa993ffr5yRe4cKmFKnSCAAGSwCyK5OHhOf+F6vwA38qIUgQw7LbYAG5VwxNJoSy2
qENS0nXi3LyTEVDvc1flfXguWAsKBoBgiwcwoX2/n8AzvYmdzjff9k3sxm/6IRxoS8f1cARIGv7s
Nc0W+HdFLJouJ3mmjobsk7Sy+YDXmvmcBV05PNIFtqtDPRt33g0anEDaCD10cJpsjb/XEf5EEqs2
xCctN1tqIpPVcP3bI2UfFHQiCKRW6MBbMNOZraZhVeQ0mUA5cKIvSQ1O+vrbunD9HsUyyzb3BWrf
hISG1OugF1SP0C5Com9SWv8T3Ib5HOcVTGwnjSAgqzwf38CAC36ShRTpTIBvdm4/gAScY/mO989A
fzYY/L/zKqLSC4yD2qCohIpot2XVL5TLwu/RlNFK8kj6jjbVgOAB3hhGDjk4tBaXjiZp34d9zguv
CZT3Li71/Cc8HfRrSjjywz7Wa+xgg3SivKE7Om4MNnVPF1UHieCWQ9DgIoLo8ClIy9y58/y8/TRl
0/QeOQ2UGEjJf0Gbygk+tlsXyDHU7knV4LiQ7ZnGDyIuzRnWMIINtNhd72oVRKdQs/wn3k60oqwG
Cv1dYtY8lmb9sXyLUBiCCkala9HGaTrdPhdNXP1syx6ypKwg2CNKW8JicqhDjCcBL6H4VCQo0R5m
r7B/zHho2ruMs3uEt+w190OTxc/UFmsBzAwLNBPARoMQKWyUZ7eDN0VND8wv59cn++6cVJV75Oly
d1MpLz26ketjG5VSErkboijRaf9NkgquCWcB/EwRP6Ja5iePyNUQivMuRoDBUhR/d2XCu3F+yXbe
nSNoMe6FnOx8LyoX4Vozg1G3MRCWBakJz715zDlp34zKbX6Wdu49IAEkwDf3DciQuij1WU2e5w0J
vhVP+8kJ9HeIQQOCqtykeAdOgmZ3zTKfakTBaOXzUPwmQMLHOwC9qDujIYsG++QVerzXYmU9s1iV
vs0Q4g7ORjhI6jYFgohbz0xi856rrvWPKBMZwRE+JUvA/9mdnChLuJlMZdcPHuDo2ctp9NiCdeZ8
DshRqpMv0LLWs0z7ZQr8TE5T1obyMETtlM+8mvQd2Feqsnyj9FdWGVQmzbiZntMUwb03CLlU6hB0
ovmBmn3wi0fN8BgCcnxn9DkEwCzRi0+xo6uPBD33MWzT5osLY7Ld+5rrQJZPDXhbvfzsk0h+Mqep
7zc+iggNb7Upwv4cMexzDL4JbFwoDK5zMTb1LuadAb/dccD/N0WLNrNneObbBMC9RgiN2h88mulj
Jn2o/xOC1vzWtcr+KooO0wg9QvaIF7dvvk9kC0Qqx86Xayq2+nuUsiy1TahO5OIrzbHUO+e57/T7
lAKYsY2gMVcH6l3a+8kLp29SVFW1w7Ta/ErBnG2OUxEvJSRoq6cRRQPEDJBuoQkOMOmt4VMS35DE
SFKlTA8ftRJk5sZt/Lzfu5qVUEOjK7Srq9Bpaa3TiwC4KvtfxhglT/j8euCducLQrPKMGgidh/fy
1rT7IXpAlVN8bDryAq1LPDxlu4EipnDouPWmnWlbz1Wu9ehMro7+Zm2KrxaMh3fgeIJgGwNMxYs0
w2YeVSyvPdEbgdCflZrzGVNVW99p5IAHypqoErVJh+wIzk9DcMi48UAQgMrbwpOqoj3sMCqaZooo
298A7wWsOXRF4KEVLT3sYW5KZLR7IV0kMI36SerNMQBgMGsD1AlvrpBu8KY26RKiSNGkzR1AqP4j
5hNG861RI9KOAHU0eUz0Ab8lj1KkAideWOmn1kJEC3QzY7+rrHoW0U35RWNZNT/9ECkdWni9XtyR
S+UPUd/oSG0MffFrtDTxICnUUNSnVf5GxbJoD87ogrGOObDqgYLhFO1MVbhEXcWN/aiPgCf2Uxpq
6aFIWuczbwNs2kSF8OKGFhN3aThOiPmVUdUgG0MG2B9SZyLt9pSTV3OX2Q93Zg+3YWdEcm74aqb3
cbTG5LnJyNKfTZ1874Amqd7epyVSNxvk/hDK70r6iRsjmnJrn+Eg2dNtoH6yCULD/NgHRU7nwZFU
+aMyhExOZ6j4OVpTOqDTGNf9LoT22m3QJStNvOml9SsF7XdfjbV4niFG/kbveBMQfShBbFp0Bmf2
EeB9xGFH972e+l381GtOG9yHdWFB6YPOz3GsoL+WeR5BkKr85pjiAIu0qOEmvD+1afoeUtdBBi+v
9EPuW41BXccxQAo2SCq/8UoUdTY4utfJqbdNylow00S18RrNfB8iHPyzsVBHRszF7d/GbuX5W1PV
RFgv5PwezADQwiGpzNHcjKrIH9HdpZOvodSCkuwgPlu1qr83aJGDrZGkoUfH6sSvCE+j5JHbNn+E
1oSLd+0Jvd1rlSeATCdQFZmAH1EERa/7zumb6ANCKHSmEM+rPhZG2aDSP0bdD7S6ynzTYdj4qzJy
4e0QoKClgfaZ89QkVkB2QLRF1a40omeXI4gOsOwi+k9Gbz30JMCwlYLW/pEiZtuhPIWKzibhKWhv
0GMiCGSJ6Hu49xXMOpcG7N1Ukm7w9BpEvEGlx/pp1YC966iqvK1MPG6PXFX2G3DoUF3AJLmfQZcH
J1mF6PJUaQ8pOTKR5saBTgccgnR5A3RncPAdrWQA7kJXZZy9FWkhf+SgA4qzi3Rkilp5LX5i76Gp
7ehnCvJoZjXRUYBbfzScIW2OrvSmbptUdDn3I3Y64gj+bny0nKGFwDL4+rBLY7P4J/H98KsHpPGj
YbkDkm9DxWH6ibuhSI+oQLX1xkqFL4DdtO27ENMI7xRVcRyeQT2QUwO3a86OkevISQEk/zxkofPZ
QV+f/KXrBgAwaYfetD51/4SpIlufmhocX2Lw5AQaaX6YHMOmoolAF4REE78VujFNHLylLm5+1NwE
VrAWG8ns7kmhu0XLwAI1kVYWyGJKTnMagNVz/t5sJoJiUcC5o+9Zd/XB6jLza+sXFkRzOakP1gS0
ENsEX+wjOtZgNlDZkHShDV6nnKHARHkUysUOYLIN/bKAKUhpwy01Oq0CDJvRIX678VNC6y6gBrbv
UWpqiTb07LedDfz7EURIg3IZ7SA0rgV0CBluGcst96Lt4+SDj+aIh+D1QBsSFKXb7VHehYHgWfFA
Y85zxvTEhRz6O8ohRnJSClzdvpCd+m7SXs8e0PMnuU4rbZa1anIk1yMDPwj2maa+6JVvffB41jp7
lepTAk4JjttO2QA6dkB3yFChMeYPA3Ypn1JAEd/bvNIy+n+O8TGtxw6pDAjYVCb8Qv+CAH3yt9NV
IwV+oF5vXPQoUAHMMPcb70ph4aLjUoR/zgirI7C3PHBQVOwKau7oYOOrYTvDx7Rrhy/lBOJdc6IY
HHI9dfdVOFBjVoYIEcQF5P0xAYwn7weMCCCHkV7N2gJwrY54MlVPeifZGz24ug9joXLsC3M+EMAh
OMwoNfaAqhAYh4dhAefUDqCMEJdqMEV8jwadL7+ZVk3NvMf76zEggP8wdF+OBytCofqNBsWEWvHo
OhGRFZl36oCpcp6MJICD0MLiKPcTrrbtJgpGNe58cJhnLpM2QZU0Bz5da4b5d5uaLZdYwr1UQCRt
N6EstZhU0qrurC503V2UBTb5CTIxam8PTfdtskf1SQ/GTO5qWrP2VnSlw4728bZDLjccqR5nMGsU
2KP0fjSFEtRXXK/5GvRwuB9IVcY7SMyyOVSKmr5PNIBnTw8fUXA4vfkTAFBep/Rvg49dbxPJ3NZX
0Y52kENh3qPcseM1FX/REP0ot+hWjvYB57D4SxbU1oACjTbc/VXyJuEhRJfJTkwuGJGj1tFVJUrm
f5WB2/dlluBE46hUPFT4iHxXehBRAE4FvZPOg6CAPnepfvgNzFO4aGDYECvo/b8Lk44Ori4RlT4c
0tAHEbzdQbu0iAN+ozTeOk9lFWTtG/rZkvQ9r3zvg94OYtrJcDLOEI7CFLpNGWSbv9xeqTEjrdsB
sInu6Su4iIez1ePDX3pBsaKgNrgLbM/6ScOu+ZipKJxzJ7BYAnry57+mCUaj6BQUYKuWHhmtALGo
AXGlDFKk1uEvGJSNK2wv2eeWDNRWcG/eiRgTnlMEkHm8YQu1YncmZ181/hRboFYxWyv9YY1Vg3WM
RVHOBlzS+JyYAF0OQ98M6jS0fvIwgbP7NnrxeG6MJrr/z//4P//3v38M/+X/yp/+n53lf2Rt+pSH
1Lz+5z9XLKmkQf+bNN4whKsvvA57shmbKMfYGRLzo2fZ+xDpf+rcM8o6bpz99fFWbKIYzzWAOII3
cZ2FGaAfjRXeQbygNEmrFU3GZ61tqkfeGsPd9ZFe+EgSMMCgG0Lx/jH5spdftY8CP0dhC6/ZSgvv
+6mVRy7UfmtouESYqfqnsnrkzrHbuK/N9sf1wV94HtKJY0jdNvCAtehRXw5eBp0fw8rHSSKronMh
QjwsEe441H4DX9DoAhR54uS13/b3oMxaCOB10l2s5TQWfROYYOCmui0+CYVMdlaU2lvE8cPXuisy
Mdc0lKNQ+8HIbLGMdM2GBrcD6GZFUR8y2812EFeb3eBhr3T9U77YMbahU1fRTf5pmpZYuH0ZnuwK
FPGRnrSt95UbJW8GVT4baZc+vn4g3pMGpvQ6nVSxcGdLdMsE5oR2AKq59WagKvBWEl4PNMPhal4f
68WxYzKGY7mmi+OeA3H3cn/At8V+JXWNrY32KMrSo9zEKqdpAWZ4gz1Gt7s+3gsjsXk8d14uAoyE
OXc5XlQ0PrJnjFeBzT+iAKntjXZK310fZWVWOHxKl0aFoLxhLJYqLf2Ja90h6cSXbOvlkXuAPopO
biOQQlG99f76eCtbQ9o2TF9X2nSFlkdc12DFpgJEXiJaHOlNi65uiViR0TvTp+tDrUwNrqU02e82
39BYLFg3lwfSEPOJKUusj1HR0nSwC+O5Qa7wCHo1uBGXV6aGGzrIPkoEHDA5//c/7gQNdwBuSjB1
GtK8p8nPycoBVG25xm85M64NhVU1w9kWF8zygKF40Mw0BuRnUAU9Ye/CCWhpIcBka7fXv+L6UOjS
zn+77PzLWUkPngqMovksG+VGk6E4e8AJKy0ybgSotfUiZhALAd4S/RfrVUggh0PAVCoADfB1eWT3
/hAdA7NHf20qo8O/mBmdU8OyTJdPuYi9OH/0SeeyFTOckY9Dr/ydgXnYsamj538xknQVwiOOsLm6
L78hlH+cdGxo4nFFa35qfW9f5ZjWR4Nf/ZtJKciVgk9omWoxlE9ub+jhQJTqJap56AacTQ8SBjIQ
9g37yJe3NZ7PiHzSWwOuiLvt5awAloO+8RAYRhknA9rco6Fz8EnMacpjHPrcVxXgvUZqdEImUMp3
o6t49P6LT+sIxzV0x1HO0rk95wGfVQOqD9LTShyR4J5TsKxOwumjGwH595914S5uw2YWWFpYgg6w
1BfpifDTJqcpprbZlAVftIouzqYZMDoqwJy9FUESP4VVZdzTIKsfcMUTb7lypz3tducMJsf+NcZF
9wuQdubwxgekRYc/PkWhToFXgwxz48J6kaMufu5ifTQN0GpsOWob07Pws4AurDdghIDtxR7xdrFN
xyZEeRjZkOtr8jsDvfah5OXOQCcFwkvPyDVSjoAe0JlLnbcWxbNtqVvdvTvDAigUPHuVqh5EmAan
svVu/Iq1wEXwZ72sOXA5i3AMlciIFDAfeH8oTXohiuM14P8zkuHljaHmQ/VivsgpcMIBBVvW4tBR
dolaiHzG1mu+mSA2jzRmMlq7qMoWSApd/7prg6nZYRS0B2QIuch53CJujFkNl9Zj5uvbXDeKB82O
qqPZDwn1eAMO2o356WtjOpQMyEikZculr7EL45osAjNO5FxqlH5xJgCP7RVnm3T9POL9BSBFWgfE
A/sn0EXN21H1vIWmGNs9qpHWRjN9dz8CBC93UGrEoaRqfrz+Yeb7YbEK8Ix1FFUcin7cI5e7LpvX
IEdVC4wcXEunBIJv0IPbXx9lZVtxN7lktdxSUojF3vamgTYsSgjbehSo7Bpoptim3EDHHw/XR1qJ
r8Rwndtd8tmVtdjASa86sHckgLSJqvMUZN65oM2zpagy9yKs7NjVeoA8pKs9YCZSvT6yklUT8LDV
Jkq8cGMfIIOGfWBuXS3X3jWWgG4hxiJ/gIWdfLk+1ZX9ZWJ4bPBcYHfpy+c0eElowSVjSYDCpxaU
8qaiYEf5NULzg7TgllHvyipaXI8sIX7dJm29y72Crw76nia1fdBr9R0e6cgBFo3zUEnHvbGM8x+1
2JYM5eqS3Ibn89LQGeOeGq8gjxs5sekFJXXYoloaBuiC47O27w0h32CWpd0IEyunwQLI5Fgm4BvT
1Of//kc2mmRDidktwnumjRkRclzhzgsK6+HVC0d3AnVySTHGRnz0chRLQ1kesilJ7uSJ90ZZRPQO
ACCf4FjGLli8rpQ3gtHq0rkWr0rufN12FhMzVaMTA9krwvebcq8hMfYGnRMz2oUQzV//XOEDsnqW
Y0lFBnw5v4aHE7CCDPlC3hCgjchzbIy791UBxPP6p1ybF0HLcaWBL6ytFvOKEdXOASKbW+hnJnZD
aBFrCWa1LQDE3fWh1i7oefPzeKCkA/NzMS2Y+8JqW6aF5ZPtbwsn70ygAnZ+QopGoLOcQIhKejfr
eaeN/a+qAgCPs091N7U6yfn1n7M2c4u7jAY68dQ0FzdaneARZfeoZuK+a59a+FCHwa0/tj0U2X8x
kuuijgXGh4tijkN/HApeb9iV8gvIFiX2ApDFED6SYF/xx7vxjdeOvT2/z/BYo/frLO6JeqiAadVA
Kgogv2fUGem04WW1q+jj3CEjrZ0hKjqn6/NbiaNkIWSm3MZcG1Jdzs+3UX0ckdEGVZz48G6BYqSB
pX8djfRUTK5348W7OkdaSLZBioW65WLhcsgOjhxRcfLCvH1nh0a0xZFnOqGvET/AGcSAAuXCG8/E
+Rws46ljqhlehaW8Yy3mOCFIB8YOIfcEvCraxy7SZlCsgvDr9W+5NjnHdtiR7EuLGHf5LVFDM7wB
LY+tNZr1x2Fy5V2VA2SNcCX91AdO8tD22vjz+qBrR4GyMqqiLo84w5wn/+cGrTK7NHrUEqDDDLt8
1MatlWjwA+gTH189FNVOKjHUAufSz+I7YrI9s81oHUAB1ncBNcoHysrxISm97sYVuDIrquRQnYTN
S5Gk5nJWLRQmiFk1arGuEIcYTCWtkMRCAtt5vj6plc0B1Y+tSMJEDUYsFm0QnlfHhV5vFYCSxwrj
6gG+Z4ZP5/VxVnKzOTeSFnQ5wZQWAdSxyyyOkLcF6VK5p0RztINKG7ElMafhCT/9SXWgFQouQYwQ
7Pj79eFXzrltCwtICX0yiwrh5Qd1qqw1fVtxzoXZv7c9Mf0NnhvZUqfLDuWYaTfqrCtnwcbvlLo4
lS3lLONm3HpQjmM6ijE2VsdQuvZzrUHsDGnsI2KCRWUa9fXbV0+SSI0EjFJKCJ4Pl5NE/hjhflDa
285FoC5HKeKtRV/6gCYkuia8I2+s6e+vtogsXIXsT0eZnEF7EbLdpB/pktaIq7Vx/N0MUvvHHNi/
CxtaJ9SpCo12PRgCGEwTdA9wXP6HlLqjtbs+8Zdf27QtlzxCkVvhLr44LtA4kHAKKY8KS5PvME5M
nmlE4IIK9eAeuQTT3ozwa4wb1/DLTWWyqXitcAMzsD2f4j9ij4XGcOhgrISHIa5jYPPGHWaU8R1M
ll9swvDGLFeH0525s+TqLlfl5XDIFuowl4A3zTqAH0DwGOcqkQ/oXoEowqGzsF8/v/mL4vUFEV5n
jpcDOtasTJz3Newfja5kxIF9P7WGdY5Mr8dEM29uzHBlHTF1Y0ybe4RkdXE9qrILU5yWoH+6aX0K
VYGCPfYOO83z4lMQaN550jR549TMkedyE1PJJ57zpuHZxnvqcpaUZXOaRxxVfD3ANVUDRoMxeY6t
F8VPKyjLn1FT4yEAvejG+XkZ5eeRLfIBHuAWwKvLkQ3UhcaqNLkw0TDd03m2z5Vy5ANaP/mNRuHK
3qFuqytqcRRwCYKXQ2mejIrAMEA4FOg2VsM47eFXA3Oeive5h5v39QO5OjNWkGoSuDrDXNwqcWoH
2hQCOoHmnB1y8kYA/p52QD4nufER15ZPp6zjWi7NJmEvNmkkB9gd6awhM8H/6yrN3xto76DyrT7R
+JVHRI1mq4RBu5HLzUHlct/wGGZIxyV55IsuNmvcj7gTpVUD+YOqkoZT0SGk0nHjSLxcOF4dFI3Z
l4SaF2ew09ElgfzdbOs6QlYHOsAOIZrigFonqkO4w9z4nPq8E5bTsucnGf0mSU68OA6VKBBKblQD
1tmcRUC16DimgbGnUN5BEodIcxRFDU3AEumpLFPkSkO32Tedr5D26Ms3AmG1j9e308s1ttDwkxTw
6Ddzgyy2E5hrH/LdvMaGyNCTTGvtgx83wxGtIOtz00DEPEWDQikbBDfB8ProK0vg8rok6+MvGBuL
MO/a1gAtF+iCVk/ffCSQabdgND1CZiIEHq4P9jJPIgrpNGc5N6YiL7g8qPjtFIgi4lAhAHWfMOVC
aMee+pOXYptLJc0+536KoGTbNNHeBIDw+iqwzSFifH6FhSj74jwJs8LbK8vabY6WxQHGu/63KBO1
Q3uovpEkvTxBDEVGBoWUy5sJX861nbkHsQneRg4ZjOMyaI4hXc4bO3plFFIw3pVzbkArYrF8mApB
Z0d4fCsdmLojDkB3aAp2++vrNv8pl8fGnouO82xgtrBfLueSI1yLnPSARuus6TUGqjtbevRF9dN0
/BcjWaR4igcddbJFKtuhXAZxpe+2vW+N6NNELlo13tl2uu7GSCt7kYo5jxAdpWr66cv1CRysaaxZ
Pwbmbg0/ojUPxiD7N7qkSr9JVR1/SEcYe7XdlZ/r3np96RgFOhBDEliCRX9zce4R6aWqk4KimvGK
DzTBp33eo00Zi8H4F+v3G6rg/l69ZRsQHZiutVuJrIQf6Q+lHdOfS9voCcXDW/2I+bMtt4rNjGb4
ikBUerEhHQ+jKn2EZ1mqSb1H8674XGiW/Cw1kL2brnHcXZpn+auvK3x5Aa7xoNSpmC0XE8meYUh8
o9sOICnvMVcqdnrvmjcO29oxwOSO6t+MIqB9e3kM+hFzaGEg0w7XEG3QSaHXqqZqi5/f60tTTIX3
JOGDdip1wMuhdAlXGXg1YCcb2xIbodY9bnjmxldIsrz+yM0VlBk6QN/bXBw5WdUYA3Wq25ZePR4n
F3XsgPbwIemG79dHWgtWtN+4ZmZQFS3py0lZjUrdKcFxo6yK9txUtbXNHDD+10dZWyUuVGXCqkUZ
01wEq0J5FPwiWJelg3UIyvzIQVdmeZqavLtxeb4YikmQVfMSxugLXMkiS5rQWqqtFn9XYXb2EYuU
8VT2LTUG+Ef767N6ca7mofhyFqVRMl1jcXNpmHnDKELyKM5S/wTw2UeGqAme8GWrv0KSR5LA1WdW
2auHtchysRiibcAts4ySNLDZBwV+mNwAZNXNF6wT9WOSxvIXsqtOjhCUWd44Zy/2CQ+GPwddbH4T
OZzUD4YZyWxIks+xOYxh352uT21l8ejauUxOgZkRS+xRW7nmlCOUMHfQ1BmHoxGLJOzcqhLZgetD
vUjx5gmBlaQ/y2cEIXG58T3QJKEa4tmXMxlwZkPZ1VDo74BX0I5FJ61vpGDx+8Gub5y4F5fcYuDF
rkHNBSy9EUzbptH7A09AxItCE36mPkXFHWLrwQ4hL2j3eA8/0ElOb5zFlV1rzXU3zjwtE0rRlxNH
Y29qKhenExHgQbUJBaqWOz9IsgcPXYAIXkaJJsiIrsX5X3xxGvDITtExI9m8HJiUq9QxaUf220N/
QIau80XiQnSE/2LvSmFPx7xynT0+csWNgvTalOmMUw3k+gP+tfjkfaG5eubl85TB8G/RoA/7B+TE
hfZj6jLtqQvqSKOCm1c/rk955dTwiOIBzMd2FaC6yylb+WSUIwI42xYNjGkftch6baMmC5MbMWFt
IJJORbrpgiFdtty4L2TpVFCnLepQs63OWHn3QQBl5cYirg5E+W1unAhcGBczCpvJNhIvFrMwMg6u
OSYMU93d6siuxAGbCP7/R1kcziBGqB3ND7FFCaQ52paHlHvgzipE9qtrIuC9SNZpjcDLpC+zuC8Q
kyrTLpBgbaxcfg20UX8nW5smFzCi3fXdsLINbbJarOutudu8hM/hluO4WeKJLbJvSO4hXIk0eD+e
I7sezlUzgOxHZerGm2clzpGwoHcz50dgQxaphLADW8NpS0dnLq1+UHr5B1nE6bEnMtzDvs925jQb
zLk2yvLXp7u2iNZc4qKcQMF/uVVwvPObNGaXtKk1HmGk48YYQfCTyOy8/naySdtBu1EasV5gZF2a
PZUPvweeUp0f8yKzD5hN3gK/r02IaiHIPRviorNsGAZ95bRjhZUbSlLlwZ3s8tyUuXHCH1i9tp7F
rpyrITOc0+ZlvAjS7oBlHDZfcluZWbrPg3Y84Pw1HmEz3qqBrs7KJnYIUnWTl+RljKJTU/ijxqwC
rS3OedD7JwTQEfJJyunG1bM6FNcfNUXKgrQpLoeKQ/D5qZ3IbY0n5hnagnEucE+5s9gm2Y3dt3bY
WCkCoiRDo611ORauCVHTWHxBpapfMQTFU9jAk4txx901mEVgXD3lx+s7fr5HLh5arBpPnd/lcmop
S4BAAbzdzwbC/ejOnSa9jKPdWPZpBmseD0YEqLMb6I6XHZHfQwL+MXViCgzZy2ma+NdnfQBUMEYp
GXk6Kg5EM+cQBiaacxAK9cMQ4igPK6vDOaUIdYQVBle/sbJrUYZp83IH3kVvZhFFY1vHIioIAbtF
jnzS8GIRADKs/kgVrf+R5Y0JYQlF+q6u1K18+OXYnHrCKh5+VPEpIV1+gkLzraEbPZy68qjctYYx
xKjjbaR7gJFU70oj6PcNFbz99cV+eRMyrKmzjY0Ze7V838LQp5zVQnLDVt3Y22PkvYlRvDtdH+Xl
kZkHANrNA5r7QSwnFzvTiIfcAHDWM89K+fhooe9yGIry86tHsg0CwPyUJj9bphBYolObG2wJJ1HJ
vRtPwbF33PKoT711Y1Ivzyb98xml61ggL16AyXwrNLWsDsHhuyiqqyxHOFxo6FBljncA/aptbNS/
bwSEl4eTdjPYC565vEHpflxuk9aGvd2agPVgbIYno8TWtsJh7jQ0UG3rENDwa7/nXEXiFc/zkBbT
8ntmXRzXWE+hixVMLeTeoSIw5Dw6HlLANDc248szcDnYvI3+6AwWrRf0/QwXsqsGDWqnRhzCb9VO
TGaPSy9EfTtXeH9h6H2jzLM2Mr0zdqmFWy1XyOXIuTAb06fjufURY/rkhDb00gKdU5RI8Ysd0Cwt
KyyOzVR2N2LfywW1uCHhTM0EEo79vMv+mDM8Wz/zazzViPA4d4CAPQ96AmMcZeW/47Scbmygl0eR
8Wg6w1RhQMotl+MlyDWi9OOOWOdI9w3V5QH3s0DtfKO9VVl4+VFtQWiRurR4CMO1uBwK0ZhhQhKj
35lF1WEm0NXNx9BFpF1vm7iFHjyY33Baqe597NdvbKWXn5WxWUvAywZllCWLKhl1tFOHHPWOIir+
9lTknSbsWu96JetjIPT2Rlb88rPOOSJdX/IdB5ji4lmIRc6gWaHd7ypVErLdaNigmoGzqai+XD+R
v/ubl/ezPcNXXTn30eYG1+VnTYIKLrrrjzu8YlFj7FPAQ5vKwBsVNJ9qP3VIYz1ZCOq8BXM7Iu4f
0QnZzIrQmBLgqLvpk9S60Sh9eY3YkrArSJDnC2wJ9EMjqhWAhPncnsBlENWeYKv6bHy+Pvf5Al5M
HaqWOWcnPPpfRD844dhs6UYHqN9DwToFVbsD4VOGRx2jUeBnCjQDZChnhzRnozbpiDze9Z+wstCU
WebRqcyh+TBv+j/Oq+F66MTGDpvaFPEDiUFzEpUp7sDEqxuv1NWhaJ7BsiHSg+u9HKqOFLlHrfc7
OWkN5mdZoBvboK6ReLZV394IDCtJGJVhHlcKsNv8tlvMLOhYCYEyCYJHvZZtW6nDjUY6507BSt12
jQ5HXY3hEUqw81hPlf/kT/otSufaCkOPpRvkANKG9LOcM1KBUs8HDIV0/WGUCmOYEC/sLJ2QJcT+
FUFLqe2SBC4/uUv74frqrg7PuSJ4wKiGV3o5vJHUXhATOHZZmtHLIC+lhdfBgXYic0AWEfR7Ai2N
ijYnL9fsW2jqtSXnTQYSnuI8L8HFGjQWOI52qIad36XF9wKLwmNCUeRQRvJfREguHvYytE8qIEve
iq+3TiOnfkANJUYxA8vkUz9Y6oCiTYi4jWyO1z/t2tRAGdGmpWupkzJdftoIF8zYsNleZecOHywG
2EFibO6jIrwF21iLRnMhZE6SAHYtd3LTCpwiQ4CNsSpkfg4yB1UlnM9wGrg+pznULuIR9QjubWit
kGiXrFY7GbvCz7nh8lI597ihmnsvR20ob5vpfWMicI2qlru/PujKh+TinmsvM4xC/oYi/BGBkDO1
ez9GN8/yix7XMMyBdoWaXYGqGo2vG2HhN/xtOUca6mCL4IjM7ILLdRvBFqeZGPFoBmDc6wicZy4O
f1Mm7MNUdvq0772wydFYTsfvCDCYiMmjqoqubzmrzvTURPtNIyJUP2NsLB6BYDfjkQao7h/6Fu34
CV2Nb62wcZRFoY01wifGmt5puq95G7PyO2ePNPvQ3EUyzN8wcT9BhVm+mhbKXlHkO6RHLjwGuSgx
ZUFeJbbZor2H+OV7kfd3fo+qIqZZ9l1i4J3w6lWE8cYbE0SsSYVkXuU/VjFuOZQB1Npdlcrph4ka
312OBsFXRL5vIZlXNgwkeQdSKMAByCGLoSgpJaWWtcZOtlnxDkmY9L4RZnaio+n/c31WKwdi7lpR
hrFITl5ks20dgExtGYqu93BPTu3s9GYK7qKEbhzUSvkgcTu6kbyv5HoklzQ1+ZL0y4zFyqlJVraH
8tguzazsXWiHFLQykrCqB/zeNLcAhWtz/HO4xYHIkvkhTX1+N2Fw5Z4ax0dXTUy4I27cmquqox2K
9YxRiP31j7u2jihhIgvAm5Ny6CLHDFFIRVWQgm4/DuJrTInmSyn88mMSp9PT9aHme2Zx6Omp8EIw
wFAB4VnMsdZROPHpx+3KcRL7Oixx727VM646uHYNmtzmOL48lzXdiOsDr3xcBrbBabKYOryby2Nh
wghxOq/Wd3Fjo7nTS+0DEKln2CLd49AAorRGPbvxXVf2j0u5h+ouTXZi3GKyvVOgkGwzZudVDhcF
GiRvUhB/0aaW2DJlYJEP12e5spIwwcWMDqE9SDH2cpY16l9uO6FT2qN79FUXTf04GhGevTTvbrwv
1z7ozNNmNQniFLcuh9ISyF8pqg6oizYCEdCm6p3mnd1kNj2PRsqtrBznqS8gBL1+jhAXlUJviUzK
nL/6HwEuLCn4KJJIjPZQed5j2DV+LhMNhfbETasb74+1D8pmpXA5Z8tEgsvBKls2cegIHQ2/afhE
y7mu4fQ5xsFywvFGjrj2Rc35OgSODzJkCa+J8eujy2HqO9v1qhrjN727b92pAmSDcsie1pbcQ/lv
b7RAVlJTF1wPWQbFYMZdpIZE1SkqKwMDA7PQuvNoJ/7J9hCT35ajDxqsSaTxd+op60Pame1zVlOP
ur6ia0GByuQMlqcByQ+5/MhYgNpmX5eKynOFRro16W57NPLE/CeJK3E28RffBwD8dvXo17fIW2vT
p0ADqGlmir6AKSg5tENu9QpJsCBL9qOt/BI1S1m+j10Qs0buxfc4Alg7HqrdHp57cr4++7UtxsMW
eYVZMohr9HL2MR125NaEAripsl2H/PsmLFzjpKG98S/CA8zfGSRPZvAiNQ/0OApsBMl3aR8g2Bg4
7TGlm3FOC/xMrs9qbTMzBNgmnu7klIuDI328JVI7UjuEEvOWynZc7eA9GN+zHvjxBhuX/r7DnvnW
uC9jLmIKHB8Ki2CQUZ+5/Jq+mRfIglUTYanvnlpYkXt8OvGp4d8O/xQUbHavnaiDhhX6EbMS0izi
czkgMuKokHb1tEt0GX0pS4khn6fpm1hg35Tij7hBbHm4EXx/Xx2X96hDTZHOzSznQGVkcWQG+b+c
ndeS28i2pl/lxL7HHngTMftckCBZLCOVSq6lG4Skroa3CZd4+vmg7UQUixjxUq0WQKRZuXKt36h4
Pqe9ROczVEt/7EftbjCt4NsAZfx9Fsjovg0FuteyKuybFnbLQ4rD8UH2nvrn5QF4uX5JAska6N9D
aHvRQu3RMkUGQqHwh+T/BxWO8PcCbOBDVdTF58uverlXSQJn4BInKpeiZfagG2FvJE0y+R2a2rsx
171dhD/trsqF9SF24wBrXwQ0sjhR7qoK6/bLrz+ztuaSnzpjIEmVlhDzEBq0TTUM3Yu2iQt0GVLU
8BIQDOnWGK3g4HlZudLpfLmN0EzmKCe1Ay5Ihna6utzEtHsMCqWvzRSMPrObndEp3g4zluk7dkf1
IdWdd5c/82U45p2U5l0OWRLNZeUYUzJt7GrUCBsRxx+zXH8UgVs+EQ6VG22IUBbl7u+75MIr43tu
JREBgQWDuOYKuvjYMMek04tSFatVFI7aUQ/vlAwcf9qm4cq5/hJX77okLqAosPZhJS3rqqLtmmyw
sLEwAIACnh0SdORTjAPdJijfiHwcNhmWsn6iD+PR0UL5FJN2fUBUFe/TNksf9NoJby4P/Ln1RaOS
Yj24KxKAxabGTSzBsoBQEk8QCzYRKpOYUBSk0/ClrOJYeBaibpffeW6ySaKo00CLAye9qIslJZZd
yThM1LOr4d6bNP0TxqzZ0RVG/meBT+MdyB3H11JzWIlhZ7+W0wgUJzdjitunS1srEb8KaoSRqfS3
b0ahlVv6scpnRK/a2yYKg5XgcW51ET7YThaQWzpdp+/LweMOTowTJSzRbj+OHHkkfThBjG65cibM
E7WIzoQpRpMGO6FqWcstczx3ZzNMNHDH9h2tCZNpbIePvz11VGrm2xQVKTLhxXapUfiTrkgk8rH5
WG+xJnSOdYEajmlVyY2qYSfji7jFSBQyh7Kybs4EJjI1SL5kx1yqlnBfCrl1L6hT+VM4VXhk1fXR
qgb9TYcB2R2F8m4zamO5u/zFZ5YM6QTH+gxJ4tRbTKFFh9+K42LWSRXYt5omnhpYQO/V3vroprF+
uPy6c0GCHjY1h1nTwOLAPV0yAzXHaurhEXpSdbagA5wdlUbwCoNlv6uMrvyqIe3sS0xRdqOKAeKu
aVQbfmmQfoi7CmF6DLujlSj5s6yyXF2ECZoidE6xYJq39C8XILI4Wpailb5dOvpj6inT0em7+j3Y
tuJ7iO3bTpXopaZDE/1RcVX8kWDnoyIGaZZ7fC3j3YQ3wH1LBLpR02RYWRhnyv1UTGhWzVdfk5L/
IopB+a4mx+hHf7BKgVpONQyZH6Oc80WohuLsHQU31Fsb9YsfQ45r5JZGpXqP7jIKAyvzd269UBNW
6dbRgAUqdDpSeUJFOCop+ls9XpSbnKxz36HefDc31bk6xoVxK/FTu7FxQkbM3Ct+NED/y50xoq1f
O0rxAPzVPMROld+nzYDLXpcq1sqqPpPVEABJn9CanDsE89//Mp9xXztJIdXRT4JyrA7GZMZ3uizz
O05I7yuy7ejnlii5M5QFMqlqK4NPlwfqzGae6QE6CjbgnAjGp7/AQoQPS0h6xWFM6LgNMcW+xbOg
/2hnLh2bvkVUe4cdn/v7RwCcKl45ExPBqCyOgKSt9Z7mPGZ8gKswFW0wg36OGkOBJK2DdMDO3cn1
429/LE1xzYRQBUzNWN53rUDD+CoeVB83oab6GioyukloddYHFx+AeBPGUa7earnernztvNoW+5YX
k2xwVYCZtNwYoAxNLI8KykFNWtW+TPAMxVUaX8gNlvRGuRYn5mi4fB9rn4sQPXnynMXRDrdThw+d
Iktf2gjZacGQYh/YVXdeL78bII32ido96jh9Hs0AVW4avt37y2P98pMpSsCe43QHW4LC3enCMo1k
GiIqsz5wMv0zxSELqpyFHJMo0Om+/K4zgQf0ikreOoMtaOYudnvkccFRJ/bJpA+ivMuJTYVvZJHz
xewa0Tzkk5QutoONNDF+h8G4FQH62ljR5OUaGuJlBgDmw/nJ1iKhRery9MOH2ECtBKYF3uudBEBT
a9FhwglnZeO+DHCnr5n//pfQ0Q4VxBHX6HxAbW5I39rt7kSFYQFWHeKbl/Tm/vIgn3she5V6ETgB
GmCLNdUmdmeNedpjMQcf0i0xAsKmFIYUxoabAFDNSkp8bhzBxM/TSRkBgbrTD8RAUwOAIHrf6Jvw
oZxE8UG3xtWDfg40p1uFCgVaGAZyTCSHP/XjfhlHqjIdHa4O5zCzyf9KKph0Hs4yj33uISyEr7O8
m6IOSXwnCd7VqWI8lFWY+203uI+XB/hlPk4tygCCQYwgn1nyD9CP7vQJBouPmxIw07RKlM9Jrju3
oaaBTKA9jgFHoQfP5OvpWi3sTGrB2ynYIPlD/+hFeb5WkPkP9bb3oxhPiS1GHMGdM4j0rlBbu0Zr
CJHYn06Gf0SYFW8Ds+o+tXX3I49a44OIp2yXVtGIpl/v3NOzaZ8uD87Lk3L+eTOGf+Z2QvU+XQ1l
NJo4+eQ9reWuosKMrs+TYpfRQSqVYWDc7DpwY/oB1aDEUN8jqG6tpITn1iNHNMKkBBkuL4tfELiF
GTQev2CwMD7dREEOajZx16i457YZBEtg95A9IbMvwkeKo12vY+7mK4raf6xLNcXgEe9TefCmqd73
tHFXTsWzH0YlC/IL/IiXXfRYmKj4F72PD3f5w+jy8o3ryd+v3ZOh05vk3J21+ZbbGS51UZYR8arI
WnXXKoHjx3mPJ1ep/D6ehioCMHFKGMi7cZ8+XSsBp7jnRg5qFb2bHMph8Hw7UqNdEHrVbx/sc8GC
eZpLyLx0sSg6IHVZbHidD64TcdWua3d6pOMsHkVrJZJzC8Mh7s6ShjoVoUU8rNq2cSuL+Guyu97G
dmbetDqu5LqKITYUwhVq0JnzW4NwjIIc9Fh6PIt1SLehqDpcgPwAAg/q2nlzaMY69NFpDlZOljOB
T1dJf4E8cHUgPTudL/BIRkJ9q/dbx0XkNZi8bVgoCViOXtzooUf6rpjjjvJxsLKnf6LAF9Ffp4FN
RZFWNt+6WCqRDtyIrkznm0okPhapdGIfK0xno8Xg5G7qytO+IOyM+bSKc5ncRgPlTSHJUGdvc6yg
WMwdHmGcLzdhBRHQvxz2zswCrUt2JUcUuJNlf6SUbiXobQ0+QEP7MNXZlwpTHhS67ZX4eiYInLxo
Md0i4F49RIAbJ9r4o4+CB24hRmuJlerby/sGl0PIhZzqQMNoE5zOdYf39dAprGJ9mtSD1/cNd1JN
2TWm0mxctVDfKA12OZdH8dzhBpnRplLPTQe622KF6ZTpO0NgD9oldlRuJ0Viv2tM+KO7Q6F/V6pc
RUNCbQ0/kVU84LJimO8Ko6qekBJCA5rA0aUkOUF4l3AhPLBjxs+Xf+O5gQHKPrfCCCjmUvwmxQTQ
NitUSxJNsT9kWKHujLhTdmHqUe9IRsfHwtreXH7pueU1w/JoclJUeaGBiY49rqdO0Psui/kmicqv
fRBTIBhDsXIlObfHqW2Cgplr+NQHTuc9SMQEx0UhvfDC4otd9n+kCFEe4qot7pW2D45UWGAn1OYa
T+BMv4R0lQ0IAHF2HVnyWSt3CFrNng9UkPzCz0VTvomlE3obWUrrEJdtts25ikEH0arhpsnA6wyi
AG1KF3uNU3QmiM+XIjomYE5nUOTpMOAnmYV9pjHLuciOfSIoSETq59Zp5K091uJweX7n42cZ3hDC
wGhlTunAIJ2+DmMks09gEvm6FvVP2OpAGW7zytpZQ43/OU6h8V2IINsb/IrLt4rbDlfEL5cqKO1l
+jbkJqc/QGfb4Wnktb7iaG8yTC4/yXCo6MsN48qnnlvKKO1yesxnCXyb0zeleRXRO+ZNpKLjLsux
FlbsptynltP9fqIOzJGOP9g1MtJlGSEpJpnmeJb6saMP8U64FnZvlCSxyhLiBkhb+4ymMlahwKT1
z5dndF4gixmlWYxI4CyAoL20QtHDMs1D3t0Vir3vlHY2+sKl98Hlv9Zbs0ja29Gu14x0ziwkwDN0
HYkW841+MY+RVWfs6ga2aRjbxU2qqsMmMRXu9HGgjE+jYwz1odcV470ES46IgTDXbihnIghoDEqx
9twVQyT7dIJtPPPcSQmEzzJN957M3jtVj4v0pHd7tfKqI/r2kS84rX9/ZYFOmCGmhHUEeRal5yB2
Gm9oM9ZwErtfsYA1D5nUK7pERbdyCutnPxJKKmc+or2QjU4/slAnN5hUrG2G0bG+N/gE39Ia0g9N
n/XHqe0iPwrtaOtocfGpw3nQ9t0EsMSkmtgMpW7QhzCEmuHYj6PhQwLJsDCThQPsKDHEH3VlRNgS
FfbbIZhiAznzqf+aw5weGM9puO2yuN4SJSx3Q5EIc7vErm8iGa/ZV5z9Smiccx0OxugSF+m6Ec6x
Ymj9xlLKD8o43GZIoEk4nXqzobktFewhx+mB8me9ctk5E4BBD3HVISgBHV4uZB0TwahxROu3OEJ9
IXC+r40yFIBPgQdYkf7x8nY9k1ZRkZq5FXO4f6Hv0dWJG5E4tr4tKm7NsAQ7nP+KNbGSM8GPBJGb
wU9DIW5yp8vGqUXQF5HS+mrd4WFRpHmMWVsl5G3lYqJ5+ZvOxQIgrfMhhpwmbeLTl2GumlhZP3GT
U0z5sXHNpng3tQH07W4QxgOtEzzLekoJWEhym94NKXZ4l3/CGcIKwAdUC+gfouFNkfH0NyioKfS9
ocFq1Kx6RDYfmVYUGioR3NtTYYTbJjSaT7pRmvmDE0l9dt7uw22tt9qPvrWc+zLJ17RczoRmklo6
M2TqYA2XASoSXoY8F2bBQB2H+zzBJZpXtfs8LOQuboQebZCuWVMJO/NWSLwzhsgjraI1dDoSkZ56
WDwqtd9Xwv4MP7k2NvibyQ9a3CBqTP/Cu0ujrvxxeQbOvdZEERcaFu1qlvjpaxu36cGNIj3dJ66K
uCpsnfu0pJey9TAb2SHfDFaCk2pl+559Ldp7wI6p1nEknb7WUGMtsoMJW/DC8j5btT5yczCDBFh+
E1Z7tS26vT2G48prX7pIECyIg7PgJ+1Hzv7T96qF1qSuroCKT9lbD4YmsH7vDS/7LqlpPyVeY6Sb
DG71TSfNwt5oaVpnfjAktQ7SPMLP1UWH1tcQ1kYCEdpAg8cm7l+bqVTC58tTcyYY/Lwszi1opmaZ
CWlWGg2VN6Aq1RQ6Rr9m5sXy0TZQwcixSOyatYBw7oWEcTp+M4KDQtLp4IAjqyhyI2OlOhVYe7Lo
7K7Jqvg2bxEfWLlInFkBbC4KE/MSYMkvVkA3usKNOO79IEisz6KxP5bVlD+4GPf6Y91X+7gO1zKA
M4cGmnJkej+r0Sz40w+U9AzNtHJo3JQKDixJJhxsu9Us3CAAN3yuvWGtLH0mxkIEhrw93xPmu//p
GzEhNqe2zRsKV9GQwl9IpvYmckf6qWnsIU42aUr04ITmkN8OU20qyaZodP3bb68kuNWoUdNynnPq
xVjHdAOCvKlrX8sB+EqnMTZK6BDHIjzj9pffdW6MEcChH43WCCneYhF5GRUAtnPtR0nTP4VaJj+m
ao/aAs2cQzFV0Url7sw6grqIFQMaR6QBS8lXx6S2ARKEC2Gm1e/Q1sOVc1STaERLsk3e1lVAhoeS
3xr55UxGMKvDQPQjkUb0a3F6GpmWWLqgVRWDgdlFCDH4msu9+PJontmSyDhSrqaXYKAdugjPserF
jpdWws/SroTYbcrbRDjJNvLS+vcHkk4UTQNyqvmdiw+aStnmvdG1vldYdb0JU5BVaRm6T4zAM5we
Zw/DINxd/r4zq8XDPRGaFP0+JMaW35eUfZnDGvQNOy4eeomj7GRix5xLqe+HYBWfdma1IMwxC1T9
83xfvM9NUwT0a95nd230V6HmIHVb0AKVasg3daKm74pSX6PlnvtI+gxc9OZ8gpr5aRDosqJpUJpu
/Xo0nXbHEZtMN4y2d6fGQ/ipzXWIx5fH9Wf4PLlf0naABgYFGN4SzcvFh2qpFWe97KkY6BlyA4OD
yMJ+oAKeJ5u418rEr4VqfNRiZ0qPWk89dx/Kuj2EvUrKadZqYCCUVVr69xyBluwxrdkGRy8SmrYL
hybJ301sylmrwQgeQ1GEf0Zt1WK7hib7fd9P7uesdPN8K4UxOnsayFm4kju+mEq2A8c4oB4g39Sc
57//peHH/W3srLjhC8GhvEs4p/zRaNRNVpnTTWL1PxiCj5dH9eUrYcVTm5hF1SCELLVIogkcIqqt
ll8nwu3vJjGIZGP13Fc3FAqaaa+k5Dq3HdCatfTwRbiho0nDhfsrxwjds0UIFyjyDFKGli8S5B12
4ewqHwfM/cqGnJ9zum5mpQHqEsTwWXpgEb6FC4xAr7F7QVRkkBuJePcWc+fyiPr6qt/Mi43BR8E7
AR04U2q9pbAJGhmF0yGJDkSzMN6laEncN43x2ClRsCvzjsPw8vyded+cb85mprhqUKE9XTK6gyu6
Hs+DqAY6JtxTZMk3k5iGCRA9a/i9ZxSoD1x+6ZlFQ5+MZJMMAJDd8jrR1JXqybCx/Gmcqs+hhDpd
0X2gB1ujE4Sg/12lcVG//NIz00iOQx+Y8gPF+WUqV+Li24k4sX0R1crHPgQ0dpMUCq4zYbVq+Hgm
2NAWI9pweyGlo+18Oq5C7zIV83XDBxacVRvRRuZ9jRv4sCHtSN6pbh0CLdBDnft5rSMqbUWJ8lYr
LfcJw5b8L73O0R5gmeaGD1VlMje2KvrxoMe6jq6XESo3Zh+36EQE0XjbJbCWNnqrglp0grZMNqqC
7N2WqUu+2mUqv1wey5eVZ1ocKk5WXPu5JVM/Ov08M7LI2LAg86swVu8B6+vDxhutfEb2NkmzGUa3
s3bc7aq7zmpQpnSk1SQbZYydFhcQw8lvLv+il+Wl+RfNXHTKWdxVl110VZhRQ32y9D2QZsOOSU3F
PjbCSdkhfKjT4pgmLiWFAIqwwYw9eza58KDIGOJOt50S1RbbBmP0ZqOCQi82NhLYJQtUNdV9DBEg
3cYiSR6LWs3iTWPY8gv1bgt/b7Th012JpcgHqTtoT2WpiRcFJsjtMZ4GL0bU39Lg2MCU/3H5m1+u
aJQzECyHQIomCkXo00mQWQ3xSRaVD/3O3spSz26avAXgMA1rva2XYQIiEA0c7kL07l+QRusGZkZY
VKWvu033JepNGx6VrWGDg5DeRuU2uLJbz64w+lpcEuYMAUWU04/D8g03dcCovt4mw46DPd2aWZPu
3LKFVNkXEG9qVwVjNlm7CcTGTSGDYBs5ZfxPBNb/OXF2Fz+d3n+UlWxi1NUXf/zft9Vz8b5tnp/b
h2/V/53/6X/+1/89/SP/8l9P9r+1307+sCvauJXvuudGPj1j19z+211+/j//f//yf55/PuWDrJ7/
8bcfZVe089PCuCz+9q+/Ov75j79xhvyylObn/+sv33zL+XcP37JvUsTfXvyT52+i5V9r3t/JkNAC
QPVmbmQy9sPz/Dee93d01KFaIUwFXfkn9K0omzb6x9+cv9Pc44CksIvXMlkTEU/A3Oev1L//vIl4
XKDho/GPLf1v//72x3+etP8c8PC5/Nef/6fo8scSjrz4x99+Tv1/D2RlrkJB6aXncrokit6JsikN
DGjKJTpDhXTqTaAo+ZMju+GuBdgRbwpTVz6jDcamaEJI/lZVp8cpdLV3I05ut4bTNvdKYrj4qNX0
NnIjHwEqtq3+gFaw+63qxHCM1HxKdoGbF1tMkcxpYw5xGx8HJxpX7jKLqPXfT1mUtqC9UASkynSs
MikgQiRu9SwcLehhdM2AAIR6jHhrx7bSUf8R1n3YVJyNgatFqT9GXfVcxrH7acrtutt09Zi4EDhR
YNsUnp49BFCtvwyK677xRul+Za6zQwQPz94a1Zh/c6cpFrCr8vqLHFp33zmq8rnrXfN+ilJnpUE9
B6Ezk7WMx8PQCoSoEuuYRl7mbEwUaH+ALcjR90SS5HuCFdRnysdwQZrQQ/M3DyqUD35Z1WdWymmA
/M/oLgGao1XQinfLCe20SXnktqV9qT0R/NGPNVqUl99xGhn/+45Frh0o1WjZYphYXMb4wyEOf48b
RX3PQRfdeWU8rnmQ/Kw7nhvJ+Rf8ktUXiWPEYB6NY8zo/eUYkfvUBI36sSVGiq3sHXlTJZ2R+1w+
lHcI/TlvU28MylkNQv2InJv6Ues79/sA9vnGrcGybdzW9JJtUwE72yiqkDuzdLU/NQWJ3GDM0nJl
jE4z9f+O0Tw/v/zyUo0iM4z79sAReCi86RaByBV87GuPnv/7L4/umqHRAzm1Bzk4mzAqbrS0Wlm5
rz16kbqlbVOYCKvhF6zXbzU1elLRib68aF57tH76q72oNpLI4E4pRernEh5BSZD+P4tg+WtwfO3J
i9jomJCIIywbDmkW76Np2sii2V336GWsAo5lmnnZHnRF3VF3wuJvTQ/slV+9FG5P9VGfHHdoD1Y6
O9AlOzdZk0h47dGLDDUv8jinlSJoChrvwK09N8GancNrj15sfVG57VSUGImUrve9zBL0teqVm/wr
kWvJfirGwcUfe17W+DRs7ALlZQgemfgw1kX411XzueSPjB3X+CDnHS2WydHGMmvvm+ENuX/d4+dR
+2VnwuDV7MFjJYKgtnGBavrNUEODu+7pi81ZeG5m0oFoD1USbicXlc+mPlz36MXmFJmZi76q2oMY
VT8MwxRhtvr9dc9ebE9hD42WjQm61rp4D0rFT9S1KvNrq3GxPd2iLIa+iNsDVSV46eFWrKJO5wV9
5uRZ4oInJe4N0eYEFYyoPgdAdW8CLjqfMqpZt05oJU+hV65JPL7yHUu8YpNI6M8Tu2rAXHDSQj+G
0XDV6C+hSWg1DiGMEIZIJUMazIMWrcncvParF4dzzwbVK69BJTGdrZqSTV751/3oxeGZV4Gp01oV
B3o3n1q1/4N68QoP+5XcZcnZkZEZOG5biYMTJdYeNFC6acugOMYeIAnHSZWVy/lrg7PYrInex71b
BsRgKbOtHVj5BknW8cpZXezXqBjs3PSYVb2OPtjB84Cq/3VDv9itgRcivwLB50BlRlJhGT/nvVwr
gr02KIv9WmEEkNctg5Lp9ha5zUNmrgnmvPLopWVz5OENp1VA7ZBYbNDbMD0/7qfwuvFeuqtqXWRI
ZO7FwZ7cu7QaD5niXZcXLRGiY4mIioVU4MGzqA/Zdompb7t2G3htVBZbNBq6TCJCw0byepw/Ol+G
3XVZ6BKEKMIoHPq+EwdLyz95tfm9CtYciF771fN//+UYrYWlo5I6CgC55SZ13W2jryEYX3v0YlvW
XVmaQcFEpoqyq/QvrrT3V20c7vknPxpxmyJCclMc3MI4UlLfCfm08uQ5bztzFi27N0ruGmNRsrZ7
KJd+6cI+z8lzt8MQZe9UaXj3Ah9NbzsTT8NNGiXmW03UyY3Thir1V9lTxUa9xfqjc0f3S5TbtEVy
G71KWBCPEDKDaJvGlfMtCqTyFKeefaOMdvJRFWW79WKxyay09kfNA6tm4I8YUhjdN3WaHbq+jm6q
CO4lvipa/mejY98iUilvBt2RPh4g+VaZScUbYyjtoyaS7jnOLPwiB1egSZ9UuvNhtItyF3iZ+qRI
/P42qqu0T3rbJe1GoONzXYazBNSowM8ar+ewasEuBBnSQ419XXBYtkoFVLnGCNgJlec+BaX6RDvh
ykcvMnljGvBkn5drEB9TPYMgnvkri+r8mlpCEewsDNqKwu9hqiicW3H3PXLU68Z6yfzQqjK3UycT
hwT5j40mUrHxgjUm6is7eOmABuV0nITK5cYog7vSjG9LPbjuzF7KdUwwl0VeFKyRDgV6YboAkLR0
rcn92g9fhJ5oKtyii9jFzqTvEhsColjTs3nt0YvYIziVPOp+TGZnbG1Fo68zXhfWli35yEjHlB6g
OHShuxtH2x+ytcNpwfP9T41kKceo9F5fgwkSh9GT0bdgogfnmdL0oynwPmTEAnPTTm7/RssScZsD
INkYavB7Tl//efmyDT8KZIc6oPoHN9KGO9WY3J0ijey60/EFmFxUhYmYBqtU9XxrvB+qKzeuMV9Y
fjkcOXMjWbYaEyKym3Iqtl5oXDfXywZs3IHpLHKWkWbGHwDHZZs4Hq4ckEVKH+Rq2mUpZ7pmKm/j
WD3k4vdEWv47k/Ou+GVEUmk3I0oL4lDozWNW9jul4Wy5Kkwue8S5GBuQd/zssa83dXir1c/XPXix
ZcHcgR9GJO+geSOo5XwzrZaAX4kGSxGGqi+KQADaPYjkoQ7xhqzXfEPntPFMImIs8ndNU5SBhd0e
jcDpd63tKr4lRb6PHGN8i7JwuAJCeuULlt09wI+TFdXMKNIecLSD/p2bTGtTukAb/2e9LNH4ugIF
MqtD9iZt0V3qjNOO2kpAfQ/de7Vq861eSfW2KRrnFh22Zt9ZZraRaLf9ZXr1mjnIa9+42MfVaJi5
NPKfG+IhUotsE8Sr3/jaw+cJ/GVLxHDchhIN5cOU2Y84vD5WWrRygf4psH5mESyhmmGKbaGpcY61
IIEj+vRJ9qYcMVRS7DTYx3TPMHO3q3pX2XPnaOjTXT1WytGNhfe+tvvmi4RscgsJU/hg371HR4GW
PAwMRR0ie6QaWUlbM9TvS8Ua7nKn+T30zL8nHlDr6ahMhTIkRdc3B61CEMSatMC3PLHmtHh+zF+4
vDTSFuDJuvpgA6wI+nRrDepKYD5fGgXhdPrDtQEMkazc+qAqpfveHEV7GxW28a0O+zVd+fO/Xl/2
nKWboH+WM6s1aSap/gYR0eti6FKZLSuTrKMRxn5r3Z30vtIGuPLJiyA6C/UhhM+BlbfGuOllAvKq
bVfq0a+NyKISgqg4w+CkXBWF/YAMyXvT7a689C+pMqapZqi3sT8bmSW0pIqDLew/rzpZtAU0Igtr
PTElu4kj4LYPhnabR2N03YgvSfimBWfMGqv+2NRl+aEde30b03tbScB/PuZMbFmKOtfSyxP6cd2x
9jpz52YpZItO+SKBb+3BFcW32kgNLUhS9a7LdfE2Nqxyq5YeJBW9kHf0lzD1hc91o42qdtcbg+4X
gZ3cyMTQrruSLZVFuCcPLgKg3VFWjXFQZ61IyYG1Mr5z9D83AMs0qRkCHMEn/SAnZ7ztGys/Jkpb
vW0tN/aVUEfXxtNafXd5qbz2tkVcyXWAQjJRIaJ5onszoAV6742x+SA1VzxE2H3RIh2ccUWf+JUN
tVSQlVFcKU1C/8J0SvdW73rP7wJm6PK3nI+RgC1OY2RAw9Xu0X47Zl5WHWq1VY+gVxuEiqLh++VX
vPYBi4gQqY0iit7VDs1k1RvMHv+M++K6aLOkI1qD3WVKxLXWiuRfYVz9EZTpdU3dpZqFUvVeFRdc
4ZRs76rPurxuONRFccLyJDys0mWtFvlXMsD0jRtX7nXjoS7So3Zqx0KKzjgU7Ny2LYYNhK+1m+cr
E7mEtcb5YNGg43aWl9UdJW94lO7hqjWyJFckU9FUvRUB1ClaKBUqRf/3Pf7UVz5+/qJfEjtPHwO7
lRPLJNTfoO+V+nUl7ZUttNDP+HeChMTe6dObrA0qRU2Mg4Ev1REf2nrruqD8u1LXbtPMrKk7tvGP
hKz4fV3b8aFoXOXOw8FuPw6DshODE9xyVGKrfN1oLja1IdQiHLzMOLSoF23sHoA1ELbj5Ye/EjGW
jKow1zk59EQco6ZsYL+EfffO6Sb1k2vG2cfL73glwqqLG5MBkBIKitcc4WxlhxrC9dOc3z6Zhhx2
Zm+HwE/05v3ll51f1tDIT6fP0mRheG1oHGQTfkSo7RC06cqjz9/8gLyfProYrZpGrq0j7eB6h8pO
zI2uJm+0KQ53hUskv+4LFrve0CeryYSpHzLD/Eu18htai1dFQdRtTr8g0NsJRkPUHDy3L4/qWGNH
M4tTXP7hPwsCLw9udL5OH4+abjbp6VSjPgud8z7pbeVjXmYZmkEKeKQo0ZtPXhAbj1z54nsFSgRK
02iYbabQNB6bycmKjZVN8qEfpfhLC7piL4OwedOhXfiWM7jYUzvMjy7ZUBJ50T53q2BLa7qGRNZG
qGCaRbSfbGncd4kjHwrbK/dmPpafhSWjbQLy4bOaauoe/pBdr3z0a+ttcR5WVq7UMgmbQ4275UH3
0rsg0q9DmkDTOx3QorHiKYrG+gDcJNkMUYzGfLBq0vYzozwzX0uMXjd4kYu5cXmkF2zfQtQwd4lZ
p3eyyaJDJjMCghdpOA1Z4RRMG3cK9HdKWEw7KKLiLihDZfJ1UsviHjgo9u4R5NGtNxXFPrExQdpe
XlavjPCy2J2YcYzCJJ7giur09140YxeFnFYOk/MBEP2S0yE2BygripoOh1pTtEPX9AWevXq5L/tm
DSr4ygcs4YjTkOkymeL6UPOqncgMOEKiWhOReO3pi3DRxkk1YPquH5AjiZ8ixevuNCVdq0Kdj93o
l58OT+RqolXyUD84sTfuJ1EZj7DBm6NdB9478JTOR2MUa4r4r8zF0uUJGVdatIM3HTMW1efeM4a7
TNbjI3ZBxsp0z7H63JJfTLdaxlEVZ9p0TFJEMtvBMT/l+ph8ECoWGBW0hR0adc020sLfcz/7dz6B
/vDpCDroHPZtrKlH0UxpsqnTQaBpOVbGbsak3kpkOj/Azq1Xb6dzcDj3iYsonHRC9breno4WPCzg
C0Vj4mSpxsd66L3Ep50Y7LRMD29jgxZg188i0F0fbCsHOmoO1eTOSdtyh8B35pdopTEYyfNQV9i6
ZnGf79Q0z7+EQ6Fh6Te1b3qnqoe9agpxP6K688kMBvutjoz2sBV51jx6TRC+bUvwsE2QuXuSq/RB
tmEhNlMDYj+U9rC1W9ysoQSNOyQav7YdxBIsG60H/I28lfLRK9dqbckbLWFQqSbApWPmsvu2k5eG
fzXKZKkbM4+Ur+yi8Fg0muoPcac/m0YaP9jD1L6HkZ1+Uga7ekT4zoZlbrbbYRzQPTBDT9kGaRT9
1Xb5eN154i5CflKVXK9srtb2fPml+flQ5Nqa1sArGcwSbxmpdAZcwMDHrg7lgzG6xkNomO3XykRf
W9fhuF0Vspf0oEb2qpIEY3ccxibznRoxZEm9Z2UqX4l4S0tXq01K0Y1Zdww1UzabwJjiDLCzTK6L
EUsQ5qCnOs7mojuWmqLLzShM9U1bNem7SE7jNiuNcjdOnqSkpMu1NOI8XB7xmNMoUQ2tUSNX1R0L
xUm/G1pUVBu9dNPtWIYI0SJE8CMVg5pulToP7iD9hNV1C25p4hkALw1KTusjpLyvY20/KF0tV569
YPP8J/gtlR29PEeMK4y6YyTyoENAI+nv2qDOfsDYyf8fZ+fVHLeuRelfhCoGML0ydZBaWbKtF5Zt
6ZAIDAAJEuCvn6X7MHVHc2VXnVeXS+oWwY0d1v5W3fatsaXxsqb0wEQ4iD6OLvsybT+XpYHI4t8d
xk/xMENaSlPmDQe8qd9XhKgSY73lb9/w46f8j2j72agzgwEbvJWS5bSpEI3dUACj1+qgBJ0GkxQ9
U3mMNdNXzco1/LbmoYzCEaKvYRhFvqpl+0uW9FUyl3wKHMh4u85Ifzj0/UIq7B/4x1Qrh7QbWpLS
YQ/mOIx8qjzMyK9tBEr3GrqxnrsxOGA9QMI+qe3zluBjYui/gCbXgQOVuPYvw88vLvfPYtIQosMB
AMLh0KbAdLSwJgZlx835FsDW8c9P+pPFwf89bp81pMu8TIEb2HraGuT68ED5sE0dIvwRokF97Imt
6RmmvOYXd6mz1bZylBjd2u3VOAOuBVZy+KgtFEJ/24D46gX4LD2VYtqiucO0cFVsf9dx1r18QBJ5
brQF+rIdHzp0jkoh8XYMAZ9aqIR62CuRhnl/2yD5Iuf5DIYaZoFujO7cSS/f/W2uReMKOrkyTX4F
S3LYwCn889//i2TxM49whhWhdSAaHMVODt5uTC0n4Z3AtYEfAoxLK2zntX8J0l8dp4/L4b+aQO2e
dPGUzv4xEG6pVQrGl9wJbm8D0POfv84Xt2X8KXPb9x79N6q9o4VretE2PixXg/Slj6DEwIS0qf78
az4+8f+IIPGn+LQn6Lws+9gfuAuLxJpiav8Wf7/60Z+K00RqGxPgJA4rI2Xmn2z6L4uyz1iu1Bin
d9hyHWg66pOarSjXbA//Esy+OEifhaxQCqt+ZU4eYH2DlWkRf6yQMa3pDRry7thK4ACqPpne/vwE
voobn6WtHdVT2HMlD5g+x4dZrMlbYzf9EsfIXCwHnDfzZvjobgx6EPxPfZI25Id4jOZy7XrW5CJT
f4sZX5zsz2JYuMGnbRTr7UAoy5NlR5SQpW3+Nu/4QnH0/4Ert9n1e9fM8uDBuaTuto+0O0z1muW2
bzUrJsumg2eG5o6gihf1tOj1n05F29+mR18scoKd/f++u9JBRIGG6XaQ21gOgfRz49Z8Tjxk167K
4lvZykqr4TbcHDybTIXRVZ0BuxW5pgyS9h+0QwsNOzTgthPVomDH+mczX7A2WgY8PkdK/KUD/9VB
/Hix/ivKgITWyhgg7APg5N6Hy/qIXU0WDZhrMxgEebu7SeP2r8P5r66Lz9gA5oWrmHYtDxmV6Vya
yHi/gy0cf5O9XVBBYtmgaJYs+o0V+P3NB72kyaeO2/nsr7P+SxgPvvrWnyKSTGnXcy+CsV4M57g8
Slt+lnLgZbNG/BfKnvYQC+6foLcrdxDC4Y562DJMn7tBwWZTmGkoFznbnNCAV2rbdB4b5gBRabmq
AR8On5Mo+9iAQykqrGm6XAG09bIQ2zxy56EX6Fn/PYJzqCr//Ip/cQd+dgPWOM+pbTq0edq5v+X9
lNShUdD1zvu+X6/GRGePNn0h4237y6jvi/eYfvorEjKH0xITLLTs6QTdVOzP+YrNVGBpmXr489f6
4nd8VkVPYzsSLLWbg6IoTRIkfBUfOS19Ny/HP/+KL27Bz6JhRQIaa6DAD7FaWdlFgTntkRTXsEQE
0Tqd2F+C8Mcr9T+uwc8KYrlG3iCazhxEG/1cHG1/MKvS53/1JT5bz4t94VOok/XgwcXs3C7DrvIo
Gc0Bi1Pyjs5u+ctD/+pbfLxS/xUwbN/MYYfp6wE2qzWo8OUsePXn7/DVj/54QP/1o7Oh13vD2/7A
PPjYr7gF/wag++IRf9a3IgoPVpBmOcg9aY67lNGFRbDgzD0bkaPoQY7N//wdvrp8PstdZ79t2tlg
JViv8xgUITF7tQzMXlHUJZVrdAL873jEjOKcTt+6Xf3LlsRnqWsTZX6TJbqHWsF6J+YG4Iyjef93
z+az1LWhcPpFv2bAY1c3YNn/5J77+ec/2ReP/bPWFYQaFsfDOhy2dg5xY1oPuBf9twfy1U//dKha
NY3xmBEUx5E/FVoyCnFz9+3PH/2L6PQZaTlygEFYh5KPtWty2Snzinam0aMSof/6518Bt9L/HTc+
8ysTsiEVj1H3cr/HfASwW9MVI/NdPfFYnLrMb18aKUTlbXS4mfyJX4nWqNxA/9WX/rZs30COMDl7
Ds9wR9hh1HU7CsPysQE03kvFUici6wOgZxdg3BlJa7l5yzvfu/2mbzZk1YlhP73JZbWCu7fIZz/b
37FsgZEX4zgQVYgyfMgp1uu9PJSGlCoi6xt33NYUtNdvogvtfdASgjZqwAEo4vNx0Y0De3sEd64j
XXhoTSAezZzgKpnlfgSNtp3Vt8Y1Xm7XrbtNrTbo9Q7wZRJLxI6KqtXP0bbcb4ad+jiQT+sOWzhQ
BwOMpgES099YZtiHhRb8MI0mesq3iHseihzQhTq0f29QOgxFY2LxLMexuSHgjz8O3kDAS6PwiTCe
o1UH4W6be9vqPQYw+yxTaBqfMbIGjnnkBN+1F95dHATxVo0d5bd91/JLBADGsZlnINXInA3FR0mc
YhYJ3AWoHnNwtesIbuEAkIbHbNubE4ryBBg+wY4tQIauAADavUvRBWfWSzoWWUdMlHucbWmxuj6L
7yOV9eAQLT1GLnByvJPO0d+N8flV733kkj1WHS52o2NbCNjCPUdhL3mNYGdhgNEGMa5U+FOWsSSA
bhH4rkxF6gMWwmeVfSeJjK8Mp10xWEMKMHq2KRegQQX53ANol0UiLA1cJ45oNYkyVeH2xH0lhtpG
E9rvPfajIoZZh8Ka3qCuqJbhdMg2aVfMEKdpyNnQ7CF8GRYuysgY1tfwMBi3J7P4dMsJ0MQ+DpqF
Zhq0nrEIu9k9fQwIHwL0CZOrbTa+u0/wRd6baU1/9u2ChHVISHRCTbjeyMTr8FvBFjmQDtj+KoK+
hOdrgkrXWNKqou0i7cMuUPh+CdtZ9ipFC+Z2ksjpmSgSXVJ/p6DuxNPTbmevWGHqWPh2HYsJjmVd
jkZ2XENKD3lsDLQgPWwoGH/6QTMDL8vdAuSHhs3kuMNyN5c6iWUB7pIXFRFLaT7reWL5ineix8ig
j44pLAQKVPj+1bKHeg1zOAlF4Pwvur/esCdVjJNFlaAndL5KZrM0+WcK+qFDH2IyeWyF7Y4d6PZl
M1NznJaw2QogjXSdEb9dMXdeLWe5MmytnfQGAO63qZ7i1N5wsMOPcaY6EHJNVvcxoN6LCV16ophg
p6VUxI/B0+Rkyn2ZslsWeckloyrMpyye8zAjcws8E/vYMcpWebRRJq9MB/ZZ3Qh/ZoXWgv1mHozi
b4YJG9W3lpP1F2vtPhwSDqJmtaXit8Sy7lmqOGCX0QGAdAV8pPJe5iX7x+t515cDbglwcdbGAhbv
sfjWjo4fyeaCdwXQza2mMb+NAnj4wOmz1/noWmBzgbZ3fs4NUxhLYpP8hS9C36Idpu7x8fXb2qbL
eiAY2T9uJJNPkZOAecSwr4ffApANC45BD0Ge808jj+XHlEmdI2O1ylG5qBwwWPzknYE6hONlu+uW
gN4TKOc/YXyf3o7TOldt7+zDSlHuoCspkntILHXRsjYgJazcu3Ic4+w2Mh0mtLOayhlOcGcJDHSR
MKOQvyXqglVpWQ7Wro9M+12x0d27RyMzqRh6XzmdyGByspK4JA7PIIYg94jdA3WbEdu9e0qSOk11
/C7hX/IbmhGkWW3X//LHBDHAA5Mtx74uXCO7EPWm36+3CuTcuonbsS+ZbBH7E5FiU7Pd12ogkz5r
fxwqPHR7BWCxuPfoNlRxqqdaw7KEQ0pPgb0Tvb4J0e5JIvWhakzEdL1BVhLLodKCn1KO0gsb60NY
DTCVCXIj1uZa03R9y9ZOwzEcbLlNRW25tQ0MpziMXPMl5O1Wwf+3Q2yN4qL17Ho7e9ocg3EaHkce
Bkh+EfmXHNZjYT3ysbfFhJWagxcvMkQo2MW3FGynJwWglcLHGj1A24B7z9u9G547OJtgZIiImLO2
6e4WifWoHFpsXuGFciWAMrC+mXd2Y61VbY6mX/IcbYn+Z13RzsCUF1JRsjf0tMRTlAcRwyUHQT15
pEqixmgimfwMzBwOuZuJOI1i2Is9JtlFAUN5PS4Te1nS3uLSWokqTLyNz55upnPq0gio5mCfERZN
T+HZNgZK5sZAeYRoKVmUm7br7qJAxGNpGCdbEXXE3gHtiBHVHlmYCgjX10kraDFswXyj9za5eBqf
uLO4OotW0uGyiwkXOo9mQKwA/awEnKTurE/WUwdIFNxMo5QjA2BhRbJJX2b0EXKKVSub63UahgIU
OXEgMU9foV6BYiSJ9G+XUnEBp8B+Zy03Z2JE+zNrmvCQZdx/UrtbK9izbSnWCDl2GRK1tPnOt+Dd
00l7dvDmeu+oHY8UecXDssWspFLRMpPBiDb+Gh5snExLLdNxeMYITR/iZgmPDfjqNR19gIgHnl7p
DL35NJlxbVsWFguSN/QXJHx2AzluN6MaVHqfZXsEr66R4mwAa5fJYxpHArgqkW7kLYaArrRZa5cD
ULZAD9NIpyXAi+Letpl4hjX59NNC63nVduvyqNBDeUZIDRZcdj78maYs61WOuIjwK5m468Z3EYXq
2K+4fVZvXvJsCfg1X0IgcknLhzLJ2vhaWLuF2Fxp7GMs4LZaUBjd1EAvqzNTcrt3gZV1wOHAXQ2t
Td+NL8LKeHGTnje+9VdgmJI1R5CCd69mo8GwW9NwKjIQO+4X5nyB0X3s3QrujXBVmsn3ZVbJwzIn
Y+3bID7pGaR6O5DgyjTYk8835jCug/RRv1DwvVL02DKkWKFv3StITJhJ7JlNRKGjYX3lQdZWNumE
RJrJVZy7JJxUAY5UhEyAqrtWugUE0NVEBz1lDlvQWl3BZNUd4Tssbi06pkPdUkoOe0D0lm8YZ09F
Nzb2YJIYzsR6fTFjGpYf09IVPb5kvB6ihIeA/Q7RL8+HFg+bhSN9W1rVhgVv5sjPo2iEA4mPSpD5
W3ohyOafe4qVKuMFwzPY3PAc17QlUw0YLrLVJmE5Mw5cANVhpTm3zcS6fJ6g38indMK69TyDMVZY
ysag7EzDU1i6RCF/M8i2a+RXaDKNciRXW0z6KAfHgLt8xGK3hCfLfghgopsdZrxdYwEvM94fFhJm
BdyR/L4ymc93KMEY6OGZtgeOsQsOKO+GNc/CNTpDwDf8JpFGCy2eyC8WWtKVreyQyRLSrBdgn0hJ
ukSsBRJPxvKQ+HAgB/Kk7KNUzpWEZG2GLYxEIYOFOLXhdotmWGXTbq2w6wtl5tJJ/7ndafTWToCy
ZfDS+ZBrqu0Ojh3ZM1cugMOmhSMvNG4OjHzqYcUb3dUzdYjl+0IhiQRI85jIBE1QgPSH64D44TfP
LfBdRayDGn3xLgpPNs29pctAfhOhnAqMObEcOkC7VJhViKRuAwd9XQj3nCNs1vzbQXbiYPa0btNZ
vEsNW5vN2eYG+SfeJM1NFQn3DuqfzR4gwI7pMZxmHR6ndo5/usZMpnCT9YPDwqnXgx4GAGOx79zH
nw+u7TecTRO2UzGk3vBKRolXdwO26keU3sfMYoWsI0MLhQmb5jVHHbgHyNY6n9xYs/TtTSv9YohA
saoc8qetyjIVQc2H7ealns1yFfSJ0gfs3O2/AY2EX+SfC0gfnj9fVJCf5jypXQKFl6Q7OkXwxdw+
yqsB09sbppmpmZ+4ysCP8BwFXfpqNj6HhRrNCv4vJk9hx1DzzHjtkwS00EKpeTqQ+WOzH/6rmBHI
DlRUxX3kCS6xcOoQruU4rQLQ+drfibzgD7J5x4A0cV+EDWi0qOD89RoLegvJEyl7zBxCwBSCBhiL
GgJ5fsfEOP2CY2tzyaaNkpyMIxKFbqZEoG4NoDMKl908BeMgXrrGtqKUJNXliBvgdZptZqBA27fT
IFQPhWRKvzc99e7x4pnrYUZtkLMUEqDFtxtewjVIr42NAUtFFCRNESGKgiHnYsfP3bYTBHfQOdEo
RytY8FDeQ0CQPUsdb08EEeZpi5vumJBk3yqVUshBE+BVeOk3EQ5XEqtTH+jugoH/RwY69Soutr3D
31h8/N8RzfzvKp7g2TPa3v6jZZT9A9Ij/KWx1xdfBwzWc5cGOxVX4+bPr1iQCVzBspGeXBS4B9MF
CD6tQkKbw0bMNlW4j+tPeDgHRxhjez80ZjrfswiKar3BAKCemBieYTTsvwZrgJqVJawOo0bdUgQ6
Vq4CK1AfkWETEEcqlkPUdNYqjdpczTvQtyJetpchHbP7JQrdC0rkl2bDnnLZJkL8ztQanVS6hM99
augNn50s4Vfk8AjlKGfk5DTGyF5PzdMGi5m2SBGPL1bC1BrvReNjBWD0NJLdjZ5Um4WyCKDdkPm4
T+jG9t5yBfti++jFoS4tdtkusLNJ57yLwOYvYGqrSTnS8KO7sXqW5b1oY6/esnW4gkQMAxYkBT+i
pePfXNpzH2TXOHltZLjA8AadkDc0BQAXJgzNuhOa+VDC9JkkLwlZIgl2dJhAsTt5HyUfbCn5VUBX
cQjReHWlMV7zTJYAORLAfeZmxfBsA/sYJPNiADME5fLo+TCV7nhvIAgL7ffGi+S9YsK/GmWvz1bg
v+U2i9QtwZbOlUl91O4Bm5O+SnpDXxXsyQVUM8kU5ElL2ptugS1b3nLbXEW7Gk4NiehdSK2ICi1W
MGuR37JbiHj04yKJf9R+YK9b+CnfgtfFnqESTg0ulBEv2ER8d9o4SeqZJuxeM+SGcGqBEg5gNnmT
xGB5CuR+aFzM6a9k4+Ojx7emCFYnX5MhNHB/8tbhCSsXUwW6qi6XmIUm11C+ARqF2QDDFsPMm7zf
RgovUtJO9zA44r+xztNcYRDNeKmbYb6GpbR/Xp3qkZpOIP7OiSswA09/Z03WPEUg+aMbMO1ZZToX
ngTMPv1CTL3/ZA01t4vP9heEVJ0ngIB+B3Qg+Y7beX6BLeSu4IE2Apg5wIsMs5otuCEZH1DKd94E
m9AAZk9rktEjQTUXVAbX7geieuh+wWNd1c6PVI1I7m8w1aAByeEOFPwTtvP6Ao1hFJZK+emLpRAw
FfOEhWNgXtdfEUy+SK4xbK/6mbs+HxPlvtmEkBYCK7RoSEezb9mu7HuqfBT4K5K2Ynetf7MES/Bm
vRUI7aXD5riM03WoF0wXQ1zYKPUT22TPjLLodwZHsSsgW2IGmIsansZA0OcRpjbImay+SSaTPdJp
3fBJNpb9iuZoLLVO2VnvS1JjuQ8pME8pGl16kM175Am1A1C2LTVcjP0Pu0PcqdUUDdTCO22LH7CH
iVQBKDz7j+1IfJz82aBWELRSaIFfiNDymYOGrcvALeyFotPOK4RBd00Ay2qQa4ZojjRcYuV+CZlC
TUHMTHI1Bha3oDfZBYVf72EzXGC+VkPvnl545zF2mFB6zdWKTsGzzmwA78uPHEToMCzSYECpFTUu
ZEgjGL8OWn9/XxSNXgRQ82j0DABWZ4LPj3TuEeHA93f4r35jn7uetJdZLfvFwpWoyxMr3WkNYU6Y
Y37isHSK3KPEn2i6RcOGXQdbHPEcDJ1kKuM1lnEFBkr41EuLC27rmcVNFS29X/JtbAG9wJQVPwkS
sEsQr3sNtH5zxnrS8CsxIi58+KfqKwRDB1++JQ79skH74uDgPTDCoqkNj+lAlsdBiXHModBIj1uc
2R1q9DG8E5TCiKBh9BZ0/f4kpxn9KVg2e3HuOe1/B718GeBdNqCfJTIg/rGGVmAvoTkmWJI/hV0Y
PKyghV8PbJzB1/P6k+jdgPlOx653t8VH1zVTHQ9CQjfuiZNbqXeljTfd6tXzj90CW3M0M2nyUyqM
vfEOSFehC+AgOFggpF1SheLe7nJH/jCOCDcpJOjMIGdoWZbAACRIi41QXeptQDdEDfujH/fTs/V3
XJoigrmCi1n3Cif7gKG4x0E2BoaKtwBHo73Qmd7DUnnss3oOVcpOAKUMN7jUsNwIB2iHBhwms7yK
OgsDnkbL4GecLf1ZwRXhDJ6SOScGe1CW7q0s0EIPvw8pfsDYkB1lDDLZMlJJRAs8NNvXICQgj+7D
rWzXvb8ZemQOiZ8EzwzoEjRIp8CfShzF7KRwNr/3UYYsY8S8+4YIRWi+jkrUAhLbd9no+IEtqI28
3d/v5y5ITijKGI6z7yyeUbS7E9Sg9kNXvUKbITYK//IU630o29SNnvyhMtve1orM/tuqNnbHSbqd
XSzRqp6Wdr0VeEd/aLSMi72FsCeB/KreQwO35l4ah0iFXUfr7QA9wWAi19gsPnm9DHPg0LzjAsAy
il1vqRa1RMhwVyzqhdFWG6fYAciE7JvBZ3rUYzo/ZsHQ5Amc374PmLscAX1RVWwRN1Khf6ZcpM9S
eSNw1HJSJdQQtCm413kPs1bezZjtftFNqT7jxsatNmcBkg8lKRDpdAq2n3vkkzvNJscqie2easza
psRkhLECXqjZjzWBmqXYvZamSHFpU8VoAvZlsm4qeGAxX8yTW7VB+dF4e1I5lySnJuLOlWSCe2De
eUtL4S6QrkgZ4RjDD2lk/SRPBmNPBn5coBz1ox+e6bbon2NCyfSY2IQdOqP73/1/Hn2/DW1cWqkk
7rmhs2vewZqmxdb6Sh5N6y1zgbHjSJ8zEoamsgYj5yqUFOWWt7DjHC2mSv2GPo4dul/+3qk992jG
rkWaDTUsW5DYxJvwU+Qf//F6hiwsRy9+/BGO/lo3wUouyAT8RzukUeHQYqvmVNkK6ZkpU/QCLn3S
edcwSqYFisPsu0laGGbj4x1Zj751ork9UjQj0SJg/W8sWSdFNwz9gzQqvZXpog7+3otvDnXijHxN
T8/OiPlOgHT+LQnQ7yHgQRz6INbf0ix6JMjj62DuotPkM2hLfNwlZ2rV+lMp5NGJ4jddlwWvwYKQ
g24VKbi/dq/GjpjqKNjXkH1133WMwTad0GXMW0TN24Sle5Avc4oRi1mDE9VB+4zZTPbsL9NQz1iQ
OmDBDMtfyeToBVMDyJjglNmznK69uxeRpm/tQtV3uCTqMSdLt+P2Bhi56gPOnvcNG3zctuM7Gu+4
q6wz0ViFBoMCpk10Gw8f50KjCULy2DE1lgvQIrcDJh8XeMKwqBqXbLp3eklTdP+IOidd4KGDA9EJ
gmDrw/GIBMEZZbW5wWZgd53NEMZAnmQHtHgyosFE2cSdz7z0AWOC5qrHKhOqptZPH0a7ZScaAQAv
fdF9G2xgf+x7M1dzuGu053xTrzwI+wLMOPuM/c05R9ehexmJVmdD4NSAKwgK/2mm5x4tnjf821yi
D9LfybjPLrCImEuqYQ8IGD1/a9uoQXMk5mXSpli0N2176nBuD0sosEaC4arIYzZF53A13ZXy+gxp
XpPIXFq2X6YeAaToXDbdJGhI7zmuOYHeKh4J/Jc2LFtYMBGw5r+He0FWNCZmb+p/sqbzzpNe7HHQ
WXw9uMm/5pphXUOn6ykFFvuRRQw0laTDEAH3pRY/pqlNMIMUzXQyc4ydP4wbNgwnkFDcY9YGMueQ
MMBj9UbzqeczChkMEmq0EpKfkSam2rcxubOQ/WWQbAkOWdCk9AaYIh/e2EwSzIMQ1ruuGX5sGJIe
CYS3ZYfO2Q5HNwXMiEskA/SOr8THwl+QvaL/El/aBJaHy2oxjm8sJjV8UyN0YLPnDmiNiG8jLOHw
uVOlyy2JOeiwfXIgQoTfQdLDodglh+YFR9ivcRYZ1Go92iAUwk1ZIH22L6r9mCF2MAI5Z52H5Ilu
br5P8de7nSbCKkWcO2zUdD9RdPNnE3bie2oN++1HDUITGuVbOXQYMaLJbYcL5bBmKTy5r2XmmugS
BwOv9oEFgOQuzaNbLdaCJ6TdeYsO5GFxE62oc3jBoHUocSGxYyZI/A+O4HDq9wHKKZNhcRDn4apF
W7TawlTBJFYMQUEb555UFizXc+fPIy5mzAwKtmf6gDT0FVXn+gHr2Ttkjol33gOWoGJDO6tNR4dk
j/BiRjPy0vMFr+biN+Ox83shUKP66Y1eNl/lMBXyLyi55GGH/VYNcaN/BqXGvbqZZq9JYBe8SXHP
QKNW3eTDjcDZH2G2Z3FF8OVu4ZYVVyicPjzdw+1GbwEWMcM5kCeB+yKt+rZf7tMWSYjnG1N1bZQ9
cKxInjZ4g50pfBAuFGiUK5Az9WWzsz1jUtc/qwhmryO8T4FyDOI68D9uDFCKct11fuHZDvh6wUbE
cIVBf7C7Q+C29hCk0ntpce1inh/5WDMAlCfLFx/t/Byjhe01Q/flTQCWAe7ixDECTIb2mMKB6NSj
q63ygSApMyn3a7Ti/bu1G1iO5GkofVxPZ6wWd0eLL3OXyWFCorgKdnCmCa846keo2CRKpN7K7Ay3
Gy/HML49OTTA7gjkb0FO1D69DkJ49+3S+Gfwjv2T9Pzl0sBl5zaKuH6Tw7jx6xnG5lAlxAs9LqGO
X4Tplx8wwgp+bZrP9RK12KFNF/dt4BjhXhk/Y37du9lrcwid1guCOzonlOJi5hAkWDyPHzYAW+Ew
N5GP54FPq+sIYvn31c2Ayxk2QM2n8ObILPrAdstse+r7rC/nwWbDEW5CqHd4vz7sXZL6OVpzuuzg
QHQScAe+WoTxT5qOpGpA/T5jCrX9CJNG1hO8z+rF4xZ9AkrqZoFSsQEH7jdsEjA8136mK4zDxjKe
guYfGzVZBbwEex/3FE1kysmHy9aa1uso/KCw82pqF670Nw3X4Rgu0lzosLbIracxfIV5b1ANGLPe
+Vv8H2NaHdwMaNQcvSQg151Z7Q2qggnQLopuN9y8l1tIJ+GakTqiXgwoOjjlLiVHzUh8MH67XXvt
ymW++UNY7GwUt1h5a03F0jjEsYJ5yoRWOgbEed+P4wSXxWU1+cI0RmNwrxm/IfxhcxlX2KmP5a6L
ZkILAyzB8RGqC7+M9mCCjwMjKJlVGha45+NnyCZonLfAR6Kj5TCOcPj0j01G+4cI/dgb1U9eJfY9
ug8zzjF3kO0ZCSA7YyTXVXh64jkGQnCpYWv+4KiYcQBk7x4Q/OYT8tAM7UlfvO0G7lEUOovCYPaI
Nadd+g8Em0YPMDVmb+3Q0yuFpYXfwnx0vSO7R4/LAL7tiBZlnVKX5mjpNW+AVPxqE71UyluR9/YG
AzykEdXSzQ2663348fKag4edYozgMN/XbBU1TjU6gLyfS+ZPQY0aGXUb54NDKje0L1jDzdLCpgtm
+Q3fnsBMtncA12L1WEaQvGjYax1B4ArKIAXRg+AlgmoD0/uDSGC+Da9geaNJ3F7zJBUPFnRSdOFj
yjE3tOvV2i3+IwMQHIZBPY0KWLyu/4e58+iR3VrP9V8xPKewyMVowB6QlaurOsfJQqfNnDN/vZ+S
dG3t7esjnJkBDQSppdpdDOv73riOEzd+iPN8PGfCvkhvK/D4idfHnW1MYDZFuKyjKc3dXSMAcKmO
qXhxkqX9rdPEtx/0QmvW2kIe03H2UuWXvP8XTOc0VRYpsNdqTMFfdH0mxIbsrW7Hyy4SrG0iJ8JT
acMpL2wCbNvRDgU2L8N5tGELH5GWqDN7gTHQX649K60bN1IV2g6wb9xJFUnpD0udHBLgSA6O0pue
Jm9MnyOECfuy0ptTRnTFld441tktMJYFmdFl69AOlebDsaMoLNI2Tv3KjtM3Xqp2e2f0Ko9Xo514
W2FwGK+Iyi3kR9GEzSoTJQRpQS5utxgtgNhAilOQZ9UoVk1XfrhJPZh+Ct2wteSiHuwRadR1p2HO
0Icxbh8kuQDeJmJ8SwLMX0mxHarZ4r+hQNUO7/mM6YcD7r+iCKEYkDXw26061ws5cZf4mWI8L9ww
KnefOoKca12zQV1KHk8CH5yxiNnr+PCnjsy8EwGaiU//6hAU+B59zKqOX3K4Boio6/2EWvNow5Jx
pWkZhOI3x5PWWFHQOa1trWvD9vLdolKVHhlWp3QMSMtwVLi/XLBM8xUP7AqWjA2anYYwgrR2wd5N
PTzVNMwWdzodgY+qrrJo5TSRV6wweWC/icqkyXyPOIMvZq1eMGE0c7M3eoAC+MoUiHlwFMurzB3J
jzcjQ9Ac2dTHL8z0PU1AuLiMJFePYzHHIzod2xq3tpiK8RDWaVj6IWly2lsJPrNrDChtzuHhCx2P
6bwWCeyAH3mVxtiXx1bCiRf2XcD3ZJpbKAjns56FK9bk46bAC0aZLVvdQOa+NFFvruKlMa4XaCFQ
lDQSs29XobnuTLM5TlZqvxtWCylUaG5h+HKhyEKhKLpNZ2U/tHmJwiRC1CQtfVo5Yz8fcheDseld
tB8l6GFAYXXKtG+2VsSlQ23PYkk6WBYKfStcO4NkipIiB9RWw0YkIRYFLHjobIrxlQvmbpq+kYf8
4jWqkV1/jHOHn00CmZ2VM5pqx7g7iXVuDvUr6Gn3Dc5bvMahbd3Tj90YfoKu6gilgywubXlr08e4
rJo+ZEBHH25l5yyeph+1OXm7ElAGbJy8i49YLAz7rRFGWxrRxQnvU7tqAek4lN3Q2ybc2G8eiZd1
MHiauUpU1b9hWUuvIyRd99zK0bnNUvFqDKXrl3KaToay5mtdTjb1AuPcrOikYhehee3e1Vot4OSw
f2RduGzMpKw5e0vxsJRLv+H5nwJpJ8aVyXj7bXYXZIn+x/y5cueemwrWmq8WdNUJC/dAqdfwqaUx
ZHQbdbDMQAROl8Ioq7Iqd4hm6vcBGc5Ra5PuaLrRDzgodTWT/KD70JzhC/4cGj/TPHGzoItTuhBE
4ljvlXVjpjutIDnAsGgagTxt/Gi0c34JvTqCEXiHxnCxgubDyPASuWWCSsgKwyPWj+VrdKMZFlLH
pgKkft9S2nWVI0H/snotfzWhGgnmjqtmCAZk8L4OQ3NsuEU2DNHxetA075YH0Lsrq0xd173ZBj0D
3maa9WKVNTPwNbncmYfmI2T7JpPBefCSKrmptLJ4H7UMBHRRJfwPnYq3GfuJGYz4y+Qf0vp/qmLu
ocz56+cyuZ9L6f5j+11e+tvaX3/opz66/xsFdMYlpeO/eov+RwEdah4gj/d/2by35V9L6H7/z/4o
oTN+M9Gg8rQ6HtYaCg5RJv9RQqdZv8F5GMJzdc+hklBcYs7+bKHTrd8E9XOeZ1Ms7PIf8a/+bKHz
fqNdiko7IVzXEsLDNv5Lr9I/KqGjzfNinvtvo4Ij+Z/ZcEE2MTrSFSS48+//osdHfJrrPaVszliy
anZDvZwllUPfneZE/pBBcpsL5IldePY2H1LjtQiTDUrTnebZIjDyyTN8VHDrSKEXdRK1GrUIHNzV
kORWnnNcVDT7YZaueX2bG3v24l2VIdgD9yYTmgawVUfzbVCYj03THWYSGjjYAQ4y16l3fevZx7JN
7iONDZPBmVb5UAEHU17befZGoK5tCNc5VZpRg6lV47U7mD3Hm6b5FIGRxNM33V1TOuGqmtXtPFMA
w2EMAwaN6GzySI0bW1fhsxerItCd4mrG57kC68WDudjGS854AxeRV4FRc5YvtB6ju6hpuBPtYz4k
1vXYGSTVSZH7jp3/yDPHW6t6bG+EnSw/LC1+M1zYUWPRs1VbooYzYtmuocrUdUIy4rFwx/TWFtga
80g2QeG1w2Ps5OXo92rSD5YKxbLGfGbdmWGuBXVo3eI/xgltv6HC1L+mJHPQXiRTzoKvV+J2ntgl
VnVrqiuXkU/nU83lBOMhT54jCOgfw8TmHFXujzrSrXUUyT5dWx22G9+r8vCV4dpAcTEZ7U2YGs5z
Vivp+n28zDdlneVnyVPBkZazOVqhI/cIWcb6pl2AFeLG+eF1yO/ph02REBod1rcZl9d2mgtANBpk
Sb7Z2qETjqhzCtcO+naIk0DCNgWyBxdEA5h7L0ZiutNH2wL+am0trqtctmbQDZmBiEyE4jw0zm1h
a+Y6X3TqXuwsSztfS2CduxC1Fjh/eoVssVkjFCw6NsEpP7A72teDx9WIKElYoyVerlVTnU3jwvXW
spjOmcscSjjBfEAw98QYZjDIUPi3LXVzN5SIeYkPmjdQgm85w1BpCxF0E+NcrIxwtZSE5Ccy9Cth
besFslAB9bueWq7nxo4OM3HxIT8iw9tKmEiH++KsRvPKTMVVkjo+RTN+0s0vIKYnRK3r0I2PRW+4
K8e117R0rPsc8OwChkkm54jVK0oqWBYnWCLQL46c+kTxzbUcnC2VpoGbomHL2weHlilLGBkMgHFB
xKbzFMZBZ+87eTeU97XVbKthDkLjM5XLGkUP36d4ETiE7/q0v1YD6KhJZC2JLJtGXppSjSO6Mmgn
RfJGsZrKjO5jQiyqxMAHkw9rb3F3cZyoXSaopW1qrqrmHQkVLPZcqs2QTcesmugxcbDtY9pArT3r
wWjLPcInsk5Na7mxIj6XGQsDXh466xrJ9j2PzZWe3Myh4bviLYZsIG85kIu1ZSEJ6t7byxwF6lLs
mZauDRcZd+oAryxH0ySNPv5h8lZxJj3atzKeHkcqcC9jmY9tdmuC9geOatYqch6dTMUwcki2Na99
U1SCXkXJPACfxT/IArvJErjkhb2M2b9+ITvmS4O4Xtc8jXvD7I8TxAzpHuDb7XsGnalr0wIKon/M
RTqFp2xRkoiWtt/OSaGy2zIVapVqrAs+81eAon7riDmWPt3D525CF54wCO7bAmPHJqmUtkoGJpk2
j9BcoPhvwsfQQ07usJIwOCN5TFeamNdzm92HafQda+KjmPmq9MhNb/NlDBbCnCs1EJhtIwxInF67
M2fVfoEv3wlNqLsmV7Hhh4Z2TqKhlGuVebC4A9lGJ6jXdGUQAbobq9KxffjFfRhW+hNV0og/yIN/
YfQYAsNs1ForFu+uSJI2hu5a3tOm9U6mjDchOW7MZ8aybqpW992S2indMoEixX2kGsypsfuC3qdn
70+mPeqOHvBLXDVxEh8iWXkHN0TYgNWkulKIxCCcvHVSuXBd+YOejTdZPYDcVoyDS5dd1apIrlXR
8e6PHp2ZJ6MU3XOdk62WvselREEb3jsXfAtpyrcb27vQVoeiZXCM063exZwq0p6O4VBXaxg+tjbj
5Kb9Zz7FbYAcHwK3TG8bXf+stSYLqOfh8AEnzVHUBmhyCNFO1x4UHXtECna8mNXadcCUWFTiQIsK
0/fmwvUzeRFQ9cYYAEJLH4PHp9IxMGddcZjYM7+GMXO3Vll8eU15GNOGJLgwDXKIyypnpypEtE5U
fp7z+LquoYiTZnaCoYjWKRoLljgMACjszCd9elqW19a6aJRiP+LbbsjmvNx0zNXPRFhdZQ2nWmei
ju+nnaW9xjis0LWHvm0sz0AS20R7tZt219cjruXpIdTwyBZNXay4S9Aus89azrYXxW2TDdBtEzWj
No8DlVGmM9yEpOFKWozialjwGMGRU42LZqs9GYsA32/2Y2Gu5iI7UUrE+hm9KFM70FR0SLmJy4jt
sEuO5OMxD+tDIEPxpproDKO8N+clyDFrOf1zPGsHQ5MPGkAL1Jd2drziexnu69aJNvqgUlSm8YW8
M3/g2F/LxKIy893s8bskYPwiDAM1WfemtF6I88udbDfk4clm9fSagjcx2YklKSUVJK9vuDCzPYGK
fXTjGWiC3ChzfWsWPOb0dTtthzw/OkXyOEqVrPPssybRKqystdFWK7DcoJ8v+QzmuPGmt5i+JMll
R7Ntkcpi6CdPDds610hgFy0JUCkBG1TvoDcSwHtR+xxNrBzz8zxGWwSTmwmLETEjqE7FWB2EQSAI
Hra7ofZ2wzLdot8tSJCCW1be16XEgYj+rcoI9hKOmvdWLUUQX7TQVYUBjdhmJwq4NYI5i/ZlPnMU
ordu5jVcyErYD5bWvDeR2MpEWyHfPYcihl7qmrMSvS8KmoCaPHDQehVajbYgCRzYamXWgIa0BCOb
CowkPbktBM+S5a9p++1m9nkq2hcDGxxqvJ2ZWsC9y2qJxiwAY14RxDl2yT50BgwsC6pH6tO9LS4k
Li+Qhpf2wBoRryrzioa7q1l4rHR6eNs7/WM5So20mNcl78GFsnInh9w5Ti2bVet486HLv7iUdPXw
naBgmPr8xKNFjlJyUc8dbDBo3xvSM7Q2toHRubUHKv8clJWQiNYJaTtrV+ysofvvQgTdXIn2rmbQ
GLrhRos4Fieg02jcNwsAGskMK4OiB33CqDH2/ijb+0ni3KJBDBuVSyEfcYX9CjR82C2t+eKhdnsY
ChNwxWq9I3QiqV4Dvrdy0qwHpDEvevngLROZT/K+LKeVNRibXutuI7c+YmS7cqgmG1uDiZOCNbNp
D0iOfDusbyFa79x4IC8kfhuFe0Ms2EbzUMJo1LmIrUFOBObWVWa2V/noPpjSHDaL6L4uL/RNbuac
B+WwReCIurZ7rAuUBktKa1VFOWrleL7g1PYitW4wSF2WaGfAmzg/mxc1Dvl1myK2+m3rHjLMCW4d
76AcI+D1WIeKtrjVK3dlIT1FPfcZNh9FNMd40+2IW8mUULv9UyHzVwDKN9godbCcbO16Bq8AduPQ
SJ5lUZAKR4WVw7CIUGad8F4YlgLbl2VwcsSp5YP6v3fWEPRDdpYl8BIPklPEAZDDWsmRYiwbHveU
S3U2w7OK34qSgcS8zsiYHwptb7VgMoPByWwGNWEHWiXeZJhtUlRyHTkBIyhsKsq1BURSUWbg16LZ
lLm76lC9whBl77Utt8k0r92YC2JpDw4dzUUMTk9UL/vnbpL9CvaRm2esgrwyMD5oahuXnBoJ6qzM
ws5ROmrbmZj2TXXn1G9JTm4KzUXOZjHvEFRjkak11x9T4uwcibV/Dog31veJcAf6E5Fw2RuFIDRO
+zRws/SpHjrUYs4OX9rZmpFNa9mHR1YmvszWMW9m0/nQw09w52mL1h16JTn0+rMsjXcrXbhn5AMq
f/JOF4dT28GDqAE4ApBB3xW1fIuUrl7dsOYgLUBfNX805u0CaevHBrB63TT3zeSoJ4DO5PLPyH5r
p8raYAlkhrA7AkB7RLJ5WyCfNJmvZGihpC/sozTTD82SLyPvZz8kAscn85Nb0h7WbRjfGLP8yNF4
rKa4BsByNjgUl4M3ts/kGd6Nltk8JyL9QsXiJyq9wsznG/pIdHh8a82EdxhVfFa9+Gpr7dDEOb1N
JOxZqQM21nzV5ohrDmvZ5CIJM87UEIP+p6h+2hKeU5RbTv41FsGrkKP0JvFY9wyiL0/FgG6CUk5v
R7e6wXSaNR5oUJbgEIBjwHLFpqttoBjk/lL3c591RrvxwMZfOpjxN1RNuD+KhcAX02ivbJyjQVdp
y5sWgt1RPqRh5NLd07Bo3s5zLRRoxNQgQ2zVaG86TIpXEiJyxJ7SX5xOTpyXSCIX88dQRUjknaQY
zwil++vQajQ6MnAR8kCVtb2gi++BMkO9oaFUJxm+XLexAb1fMuci2C9SrS+9XVLih10BzobWUy5y
uwlcayCDVqtm7YQnLd5ypxHmVSzgqDGBZAzc83BT0UOS+zOv3ADvRXz2YGxZvrVu3zUoZ4aW1hw/
zSIYYAPfU9BlOBfQZqZxh53T1KEwLH3AReeE5ZrcG/7eZLB47nmPojpLkfwFZobacZHuQDV5qIAh
s6VNUl95Bf0LeggVjnDCBKFLGTZGnZc3Q2q3s3EPmGcHoBwdXGLH+6XVItdvwznczY3THL0+8wDQ
OAlaaWsFI1lJsZ6o8UqBO5oJePNUOmfVgYvGtqdxBfmXO4Qhgz80UXHqw4VfvnfT6hYIKZuxG7d0
oVy7umbZmwagd3mwyJpNV/NkaWyQCA/82dPjfV6zrq1MTc1PmP4iubFNnqWGXgbGTohtO0EeewwX
wQHmOIpEmsBD+6J/uhzLYt8h7agWdK0WXO0uWVKBM9RCElGdtEEWIdS8yxe1V4VXZFcJBv+JaVdf
hkAkC3Ifv0ZG1ZwxANXjnoQGe7pPeivTv1ngIuc7LogiHAiWMw8A4vb0ksfLeNV15rITaAShCnBG
BVPjYrpcSlu/q82+UfRH9PpR6WRlr8jXredt0ZG2ubU6t4l9gp0AKrArX95nVYGy1HbdyrdxQVgr
FA7J6OP1pMJQeGT4Yc2xuRb2krQnux2yEAWpBmyOC8X6KC1phkHReV1/UFNhFRsMX2rfWDJSgayn
wdrmIRp6NLwWgvOyF851NV18fLana3c2cbnfmGL7D8OQxi1EfftdXkgXbKHWqsNAsp3IyD9UYihf
KwxksY+821j2o5iFEfTexZKUZzPEsFUV3bYwlvouIjP3MCQqvE2UUhH27MWO8QiHzcaOJ2NfzFkb
WHUUv8S0rh0HlK63pKo2a1OMDmpKXgODby+K/QHg+Luzlbe3htS7r6CE7+rYLU90N1p4PnWL3a0Y
9UPTVn2zttE6PndjYt3WmAsva3cCpZRZbdMhr7ioaHHUzgd0edXl6o8JgEhseTfsTxaCNNheAjRy
zFXQY8h4U8fcTI5wn4nz636IxuVeHxXBy7GMivvCkfK6iBttU6ezcczNkH1Bv4pFBOqFWZUCTXhI
ckZn3nRTI2RC+HZo3Ke8Ll881ucDppXwXnUN8wgBFx5Q1gDaZjGMn/PY8F7afub0Jv4q8VYzLpP3
4kL6DTm7cdK2+if9h5RGdQPlqEk6W8CMaHH8pIrK8yL15lsPi+uLZxizSpX80BIX8mcal6HcGl3L
EcP3bCOyjc8iE4CkBe8Xhvaw6u+SOscKIdvQRNnXquai/bbdq65y7Wd9IlsX3ANZeCUHHegHhWuA
hBa+u+wdcAvEJQuYH+7GRzDXEe3yKIYdWgQ0ZKXJkGxeS0yEvk4C+7YSFH35skcr3k9ti5Qoxrs/
hdZNo7uKZU2We7m8Rc3d2BAarFwpkOtskU9O984g40PNU3iQ9iLpherKiwO1ZHzW9PhbT+H/gwkp
wMHImvAmDF3zfpQFC4IJ5W4UkKWTiFh8gaDbTdhb0ynrQ5O1tbpDSz6fkdwrHi7pHq2B/Yrvu7uV
vGEYO5piPU4PMgUhoPu62mVebfhmV2oXZ3/rI+y7mOoqMR1TqYO/kAC2yWSiglrm3N1jgaXfUiCq
3Zkgg5PIOE5hCnmsspVo8OTM1n0jmITLrTZ5R7LDvtBcbdvMRC/eBk6bIamZd71nMlQoxo5FrYVa
+itqT2HH8QwFFbn/3JxEnbqX6He9bIaTWY7qYDazxfKTyi8777TnJJRRvhHliBIm4+0k9fVg3Ki6
i1/sNjnOiMM+piWPTrjI5Y+RwQF/NYEyx7oy0pesnFESmzJ71c3OPNDvunKnqFk3iBkwHCl8WLsh
IrZijwmkTZgJ02Lacn/m0X6wPeMlc4rkS3ZWdJ2mi/w0F7tGb+ygHXOwKD3itdFfCVGpzhKZYhhg
ENPew6Z28Otp0z6K0v5BX3TSFdC0DNezES63o0MK6toVnf2RNGZ6MGLGWH5o21OYtROTaX9VeuZc
RUxI+ppE2uG96UzgibGrr2WR5Tu3tgTq8YshBePZttCEr8nidprAh3oSYmcTspJYcBzrU/QyN7m+
HSP8yx5JWEFeXoccgSvsmXZge2HoK3Tme6HkpuVliieXrK6MaS3xLo/khAWPKJ7TQD8Z2HONtm0I
j8BaSeDK0F6bGR6TIQTjXXrPfhqXaY1Sc1cZWvTVObgAzLLFwhKna9X33a5UtrlKF8ukHNe5Qv0z
+qjC7nONKISya4ddO3MG6XjMUgBRdOWGn5Xq0TZM7HRkGFyVeo5QtOrstV3Oy43Tlq9T3Hwnw7RC
UcKugl4Am3Zx6IHiseBMJR2m4WHo8ict09ZS1fLdmXuApSjRNjYi+L7uySUt1L5ysXABqT/qNjd+
Myjnui8SkBYtbzZgWuu57xjp3IvvPO2ba7uy7gestugplwoK0VEfhlscISNWIz76rSi11xqzy66c
Jp+g6XzjVUMTaLBDZEg4a5z8iTWyXHjGripa3IfdcKtCu/ZNlGDQSLmz7t3hGQtfw3NsnQFtkifG
z3RbWgOqlUajF/ci8QnblP/NfOdKEmSScoOxtdwMg1euTb2cdyUO2D3UKKltgL27uWiG19nIckbr
BrBChtpNZiH4Lbdtj8YcaJc0JpYbac+3eup1myFMjv0sw123TJIyABRIvmg6J5gwkRFgisuM0opr
hD3AxLGOlplnqXQbjrdiZQPUueMncmwLwENsWK+rvY49zJ/BDUdCRu4ymOdO4OUywmFa47xdw8a8
zRclY51WTEx992wi4xO1V2+oTIJLM63xBlsjtwdzWNDRvRcI5fAEIudrp26XmWCPaEObW7QQgsl2
OkMpoFRy7WSToXm8ypu0uveUOHleq+8hlR9afcYVM31Nk3Ooq/roLs4VlDDt3heob7zkgQ/Cz8s8
u610Z/oKAe6wlTdnZDCkiMcp5jGRZmAUBC7w3sVVm2XZ0c2LhOGDX2ZExXRrG+lH1zu1r3jSItjF
leeZwsdEFMLrhOe8iR5NQHxBNgP4vcFk3+8dgQitTW+hCHe56+yiKMmCwZ04nUbGL5nv0rZZt1qP
1Lpbo0t76YbFuZ3rPpDNXNwmWHzey2lw7yzPQMugeNMxLYnsSGEKY8VkmA8Tm0CQZURyjIvpN3ZZ
bOhmB3CDZdkOXdZdjY48GIB4wSDGc0vJ5pOHNOBaae3GMrr4jr4IILfOnYK+mtD0DAiAcSmjaIdW
xDg7G6dxxFAUEBe7F9g0SzxAXSbeZoT5xOWgxos9AyBw3I4y1DdlLx96XiWrKST0oy/y7mNKZodh
NCVPpS/uJLJlUSxXrm7foWz7MGS4zXgluoCAXNGD7Abf8O7TAtYmjEe/G439rLRjmJp7zJP7zivf
qnkM4mI4jlreMYg3HZ6KMiU4CDixqjKgdV7sHjkXYOTiE/Hhqsr4bZKk/tKlvCMc/FjK+DpDFUk+
5EQ4DQJCtqV5Z0ci2gxG9jQDPg6RIR/73ENoXmO+HYmmyH+HBXkQpshon6Y5aZ8nIovSGtaF5k8y
uchv2ejRYh2dpn5NQmJ7ygSyAIYbt1A39RuHkI0153IcCDG+OK3zjMrmnnU2e+TXyf2WmJOgcvfo
Lv2UzBreFdWqT8IraR3GqDomAEg3Yy9iXCvWdRJ/GdlIFk7SgsvU84DWqwgmFsLXeDCmj6aZrGuk
tN1XHI49rq5EkpE69RckPa49FWg8gibdAICkZOyZ3m1eqI4x2J28p5AVhNhOzdGu5Yzopgwt6x0l
fvyS8ae0+aHL8+RWotEC5ramXRv4XFZVrmX5yijmjhGmyFrUUWiBLGMEdVbtcG2wnhA8FYmTbuNT
XjUOhJSZieXTId4aDM7OvxlGiclYkgFtV9bzAst0ZCahhLwEDP4WxFO2zEFxV45bSmyMIOrs5FX2
4zyeFFVFgJttQicIP68TAt/9maT7T4lATvFnU7blj+5Xicfn9G+f5Dg2ZM50/3FdfRf3XfP93Z3e
q19/8v+iGETgqP/fxSB3fdvGhOF9Fx1xMvuvf//X30u3/pCBEJ3k/sa27Fi2Z7lCIC7+fzoQ3fvN
piASgMWhmUK4l5TgP2Ugrv6bi/jWETYMtOu5l1aXP2Ugpv6b7lq6EJZFwo7nUen6T8hAfo+q/W8R
iGlLPK6CCcQ0DNPT9V8DOJXERTgnHj2h8NI0EBXkLgUhAX39y2R2PHDDklREyDFsL82NEN1i3ynX
TZKdlzTezA7BtoLPUnrgiqtRMvHsQKg6Mlt4h5YryBFxi169fIrCSy5WA2U5M6CkFxdNZCv71mTr
VxutzDUc7npRuA2Gaksrpxawda4jQJIEO/O6ro3+zloGjIaeoYkbt2jaT5xr2ozcyUsOBtkOvNRb
QdgPYVW2ufXCehSAw731oveyYyFJWPdX5OhZ6DsnXotIU0ee7DhGCTiaXSP9gmkJ+0bsRO2GoNz0
TgvB0PgjDFW2QWam23tBTEeGoKWlAjfINK++GCDZveb+b0Imf44d/OPaWMgOXMPgQrvGRcDzF4FO
rRWDwXfmYFgnHaHx57FB9TIslXfMU3xIq7/ctTd/XPR/KfD5lLi12n//119Cey+fZxk69xolQvxl
/trxquKw5ZaD9QOfTTg9jSHEJJ7YoTl+CIOQA3/p4jo6lkU5Z58LE8fDUI3tyzy23AJz3E5/1+33
c5sEfyILiRTaKQRF/A2aqJ+/gRawNglDsiyQudAyDIZF7Arzh2YQ4iDHhXSxMWrXSOBIMTFqELR1
kaMw+ZsL8XuV61+fEiLo8PFDE5K6YfDAXrIb/3IlbLvoCbpQMwVzqssIfYtVaVynxPl5+Ds6OoLR
0yoCw1z42uMU2vJb6Bn81qQZHAopBo93GQ6t98Qt75qc79MQERuHTrYiBpkwN+fO7OQY3Y8KdOnT
wk9UWYFARUNW8z++zD8nZZo2FxhF2uW1Iqjl0fVfehZE4sKbdFaFDxmg521xJDOrHcks+Zv76ec0
1ssHWXwIGnbHcQzT+f12+8uXZhVScXcoeK/ImTqbKVifnTMDIaqVAu6cUdLCovo3v96vDw2fyiMj
hQ4L7+mmg4Dur5cqR5FUFXZ0MUUAG/hRWs0baZdq1SRe809FCvMbWrzdXYvHhWREYf5aLhVKQTpV
ivvHV/hxq5UuU0PturmgpoGeOss4dv04YQT6x1fw51hrPhZRmPCkwdNh20Bwv2SedmpwoaNC+5JH
vdjgL216k6uk7v3CU+2TPjdYbHK74sz6r1Pt//N++B/fLB9r29IWtmtICIBfHsbFyEfgMhNeyBTL
UkOajdOpB1cFG9FL8/Mff9rPcaiXX9J0LN00PJOP5bz75ZdEvmsMy4J+yV+0tN81TeVsVS/lVmNv
v2mxISOlk8uB4LPpb24h4/f+35+ed9vi2/WE7jioI71fL6xSaW3EteT+aRHNspulntkWGJmLJX3P
LBfbF4Qpf248xAsivChlvSWadMA02PlpJfDekSrQ2QT5lWljzzfOlAzFaR5kazPs95lxXeMeHDkm
U6NLJqT0CJ9vR6zg5VZxgfPbkhbSbmOP+kxxFUxKPd9VAMcLYJSt2beLGuLlxyVZwRp3orVTONxh
dMTyWMeDNnyHol7Cx9EccRX7CdXg6ckcEbSd40Lo9W3hkQOJ7itEfBOMmQydYyocllmWz9FVwTwC
O53bsDTxcJJd2SB9W2Jj6YMejNp4xtnU2cPeQ5oIz0h5i5c9RktGLgNKhAVlfOXQSoAkbpmWl941
MHeGg1VYODgrjCyBcPpIc/dVxqh+7EIhI8AKlx3ThjIzd/w/Qm/Bjz6VaghSPjn5IKijU+y2ZI2u
MAB6vDpaYWtueY6cxE1AgoXtUEpSTXjvVt0y5Ojvx0jTCPfrHaTo66xGtSpvch2+wPxRSLsYm11d
5axCq//k7Mx2G9exNfxEAiRSEqVbD3LspFLzrtS+EWrUPM96+vMpfYCO5cBGGg0UGruAoimSi4tr
/UMh6UNQZddMqtPbDpIDZZtg6qf8GESZ5vxxtcztvop6SKa/iW2VNKXGIlQl/cWyxEEb7fiKOgSo
UeCwxqA1f8hsVLtT0xzGf1wXAfoTgkfkJJsc0Jl40Ma8pE4SoUlY7JShj8M+MZFLTTYUqzsEwmIn
T7+Z4EcHHrJGMZxEB4P3bggoBmytoGyR68t7TXu0Sf65fbTcDZvPMP6m/AO5S/k3AxTlfgpqbQiB
W5aWkTyh/hKE3Omp3qcbOxknnhwU+SFa5a4raRVMTYGyPKgqNq4dWScHMd7I3kVIW41fp7Ie7wJX
+VAWkM/jdxlJqrZRmcWDdQpVXn+J9MxwIUgPuaORHQWdPf9E2sJH4qBkySBJoeBnJofBQB8RYmgl
QsM+lDkqRuUO2k8IlcsJLGM/ay1CVTrAt/sBYRT0/5osSXkEcq/QlVPgspwAJJhmoVCsYteMvygl
s+4fJB7nqdtWMBjDI9RBLWTrOkY2eiA60hJtVl2PZgX9bZDVNxodpn4q+qC30RJ1fXtRhBhTa4Hh
mrmggtQNrW3vAlMDZ1vLyYyPEvkJ2AtlaWMMM2qJLj44Nk1wpCLLajZ/ijqg7cbihiVqBEYL/Sio
E5AICdXRrT4MY/zvKOi2e8hmVt1jKRC2RIjDMaZ3dLyGaGtEUuurLR3JSt3REunHh6lQBuCeQcHN
MbA0iP6Bjxwk3bseNwCHegdqvTzq2BzQJssIerTzk6K833z1ozaJBNyXOB3p/kAwQ1EONwE3/Nr0
dAzvbLMph+6UKdO2jxCmExl4zpi3sGTqKdVoT+gZXcCPBRQipBXTRhIpYBYYZvp9GgbRfqNOQYOd
cq6h/5OpTu/ulZ6B+tJq2aIW44ftJxOtYvMXXTIFYeH6XXGeafCCQt6PYMv7xSXjUGvbJD+3wkRz
fOVV8CC3aIY1RyoIqBmqSt8gFdjfuCAuxxPSALfvcDuQfzurFCrWIUh1PXrZiT+Ed3lYNHeFAgvk
SIL0PMtbuvbnd+EyP7Gk5KBsFRvONVei/Air9X07OK5XJoUDetceIRz289bENOTB6eCzFoC6d5ot
ixs53OpN8Dy0TZ+NKgXBU1jm6hpG1hBbGTHzQOvCJjwlhIoRulDq3+t6WH3T7X46pnAdrG1ZQ8WE
WDig9FzFTbKj9ma8yfd3SQoc00EQAx9PlMj1tZWqEUgtcobY/xtOAWrnnSHo5gFbfMt2YhQKkboF
AQONP2VZ7pIIvUhcFQLf0pr96m9NldTYJGivTag6klceULXAccv2Y1/d2FPrp46jhE0GuejIqOUd
tlpjjGNGELWt/7filPXbpfyfHGoB9djjjT70KGHBz9+2WC0928y0R8dHpP/prVMXip65RfoDIwR2
yPnURwtfVEeGS+IT+jzIDiVNZXrwOfD4+l3F+5A6q6ykrG5Mf73FbZdmsu0qIpfgNK/JKJQnJwHP
As3GHi2XjY9GentwRGd8yomO4aFA0Wozi7m34WdZ0f8zmCg7BX+Km7ntss110+adooDtO46w5fm8
NREggGZFygMwod+lUlSnQAzhI4L04FCuf+PzPPp5LAo76JEtdRzLhMdztr0gr84S+h8GLsJxHwIy
rc1oWckHDLnH/VuHEsyK7cRelgIM3WqoDkrzBNbLG8JAgROAMnIfFBrCOzot6xt2O8vv/m/S/Bwq
uGBtCNpguKh1ifPBJhEJy8qD4ECZ0TlC7He3SJPW1JI7kBJOjloVgvryRkh4ZVSUZniWKINnGO+T
81HRAiX5lXDzUyttPxZCDEcb+9GdGHXxGRB5skXWGIbE9Q/7/Eo+m6wtCBO8HEypwPMuFcKXMQIs
HWmIQPiiULSrD1ncgx3SxVSkG2FktufqgeYHW2MuMAhJ0zIrts2ELChwzzoObrk3XmwpSiMmkxcU
KkxupdWWCroeTrtNVgWPBklolDfr9J8e9SEQyGgEvvWTPwcqHrym5Aq01n7QcR0aAGmaig5F3dde
lGTVFoX9YWtOCVqiKmt+d3YEk/L6N7+4dUGC8AB95s4RLp6NcV+EZdiuiGFUfkNfYtQ/x1IMn/S8
Qca96zpUmg0DBf7rI57HZHa00l1BONS5ACXBcLWjUcbTwE0M7SEYDCRKsuA97EtFG6wtv7Gpn2jo
5p8yaEcPAencx+uDryMiy0jRi+NESY7g5K5uXriaOhJ4mNpMyO79SHDGpFBZNF9SU4CSyRsUPrRS
Le5u4431Nc5LRMu8hbC4YUmlKHeZ9uoC9INcQ9saK4ce0NkBKVUQ72Pm/qqRSjtOkZlt56FNUJgr
Yev13XBnJ7Z9SHTL3anI0eh99f2u80XZ3FiQi33ONpJ8GANIgkGoWe3zAgwsQl/1dNAAXqGe1pVo
Qcw/QOzcipwXX5+REKWTpqJ4b5rrYgeS7llXNMiypFGNcAf666c5bNpjEsOGaLWweaDBboONDNrm
rUGboW3B5Woug8t15QP1TByv8ec9UFUjx7P6xbYlRUydb/v7+h5bmUmz0o6jTHJnl0KLLpA5Pw9j
ptYArzQG48AXaPbYr47oKtXFIc+c5FilNnpmwkej1amCR7Q2jQOUTXvr6LX+uZwn25vT6puZAQIK
eKht3cQAGp3AOsrRCbuxK89XhGzblVzRdCksql/cm6tqeIsVLwM58c6KLGmcUg01v3818BAEgMBP
3qtSNZ+yXkeXFSvuQb+xKuvhCa2uSV+Z3UDxlDB0/qWSAeGNVFmzh4xUj8txmX+00DlLkN44UEFI
t9jNuqdcA2pyfY3OLzjumGXgha1rsBlN/fmwvgh7VoY3pY1XmQfDN/+dasmQ7UJV6yMKHqrUN5Vp
9/9EtIu+Xh/3PNwu4y4PKvpVrqsrtsYSHF+Ma4ikQBZl0r0ucsSBojvqYMUoDsAyWOlmSI//w3is
MQebxxVVv/PxygnBgMKnlG75qrlXs4OSRUwXp57jn6Ex6jfC62vTE0sV3DVofZEmnQ+nybJOO2Qr
AcMWLoCDmldbG+LB0/EYp+yGT/qNnOHVESnXGiZRndVcdtiLD1q0EpUjsndvMPUAnlQlDhNlQzrA
PQq6o1m8yaj4PwvIuhmks4Iwvi4Tp6bWg5IXfFATllMQTv2ngf+yw53d+R+GkkB8GIxUyFkbYjqW
JH0W/uzNPmwzcKAagpjF6GAsMframy6B/8yL6KgcOjGUwsXqJLbGEEwYYqOXNozWAyIbzoNd1ZgD
Ua37dH1PLv/Uf7O8ZailEMzRI6/lIlSrPZkNtj2DdtU90btq74YuMCnLr74iNqvelD3/ZygeXgR9
Q+cJts41kHPJytgAWpTYTbm3TGRKgGM6W9QmRk+3wmJPfEluxJbX5seLelk5lgidgvMt2dkhwFGn
1T0HmXAEoXyz+DKag0yP5EUwXq5/zcsQCq7LkAQUMnUC0urICRf3l7CPBDhSraveY01TTbhDtLh1
b8a6kdUuDYU/gkjNLf9zNdTwyW9M+DKYUkFY+tzM16QZv5owEH9tmvvO8MSsNbTnMI7J0UnyKgoB
2zJWYAHnOH370i4vPYKN5O4C9n3+lRWcNmENDFoBI9svJYBjwG13P0XK2FdysnYZsoRvPpLUMTj4
FKi4NXW5RKMX0YaP25n4UQDaje2nXk8Hz5hyc2tlTvP++rK+9k2XRMmSLv0StW4bg3ocO3wtpKdL
knGRp92RdxM5YprMhx4S9UaiwHqjMPXKznUcCUvFdVxOxfplG4EfiK25kdxOU4gWeZFtu2pO7poU
n/Tr87uM2ywZ2sLgN5aG5nrPRJJCrmZPhoe4FqiaSJOPg4qGB0SBwk+pyJIb470yNXYoeZ9SCzbk
2ebhxcpldtHD62A8UQQSkdh2xN4n+51UIAKvz+w8z3+OOWwPR9pMzrXFOrWgdzQkSTfNXulG7RPA
WvjwOj65N272y2GoPFC1o5Nmk1G4y9+/mJA7N9lYwxPxkK1G+4BbfpGKK4T8dn06l/GFugqIGpIk
ikjcDefjODhhgX82DU9PHfYEgcibKQP/1kNEPHq/r/fUt3ovxpjjxpV0uUUWqI5lGYKmM0Wk1UMR
sb8WRNVseD0WLB6Utr8OvYEHrRffqSPaN/b+a6NRmaRBiTahI9aZcM67wQjoCHmjzCteXKoL9u0M
BVWmKaBPiHrNG0dcquumTZdbpzxokRCef1lfqyDCBjMUBs0NUX8y/nRC4XxT+qjSBcONr7k+AIzG
tU5hDNALsChz9TVz3MncQnfbfaf1+rEiJzxoWeEjUpg68KSub5r1x3wejExXUnt0eW+vgrPFU7UI
Yffsy06EB1G62GRnXXWa+2Dc6mVh3zhz5zWFpbLM5IjLCyCMKvOzZ/WLw+BEOu3d3mz3o9Faxzwo
oea4qW/tpi6L7xmveefPtX8U6Lc98f+qN0aXZXyDHI39o0js11u1SUid8IEAqxykI1oQIIkn+rtY
ttTzjV1zsY5AMExOBNsRPAawjPNdM7q9D/5BlvsByebv6FCW4Yey6pr4hKJw8uH6Or42GKY8XHhU
wDiJq8MvQaxJxOFIk8o8vvedJN+7BR3S1oVf/+ahKDcupQiLzemsl3CUfmdWNiIOsxFWUHfcAES1
5hfQ54uhyv9982hc1Bw+7h5Gc1anIelsHyAYZy+gpY566Oj8s5hV7VrYo5+vD7W+ySmqcBsAnmFf
8NhegwFj1WAX4GP/mfltC8/dPvK0MPc2QBgc7mW8Lcu5uLEfjWUXvMyxGZTCJXkvFTa2yzq2oDod
+7Tom73RVNMHDT+NchPadXs3D/R3MZg07pXofA8EnO5vKdVNe8hHkPT6dsw/p7nZIMPvooTw5m8B
N4bCOe9grsaL8pubYGyg6OUL0869fJzddFuZxYTupGPfYT8Z4f5kBulbh+WfQ5WL9BitSEEh4/zM
YE0VSJAiwx60xATWD1ChCdcQje1oPuptTdHBaG/czxdHZxlzgRmyErwE9HV0RzZpDJMC5fwpTf5G
EpPQhnwB7U29eetmXoYygeqx6pR01hkH3sZFaKH3uB+gtm9whkILCqcPGIuIF11fQHO9rxiKtz2H
VLeQWFv3CqN5rubKxrW3QRXyMVZ1CbzcH24cmde+Ha82UqjliQi873y9Qiy0hOiw+1Ky6k+jSCqv
DxsNG0YNE4jrM7o4nsuMlk4HRxNg0oIXfplHSQvGTVUG415UAsKFhQd8BVjnY4iEPHQVuNspTpFv
DXZL+F7QdMv0eCYuSdeL+yrykxFv4w6PAVyzdvDv0hPhZ9obIrtlYfbK/GjiEArY+/R213mNKKc2
hys0wheb5G94iGO2RcPL345l1H7BaW5En8XIfl7/qq+s4DMMErzZUl676DzCb6hlbQz4rPZ/ZVcY
Dx3YFYpr5nSj5PT6SKAidcUVxRzPP6WJPq5EpZVzFunBHYagRBS3cXcZ/fMbYWSdChNJmdR/h1qF
EeWHGjrq07B34IsjIrxwFPvSb/C4lC1wMFxPNQhRW60uhhsJzgo8R4azjA00HWQktXq2zfk0a3SI
Vdlhlta27rDRSYmPMPTCD6ka4dPwXuoRC4ga61Nh2+68sZ3J/aCj1f9eb+oGxQYANpPrl7sEOSk6
wSUdcJ6yunbjE70SH2i1c89xgdu0+Ze/f7GxfR6PrkmVcW+07V8jT6cvvVDOjfBwkV3yLbhOgW4A
2ORBvlx+LwaZbVQWB5clb3qVnEqir+fUvnxw8OHd46Rp3Cg1XGSXy3gYn1Bp4HEg1WpSQKpKgmrP
eJUpvKaloy07M/Kocy0u2F3jET9wSRgA/CPDlh+un6XXTrAk6vJWZh+QG5xPtzPnBF0GgGyVPabv
jMro9UNjO+M7VdSzg9JX2r1vrRatr+vjvvqZeVgCnVjaZWvEBgqLw9jrbLkUfMaOF61z37RK7Ows
rdHsQQn4+niv7HEbjAS7jmOMXKe+Ol99A6JxtjHbKCt0kxFgsuM/VDqtL7AhcLbq0cjzJjC4v/t4
6HclvJgKVTaz+lNgQQj3KSxbqBV+2u57fYyKDfjoYhc4o/Pj+g+9DDlsBh6JlJ5YD2Az5wvSFH1G
LRqepeh5lJb4/uKUjrOzsTUor/g3cvDLZVjyCHqHFIIs4unya17sdg6btLH9GPYy0RE5LsL5O/wM
oozfIn7ka8aNgPraeCY9SkRROcLk4+fjGciJLvaA/R4J/X4AGDX56dcijdBfw7/SBZDFOhU3Bn3l
k6rnRz4FaAngYXULtyYt9U7HbRTnluQw0177pgeArZGBjOPt9eW7jFGOIagq8Fpkmuy18wmCoJsc
+OoTUp1d80f0JhLfCMR/uz7Kojd7noKTuLwcZvUdG3Oo8Vuep30PGArnpjZ8Mmo9rnjaCPG3ko3S
3hk4EIFp1vruG/BQieKom+6LBN0wPjRN8es/6eIjk+lgCbrUUiiHUxI9n3jK+04W5Ame4TfhLgP1
dIczEGrzvDT314e62ESU9R3QdeT4XFokV+dDBVWAPnpSW14R9R0aboaJm7uOX92EWfRmShDAe/OA
2ATwfqSBgfrvulmC80/XhsoQntNY+YPOuv8jYe/fO25ovQsxXB5v3HQXlwIZHB01/qAKZ/Blz2fI
yw0pOWTovNHXi/cCofBPukzk3wBFsRCZwRpG1qjTPjkFnatnd02kzTd+wkU+sozuwM2gEbU0cFc7
jGQPq88EHbIgD6vvOU3MRxQxuie9aaEUJ2Mc7JoOVZQad5obu/tyK/EthcurjGoqZ2iVdalw6Ezf
hoNKS2XhNFlus8dJsTsGGQLaNzbTxQXIPC3qnDrQIEE7bLVvS6lSy5wxhMA4PN+h96t94ov+zaYg
2lnQ6u7Sweh21/fTaxOkZ8DRBOElAWueL69V6uXAVSQ8CJjafTJpzbCr0kZZT0Xg686Nq/aVzQQM
VAiwabyuLgrvo3QxIR1aRITwvd+ZYsIytHLKHc5p5WdZYuWoB0n6roe4hoKRKP5cn+xFRGSjgEWF
gkVPg6xt+RgvrpggnpHgKFPDm+0kO/md8o+zG7c3lnEF7+IzkkOwWVlG+kQA2lZBQQermdV5b3ra
qPvfKlwJjk1k+k9NlmIA13Y+LzzsXNNwn87WWG5hhff/UnVW5o1f8sp8EUlGP5xG7lLYWv0QC0xC
U9Ib88ZFK6sCbXZEmru68Va+jIEL0IjoAHWFZGF9cds1TiU5LzP85hHKFZCLoGezsiDGswffARn/
5lXkvkbrgkIk6er6mMjEDnpeJ6ZHtvArdKTYWZpzq2+zbIWzwhILR07gUj3jEqZ/e75VGo0bY24b
0zMnfIiLCoF9nmDNHX5UyY3r6uL7UWGAkctcgDiSEC5h4cWubPOapx08RQ9bZxtz8ABokI3g3gdc
rz76cdLvrn+/i6kx3uJOCxqca4Qm0Wo8JaJWza3B9gz9rzq4uB2w/3wxdquxnLo+2EVMYzBEShz1
XFYFfn0+mKYy5E9iHKUmCOyfZ7dF/jydgSXLOTzxOqMRX8zzjcznlUGX2rEJwR5MLgTY80GzTqth
MjBDwJ3lQ9m7+r2NAhnikiaqKW4z7ZDbeiOqk2OGUr+ObxcvNdC5CIOej9pqJaIEOVM1EuSMDKHV
WzPCidqw0cGKQ03fF9k8bnrDLLxOL6xTnTu3rspX1nY5Eks/nlI90NLz36DnCGZrdsna4hSxr/S+
B+MwY7gX+rc6jRfBhenSr+XBZi0E2zVstOw04ddwVTzhuwnmZVNwP8dQuN68f8iTORaUFxWdwNX9
hLgSau8NIbsqQtMLUdvaJmBIMT2KzPvAxqYJAsetRv9rX/G5WwU4GEzK+iVqd9hDq8UGbWSlt12a
pyfwKYj8TbB4rs/vlcMP5EXhSUUH3OFyPF8wx890t6H5QK4a67tKkxp2AjHGUGUVPWgBSq7Xx3vl
aNDkXDrEQGEpyq0Ov/RhmCwQOa8uEvFetAUtiBzlB2Cx7lb6xbjp7CT2rg/66vekxUn1lnNB8D6f
ZCYwS6kAx3uDg5Jp1Sb4oAjN3euw124M9cr3pF5CagGxFvytuzqEAJZHgeKh8KxUm4pNmZLSIIBi
ut+hWpq7wFL1jevvlS/KiAuPl/8tcKnV5PBrGCqfrG0IgnEX1PEiviLUAQJh/SCm8N/JscSNV8Ar
H5RtyVh0Vbmj1sc8VGj2dawyITwNtnZvxt6gHOw2UIA6XF+7i+Tbek77JW8m5CTcNUCj1EdTJIgE
eRIep5fIstjluJ/uZJnWC3dv9hpnLvc+xnY3tuprk1wg4hRKeGJS8T//sGbtTHmE/aCXRH62A0yI
ch/eu/vAdeb/YddQeFhSNzILIE3nQ7md09oyAaoVlwF4pgrv7Ljrs/ciRGVWYDr2P6wf5inWUhJf
eOarA5GAzA66iQATLBvHnoBO+Kaf3YFw+H19+V77iKRJxBbuhCXtPZ9ZTCNB6UnOpMIpF7+HKevs
j4YWIs26aLE9XR/t8vTxFOb64QJa0Brri3eeayETl0Bd8m72NNNN9hFPxgNqF+kJ29Bbqfbl7Ba5
CWqk9kJmxzPnfHYtIALkHHLT60LdujNTYA0hGpf/2o4ffro+tRWZbbnel7GAt7MXgaAhnXKWplE8
gC0adSYQU1Plj6Xph/Uve1BpiugaXvbVAd2FOPCsFvrqo12LJMm2Yyey/kvpwJe+E4Oy3lwz5VPz
Kob79NyEc1cbFwX8tiq0hMJw4Ps4eHIrJsHP0TZnXKamPshQgsbZdqNwIzCO17/IK4vNu5gO5wJd
AdS8/P2LvNUyVIltV295QQKNgWvEEac8FI4HC7jaKmDHN9K6ZTXPcnLq7EsJgq4cOGoAeOcDpki7
kobkrtfhiON1Ux89YcidHykQ6nuUn5tFWdtHBLQvbsT4yz4z55SKOLhbgNQC5+fzoUPV4ljbjWA5
w1L3MbCx2m1fAQDEPLb8MfdyvM9yqKn4tdkP+gjguOrL4lDM4/AF75DFAXQWN3bk5fenxEX5cnl5
ueTXqyy3h/ktI7sgNTKL8N4STbdPpjq/DwsMskvL+fjW5Qa+RhkGTyr+4Ml3/gkA8WV2DFDX02gF
fK4E2gPb2OnRITMUmqeYsbvpjbvn8nhTC1melqBLyafX1RcW0ykNyJqeTMK8QaK7gF/dhDbSfoYb
3EKcXFYygX+QPQt2FgUK3mTnM5wNHvRmwK2KZFO9M51yxIq5E5/GdkbEr0HG3JqxhYmyNPtJBH1C
L0NtM5TZEGS3ixtzXxK/882OgRfgREI3OEWgkec/JkvAX3ZGLei5ZO0hbd0p2cL9Cosbh+pyFzEO
u5pnLvo9zjrB1hvR92lIhSvKp/BLhmD+vZ0a2X0GkBBJXOfn9V30yrTAJgCJXqrf8j/iGS+CBgr4
eRCaIEsTRCt3qDhgyxkW+ofro7yycZgN18LyooZPuNqrpdMG6OPrVLXS2PzSjmGKimwyDPcdZghi
c32wZSVWK0VJi8eQTvvM4WOer9SEwDCPYJ8aYROGP0LNtX7AQgrmIyVhrdmXVjtqhwih0/LG0r0y
SyqShEPu9QWAubqRWkO1S8a2PIvm7t5CMiPaaE1XQRbU9K/XJ/nKNmEsOnM8bZdsd7UdHYMywWhS
07KmMDuFBMtdLJFDgAES7kOFqdD/MN7SBmYZOfzrm71x7NHplI1SVjJjB4W14kmRsBydKjF3uF3f
KpW9Oj/e7mSBC8h6zQ8kra3tusVqDg9we+8KELRFAk87WR5jeHe2t26UZXHOdg39LA43yQu0lYWm
c75rZDKFeJ07plfVs6o95LnVZw0tcmAZPsp/OoYm6PWr2gw2Wtl0OKimmBfPE+1gPTeAa5Y3Q87F
fuIngW4n4LKrJEib8580Az2tLdDWXs4TkF66mPb5CFAjxffoRm5/8bkZakG/2fBfqZSu764wxgWB
zqjp0X0tHxEKHQ/hPIb7Noa/0MN9vrGdLsIO4wE0WwqVNvFnTZCwIt9HJE6aXitqOIZNRq97M09G
a98IBhffkCjAOwlMGlAbyoarSzkxcYQo8Ts8cDRjrx1R7Z3cWuyJ5N+un5CLKQEuI+6wUHRMLUL3
+WqNjtbY+GQXiDUPwWc2jXWCoRDeIM5djsI/TV98CTD6Quc6HwWpEwGwu7EORqHJbB8lscDlzx/T
sXHe/OkIi7zEoefa8CbXbZ5Zot89Fq1z8GE2/aLHZN/5+YQwFuYPbwbuKmiqC4CWkaBUrU9fqoza
KmTlHCKExLcJUr47hJHkgy/b+1TX/Me3rhXvWNBkICUWYbP1ruixQknsunQOpj2Ne2qf871fmdrd
9VGeYYUvYwp08oXTsDDuqJjBBTpfrN5G1zkr2gIzzcGwN9Ko07w+wnLuMDWKS7SFN31nqQHZYzwK
4ZpPuX+gVxrKE8QEpOhbNxEud0ijsH2v87TdponEGjoYUaX2DGD4/1adlf0Jy6D+PJSz8x4CsPyA
GL+JGG+VTl/Bz3b3fmKLz8PYtfoGOzPH2EL6F0iXx4H1Kx7bsttC+dXfjY4+/ggHgfZjRXX4vo2p
5+2UmFCfz2rhzifqWMS/xCxbscnV5MuNDXnxYzAIKBvI+GrFo170bf/gl0qO+yJN7N+ubOAYi9AM
v/h1OvzIxIw9WK8okDwE2FtWOJvNVXvnW23wWDT90OLbrrTesy0M33eA2TB3U0hV4ESC8Y7a24MI
jA8OdnO/kS/O8gNdXmfvo2CDaNYipv9bBrApd8HIaQSbKKOhwzvQwphji+97kiLHjc9miXzvgKJA
bI9Wk9wZVtxJucEcufbzncBzKnuf42Yf7oM6sPw/0hy7eE/KgaJlpEcyO7YoaTtYg2UVCvORqdUV
H8/sqB2QiEaVl8nBzfBJcmhdaJ7bhNjfFXk7jn+ysrIqim/S7QlE3TR9Q9pbYq6jHIxiDg19efNG
gF/iwtlWpLrBGQPjYsGFvmwy5PVslGEf7KMgLg5xaba7DOQIdmOBOXsdnYlNgGs5XFisRevW8W+M
v75gSOVJ/RZ9BbgV5PNLnH6RZ/ZzU0xQjuM9piDFqVXND79fxFfQLveUKNovbzx6tP6JWVxnCwGe
JuMqP7KEH6YzUmKnQGal7w2uQDIdGWyBUmlOmxBfhSwajqYohXVUTeW0e2S6xP046517UKMlrIMy
42j2er/ScSSoat3Z2CKGuS+avBmfiibEWheE26i/wygk8T/DVoMzJVEdrR6nMdBPdFZlhbGFy58a
p+BjRgLef2sDZRR7UQ2i3WHxQ73CkgnC2XVjt2iBZQhSv8/6omh2aHbigjQorF73NDHyGjuqtFao
NGghHVkYeF9KAXv/fQKK/cHQyqrYLNftTx0PUnNfV3GcP7pIPMjD0OqhcSdikfw1zDjBx1yveFxt
iBex+2FQovzUxH3wnZXK7K2BXN+72Gii/p2ytHk/DPgbfB4Q7dLv+a1j9DOx6N78E8RaMD+087RY
zslKFagrZArEZZ7AOUZKANj5aDTN8CEaUYM9TJqLP7GbjLjYFsYU4VPp5gdesn63w0mLVGhv0Q7D
ybKjGR1ubRzcsYcw4rqedklUZ+KpaoNqLO+GKAxLjAfSOUI4NA4M0FqImbWbaLBn6yR4lWq7vnar
4ANyyfr4GX1B43dLQmfcUzIzAtRwSpfWqIPu/N53EQjcmjXaZE/XdyKPttXRW0RbeF5REECdlzr/
aus3YTRQanKKE3pKRtVsK6o4mFO1y4EPtaII2o3Fsa89xDbsL5idjX9dPJe6D2Xuc6knBUjhTVML
kGUthZ3ubsbD7KeOpPZjUHCF77PeRFdPGqI0F0s0N5AbtIag6qJFOC2WKKHI37PHhxipTh3l13Ka
jZb10oviQ68FQ/kReLWWeZaT+cVe1wcr2uZVLtHiDwb01R76WhnJpp0wNe22epiD4iyglibvtCyO
on1eZU6PrCsSes43c2rM+butzY71JOq0+Ok0oUSED5Wt5uhEAWD/DtEtNOmIByJ9dCcUEv9Ek++W
BCIsNKbHFh8/4zThabDP8hlxfRdT0LrmM0ksBhW4wOZfOns4wqalj9BbWLrtKZ5Dq8yIZ9bkbya/
qqJdhHvLvDHCOPC9mALgoykKt0E0Mc/977ad9TYGmkCDjlGnismLAwyh3vlpUAJ6YzO2Wz+S8clv
MC/j5sysZvqI7JnbbYQ+zsqzIqgiiUUN5mM9DPnd5IZosoOl6/TjlKNhdq+R3H/UrAy31o1Tj0PD
JSnqSduGtWrjr4lQ4mnGobVDPrXm9KEro1XItmdpm+k7XUYathhpibmQKhwL22gfuxp72whuuU0O
qAqrLkdOmIvuir7sh40dFpH+HismX/1Ss9Tmu3jC+W7fhnU36BuwnnH6kZTF+mes8ib5Qt153mm5
ETsnK3aCX3WaGp/KLuiNI59fn3YVWpdPLecnuEPniUWOQV5X2s63ZnGQehyrzWAX0O3RlpJPPna8
FrK6XbTj6pTVIULxb/qRR71rvMeSUU0/SreRLJMhcNUdkxAHFVgqeI52joq3Qm+xwoka2rKYROd3
QYFc1G4aSgSlNn4UWlC2UcrCYwEp3fRrrk3+v6ZWtvJ91BozCx4PCNzDuc7urEGbxBeF1Vj00CC3
RsWo7Ivoiy+bLBaHIYVqd3Rrdn+3qaNWYm5M5SfJ9rM55NMXVC+tPyZ/CTbEnEG8biS6qCkuW3HS
Noc84Jq7Cyoj9O39ZNa4Wsf4asU/1EzF9Nvg40RGWm6j93AfOlqMHdYcOsrLjUQ+1JpqhruphOz7
LnQrJXFX1/AdSNu47GlKI0C6CWcU6vei6ET6m/ZZ797zb1mkqb7syr2uKgxZ7SlAZjGIwlECmtSi
eVtAncCXOmma8t/eQN9s3zS2+KX79AF+9WUZNbswm9vgo9bJ+h/TqKCl5PYop8M0CKxv3TKM7rtu
TKZ3NZSpkdITt8s+bQ3tSDVDI+3re7JnLEpct8PXBvVTT19oDOPWHrLwCe5GWryLh6zDMRJl779k
XzJHZMwvyhN6b4OBoZpu/A50zE5ulF/WKQY46aXdT/cblA+FytXTKDY70WtVo5+0ZEzTg4HD97xJ
FJ25cRNbDa4wbVdr2udb8X0d3hmWqggpDbLopr3uQwQTEIMQA8NTQrqYf3TqGSn1LSWR+pcUYWg/
WnU/+8j9ADnYa12djYcyzIhmJg6f8wd3RAINA5MBl/lpmq1tg+Vy2218C/3Pw6z5zc9haHrMgdph
0BUUe8N5MF1ViR02wV2f3CgrPzfTX2aKC61/aYADOl/ezGs0tMlbLBlpr58cowmgbcoCW2i029x6
h0h7QsJcoKCPbavz1cytCkeQTJXqg2NOkjfASN/jQcuDSF8eNYZZbQr6z/4nnldxiKNgICT6hjmu
lai9FMa3Jmnjk1mUhvU5x1Dlm2O1RrsxItRFj3bZZbcQb88wiPPpLaQoKvQLceOSAuO2gFT9QPan
AUxU6aW5rr/rbN7QZVvn7+NJx0q0NTssJ9xgxI5N05vv+JUUEgfjsD1pzvTdpKvzBzRcCqI0m/qv
Ztf/xjRP3GKXXiQO1GMAIArYz9zalDTPc2aTfmutmmk4DfY0lQMmQ1jpbIK4pBWNVUoUN1snivVH
pQ9j4S0QuLfKuNChRLJ96WsDoqEWsBy5F1m72YV0QX1bP7VUO7/SvsKuBhQ6MqoxV84YZOSu14+T
sX6o2GCSoGaQsS+N7ouqA1PFN03L7RMwj1gHfFEWxc7peVzcq1LGziPIbBRz+yByTpqgCDJt6kng
PmJ0KvHF/5F2Xr1xI1u0/kUEmMMrO0lqybLk0O15IRxmyGIOxfjr70cdXFw3RXTDvudhzgAeuJoV
du1ae+218EarPecl6Zop85MG85jPMeaAMVxVC/m6oW+FviGDTT/Y/Fv5oU6pTt34hiUATV+XNb/4
/wd2v9MYaNPQSSxjcB/Cxu3vSxKiZxB477GuBufftu4xPaOH5xaE8n5U4FfQYNyEgWfd5bn1jLYK
9Bbgt0wdzK/ruPb6u6J3OvdjmOL1/DnxDOliTIPw860cd96JF4eKehdqrRBZSHORIljskzwxFFCh
Mjs2ieo9upiqFXtJc1L4IiiIflSqqi/9uDLMxtfQwtefI3Q4rb0ZjgFCaDWSuHcsnvgwxnFX5/5Y
1VZ6GDI9PQ+hThOIEZd0HvC+yf9r+EYD7dSg9G60M77beW9kZiqWtBi+kawvN3vYNFGrq7ny4Ngt
0pEi/N5bcvyXu8T6yF0Y7kYtap/RrrT+HVEUvQHsvSkGXc4hUipwcngtcJ8ggng5vN6JMkdfOzl2
k1Fp28gLcW6XFV6QPakHztUiQft6MCKz+uQAlFbc/FbzEWF1a9gEZZI533DKLcKd7pDgBptuyoLs
h5u14ml0ArfYYyNT9ZsCY9Jm8LHr7JVdSoyuR99E01t+7KGsPyL8aA7+YGKBQDdLSY+kn0el+cu0
FKzzYJUhYBNKzZY7JNWj8EitytOx4tJ7TDObpFS+lZKncnxvGr2N7zmXJn67liZpBFajoFEPN+LF
+63HskHWAuOF5sv/XU5b3k8ekJgaH3s7HCbf8Eb5oDVT/wHsvDiAA8RHj6r47Bf+CytP7YGmIvn9
+o9Y7hwuSfQnoD0AYsJxWgL1XoHzfGC33TGvqQHdpwG5iM8Z1zAy6TpQTcOIbXVranVv7BWrUMXR
FIWa7v/4Z1ALn/v1CAQuBITLqRimqddcnMuOiTPWxq63ndn2StWGjaXjj4u1l5A7K0yUp27IUn/s
0uLGJn6DVX7fxMwEHE8V2AUWIpTHxWrUXgQYJ6LqiPVF6B5mLYbJbzoXDdFJtlh/iGDoqkeeWPUP
s5Kuju6/WXxIcI6qJ7x8KyQv0hARirKTeHi1tejqba1VdiJ9qeqjvHM7tY339Bk3j8Wk5sP3gDX2
Hrq+cI+5GaA4pDhp+dB4YY0gv1tXpb23MPw40Jfe5rvrM76sLvC51N/nD+VynTWXLme813RjChWn
OCqu/XNQXaXbxlFyiipZmjey23fV8Hks8AOoBawvFb/FWHEs3RRrm+LY9crPgcYz0w/SDOedrsI6
vWxBRX1RG06xr3OZfemDKNpOImu/gch191Dibp69ZcJNoFepq7D14ZuQoixqKyOAZl+PcX1UIL6K
jZRd6CN0XMmNagFhbvRGTLd6Yd84Bpc7bFabIithfxM8luk24cRWh0q2R4TsXF5FVload12h49TY
JxI1TbOosk4cG1UJlU8jTYPlc4XHxTYZU5mepwiA6uwBdDyLyFPCXe6l9ZGXne4AjdZa+wud+H7Y
O/aEAXEMbi/9yQ5xFc+TJLa/dbiccGcZueitDzS4JP0L/V5curxr5VkxC6HgBYi2ULHpOkK1n6aJ
irnH9X33DlNi6mFYIe1MG+BM4FxshrIPFDMPu+Jo2Ib8MEaWGkI2acr0TqMs6SL+hcfktraaasIF
SZY/aesY3L0Wx/24cRv2J7Z5proVsDwEWll29DUtw2K8GyZNibflqBv3nRW0N0nZ855YLB/dJrww
5gYX6nH65YmR+Mz1UV/UR8dh8z43BZf6k4gAhjUNvd0jvjLWB3WqreCg6Ckup0pnJs2mxQIXnXQ8
epzTjamcR1z8IsqrszIoJ3hWZL/8RXqtjm4CBYKoaZTHwe4gT7YYS2ha8dxWLmZ0vRd8JL3X8Ym2
MFtVy8EoZw7rcApr2JI31nblVCGogMsiRNKZtrdY2iHKgr5vU+PYgCED9Ux27zv4GB7MiiL/pFJ7
vjHiuwYZyHQzYZYCKYFlVmy8nIKi7VItUFR5NHqM2zd96eTDxpCZULcsZlbmfm32evOqxfxHOxfr
W0Aj4CKINklqWDdW5P0E8Pn8CFQYaA9692t6xwxCtbTro9U4eK+nE5WvrRqanf3DCXtRbhtMRZT7
69tgMSiqIBT+TQhVaEvQ3L1UkBwGx6GS6iRgXVX9zUS2/YOjudNhEkav32WUVJzd9REX+fq7EefX
329vq8kVFomyjYtHoY4fxyj3Np5ShS81nlIbY5waXCWzMbqRLy3elP8blchJfkmm8E63MhuUzqXg
lJ6hOMmX1IrtT5gOKsqub+eX0TR66d5NbfVg1HFR/tnK/m9wODmzpjhAyZIg41RW0iRNmJ3jph4f
i9TI3Rcsh4JH/DqD/B7TgT6Mb2zu1WlGVwsFBT4Jku/lNGs0jUeUVdIz5QeM3SdwjF885AWFjsTz
x0jr91iik1lfX92VeYaeNreg4u7ENp7r+L+tbpfnmPFWIjnb1fCaBUq57VxE3/ypw4B8N3A3nBKt
sFqS5jT1buQK81/+W0ib55nB6fkGyCU7WZ7nEfBJxMC751Svovuq0Af5UJAWtXfXP3Jlbulje7Nz
46EARnH5kXYNKZ5h+EjFzgB0IvoWhpZCbd938muPhNshxyXl2/VR5wD47ut4YCMViJgzWm2Xo7rt
kA9B7sRnNvlQ+FEqg/FJESUtzmYhy+hGj+TqZHJc2LImUN+ynW4oEmvwlJLIQAFu62mxdYqMaLyl
FbQSgOZ8eZaVIHWHZX/5VZ02NUOXVemZno80xn48ps4nsXhxYhOrurBCTXN/fSLXlg9SHu8nEEw4
PPOf/7ZHyY8MqxZqcha9qYtXiuF97SuMhC5Sjx36PwhF0/qvVFQ+bjwU1iYVqhUHBHIEXUuL4Bc2
dTIVSCacg3Kk9BwPUVlR3wu7v9ihv4+z2KHQYTELElZ6Npyw2gyyCj8lfVPtcOpL7rJIaAiThOLH
9Xld/TgTNgtkFogUS3aJVrpTPxpGesZNXHb4tFd692JHENf+ZhxShLkheiaZXK4fXAEnG1IXkISu
cHXbNzilvxa1N3k3NsrqB9E/AEOMFjPYR5cDQde0ZYWg5FmoqXVIcgswxPJaVFavf9DqhpzNachD
QJKWTZ4ALUFAES0/26kTfskKL9IoxBkeZmxx4+gPPAgaDc1V/KluhOu106f9v5GXzGZiWAfawchJ
I9VnzUk1TAh4kSFSgHr6j0bGf9gT+Raj5+cTzHkdRx51efhUEU/E6PyMHBPu16qInmQ9ZC8qbji7
LC3E1kYxMbkxw2uxk1YJyiPz+0kzFqOKin72vsnzc5Bgn+on+MT/gHdTnqkvxj+vr+banP4+1mJ7
JgMWD0orWE1hyK+eIqvSb6rCuhvU0HnpsqZ6/f8bcHHYAcxgBXdxfs5cvLL8RLFFvrM6t/ykNbr5
rcp7Xm5/MaQBS5tSAn2jS1Z4pEepXuKOcS761DwkrWXJJzf2ohDBXNfKtnge2tWfcSf/t3Mg8dDk
qWsWInuXpzHw0iRp6jY9l2Jqqg0KRLbYgcUrN6Zz7TTyVPu/4yzPhJXHFXXhND0rU/Rd6We3eCMy
XoSbWO7nHIk5cR+IAEPb61O6ukV/G3YRbKRaZ1HnNOm5a8tI28ycBM8PqqJIDlEwIH/058Nx/VFi
mZUl0D2/nM1IxnjCC5GdS8QB9okcrXsywxBAKROfrw+1NqGwMADoYXjAqZzD7G/3LddhGSaRSvqr
m8NP3pzNQ27oXeanbniw3equi0V7YxHXDiHhBUov/6NEuZhNisZpaEVcgL2R0ythZV55T2HWOfLE
DPO9zKv6hmrV8jX5tj+pHM5twioPfFe//MwxsXGTVEyuJVdG3510ONRdd690BXyNRs824VgCiHiU
36RfK24p91aft+pfRDrsTTke4FMAJPM2+22y6Wyvrcxw47MSdhgVqmbaHkOnR4SdF0d5q2y1urSA
4SZaNgjrLjNhK1YcPQQQOwfgMfcTTUiWP9i0GNnZpG7KtHJPA/TqGxF27V6GlMC1h+gN0PciwpqJ
dPtRLedMOFI3rRy7ZtsIqtHb6xt37UiSyJABz4oS8Jgu5zItYbRRMk3OpqLLYzsEZYuExVRpvpdV
wY3wtj6YxWnEKntOhy8H64q+zSNvjM+2nMzvGMQqD2oR2l8gV7W769+1djgQkwDG5CFBeXMxlDRG
O58Ug1WDax1vJo9/4Eo0fmxovx4OntVVN1ZsbZ+YM7BD7RuIZ1mkq7JChR4XJedW1rPTejH0P8YG
lrLfIkQht0pdD/VBTpN2KxNem1aOA72nM0cBCbvLaXWboOJCxDRUxDKUm1EgHjbBhOy3VDKdG2n3
G/C9fKNRBAUVebNyXIYdbkSo4gl4qyWaelOakH91SiN7XAIw/Y1zZUsQaM0NHJb+k9m2dofnqu1+
hIhZHb2Jv3rjjo6A/RaE09dEqez760u/bB99i1LkmTPsA3xNCn05H2Mz69fh/31GX65/ROnDucuU
evoXNQPxn5ZoybNSW8ZL5424UVDVkO2m5N2n7yOvv/Fb1o7xGwDJ4UIvdmncMPM6sFz24nNa4HTp
F5Eaik3Rq82tZvzVPfDmgfS/gRaXgYj1gRJdwVM2Qwx2KifoQ3oHw/oee6QovnG65uiz3AOwjmfl
Da48/D0uZ1ht8HCL6Q86p1Unis2kN4riBzVo9qYdShdn+yZ8qoZYwBlXbplLzcu3HNydhSqAUAmP
S/6vHCCSB3JyTrqNzddOl577YXRT/Sfe80b5URYQtD6VsT7GB7ekA+5rodmV/uX6JluZb1J8zgD4
Ey3KyyamtuyjuuG3nSxdhskW1+DWvjOllX8tCz0yNtdHW5lvroBZa50QjYLtYr5TvF41YDTvpMKB
+FQNWgGRpqpwXragHoqtkzeuus3Dvn5U4MFHf3EHollFbWY2ViCbWtwS+mBFYVKZ3kmTMAy3YLWE
100aVN7LqHk5HfUiCl+tXFS3ZG3Xwg1a9tTFQLJnFsTiMAexJqu4rd2T3eGOsOlaej8OMJO9j2VW
Nva+9rowf8UlxCPceb1yIoM2XwwVR/udEkAt3Rqy63F+M8EFNlM5tsbTOORNfL6+ROs/lIoN4Ofc
Srd8Lxg1gFYt9ODkDTqtQqB0cUK1rBs/5iZXeKeMWeJrHfyAjSuHqb0PVK/oD5FAhxONT0oyhxCq
roFtu5c4B3aDe9BSNb6Rw61tXBAhBFC4gnHKWMxnHVayD0rVPfVK1u1NL2gfBeWZn0bQt7ckclau
RJx5gILIZIjDS3wtSRUlVLMsOBldKaotimuQEsuq145Kl4fUW6qmj8xNCQNN3Gj6WwkS8+mkE4hb
kcfw4jMp3Q7UN3Tv5FRdam9bGaQPfarx6jdzNa2fGygE/2GZnP7TlFr6OqSKFt9d3xFrX//WLkbx
gZfWsoaaQjO21SrwTmGXWKcERivGMthxf2mDKcV+sovdf8agT6z76+OupD5kxhh7InfNoVkmrHqY
t3Wqa8EJB96+2ercu/kmTlI1w187EYcMiDy/8a1zAFrEZKpi4EhcB4ifLTO7yUxEg25xcMJIqhYP
JcpLfpwUugePO0l2mhtRb6S3uw991Ki6b9e/eG1Pw8WiEPDWUbp0YqGUnGuR1imnOFP0cWt7Iu0T
HzM8I77rTHwId9fH0+bscfG5FBaZZVoCCYhLaZ++Y/dUihIAFzcaMrGV69yjTllodE0M6isOmOOn
WI7TJh9FdUd9Vo/vYL6Vip9VaFr4cV6oO1jk6g1Aey31IesBZoa2Yry/mFHLkEpXGsrJCj3xNcQI
8ilhblTfErodb7umyz4Uk7SdrZGnDa0yxPyPadSlxkGk83Rdn6iVrUi5AgsLbi+IBMbi3qDzybb7
sVROaUDZgIehFZv/TqhL+DnIVL0leR/0G9t/ZSvyEqdbbfZ7JRgvMv8MmTJXitA7tdCvHwocIctN
GUCT2np2lWD03md4kwKAhIGPhXsafL3+zSspH58Llgr6jQvgksyhpUpWQppzTkqfZN/GyisDusS7
/lb769rcUrmw6B+mwEt//2UOhrOCXhlO6Z1S/I4cPx819dGJOi04NNCLH7y+6LqX65+2EtHghKDK
QpGPfp1lp9eg4fcC5d07eWHZHOPe6KODFHril9ncu5DVsVA3RQipeXt94NVvfaufzBIc7/Ifq+1s
KI+9d2qiSTzQ9VU5vq4H5gG+kvOlw2XnltLA6ojA74QzGrXhn1/OLs5O9diIPDilUew9KEIPv42G
NqFQ1CXqtmwFcnrXv3EliHFT8Qyfa19c0Iv1rNsij6JAeqeEYAoRr0uPiS4+J/XQfrk+0toOJZMk
cnEkZw2hy2+zg45Gq350T2Ntim3r8BrfKP2IceT1cdbmEO1DiPsq1cp3UbILUbdQMoW+oaqRB1Pq
geLTHxu/0i2Qpfu8ULQbPM+1OeRAaHDc58Ls8sq1B60VBfD3qSnMytvCubfsjZLQv/9QdaaQf45n
IFXkMY1gjDMadTmRQxSJOBAeAFCchdvYLqZxk2HV5wPq1LfUQ9ZWjRsd8SWHLJOE4nKwWCszKFPC
O7lsxp1FoSbb0Kk31X+xar+Ps8D4jK4aDNS6vRNdWP1rShNLsi8MeprpZLC8YAOfNPt1faOsLNtc
cZklANn35GyXn6aNSAuNSJCeFF3/bgaJd5qM6VQnlf1yfaA1AJOR4PU5aICSai/SwiwfxloYvCbw
W0sO6FWrT1MvQse3lDo/5IrsdqnlQWgtFOGerN6KtzrUq3+v/4yVg4FFLNknTKk5S10ANpKnHGzu
gX1D198OAqn2pe9ltGG87INW5v2Nz16ZXx7KgKXwBRD5WQrLFVE5iTbwlFMWIiFNL3n4kgSR9oJR
r9feeKqubNM570SoChlcLLQWgdNLqiDLdTM4KVNuo7XmBWO1V8WMmv7xJKIh6qIfMmukgEVcbhpd
ONLqsVE/mW7TDBtdo6fQrzNLae4sIKrmixb3k37jWbGSXBAy5uOOHwUJ1uLrHC8LwlpOIUUh28g/
RXno7uh365x7q28mXADHTo+eyigU6V02VLc2zlp+x/gOzA8Kw2gkLfbvBF2WVoMgPDu0bXbogeat
h3xAF3obNwm8F80K9XtgCUE3Xd7iFjak+TeonGl3iLwuC24s9spGhqZImsXRpe1m6QRjwxDRc0cJ
z3QzGkABg7OjsJr7GZQ+d4Pxo/b5+qK/tRssMm/wPbh8ZANck8u2lSh0yokOSxaA9nLnHlzEOmc8
gqq7sdciJweaz73wo+OGRrCNyjI2z13adbQ8TTTI7tUBWIjeQxl5te9OmvjQ5lMp8WmHG7ZHYLoX
Oy0zQxxYJm7//jRwgz7FbqNoz26DmK/PzaImX+Cm9qaPpKDp7EpoHeGjEwey/nH9a9fCFR1NeDSQ
bcHoWgpejkgjdzgkhOe+Jk+O0rx5tUPbjHGAcjMMv5LecTZyDM6j4e7DKOsouBQwZf48pYYlQwse
OTUX3VJCJkzAEJE/UE4FToJO4gtZecNzhqbF56HLnZdMc7L7IbWdR/qIjN31SVgLXrNEDjQIMmow
nstzXjVO0AmPOcA8rPkaCFH7upOjUZaAuN4Ya/67lruLu4EU0wFp4xF1OZZotUGncTI45bXBU1VX
w6DeBJ3elvQI90+ODJuCpxTtc3Rl9mrvt6Srt8wkVrJsqs1ET6LorFG9uB0MvWnrUc6PSzOiuwHZ
HiP8hF+z+sqFkvbbFpuAp1FaQ/bfn880ucVcDGICgDUvvz50MhrCHRmcAq0sdnbjhqHPDYEKUmRN
h+tjLTnvM0hvOYjdcAfS5EGP1OVgVWV5FRwFEmxVnO06Fc9BGKb3yJwGj6oy0i9t9/HwUSuETPau
K/VpZ6LjMfnIu8fOvu7qobwBja0965HQICHWZtXJd0StPB4tbOJ1cATbFY8trTIf9dKzD+6oZT5M
v/wTPXtQ/FQ7fo4yy/hqp4h90ENO92NAl7IvkGu9RYtf2w4sig2KQc2VxPZyoloPAKPt3OBU6pnr
7m2jydW7IumF6ndjWWq+6ijFZqRmeyO4rw/sWRQJyKnR97gcOHS8SitNqZwEgvnRhtai9lmNUJCZ
QkoKm0mBAbYr+qJxb5zCtVvFhZWHWhWM3Xf8mSjqrVCOhndCJ3baupOl+mrLBqEb995AlevGsq8O
52KBNV/rOKjNAei3cjLCB7MqbMS29+rsiz0AyPplrOibwdGn5oGbWHQ3RIrW4gyBlEyewjJkssUR
RzWyL724ZU07va7onLEDX1WSKPlQUh5M/LoyM2NrJG36pTabfG9G8pbj1VpY5WtpiCN3wgdqzuN+
++rC0MamHmzvhI7mdNeRtGEn2Tq/sI/riu31w76WNc3XBgkLeIW1hIFEArJvD3yuRU/XnYsERuJz
KQ+/MhVqjSbSUHmxJxmw2JDDzRuhZuVLASbhf4BO2lwiiwPUaJAV6qxWTrIIEUfQS6c6WL38Tkc5
QhLXv3R1rLlJCoIgWOhSgz9LpqiVMgzP2PyK+8TNet1HtpY+Jcvsqz/PgOdqAxkIFThQ13lj/7aE
bacOrWsLcaYPLX6Z6WiIY2R4euRlv9WV4lZNfWXXvhVVYV7gbPiO/VG6ZTyGXSXOLYphDRIkYlD2
fS3r9NEOx6ndWs5o/1CzyXywtCmKjoPaRu1fzPAMyszYhUMNY95rv320i+p+0sTQMWxlLrNDhCs+
95A/z2ajGjciw1tda5EP2L8Pttg6srNwwhx0cY7M1Psp4CerhyzW2kM9IkhCyt0GsHhVs7ceLd7i
n2SBPniFDkIdx34cJCj8cA3a312lmPSNZmIff2MPrG046jjz9QCBA8W9y+kwEhOKf8QvHFVzmB6S
OnLNQ2ZIgSVjpky3upNWYiV1nLnBnjbkGdm5HK4QlQXpzmO4OrP1faqrdb4fMqdqNymkn+jRtNtb
SfAcid4tAi1oc8IP6LisLdDsFoYwUsJzrnuwrOiEs+zXMhnRDUml6Iu7TsW9/l6OXvOYZ54do63m
JAg4tUE43OMAhukF2twQkxTI3r/c1uy1G5zntVUAk5kvLMA7AMPLacn5/myEL3eOErudbRNQuiuy
oLxTkAAz/2LJkfmiiYbXPKykxRqEkeFkja2Is+aibf7cTIqUewzW0K6dqij/73pEW5v9uZBAzxLF
JDQDLj+t6qzRiYYwPmdVHqVbq4G7+Jq543QrTK9lhBQkyfN5S2pwaBYjwVC3Bj3LkrNVKY7YJEDe
33O7x/tJnwq32sB+kv1Gh0AL6IzgWkDr+A5ua7Hpad7Cd8zo9te/fW23o2KJnvtbM8KypJvKso2M
Xo3P7j+xqLsHK1eqD1qANYZvxmZzK56vPvfASek3fRtv6eHamE1o2Lktznhrat39GKMxiIDbgL2J
akfHCrQl+NgbCT4EttScO14gnvCzCMOOv4iyNvxQ4H5Yb6z/5arPdwmZSxqfkaSsRl8Nong75Z3x
y6KQeiPPXJtlIFv8zuBKk4Mt9vMke2+SWRLTxmPFqt8MToaDNdqHhq/SNWxuSIlu9ZavZCQAqdwi
c3fcHFouv2/Q5KRrRSbO9JN6+ZMXDIk8aL1mPWEsGyZ7UfXheGjLbDQ29KTk+q21Xv1oG8oWXFGK
lktiEO0iLeKLBLXJhjWxleg5ia0a8Vt3ogvL2G8ow9xyCFoLU/BT3xqbQT+N+c9/uzuxq2kDleN8
Ngql+9qX42uHkjoXU9Zl5+tHZ20osBcSO4ucD7/qy6Fq0mhohE10jnB4wEi+UREwM5F3yHIU9e6u
D7YGi8GK4cFA+9msa7PIp/uhbOm9AgvMkDqSIDj4fCGipU4PkUwjxacUQc2vnJ2BDhTNwofMzeMS
VqCFuGXc8BU3Moe15WVHoxtAcsZTfnEhCKPNnQJx1bPXKs5DOJEXtZXpiF05oqCxpQKTfbw+B/OO
Xd6SACScH3Jdhl5MQSnrmHbnOjxnelJbGyXvc2MzjoUoHksFX61Kcbt024xNX92IFesjUxb838hL
hRA1QNNVg+d8nlCrN3bUdK3utUoaDwL7oDhPmZdNtu+RAt3q0V8dGblXEm3YUXBaLjeZic63wnUS
nkfamF7gGwYPbhMW5veOP/I7GD/ugzOp1b9/PtVvDM85JdFx+L4cFo2hGYLEfJN7TO67EWKfIHDf
oWQXfe3KfpAbU4mTafcXw1Ic5EA5sGmWr6gqca12CAFbCzkZn4LGdD816VQ9VGqfIvKeJRjchqnS
3HrTrMEiRAvu9TlIQ3BahI2CgblvhXJqVa0fj24ehPeamjXdJlSl8zqVVbZJXVE7Rwi2qFw5zlap
2AwbrW6nce+ppf5FQqwO/yLrooZDEZx9D/1kEcSNqSS5q9l4qM7TR8fFioZSHgbxuattcYsDt3ak
geQMBybPHGcWo9lDDeHbNsNziDekuSk6Z+i2FR5EG6fDKzKNy1to5Nr2xhML4BNLDFQ/5tTst3AN
wETfkpqKs5OExSuKtBTfRDn8N1tzm/7EC36rYgz+F9exa876qrMLx7u2ggHoS8Yyis7xJKYztZxW
RT+mMqbXAEoTZg0NAtt/kdKS0YK9ABJwHS7m1kRmD4EbTEZk4qHJFTd2BTrvlhvHyNz2xmBvOhK/
hUp1zmPnXH2WzKVOvETV9TgJq94o5TFH9dR4AuznFTd1cwUA1rQIPpaJqTS+YzlZtgnSyf5Z9n3b
P2IJEX3wlAltU5no1dfcQ8/P99ou2rdWnKoP6uClyoFbCpS4iLKxP5aUUv+JdfwZd2JUlH0wJkZ+
A0xa3n5v30OSOncFz9nMO5pdnPK6VFyJfEiaNJ8luN1znNpV44NluTFEa5byAVP37rnOmzZ/MWSv
t77m6HH0FVmh/Ma5XOAEbFc6dxHmoULlQf5bnkszVDxS0iF5TJjlmgdbMCXTRk20xtjajgQi8svQ
Kb7qws77bT8iFOHHypQZN4p1bwJBFwtNqwEt/2QGszYxKNflAWosGiYHy44f48AceKLmRd/058Ka
eWk5Ru/oWI9OLc070RD2/LzpIEZNuSYfRzNs5bF3a2lFW2gMUaBt8H5x1dRXWk+rtU1hZKr7rynC
4W5ywqB4dMqazuHYCot8A8VirH/9UfjHXZnuEyTNZz9OEOplV2GEDnEvw0B/9Bq3bU5qoYl7vUTF
BOJBV8btJirHwNpP9STzL9eHfvPVuJhIxp69DjV4RmT+y0ikdh7i4m1jHlEnNoccWttAMFIjgToS
ytZZn32OSyeK+C2oxlq+0SRpJyAI93XT+FWiy2GjanGAEYC0w3OtVYiaNF3oWnthRLGx7SyZHLNW
HdxXHSnnjZrRZ6T6vZZmylEGefVNd9viVZEocm+TjA6gRyWgZbXwA33MeI7VifFpEDJrIPQPQ7WB
lWw8y8HFDyRtga0ekaWsH9wINeAdGuG0SRidZiQ7rhZhn7OmHfN9lrrDE3rnOQ/MpKvCPQY15fBF
R3/zq+xQWt9KFJ1/KqQUzmPRmLSwxU3h/nRFhqhdltXdrywYDYgSNLPaPleJkR0KD47bwXaU8pgW
FjLukhz10AANVXfI7Kb61gniPENiN+6E+1jaToO2TQMTe091YfSOSlgo1aGvHO0+Kb1C8IFmd4vR
uLjc2FyzVj66MKCWszLk/Oe/XzX9LMPVTtEjaoiAh3CP2ztzfo4csJaZ7mQyaKfre+r94WRIBuSl
yx3+fj/nWe3w8Iyjx6oQZvvL63r9H6x43O7AkyQsAVEmLdrIKsh1x/fQ6dmgqonAt09XlNWj3JMj
FhthNzH5PS+C8CFJIDIfKE5Yw9aMC91GqxUS5KiUvfhghW7h3JGD18aNaPdm7r44HFB/QETJBeHH
L6ujmTpauEMo0aNelzK+72Wcz1UZami17zVlfB/pfSAevKotvNgHr4jolKtrZ9j3kSORM+qS4JHi
utRBM2QRNyiP6+rJEpX3bMXd7AFj6inwVa+nYfIBX5Lxc1WiQ7irPTPdewZR/gGV/+RTMgktP3Bk
VJSNLLueki1dIQgNDEqMkPdGE4Ee+VFjppYfaKPjSh8TghgHgutru3hds5sMlCXhXwEezNR9/XI3
UUUdq1B63tHps/7fkgz+YE8CPWTNDD6qCqvld0Zvxv6ANMqt5ZjhgsvlMID6CZM8vqjNvC3Xb1vZ
c8ZwwqzDPcLzDLiIJS3lzaax4/yHExVx+AWCUOogU+tp30M4JOJLg7aU/QPJFoGrGNKc3cZWwJ7Q
BJSy9nPNGZ+pBpPlPWhxMsZfyA/dSqW1M+3aYRNZpfKVQzqRfFpBFn4IqkgVW9TJXQy+p7rr98Ks
Eu9rqEXesxtMM3ReEeRq3w4QvVR0WJUfcCIokrtmqKsfgzYUsCmvL8nbnC+mhSoIx+1NCofaxOWa
TFbMaSxV6ziAatCCniOX7X3QrKrdDdlUNXsDpvzByuKcZlxLyWgIJFYWPkhkNZVokjax92+F4Ip4
UOG9CRi8Sqx88+oK5eA4E8RPBxktfauVlTrEMxlUbV+H2q2ksitQpScDgReU5T66LVy2lhub1cGs
vTDbBv3g2f9YWS60T1o1uMWTi2BEs3WauJkL7u6IgjvdROZ9bSh59YkMMjc+JpTPu0dJ21XnW9Ew
lZteE6O1w6ehEL2flbq21Vt4H4c6VwN60ZADtTem0zkvdYag2AdQ4vg1B7wNWmgjNIMhn1VWwamI
1Tjkwhqrftyh721SbAiMLvQbTo7yRdJpfzRkPsR4fFShdxeYLT92zL0Zks6Vsv5PiMRF7boUSvj1
+jq+tWYv15EXr2WSYmH3vETLRKpaKOq12jEtG0B+O6nd76SrYfpzavQ8/am5cR75UgumHVYho9iN
+AT2u87hAMD11KKw9uuAbt2nse4S7bmGnha9xLU0voRYM83yxNTKlH8KYXXOpzBKuGotta8MbnWY
++eySZ3oZxV19S6f0PLydl7VmAgcyZjb3w2n4ZNXZZpA7DjO9mVE6nkDb1iJLvwmmjtthH9ctK0W
OxkRjtTNvPFoK4HbPFi21340FNNonzhzuno0a0jQz17XiuYpluok+hs/YPEum8ObA2Fh5tgTunh6
Xv6AHv1ucL3u/1B2HjtyG1sYfiICZDFvSXbuyQoebQhFxmLOT38/6m403cI0BMOGF7KrWSyeOuEP
2qm3VHhuWadGd43Rd4Ov5aEab+ZUopeK0cbSbN9/+2ul/fblk4CtsoSkY1A8LgXE4rwEKdOX6RkN
8zHbLJ1SPE0ix8lYNSv7RiS90lMmKQCYAb4OwDfn7ZLt3Zlqo3d96Jy0SA4NpRCgqmgf5utshfhd
lP/1Nd5YaAeMVeajLqqYBEJF0bZS7QRtrryn3XSq53TaOW7vGB4qJunwVFRFLg4c11HmKMNABbix
TdcviFOBYCeDSlzZuA7eviBVy5w0TgbllE9gdXbIXKvSsxe8QZ9LE0MvWLnDJ60nXt5Y+C/vB1wn
W0Uvm39etmhwyUMXg7no2YmZG35Y9N4QH9U+opnukQObg/7PN+0KVaJTz6VFqfW7dfPHZRdNQ1/H
aZKeu9QtjS0p22gEAyl0+Eg27SQPjgqYx2u7Nv7WYyrZPr1/INdv7eJArtK2KwcSihcTmbc7TYVl
p5PZuic0ZNLjFC4WuZqdqU+9Jsw7kYfLcOOJL2eyfH1ACFYurUkNv+K83y7JEDSvJDIjVLuajero
lObDUzLIpj0p9Cfq//KoS1o/g4eEZQTd1s43CzN2HrVolq9WBO8DDxOYMPmLHGZk/4U6S+sWaucv
6a2p0xEFVUJPFl3Li36sqow20KEmOtduSO7ozRAHlu/D2PX3ykzzBahqsuCiUui2l+Vx9bDqWKze
HF2oPcRF1RXRlo6W0p2tDsCWZwkZK/dukVuJ38yl0+6VSTe/KaGmNID4eQfFFgTXEN3oLlx/S6Cz
iCq0WIk68CHebjcg0mppgaacy0nTjmmUNjg8IWmj7JM417rWU3RuxY2Tu0V1S2ntN1fn7fGiTcOU
hEqBNhgYpLeLx2XcOJqSIGmRptN/plO05A+1VYjGs6sxInosnepsjbYLQytoUpiZvq6iM+ShMAmG
c0jnYn6ZcTtBNIbOh/y6GLlsPqZoqy2fGDH186ZVErd8retZ35tWNsAK6uD2Usp3EZqrG9ehZeNP
iyyyoMQfo920q/rZudZkX3xvaqVKmod4jNu22cQKEjWRN1dZqbj+OFiFfZ7g6JgfhqXuDkgIV8a2
lbErPII2D7HgItt6yNUXX/lMAbeNJgx5P8om5cuoq9GUbyun1Yle73+2Vx0avhsEikjRafQRpy4C
pJ3aVSuSmj6HtaijnzkCV7ZGKPJzFMFT8+suRix0q1V5NB+T0i6+pqVmKP3h/Z/xl7MFbtvhjlk5
Ys7lvDPDhWTtB0Rnh2gpA8VtqQyceFE19N2Ncbe0lhMwzcAb5J8XBlLLeabHiYzJZbkLl4hSJMIH
DRfOPiOFx9OrGeKSn6A0ikffLz2DRrhVF/2GR1ycZ3etTRilA5648ja2Y0kWO4TLycF+EsAexjBW
s50Rws+9MneGn+pUpaE34CbkHkPDWe6argCYFbajoXhWb+C0gf6fc0rT2dkMZHn22tLTwu3i4tbj
L6oroZ+oCLZ/DhEnQ6C5lXN7R+KqOfuQVsR8WgU4rNMwm0P3NZ/xorpXbERRn5fayL4OU03HRGH6
aflmiM3KuOkdXI6soDWysBgCJEut/fsv4/cl9XZXVrsGElruMKbKl5CeTkjF1gvVPZlI4wHxQ2R/
ZW1nxfxcF2XxiS+WFEGmkfuBuqB8xQFncKagztOltWncmjHUjSJVfkxVDp/in38d4WcVB4QEtsoz
XzYRh0Yx49DJz1PeLyEDhhTu/8HQEmoMd8kcexdpZXs3xr0VfhTVJEmwcZFLaiwJtD7+4Er60QHK
pwlzqblqklt4kOuviN4vqQ7QthWhffkxdzad3UmX1XmAD3FE7SSsg6ahvxIdjI6DsossKdudMfZp
0dzIEa/v/7WcZBoCaQfo8OVEeZy7BXm1qMSgrHV+YU04eiMs+H2T0aP0NKtKjBsp1nW3Gwd22rkk
4DDYKAHE2ztB2Gkl0lDIszlZKTl4HibW3g1HZ9ckxZNW9ssvWAGFh6PE/MFqRif26tEtn1TUpKsb
AezK0mLdcvp4JMkuiiNXHeYsmpxK5G13ThcI/okvhkodAlptzoSDiDlpxqOJ4O1Dj2GC4mNeZOZP
/QIXDUFvOSuLggPA5MT4ealt4rzU5TgYlsekp1M+trlihE9EISU+tEu+VPvVGCR+XIqmtm6lzNbV
myQIA13CXALd7zWDfbutOZem1OukPUeFk6VfUl2Pi2crHhwMiFJXHA17TspfgIH6DJ199KuDocqT
8VMTjcAlUAlt+Rosrc58hXZ4gbsHzR+fmGq/htADihc1H4tnNZkJ9Hm+hF/CbLAjry6NKg/KSjof
E5vKxqu1mXCf6kZo77Qiz1PLK6s6MXJkiQ1jPJpllug+eqSTrvtqSnrQBR10YLkP+1A622UUZvTF
wmRzCAwlU80NtOwSBfEwprRFqQQTR9MsenkfmbnuBl3pGl/ClUh07BBuaJ+VfLLWvAzykoib0vEn
qM3JvkNPs8HDFNbAAdSlXXvaaHSdV6Ho4m40UCziYKFyH+7jSUPawMwFaR1i97aeAEhblq9WBvwJ
RpQRVlGFWkojLD+3wIhmXjs6ufLZwjAIV5pYbzDQeD+KXcUIJDTWEo6s2fyLp7SJHY2Jxml0VqxC
67/FoPh8NexG3EjHXgncPibrQFr4FnnjWs2chQntDA0A+1MfrD/sjwKliytmIY4VneclHm2/NJV4
31qjqH9h0JW0xwSMub1vECgGw04o+YZgmPW65HXWdJ46Ze78GplUUC4t3QFJdm9MyqI/ZBY2V8fI
0FYueYcHyreYK+SWM/YlJI2IivIfYzVU04DAXSXxAgiLLkWRnl2F5sdOS2eI87Np3Nt6A01h5VJ4
Dg6HtLDyMQd3WZWxD3ZL9+iF2RilYbBzo/lwHf/4TWRvq6IENS70t7c7GlHXgbiV8syZ72ZQuIDF
/EorG/vcRlGi+Bj2cU9jKqdv26huvhV26L5i+YYxu6IjwfXp/aN1VfNClUFhFtTeqlzPv138ns4m
i4HuAfQT/SFfpBIDuxj40kG1yJzfX+xSZYU3gh0N1ByKXtwAQIy9XS0nWcihI2FElTlVjHNEjYcl
LnBqtqEBZ+g+TcskI5syEIce/Lkf2YLAyWdrMjwZKfXwiGisVZxItCNU8gFzuJh4ICE3j55TRouM
byQQ6/t4k91AfUYyBz0Od6UkX0oDokDPlK4HIWxPRnHss9J+cfIOIDAqMf2LbBmUerJXlIdiiO0b
E1DDuFrcYoq/UpNJrFxuqbfbBa8BR5fF1c8cGKfIDkqrVZ86Qy1xWBydCNu6ztZjk4leNSdSbND0
Ss3QgyWLxaENCNHx8BxAy5pbVlW9GG+4b3AR5vKuQmKjeTLUtJ13pZhzzWNCWAi/wSrjaayHiRYz
PjJ67CMY0C9ogLRZMr+oqmI43zOtyX4aWZHg/CkSpFA1qc+xL5iif0iq2Z68eU5MexMadp8GaA50
7qlQpxKd5HFo3aX1jIg5o18a0LVS4FSOogWzqhbRq+jL5jymcR2hqoMjrt77EfZfT5MORunWabwM
q6sMN7L6AFZtpg2YQ73dXn2cBzVXl+KYVhHobzbssRLdghvjYqs7cy76ZydJsFs1V79Niq7TbALp
HEO73KsVLqaE624H+kE7jqo5ndNeG4kdDtaW7383Vz/UQBYOoADaROsI9xJgEQOiTgddNsd6Uc09
yp/Jj5Lu9n5GxWRTCbV8yDPlRmD4y5qAVkxGioB6Wf8i9NMzKMewVcYjImHqPpmqwQ8RFfdt3Rz3
KPFgeKfbw40TfxmNCA3gAIEAkpTRHr7EZlVpBUbbqft9YSzyg2mvdMWYaUHnQQ8YohsHYH2/f37b
v1cjFMHLog0Mlfvt+7c7V2GEp/b7CpduGl8FpKwexmIVwIWNOZ/uoN8ykbjaVp5wbYkAaODQQYN4
u2YkhrGuMRLc97lrfkaGulmCyomy4t6Y0g4HVBTAPsiOFOvGGfrb1nIRUp8BMQG5epF4T+7ghqGp
9fuya5vAHs1y2TpZC9AKCAXM2/dP7NXW0n1lloqCH/BR5FQuPq3GapH4pdg9SGOKgymz0o0rO7EN
W/tbU5Hfv7/c717Dm1fJeoCsWBAhAuNK8L6X7ti7xWLtG5xUciw46znqe98oEpk+1qlmjL7dL9by
YCVzdWwypbLOOT521WMtGwrtetGiL+UgRRI0UlGwku500CIpAFAlQHvHfHVQ8/paE9CmjZiNMg2s
sUw/FGmqZRvuO9fdJ04hnsY5blE4LsRUnovGtcY9ckYy/uiiZmjG2wJJ/FpsOHBG+D3BuVb7GjMH
HjnmI8DA0a/Vvsu/N/SdZunVoKrKQKZmHQc5A+kcF58k7Hz4Cv13EdYiOanKgjEEboB2hHqTgzlj
W2ZVUGOfGx3QJxhqXzdmk3BOkBXnkQR4U0DKm/ym1gfLF6M9lDVoB12j8iliYRyLGQ0qgCHD0Hyw
Uzcrf77/sv5yNugHQgxc5TbRfbq41RTNoAZK8/gwl5G2fBBxqnllJtWf49Qs/X0+Z+LGh3519plj
08RFSZjeMyK/F31uGICkeWYOpQuo673dO1qzBZKoflGSLik37z/eZcYAQvv/cws0G9Dw/z0C/CNn
lmXZ0TiYgffg2K7TTKBfiPTHFDghDvdK1FSbVe+PggupoVvfwWVEY5aA8jSGKYLoCbvsbXQxk9EJ
ZdqbfORTCOxCqMdIq/Q7YxHD9/cf8zI34TFZYJULQ2IHxbx1z/94zByfYYq0BtlECFReLcoUdzok
6m/xqf+yjgPzj1ndmjlesXo1t01TMCbOPooqxfgMW2g0jxKDi/5WhLwKzXCjbBoiGl5eYBAuHZCS
ROB1Bs103ydq+MDwdXxWI0eLPVnA6/SGnGGZOw75Pw5hHBqZKE1RhjI3WNd9u5EUwbFpVou7tyXG
GlsbFrO+dQWpbt5izutbwBjKG0276w9CUN1Q3K0dVDb24hZi3ISGfxoqe/gsKXR0hO68zgAfcD/L
/sv7B+V6LQ6JbtGAY0HUdS8uHrxl6hy+qgu0Rm2/j5MMNz0wN92L7Vl9/Ne1UNJlI0GhkrvAqnu7
lxIAtRPZY3x0whVNPExYheugZ5qgqwDQ3/jargMZnzp9M+5TBEWgGbxdbR2PWeDfwkOVu8Y+d+f2
UU3nOlh6VDaFkO0NWsL1ToLMoXACQ067neT17XqCQYiRuZF1QOPG/TQgvlwh5hAy+egL6+P7O/mX
Z2MtYwX10lKiffp2LU1wcS/9Yh6K2vyUOLX2CE2gPRJXRr8xx2H3/nLri3l7f/No7CT8QCaDVz6l
WRf19KtVkwitLAGtKMNTTLXc6H2m4cGgzPtEdksQ9W6+C11dbt9f/qosR2yCGEO+DneLiHaZeEqs
h22ly53DCP7nNXbq/BQVk/qqSkO+OoPS7c3SFRm2mYVzloY670Kgs0fIsuqNn3J9ffBLVpQmQW+d
j158LqYu6wTpAvtQgL4JMEicv1MyIZnAuOsBOVVkcioAI/uMqf3P93fhb+eLzwaABANwOk0XX89C
6t1iyWIdFK79YwdnZJPEMnmxy/rW7fG344U2AbuOMBQYwosAJN0wwwuJparCqLZ4/5ZB7RSOp4DU
3lmzews1fh3bV4rtmm8A8qPTuz76H7cVbfXGzGaN46zNhu6NddqenJKaRmtVfCznELVXdvUWv/f6
MSmeVj1BwhISMJcD/r5oqGrxRjjYCZD8QWukZy09fnl6q/rMQ7Xg/Td4/Zgk3eAYabLTrIAj9/Yx
3SUxLCUasQjMjcnvxkQELuoDz2FYhKZXh1H+qPQC6sf7y14fHJYFB8qkhSeFXvF22agI1TXeGgTC
IdlpUW0eUHVCYacQ1o3b8m9PuCovrDialTB98XmkfRK2QyeNw1w36q82dJrPYUqXH80Ha5k87p/l
DtJjeUtp/2pd2jC/eUpI2JDT/cZY/3GAmKHVIfhO92DFRXxXCxpDfqG45rmTs3ZWJpeEGjb/jXv6
6vysqyIjs+bJK5H14mltWcpW9oNzoM1tP4J3pA0mqjH9ahi0CD2ZGc6NFa9eJZm+ymFlXeIPgf/t
q5wixwkRPDUPqT0LkPCFjPfJrIa4eVXqrTTk/2Lub+M+068/Xqf+djlZagJUf8tg1NLHZ2kWOKJW
jUWpr0nmPt7UuJjBGYgzmfdlKSv1my3j9lATnLqDWgxTCJYvMUk9BzFSxukzqA1fLExxgUSKJffa
IpXzRppd82wXovzqVKbxGqU2+vpgDdQPXN1T6wvgJQrI72jUDglmzf2jquPSvFmQ1qg/C3re83lE
ht55xAYhyjd27Fbm3pjroglmzG3FfxVopcE3HM7mcRGlnW/1oVfLYGiqZfjUoiOiv3DBaQDqJThf
T22wQPUKaF8fS6MoxA4pLpFuSk2LPhWlpkSBkEl/X+lFwTiGB74fEkurHg0E8Q9KOk25lyTYMUE4
NeqXnNTrqy2k/dIZIcYWZA/Kfmwi/ZcA5P5NNYdWQRNLFKWnGEqSelXObNHr9IpY0YNe3sZVn9Ub
gAJJf4z6FnfNRQrr3rEkuXejyfnBTtToWeXgvxakihTEbJ9ngwE9pqGJ/p0OcrT0GUA58qOmFdng
jdlo/MdAuInB4WpLvcFWvNN3Tl9Mpx7HQwAYRi42o1KbWrDoZjd6/Hf9CaiXw0hWNq6nD2VenRJ7
dsPcizN9uLMHt669lEmQdeeEVZn61HMKtB8rFtZdnI5s6wKO86WvmyjcySGL75oRqIanOtX4PYtM
86wVxtBTB0fK99RGpMiDbpu/RvnqqoMgW1OrT0peAZsxc5nnj6gGGMq3TK+XYysjx/02uplMt1Ms
ahkMAw4q/lhXE0qjVaueNUsdQ6+d51p6UTdNtD7MWasfCntVlJCiyo2tZpXcsA32AjszdjX3IcKs
yPSHGoEOH6BmlO1GUCmTnzhRon6vtCGt7hAuAcBS43lk/WqxQUdyEN4Tzuey05dNpEvzF8NtJhnE
jeZst2ANdE92rWY+hOZUZZ5jLWW2ten9BtTgYf8JLe1p1nyj041zB6+g7T3wRPUIBH+elJ8Sjfon
AxrN8rW3zXIuNjLs5bdKV9PuVcyh8rUaO76e2my0ofGqEKNYSBXdQqeiTipReFGJMmoH3QbrhJc6
1u0iyBT8rU/2XJTR5GWWOmdE7SRTfcw1oJuocZYpL3yNQ/Oci3I4jow+AePFbWN/zzqh2NtiGexm
C/+nm11s61UcG1Mlir1sdrvY4zCb39WRRG6fd0jqj3C5Vp/USLx0Fhbu+4nh9mPa9JoNsVmpar9M
5vxnU+PBFThDVSsb7C/rgd/W5t1nhlhjd4xA6+7trItp/84mjtZRWY71vsC1cvG5EMfKq0Azzacc
kkL7w05oxf8YFKOqHuOswubHB9U6VHunM0vTN2TfHArQuvWuQFt49oDngBJSXNQKAobHZnUGV2Xk
D9k45cwXdX3+AT7BnYI8IWwzcJwTaNEtQKANOyvaR0DMhhMwG9E+N81YPCamYqEp1zj4MM6iNBO/
F1nKh9Eu/UthqdMTw87Sbby4avvorl2pNrR8OoZlmt7E4ifHP3ZOWaTad05UQv2xhjJxD2kroo8F
8CILpEDEH3D1sfUQoY0c3jVHZQtCKz82Rl0Br6YZc5LKCnBFnyiXftsqTbbJcfFNg7mr1U9wi5Um
GCHP0F1Opj73cjuRB0dvdD3oYMbhHLksQG2qduXdAGV3jHNdR9aXQk7OA00AWJyt0feKN+fGkG7s
gX341qA9FjF47qPBn4ZyYrLPMBJ4njWFutcAA4u2ldn0kY+ZYzL6EawB4dXxmP5UwAT+GvPI/TZZ
agwCQa9Nf61uS6/S3OnH0KdEH53J5gm7lvh5sUrggYM7EjiwbnA/Kcqg5wcRq2mN2Iy5HFKOaeVp
YRl+nqK8zgHE98mXKbPVO7suMINWlqq/i0XmRH68zP2wcXplOrhuW/6XK+BGvXEWle05ndJ9igAW
/2oU0TKMtdq63oSyMnpsO+zkBzjyIvGa0i5d3RsAc9ABKoAf7KrBWLZLpXXubmryfA66ZlA0f+pV
XtLSdtlDHE9O4pNtzU8C3Hzszb3Z5w9unE2fOj3Kn9IkTJatggZ3+YBGjoJHg6G40HZJmsP2MAGc
+9XNK7MJWZ86e8qnxTzN3WjjHa/MxZcq7KZXNcZndqvSFhVb4AfNOUYhxfbGvDPu2zmzNG/srZpO
S9OY0a7WFutsF5qCBtNUFh/yNlJ+MnrR6sO02COt0rrlrRjAGym7NSf3+y62pI/xe5lv6zJSBi/s
KgyTxxCM1l4f2FwvA/hzR+vUQD1dN+QdqBsLS/ZKBe9Tm+7RyrggAqs1UnlownpsDzrVX7dJu7RX
N03pKpBv0j7L/Dxt67OeDHnjZ1YSt0FS5h24qxbfSc9KkDe9MwHRP4xUvnWQqkWrBmorDYTU8YU7
527kTlunLCz9bDAS/ZE2ocYVB14LuOgou9TrE719RinShqnsJHm6wSO4/9nj+/za6XR4N1Is3Z6q
Fs1OVwI498LYzJ5kgg2UN2dqPniakvWgGVxe1i4Zh/45cxboQ6SA2sNcVjZ5VkKZ62bCXh6K3HBG
D9ISUxd0QPHkm1pSGG6comS+DzED78VM62zCkKt9t42kGMFWjt1dpzjNV9wixuys493xU5N0k7yl
BPH5oso8jXinhfNZx/a89bVRDj9TRZuyQw/ZtdgLrQqjE39Cd/1KaWNkOkXcPzhTkqUnJ27HH/YQ
abUfW7XZfcI9BR34qG3U3meSrmt7K/nNx1nQS7hLDK0Tu2Rxumcz7tOEB6QuDFo9xM00CcMmPGSI
iN3PfWVVx7jJNASHyIP1n1NVdMnOWUSYBXVlDRu3ROk3KEGV/hy4T/BIciYQZGM0RcadmY0WE9UI
LVPXaMfGq61apAHneXB9M0K9BIsIdYgPUymxslFUXJO8plfr5NSjvGmArtLDYp9nY7xhwop9SG63
+qckrpdy08ELgTyH+FC3dd1lfgHZM9W7ZCKN3AhRWLScyNMYGiiTiT2S62bPSqKM+jZiKu341WI7
jyn8xxlEsqbdVa5eRsdWq5XJ02fNyPZ9Fjk/Y7cYe9rQzWBt5VQgxSPRMK+5X0GUBlnV89aRjC+6
Iw4ZkvFApxXx5xo4VeOVYa/t1GJJ1cCaSfACmsXr82DZR9ZeWZq8C4H8hLu6wsDcS8owSQ94Rgk+
xBH6g0fPEXQODgsoPgEhjMtnuiLaeIw59CoDlDr8YC+x0qDZHkHQLyFP/oDVkj1rk0kqaNrcNsdR
gPbpx5wPIMtCpiG5xRvKQlqtHtlpn29aN1J03C0nIhFSeaR0eQ2QzjPmMIMxbvcc+sBKpkFdD3Uq
IYFE0aYwnFh9SabS1h7dRctaz8F1sPZUtxtzkGFxdsqmZXKCaWmzB6sUZXOSUnQodBA4YCuUHd9v
Wy1T98HsercNnLjiF9iLKT8WEmb1B7XSwhHhx6LjAxB96qLFppShhH0baweq+x6ZvamsuulBjIqR
HYQ5SxcB20TGBPC4WkXmseX2QLDDfVpHe2TZtgAn6LlMbj+XDo5ldDqcIQq0IU/LbY5/vLtp6155
ytxS6l+cmP+zVyWiWbUJaksJKgYkymNXGRqpAZGrCpwG5XKv7oUs70A7tKQpMleea0QQPziNmycn
s+67DJwAYzel6YjfDsnp5GdKV5RnsQiRHQxjUHVPc0veXKmNc3/PFM92/bToqvHOaCXpDI3GVEGr
ICP1MqO6sF9gESivq8hB+GUZ6+a+AxjY7ZS2Vp0bUvBX1f1aXJuAUyh9NSrgiwaGmdGL6bvIOERD
e1yGvHsRWi38sFeMrSrnX+2giN37PZPfTZHL0hfoJepBsAzonqy1/x8dhdGEhgiZUj/AF7XTs14O
kx5IEng7COO5hdkQOzl8u7ipxTGMCUNeNQ5inyF2LrbwlQBeWOQkH7MojuJNRAi3Pfq5yQ+mDLwF
S4vis9rEfROIKLE+GG5vFGcQj9p3GmzFVszIbtzZZsbL62ZQjEE/9JKCWaHYfK7sNBEnMY1yOjcj
4LfNbOQDm9FmqY+SRPHgjANB0VPgAE5fsqpCv7BcHOMXI6rQOGgydj6qDFKwk68n8zOKV7ruFVwh
vxIiir5zrVBJtp2xKDnVl1Mlp4lJRe0XogXEP4MZnH2jzBvH6xCFdnbwb6vumNjwGQ9znKjdlvbQ
cppBoxVbDbantolnK/s4u04ff6yUcJYBJSFjMKPP9NRb5i68MW24atVCH1tZMzBF6FtfjaboqbXQ
RPT4qLiF8Ty2+nLOZCKkNy54a4ZuZH+fu7LZxVP/4f3Dc92lQdlDY3KkAqkCobee5z/ODk5hEdy1
Mj26nXV0bBn+BKPpbnVtTKobvb2rFhRABWa1QOiYU62UsrdLwVCZVLPIrMOUaIk3Q9g4ARuY/aqR
9ocwzG/s6V868axH95KhGDqczOLergfHvWIWEJoHC6HCvUiW9FFZRmcJ8saaP4kGlo092fVJoIm/
eENokwP2Q2Uc1URZfr6/zVcv2EIncR1z4kC1DlYvnp20ULhdYZsHGL/Dvql6sU0niHC6cPOaSr5s
vrS9+JbGYWgH/740aj28X5VxJG55b7dBq6KScaFqHVBWIa+jfNmSKiByzpyEVBXl+P9stulkZ8ot
3by/vQLGAOBhIFgwy76UidSN2okkYqAHRiJhIAo0tzxCQ1iBVFFwW8ygx/kj7RXN05Cq5O5tJ0AP
HbfmPaiWfLoRnf9yBMGR8BdEE6b45sVp1+HgDBGqWYd5GdABGwu3DpRJUY/9lFcJnbR0Gjb/vP0s
CacFYaK1sX0xCmldEJkYKZsHAF8iSPo42o0mUJA4MeKj0OZph260S61hyOf3V/7LVYS7G/B4vm3d
IF6/ffGtNgE+nZhUuF3nbPMwSr/SeR28OXaVQw/zfIVBL/LfjxvTdeRn1k+Pj279Ev4IKLrAGWHt
nwFVxyLoa567erwdhJv5o7DHMqCdEvlGj+LFNp4X9xYR4S8f2jqwBfTFdc7k62L5WZmWzu4VHjqb
2m0B5eLkTPP4WI+dXfht3ITfo6Rs9wVZvLxxEV+PHsEMuQyLNTRpyasu7v5iopVKg8M6ZD2dBi+t
CUo+hTrsebfFWcBLnV76EwpbgIcG6w7U0C0NxatwbvElixWO9hsVcxnzyn7Q3TZ2zAN8ebGVyC8c
4M6dM7tYbgDsrr9tGxrg6gGJ1gWYN+0i62jtEe7YQlzp6ekOW70ApcINiSE0SpRGXp8HmWM/sVLu
7C0a72n9hERPF2+XLHXO46ANt0ZzV5RQqL6ADHkHBDogGJe4C0vmhQaz2DnEVW3uREMS7xlk/Tsr
d5cTUjVNiobGtDzaed3lp14FinoyCgs2lFyEDEAr0bHItKTZKLK9KXB59UEy3l8lw1ZRCqYsxsWo
0nVQRENQJT3i8kg/1kqHLUPROtAiW/xcjHIz4PvY3Lh1rz4IFmVsCDR1FW69QtcsrdEyf8iyo4ku
Yuw1ViTuGzurT6jp5suhzROtp4cyp/E+UtPU+tdwwPKMf5Dy0CCqg35+Gw5MtRbcuQZ8pLGzCOzO
ykJm8EZ7KdfqfYpiM4ARMxw2SmQNL+9HwOtnh7L1OxmHs4Xv1MUR5c2PYmESfcCsBYqBqJDvFy61
aNRG41FV+vLQWN1Y+2Dl1F/vr33FmufSA7GIqwGZt8ac7yIa6JRFM7qhyUGdi/kjii0YC6laN1F5
Icp1wPHSrc5TUYMuaWPZhZ8grIBYQMESwdPOQp0jMNCRLiJ/gXybf9WcqRIn2EGRustko++tPpv+
e/9HX92P620BKnid24Foti+mhDgOKfT+jIqUKTxbNCn+mwHXb4XZ/Bgm17jF672KVutyJvtD9cLf
lwA3bZgYz9ZWdcgjoIwGjdVf+DtkWNZrbeq9/2jXHx9rMUniKELHZsG3BxGZLHBlZV0dIiNpn7O+
gzCiKroFv1dDOGczNG10X4RyvDFmvo6T7Cg4IgavOsAl+pBvF+7BmBIZB+3QuHKYjnRVxabTi+Eu
IfV6rWPK1gZYZeHZbo6CVYpR8s+mHGg4g22I/hX44wCOWaV4uCFoglzuQjUrNFq6Wj9omB18bhmZ
Phh6pLsH6RrDLf23qy1H+IAciw6gBemBM/X2yYFfjyYGl+aB5paYfaRWGm2fcPCcgyKALADIbrLQ
n2t4OzfY6lcHGfs8Siry2tV3jl/wdum6K+sE9fvhsFhTLjzBt3OnF8ymSjE8WJV9w2/z6iCvywFZ
QP0Jev5Vnhuh9TDRUxsOTWqNQdXN6WNDMN1NY34rv7reVGj44Goo9kG9wDV4+2Sm0UgEA4rhIBI1
3UlDhJs0A08kI1qdcC/EvdSi7ga982+LAuYBZs5+Old5M1AQ0O2mMRzcvhidIC6s/1F2JjtyG1sQ
/SICTM7ckjVXt1ot9SBpQ0iylJznMb/+Hfpt1FVCFwzYXliGWSSTOdwbcSIfwzHX6fTQuLTyg1RN
8yttijk/vv/ZXk3hqAuZPUmEw7yC1v3is62p1rhe5qsjErLo1VLSeKRca9hbMxr17rQkWPHhJ5H3
GiZ+lBi79y9/feP/6rg4HmMkQIN+sXwNwNw0TifWEW+r3wS9DvIkt/Lq1E+Zsc264lcjov7GVHU9
mlA5uswX7J6hU17WkAAma2sCjX2skjo75cIezRA7o9uGGvWl6PD+LV59KmuAGLvGVc6MpvKqeuTH
NASE257rpp6KALIoHSwpAX1HYBl/UdnlCf/nS2JDXBV6BtFdqDbejuGkxMjj5VN/RqIn6HROOb23
PGWD4Pgw5k+1bPobd7nONW9qZAQHrPSIVcxMXPzl1hDxeRkxkIazDr1G7OPe7Ydj3dMw/PX+vV25
2CkWIZhaXV6AtQ38eW9vrqX176SpPp/TBl3YMdE6ItITSrfJP7Kbnc+e3c2LHyry2rOwKxPvq874
Le7pp6Qf6dJOyc+qdImJBSLjTjd2g9cvG3QvW1BSSdieXMVEaJ07zoYc9HNdUJwMDDwOgYGO4NHD
93YouuVGEebq8wUlgMoJRwWPn13vxTyM8xWA8uzTvM3n2T11rrI+YNX7DUMk3svIEcNj2pj6IR2n
dP/+i7j6iny4RZDwOYuSxKBfCvUE6UG4FlzzjGt5dIagME0EyvYcOcUdprX4xpO9HmDrrSKnpcC1
ulUu7lT1JkbEqKzOple11ovmVnoOSbK36xsj+fqRcrJekV/02lZS4/rnfxywvdKmL+usGEl2NMmy
7etqBIOoD9lrYS/efNQQXrWPhUuu+08nsqqv7z/Xy+sDDKGIRM0QN6wNf2cdYn9cf0yk3rIUkuoi
teKrmRkWhl3b2KbG0MGGaqv0+2REam9pYy4371/7cjr+99prdYH1j1CCy0i0bG60LjK4dsXqSgBI
3JxogdBRJA3wSz8V5csct/Pr+xe9/GbWizKCOVQiJ161n29vmI899Za8Tc7EM3k0oNA0fSLEB69P
P+PZTumv34pX+RdU/+d0xTWJ9MGDjyuChfcybQPJoyF8qdIz7vh429VxdJyarP9oukm/cWYnP2DM
rMMBFocI2x7Bmjs4/o2n/Zc3vdYSkMHjeGZkm29vPEXX0nR0q85mLM1Xnz7dg1bNxdkjQncEC5LO
J9/Vpo3tI399/5lf+cXXB8BBBDEomx0isi7W/Q4Fj1Bmn55juon5IaMDPNMNpZkF2VvWz22Onove
WwtfQdVKHesl1qIwkxqN834asUS1xrIbFtRV6PXNzVwALKkRbJ9pJaTfxy6+5frg6MIDuXhrJq0k
jrtsFii5rX/+x6cxlBw4nbZUp3by0w/OPPFwtAnpalD4sWcgsS/Nk42jNQ2RteTzxzSV8nc3mMCZ
yzQr3eeWBeWJlInuF7Ku6Rmkp8wPWmo4GjZhFos7H9Vi8rUqpnzeRVBgo7vClMCLRprNd+htCvkS
N1b8a070zN+65Ka8mH0/jhCnjfaw0M5F9V1L7XdcR7O4b2hnxwudmrRuHmhQDHe4u1pVBlTvynTT
dcPQPS306LPd3DS1LZH7Kd3YYy2wBG9Ct4vvRdWILbOqFn9rVLN0H8AqDzD/e6QwIbwB8+Mwl2P1
XPW2BBO1iEESMWZ2tn4gtKj6FeuueBCxGr6Vs3DgOmFtfJa0n6A3qWT+3U+i1lB0kgOM39/kpOgz
5Y2BZQFN1ZrItrZD7k67KrKpNCl8NjvDjL3o5PvQVcG1iCgDVOeP+VOF6CV9aEWvTwdzsNsPE5Ax
ZAnuENuHyVZ9vPcqOj1h2s6utk3aJivu2zyLjhb+uTnwU6cZHhenmUUoKjra7AaRw+0kejO5aVyo
PdtEUg/YJHoxPU89cWoPViJIMaxKJSHyeKNzXiy7iUJ7GCgK+4nq4fl2VR8s1TyeyQxLxqDC4/et
BLHh4v5o5myT0vEcNhIGwVdgFJYepFNPY88mkufHoGHmDxKkY7+8iaC3D2NmAi/qc8P45JM0xbEW
X/ZyXzNPlEFF5IQbZmpGp1IsvXl2MOpDW9K9ttsm9Ai+OX7UPU6xylZGhbt0oHQTNw7p4ccm1GvT
37kTpqC9iCyGCNL7pUUJ12U72v/jGoa6GEYIcMPTd9Di2+IwFSvmmZ0NXkAB2OyfcZHNT12v7XQ7
0pPPP1puVGd3yosssddGuxEksTQmdZnB8V7UYKv66I9IXXB1TcNjonJT3FFFzH+6MzzsQCn4wdE+
HeuOscaB8LMnsRn/GppZ1ue693s0gYNZfEPe4cnfqB7i7NGeCnf+bdPpy7Ylzv1oUyggFQdTNgTB
2kNWIlCgOrWfOHlwSp3N5eNgQjjdWiZU2+Pik7y9TaVCJVrwDdSbzGo6Mj2iGbMePOjROs7WSJkd
1YEuPvHhasQ1zDnyDXeEnBrm5mT9pB075Rs5roonGIiWEagh7/tnhFDGqxcz7X3sprTfdlWui6ck
HtCaRcLTnM2CCtn5ki7RxFEaULnjnwyprH9AWTAeUPvobehmqnhUKnGeixyG52aIdfuZUtycPRuc
3/Ln0nLnLsipfHbHSibmshullrda6FnVJHDMoIUbN9mk/PI703X3nT6h+laKVP9HTwpaaGOM9OZb
32VtRf+k8/Z4JH3Y3GYERjYSUzQgTcD3v5ltFNiYFkb+Q8vvZXsSHbUYMKOd/inP5rU8OPf23aQX
2NYImbSbTdcWUXluMLGq0BolAAfVmdC2XR32CxSb4WHuGkrbjd6q4qtGJwUhKH5Vvg97bPqQ76Gt
7+ihRsNWb9zIDvXZofZmQPA/4ZpkNTFZGL4DGKolyFYf2AsAXv8sBmtut6qaXHsXlbUN7klM2QzA
VkVfumSZ2pDCJkxapHDVl9Fa6iYck6n9svg1H23EefbVTKT/NR3IILl3DcAlYLTt4aS1UbT3K0vT
w1F2Q3GgYlTlaUCEmnuqlZFkexSm7G6KWquNOUwtoutH0dfpJxGXi3Wq8LbHR8OJhmNjq6F6rGlh
10YA6QnuOlLK5N63smE5DSzsJ41qu9iUbVQ621UT/+Ln6DE3bNUmL4g6MWnMyJX5NS5EI/eEUXbF
nhNb6m48xCl6GM8w8R8c0WkRQDs0HTpJB2NZffYLlrdXK8mN8mM9dG53ar0WmRBUprp4aJh3NKK4
avkr6ggBNNB0G6O17QthzRtz6pEfL0ghsUTTh/e++NLwX2EQJOQDLEXhgsWBMbJBhuuACZII6I/I
2b0J2KBlYoAVWo9+Kh2o/TwsfR9VH7rUGaczpS+FhrpYXchpUCVl13+d9LhOjpNvdHe552fZHRDT
+VToca5/Gv3ZghxrlSJIGkMbNovTA+1WBE4dTQFTc8P53iiO9Tj2aUiUzuRvbM4tn2fZ+s9WMVnW
oa0WN36N2JJOH1cx2VcmkOpHb8bavUoSMz/FizDaLzZVjmkb54rJSIu0QhByCWrtCfWWaE6DF8X7
Bi5qstXJDhDfOTpo4ISMpoLEFOlHbSjwVYNMrsYWVWFt2GiAEuUCuncTVe/BOauaL3m2sv5OGYt0
PxAAMLW/Bid2f0GMraodVTCrP+iq7/9ZOokeuKpreJJ85CmtYEEDuNqsOgpETZws9sou2vYHldKp
3jhebv3yyYiIQn+ZY7FDIy6szexIW/ysY0eUd77ymwjdPaLs/DVqGKdH3MIi/g2QybCIII/K1znH
9naQiWpl6OXFeBC8Q+9oaon9kgtqk8O2WHRqAlSA47NrLzN087LVzMOiuY0VTgkI9DMIo+l74iZj
v0ltTdfIm3FyebYGN5ehLxPLvYtGT98n+FXzXQVVX3/WZ93fL7R1qgDRiV7sgCpU5Q988Y0kEKKx
0Fq5ixsR89Wbzj5nPRW79XU64dzBj4ed2mv7ykImh9eCqtcHZihJVpeU1TYeeypyhbaorCbxo+ud
TS00vd5LyyteNDNFlVlrgxURe2Wy4Dcw63aoagzyOZPSiPeumpd0xx5xRJCY9IzdUch6uS8JbvJD
bZLtsBUyl8PG6Xv7dfanRYZwt5AsEKLgptup8vMfDWIXscv9EeFin+TuzrPikW2MV0Xs0PwG1a6p
+QQZLG73w02rRMvYU+vDb7dykYpVfYo9Eagn9cMxNrwUmrESRh8QeJPeZ2Wd28fF9ZJNHhWJvdXU
bLaghEpngYHldjbwmNqMtmyBF9RvbuZAdif2KvkGfiVnrxtP80NGCbULbWSRwyYpvdH7QD2mix8K
t0yHz8uolfsCJA9bOjpa/l7rOzK+N1UlF6RzTbfyBoLazxatJ8xLuB/x82T1PcQ3d/pEBSl9qamj
lIfZb3t2W7VtNJvJrJcvWjWicQ9qJy+McKRlTiZjp4/upk1yW9viR0O939jI1MbSnsdwgrEwBx4y
sboM8ibWpp9GUsGScevKtLYMbkRqnlEsFCapZQMzMQvnW5ZZWbuNmnTKmKko7W1mw+2cQ0PCyVn2
Wkf+1mR294npdM4Ht8aD5kO3auz6XAFGIcldQxccxuzLwNVoqUBtnVsmnYrJ88t7lOZ1S+E10po0
rNgcF3eTC0GCMZtriCyQWq87bor8jw1SIZvNo0WG4qr5bZiZwf8tiKjb7mluSzvbiMor5TZxgbht
zbkcHhyVasvPSWkVRNUinY6NnrWo7QoCbYjHydXUhSYrgfGx9qfuUelyyO6wV/iEu3SdD1gMJ1Gl
63eqEPE3B15ie4wGf2HeojJifCKbJlMBdgv2njhRO7I/4HrHYyDBngEMrhp0AzmpWuaOFXUoNh5Z
ZsWm7/JSbko55QcnIn3hPtZH+wdC/Jr2Ohmf8V4jZuSQmP5cB2mbZVnQr5Hjd5OaNDNE65+0G5hI
otgVCfu1cEZm88SlCwcC/6Iq6GOtM+0ZRI2NfSmd9TDqfDN7WHJSNfd2JwoqhnXchMY4j/4HkOJs
l6w4LsVLoVbNaL6UcXaKo3aJn+ds6KDDQuI+ODJP9K3IZg54AlUwcVEZ4suNXVU6nWZaQaSXBHYD
YJ+ZrPHLcNRSt2Ar0mfTD09jQ0K2qWfPW0nku77BXGbXgY1xbTmyHzH6g1oN1arxHVIEqNJHKGDp
JQasVL3PUOhKY9sR1hraGTDs+9KXltrylPEnx3rLSaOvlfNEhCu7z9WHIs8Em3cNbiMHb9PQz9h+
8mJOmKwquZ1yT8VP1thFO59dvgQkP/ntixsZY3oiFid5ArzvLtt8wRsLkyvF8B4Y9ZBW2zkp8zkc
26HNDx1pjjaNeQqGoD6FVrDZaZH1I64d7DhcMxidsEgc+2ukFnSekaE0b4s2lJ0zLKV6LoKxV73N
IVJLRBhnzBFEr5l2nt3NieN295pjkB1gzIVxkJ3nWXzJeDoB1PiyBx0XzzrvrViycBzb6IvjIf8J
HPxnG5VzKgwc1CVNWE9zSWZfjLJqm83j+G0ZLPJrRtOYuy07kIinj+DaeYHTUqOPdaYxO7Gke1vN
nFW5ESAFf7XMIFmECsLp2599VqVfm0K35hfSS7Hk6REew3JKzJ/4QJrl3u1Qs+4nUcpvsanG5aQT
9U4mlVZl/WMXtf2pgBFVbeKpMKdD1hvGDgq+D2FuiZvkVFSurHQE+6pM96PyY3sj7aViITOTAS0E
1UDNe9Jh1rdwpvT6e6Ok+F0nDl6S3LNaa28OvNuZhazY+rOtq005mNroBLWZNE0cgIDGBsT+HBmk
0eHzCyRy70cBIE/fIQjN1amkwtzvXFXV84ZDjT2FaEGq56VoEI2irXB8PJRNxkyq28p6dYHszNtl
BHu8FQjPxaYxEyMcaMgXr1XGTeyK2NCczwba5e650frG2SSqKKyNVHZsAc1NPDewEiJ1QgMLmvoW
dc48f2ARnvoNM3dhH0eK05x8bR2FWZNp88yEmbrEVWBhyE5Wz8/HK8IsJkO49M6wz8A+dkGaou0O
FDqT2AqaIivKD1MpxcQm0VH9loOOXgVsBK3pfsja7hGfSJfuHbDU9n71GZwmB8FVQHYRth2bGJtm
rwRoKFQfpV7fZ3w839uEiWJj+iSA7NIGTjUmAsB1yTYygQR/8J2md19YaIX7LBPBdp9ov6b9LiK7
Sz82mIXFnddRcw3hjTTqHuOTQP+9LIW+Nd3G/8HMyjpWVnNcg1ZhNxnozYJUu+1wxWzzQWuS3ZxK
/bVDsqmH7RAjoI6g/aB2XSb5y5Fpr3OOc7ReBhbBMVp5o8p4XdM1bfhgFLPRjVm0T98WzVqhMsaY
3p5FbuTjQ+oIyWTp5Wj68VPW+9alHvGpYOR2h/eLjNdXRuUANchGFo1+6dJT75hp56VZlZ/NSi93
bVMyEWkaHtDATdJ+31VNPp5Sq3Vu0fqvNAG027Ahk5TJP5GKiYvqZk+OXy4NrowqhC0cJ+1co+5V
G/TEpdRxZLnFDzlnGDgMKA6B0xpOOFBk+UeMsrjRvP7rr6EJiGwOZSRt3IuyZefONrlPGsFbHvIL
lnulTpQMCdWyh7p+btAf9+cla2la4fz4lrow5DbIV7DRCVwY77+Uq6Izkwd/sTNnz2ULY31pf9RQ
tXnJ4aL38i4Z7fzFyFV67IgjA+SInyIYs3o+GL2LsaIybyGerwr9JhopVJp0JldG4iWoDnIXcxQq
lJObVcUXY2ijHXEiOD8sczxjvrwFJLq6VQY+bFD0KLDUsGpddAoFbEJVmkt2mojJC+Npsh/sphL3
it/IEFhrUVP/yscY33rjVyOfK688FgE9GY/vJZNlBqnWtZafn7oZRfs2W7w2fTTtYZlxYCJjqD0D
MyP+XY0snHgu4824sMPZuSXUlEVv8Qc5y7D42zYbS/811WZd7TNmJ2tnmm3OATLCXHSrK7I2Wi7K
65ZFD2bVlaLiudST6PR8yDS0olOnG80uihaxoXVSUbU023DpGnczskveM5tQwB37ZPv+yLwaHlAT
maZsZKWc/WDovh2ZaZR3U8UAOhlmVu6rEvlaJgpWOc+LX8c29m9c728vCYHlmm2jr8qhiy+hVpHb
lprKTwtbA4eNyGQ4nzBMevra7HC7n6QWFGA1QSPXN8Sdf7s0bVPmBGAClN/XZucfH2GtliyqepnT
iS/0DwzFIglN0ryeNQ4LaYjn/Tc5erfC564nIoYlSkWLIUmN3DEuGk5FBCOg9ZaC4oy+mIE5ZdXe
W8r0EwTJkn0bUrG907pJgoHM8D5k5HbAH9As56fT0iF7/3X/9dcwNRsICFGn6ZesN9tADOopJz/1
nRYjX1p5U+OQm0+WRvMuwC9grPtiX72QyEgGHdbtLg1xhKr0wYyt/oZ062+zBZxb6FBEWQraK2/f
iVNPw6gXenHqyVJLnG7crvC7oKgifNyDxFrlGtTT9Nhgi/v+o1gXgDcfHo4mxOs0XbFIIee/WK5y
NPl6y0HzpMV2c3BiUS1BM7k/rK6Sz+9f6oqkjkqUG+RvrA+Ibi6/MraSJe6hrEIrEBdH08w1e1Pm
XfK4xFlVPZGMVn1dUNB7n4fR6Z/NFWUc6KjZ9oDLS2sK6l7ILxqkbets5Z5hgAlIKztI/Lb5NTmj
+zyYcSZ2upj05fP7P/5vzwl3C3pbcGhQfi86xXmj+jHJYJBMHICeuka+pEs73JuRE93oj/71SrRk
kV57tMIv8cd0LRryOWR9kppu7BSpiBS1Y4CARb1y2N+/rb+MPKagVUWMdQXRyPrnf8wGftdRQDdF
fcJIbnLCdotpPqLWkR8mrRV0wiDKfl4Inavx2BfedGPg/+VeEVVQB2ZZBmZ1KXgAEaHIVMjqU98U
6cMQF87HTnXTV6FP5uG/3ikXglLmgWqmIHDJcdWqdrS6pRxPEqPdJutxB2klZoLWNPJ7TXPie71X
z4Mhb4lV1gn1zRcG1ImJhu0oqwtr3MXIacpRdyMKf7QHvOSuGFyk2pi1rBuP8mpeR6yPcdjmw+Kg
RYTY2zfZe4mTGHo7nJSbi+3c44gvZav2YNGIHmjb7jDL5vX9Z3q1aoNBs5Cee/RjEGPbF5O607mZ
Wzs2rFRDT3CH9nmzraiuPukzbg2OJpX7sapbm05QJNn6Z23e//P+T/jLbbPFQizjscFjX3fxEzpK
ZTHlIv8oXZA3VPEgmAhDqXNK1mMWVuiGg3wApfv+Za9fqsPejpzelfqNDP5ixtbLLLUn9vOnCod6
HIhRyx7Nnkbx+5e5XqgYO2yUdURd+NyYQN++VS2pqf1jzj3FPsKzZzAlGGIVHZLqpVW+AKKdkJmY
BH4itCMZP2W/mziByMDDFlr1h3rAkffp/R91/dZXmSjqRVRKKOLc9dn8MWe09eLDUdLGUz44c2D0
doM92MrmI7NMaQYQSLJfURpNW9Ro9dHsERC9/wOuHz4/ADMOQjceCwastz9AG6irD3Y+nYiENf8x
F80cAi231H/+ojwP/SRyaiC0QK7XTeMf95k7U7t0tTuexpVLkZv5C+4gb0vTvr7zejR1a4H2+P6t
/Z/29na6QHtF1BvkVIQ5RDG/vWpS95R0HQM1OZ7Ls8c614e8DJ0w72atK2mo+Z4I+YR07nRy6c9Y
xHHjIyheNpFtSiMgNUMkH+xEi0/laEVEw6JHgU9CdAxbvazr3E0h5kgPqWtSX2nxvKIxwJVrsQ3r
8Pi44P4/6+ByqnAuenHuV84DNprZG4lbU1H+UJCkVH/OvMXH9U1RWoXu2A9PktBO/lecJOrPNAZa
aqJTklhPFt3A4YEPyjvAg8/EN4F6w/+lRoDx4azRK98OyTg5d8SXwMVoZ6d16JI0tLESJ9aLLRW1
nkGmVf1rH8n6BXaFX58auzK/G4beLRSuyoZkTuYHUW6cVSQf1g12A4ScQ76vZ7LWXtmDar9KOlH+
YfXLUPLisZAu7fWUSMZi/h1Xs38HZov2KWOv9+iTusrfj/rAoY1m2HjnzwmRXqiM2mcrXbKnbCQb
D9xF5CMrGDt7pD3cZvO+wp73BM6BBhz1PL4PimsDYi/0ovGrMubI2NMcS+dfWQrMYTvP+phTn6Kx
fyQRCjNfZ0/06VvX1O5pz42fU6q+zddk8sePEdboaNNaNo3h0VVSPdQE1ICbMVp3+mjUcaYFCJCT
zxHHyyyUDmmOWzRJjXeEEIZHpUkLlOxdQpxRUNpJ0f7mIdE+aOoyLsMh9VZ+ReF636I8H6obu5sr
7wzFIFDxQGrZb1CfsS9OxjCGZ4e9JkHd5qS/QDKRMcgNKp0kzHbmF4M29BJqKQiUezN3ZyMKQbuv
A6we9Ifc9iXyo6gfZkxGiIJ3Rc/dH9NYmfDKyGjWaQr5Zq1uTcTrPvjis1x/LXZa6jpYXi+W18xL
5LjopJm4A013BwvZiLc3rWiED8NzlLjzJ47aFWrXtvjQYX050OIXp57s1m92oanlv+7b/w35Zaln
AbLY0lyse6Aby6I3nJbuMm7uNLIoJS3aZG98KZYbi921ZJFbXxEE6/2zCOkXhwTsx3Tg3bI78Xnz
olh/YHNUVuf/xC05fiwErePW49Ds5lXxKZ6beBflqMNujJ116rt4B8jvmDKZ+DmzXB5dfQ6Owxh1
WAO6xdmj4hjviYRMtrlZiRuXuioIrKpISihUqtiHY8Z4Owsb1MjYckzAW1ujecyzEt3CKBdmhryK
GxGOdVx/eX/qv9rJ0FTnXMFDxlHGaflyualLF7+a0ZwsEduPQIGqY6Gn2r1RFeqXpkna31md3RrX
60blzTNd3fqWwR4cESjS5ovlJh1Lo/SBMp1R1SEDoZHrfFN49qhnO2n/E183GCw7sbs2ZHO7/Jhg
osWbRfVasuqT9Btr7tVzRxkKA9UTCLw5FFxWT1VOiqmUrn3upDKPigPLrs8tbSOMQaMHgH3h/Ye+
frYXt49lDMPFv95SNhVv37MaHbe12tg6t6Ntb1kPpp9pbrRip3BmVFvd69JHGSd1Ci80gzz0/tWv
XjkS71VrTVuGxY842bdXt5aOICmUcefI5iMe8I1go2ync2vbNFApkxcfLb/SbtGD//KQPVRvhr1a
m7CtXlzWbmbTGwfPOKNu8cNCeEn7krNR/JnHstRfUsfwP71/o1dbRofjD2Yfkv9QmiIme3ujS4wp
TvMjcXaTxXiBrgmNA/nBvltc8ydWFB8RHtI9mjOWsbco9dU3TGN/ec++S2qIDdaX+fsS0iCnLqOy
aIpzm8jqSzEP5mcyNLQNCnvtkBWzfswd2dxDL+2bGy/5atZCZ8r7RWFOKZia28V3bQx9wb/0xTlb
+qULsDmpJ6P1aeZJqrI33FzXUzVXwxSB9YLrOezR3z5pyzSnamAuPvOxruV1rdpmjd4bQcwed1My
rx00vy5/NfS2P2ORMabjbMzpf37cb3/FxT1bY9JFatIF+r5IvtqVw5QJ2shEZxbN6iutBSusCynb
QPqlvEWM/dsTR8EtfEYdX9jlM1hIfjfKmSc+D5EbNrTokY0Zmn5YSe3Jjdd7PbLILsG2sMqiOQSb
F2ujLJxCdxoYhjFgMxPjuYcKqSrkEcuCkyASsfqfkZap5D6PquGWD/P6U6Zmh9UK8ylHFZIk3r5u
M42XCi+Rc9ZUhLJT0u5cNsuQAGKt3WQToyW7UT/+6xURUDFkqRtxNH17RQ8Bql9ROz2bZVFvc0zM
4Dj1UjzWfuug+TWMw/tzx1/eJud7SkysyGsrcZ1E/ziGWYOI9Cmf3HMjcv9sqskstoWWRTqix765
cbG/vE2TZdBz2OJRtLnsWDqabuNYd41z5jj+w2xmzmc6yepkjKoJMr2c6qC3swTSWOTeOPpd3Sdb
K0xlDvsafAZXBZxppFndFqo6p5W0up2ezTo740zV1cY1GnRI7z/Wq/dI5ZsRy4RgOAzgS5g9IQED
Wxu94U7XKBgRJUf8vtmZQK/4mKMZ+q9P1kWc7cBvYIMjHFaet6/RaVMXKX3Wnm0IXru64cuE3dMT
zGu6W1Fl4jXT4uRZ5KP5+P6dXj9Y5CZrPsHalGVevBhA/qjZo20s7blPe+NRd5T5kGlFFqZIVW5l
q1yt6Nylx+6NmZfAE07ob+8yLpjZ/cRqz3QbvaMt++zUspqjihvLQAE1bAIjbW5Vcf/yLn0AN0AK
HQfGlHlxVcBdRVHKGYRAgREjhOmrPbWAKj+PSCS2yCuHG4PnepnBuopxit4JUwG2uPWZ//FRqjjx
HE0T/VmLrPwTuo6o/enoYJIZsk5JmQ+4pZW+RLZdfO2KKG2PIOGj2KculVR0dv7rGzY5AjnsXrE9
Uo28+DXoRvm0Ym85tzC1wY+tbia5/GTbdmu+vS7Iufh3ObqyYwbFwkt+e+NVXwxxCz/+LKkhFEdD
QbZIRz1q9sZUUtktZ6rkm9mU7rZRjtY+6YrtDEKwylqWANtXnT6/f/NXUxa/COeaQP8MiOMqzqeG
uGbFyG7P9dxLD/aI6HI4uRyRzqh8CWOLEWMloYzLpN+XnLy9p/d/wPWYZ6Jk1qKN6bL1uNxDL4W3
SJpn89lCZfMye+ZQhnQxcuegmsSwdglO0emb3XvmzWLCurj+sX1n0YO9sJJhUDes3Tzz7dtgwupt
zgvyAUlpo865yytwz4j00FMEGo6LpgyLqZLZ93mAGb6VUlWI7dFH+5+N1DIGn05AAwxxvTVX3JjR
LwcLr4SkEHbtFnHg/MZLQ/8s0tazxmh6kECorQ4kiMbBMUhipK8Hr9KmByhLEHUozc/SEVsVUeDN
A4U5pTpqfdwPECymQt36fC+GDE+LIcMGiRmDTQOBJm8fW6RKX8PjhNGGQt4STJSwu0OcD8jPW8ed
zuNiL/e2wJe1q8cFes77A+b6uTBF6fa/p3i24+CM3l6/o7sqeC7GXeOZ9b7wBt9hMYDv9HMsXbk3
YOjkO3/Js6wIcjGVNYCNVF82fh/NoTDrm/ge62Ic8UBcTidQEFgODT7rtz+oJBkxirWUDE0E5Qdw
Us0SxGiFby0PF+cgHjxJQHRK4NUwi1wtunnvL/DCa/fOzTXcCajaSQYd7Qx4dV7iQ92ORVk5YZmo
vggW5URJ2MydW/y3+fL/P2PtXVBx+Iuhmahd1ZiV5t1lNpLVoND40QFs824EBk28wY3LXQ837pre
BYASWoxozd4+XT8nVyGaHe9usAxoxtkiqqOlRRi/qjgLmzyZN64mHMDHZFHfWKn+dm2Cy+lvUswB
RLMunX8sVMnQFPU85h6pyFS1jyWlK/pQ0WQc46yV2gFej/SDOFnKz6uU7ZYO6GJuXJ80OgP8cLQR
2NRdto0tXIPjwoH0TusK+2TJsdwwY9k7pYkubJdFO3Rxcms78Jd7hkEFJYs+J0uDc/F5CSZ8O9N7
/47jeNpscszxgMmHetk4VpKeZYfAW+JUfDTbSRg3Pu6/3TGnXdRmAC6oTF5cHIsjNEqKTXd8pvXW
Hf38sKSRee/o4rUr43FLBd3b3ZhQrr4rQDsGnU82ERx9edtv3zLKPjkr0M73eiZNsPGp1Xk/TD0S
T5VtgSvFCuIXQSLG0Xkq9WyRX+a2pkNJHyb5WHi5/RnPVZ5/UmokEie35YIVZJndUr6Ca4raGtuQ
EkPo6/Ua6rRGhrx/B+uM++dCtnammRF88pR8b41vfXsDLem2BMcI8w5xfLVd/FSkoem3/v1AnLp2
42KXr+hfGCkHZNZMxFZgFN5eTDcgopWUxM4SB8cWHhMWa1FNJ6hlCktkKj4No32rDHL9ioD/rOca
H2rnyo14e9E5VjmRVLFzPxChC1umFp1LYAO+5P9xdl69cePe339FAtTL7VS38dixYzu5EdJWvYtq
r/750H/gQUYzGCG/XWxusgCHFHl4eM63qGsnNrLytc0MtaUp5Q80u1BxaMHqN8LAzeP6Ws+PB5PG
SIV3FgeERXfkL/0rJBTeALuBOv9hhEoA89ZTJrS5UBxG4Rod+n5fVk7f3ODsq2bf9aj0AKVf/wWf
jfGTzy1Z5NSwPV56KjWK2X5FVCqH2lmpDx5g5GDDRy6DmykGjbiKReUoGz+YkvsYu+Pglrqt9hW7
BsLkajSawHrrCxDexjrx6Og91j4hAJ3RvHCmdaNWGLiu0H0ZsMfF+zM/As62B+gCDPRaBmFob1MN
fj2Gn2poPGd+P1n7YeiGD6vUxHDr+EJVseeoRbcPrKzotoEZ4vDc6mpwbEjxw51pwrFct6mHUZVr
TGlTr3K/09WKBl3mbiAC5O2K9wOyyEYmWDwPjxJalrDXyhUNxSTZKFbjQL7pDAu8vdn3qfacqsFw
WwfoBB81o9HrLURvw9zg+iWcb3E/Ta9qCHINqWMMjW6uf4+zA4FpGXH68wlFNXYuJgfjxwkxhw8f
Asiv2s7Su+oYVIby2ECF2FgZVlGYDS9WRWfPNk4fsUpuQbCHtHwduVH/2oh4EPRZY5Xeg4tpzLpQ
kua2yQvmmI+D/ZxAevjHDgojkvBRuZABmERnrliae7GhJHrsPYjccje+Q9lG4EGwIeOEYHh9Uc+y
PAazHGoLHpNzgU7Nwkwy0B5r6jI8gHubNCSpI9BsIc1kYzXR2hypyamFu6nisZUMFwemrNOOarKJ
rDC8l6c4XTj55wvOLwLpRBtZroEzO3YYgdH+DvrgkLu19XOEnv6VJ/pAP0midPEsWGovnIV1uQSE
PWycaRqiFHf6hcn2hggPreBQWEZ7rzPsjpZmdGf3g7Vw754NhWwLeHPp1SnrvvOQIsLO551l6w81
mMZHoUfDI/JWESwo/Hquf9l5KEdpklIcfQOewTTj5tlyh+6AANBk36dehBFO21Tetmt9JIhxq2qT
lVJigdYruljVZjh88/LRebr+C+S6ncRPUqpPDzkqLQBB7NnWGvpalFWdioMaIu28SRvDSx+CaszG
H9cH0mVuOh8JcUHP/b+aoDX7glWQ2FUC1ZznEIKN62YykJ3oQ8PflJlvPI0F1jyratTKkEccHK51
0GNUsOPepQa+aqLUVl41YZf1IdM7jbdFKnq4GGYBydeNLXr0EMJs763lvZ6vDAAtb37gGZ2zkAef
bX1WDNUkREgp+oF0ns1Dq2tBaTZoDlRH2jvRoMtRJ5F25+uG95/ALGZ7feEujMflJkH3RBqaqLOj
pnWNVmt22BxENxXr1PSzH9xU+ghFMHvKysJeCOFn259KNFo+EpKEqA6J7+lJQ+XE6khH24OLTsld
E9m4EQ12Mv3g5Sder8/t7LqQY3FdgOjjbNM5PR0LHIwXu43bHtSq1g9aPCg7HHL9ezwN9V0jrOE/
PRzGhQ94NqjUcpcAWqDqWLTPBTWlkVIPi1I9BM40rTEDwVFc75O9JkrwdUB8nHWXFMmCL+/ZQZOj
krWhe0Npieb06VTx6tLh7LbqodQmEIWKFY3fQBmGt9dX9OzrgZyiC8pukeKkBOjTYUp6ZKahWNrB
+TSj0nMzuyd/tZ/13tH+dWcyltyQVPiZFTW807FMlfwyglx4GCIzv+MMoNcu2W1W9GnbY+fl279P
TtYMdeCC4CXn2UWpRtTB4g5u69h46ordC+kXR6UQHe2gX9onn/jgk4jFk56bgCueBQIROTvpo5tX
iTNayePkB9h9xTXl4c3gxYJ2r7T/mKrK8JC7seq3orSTDwBA8K9RecSiqvAQnlSoNqprPRjaLwZI
pXKdYX1yxJQm7VfU2Rzle0elt8FwsSjTX82QsRXH2km77yRuqOLsUlHCsexSkb1h7ud+QeODHBGL
DPD/0Gmj8h1QrDItCTrONZp4QiFfxraQPBJWe57Y+3U4gGcItANOFGrj8Yao3alf2zzXRpzvQhcb
kt4zj9TaAvgtQWA+xUYJjTw2yf3pkGKjeVdj/KPfJhFmZ2sttpxhlWVJg5ljQ/l67VY4lbwVfZaF
+bami94/ZGk3QJ5G9wY/npUV6YX4UuCANnwjE9aijd+0g7IQ7WRmePqNaWWjPwjVx6GAN492RIKm
T0qeh2MSVi9mbFe44eATclOhLMYHQJSnvvEdWf2tuain3b/uaNI5mp0Yf/MbbE8G/78SVwB3LvYL
pX/gdivA1+oCl5pOwhV4hoMiuT7a+WR5KPE8BqNBB4kO4OloleZIgFGhH0pEP3CYSsOtY+Kx5ylx
dGO5SXGL8Als/zRZUpyftzlk/RZ3A5PCDe0OWWI4HdoWaGmIcNIPdhvE9wiSRbd6GkItj9E7X4VV
j31I2eoHbOoQbR7ddkVLvVkqDpzdpdQ0TPmvyWMBTRj99Ffk2MSZIu7MB1TB1GMj0vjZjyzECJJi
XFPDRtXk+oqf3TVEKWlzQ6cO+XcwV6cDdl7hdMXYojaTJdOfqo6/9ZKahJCPv0a8xFzHU/yPnrLE
ZDAQeFhghQxGnnbW6ZhR6+LO2PjxoS+U6D4Qg/0TAvb3yPOWSJFny8lIVATxrOBKg4Uy20+j4Ztq
3avJYYKzDbtM88tqY+T9aHN6A/EdA9Y2X1jRswuOMcF0oTgL14aUYXaPirJr8Bn1kwNCFvntFAgF
XFNfTKBPlWAhPbk4FgfGoBhGS2ROtepCbJXD2E4OA3JVKyRRtR8GUnU/jTzqkoXL9NJYhFsqmFSz
+XaztSwYPQtMLeFsloTU2jI2vquK21hT4n8z+PjcICZXG1kQ+oFn00JLgo62n6UEnVJue6Eeoh4h
ZgtbwQKxLq1dIq2dHwOiDRGHMckVcF863ZIw4QMHIEtyQOAgfrOi2H3D97jxAQDHLacfd6tVMJa8
ZK8fv/Oww27hCIIDpICs4f50OvCopmmKGilf0OvCH+h5mNsubaR8Xuy2u3IcHRQ4PC1aZ7GJYhfi
dG86tL6Fbyu/3cklI38FiZIpqwYUWGfBT6SW1eHUxoILdXjCoe9ghdXvJMAG7bZGCXWFSMVk4JAI
NJHqz1IV++yYUsqVbRlODZxQGGOnizA5g6egJDwezTYtUM8DG9aiFIGxpEUdTEWAtE47y3c3C4t/
9tVJCXlIUxykiOZApD0dt22xeK2RFTk6SVS59iqvlOTFMCqQS+uqLruiAyUZAkJpnVH7oknw6T36
hFm6tlEd09aj78a/Qc8j+9fhA+1ZK97RTn/nZFY6PjgIWZvQ+Rzxc+F3ywB58rlQPqaSQnImq+AU
Xk5/d++U1L67SjxG0CI2xTgKesEhSpqY8xmQjrHwXDsovNyHnqa8REnh7ZHPLdt1DwpEXSNVFr62
fhss7KK5c4cGvITWmmQjkzZKaM3p75qs1vMLpeuwpoZXvELPJg3XKGDZ0s4Y00xwL/VXsjOET1bY
ElS7trTNZjM0tRtjPFmWwzNuZvIXRroXH7UhVrSFiHm208GlEJh5rZKno0YuM5C/8pmoEGahtnHy
qI5D6a5DQ+cFL6z4MWtgx22KuG9MZFGEC0cVAd5mb4e4fy9cEWf7DlIsVyC1G/gJrNTsR7gWGi1x
WrePdkb3UYR69NOKKxU9Ei/XXkcEMzYo+k3v17fN+dR5LFPegDNO7eisRd1aosbn1W4fi7oRCIH6
3a09xoMU7EvQStDXhZXFG2Us3efSdrqFmH5hdFADwDZAIJHczKVgC59CmFA98Rig5vUVcVdV7HgC
95hz8voOfnRF2D5R0iyDdd+lA16AFcXC5+tLcBZoyGVBwTqcesmBnJcqCjrvJjdA+4gWib9zlbBa
sY3H326j+WuU4+pv/zyehOxB8bEdFwzW7EDUjphSLBziY4OwXLAaxtqM1l6elE8a0jF/bH8sk/31
IefK5RxCQK82xFVkKUgj5/nH6MYFLTKRHwPSXBc9Un8MlBVJpWJgqih8OIK2EdYcuxJxyW02KLbY
kfrWJcZpIOXeLD3QuwcDPY8IpohZheqwECjOUgkYIfRJ0aqnbwlMV+6Vvw7hWCA7oVd9dNTRKUKC
rRmxj8lr4b8l/jBWu+srcr7zwKuwylws7D/KmaejMXxsDX1VHj0nH6HPKWg2eZH1HuD7+VK17jeq
ttDUw86+Q3lNVRcO+yex9iRak8iDgaADJJHYFAZOx6/jrAYc0ofHAuLKMcHW0VjbMK6ip8H2K/8Q
DuYo3kLY9PkGsdi4fAy7xMQxneD+ramT0b9xYGy8EdDQ20PG1AvAffIc26XYL2LQOGIzgH5BGaPw
M8RwhTBD1Ye9m+jFE3PPyUJBYGurRkX07DFnnx8oG8TPmVcrGq7CUf7c4nPr7SsQn/XGGRBY3TRV
kudbvzBShKxKo4EKkJYaxo2Nr7wgOqfHzxiCtD99mvoT8oexhmhsgEj7w6RZE3GkSvRX9MD8NxCC
nnFnS228rZM6fvonEKIp7xNtLI2vKOm049oz0trYoAQU+JsG4hCK4C2O1TtUwHj4KBCly91I+WG4
i3tg/PcVkItv1BrKaG1h5drcKtCbjNsuhqp9ZAsV2m7A2x3rRRT1oLkpQeN8SXu1DJV/3108V7EI
BfuD/MdZWqwC40dkOTpabdvfjXUxvOrAkh98bAo4fWZT/VGSyhqpzmgRbq5h6vzzlYa4NgVPnnD8
AnXuBqMmquB0k8VQfBFfaiUNX8Mwaze1o6b+GtW1Zh0pqvloRqW/o6yiLqRR5+eLU0yHBUoyu8ib
lyvT2pno6Oj+o2+FUb2LC2/SV57bY3Kvu8lUI7hcT7b5gW9adRDwe9ONhwRgsrAMn/yV03PGg4sY
y+8g9IEBOT1nqWUjAufp0THK8YhfQbaI1Be3NpqHvu8aF65wlj1wLzsfOZyWuzwv0g8A44H7ZeLy
t9/TuCzjV83PCvubldIhuo/TRrGWWvIy3Mx+Jo81Wb4m66QWOgtHDZLzvC9oO2rAxe5GPfbrdZhx
Na2UENXeFddW8et6BDzvzyF9SxOc5hSFHAl7Ol2aKANs5SH4euwakKlbRe3z18ht8npbdJmURgwt
2JLoejVR/HUKPSNb67nSH3otrkDyK0aQWAtX4+eFf7IOMk1kDaTOAiiIea3HmnIclfpMe6qLOvUe
Sz8U7dPII15/wMKs6TeIu3sI5+WmFz6P1mApBycpsWxv1aILV3odh+krQOqiX6ttB4hCR1Ys2Xb1
mCdvdPL7ct9mY++9DqUYg21Bx+ix1kZ1+DKKKRt2pW8E6kKSo8vMezYpKXdvIGzDmaScdLrQRiUS
V+Sm8QTnc7pVx2D65YoiN14c3Q/2Rlt58TsabJxLL+wj787LrCa9NVvRvht2hWBjCDr7wTZT03yv
07B6cHrKFXtQtkJ50PKky756VhSNXzKn05V1nTvZe+rr0RLp/ZN9dTIRl5eKwYGiNMQNqc6eGKGN
06GTpeKoNk6DEDiO4cPGVpHw/NL1jROtMlTzwhsURHt4p6nAVScd/ZcpMANjm/hxwv892G35r7GG
30ItH1Q5PRnZTj9d3wjNKpFjwHXEOdjRbpTQCB6nqCrufOBR6yRPs2+Vj8rdivUZXqfe/Uf5IFjf
si5BQZQ3BIWCeZDp/LigUeENR1OAM18BKzF/Z3YdWeseccUXtQ37hSmflwjQMZXFMpAL6B6cqYQY
oUfaCMrrqGaR8VPtu7sRe8SdBFmsYp7l+Ku7iV+tNccvnhoeugdKJ+luIYScvVnkr7CpEFIqpH/j
zVZ+GPTKaHmUHBN9QiZHVJXZbpR8kOLUHoK9aL5qw63aUWMvrLHL7w3kMnFnQ6jeQM6b4Ky9D8pk
xAfLbjsTRwUULTeal8ZIAoER6VfWqC0xWM4DH7+a9AuWJS9mAuAs99IaHwIxbN5j05RwH1K9+8n9
kU3bQujTo99Ov/C1RtZc7WpnqzRSVBD+9bOCNcuSqac8+qcnCmYLijJk3Siigcc83bpmZKKRkMgF
LE1nF8bub7No9VcVVtRjkjalt5B3ntXSAWp/tkgM+oiI482uwyly1EFv3fFIOIf3HTbTU4la6t6N
9OAlFJO1mgaP8+GI2vq4vlku7BUqOdKpEoonV/FsaEr2NWXszj5OTde+dX7SRDRNEPrd+ohXPBlN
+l9UeOLt+qgXFhjdKcD6UF1IheYvTBgJg1c2lnPEEzbrVkoUJrvOsadvWdvEB1FF/10f7+wVQ/mA
jB7AqyNbjHONo8bp6qaH336ckLC8ySp9eBVtLRAty5eQlmcp1mwo/XTvTHZSK24RW0c7zwAKu3jA
F2vVKtpNWIU9FiJOtE+8LN0OxhAfY8NaohCdJ1fwaajLUrdHIQMZlFnJAqVDpIR9Tz0OZuUmt2ZW
ls1N7ddTQqOwqm/cHCfkLR472S9PaOW31q3DeJ+2lfnY0Tj6aUxd/FyBrxNryCTRLk/Ccal5cr7t
EF8He0yEgnFuzMtPSqeVAzmofiwVRENddRAb1a77194fB3HQEWHb+wFuif8KNQKVB2xEwmCljse8
hUI3YKhjEvQjLC4kh12nxKHYdJ4LCq031BmC2+v77lMX5DSSAF+jkigDG3WseTbnNdFglmXnHHFs
srU9tAYPLZYktbVVqQapcxe2aitYAHu41URvj7s2aDyFCzlqgQ4YVa6s4wjm9x7qm3bkETX0D8Yk
FAB6o6n+KfXIHfdOm7c3QlNHfx04RZWsKndwCryhdDXeFLqRetuJt7S1F60GphDLg05Kbppugnpx
jkJH5iNZsWl07O6eLWGZe792RfiRq0r/Qj2wzr+PWqO/IYytEBho47irLir727DtRh9NFEP7yPoq
f0alWfgPPa9kZNIhPwbjKu9b68/1VT0/zWAScDejOkjfAWDj6RGzsFoWRa05x5Z2WbjxM8tXtjlY
PikqhPT9UuH/PDwzHpBQrHOoDYEbOx2vDQwFoVnVOmKkA2zGKEySv4TOBCrDlrp3KqeZ9toYCRTt
bWxrtkZHtL4tcRa9CSNHb7/3RUYGEhcTeriy9bsRgEBxQPAA4O4wB9ao6jUZadv1hZqbOrHXpd6p
LvH9Mh2ZS0RkZZ0PyJO1R4SeHH5opocbfcJfwqFgar0GpuTvp4Oi/5clItkmdK/cJ/RIciwe89DQ
ttFYY49RUitYK6ooumSlprojfijS1LfR3Tx9YcWDaam7fB5F6SxTo6bTi5QQEmGnSx4kkbArsApH
jsQEb6oIV2ruGHdNUZSr2lO8TT5U371OTXZcIf/caWXZ2FxIKQFXILWW19dfRS/gZG6e9KI9jlyc
z5rnh98h5TtbKZuzn0ZRv9VNB8Ls+te6sM2kazSqQZTmZS/0dFSlTZWpc5zi2Ax94W/gIPkbp3SN
mxI/hM2AXVB7S3jMbrKgALN5ffDzG5kXBB0B7kZJBJ0PXpiFFblWWh+zPNVv1GooorXq4rQZU4X8
wHcq+XF9wAs3AEgt7ijwMEBw5lsTIlRhZ2PcHYvKaLrN4BeDdpuJLNhEZdivw64MeClkydfrw15Y
ZMoekpSHWhYmifJn/fVp26SaJjcU/RGPUyP94AdARHAc8MybPmjK5nctzfgO+YSR7ovjj+1C7Lo4
PlgqyNMEfD736fhg+nKysEIcXUVHZqmOoJEJA4ey/ejVaDiNhj2qOMQ0brQvFAsbp+vzv7TsEqHC
F6aTye17Or4BT7tMtQTZZz3RqpXZxpG7M93Of8ZPvluhEoHF7DAo0UJd48L+kjkmRQSCETphs5hN
n8vrkChj3lPV3+p9ZAerEFuQn7ofEU1731tKMS4EP8QWQBTIHjUkp7lmV24nRsXu7Y+D60TDXT4Y
+X/EeKzpEsdOmnsBKvZ3IjuIezjs/q++djplU1dD5691NNjNe6PXE2WvYIcC+yOAkU15zMF9CuUs
Eexb042/1lkX2Qvf6DMrOM0apEwEdSAK4VK9YBYJej3Wi2LEZinWov5Zx6/Z2JRNGtDKN3w8zIMk
fgoDqtPrCbuTcKugL99sJixz6vsmDKOCXih+06tiUJVkg7yUWq1Gj5bwOnKr0rspy6xoVlRnSwPf
l0JPPkr0Hvt1kQ7Of7jVaO+4fnD+kEqnH4neZ5Gs+imAA3d9M55vCkDfSKtK7LuELM3eWUPqaKXh
KO2RrRrf1FxKXwMen4cs1qMNp6JbSMfOu55UsSSQEaFJ4Apc6ae7v9WgFHpq3aF6ViXptBL5ENMJ
tis4doYrMnFLGDRxKcDTxPweiqi/5ywhNGwFOf68em7B2rAg47/rhSaiZ82e7J//uiYSLUc8pPaH
mNE8Y1SQr4qHxpyOuhdqBjqzZgimz4uk3p3YJbEKUPn6iOchgRGpS9MO5nwSE08XpR5KD9uOfjq2
JvK2vZnqd8GgvPpuSYAq8AX4lROJ9tcHPf/01EmQHaawSLmTjPx0UMzaMrduW/VY6MW4yfNE+hXV
4Yebqjf94NSv14eTYfX0RJ0ONws/Pf1JNGF79dih4Iw3hdd+N0LrI4tH/ev1kc4zF4BE0FUoHFDF
QAPkdGKJaw5aWpfqsczGZud0ve/sKD1Z6U8k/siHE70ZaGoZZgOwc0rcZI39NLYCq+s/48KEeVaz
1SkoQHOYv7AFVnHOGPrW0dHGelrRqteBAQbqtgFBunCsLnxLmYkT2kHmEXLlb/nrTjVDtyryvuB5
0qXTHkTFaK5MK4VvVDf2LW+eTNtdn92lEblAoX/LPg6PgNMRsX0x4YENuFhWSv4ldpJw7w3mgFpf
JoLNhK7QQrZyYTllZUpy9EAAAQQ4HbAOGgzZMBY95t00TFszszr3SU1Nb1wBafPNhXeqDHyz7Qrn
kNSIJzKN13ljGMiq7nW1px2LiACTKYYX70GD1/pCEfw8G5FgQpobJCLyhTM7hUpYTmCGEv3Yt4VY
a41JHyi1+l0G9Q2/WUW9RfMtRlivpYz8z5+QE8KDCrYKeK65pksXGMZQUZk9JmmFkU8X+beGD/AE
arDY5Ch2LGkwybnM11Qjd5Mqh/CO1dknjCpqi6CwdThkuYkjUYwgpNfgv4pP44Pmx97ag4X13KLO
c1D8yltHtcBZB/WXJWGMCwEXxSmIOhLbgjiEDCF/nRce2VVuxL125EpOX6ZaS37DgE5vTMJuj+9h
Zk4bTdFdZeGcXtrEFKcdLlqyobMyo+jLMVKrSjvS9DX2Xu920UqREQhHPOfn9c97cSwL0hPyS5Rp
529m6k9mUvD3R6uouu8Vdncv4LbBQ3caWij/w1gSRsFbF2javN5dKDHGbgPzKo1s+N358LnRL9U7
80chEB1bODOXvh4CEmiaUNgBJTDbR1pselNNIfWIILd3Y45GuDXjvNl5jTp9o9c/rap6ir7++xQB
iAAH+tzC88JVUZpCiHrSjrD1SDuCRL3L9CrN1vRdaKD+D4PJJgaAfeql8/3ZNm6JhqClH4sEZZR7
FV751nAV6AiRkloLy3khlFOZAR5n8+okAs2Ws+hd0fdYZh5xUY0R/oB7pfLQ9vTvVdUrG9FF3ZJz
/KUvSL5JCCD9kFLFp+dvChH3KJTUODqKW20ipzDwKnLceKPFNHW12nB2bGltIQBdOBGgyKgkcUHS
WZj3w0anFhjbmsSfqNS/cW2n2g9qKc0Nl5xpPl//hBdWFW4QlzEKPC5IB/lj/gox6Ld23jTa1Fej
Or3t8+5P2SBDimqjo7I/E2NJ+fTCmjIgSjPySJDAzj6j4+ISFlHTOtpGqYpfXdN5/Q01SEvs2dM+
1W8d+sUGIaRgWpC1uzQ0uYcDRwl8Pyt7OlfsBGOB86FxVBylfAK8lSV7x0AAZw9mLfnOC6nP1xMS
+v9D3mNLfidkUk4lnITTge0gafOQGH6cFDvZ1CiC4BkZTf5hCtzqqIq0qBcKepf2kNT0QU6QlwFA
jtMRAwQmVKMx9CNlY+UpMhwfr0GMFpNdYk9ZsrCwF1pytiOPpARrANSY98EGrYQRZarZ01TzGnRD
L7M3TtZSNsAm5Y4ELdp1WpKv+jZDSN9wgugxLJXgjnqK9uX6hj7HykmKJOgj/uMPuAinU3eNNEga
DVvLKLD51kXXGiai1kP0pain4Z5bpb1t4rE8iNHufcS5h25jl0P9G9gkNes4RTfbRUpkQXjvPIOi
xkxhg2cTqRoh7PRnaXilCsdq6ycfKgjC2H5JWgFW6wEAEPVgFNlfEmm1GI3wYBfuvc/YeJrSsPl4
zUrGD6durt4AiC0JcQtu2fTlH00ZAeCHlvVQ5aGzD7Uk+5LXebdt9chc2SLAgs6Ku4VAc374XB2+
PC0nye/kQXc6f0rjULNyd3gioYnFeoiAwA2UR55bzY4RFtMzrLkrFE8W7qjzAMd+pDgLmokOF+SD
03Hzsk272Cv7p9E3uj+T67W3UIIa5Svofa5gywyc4J9vKgCmVK9IyqUHyLxiaY5ZHWAN5R6zQNuH
daLrWNTitGgZmfslmyr/x/Utf37Y5TMSwRZI+twBn6fzrxgeThF29kJ1jryTiz9d11nUR23/vYcr
+XJ9qPPThf4H+B7yJ2yWuGlnV6KZBVy2eVI/WiKbbvHizm9FhV761usz/85MUcvCd1zdhi1W9+uq
D/SvltGGKLxbWvQRGmPxK0q0ol3Y4WfvIAgXQE8Rs+M7E4Nmt4pe+1UL4qV+zIRe/Rk8dYDqRC9j
SZv0bDdJPR7ekYigQMU+40W3Hj7wmi/GR0gdbr83c/wHbbPliY7kb/4HC1N7d33Fl0acLbgf2y2i
MsP4KCBqNGu0ntIbP2ibhwg4zD6K9P318eabifMpO0CSp8yVRb3h9LxUdqPAaYqyQ5mbyS3XsnEo
DP+ood6x1LuZh8TPoVxerfh0Utubd0/SKhsxysmyQ+T49LjMDL8g10+LDzC0UDHd1v6hFUU+rhMt
MBbOzDwcybFpnViwBXjXnjmAiMYa9F646WEY6ElFaWXDAszcVWDT6d5CHzX+5G3mfru+uLNRwdoY
1LSBdRLUpaiG/Pu/Tips7DxC3Tf6SMFu0E1FVPfZR/kxWBc4Nqe71ElovtdRsQjonG2jz5GlZA1I
fVgKtG5ORzamuDWHyQk/8Fb3f3RJ6D64fdIZu04Pv1PabuuFEznbR/83INIhkL1AkPLaOh3QV0CP
FrERfhREEbyPYV6pdwl6KVBGkiaOFgohs70kh2MbUQdBEVWyLGe3fuUaZV72KSGmRiTkoUFHmZY9
dTR3nWVTw/ERFNRQuAetssJdeywXzumF+Tq0EDTZhEQgaV5HM6ZpKhDxjT5EiChXqZf9Wm8t9zd+
U8VCEL7wLcne2EJSxIODOgsJ2jg2aWJm8cdg5sOwmSZTK+/QKA67jeYOcbLu0eyoFjLKC1tXQn94
fvGYlc+h0+9pAw4DdWxGH1bVaRvPw1UPmSPN+c/LYuu+DlKAGNoEte/6iZkF9v/7rlwzFAb4B6+i
02GdQBMIwCrue9/4LUpgSVV3zy1+f8nCq+vi/LizmSE0T5AYpwONtq/bQT1479QoQAZASYYvnsBx
8zduEDXpMw5b+KMrdd6mH9fneOl7ci65tri+SR3kGvwVFcxQx3l4TL13N+iLB7s0zV0Xl+19n5o8
hEjXFlKiS2tKykcEgqjBDppNFe4cJvdT675bmPv2txplpo3llGm/kAfNuyifH48jAf0bUQ8ARrND
aZltrnipcN/zMepvQTmE63xSeqzqIawYQ5S86jh+RPugLrZ12iu/kRSuZQxu7eaG3kf9WkxOW+0K
YXQL++pSvCD8G9zikO3OWEMVqpxiEI37DtDVU++q1IyDG91pe/EaJ52N56tiii8oPhvV3sTtdgnw
c+mbS8tAersSNm7MvrlDkhYhq+S/g7Vw0XVt0P32wPIjHWXhi+5PC/O9tL1lyqbCigTtMUdm19i+
GxmMqPcGEY+famnQTVlhjJ30tNEnBSPblufv/TDpU/R8fXtf2m6SNC3PFinjXEjKH1G0UbVMefcd
s8KmXqlEt6VQ3Pz6H8bhjpNAfI1TapweI9+giiCFwN6NKRpukhJNi7WZcdwXjs+lSA+bXwon0x5E
e/R0nCLE+6CwFO+9baBfZkWe3ZNtNLtOFP9Yzfs8QHQ+mRM+yGQNs2QMjxiFyghDofuV3HSZ+jPx
6/5r2XCXXl+8i5MC205GJLH78/Cui8yO9Sry3zPkbTdJDk0Wsqz6wB72F67qS0MhXis50nwqSoen
61clVjdlNkdPi+xphal9Nm6cCPeiVVB6/cv1eV3a92Qh8tEJi06dE7Wwtm8MXAGVdzsEn7aJ1H6K
Vk7ZTfkaPhbaExNe6neeMRVfrw8sY9tfT+7PT4eaCkUI3oAmqL7TWUKx8kurjYKPqHbqH5yP8iV1
1J+l0BH2jEN/H/l2WK+GqKwe2qStF9KRC/NGAQKOHPVD5j4XU1FA1JVt0AUfbeblL8iXomg0dl6J
Lk+XfrcrL3qpvaT9R+MdOWvQ2VwsvEh1rtLZrJOKzCNwk/AjpdD3LRNVsnb7xvJXtpKYX8ga4oXg
ciGOknABCCeE81yZ79vWd6qutGLyWhB3b9UU+k94or5omcA4nti+1EI4D2Z0ovBtIgv6tN+dHf4q
tdy66FT3HaGe+IuvmdxXJGH/+DzhJS/rByYaFwBz6V/Kaf+VEhixmuFuiUlRY9fpCwxitEm6wUF9
2hmRooP050YrNGmt9fVde7ZtZuPKv/9rXGqX8aDhf/6RBhaXgu9Yz27fF/tMyftt7ESqWPXjkp/v
2TeUg1JNoGlBODhT+E8HNmZoGuVHx9fcTNFkbpK6JI21Q/2LV4riX2Md48EaBeZJf0/G8NNJar3a
QLQNyg8bLd/upnJLQ121rV0qx8iPoiWaxaU15fIDrIeEFDfvLIVNIp5zTp9UH1ZBFyEJ+2JTGGN+
k9RWvadhY69Nr3UWzsX5oBx//GOIz5iRAmo/neM4FDCBraH4cCGm4RHj3SeIymNd2mfxOqPNJr2i
6oUa51lkR+mGKjBXKkUiCZs5HbT3ixoLBaf40LxedTahpbVf0lFKf1ft4ivo4mBoQ0uQNifys1L1
11ZNShgpUGXLj4p8502A93x2SpS44QGqSyCJs1MvJ/bXWLNsrYvcutfHvPxIR9satm0SwOW1kwEw
yvXzd34UGIgOpeQRsoDzV6Q+lXENsbn8cEoo+30i8h2N/WTtO4F+Fw+uWEjRL20TyvaI8Ns8BugZ
nn6xgdugDgw//2gd1btt2Ry3BoxqvJpTXnVO0SjPVdRur0/yLPdmNf8edLZNNAuLycqIMXKqi+mB
naGINcA71G3csc7fRJUGP0NIRKsOwPaP62Nf2jXAlwAYoopHC2hWDjZyStBOz9jCyJtpFaQukNIO
8/RNYhrD+/XBLm0boLKAe3hlgdedTdR3U4gXqHd/gKqpnpNBGWUXJs+XfGYvLigldZqNnzods8Ou
01FRpkbkH9MYF2svw84Sjfg/ter/HAoHQ0ZRWCEAlDJPb6/P8CzLkZ/y/4/szbES1dTpgS/q/KNm
v76Vrg0efMrUnS6C8gZHAu91MrDvXOUAwAFLakJ5vf4DLh0YRNTAh8iONyCJ0w1sit4ry8goPsze
utcxpnpEn7zZ6qjXcWHq+ffrw104L+hcUNcnpkoPhtlwpUfQ5uznH35htqtSHTKwgW79/0g7r+W4
dWBdPxGrmMMtOUHSWLItp5FvWPYKJMEcwPT0+6POqX081NSwtM7FunItYUAAjUb3H6Dn61r61VEb
98MgAHLdHvXKJBd1YywfXrF+67Jh6uJ/6km3OA9D55wStQyPWqwWD+HY6DFwOHvekvu+snNZVgew
z6sojbkKeHU1ACInczzTP0n3Y4zX0F3TtVn37qsY4uUf46ziT2kNxVhoojiDlQ/7QDVkc+xlrzt+
2lH8uP0Zr2xWHtusG4uBwM46V5R5QkKQlPm5NarFBFJ6Ei5N0/4FpDw61zjmQjFrMV2Ar5E2rfss
lFH1jrd/xNW1pBFM6kF8R7PlcsM2stYSir+sZRFOlJbS+Rh1oXtHQjIf5y4rXm6PdyXgITsH83fp
RSEvtOzoP65JqSl1O/RGca5Svd4rHVHObzNPv5tnryg20serk4M8R5dPXdrAq8F0q0ZHOMSib4bk
EkxxOT+rfY3eVBtrT+mURRvH8erkeGEt2vSckLXEl+ZEYzrMTA55nebDKE2wJ5Uc4mKnJKNnbBzD
a4cfoDXlQYjCaO0ss//jU9qV7jRZm5RnTsfoC0G7YA4d9bPmSvmJS33eh0br/Pv+9QPyDCYeNj/F
m1X2GNmYldvxxAkBsfyIWKDqG4OwfsISH+5vD3Vt9V4bW7a9UIDWiGKtNEQ9THF+7jpRjB9yQyTK
QzlKbXokRx7Dn6pUTOWdHhs8dWin0ZWm4UQxkv8uv6pVNpSr6zA/i0pVv3ZJ7hrHTh3T31qtu19r
9NtKZKKVjZ165coEVLhIib/WVtblXqcz57xBMfSshm3yzRMTZHepV5hGD4mGAVNhebEfT65e3sW4
jcUbed7VrUQncVHDg7O31oSk11OGmqLm5ywrMz8M6Xf1Xh26vtI12p4GtSZ8rNSqjdLLtRW2oDnA
q1hae2ucBlRHUItxTDAYmvw+NNw54I6s7kStW7gPIm97e0ddmyZtaWIBDaBFGuhybTESN4q4iooz
1o3ZiwKRZNcoQ/ppRt3h3up6dQxSPXqnW+jrjqLvDmSS1yTdxVWO5ypqaEjXzs7YTydBOBXKjjQo
+qGp7XgYB6nspYGtY9rF6Zf/MF/6p1TrFiKdutrLBXi/LAQce677znlsC63DFtyqc7+qsG8BIVrt
PKtqNlx3r9xrRBfwscuoJkXey6/c9GpNBTdiviR7d0DKhucBV61dMRlZv0vayh78tJBca7EXWs9x
02+BOK+kC+xhLnKKXYu84+oXzIA18VDjFxT67IqHpM/jj/RP3PFw+/teifeMs7xT6FoseOTLmeoi
NpvaKdNzHTluE8hskvK+mZu03CdNWaR3/2E4oA6UkxcW8hpFRQ1GpxxvizPoa3ZSWXax/sEOTRy4
/LzM5nSrunQlKi26P/874CrYz8Ns815G1VkSaXet52ByIxWv/VE1PAKbvsXIYkyK32k9zJ9uz/VK
aFioHeAnVF4RbwwInAZ2T+rU6dmIOneBAUk3PRSzLr/X3uD9nYrc+n17xCvBgREXECDoHPBxq+Aw
uPbYma2Znpu6iT+qRuyYNN7L7FdCZeJfvNaQgC7tTVDntdPy57Crbyx7qNKaqaRnL2p+lVXpnAoT
dUrfLvv6VxU2J9eVCD+18qFQk7Le35701c9MORrpMJCAJEqXO7iFRB3qHSs8w1s8j05+qvNo+tWp
5nQ0O3Qmbw939cBQfMKPHPMsgICXw+nTkCpiSLOzLbvfbVNOpCiRdoZWb23R6K7uXZp8xCCEl99g
GzTovYWnxtnZy9SHsK7yBwPbMOm3SiSPSZdgYpXHoftQRcM7EbNLwAcU/P+GXi2ph3pBgh9PdtYa
AfPYqT1n7ymm9QOb83Hji17btdyTwKCAcRDxVi8j6Bz0/lNTnMtc9i1SypjNP4Cw7ttDozjgkhW9
DlFIQTDt7v1rSaELihs8ReB8q61T4PsG89cRXKbOdEI7afbdZrL+MuHSb+QJ17YNL1yyTV5EGN6t
hgpjPZQajnpnq1Cae7dGjK0vC+dz1o7983+YFW1UpoTQGTfY5Q5VSrTuJxEjZG/n4gjpEzeEVJpP
CTjrjaW7OivAx4vTCkV8ezUrJM1AqricvWau+97v08k82LEp+wMCbuUY3J7YtfMAKPZ/R1ttlG7C
AdgVWnrW4yptfYnQnv2ohYMZJPhX+qj+5qGPWIJzrKy22ELkLjfhRfuJI4FXDgBrD1kjjv7lZ509
ODkRmNtzLkkIfSceshbdBh0HZNSQsEcDG6h/oAxnfckTjKGC2cnbB1iP2RbK69pXhzFOyEPBYzHS
vPwlei0nFMdEfs6Hdjj0ceqcaMw3e9tKlXQj37w6Fm7eCxIQFsT6sWRjUeXUmpJxpUTCT3LM0IIq
aY1grDtaz7cXeI2qXcLOIjq6wGpRxHmDu8ystlKmohRn+qYdAhaGlg77SZ3lvs8aaULE0uQQtNps
Tw9ap5VPnh0r1Q7UV/359k+5EpR4HxIAHZvLFFvvy28ceSIe26wV56TMnA9FMhhe4EARssK/wjxd
1jzXt/b3lZuM5jcOAmg9Lli2VdClE2bPUwXAqwYw/9tqMYw5OE2eOC+DaGBFuQnaCPvb87w65iLl
gWTXkuGv5okwHIao85icEWQTD+E8QkYzvWG8g5GnPkW9qmwpv18bcXmaYli0KJStg66VhWoMHFGc
FXyYffTZ3HvMarJPoMhdFD+jYWvAK6k0RDcWkhRhUVlYTdGAYKc6SJKd8RC0A9npY7lPtUFTNz7l
tS0DEpwHMI9uLrTVsWy1yB4jzeVT9kr6WRdtVd/npTlEp4EWZ3SsK5faYjj2zpZS7JuROTEL4nNx
2l6Ux1YjJwloCayWxLkYgKX7PXXzOCgjo8qCzE2jOLD0KWsCyyucv29vn7cjs2+41uh0oA9Os3p1
TIZJVfTOk+dIoz0eOJpIJZ1pO579JLFhyWuoSB6mXtsKFW/iEht2qRoBSuEypbpyObAoXHyzx3w4
O2XXPJZl/xDJbjYR8s2H95bElqQSdMrCXtdoNq4uOXD1Tdh6sXNOzXb6kYPQfk6iMA68fnon/Qt2
IEPREibiAHDglFzOqm4GuBOacM6S1uewLxXwAHvY0uMpBzu8u712bw7iMi2qYGTN4G7ATV0OVgk0
oGdhZi+uG8f7qI3mf83Bnn7ESA98W/bZVj77drMwOUDQuDZRlYIydDngXBlYI3Zp8TLEVr43mxZ7
mDn3cmzTqvnnYAzjfSFS7z9Mk3c8sDQYxChXr5YPaTu7GLFmfKm9xoburiqqj0RB5leend9Vrei0
/zQi9g8LQga64upNXXESBc3w7CWvMEQYR+k+5o6MsDsSxaEqsUO/vZBv8iIWkrzZdRa+ApJDqxmi
W1INyujmLyPWrPtJJljQqdb4jW6LPDRxhH53no6Ch4MXehtXtsma/ZEVLaiKpY1Cz4HcAJLksuZ/
VHDzQsS6y8S+VFrjz8UcdHIjSV9ToUhxyLkoUXAtwpUm6bkcAlVgRdqtof3Sxno6lE3VvVDq+6lP
s3oaeeS+INKjHCDTdt8oA7QfhGw/A4fqvt7+yq82IX9OlTgDHWtpriwAR+Lt5e8oSvwNDHWuf1o6
Nj+VbyjZ2J8Q6pfdSUoPlxZUBTAU3lu0kqaDl4rIaH0nbMXwcc7M2byLpFvKv7qu0+dd3nnudye0
m99OCrAL1+vRGft7JUF95A5sq9c/NYPd/gNW1/ohlU5tfc3M+yejsuWWQsxrE/xyalB4F2s6ZEwJ
deu409ndUCWhlvwcB+DOTyAdup8CZZzRJ+0FWz85qOGknXCtu8SoTWNf26OaGfsCI5D5NKmVpn1y
EmWxao+dId5NhYhgROXJXB0VlPrDJw1IdXkvIooe98boiPC+yvVc+4x0dfjk2L2xJWq5im7c9QAn
OPCogXL5owB3uVozgL7QcerpF1Dj8lmXXiJRsU+doNO96GAX/UbJEEEC/uLFR4S2+yrEAG4eQ7w1
wqhKhgJma6n8tLKkso7KojiO92M61fYDUrpOtK9704sCB1iM9thIt915duFNeysskRVeqjX5oRGR
+1ONY0Xbhd4E/x34Fx7gdWJX8UEocVM8522qIgpTztFHS+Ku9gFeB+ZLXecNxRFBCK340ZphGJ2a
sDLn+uM8dlXdPSLzmx9Ngx7L8yy8obxLS5mjwFIJpcr9xmzG/kg3pnlQRZG3fpONWvJp1qLhsUD9
wEUdXIrfNu7cU1CazfzVLCAN7Vql50xmTlYfxDSN/V2XK2l4LEWvt8GYReWHMstqIQ4SsWH5MLpz
QwVuMKbQfkJVOfsrpSzW+wj/NvXeMZQi+TWZU+L6bZo5Isjy1EIUScsUUxzsbAiTL/BAshdv4pOd
ChrlTlBjNSIeq7oqdUmxwKQ173dWbSknow6dnw7pUbw3ai/7CDtcdv4UQgE6Wnkkon3rTZl5P7qJ
Vu06Hdzkfu6bodq7bOwOsd7Rey6yVq98FfVV7whSLw39yeomLxij1mh2aWVM3cFJI5ncIyquPohY
zMpzy2UW3pWjjpg58Ksx/urVQ+XuCywg3V0rQbd+KFS1ygo/tHMPU2EtVTE9cMzROfVmqTk0D9qw
COo6FKY/T6P7HZum0D45k+7VX3k9mfLJKi30FHRtTh90aRrFlyrmzH6AGDk+qVYjcY1GbNzz83pu
ovu610fE24qmtvYmJi35UZGeI7AI11P7CesRG3Sv0szzXZu4EAg7NwbFns9Fedebo3JKJA25AKu7
ofgZVXEE5ZBr/rdrtxj+1HZZfSJ8Ll9NoKawx9Aznk5G12TZk1MO89/R3MXyPuxKfFnQ4zM0I/Uz
tQnxmK36ZHAD7ix7OkbYXedP86AqWuYbKcG12il5HEePJolJ+FUTribv6zrytEdTRdPrHinyZkQb
UNZF/jXKcyVC1b4e419ab9fFx1Z1sq7ctR0K0PsB+z5Z+U6OY9H3UIlxFfEHrcUJIMiHJLe+qEAP
7VNeArG6d+oyKmka8XoIOHqy+6oiHVZEB302jMWBI1Gc3h9y2wwfhsEeK05NEqXYD9h95orOz2o3
8X40oZ6i/WdPIZX1tqbZOcWR+i2OGvV5pjkY+Q1xQdwnhGbt0OWq/k/oes3J1KLY2A1GOvV7vW9U
A3dw3Lh/aUZlAEfpVSm+DVVvPZmKgQa2JbmbfCKUThPcjdTmoQ4HbwwiS++aXe/ZgHMGvczVZ1Hn
4h8J1NV6UlXeRROVPdsfFZFjuiyEdZw1N9Z8tXHs3/ZcGD9q0QiN7R1rzQ5RQGEFYWUMme8pTtv6
ZQbnPdDraBbUYFrkrfj/9UOG+ukI4GhOtKCdZvmXq8XwcNtUyT+1ABddP7ZLd7wraLZMft9G4ehb
TlHmD3U61u1BjTGERKXD0HawMPF896ZuggBN+RU2JElVme+iYXA/4pyo1H5r2oW2M0OrjI94iehm
uo+tTLEPzazW6X0Pc6kFi5BlnvWClEX+V9ibnOtMZm28sxuvNz+6SdXJh6xBVOZD1WL+nh+EOpv2
Q9KE8Q8rE1O7y2bDig9Wo5tF4NSR9XXWNTHslHlyete3BjQoIzRAeUcHukjLj5GZht0ZjTM3C2gT
QcaNanWZXVmheEZvX68OZAH6vK8kIepz2ev9HcLzOo+2Bi5JkI9xPp/aIQslQsFxtS+zMFXPDc2j
f7nezOhbVEzTYdTaQv2rc+xID6x2BuplxVHWHq1qLj6pHtboQWk3wtoboylxiaDl1AeVXZvjQaG5
CYI7LezKn1KQj3cZXZJ4V4Sm86MA4zGdhs7ts52bWaa8l503fQKIgNTZMHdd8aFJwXztKzwx7ftC
G9jPWl7qtk8fsWyezaRIqiNYpt7eh2oBJr2tHEjafY8EtLZDGiHSfk+5zJInValnp/CtUWSo2y+F
VNAAEd8TB45RBiGvmeqHFAO2h0fUPk3FwWwjnre43at2Bo0/GGBYAy8aMVSj1gpANM9D6U045YrI
avu7Muqyr3WtRfJjiARc67tcI2jIMsXxUHadUeE1L125kdSvHrjLr6DCR94CktCF57560xtdj2RH
bGu/QiNLEp+gf9Y6b2H829k/tzPbN6kSQ/F2pwLuoZP7xgoZ8oKIo67SfxEVi3M7ddHJwaPiZ1fN
U3+sNDSeDrdHXL1YmBxuIADb0eVd3vHrskEq4j4lsY1/e5kZW77iVMOT1ufah05xOdVVjfN5WeGp
MHZatfFiefthERcFqbw8KxbC8ep1VlgDnaFGEb+7rhrrIJ3s5CWnJLWzxyzbejOsn0dUivmmS3MM
oBAy36uSHh6HrkV/SvyK4k55FnCiukfujrLcafAZ3J0VUcg9FlZveR/zPJvrfa12dY8X60xSlhoC
ZgGcsvo+BJT/1QQN3FPmRdDx33CI3dLcNVomk+8IbKvqAZ5Jrt4nXtP+XRc2BiINDKTyNANy7O/I
9QpjA+v6ZuPw/Uwq//SoYSGBNr/MsXv0HdpKTNavmWy5WW5zLfqU6nFzGpS+YdPWiAXvb2+dN8vH
mGjz0VJFuXDB2V6O2cjCnXQKvr+WW0v68COG5EHi7D5g1otlztZuWUouf2b1fBxKI0vdHxas56xr
a9EwF/kcJ+qvUXgTfhiVVshPo9IO88niITPsrUabYfWwetau0DP3J+iMXg9ozsCWmpQsGTNfwOjM
vsS1wVv9CJN0bp70qpDaXYa2pfc816ToiS8UMr7Crwwjrv5Jpiq0SM972AmjX8pQTb5V3GQRLqdz
mz95bpbjPwJ0Md3rUtde1NgaNKjzdQ12sqKLxiOnEu1Dmcdz/BUHP6v5FBWY8Rb+bIyy3IHyVqNA
sRtFcYPGGEJxn5uASv0yCbGqnyBtKntHT1GuCDq715yDTp9+FsFo4nZRY/pIaiz2eW/1Y7mTZVfQ
RAtF1bfP5swV9sMLo7z47cSN1b6zdkWsWoiCPO9w4V7UzJdz90fZIZGVSIZmmF7oF0T7ZC4UP4wT
98mZjd/lkCkbfa71lWDDfuOBDJeLQirafqtj3GGkrA0Iv7woJW+Fgz2l0WFCsgwdOiuLjqo79zvd
zQzhp7FRR35rl1hU3t7468PGb0C0ixBNCWSxs17FrSFSlSjzCv0Fs2YjcNw0/YryHxYvpWqSckBl
828P+Kbw8joiBxv0xKKOvC58ppUmrVq0+otjklVgSMt7Im6SAxLJoa8M9nxso1ILiqT7riTYm2rS
jDCEzt4pOUibAOWQ5dCjeEehaS37lVtxzgHPjJewS5J7FebV3uyb6TPAK/UkOzlsVZzenHmw9NR4
uKAQuwGxu9pdzeTIwRps82USXvu302X2E3rXwj5Bp3FUP5HC9XZdlyKVX/JQ4YnbKM1e6n0178IB
fNoBrEW4QQVZVU+Xr4AODxISC5qEKuoSGP/Y8pFC1x+qm/kCDCjGeKiw9m5ZS9Wf+2L4iYL57Bxm
RGrVHxvbYNX4fB2YDiZ0G25NROVWEbdNJ/BtRMaXOHbD72BMmnzXmG11V8ed4e3jMp5mxMNE/JJ6
ZfOD7qnYQ7xVt9TfrhwAGBW8bD2AxhA5Vh/A9BK8HYbRepEtCpCi0Z0g9GK7IwmsHZJO1BTl8fbc
V0NCSEPTYhHXoeS3TH1Vj0+L2vQqylqPU0exUS9hWJptjIvL/GHIq3di3f7PaCSuENfBY73B+oKW
po5tdfmjrQ4YLkdokes+lJwq3FNTboK2isyHubaNrVxztbUW3t3COQBWiPUlipSradZxmCWpOeaP
Ioynh0iU36QEoYBDQajdJemYfBRVNm6csrffdlF3QJFNI9NGu2yVPOS9ygVXRMVj5LpTzivS8NpD
lpjjsCus0MD2cmjLjZB2baJc5EsdGQ4wl/rlGerrKNSFmhSPhHjtQDvCu1MNSjQRnoOf2okCCLYL
W4OuMpbXr0vjg5vDRZIFbuXloFHcTzQdquKxnox23yezZu6jSM6PokHCYyNfWSWcZLUwRSlRE7FR
lYAIfzlYS+McJ0vLo6BUDMZiGRCCe83V8b0C0gy0gKdfi+F0cte0n9rQwgy2GOc/RKsISrr5PHi8
sBd3u4+d25Ub9dX1dnkdbxEsBZa0JJ2rrzgIXVOGyvH2oqycQ1uwM4sSdcSlbRSg0rox3HrRXodb
RO2YGa3qNf5SQzTdjRXd22duVf9MlK7eV52dHONM1BvIkitLBt6eefE+IMivJce11qpaVHUxCslL
a1dGehcUepdv5OpLivJHHsvGwBaWNJ2nF1ou1pp/YtWwaAwaYfuxA8gRmaW9N2PMRHStyA+2go5d
6Q3zEfkpfX87iL6dHyPDIwL3BAGX/Xm5JXnq5Xpo996+F4Z3sLVBYl4Z6RtHe2uU1cbXI5L/mtrE
njimnUiF7UNs47Fxey5vd+Eyl2X/Lfa8VAgu55IOFN8Ko/H2aCAvLqNgjyLuv4NrdXKfdO2WPdW1
WZHqoSDBi3lpKF6OR0OqbkxRevt2dgTERVp5+pDph/fPikY6+xy4Kg291ShqqFZNl0fuvpld+y4l
I4z9Ri+c/Qytdm+j0R6+d7Xo3INS5d2IYghllvWIzhxK3vbpYe7d8rGzp/oxVkKxuz2vN4cYVski
5/Maqtjyq9WKUs3ujBQXuHrW60BFjSYYm0JAiqyLjaHeWAEuVneEW24z1KjQBFztP4WmjtLqmGm1
US2+ZXhiHS1PKnOQA035aeay+0T8T/ZGS7fd70or/NjZrf1PlLcSGy5Eh82Nvbq+7JZftKSLEPlY
W1g2l3unmsF+eOGQHry4ze9zoy0exgoiD4Af3BTsWXuYULffCGbXPvmfgy4H6I8sNU0iGrT6lB7Q
cW4OndaEu1BB1KMXmNW/f3V5m9NyIzdddPsvh6K/QeE3ZiiTYiSKYzj+Ykjf0T7tXVFU/2E0ikWv
7kekn2v1CRmmUjFkhulNm9DnbIDl2wH5VGsfQHTVWwKgbwINiwepji4ziSfvntV37CFfT11epIea
vvKTikZeoM541Io8Lg+5cIaNzXJt3Sx6LiTW3Hkoql1+zMgSSz2cW2Ayax1h3mHcG4lT7OiztBvR
5s1NBLRtYX8zNwB28HUvh9JjU48Krw/3dBAj91uvoVN3Z6Vx2dybGe+yAIWRpQBB6ojlVQ8w/516
Mxong7ojEE7QZ8jorDv5qtYZkSNgrejhYP0dNrbQdmNuVJ9CK6E0d3ubXllJGBZMEzQujJ01/kSN
5oF7SSWTSMvR3hkFuKVdh/AErlToL3vI9DVz9d7bHowNjMyFYkElW13DMoospc/mttlhGnKHRvzc
7apBl4dZd61P7Fm566ImDua0eidzGhIfS7uckgXit4C6L1e3C2080mZDnnJsTebj4qfyM/GM9ilx
7X7aYfjaeoGt581JpDGA69sfe72NF6VFVEvQI4f+ABZvtbca4UQO1C95UnMXOgvuq/Vf+PkY+15q
xsaRWf7WnxnV61gouIEQRSfFXT8mksRr07yNgYC0SP7tmz43Nd7BU32fGYne7Tz4r+LZtaPhHvZf
5HwgZfCijRfqOsjzI5BroOdNAOSpus5TjVjJ0tQTw4kuZXkXenr0GeodRNuq9T7Po9IdrFz3nm9/
5fWWZiSAIjwal81FjWRZhT+CPGwWfXaqdjzFtTo2/7RlCkPh4GWa0e0Voc3dr4IwEn/6/xt1FRLR
wDF0NMqH09CIOf2uzQ4V12FCePKHSQ96CHhWD19vj/l2PwE7WkBrDnc69b/VblaV0gLIkE2nQmln
2vdG0vc7XAGRwnGTdthSxbjyYQHWke3x+OforB9V6O6UAxhO+uYU8I+91UXfAB0WD/0E5D2Qk0i2
UqS3+wfQj41GnkOzieLa6sAoaI/UbpzMJ20mUviWBhLIr9tOu1cpONp0/mv9qQOdtVFRXRcXiRPo
qAB4pKJjU89ay0jhFtJYYTINpy7SlG9uE4JWSMA60+2lY6m7tXNHR0jon8I2tMWhMWPtW6hYTnYP
vKDb8mJd30n8mqXgAn4N/14+xuqNQve3K4s+Hk+1kNELtoDRQ1qq/8ihVL5wqJyP6H2LZ66reiNg
vQ0iS8pIU5XDhO/Iup0xC5m3tVIPp3AsxoOeGNEuQg7me2V12ocijsXnoUdTlcJ7+1HR7LzZGP/q
xNHRBkFMKDO9ZX/8cZTDvtcay2EZqGv1GGLYXoNoNJ0dAAaNPQdxlGTfa6PO/rGntvx++3Rd2XwL
yJWCE+DFpcx8OXiMUKwMRyafxbOyx3opfWy8EakCOfXdboAyhgWmukXuvDoqj7hFPR72xDpTH5FO
Qq3cGU5ULpP9ZNK1cEAP7sD2VI3vGl0BOEjfcr9bcxuWDQ/S1uY2hptNeWl10lKNBk2Hh+jJDXGr
mLxR3VFdT8oASJD3KQ/HZN+jmnCwUuujsmR+GiaMx//wwSHqLKQGvvua1YCoGVET14eTEof9L08Y
P+NYjYVvN7nyTAOlfu6U2DvcHnRJHS/vSSaO3OjyDlk8p1ZbTJ2SbtY6d+TCb+yjgrYQ6iVdHP59
e5hry0paiS4mQiJ83tX3pWi8SK5n6NG3Y0P0cqbUdwH7VhCyEycKjDbVPk6Ya7+zofy6sJQT3SWe
oZW9PsLmlI1hmiD1mDlVdQjzLvw01M3Xos2LjaLUtcPKOKDEydQXMPrleeGJqEq97cfT4h30ta2n
6Ztepu4djSF9ODjOJD9GeuPx9oJOuBGwr9yE3PVYckJQIVSuVzGccXelZjudgPt6PgdoOOm9KJsH
Y9a0/u72Wl6JilRnCQiQgBacx+qqN+LMncFtTicNyAxvkMrYxWan3/PElsc+yf+GkWD8a4/iK4DG
6q/bg1/ZSK9FcPgFwJDoNlx+ZZtH/Ey3cz6ZfTiFIDIdWdD0qeowCsZJevGHok+kunMG4K3vD8f0
9l55ZqhVvVH2lIZohZuOXMem1JFMpSA/fzDR/ji5HezhthE4rqvocdW+SHq6nren/tpEWp1VwiKW
u7yqIQWtP7wErTTQzGKVPRA/gVp4lrKLDKtvHwudNmswKFNWxkENY6oIotmJ1PsCaYVqx3vABkQn
RFzvzcV34Sft4aQ+pUlGc1gfHLXf+LFX4groCmSnUNTBMGedQcy16+WJoY8nlUbw2TVDM3DUWmzR
h67kZIuKBmkg5448cLUdeivrAHTn04nSgnD2NPvhLhgo3SzITVEcR4B3G6+3K9sf4DLPfsoaqF+v
LQEQQ6uEAN9+8igLYUna9P3TLBz1qUDR/WPXaVHhm1SN6/tUzbpfSQMtcnd7J1w57nB64BbSaKQC
se4jmHnhKZ0lVH4CPNxWTWXyNcQOs/YR+APS+f7RiJzkvZCXIIisrggxeTihq7l6yuxyeqwMiWY7
SiGadl8A6HQ2wui1A07KY//f0dadVOxIEkTLC/WEQtBwFO5C6MFB5LtqSPVudMfel146bbxerq0p
BA1S7EXAlFfFZVThxhyB3NKwFrjFBG3jmQ8tQFBfq/R8P9oxvlm6UnxWACGCM6ujjUv42pyR9Flc
316L16vh48GJVRFq2okipPNXLmfnA52h+CEDul8GZNhxCbRzcZm5vbLXTg+pBodngWy8KfSCl41B
xPbayQYxGsKQKOZMPjXc1O0hD13UkwK9cpLw39vDXrkpYY1T4OEpioDHGpk0GmqR6AoHM1ZSA6xV
bHxxJ7UJNCW2d4AMxL4Z6S4a2ZhttOmv5Xm03ji0NBgp2K8VmyyVbocY2vnUU75KArkcnZa6QKM5
XzMvlcIXPUCjl07mQ/wh0konUNNR1/zcCLV3W+8tZ5hGIC0fZxEoX2M4zMLkAIFLOMVFA2kgBS8O
LDj24WwMu2loOn9Q++Y4DKZ3LwWdfWTYVL814nhjI1x78Hkqdphcb4QUvHUvDwCuExH8EX4J2Ij6
1yTt6teIgF/QtlFyl0yjsXMUu1R8VzZU0edkKh+8jjKKNkScyNvb48ppgBnPQxt51FcI2+VvibkB
hTvorFE+dXcWlbk90WYGx2v01ZOeqiXWw0VcbxzCK7tyUdABg00beMmmLofNADwXdNenE9i1Vg00
1CN65HosO9qXtltYaVC0WHm64VjthKlRNdyY95WoTg2SHg/NaPQ91699Q6FyJyde+/GkmocqBDDe
uENxdnNH2wiyV+dKWYzayVLsfWXL/PGwNMux6Wn9cYdha32aWjGeXE5k5Q8EvEe9xcTXbyeR5p8r
aSAJf3uBr55CMAUcQ5I42lrLz/tjeKUozVZRNVZY65OgNyfrSdPStPRdRKsfRqWsd8jiVB+t3OSJ
PVJb9626DLee19c+OEgVm/ceppPQ2i9/RqaWyFa0y6Y3NfwlUe0H3TrpfgF3YGPKV9IhSjkUU2iP
wx9fY2oNJK4kCCL1xGNL/1zbGZqNiaZ9vv1hr1xjF6MYlxOK6gZYRscosEW0H92YhecCAPNBa9xu
H2rS/eIUYXbv2HWzM7Cj+XF7+PXBRUqHLcofBP/DbbYWZiIThODiztMpbULvEYRlfU7rUfxQpzwR
3CS6V/iyNcyN/GQ9a2DgWF0thigL6fhN8yen59PoELROBmB8gQIVyADfSOrpmOZdJXdgiCsKrVX9
pQYp3+yQo/C2jGnXW2n5DUv6uQgBs75rH0pPGyArpZpzmlzRu7ulZ2rukGcB5ZGlrbMl/PD2S9PN
dMF+gxqgkr9+a6JnOArk05xTRMb/Lc9FHeRtmJ/s2Rs+T3ga753EfafYOQkvg1Jb5luzzKDfV7vL
laIyEZQ9peCPAq9yJ6hcXed8KU0MsmbE59r9ezeUgTUkdTcaQWQn9uqA1vA8kiqu3NMUTmmggib8
HI9qc7Kk0iZIq7XlF6SXi3njJrjydSm3LmZ6lNzwxV0Nm0qoW2YWu6dI6Na9Zkio8uSg3mcZS32X
F5MTTKEzboWjdYzg+y5gq6UtTIOIy+/y+5ZGZqt94rGHYJHCwgJK6O1y28Qm6vZnvbJZGYj2wIKz
x0Bo+fc/wq/ZyLCLoIWccocCTJF68lDDdbnPscbcCAlXhwIcQVBAQJKyyOVQbVmbiTcI92TNMv4f
zs5kOWqk7cJXpAjNw1ZDDS7bGAzGsFEwNBpTypSUmq7+f+pbNcaBo/9Nb6CpKimHdzrPuRsHz47r
SclksYv+jcXy2kf9T8Du0j2EtfDirY1XV6ZaldFFMhh7Z5ntcmAMyvu8zMFb5oYv4+brm6L+QI/0
Oh9Bg+f3X0VSGEGgE9FFG8X8btgDtp8d5ZclL8qHUa7R+e8v7LWVATw1uk5UX6Fl1wX7rxe2Wn1X
18FgXeqqmZ7HaW9+5DZig79/ymvLnjFKmr4UoCJk679/ikURR8Bcsi9hwOBsglMFAPUhmLyzRPyW
Hx0v746zA+fkjejz+mb+Xde4Pk5ciK5ImescyMsEExH2XNi6cS7Snqwdat++3bi4/J1Gz7DyhAFE
+yh8c7vVmNQbSe6J8q0D9WVA9L+vAD0CKwcgBH9kQn3H2okK374sWrlo5NygT4FWtodBrLNOoCtK
ooS6QkNtt/SX/vuTD0A92BRIbdKTF0t34ThQrls4KHtGHDJXOZzmjg2CaHt43CoDwS2qzTee+muL
6nqyXn/0VY394kOZvTEoZ5XWxXEmkVa07b4DLVNf/v7T/oj1eLJwcygtY+cCoOOPJl3Xh6WfV/al
66L6pqNJk/nTiJegMdkZPfaA0TZD3qtClHE7bTti0Arx/d+/xStLG0GRyyNmjV2RCL8vbdvrQhuY
hQVGzJ3dIsM5fnSToVHCQsPnrA0ubfSvGKTv5449kvz9419ZXTi1URem+Y1A4GV2VTmznv3RdC8a
UOUdyFfrYwGw4FD2up2SbV/FP2DoDZSh+q2q9CtHFTWFa3GfU/H6In7/5dwn/bg1yr0gtAanWOle
e8g87ejZGVdPlpmaFtMu3jhKXjmLIfrwzpmN4WPDF8d+XqjIXOzJBQHhelnu7eMHKBIhdoeOf/r7
s73+gBeHB3kMuYzLEO+1+P77Dwz2tpCLlPbFcOquP0yDvfgplH/pos9hCLZLShIK793iIl9/VHig
n7tFRvK/7yacgHm5PGpe9MvnLEIxEB1FNq7gUYs8u3LbLAyQ+L+xlF55n5BBeJNARSiivNxO4bbY
IbZ0zmWqouJXT0EKsoenRhAx4RLrch7faC28snUIRSh4QtAlHnp5Nu0wAdreRp02L+b+rV0a2oDj
/r6aZXhkuni5hVcg3ijHvfYj2S8I1CkS/Tnv5Nqzxg+7dC7tiJV8uMwu80bMxFogFTIS47eGwF/9
PBq8rCAScOofv68hMDtEr/PgXKrardIgd9ekMgf0/Y5ojwQw+vz3NfvKeUBxw7vGe9dK8kuydsNN
UOtd+pc2n+2+j6kZRysKji3UGRxAay1OQI1o9uayLY31sLQm8Ly/f4dXDmaq/sxXRQ5lehq8L4KK
qUHEWaKeuYTKDaVMLDzT5KdF6IAQY6iUeevV9Tzb2RTVXf2RwZFN4zGJkRpKo3xt3gp//3wopE14
o5FnUGdGd/r7S1gjGTRbr/xLR4W9zYoeJGlTe3NSOG7zvgma6X04NtFTCGP5v1//fDbj3TSUqIgw
MP/is/WOuIXFhQfhPq/JVZzaxIXuIZIYVzH47RJO1ZxQfrPQjzHr/s/fX8af5yWLHckwNxN9b2Cp
v38+UM3eqozcvczV3EOU6MRyRJzvo9k3nfaNo+rPE/P6Yeior4OwzFNcv8y/osmptrkJ3Q6/k67a
srAuu0OjyuDkLOMjAUj+FHkYiXdO2R13PddvQfNf/XieMeVO91qCevGsKw1/pdCje+Hztlsm0uik
YXzyYSmtLZVbLu9LzThsugQtiAJ3JAN+Y+m/+rSvwKCrsIWBghcPIBrcKgj2gOvYE+LjZrYfRnvp
zxUwqDc2+muf5PEhjPtdMWwv+wrD3tcKpoh7MVR5ags//1FUrnlw57X8jxU95kOuExMwpqhd8mZf
HGFct3B+ncFjVCUa5YMVMSG+HJgaEOuDKHUB9wdn7uiZeU6zuOyrFk//fQlfpdtcfsDRqJH/vqoq
p6lbT/nepdkX54JxwPrBLJWOS4XS9u8f9Wfkem34MdFNzwTRoX39838t4GZrHN3PkXcxitFXAG8c
RrcL3+k+//1z/rwWoItT0aEuzq3+x52+G+4kXeRrF/Ll8oDX7Pt5zGccSHLTift8f6uQ9dpqoXZ2
lRGSUP1RhC8kd6HSfF7uzhu2FWC19nhauu7kz518Y8Fc38fvcRM/Dt3otQjAJfSyc2oosJykOcGl
D1v/yS+iZbhEu6/Fzy1c3eGbvUBTjweQMO4bm+K1x8oBAzgBjRfNthcrJUQT6kHq8S+DScs8DrG7
TWSPt5sBKqiJrb75/t/fI6ES5yutUvbI9eb513oZHGWHfRH6Fxdfh+mEFLgdYndqi3fzIKIlQy71
Vq3stafLYA3Lh7CbcaYXR8ys5tCZN8Mn4pfqQc3dfCoD5b/zpG5Pe1WYI/DHqvv/3GOcZ8TDsDSZ
3XvxsZybDTberKBgcGUyMRVJwjo07W1dyTq1QCNtUHaM/XHV5ltkjldeK0JsGsRwkK4Zx4uY3+7x
ZaqQeQN+wuCq3Fsjq0SJIFmZecIkfffGMnpltyCfwNohwtuGTfPixNO22Y+WyedR1PXODOiFt1iS
iq8LrMg3+NCv/TQG/TGwuD7ZP6q7wUoS66qNypwvncycWzNj4MZN9taaURcFbwmLXv08Ko+EZzio
05L6fcHWc5v7QU4BsptmdV4XI7rffSG/7+Y23otmfmss/LVHSS0ZnAmMOdbs9fv8a4NUwYwjvbH5
DFh2XTquE7dxzeDn6mzGW+P9f7QaCe+4o7j7aTpfJbwv1ij8MokhTxFd8ll5EJUq46MI6z0bOwCC
tTcMcK5AS8VNsGHw3VKTAtPnWZ8pyjpv5DZ/hpx8lWvHj+XDpflysNSviLHpg0RcV0aVID4qP3eb
Z83ZXk3t2bc258l1VdEfhrzpvv39UPqfYd/vB/BV1MUUPvgNZkxfWiLbQ1jYizFGl3a3TSS2XTfG
SxCN30azmtt4hSd4diOhMyPvDR17fTDTBosmt003dw4/d0PZvQtAsrxxu3JMvTi9cDQlGCY1ue4t
elYv86FCSdn0gzFnPT4m2Dd6TeMklMemKSmbQjixL3KzTedtC94PHol+PA0btmeL7o3xOBvL0KXY
+OpP0Hg9B38X5gCSyNHkVU7be3CqrMG9yRsn97Idw0aA1aubfy6NiSoXupNtf7r2eU6WbA0jWby8
drakJnBdp6SuI1+7iXDt1gJyluu5wKRzF1YN/mycq/y+3vEQ+ky3a5i/FSYuv4fOJ0Y4oV+pSwyT
at/LnwxtD5Md58IJ1iUJW0gVkNjDYVj+mfvrQz7527wYfpxPYlk+uu5QVHcrJDR9KHcutS+UFvrt
naz6rjo70jWiZ28pg/CUmxtNxHjkCrDmOFJzPh57tIEDas69iMSNHNpZx0ENKeLsmxIqA4r53Hrw
QsXEayP1LJOyKnA5iz10WRg+MhzioAZp9n90hXG6hjW51/K8DTbarWgLhwrWw6LE7RZKSFllgaPb
ZWNitzra7tiGSdTYIthjpM7ipGRktucOxen6idGMVSSd1Q55Zkeb7z6PzbA1pyqk1Js5Ove2eCpI
1w7GMOZhNgnHEgntnwJjG2BW4/tFW/b+M6eg5NwZi2etd8iA26WKI28Tw72xIq2L55B+5IP2AQ//
9IyhqQ5hXVfl3aQrYRzWxjCn90EBrPLY+AHrDSn/VU1lCUQEF6bb5mI9M/66Rwm8ujV8niC/rf/Q
1l4tQFY+meFN609i/LHntJZlukwLeMxsQW/tJr1qInaW5eyqbeOw7IpSxIGjsElOVnpsRRjjkVYH
n2w9YTAXcz1O/V3UQnhJi5K0D1Kc0xcGsEejdMPb3e9or4EamZaTjWiIv7a3VS+rhI6QX1Z3+T4F
w11lIEFrgXhhSmOlleqs/QSDjr4sP4J9f18414Z7Ek2o28uEYKFSn1GSKXFjrbtrHCiX4wyZRa0x
u8dgq+0FkTMsqLVKKLOG0xJbm1rKBY3wzmRdKgY2qYi7MZf+DUQIxMQ7TZL+3OhmjB4sXAMBbFva
guU150Ux/izyvanABNb1aGWlL/Q4Jss+MvTjRspvnn0DqL6II+h5QZPQlyirJbF6fG6CVHu71WVe
va97dvUXgVCHcUvwzRCI/phPtPq7YcadMc6tZoJxiNxIPDUjpLBsknKUdxF5LgVugfHtEzWZ0DgX
Ip/kYVc09+zEsUvfvg9ocQLtmEfXvtWer7zzFgakUmkLNNw82lsu1Ndc0CS46YQf7o9Le2ULJsY2
aiuuFxxrfsoK1GJN/SivIuLZWpm7mdgGjMcj8vuOqScj6I0+3vcdH6UMVliBQZSpAn1GGla3d6s5
2tvD6G3juDDtWuTRZR0Kb8cSpw7cn01vA2eOAS/OIPidyLiOo86Bmf/MXWFs3+BJyeEJWuAqb4ar
B9OHoiqUeZXiFMbXgKqTS91dUP1W0e5GD/lgavOmRFG5X2rDx8PgXPZbkMt47GkepHYxgZc5CM9n
XkK1UvhfodoYxY9Kz4PHhBCty6y0da2PjYRJhDclppU3vNxB/pCgJoY7f/WMzYx9tzHZCzIvy+W7
LrpmPyANC+s2trQ3z6diAUjBNRNO1g/q+2YBC3GNzO2DkQ/8JSyZ8+Y02JsfHBqqdcU7OSo931ul
MuazKSHBPLFAAj8BAqB04g9gSY6zDyj4VNqzWZ62SVrtTQ0Qc/6+9UFQ75dhKmg9QWi06vM09Ut+
qbZKzhxS0qAhZBdDZX2bGWAYz3WoOn1YJ5wdvnUAjt0kZBhpwqi2D6d5z5xiqFdQIDIcx6c96l1v
SnLlotwwi9I1vyILld5NV24bjNB2FcX8bDsD+Icl5FKwDlw7Qh8j6Udg5ag8o7gGdFlNQSL3Gt/R
Ol8WeeIOVOojYIx+fGZSztz6DM7zqL6uG8uHy2Idu4Akh/kl+c62Km87NyEjaGB1S2qbyO/z/ETf
d+2ipJwKvz8LE0Y03Ewd+I/7si0VMEp29RmmfbCepGFXjJh7Xr9VcQt25Xae/HwiMx3D9psH3X25
aPogok7dqdm8JzoA+OFsrVx8O+Ui2PKT8BhVuAICm9E6Nsrb9BJv1LT9o2bkZ/pAjdntUyL2ntok
aCrpQ9GbJdlKpBgUfNioa3dZV4cMHsTCE30YW0tfBQ+1JIq+w/xiF1kzhwYkTCaWiyoVSK6NpDNC
f9TxtBKGxhqwCGZzGGFyWSjGdxPerQ2CQ1SufyosKjSxbhhLvUSd2ZdZA6q4/OL5fbTdOGBu3CVb
HYGDEIPvYXTFzhjVh2KObJ35qLYH5zQMQR7F6zihKIL26UtbpeYVkHofuEv5SZtMDN/q3c2N47x3
VVVmTAxXgYx37Vf7t2ZcZPtrHJTJN+ypdEcPWzGo/anHlqupE0nGvCebK3Jix9WdeKeOHqP13T5F
znZoR0136btj7LNyE+7JNX/MwRYcdmGoifGycS2PHbpE+76oIDZe6J0hcE3RfOC9FVnXJ9IyQfmT
U6nDg7kXbQrXAFHmZu/DEHf73qqHWhm8qm1puzZhvMYE1ycj71dbNtVjMACk4+Z2wMZoPY/EZ8Wq
L8265T9UNdKFNzAnUtlWBoZMbPp3X7wacv+9lF3YHNsxHLqj7hoCcBMGBjrnwlYHhJ2eABic29RD
lSwjvqu2uvtlyL2AT2Pc+bj1Yw6EcZ7mnxVmkV4M8rT6Cv6oeBqczWSssQhm64BhSfvoOEXuvVvb
fakzhkA0VJ1mMvvoiNjFbQ56C5S+XRsxFCfL0Exuqopr9Ea03fK4Ok6+PigVGtGXvGssoHb54n9w
KSAbHww3cpcfSgj/0eqt2UkI+/KHbfd4nasze9bFNIX+2SCAa5LWle7jOPXOA8A4nApAeUXqsi19
k25XIdDZ7E3IHDJYpzoVFkzupFSuR2hnFxSMt2Kz+iOnbeGdpD2ubowqYnyUdAEqLgUe0z9D76oh
CaxthwDr57pIe1eWj/nMgkyswBCPuG/Jn00YTvnRjnS/fd1F4LQ/t120sOoAkbOaS2mZwBA9pn+y
cqFz+ZUAU0fvjUb1y9Nkj97E5G6xitMONqdLTAE49pY4SVLJHhuCmYHLHPPHIVfBe663yrxZaE66
aRRuEPuGYQ1hFbJcdxE7RR38ypndIjmLSA+PBbMr8qhqouVk2fq8YSZgdvWDPdBCvNWWXJZn16Bt
BYBTL13mF2ERgbKmaUAQtRfFsdbw0bxUCdtn+VwZfdnklsGNu24+0bLFMQh8VJvV0XILw68I7yK/
jzWuGR/apl3/qc1OzJAZPfdj4xjRlHGFuXbsh/O8vdvzzYrIolzCBFic+xZV6Q7cQCZeq1STAuud
yxvay6JMa2WNVWKERSBBQQsn+sL1Kbys5pYyjjTT1j2PdxOIcbr0CMLoVYeiOzZOOOb35dA4xecm
GIIuW6Q5Osd6cc0eC1jPGw5Qa6rlbtwGTUdJdmP/jaqJbjMjaLjiCofj7Iuq994+X2cAK0QKyxqd
Cmdx+s+OO/tHlcuB0R/hbNg64w7QlFm0+NXyQGYRLKkzNWHNqKay9rMtEY6SLc45rPaL2Yc11EDi
xOCGE4RR19gbwsFP6kbpQ8Eo/5z6SyQkT9Se6H3buDKlbtsuQYLUrlRH3GUZO3Yx6hWfe7DG80GY
DuS0QK96S5uwz+d4g55vnted7B7n6UG2aS0b5IgOOPDt474MgfmsZdtvSdd7bWeyhQixihN51bZO
H3eqqAxSMKEN6DwLR2sSOjZqv2iri5evgaUejNnhql2SsiMDpTDv049o59C8AfdmuWmu1BgCJO7L
IiCARXZ+q/bZgsfFUVQlnbuCaJwaRyEYtLftzhfQTu/JnTv3e8kbFalew5L1NlsTOVzh8lFj1DFm
aq3afwR/bvtpfXV4wws6b59DhuTZe4PhYEvrVOvZUnlLs8YuF+cMe3YabqTtFH5ShhsQ2Moco0es
l71PjeNvXz1iWTNe1Qx+u9ObDNGmWFubsYudIWn8rQi/tV1g1omh6bmgSG33uB1l45wdrAneC/It
CiWjFakz5p6qP0KRd/wYcMgWpnLoxymuVqOIUsjUq0iNFSB5gtXf/E43FmNCVrky2dDWOPFdmt7d
OA+QiMU19ck63SwHp4/eN0zvtFYN9MKyl+4zFY+oOvQV9PqkELJTiQKtI7N6l8xwOWEZuPGKn02H
17mADG4bgmtuF+hkR2DHfuzaU/grghz9pSsBhsaBW/q/zCEqoFYHYIGXGhSVEw3S4o/y7c4zrpMJ
IBvngJgjqo1MRm7RxrYsvOeFhvCvcp3FnJSgxLfEj2bxtQkA1GJ4xTGQMjTek/3IusvPe21qlYQ9
E8Q2fF6PiU8qKunkVkT7QVS4VuzAWvjurcYCspom8xorCBcf/YHkJK7s1a+zFcS9wYRc0DbJgnoU
ze2iG3DnxjQanKWBft8tYoggH+ferTGv1Ghmoa0xU+5WdOedINOInXHTJT8QvHjSY4haxWLXnZVU
JCdlsvRDFMQtPOd33WpuQ+wrve7HmRzknd+U15HzHM+ZA+J6DRomr6ZbK6hR34KJ3p8RApP3Lbna
qQ6odRjjAkzIR23XfZ8sgdv8ID3rUQkbwzac1uveu50VsPDEUlU1x/kcoSSOttF6CJ29AY9gRvOD
4bqNTqtt8zUbKcTgHRrNHbKJlmSVA3Lh8B3lL3uscb/JB91K0EpGf5xAjZop01L1mARNa3JZrnlZ
xG1BWhwba0Tn9GrBPcUjjgW/jKpzRGKNYFQSVhkGSHPTTx9cvpmVMetVlNlkbuueYmkAUq+haIFJ
eqXFR4lL6RKHK0xrtgABfVr4lfVDOOY6Azq1rDqtKTzyXYra52pmkOpBO2vNueAb5bfenroGWW9j
GjEJLdPunm4X+MKkHoed5OSOUSuqoCGu0yR0K4qHDHiVP6dO2SAZCYPJ/7z0JNlTWKxAkLU/PdEn
77zY8UDtcjpDcIWVZzJfudSMBubrCKosGidecD2GBDghRhw1JYla5zzjawRnr4Vbpv3k/wyMq0RV
2FuV2BiU/iOXjX1jWk9NOYbXzNb7Lqva+ro2WNVEwwZWx8y7+l7PFFs4TfLwoyo2QKCD43Phlkz8
qFgxd0MNpN+d5ymPrBYphSdJy6kdnNhmncNBqSwRj8u4OnHtKDcAl7tvBf/2IjLgTBKVvwOpLmZw
qVxSay8wcq5Wrol4XC0L5Ogg8EkJu82/IqMDbB4YqMeJN1fNjA61sGYVB7K28en1eiFSqwvNe78a
J5PL2bRVzMh0ZCeFX0c/MUCo0LJx8D1jHg//3M8DmIvBMPfviX8mPC8dgSvH5veIPG2igeU9w4s5
AwIbX0uxc1XiTE7b4eSyGQQ9UqolCap2dd/5ORO9PBHLPqDup8JlCdPLUw8U+nciBhvljdLGz6Uf
Gy9b28F/7LiURdLrUpJfm2H5y6ynfsooP21fBczePhWarC2eSpRpOAsSIjwyuFyId2UwreN9bzrq
Jpj96rGqBzitfWnVd5pLujtgHxyg85oUX7LTgdXTXdC5zIpO5L/2YJnqpF5l6xHcO3QeXeL4U0Mx
MUiatkKHhyDcz2PW1t4ngoJEeWCcre0PLnWn7UD9kKSl91szlmrcudf7GW8sFztYnJo9NLwZwcVQ
4/EkdJWZdFSij+a859Q1/aUlURQYECxGFWYK3iU5v5zElWhs1u/9ynDNs82OWRKEsZ3+0Romk9Hg
Vl19aylK/Odco0E45dVet+eIWECmOVHRo3T2mrILlCaGLDpbURUmS54StY0BObq03buNbroVrx2M
B2atfc8+Fuvob+k265K/MgG9PROLrGYSCmNfY9OBkJHQMKXXZHUYbJ7kCiEOVz5vMnkxLn/a6mWW
h9ZZNnFnGHs3pbPrsoNtLWrzZNYMAVaD9Jtjb051TRuEmaMEyaMZJWTkcxXTYC/Ho1C6I/2KhsV7
Drw6mA8BJHEvaSddi5hy6DT9kNXq0VAwyD0TPGMCkXahB0Mz3sMO+5S+NHvrWg7+X9Ck9487OU3z
Ptzt5YnxtUomUvp8VDdN5XhX1lTXj12hjceJCq8dq0EMFR2ouQ/6ZN4NCzFWn/u/sEzgguugv4hY
QRp3Tp22cXywGO0xsoWsaE12e7TPMpqUOnaMXTwVzFyKZC6Qcyvb6/dD7unhaWiiBi8WVlqdtuR7
AvYIDZ2Mm56SodOPZZC5gQjeCSOgXuOVy2QeGr/ltOO4l1kQVUaT0FrYPtjKCJ/NwsDeNCx2bT3Y
SgniG5vgLUOdPA4xt4py7q5VW5Xa1bbv54CBrA8Vmo0xXUZcc7JGsCkP1j7nfsKWxmcyKsl9z4hQ
8geo7IXKtPSsD9y5UZHm4orKX7SnYnyHvf5SmdpzM6qrpD7R4jgfWqqlVQwu3PjeBJ3qYmZzvRwB
tQb1HeETUpHBlbaTaN9VZ7dGYZ8UrtC/ePfGP1pHnYwb4oFf8C5JbnDF3Fs8OdyVXoQqcHWpXHoI
h6huizqbmjkqshogdJi0wdj+6J1djpmEeML9C8b/vp8857t7TXzicSd9OJIMiIJGcdvfdCG5drqF
mNSmOIroL5Xo/W8+/cBfmEL134rIgAiY58ZgxRhi2GvG5UJUVY+CYtgoALLcNh7mOQL4d5821AP4
zWR1scSK9h1OvoNIJkDx73m3mMU4tds9uVfbcYgn+KAksEe8J0GyYyWh3LVL+OoHGlvXXvSHoulm
6oZjyPWVA+no4t7dyzXTnNB31135CQBWPiQhajOR5bQy9oNPoedRrcGVkuAtn4Zwrda0asSuTpu9
6kfmWLoydYdpf1AjN1wWdr3eLxVF4S0jzeJ1VQAcokTMBq0gu2q6gsc+u3XiQ0IYkilXzpJISiRd
NmAWNsWRZpIM84q2JFULm53nXHZ+leyTu98LfR33EsS+Ky+1jhSlgrEK0mBQYVq3M9AdHwDjgVqC
XRxcc1x/WNzpflZsojjPYMKatFtpjtCYG2HiLDkGLbJ2+/Kg3Y4n2MGt7eNeVeWj7n1q6qzd7rm3
1pVYafGXJhFAHmU86b57wBJYqVTZRv3pyn2uErrc+z85DmRWWrTt4CWyqcLHtVcqOKpd5V9xN2tv
FmOY9G3hu+W58srRJ7y3lk8wmScbfxzRrrSWpm5L0RXVy3Gqyvrc7CqIDmHeBHvi0TkyyOym8oZa
yzLFwNajG+UyIx7bwz4seAuN5YUppGZIWt/OZdpw0dyQDSuIA8HgTKkYpVDJsDFwkqhBlteqW9Sb
aAioa1JCvbqvXM2Y0NSqvfg0AmpSmUffiXiMSKxOm8KYHomne9yKnfnqYVI2NoJvJOe/nDxEItzY
/X7HD9/LO88zyuWm2mZSfVt4xTesB0oDux6K0InLkroLe2ZTEx3Z/Re5hVTQw2rNw7hWrX7eh83A
LEqEKk80tYntUCCeezJXNJ4mXbkveekbn9zCzL/hPzCGxD0NteptjxDqUn5tYhTCvXkzOEW/JLZV
eheHmHROHHfrPuHolP/C19DZYpLo5p2LjtSJqfv3Ol4BrVpJYVrGl3o1mi5rIlLAhDHqvc6MyOno
7zmYU8Ui7/Clga5+HdBrbMpPjYxgHM0+CzFdZlSEmTvtFaHeJj0/9rWEzoPPQlClSMj1mIZOSDOR
1Jj9sdbDQmfE8DoRI3lSc7oMHrmAOZSbc+NpZVjJrEcqRNKdu4fAWa6K23VSYQxGTPys16hjJikX
63MwywXEvhcZc0q9aM7PRjF09r3B8Gh7KHyKvVzXVXALGHuxKeGI6tnSMAwJfPE4olpAnhj3GAbO
B8ttLaRdvslNKWeLvRGoTRF3bmv12ZEsv0NQljgL9XtX/hNi3rPT8Zoq/tkiKN3UoF3K/y/sJTxV
ZDThQXslFTT80Zxj5JZteTRamgvHQXZyvp9Qkwax3S0UAel7YN7WD0SyGcohFSZEs3VF/sYZfWDu
K19OuTVpRRxiWx/rNSj3I7VrAtlRlEuTBrBr1ncVgmB2Tiso214X+geUTkOXze0yWFwSRdm2bHhV
4kBYRfuyxIXvLxKL+NHOROmq6dBL7apk0yHeW1QQIvPku633mTOVxRlSCGD1tUuxxY6vPYMLnqAE
WfqwXWSDZSflXwM/ZoOKVRVPdPmo0xf1WkMRnMIoWUy/UvgdlcSPEclyG+ddBHSvpzL92Wa35uk6
2P71heiojll6/FdheXYj6jF63HuD7czIG9XHuduvAi53rb9ttHCIajrGFrKy2GzrVFvDthPVefk3
R0RAaZ211XtqBkZ5E0Df+TyV5dUCPBzIE5guidqs9pcJv6+BkQvm3EwA3M08V0ZCZ8F7QpyLtwX4
gmZPYeu7z50qVuA2ygnvADQSuJvWMtzSv+iLI01DS9yEgZc3d4bYxuIjKjNlnBg24crH33Cm8S+t
7QtOg4qemAC5cPFUVU+fWRGjHQ/eBDijJnKgNp/bS510oT/T8HOEU2dVKQOO+6Caw0Ox5DS5DM/5
EOE8ZWfr2hn87cavTNDQRU+Aju9lcHcdsNvuFwow4oltWIomzqPF3u7azqrF48Kd/5QXttgewQfy
yEFihSKjw9t/dwdnFAe+1loiyoO3/m6cUPR9aVZrUnc5Y936uNjlmIUz0f2p7wRXotyj0IvdwfW/
rr0zgZEWbLpTD3HdwbRKduajy/jCnm6bcMdsDP2BQxluzMYxOO3vzUqI7cQsEH2jeLeG0jt2FK6s
WHU0dG43SeUhdglZp/e9WPlvQ+V7JykH++SdbTrqwXMbMJCCYima1we5TrzQVYX2RL209vrHeiwN
keyzo+rLXJPRHKRjBNHDPvuzcZj8/v84Oq/lOJUtDD8RVYQm3TJMlDQKVrB0Q8m2NrlJTdPw9Oeb
c7erdtkejaB7rT/qfk+KIq04RWRvY+LR9UX46CZtDdXslWrXSbF090XZ4Hq9fUnLnYw3P3hdiKo3
V4cnLGeWgczzf23+tDj+HunjOFR7UbIYM0xubftQm379K9eWe0tz7ZzGyM3eF3AnrEfawIV5zRyF
yTCPo06zOh//zBrabw83Vn9tCISKveuXTZzqgCrNXa6K5qppx2vPuUXFDXCQ3g128cxCPXKm1Y/c
N+9ZEGW7OBjHP80yj2dONP93GeIXT7N+Kb82PHfW1VkEy+6EA4A3JvquCcp9Dxf/oyalg+ixpn/L
dUQVTcFK77UzB1cq6k4eyzFv3h1lRHCgtVABFRTmKxQmjrmr6Cb7R09bfQ3sETCvZgKZE4poNutC
72Z06+YTYKHVOBJco7Qf/2yzgqrATV6e8sGPr6gtAK4orQz/Dp7IxYHbPxYvXbj27qFgWjNpW+U1
0Yt2HSS+LgP3lPsuDST+6t2Bd4Hria59cZGiHsA3IplYZaH/Cpd08wlpBOcN3Uv7MeorfVhkp8zB
K2N3e6xacoMKn4iQPYy/3Nt+QSQb9jE/jdhKIHLCyv+uZAEMEM234yXP1+wPNHb/HVXrI0LzWKZ1
SFFEMo+x5PJ0sdclkyVRmFmDG1LmpABHpzJb53RblD5OohLjLlB2q45uwx2VFHNY2imPTtwlnK5j
wyDJaqHMpm1eW8GyQOHE/KyzZTpPJQ5flqa4/mJAaK8oXW1WsGD0TyPPpMc2NntoM/u8jg5NUxb/
kdYVAHWzzX165Ck5rGfR+rfLcSvslqwvf8KCX4rvb4V6xm8a0pMH8Ar5Nstr5ZuwOWjdjd7vYY3k
z9KbGrDZViDToSqoxKYMkfVguwFAvkMfSt3GY/x7RQHkXStP6t/FRm8TSGNrrFNG5V6FMGeMF44V
1CvJ5ltLmLaDxdsfKRe+cERNfPSyLcwOgx2W48NgNUsA3Vf4P9Re2f+QxOZTghvftl9WpiLsO165
VL/WxsY62UY6+rG2jDcnM1W9l9JMxdFfQpjXkSHsHklVfUFj5ZB3kqPmEPyuLHgMM+2VX3f9C48g
C2Dfmto52Mqell0ZVMO4pxSGUkxMSZ36UX0xa7Q4VA2S370J5+TgYwLSHADZUg+2RN+voxkc/rkh
Rj7OBZ0fyyryCsDhRRXM6NKfDoXj58sOgZCM5a5BAlKnWejQqdDEhhF+3AI+VZCx/TUhsrMD5XSC
XZudo7+Zqqcp3Yq6t3ZO5fQfQYOIJllKMZMvMmxVlOg5zxA3xB7oqEfQRcxwQ91kEllFSGElWn/E
YEtQl5d8dGKTmL73fyyl5XRdLc1wJzZSIpGi2HFSE0v617Nm1e0mMRpF72GOfGaJEK1S+qsaapjW
qqdEcdtW93DbDAC/bJ6iYAFxT7h1RbZXK7dXEpuwBJzp6TyDdkD5EasqRnIk5pLB0QJI2ck5QPFS
oS5ikV4HqIyetsbxEnTFFpxCPH8qVf6Yr+cmr0WxL/lh/IM2ItKQPj5dg4Gs/IeCQsHnvjDjBwtN
xsJt2fIlzxz/zF2j7DTe5oFNdJM3qH5urPPYbnmb4LTuqn1WUrm7QuP+qcwaX0Xv9TSNmbH8TzFS
AjjDwHY7qnnAiuN10+4pXD1mL+Rtj5W96h/bKmudGMRzHkWstJ1XXaXOA0AjCSxwXbfJlPI0u23c
H5b2FuGh57avXdjWVToODtRbPeWNk9RBboc7J1Lmsylac+a+3+5CEHq4TUHZY8rp9JxvNv8FdbJg
qbacKG2iZiWGeSn44kNKeRjinW7xE+iPNd6rSIwXt2qWd0FKPB2RWdaZfbmszcXAzHUXEkcbQSK3
NfuYGofqyc2XWt/pmX2plMgoE1z5ZNO6EGBesgpnfF/dLjhMuHxQE7gkax4kE/Ut6KqkgtxYw0St
o66zJlFbzDDumrJ/ozOo/eE8RABCm2TxZEd2sb9d9VsazV6U/URIAg9RlEG0Vo7foBYZsvE9IwUD
MpbBODr6ceY3ad1KzgJuckIK3QIBES9NI7jQzModYcS4zNQ24I5FjJEvB41m/z7eDPcLaHUz7Ug7
3so9Eg9oY6vTqnmpK0d+ihaEYrcIp/X+n7nW3Idd3sJquXPfr2lZuAUkGvrKPdyPao4TPyeSU+X7
bQLaJCX8PY/x3h+Lsk+bYBDwC17F0mAodd2OA2uEvKp4tpdzBlgESTrMx2FYq5cJurzeqyKvml9U
f+Jnqvi4zA4tPyLlRBAgeY4d66TKTNX8Iki7vNBF06mdv9UCfNFCpXA/5axKKfdf7hw3YufYtv3F
QrLQShe8L6C7+FQjumf3X0ms2SmXuBy6fBs5p02o1D9T13nGh46aZg/Mj1x3Zvn5E4Rd4aZQxH6x
Q0no2buG4u1v3zeEMRiI69TkA2b7ro6LQ9gG4X0jlvEv36r1Y/dr3+8HllD75FEnDXWGhBJ2KssZ
QsPKHWcUhlU3/UFizcaOgNx96MJte514nbpdmVn6bmUWN3tHVvYfcs2X+5W8reK4WHb0smA2EYnb
NPN4CuaNadZvVe3ueFEq6lgNaYU7r9UEYylUpCBZQ9YxKHTENLEgZOH75q/ANsrVXnwSfdZnT1Mj
8vK8IugIdqHQS0tqVejNO6suffdQWr3NBTA785wOG7m6sOZNbB9X2hjrHV2N03UjLojWSSebOp5Q
1Pl+ktnhAl0wxrE+isxQHL24I4onVXVsEH3EQFJXUeWdWYKwss287f6Os3KxMLID/x2oe/Wu5IYi
EHHcvnRSe9oAVwFj5zDJfWP3zOLSFB9FWUbW18YClR87QLFmxxPaaWoD814uZy5IX1NKa8DzDNKj
MF2KDkW2IJsqPMwhmOduWfxgOS3k/bS7oHY3rmxUcjnPdM910gWt/R0jav2pfOU2fIRs8o8OS0h4
+5PczRWF2+UvuNRq3o1WFvEnh5yTGqGN/VLmwYJAGQtUlQgLbsWEU/u7ytCWPRCbmxcHb5Hmo67V
WFK/XAXeQbCbQdNIyfsyz6PhCIjD2jlPFvf1sS5J3L0XYF/Wgf0rVIkLnRUembFAMStAPPuEh8Wy
0mHR452nZkodZMY5EEU1X69lDf90EwTzMSpVJphAypoa5cYS431g+OXt2qHUz/RuDnDK2h89ympv
MnsLWlce/Gyr8set8VScBrMn5kPAHRH+54Z9+I4lNjMHA4cZXqo4mv54vNfgH60LItcHlGMlNoAt
OXltjlplG2W7Y3gaH5zeru4qZxKH2tLLQ9wXDuECXAnXjiaDNySSU7DfGiwNiAKjyXuYkT4s7M2e
99yHYst340B26SUbFvHqjwPVo2JY6xSuv132jvblL0yAXnuXI//QYMuFDT8WZdZpjgdglcB0rr0P
oRzZaUT1vs652t7aqgvq08ZPfMUSWhPkFiCIOdKS2N/jB0LqMmgcEjedSDVwbePU5VIP8iBF5bnk
iViUYNbdfBbj0Juwm1uCaA6UiaKFSYozBYpGFOqOUNT8PxIi4/UY4jla0yrexr+oYtECF2DbCmpD
bIcFL/beKYvsQhyu6vfaM+XbOgU8azc282Vdc/Z2SNWbfJx6VnundFl+Uu3ZxknAPYzQNftq2im8
h6g2z0hR1n94okJ8BsDcIDSIXEkvKeq2u9elQPciFy32c+lX73PvAMNQtx2kNqLbNelhdl7Qycx/
jUY5yWJQhU9eUOgskQURZTdMv7+bcxNdpqKLXzso4yvNMM3PFM9sUxPRKZdqqP2n0tX6sRud+bfd
ezFDR6yXx4EPB9Df+81HNTDUb8qfTaL6Ufy0G28qsi2y3urcb+8og7eZu7DhpSK2zcPQ2lCJ3CUt
7duG9PU22P46M8B7r2/ifOW3v1XE9rNWDXNNA+Xl5oG9GyJh9jfgeF/OwXCojeyPmxPKn9403plm
6+A8zbZ8m5zJucvFZEGjClYiX/ZFGndQff7kPiCgnPfs0csz0tN/hdQ53wcfRlYkE1mNw2RBMhNK
ljbbTk0Rf+O/I+KjuvFP/XC0w149ooML3m4v9LF2ofQsw8deNlGepJerYySj+7wHAHfFKhKifCGY
/aH5RMgbX+F+DzG127KJXOhN7tpdF4tDpdfpLifrQdrzFwqFn3ZekCLI9a5Dopjwfw0wVmDup37q
XrOR4Mxd2aPEWd7K3mK9Iu1z3qmo112KUi54i24dWHs/nLydZNd88IsgRCPeq/FfEGxucKidJnzY
pmY4L1Mw5UC/44ASPuoQj5T6im+dpxvMALV3JOfpsHW6m/dFVa+E2fROuAui2v+t3M163jCAvo8R
ppCiy8fHzpL5vwW9OKMVKQ7fQSvsj5mF4ssaLfEqrdZ5hM3unuypoXs9t5YptYvaO+TcFfdOp9t9
DBB9B6vPlDxTvvtfh8wSoU1niiQSfbCfUQ7Bv7vxdVX+TWmk1R6ctflyarRRSRM71aWBLz5GaKQh
zEhbfw/kGn0rbv2LC136X9yiOAqvDjzJgJZ/BrNmzhkOKCXMA6mV8i13FFN8NAx3QGXY1tt863+5
mbK/fZwne8YAyFs9gNfFm/tpjQKp6Fa7+3kaxVvEu3KqF11CZ2iAzLL+lXNvPzmhx19ljaH7p4xv
pgvj5+j9/PXCmdvAHrpyQuoel84Bci18j/OtvWdE7nijUaU/ObVoPricQ6i7zL3YFqGfiCDWrKOT
rrSPZomaO1uizEY4ZFFQnzut+eMJq3g2Ab6cpqysayhr87JVo2sSbxrcg+7d8osCUe+zXMbBYLgY
1zPDmqWxjojsF9kB7achzgfRsCPKn7HIKCGXeVYCjQza/QIQUC8YknrUKmvAM2e6hr+ngiB/QgFO
iQAzdh6fnVZYYJExBiaOEUJr1ijHNqAX3re8wx/Ty7bcL93gPSCm7O8U8sg7FwFHokK5PRpyw2gi
bUbHSv1FIoSMCo66hj1yD1TYPcV9vcLogyC+ZflUPteQ3khLbcsAN1Ps/jWvmZzxWyEhUpvV/Svm
KU8npHFREig/ZmnwS1opnKpYBxSDwn+gyb649pbClhTg//oLr4IC0RPR9tbJGE9/jMML41hwc2Jd
kIVO+tveDER4Mm9uMZyYRBzx7Cm7dC+sYMBDW2xZ80/XDoudAKzZ714xTAFacWzsn5lGAX+qh3xp
/45FL6tHji7Pu6+btbXZ8qJs3LOsbP4umq36Ffmj36BIqaXT7hGXLFU6TE2/sUHJwCF+aOvHvNiZ
TdZ+x0+01O4Fj0e9nlkwFOq9WxUnRh/TRQvXgejQ0bNiWm30Mg5ro96soEBkt4O2L7dDGQ5Z+KSi
LHIf8hZF9N738+iMEWb7RyZ22e6KtZ2LU8EC0D3JlknhgBjIGPtQjE4bbdfOCoawP0wsF1V+nEIA
upKCe91rHHhxv5a/hgExruayU1v0KeEbAvYiuHcMDV6/rpgUfGTK09EbEXGUmOY2ikO7Faphjy42
QrWgtmzAJGyhnLDvmw7RIkVzMDAss51duVOPpBsuadgZlHUmT70lKJyrhFiKTm47qYxvEu5m+MuZ
5oKdLtvgaHV2Mxo6Ptpp09YR5Vmp5iTSSHc95vVspiXLjqZonWgeY0W2D2FULvnrbIXcw9FMyuQV
Fcw4A2FMnl3TBYpj4C2gTV2eNca6EA6EMfsiUAjEbLBmWXa0IGfEnTfoMPclIr/6vhChylJ+7nKy
Ic3cyPzmd1Ggug8W8z3jr7Vf15GD8WsK7dawDqwVSF+ST3lrf5KH7RI0szGo1s/BrJzx2kPgumec
0517JDBjRBgvRrgYnoG6xwdlmra8Bj0UHhrIyfb2AqYmPDZdJtV/QSDrCWIGwfEvTAyZ/Oi82YF2
XlwXQMQzA+OpLnunvJoW0ys4OZUyNDvjO8qOmwkMpBo7GTeFZ1uKObdFbJrmEelGdzZCjWzD3hF5
5cFyvdL7XagytB4gOFd+veNkTes1g9GKXjGy4CewZdERb7t1cfXUoBQOkT1KLzthngyzhDD5dTu3
K368xykupwxyP/RYJzaLf7RI+Lai/GRF82oQPNmTUm6qvR4RMkhj51ePtHdwAG+RjYRCBr0P5kNj
2Tg+WoUG+khyi7L0eKfgKXz/yE8YhyfHDmuUyTiR5+aMdX2GLQ5HqPMkWLo8J8iJjdn/bTfR7HyL
KsgwhSwKj8oeJ3GfQXFifrpFBWVjPB+7nKFn3/MRXSdt1CTU0Vvp1PTOnOURU/VcjmBD0qXR/au3
LZ6RcKot19rdFPIMuxZerUGTlZUxr+Kr8c19pkFqE042q0szfp/hjNrvBn7sPEv26C+A4DPnvbI7
b3jyUQhVj5kTwYMPjWrG/+bQ9+WFOTMccScVSLXRA4kqvziKIPcj5ISyvhGZZON/49D501m6ALR7
VL1FxkObr8Nxpvy6vSdZwYpB16u4P6nBSH1nySzLUidEALqLF+GJL1ymotoTm78sTxX6JeswgQDi
YZXYrpM1jIDEcB/DWBeSJRz0Lx+2vZW7fcBT6pKyk9p1sbipUzU8/IcIhDv/YEZUg4TvtoxnX/x4
KOflwHXiQhiMZVhadxTb6ohjgOoHiOyaVHWui0CiZ2fIMUvDLifn8U4IHfeQrJOqRDqEwloV6Iha
nV+WgW6AVWIJ/xVs+EIQ2zqefrDqVYZHv4EDeltMS0MbRgb+/40ORkdgRnxedwuyIH2TIa/VjlLA
YfjEXVwtZ6rQPZ9jDhdrRxKdX2FmiHtV7Ve+lHk9ZT65tb+6gRLrb9frRHXXZb2NLtjLbRD/fQQK
PDyqsKqqr96pct5Vdnt3a9IuxBqbHRh4Wlcd5srp+v4ssRW147HhK1n790CBz3/aeFXcFVCW9/6p
i/ypCd7czMPPnBSUMQSpU85RyQaVD010kX0u/9McJfHOanQVH/xcaQzLaPHt7ZgZr17uiSTH+rqx
QemncO24t0tyaJ7DRTssQF7dmt3SEOPDmzF57vSnI2ndwZ3oQyoEh7KjM+RxphW8bncgoFZ1H/q1
JT7DraP7k1KjWR5k71PgkPScxYWNPR3L3XkIRJzdt2HggEE0VOiJi4XXutl7HJictOgY47sVwL87
I1WYIawHV3YPg9vX9SXkioW8WSA3ugTZwBLzMG2LcwgkSOyp8QzNivhhvDH/8Kw6705gkrHlnrSz
9p7zNmoO3L9F6HXFh6xJ7vLQn1YmUAk84zahXqKrSiZ6qgPUQJVCE2RoZCj2vgZPcFkbl0ldJi8G
mNovtDf191I5GGzIRKrDaTeRiVo+ywhiWiZNZDpExlCATbJaYxl/j4QETjlgvFWUBWGBZGQfxFiJ
xd0T0B94+jHyZ7mdcVT38g9+CAgOfgrPeu57UM57J0I8XaS9lbOftYuZsxeM2oqCgQWUIkvwBiNo
7ly6sO94vrwaimjL/RxzaGaZ48jE+s/fgkFdhMoIn7B0MMOQhEPc/9rsIh5/FxYyAsG5Vsf9BQJI
WUCQEGLdiNtDZOw1Nd9TkRbRAr3JrDMEO5NHdX1kOe+xPTR+2/xtCA4rngJCLtr/UEkOxX/ecuvw
TCZFHDmKdsRrKyNaaQ8YtQYfzyaeQS+13Lz1gV9Lnb/jaWiq84wstXsM0B8Uz42Dz+qwVSKU52Wt
FDPQRuJTc/ZKZimThLgIsXRGm29DGSOt+9ZScSkRraeYefQy9a0+NL2yKrziKl71sfBtJ+/SSsMN
nLBtQsJnt5a2O3uuA7kf2tH5WWXT1M/I8v1Jo0nl3bu06LculQswymiO/fd3N8dR9hdV+rxYSTOj
oE4HVGBhlAZZH/Z/bFNn23pa8zyc331JfoVMCpcgpyQnpYRMFzgcgPtI57VPdK8fsV8Z1wRhOrS5
1oceqnX4bEfAddyQtmM+kFhoibmC+8d59ZDUcDNZouzGVArkZtfeXSNYrtWx86NNGBjqF9EvFtiR
U2cHbn8OVg1YDjsVDRaUolawnYfGrW5CMShRDwLdNu7Zcc1YHTMGpvnUhYz3FSNgVVufG9AGStay
tOMPMXcENuyAIzNlkjkUVfOPkT5HqEvcLFuKD/+a3a+eCgdSOQBXX6B8Zm9XodVm4oIzlU85gqv1
PUfzRUaFxXWddpEViL/cL4N9XPCUEa2alQDYuiAAoEy8wc+GQxmX7nDFZmmV+0itvfiXhXaop52w
W7EcKtK6KmYS9MqGD5gH4zdgFSXBgqSraudYAgQowWmH93b1Gxddd15a5AfMEQyGZWtFkNwkdU/p
dCYn/zYu5/2bFWqDyN6fy6o9qFGFxX8q4zhDIZqbZnnFbh2tR854csxZeExOwDgDonPzjGFkRBzI
SuI6vSf/rJvMFjvtG80sMY+aFySQeg1fyblfqnvENbi4K33TA4zhXLanspttNCd0a5DOoKbaW1+F
ijH6Q00E/R02YlYoK6zWyjBE4tv6IktkHI+Dj+/spGLTdIonubfMLyIlYOwO/ToBxKy+xlV0lEw9
RUqLquusB2tBUXyso5wFl1/14h9bfw5QTyJccj18ZJPJEMR3a46xbsncxr/ne9/W62wKrz8IpXX8
Bw8qJ1ZqR0rRhZKX7vra03b7ifpLfPbCMdxiPWKi8r6afcC/PbJSkhh8d3aKO8eVFoYvnvNqRC+i
wJxSioqa7V4Vozt9MH5Ow4e7YL+mI5irarlvbAvDJ4NYOKbrjFm8OfO8yylKV6YqXLQ65AK1WKG0
il7tGm9FdByses5Ri2bVRhFVI8kIj/rYTIehnlb1y/VatSyISZdCCsiGHrXmuS7QFk2nCVdYpYgp
2ubu0Ql5syWw/rTxCPcjoQu/0NxbxdPGurx+1ShSrG+fZDnzp84paDx3HKzlhrLUduJvvtZuPa5j
gP4Js6Sp8tRue2WQ1w0RK7RN4cH2l7wyrE0Ma1q4vKlhjCYc8qsoLS/xlWLh5zkctDUkZF4IK4Zt
RJXN7c2FGwz3G5HF07gHXgw7iZ5h0oGXCt/AVJ8Eo3j1RpdCh5IcdYNv/sVbPq5/gQBs9ReiLnBf
Zhyr4X/FXC/uj22GSdcJJKho3IcG5fQy7TNbankc7HLi/Z6WWIcRl1S+KD91TEeCxC5E5ImbpbFV
2Rwb8H1iGFw87CfY9VIcjc5l9Nzl2tF3RJoO6qWWfeRfx8HK5MsIpVr9HjqkXIdi2eL+asO+BYln
iYrOHVb78tsH7M/OPnJp7hFuUSfVlGaXO7sQVDE6UD7ibQPvD17slZmVtBNP3v4GOO17o9fIG2+S
yZWCrpErBIKz87Ro77Lc3poP32/8+AUPG3599uTalanTcyKf4qwKnNMAoiX2YccJdKd4LoYjYU8e
yp7eJjQ4KuijSFeDx/xCcoe93EIFNnYQnxgGw6G0DsJ7QoeziVPgEPFU8qV486yOYxSjk4HmXjac
O/4alhfNAxYEKaaBsD1DQw3uRu60AMmZ86209i1kja+4c1GPDSltHQVyr86PrPEP+TBtM+8WzJKk
8a+DZcRdvzjSWOkGb/X/Vc1gP0bfW+G7xP27+dWaoM70rJ/FYxzp6ZIMMnNENrmUV3/AakOt9eYV
h7yZcv+kBFBVQewEu8VlMhumLnzp3XyTowYYrx/4rdkrW7HT9kgAlnxwzzivpTjIzWoVw0e7Yfrv
cKxFD8xg0nnSuOTWcY/93sYfwMk6P6hqCOShGMzs9yhHYjv4ZlQvyBHD9ctKNrWB3EFpU5TJDjrP
1icLhG94ohErmZ0QSNmnFKllTlp3iXFDV/exKUrJci5r5X1aYFPieag5sM6FgdK4k2h/MQVyZ2mS
SWrHSScZRAXYYZXL6jLDjFZkFG0cZjSvDWDaxMMMxWHjD8bPugjW8TgRcTW9jghGbudb54XBe7uy
vv8QlBD1b3MgG8xbmWtC7HYSyvQdA41NckmAdvZdd7E3HoZSxt0nEoGV7Znh3i7/Lr2t+2eEjhaD
HJZEXmPUFq5+tlaSi+HNnGJLkVc27XPUzjfJijM4jP9jNOOQ1EGzWGESd0M2BPdF1yCmH3NkHIdN
VXo+rsS6lHtByIVPJsOI3uK+zkNcv7Ewpv3VCdHHj329wTYuauZnXSKmNyelxG1efi8FX2/P7ONz
9h7bCpzp0oCF13uf7z6Od7XJY3HMw2j8nG7mfzyd8Yp0RHvO8h3NivTGCzAfBBO7HCkuzNOUBt6H
Pc6/rywSJVg8O17PzO/CM1TvG2kECxMbYtmawT5AwYlOLcM4iDaitz4bskzVK1SUkm9wxPChSTdP
xfKA8mDZbv8wkGm3xDhNXKlAsEsnluv46BRjXof7Ne4cQOdMeVSDIF/Fw6Kl7eFhH1y1Xrk3O0go
S+HnQF7Z1ZMuINcLwU5Q1f7Uohf2kA1UAFvlNYvFYO0wgKrx26zT1p/QaXflLi8DAg8ixh2URWW+
EABK18zs+1FiwOIhVoY4MuODKLwmfjN9F6PiFX1ki4TjqxjYP1yyeRKwMePjfYkGPnKEqzQt8bxF
b5vEWY+1ssw41valU9GcNPqdwj7eDaGFoczPHbmlnZ01kbjmjsvkca7FQFdzMHTu2j+huZkL/4XF
yqOrmhbWULxWse0tZzM2BE4vfL8TXuA1DgGaqtI7EIpnu89NK0v17K8g3m+KrATntx1Beh4ygkma
O7zD5LdqW3dRlgSFnwVEKYR9dF1mVbeXupw6LKF5KWhxORarWChPHD2S9iskuWuBsra7NZTChbtV
y2rvy6ZSX10893wZheNclii2ykcccD2r4NgxyqQSE4g8WrqHEE4QI2LqS4O8gPiHqSvIJWhRXRSY
OuoxZG3FRpCN2x7GF/g0QrPPHmaVgRj3ZDjp+BFQty1PnDYwUAB+lht9dj1T7+91HFxgQ749dP4Y
D4HEcP064m22VsblBNs6Ui7iF8GVoYBCm4/M6lWdNWZTkVbcU0O1K3MJoBlSuuS+NBnKJLULZZVv
n4roC4Lg6ITq0Ccg8s54tDwhZ72PBzSlCAGLynH3hAOhkmttHU1PGywUeD8ilRjJmTWTcxmuOeJy
kiia8uSWSrXFwy3mZtw347aiXJpYw+RjDShgl+f5NpeVDBKYAGU6a9WhSUKrGcxRfgkWze537ZcY
ewIKe1/N/7EJ447cwfLclFYyqBrza1wcIsAONLA78o6tf7V/tmmIB4/qvrFwrYMrTD1TEDR3fKPb
BueQ4s/N1uemL+z2hUCXKFjO4eaJvrngMlHVFUNOdehYvusfAHQQJmgqRHcK2ynhIa4zvzpLMLO+
9mr5azCEcV/m2/ICLhGFR7vryn9Fjv402Yw/eyGwqz1ZbbJxfHkHa463D8FL8S/TRDTRGEScWMJK
6d3VwozLf4z3zlMuZAmBORexk/oz9iQMT4P7aCYwqkNjZUV9tiJXHtpmLTycmWZ61s5NxoFQWYdf
DphqR7LIQoQMSiGElAsG5erXSMKgvBbcwvUfjY/TdtjK40IDOrmTt7xxzoaRl9hBF6zvo16ZMBJW
Jac5dEBzNxmqO2/XqcePiENxG/XOGZ2JxUfo20YAS0FbM/4f1LPFgFjJNXjK0Vkjkz9MXPFEYYT5
FD5z8dh/mqZA8Y3Jx7ssflh0R9TNLOaaKDCXZ7Rjo93NtYvjvcDzlQH2lFDpXrtubgpHJ3+0K8m8
D5FFvSLU8RA2EHvq/p7aiFqNpkNndvLnfqgvVSQ9h7TzuHX3cpqq+b5EuTg8+1SgeR8IbpX4yFsx
u49ZBJhxZ9FpOt6ViAxIhWmC1h0/gDCFfyYPq7n002DA2wMZx2htiHU9xllBcC4/rPU/js5jyXFc
C6JfxAg6EORWXipvu6o3jDI9tKABDQh+/Tt6u4mOmOmRRHNxM/NkdS7rNB0xoWZtFHzjzGu0u9Ul
ILgzHhxZHvJgJasVeW7i3A9FPbPtVpYTzwaJN17f80ooc4dxCAiE+T8dHq52/hhiDYUwUY/JekmU
E42fDm/LeGRcZKnJVqXJ+Tvou/EmLG7wtWYsJ0hzaApzn3EFcq88VS671pXZYSyKhiVsouSy54db
EkUkApcEcl5bq6TainCtsHuBX2NDii03beY/AQvTELdZzP7eqwYnvGGMitybDO/ddOMQfwrxhVZt
Nf0Jheidi5vgymf9LhYf11syzPrks8QXX07Sg3+jMEGY81hVpEy7pK0eMJkuDRNXIKu9JzQDA3ON
4akSmzWC6QI0psLjHiU8pwqP/zKnGgzJpVrCbh/XzRIdarbU4YsP9JDQYEmgtdvhCxm/ODQvZhdz
CidAWhr7sjhlyQbVNwFwpQxr5L3fm7W9hjKiR6rH53lfqywz+wHJsXw0qUmCncsbPb+3tb2GD0z5
tyCfc59hRSSB52F33ke1sM99iaf6NnAAcN0sPCIRtSrtX2qyS4zIDB2syldJROqJJR3pTQhNbnDs
fZLSGM3ZmD/qoErPNY88okgTrvgH3j3FsIl5kMWnq90l3ICX6DyuhJigWDhFEYEmWZjxAbNsFfwY
eBIZSdGQeh8HJ6vVhLjmfsBkDBot7wEThzVmEg0ScGwEO7GOqZdCkqHU1uxp66WQIHM57vNkNCEQ
2m2p3XGGXOE4CfN16/3H87TGjNQTmlPNJSswr4ZHgmP5tPPYhq37YbFZyFrTV9/xYv1u2C5x337C
8CQ4XMhJxdduw9FJuEjZYJAOI9jaYWTs8vlC6WLNj576oFKOq2hkBLm9zZ32tC5ubZ+AdpCe4mw9
2DebYymGRNOUoX1o2yr4rw+C9h8ZUFccExFn90HKiLkvi4mpym04o3BU5kiIHXygUZkUWDF+CGyr
8yFj2DrLrIAYPaZODXBiLQL+36AoXHfWKhqrQ4rw+4wNviSsRWr4FmRgS1ocj7Z34HMEz0S7mi/P
86viVPLjqEOttWCnAJHRbiRDinPhP74cSkeuxUsnlv9HuBjHLqlLAewOxAGSL4dWblz2ShFihcl/
gjqaXyVPuB/HD2N7W/Sj1Pdj6/ZvfKIh/MxUNUzfImcFxFJ7rJqTV8y6Pee1Rhnt2y5L9+jH8FCy
ZCCH4FnC76gibbXvoEtgOc8LNT35WNjtyWE1DbrEq6vslkur+ab+uI4Oqy7S54lVYLDrQqbrvcII
NXMVELVkXSDyeAf+FCt1RqMI7hU9uG7zZatRZFsubqaigqNhv/epX6i+q6YGIsViKx1qAtGN8Et/
56IqY0pP8FGSMOvrOTqBIs4AbsQlYyHpgY4bye5pFmu7LUpMr3bLzI78r1OE3XL2exAhj66bpfZK
haJQFet2V0sgDb3HgLn2GFg3pTugwG0ScnblfqoKB8cZGDhxn6Ew/mNf54jfCZLphx68onxBB8b5
IZGb79EHAcXGq/HPaGW85bPetc6JLWf8y+qpviQOhC5SGGHeEVyX8injLF4eosEAYyHv6cFaBges
AAZQHr2tNdg6wCyEp/HNks94CEi1sgZM+wLYQLWisPNe7fztjMrfv5EV1ceUpbdlxKrAaQAl7Nz7
FE5OeW4TgaE4DbJVXPqE2x8d3osfMndu2u24oK9c2BjONRNVB5Zvbj1sjR0vmh2xzrEDPmDNvY8b
c962IL88bFKxfDEcx7qD5oL5zwGeeiUPtJYzKl5U95BUqUqP+RC7Z9XVfXjLypI85VBdMS8crfLX
ipUPjD9OC/4W6Gp8tAiMrPdF7ZH4dqgsvOsb2T+4FCLXW+q/ml/DhYMmO1MaHrHFoygCgd2hpEQh
3G68ovEiNiKYP3ZVIyt6i+dkkCcmAYTR2VQuFjPkI7qszKqfeRpg3l2LfFh2sItWvJUoz0FytGO/
3jdSdI9jasL6GF0V8QjRRh6jpRsgtCZkAYqbloquMDg0/FDVCRkk45DMWcvb984gpL7EHWsX793r
HDH2e8KEOV4AkiXqr5kir7ytBuK6R6Y2NVK4GqW/FoXtJp28uDuOpoRuFxA0+MjxgSOUcmZ+j+B4
cPRjfKITI+I94ZwWIMLj11wTnTkyaa7NLisFj0LW8kTAsyryucWYncObDG6hu19ZdNkv0CeI+t+2
bxui026q8hrAYJe61KASw40zTBJ9fOPyb0r1ivLW8aaRPY8MrCE8wYsnb7IKOdPLCy/DO9Tm6WIt
vuUsU+/1kKyndvCm7KN21xSMog8QaT4U2jaaZAXO3N1kIgAUg+95wcYP5uQeou6EmtRjEzlgu0Uz
chwHjFDscb/huta0J5EwrQhH8/pasdMv4/RRLF69QAVql2oXAAhL9uj+UHq18cHlcIVcXOKX+jTT
VXkf20IuO6nsTIFMPk+F90z1yFz9Ln3foyCkcQe0B7iMF/zBNEXlwd7naNSefS1BS41Nm3z2KC/J
npUcW/Ci7vzp1KmRWHicZtOF4JmIf2IL5uGDZ7zNb4FM6N2S4BNHTZmWc8FXyWJExfCh8WcUv34V
UTTNW1RY9IfePHCGX5rXGsbcf8NE3o8ccleDG/DpL9wUQzNUatcXBg8xiSCb3YZYP1nnlAbEh6/w
55x9IPJwTgpl66OpkkUcbKtr+1L4FIQipCZxd+nhmOYYhPy0P8ZaCZK1HWvdTblioWUXDO+1YiWJ
onHqTL7gv4qBSWRY58sDhh1Om9Is9VOEJN7titGvusOS+xMAlLri3ZnFiZnulq7sLh3XOtkyuTpH
1V3L86amd5/SvnTifRmI6XbtVw/f98qdfVPjJCUh3fbTuQyI3u8yf6ow/NsCG2iaekigG7q+OoyF
oxxuF0LnnKBWR982WU9mrpkZ2F41CNL86M8cZDbSilL8VSMJq03Fwv+XV2z2GA8k7o9Exconxzgh
3IOrWMTeWS8aMxMavLOB24E2ZbxF/JXRNaHCtcLJnVQhdJWeZOnOen3+qAES8O/Pc/ZnoDzO7MhR
ePVf9uxTsMEIuN5DMRqzLdsjib+UzR0crlpgGU+kH2LiHYkUHTwC2N02trPzNxqcccFa4XGEm0oQ
bsTsx+/FzgS0rngGHEkRnW00xhEmVwVnZY9WwLellSPQDy/AawW12PyN2KwWD3XpZhMRZQeYIY9M
pcfHVmufkDs5o/KYuxFz7OTMxA8o8mrQEVaqRfQyEBtYEsDRxOtUcdRt0E13PZPudOork33PJQ9h
Nqvu8prZ2QT7ya7gmwrUu37HQoiZBnq2229rGmBOgMJntvV5Ob0mWSGigwqMmQ6mNP1PnjBoXw/F
43NTOqIjDeoQruP8EEDSwTZryA6v4Z8aU3+9ryobVJslL7mIw5oX/4aTvPlIsk42u7ppgnIH5GFG
6+r8+NisbUEAsCtuVWbrtxHEBKbIpqn+YizM6psO9u2758PNuQFXFDyh89fvIHVW1Dw/Gy5xPE8k
yjHi4HtbrSE8mS5rUN/jT4v/oahm8hyCeTMX/HVtf59EojlPQ4eHFEBE8kbQGoj6XBOjxnlVdvY+
VBmR+qJCgsvnuQz2iArTHkuhJQ/WTzUrHUqfuiumK8XMC7go+RfNs7LmEHKenw9lJ1AeUh/+9qGj
oCDdAp1ILlWKkWVHLrEyp2oOojNAxPEIsnAkbGDyBKe2YTi5J0up3H3RWocUd0d3BeE3TOg+9tpj
EeQ05Yx47Tj5rbbi2VNJNzoAIlvfvLT0nbu8Ray6Is81GUTIANzAKXhsMxaf6K8ul6zt5kTe11GZ
Os9IU6hH8SL0eHGjPhjOS5/V+lBg/HY2pZMkf5c+BT1RM/EB21184lfRsGTuiTQkp9+kQRB57atY
ILo7ixQfhMvLmLfHgGHCraA074ZJemmLZdziY4oCK9ENV9k0atelkLSBjGfj9On5CceNTTrk49tM
Bxi7X2/Uu2l0ZPFcX83Bm7FJnP6h0nRGHceacsIzEVDHHsfSlWDB5h7jztpXnGeHgd3FdsVox8GR
fit9O81x0/wMEA4ezMip+zbVIGKxnOLLZxETggXfjEMZNbds+AGJwbWbe1wTLg9/Y0k87tp1LZ+q
UNY/KZ/xZSg57JDp54tkaTnPr+BAR83CsV7Rf6UFsg/jHHmgE/i/g66RrMKzrmp2hVzj7hRZPFs8
1qrEu2iZyMsy2OBdxIW6p64YkI6Hpe09d30IXKH0IZOyxFxeLOMTvBcC5cMdrkk082zBwUkIffLa
nZc7jfxaDe0YF9oG4/xYDJzJOWWyG9518OoIDTtQEMGg8LgpR6IYWz+E5bqR4G/e0G75gUvbpDwX
8nkZD0yXdbyrxBwAMm6d8mMQkXkDW84OsQPx9o5XIq1uqbJzhs8ok5TjuXOuD+wsavce4LK4awLk
BpTKovyxbtbc5rrW5b/BD1xNJwtraQb9GLoppQ6IVszDwCrn2Y4oXCZc+w9DFI7oiuJ3O2HVL99G
ShKqt3Fc+7sY9Vd9xSIU/SN+KPPfCKWv3Nbe6v1lmuqaC0xqrfBCmOq7E071qAa3wqAX+ZDkbOUm
GNW90Zo7X7hkhzjRsDkZE1frpyQXiI2SX/vWzmXxMwWp63y7RGMJKEpt5YHLIuUsw/Gr3nm+JAeE
RBieloFVwBm6zRw+rQjE/QcnjaX9DyqTWG5qN/fjJ0lMPthh4F+qi9eq8Xf2Erc7Tiap2xv6IWuU
nEKgTjYG29mmj/tlZndnB3dn/Ijl0mYUztq/1F2okkf8t/7C39i4/9qqSMKLL2Lf5a+dp+d2rFNz
GQo1SxIQnjeAd8Wb+8jRpE5fO+II6XbGpr7sNTTY5wU3YIviMA3npGTl/tLC46VaI5jEsWoG8N+M
9wCWSCOUGCM+calF4i4GtFts5hi/JyVidCycqgTjJUG7MqkOgxvjCUtQZ7YhWOg9jHEaOKcidIJH
bSgVvE2tjz8UEOC0bBHB2CoqkyxPuc3o8GJyH+etDQrxWS3aa7Ntm3nKbFSXKpzZAswdFpU+J9jD
TAABUafBv7BlY3DnYrz6A2CvdI8puoQEGuSPz8LwjtpFeeuvdIl05fgrYKGh9CUsZkDR8mXvFT8z
3pqh8NisrEMrdkWJynyb9+z1fKGm8EOO/RR8xwyf54E+BLaAlNJUP0Fog2HLnNOSKuCGwA2RjsmF
TYPHqX5V3W0x0jC5IwWXglVtOVRtc3odUDXLQX82oZcj17daCILDsv9OqgYmhF5DXSBIjXj9ofeu
v04acICAAh3+ropwxl1mJovGFVcpEkDLiaYfJp+TGifhdkOBB9Ma4F1MA7OuHQ6tzQyMDuqm5Fqq
w3p4oFqFfQ26bSa3ojIWcOlAraPGdq4BI1XUinDKaq+MQbxQJ9wQKTuxCcOEV4DbQ3nqomFLVW3T
s8Dx/DcG9gjwftAAEqsqQCxBLqaNz1vpP89iKgeGq9sf+gEyOio4UfAkTlnTbdw5HR8JeU68vHk/
5nAiY/NqcJn8QHgHzpAUs7GcHFxwYG4w43QWViwnj9l42bCGIdzZg2l6GnCvYhWsQaZsegxDwQ4E
5PSZVysI0YrFFc0qoYrKu2KVkDIkwQRcvWJuP9YBvf3qLpKwpIx6rlc7Hbli4O+AOHCeeiwzKfNa
2V+CJHFJUQrHBw5cTeF/QeKy1XCCoD4UtnK+sddj8hI6KR+mpeMZl0Lu6lj+1vodowU8WFlSPcYq
1B+2VXddGXvEHK7pEHChuyRY/PfOz92XQc1ts0ePxn9dTcrnl5jn5Zc9iXoT5P4EBC6Umo2vgonC
HRYnMKgA7Smob5EglarWz7bq6+818nPgoWg0dOOpkBBbOo4pi7sqiligs1rdeEGsnnMjMSHVBr8t
H22OfiwI1RM/WmS3OdCOnthbUTgHN4866sDt1Wurqrx77FXnZ+Q5C/YNON1G6ktsAneXgti13nqc
zl6nJuofeXPW8AgFD3Tiiw099hGm63flGjzzS96ufyYV4QHkzlT5Vs5R/FB4M3MCB+2JHKTv2Hoz
eT4eUcCaLXidlEzdISXoEm+pcFYeB4SSBTje/+59Hvz1C2RAKclnYp7O0AthyYs5/+96PIZQv7rL
i5SVgN6G14opju+bkS1j9WkbWj3CdnKItVliyS4FGg+9LxfQuuB5483VbXmkZaZJiNRqsuwly5Bi
W3I/n8HZxf3F1qjBmxyMBfHYPMbeaoi5fBq/MnjgIb4+zZWPrFQ3afxTk50FWRKR8z3ILorfPavY
m9eMsM+sOPlHjKzXvppi4MZ0xqmT+7WVoD0GIHvr3o/T+qnIvPyrm66gQQJ2zqHhtZNvdTdwdQG/
Se8jTxEfZnhAK+SL4GVs04RZWmbJ0m6X4noSUU3DkFT7UZvt2zkY2PmVRY+XgqqwN8yliO1EYK7J
a5vo8+zhDNmN+Az+OauT/aP4R/sI+bF/TiO1/pl5Dk7bZKjlx7I4OkdzKoo3ssDmo1bCj0l9hdND
DBvJ3baBAbU3u7y1NgUn2Zdk8FL2t9EEKggFmzN/UOJYZw+BC5EYVSUupRzaP4llqXVJ+fJ+cBGC
DYEdxwl/rXJ5kbhYi0PdAkPAAzBO+2ZK5UMkrDPtB6HyW18tPJKDJS1z0Byie5iHJv6xBbfLgUBG
4myoTPLVHlYk+uKMSsEaGvGX9oGIY+jaLWhOk1hMsBNCw1RFi/J+vVx6GPrCRQynYhrSp0oFUDDm
ANvlbgFV3G7bdjRAqHThhvXGBL7PxeKa8ELAzPlK2D4ljOBLdc93iWw90AB5RvniE5D/yaZDQ3kT
R6xh6W7aknX3Lk4Cy5+w6X8JUrS0foPC4zEywuUn205umnwK+x/l3Qa5k8JN6EBs/SkxR8lDPMDm
JwrEykQ/1hpn7IYCJe7eZu1hTCAyZ/FNJor42/U1nu+g1f1/ZsZ4QCNIa0Z6Pkc4nj+rBwgl3Civ
0/H9FQaAGY3LqsXzxoY6wMiPoaPxjwaU9/RREwHQZI8pVFgAEWFcok4mLU5YqztWCXgY5pHiV5dJ
90MKy4r+YDlEihN0VBRNBDVwwwjZvHL6PF5OyM3ErdpZ21NJDwKjoaxyuroSItgiD/qvQkc63se5
V8NU7qP8u+PB9CWhBiPbj22Sc8DO2dotzUhAVbOe/E2SLlrTrcp7ObaXVQdBfGYP3BGvTXDV8vVr
oafwduZFpP7RxmM51I6D31wboPT1JAO1TXGi6JIp+Ss9/GI7drKZIF6GInP0uya/DRSu4+11mAPQ
Xy8E0SwZAAKctR7K7Vqwcpjq3CPiH6TmC0k6xHngdc1ya+GZJ5Difark+XJbZXANgWid+2dByKKP
SPZIqj0KJndyyxkrmvO0av1WuSX/Hu0TtnsoFvYhG1k78VeSArFiKiNisGmwXFePJqsGCliqtPqW
bFyT0yTH+M3RsbHYDSPSNIFqp/96G5IRU8Ai+WEcSLyUQnOo34Pli/UxGfr2FdeiFpuJsRdKRSMV
1TiZXuTbSKHhqwHVjZcgSAZ78pYAjHVGh449JuSou71oG1ftRjkG90g+08ijgLVrvCGvVfU3xtPF
+J2hsrr/HOzqPm+JoQavQ877aIIleswMC9c/XWFQncvA7cy5rWJF/htSWltv2WUV9deE3DkOuyYn
XsxMYTPStxuPvJ9zy9mGmwuTtPydpxHiHx/FqW+LZg0SOCyDQE1Oy17cDDEOTDqUirTcjKHoaJIC
4jT4D1TdMwZ28P5X+Jt5hBEuqKoSB4gxdovqlsPiwhmiln3n1qkG0u1XgXng0ZKrfwKdW59C9rb0
fEws9TdAg7LmhTh7a5+9MrLPFgcrm6pljrnB2whYIddqYYDAr6X/srJ8z3mNJ3P+Bso5Wf7kQzm3
t643+v5dTvM3j7uyDGEnEBdIbyasfLQZKeJwexmRTiJsXP1ffyr1A4uEEsBRV1Z619HczagqEFg2
rNrT4SGetLWnvm71Da93XjXk7cz8y0aMNiOB/QjPgU3xl02Nr98yWzbyzlQiETt34v/4Tz2VbfhB
iNSTTxKUK982jmS2roCx8A5RhDU98BBvGa2JeOINpenCPZhpyo5M44Xc1sZHZ+fym9qNwsg7fGEJ
Zw8K1gjLY2oNuzsYPTAjs3qZ+zfCUnAvslin0z2KQCv27cSK/XNauUdqfjOwvQcsDXXxBF4MgSSM
pvodz2Qfbcbemod8MACNmnVecYiCb5WnoBbdcoOm2/vv7dCt884ROqKYBNmbCLdJXa/8D61gCc6a
yMX4ONB31723QcRlwiqFrYfAkM1F/2uQdbETSYUbY/UGCTx0wmpPK6bBrcOhpKFNAfZ8SHIG9ai7
4UDKsUth9AmfKKPQ8VsAm4vMK06M9DP2o9x9BmU4Q/vikHuBQaPl/YQBZbitUWuPrD6aBhM+3oUz
yRKYPavHUvIb9qZAzMH37DvnYnai8pWBEZ88HP5au/NWleRYXmOpm/CVDFgAPZA1HAk+fJDOdoBX
QWCQBLIL2hxkwGuBFSI6Mu67J5wRdfyK9kcFl4etsth1kfUfjSpyexKwDm6NybzXNKkIIDqEBfbV
1BQX0bis3pAsMmgqhWJYSkYu/e0SzPXt0l8DJdGEdPakHKT0y0j8hjwvaRGiBrMFxoOrcHTOK5bI
nBSjC4rwIRgyiiKDdTD2HhUJpyaF3kXwt/IQbT+5p0qxx+eJ44OTiuAVPtVYOP9SFI/vUrJRoLqt
lnpWdNRbFhYMuZJQxEaGvJsvPjuu/q5pEe8JhqXjXZ84CYZAF+aeJJCWEE/VqPcEEKBI5wly8IhX
6i4Ikv4Vj1PzxRlWpl8JH/NrkgMLzcr3K4SUYm3+I+amY9ZltY+EtCxLnp+XNsufMGGv2W6EdjBs
J6iuwEpQD+5Y9mp0OX6lot72fnl9HAnCXNveUf5OlGGvnlPbDd4hXBXn1HHBugotxayWui9XPohY
ifhQJQ2LAhHnCBHNvEDvSFWf7EI0Ja66ojDtbuZ97LwLNrrRxzg6bxmBG7IUrXMMJa+KsOEb3tAD
4cd3FLqsM5uboOW1rskX+YysSeeU9224rISMx6pAndQ9glps5XI7+rRSM6ZBLqdzI1FTt5JeiNu7
tnb1m+11d6W3rZ77WLIsdu40RPTwEVB+FR4n7nZ9jC133HvrM15tRg+8HIy5ZK6O5SiSzzyP5b8Y
BzEDwZrMv5WKFN0Ow9RBIIDf/qLHSNG1SdVOgxunWd4512LpsMXs3YYNTikKvUzOMNKT1DqlLDBJ
XtNOkp+9TsASwiBBinQtKFs4FiQwviS+BftyRRrYhwTPKWTTHk13r2yRFdsIY2F5rN2+oNlT9T91
Urst52ynwzfpJCY4ZQxr7V7g8b/tE1T9HYt117BT7HwDUZW0Nzbnqn6YbS8QkACjuO8AcIDQAafm
CDhL5a+3y1rC5vWCpJtOKhq6/mBddu54c3q/3lLy6jmniuw2B/SgBMkFdGCMtjQxuiwEJSGnXYoK
9iSYIwGIgjoeBryrU8F1aJ3G/gn/Xy5T9ktB0tan5e0Oh/1yZhIK8zvfb7sPTqZqOPpeJGAgDBM8
9szPhx0prY5QDsC0QxA15uBIOkE2VOfa5aCGRBdnVWB5B3ziJSw8uWlY8kVGLscUeUnde0wI640Q
0Sz2Yyr9a61HMZftyRd5+JhOc9h9ioLWaLpC7DAdEXPle0pnGPC1GrmTVHYMgw2OPO0Ehe+MhuOS
74M0kExUYdRHjNtJnkXdU2i9+hxGdeFAtQ2G9eCxHOseo3kd/iXYXlEwrI09dTO0md1N/hV9zXZp
3c0Ou/oblrWoG05LvuFxhsZPzw15i8faj7vi4DFwXItL2jL86PHMEz5fCufLC1zibQg9odpjxpuC
YjvDmqhPqA/r8+pnfbIcfdJIIQM2EX2fn8MECPPB6jg3OJqwhyiVMmpmkYMMC0KP1KeuygOPE+cR
A2PnbduRpHVCmV8VqX0chXLeNjmKAuZqHXAynZrprx3i6kYs+LS2Cav35BhNQdQDSwLlEzFKSibc
rVWR5g1OGkCeOUx7C9b+iBeBaaATo4isYAdW5MwoT7C+NtFSOX9yLIg3eqrlso3A49gDxYH0nvYO
tgEmSiZhOEbr+GclE6QOOPEgIo8TRCLsw+0TDzj3hUaQdH3SvWTAQ9psG2alhchZ3V2Ry0IoBxBC
PX7QU4enw8NGhCG2Sd9SjHB/0RL9kt9wYYGBN8oPTq2K1YPXh+1X21xhIWsPIrlPEhvcls7Ay39c
/QWMUtm6N6rz7PSt3CLpnlzyiwcG5o4zvRVR8+p1SmQXic5dX1wWZcewCDSOiqXx3acO9RDLhxf5
X6F3vVKK2DfU/LWiBXsSxKQ8LaxDs49oIkmZTCaP3bfnZd1u7TKg3vRC0hWEhBDkL3aZ03CncEPI
3cKvUO2v6NSQRzzNnQdOULbhTT/q8llbd3aP4UTf5gYCBksWZDUQGrPvktNhZT456REtOUI3HLJU
imM6d9NVCxmC9TnM9fJLsUX0r2ckugUCmeNP8CmrPg5azusbXnKmDeEt6a+eumy8056TPvLAAYiF
b3mEIhZAat0EI1P++f+VIB+usbwgscDr1P8ZZUbVs9uTJ9kDJufJqbq8cb6cgWCv7+sqfqjyQryT
9WjdT7TVJn42Dc9JnJS8Cl16k9dObD3hruNnsMyug2h0dT7s8ryPU8wgJJc3hhMABnmVd/pcwOGV
r1h0QkhYaKLO57CG4Q1kK6vhBZYeaamkmoCOTyIAl+7yB9BTBVkdoFXNxXgyMzuC/vUtTr8hu+Mn
qj9JdFZ0bAydnGl3aIe7aYDgCdK2m+eb0cvpkNvkgcq4ofnJm6+MvVD0EXbD4HNwaCoauVi5YlXn
TMTPMvH7MuFB0Ap59ihqt2NwArdk/6DEjORY/oI6SGKeAW46n7WOl+ZUS+y6hxAup77kTHji5AYi
vas5Sa6PYbfi+RjkumT0g+R+duYUjBl746JTppf+Wr39iKVgXY9uITr3YQpgjivYaDgBPAXGStf9
xJTa8GmJP1aJL56aoNKXa0Z23bdXgQBYRvAYwa3651t2absZkxRmYWrEdwQAvQup4AgNro2zbHit
ZjPMP6OjhmbE96WlfW7jvHb22izXC933I44OTFKvmV9RBL0xXEhfCHKO/3k1OAR74Idp8OiZYkrO
Scdh7U4pGV1WmizELeZKtoIxt/j4hyXmVB+TOnCWbT4kIxwYq4cd6JR63A8sLXibxtcU7LaOwmj5
smk6gCPm8l3GdZvI1bw5cLuDBwHFC/WZOmnW/bvOOmTgr2e2O0ztur9nlxgNh5ZDBSaMvObgjp+x
Wr5G20wsFnVnfkrTpfZRzEtPdnucE3pyeN6SbBNGzE9sUjwP+93VXsUrJ78HeSkVGzgWamj5dGht
fWFN80Q/51Af8xk9cWuoDLm4aoyotzAjT9GqKLt2B61PPlwTuRyXqGMMN9HiKeexoYLMbkQw0Kwy
9uAWD64hDQ7wi/73nRFO9kLlh+9dMPhKPsaUzeqgoQi8Lj08/S3AdEldyjLnqG/LLDN5UIXnXChO
wrLil/B49iihTFPdGHv9tqTJkxBOibOJPo6y9JQFGpy5ercC0IkOAVu3bzcpbYockQz3rIOu3kzg
s7uMMPbKt7GA5yP3wQRi8gkaGAsL1RxYwKCwAxW/gs58aiO3cgQtHvTdoimeCTqzY6nbPmYlcext
nw6cFDC4a2oQroXA1oMvt41HZ3ZR9UbxIzs1tW8jwW//AcXX9bd9lHk4P+ET3mE7rG40cMV1u5bk
yihFU6W50KtX/vOAAmWHDNLZTSB1kYE9CPrlrSl7B3fzmDg3JSVK0W3hBmtyKQrR1vCxwuVf4ndT
8YdH2fykkkK2F6RaorIbiUD2VCbecgUTu4ZNYjxjIQ3osKS3fOk4XBgUUxZRHmOON40EaKmtHvdp
m7cfZBDX+oFfs2kuROjoZbMF9LMzGiKZAi7zwP6WjDy8M6ZoUFtifT7FBD4r7B0vGuR5p0sNrdwN
DUQM1GktKBupsLV3xO/jjTcRrYrh5Lp4bIv2UsOOBuHDNuwkexonQAeyzNpNWKGq/Ypg+rxiDJQn
VMJoeatHSQZlANxw0qGusi1O9mvlJL037fOYYd+JEqOcl3ghWcnjDbHvkfVB+OS07AUeM74h2tHz
lBVPSH71KJ0Sj2qH4vXVKhqGN53RE9YCGS5Hx6riDtneD48lT5CLcReT4wyBvXmfhGKiKIUHcBkQ
fRVx80Bu1j1GlNhAqGwbPRxsjp//Bbkye6U3telOTRU7R6NGykfcPtaXKmbf+LQgd5ZfpOQnsHZx
tBa/unToPwUDyoWPQBr0f2YcGxfp9C4VmQuh9bl3MnVrVkK5m0VXAVhjSa5+GxN67i52AoaNCpaI
+iAnZwG0Y2lr4E8MYB2Pz7lzqHRgKzGjplGjIrKHGeLd/zg6r+W4cS2KfhGrQBBMr52DkiVZ6YUl
2R7mTBAgv/6uvm9TU+Ox1E0CJ+y9tr1A8oG/ngH3/A/WoUbKxF7vme8/4/eLwjzclx4kAuQEU6Xf
qyppsVOH7AwlkcRMINm3NHuuw0EdJ24djDnkOLmbYangjuK00Hd1w67qSQyYoJhdYB8mADVv96Yv
wAyyAFkpf0U1EWJpxmTdJ8ZAyvUZyYR3CnjpUzYTWbftsqx8n+qo8A4RKfM5Yeqr/7g07pTssSn1
PmbFG3N7ZZXzCw0NCw5muh5qiMKNv/AgwbuBIzL1Dy1D8XCDrKb7AkGXMXlKbmDDglKOxdiMgcYJ
qoJ8voIWb+MvUBJ+xUYgJZSi6H61VGXiRKMg3/1Ru6yHi8iciBtt1icrEGchQUOKjZl6FdeiA7xN
vkYXxc9ZWEfDfpXFwFh4kv8xETW0dzx5fympzQWdKAJkwVkMGWUexH837TOBk6Qoepc+6PSvCJyR
v3Ucg/oHcRq20YWcrxsMuyeSSJfVX3fMEbBvqeyiA8QWlbzqaMwuLkTL6h/2JQ/cHO5XiZAvH3v4
g4bJPPncnhXzUYOfsG+KZlb8TVyvz08RcieGgviXIeS7zeuc+MhnVpWn2H/TnujPHeuyebrCw4gA
yeMm2q/A93EqNGp5GeGAUGnF2RJ/Ev0XAtiRcAABmzTZA5kKC6/04qE9ypxQ5lAqbU7wYo6U9JpE
efHfGAZIzALAZxNDmahw8SjcojXxrlMUhfOQvthhne/MwrJ425JBm2zFVC8kJOIze5TcNeOr30RJ
uxn7qcmPzewoiBCxTR9YqfGLy0GTpde4rbzGEwjAzZCsWAYMAlbOKbQuP1TYOuUvVszdN4Mm8vAU
VsA+Tnp0+mOrMOkfSSW4VYYOi/ZzX/flyQ4I/LdLFa54+lJ3uMKRtT+Ie+qKvAgqrYcl1yrZZWMb
gSrWyN93sA993KgBrAM09iQ2nMQQLSnpAyohis+ty+Q/xkUcGaBCdLyjY3a+kUXTPWatgNyYKKXr
t3JJVtZMPs71F/p6SKlOSMu4RSGBdEwWoTyRmKeXQ7C2QXcxVea3d5R6lv9QOv5/0PUmgFWjDI9J
HEXgvYIa+W2Km74/Ex+IaW6BNZYwSucDe4um3HuFsh6xIQ6wVYGlSSW4jQKd4IoJYzgx3eimjzTq
wjC4epTJy2ez2sE5W5I378egxonEpFG9BYhYgm0+KpK1QBisZC4Ypx1RAAZZhyaQ6Es4ACIegiPv
T6aOJi6h9hVodl7HgTSyE8TzDB7dUGh5SzJQAGDFyECPRR1Nu5xLWkM31qWD18Hqm2tIRHs19Msj
JCGpEMfG463vwk29l4WXzAcQB8TCIMAHw93OIho2ZMmCIOXC1XekV954Vohz6U0W68Bo8op1xxpB
D7vYLMP7bIhwooZBj7ZngoX5IAql/g06dyJmkjbgUw8ty+QOLTHHOqQ1gY6flKpNQjsTk6g8Ts8Q
rYiioCd1cK0J2V2G0QTDnaAZvsEVp9AcXdH0D7ym2Xpdyll9FU5J104ox7jelcUivkdyiLptsnbh
79GUDV05Vn6CSDlJsy326XphwU87sAfZGPymOU6JTSg8pydQRMQPthRTdD9Whgsaaob7OzN9/MCk
usy587KKOXljzF0jW7KgwKbMh2GFjHZfmjx/tK6J0m3fDkTrOYVusgsXT/lY07aS/OiGcXRvGbPi
1PYm778C+MbRDZcSuT7IyANTECe4AMC0HBYyyZ64zITZsMgO3L1ZcySYWQtrTqKE4XHqe+cDN7/8
E1U9aZoYlfsj6T/Vv0467U8zkZWGCClhEE8nWxQNkNnUffKJqwQwpKSDEhO+Hs2wXJhSbEd3Qoae
uCNr3cSbCGptmd7ezWS3yS0vNRCoqVtR821CHt5ll66Lr7edAtqzc41THloGed627nJP/WKLXuq9
JbnptoKfh2S/rpC9Eas6dXdP0UDI32YmwPCFB6Yh6JDpJV2Ul0xvQdlSiomCFCkc3zGiUXfmpdg3
EZr0HfADjOIjJt9/Ss7R75KyljBmm3U/cCVRi0hrFn3fmVb27x4bv304VNpnZOiwOAHZPr2T4AGf
KUDK+Ci6DNE60cwodiBrvddEP8VbnBeAI3JOe59N1Txd/DqyYldKjwVJSWzz06IYdp/GYrLT2Yx5
9AzRgLmBYmoR86NrAoZzPnPilaDpbMijoMtv4oTIRAyhWXSKej9EyiMxXZ5JBkeLDINMkuxHYuSb
Rw/h/CAxTsBymWG4t75J01/eHCKpZm73gdAHwY/v46rcM3nKWLKnlWrGd79N4vVMt6ZnyKJtDEk9
SlZxGvikmX8T/idu0CS/eiZ4Y3lcdEibkuE3O2NxS+tDR0Bm+8CqK7oC3vV56AI8OxAXWjDTKzE1
1bWGzOYek+H/OHYbRYBJW9j3E5FY+3hN1HDMFVSPL0T68tFYisKdSwKG3soBcBfV1wJrY4sAJCOb
xJourIZNB3CgPGITnPFB+o4rubyUWxE74K2/ZumFTH9LM/6qwbcxMZ58LFxvviAG4LuGUBFcY7Cy
sMTiMNVu9xRlCkn1jr+tWRyu69JldMHM02MZyoVoQCBFFUnHK5gBHux8ZrbvIq55gahg2oOxJvpF
Yana/bTa5tqNlZh3vquwrrcrBckHbVGWHtkazIzCSzleYg9o3o5iw4v31RSMv5tF0x50mTBAh5bc
P7UhM+e9HGTwF4+w5nDUXB+brmnkezHL6Ap6sviIWjItNiSyaOLxhqD/bgdBR923pCuQfItiZuOz
IKPDcSf/CS1nQjhe2I7RfhrGpsXz2JZnD5GNPi1ta9WR8QxBQZSQLG5tidD6SEBD+7kS2el8CLEQ
re4AxavoZ5L5RFipfYrx+CKwcPqy/XYcVLrbGOoBNWzQIiUkc89h9JENtfcFxXYtzxP5AfcjfBW7
kcky/QfUogh2q/Jwy64Bhu4TsRMm2DM9a+vLbNabcwH+EqpVQt9i1nv42NG6+eOf0E39n6zrcXpH
zlStuOtIe87mBqsEJtUqO2eN6/zC3D7gSYuQXNwRx5CIK/V5ghJ6kb3xjy2ZWemZTN5qB18SucYW
8FFSn+IYHsnVeAsUGnAECNkUA+0tHU2dXdncLr+SnIf0hJtz4W4OMgI+B58rFEkfGJ0DlT3yuDU0
vf+CK46UzjrVmbfHfYSLAKGqMZAxFMFLgNXoXPKR+TkAdE9n+T6cqoCwDDBFi721ENhLoJQM60c8
a+OfHVGN+Z+yLHEoOvUgyVqBvo+Wb0P9uFLZ8+fA7B3YsJaDuyvwc3h7UqGI2wtaRUNb086tcCBw
BxIUxf94h68KxT58iGlPtR//08hIJ9THPYugVtEubHzafuY4Q5W+p17DSPMxYA2TvBAPh80SRmOM
b5OXBCHMdanGzvtHFbIWh5kL6l9L9M1nN5GZfY6jHpiVYUGzImyQbE14Apv4grtiuBBCkCaXrh/d
lykOal5LthXuocJOZS5ERdj/CGEWfxqmQNXthamiPd6bgCXoFHXrbhAAudESOuMDtDbj/JYzTqhk
yZkyMG8sPRrlNEeyxXSs1K81fBlxn6TMsv92JekAxwVJIp8pFCv1wQOI92I7AnpKThlfvvwZgkm4
5yVHzcd8q7NOdQpDT5R4V6X6jya6R79v+YouiQ0Ijt05rprQRyqmcH8dv6AAj3j3yEZIxkGcAWDh
J3aQ8iYnd+GhvCSYXXF0SMSjnEgS+HziC9WFBLeitt4GCaNcvZMWWCzkFDAnbOI8x+ca0x6XkEgy
J7jvQDI7V+68bN2nMaz1PdSNIHh23Z69M26XOT+ImZ/4AXU04iwz+sM5cJzAO6+hXzGTUwFOrRlQ
l0cv4/j9Ie3D6oHnNCHQbGZKD/S4hD8TTnWwz4FjKT5Slsn2IjJEeMyI/Sj8XWNxgBNXDaHHgrjV
HyLv5HePdiZ+HTEnwsFnQXiJzagJ1w2K8Jlz3iHQbDGMWkETNHdzp8jd7NcaqT4Am/g0sqQixt6d
vKsGG2yPlJg0250TRUwXsbXUOz+yyj8gMQird69g9XHODCX5a5xBMNnoKc2Ce5IlEEFDlA5y1AVF
HWQvjGR9mveSQUFwnHqg3Yx26xuXIvbBs0JKD9nd7NbUoWfdhD0hpi8IrFT9sIKpyg9M0pKfpoVR
imUROdqhnojE3NauYSFFi0Rsnw07++Gss/3IQhM4p87vQnXPTA0rH1LKcjfAKPnb6E4hZwwKD5zr
6LrOpsbabdAWBgyaVrQK5WaZBZb5Qmtr9jU5NzExVqprTqpd42gPopN8FtBcHcbwmSikS6rL6JW0
2u6BgRoLk/imxt8BUB8rsoBQWnPvdN5nWJDavqGIXgCFJj4CxhX7AclkSpC5E4nE/6Kk4JwZG+qz
o1wYY2wSZA4IbisyjY51rMiax/UJ/1ROvnlCkR1Vv0OGebccYS2v/FqLx3mJiGRXJjHYTc8D3BtX
3VJ9xrjXF7ADXT47z8HYIH7JNeQVrL+oON6g+AbwBbHzoMM3iAaC/aCLMb8mBDsjzXVUVl6Xzqjm
cw0I7/vmhxqS786Xfeh+NyMb1RMW9TQ+tN7oPUwRXQ0+8Cx1tnMJ6eLCLbSCpKQw5O90g8Z5LgBY
MbRZu36dXkwr2hJNuAZDcNFAy4KD9hmMXdhX6OU7k+X8ccObwp8x68w0MknEDnZDphjkuHWanbFW
hw5Y4C5EGzqls7g6gwiirSWCsLsLqpl4xZjBHGPlXKWNIQGNExW2BTi6bOuWQ/Rw28WgZSryGtyk
hvK1Qe4bXguZpASJg7lBDE+EOJ0yEimor7eepp3XsDjaqC7UnggcXqlghPwCTrEN5hemzxHAoSXm
xIdp4pitTVGyoYCNFXdbO6XJH3wtc/yrG7iP70q7Bnw+AX82fiwCvYyvBOINxa8A1c5Ns6PdhFqC
sBwszaw4zw0wLPh84Pow3BdLHoC5wql8CG0saSIg2XeI/fIkObZBBrF/41o+J4wVOWjVdVdbb5Ck
hIeqeaf9tb9E4DUudNocdwJjs+AiWC85tPaOQi4flvKFCO6VwC5TQfPY42esedg5bLHZ5F171EHf
h79VnNNrsqJcD3iz8T70gIAmxODsb9hJGXb7eSjD3xy6aMSxEwe8ZUOoyUQEv/U1zqH8m8GYQ23E
AQqcNGaIhPhCiPeMcSy5lOgIyScXnf9l85LoagoU4uHpPUmbTDrSeACecIk+oQ0izstzG++xXwKf
WDUY5FSR7Rhyum36BKwPXvQBCIQs41zsF8ROt+STwBfHFWrrK+tntisNSuvyGDDoQByW/j8XGZIf
XhE9SHFRVsYFTPqAiOahpr5hbTgRUzoNVn2hTQFhwh4N4+ESMa0Hv9r71TWuB//gMbog26WvAruj
oJSctwTSoTcPCssqTmvkX5xKHbR2PBOMpLm0ky2ojfRfPome1MV2hjcdr95fnRPFl1ZJ/kNnBOsC
ZeJfkLIEPLgYx89ezQBtQwp54fxwOiPwT0Yewj2lI/mfleOGCM0qkIR3bauA1ClP980pt2hlkcZB
L3/IaMK/aiZYxS4cwuJVdOrRahtXj0Nh5V0Y6tJul8H3CIpZQtiO8eII79QHVsH/YEnIpBwWRM4R
gYLzhe59Cg5sXNccyrqm+KmqpaA+rUeqLtB/q2nwZNZ0laCLkAXCtW/KX2En5/xey7X8466tcvd1
jeFB85s5NENbuvr1p1xQFh7r1evsFs0q+dupplO8uAwEx20TukW3ccqgRQjR1OJ9mEvz3rt92B/q
yLjxfihcx7u2aZx88EzM/RG4qZ++zxWU7m3ojIzNw3AJ7uuFTmMXoQIkK9p2KVlPfSIX7t1EvsaR
IaGui6d1fht6A5fTxL64a4k5qXfQS4gHZRzm2V3rquytWQR+LK+EnYEBia1jvLMxKrytsONY3+M4
aalzmwYtz+Iu4ioWn8TqDjsqxIwo1QINXFFTEb4K7IDiecaYlV9JSeuaL4bpE7DoIcNAtfAk2qR6
ph9OP2DyMXLDoMWkS4dJqrZ+KhwMimmNBrjejYQPIL1rA+By2yFrnelubULdbRe6ofxl9vuBQ8yG
fryLEZ7hLpwZ/sE6w6liER8PfVIpDnUtMMyNjuZnvClPsKowdoUPxQM+u2N6bNoRS2xX1V0MSB1g
U8dyo08LJmpFh6un7wwjyyYPNPJf40QuonG8ebQa1ei5rThmpJqY9R4rcsaatnfw4A9Psst790A/
1rVvSyNW4rs8r5viQ5knI+byIMO4PAYYn5/rTmk+WHBzkCiQHmssmKy44+UyrIgbD5bMnPq+j5og
uCvyifPx6qaqJV4F/XY0w7jjnFPAEDpfH1nWa/3Ddsr6Hwl70+JtyGoUzuSgAFDYuiPJtrti6Nbm
TjDCR2NWM9eFHRYlEwypPsQyPzNYr45uwx9/ySpcUHDXWGAg3+2071wKzfT6uIo6y5/6CgXnhjFA
z39UG5NBtksJEUAJPw93k2sr+1mkrSSFzVkU4Q2iarZxp8YrgTRqfRHA57xLN1cQoxx3mcOzpj22
m5zClAxRUiqYPDTBQhGsethMR8NS4Q9dkcExUIYu0jNKS/RVXNINaKAUlhD9FUjRy8CiVW8T7cmV
rhnO9s4F+wkeIRCm2U0tyuJdLB1dPYuC4L9h0wck6N4PCxcXIrAJitM9S4lAPxfSG5t7BAfL+OYb
emImnmWa7nzH4iX0kOcCNAna6c/ke2v2gJVe3jWuHl4Rf4v65PUSZFiARUQwRmjJtFk86sOqkUyI
WrcR7IfyfrorrAaOXJnEokDp5xsmrIUe9dkUaGYxB5XRT8n7ZfbQRoOKiBYK0c2UQRdDoCpisOh8
MSo8en2M1juHzxuclngdWcJRK1ZbdFwkosJvxqMU5zGZi9yDFG1sZUx3b1tJ8970EKbJ27UoCktC
WOJzOSkdfbgMc99b9MAoYZDm3GdVka8PzjyL+gvuyJA/EYPAScDe36yIxIcqDl803Vu/A8BgvtvR
oZBvfSqTEyr55APFcHcGYYYWH7Wc4KWnybqb6x5t43Qr1Mh2ZA71yhqiD69QdnEbCCSZ7tb01rUn
jdpA7vvanYKnjIcXm1gF9uPB0QQ97CzX3k80ILI/ysDXGb5IRo6bwY2CYuc2XRVfeKL7Jx/s3y20
wXSf7EuqYecHdAjgRcblYvm+xdb4jJvvetQGaDkA0k7XoevSVZ98vbr139WPFufC3xDWL7nb2yfi
X624c6Tw36kMVV0R4WwLGJwgG1CcbLtijNx3Wyu7lEe+izJlPY2p0GfeSM7pV5d5OiHMJizechas
ZK2VvHyY+W5U9RfWmHHGUjxupt9JkaYDvns5YK2Ej1e5B58KrbpnKZ0kX7y8qwchlzU/ioY+S8WO
vvNm5p9qQ2YyrqchrGEDyKL4nkoonrezkr6o8KW8AVBKP5Q7GVWM+3SVjCgrdZ6r/sXwj9W59DmF
OUOZR6vXdp3sJYsLuAw9dwuZN0WLb7kLAMlDDvZvj1pZBN80Z2p8r7GbXnjCDNr6OcKvJbuA9pBY
dQX6N4VM/IM7y1enMCoIqs/A3XfvFfuUjtgpvnUc/ouL/KyHO3iQaMfffTLjHxA4kBcIAGs0B+LG
5IT0IuksA5KwnhhcReoNbmRAbls1O95vlPuqPRrkSO65vGGBKKfINHoOfFw+2kxzdaogomf7wnc7
3KBI5q4m69KYaCW8F3vPxQ9I6eIkZ9FZnEfjWpQ/vOTDl8H7DmI2EN4HWyXC6RZQifExCyTJzezW
uo8mTFxybOcxfVv7Wj/BnmKe3eKBQPRGujS+j1bNzQ9VWWz+lY7H/dL5ZGPuUj3k9oLlpH5uYh39
l8EkMQSzSxMhkY3AZRXZ1JRbBON2fQutkueRkDRv63h0ftuJOW3HYoer6MiaNUEg3GjQKXnjq5c2
GpYSDxaYqsGtbhVT59Ye64xbrjpK9MIyRCRr9BxNM2Kbupvr+pBPNhh2hsqMPEgw7cQKIz8m9Nd2
LJOzOG0Rzgw5E02YlUgcqc3cgdgSLQ+arHJnX/q+fy9LR6MEWb3ikeuF/fwcSwlgfgh91vmtDfpw
mzucTgeiVWx0TGx4A4ZD3C6m96S8IYiqIUoH1DwCe+aYmvG7dHNYbBFUIWzARCTMuBJGpqnSq18b
5Dq85xRyamOwr4CSxTQtx2ejY0QCGxT4q7yfMRj/t+bww7eDUU65rRcmPGASCMipQb2lLy4Id1R5
Il7e2PdRQQMGdKBEAmsHWpq7LcLe0Dj/xqLPr6pu4/LSrmmXnZwgbe6bkvRsrID9PMuNzVePAG/F
rGc3YzP7tPjm0ksegOl7o3IorloMTXEz1sbtvSFOQvxZfEkeFe7dBA6PI4cPHhtg3SnWhX7LVNmH
eRQU6ZvnYrk59rVEf3mG9l3bzxnHAKJW68fVUTNPewYbGP2dEfehzp9rV32aZNL2nuwf8jxRzUJx
BtDfEgo2Yc3fRJns2D+6zR+8F9E9ebnIGjy8Hy+hkYQQo6RQ4jFyGIX1Z3cVK1tPqCz6oXH9iTAZ
MdTuk7/a3Dv63EYxAnFHlUN30HNZmR5pOlEKGqIYskIq+MaPxHKNqfxCOGVuqOYNmOjSoVlhsc8S
sRfRX7xSkeKHIAT6hEpnDsk8RrC7qfOR8QMuRwMjR4wLJurcHaHbN0sAWkrRLeHDq/HAUHnau7gj
nvugjIgu4CaSnzmEs7nTlet1H9SRc0GwPWfFt4Sc8QbbRJMVkjb/wmE2x0ZZ7w2jRvgv40Ym/8Kl
I8A5Tl4XaecPMYoDw4AGQB52FSgK9NfzcrKigOHXkQryhlKbQx+bHbdxnwj2I2EvmdJkJvCTK+zg
9QutyvqNWdP7gnXMLyMjlj3M9TDaHUKERbd8Hax4OQkv62nVlAxbXCYYmmJKwQ9yot2VTz6O7Yl4
Dn3zD9KcPzJNLoInNFWNQPxCxdXf+7kM1jsQhs6yw0MY4jInVwUgoHuDcQ0NXRLvdggtcEBtVf/0
XWDGcwe1CeJB6BXVNQFy5UBpJivl2Rf8qWKToNVkRIwCn+OzQ257D9W1xGw4D+Hz2k1EbyDez4mx
1rjdeBuIRc65Qn97nXD+Yo93vVMItEz8stmUcHujMSBJBbdauxu8ui4ebpr337wlhMyMRbVsYeMU
kgXtUp6k25dwrMuEzK4/OFyQhE6JVCdNVgpr00LZuyAuRnUuSOYE1EbND+IeIxKRK3nMMr99c6qi
phHL6ZoJtMUmv/fmmgQepWc5AWPLTPdlBzmEO693p/XIOrdcLhFzLTbyYJibv6iLYz6Igve7/awD
6IJH3AaeOdwSg5Y3v3TmaVuUNyAoyAsiRlh29Un87BW851SuKsBJhukf8hLhatuh7Iis3RQoWDai
dfr4MU0ppy5BXI89dF6U6Mnhdp1DiKmI15JqumlePVe+NizRMnajy9hsPdLW5XYlpXN+qajkswNw
LfHcpvA4N+L2LTPurKf8iOmnjBlxtJyoVToZ9EWmFndCRPWJ7EkCLGiR1v4EzQf5QEFp/1ksIRaH
mJP2NKN95fdFlPYEpSZIfgCS5Thq0qCn5EkG8gFZOi33bDWIs0gy3wGIOfvguyKO3N9GLkjxtHLZ
otrAG8A3Ts6yF9LrvadsmVduG/z9SIRQVb9OmVzwJ655fz8LrudYdiY+ZMplMsWatlnR/1aK0FuU
IMMz/cSAtRd30b+o7r3+SvCAIcDA5vqO974OUeuK7hW5BunfqDzoXwanNAmUwkVne936/mPB9nAF
qomNNB/69aflfU/prjSwY4b1vouXk/UfeBRAtwksBfyw5BeEJ5w4bMahywDi62n/EGJ5sSyOHqdO
cx7pwub9AH650QdWKrnc8726WOAzE7FxqrS37nvmO/G4G1r2L8ERrcfE+ShyOJXusywLurx+8B3n
OLXeMhx9OfIpyJwNA49iimqkcBbxWyvfVDRbDvqETjBz2ok8T8J/dq26hGgoojyQn/XQ9Brg2Civ
jB15xZisVs/IGZfloegwXfEsw7Zt9dxxmRKfcM+KVDMQ1ZxuR7AJ/jerD4bSlr56OvYNHPozQkp0
V3kJZ2Hr4994vdnDMu5np8c80czjfeFQ4L5qRs2nwbFyYjacTlSNUyWRAJJ8kOIfQuUwXYzDhbHD
GsPRSQhbk14CQnAh2I9R+sisHTCQwb1j9mGkVvt7LiaCVCgbMph1KSmVH1Epqvs4hW5ALDN+Gmzc
CMQnT20ZlnKcJ04f/ShkJmDyepS9u5F5OSOGJtO/1nQk9oTJQ3QhjoNMxq5M0qtbOlH81gutTxXB
IOUmiGYEE8SDLWjMYrKj6AfNsCrRHAF5SnPHTjYLnyEigfVlSh891K4gvarFsfZvzem6d8gqjdqK
m3nhFNSZBXTkx3ThDoJWg9rKU6cuW0C7ap8IAgqgJooO1C/aPHZEJe0rGvRwn4Ln8O7GKB76/UC6
idrMGkjBoSwkFddMyFpxtrDS/vWpRXeHSRH6JmGB/w0roXKnLAhhfcNxIWblxEoqX8/9bKAU5gUF
O2+yIl0ddtaQHif2OSx6w54r+qFDZRJ6fBtjN5/Kchy/xsJOPjonQp9vUd9AHri3Bz3m3R2O2j6a
TwERfeOlFLJyUfdwnX64fYcnoTaQiBBq9TVfjZGWfWePk3GL/B2q40Ab892HXTmjQ1j6ZUauCfTl
MxFVe4QxVos3hUS8fIbqkQwPFjoWEa2w+8EOAmIMbsGpeYL5TrKQZra4wl9AxYaTeNMzaCtegjpE
kxASrh2xzs+oiAtqd9xLZToGDzgpCAdiA3Ajt6wkDi3bVo5sGcpyHm9ulrok6C4vGSj2q4SsMSaN
c+5zXlZmQRWzc+LtJvJv0O5y/LMvrxYWtsleVVFDG8VTqZLiIDOiL6G2aBjEz2Ut3PiGZXFG+xwj
3Ed80ftdPW1Kgi2X9ECDUal+ty5t/OU7VZntetdZx98dcW7lrkKn/IARzb7kTlKYDS5YBj2WLj7a
juCM7xsGks/1QKHMxnI0Fy/y0G762PmfUyfN6WYMSe0HojSLc4iUejl24GvVp0O3XhDcgiao2M5O
kcL8W/MKWOU4j+vnqgzy3C0vdwVdV0jToakFTvYz5bq+hWLFJugfPMZb3IcMQFG2R35ZJSxREZou
06ZOOlQuIsyBtKmMEfGDDhGdXCPQcuwJ6wTV5I67zlcHgrqdiIgLMsrbBw7ARCH1TH22ktjroW2h
GweNclQM2SL/BK4KROiO/q3VciNZQ4JzR92WV38iD20apyXnMup8ArigqpXkOSJUpA7InDunt3K5
103qd38ZBlqmN4krAiztrczdYwMUCe1ehc0d2zw46DWa9ojyy/S7daNY7pXNbHqVAFg0cZeuzZL1
w3Jd/c3QyFnKqFFUv0h8waWw69CNWIrdsXIfijy+Oapoft+GGvfeM9tIT3103uSA9pBqdvO7VqyD
v7cWyMseEXGp/yl6CJWwas0gZgwzl6//wDbXr1E4tglwWyodL3uMyEh30TnlxYAFr1rm4QGP51zu
OQer5hFslEJhCPcuvct9BB1Pg0uD/ZPYERrU3h2VTVgpI/bMcNCzpAn++JQT8iYITqoPj5sN54dm
inWJBSDmjwXDHsL4euxEzt6tZVdkDKu9biexcsd7inyIOPwfYRB/x1avQfqqMD2wVGTFkofHloXz
/DOqyB3w62adczDtELjHqJ+omVdYgRl8opDgjd2ITiwmEStKjMBKXVNibaVDsArb7yxs79CGxymJ
a/mqWLigdZnT8+gOvoDm1Qdm+WkJEw6PswpYkYLpxa/8WRbUzcgxZZbuZtV2C5JLE9d3tuxlS3h6
Rgc9J5BBflzjQ7cxjKIm5BBcAskjJBBuB5x8LqusOBPOidmva3cZ4PHwEM4dqBdozVEnj2uxDvYB
MG2omLjBzUEGJGz82zLyqPZjHS/hUeO8GQ8diu3Cbmt/qom9h38jXggUIm6T4ZQczsLrRtKGc1VW
nHkYfTywJm0yM3iGP+mExIdbejMsFqvMoQsiEUKpH1PfgMiF0nAANdg35akG/aBabBkchkSqzaHL
W0ueUCE2Cxvz7rOcpil4DXrks4QwDQFZRSYkCnPbFibzRgzmdLTsj5mExd0uLDCc8C/ZVvw0eimb
LR680Wxsmgj1WUbZUGRX3pvQwyxdotbHOdBwov7hWavpsFfiZ+5TMSSgzAJW6puo6APImIMiw4Ft
mIX6BMQIwwENc8fvMnBvf1hGH94d64pS/Asa5Pboc60D0hgFtYoImCgZhkIyJtE8EGjpQTmG6uR1
qfbQHS5sFC51wKD1ZFSU3yyQwuNQJz6EHCwcNQjzJkb+Wx99x1dFGTf/RfTA1I9YIxlpElJ60CkK
bMvIjWeM8zwRjEFTpQzPvHL7IAgwhbNWvw/BkaunyAOro+HsQnnCHtpm+llTffXxhWH2CD1uixU0
h8nT4AGu8ocQjJApHgAWtiY6tJDX+n6PGVjWYBcbEYpoC0of8/RCHoJB0h4V63womyKsPhPKgPka
8eBNR9MM5FXUaZwbtujNGJ9m607m2AmXVD5nVDCMmFrgfjXuspC4dCOPnpn2TzPa4Axx5zDWEmaY
iSJS1VMQYPtaB/Zc0VohEeVDqnc1Ijb2yIgVmJcVVf6MfLZnzO/PJWlHPV3DdsEc0e2ahpJ/55h4
ojJifEGzljUk1iGnlpvRW6bsxLzGX04hiz+xY6Ml0FMUWXwSBC3/cMgzY6yLQN213kSwLVqL974S
Uu9FXTYGr/iIpUvhIGGk5CeICLAgMBbtbDafiY1K/o2tR8Ry5yfR+A/NiO9/09m4HV8JsrhtgLbF
PxG43JtfSOqIwtHWA7nQFmP9P8rOY0ly5NzSr3KN6wsbB+DuAMbmziJ0pNaiNrDMqkpoLRzA088H
rrq6xqqNXHDBJhmRCMDxi3O+4x0Y68FFzprO2lbErbHtc0drZJfHgdTtaox+BvcJkcqfmW+qSwQj
KZS9bKGJsinaqYdyNeH8iBwcbj6YUlzkTZZcdl1bBZeQGMYKi3OOuC0iyN7Zs5miUvOiiBgTL024
sTyrSpF0VpNaOBPBOaLv9eM3q6+S5VTAcey4t+0yvOQQQDvVj37/PWbp+CRyMbHxxYaGfN6uKIdL
ifqD0RRlAjNx+rWNn/mV2kx46CBNzJpnwAKDSuRSoINvNuQAdTe71CF7ihuN/oT+JL4gccYbb9GP
p8m5C1QvLr0pn9WetIj4uRul7yMJpgW8hmnevKQ+issPXUYM5UoFY2uH/MWNDnVmW98iX+U/e2zm
Jb+G3T0P1jLjsyIHsNga5F+fEGTw/ZPNywahDtdMzlGL5gGfcuGcF9LcvueRriv4TlDHEfnVS0KK
YGQctnypuewgcv7sR4RhEEqDYLknSyu+rcBAzcewKFSzZcG7BtpUwqv2HgnPBM+0XnlCehzLnV1X
QcMIFOXjfe+wajr0LVFVt0vPYP+RZRXJHFyfuOK0JTJpw75AHemQQOjFXfYCV8H9UlWSntBZg77H
zZU8yWaImotUu/AwyN6Bla59S9zM0YgdmLjR4mEUcqwOhZ5tn9SlQBKvB/622UiddI9NOWXMpjmM
DimK5/LoJ1V060s226fRZdhFFE8e4FUdiY/cW12jIUrJOBQb12P+fBuXhdHgxweJ46HrfeYxUWpt
tZ3gSxDMWL0zI5bp7Fk2aqbBeJIuoYxw/JAL3dzA6iWCx9IeNlQb7RDBtfhliKYItHUs25CkjAyh
QMbwWSJywmnIGpqwUeuu8idIhcBuUneDUi1Cqon9aT2tcbodGs1j/BFGuNt2XmipB2RHgOyH0kT3
TSHSH9JKxVXJlJw53L/JXVag0PJny7IeiBjyUSoWcw+XvU+ZpIHoLa8U7ApEY30nWGHi/g7IRYJx
lq0kw/4SAIGHBq1beNvorDDfbZsS2CPdAPSGVyXnkXiCdcyEJRB94CjJ67KWot8JXTfzJYL3qL5C
sYZPYkrjd4q+WRPsVUdPAwYQdWFUTAoWdofstbT6+jMlUP5HCnrTvljTnZ+sFh3mliVjedHwJyW7
GH850xqbDI6nyu6Cl4hz9EFNWZ0j/+LwFQjzW/FUgNmtzyT0jAfWflxlP/QIJ3RrZbYeivSO2gaY
7AQQOvxkauWi5gBdlh+FSl3nJBo/+b4Isfzw2S2Rwjgs6TGAaotVz8qFf6LSm9lSBvz1pFaLCP8q
j05AjyuMtyvQfhD3FanuqocuKFmOc6cwNqkUOE+ZMTIjlWm5MMPoAeVCfX+N0qqPzvyCLiBnG0H0
rhQqY89RBzR0k5WFgLv7vLMve4yNyWZwJ8xWvHnLm7lNzIhnwdigihy73LkLyJ2rZWmbl8HPhjfM
jzB2AsvPsr0XUUZuh95eG8Qkqr81zIIAoSTM2N5La+x+tIvAjR/0hoAktCKp9i9zp9TjJ3Y8prMA
ifVnZGYeysGRzbRhtyd+EoU6/2TRWg5XzRKi0dzoMoy+2yh4MuB1S+ee/IT0700FhYfTFIm8c0Bb
7pfXQ+Or8tDR1blb12tU+yiLkD04UXfBwW3jgdwP4l3Xh7btn0wEmmXPFnXlC6KhIDSJsp1UNaAw
NLtpGbvYkNC5bU0vcVFEcey8a7bB6qojIWx6KrFUQ7px44IoXzRLOKCtEdaPG1r22R+CnIiXrKUq
1n2oyktUZeSGQqGovqfWwjA6oa5/9CuZvWEviz5D4HhmX868uxFzBDSm/ehhd09kexvWFInbKB4h
qVd9G72D28aTBMtJs5mrwoZZUMQOb+MxVgsR2izDTnku+ViEV+XFNpNY/wm999agQmnJB7Q/7Bt1
QjjzRGS3f1fY2v0BRWAEfi5b9yOPkZOc8GDQELsVWh8CwGZvr4k4Km9dvCQZ7+9EZDe2wL13Y5JW
rWhUoAg4q3ws57tc+csZEvsEt7CY4CiKIqjdXTLZmGBqk3Vy53TNAC8TeWF/asZqgnYGYsM+2gEC
Qb5VQaBRD59kF+M1FhssH/5wb1o6no3f4l+9qDqVnsqBJuFybuIGaHjLAGCz0P+ofWwNKa1C2cxn
OgqJQph4V23dGIk3wzuJkJ5nj+vUHV+ZisbitqhZI3zhtcG8vR+8GgLpYURhnUTX7P4Ilj6yZ3C7
fp96GE1pP5xRpVznLHq0JqESCE1BOLRX5aDcZw5xz9urOE677ezl0XuHjaL7scyYruWeUW5vb7XB
0E2It3SLjybO9eXQ4ynAc4KSoCAYCuHxLpvl0Fyjw5u7w2DmCj0hihhr2ikqsZC73bGwRjYhk7sH
VrzYJBQA3WaTzbkTAG7wnPZVA3+tjlhz6+pmxi5q4aUMgUBv4XKV8R1pYInD4HthZoPoZkZRzN4U
1AOmc1JyQJHpfJtZcjGXhoMxOS0c0Mi8iBKMMCajMTojH+npJaU3ruEDOuDQwAeXbxclpud4CVqJ
Bbgr2gOqIrvY2wgSH1SE82znFWQKMU2x8ueU1ADnOqw1xSvzCNSmDPZb+cxQbvgZ8ABTK/tqJCZw
0ryWMQRpwTKQMNstd816/HtVUxx1rUbvVNtMlllqwbU5sdtxoh9EfqGFhGEo9aGqY9TfHq7f+ESq
zuyyN5etKC9VPPTDD17wTnINKYLrleLiW8k6lXx01nr9ASFEFD6CnloXivMiIRbkM7f1YbWRxwez
wP/iHRf5zkmqCM0lVezw6s3xnByjCOHypukmnGY05OjYaeUFc5XYpnnRlIzganTuF9vUp+bdlgiU
7AdFT89qoSBePb2NfVyrvAHgSmULuGeKIlCQEB18X/nQiur5jqrHISvABxV1DfFR/eygdsxXTDH8
7mm0BUFwjMQb9EOe5Z2LDHLSvUkofd9qbBT65EbMhlBQlQY/eryMmzlS1vAax8qvLiqDnnbLYLUW
TIyaNrh1q6kTe+aUgncDkZXVl2OzETygXlOAT+MyZgLqAvd8RPQ+5ucxNkzMGMcEKJ8ilJ3y3kV/
+j5gEnOvW5KM+4MdUmAAVnDwAM0ZP9dhJM19RUi0k2m2OP5iUrXbFs3JdwYkmMFJDpBXaAEnG4A8
8QaoUq2wjp/qwp8/qCvm8b4JCHUmtsjY6ogAzsFHZNXSLzYI0Mv6OqJtTi9JcPDSm7pi97MLoBqy
scYAUjLbQV/u4uLEGwiU33FBrjL/9oEzIceqm4D4ACxs3VWF8KVv76dChenTkI0Jon9+Fg6tOWUX
z2smCK27RNte2z7RaRjiSCM7KlhAWUtPOEUjw16/1rhWJsgWA0Z2/onvBq+9H8zdjzSgjT7hjhrU
iUGdnbzyyrOtOwbmJnyQUdp0J8oY0gbN5LkYyV2bV0qhOlneTUiz4/268rFPQmGE2+sE4RY9Ndts
Vk2CXJJQ4kEPC0VxSpnTET0L/sJq0RzJA6NpQ4XtEHDkX9QRLpy9VklXfIdSAOxiir3krZEmOrdW
bTEj0bbjEPARjs+OZtCBZq4x09keU4xiMjL6e5h2S7dtmUuTSJRZvES9YHRuNLbDkIB27tXd+gbT
69BVvwYOvCHm3cCj2P9VsGpQCUHkLDu7PS2jGFaEVYPLSgSoPdnYzFkNacCHT9qW/nIRevibGHlN
gCSb0RcN1EBDRk/HWCjaZj36lDb3p29WmeT3cxzEMW6qWCHYRIkNzhlQ3utU837EJ9lGzyIGBMNw
3ljXFs4H7EsdD9QWPR7VPJo1Oa6xvMkLcuv+KzE1YiQLBT4L5TpR/E/AZjBPtxI45hSAP3Bj40tW
iIlDVsgYAHcqHPBHov5GmVyaxX/NdJZWuwa1/RuyfnZ7iZ4M2bOYD9+R1DiECJGvctaKSLv9yFz8
pV/WFU/nFPNNy016DeiQuWaeVf7wCms0/1gWp1s5aya0trE3uPfwg8yDccL+nRzL8svpZPYZkkF7
4ThmgOxYo8vfTLzM8b6hLPpgNorwqp2btt63wBmsfVDk6VswlHDxbOTP7wnmtUcLaXyMuhn1yc7g
Y7wpYkK0NkFbIb+C7NZ+7zKqlQ023+oZQ4XzHAjX+cqS5N8JTsPgbRe/aBFnD7oR4DDtjLhAxMcs
76LS3nGrcS5OKE+zHUvk4tJHmAkOiejjZoOAEdCygWFacug1mBpn2ZBohGeSPUYacq6RlMLeqPA1
ziFHppy3SzrjomhitGsbvxN0BHR7Vo7NT1Zfraw7vSVhs/1JnVUle8eUXkIBU4LyTEvHu+zRHArs
VZJFuF/V/K0NgTcJbYUX5BfazXvcRpxXAwFS6FZ9gUQFuWIajkcOg+KnGRv5aRnO25USXlgXQ62b
7x4bvgAJX1GSBhswj99HFjis/bDI5qZ3bf+Rd06kT6TzkekwI5uFkFFynTYD5yrdm5V47bllAgrz
b4zyx7bpCKp0eF+T8luxs93bbFy+ZDdYTwZB8GlpaucW0PKK3IHV1LEyy2L0JrzatyZIneKYhBHO
tDnO/cs2X4LnEjTGsB2AOyBurCpcI4lDkYIIBM9vwELwzkIz05xN4TsP49jH901o8y6MJKFakAii
6cbuxhJaB0pydxNDLLvE6bd8ipHqfBu75F9v9EQXzoLVxmYrx2l6MWIGnkkzytqTlXWLONstGQnH
QXFWaJ3G7dCq/p6tWvOURnN1nZZEZm2QzDA4U53X3eegIBnTRN70ZWcp0hEWYfroZn1eHXpBZvnB
skil3yI7J9TSb6blG56q5tFvx4h6xBbYSRwfj9+BuomUc577atwKi3JqX6pkMVuT+DCv0NKJDTO+
7M6vopR2aCFMFWi+SnYYG9OHgMbWo2oMi49ASEThQxgBoONWIDirpid7CGAA8T1sfDx7lgjNZbDa
FLZLVFiM2pY6e26DGZ1KYRl1FdV26RwCSqdm43UpJ2jUMkkiS4iDdROALHtrp8nDkqy5ASgbQu4N
3mgIhDgcILYPdWLfEZDIQQWmy/5ASIm6NF6MPnZzn7+pwcnfwLmU733vIqzkQsgrFg7pU1hqCNF9
ybj+PBZpccwnGIC7ib32OzIcWqTQa5DymwURFMVDSt3rORU8Tge1eXyC/cByvMP0Op5lSf/shwi+
gT7N7LlankagTXVNPTAyraeb9wSMY5pHQiazxftOwHtrgJup9q2g3Xx0tUUSMwYQHztQ497PuIWm
vYUT61sex+Ot8bHuUV87iqptLOSyCrEYgwGay58tgdJrg6FUoImMosDsGPd06V4gAkLI2TEI3nRD
sELZ2bYwzqk8+8XnAWahrsts3ug+JojeZDNyF8G07+R1YI/3eYYcYI96AhQ0icfZqyISTGyWzBB4
nrWdD3FujAmNaLqQRqyRWcDFiOz+DmFMPe2g4qfRe9rF7leC1Elv0HB1zNfzHhNGEVcfCQCHS5GY
NRLA2DCLaTsin7iVuXyFBmzPt27otxwQAhtpaxu3P7cRF3ELyqMAYOQ08D5TOpfqVLbpKryETAEN
qmlFtLcAMo+XACxZJsoWhSfTClvd6KULvvqg7B7V+q2R2Bkb7nAbQfGeCxv1O3Y9PBijWiWvWQup
MEjr5jGbCu8zaDvDa5RDEPcqhJD9LBwJa4lZ6JUcJPBNOjQAPj4oNQIkITCieGYrx6LGcYqJQASw
cjyJmAuh6zT5kRjjag0m4UE7DWzXQC4Zyvd9QkxJtYGtQIwX3TEGXJtmiPQ3p3MS/Ioiuig5iJga
EyHzZY289LYW0Bf2HRoyED6YcpaonFJS55wMgOhGBB0GJHi69XMPbBAOGavzK5bC7LGEGOnuhG3K
15zI3BTofhW+oNTH7RlGxj3WPZtLfh1s5jZphWuS5uSvtuuS7s2pi/c2L8r4khJC3vre0iALr9P4
E2dy9Vz4BQPoOpRRcREB3mA0bwlmBAm7pO7Qjn71GBKcQwGdRepaYnOCyjNp8x5FPe9pthyy3cW2
E3n7UZNuvxFOUSPsYWa9M6y6/M2YYpFEqd+1ty6tL5Z9ZTWfPOrEZGgdVl8Tth9SZtFYoFSVQ/rh
Bxir3YFe8lCKGDwU1rz+PiCFiGFjWpVnFOz1yATKI4xsLTsZd3iT85rDnmcjwrJ4tTiTTgPF0i/P
eRSvC4AuQzA44B0mxoAFLO+jJkZu67oTtyk/aHkzweH+HoEvIgNnaZJmG/dZ9NKhJ514csv+xq+K
yWKNwdO6cbIB+0rutj3BB0H4kzucgQ4A4pLxeioeORqLx2gp23Kn+m7+ZuO9uGfl0KstA/YGAjiY
rJtw6VftAkl2r543mzP5tVJseQjEiqkKYWrY0ZhF8Eqm5c1G63yNHRBnhRjga3D5BIM3T401Qn0i
qA2w0Rj0IxeDfn+ebJBegs0qZUtmqWqXB5Z7bXM3EuGSFP4lmeB4lfg5nWrnti67w3lyKcd6YifF
1jKtwxKb+gQvkL0EZt9mlm73qLS5+sA9vZdcJkxtY9Q9TD6a2j111vqn1YXdvGrHp4ErppFJRo/i
+X4uVq8U5a2/K6Hup+uoB19sQ1GLcSiXNGYDroFTi+2GHJdkHJ+JOiwfab3HzylOM3xFHek5FsOG
elsyteRlQtC42EZLYR9BeJHx1TmRW1MrldkLmvX2pQPIl/J6XK0MiTWzsg5gfINpSIn5csfE++JU
8b0d5pMU63Dem48YWNbrUrOA3WiXOe6eELlEnxofZ9kxomq97fyB5gt5eIr4y+TJiyuxL0DoJK7+
Iu6s8gFhYYxYB988Rq2wnN7jmmprG5fMKncgHO0zRxctfYcKJd9Z6AXMCS9BdIObi72Wy+wDWGPC
e4e8skKlW8yGOsCan0T91mXXDTs9qsxnkbPzOWCN6vY2iQLsCRvUNgw829bascYf4wcmzBEFV11Z
uwkrpLjpp5SNeFDmCM1mn0XtuSd39AlDb3eCIyhYEC7oHVnYsmRlh+2kwz4dlhAiA7eEuwPQ474P
Vg9OsiWXsj/HPh73w3q7KC4vT9GedTYoDlpQIJYIB1uiuixPNwcL3zMtFCHhM4hBssinqqHAyn0J
MsKXZB6gUiINlt1qJyAjBpU5+rZphi3lJ+8OfMrNg0eEWXRobD1965JpBcG0Do5hlq4SCQN6D9K8
+qH6YNoqoRk4+FA2Fnrj5xTODfAYm2S9TVOivtzJLAPRI0SCOqQFtA29Lqnsj76GPb3FpO/cLmCI
0MkoQ6TUiGiLeNZecnj7wUqb7eLMLGd7SpPuUBY6f/XnOVabGvgWCgwKhvzUd3VAtjRWvvBIhBeN
CPNDCKYtzc1XOqSYIJ0eOde5sLwOiCG1DNNHaWR4ihiW4HifSMUGQ5RfL/MoLUxv0Vg+aY9UlB2+
iTC4STmfvw2xidkWVY1v75oyNDSwpPx+MhoAQTJMXc1YiW2eew8ypm53GC7TuyRrXYOugX+4E8RO
8VzgJSGJ26fK2bnKit8WWSD7jhI3usvH0u33hD7J4+gJopYmlQ3XFHxTcnRoKpON5EUkePoHIDud
ldnf4T6lH/YAAmbb1lbZPoFv9+8LMbBbNIvTiqMakIYiXG5p79giJGC9AVMx5XGa9APfafkTd7ld
bXMRYtogkNJe9pbUsYWlC3sHx3piMVWhUwHAR3UXk4U57nhhtpQyAL/exsyH39cOvf6QevFbzDGu
jRIzitfMaj2Mp3BQEiUkyXblwafk/ekygox2KUJyKkx8LXf4hXjhqorFHS6s/qfPkKZlKOF4MJaw
xYXHUWC7h1ahihckQyzv6q6Xe0YqSEKY6dHK5QAYnpi41VcNYzlMVnlbmqcCzqG3QZHDvgVxDlnL
6JgdBpOpl64UfwJJo0Ilp06owuMuLmZY+Axchx8L0qp037WILHZ27s1vGaf7j5Lj6HGGTJtsS6WX
vU/TCTa/itSLO6TlpegIONnJymWP7qrqW+G56GhAS9V38M7i28X1JU6DIZ+/mNNOPwV+lndKyfrC
Z+Ka7mrIf8CsZF/scyCkLzE/8ANrKqRC2cBwP4krePZNUEpE5cU6awvqoZtY4xSkUeHmyW54wkAd
UeyOpoYET+Dz8IPqiykqD2Wd5veoZmKNSNWvRodhBMfzzo7ngUNEOGoMHgPMaOWhj0ftbRx7Nhl+
m1Z44bgpfDbRw3axp7m/SjKnYsOM0qr7RjwAl8nL2DIz4u4S4Z4j8P0Dy5tqbpAeMVhm014uDjOv
rW0V7IAT7s81XaN3k2NPiuDEtnsWPCmNHQWZ5K2HGPZsugFvIIs/qCJ9FrjTnUOMKmYKxQnW3IWO
57C+AS6giWVLdT5EL462ReFvB35zLKBNqsgDAJ0F3fIxJSoadr6pveGSRLtAHuQwp+qoyTksv2Nq
dTyAEU7dGdCMdaX3kB1gJ164AcBWav/IHmDRx7mtsfEy9pz669gfvK48+QFRTPoSwz4riH0S+wkX
ZHJrQDz7LsMeIfcQCifoKjFxdhvBhF+snQM9Pqa+iVItsJa7HHx/cUTzzfIOsieHZCF7Xvi8oTrv
IiVW0NpOdlkRRoHaiRhWnFYrIszAb0/JJF/g6JAXvI1jPOswFxyOH+w/8WsaAB7bpC3CVCqLpLQx
0Wrl0qFT6+0kQaY3Cm19xeIfsUjecT5tMGBb31pGbl9ayvaFaW7bbVNYAxRUBfkt2z4J1StrbYJ9
hsqxEeEpotB3SYWDZiciP3e346jbr1UzTDSAkelKQ2kVRny07CSgZy4kUrjkkn5smr98jdOaeOxi
YieErp/KB09DtseIJU5oCh3FEKJur+vBUvMGCHjw6eVmPgCAZz5P0kaP9mjomaN50kUWZ4Y+eZ/Q
6H+LyM9L9lPplkyeQD8TRMZmTJ34HmzffUuK5YRjiiofbjBFWT01kN2jRQ2Sf7f8a1ngimF2qDxk
QEuP5XDSVKtbwKBhuweERGx8pQgbScYyeGO2joAFL2yhLzRLfDSVXYYCMugL60FoyYRGuWnzFTul
O2+LRanh0k9b55GaD+1WFFAYbxZBoOjeSFQvG6XgLUkh3PRMJAqGkrpkpbLF/Yj+KHF8kt1daXnN
Rb/eIrsU34x1FGZaEsBSNqEhYZh60ZZcsxTmh734z5pulnUqSgqHSL3RwQmG+JOIkSYjY93MKMQm
FlnUcA5jn7rGAc7xQCwaDTAKb3AEJXkiQ9z6+tS1ZX+Rhl2kd8nomHHrq9D+IMkq4L8Nbkdt0rIK
P9ESda8BslCKVFwWPz3XaT/QOZpgS2vDnV07PQz5CZztJulhmu7wtsnXQDD/PZTMqe+RjDFh4m/L
TgMi+3vIS9OnKt362tHE3B4StjjhngQbGexR2rm8Md2VeOS2bK530sF5vFVIm1lFhLrNt4RtMFcD
8RqIDQAuoAX+GM6sS9P0R5mXRLaWXWndwHrKQcJ5or0osxLssqf95lgk5DqeAzz3l6Jvszcv5kAm
OhS+4A7gASJE5M0omOxeS28TLknxisrDxugHo+szTrIZJaBH7C1+FK/bqDlKkg2jYXqfKGRbs+Fy
8ObvmIo+69gx787SV3eh4odiwlgyhCgtcPYki7lQdGcjPtJClSzqh+Qhs9cZa1K48wh73ed+k0TR
4b+bGNvQ7eEioHjFEeBFJv0QFSxXO0tGTAsWJAeMT0vyGsy2p3cxasLgULOirjcUBOwKYC0rXHo2
L2u45yaGFEHuFtZf/HMEunnmO83fTHhyM/WX/I505akdJmvXxTxuM3AUwbgEIeSvUAXvXQVy9SUv
BTgaeq8SQRwxFbe0WFO1w1CghhOzybbZDtpWd3B8pg8MjO1HSsfynW1uNNDwLdNbjrn4gQ1o/wbN
u32cQJfXGyYv8HVsV/MXw4bkQvw31jdE8lT6+wZsaX1qhBdD1mgDYIKHoWYVdJEg7Ce1SmMkcPb/
+q//9X//z/fpf0c/q7sqn1m0/1c5FHdVUvbd//xL/uu/2Cus/+n5x//8y3OVEFLJAF2lx8gTESr/
/PvHQ1JG/Jft/45FEndtx6q5dov+eoSQX4fxePfnD1G/fwh+Ed8hW8V20LC5v37IyKXjdtPka+mZ
SSdBGMsTGtEeTU/AQGvzH3+aT01v+wq4k8sf9uuncSvgNvQ9tG+CenKP6QoW/OwEw4XLwuHrzx/2
+/WzFfsF39MB6jzCHX/9sAw+Pot08r+Qn7UYlcj35Iyy3Lc/f8zvV1DZKFMF1ZsjPbR8v35Mja4K
GlQgwY9hK7uG0KHjV4McX59m6Yfh458/zl7///5yW8gg8DxyvlyFa0s5IBp//byZSeJA0J6+L8Gd
YzwAtNVRykUDE8DNpLrGHFnOou4u7HFsCHpwZsrwYAjzT4v9lLP3JhVzzHP0jSNLGBKyAQKVEZCQ
UdYczDpNG5AKWH14Ux//4dvbv317Xwaax8+R0iP5ff3R/nJTzyScIiNb9D1UyILcAhcS0CwlJ5lM
4+ul0sU3EIVrKmbK64J3Vw5tpDZvtXTS7uLPX+b3K8mtFvi2oKfVimr61+8yzJTUrATihzLyOqKr
ZKQp2Cb7m2ljDxgVPiPBoufyz5+qf7sCAZ/Fv3jiiLlU6/30lytQpmA4BzOO974pwx+kNRVPHKWs
RlazOIOhUZr56s8faf9+1flM33Gk7fIg2Gr953/9zGLNnR2EuJ/5bYIzWt8ZQCgR3WzOy5DwIrNH
oKuPvJgLhrXBpPP63SIWd9nNgYla0G49EK9/OA2C36+EtklndgNXo7FQ4tdvVS8Ij6exA6NFXG7v
5SC+uDnOxkml2rKkLYEXSk4iEL6le4pnXsTbf7gw60/8l4eJI1ZwMCD1RdEiA+X+/YzwepAyc2jf
l7QStLr1mOgj/fFivbkkAt4tfWlKJvsjyPkunruYvCFhiosS/JXILtw4w1ZII6cKSDEcR3L35y+o
/naP8gU5KOAu8HoLApsv+us1aqs29DI81feRaewlvdCDBgrFQCMmH9XgcLKuZDuP03mJfZy67NsW
z96mrQ70vfBNAOa5VRmrghKCB76OktTGR2rJqLvEOA6onXGX+WphO5OR2lhs9LfdbAqggSnEIJr1
IYWqOhNLFU7kRrf9I7mkcd/glKjpBklnsvx+50SWfSIERJnDZFOW3JJhXGcHmlkKSpR943zvAz8y
cKT6uN+3o4nNPs3RpFxUYYIWA1GleVIjpPI9gZ/szLcx/XV/M3Dyyvs6+/eSN7dSo+/I14VnWdIr
LluYREShOcjYjtaSCeuBb5W/2QyK1iF8RHujcpOMJ4MttLgYmulmsWCw3aFyw8T7D7fz35+y9bey
pQik8Iga1Ly8f/2tyKoRJZhN+96At7yCm8wiY43sILsVLMW2lCR07HCm4DNg5BFCzzTNjCrRO6gE
HsPTn2+d9c749dZ2uGt427qBQqWh/nbS9pWREXSU5qFfwlvTTfEpwHC+NXknJx767MuXJbTPMaz+
4bT5/36wUo5NYRGs58mvl8EysgZtVLcPELnik0hJuffKjsFb7RR3KfSZNwZF/IctKuLTn/9mez0y
/vZHc7h6PM228nzc5L9+NpIw7oVpjh9ImIyDHRUxoblTjXkPoTOSDoScufuUjDZSBLLMHgwq79c8
oNX58xf5/Rq40hHCcWyllAj89SXwlwMXmg5q2crCweJxp8vQdjZ2XsxXBSzTI0kAyUcqdLwFumy9
/PmTfz8wpOa1ogMuPclMzt9ONPgECxzSyrrHzTelB6jf8XxFK53KnZTOvLN1D8CmQqn/j4fpv/+q
X68+fyvyE2HDCMQ9/7fXjEjyqUP3mj/QinpkIY0u3qTDBKzNzuHZAOtlGZTzrkc8SxhSHMhyeZwm
NbSbfsZRFO+QRaZI1qzR0SdMfia8dzjupq+pJcoo/TkXcLCv5zFsnKNJCxMf+8gJWIqCkCNdtB5i
lv8xHtyNrsnGY8Hd2s59i+zrsiJumCiMjqeQpUoirskpceiohWCPRCQRshKMjQSzMccdWzxXMaYg
jCwVFM6oBemA9z0buicKs+oOX+byLeQEDO9VhYn9OE02w9oRP0ZwaKRIu2PngR7CYaHpz2M9CO/7
gum1YEGCx+ZCaQUCAi4JC/jJjVN9xz60uCpTM1jHGTgQ+j7wKGhrFy5Yf9GCKyObCpbfsPNG1yfW
uXM0oy2iQJrH2GJWfEdofV9c4jMl/IYRi59Fm0qNIbGLmBiS5Kqbiik7eO3kP0CKgJ3qxWH7ih9q
SvE2wsx9V7pQ3+C0gS5gG9WROu6V+jgk7P1RuoJlg+kBYebQO8Kc/AL50ouRc3tCIpyiJtU0zxgc
KfE2OK7meK9TO8PBSnJg1zq4QDuZ/mhZ7BAiBuQ4KI/R3Mjmm28iT9+1Dj6gOy/t0F67VazIRp4h
o+87KiKQrzYzzubUmFJcs5fz0uawmAVRaktwjr/FKMQjPVX4RN9bbZvqykObcGkTtK5/mrnwoX0V
5sWp5onlt2L0souIHyOio6jNHvurgygIE9spmzyapC1K57jbssGbra3IF/8ixk09H5Xxq2/EC6DC
MZjHXrVQOSxOSwPq1JAqSAZaIqedj9o4In0D7poGRyCr9YxxuEGs3FY+mRGpr2IAPbMx7HNQrQb5
eXanXJyZeY+fTV5EDMXgjmO4lACnnjujF/dqwOXvHWIH8S+8r370ChKdU2fNt5Tjpe0VnnzsZxso
7wpIt5OdLAI933Ij5MVHh585vAknpzJnC8EmRHas2vXRY3uExdM2WXFZZkmvnpSMovFqaYTqNuMU
O98XMCQ8XIbRx6VxCszLWwAYDe7GGMzAmhRZHwsPTfaT1SzWEh00jesZCS0qjMNa1FBRFZ54nqza
jwFR63oNewlVdUj9zpmKGwivprZQWs+ti2A06+4xm6b5nUMGCuHkWWGFt//pIYnvlqUeRTisbkf8
7ZCckI6UnU76h5DF0q4bKn+f1rG4mkUVP+Ouzy4Y+Mr/9IXMQ0epCwMDDZfvyb+9mzJvJqurFuFD
luvhAAQ9efJTv/oOvokEx4rn2b7EuIFztg8YDP35L/79haQUBlI6DlRdTND/VmsXviD6EZXfPTfz
wvx18Kf/x9mZLcWNdFv4iRQhKZUabqFGwJgCY4NvFIBB8zzr6c8n+uK4VEQp/F90d4Q7urOUSmXu
XHsNDUxWoHBB3z4wja0PVaS9FTQwM39VQfv3d+d/wheHs7R0zcAqEAsQyEqzCTCrBJfZPgjuwQMp
jfADiL5XDvFMRlLAMkDHtZPY3O9wkLUOvaNUawWe/MINdHb9okjjowROwQDY4Wx2ZkVajz4udjQC
zGKZ4HUAZTQYvC3fV2+vvY5L0h68yrQW6oGvRgUkpyICJDD1eRlPHDW6Y6Lk7y1V9Q8ZDIT32sXM
xYQq+h2NjSb+vRg1VctWqYM0DhNbzMq/Nq8JMRdpdl+Rx5TuFHRwPZII7PLKIsssHJt9274diu4n
UsNw28LORQVKNQd9m2zb86/+dPWZqm2aYD8sPkCZqWj5qxzCInB0ck3L77syi39XmBzfYAYrcfQb
82v4FCOSbo9doeuVZuGrO62HKEhM05DACgLx7+xTpx2XU5YU2b1oqvC2bYS66jvZvPSWjddgLLnb
og+7P/+8p68bBiBtWtBClrqhzgoh2OtKmQ15eN82hXeXB1iNX0Ajo93QB/iFcY9SFxbY53PMai9h
UPbC5WB7OfnAiRuiWgAOPUQBvScAXyywL33ThvtA1GakwfMjeG4kQVFs6oIQbPZv13fI5NU0Jb/J
bTqFW6/2suKKnrEIJ5N9DmUclkbsxhPIVGwuBKISvDEI589g4SAVoVHpg4y4GPQXkAyCklruXzcu
nS9Gt9ikDd6fnANGuAdnyM7a8AFOfzyuIGcVO/q6cqvlZLxZTpBVFxYQkbpSU5L5zr/HGULBYp0w
PXYtKgprulYcr1vaigiX+zx+MKTfQeFXWTJUSjdqH+NWhxEyjLZIfBfQUa6UINQezg//CVEevVRd
m6Ay/q4iLgTwOx4fjBj7HBbL/ad18qUSxghTMruV771D5B24lQGFQ7WqbViY6Q98VZEy2GwMj4Ob
Jhc1/mU/z/+kk8+JvQujwgmNMKfzc76yIxT+SkxmWhgF8b1ILGWn2oKsMR3vh10Yte5NO5Jbc37U
k++JZi+fLk4TdN518M/jeRgdgbGcZxj3hau49vWAcvfGLZJsrWeFExF9ojRv50ecobq8ed02p+mF
oq45hjY7JlCeQa9HwXwPTS35URUEWVpwlrfYyIqFRXY6pUJoUnBVNzmYdWe2U3tw4lpEs94Diqby
V9bpz3CMTRxkBcTvxm2itank4b9e0qliDQ5jXZVszAAXxzNadhqtshq9bFAJ75o7m32pkpdEmedC
/Sws67pIKfsu+LLbBQD0dGoZGZ65xQYJSDLfkUe9z/oobvyHDGyGTBQPd1+tLb3vGLWgzj3/HrH8
4EmOvyGBag2WNQevOq3d4yfNWMzcoQLrnvKjKA+IMLqCamtEwrzGL92o3mEFu+0P+BYqtCZPS4Ad
KcFpXWdN36oYJDgw/6u61tKNqefKH3wmCFWrgiC568iDdDeiIfcasRIcEQC4ovevCjuqBMkNqkVS
X9VgikyE0GSgXUMRDCbVQlLuuw5jnjuqca15g1rhxLeRtAuVWxa+Sv13BHkk09WKyKG8dhW504Jb
9c88CZJHsiJ9gkWDAPedETEu+Sp4mr9pbAjRKjPD0oO3UokWI5I0uq3KxnZXFNYq0V5+Wr5jtzHg
ctBUef0NSqTyHEqjbW61qK9++mWmPNlpU73FGBeGa6+vxjtTJi4Jgy3UxhtVNPLe6JPxrQOFe/CT
kmCOqAVahlzY06YPdB2XQzpd/rdO6IF70alY1V/VSZjdN67W1Ps0rUa5yuhMXOaYOthXkPmJHqIh
D1PBwAo+gZPdj+Q4DjgaKzYS1J+YKEPQarwq/4AfiHwZkU1ZbWNb7fyHlJu78g75rMjuhiYKV5SV
Wb+RzpTv7gKz3GBOhEAYYLf+4C9DP1Bkdm+OCT9pbdSkAUBPU9tHpUNp+CvDL5QMP86FK+I0hb0O
OrcJV4OvNc9IAYtsHZZjWl0A4FXwL4FkxUUOV4rCmT83Vzo6BUzR9SjLTDIMPRqbpFbpzp3Nbanf
2Go2lDcG2EXwKKuQ/IwpZapHQ+QJJLs9tdqFT0yXdSmNTO7KLMUiFcQxyy4ahCbGVgZJ0nwrBrAT
XKRwDP1pySJyr8jfRDNJgKkb4MvLfcvJfyf6xPSVKGx+NtbgRitIa822JchOPGCeVBn07eMy3BBM
DnOe+nRAr6E7XFAV3R17OBqZ/QR475hv0CLhANT4vj8WNM7RQhNWGV5LzUwnxxYNzUBiN0m2T303
eCHNW0Gn6QUKV/l2IhGv2rwL3zyOKZKbmuJ3EqdJSdhnnm46x8cROQw8+1tdjuTVFi6Z1E/A31m+
ArobrCmMCN8Li/WPr+PgDMGvFr7YHzb/ujo06JxvIbCRtpD7CU2Dhs2tQWFa0xXDCV57wiu0Vu8w
HzHp21uBad7bLqD/TYy79E1Xto664zLILgImEMFzJE7XLwYYOUERfEcw1vcbZyK6PWZt/2mhZBl+
d8FPHVRYrQktJOQxSio2fdvBrHRxwm53SCUUxBptBJ/Ssip+UYVprvwW+mX9BOuseRvx3PwTayxu
SCghbp5V61S/Eav2wQ3hZmG274cUdcs4YJdjBGGP4USFIfVe7V2lpRpLgyfZECnzxy3t2gASaHAz
0ptQfyuMund3Ud6Q4hcnVN6rjqSJAAoXfcE99ngxGSkERhoH38EI9TISZVe/uRUUmau2LrzxIWwk
MkP01zXooTSVaFtA70faUefyZ896lNBaOC120aD0tBfJZIMS4rfRJsyDIL9Uc6/HwI7KHFO6HqLf
Sm1t19ijfAxxFLIQJDKDuKDhaJToLgheHGir2i2NW2vsLTjCIZKaYEO5agIUGnH+ZDha0F000u0y
uFEWUXvPI/9/oqVQmm5SCgj5WAu3ab61LnDaZaLZabntExPBoOHp5k/UguigXKMsvzXMaiNXxRTN
fC1ypBcbvQWkuDAULUw2vcT4BUNv2giRkUIpt0susPeO2RRszA5pOuZlD9M5X6HiUfAlygZnzf9A
L7ZmVmfv0RB07/Dj00eBN2Gzax1eEBQRCGw7r1DJgFUhQAHGW7J6yVuhy1tVBCR86oSbkTMncuFf
DbWKvBCoENvDVdHnmb4ldiCwDzj2lB8Z8i2yxeNMeVdKw2uvm8aRxbogi9FfKFO002IYK1TTngpA
evfcZo8PUivP6xzbMMRSGClgftel9t4vNC5U0RhZ+H7JvDI/8OUJvgN2KcqVJ/gaMectaT/Bw0Kp
GoUReR0BK2ktCyN5nwS04MCdi2JDOhiPbMOg7G6sASfghZ9/WmXZNp0+ylZsmzTdmQEgnmlVpMb6
5cPkk5BzXjXOuo+JPldMtVVgBfvtigA+rHbPFyCns0bBqjsWoDxNxpOmkFOqChNX5w8CLjtHO2rJ
ZFs3ZJ9ejGQWsOPWpI1ABhu6py5qim5SUnn9wq84LaApnXU5FdHUtHi4Hb+7AiA2xoktexjJ8Xot
GJd8WR+JTuNnyqXej+r+/GOfTrdBu3lqidHg5cY/qy8N0RnM5iDuYQN42G3IMF+pho1+WQ7VPRnF
2F55WdP983MyrAW4A9RmTQaJx885ljCB8UQV95PAGBYmnsAcKfZtFI/JrWlmD//+lNyFgIRtSZDc
HFVDwT+kQq/EvWKb1W/U7VMALCwjAq6AfCczsV1RqPG/oin08E1Jd8eiYyNRxB0/ZJbjTBq2fvxA
igOuzJ5T4AyZJe13El2R3yoDBtY13bUL6VR2tvAdna5nW9N0wUJGImSf0E+CRE1Bzlr7vulyqJWm
QVeFPKcAhpfE3qGJDCjSI+DiZa6N7i+M3mEen5/1L36CAIgCYAHM5Bo6u5tBGSh7El/Sh7qPSDJF
jgdyRGYV5HiyWmmRY+3q4b3zhJKZhJw4ku3t+V9w+jmxFdLWg5ml4o82vz2B5Kr4tlnVA9ccMbnD
dFOQmWZcod1P7yu9TB//cUBHBaW2eOkGBxh76vErL9QKdQK5Ug8a4rlvRacOqy4w5BWdneJKhHa7
cOE+xWoBDuFDSECdCTKdA5ZWZqLXiySpmhlBKnSQPgOBHYgjF42ieMTNokt+7Ebb+mGYDUa28Iez
7+iYDblwXTwFQaafwnOzifBdo5Y9fnZL5rUowtZ9MNKm2wgSk26R2eeXASuxoq2aBhucjpRV56nu
c6xjrBpopfgNT127zzF6dBaW3xc/SALhTsQy3gXd5tmNchC0gWz2tx/4A0tCiQr/uUFTgBG0HFL/
kli1YFXAZAIe08fhyvOQIq8iUoZ/ST1XX+sWg6rzy+Pki3Ak0Jhmgu3zrgA8j6cI+qxTlJqPSVaB
Qu4CDwP7BeZx99vwR3nDZvE0SGyXskZV91FAbvPClMy/B429Xqc+safhJRvT8fgODucybqDdKkWQ
+1eRi2/nnZUTfb1Dt41tvpVL31z4COdHDIPyVWACL6RJX0WfvYbUS4MkjG37LsKZ/09dc2veVvyp
vtVVzoC12WNMsyHTsSgXtv05nM3+pwMMQb/TdRD6+QYExRTKGprjAzQW55UYKqJOs1FDZaI7nbOW
Y6g8o1BWCCc34bfuz7/sE57JRNSE26BCKYUACLnjeLZh7CEpk9I7ZGnRv/S6Yq4JzE3yS4HG5Tn2
rHpL1IhyIFM2RMYZNTgkt+OFTQG+hF2d7BP8FsB1uhp4pMIuM2Ybk1K4RgXXIT5oSTBc2ZhroWbX
wx2GVuM1lj6wgBvH8Yj05WjeuvYY/WzL0RW7hTmZxvkb5WF4QFrHhFnKtIDdH88JigbRdIDFBwJJ
0305DMmtUfYW90AoSm9lZGsvltFXD9D6lXcASm+NRH1hkz5dFia4lsqHCKpFf2k2F06ETWoYt/LQ
tLQ4L80UheyKW4L6WKoo1Va+QXQNrrMkD16gcmmWCMOnHwSHoWUAXML5oZjSj+egiccao1m1P9RC
JIdI65PNaE2pkC7q41h0yp4pWqqrp4k9nngYlBYnkgaVEUhv9hXiPSjanETpQ1WPmLeYbkpSXxdL
ZQ+yEy7scyf7DMMwtxQ/EFz4BGb7XABroCRBSzuQyoZmzATCvfCTyv0IyLLbeMKw/7HamZ7LgNIB
Y0zQftBnA1ZJXyE7g9JljKODI8eYfjN9mPG30C7aPes4+kknW67BcDHBs8fYt9fnV/ZXj8yuTqFj
qULK+clvZHiRlkRXHlCZeeRsuWU73Hp4em/cNNC0fUwLL15oj58sZJ5a4jsKws8zc+U7XkgB/JKk
igb1IL0GNr5EYbEDWmnw7bdbS9yAIqHrT1wXI9nM9f+cf+JpTo9WlFCns4QtHbCFwnr2GZl1wTeD
UdOBM43wnkL45a/csNQNBjBJveP0CrepD0rV+4lFgpPbLmywJ0t6+gE07hBi8RXDtT5+fJoNuToo
Ohpx+j/1yiCh0NijolIuSsclruH8435ehWbPy52MjUvnsWlMz5638lMdDMlxDmnoQNAqiha54ArX
/O4GKkJNSmwVoa9OXB+DNtInoGVmmJYor5BJhACxbluxazAfX+NLFUSbBoEqko/W8CEvYTaRV8k1
snc1x8wuk/6GXhnqqiyU3JJyC1OrXCdSBQu1ccDfwYTRitwlSGDjIj0GEg/yvDVRjtmk3PZyKvpr
x6i/B20f1ku1njh993TbuDSyl9DrM2Yrr2oDoj5G1zzEQw/k1GaHUBi9cUH0hrEi15py3g9i67oh
PXeNB1u3Nchsf8FAfXhyPGJa4I6qSz/q5GzBDH9ibkyrUeg0ao7Xg2/orfRFNB60FLB7iw6sdG4Q
75EFjl46VQgCinNQxlYrnHVe64my9djFgvtQy1NlYbmcbPL8GBsvKZTRqu7oc3Yl3De/HIl7OOh6
6pOyl/nuKhj6ob20tFyu7QkdCyNXrM6v0q+GddDvACJQ89jzmiPOPasx9Ew74PSqyj3mAyZc9cwH
tS6KvFVuKmhRm6qo64VG1RcfI+cZu8B0onHjnP79X9SBvpS6D69PPUBGiz7M0iaioFQwBgyx3SsW
nvJTrDH7FmEvMiD3Wyr7+WkGbpQ6BHmoBxfNyLMHRwgXJO5lGK8Xsb+CKTCG19D3SSrBLYc4R6+j
YaFhXbLX4BjfIL8f2rugVc2nFs0i4nZlRBvbe6W6Ks06HNZdTjfioYGg7V/WfhlYq8y2il0wSgJt
syhPnZXREdW0G8p24r5rQ41/hC8cFGP/9EoRYUxcZcHpzXbHU8+WdZUrqkKwrvkMVPsR4pN/rZLa
TmQcX8LK6tv6ZwwScHd+0Nlx9t+gUy+bb3six84GbbUhNlTc0Z/bvlN3BunvBKjD/7inxEDKL5eh
r9lx8t+I8FEpyQxggzkrmzg/L27zVD6nZTWW63SgMDXNjuOaOAr31nSNmvDBUOLQnFtWdqmWYli4
qczO08+fwKNyTeEDAoac7fCNwLgyrnhoFdvebU2K4hWIIbRVnJPIxYqItMXoajX0Mt2dn259ms+/
FvTn0Bav2KK9jDzOnN0VGmR9NlE+9nPQu1GHYRYr4t6PDXTOdiRxhZ+aTeVtpRHYOpiNLdZtTkAD
IUmaf5vJXvf3SdgpO3KvmvGj5HZFhiR6BC7dVWVp/VtvdDWtrhRnpPux6TDezTvVuumSEMr3+Yc5
XTv0S9mDDSqSiUY0O5epBhrFwpnvWc112jOSDHscUwxAgMaJ8LFtyEc4P+Lp2mFEiB8WXfJJ2zUd
V39tPjg647vPVesZfTNidhToT71SY2vuk1bmxLq2w/CZnBhkPtsYr/OFk2e29/HyJv4BUBM33Ol7
mQ1PNFptdOhPnx00X1vdzuqV5zs96oF+3Jx/0vmlchpLm/jqkEMo5aG9Hz+qj1nr4Pa5+Wx2JQ35
RmLuXdOZJs+6MI161dpYitVqo32zYHY6u5rPba13oiPah8PYW6j0Z+fNfz/H4pKrCkojKArHPyeq
XcJ+CE19Lga9PfimW6x9BJ0bfDo1WkYIPqwYb6Tzk/DFfH9OuK3ywYDuzAbtscCka1Wbz67eYPqc
qd0rgqRQu6zwjv39v4xlWegkdATDczYoYiZRlWFkPmt4JP0kG3OYjA4RbWdZuvBuT7ef6d3C+Iap
QBtgzkYrHJkqCm8eTKKtLzhnCY+EpYydTbYPpEfEwdgkGx2fy4X1+/XA0FqgTwmYVLMP1sdiRcdt
z3xWuoqAdljXELYwzyDjAgebJlu3XfniSi1Z2G8/j+njXQ9omkFN8HGgw3n3QeJkIQ1c4n4bvbTy
H22CAc2FsD3tUaiNGlM/Q8HeDAldik2RGAXU+iGONIxG8i65NnyNoLK2Q7SzrXAWWguiPhaRk9Od
mWuUChmYPoXlmHMdYECHMMLECqAyr3+7bhxtMEb2L0U8iYQ8quwuAkAyqhE7Wa+nJO89ZxvSYluo
eU4XPcS2iY+j6tyq4dkdf2l1oFYNznn2M21v/0qr2/6uKlrlBTG+siSLOf2qQUthO1mseBpx8zbU
IOI8MbPAfY7SuL4m/rHck3yCpdKgKj9HDakEQRJLX/X01R4vBgMJMNs4Nk50ouYyTxz+rXg02+B3
iePvfRVGzjOmfTSqXQCZVV42/cIF9qsB4ZdQolsT19ic1Th2knW+hwjkd1vJ4Zfu6igqSx2JWqQN
T02tvp7fST65aPMHhMsMP5JLAc2vadb/OqUI97DyxrK830Vg5+YDNFO8lbTaqdRrTNEDFPShXCux
/gcRmHtdCvR7JGLU2jb3bXfdmlUUbu0uaOKN7Gqw4hx2zsKUfPHibbTs7OPUIAhfZ4sMj8ZBBG5l
P9Paz1eZpPAiOC9eeXnUvRk4JF+UfsgBc35mvljaNqlBIBmw7e0TpplSxcUoBpNRCdTcJ1mk36A8
kk+qEmKveH6s072OtUVtxxUB12v5SUP76yUosYSSJcbwN0Fu4eWkG9omqPfJp7e8a9NXm/tBa/JL
L8Kq9/zIp0/JaJAsuRAKAcd8/vpr3606OoG/xzGzxAUeHinubCkmNFFi+Au7xReLjdGmGxJtXeh7
9uxN4rNhNUNXRb8R8Kj6ZVrDSbhEq5sUdwrJVTVkqkwOKw9jMLyyos62Xvo26r/nwLHuBTlK6gf4
uW1dD3kLvcaP8bn6EdH6DxZeyMm0IAIkctuiR6kKhxPw+Ksg+9a0arf2X4OBQ+cya0puy4Y2YNHp
1vWP8+/g5O1PlYqNkNxA94aafHbSQSZErBY6/issluimnUwtbfJytgrTg9046e2lGdyIqi0XjtiT
vUZA56XnQn0KhxTA7vgp/RSqYgKU8hJyPrykejxet23eH/KY1kBoYtR3/kG/Hg9dJ3W4A1Aze9A6
teA695H+4lZJutMxuvrV9mm8JpN96uhrarwg0v9qQIeXaIIG8s95XWq5kEQDdOAvAFj2Cy6xKIDx
a1yphPmsRGukSwtcnx8XbE8mPNGJKMESP+Eaa6pfNlJX3mzaRyb+dwSoXKi6H+xL1wnSa1IM4vY1
1gYLjBsXwTqDQ2vW9QMGPYW3gYGYsbWmkR66d+fnnnp8/ttoOYH5cJYJC1byvK7Bnj8sa5x032QS
+wo8Q8z6qaSITgxwZOxT3HRu7LqOth7mLCOsNagZU7AilzslJBrlFufvZGWUdmqtsKRMuts6b2zy
KCxDrXYljiwpvDDPL3HN7VP1ihsyYV9jFdDULwdNbTfd5HH9BMrWi8ugyUWMmXftv2FQBz5B7Ux1
3pHRmCJySjDCuFQMglXCtYndXoGrV2yHj7btKaB1fm09C8nF+JtmkLLJ/SSM30aDwPV1iGcNpn9Y
Sb/6dY1/Zp5a9i8Siv1q63iFB2RAlIB/V+glUEWdC/5TPPa4jLgru4rjbp95piRjLQybe7cu3R79
i5s8GFhGIsQYSWlYYevWo0aL+vx60Gv9By4atfYbj2pSALIoSsLvbRv218SlYIE30vzCJz/qzOQR
+TRdVJtMSKxMR1qt3aoiCYwM9t61IQDYhPhZnlLWmCYQh4uqlEDdvS0HvyDFwVW5TRQaIV2kf2aw
6DtsfTotQGFno91TeX2O+yitpppycLIBL2AzMn5hDukTd0UURLWFMa3c4AbWO5dBZ+GSbRaDr3br
xijyCMdAV1oWmRgRPYlNj3z/CWKyarxFfht2myBR4MU6hCV/GIE7ZkjAJnP9bGV2uBh0C7vFybYI
S0OAFlLs0RtmmzrenTRnCsMDTH9ji6jhznfNJoD2ivtcDZhOM2tFw7ggr7mLFq4AJyMjEjDp2dAT
n0xN5q4smSmaEuq68cfsVEJL9IZ8zBV8f+1QO232WE4ByaRc4wvubGF1RsShn/9YT6ADCg8E4PSp
NOLWKPKPH31IekwhktT7qIfe9A7Cru0nBRdFCrGk/N5h+xVejwWOYKHfJGgOy2FhIzspuSB7gR3I
qTU7Sc5mc0+eOZQYpY5eKe+1bWAnhrcihC6lM6BYt0o65valrJx8qSE437BBE+kcUXBTck9F9+zc
je2i7vNSNV8JnzU3xTgU+xxz6W1spMT6SpLLFmbamG2K9MVA5k0sFwC4NGgixzONQeRIolfvvHo5
zqTXALAx9oyc0f+GRIMJM5ew6CYF5UTnm42jKko+cso6ryBF2IX1VftDZl7yrueN1BY+nNNJnEg+
1JNUL0g05sIffTDcKQ/bfYVjO+7CaqyvqgBFPeXTcFm0mIifX63zPv7nw3ExE5YJRRBe2clbC+I4
cDLn1Ymlf7Bap/1ONOuwwk2z3g+EEGHvnIMZJGVu7GmQvUABVnYLP2Ia5O+LzDTDU8NxMuSxOeun
4++vGrps6WBgKeu8JsTflCsXk1DEBJb9iNp5uOoG28DzFCuvjuDUd90fu+8xppgJDt2qvTn/W+b7
x38/5ZN1BPYm51YGcdqoJF61zmvukFaxdzBTLy/aZsRzz+lanb1EI7QtS7LwQMSBdzg/+umSnibi
/0efTYTsM7IPR404ui4lUaCyB2wI8fZdeu1fLjObsgrbKjAIZ/bWB6H3hJVVTHisRw+GU2ob5ARy
y9HYXZuBMy40lr8az5yu4Ta8mYkYevyCs9Y2MTIe7FckmOKHnvT2yhkG/P0Vx/hd40e5sKznd4Dp
LZoOex/KGMo6Y5rnvxZUW5i92hPA+gqxV97pPblrKdF++xErlmhhG/rq2fASAmrApcekejweKyqp
CEs9YCy/tfpt1uA/kInAxvE4VtBWQpsUj/+8TPRPhi2qT0RI8+mk79TZSohfooKqhggakwfcqPgo
DwvP9sXXwEDTS5MwbBx1dunLE4AMI8fDuFJzMo5T13lBSapM0UPuDr+D+JJYpvJHGCLIOf+IX7zB
6ZYx8RBpUYHeHM8qPowjPhrYd2oCSu8WvzgchfAWG9dq3ybjQtUwPzNZL+hMJycoMFluHLOrtBno
tRJrnvIaG4oBoV8fyAOpdNN/I7QipoqocVzE4fXp/EN+sXTY5KGTgoyxSk9wZ4QEIMyS6XVL7y2q
s3bHVbHfk88HUR5S+MLr/Go8GHvQWbjCMeZUu/z1WdAMLGMNisMrbVzlSulbDDkQY8VrlFbhjcEs
qAsjfvUa9Ql9mxTwNNFnr5G2U+i4rqa8euROeCvbjCZ5kRnijeSTznF+Or/YPRmLmxKf/tTknL3F
WHZ+lfut+5oaOSQrGxOkJ02D476wu3y1Wqg7uO8jimC5zL54BwdjWAGW+2rBf9qPejesJ3enq6JR
3RurGGN4aKO7cEh+NShebtPlD84LCsrjd9cT++dEVeO94bvlXBpx2a1jMlp2vq8VhEk0xrdcX+Rd
nQ5qwrUGIaaBChtXzBYM8kg1cFXTe2uw9hDYlJM810AOqjd27xU3qV5C+vJ1d8n+7PRNMu5UAYFr
wWWZkx1ArMsefyy+iagWJG3xIihJgIw+zq+Y0+XJBspRwXQ6rJw5Lm02oYl2vvHf+s5ybgRcmIuw
s8x7Q1ec9b8PhfYWIwwInDT39OP3l3iYIquNHzBUl9xAMwp/+AmxPiSAxP+8rUCFJO5g8rqghJkX
xl5R+RXsdZ7KEaRVKJWClkzjU2j9Gxty0Ob8k32xSGDkcjiwh7KXydkiMdwcT4CgCd4qtZKrwOrr
J0Iu4n3ihMF1p0CGqBIISecHnV+zJhYsWAhtSxoYbFzieDqldEoMzrPgTVW7bisAXVa4LE3pbpEg
RSSu1yis9J+oKXuSO1RzYav5auFQWkxQGMsGEO54eDcoBqsQSvAGOtfuOSZx47HS+N4a22B//klP
N22KdJBsrEz5Flitx0ORgdfK0SySt6qPBUH3SZBFd3adKvojCFV98HJ4O0scka8GBQvjQ+MySWkz
e6dJHpHxwx3kTetKb0saj3MAF4IBSBbkDsOPfmF3+2I8cAIuzjCcucrNC43UMfF04nrzJkq4uxJv
3e4i76p6hc208RECEy+c+KcvcDoFaUgB9AFqzvFMSJdh6jV9/IY8d9wQ5mU9toGQSHHbcUmL/sVY
3Ol0It0m61PQ4uM3SBmR+V2XR2+KS6fgxxCVXP9dbAKVfeab2Y/z6+VktOkeh2Mk3Pip/TufSrvU
Pbw+gvqtzyz1dx1j/I3cjpuLrYj2fxiLm9nkfvvJGJ19Bip9U1Ml9PZNYG0OSwBp9pozUazI1UIU
ff7BTvYZLuETYZJDgSfjnng8ja1BcmNB6t6b01fVjXAD87LIO/mdeJt9i51soKfRwrc3/f6ji+kk
8DImoY/OZwDl/njILCc6M/aQ1KqRSvlSE0msrnWwwsP5Rzt9Z8D5NJHYrFF0nPiNOFFbtdzT9Lea
HkV30eumd+VDcK0J3XCWqsBpno4farpiQ93Hi5fTaO59qhFzhZ7dif/EshEXsZ/KR3jI4eXYx9aG
kMH0Ugyus/YiPf1z/jFP0AYHRAonWjY0BGTqSYUmetJ8GkxVP4BMzZegTPJrblbDfREa7lVcet2f
XCW8MDS0/sogyfEn4Zfdwlxr09Hw9/Ozb8OTB+pw0K7AFJgdHUGq9G42yvpdCLXU1qMZuhjqkbZF
zmGFN8JVHKjak+JgjfpI3IcPKY6Q4l3SyTICM070lzrS3XAfq1qmLpylJwwGqi0op7AQ2XM5VuY/
TgSQQOtY6u84SYj71nDFiwLT6gnEu0yIxyXPuQc9wpFel9dFOHkFOFLR7kg2Jq0Oymz7sxyj/hdu
WE2/Xnh9U41yPHNE23LsYizHSkWSdfw5aKUd16026u9qWTvfAjpPT5pUULTqlS2+Y+qkkARYF451
ga0JMRJ0J8hhJS+i29WI5n2UEIUvF97n/OiYZgz7o0n9BMmFkuD4R1ktdWIbmdr7OKWlyELLPmQM
qmrw1u5xQDKXZuF0/fCBglHjIobyRJtLX3obFwZf6633EIK+f+Fhi0DqhJVAWfcr73tW5al6Y/kD
CfNx2NirjKP6HsU7NE+hJX/gfAsHOz9sMVbn38/pTAD9Tpd1LkASksVsJuw4Q9hHUM6fiPRmJTJd
2v1p2924VprvkrB8Pz/cfD8G6aW3DmeepcaFZI5VEt1ACHyme+8ehwBZFBENEfTf12Ve1ftOpO2V
0RFZfH7Q+eb1OSjyBBB+xLAgv8dv2xlqH9Yxg2YjlNVa+MaWlpdz6clMu2swG9v2stL2lUeKwfmR
v5hd9mhwbYBuqFJzvgxx2gUhHIr3Pmhh95zXpOv5YSCuDUwEVr295Jp3Mruoxg10ATj0c/My5woU
KiU1CMIwfOfDqZIL0WbpW4/hDO6UbdJdgGsJQj+MdumeKeffOONOmhPeLPKXE0BY00YN8+Ugeicr
luCLFLq3hy0hjhEm596/rlgGo7WJwpVSTKOEOH6beWnpLZYz0TvUimC4KOI6U9axAP1Ig1pZd+aA
TcD51/jF801qyYlWjNTlBFgSVhLSKG+Td0lo+K50bfs6GVN3PwZQWP+XoSDgctCgqbGmn/IX3EK+
PFJaNU/e/VgP1omjKRt8NfX0wooACBae62R5QgTBfI5hJi0JauHjwUAhQ01RyvQd9qJ/GUQ92hCa
UdthaJU7EgqWwJYvx0MMDvMFDAQX9+Px1BpWE8FQ2XsQSg8rtjwr6r2q9/LaK9OMsNvcEAvUyZNv
f3pEvoZpu4EfOscEI5+evBJZyTtJBf3BJa0AX9WQ6NAmgnCjVnp9Uxgy2gSUhUtF0xfLhuNFoMea
yhY5lyMMSOBCz1XJQmt6LIPhsGS7qujCgE53Yi40/L+YWwbjWsI+Ti0/t65KiaVJYlFl72MaiXWG
0HoNpbDftq4gRxDR7e78Qv1yPE5OWqcTl2w+sTgFNX6e9Nl7Q1DLDkAiWo24Sd9xcKW7imN+oR1w
Opn4j2nguvCjsdqbr52CpFivw4XzHSsm9b7wmmIFwDzcAeQvccdPS06KKKxLuDgjtALKmn0XWg6/
k2IpfvfQjhPtNJK0bsY2ifSVHh7sYSSUPVQLmFOt+G52ir+p2rFYaCGeTjA/ggYBpwcZiCBbxx8L
qCRmQUPGx0kC7VZGGfEdRir+WH0e7Son+1e2DiNh/Q6ZGtAAqGmOZ7uYLuW1QnJfNRgvVVPUO09w
cOWjRfySE27OL5/T1wk1jE4ssCRqKQzXjp+u0TFlEK7SvIvIcG8DdVQ2UegEe0O07/8+0mSFAMY7
ubrMu5UBgUNDrZTtu9vp+c2IW9W6w8F0k/hFuT0/1LQu/qp1oXWhqocdC4UB+0FKneOHGsYqtkIl
0T/wiza2uVbp60qzu0sNV+J9jkJojyOyt/K7IHxUyclbGH5uNvDf+BO5jB0PT9G58KqDstmRmaB9
IH0wjHVtF/rPGsOybep1ZHwOuXqjeu6z6ur2DgY3JBxzHDeGVY3f1TpZ2v5mW+/0a0BL6AFx26c+
mBti0rqFMq3V+oeutNaq8lwkGGbqinsUZ/a2cg37U4+rIUErlzwpplvF7E2QfcMnTGec7WKOnJo9
IcO6l4oPEuvImG+y8Sf2Y8oCIDS/Fv73iNMDUo+QuzGn8iU1IGaaauKjhvOz12KF9KzKSaoLvSz9
jTpIEsRDxd4PQz9+w638VvRRsw+seh9nXf4Af7r0FsqjuTiD3/QJ9XPecV+leJ++vL8qCLyasUNO
DPFBPPBLlSXuzofhvuGMfG6sEIczLTJ9zFHJ67svhgCZSNBAxPo/0s5rN24kC8NPRIA53JId1K3k
VrZvCMuhmHN++v2ovXGzDRHGYAHtADNAdRUrnPCHiaDm89OwOOL//yG8EPAjqESSP5//kKLMLCDk
if4bmGO4rZ3IPIQBVpkSdqjbz4da3tjzWIC+mC0FClgSy9Jui40p9kd6IFxJszHKgKJ93fWN+IY7
dX2Y6tmxrs79Tdo5+CdKGHzvQP28f/4rFuH3/COgf5OIo3WK3d4yyVOEnfcGiB2BP1HtHFvbORVV
b3duqbTlY1TpMn1XJOjXvvi8kOebHc4jK0yQQbgBg+J8oUcf94hYx4zdHbTwrrAkP7lFZbLz1FIa
f9cJatUGumDfBy3L4DMkSXkwBqn3WpjbJWpScnHsa5ptK9HlX64jfg+vNoVooFVw/s9/lxOj4+Ek
SHe7YFLlWzG0wcEYJaznY2tAJsYfjsNQ1p6F4+6uUwcc1q1avx6nTN1qtKtfPv88l/vRBohKPMZe
hEKxDK0b1enMRs4j4caGDlDG0f17PsrsjpevsVku7h9KLjh90dmgVjzvy/Op40XVS1JtYUwX4Sjg
gS4fHBQNUzwjPp/UxZ5jIAhB7DkoXxz3+d//cdqtvhwgf8qDcGU/neKt49e6ukmacCow/eK5R5U1
bcSxVfsiX7n+PgDDZxuPwYk55yonPRUu2vPB/dIM+mLS2Hg+VKtxh61OoF4HEIC/YBKItXZiWw0+
3zHASJwPStk5YskbvsGYmnIsVIU5m8fmY4P6JT5CqTsoxFWRK8FE0L/kqYRedFRGje6C6jXzbdU7
aEUaUYtliVkVQXY0IgnprrwNQUaiqDYSwysDIkSFi5SUE2JQqAn7Hcnc7C1IcekASWlVWrv1pwpf
8A0FqwluU6Ul4ds/f5fZdI0OF31lHZGN86Wh+l1qyYCoiWvyHhwyLFlvNR1zzSAosm8krcNbbduY
RX4+7MWbS6QDk2QGQVAKIOU5H7Yz8gSRlRR3bZjoRn3oS9RDvb6rNeU6KTorOcLr6q9FlBbptqRh
s/boL6JWi2SHKguVabqI8GiXKCGckpA31HstcBvQcdip6l1DzR3egezlTta+m7owVm7/i0kzpsZC
Q3Sn2M/9fz5pUO04qnQSY+pG/jOf5YGzznZoMvfOUUUKcm/ARNghErsmK/SX2ZIhICPJ0z9TRxY3
L6lcbDixSittrMIrqxFljII6vh4PuFPV+k1OxJ6u5AUXJ55+/ixrQoQOKQyCzPlsFaFjdUpRE8nY
UEftwIpNvI8rQ0H2oRcFSq6Sc1sBtlmzhfioBZ4dd7Iv8JozCxHUy4XWxWh1uZNq+JS4jdw1uMCT
+taVV7Sakrw2ZULXHYtNpbmyB5TdGs+ygRrdDGaYtbdW1hMK7Mj+J3WHxE58j40XuvJKpQKZT6W0
RbrVabCWmDW93a6opxnbHc7aytCOhfUzmK0wNjqhvHywNBLrwDPoL/rXTsNpVl0ps5TQjRupnrZ6
msrhnYlHibRJjBqN8QRAplh54JYPCtAtWqvsOv4AWF7ihmNifZkcTX3tnXZjqM8Omrjp+PhPJ3qG
ds5rTYY0xzf2B8z/jwteiTTQyd2gnYrIEZBkUtMzNcANbqVpVGgB9+MIi7b6bykL9KvPx14SeD4G
n3G5EJohUZtL9TIdx5q4rn31BDo7rNErdWK/9Gp76qrDCC5Oe6wBiu8Hq9DkW2Q7s1sH7cjEjRGK
uxbBZI9bYTS9sQ0kyUiJgLv+nkvHVldewcU5/PidvEEzgny+c5ZtPkUYk19kSO9UoyW/YCsfRR7k
qdZLJSnJNpVdhf/8WeY26RxNEHJRc5nvpD8+C0GerIDZV0+kOZO4b7Oxfg5UKRk3g9UpDbJmsvIV
l7tAHDSCmpfPP8wi0WS+M0f34y/NRiDr56OPUEzhkaM604LWRNtEMX5YvtF5UibrV1KZ2htUFZ1d
naBMW0vmtLIvLpcbugn9YgukHeySJWiKWerImkwaOIKw2XYwDVBjSOcDEIeKV9h6M61c8Yuj9jFh
/iCv/8GxX1a3sC5qHV/CscIPBeaCsaV3z1IO7sbTw1JdKaUtbtj/Dwa2jqY4i0xFbbG64ySrNGSM
UzMGvn03WI30W20KTPhMTR5uRzkOntKm+XcpIewb6cGjwEDXmFv+fFiWlNoBe+0kOVL8Lkk2urYN
pnO0RNR0TWr2b3OczSpo5SrObJRwPpiKSHLfUKQ9FbUqKjcaJEKqzpfv8X7iEQkQIdvkdTushIzL
RO1jbWdx2VmNhuxvKa0LNcqs1NzXT4WYHPx8dexlq7a1Cs8ItWGTZWn9swZfgTaqFG6zyRBbq3XU
r5+fn7//DIhKUMWAWYDmOp++lCPRP0iWfuo0ScGiQ4t3JmaE2GCITLpWmgCH9WgsfoxBaN/VZI7o
IYZrOjnLVH1eDJQ2AARCt+eeWLaHTKNs8tI2FT4CBbcDoOB82BedJpwt9y1GT10VmF9ozZoZckwx
EuJO30/zhRIkV8hnluO/9UXnH0RYoVD9U8hfqU+fL4te6VkSV7F+KlOwiXIVBrsGk4ltZDnxTeMX
1cq9fXmsUXeZI7c5RZw5OOfjBRFCU7HR+l+mEkkct6a5/yrD+3Kzygbv8vlHv7w0Zy8tJkalZkZo
LLa848eBVKhFfFKGImvvmyqatD2abd1GM6WAcNgOqVNlQVl+Nc0peXPkDv+FlZjh8txBQZn1M+A6
0QFZYogabTQkOK/5KW/r9J3f0yKf0muVB7/fnva+L9Tr2O//sRE5y2Oht0g5jk9MNe6jkPXHc0Xn
uetEX1N7G6oh2zk1TrRQ3wylKepdgT3PyjQvXggdlilaR8g6Q6yi+XL+YXO8ZscpVP1THlOUPDRa
mz3pBeRDxPtF3WxjfZj+jfzJFBmSBSXJB6FyIY2W4U6LYwA1l9poivaQO0a4LxPLyTaFkQ39XobK
F6+kW8sSx8egxH4I9oDkp8axuLMDM6HCkafiIVFUYcLxk7PqDd8Ae3oa6kGPNlWtOCj4lE5CCByi
eDk6ApdXrCTT4VBCYygRtjDh6/3jXgcMAiruQ0qDw7UMT5xgNAqUVpxTajXtc1z16RsWBDYq+HVY
6/ddGcvfyz5ok1PWpdkWoY21CshfdgCgAloK9PqRt1wC2DolLXNtHMVDF0n9URWh+tXPyeftphKx
FyuJ0Ff23CINnL8FTDI2+NzJICVbnO/Bx7N2ptyfsPycJPgUSXpICtvmNA9O68b2VOibABxG7JHo
YNz4+ZJf3GU6RXeawzODhD7A8u5MlK6JB/wfHoKy8aNdH1vJvi5gVu6NrlzrpF7O1eTaZJ4U2ZG1
XbZPOq0JM78v44dIkppDQSHgaTJK7ZvQjTcHJ5Md5k85MnOpA9Lm83levp3zN6W8ADKRwvqF7p6W
4xJn4WX1ECHV/oIznb5Xxlw+NL1UfTUDI8dhJQy9xpeohMJJ+j3gpbBy2P9y8GbLOtDXSJcSTCwz
k8zEcR6vUOuk0WrEUKfQYFWHg5CMezsZUbDF15PoJUTpFad7vOL8K9jF8eAqNGAzb1QD9abq1Wla
KXp/FFv/SJLZhdAIaNqRFVKNuwhwsiZXKT7EDlEcT/u2USSj3OARY3VuUsljiG2tPfrIaQi5vbZN
mHoeJu81ZLVKiCsbO3EcKKLej8Bo2RGeKPmQvsoj2hVHVMMkHWOKEeO2CC7DrrWc4TfGPt0XdML0
6aEvuQI935TpcqMUE72vfPkZDLScGzA8kJQUdnnGFrddFMWTYkF0O3UIFlfbUGiWZ2Ihd2i4ZlBy
DQUOtYqOuDDwyOtkVMc95bb4xoIIvnLaLt5RlnnuLtGxRKiMAtv5A9Py7Fgmep4nsNtGeoVTs3gR
plJZ21ruReemtp0JbGar6PHzRfjLwDxqFLWhcZCLLOGdJtpmuc8VdHKMSkGnRU3EW4iDTreHhTF4
kDy6p0AE0lo1/fJ6mTsKFg+4CqcC7Nr5hLkItAjHaipLzVzqkUel9PA3KxXXUIZopdl+GZkC16Oy
C46AasslLcYuqibrsLx8aJNE/Ap8q473TRdpzX0v9Y6xHc0ar+AsMqXmJm3qIH/E70MqYDrGpUZj
HkjX58v+t1tn7iNyf89uZEidnc9fEqLRy84MHqjlWs8Fr/ldm4PRB7QDXBBnztJNk3g4pKkOhm2S
usHtjaDZf/4zPtgdiyPwIdw8l2UA1y5hD20ZYCnQCOeEyFtWHPRQgneKczDShC0d4WkL1B5OMdqq
FR4/nWW8CaPGk6eYcX3AJNAWePa1sfGhHSfjrwEdgmBvO6V1D54iBZIZBKmbdHJXInQ0ZI8jtr+G
Z+uj0dxhHIG+QKun4nYSQfLLagk8wPVl2k3ltEO3E7EWhY+2HLaIKcAExU3IwOFhU9gxzod0rXzz
qChVsjVaEVa7oJBAvPllZCt7I2+kfZugiOAaPsawSErKvrNBmx2+RKQE5VWFncDgxtGoRR7VVnVW
K6hre8eOrQMabmOsXLdOH1GON8bsSzlG3XjTIB7Xb6jXB+WRWrusfdeMRB+PdaOr43ZwBhM6WWDn
OKeFJSIUOW9Y4WSK40J9CZ8//3gfWd3y4wGn5+WAXYapnHa+h7o2ByVbmv6p0bPx55j15bQPbMk0
NxquXrqXYy7cusPYxFwgtZ227ypPmXDbyEmTXVw3VedWXdnc6XiICbez8/YHVkll6MU+EM6VK+4D
VL34uRQgbFBnc8LATz7/uWGGGI4iHOkUTFnabUSbaVh9CwSwGNsIgutO7ZLyXjS1bO8l4AgV7vE9
mQzSEZ3uFph3kVRVvQZlSBpaWd+ytdurNqnpgU29prxPvsw+0BK5+K70UfxopXKkbzGikoeN0mCO
sc0nNb03ClB1W9ChBgPXqDW6+FqpJbu8i3X+TxmItErWy4VKN5bbRktX1X7n6G25GDA7yREV2ne8
/eeLIc8I2SJ0/FOYUpT7zkOHIzboWB5St2rGQn/LMoxUXbsfM/nOAmx8dEJZyo+Yz8m94QGML445
VZ+1HPYy0AXmgICcTuIM8HLJtTEbS8/NUUPFJCid6h7Jl+lrpFddeAfX1bhCHbleeYcvR6QaS9mN
wB6dLIiL50sRDFpT5LGTPoSiVmW85lUCmtTqKlfU46kf83+kKxPTWDNliusOBwNq0fMP+iN7VIMK
iLdfFw+p2dtXvID4ho9tEv4s/KpS9nLtF/VKifHymQWEBPebd/xvledESKkDqrR4oHdXG66eWl/r
RJsUr02zyNPaFAWhSkJn/fMr4qJGwExpr0CpQHqMc7cIK9J8kIBqW9lD75S+dRfiEkgL0hnKnwZG
t48DuoWTg8Nfp9nuZEgdAhWG2lat+/nP+MsX5sSTvc1cbXLLxWPfWV2oVkQwD7hV4KBey8aW+zD4
akKcQ2MzL1bC6b+MB0UU8Xp11gEByXv+gZtB9BKGA9VDjpf9Ps39b06GFRM+aPU+DLLg4fPp/eUx
Z2pQtdk28GTAw5+Pl6GN34+jVj742OYqu2gMbMW1Mc30CZK1cVcRbwRbYhxFvcZkTedR6vIkfFCG
vlmDT/xt7sAUuB7p1NPcWnxyGbVuDI276kH4fr8X6lTcaLGiTdgT5PdpiN7Mysf9ALmfX2WAQYGq
IPkyq8gsZ19Hke5Qn88ezFCv840fyMY7BbLBuZoKi1p6VCF6hnmwYGgZw/vQJWfO72XcbDKXeLdv
PDUqbewc5QzEkYlF+D53MFZy0YCNSbFLDeG8WmRy5sntpDXEDA76Sr7dal8BhcfdLqjkLHB7G2vE
DaoAtfHFGSx95QH7yxlm/1Lhc1Bx4DjNIe0f14ajR5I2mE3yUFZt8iQHoDwSOn0MqPXHopjiA+/e
YWVrzZff+eLSDiH/mkNFyIHLkmKqJmZW+ZP1oOM+9cDnrDaWinJm2Vfq3pTq6FUNomYXOC0rLYRZ
HEtFkVTPl5wWwn6gjP98tugSqSgu8GbNFk+L/TU6TWjVkAMeRKjEmVuNprFNSwANW2Wy1Zsixm9l
ZeEvt/RcTobNQQNjFrNcBA5BWPRx1MXWQ9JFmYQPKDZjLML4HEZyrHhOUw0rodVldjJzSJB6mwt+
VGDme/WPT93j7A3PhxFjf5q+BmGje8k0heCsy6zbfv6JEexZfmMgfTRc5/ePa+tCGtQ34pIgL3C4
pa2p/R7oTd2Z2EImSfROGaYe6p2Ygq7DWakJ1d2QIY868G1boT9zshPnDdcTqZZdTlQ5XuOOJWH2
69dRcmXkZiL/4rzVJtLsUQcVJ+5t8b2BvYVJmj+FhhdNuVldDUEmjoMcVdGNbDfEW7h+DgckRHr9
STSa0O9mt8DYLYxENCyEErXadwpUhkJMoiKcnbqdRed8A7BAGo+YSKu3qoAW3HoYC8iYxKLropJR
jo76LJGj8RAUwYCRlNVNuwQYRuoZqebvMG+veteQgbS7UuRbr1andXdzQB9fVWYE9A9gaANimcrv
puc8QgcrhWO7QpLx6PJ6R8/k57bUUHKICTl9r+ir6WRLkLK2ieF074EuRenGNnL5Pm16+VEZDGVE
bQx+kn+Iorzwb8xA2CpBvGKcUtuv4SuoifJqZHENRSNX/C9RPvT6JgUtVG1yrVF/EY8a2kvGMcyv
c2GAw+riqXyfgqL6XrWUz/atrNTXnGdJciMIqoiwx/kYPlU5DVetb5O3Kk3LU6iLcvToI/kPiNIa
L3iAxQjTd5TpNnmZ1Nc4f4GdDsvBejDxmX3xRd89xVbs/+hiR0lcqu9ZekCnR7wVTur8ojSp+Fur
wdX0Mctpc3qIpGJbnOS4JHsYyzfJXaZ1fn8XyX3+biE6N3oQfCj/lpoTYFKbYJHtBq06ij2yOUqx
CdFXbfZlnNXv01hU9nWgBFHpGpKthq45hA4I8qwQ+q09+Y1zQn8HcK4kp+Y1Igb9M+XOPNrVupOh
Rs/77VUmvtK8CkEXemM4lidzyppma1iOaNwIhm1BcjZfAJYDCs2Vpdb5Boc0/94WKvJpTCrYTKi9
t9up94Mjuomp6uq93PaPI3obHVD+ehy2lR+XvwofRBHhntxPXu5bbfLc0j1UcfXNcWoFdqhYT75d
+e89sgTSY0thu7u25VgqPato/WAfoGOQUJAZO2SawCNNXlGkso66NIRKtjndtu9VQzvEA6Ukp9tI
IqLieIlidMOwUYZNS7s930VDAJwKvhaIr3CWhfLA4AeBa6qd8tZlWPN+VYpSV+8F5orto8byv1HB
ybt3PbAcnFAwy1XzQyCS/kbulCr/Jnpsu0+0Yif8FHooh1tJdLX1o61F1P+ug1A372qsmqZdqqfZ
6Bam3RxzOUSRekqmQuMToZxpxLWDZKlfGdexqOThuk06iYgc7cfBg4tO1rTxsba+m/DoSo/8h8m2
wQ16MD1MgChPJsRKszchscIV5GElfEmNOPAmumMAhaeyJ9ZsGtg/yayx6hoiBZM/TkhRP2D3InK+
b1zbGymV685rqrK/r6ZpUg6kP9Le7CLD2aM9mUebRpgaltvtGHa7zGni9FotkxGfPGHX4mBOzjg9
dXrhVHfM18+foZINZJNJhYWLUqrmF71pUGrVwT3/aiSczleeyouAgVd7hhKCnKTtfkGd1iiXQH7q
xwdZqMbJxyMrdrlcMC3poDgf9UlXwr2f+PEaoOHi+aJRZUOhBbyLjOcFNBSZH2F3JHgPZpJJP+Nc
PEEqC8KNqviAuT9/vi4eZxDK4F3JZMGMIcS8TGTh/gkj0eyHLOvyXV5M6XtAalO6/mgYD2qzKu53
GW3TkIARMM9Mm6VRFtnERGUpMUsV53PMCLdoCsl3IYSkn21gKndKVQ9H2ay1vTIZ3Qi4p/VLd+j0
t8+nvcysaHIDWaF2ya1OadyZl+WPCCGky5kGuZU+qqOWq65W0AVT2jx8l/Ik2lXIAkQcKqMabpuq
nzWegdav1BAvVx4KOfEQ2AMK86Dnzn9CmitRBKQreVSKtvR3ILeGX1LS0qWIKx7eY0BTYCWfvCyk
GpB4ZhGCmR855zvnYypS0dY6t8RDrYW5mxi4kkc4edyWdUlsAPe0uOuzIrY3I9Kr70XuZy7l7hEg
mU6x91/jQs7XTIUh1yEYRWH7/MdEvk7FUEVa0caozIP813hYVACvlY3GOjmNJFbgHn85V/QAye/A
CoEqWNJ9s1C2pqTVxgejSCa3h8h9lWpx/zI2ub9mtbm8POYNRoOfcgiIPPC1ixzWjGwJ7xKRP7bG
rFzhaEgeWQoCsPeOFTU3QVtVX2hApr8+39fzpvkz32BYdJzpOsLBpzYtL8J7ANDdWFVq8Wg3verf
+1nGfuIg1q+TFoh9IbpcbNKMfOtWw+/+9fPRlws8j87BljnYwN/o+Z5/UaI7vytwCXqkCISZaZrl
1ilO1O5gogm2RqpZnh9Yd5S4YMYRkc/a/Isg35riSDPj2HpU+0YePGpTgQtuEXoBfTT1XRcFzP3P
53fRTqOVT1r+wUljmYFunE8QV/Q+DyqnfEoRBeJwpJBqNDc1M8QnqAGl4gp0ZK+85Ei82RviefjG
AGa091yotD4rfBxGb6hja9qSZ8udK4bIjnY+i3RjaL7JA6sJqfaC1B5uybA7ZwdhFsfYXOv77qcs
ieF11G3la9IOg/n4+ewutyyTm4mGpN8zvHJxMbeRH/bkMs1TI4b0YcYq3lTkB0icD6MnDbV5PYRx
8PvzQS9AnQxIBwlWAugvbsIlNiBthV1MdpY/pbJTFah0+qnwWisU18JoLeMQGMmwsbsoFbt0rAzr
aCtFd1XUUqXtMYbsClcx27HYk84OV85IlHOljlIzPHz+O+ca0PnBmi28uKhmReAZU37+5UMDQExc
1urjWGUFhn7USpq9ljTqyqV4eYQYx2FZycEpNS75gUqDjg9UNfWxK+to3GWT9dMAcRZ6SifT5Pj3
SXEZMh9SWA7v8rymcaHXKPA+SpkUbmiwZcHBmrRyXHl3/japP8dZLF5ro3Ldw/N7JBcobZD34BDc
rKtHf0PXByDZ59P623DQq5DsI4u4bHoXQ2UVgz1pjyHdb0K2Irw2jBChpCDO1mqjl/uCwjf2wfO9
y5BL6EMYZY0VhCqZBiZVX3up8E23o6r5/K9Toqo/27TP5xPtl8VzUpayWkX0kJ/EgDwIoUoz8WzS
a/PCqFLfPx/s4hGhFsijBaQDSRJClMXNCieiVewyDp+0PG6rTZBmzjuJH8aZdquPN6DEwicjjIrf
sz7AmvD2xS00Dw4AEWlCur681+cHDbCANsXUI57ImsLMddQ61TZZCIEi8rFm2DcohR8UBHYP/z5p
JB6JgAHDXYqwhHZmhLVVoWmH6jqtHKzpt5nViqcpmoonNMlJ6/tWNtFPNkrznx8zAAyUUUCMQRoB
c7u4e60JCItWlMlTGlEs1XqMMKwhk77rdVkc2qBeq8ldHJF5PEJrNi3gXmRgzlcZbKcfpMAKn1Bi
taVj0CtpgeS6n4CeibNxTSXj4pRoyEcAvcLMBCEJaG/nwyGGaKmEXt3TVAmESBGp1386UzGsHPwL
E0Sa8TPabg4sofvC+zkfR9fRqUjKdHyyQ8oj31KgtNZmKm0RbaKqa29N+Jfmldqajr/VaFxRY+3N
siz3meGMx8QKjcRNzL6ervzQaMxNYxSjvY07bEoCsl4M+I6lWSbVk20HxVUuo77kgsduUy/uJrzH
KlQXa9VtMjL6Zq/GSUiJpsjMWSU9+h6ENZZVn2/biw+JtiQvxqwqMYMklr2SikgOr5CgfZpMyQKN
MVhvymgH+9Jsq5V8+HIog0iWDTNHeJeYh35SRW8Q/jxhANk8BUHsqF4f1g+oxxjt7vNpXUZaHz6q
8gzNAd1Fqfr8S4K3DUkd1eoJ4Woj2PtDnVxZPdLmnu6HTfXbkZuonvEtk7EPtLZ4BPE/UTefBood
ChYfObDdaQqyjVxb0mmU01KF2lkPgAY6gUhDpIvpRyRsOhG12aq/DaK1K3oHY7FDer7W3UgK6vK+
xEY4XcGzXNyvsyuzQ8hKDkqYfJH50Y+NQzNtnxSr7jpPwdMb29Wi/TKoVf46qlax1TWETyKqzivb
ZV62szBm/nrILXMSqZBfROiKk5bCL8f2CQMldfSUpKBxrg+p3npVKJf1Pg3EtKZlfXGlz6eR5iHE
IQ4oQKnzb9mWNo9koTZPSqm0w16iowkmpYgwBSZc6+8yPNB3SR3/81PCuLQPNXIwYlowMufjVhWq
AiFObk8qLLHJ5avKR+QLcbSY/K8d+XFI7KiuVVQujskcHaIrRbtWtojgFsFOFwxV1Bi+9JS11DTd
zAHG4Tod5gk7v7eSVXmQ+Wk4+6SMB3gEx2keD671xSzBGoFqy8bgeQSrfh2WtKKVoI9uqPTdhlW+
xzJEua+jur6jUGdctUz5rqz6emVnLT7yDJg/o5/Nm/6Pikrc9g0N8UB91R4l15fArbjhvbPCNlxs
34tBFjsJIkSCVpxQXxEgcTXFE9KxCg/2f5zLcklNC2NR4tJ5LuLKepAfx8PaTOZf+sdXW85kWQWj
xWAUKkSiV9XyghulcaVxY/6g0vesPnx+lS5um4uRFm9viRGqJVeMpNzHR7Nwja1xGxzt6r99/w92
9h/fX8WxJsc9Tn31bykqbeTH/qB8+XwmK1tsiXYLex0Urx+qr1B4PX3ju8FWWnl3lLUx5tP9xzQg
CYTEYUyj/F7elftdiHeO2z53uM38DCU3fHMOYiMdGtola7peS8fbiy+1ePPSUCrjpmd+kdhX+lXt
g6P5ItcN0BLjqEBCSow7w94K7aBokguS1y3lgyRfT/WO37yB2GibT0nk1thkfr7yizvt4pfNq/bH
qshY0ETJwB4KrPe0P9XZ17Z6/HyIvx4IiMQKEEm6t0tEqUqDqidoY//E7lN6VL4538RG7PKrz4f5
6/f9Y5jFacjHiPZWzDD57/gq/zG+SYdx/9+GWDwAklmAOEN087Xdiu28TWnVbP7bEIvwvdEwRZ2S
eYhjcSOO6qE8xGsnYfGu/P+b/7FSi5NQBXphVTpjKPeZ43Y3KIuPlLDe8YtvNS/+Kb//tzktdn8t
HFlqUnZ//nu6ll60Y7Zf+/hLbdKLOS32sRUr1Bsi5uR/K27Uff7N/AJsbzh21a55CZ51goS34Pa/
zWvxMDZxPlRByJgjVbRXs9xIhec8mc//bZTFy0i7NoHVw+r12+Hq/5tOO3w+xPwBLp4s6A2gHBQq
y0vWFgHIhNR8rL5a1ZHWqq0/Gv3kav3X/zbMYm/LQEqTaGKYItg6xj6KAed4ob5ySJetEKBeM9yJ
KJjkCb3upU1OY1XtUCXy9NWp7SBzlXBoTz4xcYfZKfaquzyD4riz7Di8ovYJbZs+XPMbILVO2JH1
zvd/mzXRG2WP2YpBna+/paTx2A+VFjW+8tWGsu7G8pDdV2gnbEAIay4CJcNKJLXIyJn+bOlOdQfG
CkXXpcfWRDvXhBcSfBNG6uiuH4UJqBzfWhMMWL4cQNkIgVGIgA1PWXlZuGoHPxKRrhJv16pdBh6K
7a18BII92Qod+bwut/+6kIi9zznjTMCf3cPOn6oE04VQVEnxTStTw+PcZbJnS03uWsbUuCQdxRqT
c/mkoKjCkzVrnGHdTMd4cfQa9I5QENfC77UqhddTEIf3piT7t4Yz2fdTPuU3CbYzK93Di+83E00U
m0WF8kRRZfHIpKCkB8g54rtP6WVL9z7fiyj6x2o0BflZ3oP8ghSKZviyLCUVtgWCW8m+V8BvCm8c
uvzRIa3S9wglpysvzuWUSNZm1CNAOSqAy/6DXcCwslM1/V6YWQuHwFZPWWmsLdwyHGaxADnOgoo0
jQAPLxZO9qe+lkDlP6MTW+wLiSyps0Llyhpnq/jQHPFBEJTfECsonj7fmsvWNwQ1KCwAEGc2KgdP
WewUQ07iUgKa9FwGPAmYNQ529d0aZKxPsjxoTVdBGiLELWTCh/KparMMFKUpRCz9ihP+s5UF/6D3
/nmjz8hEmgwfLWj+YWlSwlPoW1Wii5dGkqIWM+u4trK90TadOKWYT1vXEG90ZUMJA/6I0E0CAVln
5z1W+AUXv3Spbkffq5swjBvXBNZhgr9ParM+pmptFBtEUBrIViPY0exq1OtIH7zP13T5KM11RYyD
4eLwB2za4riXMAthTsT689iZ0h0+F+F43aEv+lrZqdLtqk7Ny3QlGr448JRpkVPCSxgXlEs8NHAn
O7DN1H4uFBYNKSzfhRBnHaUs1A7+ZJa3em6VK6/vvDfOv9XMLqPyP/unylT9zu81+pox8OTcfy7U
bjK3VaTXyTasag2X07axrX0ChWI8hGknZ6gHTIPYqxOFtZW5Xx4fGv60COFjcRrpr5z/jG5OwXRM
Qp/B+2Rw/KTG0QAr4SN6CJoSObupQuVpm8vTaG3zsjD80+cf/OJBYSlnjUOUEuYW2VJwSI4AIoay
mr9MMe1YROWiYdgZpQ9IIWtNsXYpXQzHWoOTYHPNTTmwCufztUVlRRAL45dkShKUgOoMD1cpwhjV
jVn3lRviYnVR1kEAguhqZpJS+jwfrYcPL4yglZ6poo0nsAqtVyRatoe427v2hOLQmETDBhkne+W7
Xt5NM30RFMbH/yD0LQ4S2kUGDudJ9aIFlXRXpY5zo3eRc5ePML6YtH6txal6Unw9uNOV4LeqNOlK
THZxrnjNZr4yLSeDf1h63jlGGuuSKInEeWgiNw21eDsjBH/2vZEd9VJ8DWEprMQLyyWHOUfhDBVv
YiAch5aq04bez9FEa7xURZ59qRHnPPWAZrvTmLbT7161aAOkxlRGd34w+Wvtw4vREUanBDyPz8Jf
MDwy+qFxZ/fDi5lb9o2fIE71Xheqk3ihFlWQ19CjTvc8Tf0+H2FK/etX/xAo4ilEGo6/BBPnG87v
BIJYZji+9CRGihdEqn3MYruNj1qXAEPMcV+5y2oAJVFZm8esG8N3LfcHY+V2W17j8++wqYjD+aBO
zE48/x2SofTO2JbyS1k3/ugSIBTVvlebpDo0jhBoY7dpsVKGvxwT6wxYDwxL640r5XzMdkjlStLV
4sWhDbBpAFvcT6Xzw05jaYNOdbvyUi13N0ANE8oYIi8oGtNnXNwksdFMal0X1Us0YXkddE1/iz31
tJMcR6huyUZ34wC9mc+vy/kD/vlsgEGaKS3wktldvPWLYy1iQyvwfDFe0LzA1WYcjOjV0Edt7U38
2zgcHgsiGMgneLrni5m2vR1WONdzT3ZSeJx8KbG8FOHZNV2F5YXMhOjxcRcTo3FPLpW36+Z/nJ3X
btzItoafiABzuCU7KDmMZLXkuSFs2cOcY/Hpz1feN2620ITOBmZjAA9cXcUKK/xBeEaeD9opyubO
z7Sw2kMc0f1YDbOPXg1yKCJ6F6AeGvhrtJw3YP4HDF87WaVRPRhL69wPkxki2MkWxU8HCGtcLT/z
0dvik19uTYCRNEphE9BCQAfnfDW1znPybtDVU9RFzqHMW0el8QiL3G8y2/4G4az/9/o+eWdEmiWc
ArYoAaEll/2vCh8NZzXrRjU6OXHWHULb6Q+eVnp7F4Nu38EScKOZeHEaJBVH0rlRycCwft0Rhg00
FqIcllNa6fmxFZSUSgwqArSuutuoUO19XQ2v1+d4sUd1Xld466Z8ziFtrjol2phhodqWyymrPOVL
lhvmwehEtbFr3h3FpUVKW1YFM7S6ysLIyeIBfMYJImq/E01u+tDH5o0Lk8bO+mRTJGCDQgsEZYjv
0iqRscZyGTB7Tp5RtlD6+7AVMN5to2qyn7PdJPBJ4gx/H8tHSr3xUh8ydly+Lu1oQeFKFSgCv9Dq
7cSNPeVuFHDXxkXop+Vcd0GObLj3kzaII4CFYiccvhpeGkIDV2J7aj0f2PCg8ETPaBMFBrD94ktn
VEDI/HLuevuIHOpAkStFokQDdd7GVgbavm/EHMyOUxf3UR0WFi4Ei0HV99h1bJI4SPvFsKm0u0lv
34oFenvn4y6au4gHt8WISquRm/VIEyt3KgXUeaU3mu3HeHxkDlVJlKX9EQJF8eClkzd/hl9ttNMu
K9K5yfZW07nZveyWV69JqlcogzRgd9JbN+tNVDgmWw2TAsOZWQBPqjU9RBESoGbRKL6u1zmsXc2o
RvIcpQcGgptS09xS1dDSlyWlc1v6cYjnsg6ZuY5txG2omDk3hWqJ5UvfhX17JKtzs/8QIve0miyz
GZUvoSUGSp5t1wI7nlEqecMVrCz3CWp+GqrACN7zN818w7uJFyQ8kHjb6X/V3GfqocGXfgqsZhnt
k7F4beMbVqYXB/hPi/rVjcy4f9Cj3EKNoDPqIYsA98dlvzfTXsMI3DGzIf/cayGqCv48ZCK9QTLP
UW6iyOjHRxOt5OJ7MnPf773Zy62vWTv03ndVpcgyB1paYCQd4LtlGi2bpKyiW01Xqt953dQxvFB9
TvYoYUxQfiI3t46eVyrqTugQop7qSenKoyDUjY81NXlxG9t1Pu7q2QjT3VjGUbdzXCUygymc8uke
pkxrHlU836egbYy+2plATdu7lFfXfcpcZXBfRSi8dgnSERHk/azkVRQk7RBbR+zHixjxAdsd0Qew
4bBabgeXKV9cKPSCvzvZjRqqxUjxJGkcAfHBqMMRvg7BOGvZ7Jma7EeQH0rte6HXi68KEpLLHd2o
CA2KcdCT76PemdZxCl2nf17G3Cjum4jmtpSBmJYfUaqZxT7qawjDBHWdsKBvFfBwvsVmk6IbYRux
7e5Np+4hGfSVaRzQCXKKT1gFmNKa0aZfbcKotjq1xJVJQOb0QWMloW/kYQdMQk/c6XYma81v0mb0
1P1gGsA44V0t9e+GND+7Hfh7ra/C1RpLDRLXEgit65OToA/fwVVHf8AUVVBnDooJgZqDxf8uUqLi
YsenMxLH7xenqj/XEFh64edJOIb/NvykAp1zUyShtcs7ExvpqUFM+4c5znOIuZQR9eJQlFwEn9IM
cOdtp42JawcVkjD9HIyi9JbfquJoleYnZZQult86YB6LQCsjRbtBKqwtf5WI6Sb9TaanrMROb8iF
fsHIdlHlwz3L+3n9pbh4DcFGAEdFt5Y8jBrpKpphGinIgVz5puVd6foGUFwjyFvoAHaecNWoZZ1s
PIjruAYMpk4IjFAP6EApu3j+AKP6jFx0qxTf09hp+h3Ka157GBRkCN/sWbWc/67PcJ14SEk9ohoK
s9SbMdxZvYVlqlEda7OW4SbPCwbU9OLfIJVL9z4DKTXe6VnqjCWffOm7Y6xbs/b9+i+4mDDoDNRc
ALvyKkOelO/oXxEHcn91zZWTv9Sakb14sRH/mlW3+0c3G+iRHx7rjys90rEIpbrrN9noem8SvZO+
DHnq3FS1Nes7qtH96MdF4zYbkf7F2oK+J4+m2I0IFxW21e7RTaHYM9ftC6pP3hwggg43NLb6r1NS
FEdDKfXvBLiZvqudvHq5PtOLvgYuJpQQJA4EZDzJxir8SEyLkgzx4YuIp/BbbcMQzA9Y2sUmbhCK
CGE9R3nmBQqP51vVCrDevoF3zuAE+mLO2j+jEyrzRrV6jfImxULJADauhwgV2229JF2R4O4HHe2U
TNloJMfYQisZyR6XmOQrt9U854deUFyglJMuDlXENG7d16h0CqTZuxHSZNCFao6GuteULtJUposm
wA7xL24Xo57U/KPnkWyYWj66TTg4o825Oo+eUonICEv9de60yj4WTpPpN1PtEQMRG8VbucZF/YWo
FCderClASqFha8lN9ddxSBp2YiIs9bVIF9P4TNFdn3eha3T1IZmbApGlKeJ6OOq60qegDrmCoq9R
bU3GAVR8ah+v76OLPQypgjBZRbqQJ5SfdP5zZgDHSBw5ySuCy85eQ8sICXU8YqxU63Y6dOZDiMQb
hJ2s3OhMXdwLtIvg55MXcBPy76u4lo+vJLVbxK8kZESaxhLH4X0desj9jPDltsB466seKUoCaOn9
g1wuvapVWg6DuFsKgt5XMLjZLXDEBLaKpzwmcZ/e2oOefxDEIiWK0f3kuucaouCxWthS0do+zOfu
Fah/mO4LeyxOfVKE7a5vKqTjusVqa98oQvNj7CeICyQ/UrpHnj/kVFcTnWjeyqt+frXw2EjvmtRT
yk9xUi7pzilTSMzXN9A7G1o+aZJlByLXRp/qfAeVtMWKaZzaVwUlAvVbguEMvjtgAat7VURmekdt
QBVBNVsEGLhC9PMu7j0oxG6VZFvlicuvzD0sCweUXqgfr83Piqxw42yc4ldpV7ATlh3edsbn1jGC
iGrWzfWpX+5g8gos7KgZw25jxPOZz6EeQzoX3qsr2ua5qifta1rbQ05MhRb/9bEuAEt8SYCkADop
n7GQ65mFdtl7YH2V16IvIzIqx1KcLgng73n0P6s6LwSyp4lTPFjZoCpB02Cce6obmngPtSGFzGj7
6G7V0wM2KlM71CQg6kMm6ji/KwCpidfBI3x/jmd3err+41cLhZiOKtvd6F9RAaBwtNoiC7r56GT2
1eM0pAYy+m5+03sqUXg4b2mjroZCNZ63UErYYDDq0fpePYt9VDRg7FXthQ6RE9+x9ZrvUETsGPve
zN4SPL0cDdVFCNIeHGrZJJF//tdlbhSt2tkA7F9MJbNeYoSi/NhWrH1T1+7GOZNr9HeBj/YsQ9Ho
lroe8CVWgZywhKm2oW1JywNkdI062qFd1t0UebPslkgCmdk1t7zq6T5azOqjzyTDA2WmXSvrm3hE
ns90sIAiZUnjvoQkOgmtKK/MiDD6mBQ/Ur0tuPvFOcZ5jguUJgG6llQbVws7GEpPLUlV3lxr6KH7
I4eQDlGEOHTY4SBSphvgnfV47BqQwzTA6exTJV6j0rIk9IQ3qfrPEb65647RXZvZw7epKl5ItcaN
p+9iNHoeshWAjSgu8qj/nC9m3aEnRLNifnN6lYb+0qo9ejGVlxzBhCf1XlTutFVqXJerpESoTAKk
WxMX9prAlI89BOdsUd88Lyy/IjFY3g9wgnfXT/o7M6PsLZ3BZUBxweqJcjcpTYT13pQhHE/WaM37
3uvyXSV9G3xdaX5fH299AOG0c7Xw1spmAmCX1RU8LKhk1XWYvYnGVv3Gi/P9OAo0TtJm+fBHo33D
R+O4U5cmWjz/aFKE1yO97t/K2W6Par1MR3KeTzXx6Sc0E8cPpjJkbNLyhLgU1BKygavhiJHTRtiL
+DlPExrls9sfIjPKA7uyyw++YxD1+d6spGwdELSstuOcZmbG4s5vnTNUSBMWy22i6NFDXNTz6fr3
utgffCiXEAzbKF3Sr1bRb1jrtjAWa3gTvZe/uliYu5GT1HiJ9PFNG9kbr6YMsv6+NLHJ4XhRNqXQ
zTu93vSWugB8wJDpLXJq59VKVYvi3IxUq98O8K72WFCDo5V4puiD9yXdTRx76bdx5HiO1m1Wc6pV
Ad21ePMqHlSfIDGEWLQswTyOmyqtl6vKfSKJfEisy6aJ/PO/nqHWbkYTzqzgPrG9mwiprf8cjG5e
3Dy0noeo2rq/LhDM8FVp4BL9sL6UF9azo3YW53hqKT/xfnfnnza4ueVWcdIk1AI3b8MSe7VFZLW+
X1qp+F7PyVwHZZNU8a0IYY+r/piwGf16cPti14+SX+mn1lSm/X3Ku6D7moqQyODjMBtiSTCYZuqA
1ckTT/HVsR3ozODQXo/fPrY/JchEytERP1CbMdfodrXTikLYZfSfCDXxWFEavck9tCVn3c6+W5r4
IIWVtpb0byJep0GJTMU6S1CHWgn1pjX+DaslDQCczL7SLtkxo622lZuvXwB4KpQJXAle40ZB8OR8
l1QJZ8Ak0/6ph+Zo/65VLxWDH4loUPLdEFGjQL+qoT6to90ivAA1QAM3taThqY6R7xrnEq6/kqRG
uusAipkPi2ciQsj166KzcP1DXNQ3YC4R8sg6gkoHBwzX+a/l5YzHPKzzN1Tk+um33lRDuCvFmMHQ
6ygSK3sj7tTs9xgpSM3NvdlH/0Rq31DRzIiQo2PJc19sxSWrC4VaD3ElMRALCA2Pu/n8VyFSq4Rh
rfWPlaLMO92AuC/yPr9F2GTA+ydxKKHF3n5jLeSX+esa+zMqvCqsRckyMHdbjVrg0RLaudU/6o5b
Htx0im/y0mvuKrQJgtaaxnsCiPGALLAe2HCIvlRhuIV2X90x8jeAgpJEXdTkdO6a85kP7tJioOI1
j6i81WnQ47LlBsUg3KPTdu7nHmPXLVu5dxaboiFcXZBIskW7GhJw8FTPldY8ZoMwvpbTXB+VMZtf
48jrd+hULrdLaOrH64v97qBALWnpgZSgSnM+TyUBeYSoU/tYpBCQEW/Ij6rWJJ8UpO8DVzYSpAPQ
xheWj/nqA2PeSw0EtC6bfa2t2lhIX1tO3z1WWdkGFq11RJrGZYd1n7Lx2K8P1p8PSTiBwgHQaN7h
VWCRp0pL+0RvH+NKscvbgfqE6pd5ZYb36G910aHEx4ymke6m2iP6cabYxSGsdB/BOL33tVaLmo3H
cnUz/S8/lC80dyA1sbXpNDbwvT6pZfWY5En0CYmncT9U8VYEvMqg/oyC2gU3II8yr/Lqy/Zawo3Q
1OXjXIn4EyKjb0uhzE+9GsW7yLPavTE0PRL5aXMDYPLf69tq/YVlCkytGHcbVpz/Xx3hVImcFD5q
8oh6bPoPT6cSeNUy3lkJIdf1od5ZTYkdlK+zBHqtjaRoN805vmfVozIOBq2kuf+i46j24/oo76ym
xIBQjwDfeikolRd4jXWJUj9mGry8PFbbIA1DNK292NmPg9ncjMKkKd24Dq9G7dgbR2Z9H8EYlsR2
XgkwvjLXOD+neZNNhjNM/SOkt/iLGtb0pFUjUfMd4nf1v6UVhVsPqIyD/z6lckgSDgR/2EDgieTV
8VeYBYajRm1ZHx5HbFbv4ymao/20KN0vQD5ltANJrH0uw3548xx7ui3oar0NXly8aUk3/8yZxpat
z7r2ZnGCKd2yEBK9SC9pdUOWM46Dmp2lz10k/QfhhRT0NDuz9ENAfjNt97h7EPRpafjX2Yx4InLd
GDxR+dz4HKtr888voREiM3YJZ1kjWfpkqpFunNNnA+2EbBcjMXCckiU+avXSvnqjMPZIqWxR1f8A
Jf/6JAxLnA3kiYouImPkFeefpOvbZUxmJ3/OyqT+0lRzlvq1Whi37URABT/VVBI/jsem9s2+Aa8A
+vyTi4R9HAx10+zh03LXXT8ZF4Lv/CjuV6TP6LfJQtTqq6Shp01qVNfPdVHGvR+17rBzOmNw/K4z
3Q4cw+D0fk+IF+3qktrhzeymerbP80r55s5N+qsxFfetUHqUd42Y2CjQ83g4dnTIN4rFay9xFpCS
Gd0rdhE4K/tP2fGvPd1kGAUsTSye5N1Y+lPMU4zCeoKbAGrm3UScHkGx78JcQwV+ci0lmDwr/88c
leKVb9OJe1FX1WlINf2jGrbyt8nyD5kNlbwLnChuQVymg8cVLZzuPlx07xG0eUKeX9bFrcWKbuEk
V5fKn9X4IyjrIgFk87/z7VSaXjeWyjA/0fQuPD8b4vDBi0st84sqKRMf2EK+1bN8f0wiK/Q5/hT5
zsccsrHQR2eenwC9mo9UqARWTvX0ooks3ckk5b/r21Om2OdHRhaQQUNaiEnQHF69/8TbaIa51vxk
LtZd1JV03BI7F886Ft7NzkOhFgUWr/vatPYWEvO9oYmcKa9xz5COrGJ6ey4ScBadeEJ7rrsZXMXa
eYttvVW12h2ywTJv1RHWRFGa/fP1SctJrSdNIEmIQcJK+ri6J+xCC123Y2QNu+p/yM6b1m+Fpu0g
mRsb0cw7Y0kqFHLuEBWAnq6eiahuPFGYYnnKBo32D5Wb+9BRelxkFx6Y4PrE3tk9DAaq16aVeEk1
QRxlBP3liSfkxNEv7N2u1XAjGYba79Qh/tRmjbdl0PrumBZKyJJTxz/yz/+6M6Z+VLx57JlgZL3N
rTvVgYtMrHKoYM3pO6/v6n53fZrvrSnlMB585B2AUq/WVAMrZaCAxDQRBXmq9epL2WWAUIX4eX2g
y3eMU/HXQKsCldvCw/LcRTxxPSeBbWDp6rVCD9qhcJ5DNJlvGiu13q4PerGgdJ6pP0syFHRLNEPO
F9RqQCjliTN/s9rEAmMVEwz7YeZZzSGhszMFdohq3EYi8Edi7O8zIRtksubHo809ewEsRHFo0XJA
es/pjKEFCBDU2DBHyYkekjotvoIwzPXbSE/1mybWOuXgLo2m3pY6rqjHKDa65m7RXhy7bl8w3XW+
mk3ZHXTe+4dm0oOmt4LcGbHlBWQa44k720I9isbIFHxyLHTIUO3w0mBAzTl+iky6c30YNW1gx11p
+1GdRnEAZsf4akSxO91AF21PY5LjScqjM72mIEnCX1M8R8uPMp1rHLiF+zDro+EFeHTE3bGpdTfb
WLR19kS5BnochTbSYG5Qmlnnn8qsabBQa66fW0vJ8kMcUa3y9V7M4VEDT1P4dW0pwy41lvHn3NvF
ScmtyQGiaen9TStKPCw+tndQWqJAQrIqy+CUi1cbFnBN3GF53T9rkFWxrO8rzHHCUkHZtViWbFd0
ICOvD3kRdckxQU1IVh2VY+oB54sQzd7UTFU1Pk+lNkx+IuBQgMcz8zKop2Uy946Wjb88nKPcoHE7
9VOEg+h8WOrRxI1IW6o2EA6GLlvd3/UtIX8XlVQpLcBVf5HazvXU20Y41c8ObLRP0TKEN0gdRYt8
0MRHYwUGowhFq4MqlawJrR4zEIc2DiRK92xasfEzDAf3zYyMCaxK31Oxjx16OBu7b305MSSZFuuN
j4NsQaxesc7oITg7zfCMY+8StF7ZnOjZqYeOGutby41Y3ef2WE0biY/cQmcXBdK1KEHxvhAiygNw
/rmLLrHsajSVbwaORN1R723nizG43XfNSWfTL7j0ua5Kp7pPl7Ta+qjmxVeV1FcpHCtbV5eKbW2Y
INsqRuebmrdZ51uzm8/flzQS1s5qAbA/dwYS5S44XbYcxDkX1QzrRghg0YFu9tmPAuCnd5xMbtmj
sOLuyQWOJnaZ3mndfjFHjGx6MZnlji6CnqLV2ZZ2sHSD296YYTMrE7mD103zEZesRLf2+M4Miq9l
2jTsZtis7sEZVO/ZFdSOjktYtgiERVq6V8wxppQL42eiLTw0w36KQh0XvjxR+k/zHHvTFw05zN+k
cW79e0qFMJ8EqqH1P1YnTMYdW9Fjuq4iS9d+skPgdb+uH+X1y0P4B0KeJIVepKSsrm6PRB2cxl0i
75tWAhi+c+BlfUOwv7iv9aS29yh1VltilBebGO8gAFdsJ9JWsorVU97oS1WFSVM9z2XS2H6fxuaX
XpT5sC8iO0LmMzRm9VGLtCo8XJ/suyNzVtEhpdhGy/58Hw/4KGhKOJbPvHoTJ6VWfbXXhy9OqamI
U4GJ1cDYRhsX9FqMwrIgMMo+pYw7/whIng/roJJuuLx+zzMBoX1oO816wWXI8e6asRPOgXbENGKf
suAZkSLzgk6qUgWDZ3bxHYrWdnLnuZWoaXsk/Y9CGaut4Gq9LnBspFgyJ5xsml+7Ot8hhsiI6lfK
85DZ8HicUq9/IMrYVvtQmPOP2RLhUyM894PoCdTIGRf2BCEdBRxCu/OFidsRPOFcRifFCutnXA2M
XdGO7j/JGG+RNS4qJf8bC0lXHi0Av2szKTFpbt1oivLcwnu477u+/oHveLFXEh3veAq8xr7A+twC
UANq6pbcwL7tLafzNuL19V0qf4cO+ow+qCMxU6vdn4EZdehZh/CYZ9e4WYBtvuYdZrjAhxDlNztq
hNAwh0V/KIDkb7VV1uedtwp1RgAAYHFBkuirT71oblY7YZue5lBV02CZ1CEYq3B6SSenq1DhVML9
9UN3OWE5Ihc3zzGVmjUiNIKNbivgKE9hMw13ZgZbHN7l9LnIAfP7rcHrrEa2qBBTtLvj9bHlbP5+
uORsHWQAJOAaLbw1zRYUrjP1GMScgOirR7Wb1IcqH8KDa/ap5avtNO771LC+YNfQ7nXNLjc+9vrl
kuP/UdsnE6SJtS61Z7EI3Z6W1SkaxXSvaJVztEqr2meDqWw9k++tM3tbJkdEgfQvzg9T5ySAWLQk
P81LXR7G2Cq+d445+YrdZkdcNZfv4LSx0+vzbCsHvbw/pPIexFYVxJ1+gYMemknR1dnLTjCX80PR
eumTGg/NvjEK627pvOYlVDRv4zJ/ZyfLQjptb9R/wUKvYtB5LvJB6az8ZGaaBl1jNtvCTzQT3eEk
SaXlLiDneOODvjNTmdgjxwE4gyhzdWMpGkjhFjX3U+El9l0/LP03dtZCNIvQIymPYb/2i7IloP/O
NpJKkrJlw3PNO33+adPeC5fBWMqTqxd3TuJGBhwmR93rcGbijeP6zpGhPANujtIat8TFlkVelDzV
Kk60EMd/i3D2sG7AKBxrp/o2dhv9vqYu9R0xb+1TXtP+/PCJZXj0j+n2kRKvezQsfqQ0vc1XhbY7
389D65a+W7VUcYuhch4bMQ5+rIWqBYh0GXYN8qBb0gfvfWTKGqAVsduVD9T5cvfJTLU6zMpT2Onx
if+i22WgSPx+VqsEwLqARKVU3Qa+753zKwWBCHLB7kKTWH3kuki8dqqT8rQIO7qxvRlqJPr93bGq
OzsK5qpvArX0pjhoSLCur/p7Z0miECQGCMGF9bYmY00x0C3KkyM0RQ2mqpyjXdnNv0O383LcOAVt
9etDXiTS1Frh4TscXYoQZJGr+cbYmKLgY6QvtaKLgdJym6bHZOrjPcg/wvwqyaevUaQpn+eRSOFI
AG3dOa1rpwHbJ803cpzLAEH+HhSSSBtVavfrToJuxTgF9XHyIsLIKG7rahrDY8JR4W4x8SZFq79L
5r2X1YmzV+c+rXctlj9DkFANczc+yMUp5Ba1/heogJtF1PR8Cwo1Cd1RNyLixLR/E0XlPGD5EIbH
IZ3FfMR6FQnXsqVpHAy2nqa3paP8v36DRF+Q9IAZWH8gQ2DjpuVF8tJ21rKb2Ds3Sp3kP7Js/DGp
i/OcGEVa+CVyCUHUoKF1fYNcnEKWgI4WzzZnAvvp1XtWTfUEIzSNXko1cvaclyb10bRtd2MPN1Eb
lOZBpyj/0dIGNjmSHSAxftRVSPHPV77CH2Xp0lY5RW2c7Sps86DQ1aRxue4lz4U5O/vSbcRdFKv9
g9lW6U0vMqxNInX6MrExN2rJ720EiTmkKMkv4sU5/zkzCQlEZid6MeZRg8VUGtpuFrA+D0aJ57FR
COchCrP2phJutePcLhs78eJaYj1kb0K2icgP/xzjv2q9mjVnSmov8UtmJ9G3ss+8k+KV5kPumPmz
rYA53SVJk7/NgDVO13fAxa3E0LDygUg5pEAX4L1FF/hUWewAbe6qGwSKOr5EQzEJ/sydNdbu8fp4
7+w40lGpNyM1m+j/nK+1sSTaqNlK8kKENT0Nat6TiukqXvOWuluA/nyNI3bD9UHfmSR7mx62zA6l
7/L5oBmc5Hme9PTFg+T9BVAK1wpc5yehdvhpKeFGMvreHEESSYguqv+ExefDCakX11EWfAGQ4D4Y
qrIEOlWHwS/i0QvsSC0OBmCBjcvV4m89i8Npm/OWU7OSsISLV12pJ5DxCBu9lAby83iAYncyLOpR
g5GwVZZ7b4YeAC1wbtTxiRDPZ2gOHY9NUSsn1L5yf6ZY/VRrwgrGBUZgN1oZSa0a/3P9K75zSoDS
yBYlkaFsgp8PugD6NxA6UE7KoHi1H3lp9mJMpbODlD3uiNaNMSjLSr+HwLUlbPPOS0osShUWbRc6
Qazw+eBlDW49helyiirkHXwdT7HWR1EFon3daeG/NikAAtxWXvge8Wsf1HicUIadBR3OPp+O19fi
4mNTIfyDlJAfQUbo5z8nltizujfik90p6q0tLDf1EyQn3F3eAzzY2NAX50eOxr4iAZH72l6dn1bX
o6wb1PjkKom3D8dCPTZhdoek2tD4cS28p+uz2xpv9TID1pz7eezi0xBlye/FCXGhd5oRuL4Y7J8J
jAj9/zFDRKLIJMnYiUxWn1ct0jpqOzM+JU39I1IGcRh7J/uGmzrKD3WZvH58grK3Z0ERoLy/7rTR
FEbgOYvSk9p3yaPZesVd4UTtQQkxLsHMt3PT2+sjXm4Y0kcpXyNlLlC40M83TGJHE2W4Oj3Z2AaD
4R813U9VSh8jho1bq3lxPQCu8yB945mFvil8pPPBXDxONGqu6clNueuUVOlD1I6cvt7NbSGWneuE
yC7HfZcfrs/ycuMwsAQYSLIQB371kmtCz6zOtpJTPPeYAYjay5WdYiaZth9Tp3uepE7hxspeXEty
srQTcYHjgMDJOJ+sCnRjccMhO/V9Xz2HyYCbqSU877OjzO63cMnFrxAVDS0wc1hzG/fAZURNlYuO
LYVWkwIf2pXno2OCi8NtZmQngpvw36J1s3+QSzaio1KE1s8Kb4QUrZBZ/2o4Mbl7J7p5r5dds/E7
3tleYKOowsrAHrzEKpAMMc0ohs5JTzSmlhFBPSuL9mo2CZp0ivPt+le+iNfknIlXZQTpqBcl5pbH
tPNqJTvxHoTct6ik/GwFdVuX9/KQeJQMfHxowaeVUUibIKuz0/Vf8M4+I3f+E7BLYZp1gbFI4sXN
FmpOqT4M+j/1UsfHLKI1FIhxig4q8nbaR4NUWc7kCaIxzrm6aLtpNDVmBUWS09IMbbfD5Zf6te3W
1ZOCIOsNmpLeWyScfjimAyoRvAZhvIFjeudY08ymlghUCE7VOkzN58wD8qjkpyakTu3XmpN/Gltl
fFMpK3t7mhGT+2JnU7VxqmWT7yyyYepIwkIxUQEG0kU53+NZWxHAtWF+Ksw07fZpOeriphnMYuOr
vjM/Wq5kJpQjqNyury178Aa7KKLy5CWd8Wr1bnErDX2Czh3dbyxH9GXObbHx8lz0ealTy31M+qdy
Y1KCOp9do81WNIVpccJBaI5+ZKFZ58cx0hFxmhQjeiKUbM2dyrM+/FQHc1poirUAmENtHG67uemX
vdJM6VZS9M6Jhu4iBYfJTOBjre5wu9K1qPDC4qQZOPHu61l3fNoi7ngvjLLdUh59ZzSQ/lKwVnKj
YJqdL0JlAnUYar5oFXdD8w/62w4aRM3kZL+sUDeTjTv7veFI/olkkHuCmSV3wl8JFz2xtlJbEHV2
34/ZQTHIsQLqXd1/Us32+/XL4p3ty/qxd8HxSArzaiW1bsgUYTfVqcgtYznG4VDOd2FaZs/Xx3l3
UrAGSOYRp+OYnk9KQYUp5WqoTqLO6u+apzh+YnR0yStti8HzzpuH1Q71G8jmiEyvN0c3Yccy2W15
st1lGANTa8b7JSm0G/QxyN07W/s26WV6yBdj+BhDkEufZBUcKh1G6pcQE89nWepFY8SGKE9qU8Bt
Mu2W/Z+FzrFbouRp6NMtd693bgVuO7lLiH5pzq8GnAXgUAOJrJODdfGjF9n5Dp1Y7SZa8uwTIlVN
tKcfBZTz+td854kBRA9QCXgbmd2aiq71TZ8Io6lPpS4aCIlDsq+NrNoZosNXXIEY+cHx+J5SVoT2
gpSyWVeichF1lFxy7WTSGr6vdMTE/dCk8+4jlmwHHW7dW/3Ciw3LKPKsU4KiaOOufYMV06XMbjf6
KVqi9BDnovuSxX1RoITWAaa+Pr/LSImdQ9MGVCRiHPB7Vq9Ijs4VMG9NP6Wa6J6QcZy+uhM+X4ei
AIIUQLixgNNrWnrQctw6NbtxbkELfNRHSW5gxM0pfEujIUK38/1r0HYseIWM00jmduOhEvNiKbbh
c7OWmO9YR1W4abs1eTm5sydUjgoclPNCU/5CB6TMJxRYMlM/ze6Qv6TxmB5nt3O+DqLTM8AYc/NT
nY3Zn9V+eSnrNt3NWGd+ctUQobalsXsf2bn59/VPcrHF+VEUZWjRQkqhUrL6IlWWdaoK6f2klHny
c+ySPNzZyeTpe6KdqLhpE9jUG7XHyz3HmBDe8WQFXQap4Xz5e5L1tJpt41SXrvMDl53ic4NS8G7E
nGN/fXoX976cnuQNANdHD2WdU+pjusgH1DyNM2Y7QR9FZb5rJyXdOLkXFxTjyNotVyLBITTt8ylF
7qCajYisk5rn9QNtffPfaCwRP4m07pdlxVmOmp+x9QS89/Fs9D+kXoJUEVgtpK2Iucr4Rad+UDPb
H6wxCwk623Gkv+68zoO3lBu7+L1vR49ZKsxw91O2Pp9o2ze0MaLWOEFDMB8g+5jNMcfrIWiq0e03
4u3Lr0fHhIkRJXA5Mdr5YGj1ukqBK/IJ7zxd+ey04M72fdup9tv1bXLxlpI1Ac7gC9KqQX9y9fmA
kQOYWSzrlBhqFIKCkvm4B/HnMeYuO5RurNu7CeWe44xsSb6xSS83D6NzL9oYhfLGrSlTVA3rErF8
61Qn2nzslDq/QXO8uanKpd1Ba6oUmNuiOVyf8+XmOR9VP19clPuTPNcVRlXF+BQvXnlbwT7+P87O
q0duownXv4gAc7glJ2zQKssc6YaQP8nMOfPXn6f3HBxoOMQQK8AwbNlATze7q7uq3gAvQzX+S+p5
2TkiW2vMK5ZwyzPdQeLlerymU5JRgdT/jzQt2TGz1ehIKTF2azNsX5RRqqFVIQrVOvGeLcDWTJkr
xQGLWM9JuR4ZOlq1TP1i/hPKRna0Ml2OvahY2uZYOn37OZpDePJvX1zR2aJWx/P2psQ+TJYjTDvM
f+os1R8cRw+Oeg9R9wCk0AQfm5r1v/dH3NpENBllXoR09zg315OUZiCK6ZIZ/3SVaftDM73KZta9
6iWh2hlHJS9p6nbtELLmfzM0w4KaVNj/4qf98ZKfmFGNaovxD2j8yDWKoPkYpQ3dw6ZR2kcp4puH
YPTth/vDilBzdZ9CcKDcIopNNgd3rfCbzrMNiz7K/aEO5QdDnswJmFv526al1rlZlhukjqN1MJFd
dHPnjYJioCMIvGxjCDSoxNzUnPoBSZNpkiq/j5G7nvW28yFe9kf+LPCqIde+Kc2sPVt5E+2cpJtP
LfgPFphcWhss+Bq6oKEwhQXoWGOrhsqr1ir6sR6H8ozybPyoL1X4FOdZs3Npb6y2EORBE4cPTZAU
F8MfH7lG6AfSXdv4UQNnpynD+p0RJM05HmgKY9SkHFH8rI7NNNef9bHb9bET+/f6a3OexJQRdRby
iqtwVaEFhRKP1vjm0qu921mS89sElbt8kLV50c8Wj6XcDU1Danm6xEXxICldaj6mcyDtxOubO5BG
Pl8cHpOAEBjOKpJVU6rzAdIWjceiRVhg0Vx9meOfiTIaOzfgjW0saksyjUG2OCUursLVzQQh3qH0
rjd+lkSV44U8a7/Mo9Urx0Jz2nfoTEvhkcdscOzyBNsnU1kol9dyK8pPUQw1Up8kjGVTM6N0T+yD
WrJIGZKwdiJZH7XIkIJT2g7jU9G1DT3AkUm9DGOCGpGd1ynC7mW6fMmQ8/10//je7mKe39goia6v
qFKvAtaSlWONinDrq1lnHJYyKN3UdJpDHElo5PfVe5511dvUjzizNHkhbiIRxBkidFxvYhCR4DBR
WPT1LLc8p++n0zTRSlqWpj3KdvX20rAYUAD1BWUBSPnq1AAtcprAGDrf6FXdr1p6j8R+6RRasoRl
ZQvWZejr5KgkS5F7kY2ovZvJe5pqG0vNjOmCil6AQ+5+Pe1haINykqveB9YUfeCXfu/hn58HfHKP
ct+oD0Gn7mG5bq575MJgZovwDCH9xoZiwiQLUQ2997FxC2Kv5EgDITEazL9mWX8ardw+a2oahC4l
p8v9rfXKclsFC4o9pFr8BX3ZWH9ntWqxuhkyn+J09G1M5fzBnlDC8eoiLGAL1+18KsMpS90uj8Z3
k+I0P6IOExCpqYbhsW+VHtrcIJW/RgRdPsD3zk69UZYPptKHrlZ9jMqTLKkOetaLeY57kN47d+pt
uKVcRb4CdlygxNbF/HSWhybP4gxj2Dn53kHNetdlVaS6OqI3RylTsoPS01eAEhxhr6Spj/eX8ObN
xOeD14s62SuOfE36cLqgLUMZVbDK1qKP9ShH7yNJqR9ztcMyKaysnZKSurFfUHcV/gfEBK7z1Sfr
sxQ7dVspfHrozbtWtXCzHBCbis1lQYqi0csP+EpEX2vVyns3GGak/wqctD+lsFbfZ6rVfpmXZurd
ESPsAyrj9T9U6he040znkBlmdwCvKH2ihZn2btlmfepN2CY/NJqaf8HoN/OseTELN9e43uIc0Zc0
jUik7i/rWlBIRCDR/SP7hYwsxAuuj+IkOVoTVWruO8CQTVcPZms8VKYQW++MdvwBXNF5dPpUxyQ1
n7Xw2HRLWj1ialJopzmJ7M7Lhyr+t10q6eIskd6c4KWhPzBVlDwETmaO3Yxj9gRapwZCpkbmC8a8
xZ5AzFqn8XUmfCbKKAIuQ2PzeiY1LZ6mzEZEgXH4ao66mmj430V5gYXRaD3MFkZWB7jjxntaGUnk
9vQqHnMtDL6GRjl/akd9/KnJ9M4OZuBk6SHJF/OEEl7moRz73/1l3wiAhAGh2smLnPrv6vEw0BsB
gdFUvpkp0mUu8+E9sBDs1gNeqVHQpg/4Ou05Ld1Wu/jWLA6vFgj7XOPiV/3xZJrUlE5nZJQ+OR/K
ObUmPSAV3D+LPOidrAnfBloR8Cxl42kKs9yL5zL5/uaZv4Z8IohQRVoXJropl0sKPI3ftJwN2u70
f0c7+06lf3qvaTP6MpoevBXiKfyscN1AZlDUXIzV1a7oGTWnWmv9oTSb4zgHE9+4RBI/Ur9Fc788
GggAuEU+D9792d5GLQYk3iMNSw7EVXe94k5pyFCRy9FnccfHrtXCx2CSpeNUyT/zym53guRtzOIx
LBJLJIuY6LqroIZJ20XFNPiIcY8PlplgezPb06G0Iu0Qalnyqe3U/NPo9PbORG+xMAK4zOCwK3De
u8mm5YSINcXd7CMkPDz1S54fLEl3vATRzG9yIKenKsPeCu0ww8Qcw54PiOWqD5Ok7gFTbl/D/BL4
K6S65CO0/a/XPJqWOi/HbvKDaVZ/d0DOHgytSfy2ro2dWb9iIa/vdciovP95LgKj4HRdj5UOsYQ8
VDv7zjA5mGfEy0IwH+j6euli2ZGbVRmxEMmk2HFjo1r+7akmQ/mFg9I+RqUTfWsUEyX+HtHBD1pF
X/kQo3UgPaX5mP8wDHrGbqIqhe4KffXQG3uE5e7v0a31olpIEYRDwttwNQfbnmudhHzyWVO4mnOl
SCWyE3N1purf/Lg/2O2BQMCKIE0RkCDE1XO9YOiBlEvHPeRbVhxQzGrwFFryBY4+UBCoQLVqj3u1
UHHIrj8SciDcC8KTEjTc+iY3QswiTK1X/By2tKdq0nBQOivEYWiW7WeMIpVzUYMJ6FJ1CT1oGtPH
N0+aijYYQ7HCNONW9Z5MMHFA76j+GI7qMVHN8h1id7I7VrL5XxyXw+f7493eLhCtbPg37H4ap+us
Qg2aeomojfgSYmFH00pzr2XQo6k0zkkKEbC1I+Cs9wfd+LKwmshmRHKIONFqkpDHAYLpnepX3L7n
oFCyxxyV/PfG0lXHgu20c/Zuty1ECaoNMJzYTRQ+rncSWGQpW3iR+OGcpZd2abvW1cJe+TRPg6Hs
PJO2thBlQoEWpcyCnfH1YDz5tKZIW823ikaJHqre6Sp3JJdqXOJ+UB3LbhjdUB+TGin33PqI1bz1
Zg6Mg/q6QZaJFAnd3PU+JhuvqIpqpt+oNYpGOijV84wOhmeEpTy7fZuToxq7OerNpcKwNv2Y14I0
TwfxIf54NeQSEA7DqHW/EO58Jt4iEaHMUQ9JIhm+RXH/2WrV+WzDK394456C8Q/XR/SmRFlJW93b
nGhJilAt9UHbJT8g7yZPzhxYn/RKLY5jDN3qL8ajNSP86kSZdHVd2/Nkz1zihq8nekHYtqYqcUH5
x+/toYzODXIROzO8OarMkEcJyR9IB4jlq11MubBSAs6qP0nS+K2oyuSDBhb6hIh9fciiYvjW5IW5
91beGJU0DnQafV2ym7XFZ5ovYwaNXvLn2PrmRGHglYrSH/LAVGdBpvqdg0FMdwLEzYElBNOjoe8t
XPqAG17vI7BJGbRsVUIcdcCCuDO5B7W6+jYMlvXt/ne83bJiKGCwPLB5Xa/Fie1U1hsccSU/MGP5
ucJ68axNkX5p8Nj6Muo6RY5ugP5IK3MPurM5NJB9OomiKrnOQsqh6pUpjsKLRm91/pzFrf4ZTwW0
MjK5CGoKZpJxUpwc3mUxKkG9E6huojAdU7CjAq+EZBpLcL3Ic53QyFAbvB3wFfrPLub+aZqs+tOs
zLLB48ve421sDihcFkTPD5HM1YD65EijU6nRZYrCPHIHlfLGVHXfadYXriRnxs6B2dhFolXPSFTo
hI/H9QSzrtEwTtYcf67isOXdxGPCk3rYrW6uE4J21nNrOOgX9McFH43qzfVwgwktfdaswG8REDka
NfUsV1YD+UFtxuyNGt4k4ArNIKEqxOnkDl2tZVbZaBAES3iZwFcpD/006KcOGQLHMyjuGAezrfZM
jzfmx5AkRjzF0NdbQ4Cr1Kx4wMbhpTL6PEDZdZC+NFk5TR5KAb/un8qNrUKXHcFkOLk8FV7p+n9c
JBGaRppVzdGlSZ3qkChh+qHANevczV1yylXt918MxzpC7NOpMa6pXFJQL8ZM2L7UiJXT+U46/UlN
GtS8FWOR3GjBO+xvRhRyGahdolG7+n40hntkO7Pokqll2nlNmMfDU5sUlnpoliJJ4bKkcIfuD7r1
BQX2iXSH1b1hxg6RLi1pbUm+lGSS/FKjHoDTXhXP+EuCLty7kjeuDoIbh4/dCrt7XUOogEFGuYN5
DOIgXeSZUywVp8bppfOCB2D1Qkn5JYVxsVOOu50lREXee+Lsv5I1r8+hkjcx2XMeX+xGBUsN3Avr
jWbiplbmvWO4ORaxG2UGsjuaAtdjqaWSwqmqY8yRIvXRKDrtpBZT/wIesHzznci0iJ50g0XJau2Q
23Q2TrFVw7RAC5aHCTfiI7Bx85Mj44v65p1yPZi4uv44f/IohCJlO7pUyTjWbmkNMxqJqplID3ZS
mDuB+najMBoiggL7zePmtb76x2iNpPSOpDE1HJ302etxKPSsHKUiJJns8v3S2PNzQbj4+tbjAM2J
xIdXHO8aysXXk1TqMALtZMYYUA7xg5L1zgW5h/IoR1K5pwC1sVEEJFjAN6kqUW64HqsyO9UcIzW+
9Ezrm1NpOB4GFrzVpMx07y/mxUsGKqLoMq919Gp1nvIG/9bLnGv6O4hy0kvWofY1zu1eJrc1LdSf
Mep5pRGtUX8OiD9Ko1J0WaIp56y1rY74Tz+2IV5CkxXtbMvba0G0FCBBA6ih97beKAn7skfkPbk0
4Cw/mmP5bYTVJTobytd47PvP9xfy9oF2PdzqjT+bZWSEYRJdcMPFBg8AQ87lM47OD7s16w9OWMnl
13asDBsbYlM53h99Z7LrjEaKYQ07bZhczCEeqAeog4s1Q/RRGjHWDLCw3Nk2W+OJRh8PbtpbFJyv
t2gRBPaoc/9dHNQCn1Mnkb6EtjXApp6Nn82UG3vVt80BBRwXXhHaUWvlj7JTy4LrI74MsxN8kSe1
eCkRF/I6e8keF3Pod/gHW58TDA9+W6/9tZsKq95r9dAZPHgpKGtu2+O99dLPUT0ei14tlgcH03Pr
eYwnZP7pg+xBwrbmS39IANBAbgI2uV7gQbK6MKhFBK/08cWmC/Klma3azwu5/MVq7KmIbx1OMMBC
Ekxh2HW/JsswrIzaIL5kVTN8zsaeWoem47Frhgs6qfd36+Zg8N94j1LFxtDyenKT7aD6bsvRpZSC
tv/QdEP9qJbVXL2fMi3ZKdLflpDR5wHyiSYBlwYlsdVeBcOtjD0MzkuO9GLgAQ3IM2+asBy2NGfB
aiCssx92nteeGo0tf5qPsdurSvpuIhF7vD/1jevLUCHiQQBkoeU1wrsoimwYsoqDgzmh8UELHczQ
wyhwTiMuuIEL0SKKHyitVXuIxlvyB+sAsxLDPMFPRRjqetWDLscZte/SS1KoePXWQTd/080AgcY2
RWhQJ+7zd2WmvNyiUukX2MHydugM5z2WzsMLlL5yJ4yID31VQhXSSaLoJF4QosFw/ZO0KseXNgiS
S5Eb+ewNCWUwOr9meL6/6hunCdEDSwhZ29SJ12jOcALpa0RLdlH1aiJBlwHGLkuLe7I958vvvm6t
HdTHRvwgKpJ40BXCGmpdRlRTrnfwsPkFK+bgeZ5NDDCjfEHOO1CXX1hwSJ/bQGndOLX3fEE2Jkv+
ChaYRyZY/pt0wYyKdFoAG2hDcalbuZs9xYxrqMtS8WmOzN3YvPEVaf9RhqaJzntlLY89yEOb9wP2
P2qS9+OxrB02b22UILnf/BnBZlESAOVBwrdO0qdMCXUZy9NLlepy6KZtgwZvE9u1mxs1aglmq+xs
0K3gATSBEpOh0VhAxuV6h2JvZzQYsuWXJg7UU2MNpju3i/qb6mL41OlF/EDxrfNgXuoGBgDICaRI
fJwSRZq/3Z/8RuQQIs+8n8iqBVTq+pcMtRqiJIMTfNSoeObE0Hq9uORsuSYY6Fi24IRrqXy8P+p6
MwkxN4HJggvoIBm5lpIDS9lbVEtnP9bD9jzz/zwmsbBrr8bht5U64VsRpWJAREjpsRGjeAitQsLS
DNxFzJS+mmY/T0nYPZYjgAeXfkv/Tpmc+I0vezEgmbzon4g8cO3fmndpmMNnUn0NMGHxEAGJ+632
wOsObbrsdfbER/oz4InB6Ovx+qMADbJudRdlVAYbCLyyHyxplhwopObtZ8mxcKzQ6iJbdqLQ1tcT
rDOR5tExXj+5e9XutEyrF7+awSW/QATPs3f6BKxdyG0e63ludt5N4vOsJ8hVS80HsKqwqr7epfUQ
KTjKQ+ywsbJHJJOuRiMbxfOIXkDklQsZvKyM+XeqNsu5jx3ge/c37PqYiBUGykP1WbybeF6sfoBR
VdVQJYqPdbaRu2qvap9zg16cFDr6v4PUJx8H3cm+3B91HQL/76ikpZCERS9ldTjDBU7Cgg+yL9e1
UrhVQarlQgzRD/fH2figOlq4IgnlOXNTykOGvLXjKpb9xRr19myAZRwOPejQ+Bwnqvx1UEfzrQB6
5iZ6F7waOB2g/Fa9VanLEcNxStXPVXDkJ1jedOFdOExx8oT9uNG7VOVK6fv9md6gShiW9QRwAOGE
NdVWkVdbAGdq/aj5SbuUHyNZzw+YgvQFsJl65B+joz7qyWdlmPUIOO64PGdqY+48HjfOK73x12o/
LB5cEK93U6KBkEuh/1IWtrIGdi7+s3IEgNc1MrPduWzWbwYxY3jXKOKSr2KTsFpo6Fm4N4Na9NNg
XpwnWUG+Hy7sc+ekjXKcDIfSTatZ5bvasfZqjBsbmPjAiQHdgWDZur4RV7lT0afW/WHW+vwApDHR
j04Xlo/3P+vGBubqNgULBDQsIOvrBS0ytSZ50XSwQkbjAOBOojOSG4F+Gecl+U57rHYe7g+5uazQ
fXkPUQ9w1oLaTSrRCo8DpjaO4Xxuw2qayRs7RXcDTZPedYuTKYdh0oNLNi57CJaNgChk2EAkCcWG
G/p+OC0FTYeJ60ULzJ8VqK3mjB6vmp6ALY9PiBEX8yN42fGz0YXkAolRON3OJb4RE7EtIOGg6EhI
XOdbUTBVQ2+kig/kNkmfZ0mtMCLPZmV630Rmir+AWsrPShPJ8en+2m/OnnodYvgo0ptrBm0cVrVV
gU7wqyZS0/dSMOWHVkaq46hlw2h5YRwv4hFclGg/8z/XbiVFyuX+j9jaczQ//v+PUK/3nKTGY7Qo
lerXstJ9AFWVf88pkRzNwmgBf2Muc3+8reVGDFblGIEMvuls11a0BCHUQl+VQGNwM2fDgQ6o+jXp
aBQeqy5baq/RY/Tw3z4wlwpPZEFa1teNng7nOlsZUs2Pyqb9GRmdGrxEuSxJpzg30vwUzIn9Q8XZ
5fP9cbcWmKteGBEC/+OZuFrgsQ2CvNI1nzpze5QSzTkFPdKlrmou8XExpj2O1dYKQ6AF88ODU8Cu
rwcEGEqbrml13y6V9l3qjMNLaZWJjfxIaqMCUxRR6IXUrvbIrZsDg28HZQirljTkeuAUmZXCakrN
l8ZSgS8n/28Mm+G9WuRoT1dxgBB+MKtRtnPtbw4L0RvwACUwDvL1sKjUDYoeNprPOa0+Wl0Tfhny
gZ5PUGvDf0FqaIlrJp3Z7zymtq4/kDAiiSSCgSm9HrcGUCkFPEggo2j01qp5MCZMoqtRAhxeWX8T
pzCLA73KFFnf1Wc1uiwcAfzovtlHmZ9W0vJxgf0UuIW6VBzVJtKOZUQn6vz2/cvFh2w6QVLgx66n
uahphDRhCXEBOZezlHRJ6OEc1JtuHDvFeJgyyjl/cVbh3POe4koHxyki5x99jKzQ58loct2XY/19
V4Wq39W9dialNER/u38uNWn+fn+eW5c82SwFKHRzeJ+vxpSAo2kRD2J/bookPAFRy05BB5B8J+pv
bRtyVYAgJI1I4K3W05IThEUGC1hTLVm/IcapGcrUA2BRfZa7aWc08atXKYdIcUCHUX0AArg6HGGA
DpJitqZfKEbwrFZ9mR/KqXypm+YiVUl2VoiJ9pOiLqqbY/a5M/zG2SQOIeLLBUcl3FidESBEcLSs
0vTbeZpMDC0DM8QQRYc8hnpj82BKjZwe9Dye9xSoNibOnkXQBSwe+hTrPlGQjJY5ZDYjG/roLVKn
HYJEjXEiq4L/eGiYWB+EKkWucSrB3U9lrMtvD0yg2kUhEwwkGclqRyVVm5R6Llt+aWKVMOQKRGxp
or0ROcaCkNqktyc6qXtGoiLMrj45zSrwyNgOkCOvAVWKTa+vq2zLr0dNjo+1oaWDq9TOf1IS9qpb
maO285W31loAuETYh2Kki13wx3HF41rmM8eW30tj2PdeNiXRv1Wf5NFBHvpAQr5zbqWzoy8lYjKN
pX5t+JNqJx5vzZtitsAKCmzi+h5A/HCW5yax/KTJG3fpRtPFoy9qXCMJPiP5Eu2JkO8NuHo6QQXC
NmkOTH+pLKc5yvCqzKcArMnBhrdTuEqCvPPxfpTaiB7k77QJwRiCrXVW6LxGbacpK2o+bhFVFUJA
rfJMr6lIPD3s+h2m3EZIBDpLQxm0J8nmGj2mqVPWm3pg+CFWV4GLeE6su4U97JnCbU2K/ArYGEJH
gEdWQaogxUh4sJDbWWq9lG6lFcOnaKogOcWTNjf+29dQIDeEwCt16PVG0eWsxS1IM3ycUfv+KY5s
q/WCyqTtmdSFvcPe3MiwRKUFKgSXGfCpdbzXw0Qmyhu+WZQO8roxmKYaev/nJoe2bDi9/MG2w+Qp
Gpo9yOHm0GDtUeyi3gOv6vpcmkVGeWA0dX/ipgXHrsnto57qRfKoAjdqntR6wHNxiOb4l8S/7ynn
bH3WV0kMLnBO5Rq2gsT30KZdZ/laBMkOHlXyQx5q3Ztrq9lBe9/eM0CpEDpk+3DT8Bi8nqmaTVCJ
YkX1AzlsRg/B8upXZGBDcsoyzeiPthxniSvXBb3Y+5vpNgigAcf8uF8pj1IGuR5ZUhecbczU8OVE
Sc61gl7KITZzXf3S4jP2MIaZIv++P+TtujIkGqicSuBbVPSuh1S0vA5HYwChW+f9uxBZxdyrSWE9
WYqjvd7ybQwAf422lE1+zINs/SySnQXNwyw2fXUo4/8p1qy0pzBz6n7nybe1jhhRw4cTaDXeuNeT
mtROMUObcQy8t4tTmlrxckhmSzLOplZah9REU/d0fyE3dg1gF2qhADi5v9bVbbu3zNZIG8en36rV
p7YuaUklNRr74HTa4LlCb+53ayn1XqXy9sIk/6XaQiKMmBV753qyLOJMRxfEaFCWhuNNGEGeYnqb
8cluQ+1n3trLAROXJfYkvCX0Qz716V6zdWPB//wN68ZUrbZ434VhfCkMOf0Qtl2cHNMKgYiD3fel
h6UjYqH31/s2Hom0H2S7KLujgrT6xvZod/1ggNPlylmiZ/S8Bs2rYyfVXBPVpecW9dfGTea8+ydI
un4n7G+PDgcbTzFKbGsAdjyTMpfUNi5qYChfZyoAgcdLwvzadDqIm6lIPvI6Lb/EYa7tvAQ3Tiyn
lccRtX+yqHVjW6tbM8t0U/In6jDPuoSkep5a0pcONND5/hpvfVbh5c4LAU046J7XWytL22wppjS8
lMrYuGM5hh+dJJgP/ZJ9USfH+Hp/uI0jhCUmHGtSGSxR1qI5oGDkfJhTyc+KCB2KRemn+Ziz+PFR
R+FpCt1mBokWWpO5I7O9EZjAoNBHoaFBMJRXr6+2DzEXMoPoQpl9Nk8pep/WubNi4y8WlNov8h5C
SRxXkusFHbQqKevIiC8Keh5nLpnJXRSIWhme9e05NiQq7PfXdOsTcqXQCaO3ivvK6pg0+YBV5KTF
lw7K4niKgQcUZ2dujOgBDoHVPOalWX+6P+bWd6Q1xNudbi4Zi/hNfzzh8TdXikAHJ6x2mvVuXOTJ
y6VA9oyycz6ZPX7xrZ7vqadsHQtKv5TFWF268qtBpQVyiVrb4QXDSGvCt7AsH1WMFj61DYTF+xPc
HAvBKlJ8ITt2o/9DYU4CUwRmPhvrj3IqV14w5q1zKHv8R3f2zNbe5NnF14PxAWZ+lfYWlhJmlhPF
l1Tt8p+ykpbhucviuji8fVLCpFOFpU9gW19gbYRkhZbmjo+f6nBKy9IKPK3rQu3RmJd2T+53awnZ
GnQKRHfiRolUMyojxjHF8Qd7lK1j3QqtEb2Ti/jYJlr06/7cttaQPJb2OlMDDiL++x87cgoqK8p4
afgGzf33tVoAAAIS1aTH++NsXQtcxK9wK8Lm+pEsyFt22meBT9PDyB+c0Ipf6JPYL4sCiBWXJbsY
wEFlTfwTK1C52Rl+6ylAYURYjwiztrWAkSyjmDYsteSni2PnrqS1w7FS6/K5bAdo6ZNTn1ji+IyQ
Rdoe86Itvt2f/9bJhxsAshwsKIWP1VtECaO0ChIieNRXwUsAq+0lJWd5VxhLRtvBpCnU5NrOadxo
YKog6oTvET1TYRt//XX1QkFYIogdXwnnJn0pyyZwW3QKtHNGwUbFYDPIQ9tNhkVVn2mX5e8DAwmc
SyEv7e/7C/Aqb3hdMKE6BqaY/IF0kOLf9W8JqbgOlVMGfp5lhKGG5X6AMl8F3pAp3ZM8OOE5VNIO
BYnZOEsggnOPtFRBgH8cZ3x/6/RQY3X2cP93bV0DGBxw2hAsA5m1CiJhqxpIuSYBhKoy1w9Tm9Xj
Y5XKMQTvOewfJPQuHv9iSI64UL8T6fHqq+SK1IdqqVv+1C26xmasuxd+3mgfNX3SeJpFufHP/SFf
b7PV6gPaeQXeAV4ll7pe/QoFuiIfe5MyemUrfiQ76LKwMyTlRGm5aV0YFiqynImUN14Ut6lxNBZ1
bI9IxtGpS5cp+BQ4ctzhPRoVj04dTMVFk/rRONz/pRuBgp8n6G3k8sJ94fqHxlbpBJoRBjRyqqR2
sT3vHW8mn/a7QZWS0a1UIz8aWmYbH42q1aad8Tf2A1ckNVwkHDg866fWtMyp3aLadJmn1nih+N4f
TAzDPD0hhUATft4DRW6EJiBVgjRk876DCno9YatVOlmd5MDvQQ/m/+pFNVzUcgwe6rmWnZcEClH+
GQaaYX5UEnV0vHoJ9264jegklK95W/LEE3q417+hIF8cgmWRfIAVQXSoC0fmrV6D4f41piB/vbQw
68A15rCpdiLzVowCTEZ8EhVkWMCrsVH6TNQBBNQlmYbhaPdh4lXosJ7KKJCcB8tIrf9qiEnvW71o
znLRRclxMZs9obHNFfjjV6y23dC2Yzu0sOFmrWzHh0wD9eA6sbY0n8w4nn6Pi57wWEsafY/XKOa3
PpmGWAGTMw5EflVrzIIcjkWqSb46CxWJata1Txy5JMQDGwrZ208XsZftbdOEv7mGDWyH6iYco8sA
lV3+LKuFKrmTAvUYSdg0fNbbzk5/I6YwnouqaNWd4bcOF008+uD/T2jtep9Zi1FlZVOHl6CBGOdU
efJhKYr6e+oUzRdIXoW5c5q3DhfdAYE6fqWXr8Ie/SsnHEsrBDs52uNh4SV0rHHq1A6dZEv6edEl
CzXcBPdmD8HkKsVSJ5XqHUTa1icGY05GykXsUKa8nvZSV71SIhZ4QYY5eBg1Jziga20carPYA/Bs
D0XTCxAYwgzrkywZGeMvRnhRpjH9p1FF3qQ6k+kq3WDtMYK3BoMcAGoRT1Red6ssWFOIkWYH2RpO
5/QikUFlaKHUFUofSmyoO3WNzdEIyEJclN73ehU7xRkXRLsDP6obRTqYqRbNp1Fqw+XYsqet0/2j
srVXoZAjbCGiM1j564+mtt0UliLnNmoaHaOlpocUZcaPc4SEaRjMex3grekhuQ48B2ym2CvX48Uy
hrKDXEm+3puBWzkWpdRsCIuvjh5le6DijXNhy2iO4SkiLp/1Las3dHEkSHO+1eaRxzyXJ2j55WO/
VA/tPDhfCy22Tloqoadvl8hO7JzLjckKtLbwd0V/4eZhWsFEDOgHhJdOmZOHtp+75z7KFbfW62CP
hXUDoOYVwWCIQ8HXA4O1Zh0YjWZ1eddL3LBlU7y3Qsn6tSRaER9se6iP+Zg0sbekQiG3Xxa59Grb
ybNjYdXWcKjb6s3UJfGDaFbSN4UMgVCv+Dp/JF1BiA8p8jdsrUoZz1ljaYihRXTtqqnrnxTWYA9b
t/W9hX8M1H1Cw81652ksNS3+vRddHf5DvXPJD4Hoa3otse/BWqT4Q2AF2TEINBudtr3htz63KMIK
sapXuY3rCYdqritZHADPNxLtR2aPoCqiRf9ZEPh/3T+2m0MB0Kf8gMkgqd71UKYV9q3mNMmlR90y
8Mj84GXStBsrd5Kzeqc8tvFaBauBzAUCOCJ/WCU1ujolU9dAucuWXms+l5WRyx/NxKzGb80SW463
OMOQ/y9QlPbcGMB/dwpKG0EKwTPyKdpOlCfWHK0K1FMQZnZyqUIdD9mIjvd/OhDdr5bWGsMpN6do
r/G9ucDQJ+1XX7obmCb1UIVSi5Rc9MKcJ8+cDCvjxTZky4cgmZQdVaWt0ZBKo85qAa+4gf8EHUjx
Ka5TWCRTgODdVIeL9SHHV139Nx5H/e13DEmgKCahZCkKyde7J+vzKqLqklxKHeqKOxIli0PXlstD
bZXR21t3WHn/MZr4un/GAdUJSgR0k4vW5enyaa6XJniOS8f4ZXfRfHz7wXjlT1CGYDXXUzOSeNEH
CZ55UaVB93lKssT2lh6i8ieEJgNjp/awdTIoqpLEiZiD0c313PKuLqUZm6oLUNshd42KxEktTKVE
9jE0k3M42k6puWo+tL9oFY/dX5wMiKFsGcRSCAOrl1+FpliJdib6SW1j/Wyt2Tqjip4eS6nVPsUF
zeKdCW/tVAA4osRKcRdln+sJd7rZx5RZ08uoNPJycFIpN101iobRy+XaeiuBUdwhr/YH1GkoJ6/v
kKGKhq4CpXAxI22ELtcoS+q1spV7nT02Oxh0sVirHAUUlTC8Bx6OHMrqbTIHXVt0WZJdnH6062d5
jhfteRzb2Lu/RzfCmSNsbjSBqeTjrcIptgvh0OAafQnyCdt3JdaNZHLjsZlPRi0ty1OJrPJeaXJz
UNqENAHQnwLxf/3hRi1CqVSQEvspKCiGTXrkuFI/je2hK1PNPCm0Svdohxu7BVYvNSCKYpAb1v2O
kLK2odZyepGMJoKmoiADDVS0roMqPhhRgb7hXywtd5XgrfGaXbOXZ7WZwqUt04tRz+N3TOQe5lDV
Kq+qlbw7AuTq9pK9jZQa0hoaRTAKoP+sFQSVLmz/D3PftSQ3jq75KhN9zz60ILlxZi5o0pQ3UilV
N4ySVAJBgCBIAnRvtM+xL7YfNX32qFIZlauOvdiJnuhQp6qQIGF+85lqZgM/LHUjH/wFp206sYWY
NGhxyl7HFifO1rZNWP/+rYxeM/pzgO7gaoyP9v4yEajDFUocUEOq202g9JxDRLz2rgV8atu0nFyI
gyZUFXaUdlY9RE/vP+xTb9fxUexd8dcAa62f/3Swo4Q42IKS+uDWvPkWDbF1TQaPFOk0ttOZnPrU
WO4PntoagQBD8Has2EITl8HR+dDSNrhijpQfkRoVBfwu9cv70zp1DIA1sbZB0FxGOPl2KMuHpUIM
GNRBFtSZsnqG1mDehwit3h/n5JSgHYI2LXpIOHLejtN0xB19HcoDLaPgizFdBIKhkVlTSfCi/8ZY
4bpSkAlhwKO1UgtNINIQ14eoD8SuAnjuDiz/MEywws6hJU/OC6cnurhrHfw4X4YV0miM9MWh5aBC
7Dkf+y08qF2yBfFBfnh/Yqe2H8KLlQyLcjv0bN4+xGVxSpBBwVTlQ0UAAYVIVmRTcctH6QMfOE2v
HRTa9+8PenKGKKdDRxvxPkr9bwftQr40RmDhd7yHobcW5tscdAPUibUFx+v3Bzt1cCMzh14A8roQ
QglvB6snH3RcGyu/ElKE2w5O0HPCnG6Qqb24FFIQ0jbnHE5OzRBJOmxz0XgEJe1oD8TowEMMEmzc
CI56LIE2KhznvDm6VDQMzpxjJ8dCMAF0qYOagH80Fsp/xC2Woj7EwThK2F82Vd4EI9gFjlf+rp4G
AgowUMHAwtRWzN7RYMwPWUQEQVXf9AEsu4cW5s5VCb1pSBSV0QVy4nOyPade4M9DHq2WCIgJBWqO
PNS9RcwVE97wDOZC16ZRa5uHsTW/zyXGJLFU7NV6CFWBo6i0avXQj0I3B2KDntGX8XRTWMypkgHa
HvvZqeTj769RAJ8QVqy6B9BofbtGgwXq4dDEaw5lWNbbEa8zIVDuS03d9Ze4npYzx9nJR/rTeEdv
cQxoLXwqm8PY4trDDPESUXr0XxF7yxfhqOhMbXPdZMehIcr2qDYCVgZm8dFZPfdYLrTvmkNo112d
dWRyVdo3UXsmNDy1FxAhrBAU4Cbw77cPUsFhywBYjQfZmfazcKDw3dO6uddz/Nt4XMg8rwf0avUO
PvbRSIsGSM+RQ3MAP6xyc6Fl+dJCsPJcCHjqVa2qccSLwGtBkPR2RrBHgPwmzo9DFXb0vm7a4rFa
erNzhulBtp135jA5N9zRixoDqwVGr2oOXbQSsQa4VieNXBWRJwgJqIyE/d9IOYGLBUp+Xf2rH8bb
GSJujhfj+hL6RxAly8Iq9DakqLv2MehcHp25Dk6txB8yCWgiAV1zTD0rwS3htBwbQJWC8K6yDOsS
3qrgzBV3IrFFaL46C4CqCgjl8XOc4PzWz4E8GACiikuYa9lmKxRptwqZy5UOgGlMu6Js7Gu5qHMt
/VNv8efRj+48O+zXcCVCaLR49j2Fq3oPR0eniRMexpOdxQpQ/PePsFPPdX2gwNgAVQj9krdvUXZE
wDDekTC5q6tx61rO2G7kYId/axxkfqDRgFxw3AhsdY2CPlKFQ+1IS32NmTOquxjlH+vMQCefIdoI
6INDTBVL5u2EqnCam4UZ7ISW1da2rLsLf2qAYZbhTdk0hczff4CnxwOpbMW3Qfdm/fynbKBTS2Eh
C2wO/lQMbSLGoslmCsHdrtWGpGUAK573Rzy5RuH3CIg2FBfQrns7omw9DuMVqzlAere7iJqlh4GH
631f0BbcYrf29+CNwCfBxc33/sinos7gp5GPtnyn5eiNgqvD0ldRbk3jvBNWX0MoRZbbBbzFT7Eq
rDPTPTkopIYhir/Wto/PmYYSRUvRN4cCDeoJDiZFBHGQiCcVQpnMxjFuUoiFnbuSTm4MUDZWnC0w
28cSh4qPCp1yigMnQu9kC6nWMMqX3rfPXH0np/fTOEdvM15sVCQqgqBlbHPSDuwreGROBCM0NOVz
BsTKNada/6Yu5RoPAqSC+wkazoivj0Zl/myUvaz5w1Jb07aajLQ3rTcp74rZVTCfOVZP3e8wlAD2
E3ciUpajTYmsoTdTF/ODH3DX+gJOg+HXsEtVBDpy6Bafc+s49fKArgOBdgWB/iJRpH24DcWllodI
dCjUOY5AQNh2MTlHFD61+9EfQDELc4NZ9fp2f9r9xIEMEZQMxCHkDfuiG2jo7BqC/bBRkerhOhN4
Zvf+Jjw55Jr5QWtqVWE6uqIWd/bsOdb1AQSNuryNA+XV34fG0f0F1YAVptDF9boz8cUpgNfadQYW
IwbJ6Bc6KXrobWgzyLVW3UKDl34p3WaDaKp2Xh1/aJYMEpnC3UKmidi3YhROWKVOp71AoO03liYJ
mynstl3bl+xqRrD38f2ncmqFIS+FFtbKS0cR/O2L6DWhUNkqsMIUXR7lHC9DMldi3tM6jh/fH+vU
lkVfCAhOvAXUS45WM7JfLZlniYNpmrnL7LJU46Or/apIbFTi05hXz1G01OTMuKdW9WqMAPI9wIbo
Mr6dY6lRFG6haXYYOiPipzD2tcVSx5666cxIp9bYGgKBcEkAPz8uccmp01al5vrQR6YpMpcV83fw
7e1LzQv5HPTOvH3/kZ6aGmrCYK8AA4AM5+hmCUUT1npmWNRWraf7Ui+d2HZNJM9ZVp9aJ+vmgZ8o
4Mpox799hrjBgoVLZKWaCw+6307HzC6yZ9Nv+nIeozM35skHCdM2bFWgVKDK9Ha4Wg3QBiGiOUg9
TVvmevZltICkkzDNwjCtymkq/s6jhJTM2nxHKesYht5xAMts15IHpwITJochILohvhHN6/uv7OTU
wO1YAzqsyePaGhQEJyk0kl9iaYb2jylBw2WQnRhTV08lySqp63NUqnUdHCek68NEBway5r+U82vu
NXwePYSrIcCkgV1JeJiRpc/CJZp5OqAjB1XFotjVFVd34FCoL+/P+tTeR+EbxVgkq8hUj14oMPY4
3dExONgQFWFJoW1HbXil6XNbKcCt7J60VQYiL3l6f+BTjxuCf5g4PJ9wzB3tkGqGagAc2XClNZad
I1h3/YQMOiYZmsH9xx4ItuVMkHByrgi4wDyENjiwMm8Xr62UB3cbqz5oGY7Vhsc6jC8sS5nuxaqW
ElDSToNvkNQwgTsX5J4eGyfBimXDiXD0nFuhgtEBq/yweKgI0KCqw0vgUld0TiTk5ykqey8ZPCDp
znTDTh0QaCqg579a3gBTezRpMvdktnpU3KE2PUAOgvfTZURw8D3EC4zjzpWoTwFYgOgCsRXAJ2zb
Y9cb1UNzIOIV6u7d6DwFU7n3RxdVd9tM9KoMO/7cVUN5UUGA78nlkl7hYqofHTMH9++vsF8f+Q/N
a0Rn0NGBcObR9eKwqQkXgAYPEE1tN8KzwstoNUNN2q4qugQGWcAz9/HU370/7q8rG+P+EIfCdQPF
7aOABsZSARtgOnXwwkFtXeEXVY6NG+hUwBFyfdWKn4lHT+BS1zHhEb1qYXm/BKT2MlkD+PwVMm3N
w2QIF7FzURQdP67i312C1hIJLyYW92IzF/wb0oQ+pvBUmZRzJrT69UjDV0ECAIkHNA1+YVCGodZ2
YEJ2qFpkNguT0yusGxd2UbfAKufFRCa9taBbggzBqqM00NwPt++/ghOLEF8iQjN9DZ3AhTnOB1Aa
kFBIZYewQgTrWl2jv0rPQIaR9yQPGRPX4FoCtIZFPB8YGfEfoTxaZchS+oWeuTV/jQYgXwhS6UoH
xrFzfPAod9EdVPKh5D1FpEUqpJx6g1oeAOLvz/vkQMCp/Wiboix4dKg2sw3cEugbh7a0tADVj7Nx
I6DEdg5Xc2ag42ujczsStFWLgby43TEUKao8bAKmzrzIU3sJqB2AB1DfREqyfv5TPhJ1ts15NLFD
z2GaAuE8VMu3/mKF46YlgZA3XNjtOQ7wujjeXspYNVCZgVAHzktwUd4O2qJVa0kK7WzajE15CfTd
9CV2BL2ZGjmJLVAVJQTLx2XYyrkl59TsT65dTAQBwWrR9oskpMsC43gtfA/0YJqn0IMR7VBqGmwm
ijwmEX3p+Te0qciSV6jW+okzDSMcSqMicl6lsvXvGjGgNGNDBQdiHug84p+jK0T70KcpYmgwV2Mg
n4S9dOi1gKGUkxr76PdXsAsuA3jsK7DpOFIvASbvnaXiBz3qYrqGFpYr90vXTfG54s+pJQya6lql
B1f1V6AlGwquyx6zoj6ZMwXkrP4utKXOdVV+vYEhXwowNV7p6sp4bFpWCbdvQ4sD3OOKG3sqm8/W
oL/Oyxz+nXMG9Fq08NeN8Itvligs9N/A+j/ga4wCLjKxgaYM+gL9GeTZqTMeAnGr1OMqR35sH1gT
4OBliG3JyjKcH+JmFOylcwNWJaDoKXbDo3IoEne0W7MdLE1vIb1SkPT9tXLqgv/5Wxxd8LY32C4g
E9VB697eDZGI5m2NwDnTY+dfBCJwL4GsMOfMRE8Nux4O4aprBpnfdWH9dCZVaOIGRpXVISxHyTNK
qb+XINB+AM4K3CRImxYWbFz75ZzX/amF5EMfe63O/NC5fzswMyM0Q1q3OjDg4y8BpkT84objTNJg
QmSwef/pnhxt5eavJQjAcY8i1ricSVCNU3UYwIHL23mKH2OmZpTwJnYmPT+1nHC6A7O14vPRX3o7
Mfg5t36gYD0xkbIAwNuFc1XiIhiuUtrTwE370AMIV3EuWEJXv27bKf3o4fcnHKxYuFV8cbW2evst
OseYZfBleYiKgKIrPzFH3Tc1G8PEGxpQoN8f7tTVBvE09K4hboF05GjSLnjqGt5VsIFBoed1COyn
0cBNpGKafASmuzoz3KnX+fNwR6uWtv7sQIcWZGfi8S6fWgB+79WyAF6B5Jadu8VObZIfJaUVNb7G
PG8fZt3ryO2chh6I8RtxVbsw0uEomsHYedtVsfUcFu0Y5KXVkXMCYydnihIFAB24P34pneEanCfQ
ogDXD8j4MMB6Csw8qOtkkbSjvxHrBxDWWvl/2CfH4B89j8DedhirbJ0xjagTXLbK2Alg+mVWhlP4
2w3slW4BaR6kcgEkBo8CPOi6zJJwix4W35dTVtaExpm1GHrmgD/1DBG8o5yOwgTuk6OSYDhq4O2h
/Xzodctuq66r16KLxWH6oF1oRJ+Z1qm9gNLLqjgLDTxUPN+ulrge6sK0CNcn9J/mZFr84MWaGy+P
YEP7tEyQgj1zd5yc4A9AI1y/Ifl0tB08jmIoDH9XJwU6bMRQxiq1eKO/oyRT6Oz9rX5yMDSW164a
LsxjPrkqStqEgPgfStfr6pzMdjMnLrOEThqIf59JAk4+TECo0BFBH/sXtCb0a3TRsbA8jGhRXLOo
V9cOEJsZUDhVkDKbIVZ8f36nRkT5EcgmnDAust63r88BO2euDPKbsGnlLZxmvwcwFL6XLdwNHOgY
nnmcZ4Y7vpk6QiwDbT7YoQTNmMllQhpHKM+RH7PvC6oJr39neisXLgBE+5cGpZkca7E8GDGVPCTf
AIS7DmbisFQaMsM2KBj+xlG9WpGtYNsVuXV0M7QEnn8OGguHgUhnThW0YT5ANauIt4j0z4nvnkp2
sAUCBIzoLaE28/bdQaK8H0dULA7Cae3cRc1vpwCzvySlDdeEyOubPQQL42RpXevl958rip8gEkNl
GXHr0bJpxljY3WDxw6y9z8KabIiywrL70ncm91pTW3x6f7xTdxJqnXiwOGFQaz0aj/O6D6Q1gZ4R
kvYVpVUts7rhMh9I4+0Qzsa7uOjcJX9/2FO7HyUv/A+ITTACj15nH9ZgtoUGQEozuftpRCEq7QhI
TLJSVn1mb5wcDGnGytiH8uExQVeHDeupXQqg1Ib+AAY0dkgQDibvQt+cUxI9PRgQlGgZovd6bEcj
bCZ1BW/0A6egSvQ6ru8jS6Bh1Afl3wkofkD+IEsBdP8xw7GeaL0MncMPk2XaZRdGfHkhqpR3DBz7
RM88XBJ3oO5fjOf/+Dr9D/ra3P077+//9Z/489dVYAsq0vroj/+6Va/yUXevr/r6Rf3n+qP/56++
/cF/XbOvXdM33/Xx33rzQ/j9f42fveiXN3/IpWZ6vjev3fzw2huhfwyAb7r+zf/bD//x+uO3fJjV
6z//+NoYqdffRlkj//jro/23f/4BmO1PC3n9/X99ePNS4+ce/tf/NPLUj7y+9PqffwTBn6sBJKAv
q4vNatL4xz/G178+wY0K/wz4WmBV/OjYyKbT5T//sFz7TzQ7wCvGq1yX5xpk943592fOn6uUAvIb
Hw0YyP94f/zX5N+8pv9+bf+Qpr5rsMj6f/7hvd3t0PQBeQDASVy6MAdE7fvohnejRZOqL7pMhry0
bsKRj00aTbK3smFCdrfxZsuhiV9DTyP1hxiKLoU7WyN03X2fJpMkS5t7RVxB4XhoJpUUi4z7Pc4m
a0yHVlfiInQsNSau1lBF8kD4fUBdXIRZjxhOJaBKuHeyC8HJMmUsxWoVBSk+pw67b9SvQGesIWD8
UPSodmTQ0ghglyDinmQw2+t3Ph09k0Jp6gBZ5eYrRQcGagtd8+3HK/1/t7r/f1y3a7XxP/5rafyy
bi/njkLJSL+8XezrD/175Ub2n0CL4IiEAi+as6iQ/dfKJfGfCEJRpYW0BE5rmPX98Y+/Vq7v4SNU
VNC5WQ/yHx/9tXC9+E9n1RtDLwuCnmvd+7fWLX4hrtz/rj+ifIu6NYSKUZeC0AQAzkd1jdmS4G4T
v9z1HSSRE6geLjnquta2MK6789BhkQkRvnUDSRaz48g/9iFEznKIklm7cZbqcoQr0DeBu/xW0J7d
OQV/JCUQjqmC0Fyuq9bZa+GO6DgRo2Fzw7vv7bQ4IuGdU2SBFP4rXNeAhAqG2toYA44ml3Oo0qkv
B5rWU9tt68l7aqMZOu6wJGN34QSrtqRHCUgncSH9A/Xj4it6EtZFNUSdSuDAzVv8Qqu4lbXjJD1Z
FY8Hu0vqhu5sp482RogbMBfnMWl0AA8EVvmvDmN024+l3NhuDS2wKZ72LaAXIkWEAnWNPiT3dRl6
0L/Azd3VYf+pZEO/D5gdHSIyfh9i1ZmEwURuB1ywrzPuURt70tjlhyCU4sJuPLtJ9Nh+7euaZF0o
igQ25bdzuYRp7M8uy+Dpt/O1/sI6FxrRQi0ZFmCZdV7FNiGIgX5Pqo0JK5R95jmBsXpesnpIKko+
aetr39bQcwUysA2EebZEbGWVoSSJVK1TM9Ln3uLBDVuuHX9HO/I6ooOStnAdmAv1rMDvVLoIU8uF
rzdBB5qU7pJQwxxQFIFKmSKSL7KliQwm6NCF3RcYgaelIQlsT+APARPUz4z1YQKrV2sblewaCJsO
gjkNhFLqy440+jHk7fzka7PncZBLF1EtuiYERg8BG3PfBiwOrhepHbGLklD/Qkr6bRw1pChilnIg
WHGUPaNak5cz3/Yisq5adJBTa0bbD3wxmYrotZmhm+V198btm52OghejIFHT+itbJg4Su679FJYf
cWLqecch+gH4zlMJ0UAAbiwsw6Sso11hezlKRE5aVfW492HExwCGcs3OLtFaGsmMYkYXLnPKl8r9
qsAdKBOriOekhu0XG+4tTayUj94WJVGzj2OWoQ3QA02gWdYIuKPVs9PllSuwIPx6htVKUEcfelvA
lWFww4T4/GFxy3rj9AMeWDtWX0VpkyQYAV+328q6jDvXbKygQG0XSRh4h4F5YMSjiT17kEyCk+Om
srRyE16XQy694Bq1ykcyuvMBCf+0ncZpDw19qNc0/aYISLsPCqZvIhdbbOnr4slQr/6kg4egnItt
CKzZlgoSP4LRbBKADsM5qyPW3Sl8kgP01+49n3t+gk4bxxsZuo8LgazeAM8a35YydWpHbFZW0UVX
Oc73sBjovrKL1Nih2TUAXNzCvmfK4DGtUkezvk80r+6V3aoL128WIBVj78UKK5lZaroERvPKNYHc
gb/2MFJHpG0Yz3v0X8k1rJTpJijUTkgcIeHUXQeNQA+y0vZH2Rkrqeq2fwlolVQiSAXXbYKyWebi
GlxMfNPZs94FQ7iziiJrY3rDZwsYuEo2ecRVDDW2W4hGfe+hq5x4tIUiEFZVACW1hNrjx2qebLAH
Mxw58x7fdLoe4+YT0yKbWFTdQuH1M/UwnbqDU/jI0I7Gg6SDm1VqSIWcLso52ksjcyGulrC4n8bq
RszTRW/C3KPl0yyaIGnrsbiZnSllVfnMJhqnYxmtcAL1BBfkzCPiQhMJff82qJKSEX4dT8uyE3O7
ZQKHM1w+8a3tz4S09LIyrHrwGCITiL4mFLgF4M+qTNvWdQGA89UQS/cSfU3wPv0oF7zZFmD1ZzXE
0FLsVqz4OpkGWl/rRYFHzLLZtVQaEhA7LN/JADgNM3sRCF8iuYMUuky1jSY9pIt3tv3B0j1cm429
4DRgF163HJQNdyWpudlCYUQmAJUDMmKgYM23cyiAyPchVefEAqefXWaWz9klFHKWpDb9Z972n2dL
t2mPswWSafSmitwx8eZhSj3m9zsYDT2ADzXvQCttb5eQXjac52XZyZSCU/VBsf7TioABVqC7n+yD
1awHYmG2vVZDYkfzxWSH26IZcuRh11ZVp15n4ZqJyW01qCDl3IUsYUCzGYNsIOtd3fiD0WhJYwvF
/NkVIyA/QZt3CvQvXij9PLs1QrbI+e6J2XueLIckdhPsSbuKKvcD/EgLmVY8gBNqmUfQxUw0MKcH
RS47v7duJ1LPWMClegic7RjLC6K/r1iDJ+wOHISMzDdT6DZZV41yy6t+H/YB3Qb9uKV2XOBua28A
L4OdR5XBK6X42MTexxBAvH2vgilzA95n1eCFELceL5eez4nD6KdytC7JJHM0BsZkmNsB/i5muOBG
jZtetaijNyz4WHeTf+dpv75bOmcbQSssKQCRyH0NhZrZ5WnH9aG1C+4muPP8bVmE+4GQvITj6fry
rmkR8rSJoXPnsmX0U7p0LGl4v2Nt6OwYLzUU+6KUMxlnJSt4AlyTSR1a86Rvwm2k1CcRu+OVrMSD
N6Jn1M2oN7i93vZz8wVg8GcTj1k7zBRC5IqjPs2XTUm7GxmKBByY29nyqoxyMW90UW6rsPfTJnC+
ax7tPQi4J6Wayzwkg4+xoqwiRiS6qJ2s4M59C0XnFEySIUH/+iOkq3YOBDcSiR7ddaNC95F0rrtp
JsoABxIma7rBvnJw2qakclJrku4DhWj4VTFO6EVoXWV9QeRumWz11MI6cFuWJidqTjQdkVGU4c6F
Ik8DmGuuBqjDwQFi441+TpuI5WDh+5kiS3zLCc2gRLyRsGm/IH6dx3bfoGzNgb91avAYLJKLMdgs
JSwMOtMAmF8iHEDVOeGDv7p0FdtpFclGzzqZOBBkvrY/wWyuyhy33boNbLRnD/p50BzBllc3vs8+
FGbx4eiqri14w6cNEKcpsvwotQeLZnajFSojkHDDWZ32S6F3crFSDRxbSmx9zyD0A+cMMI2cVmQ+
B+81kmJT+lBmaZzbIkJFzlSIH8K42AvOIEPa4zQWbZzMcHNM/d5+7KzpikA0LbEc58alDU0c2cZX
ihYIs7j9qXEmkchpVWB0bAExqlnmsDSdrylB1GTCG8bKJELdJiomug9HBAujmYGnD4cPBdwQ0nqs
nwdE+/veGoKkHsoHUbp5uBj/kgYMjQH4RsP0sKT2XpWw9gVGOc6k6J1PlLZdOjXdE/bMDmy5DG0w
N3O6sXqt7ECvbmThLgBGNiMzuqwlc7+YsGkelrK971HaS30+hnmPCAt5eIX7F4cviLqR9YiAdATn
xqBV6LHE52Qrafm9sYxzb9UubrJBXmvR7iE2lox+AVAelAPXsEektrbmjQ3fzQ2ESIfNKKe9Vdav
ZDE6R5K5cxfzXGs3uoQyJno8yBc2XjyVLyMkSzZmILBggqQZGrMAqu8IzJFoAtj8c+/CxCEoAd1k
1NOXTNvzlbUgYNMjltUSSedj3JKvXuH22zbQNtSOWYgIUrK06uwJS8Si+tHu4JaTeLGcb9uh+4x+
+jRmigvn2Q8gFxSwAvbBPmCMzImmHeALWwRge+20j2E4XzE2W7k/VO1jzfwhR7Mw+Gaqskm7JpBX
Flxi04E6VcYhdJX3irZJK/plF6CrJRPduq9QHixUMsddfxGQ5mIenO995H11wPHNWkUve8Gzomif
A9YUd3C2VnnQ9OG2jr1mJ4Lv3ohbo/S9uyiaP6H4CLmRtvZ3cPR4qtfchEhSrsQQjQavRsfAd7+U
/aoNOy3XCBK3IWLqsOImpTPY+gUnl9KynRxouDpvRVuhU2sP6cBuyAiMp6y917KD8Q1qG7vJZ93e
hsLbnQWEUinuhtgrry1Vq1xDWOu+4tqH1zbWfzA/RMz7YPC4r1Emw//Vc2S/xPCwQYXxm1Mo506Y
oElaPsOytP/SRdUD5ONvnJbCaCZ0prsibGUClDQuL9UxEOkkgg4fhF3QUSSsb7g7Xc5OMF54iGLu
lsgst1QC6wGFhPISokDeroLVeqpQ6s+6qLZvzOhs2rH9XsQ0FY68rhemEmDccjiEIFLDfU7NMmZ+
V5p1DC+nomyuR1OMB6+IrFSU1vABeaOP+xU6pkhkzXcWmuJD0VDnIRjk+M1jSqSorYw3rrJdg8OA
iC+0K9yrsvCMyiUxRT63zCDyGtShnE27rQrX+8qCobsU3hQmZYXwZVDWvRLa3S+Mb5pOxBtqqsR4
6jtRVtL7fp/wAK+Au+KphHPClg8xw6mhPvvOkhqrWLKgcHDXdRM0sCoFHcIYzreJqJa9R6PtXHoQ
x0BqktVqRn9AVRsUJsUuMu5wxSu1NwNa2th15mawqdr4I1EZbSfYEOH0lPCA24Ws/wrt+SqRjslA
D14SA5cyq60+LqCYpdrzVJuYfrSvl8G5EQ3bzysxH4VkchFQqhK3oKkb9whN4iGnYQtUcVf21yo2
165YNtHoprE3wsuWLp/l0sMiM7BIexsXPL7wyZir0YNN3Fg9wsaj3vuGe8j7Rmc/1vOXusQ+TGgv
v/GiewzaaRO2Hi7rKkwofjQGZiqxLO7fsOoeicG+giKtO6cN3xNLXDOp9jNUVF9g9QfB1hLCrl20
88rhBinqAkvo7rWr483U46TU7ppYohAgFyeZpjCjsTPnoxPSKx4W5LJpqJshBW0zIzsvldBBLhtT
pmW7BJd+XU5Ql5Fwh3TtaBOYOhWzum203MC8xjwqggJK7ZKdiXwJj916L0l9aQeIYkYAji6K0grS
zoLKKTrMVjLADqpPw7Z28sYLeDJo7d1Nc+SlzkCjCw+YZRuBM9RPDTJN3njtVhfzPTAL47deViRr
wwC+8Cp2HmOoUOFQXXME8Dtmthkh8pZTBQF5mPwWjzGcwO20AGIvR/VquJpaV32AGpy+go0RAMoe
HdmG12H54BYtyflSjhtkk812jLncR8Ifd7xZiswMDlzgomo0XyEInqvOd7e24i8CtNoi66mPveuE
I8hKenhU3RJdUod0+8DWCFKgJAEloCanJhBwYuefvGC4A1MDssZmdq5rZ+ge21BdDV6JoBd7OIlR
l0/qyeYg0YVjfBkM7cVg6AilrWDZ86lRW3RzhxSF4GpjT/Afp6PDnooZGbfbNNbWEHv45leIaXIl
oiScvGfq4VZtBZ43ggBkrk7pfoJjAsJNQO5grSdiO5mYfJ4Kuo2L1YNITQhCzUVIOoqEnDlI2Y2d
EjALN8YxRdr6Fr2opynOqA9qj7XU0dPczp/KCYGaEKTZjYjEssDD5o6N9Twp3DS1cj80EPzTgCpv
DXSg07kDUH0ummt3wc5Es+kCMidWJqeqQspvYT8NobWZFWEfexxqYNu5uFaluDb020A8XEZ0kHlj
Irm3q5ZmapUkcbj70TbKz7CuBSDhwZSghDnvbSe+HntcBKU3uamlXIG/i6J7oit0A1dIRTT78qpx
mkNfopE9lzA5dEpjJ7Ao8bbLrK5cXDduFQ+J9KHYakh8A++xOu1Z/WUCV3Yj0YTIbYpAqgr5hdXH
XsIg/JEsAbuGceFXWsj7wupfjeAbm9MPoarKpy4OeOa0lpMGpB5RGmfuvT3ROwFE41M0EFz3oxjX
KlidwD41gMFcaX3738x9V5PkuLnlHxIVdKB5pUtblWXbvTC6q7pBkAQJEiAMf/2e1FXsarRxV3Hf
dh5mIiY0rTRM4PuOnQOvPyAF5D1NbVDMPEU9oZ82tM8uEU+a3QV5hYneVYhQvvAx52XOesw6lL4G
Orzx2T6wsevqTQYvmFO7QgTEv4gk+7JI4JQQ7OChpNe2ZxWnMasYEjDhKLnHsb301p1w8z9uStYI
Am3IMlcijI8Suddl6OYC4scy3odjmpi3dkRMXpEmdmnAJ76kC7k/UkDAkqmXhcZFgZ94h30WWYiG
QteeL7T72SLio8VIbPuGjYx+p93mKgMbTgFohTYykpjJFCTPe0JYMe4vgaTez3bsu4fdTRXkyN15
QaBbhTDhLwHw0d9ixr2jNn4mCv/FCrqrXKKoa6Dg5nY6YQ0MKirRpbHrBmpiUsNI9WXr9RGAzPQ7
hmOwMC1dyhkZ0Q0qFJtJedMbW6kubZ+l9+GT1UiNxi0SRurRQkeG8pUogIzOvgkOjHJCYfZXvMX5
NEfxN2C8eHUTBc6QkrFEqed0aBH414Rr1v2enHmZAEKUg8UFlmqvuX8i1XKPJJUhAAW16zcjAFT5
K9aBYUNi5YzoKiBzgDYFw2fUuekW4fsGQuVeoJAGMNhJfUCT1WGY1k8gMV0djC6tIqIQmYLVpiRT
ABjYDPrHguOwwGnzRtb4lMjppU/F86idOEJruTyHA77l3MVfubNPXgusRrPNqzoTtYfV+qbaTMxf
Ns7CF+Tv4vic2CE27fdZ0IcNz28BC8HL1nbhJYVd8Dnd1VmBHSu83p3MPunStF6ZO1Sa9tQWTjIP
mBef6i7Q51WrmuBn/e7RLv0lDJEAqUbgfBHA1njLr4mPHDQzYWrfp/UoPPFr29tymrdDMG9ps7e4
P8P8bJAJVQjOfgA/fp8i+wdHPGRVebs8zpOusnQojIjXK9iPtCKBsM9TOOYFoy2CpAxS6QvMQEvJ
gKPUkGHZIxk2dfSABaOaS2HDdOZp4fNFy15VlhqOTcKoU87FfDIGDTXsTDqiixh5ecWW+2MRpDum
Ihz2iJkF2DS01y6LhiolfUk8uVewJfzwlgnJpcSeMNJ6ZQx24Ix3qB9bbM9EAq1ew/a+CsGuhjdI
sanML6PaUbFgJg8T+mLePVSZX/J5P1PIdi9zxukjBkUJeHl47wxgxI6Euspzm75JaNMLb/Cuw6DW
Ru7Zken8B2pS6FMYkUO7kMclj3XpLfvFDeHPLlVPoXN/cky5iPzK64m35wUMTdFNgDESwM9/pjZA
A0lwUYA0c190cC20zcJpVETyT7yledV6+Fyxr0v4l/wXFYe3eTd+A2crayA0H+t+wCymQwVLFYIT
Y38ZUa3sjZVcoumTZ2AxQveiKC2TxLgq7wNM7E4JWQiQ6RXz44fEtP4BQWhLvSscT/EwZfW8rNc1
FfGBDAoHnPFwQsiZlEsbHin1y7Sd99sw4WPHpcqa2filSr9DJiCu02Lasp9N2VqU1CJzsEgwh74m
mSeeaOdF9dJigYFkcLuh6eLix+IOdGGT6ac76hW2BeXbKxoHHluMmnYGSI45CkoDPh43FI8cRCvP
UAlz3OdA7gacTP72nCa3DrVedSB92iC1Ftq8GbF5MY2evGXll3zL9walgtiaprRmmItDT9o6NOF+
jgMMYmA1kgZSrblSq2ziaHuQuXfCjgqUhbjfU9T/jtYkK8ZweMZ9OZ64oAcxrxVDK8Mx06o00Zes
C/0/wNUGrA3ZUGP5Y7+zzfveYgwq1iWIT2uX+KVsgw2ps5gYBnYwo/fsoXT7EPXLSQ2BK8Sux4MW
6cn2tz5Nj9E2X2GsSSoCjF3BSld4qA4peMCmAwTDtFIBe1j3cbrhFKdg2/zuGBLdXgnAv2MwUebf
S30kQKdvCNWj5w0gDh5DG70LbPBFF/WXZE72clz2ps8W8BBKLVesFx/JGL1SBkINH+urTrIKQ1ow
ddVAe1FA8qBeukBpVA1SVq9OVG22wu/WdbIyGGy62WCk2vr2J1yrSe2EtvWS40ELg1Adg5zhlIOa
7MuGJGDgYkgneIXFdHsDT3oV/XYL4f78jfXyZeF78LApw/gjWZTEKEe6/icLyWnG6GTvbKab6XWi
SfvixJzUmDQl8CCy45CyUwS/kFsP7Z0qWPjovWi6PKXS/4hHN9a25xxgvz6CKZgL1Aa+ina9AJ7c
cXxuB5IrHKhzCulg7D+mbQiV8BWaT3TJZt7JLiO2k3UCAaQH6JnC1v4SndthSNq/hfvkDmrlLwBn
cRZswHCZBhbWLS/QC8tGcP6Uj/MxGoCVmigtM5X5qEaLjvnwznoBEZr3gjPRK+XidCkpfZtC/HZs
b8dyCFAVEGbqk2VIiK3aaPhCUKFZO903ehsqX4UU9yN/xtpXtmtgQfFSsAle/zT0ZKuEp1817C9F
tNFatLyxej56IshLP9c3hx0Iq29YzuOAUtse2aiE7h8ZxrYzHT8CdF83OAeJQAWrAXnii0cnB+/g
edx7dIo0emcPy2TzY2xAJsTeTGd0iJINeRQ6Ow2rF1VJuz8yX6+H2cb4951qC9bmsKJgiILU1W84
WR7bTH71fQB3gSOk9GT2ts3gH5H7MBZpz9wzk8lwYBxx0TJfybnbbbmiEe+LHy207nChlUOkmzl9
giHzrOfwGVUTvMCVE9YS8F4R7Dor3ZYG2P/5w9DmjyILb8MGXLvTfbVjIRKaVrHc2spEOeol/f0Y
mEhVmQjQabm2stxDQFRIcwaSAEVfAeokem0hIa6sys8ddfixI5QUECOrhjh4wHZfrO2MRDrsMDhv
tq3IqAuu0RT94RKOVd9iQhkncCLJvcN9buMqz/buBCfI3VwGZXejzdYdZgyJccFSEzZrNsTHfLXB
CcGE6E24B4sVDkM9rQI+Dk8KqrAqW/rwHQTshQ5hk9gACvj+CVfmUWZphoeE2+uMtrMBcEk6jwV8
ffj5O88/YBfB240n1AL54ntItvAVKVvftNjNE4GkXSDYIJP1MK/o7FY0IAeWa1MsWmR9nbkASYwQ
sT17Pbt1iKTB0hCqqrdx+NQa4X5Aexn+lIiivGQe/wLEVlQYUb2y81J2ieAGAfdkukrv3csQ276y
SfsTsf6PiKiqYFLHN1vmPWYUMnV1bzTyXykYWra997jaTNjXfuqAyHByxKR53Zc7JbCdvYSAB+Jz
0UrkQIEivYl2fHHSihekrgHQ4FiXlD3MA0CIkUBwsCNQsv+e4F5CoMrTuNtb7oZhKDdll9IZ+rFF
Pzekk4CKGTQtohzpDuqDxI9oVSw0SZvF7c+ZADrQ99GZIxrqmAeSFd2iH7KEYVg9syFtukg+kF5c
EDZUc5eqCsEC9IXN4WcWLObBs5D2/OMlD+4zR3eSjmU1rthP93nFibSZp7YdOxzluhS7KLTXfQgz
f6XJcXL6ENAWtz82Vx6E39t86SqRm9PuZqT4pYHJmxEfA+iHCXteAAQw1yAofE+VQ+yd8mFeDgjG
1yWNBrCzY/6de+ZlXUTtLfHjaO0PHsfAsaGkWcVwZmqqzT6/9KbNznG75UW8R2ci8HkY10YX1DMf
93m5iR1U4z+gVi4yoJU5eYoXArpp63k9+cSr0jBBtJO/4GhFJ0nBWbZ9cZPJq8TcHbe8nb4YdPOU
LfG6EkqyCyPqAYEtRyT6fRgSPSOKGT9N3FAPsLqeKNRX2CiSoBxH0STRAugGWYZrykWVeeyLSqE9
TEM9PCwyOqcL3K4y8cQfMqVgL5FmCj1K2gVFNHvfVCimIh1aXiwOy8AcjbRKJxT2Fd64f05Dt1Zo
Z1gbVHGYt910aGxO1jk/oQY06ovcmuzEEPn7NQ4t9BUu0fcWKJg29D84ipGMSV+uqcNXuWU9/97D
0/jVbvCT0m5OHtcY0o8DCxY8Xtz7EqOh7dm16fTQSwCNTZ9g4bZRhGd5DtXjRFR3pVviPeU6lN/H
PiW3dbb5Z6t7AWMtKjOugCD8pt0zEBlu2YYJ9tYZr2vp+AmUZFuTtIsukrVZBBaljd+kJvMBkW0p
GOF0qFMnIOYh4w7qxCUH55PhM052U0ZtCmwHfaDTYYbHEMtq3pnDxrR53KLRHnw8jE0QseQ2iin6
RsM7m+sb8ZiSGPNOupIPa9nVRoH+AJQ7lK7tmhGkESq0josNHsm89Fd8WuKqpjn64QfOf9q12hoV
RHM9M41hZ6RYpDxetjqkJRuG/eCcUgVZHHmJsi345NAS1sE0w3TmWocRUB6yhIMDwMp7bcfka07U
F+gIQpCrbYMgh6VZYh3/EvF8Sv0HP7cPLsazgCeo/9ETh9kifSKWv0Ik/FXzMCws6dKDFVgF8ljc
adfkBf5aV/f4ayiUHv0/EzUUSt4Fb1Lb9oqC4+HR+RnsxNBAwkQEDU7TjhvGbf9dioyaSlqPsWJh
fQkplyyNp2Xp+kWDO+nARSyIuUKvIvaTkdtLH7gLQp1oCb4of5qprFC/WGVQo9dsNvcfmwQTDEXX
ZxwirwKIAFQzIeQHuB4qBGKOP1iIJVfDIortTqo6HProOXNAIdiK0jKm+uPGqAZm54k7lZicAOJn
NQQQARYCiDnfunlE9swq8KJxSoMjCJnswdFl7He3SHVzMgjU0Yh7MPS09oBz/mvYJpUcu/i7JlZD
KyLAKJD4Q/O0TDlK9bI7ANPtmp6Tu0QSlBu2ZD8bz0aBHktXIL1cdeYMwZp30oPLvi4rZMwTWUBe
p847ow6YP6O/bldlzD33CIuoqsERoHF0XF2xS8zRdE9cyRw2n2JT6+SKZAunDzoIXm/eoi+pkXsj
QjYeximKL6jzZHUmnf9138knLqsfaZSfFmbIFZgELv8l8pKfjtHsso7ThGvOTQ+A/BKwniO7epaS
h00v9nUGSI2vF66j5zEO3j0TLkidaRd91ZuYP3vn5BEqWXToKZUo3NXrhe4bTpvJ6+cHEaW80HAu
fvaqG15Jsm3fbLiQrorF5vYSkCdQ/NDsra4QC52+2TAxR7atDLLosK9Sql6m0azPsG4GlwU//JNF
u/BJ4bC+IPpiveYshgSJkHZoIsntw+BP3ie8sH29Dhv95bPMP7JQGDB9vo1wKSsYxJxpkfXYhUtl
+p3rekTJwa2Lp7Dh3gDCYsjGwlcSlxtEJFi/xlvA8M0r8RBipK6xcqdfdEDvs2HKTmYAbMOTVjyv
AgkjKoEKJk6X4NUFvDsRxRWIK2w9hU12cZsApxy30SGQVGoD22NEf44iAJIRTNDQIdzsRBBb9RWq
vKWM1ZrjNZNP6bG1JGIRDwg5Xi+BF3Xv8biZtMogqMV41t0g1/LvE6GbwYCmVJ8mqsyvdJvEWwDx
JVoInYEj8QFSNnzfcLqU7R6NT3vO9PdVufG3mvO0LdYsAgcXQc4D6MHv9Dcms2kvEy8fyiDoADJP
25+OuO2xHXe/Bqxr636FhI7wpH9BKJYuopFDNmJ1/6xHguVSDbw/9lsABICaoX0ODY4h6eNnjZSY
4Irflqz2DMGGww4UzMFIfoo2hZB0Rkd8W9JmePU5/e6p1D1MeQqhGFCTYk1WdvK7dW+YitZyt9PW
hCTeLplZPYyIHXxrusV7HmVfLSicehas1V88pA8+408aLtj1kl9w1q0+mCMWo/dn5cE7dAM9cEge
k1uXJU9dKr/GvRrLDvrbakwQM7LPWX7stiB7QS7kvh5Q4TfcOlSOPPDe7T8U30ACI77te677AeRh
lD8mA5QVabCrSkoIf9ak91Hzs/JHMc8JwLGVltpPgAimar5ybBq40TmtWT+30M4N3VOUjQSiJIGW
3DZMASts/LltERBnkPXQICYSnMI+p4/BKNllJCqvzdKqupdRaXE1lNvmuqsMMjxTqBUqE1BpOLgG
UHsyDr/lKMW8LUyYH5RYYIVuWXSxwgbxS7e2feU0XN8N1WM1L0v+QRkhf4Zx1M8oimxvktjF1ODD
xiN4hlwUeNrzIxiB+4iUZePzipeN0p9JjJ9wPrAvHmg7+CXvGsN8HR69Tn7pEYEJ19qY/uw3C3E7
1py6XdGeW7XBbK9RsHAA4TtwUzKKG8riULpwz73FLZygjApnfR544dtONPML9Aoh03/DoBVigIL+
CpuuyB7YPsfHOYxMRSOt/kyQ3Tfwr+E0mYHc4QjES0g7Ko58Yuy2aZtUE+OyasMRsGkAOR/y2/wb
VtqOHT1gU2sBwWb6QgOcXpKHqulVngJ0Q5lxwWbgjLqbJ3HWicJ5HcsoACgwq0+F9iN0gkP2fxEx
mFANbPy0I4m5yilEe3s+3AV0i48teUvPIiWiQR0LPSE5bbvGukWD+7IRBOBA+VR7RvjfWpGjlzrt
QMjJ52ilgPex2Hp4girK7POSvQYuojcy9PsbvNDyKjszdqUi8V2dN/FnN8ZQc+opuPTgH2oloNGL
PSD2LBi9ZqZGXgJtuieEq0UViiJtof0sBMo2LcdhXOFxDiyhF04A2INk9ipI5Gg1bbP5ykK0oAmT
w1dADXRQzJ8+oz7Jnp1L+YcV0IeXCCzBURsDXpHc/+yJCQHjcXjgs3VeG2+a/jizTUshEVylMU7l
80eoEw92oCWq4iSCcoXo8ZtEB/GTI9vyC5AA9DMQGVIRnnz2MZuknCMopZwd+j+Bmnk1e9o9IPRi
kcWc5MtzCsHg/ZlC81Yw6uSxb58kowYobSRec9pCiAjO2H/vQTXvRaS8/A1cHxS3wuc1zLPsmCQt
8ZEH27LfPArlWowB2V8ZdJzl4Lj9FBGkCkjf838BEe5eQAgBLt7ne03SjArIDQfu2LoOkpNRQ38q
MWsi6upx4BQkQejW374Jw3fKzdbQZcyuqOjEUJHM+4VAc3D0pQSvNq/Q9/igegoz4RgBOc4As/Tz
8OzhHZ6T3alfgZftL9TLkmaLrH/XfqGCK1+xhYQeJRXNoq0encEQxFtbG0jYENTYKTyz2sa4UbwV
S1H/bG1UeZG/vDiG+Re6oR7vFlq7amdLhBEyStzFdD3WrsXsdK7o7ICO4pnoCkCC22vIgI0Ws5EE
XisQaHJ127sXquQ9Zmo46F2ApyWdAqZgxbgXDuUZULTLcyzW6WOLMWwmTnHsjnI7TOE+4DJY8veV
b8mn12LubRd38OYuqEf8gRXdrLxgooPM35OwyyQe4CHsBd2LPxCvpvBlFV3KQqzQDs8uz8g3aJjo
FevH/BKMO+qLaX8fMS3fCy+z+TPNBu95XhmrTQqZHh3n8QWZJT8yCcktUjEeMfp5Y42fe17O7WxB
qSh27fcgfZ3jO8W5+ndCX4oEci1o4bE99aSJRoPwI5mcAzNjb2RJfyXCS75rIfpKD4r9htDLxlCG
UXVyNnWv/Rp4UBQrhDbUFEjoUz9B+wTBgHcdx3YEYB7J/siYmh+B4e8/F96xd6JEcMMZOe14/pPg
1z2G+IOMmfwFMY077TpNDhsYpQ8ivfXbgCaaw7BN7Wui9r27tGv3Xc4jaUAhhA+pThyGEKW2J457
/isfCJqOJjlAGerhMBsmcoPqZy+F6IJT7PU+DsHgl402/iZDs5kqVRPOSItPrhTIIURnwtiRW55v
+mLSGNpphn+Xr1nytsdr8sLbwa5FlE6zrQMB1Alh8mAP0BIL30Cej7e+HSWY9BWcSgYc+y0ZcLBV
GyBN7CvhXRBm7eqph2lYpd+gmIleghRySigYvfYh5F5fojiddke3Wuk9Th2OM+1iv5n7OX3wuwEF
B/FK0SMTt8O1haL4GR6o9MmyEfK43MNaWXgzD96SfJemgL0LimSBFHof63QdbSl99dstq1WIfA+t
E/neQqBzgT9mK+JlVN+ALaN3WWzQHUeQbFbTYoHGwr7yGrEhKLIMml27rRZqjpQdFsNfs1DdQuK1
l82wqLZZu18QCcW/ip20Zadm/C0Fbij7MK0Mxb6JLXWAqm0SP7d+2eZSuexO6Yf9cfWJrAPL+mae
INYaAAO9jSTuyo2QvWqTTlTWa8ktQMrlaYKG+OIY/mjXubDZdoizO1S6lnvaYSncoWnlQJk8+0Yx
QV9E4HkFl1H4Hucihp/C408U9ZLXDS3Vr24h/HPWMCcVHMWADzEJwPxKCIrqOENNKRgpxDx0O/V/
RFAs3fjaOig+cFUgHoc890G8AVxh/o9eGn2NY47bz23+LaMEvQOrx29RrqanZbX916inqpHQ2lzz
ibObwVBxBpsPEDpcR6+IsKrh0gDJTjOf1UAGsnoaSHrLDbpLexfStwVT1VchAGg7tMxcNRWu6Zck
+xwZ6b/HkCD/NlOmCwpBTpns0YTNKeZNPsKCVCCkK3lEH2n6I1lHPPvxMMAr4xjigbJ+xnTWp907
g1fUA3ALmNgzEOw6IqcSJER0AkDcfvfzfnymUWYPYu3Ztz0ZeDUhK+4XXaIZGodYXXrPpEcJgzce
rJ06IM3aLzYPuKLP8MI94vUfHOrVN5KN21WLYD0jrkCc2bTj+o9wDXrWg+UmDeIKtg4L5fwkSux9
6rfpbH8x8dZ/GD3S2g4rNEExQWEzJhWGo13m3VDvUY9Ne8Op8ouvEcH/IgxgE8gBIApcZj+DMWef
KxteMPnZozREFRwMxQc06vIybP1wapHZKKH0w+8P12vmL4XKdfczW2Z96PIdd5fM5gaInTpnwJFK
nKogrPGjfJBwwZSTgspxSGx0QveZ/oE5vvuNNOv1/d4V2R08mJrPfkZR05ovIB7uFqUc+j5O32hv
QOerAIXIUWrjyqX4f4zQ0gOe0NgDtvP5wYbw3th1RyxBuiXw2STpjF2InDw3rCEurV3V2ELS12Dp
QenBeUYjE/yUKEP4IoJEHe0WRCVNWPcWsBl7v5UEqOUAVGaZOwjQBNX4QLfYPqUzTPs2XpBsO+GR
PRjrkEqQtmcc8mgwBo95YxBA/vGyBZiIClCcB4cnzEaI4MIDHdhduZJnuvtkZIqP0ayzJoQcGpxM
Ph0R2ChKgt8NRus8secFv0rMPBsfTugR2C6AUdyZrIv+aPOwfacdSuGB1IK1s2m2fK7xnjakg0ot
tCs+Ad8FL/togYyEd0x4tevtbxHvAkfjMD/ElIJHJom7zjHEj6Cxwl9+svjfNSfuCJOque1b2H9F
TYn9NqsBfpLVh4rjasNNnIxDSJtRzNYIvojgKIjzKl0gUobXxhVgg+cCUvi5JrgnWblOIvoVYaq6
TrBDnHqgTbT4G0jsfJ1RR3Lc2nw9chGpP/0OOQ6Ezjgq+RxDWSc8aE8Cs9Ww4kO5tbV7vS12KgGo
eIepo/IkoduuhAxnwFr77xV8/2OST9BvGm7A72xTgkEwCyLwrDEf3zYQo2M9gJ6AbXACZcxVLMAE
gwcKixZj0dUn23hE/218Xc19jUZIw3mkbjr2KmLYtCnYmAwO/697KkBm4jkEhYX56BkjxUOm2PYr
cCZ8QRbh8AVRtkFWI8dqqGwEaWMfLduVLxDeZxCUVXrCr0Mqyl659b4lI+ZHtY7hOc397jyzVb7b
vbNwb/D4mcI2dJ7WeK5SX9mm7133/LdIaWzjaLA5yj0Yymjx8kYgdaJBeggrmIDetw/ecTmBmUdS
6d27wCDoWsmOHcNb1AelLavGYIBzIhIceSl0wpOWpuH6A0fDVGNh2Rt43aNqczwUxd8YpDV29k1y
6DHTHPqug9RDYsn9m5JdknXR2B0tBHdPfQt1sZe4oQ5itCcwLCQHhBL9szLrf+Q6/m+d8n9x1/8/
nff/P3qT7wmF/703+ThPn0iTlX+x4d//k/9yJntZ9HcU7cJjTDL8A+32/9ua7GX53yPiw1GPnA4S
QCaLMIZ/epOD9O/3jC60kgRxjA67e6IgbuC7qT4I/w53A2AA5EGgrxn1lv8Tb3Lw1+QVpDiBjkkT
5JLcXx/Q9X/LBANbuo3dkCQNzlBXR07g4prIRWGviTyMjmNiq62FHJaAM5iWr61ZkvNOeXjS1kM3
U0urHdL3BoqI/xDeFf7VNI2XhmCNexEH7NzIeUGv5V9zTFgqTahiEDK7CdrvYzu1funxAUFeIoqG
gzCS2jolkp/SeffHq7A5lO8Q4nUnv/XcK4QHol7QD/TmdVoSOJVkDDY8mI8iMPtTqFRwNXcQ46mf
dwW4Zm2hIdrne7UrcClVgfxtf4cBwJkauDtv4QFog6sXx+vpXx6ZfyYd/GuyQfDXZIN/vFXQrAhg
wjeATpDsHsvxLwF0sltxJVDbNtCoJ28A8JRp2tZ2ZbsE6REgF3tliKwBBQSef0W1zHeOXUjDs9dl
W8GnlD14KuxvrIU3LWvz7DPDF19uVNT/4ZX+NSDkH680JQg4w1Nz/wec8X95pV22hNrPGTxaZrdP
PU/5e0byeu3wWKDlwNz06rJ329m12Vcd3/ZcZKd+xyyAKCYKv8AW2hMymdkFK7hp/sOruz+t/8dn
j1eHF3Q39Pj3IgCETf7b55jMNhkzi+VRCKleZwUhPlLWs9IEIz9yEMNffDfc4nFpz8AAA6h0TPAf
on4QmfF/vwgU0iPzLsfrSKPs335Sk8Q9DMVy1KAsByL5yVIanSnPRN3Hwzfax6JysCAiG6Jfq47A
6pb5d/6Xvu8A/KthBfw0LDs0Eqnxrx7ZDv5iwODpHYksFEI6IydBCuj1jgkkIvCxkPApYsQcbIwM
I9H/cBC2wWXj91+gn4KFX0zDF4mglJKn+jCaMC5Xz7x12F8ecCkNBRzxuy6SYGNvHdpcPYT2hHo6
6BkwJKFBV43wTzQtVL9zmWg9QT6yde+olR0P/upfWTjs0PnpeG9yoImQQDrA7jNsmF5BHVRCvSTZ
161lHgoPWoWYjH+QiqMWeZNrH6LP/i1NB1tJLwqDAnf+h0n4+CMLBiTRLvBLyUBh50lg0yvW3ab4
LS/QIpuRwFGHLk/+2/PQUb8EA9KwRny+RsESBVkzKAGdL+yL32MeauFogKsPxvY8WeNHQGNYmQRW
JhXCbALhETt1xEKIE8O1DO1L2XM2XVGToKAd0Py8DeGM0QH+ipmM64nL+dFOWDSkRfElALn+MKPA
7iUgPa8EuLcabHJ36FwwXdM4xKytxgGqoUWfEDLyCrnrWMGc/G0Ko7XJ0tYcfFBB31A0IGoOKO4G
Xx0kbkZDx73LPP+hoFxFehocpL5eSr2R6G02sICjRf6NGYw+VZe5/K03XvYHiQZ9d7FejtUq4kBc
wOiBUp9oraGShwwRBusGDIx9pGEnoftdkdidQCVWuSlIDgTdggdr1auDTLQZ0qUtoGxG1kMCx2hB
8+2t63po6MCcbkDntC1GPnt1zvAl2v9F3ZktN65s1/aL4ACQaF/ZkxIlUU2peUFIKgltokkgE83X
e9DHvtfHEY6w3+6NOKf2S+1dLIpMrJxrzjHdJtt1Dm6YhIbeH4dcMQbLmgjhGL3PC7vdqhnfqyy2
yE33tBNDoHjwRfMxZQ4lgw1v8lLa4zYogmTvefG3NQ8YF6f4OLEBu0+uwl3nuuspJgYMeMNaNwav
VEHhIvYDf1sFA3bKou43OR8k2U/ujVmsS9YVlyrx+4eyj4guBZoE4yLWfBtZJOtk+FtW/oPvJMt+
7LI7HIbjLqvy6Mdawm/orvnajNg3nSTyd0Uu8Z3EOT8xl3WU2wwk+mAYZMho7s1kkuxXqLm/46zB
lmbpzH0flyEl9lDS5kum+ZAvFXaJhrTuJvPS+ahG5W+tNv7hUd2D3EiHNZ/J8b6dycmWACSf50qR
02lYlXYCoMO8OFvuvGbTKh8XTY6ufet3qoTvUef2lqcGZhAsYF9Cdt4ROnvwZhEy+GC375Go8/Lb
RPa2WBMBwOyfp3F28PvlsXHj5W5yIrmvgOzeR139Pbfza9r384rzzr8F5pse3NBPdlbbeH+UWPqn
LEtOuJlpR5YyuZQT5r1BjoI8cXDA4UWiMJlxjCkHRaWMC4v0cEHCc9U2mf4t+Y5+uHZgRSsubxK6
yZQeYo8MQUVUcS3m4jjDot046VLg5xNxgvo9ta+6LsSRXBZft8o7sUfUvyRTxrvGozHSpzF52TZJ
hfMoRfJ6iPse9S9w34p2vlXcQo940GuW7km3slHPgWCw/gQUWN7MoDvuogXOR+5HId7bcapvmiTy
dpGXv/fYijDQZY9WG5Hn5vZ2wDFKroUp/eSEHS1z0Rg/j/Xis7BruUW5Q7OxWenvgiBjhLKnq83O
mZCO/DS/J1AgMMjlrw3co3xDiLnHz2X0cik8YC1Daiwy2zhh9wVuuH0TDupkix7KRR4B4VAEKkKq
vVI02SoAvFBdOnYH5JPYuEpu2m9j4eQvdlnbv7TOUHrsyq+SVecNNvf26CWW/0wTe7Wp09g9OmPx
GwfdE9UtIzs2Ddz8OlGxCqp3mZTdOZ2L+ljWZEFQRsIz2XByj8ok90UgL3IZ/hQeqWQadZ94TGUn
jC/OdlR6OuKc2Nlu054CNd4WQX8fzr7YjrO44+6Gp/bqby5zpY5hK/WGq72D2LaEN166nBJjX0i0
AHyJiNU0wTiQHVaDdTF+SQSa4M5aTPm0IYFAjKJIvmocOJusT3jcdezi0hkHtjbtq+rS5tPpuvYl
d4tqmyPBr2Jh1KbUHqY5DEerpfKKmzrwgBh4mTgEZZzyBfXc7YTQcsQ8Gl68IWKfunTVTlaoV67U
clVFyrun8AK7BpEkrugxllarNtjamfhe5rh+KjIZ/gU0dVZD/qIL4mLOnDx0xrQs6Kvid/akPtde
IM9Fwj0ymsA3hMO1TcJMuf9T93n1G6Z6vOsMEiybJtbzpB5Wxqnth6mIWxyAbHuaDa3e6bIKrbYI
jz1bS1rI0oHjyxEROcsonUyEQNdo9kkaM/yNyk1tbesohSHZmdn2tmViLGc/GO6XkmDihA95zkOV
sbNKqpr0cIdvbbTyGr8BHoyUdSCUiL1uhfyueThV584UY3iD2REjp8PWvP8rRYinNvc7217bfICa
Qw3Ex9u3kxzKp7YO5a2Dp4bzKa5xzQX+MNwNocCnmXY9wQT8cnZ6tO2pI5kyCjVeNKT2Fr174u/W
hr24WWLHgbczpr9azVBs4iyj8wjxzKNjFfOrD7Jo309ZfevH/XQXSiSUFSkB3qFZJ+AVwrQwtyEU
Trkh28+226mcF42Tbu+BTrpr64hDd77a4XIZf9rlIA4KVNC2JndDbMEALuIL2yL1QZPW/ODsdMCa
FuRrgm/eVi8z6pTp05l1FzLaHjFzAlFqG/ZHym2WZpvNfarYjYYjNkpABC9h6VXWg/S0R0Y5SB90
RszVzCOmaTaJN4u2xRmNwbmtxiZ5D3PFVWVwQ9J0JjTNDG8j52yKVdGf06n1KtKBbXKypJ2cSjfs
7E3g9fWxrYPxSRivO7las7N1bYO2nDvuQXl6/uIdYE5j59EygxbBY9M1yQkiE7PZIkemp8nBsVab
L+Sf/ITu7SjC8Hn+4JIBeWXPJD6YtQUxGLN8WQIPHyyda/un1YQ/oh4y/EOgpJ5COT6pJGY90dR/
ZId4htvwug+c10k0sSgu7krLfyWpQ97q6q9gFM3WEKDIEpT9o+mMuG3qebhdxpBsb96Nq6G28bG4
QVc/JpyyuC/cJWq5xDpNfWgTk6yJUVebwqqMWtdwefz10PjFSWKILrZeqI28ZeWGRS2B7XxwSu1Y
5ywZevdCrCQrMLer8i8mSAJQjJd/VWp1Nzai0qZ2XHlUpBXeshjPadBbMHDDfJ37QftsNYG1yqu0
O7Um5nwP7fjeMgUWmkFRuTS37ByLZdZkSNVk9jgkWagWLekv1sNz7a1ct/4cx7H/iuJ+fsOqFBxx
2rDPLtX8t6KsbipNf8LHCzwxYwO/znuVfQR5wwV4USWGk2VwP1kOSWJiXXoesAgcMIW8gEjwX0i1
LbtRp+e+nto3xzAckLy1cY23uvm0hixIuEdXQH4ijrV1H2TjgPcsKJYVkXrYrcKtir+ylQ92ZRV3
fH8lNkiXoLTm5QMoQNfYWI7EgElTG7NNEAHppSdIjsPJtGYvWQGc7MnOii22anEuGZG3GfGD+84h
MMA74cOnQKwAyVRXRCSmPmr/5nQzov6SuOwFJnbcobSS0s/1EVfS3tjRcBFJyr+CrclcHTfJa+l5
TbG26mjY+2AMNiGu3/u5aQ9sURlHQh6pGfbTVVOQAoyMsdZpHsvb6MqRiCNr0wksBo6Cquq11k9l
9HRf9sWR5y6nXFIPv/nkTMOVXYFRRgfeEG5YtgWS2MQAMsvr0wL80Bg7a2w4HcbTYemPLULomff8
t7ZBQ7Mr9VGoe3tdC2urLK9ZRbJaj73Ijhb5iAuBtAsScLWhVeM17bpl7fUdw6RQn2lPhssq+H75
piV9P1UX5HTnPMmwfmFD0EnEnnJ+S3O+lRhCvWSlu1juCOVOX5woy54aRBRHTGPcF/nz6G+GMTCy
gQy4o/Y6yo74KoZNkjF/bcjLIxx5JXwbhy1lGtDtG8cZGhLTDjn+sPhDHJgQGVSlFcO3uW0amR0Y
6QDEqhR36jCNz4HvHatpuFUwSJ6A8vJhr+S8TVr4qjhamvqlXRo42VNowLFlvR+sAOeJp2Eq89dR
agIGtUcX9Gqi0uQmo0Zy5Xac5jEIhDuKEF18UBjgevxm7zxxMnJZxt2rdhp2mFSJljRB+Glr9aet
ghC/UlJ8STCzN3KMx63flRkja39EfX7yrKh8TzLT+Xu7KtIjXbHF98CsTP44GndU0KR/GGytmybW
hGqkGT81Hsb7ZWYFa7PQppKsm8vs2A658ACLCMaHpXG/bSxG2cqZ22gnVRAaXCzDcPQqojkBvR6b
MHaam7xwi59/k0/+VyLucyP5339lnf6Tgvs/03n3P82VOtr/1//U/4MS77VU579XeFc/1afS/yTw
Xv+Ff+i7wv0Xrg2+jSLrCnFFT/4HedJF+KUZjPUVDQih8ATy5r+ru35wxUvSa2OTpqIUJgQH+e/q
ru8ApXQx4ZJRRjP2qBn8Dyzm/4CYys7vn7SokCVwADUYBY4/6cqC5oX/Z2GR0YKcW0JaG0U5xQ+e
5bi14paHyE7RaYW6qcsPKZkSdnk0ZI8mcYvfrrV1QmZihtITy6gEfj8wYdPTIObPnImGtH8W55/c
pmM8WKF77fEpTD4zc9GrvYoHMjjMJhZhgsXxngMdyeeF1KtiqjGGscSKR/Yihm8SqqwLHQrsJVn/
NlXgxRYeFQzmbYh6216ZXdJqCgc7wICnDsMXF68pKSgKKmzClkvZNc9ToMf3nEnoLRtN+Zz3Qiek
k/hdq9bAw1k7thY3VlBQiFdPuRYrXox/pcnp9t4daV/ZONyv3m2vub4C12FnopyRN0FjuN97zCBM
cVWZsdwP4ZJVHFU5QBIRXKqhHz3epqCs9tK5IgN87aF0FTzfbikr81pUOqvpt5x18s0fyBWQ25Lh
FzS59qkiJOVxndGDS1x9yr8pgLUu4Yyczj1qqF4bfAqYq6DeUpSe2f1TiBb0GxDzufMVw+RGs4fF
OlXbCsc3ul8KK0zCayMORPi2hBfQHLQXDoRg2OU2a6YQEmyFGMASkk+1zzJOQaWMqe129/Sc1K8G
OkNERr3zXZJQzdxgaOiqG2CVzaeBtXIapOH6kXPTCODnZOKXR0yRvjeJQG/lkTg8tB6skmN7fdXr
xeC34OTuo4gMb4VD2lMSd2JIRcXrnKBqbcuyu95BqNqGrzS4/sEqMQti0i38Ky2lLudV3xdgUhL6
a//U3KRBmukY7yvjHPCGfgKjtA1qbkXbME1BjRVxRZousYlnrSorlS9Ybyg/jY30lhXjcIALOQor
JgfexXskTvGxlDMW3tFyxCXvKpBYBLrqu6SOkidsIupNawTntXZCADNOy+pyVToh4QczST5Pi9O2
Her2DLWAC/p0RxcQO37Aq9Oe7rzKHMuKhQQfIp7ch8htJLlDItnMAkv5b8w+fJsrDgQ0wiGsk/dW
qmzZqCriZoXcK486KJnNRY9Y6tqzxy1mIFQj67Z5xwMPsVuG1Rv0tmBvRs+Crpn2zqeqe1JhhiT+
g71gV18NtgbpFQ+J5mET+DAOQVuSkOX/2VtO2IKRBxQEzuexUyR6Isgf0Nfw1e5qC9d8H89Btllo
bnmxU2kRO3WNTNdZ4XY3rFboIYFfF5NWJun1OIaSQTcodc676bkImTkN3Z/UfbZQCayifMTb5eeb
ns6EihCT8P8uSVs/DHWHOQOOo3OKLSgtuK4TLsoL1y2zdiBAwt0U/bDsasdG3y7bKgM6Wk7dU5QW
y4flzpiE09TH4KvtBkiCVw5Vs0OGAs01heP41sfdzMwpOcoGel0vg+Y2uakF21eGCguvD/fErBj8
i1H+cGF/1mM7yhz8tHBssWQnjaOe3bo21WqyZ9xJvpmmP4yADcab3tPjeoSdxlPcOAoSjlwWULOz
feN3DL+rxvMV0pSbDWegRzM/Ct1OjDMggi9j0YjHdHJbQKGerx/IKAbtesxdu1tT57tsoEEQzFii
JURIEn7+m4swvCmSNMrWXhbZkqJzgoFr/uTswPOhAI/hytzZyKyv3/1eW88ZD57foPFhAIoF4YOQ
ay/xgk599dTj2+YFudBzjqYtOJhk3UBgW5ocAOVsLABKYAgs/5DpNnpKGt3d4QjN8m0DB9kFKjjy
2cYSKIjk1qr7RssorZOy+KCsJtN5X549VT/TGEQGtKyPIyNosuLPOE84OkNRcbb0Ioyrk0LZxtTS
tCiryPPc59qSdcsa5SG8IRmM2Z2qjwifdl03+bYbI/XTMz0Ha0Pp5+/VvVRt4t627FUQQwtZ2cVs
zA6WUKigy7DoX3XZ3NEW0NnNyXdTSL8BTD217jJHh6CDrsC2LCgHvY2SmfMn8nseBLz98mZeSgv8
WNoIxVFWFQ5r0jmyVomg7yAmiWhv0eQ6sy37ZeDIB9jLrkLU7m9EPPWFTWL9Ulq6j1eZE6tvTkqe
egmK8PVMskkcJcBwN2lQ8a3BkIb+lS6hvas6FRfQ0mAHr1Lq7at1E4bku0xQ9zynefcIx5mktfYd
GclvnDqc/D3JjOciVf64noY6dm8G/N67nlWdXlVhybXUcLPttq1iWb0uIz4XJ/CYvt7KNK6hnuCO
A+vjOqCKCUnaWzKraGSgP1lR5iZf9okgObDlbq1CqFfj1SM7xN5dFFett+vncjonUVHobRLl0Tu4
WIhlUljpzxSrONp0LqYoW3n+H8pprlwTi2/6przi1taF7Xm3tTCugDyJFWy1yDyG7rPo/j5gZyp2
1tTjRC4EfiL8qfGC+qphf6bkw/HVVbwBm3YMeEjXU+3etsJk7n0/czEdPMfl3iQy96edZm2tx6Ya
n+duZvdTY/n81T1Dx4qs7Py3zo3gjKFo9D5dUtSdATrRsppSBXEvASoCslnXBGWJImoHRTAydy0i
otlcMwmk4MZqeCBdmL4zSi4HTBrEptJUcbvs8F+lB7HoziMak6l3tpvslzD4+69xjjidz27z1+7d
xSUxbUXtXmpe40mrWt0GbRizqSDz0h8KCwcdu4A8HkFyOGTUu8hBtnPqPLrYrtC3KmV/T9DSRO0u
i/l2rlIGAb7trdM8iNIi6a6Rk0ISepSHrLLZlBnERW6cK8bHwt+aHhYIylagO869BoBeXs1Jsp5S
porNgMUNUHYzVN9VGiue14CWFbsZdkorC/vRH0JU2n0oYRhkqyT2Ffn2rqneaoJvAPptm18jABMd
mk3OaoXBwCz3LMfdbD37c1Tupmb082Nki4wl4EQsytE+Aam50dWNz+Qjrt71/EG7bfrCGNpmGzEN
xLrnfEKY9RafhAkySBysId11P7nK45uIErK/kR3wkwwMLQMnM2Sp3mNwTgEwdrWCxiuyyuWj7tNo
0jCyPGAyTuGpqGF4dvM4eggVy91brP14W0mNuf2aWZabMu8v00HneeG89lIL93wAVAc7RSucB2yT
gmdnFAzRiSVJgYrkeeJZhq3+TthuE6Re7Npdd7KbLkKxX98K9nCMpbUkggpnN3fvtHQcfg6DSfwJ
eEmUqYG/BqLMCltx0OzGVgsotyV5x4NyMVqscEaql9CJCoPmSbgeU+PIz9wXUfFSM6YX+3wpF5LK
A4lJ75QHlhsw9HkEmNHMGlxPebw0yATOHGoUzSWothV7+scOjQQDSdq7J+Bao7lHpsvHDVsWOayM
bKvbvmBFvbGUyUnzMsXvjTEhRroQD7pUISRRvM9DxCcsgh9B79egwcATd14pWHcHh2c1ju+EtSPl
mIbTGa0zeoz8SD/NlpWy3hyL+rlSIxu0Go/kRSNQLWkIHo69KudLObnZxkZ1vnQYOyOOjaiJNqIc
y48Bm7W7ihbZ/1B1xq6hRJ079X5rA/dUNid1D1U52FWczMXBBVR8qdPG9neOHCe0sFhEGypUGTP5
xCFLgHLt90tgoqsJzifeUVm1jq5ReNZKduC6kNPSymrf5kxNwxYeBI+rsY5ts6tj2AEenhh3Y6ax
jbe8mxO5Rt4QgBTF0MYrexTXmR5MAGBsirfl0SkRjijtMPluYOUguVbwk4D1MYT+AfxtnK3TLiN8
VmMhLRHpcrypXR831kGWRsY3eYCpcAUiN//0VAg72ctr2omoRMxY4YbCftPxdbBAT1VooRIXM6tJ
irzQbXgQORT/7FiLNj1yfcmRpq22a05hP6PQJQyBbGrZkn72YcEfgyJl/nSE4vUmm68l4bOtSWaG
gH43Q+wsFYGLiNcwFqa4J6ZH3huEcqzXWjVNi9Dueq/DImcuElQfuxsdTVX0WVGKow4A1IBrDV4G
xE6beMCrrSMeieSv/NtQ69He1G0Eq9NpLQUvKpQCf4Vlue8uKZf7ClhGiqcuzFvusqTutraTEy7n
QRDFXJ287jJ1aefizySLgPdzYlLP+fZEK+mJBZ9jkPHRXEi2PnZOQPLZBGXnbFM8K4/zODoWLgpF
ClEOaTkebG7U7ZYvcU2UEz4xq+LhJuR70sBp9HzOf+n7h1IVpVw34yCfr5/5ZM9Ds+SBgSjB9pkD
fMAKTbhqx8PQgc5XUEOx6qs8GQ4aZiGB7ynrXhh46Qscvf5vPFnR9ZyP0QilzwJkj2NRJefBwUwI
jyIJnqyWePiaquMgwy1q0mdJLIDrsRLt5+LZ1otFsubJRwa5W5TFf8eoiQ9WbAUNg1Scsp5KAHnW
oJXa5Cuc04bKhwpn6yqs7NLehC0K724WE1fgVhTDo4V0Pa10anN/DjtreE/0aN3GphWflY1Ktmry
Eb6oLlH6sYY1bxKM6G3Q56XCsgL6jNc92qRlag+zQoAJgtfR5OVP2afwiUsDdwe5NyWuCQU2Ozlg
KvepxXp8DQen/MldGOG7uJHgKTFgUvzSEgiOV5D3Pe5yhT03901fhr9psKQ4dqQJkhUmh2L+R/3a
/0qJ+//OKOnjavvvZbTzZ5X/k0ny+tv/IaJ51yIWdhw0zOP4i51r+ew/iocs3I44qfioOr5zLdqL
/q+K5vr/goJGJy4KF0V1tDr/HxXNsf/F8RDDAMi6Lr/gA/tfqGgRott/tpVhECOXgnZG9xH/DIV3
dXz9J3teRKwo1SVoKoQGjtKi6Im3kxgb3sTIK1Or3FJRvWUtuGA4jydn3FglWjy5TkvHez/oWvMo
ptYNScYOYXG0UzCdv1nnNj2J9QTu3fWZf+whXPVHt9CiJtoWVNPRi1goMvXZWYKjuKr1n7C0+m49
CUyRh25RjbNxJkDRb8RfmoRzds7r8SnqHMAP0TjRO0CGOcyCjV1L2f8tsjK/lyx42g0QgDH/O2FQ
gHARKAXcdfZG7z5jJtouWYkZR9uYmsGCX9PfU71UkNH9zEmekVViteeqO21gPD8PY/zdxOPZhInc
CFVeEs+6VSIXbOb5SsMO9tmaM7UyNLGwGwaeUxGXxT+2rT50jKXkOHmJsHmwlMz3dvji5dnrVe87
LV3c19vWn+ANW8WCMUVzlM/rhTHe2dYpi1crC0T0x2sQm7h8WZNHEK4lxwRAtTuFUU6qlqSVteyD
HvluyeEm/FlKmF2EMVABMTRMjbiHnkH0hnKsfteUFo6F5hqLq51WHnuXmyIcWuU89z2HPZAtU5fr
SCdRclzYMuF57zznEXt4QwFKPjUR7Jkmm74KFL1ph4t0svekj0X6sFhdItYMx/2X2zvJnUjwRl7U
uGQpkCJVIXaWM4+hTs+fGJXUZcw5HIsqO49Uh2z6UmCUyaMueIwt87LUg3ucc0f8AFvIFh5Zy4g9
reUWke3qyRXetzdpEj9e1pcFO6550ue2gLq1soiOvOXUFZHHmnu5LzMq5T+KfCIriOmUwsxiUK23
nWnRSR7pmYzup8GxC7EBkVuGPzkoWeenXMJgeiohVo1HKGexgkIjmVh5ulcCxoftlMT+92gMgqhv
Qw94KQ592BQtFgW3KGG0QzCCdRYmYUewYLZHgEF6kNlrO/hL+B7as50/SOUn+ie3rGLAsi+IuvOo
MeAR930Uc9UPVkMXYcl3K0FCGZ0rVDvsIPiT59rlulw2fd98xQk7zSM6TRc+se5R+YtgWWNjfypy
WnuZ/OiYXQ1uN/QPPR7X6m6g+6vqNpltV84hcVTkbPF7+gLyuXaubB5cDSkPJJMJGbrHgHL5m5JM
7770jdq7+DTvIhZqazA258w3YM3J8cxPAwPpR1tSCZIUjrtjOjUfuGp6gNhh+SURQlZ5V0bcMQHI
rp2F6z2vLN4tiFJIo6XcF/QxwY63r3mguWRfvi4gya4ThsQbl9rsK5StLp+RY8C0F7Pm40tS7w+A
N3XDGVccSC8Gp5o4LDv28bcovPRuYkVYKSd6bMolPdlVyPvepMSCSx0H/ERHvg8qiIN7CdLmOYIS
CGqJJMSeRW1+GgnR1yudFONuJlG8S50peEFCWi5xO/enyhpY6c3KrPGmBrCfKS4auFRNa8Zm8+pJ
rzXIMAKobR5zmO7GRdmMOKwJhl5E7NQ1RgbTzfW+YH17IBPbvLt1C6IF0j3RUq/dhVnkwbHMXYtp
Iok2Dl2+64FY8sp2e+voVuA7tekfnAHoaqHJO6Y1BXJLt/gIRnjgWRki+3LlmZ4JmxNDLwZ9M0Eh
gbNSjki8EviwIS09WdOXb6zx4OO5exyozz5YGLLW1EJjUTektl2vTNYWZvMbj73Kac6oPwLuRcVJ
M4abxA7UjmVzcsxl91QyduEOu0K0mEn38Kq5lle6uGPua24LS6nHnFHsaPJgfpfKTrjfMaw+M8t/
uX6sdjnC2VsahfrSDeo6P9Ff5XRzxTsy7t3Sy25sEjVbLrxI4pY0x6CoPgHM5sSD+M3Xj7xzThfJ
b2ErjMkTf9k00TQgW0i0HuHRLagCUA9ASY56Ct3zlFnem1u4wY0XmfZoVN6ehqS6MS6IliVAg+KR
5W8bBQPK67F0dL4ZzzhYxAnqQnJOuQjsheW7hwmO4+ecGKIEPeGgoKV+AXKePsTL8BXyI9z6ues+
diO6nayyW5QDIloB9SLekiAl2QF1IraMQzReK5foHkOzjp3Yfmjrqngecd2/c9GhdKKKunQ/kPg6
4qITDyA8mrWVJpF9jAjKOKs5HWsITv6lsXAqAAt3Hy0vwqjQZ90usNt5g+ZWXUxoP6EJhwchi+BD
gSFZUygudrl9DaqjT55Grxasm0N/U7hgayBJfFuV5mjJhULFsrCWUAcTW4LN9UzioE0K8WSXZCzc
aJoVv9r6ceCbu83GK/qqb1DPgcdjggX8azWtdR5SbP+dshfBUq4Z7jKgjgVVF0DY1ha2DrWrFxFe
ujTobt1yKn4Jnov+VjNv57TdJJagbIzbf6Nzvo87UCjk2vWe7XwlWmDYEY+d9E1HKfukh1yN2Oe4
KVKLYm0z5uWuClexz9Q9FmtTKbyfyDZZGBL9QoAoMmFff+Aqs59s13F7ezqOGss4KqOd6bsosHpJ
nCy8kuQCjUkWW5o/fAy90xzZG4C77mqo8Sh3ay6ZH1UnZ1yOI+6d3s8foitIgBVQ9VyyXYn2Vr4I
e2eHIii3sYGNWNdjIdfsHJvHweKnUKO1nosYKo8CmgiEQU7zzh+omigXzY1bUF41cu9ktVdSEGR6
qPNIR+ro5NocLWvOb5fMl39qPeGVr+hJ+B5ZpcCPbrgpTTnc0gS23U501UvtB2AvPSukbIEYtQI1
cbYwln22HQE9i9oeazsMvt6pEq9LNS4l/THt1T0fxfNrz2X8QH8tpIJx8X8Il3rrwM2tPdLv54gF
YmOnoXOJTBWfIhkMj6FurtSqwedjU+iQArQix77vYVxlPEP26svgqWXztvGLwsQrf7aib3fKSZEO
Y/hCyPgtwVD9BPwE4G6eFeGl5wq8666Hlm25V8ldJ9XVi+sPN23TqxiGsHKfaDGhOBzfVF3syfOK
Mw2u2Qck9idYP9FDy/S7CzKQcw788gdq1JDCJtMnmFuTtupWoqbGJlCB/JiMJ895Ebiw6Pz2THRA
r9Ee8n2VhdWhyQzQrlBF+jnKg+k2T8MBNOHiAoGhQ+4YFbrZwKoEfsKGxYpRBQfjsEirvfptCBHr
6T9jbSzKZvJXi0ugclXnDtlK6rDAjXdVLC4B0J03TTJyIWjQasMJaoLXMeq870Xa/QtPRkOZ1rRU
vIG6vMvqjDN8Es6xoEHomUSge/Yt3B6ywS2CBSudoCw004thZ3MIJ3l9lEtI+DXg9PMMh+ecBROb
V7gSp5L/BNUyVmvfsiUKnmtn6G68WVB8E/cYlFhMM8e0/py94PtIz2h+KEGLsIYn44zufvAVKPNy
maYIkK5M+o80MHm3IazgjT+TrKNHXumrgt6wgqIz0v4A+Mtxv6KuG/yz6sBN3M+JPaWvXcl97B5w
gWFVOwXRwvrfFqN+dmSTt2eLji7MaiIS/QZ9tK850bjBeDHSWlmYU0yickKeYTV0doy9EBiXwi7X
smon50T9aVjvQhNjEEBkLVOwO4ZSBNpS6QqqKooo8+RA/vMYYXcj3gBEuui7V/5eFI+MQC5Uyzcq
s3gAIjp37RHRpru1Rgu6hva/SlAI53nx40vfYeKVLKZXUmIuHkakvIA9PhQ7lhaVUzFTONQh+W1x
A8AJ42dGk+QA2f4YhGlw9H35bsqKXkPTbSqW6bizzHviMqG3fKs3U0lxp+WPwcHi7/3LFxRSJ0c3
lKrRfWevnr04XVyeYmJr2Iq74MxhyurM8p1lZwk7/+wD9ulTYsSn3bKavxvtZvoGYR8uB09Zc8ZV
aaKgw1Dd1W+cKlDFHVN88EEiC3bJaBwJlqaohg7ygC6qVwkQ7Sd1PB59+QRx7SBRnbpjViW8sroN
3UNnxhDCeA68XHhJTOQBz4d9tEH/ZRvyAP6RJBzvh5U3XGEX6bRqa4/wbKntK9ifEQFsugNstlZs
IxqpwbalGR/hUDKZHXXBlHFyJ3/s7+do7qZPLyXODAJWJ995oATc764Z2eILHj20ZIYyusXAG2af
MDw8+u+yCPSbFRreuihFu41LLTjOfeyEgICQKEkn2SybGtBV4cabWqCRPvTckExHAsG7GPs2vZAF
CJOzZ/6Vu/NYkhvJsuiv1A+gzB3KgeWEjkgtmIIbWAoSWmt8/Rywerozg9mZU72bsdrMGJuECIeL
9+49tyog1WHDIP1vAvW21nioH4iKsxxlP+78Jd3JyQJKPtXejuY8QKtJ0/i1NRWYpwG8CkAvlMpZ
BxB657sJ4Q9xGO1I+knU3llhnRw803TXBsrhTQi06aII8nBTTp6500Fuv6CvDL635Gks1AS2UGsi
MjsmCVsf7PkWlD8LJnVLkjB1BeI4SIfkeew82Er0oJOdKRL9hGRjd43G4iGpLLiqgVDpIahq7QAr
blhbMfgVWpBqBVaAXnJW5s+djkp/kbAteEnDjt62ricuGNM0yUkxSaqdZlXN65hM+UH0lvdcUEFh
DqQX4a5iMYGBkgXy6xktMIILgKpLNheHwEgYVBTFNG7IOMHUJfxcbnVfb65ST3qEC/ndVmmufjkK
fBcIB+UGKMudyonmQ0Qp10TPVSddDm61mejBOUDaz/wYRSAeicp5cMFLrSddNM+INtsTMuSDzYCM
eZnGjv6qFQ1CPmo01/6oowcUJeo6b1SIeySrDZKgNiE0NcioTJugnXM++M1MYaNjKhzesHdljDTG
iLf1wDSMJhr5Nt4D0gSe6MWme9o0hPIRsGXd5KMffwPZHu9pp04moQheS15nOSIY0uV+HAHbJe3g
nQQ9Mey6LuPdXDBd4NgpYBWHzZmg9eftiKUqHimOxzH60i5r3QtRJxnxAppmWWwkLX84aBYap4ui
hOG3jWVlupyJk9xtLv6+qu9/J9n7v1ZxpDL4WcXxm/+UvT69rTn++gv/EO79qh7qigo6JmwLhdz/
1Bx198+5xocuz8SA7cp/VRypUxo4j7BfKzV7O3XjnxVHTf5pOrqBF9hCtqcIcvybkdHvTaSOxMSK
y0la3Aciwl8l0bclxx7rEnUn97os1ZTtq7BBWgCgnTgMet4am4jqpiR3DP9AnlD4KgqLPUgOn3Ix
JnnwCOyEk2Bq9/QrydYKw9nkSAgrbkRFnUW5LHtoFrCX1ODkaM6SnAaiIpr6ByRf1rjvnWhU7Muh
J0EZCb3bDukeQvty7nLQjUmfRjslFMP3zak8LQk/mE90gWC1RRc1dd6VO00UdJOl6rNabgw9yIpi
GduAfsifLApdwjdvyvGmH/0gIbsPeEHZ2ak5kMuCfmfZF2EKEo3AwZvK9O0Kq6kOHrvruy6i6I7L
ENLKNMDrDZuSsmKXctIP2VM99C0YrQWZPILsNh3K1zJgUv4pWt18KO2wPI/ZFsEa0aGMLTqSfMZl
U7e6jZosccCm5HlVboSpD+Qagsee5c5s4bFF9BEU7roQO3dMKT55nNlfIrIUtVVVTD5ZU16TyE3X
43gwEER9K9p6bu/6wNucySth9PpMGYveLKJtIkzeR+nUhUsXTSo0yIkjw8dW9+IXy6Pkt0ooTdT3
Yd/37qMuNCYUmhTxKvINXV+NQUcQwojhZU6gse6zsJmeFJopyMdBNurLBMnPuBRmPwzEDCVFvOot
Zrmek+JKpdnkLeLUiImagFHO6lBBUypVOeEn1cuchWdy64seTWm1qhj1CBvQWdCkNccJkwwt9RXW
4SHeYfIyh1VXSkh7WSBJWrLhUMxuGsdj1VZ4sxYu/NmJwLZJtmRdxZi9tEzDRFC4neHh2Dfp9Rol
ziEIZ1YtVmlGpPqCumzvQgM2APpGYx38kGkGM6kiupsNvUQfTj5LB5/Z6TUOoK5vUaSp+945r3QA
sIve1TDQDhLk6hkZEvEzi5u8HII2wd4IsfeVTjPyQGJ30S7RMO9uQ6p4132DF9egJZxWerGGVS+Q
g1DsNcg6D5K49B7H2HeTn35KlpW2QD06tcjgfUbHInCGmIpSa1FHAo7pxmdaEjsvnNZ7tWjFYNbb
gOHWLB3ZjReJMRn22p/gJGLfZzpYknjWPUAetc9oQtHFE1PRc6BFwGGtVYoNdZnR3xSbPhzDg546
w+toR8pflC2qtDsfh4vcuqqAVZVh4bcgi9fj1kDE9exhs7kN2A01y4k29hW4BSDxmp1AyMwdDc1S
o+AKrJHBDDu90H00//RycWhYwzllbDvepHER7cyEU/+WE810i/8EBtVY6O5PUfjxOZE103imoO7U
q8rQ7ZtGD/tH0QUVUxed23FdkQ1x1wvQgNBwFPHgyizXLSjuaikR2yVLGoIFHp6oLK9zOFT0LnAB
W+sIZuajZflYg2tcPo9BZkf3HKgxsKaI+QmWi7GUoQgQ9iUVH8YddTlFi6YgILgm2OqbT6CYdx4V
EcIjTFJoy/IQIc00Mnw3iaMqlEJaCOhKFkEabwnhGH8WuYHt5dTiXN3ZCNPi3CxoaPbptaA1TGYf
YdxP6CjzC4UsIFv5KiBenl3TCOSTiKezqDVh4Q9BzZRnZOV44TeUwxdeK+BWW+jXzCWhnrUHN90h
5MvLwqrAvBBE9ZUpAmot8DsROkyOh/02wkNVrzSiw6KdFCb/Ds65qvs+VAiFFnXnDEz1ZIv2z4ST
QoG3m2B4KZnnH2CIqGfaP/LazgKYNHUCescF1VRfcuI2M6JgYWXuECnDUkNvBv5O9BkBX2qCueM0
fd5SHGP7wvCPOPQZaDHRjZUWegykZu6aCHBexzAA5VlwS4gKSc2E/4qhi8QENOG4sYACIiGzJ8pg
rqurdj2M6L/ALpkBbNOkBQHUW643zUG+Dca2mLpaDeDmrpg78Jh0a+dgzK9gYVkV8kfblbX8D7qu
/z93SjNQ5N+3ZjfVj+wl+ONmBsz8qLI/2Db98V8ZIQEvTfjyxyn/7zv3w/yP/bWJUupPy7UoK8Iy
sqWhzy3Yvxq3hvunzaHIcRSucn32P/zT/aBJ+SfzH/sk/p5lsmX6l/1BM90/XVvCo3F16ai/1bZ9
z1RxpIkpA3CMa7GBwkxhH2E4Is7ETT75wRJuYH0bGyq+aCZpP3XC9DaJ0WG0bGKxfvPiPiC5mGwB
3xBIuKq0HbA9usGyYDiuftQqZo30ksHEJZ7EQATbc2mdJuq5ck+n6NqMsmVXUWG7RrAD44Eyv4uz
PbotsxszjFdd/9iSu5ArsU+r50ovN53UILhzpNwnCrl+QOm+vcrqbgP9dtmbSNmiU929LaFbQZnE
68UyGE9r+tTLsQXggWimECWGua3uucuGTvXnjztvhj993PlHeNMZN6oyxzzB46obwMLnTIqLdDGt
YOUuq4tibVwld5y85FJfuPvPL/3Vlec/f3NlOl3EeQ5c2bPbdmEASvOqB+KECZkKf7aDtTfrn59f
8YiV9PtvO8sE3lwSufSQpgaXLPb1elOuN82qXFAR3hBBtsv39iLd3Hx+yd/G8PvRZByNYXJBelvM
oynYh+vkAm/fpj/5Dy4hTb5ivkdcQEcDVlIEkY0O53NQL5NDgLl1iXJhOYckR4+fX0rnw/59tLy5
1tFoSSwUfl3Etfxz9FHFq7Mtv1W74YS004fs3P/hH/QL0ibMk+wq2Pp4EIATLPr7z+9iZmcd34XL
ycohnACnlW4e3YWZ1G0VRQl4Pw055cq56xAdqAW+JJoDs8tdLohv+vyix8c5poV31zwaramsbEHg
KNekrNWFcHqxeiJRpqJJu3Xz+cU+GKiK3aJrW7bOzOcaTNhvB2rtQALArAlBINdMzjnJcEXH1dvE
I0IQ0jmMXTvWDT2iIj2DPkrAHXiwp7Gs2h3ZdeVJkdbthW26+oUWOvGPMbbNvzfqmB4VtjnmZ4ff
QDd/zStvPiVpadSU6dAvTCuATAgAhKS/0DsxtJH9vKeFKOsr64spgzXn7Q+vG2iFkHRbhtL5z5BH
r0VIeJrYsu1lG1hoFOlubTiHh7vP3/48C/yLQcWaY/JMKPkQMs0ro3P0QQGMxsnt1MCZoBvG0GHs
Fg05kKbbSojiYshHdQJfH+EilUik92IiOe3zW5BHqxBofik4SWI95P/iyz6aqeR8sCIhVu50p3DW
Fqr4RV71xc4MMV7ZZpqvJ7/4HtgVEFUoQydREBabeD4vurQnDx1eo/PPb+loJrOEYUv8h7bBe+GX
P373E3WtDD8yCHcDsww9u/IEQ1e5Nyvnh0GKFvV3gMCfX1MezTfzRVmHbXhgiMD47+g15EYekY4a
cNGRDBjQImITtm78bZae7ALDqNKFTmDcyqQNTMRfhBSRJi0NkaUzdfRBWxlnX7wH+d6R6XBPDh8T
hSRl2ib2z6PZp9NFkPd0OTeBVNCqUvIXPNVR+yBbfSM85zXuk4ObI/6U/tghhS3tq7/7WiymBQHv
mUqWFPZc+no7PViUIqRWkfVtM0TwDPXYqBZ20okcu3seXHO60vvNZDm4s2lOejdeUJVPMJRzG8BX
T7koGErv+Yu7mr++N98NRThDWQwSZM3zf/bRi6E/VFOC17uNFhr9sJkgRl9HWRLuMhB/18pqOGMI
syskFsNxeGlS+DyrRBmjXExVFV06aZpSW9GVlq+pY0xQXgw/XH1xl0cT+bxMojcE+gbfzXGkdbQi
oyxoFI0se8cc4J0OJGU8SLI8FngFbCq9o9zESPQp7nOAtiKp7UuY+PhlGpfUGr1Fn2DSX2msS764
eIuBoT18cYdH3/6vO1SOpQTKR11HjfT+18W/VKtWSALHqJEnGJpo5jVhoG8kOIoZAFKQKMGRMZee
sYNu2pHfXAFV8B25DEyyv4X6Esx3NPP+uieGvsv8S4EUgvr7eypKA9GfL+wdfRCaOwkWLXqC5hc/
zvEI4reB+yeY3F0s11LNC/+bRUXQVw+RVCu0I/4PUREyAilGrVMEnl8s58cTLA8kwXMqtraOUHOn
5v2lZF2WUN9iDy569AJtBjZVCidPN+AlhciP4dm55VNrUDGzOaav4ohwTswBoAgHLDWqL/Mvvmr9
eGKZb0khToI5KE0Hd9b7W+oNJjEVWPQeIMe8Qu0xr9zWQmoK+D6ieIE6MMxPkqBxcXJW+jfwuO2i
5/dAbBBCrPPovFAEwzeCPQitRN9kh5ha0bZB8HpdshyvZTd9hb78/TfjriGHcdjj3IQJ6f1dgw7i
Y5s7v20HNywMaYYNbSl2iSfGL4bHPMjeTjC8IIexQe4i85/CSfP+UhZVOxuWkrvLCxM5AXGJ0abM
dethLIgtJuVNpVs9oqOTE/eGPz6LLGf5+cep//4hIGF2hMH066JYdo/uYbTbOMbx7u2yui/v896L
r0xKnlcFyvR4hbMkQACHyKBZNgjMXvHqoe4v5h4cGgWt3jRT1HxTGf6WNeiSHI+Pqmc0HZrgbUT7
HeS8kbgwghok8m1XRU9kkVj5TqWWKMCHWfBPZG6lN58/12+r2vxu6Yg40kEyatEbff9uUdSVyEJ5
rrnOuKFTirWAajhpR2ULfjrJ0JIpfItqstcN2tuVTw1o+/lNfDCUOHDTz0FFLsHTHX0Adh2pyan5
AIiM7jY4A7Aldol9kupoHj6/1Px5Hw0ldneOwY6SiRYRxPvHjQR5vDQXtR0tdgsLfofffvLrdTQO
Dvgy8qdiIH6LJgdz/vmVPxjEtKRofKOZhnX663DzZo5L4NmMILu1XS2qaoVfB9cuxPOlUQKnwgFE
LiQ5oeu0bIqLvAAa8PnlP3jH8/bNZQutC1PYR+OXAiX17AnYSZH71il2d3GZMfhQcLhffSvHO0aG
1LtLHf2cQxOgLYh9f89HC7pdBNa+FXaygcqfrxARtuSUJvHqP3g+w7UdKaWlsNu//2FTo2P9aGN/
j8KuWze1dq+YBs4RvBdfXOnDx0NP7rARhBHizHvXNz8kJlS9cXKk7zbHkpUFe4fVLXxUtM4ORuqZ
N5aYvn/+cL/vXZj8JK+VQxAVql82hzeXjM3R6b2Sh6vdJtq0SvtOpCFSwSjmIMRO9Isn/GBSmK/H
l2gLJbF1HP2CuIHR80ehv6dTcAhr/Q7UQfvUihientGxi8T2exujnduMVl5sQlawL27h95esc+pw
OHZgEbG4hfcvGcVWhCqJl2wETrbXHLpCid4NBNLM28iw8LACTulXO7CjAgObAz4ObE/zHp+P9bjy
2A817KDZ1eAPdv+9kX668ewu67i2jjlzqubclXLqsezBSEGAkUscB47uyUMyAjz44iUY81O+n62o
wLo2SBkhmDRmEs3bocZ8jXkjdt1d6dj5qgcsuQsq9qL46eqlyXSyrLPKQj2vWXu3jsZDDPIRqYfW
bj0lygX0O+9qZnItmwB6dl/U7aGM+vEhVVG1rgk+IRfbsE9CLyouExNBkMrieA8ecVglHMH2zein
l3LwjLMG8vEB9pGcs4LLwzA6yRKtodp/PtJ//92ZG8HyzOcruhuW+f6JexPMDXoSl1CJALYe9jR9
0VgPWXkedvoXU+IH15p3LmxuORTYyj1aC8iUUlVaZf4+DFVwVrbug5K+OJGFTaujSG7rKQnWnz/e
B1+W4UBrNxxEsmycjssnYaLjIWhcRljkvRbS8BH0BwOmSAfPrWjrXas8ZHk0IOlEGerUy0fvi1f8
+2TCLbAKcGqTls6O6v0rzsMyaiZd8/exk3cLyl9PWguZ0h4BV9s9spfPH/n3hcdg0aGUJdits7U/
+pKzbMoInPMDMmGJj5ZaWJ7BCepOEwJY/hLMwLDyf+SXf30Yb2nsvy+xc+vA1gVPZrpKHB0jxmZs
xx6N535w7IOfo66IVIrozKyTbc3bZDPvkf8kentVmn20+fxBj8uTzB5zjYppi743Bzjr6MXCKzdI
pSFQiEhEZ5mNobMvfSOArgGYgvEOPADIzHONQ3/t5N50kc2paXYHDeTzO/l9YJM+wPzNuc2iXevM
f/5muXCSiNwQOE/7TMdemcD2QXc4PbZJb5xVaLw7SIXdF9ecP8z3U9V8TZODIk1AahPzb/Pmmh7Q
IuzkhInaRhKuPaRVpHFb/Rdj9/fBRPNbGmzcLJt8vl9HqTdXaV2n1bLSgbdIWM460bHyGhVa+mAS
zReFzg8G0/wGKbZQcSR2/mgmggnXm71KIgxldXfAo3+LZQEurOeJneRMtTS7PDmNClBKgGrGs89/
wt8/Uh6UjaLOuZDi56+C/JsHherQxp5TRKjZhmQ9eGW+KT2LXm1uzMlm9Rdfzq9t/vHPx9aUEgnT
LwXIo7FrNk3fjkMe7VEMwoi11bBm3CCPyToUj14b1gfhEyjMSkWKKsCxXYCsCPlClW2aGToWtSEk
EACuhKXmajc2lrdia+ut+xBeca55JDAFpbNtRORvNY84Vw8iBqAny3qyuubKsOvm2+fv8IPJlpfI
HEvDcq5QHfcL/FgGNajcaE//kyR7GElrJDLjIvAyXOKqOimDWhz6oWlXzsAfDuEovljCfxVIjl+s
DSyM6QA3q7KP5iT2TOnYO2G8b1r8Zhim5arQB4gkeOruLMuOLrRy5IcNBrI9LaU1p3pmOQ8SmclW
dE6w0/Pyse3TaQ15BJ6+bfdL28dW7oDpIdLCB37JPvuQSQ6gqgrbK68je6zVNOBiZtf/iIZHBNpz
1pwPngu3wBfT3keTjY1wTsxTDvvvo/m9TIsQ3/kQ7XtyajZk8mXrqSRMUEt8Y6XXHpyUIhufPv9p
P5oHZpiNQ7vEJPtk/vM3n4cpI5z+VEv2JfrwBSJsElcntD9uRdDB55f64EukHm8x51D3Rag///mb
S4V+3SJEqhhEWi4BKQv/BJ97stGNYdjGEQyWz6/3wUSqsy4zam2ejU/y/fXcvAJbzZF4j0yC6ASz
ChcBopgvxuX8PR8NSy7BQkUSCDXl4/kFNn7RaJDZQf3b3Y56CYrpEKZ/nXACb0Tmnmt6n6/4gLwv
NtkfPh8VfcWQsenyH73PBlZzAeIg2tfSac+k1PK7Pnery8/f4ke/Gt0p9vKMSya0o70dXpSAcofG
fDa4EvWe8M5GCFg7TWnxFdaFf8Qo/dutx8fXQzjAkWU+5R8tuZa006pveZ9dGK0tp843GKT8Ja0y
c+GQIPD5033067HToAXKvop+2NFsHRuG4buKq6lapiia23jVWNm0Q1a5rOR4ZpfDg48Nev35ZT98
SPpifOV0yxDgHg1NOkCVB45vHxQ6OTKRKnGLznwrb9TOVCisq//gejaTIJeT1KiOh0qZmW7aBfHe
KiRJcFOSnXoRP13vUtzs0Bh+8el9sOTrSM8MsATzV3G8XhhZkjv4d+M9lU+YUrKNdhCqkm0Dn3iv
gZhcw6LNqbrCVe6FFnyx4/hgUmNTLjjmzUVgebwxj2bkxjjYMTiQvGfNRb+HMuv70JKx9/mL/fhK
DB2TJDR25kdfR0AvG499kOxlF3lr0MjVjhBYuaCQGn/xuX+0CGO4QJHtUti3aaC9HzRj1A2yphK9
R2IcPMfGVM5ifIXlIir3oU0Ynj9kzhneA2/Jjqh+sEBVfTFwf+snzsIedgAuW0fKt5h5399EQWBV
BnsIfgPQRBA+iCvZrHtrA/DDJlAQCRKVyh1j319GWZATZwimmWTCYuei3tx+/vqh/fw2/RICRqfX
4LRLteq4mgz2WEq9nLRdGJUSp5MK8p8AkuSFytEibhE6jeauKWLzFXO/V25t0+tPh7K3HoEXDVSe
bXljZ0N11gzVSMxxO+j3ES6cg9V3xt1o9lgzx6JJLicUoP5CxAGCab0j3Afycddk19Qz2ou2mFpn
Q8sz/eEBn0AkXgzWI+lzNb5VGa04PS5kUEzXeiuT86xJ6rXHxuI6Nc3iUjMCkKmIKgnoia2Z5lia
7E5XJUHTwMX8HoSPAedgBeAOsRNqQWcgfMCoZ4BtxP/cq5N6S3BrweYHT0y0ACrrcFHidV5yY3Lu
oNuy4qZD2z87xZicOSIBLqFNdrAs0oA2tN0jQiZinGZ90JL+tcJLY5+KShZnQzmrpY1oSB/0mtkQ
otJgb2k/cm/jgBdmMYJWWEsit57KMa/vSCm11EpaaUf0ed1oNw23HWDD9FNJHnQqH8Ej+Ddku4fQ
UBs7VotSNOEN+nv4RHTenGExzZ7sREbWae8UP/owQtiLj3U9JJl8KJuQ+GedVGqbKAi/fy7xe61j
4dl4vtnQyJUfKWM3v291keL0HBc9Zr0Th+JOtkxb9mB4xExVrw3ije+duIufVaB3zdpmpXk0yR7w
V2mD09yVja0OtMDNZNV2oTqHGhw8WeCE3X2lKbnHmG5ki4i0kvOpycFjuYSgQJ0qw8rbZlbuvGCB
JV3BgKWBC8ZuvTN3sKsbL+6ltagQQsg18bmYX8M2Uyx1WjTKlQZb7CY1Q5qorZc78TpuVDctE5gb
31KjGPItetZmZwY5QVhVbO/x5lJmimxx5lhWca2ciqq3ByGPWAHoYldFNpV0d2o3/kUNlLcC0lq3
q3DYw+etxKXNj24uYqIy0K5rWjwsRnwTwbYIBQwruzTIH0jHFqBAbZ/loz28ZCXmjWVj4i1d+H3Z
lKtcF0nKACa2PZi8GA3ThPeI+rxfPOh90T37ADiIvBGqxPNUieIRcGf+wyVOiSSoqX2aRCjBJdVk
QZjNWHAnfh9dRI1PelI9Wtaz1fSVWHpDKYqljsKnZxgGiAEHq7ppoUWEs/wZunmG+PyproMxXY5M
QU8Q32FqaFK5D3qsZrRbD4LXcMIC4AhugX6bREm7nJALmXvR5/LZomIab2FJ4OM1C18HmJ+bxN5w
tlm5TWDehbB3DuiZox6spWwBHfgZoM5QN7Pvbk+BdeHkodUSdjz64ZowAOMQsHzk6CnK0WCAxEQY
mazKD4COg2ARuAVfkhnStAI5E2DhbrN2HNcJ6RXGoh+nhKZYZCeXqZGhWY5IAV0AtfFXTAPVS14P
6b1mROY+zV0YmgLmtA2Esqv3hIIasF6y7rWnDoyyK/TxesswnvOfY+mEy8kDKsIXkrSPkKNcsjvR
f3z3IwM0ot5PTrkBJeC99FHb3OFKscclliI4jb6R6N6S+w7SVYD81KSabI7l3m2j5o4s9fQ8gZuS
LogKmGkOaWNdR9jyOHmjZ+bAm1XDJaDU4jasi54ftGXobtoq1X8AN7FehcfhZzEV/nhZRVWgoSyI
mmxVV53FUA+L8JIJ3Ces0DIIbjMJVXjqqblNS4YeQLWcROvTLoqH587Lgmc1YhReiA7VycKrhNth
bpjc6xGmiAF7l5bSCacj4zZp8Y8sxt6fzRN2LaCddDP6p8f0TFCWSq5AJjYvs2+2mcJ7MVlmuwEN
6tccaFrf3EOyKMSq0PpylaJD7VcwU6iCJt1QVCvGQh5cFgHh4SQTqWyX61PnH3DzKzhbqa5dtdgh
onUYTdV1DZH82nU697nnZd76aX2aWu49R8cI33jLYrNsmNwRx2btqTCwJq7hbJqPBaQC8LSY+vAx
+drEIVfHRJ+SZTutnbjVw3Ubh+EtnAP/MZZlcMc/D7OUkhS/Ewhooqx8wlwXIc5KxpLj5D/nZN52
QcZ3+i1FIfmtrZOy5qGSAZcoLJBi5WpAxdDvsxdZkEhAxAXODuvaGdscp0mhnyZlDOihxRlNOkHb
YOgmvwW1fEmuCIMpAEDJmGiIvMb3seibII7XI3m9BI9gTt6DJCSRZSiDBlAZMibcnG6PtUA4pKI1
dS4fu86vt73fdzBKYRbhrfK1/oTBPDtQsRl2q6zti2Jl581A1IMBM6Jp8ZeTy2znj2lZ1hcFG8R2
qRvuQLJKQNV5qWtxKhYYg5GF6mUnH4hXc86cYnLzv86R/695Zxbb4X+vqV/+yJrqKfnjv35W4ctT
9sf1j6J9TsKXt3bE+V/4S0ivk/dKACjpsGD+SAaYd3J/CemlSRIsikIa25LdHNvsfwrp0dHTdsAf
zEF+3oMLTov1XyGxUNMAnyEAghCtUzHizPM3AGiUmd7vNNG3cETUERPCd2TzjUzr/c63pbdeNlWy
ZUUHuYynHruextYyq9eaZpvY1sV3u8YlLAq3/W5OAuRLbzcXhePm91J1w0WFvZwVUgMC4HvSvYvN
kDDqvPJWU9HVK5gF9pZmB5Rqrw+RJVbC+qEMmlEWbmxSa/gXh5KYL63FKR3rcoWCNagWlXJy8jbS
JtxDfSz2oi2GO98qmtPSMuJrs6+sU1uOpAA5ecHfntXH00zxzYvJ/uYFwXg3dBG2nbZ+NUfJv1hb
erCvrUjtCkQUZ70dGMtQ8nfFOGRrlwiss4RwQXT+Day0NL5gqXuNokadqyQlbxTw1Z56rtiBen9N
fY/ifJY2F3kD8DeSKr/XhladB5YPoiPQOjx87K1amGg/Qy187lIt2M9/U8OHdi5YKW+1tn8toYSf
dIWbnEL5Hu96aMIXA9PJz1IL1S4MY7WjLf+swIOsgG3FF5UzTbBw58cIMmXvioD39OsunbGPL4Re
qvN+LF7ZXj4rZD4rHyDtKqzbGgq4hXgMZ+zK1xrrpxmJ/J7cdTDmgd43Fy0YpJ1VB/EFfp1gr8tg
WDWkEqwGZf3kVwXeK0nI44yk1Q1+LSm3YG7ib4bgNUdpILAmdcSjpDy2P994o3O/I8TJNZu2GM+h
DUCM3AN1Ptk6T6Jx+xasyJMWZhOMHRD5bB+DROy6IBnWON1IUmFFmUGzgf6atvybYC48GNSUbtiH
zz9eSQ7pospVvJ1fboSdfEcUKDCCYvSsn5FKnsss4YpG/5pW0TM2e32pl1a+n19rZjSIykweGWYB
jeMyfZ58gZlD46Kq8O2fjjNWPy3TD/dGzg+SjIHaERX6agyefT6H7JyPWmV+11nzMIR253Fj9ZcZ
uLNlV/cJFNr6TnjiUiakQy47VEl75YTAkNueFJyqbBQJxL1Cjl3GJzgtwy3uPRdkWSuh6GEeBztd
iQurGYk5h5d1mrpCrH3bpTXnGn2+4UytQR7qrfMyFe1aFFjYySImWilz05XS2+oxjAdqwuYQ7l0D
iZplGR1kVGJ1iOdT/usEhG2XKaC9HOhyb6dax3g1RG6CHiYySV+QYZGvU49GspFPNYgi7K2wdZsf
UW/hAu5cLLT+4OJhqLQExoCDvZQB7+SssyQvyILkD8PaKjCeV6Xojfuidfprth35uoKUD9fA4Pzh
k2JxgrO44kRjyZ0vxv569FV0zqhv79kqQQUkP7Bbxm3ZrfJS+Oc1K+IBRrrYSEhN2FPJh1r40i7X
ud7r59oI4M7lwMzQatzLVuDEKSOSZG1R6meEQkznfsHmoPeAN5kxHswqJAhiZNoI4AJ3nPJh6e0C
IUBr0xJwtqExkUPRR/Z5Y7fGhQCIfiOAM25KpxXs2ZR/SIqU/HqNfsEZZTfjGWlyuBmHBI1Lmr+0
yq6vJVNlvxi7wTokAGDXLtVUOzQ0shoJwpZlfSvBBJOCG2fV2hAebGivKLnDrNqgrmCLTF9vpbMr
32t64C3bLO0PnWbe5aWbXwatlOcRcNRvnB2rg55p5nNdFyYOPjgMGENn4C4qoviQ1jp4Wtd3jL0s
5Lda2OG9myjrvi3sg8EeEB9VH9yqMMvXtga72TWQMABLG8mHQ6y0YAfXHMys9u4sHXRTGDcjMrG8
uWwhBO2q1CGty0tJ+uiNuFn2UYEXlcr8mV0p71qwUyVLqyDxthKtCZysB0xew3PcFO0Ukv2HqOO1
KLwfVZOjX8a9aqCsXhHJEN60dejOFOJRLB2+/YblJ0JkPTQ1uu/Kvq+jTN/LJkuXfYWVuRoC8kda
UZ3z/ttFS8PXxUYdXeDozDZO6ZTfOO3hPRykdQhy4V/6ePGX5ME5q8oy6ZAYKjzh/Ae+pm7dNad+
RMCc2BYD+cnrYMYptVUHryzX2XP6yn+a8KQvrCrAua6XDbFs2gPkbVqRQ5Wze6UUEh9IekjPJivx
V3ql6/s2G+wVQABO2tls+uplh1s7hVJntcEOXgefN3TRl85szyoIlIu84XkdzTpJhsEkD4EsEmGP
Lvl35GzxiVqoQvE1rat2rM5I0+HnkKE/CKJzDHkSgOg/GXXEWEzrBAnRdSivA1EEOzYlIIzFADgL
tOK+QhR3X3UiXWu9079oow/YnxNO3WXhvkKk9g2r+3QnsA2eUDuBDUZgzLkKfJ1JmATqQyOz0uLc
awP6tXvNuiIyYdxZVFT2gySJ2RvzaUc1slsTLJis6Hdmq5aO4FqfqCt5GQc8J0AHmXIjAOsc5laR
80HQt9hXnTrUU2kcbAyrFwjcmjUIZ0CB80rFekdfJjCjKwji1wlU9nPf6uFhN1P82pIVuMg9slxw
sN56acL8LPUeFJCewtwZszM7dQeS2AtGMfmnm6qd8ss0qW9SfwzxXdgegsjY639gsk3dBYi3iGhp
o653rpdCecls7UpAK6EGpRXqQJKRXPh1V164RSxeI8f+b+7OY8lxJN3SrzI268E1aLGYDQHKCIaW
uYFFZGRCu0M4hOPp52O1jU1Vdt1O63t305uyLpEkQdDhfv5zvhNcDW6Yv9j+8m7owb0yNc2ndA6M
YgeErbnHTS2vCejyvJPEaLuUgxflTvKBeTQRwd4Cfm7DzblVEnA1E7i93eZnvH3dfRFIWj9Tg7u9
V/bB48/feUZzRwhcJBSDTo+CwDGGB2SCNG+g3HgvlQ6WO7J3U9Ir2k8AoU1xzokJgisnUYeqPzCN
kMa5iYfQPQGiGOKmbZvboO/uBsoPCD3YT3lJi3izfrKD1bC0qG6VkfctSi1uUxU627Y3DX60BdIh
nqi4DepHYiLWru+jbCu9xTw12qDAqURiNyM1vKRzHlyx0oitNTvWTo4EyeBDTp8rRabfmLBJMNlh
Qf0adqijgcPudhCGQwR9iR6KNor2g8QQDRBn/UlC/IQcMD1a3pDedhDYbjyBH9Dt7Gw3ZY5OGnoS
E38OHVy3oYRRCBHdlpzrJqN2tvns6F2pfWfXzqP73aGrFzEj0N2WhIm3oTLqmTPsDAx4ocM01cQE
XHvUhL8l8zJ+NTbN1qC6E62F+Rwujf9dW0u9E2x8Yy9A2KZ4ixb5dET6BL5Kd1ew7BxJh104QfU2
UbSSqVpOoGVUDebWkSfHU2fwsE48jbW/HXzTO5WlaPZ08J1rN6rACfpqH00wSw0guklYDP6zo5rX
srfn7YrOvFWBaxx9sO97z1tscHGaSXjtuzGnaapY8GSin82w0WW5g0pewA4AuGVlQZUYHUtcJomM
S2Ho3epyRJ20cuNQ9PzQYNZfTR1nVQw14yG0VLhvdVnsqWI3v3ROa09J8dDGHBzKwyI8ARm1oFce
lQB3C5sCUXXd98xvmtgs+m9D5KC/4Wu7X9mv7DnQutcS+m48TOFN6+W3l1KFmArmeQPI2XzUpnUL
4jzfCBu+ohx1uOfBoPqNDmygpJExfI+W1X2vebp9T3MdHUU7cXdJc7WOwAZDi9yOJi7k0XlzVhXp
tQ2ujNBOnGmcr6JQ9sfArZ07frHt0VpdjzM0vpANzIzizQyG6tojFHRDHalKY629BdiK0X0U7Wow
5Zc5eQaWlHEgEm/JqTw3cAOvwrAB4QHKzU/aYlgR1yare/DcXtw36BHvFphcWig9StRnZ5jklqcK
RCXXFvpuyjrjYeQnSkuUdNJPT5JkYE84vHipWdGCMaz6aNDJ+lxI4d0WsBNpVva6vecHZb1RoMcW
+kjD8G6OoKEEhkmDVS9Udz/RdhpsHD8luDmIaUS6CNpPx6f8mAfFeqRzbrIT5Wc5ZSj2SraAOy+3
wnFfd3PwMi8lJYsU90rkKgmUlOrOo0ij8q5wREtaaxroHyhCpzznlXcmxZQnfjCspxz2XM5xB+5L
UNLwgMxWPxiWAgLLxsof3ZASqwYxtEXdHobpAtcqtkGuaPL0oxlYTJECOfDeMDnomBIwSPkO7qtg
+ur5W5DsTPaMuOg2I8/p6xFsFNo1p5NmpXm5C8IP1YL46vppPGR9Pl27DPfpWVYfFf0cfNOjsVsm
duMZ7bisdzr/mpRbxVkzPQRrS0UYYAre64vWAY3yc3XKRn/eTmMTxWHeGbvoovosk3deyqE4u/Y6
f1Z+X93UuXZ/WjC07+csK64RQIsENZ1NmS4ybLZmc2D7cx8I/U1bJf4NOP5nwiF9spbjvNUU15ww
+GXouVSoVYT5k2LsrpdmwBDBoTTpM1fuWyNfb9p+rA6aKddL6hk4wgLtQ4AkyOvZ6nqq9BdrZ0Xr
QR4emsDdyZ4mZJM60dqIXtK+eaoW/YgQ2uyUDyqVfP6TgAlh9vQWiWl+XpogjGHpI+LN+XolmzK4
c3Qqng3CZhs7QMkdwfA1q7gbUcU4B1ppbPNTOFPCwNN8/CpaT26rxvpcGkkt14jQOYYEcszev1Rw
lPWupJ3h2TRkc02HxnAkCJJdJoiPSAzwwC4iNEUgb3UB1rRc1lsUBCdZiv5TF+YnNc+kAw3niZKD
YUdpaVKxsz2VTQWO3au+GZUoY2V5j+ls/FwE9+BKW4C5vEOFnnb+Mt+B86UhNxj0dQpJ9UTrS0rM
zUlqx2qTFQYePtxUo5Ibr9YE+Zgd4PU8hoy0JuZE0uyowx0gpzklsORudeWpythNKrP1TkYVIli4
bb2nAu2Gbam1KU28OxQqpFszN/W29bP2uEJBjnM1XjveJL8vkt5Z+M4m1WOetSYRDzkSh8vyZGRB
eEUIMvoWReB7p9DLtlOdnTrT5rQfOd9Nnlynuab40TN3YS3PzD6826gDi1SyF46RgX5qBZGUknc6
1hjtbFK52rs0jbiPR8HYLfom3elx7V14xpF9JvtzNRXTz9kbvzuZvxNddWIai7eUPUWhvAgwTHpV
SJ6bKDk3eZTua2QglP+rsltY2UyqgSkClrtC6RdRG1dGVD4PRTuf3VYbD2B2w9iy5U+/wvze21+e
sR6JRUM2wmYYK6+6Gcd2Tmg166FU59j/Leu1M6PXgv1trOzuMAnvqq14zIUjuFQZwrVOR0o2Krbv
s+E/TjwkK26IDVvL9ypcKFOJKnefLfPbbIqkMSzYlxwLM3/uL7AGjtYoxKkbgJ8nLmKHOQV/ZTMm
taqbJLTnBUBUoTjSrz+5wcnNlpSHW9Lcp83y0mZeA8fHHfdGJE7YRlsEgPrZtLJ9Q+/ytimAh9rd
C2ih63asl5Ntjj/Q5zB0tZoSLpdOamb4T7aRvjaOsd63pfkO4pXlah7eLKO7l571o3GbV8Zdn2C6
fpYu3fENJxcH/osT/cxq6xi27LttnO2XKQcUTzd/WEf1kctuvoLJyt3WOiNdQXTmKr9/aw2DUnTL
AsaBhYK9opleB43E7UIHcVIjhbPRHGjlqn17Q0iVtNZEgwBWDb13YWJFeN7Mbpzi2jP2U9uclsHZ
99I9NZcxhG34hy5bvwQ41Ji3A7y8W6nG6965mI9K5AfZyBsR5ss2r6fd6NQ8VsdjkcGEbHIDRaDq
6wON0t2uFtK/FZSC1ZzTNuVsPQL7IDzVTTuzYD63EuamMTiKs6B9qNibM+uP0Tw5NtXBnarTvYya
Uzj5wNsIAXKq2EQztMLI709LXrzUK+31OieHPmYffunwEAFnFFKojtiUPgeXWi5CDTuAXQ0O/KA9
sI+/N1bjzO9hz5/y4K/lrV30kBNX78ZNyyNT/DnGUf9aZsPD1PKgTOUVtjcjjjqGQuX6DKVMbyiB
NRLCWsx+qBtseG5tikq/2EsO9T29dcEfp5lj7qk7nQBxRsc8A2YeFuPB99vsyRGRwvswvuN/uuI8
TD5AgHLypUVamKVsv9g0VLVDwN2b50jCNMCn9JbXwUff25zBGYSCIjGgahmV3T4M7fSMSGjRBWhY
pzyriRnQFLKvxNDV21SUw8tqiN7ZjLlEwIgEPV6UyTFMpbmOA79azzK0w+MoTbUDrUBvn+iCBHS8
WDYO0tA2wgR1osUv+sFsMjymAVQouhCXTyWpoVdFI09uNExndqriSzPvfl2jrMdZthYnFaAMoxEs
fs3IuhGPQZ/n39OBST4Sm3ugksO+wzw9PPdDOVJzuoIEU9CcZmS6E+V6Ggu5mzBr+eMtyRd2Jgym
qURLrI7j3sBGlfYy9WO1jPqKn623mwLBBdaZ3pFKX+7CMRCXdWJ4YFR2EY2Uz1Eut2DKmeu0tYJ+
va3WFmea7bpbgJ/5Xd5xUnZbK3qrxtGPC9OH/Tzl3Usw5eJpgGL2AYy+2y+hVLu85qnkzMo+mf1s
3E+FwbvPYYHtbWu81NC25fDOEDJNfLWE1aa3Q8lW2qZF1OUYRlsDI+Q+mK45rSM4DDCsOn5wImJI
FrYT2P5CqCLxCi99DOw2SqK5o/C8WbrD4HX1jnpY79CVjXsf6vWHJtFw5iOlxxLD9C6VNHn7Jmi3
DaEKrOgAzE48UYYr0N8dgcbRpoend6w3v5ynM4cOsc15+O60i0QwGzYyCRXID3mk9SOWgewYBF39
NY4qeMi9ATaWZw9JMBpn2HJOIgq28VDW11Mr7HtsajnzdC0T38r4cXcoGj1v6CMtQv3YejQItKpp
Nkhdy55tzPhOnf185csQeqrd9Ae362krUiEb18AarvrMqJ8ZtXEetlixW+HnwGZr83rk+Xc9+Iab
YH9yTlmljyWFlTBHvYHAQzseq74PYwxAxm1ult9mt2e36hePq8OxpWm7W1Wb2XVrUquqQvFUuMp+
mKLSRmsWhERH1TAtrDkw7DDB0tduA370wBEd6yYqkrZa4QD6smKZU/UhYP6fUDxlgRjLBTW+Ziu/
r9U0XlG1ge1ZjsYWQjZfLBHZ/pT148RchevAnbnNUt86z0O7xpE7PwKAVtuxNDue5gvubt14RxE0
ZVJEpdxmg8ZakjEHjUILmHQzisRdmAkXZW19LBZnRGX35Ta7rCq28vHjkOfhjSNUgwkOtoKLsUsZ
qO6LyO5PocPjJls877bW09PYav2gHNw3+DaXo9RiYrcsQRWRZlLaC3dQ00HM6mo9dVjL6AyWxOCL
+RLI0mzJL+JqidoWg4TL45X49AN3rvoSQEQ2/qVZpy6ZmTCwCZLC7mHe1uNjOrbTo5Kw6FeGN9hW
ZvFaRTRf+v6Cm+YS2UWyptySUXnSM9xNJsfu9mgtjE18w7sBazjFfVp290Zl+Od08VJSyvpM71SF
jug751I4zTUE7W9uP+c7pd36OKZTt8dcgoDCmavx6orVMXJx7xT23WTN4+1UiSC2W3VxSc0XaG0O
tigb30e/HeK58sPrFGT6oajGag8563MCs51IXfcCZXLNrpSxmDdqqqavrBzcctM0q3XS0yz2DPT7
kzT77swoqtyxQd2hcW2nqVPUYIwW+22xEi4TNBU1KtwZmeFtxdzK2CcEsacxW1whWppbK3eLXelV
P6aica5UmS9HOpPmbWaW1qeJu2/be84CenxwY+FZfdz76LMgAzGfrd1ymlpaeXxMG4libdgtLX0r
vdGxrucjcCp6JZ8nx63PWdrayZwPw7ZlFoRHb3i4xFppWezhhM2l2kaqM2KB/XUjy7A/aQ30iZ/P
WB9Lr/5g2Fjvu9qk8Ih/O3bM2tjimrMPQ2V6T8Xawluo63Qnfe86p9iEtmRvXOOs6ujry+CbplBO
EzcwBj7kRL1P1C8Ui1TKv8djTRdz3Q4ZO2ili0c45MNeNlDB6iAq9rnfWANNvK24DyoyADh4/Wc8
/tWtNdAqaqyR+m6qsb0Bzjf/MEYmmZZxSQYBDg0OKRPDs27Xbk8ahGMYmsrdWlCJfjGqovzCNsdE
4dBjszpv1nqRV4e6eQm9qUF3desXn5NPUpvoz7zN6E4XTLlIctanBsd7skbT9Dx10xe9gtlNM7CX
Qdf3QfhNxnKDv3+FdUPxXP7HFJc/ZPSFgUUqMItE+pP7RtFce2fqIGW5s/o3FxThnWO4pJvJdxAO
SVll2Jo7lfnazZnNPNif3qnLmbu4pRaUsmd3zrghSknz8Mh7y/Lw58KmCL2VnoskbMSSDFarTjRH
Li9lr4akZEP4bclL47WdlDqIMFOn0Q+nd3OJmntLBR5TK9f1b5w2/AkVsZo2BrP49ya0hnMQTe5t
0FrmyaqAq6MmczHtyGR9C5A5eqaQ5z5T8hXmXP3CcO5n1DPx7TVpvICyhRt34QpkKl8ZgRlMddZ5
sb6wFfuMZpY/sNLlZxdG833niPkoNKao3HAvxTik3qRjDknkm9EdSM4UBGlOr0NT9OPPLFdDmTR6
IqG2RGyvAluQfBUGtWUrikbOrWOHTN29YKzTuLU4WPeavxHriUu05OCwzWbgv4YtThW26u5yiEe3
U+Sm2FnRU+E5OkfH7N23jhrCLb88ruyKPY+jD583mphzr9bYv4mUoehmxMo1bGQ9GMkSLkyI8aIw
07AbjsnaWwHQTn39OakZc0/ON+0G1Ha29fTlSW6WCH4AiFraFo+M2duTnA0TP9KYHbKgcW5ZVKM7
4fFeTArIptjGAPipvdZRX6PfdK1xz8uoK9vrWcuzwgxfLIe7TzK0BhxHN5XaX66K4LPepQNrF24k
/nlB4a/cqlqvd+4cMpNzPjsamHrOfRSF7qktGYAUWwV5G1hjm8bpKJtdFzqi5GVWDlr/E0ag5axJ
B53uK0XajSNBKBYtByDuO2P23nsoQKcu574WkAKK1P2psVNGMdPqvLuulKI9Na1zXhTb8dzfREtb
/sAN2yw7Dwt7fQtSzUjmUAbWVamLFUwEJ8n8wa4D+7ZNTSy4G0qULaqTGzkR1a29gafJWnNeZl1w
KZJYx+UlRUVJH2lzwTtmhNkD/Co74LnZmeSFm9ngiWTr/oue4paJLL+ghSN8s/Y3I31y0NKGoX8z
m4zTL8p3/bJy6uFpOqzGK3DpOXgVvls2uwpfwsxed6quammz29D0SXIjRsqnsywoo7fZq+z+zJjm
ebT5J+sMLP+jyQax3rgTGa091WrjKSwundatSk3rhbI1w6J2R5jd0aYeQydzXUJa4Wt5pk+EI7M1
rrBz27F8gyHqfUzepG6MeTKcQ1Nkdss4tsLPZ6cZnTbFJHN0iE7cU0JgAo4MrJQRLEFo+xBwR11l
2HQuaRZmcWHI2DO5aHq7qFZw04yr1bzUQYLf73f5yLmIESTe5jyTxV7XTXiHuM0a4emh4SwzK+bN
7DPCEzbopX6dBwyo+4vluomjAVP0dmb8UVNDTCaDgahUVPl0tH+jWhPGhHm72EPP5M7Cn5uDHHOS
ENcC+Mgmbwq2ZuN0znkbUPQyV6TXaCWhir3c939AxRiQ78nLKI7RsqKnLYjqz5rSFB1L2+6+ciJo
zq1dyQwirJ23P701s4iY4SjfBLzYQ6QJj+8Io9JN1sLrfTDZKJlXZePAs2J62vooPW1x27o0QWzH
2Yimk+Bdc9yCQBALTPz5pkxXhPpI5vfuZAdJ7nK7bxwJOTpuMpoDt4PNwkyLaR+ZMXiYAHtPNtfz
saHoxGBaQn8Pf1ZrRNFuWBh1/FwkrETRM68OvLlI+P3FEQU3iZHSK+KsWu0iw/RvUUSGvSGVuCYg
SdoMM06MOLBf81Y9sUt2uGiq/MHxRAwbiJ7jNgo0pvXWp5u2rl/Yo51XdIPewQ29oZbr6FpLnxiQ
CGJJ428su0XcczULJnn6zZA6TIJU3wdyor0ev+2GLYiKjdH5zjyS7a9Urx1PYuzt4wGPvbsrfePb
KFcqa5R1rxAwvvqRxaJl6VSR2+ytecC4UHIyQb2+WhBBkmn20+vWdx6bvm/iwg2PYM3spPI4IXlC
oEtIe1NRQ52vqB45PSYyCDdsjZO8UzHNCklfccjO6E1hq7Jb2zF61wGE+dqiN4y+V0UtUOQ8rR4P
2cYPn9bM7fCqoKjLDA+3wTLGfGobLJjJzUyEr/BThIg7uFNU516q3MeMN6Ht7dBXxA1kw4oosCie
AfqKm4LeyVdIPFwPux3q67YT3ZM3ec0519lz07E5DHT7EqHQzlhvvdkIYrfi+m7aUnvNTZgGYU08
wfOpNOyIDl/m1ZQ4D1EWrzDHt660ljtEg+m0Ani/Y/sDFV95NFqlMOet+ioY53uvAYVUenfu2h5Q
jMnrmHLbuaUbD6ZxhzjW0xLP/qJp+vs0paU5rACjXWqC6V4hNx7XffRA81jK8HMGdkf1MQPTa/Ik
RWzk1u1ooudGwge358JaF6uN3OZWn2s5BDuxLOLRnKpu07aLDd1c23vGfWaMEnw1Lma1FxQ9b6AR
4Pr1FVvHbgA7FuYrO3KOQGaCJ5zUZpaVd12E5Jn3ap+ZbXnfwMHJOmBv2GGPpK22BurgURblq+s2
yay67IAMiKJFOxP4uTJE4bNG+cKsdP6wKYW5QjDHEh0Wr0abV1fCqb4Bussfltp+XyQMaTV4xjaa
gdpSbz7s/T7b0ua3a7uVisrQA64veTqZ6UNvERExu2o+DO607tvSGX9EQfplVTmKlABDQls4OG6n
faEB0z3Ogxfe4EpEhFvz+roWFTwr/mniDNmxNuB3X2I7ie0xYYQAsn6xMhUIwbgrfMga+IYBptfI
Lz0izybrCn9Lq8xbyoNqXHJ57Ro1Skf2wTnqLR0AQRF5YKF052fPszrEcopCV0J/m4FsGXhSBs7K
1R8hMJNrB1Re7JTuD8duYIY6UtyG1srgOsxJWuNk2qYDxpJpWYDUheUHdTkkiKXDzMseceh4WnFN
ozkGE/PI2OirNoiEz3QeITKWKgn0es5tER5bHTwbbrDwwMdGiAeHUYTphO+ysoO96zDF0N4B9YOK
7cX9VpJ92he9wfHhZ0XfSi+i7yHuY9Zy+psHVulNk4n+qRwZKllWcYgsY2tdfPemQvU2Trrx7+yI
b32go+YIcce+0TkMEHv6LMtHSdy4MtgcdZGbILNdmWZ54zpqSnRp3NlZS6E4EIXN6DSfQV8nus3O
wyDTNxJprxDQt7qgnKKbGbd3ZoCrPU2/T+W4K6ZaP/WezTxSP/RhiKwVBier729AiMutGGuaK6pv
HISTsM1/mqq0NlGAbONG0Xbukd/o9dkV6XzStUNjuXCiPWAYdui+vC0Xr9zhTtEnq8nI+RZZuh3K
8G1x27eyt1RMy7xLuUzp0hfpLtdLb/Iep2jnk+yOh8DOmo2yvbPHoaShnunW9otb36ufwyw85qVL
qz1dsSuCFMeQibPW9BmVdPdGTQ5h3yhvvLpEoA76Z6nyk+pp3qzaD4fNX9UBUFKD+D541n7KamIq
GR5saYr8NlUUOdiXBFC3d7IWF6G6j0x5NVjiNijmwxpGCWrJwSnUTSlb/2qghtDdYDFh54M3ngMd
rC1RnNwGo56k9WLCLJsEPRKGkPI5D2lnFW5639dzs5Xa2K2De1Jj9aOc7JtKUmE8udamCkWZlIY/
bUzBXV/n6P8hgQ5ZLp/WAjZfImdvU0d635wK59CUQ3VN8TRscCDRzgQjheO17V/mdfauN5YZOS+Y
H6Ixc44TEUl+uQSJUdcbTENT4Imks91rf1TWzeDy3LK5A9I4g/o0w+hXHtTYZO61aigaKqqVgU5n
SXllN/zQopwadFSWiF7QQhytPL3tMdnczjVtWh4GkajijdXEP5OWR8w6eQ+1V72EbPfjHK/ugbKH
jSFcHuUc52ikvL9UnPSdG2Op4j32gHIufQWYGkWKhpqPR+aX063bA/SnOsa4G8d6Q0JtZrJXtXEw
et21aMLwui4B7uTVfF+46X5lFM5ZAjigWY0uvcZTeBoHUe3nYblSTn9DTd0LjzbKO+kus3v2SgWl
IZhYYTtWUnETzG5zr5zZuesoVY+5/BPNVul1mVnbbiwOHE4YTaIMVXRO0V88kz75RJxm1lAqi54T
GkvX0EgKrz+qYL42VI8KlJ0Jqhylql94EuFXWxKnkc9tPePwHelL9SX77I1OQZW6YUeojNyAPW6x
yng/ZtcpqFoUJKvoQj5njENPedE55WZiT5ikk+d++Q77uKJrflaUE8Q4Txr6Pgp27sEQ0uClkaN0
RTeITiM6iNvwBp6uf92EoJL/16CBFtgOsE9XTlYbm2Wl+Mv6j78Mo9Hx//6w7f9b0YT/P0sB7AvV
8j9PMDwWP/r+439c/5Dix59TC3/8Z/+ILRgUrUNUpAzpwrkidHPhHf4jt2BYzn/gLzPtiwDhh7Ap
iV0L2av8f/9PGP/8Dy4ByXNOHWD+/29uwf+PCP8gqF7oLMB+IvffagDgz/kTnYBIBHBO9Ow/4F+X
9/dL8Jvl4RL7YTJUR9aHblzE60qN6tMiPPgboswls/7/QAh/vBTEnkvPQABpxfsn4rZllR1I0COj
b+5fpOMNOvvvqKN//yIBOWjIvcztfvk8wH5yRUM3I4x23nl2MW/bQHm/gQL8zUWzyI2YXDXLDCBa
/TXpsYwOYmozH7m46ovnm0lOy8HU5Xbpb1DIv34ciL+QucAPAKOFeRT9gh/whTnn6SzRVENPboys
5iDaUtWd/OmuvfvHl/BnnNPfv0zICAWY9wXs9NcPpHw8SkHGkpMq52nMe4LbplC/icJf/pA/f/9c
L7L+YKZhYfBZgl/ADWWEjKJnpCDkyP04K2fiAeAr5ti8q6N22u43gfh//lRE0i4hH2ApEDh+Jera
dK33SFKMZNOGsysOZ6Ptw+2/vnR/96n4aQOPCzzbA2P010sXKIlM3jiHqcCqZHvYcMzZnTcuZdeI
DTxN/zsv57u/3BB106+Ar6yD0UTeziwxQaq2IWSzju6OdaT7DRfisjj9+qVdEFu+D5s8DGAW/fXj
rf5A9HcRpDVm8Q2xq/jEUp7Ro4whhOphcOiXjqywulv8ycd9nfYRTWnLiIUoA/+ZaJeSY5oX6+Cd
yJ1GFc+Woooxd6V37kCWcFOvqngdmq4ZGIjnYNlkZU4fpP08475fbJvXHobO+s3X9utPGO6d63mO
wycDOEVm7K+fS9EC6xbdRUkYyFNEc39uCHgdtJMW1//uNxaw2rHGA+wK/OCyxv+ZapP6YW/WejiI
TJlbg2F7DLpp+kFvBRZ4taIT/uvX+7tPxsuYcCUZQDq/3vV1p62hzfqDKAJ6xmfgRmG4zAdGEtXT
v36lf743+GQRKhd3fuB5/i/3Ii67kq7L7uCv64otSxpJLYrpH3uL/xT38jcvclnGeQLy2OCh8MsX
NVbC12UqD4SZjT0DIYko11i7f/1J/uaaeRbXy/Yd50Kv+mVpsp3CsMagOUxK0r+3MJ0qswwRsfO6
f4s8wmJu8kF4Ac8ElcWidPm4f2IceZipHGORB2ZmxXXJhn4npWi39Zw7vwGN/d2FA+wPXRSui8Oq
+9dXoirOXiyjOWjbID7bVFMMe3H8zTP97y4cqcvAc5A/Q6oY//oiFKV35hBUh1mEYjN7Pt1tbDaP
hRjd32CG/vbjXBBxF3i5C/vnr680kxToUl0fjKjQe4rPCrQKjvn/+j64fM9/fURdPokNsviChQcT
/tcX8c1VckYvDzKIPry21uc2GNvzzKnsQdiT/kLVb7/9F16SQAG7iAseJrykSv90Q+T4NmwSQIdq
paCxzHKxM2erOfi9Fge4jS0OKKP5HWmL/dY/fVI2pFBn2ZTy2LJ+pTYFwagyl7Aqwa8s3E7AHL4P
sgBsPvBjY6BSTfamVFpRSjS26p0xVvkZkW0WG+3gf9uynTVvWinmW6KSK8ZFX/YnH3TFG3lwOpxC
liAsMrx/wk3ukO5AMa7hNkdq1HHVR0Ufdy3E8/sht90bj1H/eFcyKCh2FurV8OAXguZf1ZmIH/VK
bmkTpXbDaJ7pIoQNZrDmg124hsbpzK8s9qmwvcVgUP6EXt4Np5RkgbftU0M+GcTP291kD2aTFEhq
5spZDDhCbp5NezSJM1ENmMWBRfbLsdcAk0E4Ntl2aFKsQ1FF2o9hQHgjrTJ997HbMtm3Jvsolir9
2bne4O4X8lpv9egGKqE0J5x4O2X2w2BclqSEpbJN4xVBtcsya6qSAqfpNa4iiCs2dIw6lgLwUJLh
9ukOUdsxPm2ZYfRxlhNj2PDzonUg6zSLeFdOek6QfBjk1m5AD0wZ+IVNj6JHdXoarO7bRCiNf2WY
mp/5oKubnuWs5tyr0seuo8Oc6V7a7jQdvl1siMsoFd6DsSEgwzw3s9p1C+VrOQ+1Qi8VkdBfhm7x
O6bNwKAGlgPNgWZZd1dKW5ek6Uzuh4CLUP4hI8svEiYmtA4LRmx1AkdKP4yuP75Hc0XBIj8wsrP4
vn3Yvv30RH+qfMhbcinEpZfGcw6QEKkGVPZ8gex1hYeZMiiL8sBAqLrnwCyd85rPBvKkZcl9Hy61
FQPDDPd92z35l6LXQ6h55rWdas1d582wFchOj/SpLsEUd/zWHgBbZ33sKOGcVFhVL/hc1m911lhn
5q7ZK1v/pdq6RllhG+waUk09ucAnMldEYb21C94aHcoxCXiiFzHZEo4zbdAbzY46GaYwsHqHT51m
AAWWnCZ12Dh+8THmpfc1qEJbjFsyTW6tJe/FNKjiJ47+OqQbRF8qM9vhol7WNdOeUjX5B/Wtkp7z
1kuL59YYuNqr5+twMytVFYlb9+WjN+MhihnxRFgHoa/KGAkIJS2jo5BYX54ZGoyCuZ6zwEap7fBi
HVsIPksyptbC8NjtDSy2RWZAscmNFydoMitJiVhWaKVdjW+1V3rdhcwav+UTVdRJYY4aW4vvDNsc
SGm9CevCtO7X1DLMhORwD4eik/LgL5f4utZ1+FITwGMgRZmMu4vcdcy3/lRFL3o0F4TqrmAGgwvJ
bf8Pe2eyHLeSZdtfKcs5rqF1AIOaRM8IRrATKUoTGNWh7+GAw7++FsgsuxLve5LlvAYpU+pKDAQa
x/Fz9l577ZlxPoAMKcpHPE0tPcXQ6jMIs9JVWzwM5Vdk8ulDkWqvR53Pg35p4GkVGx/RyI9irtGz
6x5j00qXDZhMB5xnvQm5Ftg2ygDB2oiLsiVEoIq+ij5lPDDD4KZxN9RFsWtEj92usAvGCL5IxmFD
d019pd8/qF2DagHy22zPRDKRv4SQL/GKCYN843ohU/Gx9pA0jcyjMOM5/hILmRCb26HeTM7C7oe3
N/D/9V7+xY73p1fp5mV4+S+AEQjTLy/l9//+1/lF4uBMZf9z4+X137w1XoTzF4VjQHIGsm5uwb95
EZ74i+2yDbzYgVMGG5F37r/bLku3xqH/SLsm5J+Ch6AE+DcwwrDNv5YtHnkmoFsp4ML/qPPyHmLM
vnTZ3QcLZ54Pst5HDAFC4U2X+2pd5b51NFpfPfLawK1TSVWSfzPJHRsfVALtgEKTnMbsZTIn/0fb
JvMfyrilUv+77oHuS+IM4ES+lQWSz31Poa/CuTcCH1ePXcf9wSODdOMbiJl9dNoMMt1kuMuDOPra
Klf/YbvyayFCd4v8qSUdZrkQPlXQu/oeiaAx9Y7m+TSSp2CwNP5wBUo12HVx6/zhw34tIl8/DDwH
F44tLRkY7znkDVHVHi6QZlMYi6Q4kS9OY+T7n27D2z81U/73Q2j1sWnhHgvefaNkrLoY5X2zscsU
AlidjQtuwnn4/aeE7y4ZXPElGA49K1+FFNHlv/9UNzY9e5XKksMGzc8dNo10peL2A6hKDLf6E2Ln
q2Asb5m0bn//ue5SkP58r/DBgQnpJCA+D3DqKwblpw+uBfosbAoYMLzaQFtYuMa1N7Y+ZowpjR+j
ICdZN7I1er20Nl+cSOuzMurwA8FJDM/bsY7KjcwQuGJN04p3gxE6YOZC9TF1xkavXNsgHMQoLUPj
rrdH/NiCRKQA7teHoQ/4QV1CjjihjARo5iKPrtpq1hdisX37ypaa15Vtk31OnJthk1ko4yCE2d/5
SLg7VzL0KlPjqcqcp45TFoO1JsptZQ3St7aAtInJdpoe0fssPCx8fzh7/zh5cAhtolvpG1J2v64J
P588r6mNfIwl7fye4GsT2USXYgz+/af845ny4bthnmQza7Hze/9MDalCez/g7JtMuGvhANmfqbLC
Kj+au1Hb1fr3n/frtok73qc7RGuXOBAWXO/99lkYZYOvvsNJ6AdcOVlBJBOtCy8FmXyLrmBjze2f
Or3/jy9J/9Vh9UY6hj3hXeMNIx0aQxExAM4looMGwW4CTGVyELrN6X/ICl6+IlBpmka03i1eHcvR
/HThzGbWdYyyahNxSCDmzHGLTNXb/f5Evqdn8iQzCuDasQa7vLTEu7WDvTMtaxYuxJHZ/CQyXabb
KmjyEL11GnwIxoZB9SJWTcMIOWltmBW6M8YPHwSO95sUrsm/M2b+r8D41+vj9/8f7lxV3xjr9OnL
LwXG8si+FRiWC1yK5FCWwoDpBikq/zvYCb2/bPQUNNIhL9vcpLxv/11geH+xM+aZZPUkOcGhYfx3
fUHtAW2fUFLuMND+y6b9PyBScbv8stjQ2GSF4cng7cpVJ1HxXTejhPRbkacmzm7mzH0fskPopAHm
pxsMmAsxYpC6NzyS0RuX6ldCEhyApkw2ofOlK6itseuLox2NI+a9oZ7nTa6CuCV/fYZqQGvY0Wu0
kHJaDa5r6l3MEv8l0ZAV6en38ZcsksiApr4nSjSvFQTJaSy71r8KnAnHjN4CjzAQcYW12Xzx0ZJ2
aNJ4+lZTikFlFcwBIkbMQFPyUGgZocBizUMIK4J0zBBq2HjlgSvK4sPyPUyILPnQ22u+ZBU8xEGU
PUWjgzC+IY2w1udxyGE4Eyhb6KdkQmj7kIW5KfblZFV3EiVClG2XPDv+Dg21mG2taXcOztsJTcSJ
kSpSz5WRW5UA8dGUIj9bJZ/14DmS90yqVMKcujWXf5KnYi5PXRES/AKAIbPEPjIS1/40+VAW7jhM
/kS0ReaechddCkiazs7P5Fmb3fM0BE1wAsYSuw/RkISfZG9E+ToXzQhdnpIVnkzkywzAag4oVH5n
+DzXZ6inllOtHWC0SKfpdJYrb4DDszVxK5GFllu5unNKmBZfULPV9Y0Dcqo5R1MBynJM2bp9lJ0X
f2zdIjduE7N3B5ZUjPG7BmFIv0Ngjjmys6sSDS//59RSKGYn4cfzdJVOI2e1LOdiujG0zrLvYT2Z
7llbfQV1rwO8sM9RZIhP0Lgm42GKXNF+qZh9wcjKiircTzVX8jT5ZITxcgeEtivRwkYPcJPbJwSi
SXlVjI7V4T+kZtuB/7PzlBKDXdyzY8lc4TLwGu/ime0svxdpw7Wu6DTk32he9c51Il03e+E8J5qm
kxheL2xv0mcpmsB3n2TQ5xO2sxYuyafOxVseASieudHyhdjFXFSYTX1TZo22b+xCQKauSAzPYFOE
friP0wGAkJdEi1KbRil3TEFzQd01eDWdTW0nRXIb4xVINiOe7mTjFTwLq0H54c3cx2N1InsPVqrF
lPg6Ne2y+GiOLvp2G0E0hJ5CAJKdjXzggQoyY7gSLd6Uq2Q2+LZjkPF5I1d7uG8CstxXVd+NGH/N
PPxYRnlNmLKLTsdqnACsCW5re++rJGkOiTeN1vWUY8LYWwMb6h2xOfyapk2pnzKvGtxvs4mqRnUg
us5vB1314EP3ktdzfvYTxe8L1WrzKcBMgbWwyOdbVzRGcxdZJlfBFJp8CwXBBM84BjlO3Ghq+d16
vSNjW07VSUc+hri6yzN1N5NoCujMTnMDmtY0i6PI5slA1JSk3+qCvJUVVi43u6/iIgKIIT3a95Bd
qhnvcQwGVN3xUbZ3NbeQLrdQUhIsPY1DREbjgK51oJvi0B7sOeeoSFvaBxYYoi0UWPwoqwmjSnxV
C8wYT2/fNFduqe6kmzvtl8aJl/tfACI41gDTtiVmH/PzGKTavrYMb5r26GU5Va5T8t2j3OTKZPVA
XPOMiMjZhzFB2PtgdgfzWQ0jpsg4zGaaHgLDHnogtMGkY4KkrPHHneij0rRPY+nkZ5o8tTr2hTuE
H+q4q5Ktb4/msETfjHdmBIti1Zeiybdof7jxLIttB/3DOXanncxhbOxSeAxiryUL8g6qsMUTmDbc
RdLIm4gHf8RZTF1RrzJpaHmbTvKbXuga9ym8En2Uo2ljvMLCDZgHrMyqLWTr7Ccb4T3+Zh7IsxVq
o72fMTQkL7BKEyyrgIxQ8kjbeokJHJzCVZLjMriD0conV4jThytDlayj7hTOPDzYpjD4IXrN6qMA
wwPhi4CEsFtVVWzlxcorZ4uFmJKSHaPKPCV2eZJU6jL6EWObFcQ5LCorjRApvs2gTYzXXqAyPdEb
s1M+2HHUeKqyEiHlGoa2VW7cLDe8azyFjtinsuD6jIZQdLmV7altafgKJG86C+ya+FVYBVJ/4Fdi
Q1PW99mZsaf1fYxCkFtShFsX59QjgGaX8G4AkLu3v07Mrdvv3p6yuZu5O6wpKoqHVOHqOb09dwML
4HzwI+hS6wTYWXhXNS3mair+QT9mrd17m6ZoBsl+p8vNO4ntg7etE7XOdd2n/DxWkEHRAYuiQcXj
pgkZTJ/joA1bunumGgMiT0NcbdBb/PJGVwX/2ZyCsr6xCgEkB2qTS9Zo4o6BT2av33J93h7+MW9G
Xn31609sdcON+fb7fsC+9DDzVueVmiNZWem0jpjU4fFrrq05HGh9vS5XxeuLrwiDXD+9PSbA6ngF
K9F707yb22p5oFWeBa89aYCakqbgOOH3/32lbS/bg7+3sTRcyE9ehh8WQHriYN/PXVhVNEKq1Dq+
rcm5YS5PmDmVHeQQxfsSQl+bHmcFOAnTkpRQY6PCQmY6dFgUqoQpzUnbRplDaGwCqgSrg3zQRozk
xRK2jJUnjsNmNeIFBZBrDHm3tTGkcYf//qtY77ZfIvDYkFsmJRa9G2EGy5Dup72J5DkoqTdGBGl1
nhxM2QX3SqimP7VVBYvCK2QOeCs3CdNLSvUddBG3STcoNO1BbBZc0ryjtpM+gLmobBiAlY6k/aS1
X9Sb2XCM2vjTQdu/nH+kJuwUnXCZe5nsqNgTvzvoxhYmDJz2GFmxina4X9zyeqD36q1a+OHBrjba
aNj1ZQbqrFaoQ/CsqyHZBelUDfs6YM6w0d3CO/j96bTtX88nU2DcY0SjMtJeRFb/SIavdBwVWe4X
JyJZUmefmFOTPxZs97J7CLOdPtauR3pBTs8i31EssWgkoDYdOvNGDvrb7DpnEwdunm4LqMTUpVZt
VevcGYeCsVcuqClgSJX+uNJ+PXTbJgtR93TMPM4aYBWzIIAf8kuDWT18NpgCTFREjMBKsvLSI+uK
fqAl7V1lo/+twUm1a73ikjohquGwbleZm9+rVD97IwvSwDt4zcI4rJT21tWAe7auPxbaYd0Sxiry
rJ2dQxYr01vW2LXyc3vVB0BLgna4FC3EaVIQHCz6U49TYMAUjPEkvDNVFpwd6fH+C5mmNQJ2s47m
/Eifczeh9AnYT2BqP2Sm1aNld8z7KII0xdPgHkHv9WsPTCYW8AnbGoT9O1A/gJBGYFHis2imp74u
cYEqXLJBbN1b7njGOuKvPFsv5EXcUL3wi7XpDi5sJNF/Rz4gLfDOHrCnCTfubRFVI05Pv/aySyIS
UApvxSzzzmB4wBB+6ap8J+jyHCpVnJXv3/qVe4gd4+yiKo5NQqRSMI37ppm/yC4/gTSc2XcHNCfD
l74S3V3bF2rvdeianWyCbSXDduF+9CvMgdBSkqlBYDw8mu0EfR/nAWOH22TsHujW3WKz/ubMQYPa
3kfaXMDMASWBd9pYiSk5hU58DKb21ojC/ggZ42hbqkeomn1NHKAELWaCIqtAiHW4Bvr2QslySVG/
r+bcv43V/FnAWlE67U+NP9b7OtbBmm2K85TL/nsAO0mjLdrOQOnBIXhPQdj/MHtSJ3Qiv8Vx92g7
Uq6lg4NIqemHHek7WEZckCK4c0gDzUE3AkWIHpqUrYIxP/sDTKsGtDj9Hn2cPG3Tt25xuRihnTJm
Hqlp1ljDjRVL/cWKgj2o21Pvmd8cYY/XVKcQ8TMsJMUwnWOpd6ULv4oEXfhjEd3oAVczhE+wY77/
krnWd100d0DyHwgYf4bQhG2hyqPa3KaWv53satwxTlybBtZprNt4KzeT26Zf8ghSHTd5BwdT0nbu
922/WIgm0NPROirSIbquW0OFR1V7s39ToLvnVToP6bUL5Ky62OQSqk0aWdbBcXiJYxLJs2/NYINs
6WJvcWfBIJm6HdbK4bNPm/OMvy/O10EEk+JPiyjT7nfLKFHO9PqWLpiDfPMfa38/qHmQkohJDGxB
MaMgB39mnXxlLlJBd1lk7sVgQbAqnXDyF5PkstxOmT9FO+K3Pe74jIyPTY/P276ZbCdRj2NmR9Mj
9jhp3xhx1mU/Go2u61h6ZfeFiUXaXIKwCR4IUm1bQmVa5xM0eTLm3CrnLZprZ8yvbMeQ7KdDyUfk
+BCjB5WN3XCpc2uwb2reZO4B4XzzORVIc7Zd0uSSYI7lWBIRgglky8cWkf/xF7WHo/jQsmf3ngWw
uktv6ti/fzusFLXIeJ/DsWg2TcvyuA0S6vGN9kJcodNkOsOdETHZIFt7otpxTUjz9ws1oNuaOuFo
0OvQCvIJCDF+ZFrPGKH4NX2QNa2D9dvh5LmYo0cxxJw4aEZjtItCsZxRnS6w+jEsK4ATMuEERAYM
rX2OF+WwGMCwI0az6dVPcARUfu8bivoTfWU9+1tP0An5QcVht1+0W7Ev9Fvbn7YwUuCD9eZgWM+m
DNzqB9YfTs3bJXt773UYsayzLzowQHGuhhBTksFlGkcjmj6U0CQeiXzh2Jhh8wBUVPr2TdJaIYG0
s1aztapSJfwn3FmBPhejmRafzYH8gi+dq7N6TRrBd8bEfnVrDbFwd55pPLOPCMMr02NnvmtdItkf
zTDhI3wrCIeTV9rltHOcnv1PYOf8+aynMlp5CTDlXZ+6pnEmdiSymfenGUcjLcmXmgzNpZjKQSag
YWPr24AEEICPM42oNyu23KvAgzaNG8hv4Qo5BYga3nR9+wXklHDvaRSEM0VL4lPqYn/mqwVzxSHi
ap7Lg84Hc3wql3gV7C1sT3cTmsaebY6PDWyVVSr2dn4qg/SBQXcw7xKTyvXcum1tFLQHkkw82xkk
5lUfU2LvnCwcZzpBczpfFdGw7LMnxKy+sD+SayWurCprtkLb9kMR4P9zpHYppBt7HcOx2sG3AF6F
fYss+As5L+a6K0Pne7yAf/uGFNMJANTGCQCV6AYRC2au5FSmc3PNUEWD+8CaA4GHzk1DV2IovIFq
Y8jVbRrhPVshSFnywOd4S3B1dEF48l2zMu3KoBu2o6Xu83Fyv9SZMRO50AcPOlYQhqdQHVtAiKcE
qi2UiiBeh4uTQmSLSU2X+kIKEXTm3pd3TY8pwTRn7Eu1UddyHTDoPlte2qEnQKk3gddV/LDjIgfc
DKE02S9pieskLpLPfVbqo5+SzO5Yhb2tZreDPqETsaJn4D7bIxw5NwNfUiI5WwN0c3aVYSTnZmpd
LMSDc5od5e4zi0d5NaJweJLuPF95bfshp4IBcNslyG6aNjtJYc4nzN7Oboz66NJRQe/nivETd93C
Jozx2aiM9BbUDJ+nQaa4xubgLmqN7NnVyQhxFHkU46BWriOCwU/SkeYGF81803cGrJE+nKJ9b6gj
alhwWUuKMcIl6KQdpe+uc4R5MDsLgl2I22rjYA7YmJXjfmUR9qxVx3vlaNi4upy56e+MARRFiO1+
bxbK3NSj/bEt6/gmSBp7Fzr4bFhur2sjvS21bE4FGIJtlM3UhX7q6od51GjHZrLRN0lN1PGKDSnT
JRnxSkydRzMPAHInfrpzLCP+oqccp9hkFY/Ie7+bYI6pYdxDmgXVi5VKE5O4D7P5gZFpYq/hv3/M
/TE+eFYC+jgEZTBwnnt306hSr7p+utUZzOmYZtWKwsveQDIPBjBDjoa+WgO9keWYEXCiAOesKo3h
qQPQ88EqF7azDcB6V8eNA7hZB7QgQIYlBOvu5FDQ7kpZ3zRxnJvJYc816qQ7WGzyP3tGb248qwwP
YW18p+0aH/vME+vIb+dzBdUE1plrfK5zN3t0Mc1uoe4O1/WQZSR4Sb9ZzYUNVyWy4zWK5ZcSQdA6
dupgcZD6GwrBACfxIOl3+yxSVe3IcsV8xiAJqI7MDSlK/h3jUBcenpLyPpMqhm4Gcr4v7HALHdDC
vApL7rslp/jblLp3WW5F34A2qlvQC+wQpaWe5RhXxtpBgr+tLW9qPi7h7x8jHQZYRUMpVtxf2Qff
GoH7OZN9cgfjPsoirj1zULhE7JDheNwAV6nqgy1dEnWKFPiD0TXZugTu4u2Ac2T72RCQ+gsjB9NB
VTv4hn5mUME4NAjNLfBn/ejJrDgBjFnk/6KDY6ncbQdzC8t0RK/ZaMKDL/QUbTKvlIieMg8ufQXH
hW7VMLQ/SjBwN3ivxcay2u5YxuIJkbVz61CRFPUEVM8lDCMuQLAFkgDFAsM35If5ATBI9MnlfcnF
HjFO5Vb/UFOO3kb03ulxzvFtMpu3bpt3a1nI7iqbmuGq7AeLtm61nCIAyyAQQph3dt7vR8KVcEeN
D3NeJHfOIL4H46xYj8bwyoNTfXDY1x8iYm4AGbkstHlWqM85uRs9zbHrKU1dpBDKwh1raWLR5TSi
0oiLdSXG+AM8DFZ7ryYvdEAb+gRIxrrErTk+VmHWPYa8qe9LB/rHyiVX4JKMjJdhyvZfQVhUe0Yt
KT0s+F5TTtQCBLLpjEU2WePwcNbAX+ePKgdmwy0pinWDOO2DnYgYVkCESZvlhCorzj6H8aA/6qaK
d44LB28bthYYljoM02cgRfUTTBiWwoF+bK2N+srtYfuDyZoepCCfJnXmK4Ki2lukbsONN1nZfmBE
vOHmdm48FUo4qkmzH+0Uf77uIJdl6Cqf8pQ6O+x6+0kiVMF/4DlfZRFUV2Nd19/ABAYnv+3qam3Y
qtt1Ptb2xpTpxYU1sRbGHOyoTQAqGGMLZRVp1UpPxbCO3fKl7EyIo202G4R0hca1MXcEjo0FBgF6
AHs7mcq9Se7OTqlmvGACBBCRJuG5ipP4ozt04U6ZnBHpA2jMY92uWyjVe56GGbA1TKZ1gsxmi1x5
Mlc8yQauhcL/ShLXJZVR9Ql3iHNVNhPkWdEt0AfKSzKRpEwWzFdIGEM+ZjsrK60XD6L9gVAsgWrb
RqNgx0ZHezCQvbnCSgq0mHDhZSuayJvcKYbndm7ruwI40by1hjaN982cD7tcxcGD7yfBtm7koYpq
d4+Ttf1opv3Wo6O7LWaEgBMe6mvGwuG6Aiq/tisWdl6TDTFTfn+gEzyDCB/q65xaFDMxVEEmKuWO
l06xqx34cyUZfi4cHfirmjp6sNwDneZsz3m6GMRpf7DyhuZAlNnQEohzY3GW484wzNZH/16qfSmH
T14v5V76bn9lW364rcLEOQqC8jZ50nxSLDF7kwgyTJICYocYvB4DsfrsKV+cqSku88S6MMeTsWuF
fdUgUEXY4VM6U36uYcz3h4EW3ws7Gdjvc3aJKM7WbjHVNLhNWDBEmuyIWjM3lAD+xhFx/6mtI3j2
dG8YA4riXI+9ceG+7Kh8BiVXg9AX1B1Ylo3JTkG81lP/g9latQ/wizOMjNFR5t6onmfH+urFmflR
lMYTWSogJaRzkIqdG06DrnmURTbJJSaPeHnhVS95LqsDtWtw5+a1+JDDl2fLl3fg29AXxr5iRwCF
8aZ0IfW3Kki/RlBI92DbEQ+kHv3vDP7kLrCqiIadqC703tSh7Ag07JyS91MiLzQkllTJUpzA6/aX
wnMTsjximCLDaO0ERCIwFaoLH0Z0LfMhG8f0bEIRgXJEC8bJemctUvGJVJxqXdEIppgQ8G+HqYM1
YVYgX7xQUV4qy7rq3NHaz2kZbTPppvdWKtpL4/bNdm7bTyki4w2Cs3E9eKVYN21o3toCWHJfA+Ey
2q686XJrPDoJQAafKmjvJJXzyGKjzxk73lU/xp+skfao6j3UqkH9WQQRE+eB3Sndj4I7eqbhxDay
JwtuZ4+jxMI8uis2XuBPAqaFu6HJ3GLFzGm8SrOG2jML9EMGlP2rJTrjU1WC65+rMjxFVpR+cMLW
LdcJNRJRQuwQqjGaDpJR03PUzOleeiMJfKrNz5PXjtc6tY3NOEXVzu/dGWRZVbarmakXaplyMkkU
MaBamkHc7ScQS2syAs5N2VD7sVN+RHRenEtAYfCH1RLgGJQ9YnZv3gtY4LyHgXGiJPxmtHiCbT+9
mby5+awqZssFLPbnyk48im3qhryd6A2lEw0Jh2fFB4+oQsDDXTjaJzEnzVHrgTfYUJw99lJPzAD7
o2k40KpM1//SGghveBF7lzHJGNsCJn/Bclp8MtzEjngcOoOWtRnS34Fuqj0OuFUOlNCmTOnZFKZ/
Pws7uPRUXfsqMoIrMWHG7mQKg8Sxo12O8exkBz0R4ykUINN3upNdMCKxC5cmCAPu00z6ColT1Vdy
Vpx7UblmT+KpJAsn7meIlnXMnFAHyaNVBsUxMw0kxp32ANMRVxEbTc6Q1HQ2k86fO6wqu7DuoQmx
iFWruCHddLAHrqEzho8wFpjNkIjJHgykDWSxjBw+H2jgCtlZc6sBQn+A+mA8QOlgI9MaOHoKCTNG
ZXK+Gb16vCZD0d0H8AUgUoIZgfcISTUE3b4tUV1vGsckkAVCb3IPndzbkXjXItHvn8BcB3uR+uDx
huRbA8rrsVBl9iLkGG5g0mHiKAN77ecivfKn0tgabLtJDIwwQoy+lEDtYCcrXYh5q4UxHRM3mPNt
nBfVBy9vQvU4i5rdcA8zD6R3ipnyAO/KG+/BozKwQ6DdLe0T8ghOjDfFcEHWEKAyHiWSNzWRHgVH
FObOHq5yWF0m12cDbsadVd7i1GjhcY5jUO7qJDCnjUyIptgmkV/X20lnTnjI6UGEbHkKCxm+S9Ij
djWVFR8knRzQmDrg54Ngi4xT6tgQFJjYZsEOBcVyw/cJpgDA2Fb9aNk9DB9hdEb12CpvHlcqdVux
BYEUNE9YQI3rfnTZUrchhon7LqzpqMA0jdUjzRNOgJN6dbs3pQ6vNMP2mMigIYFL1Cahc4xyei5X
fpYV32zO0bbrxwY5FJEe5ikmP4LWUtVyvDF3ir23GbVXl6EMfHFMg1z0mxxyDvJuKCZ0jsyKgIYD
pIxoONYOYX/7KUnj6mGAah/cGL3kaMLXblFVKn7vE3DLBiPJlHEj+6FgsqicuKIVXo8O6zlTF4e4
btKstry9h0+hDjqo3IA9uZSvTZgi6MdgDQetbTjJVaGeu5py/QfoTtpH+rW7ogrG6f9ukCh4/z6o
Z2ad1yNvVfcgypnbgHne7BzDoB3FjTPW9LZCaD/2TdHaks5FyfiGFu2QCeMkJsZ9D402/e46wMe0
VWTI2XhII/R6j17bpPoqCyIn2/R+mqrHjj2QOA6vl+jtqg8kz0XDCpikKJfpMZ2mgoE33ynMaM6l
mTm/QHGpswvU7kqBIccqurChJH/THgHKPBogBtvvZULfqKGCVv21ohY0DmSse8nSrdW87TOEfYc6
NbkfalQp3rM1ywnvCWw+/uj3w55Fo/XTGDBAQovjS2DiZjxjoaV9J7jrLASZkqbhFcsud7ZJEId1
jouiG/fh2EBxQkcRNSDGdYkVxaXfcOaV3n9N/bbVhzxLS/xDfERzJK4d3N2KktlkxBfSdkQiUcDw
vOngqJiHjkUo2U8IX/o/fIn3ktxFhMvbI0Q4hjEOOfk7k67S9tTFfPBxcuMCxYmFyPlUllMid62h
4+DOS137zuZ28C6MpSQuCgEeBx4dG7izJfyQQe8yBx02aWMQDWy3NnoQxvdmS+AnkK27t5/MDSvK
czyR57KTMmQyHHvY35E42SbS3HWnxAjbbiTsfOFJtSR0uqkdbrAQzZt49OxPja0XHigkFbnLAZrk
6wIsoX/lmuQImrKIrbMdGq3u12HstMZDCzNr4rukNP9igiHEvg9ppRP/V5sWUlPl7f9wR/w6GGYw
iQgTCwDddEaU7HPfCav9RZ5Xoxg6vjU2jRbGiFi9da3flmYYXZa5yYcGxpYDSh3+65sqxEzdQPzJ
xP6P48EbgFMBKwNUTGAR7y5u1lgVM0IjvjbomnSXKsF3dE1XrM53DCbBhkelF4yfPZd+0B15a4q7
z0zTzPgGHMygHcMDRugXQRjenTFOiyKpwzO65zmjS1sUTZOqNRC5Rf2vqDmINYTnBQfHYKuISflT
NLDMm7ZnsPMA/Oat2xFHwzYtXNfYl2OT2MdRW2wZayK4cxaRIARxC0kCK6Brxjv6tgZvy07ejhYN
+KvBQ7W6IT2J5aoJk0VAN5MEv3lbZf5wNf8xZoY2aIYmCnms+XQy3j3fTUBOixh0eBItkX1nF1pg
eY1cssuvLCVSFDgyvEeMFwBZzNroQzug9VxXqvRrMP7QfmffWq7/Hw7rV98sNxnOEtabAFu9eL2j
fp1+56RVy8bxo5Nj+Kz7PYOfeg1sCAEmGMTU4rJlcvhi07+I7yqjEQh+ssb54GANSTZu7Msax2KU
+wMeRq90d3LSqG+C1hvYVv3+YF9Fx39LJZaDZR9lLfJu7GsWz8WvBzumalz2Fe31FCmZPdEiGX1k
JiPR2et4otK5bhqxlB2virbcoVdPx1M1nwrgzyVnfhGqvXX6A6fk93lVsEDUr9KjeKbJurcoGfIt
qZXM0g3HyuY98yy/2xNnmBcX1I9dtx6pOqKDpEgmxTIEQL5sEaMWe0q4INyAr0L26q0jfks0UPDd
5XjlcXTNde84Nd2KZUHcuCSNzN+nBa62WlQi3ytm+nKj7UA/8TR10bXD9rjdJEbBcUXhMExXMNHp
WsjKS4crUNhi3msVmjRGdNeAizPdCa94hXuPhuOSkRilZV/sIFXnYu2EVXLKbEC95KXwEK7cODHM
M8zukdAC22x7ee1N9BDWOoXNt0G7w7lJ6ayIP6xsr86Mv6+jHwQmWgdQGJiOfGsZyPx6HRmHW40c
MLERgM0rNlvuT0CxtOPOldvMyaE1Ywei8dsqF5rGMpPSIor3BqWCfZjwXPBOzjXZJb1QiX9vuJV8
7udoaFYuuNDosMg4hj1Z5zxr5GJ32aOFnAp0adiI6RLXeg6ufn932r96l5Zv5ZsOUl8XAzqOB/FO
/WJ2aTf4QTzt2kpz3TWolGlTQgc3NzRBsvbTlBiLoHFOVXI/ZgWtEC9urOglK3QWqxX4aAPoH53+
UBwImiUYXQuFaA/cEysUIFNubd/vne8zExH2HP4YjO01fDbUVcHrIpo0ZhXes7Za7cEChtAxAZRW
/LGB6NbfoJobp73nkurxh+9u/fpu4LsjnDEBXvPit2DRuO+u6KCD2qIVrggLo2zf5LkZ+kc9kZl6
cL2hJdbsdV4F9ZEyzaK0wZhBLEHJfqHGZP+HheIfV0IEjKOhGoRoenDQLUf7kw7Jl33Yxg31doCn
s34CvI0RxCjcZd/wWtL+D2fntVs3sq3rJyLAXOTtzEHBkpzkG6LdgTkWU/Hp90fSwLamN6SDc9Po
1cuWmKpqjH/8IcpwLD+neaKB1sZu8JGs3Xr7PKjm3Nn1wkGhjOkBirKbs7Lxhcp5Su4ZzzT2GfJH
+uGb7TbmIae+7qAGhk5xH0cMg6/JlCXeJUJ2h0m57ndi69XM9ZmkZrjhdqXzmVAWh8xyvw6wzBNg
iuWjXbfa9DWjNKS3dQq+K12rmKEIUJUfqcrnk3QC3BzKdiqvEGDmOBnTaCLcBH3Mff/GVMCq/g09
HY9re9kv318OhvXHiUfME0cdsh8CqXkVN9+E65i4cnvZcOlqVd4NhMHYn/AzF6xrjaChZGP2mcfA
OFIF9id93HYU2E1oMWOCKWu+iNyszNPK0kY4UIHC5In/6js4An+1zch2v9Ab2+OhdwP9kQq3iAGS
hkmeYCikBqxwIqifmOJm5aNOvpN8pRxsujvaFtzkhqGYmfX0nTllo2LI5R7toQ6IjmiCzL92MKu+
t4Lsyz0DXya1DJETROsqqfu/ywzD+YvraX2BK9y85DBVr3c92wKP1/XCA0mdYfElKKsY4W2pcpz5
Ix0NO2Lw0WTCHCjN2ziEObBtNxhjngvcWThyWLQ50LUD2X1d9ojNqNPJ+5srzjwo/yMoyU/+8mIS
vY7rCZMOOrWL62DfubcNp4kvox2X9VYvDOwDMUURKKThg3KfGcJ4pmgFn9BJsx0COFKcRs1Dz3Xp
ECiIat1wfKUX8pDwF6QmYa8YGDaQ+yfExEhkJfZqVHfiWJLMSP7M2m/geNiCv0l666+mNQ3hA8oi
N94i99TirQc5GwqizpDzGsCtm5FQEJs9bJKAYMEQXsBWK1032vfSqO07bO6IYjMYbBMeXGnZqU9s
2Zxav8JaMCd0hVQHjy30XDsu/uIQ4DM8q+nJz1RhWglsMndRMAyIM5jgMT/5eZITPUGEV3mpwrYu
mfLG6knV5GKcqgn3sVNJkFR4FyQI7i+pbH3rqHsK6rMJ1gDRBEyPCBmsPr+owZhmkTdmd1sSsCb4
5c0wMkcJ5FDco9Eush9owrv4Jakc/DuLvCy9x1GM/QfWKjdnztwjeJj5WzprBw8hVtvbna7tjIyO
B7/mgJPOu2SlrJ9QrYvP2qKR0CpcrE9MVjLtlawRxOeBMaiRd0KxvXdx47e2SQV7eIcbqUHykwAW
u1dtyMdZ5DkugIXdpPknuvvykzufN2dzKZAqU+8V3hqBswuSwn2yB805SM8syajk132BW0HP1eBO
oL18sK+8FRNx1MxSaVREOMqYukNBeHPLosI0MyB8GtZK6H5HtAm1atPA6Go2ns4+sh2DunqdTAgQ
Gx5b3t6vdUScRLp2IVTJKIcPDpwbCTUXhbKN+n62csL91b89+5OcvUQYTXxcSbxEirNuwN9YulFS
ziSUZY82sMgK/w4KNeT4TrRT/R+iLjndmShzWJ0fPKm5pXhTZglUYQIhtYnpE335TNn67RhsMbBI
CO+Kj03qR+3fADFF808dDXMRnPtZeAwbGN9bywlM/RN4pkhOgT1ZxV1egOUeZWWSY+AjVJWHJi2L
8oOP98+iQZgOJyVfLjWguVgV/n59Rm/oQzKG6VHPfVt+bkUxSaQ1JdF8sAidihmM75rys6MsJ57P
w9YTTzWEXnUVjHRIAPzggb3lsPEWaQPxObQsxI8oSGeh/u8XhO9EyHHZJKc2sODYDphcMPOijo1B
0Ouuv9Je+LAaamm1PwLpxwN+JqrKHpQ1uNnnsTFV8lfddLm3T1DS0ACNC+gZNTVzUJyr2bEJJvnI
Xu62np5RF48aw+BtsyzYCN5et0OWg2/bvXnxli2piv1QnNMkouh347baw3+snNP6OQpZg3tEVNPo
NTCPgCjrOfGzo2rym20SKMQlp0B0zpShIjhU7LcEKUcj9vmO1TangfiF9Ckx6yp9yTLGKCScx+EH
WMNsbvnbp8sSt6ETsjiXatLkf7+9I9zl0M8haoLfaY2Y5vmj7P1PGWfMU+n1Lc79CQ3fJazKvyLT
w7eVDs9kFwQKcX4OfQXZc5v6yNRInQrR173/oSymRP+7subLQ3eHDTjqSN2ixrx54ENrZEMKvHCx
8tja516rF1dvMAXxVpqUzUGRlp3et6YAdpQw2DG/SUexyVy3LfeqCchHDO2QHKk8rqvxDBExiM6y
wDwi3DAFttw9nBSOEp8cVX5oFkiqEzHE03Q3YfBoH8I2yMRnrFdh1bx/b29rZ25t8X5yBdsVRH7r
VqtpuTknnLCG6wqpRgvrkWSfwENN0HnaoxuWwL7ZVIwOHsSD1n1gU/d/bAsWuyktvjWbumFR9vbd
x6mtmdg+pcfSosx+ELqIwGqGjjKuHjiP97YO2PXXKhip+SPuEbvyGYqjQ/r/2UVxTrAWCS3EOV78
28tpStSUJpZLx9izaOtUCEH0UA2FdQ9rv+m3Oso1WcGtywKBcTKbcf3TnRiX3uNrz1WtHcCqLpk8
Gzrf+y9sXgpvvkU6Tt3mlId7i1r71mZviBzoN5UqyfZCKfKQmuOUnAeQCPjotfGPH8LE3IZ5OjBM
hsUHzbZqmXO8fxHWjaEFKCWgDBYnbJq8MRDCt09JxlHBDqmZ1xV7ScrOTS4hZUb3aHt96GLjwTBo
67ohQEzICJYqzB+yHxMM1nRv+rnhzQbBXfELjUE8mGQPbiyd6qkajeaFAF1ACZRFPFiR6vAsN6SW
DGojB4ySra5pKgI+53WS90DL9xZ2OuhO+Uzxykkc/a+c15xfVwWpO4TF9DjlY1kfmjiIzZc2cwP3
mluUNR8cc8ut//aCeDR8zz77sgPgMZdpbx8NM6e21VICz2sLB7Wj4Y7WcVKSXMtNOJSWcTLiPjUe
Mcnj88qHwBAPktyOcJc0SjfI6JqPXjhxldjx+itUQJanIQ3VOuW5d0LzvYs+WoydtyBzkf2qmTaN
n+oJIX2Eiz2RFZEZ/JeiL+eEmMAorDmwqw/vFBTfC/6ALWSukOgYHqbTIbx6/9v4P4ojmxufhUHg
d5QiN8AIFaOGa0KRHdOuLaCOwAxk6sdo/rFIYvJVSIklndXrBl7wKk3ze9ckgdfvg2ejtOmI3r+i
G2HNXK798lBglDwrbG5eiQi6SA20fkfVCJHuGc6iQ0ptOT3hVkhqXVBPmH9nbRzeZQgkqTUXiJBA
sj472qVekigbOHl2IClGReSPtFpAlK6k5ZgXGvkKSaztR1xkxHks2opAu0TXj0VlkAUTeiQ9nyp7
dDF4S6G/bRBElc1RcgjgNUOK2wdb+s1pCnhISYNsk53d5k0Avbz9AsOmBsPMze6ystrHTkj3ySc1
Bzh+YWH3Cwd6HXX5Bk5gtFWG84xO1HplnBPPQwbI1NsYnfRH+9fi6fO/62N5GSCbwIE4HeIXaswn
0m9lKnyfYRyQBh+LtM/lpV3GKrmZuNTOZTniOVxoUDB9OELygOqMwVKZ1hSlPbLCZlfWHZ7zA5at
8Y4B4OxujsWIuy3NYTrJseabr4Sit/Zz8svPRe5CVdO0woWancKMPYZ1KzCKi0w9n85VCl/tH6J0
rP6DmmZZ5/97nx44EAIJ3YCYNE8B8Fd4e58kSPa5n6OLq7HT758Hg9Nv9nUPrX1s0SBu3FDPgShD
FCUtg3KtMI+RTGkeksqz+mevRCN6SXh7Ycwu2QjU/cvY05HGPGGGbQzpyqmt+meY+MzsBfZs4V0X
0e3tgjaUFUFrGTP4xu358zamihDzUKBAlCcJKtivQ+WGNGbtLFIZkrG8sOI9S0/knpSn1nwJR693
PhC6gbtz678/GhdxGx/n7P84Q/u3PtaTFJoNcyc44jMZTV9NommDIxix9k2XDe1K7VEREkJhR/bJ
JJwufEAdxn/RVcee6aYuX2U3QB1COcVQ+FNRg53vUHS19zAtq7je8PDCHN+ZCEFZjLINZuDoTdmv
aasTWINz6oIRbFWaofzZT51t7Usn8J5WSXA5QUVCYzdL5ePB4PetKPloK0c9B1Mr1Z5/RdrhVHr5
WuoxolSiyLi8lAD68Wnd3jEqQs2+wirrfILdgReGlJmG0Q6qfPxpSkj8NsavaTFTsUh5tA91z9eJ
mKYGXI0ZFSFyBQNntplAuH/FMFLWjE9HfkY1SAjyGxIKkE/UuifkYZWItgX149fA66CP5zrZaQ+Z
IYCZCPth21oBMBpT8I7117QxBP4DBwXtQgIbEk5LvpyvUSk4fVZErYWSXsKoy1ms6wJdByuc8/xl
wlCjCPeKRWjuRz6QwIqN02WN3b94oEGjBuCs5WtgtrzngfTO8SlZhM8kqVE9wSnyEWnAF8+L6/qb
J6w84UpFthoZdNSLJcSqTl8/1w4bJ3kQQO7ygskePpZbpdmxDhQVtiapHS0uQsdB1DzRdQrMwcOl
GVYfYTGRxiRPZYvQ3s/qomTkXgzRE5owOJJ0pAO575shT1MKYrsF0slAk6qn3iRZa4f7JEkW1aAE
PQr12PwxE6ObQQ9nrAVDHnnMZP6XG8CvXzIIDCRpibBzz24Q86mItW50PF6nnkJ0I8ZBlJn4huki
dpdlRMLeJtK0noFQxexqllt07p2lWS7ENIozT+4tryc5eSOwkax/rhtlWgcMtbDUAEP0kBLJ1/VJ
9XbBfwmidMq30OJncwcMS15jzbLanxEGS9/tjqBkyF6GhXh0mngh9Iz8rAJKVLpfJ+CuEc9a6amg
TWWTNQo+8EFGqA+9ESDwuXZFI1066HzYFy5AHTkw0PNPOmHagCRaK3GbKFUv6z0Ec9aXdBULRsBu
ew3HoTpZMKqiT+vXgieb8B6YZFR/68wnm8e2bpE+JKYK+peCab58tTVvHj3ny8zPhALWXqcRP3CW
vya49l7TDY0EwcFB+NKk8dew0UiFqiskHBtfC9zgNARuEm6DYRD62UA+VlxEz/x2F6LKdvaVRyt2
LGiE5/yhWTfkgfzy9lwHu0wyd6M2P1UmHpefx4Cq4kCgHbv4WDQpq0HW2DAe9WXGJgICqiFnLt8w
5incfDjMk/EoCUJama5OYvtrbjgSs4PA+ARgwwhcMOxRn4eCb+kpzEKkl1ucqbA0h8uYfXHJPwqf
jGHoXZQtKR/sTwHHQm35Shz7P6PzuGwk+U6w8QrF2M3NPAoWVFPQjjPearNstjj0ZA7PdR5CL9D0
+vDsGPxoG0ehMbI31BgqlLZkauUDd8yC+VxESCenSDuRchsrSnWHzapRlRU8oBoaxdMwYl9xjVy7
sUDqOC0hqll+Of5gmifKbiMpd5tv+SJrF40Du9Po0eMSNje4YPguRMjpweLnEq5bmRXD0gXqTRef
lbjrDO8eY4Xyb0UrVt7rCHMd/vhsmIXFaH+ilZu/1sFsOnNT2dDOuy3E0To6kWpaOBeGdMQQbSoj
lbbcGFLir0lmIDsrOL2TH+m2Ov1OpA0qw7Hv6vGIJQd20y5ocnFllJ6XJ1+1U8bGIaLaIc2UGOGm
hlB6GIVtNbt1z8k6OW+BjsXbwAuGmXmAiZh+78R1U+1hC6ny6HAU/AD2URSQWedP/8QCod24kfh3
jCcq9VbfeOyxGb3flNenBjYBBNcWwugx7Y3EPKJfmiiRiP+xt8aEKmmHzk5Z4OjwiK6QcaAybdKq
yPs7jMCM+GjZrIWrcgJOOHS2fKmGmSTd2bTrhFMirpMMx4tEr+A9aqPSjzr4a2RvbN5KDhrWWMW3
XnI27pVeNq85FGBgeAey/SkZ+HgOuE70PR5EbTJiWRs6fPFJX/UkL8YI6hi60KSZiYL229fA3h7V
yrwboGbimOQ7Xo5J/uGBh5X7ALqt+dPz1byM5j1+fEKqbpXfwLOd7jhp1owIDKJzzHCHWE8TT5lE
mlI8UJbjEKTn0VR+wuyjFs/4ys3vIiBq4OCnhseBV5cFEuYDsjIg5A28pdT7T+jDMGVbq8Xg/gWm
BjtKZBg5mJrocjwXlCEnh3OJL8E6jMtcacXM1zJlLSHw0GWlrb4zg85oCxI4IrGHYFJt/xQiCUgO
ee2k9nPPsWkfa69pPsANbtoy6lGm8OBrCIUXx3Rx0wR1FczFfkwgOzJrj5+rGr8anLmMUH6pet2p
D6v6lgR5OJ9jADf5QMBx3H4mzLSpH5vWVeMHHuQ3SCbXZHBRnuPB+oKTw/n/tkbuNa/Hx9hNaOIT
hJoVxXiAD4vUhj2lc0MoI+GrJBOP478uFA3T3I4VKtpDiduL+T0U7AX/+ZLYMnKRZoJouNTPSshU
HLoY+GhLnhu+1l2dSZ8Yk5kewBAXLuVgU7K7DGb9BBrl+/2mcVvfOjxsmH38gNm2FTe2t7fVNo20
NMhMR7/oKLBcoVWvcjmOa69ipbV9VclLKdLY/L5u0Al4D7WZhC17BTH2HhOEzuqiIuwijmoEf93A
LWYdfHClt2gSV0pQiZibFCZL/u1H0SCU0zkBy2NeTnm+byMNbyuCrxLvVcOAPYIQ4kpo/Gwm4ggr
tZ/TCXtdPgV0HCRGEkB2lSi8BZeHl8BRZmjmRJqZJccFflOP+E/h+IVEjYrLJO+y/vnBHfwxd55h
Wd8gpWb2tROE/Lx92FBDQnxBs+iCkzLHrs4CkuzFHTWEsnKFhc0Ysk4rjPT1ve2Ktn6ISpsjm1FM
Nm6VXVuPVRYSM1pGxsRwMcafZO/iCYCzhJEHzsn0K8fY+TQNJYLV6dHOMJy7JGETJkeU6fiGYWmt
l99wjfMfIHlTug06+8KDA4oW0Mf4OqVbYzTf0ADgFb5xCbJPj5mdZV8UeYH5xSx42HeW2X9B1B6+
OtA+6o2ZjNn0DTLMgPTKygkBa91IXe0+R9DvIxM1tpiuy3bfGJnoT4XPNHxjo6p5aUk58lFi1I23
A4rhdiIdRIPDjAtM2sbNsd722u7gQWMnTw2WZ4F5ARrrbW1DvSQddkIooEXDIbQCYcErsKXrfA1h
ewXwvgMKXEKVlHaOjKLHnACDALLGulw3D2E5Ztj4x1O7H0KmjNemRqR4GGqdcaSZp5og2hK/cHwt
ywQ/3CxxtlEb6c2GhLA2eaEvnzuDoY+wVFIa+rSs7hVGZoS5/e2ZefJQKPIYPjV+Nplgw5k/wZvJ
urMbB9mT4UcVb99qbI6tKfeYKdH2/LOiiYVCN0uCjedPO52EQqyqEKfih7d0L9QWXrz39QSDNcwd
RHPOrTEL79eWqKhdguaw/G5+dYWhm/F5Kzdz6p/E9HTYtYF0bfTAr/6zzDTU9lln9PLcNol2wuvI
bR+lyOW2EJ07HEpJ9vbG1opSnaGuDp+0BGLWNu5dbGDJtemHQ9AW3XAiZtTz78sxnpXZo5tDVq7V
l7bQwmYD+KHUB+idf7sj+FhDAo06QEeM66BivV1ONSlhLQTc+jqoJv+HFiIZX2I0CtjmTlP9Hdsn
3Eg8r3br40qbK4Z2cu9MrE/6+3ExqRp0zQZtCbI6OesACAhoF2rc2k+C8NFXWKDY2Jx5JTsCjwve
8FhVuo1ajnnJuY39xjzTLtbZF42/ewQaNdVD0PdA24n+faqcgXVUaZgznoOhJRIIrjMR4l5LAOKu
qanxX0zG4RWxjgaTxHi7GizKqiv8q2eNnbE1LRVaB4NHm25akr5BJnvLKS52AzAUB2HtHZ1UZW63
KcYhGnbrIS6TcYa01dy5RAGjsl3bgsL8jKlN/C1sAkfee5Oy/s2DPPb3ltUV+J9lMDD2oDT08ytK
oAcpiEGwuLQNS0teLpwPciL5kVYVcm40WOUVrwm6R3aYFZEkeYnxB9Y3uKkBdk9zkK43dFd40/At
Or+PptMMRnwTvd34pFyHcbe1lJ5GO8bmvfrpIoCv8GNr3Ohbx+D3O9jQUB6Yp9HAN54WaVuOVb2+
umHrk/roDYlOKEE7ddHzep2BrKiBJsvNkuOoaSJD3qzkeIrHpKZtJPvBJyLS6Maye3QxrJcfwZu3
ZCtWk+05pu2akIzgE95s+AzK0LzkMPajZVgF5c60joUMmvi5Y3hibLO4m8tZLPTpTcgPldfezeJz
JWIPMfv758/tcuFiLNMWEGoNF7vT2dL9dzTTDZyuCnEGOeAOhe6COVBvyh3Z7ubBlJbxoOUZ7jZ4
QljqFMP1K56xxevoRd6/jJu8rLm60y1GY+CpJoMh5utvr6OrvMnNQzTXQ15o/+mBGLV97VT5ozmE
BD6xV3eIwzonKh5n3S4ZrxzMBVmcjc8pc22X6iTQJesJlynWkNAGPkQxVmyQSRJTlwRysh46t1Ld
PZHdiXxolNMVL7kwrdriPIgc9eCrqq5+4jFYVB/MVW4Hlbh2sS3B8aNeoWa5JVQDt+Yma5vlaRQz
A8RZDF6MhEiXfUyQUr61IlI/Htumdvvn/yfken6Gv8OWGPPjFT/bhnnU0P4fLL/E0BstK4szImTh
fdE19HoMmyaFdmqxG0Ex7PfP8Mt7LnC1QInxl7JP0VQZ5j9xHFpfSTNB35IxGfC+5244kDuRDAYO
kFfU0My3aj+e9GM6yEYShqKEtV2VVKtOpManQ9kf7Pmz5dnb+/IQcVi4/9qsqD9YRUVqpq6Fivlc
M6XHazNue4HMdmjci2yQin0Jeh+zmg++2NsX6sOvZqpukkplM0S8fZrWENlyJA0N2WhPcSjtoc1/
KqG86BLjV9MgFEgCKMw4gcRP6ze5QqhWkgBjrRa61YLT6mNtTneVXbafEn1sw2eaehley1ZF1ueQ
lUHy9Vjm3b4LXNUdoJzI6tUejVp8KfNk6r/3IrXKXaQPyB2wb2RPG8TACStmXdHx/Ru/bQ64b58O
TECt92e66s32BX+XuSGg+MVX2Lk8i9Zks5rY04cvqx3P+7/uz76PsDQKON4scwiDUvztzpDnWeBq
vj4d8SexsaZ1M552XBsZ3DkBZ/IHJyOgFXFnZOxiWmiL59Ym1PygR3Yd7gSY41/vX9ISNvb7B0f9
CmfaYS+25+dwKy1par2qIpnQ2SyywXXr1MtWhJ8CNAfplxJla4pucaDb2/d88w52iQBIQZwl+661
M4vAnq5Hi1AyG0WKwogbi52K4LOL09fMu6H4QVuA9jSrZGqUkOOXlQs8YrpDx7e6BIUj6M9pWhbv
aqTkN0gZOVWXyYlYvHxWCZ6tZtnK+otIy2Kd4NvCr2ggBuENvAr0FsDeDeGEXlbV3wAZmqPXVK2/
xTcZp4O1v6YTV7SfqLTQHTrLXxA4/+HRKwkF+ORgG2PdobrrkufSTDxamYRiA1cPWVf3Ez4b8Wbt
eLXA4CKcsWeBrk17pEHf+aK6cGalOxHKxmvTlcTCVFicYXho4Vp2yPyI4dL7r3V5bW9eq2fD/Z3X
ss3HDdXr7ZcG7o99YEykT6UwiflcVuNkvdipjkGzqyuemKYQ9j+tsOOKL7q1FfsGIKmYxn1bD/yh
CdfI8Un2WhNdq973sy17IcdP3tC3H8Y0tHuyJ0aPUMMkTZvPETZS1EoB5f4Hc2POl9ud0SdZmuGx
Mce/zSSZt3ckcQ3sxyJGML8A4BNRssVdXWZJcteNKeCzn3k51IQVWViNiRuHI+HrWJPOg551aGa/
VguJzf2oTL37WkOf5TWHZsxX6CYe91oIj6N7Y0P/Vw9dDpc8g75uSaqpFTycFtNWR8jKPWdDaNgP
6x64cgVWTFrLXVxQ/WX2wlaAnQg5Q8KL7Y3VZ2H/L1QBI37G+NvqXsve7vpL3ud1ghEZs/lN32fU
fyv/tZTDPFMMwgEswM1zUAcHdQg+rdakKW7WQf1/5lygPsiqfL7abpqU/cnACa/+u7EjvbvXC4nX
BbyorMGiYgY9XLBxunG8T1v5I/VIVHy03TJmKENvjy1a09jejxT7OzqsCXYj9Ox5nLaOmdaRU1UM
7myFTsqfBN+hKb6uheuvedlCuoyEB24c+phnkjE+zqirV2rVZ8d3W2230kII2ja0M47akbWdsoBB
GcCHH+3g0+Edt5I3VYDxAYFmUiUzSszj0XpKr+M6XlsHlfZKQVpn2CvzZ73qZPHpLVOq2BJriRlY
pfSyzQezElq7XxHm9WVZTjQbiq/iuJCtuDrLTjjZFmDfHE9QCmH5/+Jhp27CNAfr4ixXG2XkdI0I
5kbuN43xNTwmA35amHYuxoNjgnD2UwyxyzsYKzy2+iAjamadQVxjNom/hA8zBWdILf7XqgJ0A8Wk
DDh4nmXiuJMJstRGEpOHCble0SQY6PL/GykfVDdInBTnKdPKGs2F4EmmIphfm5WgSd90Og4tj60t
Iv/RigafcnExJ3cbxPEXHev7cl9R3LpH/OZTBlWx083DnHm0g9SrcCsWAbjx/L+UiV/fcQVUVUNE
xXVt36tlWEoFMI+BVgitwH/Q3jbkonvnMMyJzdhkeEZgyzE5UVscyNtC/L5JI+kzYJNaKiMQ6Vmi
Yy5u0vRWcy9DHgz8LQDKMn8lOC8xnzRv/qyi9TlqwHL8qayseQFdV5m867YaeUJmqCL9MvaW4dyv
x66dCY85hN4pwWjIDNgiUMLPf0NxPns99bNpE/BFKZ1c7LrDpifSKpx3ctfU6kPODFQcjQ6vwdMY
tp62aTVRZ8go575tVQO5PqoEXOWR0ob/mHlnT88smDY7guApsbEhtfh7GWtKPg1U8VjLJDp2PKXR
EnS70SLYST/LMG+So1Y2PUYgptnNIyornrhalVYTzxcLbbt58dG0PadWGOf3ESAGLgDzRHidDqey
M76muhaLn0FUw94Ycorf52goBB4yoY2/0BE+3ahtFCMA61qnrM+tsrTJIu5NqH5PMUMuIg83nk7d
MrnA/rX0dkB4XXwOnZmhPASw9K51lKruqcOTfQNxT8e7ovfcaZ9bKkkOgvrTPKxrQdKTziYbKSQT
i7jIbScgL20YMmAaxW7A0HtRDroLK2k9m6BGc/XoQLp66zcg6w+/ZmLL+EYkxsSyRYlthC/S63pE
LQl5FtUmqRwz3xaWr02fiJbAEhtkbsRAPA3d6rvreInxeRXBrj+vFGQlPuHuHXivjaV6jj0NT+8n
LP2M6YgRFcfbWv8Wvc37yLOeQm/+VNrxvDJ7LQ9q7DlJkjbfpkFmVvxKU1evaJLwu/fbbgq+gKiE
LcO1MLyvobDuXLS6pDYYfqqY2NjzdNy1ICLIDDcu7FRsV9utpMv5RqevcFz88lQ4gMkXHRLdAMDY
mO0dkRy8jzJr0nCH1X1S8o2o/htbBPFHv9bsMohd/32dMpHHiQzFa80x/8K7qYMD9N8x3ofV4GuX
daPN2nT6b0QWU+200vaGPW7TWnelMcLN4peUM8XK71pifOFt+mU0m+kIRgnjUU03MpSZVSGejoE1
+o8Cl4Fokyzqmaw3qUo8iDnsdOXAvIrkilnfMZXmnGsQlqaLXUEf9Fenkta8TBer8l6UPFCRCP52
Yk8ciiAO8wEJeZmRoT4lQOFGAbh1SRZnb9cbcDhXPPz8aukURy9eQTbE/arwIVKAH7EuYgK9Ne++
MQWJlqqaODf9jJ3x0le1NeJ9ZwIQ1XitMBn+htMFR/Tq6Iz92sRNdHrORB0H0CC+d0rH6z61ixs/
XBU7u3dpNa127yx0qtyLXZ6EkylmtVUFCHVMKm2sq826vXmYBbHUa0+2HFvL6OqX+AW22xz9qXNx
KyNnUCkToj7AZ3qTLMrV92tK44ZoSiAu5GtIbHPH79jO7YSoLXGEMpIyu6i5+NjnWsAGYedpHqFo
NRr2dwvbv+4RyvvY/UcZAtWpHouI4gr0g7efdvgQk/vtSUwflqlWuPh0vH+d4vY6aa50xmvMH1Du
O7R4bytFvSnpoV2ruaxRByOzeXhMTOu7Izt+BZELpdZTGVrQ1jCk7qzzRG+PWStgzsnrEsa2a1HA
vBKKTUqgQLPTXDMPDyL1p2SnMSGL9toCGI4jY/ljq+mZOoST2ZqnkpGTASOktYojY7bZKtTV0yMR
EQqbU+ItvUuJVtRnRc+0jR6/MNi1rl4GwyaUHbxYXRap2hady9mRjQk+KCkkuy9JXgV80nVmJ/4O
x7X+KCuvK56TkMr5ksPpDjYxI9Bxn/Wpz1el4gJ4sIHoVu1LTcDp71wQpq8rnXoeI8CrWtNK1rJW
geTAb1p2kaoN5k119Y0d8466YHXrLwxPs3edgQZjTywIaa5EJtT10dQlxy0OlJzK4xIZ8IuFLdjm
j11c8r3WS33hUfnBzl4oMAwD+e+x7VfjFlZJpz5kuN30DT7SfNtxXVAN9G703m+/higzMPGvbJi6
UPAo8Bf+4rTULysIHix1BIhHwUDcCRZSwOjbP8q2KPOfXeH8XGkZa6epAvwdtl0we21HgbpL6MGC
LX6SsbUbVZ/exbFMX5IOl4QtkyVj3MGdmO8f/s1jxBzJ2Hs5J+nW8Cv4NhJXi+06ypZCzicKHlfu
ESM//Yx2s1IPVSCcH4aT+RBi+9CILgxiDCxeMcjwP3hWf8BABjRyVgyIiAHt/rZpzLmpgIgm7TIG
HSbLq18y8w41QqgfkofGbZkJqyrpaMvxpfxwgnjDDkYCYcyLF74sSk20SX/wlZtKkbAjs2sN6D6e
FdLO7zL0MBmwlIblahJmcHwND67EEUdrtLYMIdP+tOJW3fqlLQOOTMR6hGxTELT+iwSQ2UZwLevK
NHat0TAlWrfYMJuM7t5UKJA2bdOl4WmqMVjhbHeGr6hZjOyYLeycle3y/mb1B1jsuyie3Fn0xOgU
8/KbzSrBClbZpZNdw2jk88wiE2hjzQFxw8JP5yQrI4baVNHmY8tVEd0Er9Lo/l3tWMrJx6zFxpXu
76HOXeP4q+peypO0NSgX2WGQ9GxXUatuzvbcNqYbeItWjR5c15WZRxFVvLnYNr9/i398VTDvkZgh
R8a/xEO6dLMA9Z7GC2rctS2MSNuV+CA8RT3082Os4yn9PeSINk4i7yz7XCyW4O//fuMWOSAMC645
038AVdMVt4+Y/QFoU9kj794GbxFRAGTjoG0KmFrNLAeZ5B3csg6/B06nGkBeRo7/WE1alD5hGAWS
hVkAPKFuQbU+uLzbsQWXB4LNvIHvHXOXW0Z8EDSwRjHkvfTLFtkHKfXJyo/WYRGXLy32YWd8j5Jh
Bz+P4Xju6MnDmmQAwxhKTzDZ+SVn/DveWQ4ZBXul4omzTC8SPBAhkukXlc5WPOu7fv8G/lDc+2LW
gxqegWISQuDtoh3V6A2aiW+3FTpZtpOmFjJ7MueMsDzTjeHQECFrPVRLaYdwH54NLrADvuxemcl/
VgwqzNKe/sbJgkuelo3z6dfiXEa7mkaL+rKCK4jVswldXEtkQqx5bXO0l56BWBUwCK20nKukTbK3
bT7FyWPe1NpMQJlPn4kYLNBAOYqf7z+C+RP+HW3j06Y6As+dk2WhRN5wZwh59TrbI/slwTMJrlRR
ZcXeMGf6w2YtdLpey+2nED2NPL7/u//4fHxmBcgmefKzqvv28+lIxCBHXWgETJX28B+gX9Y+clro
7NEWH7bcynQEl4zD2C52UcY/JSElU+x8oB6zb4eBPmJSzleLHETOD8+9eQqNOVidSAPjMmiEC52n
Nq3KY41KZqJmKdNvo4dc3tnoeBeibFd5g4Mus+r7pho67PHKifEptezMKEfv3t3l9Oz6JrKKlBRk
pYUXiMXetK8czwu2rPX4BzwQPjKQ27mOWnqO5n/YO6/euLV02/6Vht/pw7QYLs7uB7KCSjnasl8I
SZaYc+avv4NV7m5VyVd19uMFDtBobFsusZhW+L45x9yawGoURUQJCYRk1nrC1v5b2pNt/Uk2bT9q
mzIy6ysDtdP9rNXKSUkZi5y0job13hI6WQ2UllyFn1ISjN6vuG7MiZSJvqmv6jjNpSONnw9CpTn/
mDq8Ys4Jo8QdHAyT6BPMQuqz7NQ2Rm1dKFqcnMrUL+9rXqHkwdRJKgNc0wfLyc7C8ITYM1+55GZi
xlWLKMx+C8UKwFvqLc2H/moXvPD54/ahh8FdFmwvedZmtQ9XZn84p9NGPUaiKxVXFuIteo088anW
MzwGRk61XWgDi4cBYD5/0+FZfPAldubPZgII4G3ndDjynQ7fP6YV4ogRTtnsohXG+v3v5Gt8CQEP
G3Y4fqcnHPFegRmLAgTfRgkQPBu5tElbXFjLMZhka1U3IHbR7vdi0wVp3oBxH6N1QHIViOFW7RbI
z3Fi5pqW6BeSlynHcjsOX1sLGNU85QOeA4LywbVnGqmKaCX2iTcbCc7aqdMiwy7bpWUGMmpNOUsX
ZdLAUkmnOLgOoRjVRx46EkkPRi78WNRvYRxZrHjFhysXmzAjtEGRNyIaiXNUDJ+NSTA2TY1xCtvM
bUWElfFYZxkqKkcpLW7wzlm96+rsIkMiQgloAO0sM0XY0T/bdWd2viYp9CY6LOjHKZ5Tgp1TGfIs
K9kdZ1Zg4x2eW0aRMtMS4U6zrISZYpSrWWRmL2UJee7pbvBHMIGNsoLD0T8A4zbkDd7UDMGbPWqz
0aQprqn1GOodmBpTWkeUc/MXpKT9NRehVa/J4Ki85e57MhhzVN9qaPso+JkIp9DSwb8j1Q7Rt6YV
8vdBNyhdtEAN8rNUDfX2gYRpqV7uTgHKIq0sLE9Z9EacCHsAFLN6Kk7xglk9yTly7OGQ8WtxXemD
lDwlPVh9N2qDOriQaoxPuygJH0YUXTKDqh9FM0P3rtEoKesirMDRusAgzHwlx90014mTQXJFQv1E
djyCpfJ1YwiGwB1mQSXDS70qWngMy6jzyB+xYxEoeAuoul7zWKkVIZ9wi68qI+SsfT+cSNbrq5yX
d7c8VAbJFo+7rQ6TLqI2tvbCOrc7xEdrgHDdiJoLdDgnG4qQz7Fl5JaMdc8cI2W+JJa9kcbGIz1r
MP/abF262mVsNJALxeMOyrkLTIG9ylJM2ra0rdZnOGlkEY6ruiaSzN3F1GQ9XstTyIn8nt1nd227
HeuSPCNYl6yquH1JI3hQdreSsGp6/bu5dzAHHheKl171aOf4yldUn6EfLjXPb/JNnHhKcQKHn6u2
ywdRrBAgWz+0vrSOrSlQl0ptMHY1fiFHPJuc/WLHQi1Ldg21OxEpmRRrudfLWzlIknBp6qiqL6hj
Z97S8tXIXk92qpvrkESq+Az1ZtaesgFr6zslNeXxHj1ZNvzoiykW0BBnXVda6kTMyZGn3XlJPUib
Wem4gddu35BXwSrP2d1ofyBBcAV1WDJPNI/nb85mYDY5ryqUixdaZFbaNy2uYtNacsPa4CKwMcZv
4oaGHhzXYiyjNwPskXgEWqP2m3jqjOwikI2WGvGuEzplEe89LuPOvPKD0MOFkiHvJuu7sJulmolE
nZ+AoTrxUHuWa2BvDPlOmNnjGipxRhGCOkl1wmrE7+52nFOYJlxwQ6p7k8ZJEJPzIxISqU7k7bu4
I33SFZilwQE0ku524julDWqTkt3L765xQC2bwVvnEfqOWYJXQdOtqImOaHq2xKT3KzyGi3kbQwGB
EgK16sMZxhaFFfY6paIksp9Z7dHtsegsnYDrM8HPQbJyNAMcEv1TUcqbzIQrHmlZlSxlLevaFaaS
XlkT2Btek3ECbT33ebweMnYuw2IoB0KS55jTlOIa781tJjVefCvVSlySAFMPybpk/9tdaTPEYkHl
H7S12Sn2i15mjbnWgDYEPwA7A3J0SFolDyHvmw7laJmKaGFkhj4u5NZWPFeKE0LX5haNoTmdSGv5
MghC6D+FV1rxbUJaYOn6PM7ZpsATR0LMoA5sgEZvKNxZD0RnwA9LF+cFqlcSRY3LpIqKY6Q6cbht
tKgFCC403sQZ93AoTLDUKYpH1pub3cXlDSxVYgG9F1yY3eAQc1hQdU3CkFAKFEBkRvm3nlbKaDFx
rSjk7OAKXhZaIUEQrNHt5l3OvJ7Pf9GEyI6v824y22VDKS50jDQxFtzhIHMqQs2ic20INCQNY6qF
p7UONTV0W7Yeipv2XZ9f+EEX9LeRRLfUyE2tQZ6CMQPZitHc+cCVAQGTpDG6JgQVtEN6e9N5pf3U
xLUcbtRuFKuhIgbGHTIkJzBMucOA9HOcUpHce82Stza9N7IA6joSlYnG7dimgEACUV70HsPHKegN
VsEKIcUbutVh5XoTZZsFMT96jqYp7p6txG43ZlVUR6wCH1ZblNRQulJdBX3wUS2U+rOJ0+jEJh+k
4UcoT3GPCUmBelDADp4AObL+Als9NPUxtcqHrTw3nL2yJcPMlNlsHSySW0J10nRItVOI/mSujHZv
Se6uh7pVi7g+HkvrpNXMNnCFjQT1AsRO8QQ9hqFhZ9/cdSq1Ri2UOfZbL7/pLDyslSxnEgXAuaM1
bCEiaS9GG9AJkgHuPSkq1/ksGwNzWMyiPHuUhzM7aJXxO3lh5JnE7A+puhZxZHR3qiWF9x4+Mc3Z
2SkJx+Y3R2bHaNgpsJbXZHT76Xksk3TFVtajNnizk1eEQC0j1MlzL4qktVmCATdOuzVw3f0KaoJs
SXbJ5ORKwgxwh/LY/lEardIsajj3pyNp9JeKnWX5m4KtFW4Y7/oLBpzJX6blxHUI+C7oQHC+jriu
sVWtCVuuzkXcjoxqI+7Mk7wX9vgTLcT0eGSt/mHJyRod0DI1B5m6zEya2V+sN1pZ1EAzSQhEFVz/
wFdF02YnYdhZVONqdvM3cTVlLyzbCn+ltCzHr6K8pn+zg4WSQ5GlG0F25psUd74geNL2piVNhXy8
DiMPnjgbzYLowkJN6u9JlA6CoGFDi1Z6SEbUOTv6zFxGhUlakZSKunMwJxFOuaOF5FIk+mXUcx4O
BEndu6I+rfl3cKxlOGVwWEDKs1VVXRaqdX7SDXlmOcEWU7LrEv5WcklNVTyzYUrHU2wN04lMiwTt
FNthaiDJ1HTLSkyRfiknNMYAFkRzNuyu5r5TL4RdqYSkYqJqvN/5iNss0IBDkeZ7BbJ9BLUYNzbg
fIvlnbPTz/cEDwVuCoP0F48XiRpiG0QN5GmgyCkk0HdeoOMlkFCe4rWrqtZY7pQTYPSnJ54mLGc6
KAZS6S2jShedSrbTM8ogOnIh7lpUBdu9t1/3/Lc/d0R+owHqyivfIq2HM210g7ExPYluZAIk4Mas
9DZb71AhGCtZuPLF/Cl3SPXuB4ghJft4k5Rp7wz7Z927UjeQXiHj/FRWiIcXiprICAT90iPcwVZh
EtCI20hTpUZrCxoLphKFdv+5txU3ff7ganP54v0SgBKdauAhRmVsY30+BL5pvtypmuTVp7tAcJvK
Bm3GWC9Bz0RBPadq9IW3gCNQj6dSMaImJd+wMM5ER2VxCWlkSChK8WaROqLTe9KGVNHOdqPJTjmV
t6Ey+126JlztBgSFaCgG+LAp123Zjlz1ChhJlk5KvppyGvhr0apEieyqhjtn9Thzd/0tZmr3Wm0v
xH+9DP/Hf82vd6dc//O/+fMLDQbI5EFz8Md/3ucp//vv+TP//jf7n/jnRfhS5XX+1nz6r9av+eVT
+lof/qO938zRf3+7xVPztPeHZdaEzXjTvlbj7WvdJs32W3Ae87/8n/7wH6/b33I/Fq9/fXnJW2Kv
+W1+mGdffv9o8+uvL9CP3z0x8+///cP5BP76cvE05k3z+uETr09189cXXXyd6/tzS2PucvAyf/lH
//r7J9ROUYpTUFHRr8/GPGy2TfDXF0lRv9KpFHwSvyANEcHP6px19+5ntg3CjW6JjEHUksWXf537
3j38zz39R9amTFFZU//15UB3zIGRzLP1mRswFAIObXJSqfBwxyT25podrCMis89bI4hXItZe2J6n
J+8uze/Dvz/cQdmBwyGTxyGG0BlbCwuJ/TlAH8JeeC2YORzo4MJGDBMe2YFHyhsHPKv5cnIYWtUE
ElGepQ24f5ggkaZSShqbwoVtLM2u9E+JIR0w7oThadL6eHrqmnKoMmIPgHgZOPmgq0e6atujvBs4
tt/CELpClZy6HmDc/W9RDaXcgvGynbSo8ucokf2bKV5PkRe9EZklftUtUg+JUvgpAqPMmZSgW0VS
VlVLbOvFddZN0/cI6D4rvJgPZsg53mJTLW7LLhW3TRfPUomGzmMtlb4j54lyptCpN1y8lw71Fc9a
tUOlb1iXDppbSTl9WOSv8TKS08xNm0T+RThFrCNDIUDO6ZEP5b7a/gyyrP9JY/ia5qx3aRAH4kKn
zlc2Ost7E6S7y5Y5WgB9SidXMfsq2N2/vzXS/M+GkavilSyO6vW1uXgq/j8YS+aF63/963X9MJS4
T8XrP769Vr/2RpP5M7vBRFIZFwx2pNRi8boA+OXB3o0mlDe/UlLEMojhlVr3HBb8ezRRzK/gq2WK
fTyLQobE++/BRNG/sqRW6c3RIVOxVSh/ZyzZ2gX+88CzsqPnoDI2MabMzS2dUeu9EQcBmtojnvSd
QZbEJtZT/hNptvFDFLl+2pEN/LMgz091k0pTKbWTQR/asUbIp2+lTwDfTgO2GDApwNLilSKUmGYs
y12jaPQnHZ/aWWvJKYGwYW+RzDypJQls2Wg9erYiYXCN+3ARj3n63fb69lwavMUAycNBmapoJ5Vi
S9/RdSB0i3LovK0uniNZl570dNToCCo9TkaCCYWBCC5JunFjytDEWeuFD+9u6h8GwQPLNddpxl4y
SmH1mOtRW7LbO/wSZCr0/5n2JlgoA1TOYrdOyqFnSq/Y2vkzeCeDEHMCsLoMiW9oX9iQkCSc4L9F
eksG3Z0EZ5TIOVPtviFlQomKmr1yI7JS8yQvkiXKp06mrV2RCqfQZSFJVp+ONH7+eB6MsDqMJWhr
tnEgNte62jdFn7+VuOlvU897JcFmpGketXAXJdIl/fxXVQy6S2yFxgo7MG5tKgtuM9YoDwk/AIrh
K89e4sGRFOwj7VQ+76Je3Vh+UJ3FaO2uNbJ2Nr6Sh0eU8vsT3/YeMB1TYLB4bZgp5jLEu3tQEbGk
1bZPX8JLzzOc8eeW75PA0HTquTI7UT6/5wdT0nw8DNIA+7in3FVzG0bz7nhkHYajrZqvrZY8SrF4
CFAfLGnzENiVZ8kZ4BNEtkziLl0tnv0hXX3+BQ6WsbsvMDea59gbQ2eC3D9hzGJD1Qz5azjRm3XY
56SEBpJ28CtHvPWGAruUXa/u2JE1IlxSAR6fU5DfBdkEYnzqFYLglmlFEg51oSuRmbKE5Dwpf6LP
S5ZTPJpsHOSmIK41lcKzDl1tRqipKX3L4bJ1KKHIIiXFqaGMpN1OtiS1J2lS+d+zLPNvJc/yY4c4
yeKIf+AA18xpY/CZey5i1pgIVMz7pz2ncPoBKF6tq7rSoWGIo18y+0dm5x6CjhzmZCWG8lsAJJyt
mTfo81jgEbxnJcZdYAQw0IeWXpyDPwxrQJNFADLGov1uSHJzCVRlmlaDsG4MqxbfBqitl/xV5QZB
qTsMQ/kmKwJSjkUe3g+WdUO50dx8fms/PMpzJ5i1Di8hhUpdORx2FTIquko8F6VJoK6XTMuE2GiH
XA3CaSJPdz4/nPan43FIXI7MJzzOB/3eMpKxG47EkTX28Cg8XyxRIMYL0F9pNGOO1SeNkshJJ01n
QUPwHnLY+lbtMnRPasd4pJp+d54XlZRSTMmMkxrTgr+o5kiZJLXNjSRbJWIfE3e8ix8exPyo1jch
SVf3XdpKslOGhG4QYCVfjQkFtySYSpY/SPmcDko5Kx2t0ygXV6e2FrZvvP7KlTA6zUWqbx+Lc9kv
V87Pl2LRt2VhP4sB8FLtP18UKfVhSKeX3vbwxPiVvBi5ZA7qPTTEDnhHppcjN2Beve5Ns/MhDVJZ
mEcgXGhzsezdUBKEodkQBAiNqSIKPW6mhZqY/gLD/DFh2EHTd3t28yjJfabny9tzcHbM1amkVvXL
aHePZKOyzASGmfwg8c2NJjuHLuqD/IvZ/HBDLDP5GeJOuBh1ox+ODKAHAOD5q2yfOHmuPTJ7Ggdf
JbZTahuq/ZzrAymv40RHoLX16lqNKnpZQ1fMOa/DaD5EXi+TPaH70mOQ1f0jWMPYxcxQXkkpikzI
ZLZ3RxjEUzN0I+luXcjQ0wTFS6Zk1QQLMCuzJcuWJnT8ttQ5Vkqn4vN3aIvX27+HmoKedq5qIh8x
t1Pru3soh5NVJpLxhNUh9x0jGYxf2FkwH/CSX3X0YXMngx5PIR8O9bLgvXkdKlAKdajrFoZAlbV8
pcQ2kYxxfznlQ7NUwiC0FoKzeOpDf3wbDZJeHFJqB9YQk3qHUaa+jCmjPU6D1n0jRVW9YhTuVArn
J7iGwps4QOvrmKPVpU6YW3RyEGqZc1h5np2gyR5/xAQwK1D3kge5aMSZgbftTC/y9hz8RUqmHuUg
26GRiljbV/TohqpWM9GmDaVN6OdSeeQybpsBh5dxZpHpM43b3LW5311GrWvqvvbVp0oN5B96WwEZ
VAK9rx05SKE41JAMTCIJBgAwuTFszIA2ajxFRFDCDIkWuaxGtzjMygUMItkdgqK78wNVJcuVWfGt
0cJ6IVconaFh07ZxpKbOb7ZPwv/udb6QI/Hupfiw2bl/yqanLHx6XzjZfuR34UT+Cv5iZqjOSGrV
EMxCu62Oan9lfz8naM1iXYZd9d9bHUn+yvZD4e+INmEmVVh1/XuzIynK11mxhkKIYgtCcNYK/9qK
/V6178pdf66cHJQyEOoYAP41lhUsMdiJHezuuzDGywE6xaGwEKdL2y5hTJQ4W9fvrsofdgv7oz11
kpkngJ7dnhmmoIYOZtsRWVCZei1t96iIYocKa/vCmiP/rmIIODLIfjwnBFxcbJMtHIXqQ4M/bD4b
I1UfOcFIylsGR8CZvDY5sm/YXz/szojFCuUt+iLMn9y/vfmr1ljn2ypnNErqjajLrMVaEQZXc8+d
3V0tp0fO68M1ZO5g+UcFDv0S8+bBEbEA1haMN66eXrMCpXk4LAL4zrSqiYE6UuM6drCD6bmUKdmP
GiWYEqDZsIbDpD3EPsaTRTn45erzp+PDHaNCOO+9mJuJueM5ObiWDd2rVnQxqa2ldENbI4OYiH3z
86P84ZSoZrHqYMGhsZ6ef/5umFXSETVHgODMKsboLA61Zo2uYHJrtLdHand/OiH0pLjESfUQ+H0P
DhUmWjsOfewETaFsBCczS/76Iy/Vn46iKyCRUN8ywpgHL2+C7jcZxzljudAVINlW4iqeiI7sMbcr
sf9MT3ONk8Y4iTGUaghfoyqyfzIkwiHykLe2s8AqFlU9QH7kIhZBs05pD9A+phVUXxSdKJ/g5UTj
OTz2EjE3W+rISae0qu6hy08EBBKwla0I4fOg6XZZcjHix+hQLXqt4nQgjX23GRAFrQ0jHlpyj/MK
iJQpM6FXveK/9WDcvUWjTXniii6yn4zELImDztDMuhlygFs7kstyE5J4YC2yNjd/+Gw62iMz9nzG
h1eEBxXeALJhJPAHqzhGA78OJFrfBFxDGhTI/mGT5skNlfH4lhWL5CR021f1IIuWjlVoH2Fe/OHO
A2nR5l4kWRc8YPu3pKk7lhK9iOcaleWoM4VF1vpjqs4/vDCIYmXQ03im5q3S/lH8aUIpKZMjMTdv
XLVTxZnWQCAjetB4+fzd/DCaMqTJQsb2NG8ADf1guIkM0YRCBIkD0jL7ReBR3DiZ0KbCMSotvMvo
g4vLzw/5h2uoUxGBq6+jA/0QWCEVQ5iHFofEi88p6kO3CkNrPDJNHB6FGiYgA3UGDWk40A73HiEi
mlBTvPkdlZR40YqwHpzK7Dtr8fdOB50Jt0iws5jDXHgs9m9WRSh0HkhEQsM0CU6VCVMqbebh7u8f
ZbdgwLXNozffx3djaD5kZRBIZepYNtoArMrRAnNE+DeHT84FlQQ5HjpHQSZ9MLDNuoYGL16KV9LA
skq/2pm6RLr+/Fzml+T9Wzyn0s7TDUR6aiuKOLhikR22pR+asHtrkrgAE6ULqVXHX0r6SwV6gPdP
XX5+RLxbh8dkzQYFgqluPiwpAvvXjx6+L2hRYCxNK8lwaznDtxVAWkI4WyhhtrFa2/iud50H4MMr
U9VlpGkylzZbuZ7SotUdRU7U5CRg+mqXnazU1qI0fHzcUVW26RKWQW8t6z5qOsw36fhc20pvukqq
os7BmhC/TWWf6IvOQJu7sHK9iiB5TNHg2FpTVwtDJvDtFIBoUAAPi8DnAmuwFEoBqnSF1TUr3Gwy
dWqMmtbfCXvQf/o1N2jVjoGKqxQZZOoMttafVGqGRitvqrR3IVohj2T3Wr+OStFPrtRTw5pByQB1
xsLUEtdWuj50BiZNtjCeUvbocZLgMQEQNy2xm0UgVi2krIukxP60JAYjHZwoUHL4BWrvB45daUp8
OtEXsxEhMo/9TMiOi1FOWQWiyW4QJUk0QYCdwqtk0Gq6+awTVlc+2HJrmU7U4EnSHHaJCBPcSski
PVn4IMImgpTHPHdKQXnmuxpQTuMbDoy55gRNzQ1HRRTrICt79ovJ0N9PTERAo+FogL3ooKQkhI1k
Vr1QW8uSFl5Ryeza7G4wT/xaCzLXxr7+ovEQJAtApsZzE4Ax/iblqfdkovNq8OjzauMvscZbvLzS
ryFWTKS9aVrew5nQpWfQF9M90CU1BMlc0vHMDaW/8y3R+Zsi6vPU0SM2k8tq9qI8QCYfhIPGR3ls
jDr4Sbq1nLuFrRY/Sh9KCXKSxqwJEgFkHa90NYbfWWZmja9XTXvdLZGpWisjChAHuWrZltpp3I0d
6pRW6n42GWqyn2acNvpS6nTCKaKErcGavDttXElGAs6hrDtNWuFOp2WHadAbqeX2M3c4oM/h2LJk
/kQeVEPMMyJgiEPg85zPXZZb4Oeh4WaRUTa/9FBSR7ChniZtLAhEnVPKUNWB0coNsX5lPF1z3ZXo
u8okJ79UiZc0DyON//oELkISuWohZcoCDKT56A+ZZxDxDfUyJQCNYMWx4MJmsNy7TTrSYXSitPPl
lZD7mLDHEeewE9VhYb4RfZSiiKk1PXqpTUTOl10ORAMRGUXZU8uGRnletq0PfTMwuuK5luo08p2s
aqfSdsiVn04Eb3zxC5xRCMvY7ytjMbbI0imqKGFxg1IsoJqTUZOmwTmqAuljIPCuK4mROkBMKsUJ
SlgmxKCk5YOi+npJmHEB+t4GZEAt2J5MH6ZcSGRqhSYjdnK9gLmAL0etL6jFxWm2RDfS+8S3aWlv
CMxatikN5EVAASxcu0uGcRnmAhcOVzqOT5GapNHCZ6tX4zSZ8p/Qw9VNGplDe82QAxFf7SolGJ0s
KERDkELkiepHbWotOoQqbNnIKA75dSI3l4Nh+1Z8ElRZOMXfQNkovjv0Q3gFTQYMgFLgkM9lx1Qw
t9jLaYpLSqedWgUKiHZodYODMTh58rislmMWOPaXRaHa97bPTONALhxMpx+b8hsMSap/PUJ54Uy5
lmQr0oM7xel1go3dKtWlytXZJtg4VDUKz7qoWKnaQWVOTk1bunetmO3CidTYolq0CUzHXz1NZrDO
XdnWZw0g3sDJWKXKwHYpE1/oPuvU5RwOADm2pKCzCCFuIwDuaNudDJTfw6Xc1dGlBLBGQVHUz9Kt
xhfFJrRqE10O/ufUxZ1EjJkOimlRNgrfPmLVgoga898dSHarv5UNn20M9bByWBvCw7vVqnrDOF3E
5eAaMDFvpESevFNQHl7Bi1L415GRpFfsyKWM1bQX3vE7UGb37SBPqHSxAp+BN2FsVsY6h/quGb3l
9kCklM1Uy0O2UorcuuNKkQOtQfF5zEcfO7GSG8lrU5YmCvBeFexUkbeFcxxCFp5queU9S5Y5touC
nYSGy8s0JLfopOIZG54ZOWBS43sStKHKDujH5E2jKKRuekLqLqSeNs+6IaIJ+rhvefPLApprZTKq
fGvMRi4WclSp98OQsYfETBR0DgxPthLEj+rKchon46lg6iycVFZD2Q0kNf+Jg4aO5KQp5cYuCUB1
1JqdEJFsLaO1qSjTN4nqnbZSGwTbbmg0/RkvhyidCK/chR6ZyHiBu7fyclK9GgqtXPpImAlfid2h
SmEjamARH9qoFsJNM6wFrjzkevAaoumtHviaIt9UKZnkPED0tB6nAE3JWZPKZnsW1k1auKkCpGXZ
Vm2GmjNTA++nzsfahQLwqtgotQJcv6qsqV/YBj1ht4OEC0K+lFX/rh10ESzJLQeta+Jzy13aK7F8
USM9rhdhZ2jWTD/rah5QCrmnFtYeWNlF2cZLqKpSu7apqMirCe38tIE1Z3fnWZxr0ZnFwBMuB1Uf
o2Xu2aP4KVRi2MiXAaDcb9KKOXmFC3oMv7WyXnrLslH5f6y+wrtEnt3QNNbirJLP7dosB+bwbKit
G+GXRQXzJTeqtz7y2mYNJU2kJz6zwwCmaCzCk6lWRgs+UaGqwCYiTzmhdhU8wA4hUD2QDIjdU20B
BUpCdM40lGzssRSUQ4bUHouQAzCdWijUFiSLUliJ+jRKCK50zEa1ezdowcA6IgNwjupNrbT7UNZa
zSWiFVNJlrD3P8Hui/a6kbpJc1MVJdsGJAiNeSHFPRasoO/XVq4xhoYYodplZsTMYWySc9YwIc2u
U2HTKnVAqMZv5H6KCWatjb6upP53WYXCi5YdyxaIgxPz1rqN8yh0I3I93kaGWcu1SFN4MFGx8Ewy
UnjQaM3KWPHuQ7yT5CK3iT2r7Qu/M1QflZ+O7r2HQ60vlNGIHgKcedpiwjNdOw1pauESIOd8fZNS
+pamE++IlSQKk5xAibRibqAhCDBOrPWqKc81X/IoGAZjR95NP2it2wlt/NbWnXRVl6UFDceujDeL
myY7oiTXYNkYBBUsO0/1Qkh7FA2Gt5mX9sOTZKO7p+s4SGv8SH7iSoE1jg7KWGREPUu/71rsiZdQ
yEV2HpOKYdHzzCyGNU0bxlOth47ukiRA9J/REwWRElBcu7hdrRi/USCwMxW1/RCRBJc5EOtCyamH
UH6MWvydrslUyvqTFM50BRHMpOLg5dqdnqZatfFxcZEtATfOXCSVyabeTImTdOpuQl3b1CgLnFxq
edNFHoj7xIjyZ5gKfbQm42KiwsSIKrtEziMMsIRkmEu0JwMdVExQLKF8jJOXIouYAxUUlkutDeOA
Po9anoLJCloUbblyT/ojSuhgirOnjrRTrk8z2NuJuKIToJaVyvnoFOuqCtU14RMznpZqjPYLzbmp
wvzFdOUoAYpNhMJ58ViRFTLRsJnS2ecS26MbbvlCCgGEITuMgKmI7X9M+dS06psWyyT9ua4dZdfK
AgXcdq3YpdPxTKqOMGr9W0GktO2yWkvOOvY21krUhZw4jQ72zoXONu46DnsyzvcavIP+LXtdNoaq
NlNSENPPps79nZQsWJwqU5PSzmDRc6rzcgSu3HhQLXK/8oxVGDSSvR4LomkXZtijQWnjabyeFPQD
ThnDWVmNiCjHRUAii1hbQzqDtFHp5NcJGqPsVu/qznIDdmzTysIFqqJBi9QfdJeybjkNjIY3bLXJ
1ErHLGwcjRTqH6QTBOa9MpkaqLuMlB4Lqu83HXX8t2jSPJteb6hAyYl5LtYS2Ty2QyHJiJ206tvu
x+fbzcOiyuxnQUJoM1lRVkE0tX+JgjKA+5URmW2hunuQjMk78Qg6ix0B+voh0cf2/vMDHhaMtge0
NIr9qCJVzPr7B+xGiD7IITOWY3LyMklIr9l0sE7Op0Y5UiP4w7EQjgKbRWrAAQ9lWkByuiYhrtwR
lawvyzKzVsk0+ZvJiI/l4H3ctGO2sOYiKJx9S95yP94VPezMI04y9VF5WsWjHcbjxWiF1ZFr9/Eg
yFpowbNymLs+Wy7Qu4NEpZ3CGx5YmARt9JZGanBdpUW/+fwO/ekoeGZpSPHOQJU5uEOpVbG1YZPj
BHbSESAJI2e26h4pTB/awXk5599PSQVeBQoG8+AwAqGMLeqqABnZMPADMpEHloiKkbtGXQnJtdox
Y1EGRdLsHGMwVPkuYi+H6GOY067UcdTVc6am0tiMeFRM8gH82HQ9Mx2OyQP+dEksBUERrnK0hYc6
Ns0ugMyDp3ZSs7nVCnCOtZSbR9opfzwIgikyZGjsbYWN7+tmSmd3alOMlDNr9iEsbAsSFcaisP6e
rIJhUaMgzWNKl42OG8Kw/VcwxroHed/HHGE0zUrqgyZ2whKf0aT3Zf5330EqdIip5wRzNBzqYUcq
mAC/s27BuKFN1XJKJLIvW+sbQD158flz+6FWxwBGa1yQBTqLzQ9HFlWvzJCeVOvw9LaOPub9huks
usIK5194RogWG3PLkXLdh5s2j5oq3CxK0/Rwtia/d6+kb1X4cy26ByHsqoUepvkK/Eu+O8r/9s6/
zG2J/7dOeOmPRfO+bz7/813bXDO+zppGGt9UtClazTPX77a5/nWmotFV0+x58p+Ltr8VwprylUee
uzQXWOkhzoaH33YDVfk6U9YZV+l388BypL/RM59fof/UjeGU8DvQSOnMO5SnQVDvv2KWNOZKpeOh
6i3WdIN2kkKVK9jTR3Sa9aReleH9uwtzvfvd7xc7+w/i7yMycswiJo2vf9A9xx1qBRUVHBcbNPA/
Qna8YyX3rXTzw1nRmkePxQiFAnr/rAyVHp5nW75bLKIN/txEXRhv3ml4EjpXg/PKmTqt8VI5pxSD
jkxKB7LS7fnN0zj3TFi8a4dUjjEh1rDKYJR61UtQXwEHQS9cnBUYK3xfQpF5mao5y6y3zy/rx+Na
NAB4iObmKZPhIVuJ0LcxiGWOmzXaIia8SKqUy9y3zgyNYpm/HKLiRiXNzjL+lgmVE7Z0Y0YmQbVD
fME4vX+xwa7m/jiqFKd1CitDV2WOZhbLpOvugXb0FB08cWSs/vDUcsh5FcMlpm2JgGD/kGEn8EO2
HLIuaAoMQ3dqRlbjBK103cnmQ0U975b6WXykVfqHw7ICYA2KelVXlK326d0YKg9daeYh4Tv55EcU
2hT1mfD5eukN8aaP+4Vmn+q9Kb18fmc/vDCWzlERpuN6N7ETHFxfNAtSGY9+5CaSXmsu7tLk+whh
e1h9fpx5HbP30nAc5lyEJgB4uZUHQ4HhJ0aF8gMJeA3mMldWA6tr+IhnPYDqzw+1v96dHxnaoyyp
ZRNzBGPiwSmxU9QoOaGYg37rhNPloDLYTEcO8vG6zQeBYgfBHI/NIe0MWGiSK5IE0rDCw9dQzKv7
oTsyrf7xTOh9oV5C4fTBrYUDOqraTovcKshhP8xr3mEqnrRIDhZ//5rRQ2QmmQ2r1iGViDTjSOUd
5zEI2LhKaPb/L3XnkSU5dm3ZqfwJgAtaNAuACTczN9civIMVEuJBPmiMvjaCWavSLYLhP6tav8MG
mUw4YE/ee84+6AaYfB+80O++GoQ2tioOJ+xAbDx/P9zh+XRNvcaYFOvJo2PJhyavP3jEBb703z+/
ySzS2RQN1LIXI00Ztb5WJ34ZeFASLbKh3yJ2x7srq4cFqVFcjthoZ60fQkPxBJSZWQZ62av3uhw0
4u46q9tM0fzX6eU/3sN/8+6rBIELOOsKooOLv4uDbLuoCAIQJJZO7INYHLcFNd77f/xLIuZiXOrQ
rfE6XKxehaIZMShFvGLUJ3S6fa2CVkB+pGj9dRekTb/Sv1gygAGRLf7+p6SADG0w7ShLTuMX6TnT
Nu6yR9XLrRDtv7LR1eo7Sg/MQCtonwplKn0aYO2B2pQ4NXGT7onOtAhAqYPe6Y0fXY+ge8wNWCUU
iL/9+ausH/f98gNjYsUvMZdwrlxqqG0nNnO6NnyV+SGfvjnROQ/0u9l4+vNjfu6/vzyHkz4l8jWg
6FKfpXnL4MECoMY1wDKqyRSjhDud3YqUKlDu7dAEsuWSTid2Gm3fAKXSCwLVJS6f3ayIyt6o+Uei
sV93Fo6GDn4UDn3umjz4/qcq6lbnQtCyhypxwL02vp284bPo9r111RWjskeC9M8UMT9noYGMgzG4
qmIQPr9/pq0UJbuKJki3c6h6upAt0/IQVd0HmqvLWQUegj2aJZKdE7HA5YGITAFdI78hC+o5Vm68
BNFTP+rtB0+53L0un7L+FX/bmxcBKKIoE+Zu1ehICWMnyKvFPuqD0Wzwb/Uf7JaXC//l89b//W/P
S1SPvs3AW1nymrjHpXnW/uk68fMRBpMBUSb2gp8knL89wq7UXnYej/Dyk10uPoRqWp3FB9vkhaMA
balKrB2VRxND7Fpkuxh7uhC9yEqVCUGz9kRGpw0YoJ4+DU4ynFVVtp/btlW3KZaOqZhuW41Va6n6
pf3gD7lcAH7+HehjMFNqzMvL153yWStbAghWlchuKAnFdaOedUm1Np2uDgTFVR+MmZ8L+t/Xgn8/
0uCQ7mKYQ7H1/kd0rRG5MxiowHT6aWfWRXRX9FPpR7aR+0s6ZA+4DqxwFvQZGmMIbUPRCVtJbmnq
1gHoT5wJe8O5QxXdPHZN9IGq6zdjDMoq1grWPfwe+MrfjTELlmgEXIU/LxrbrwotODJeW7bCKJo+
cs189Kx1fv1tsDWuUVl6xrI4N2kwq8Y3e/Yo7VQfvNK6qPzyxf/2ShdfXCVAKxkXTu5j7LmnuKwP
IgXPbJvQ4NP7WU90eEL9ZwfYXfjnhf83yxA9rPXmzFmNs/vFk5dUdJZi0Bm3bKX3ifoTR6m7Hy12
v84mthXkvxqXofU1L6uFbI44NFKdYw2BQxRbij04Y8W3KjWwansrs/ipGuO9F5UHYBQ7GjgfLEy/
XAQ5ujOnKWFRKqd47V6shLFSyGmhmxlMcfzN6cxzbuQPKsoHNDbJjSa7R7XXQ9r6vk6o5J8/8i+j
6OLZFyO2qwZPFe0gyWH4CtoGrwsyKFSlf37KT7Hmu1F08ZiLwYrqqmpGyghBM84bx+n3jpJ+7iix
+LZeHxBRbJDwAJrvrwyHhulQkjCptcPuz3/GOmJ++Ssccu/QVJMNennBEE7TqmnLT92J7BYz5iFV
lI2iZQ9GHm2iqvjHCyRvva4DqAlZuH5hKLhONAso/TgZ6bGwZOxQBoQ2Y8qGYTVU/y8fGRsUb+dR
u+Ii9X5FSJRhgP7Hb9mM3j6p00NiDXetlx5Ks7nTMu+6timK0x461RBS/Hp2dR890gdr9OXJaB3N
DmgN/nNtjFyejETqjP3YabDXSArqH8Fns0YtSuvcKKIx5XNp9GP9kJsGtP4pH2rr/s8/8i/LBhdh
kHMsGJRz+KgX96ES3t/SdRwKxTKe+MrxqnF6+/MzfjOQ6C1Q/1vrspQDL3Zgun1FpU+qDOop/2RZ
fRDXya3befdEEbwCw/2gevLbV/rb4/T3P+woEgM+Xbaa09PeR4BEJk//8OdXWmfgxdx490oXn21y
zYRiA012dlYLlYIMSbqhXc5sZE344IVWxvXl87gYGxxeKH0ZVN0uFcMIalA/FwnSehvX9NTOoOWt
FST5o19sUn20XEH/0toKIFCvi6qHiqsnPW+7twy/XvDEYuxrM8sOXDerb1zIaslLguYwP+PrL51D
jSQQ+VY3W3C+Fmc6gxBVXudSdY7GAnjtrW2biKwsUgJvRpAGBEAQ40TyA/kzPJ4snL2QjYT9ORcg
NNxUv4nUQYonT1tijWWjX07j5N07WYbk1VGcJ/qSxd2oJ6N7SvUWlpo9DKgCkyJ3kj0mu+pOqhWu
XHh8EZm2w/SsjvrAmWRx5xuSa4orIFvWRm306EfKzvoa53F9reMAP2eOhfxRdPXeFOKHZbWLedUK
2Jx+PWjaHMTJEjegGhCHdhIGw2bOY3q8s84dMSg50Dc74FlckaQnMEy6cktenX6AoOeMm8FSE6qf
bTK8qsgwYUJG5SnS7RhzgVsv8gBTybgVXbbNESEdwc9EhwZK3jYXALAQANgvqiIWubdmTT2pWmne
YRc0wjlbHmxRdecGsM7VuCStjrALgHCfbKMmKyOkQx5tNb1KNuNYJt1eqaJq/NJiLCmCrq/G7dCb
HWFnqXMjh06/BexY9+ABC2Pb85MiJVGW/oHIZP2JbLeW3PAlra1wcolZvRrcciFbq0YQ1OgFH45g
eMQSQFMlQhOjJVl9hC02msQuL/inGldtdkUtnFcboMwPqXbGZh7wnaMTDZx6gVA4N7fFVNP1J66R
NvP0w4UrtxI4C4FdslRISS92tTUfdDI4/SU37W8kyyVZYJfkYWcLCtt0hKazOPCIdQS/56bQxS0W
f/WO36u7mdJU1a69ZvliqctCDHeJ2iONc76zWeIIFRypDa/8YRC8yHHWvUU6NXMHhbeNwtYfK1MP
ykY1X0S7fHGM1P6U5UZ50tqxRsG5/oGpqK+GykbgVzmgHu1YudJr/UdtmNIKxJg0fiEQ46BqJFuK
/D7xlE1x7tsEM7mDMlOyNe+j5Ls3I/Pw1XhWXieLZKCK35iVSfOb2XhcDFkF4zLXB6cuyLqeFWVP
HuB4QCRNHNkSucdVfwlpGp5u6rV4aKCxBYQzV5tyUgGWacONzVYXAO3X9iOJbH4+HvOpoc2nPuZG
M7Q+0y4OrHitew1Ib40pfStbTi80y3sU0s1XQ5XZpknz+tpDRXfg7CRuMAkb36DTqktg2Il5iOQb
VNIjlTkNEGNXxt6rM83+GBU3uG6fCuu1RjHWa+NTxfAo73Q3maoNUdXltiSfeU/yGqotRZTiYVTo
2Piq1ugPvfqD7L88VN0+tBMvBP3zadH1zzECH3/SVGKHlFYN+em7R0Ft69hmbf5Elnoaak1mbyiS
J+LQsbY1A2AlEuW3vWLrX0k9Q1nStIA9Y1aFzRr2rQoNCry5iXPC6JMx92PP+u4M6bHNrUOZxNtx
rjcL5HU5CHOTuPZUbMApdtCO9GUIDK0iI6+rnuMhr0MbG46voU/TRqJz0lVITjQk//9xQRyd7E23
3ZSLd5UUpm+q3huysy0klrBjh8iXdDuYZTBk/cvkCKSQKY9DrKPl3be+QKfPLQVQAbQ8s97YU7+v
+31mIBiyKn9UR0RNUchOgBML/up+qG3jpRkJgSnL9pV1DG1hrg4HdY4P3HbxLajLD9vtArLKap+U
hGcy64YzYYFTGNsWwcWLmOotWB/ti6auil1CZODZNASjm8u1Kgwo2SlWUN0n59zboktuv8Ly+OrG
1t2i5vnezYhA9buoaG5qs4s2A+ExUHdL9wF6vMs4MxOAOQsB7u4IwALwTHM/gRLg9zbq3AcvqN6S
gJIHBGiIL8viRFcDNHy31bClIYt7Xs0Oe0Lqr80yOnWJ8lxa5mtWDUHtZrMfu+6tbZTTxmmNfQw5
/tYSQ3NPJIPhe/hfwrlUkPjHzdQwnmIAtVcW5oTiIOfJvCs8KoTaFEkSAb3GBBXD/gCh5IVkHj2I
iGrKNwWmgekA/LHceUO8iyamd7Qo/Q8Tq4e6yeZ0Th7LrpxvwXFPO0UplFNsk/O3W9BUkEkiyCSZ
3cVFAViY17mpH5hy8cklqDIEmxOQRhN0CUrhEQwacC7ta9tPL+ow2fWBjoK56Ycx+uqRpYbqDdnv
DlXbbW4UNVf2QoToK8+pAWiIc22oTBPWOy10xXzAV+XnsoY/WwZ6WpjBMCeryI70dkdXO8wY5Jlv
ZI8c0ubw8ZKhKTUPal5K876NDeO71BrOOPXYbzjEblRpXxtqck2NZNdG7WZxxgDxe9Sc0+GMAnYP
bc0OMvhdV3luyjYYKbxg+bebe0lA2yFPJMJJ1Uhx749u9gp5Z84PLSQFDQ03km/MIvDNYQvmTGim
KCJJXV5J6yqLDfnsTcI6AG/A0aSWeoPGrcy9IyLxJWgoUfgMZjXDWKEKv5wp5VAoBeuMbD9BFPno
Dn3FC9ZN9wRIFWwxgBkgp60LO8aLnWUfxT3iwVH7GkNT/tpWC1LbSqtfWak+U4WuqZp3aPe9yZvv
Yl0Z92jam3MOltIJW4zZadBGs3FWjBw8thZPcE5jT4x5KGeh48xxCX4gaVNwb1RIh3VmNawsI3tS
ELmNPhkR0x6YrhNUVBJWy6Al073eOIRryNiLz9nSuG8Yi8fd5FmLx5ZiTXGI8gECwaiVWh8OqddA
9raqFwS6QZaB1HdqOzRyGDTQUKZTpytXVt08TK5WvaWO1e1yc2m2ta1oDl9vHDcdtJNzYRfzbVI6
gBlU78XIuua6dpQ9kbAj2caJVeycWugB/1R8o01VlQYOK7Vi4H0hQa+Ak1Ut9Ra90lNrEdsdNmMN
qaTxsuuuQAmGOyB+jfWKAwqQYdbQotnXHeglX7eWT+Y8n1d5cbYnwW6PkzVQyJ3M6eAP1W03ut0p
ElP2FY5WGZJwhtSdIMG7yIx25L4dNTwM9xVqv3Dmth52iSkAgifJqXTHqy5RDY1aY4w3ofgks/5q
LHOZbBpxV0TuY1mX7Y0XOS/4N4AylMZ2sWo8YNNk0fGmOomVdChe44WvcszbQexq9oeANS06t8J0
9uYy3HhF8uAKqwqLGcct/9BAqG9pF/eGxhnXJ19h9CvOwAppf+Z91ujImnEXHNDKyKOrJ+1rPk/3
ca7dGdH0opDSMTp5F+/znCUnJ9GPaOGUf2NsfxbjYgybSBpG4QtC827xjfisv1dyMYfbtKvaCFGw
Enm+cEv5BW9K89JFrryvOfjeNG3ZBSOWukcMP8dZGQoZVmN9n6beQEJmtzNE54RVVWNFS9RdH8np
ta5R1fpOSrWWgLjnxMqmEPvtZ6dPvyNFnk6JPsX1xkMUfZBOf51m+rjTJl6iKiHiJyJ9Ngx01VL0
RThOClw1sop9MjiPMRmGNySy6jtSDJEODRzH2zk9x6p66qS+8UgsCz2nHR+aJWnCjKBfkNZgSrMq
/WxDBcSx4/yQjk21oKvjm6J3D3YqNrWL1NpyAij4G7OvwHJnnAfyxqhOo2aU+wGD19Z2k3Zva27J
PuwSzKc4+H5GloFQqZd1PgZVYt/O4EYGZLzXTm6vab2iyUh4KrqdJ7jgjnXOxq3T+x2OhjVUmM9k
tFs1c0GudT+mrKLiq84SxwfJpcVOGN0cB+DVta8E0Ec+hhLE0cjR32TESchK4y+2Pg0EQ8QxB+f2
3vOqt7KZE9yE8VKcGikJspnVuWMCJOJK9lp/3azS+KTrphtPljEWoHqqtmD1J9/u1UGEqVBjOmQU
DH0vgrFVa/a2MekDmSnrqTNJPA/I2MsfupEoV3IiQHbIkKSzbToJwHCDVbXwJJUpDBgbXRQqPeEu
22hp+6Wc6Xh2UfoioBMRu8mJak4xMZK6O9TbXPbmHhgT6CaGweBXYnouTY9Qx0o5x5P4Uem9vMvs
rsy3xujlNyliaH1PbgY7VtqPnEO1jjpMaKOPw/LW6OXnZcRMcODaTOT5sOh1eYJ0Pq/+9cYoi72w
Uu/ei1aNBnfMeAp7TOy4C6KuEHtv7CXBbk5TNo7vsWd21zjhgFkG0eR1oVcL/raZsFT7XlK+Mba0
XAYtTGfVu2Laz8lxckpZ3ELkhE+krPCfPXForuXLjNjpBHPAps9nY35JJQLZILagFPWZ4rU+DZwV
bYSXUcCFL/yY9JboRa+KId2pZjI2Ow3tNjlVvVN/buxIxj7B58jJ4YLkT3OLAWUzTvP8RIFfGLum
nr3vsS6GLhxMp4ZpZyS3Tpt3D54d95963YrKTbzMyXRajaIH/klNeRtjNy7ILpHuM9rfYQ7mKp+M
LymZwbdcOypW5TozjBsOJM74nPQ6xrY49XQ/IlDYfR5IQI9uQNi0GLfqyUlPWd/a8bkyZtUKWZ5q
liToiWxJ3amuyAeZ5Hg/El16pZREpQem/I4JfwoSC5SsXxdctHya39IgmatsvJeKPIP+SD06LwOl
NrydEJZHsoXbd/uJYI+QCk9JJpEVQ4Z2lshmNHrn2exG3Efa51HLjqUCrTwqGx32qgKO12dlE19H
GcunFOfbqV4NYTGtGZbBHrOjVXXm9JQOhjUOuzp6VLyHNCXg0664iGN4Yimo7ShgJ9my8dVDcq7g
tWXm9zRuHvDnGtHBRp584mpO4g7/kjA2ucWqO029s0hTDicCRya4doZT7JMlxGUUpyMXNhIYwugn
WNvqVaLNUhe4NMymbdlpm8E1FjxSA5C4NDoaKRly6nw05IvpvM2LFyx4e7aRMVfnOJVGfielbkf7
rAjGPlgWxh0hblZ1V5dW6Cy3PLB6HXWt3hJ++yYQ52MgwDasXS/RC1pXxQYoPR3nto/CBItTR8BB
s00y8wsFDyUYh3kNDJHlqW7TU9Ko3XXHrc52/VrhK9lj14Myl2mgTN3ok1G+G6ZF/U4EjY4801oi
h8wbVz7m3AUswcSb6UgN8ghQ1LjHrNM8j3rzVGORseXJ6auc3bLm3y5JoeW+rXTmSccVlmPVKNsw
LtSN0LWz3WRxyXJue8q2jsZE2+ak4tyktj1j7uxhBUquOT2HvUT5otuJTwxK59vdEqgssqRc+Bl+
6VmUPh62zTiUNqt7jmMYx7w6cjrkC+F91nzIovDgvQWPVyrtQqGvlnprznPaSEwVyd2sFvhlTVkl
3XVhKYdE19+8ZZ6+OkTPkUqogIWJRwNuOgOSy41T2p9LgVt3X1YUZSQF+fLkErErt8qUJxudORcO
RAGjVsrn9hwLkpN7HAoofhKVP5iDG34zWHyP3TwdRR8nOCvL+tMkVFIZopEjnNlP46aKGfFnZSbz
pemTxwaVWb0ZHfN7axq7wmlfcGfo6r4ousShZJXYoUO/8qwRweKX7M0bYjLKR86k8X3n1Vsrt814
EyWRdaVrlKCWUTVu3JmI+W2uxI3rGw2WqEcyGU2f0lcTpJobkSzotBs17h7JoantLz2pRqdMuA4V
kNQKDHbmQF/A+Zt4jVnvym2CXUq56i3lWohW21aJPIzVcB4kqLuo9A69UtdnLGubslLxB/duK0Kr
W4Y6DskWRYruV6OBO6dQLHECFL10YRcrDKmltK7rRvb0G4b6s4YPaApmTtoHpyx06gkCyR3FBABe
CY7aG+IUWBXddOEehq8rz5M8uyvdRX3wIhpDAXm4LfyyXHmpRJacJsVRyxtBmhWnvG6KrnqAQHrk
S71vQJ5FGIoPg9Wq5H/ghN1gYwLsPmGT9Z08xtIJxD3DFt16pOxgJnpMhDdeLfjZXypAQuWpTXSi
4VyRN/omtnUx3szREGe7RZ+d+aDV8SPHp1nZeMqIKR1koEl01FyMm1ZwPxwUnWQhCqZXXql3XyPT
Hh9bNv1vuSqFsiPDobhbcqfjYDpEWigwpnJ7aM1pXWoKVLMLYhJCh3aeNcdfxdipRw/H7z5aBqcL
ItGRROvnSGGuINOSEgm5xnK3WetMMGUoXtfwpOuOgEwYsuPisd/5VV9zG/00pobJzUsxp7bmBtU6
rPG+2sfIgLQtEcL8K2jcCjhyO8DztLWTuqYwYJVpcssZynyiKH5rtEu5F4VhHGe1tW7A32O/xBkV
soeO2SHu8vwxGxhZ1CU0YpUKdXBN7mdFZm30ZqYMv8cWU4+wQITUQXt/HkfkM4pqkoXlkxVg5cJn
BZj3/6ytwPD7KWmyLQBz9OsvelKgxIAeVKMM2k6GKeWvmTXc9h6j6YO2z2XbaX0QXT0bz57qorq8
6DDqU9N55kD/grZCFziZvtpWsxeR2C9cWseQblSHgsj8yIVw2Zv5+VwLwTh9anUFO73vzSQowmMl
R+42FEW+U2UszgXhwx801S4bTutTLARuNjomi/+4+IxQ0nD/5nzGxLQDoySip9Cb7eK427Kwh6tu
UMsPuomXjeGfT1ybl45DFw317Pv36pJhNkiUZwMobpT56LVmYCfWBw+5bDqtD6EzCtGXxjvqwouP
x8myRFK3agXTK8rO3LpgSRq+w572z4ch1BP4otSGDEIo3r9Nnetmoa9KDJMaMt7RXVYKeV5BUfdp
lH3QU//NW1koFmiCYtgyMQO8f1g2KbCDSR8MzIHbIUcPztltJQNm7wff7xfxAh8QLC+aE5wABGs4
Fx9QdbI5RmPO6Hv1bspoa8snfLE1m0MpqZenW9e6srWPxvxvXpBFjldE64Qt4PIFU+nFsRpxL8rb
hFzUtlFfpkgHtCLyKoyqTPngg/5mjqGIxO1AFMA6zy7ekswWXcIak4En4oxyLZk/PX76Pw+R3z8E
GCI+Hz7nZUaJpXJeGFOmGIBwjNWNsEIjMT9ySP3m03k40rDxrdBspFPvx0ZPi7UdDT5d6d4Uw305
fjOTe5k///ldfk6cv3dzGRc8hlUQOwp08cvuqmpHhaizqQn0nFZZJp7bdPzM7odwJz8YWXaLqmcL
v7vy8z7yHenuSV466Q7Us9F90ks+s9KSoEjm360zfpSd+duP4KIYpX+OUc+9WFuSrmibnlMD9Set
2NclJfthJjRNItMJDIRG+z9/jnXCvf8aJrQ0GwokzjRMCBerJwgio9JrZonbZjsvnoPcdc+Z9LiL
znvQHNs5kV86kb/++bG/viaIL+S8q9+BGW9drAMpu38jHMnEr0lGtdxw6kjWau17UkE+GLy/fZQJ
onul4Xt4D94PK8BYQh/WSkVBWVjQFUJwokmu2R/sQ+tMe/8l2RCQhrLRrXHNa67C30VnEPRYRWvW
UaPJYLzMYdeDZNKWDQkW4dxp6wn5ozVuVR68eyYHBzDZq2jHQrvjXcx+d7QNqTjs7L1mGv48absu
0QjuTXta5eoTOX+f2qrdx/Q1GpX7qqBqZ3T3WUYv888/6C9vbwIPRQWOAn5NMrz8yoOitbNYZR9W
ytsad9WoBrQKfUNyTcv35UeumV/G7fo8i1UCH4nDMepi3BLozaCtdLoGm/wW2IxPfGEwv3S7P7/W
L4cLHrOurqvyfEUpX0zH0qaAYHNvCCiHg6CwSGVCuXRfW8ojh9A0cMn++/97ov5+GHml4RY6TbzA
zr9JSEjg1eif0IRQum1WfLhLrt/pbyMI/SCcBDYsbF7wS/XLMxpapaaLXXZgMMsHzY7ORluENXdU
yiNVvNcXbxvXyjap/+K8/yN35X8j7+l/UJKTzez8z67KsCrSMv36+Z2xkv/HX9krtvYvHWUY6liN
+wA7FMvYX9kr/E+cX3Dyuir6LUy2DNL/E75ikeREABSWSwwHuJiZln9ZKzWioVBbo1FfDXTcMLx/
Yq38eY74v+NkVbtj8UWqB2gUcgEnuPfDkjZxlnSp1tAoKCDOZC7taMq1ih8pnKWCoje6xXfqZEaN
kc8l9IQ4b0NLA93ViMKp6XOq7ndRZgdzAO0W5F59q5WTvqOIaA9Ec+iUoCtFhdUraoxHat+ZRujI
LgsbGDqn1FZm+DFZbJ7Ic+9PmTvMLyS0V/omMYfi2e41/alsin7Xw/Q4gAuajkSLwgyStaQ81XCu
2UzJcsZH0vyln/9HY/m/mSg0UOTs5ff/IlCo/a9tX3773MGy+B+QLaSxb/7n0f2/ei6p72nb6//h
34N7jQhi5LA/4VLBX8kg/ffQ9v4Fghu8MJBEBiqji1X+r5Ftev9SmQlI6BnEDLg1GvevkW3a/2LJ
UkFMaDjcVbq//2Rkg5++2EVVtmxmCfEpWMUwlVsXJ4QsTrvEXbhYqd4QHdp+VXbMm2l0XqM4cba0
DA6ebHeqsTNqdZ9OZrcxpzeHyOtg0HObbk+ZPFIb6WfoZIl4GrNqozRNMKMUGpNH5GrwhhNrFxlV
4BXkv2op+hXGeUrVZAJu+tjOBvAfs7saNKIb2cptOprQd1PfjYerHpSNLl671qpOhveFWMXDrLvw
26hY0MoRodmmYUWjJXNpQE/1YbJXubKuX5elzqnKvWs8NSjNFzZpv4MpQ3v4qikW7HfqcgMOqQ2j
xdjpER2hkUb87CD9ldcjDBS5KGEhMgQC86dJGztglmLXUExucLzJEnphG70yoffodUgyyfoNnUDS
Yt+o1vrJSGnqrQPaVqfuqy02JsXQ3vjErKhrjeD2lwGuJ44E3dg7HmmQLSbN1m4PMLuemrzY0WJ5
6oX5dUngzdKeearQKs1uSKyTtyWf8pS3KpyysqJjTGiqUPbOUAZ4Q7a9KWKSQIk88DK0OeO9MUUH
+qHTs0P4R+s+OsRcNpL3tNygL7RgqqYbmSUGJzbWEFES3pI5yR2So61M1L1iODuUcid1ekvAG9/l
mqc+AxJrHjV0p9dqVD13HcAr2b0VXrVRR/dF62o/V5tPulkfOkE9Vz6Q5xgULa3mJaZLViRdHNo4
xfxIVvuclczxviwupc92OXb5NIQshJt2GQ+rZpvoKeNqiBJ/cJv0WaIRaEY6sKDO5MbNkvsSqxl6
vebL0vTjd7d+icC0WtP8WQpogJF7i6zlFshYkCN4BlSoRDTw8yj0DDQFRVFj464dmflOsZz0BTCm
NB8pf7TPU18+zbmAu1rQYkuJl9o2GYC3TgUj1FfQpA0Cmw0W63IIrPIJ9Mhm1K4JArrT8YrbkTJw
9K6wd5qs3945QucWFXHY9umeEtxd7UXPVcUnnRsffKGZw0wSOdxmewce8yoqMt+O0WdfRXYWGPQf
1QQ+n1KFMdYH0FBPrj4FlvMti2naVkfhFDcEvVa+UdMNPVp6v52H4aijEPS89lFP6PGAwImP8Zw9
6fWRfxTaokDuMhBVN7wtxRevvbPN7EAdGdnorvfqMNEmPxZHT6dx0gM8jLT5OCrdFy1yfHUC42cm
d5HOf09jPmuI2ZKt5Ecu/RnyBilbT82s3sole6EkcVYXc4sEDrFKYMwegEjuoq5zyN0yP3kpJ1mv
foQce1c7V8aUk3Q66GFhafsCnCsR2i4YvBVooCPL8mtj2iut8mNKnfRoudmtJuS10fQ/xjR9wyiW
QNbLXqt4cXYJOabNYJxB46+l7rQJy8yav2pLE78uAE/uxrxaY1TLDpVFqW9KQ3tkax0Oy+S2N8Xi
9VvZlOgNDI2pJacEyTWI8NIjJKW1HqRR3Qt3vBae3GV5Vv6A6WQ95w4wKL+PTR/l7qNloNPxFJ8f
rE7be7ooW6tNDrHa7odEue6FGoLK86XTvi0DLZOuoEdo6V+0XO7zqDvKWXnggphRw/xkQq+lCYR3
1h1iFIdtHyjurG3inlg1UzEBo8abuPkM05y4jRKRzaDfkIqGQTIcM3t67c1jRbssr/vhxTW6eDPY
cfJtjEYEsBayYH9BljTvJzFv1Mht6RzLEhbNor6NvXBOmkyIiy3daoMMqts4QvV2LU2Oq8Z1eh8Y
JQrt5kaQ2hpyaFHRTGGl4Q74WujuY6JJWFOe0rJPLOrXAccS9YTcDNqlmTfcfOAmkcDQvGZEhEM9
e0W7pkjPvW/SbyjHmM+5E6xqhJlJlu0HJkc9gWQNFecmRVqChLH3dp3xlYN9FzM1Vk1Nc5zzCnnk
8GZnJCFHbrTPYwCx+OEEw7CG+LsYn9OEhTsuN0aKihaOxipnisCLEWF5na8g4Aj9l6MlO3V+bVnP
dEf5pC5Z6DQF8LXCFDtrgRyaOxWSavCXWuSSeCxPuruc6iK7Tyz7AakrdC5KLPmxLtyzU6dvgA9G
BLTTyeX1Bpn7g3xI9VNrhT2KcAaJDvpyce9cM/5UpCkxBGWAlijs25NpPjSsr40ONVKN38wMni/U
V6UTu7iaAiQDN55Nbay6auWpjV+jrnlTWiZ1c8C671t5g5mIcCdUIl6R08iXoVDiczN0pAYr1xY+
htSZruzmiUSxV7cGgMcqeHQ1GoFjbMwbdPOrv6/K6Fzm28TrHGIt44SON9KMAVA+kC00nONwUkZx
p/NsstXrLihiopvraQkK51zG485JvIDY3HMODLYa+JVn75s5y22MCRSViou2p4uDJM93PSLWKWuu
eqCmJImvI9aBczcMdHhIRUzzbA5rU3yqlOoxGssvZl4fJ/m/qTuP3sixMMv+Ig7ozZY+vCJkQtKG
kEnRe89fPyca3UBjgAF6lrMrVFZmpSLI9z5z77kA4+eSKOFMdkqeYGHT/Zpl1vNYsWzJzV95yXUX
RO3voFv3AbQzP96wV3nz7Zi0b6LXoBiyzxEOWB8iMPA8KlZlOiIQVqH4gJnKgbdsilf2ma3OxTup
yctuaXveRdlc4BpvbED5YcTppV2yXW1Zg4M+1pcM6xFN/64p5YsgQW9rN8lvh8ZPWrRMU9quDgSE
NFA5qpJh80lG8EnbdoZNgUWykFsQjGALWCo5mT6+DYz9jRKwXtK0eELSDQg/pud0Y6lpSmDLq8uY
7Ug6y2xcBmIAqfOwkFagV/keTFNYsKeO1PmQVgHVQT0q6Y5LjEDZPoKYbID7tlwdCG7dyegShX+T
0gHyNVxrTYkkap8bpbyuwniR9eUmoNtelKj8UEglKEb9OW+HD1H8g2FIp/InrYTO9wcp/oqxyiRK
tZtFJNpIDcGKBjmD8p7XBq1dXJ2S5jSZnxFK0untYdmMKtVJS29u9tp6r6zKa8WVWWXIBpGAx8pZ
k8kVrDcFF6o5f/Wl6Wnd4sv5OeU3Tkvs8HXy3akuS96XDF1bVS/hLCVcF+Vn9ijwBkSX9w6LvYyi
plbIlpgfvodlDWXkNTal9kHaCiRNLO2E8TmbTZ01OYMDMmhFk1dpzA+xOh9Je6qZpCJBTnYQIQ7Y
Y10UcuJ5WVo3HdWfjoGntbDWNbM6lAbBF4G8iFETNoWFjrUh3ESrJF7hq44Mkaj6b9JjwnkbK6jJ
goNley+n+q6I0RaL2+Jrev1qZr03mO1N6k9yx2OQyNcx/YOD5274xOGmIkOV90gtnrB7pO5WmomN
QIVzfnxrY4n6Y0CtGDG36yKv0mafzf+bOnW7lNLpLBQp9N8+kpweeDtaVkHk2Sf9Np5K/Kyk6jxQ
smilSIUxa9Mf6GzLfq9op7Fc4G4Wyp8eba81cnlA7qiFktEgI0OJQh22voMs7qluF9OeyqsGc1U3
RSRKD8yEvtQHyKm3orI+l3XwNrJJ5U66DCvclvpXI22KsEtEW4la7wu04zK3LarM53F7rQApIhNz
5LrfEaLnktvFRqk2TyIpwVLXvQ3qFqbWetegnJMFfIKJeOCecGZAwlktHlpFdFM5wXhTh7IgI1Df
xsPSt7LTqBDpJ9DrkDRLH/OMnySZzEEsN16TJYdWF71GxWGCg8luO8kp6/El67fQEnKXRudl5SMX
5tLtsRpa2VYdp0o23Z7lra1PwyuIGGrdUcQOk21BBh/+IYd1Sbj86lO6gHkUfyhduw+94vzPcRKc
Y8jCHB5TFaS90jsTM9LKFWJZd3UpZx4sGDJ0c6E9GBHc2lheEVaR5EqkrbYrsthNh+i50Lf4CXA4
2v2+a167jSgw6BLljGVvXfLL8gD06xIce3WqStfCirRtokotHUQSAD3wdq5eWb4xFpT+LR8GVpj7
gqXqSZBp9SZFhsI8LP4aKbutU5oQi9nLIghn0wRBzpPDE9nUi+l3iJwcgEkTmbRbWJu0ffVEOIGR
CPfEpB3IKiP6FHTrKROFDmEtFbsk5xfQj5svz3m/K/IB1U5OrB4Znl5T13t0ezejU0Qb0ec5SWvm
1VX11JH67kzVb8p+vOgGBHhqo+AWyQUnK6svSWdHQrBR/ytpWx+aJFk6MsuJOaV0a5FcODNrfAi7
Qn8cDFwPeo/is2dY2qajdSTeAHUPLmKTiJQ9W+cXWSgSV9FRpEODYbdfucYif01yr/h1NbZhypjJ
nTFu2lsPVd2YOmVH/RM0WA7mhpjXFfqs3VuI7afebyqY6/p2YUu1S43u2ovWpaT8gwpqY8z6NbD+
zyoKIL2L3aiV/nSzOFabfjFQaxJjvDjArh25pHocJDwlXQ3VfsOCdVmqrQ9qlR53GPjaog3VUEOi
gL92iuxI2oojQuw/m05+nzvppjRyuPbGsW5bb1Cqy8KTTbjRX6uaH504hrNl/FVp5mKQ+ddNmp32
0Rfb+1Auf0zrLZ6lN0Xqn7tCfUFymuyjNfkRDP1L6/pP7LgfQLBvKUEQDhvVS5l0hdc9ENoxrwLk
8tVKKJmXYdfLxEUwBUvT35Im/pCAfHXNSML6OaHa0HpNt9cHdh408dZTSGDbuHeofvxaQFzcrgVT
heYsCAKg9e0qN0sSKsVnI8FojkWkt6k2XGqj1T2tKAoX0e1pY/V5NjJ0RNpqOqVZ+xtUcGA0bz1X
SF+UL/2jJUzH72QhW9GotoaDRl9cc8gCeRn2dRzfiyp5Jrn2HGn9uZER+cAhQ8XzO+HyVLh4naST
sJTlCdh1rutFp2hbZ7QnoisWWUBXfiuayR9ylbWAsX4phr5HHjUdDTP+SylzpDg7kCDwVInTrzXo
rcs3S9OPUJMsjXdzM3xRJ54WKChFe0VmuvneZSRbKCJKoaqx0K7DfTNkF+zIZ5oNT2kShdoGZOVx
kcjkTBcmRhJCaGhWY7eQt32hWkHXk++wSPtKUg7iPCIhGl81uRQwQhjYTAx/MlHgSLML+h/dteJo
lJK2xUmV62tIxC7CXOZDoyLftywmFlNlvCH1tNmN3c3DLhl1SinjCwBrWJr9fky5CYdmN5J0TO2O
N88a89ZewXDElKgrgp8npVHOuFCcQRHeGFZOmOaalhuXIa+dULYShtGMR6NeE0rRZYcWtqdrzYYB
K100Hq1W/lG56wZhc6WZ0g9tNbM0INFnMjaWmE58kXaJgrZ7Nh7FiaAk+mxvjblcgVcXsTtr+nzN
+gltpdg9K22T8Q/K+j408n5u4CssjKftYSKRA1b7d6trnrX8ZovqouB9SdLlPKXKv7pSB07MuT3H
SiM0jqZ262sc6XPOQKpk0AQahxIDVjK4Sp6n2DcyQE0ZfrNbG1UH/tqDk4n9M5nfPAm8JN4wC0QY
KOjB6sGbQFdrE5+gojeXgm9esNBc1u0pEVM/L/U6EAcT+DMhya46PD5zTI3m3KL57D0SOd4iVHWm
ylhmxCVzBOyfnCfiExyJFlnJ1vemMHdds6p+hYDO1ZpZ3et9fevGPD2SWoYGO638GexZUA7LfnvQ
/fPFWKChZ/kLPpEOCwLmA3R/OTL23FxcRkFgG5afsu49TWqGp2xcfeMxpagMlU4knFH8R9PkS6UY
+wD38taDbt04wxTrmIXj/G7ia7UzegHO649xhescz9Qvg14GHbs+UpUHcou1fnldy3T9Isog/ssr
hp0jBk4hTNv4R5GHNIgbYtBHfBKokB5Jum26L7Cq5YK+n4o3hFmEWESYxSdi4EbteTQe0OglzA1d
DyZlB0b7TyGk186RuYERvy515SvZ5k8RwD4bW+gpGZu7oIi7UuhuMy+xPbXJrRenyI4j7W9IuuBR
oyj67EXiMckOgoQdR1cRWfeB1BUvJlEvhPNIMMIsdbxZ1bS6ZaucjHH+leeWW7Std7icDymeCDZj
0S1T21MrS4G4MJpaJ/7tNPDoF4/PJSnSW1eKp9KwFl+MJ9UWWiW9F9FHny1HeSCr/NbqVVhv3S6K
9PjCYErXHirqIkCeoNmG0UqfW7/2DlbuCg9A5jZtcSY66pRG343yvCL0cCbtjAj4HSNjp73LjOUY
6S0bvkXM0ylqxo1bCYGU4ApV5KltP1GKbO/MPPYkJ4SYPzeH9ereeHgVColeQGqfcbbTv6XahyCW
qGVyFuY6BTpTetvMzRs2YjJ59M910QbubcvTO9JtpAEQ+5y1h0x76WPD1TjLBq7YkVlCFacH+HV7
kwAsJOVA3sUsjMXVESj2CK5hiiCrO3SaISHmRGpMK950E+EMmniNnI9ZwIuTcNk0Ainb1fDRg7Jn
KA3Lz2xkT+fiWbWFYA8cYX3mqsbGcUS2Bc4H9G3vlSr9CUb893irUH86YtUClBTfh4IDeKq2W1Px
8yrFfq7crtoxB933BuKgBEOuBtl/CibrnvPsLJF4Hcv6kyQFkhymyJObYmcNHMfz8Fw/jgrhpdah
+2+aM/PBZ3gMpkkNyPTgcLaCavlZpOKzt4CORe86Q4lxwoRq/svocASGnw+XTLlhbVnFQDfGfb4M
flJ61Yjq+TlZ/snlV2G+r8VkR8kvR/bB6iZPGnFmsehPX5loiGUaNIzaReDqzBTOWF39vqdlkKSz
ilo6x8vKgdEfyvivIaIpl8pTFy3sesWAiCs7WjGxES7uEvJGwaY5YO/sqMlMX0juhp77NLl8gGq8
l5PPRCaNpyh3wvQEKbR2cn0MyWoJU3w+raY/adWzqXwVI3SWh4ullm9lQUPfEcU9yhNC1S6/9Gl+
iOjZUGQrnqQX7qJ0brUxoSbg4qpv8zf4919cebGNSPSpwBCStfFVm8z9xonXVumuMBG9MtKq9p0o
3xuSEfT23k7nii1INL9JSuo38d/CLgEcXiffqxmTg8bO8a1eFz7c3lH1rXzC3iliea92wnLLJ1YR
S68HOtHHQAH2ajodERwwEI7dSXlPt2GXNvNLIX8W82pnk3GbejXIULfrC3yWCHvTh5qaYdVMGAks
43XUsPxRPx/VPA0InjjUwyWyxvqFYGXmTULYEkwk1QtdouUa0XOaRQfgP05F9oIir36mYWLLZ1IF
ZC590xkqMC0G9JCIS/A2qy/VuNmmLJMdlHrx8DnKe6yJ1rATxoTee8DAjphA3LPjkbojfRSgr7I5
bXhCsT5FyT43d32KWSPeP/TxSeYhOjRTr6reiu1CnJGviZ8CV3iGu2O/xEaYUT8kSL6n7DSnXiGu
XCARz87eahS89JiR2tYteGQebaEq1GG6/UbK4lrZci0IvmqXu4mOKsatMRX9iflyPT/GzttZ0mgh
ZwVDYfwE7M0rJCXIsAaq6blrT1rOBgs3kZOplElM1lJzcuGN7oxWu2AptaI7xz85FhUimINWHbTi
pFN8CmE9MCrylVQiA+bfUr0p/V2OvFTm/muMW0sqE/fQKUoZh8hFWEy6L2x5gpj8rZMynJIsOiag
Bq0qe+ZGgoES4p9zzII0iO7cyTy3cdBa84eSXbf+YUK2Ga8Q8NUcqyow0xE3yW5QOFhSzijZV63N
VRc82Jv5jDw5tnEXoQMgZsti/WFqtmQZB0EWWnwPJStAtTwRu8Rq3TLu6zoT77EB4qD9onzycow2
CL2I2JDch40aBrhdtGRuZKTVeKYSGeHKQiODD2JPiSlz4I3saxIuH3wOrWiWO3Xtac+KYyMxsi3G
Y78NdVgJzWVIoq9Zrz8VgfZ2GO8agW/3bCqqPZonikJIEqfV6j7y5X0TYamJff9TF+mxK2EJjBjA
9BFHV+OZiYsKwC+FSx5hlWREbq1r0BkCx7FuNysUEX7o9VMsbmm/OqrQeGNbp68q7sXVUI9rG5X+
0geLvKb2ytb2MfR9yVlFtFuveSW2+nJksdbwX65f+DhK622V3trsrCDGp0i3N6ElECeyV6XwI/lY
KtOT1P/MxJSldbeTzS9y2W8Zc1g5fYrEgb1MB5JiDWIgnZQKc17vkgLyvZdE7/J8qLRn5tznrlSo
wHGXyBrh3prIGKpvh2fwCdg+BuWDhFm3sD7MqTli3cdqxp6tjVLbaBG+sePKClz3q/Jbxd+gZgZ3
ZFJpIdu2k8hI/daozkwMFKZRzeLk6nScRP6S8JqcatbCUutz9K1d/kGOhO7nq/zEG4Z17yGl25IA
SyB2tw86bV4qgz1QP37ABHWSfPOVQrnGZYLcQk//RThf+0I+YXjf9ulSeUMeh22voC1dqpAkQwDU
Gc9ziwwF2QfDxdUIp0dQS6Xm7Hg74bsWrHO1sclFPH8ucss8mOkwvUyb+oXus2f5s9wk5kOLBctm
aMksigR7zeOBxRczf7K7Fqcb2Iosy9UiMfYLzJke9tvD2tnRVG6D02pfK6t2mFHwD/qSIQu8gHJn
WOupH8EjSkasuyCrF6aCSXsVtOi2jfQfo5a8WnKskKjEnCNBPsZb1cf4piTlWkp+ZCkJBfYFzAfP
loBNqkyVLyvZIMgl8UrTuaiXllPJNod1DmuCwDm7xDS60xpaPELWdsikeAjM2RL2ZTtKmqevce4b
DN9dtezCxlju8cK30c7q4qndfYaDIyTaFyxePweyaoOxfYvFjSZM9vsCO5W8XfSpJeum8GPcYV2f
7FBOHgdLPAM0tItMIM5KXpZ9tmE6Hi2cKHknusUmiIHFk/Rk6OtBItLItIsqjndVrhW+2BjkHUxZ
UdzlsVEzT2ZOEvS9KicuifXGSKOkyAKnSvyS5hg1bAPrETuthP+vm61ZgFLW6xtl2AuK9iCI1sph
VPmZiI1YmdIOOW6lyEw1P4qaOiBL84Z6qbrVsJAwgEXGpYmh7ihVNni5nsqvRt+c8rlUPJrN2oEx
0NlSQ3czQdZ1y5phBYbk4bll7uIx05eeZsIGSaIjEC5UNhLmsHqVG6oJOV2v7QS7yFYlWCmNTHf8
YCrbpSI951HzM5qjlJ+rCESYU8S18gFApf2bHmPeWIZz0szMmoq87f7wfAMmi7fxH+8g7IBIGS9b
3RmeQgCbR9AT6+BGaE8lvw8twzrRWG0CfwT7GJXkZMlaPJaZv1ODJAr7kPzU6cbbZDEkUxvseog3
/GSslA+W7qym8cZfRnkTPJTznB7VLLkiOT2+tqXWe5wnlLrFMH/CEf+Hq1sdwkqftWOLYPqri1l7
xyge/lHH4v9aW4p7ERloAmsVu1JJkCqulr2mJyPVB2aZWVSroy4wdqqjkO8CbjUdx75qu3/DJDUX
zUroHVlIcusuhtNwQTHtITKS6m4Wd2SzwXTo5/EsFav2PlXEQTtS31t/Yroota2KwhTIRecz+Jg1
L81qsnzoaYImgePuREnbGw+GR0cnXKzFv0418udxiJrbBAeAFcpWu+m8fQ4EK/piuRX/LDzfHWYy
RA6eODUKd3JaZdceDxDMHAo4iRUSXzLQJ2UiW4ryQiakepY/JBKoLq0YEQ9Ea7NriCs7yfPWBnKn
yeeSFoI6p6GuqrlgZFfJJAkEHlQQRuDAykRYzjrvtVQfs8xiQDgnZtC0S+qpOOz53jpWKpCX9KAS
T7mJso1HUTV/G22CJZMIYufq6FsuYl1Z30UnSEG2CbDDmk47RehbfZEqYc+MmlKK+/RCSNdyNx4E
I7mT9aeegD9fLybMQXqj6YeuU6yzmSuGOzUDWhiFxkKxhAdxqZ2BmET69F3MpHMF4PvoXCJ8k53S
VeK+603uTzmWbtIAuoUSzai9yGKhSw+2unUq1MzmctycsTL0J0QhasdYGHjvyAjYo9WcnnJ94ecD
081eWjJm3xqH5KSB/OL3wLjgVaaby+UBp3usxZh4xbsZRVvnt2W6hGpZmJ/ER8eTI+bl1rrcYsIN
D2/pGobwK0blwqABCkyJfdouK9ZOIKElL0VOVTGkiKyzFTM36UBmuENmmHwtqbaTeu0JdE3JrVmR
eRc1OQGeeLFpFmtDuqtkFjwx4rE6lEVNgXUURCyZvBHaZJ15v5MjI/EEkuok3lm5PjLdYAKeaZNr
qJprokl0lTUjF6yJ12DBN3gA5DJ59YxoKDZ0I0Q8O9wiRJBXvGl/rWyU54xyEtnHDKsMy/EMLiU2
T02dAkJu1iDJK0ciW88fsZiCWdiYEzeyjPm0id/n3FD32azd57pqL6QtL0+yjLSSgCvF48eS+ayj
KGSMNBzaPJLeH0ehr1l0Utjh19dZnPgSeCZucS5rwdo1/N4l5SlSO3GnqvX6oo86cxdsclSFyGhS
JhRXEafilVlVI7B8X9PZNsXJ0t0E1hEBvIKqNW4xlK8Ju4TInLFrFuV8iPJ12AMjaXkjSIOAMWL+
U9OMPY1mDn7dsPflHWKt0tLz2PiB1l8gASuxMPN3PbIz780msDaSaO0hZyBTLFt1NuqHRTjrKfKH
vFR3SZeLob7IPMKzEqwW2pneMneGUTPzN43WqcV2DzqzxPCswkMQMtWX2mU9KWu/esJQ8I5lXeU+
sOK3Jar0k4x+9LJO2kI+SJu/mXXGzAm4mzoiVFjGMxgM5kxRKkbUO1P+tAyYhR5RrPYgJ7cVN/dl
5bsdbYoTxWOhZIRFsrylmVlcNd0aj5jyo3strCIzt/wdi6LolA/H97YsddjVpW9N6uxLU9e4EVXj
q6WN75Ysml4zP8aj9VqMbyY2VsOuyatc7FYfGChtBoi7rgVNoi25fMoyFNpxTPwj5Q+bpGJl56Ky
qiRnS75gLUGYRcTXY5d8WPJZOfetDso03z6Z9TCiIRrwO4oU0VGLBfXFrIPfgnHlLU1Hri/cWjhN
vI2y1ywQQFpBjNgXE6jCwMRIPWMuKpeCYeDSoBCp8r7x15E8XuZ5hMtJNDFb9CnHuaRyYOvIhqxm
idy4hrEnVXx1kYy0QCktDQRd+lBgtMtMCFOM6mRoy+hfBUfquDL4a1HXuJsioOWBpiVajwRMcRb3
PKAwHeTZ+C5zC3Ema8kLMg4AUE1nBAXmWfY8kiycRRm2KqFyYYQwlzlMvOg7ERoQmBe4DAzIhujC
00Z3nvZtgdopSm8D0kZKTHOqvayR03Cg/rD535r3ouj6sEVbt9pm+iCQ4TEzJrfv5US3GQwuFzkf
BwZH6NjOhlhIT91cLbtMjjIkn+O4AZHss3tDj4Dqq01lt8GD+TeXbXpRi02HPTIxnc6TpWd2YS17
9K/sdMiiK1LqY4gUMKSa9ilX14i0EIOProb0QXyd0P6uQ7395URF7K1NXHPPiAV2Bcr02MEu8Sca
DO1Cptbky4yh9jJ4Glh0lpZchbWqPNCNw2EeGZQTTiWF2zL1H0O8xS7YNKpppWhu1timJyZZtVfO
uEiTZPko6B94E2vCKXCGoW0ao2X7K/KsPFlRNPl1sUG8kAFl0vAZojOKaP+2eum8laTmG5YE1LFF
sm5ut7XoWMvZ7C4LPqcly0swWfmw04nJ22MDAWszL9Wp7ZvKTbN1vSw1gp4uNW4RG0p/MZTsIzHz
Vkfzug2HURhr2Fg6tPtk+2xRg7/0g4VAKyMbsTCW4U3seahsAic7xnSDccCuhERxvip6zNCwR44A
vuVctJkSPGLvL4uIvx6kimG9dvrYkOVdzMFUSq0n1GN/BYfExbBMBbeQUXKSDhugws6sEDBtqwlg
G9kV74xwTBRJ/e4IJTgligztJY5bFu0VwzyT5ZAdxdt83bIMcshEfjgSHz3DL25wRORaJt05TL5H
9oo7FsMkIjNg8OZZWP0qXbJTtGa8IxFMVAXEzDZ/6dZqXc34VEQsP5KDpT1FZVLu487qf9tF5XaK
jiRyB0y0bUMfKAG6iFhRCC82BemhjZlWqiNQhOWgTegOuwGUn4qotjyo5Cu6Q2dptJPRtvDSY/nt
2AQxbaBA0X7YSqgf3BxRgFqxSFmXGNoPSefR2wjgHsZRZrE/Z0m/QC0TBQr7DBBBI6mqW0Ams0UV
7w1kwaCUujCGJiQyBBwdc5PiJ1PZm4ZwGKOK+V5Hem5Rd9uuAI8wpDGzmP8IDF6bj1GLwRBuR0gi
RLfzKwow60Jmlq+t//5D9P7/ZAT4H5ha/mdegf+PrC8PnvL/3RwQpN/dVzF8df/d+/L4Lf/pfdH+
l0JEjmkZKnYuRTIe5pP/9L7wSzoRPjgE9P/S+v+XQ4AsMhT7j8wVgkcwgpl4s/7TIfD4JewymEgl
DVeThEP7/yFWjM4Qs8F/c0k9AoRQtWLOIZdRw7X8f+bpIXkEjdIg12Lvudt2zUt5k96JQ0S/hq4N
OKT3m+/LfeJsR4kEe7sO5iAPjYN1WP9px+l32DVP/bl6KXbCpfjNfuH5hsXLxsDhZ34b2GN/gclw
qt2KnQ0FgNPs4lD1rMO2m34TVuSyzRZxX7jtFfrRV/Kk/qVhfdKOMgMKyA4hUxD5rXsZjv1e8HvP
ugxu4WM/dopd/iZfmyM7r2u2Q1BxY7+CY2712utDqDW65kvpkY0SO5ZfXerr/DozgiHG5bodzWA5
oqbbtTfhovzIe/Tb/hwMRz3Iz5oPNtcdQjYNe8NnY/GXPdV7/pZn5WCE0Vt5wz1g/Zh/cF9i001A
nYajjjeIagY4sWvu2z35XtZgdxfL10LxNV4u7R4W0TcUsX3JHxufk6d1TzLrGx/hkZ/hj+mwH+02
O90jXPO0Q3UxbMMGNfUcvci7OuAv6PTOS+kYHk7vo7hXjolLu+EnZ/Ml2lc+udmO6kI6CuZ/WMI7
5njvWljvJd/yBQ+a4Sm6PtpxFI6fRpgHKjM8d7kmlDTIcH2aJbK4B5LG3Vz0Kv775NSCFf0upIMC
VOig7UaHkb2/HBCWNstxnR1WcR/D81q5iLyIYCFD/IiK/toc2gAzarZrQ82FoMjPRR47H0u2S3aG
X4Z1EB+gEL/0n8K5PJlP/B/ulo/mQfSSnUj1wceeB2nAcXlTGNPZ2S85v8I9P0yXOTD/1hPn9HS3
buxN7spheO4upm6j26W6U8XQ4i+KCSAUz8gvPdFtgtGR/PHL3K/7oXIginrlQboIzzyfk5Mm1SUt
Q8OX7PrE73dTh0bE1w8AMkTmHnYaFG7zgeLIbq+Q6Jhckrt75kMr0f+4S4jrnrmU9LJEflL5Am19
6gCu8gmALu3yGy6x2wZMh0HWnp5Kx1ad+pb5YKx9iutff3jhktTf5Aq1xWk2+Zg+a09LbFAqDmml
nuwJzmTwt2g/y9N2qHw0Kdyq7Mf5I34zHiPsarvFYCx00VkR5KRVEylgk6Qi6e+PVsQa/gQZxbL1
V0QHjd5QcwgQXJTTYD/99L7hLItXHMCiOXYEZVB0lNfpuj5rr9gToP025YF/p1HJgBwunP5ndJFb
vBaeKTmU/N4GbYYtHc9icSxR3lPjASSqNLuf7NlCp8fCMxR/FrV3mGF7ohcR5m2vX6RN3yuR/fs+
9lpXAvG4j37ql/FpYbxTeTpxH8u+3VVebnwV+/SivbR/qayHq/EcnQ3OJQzce3ZOweAr4j/ttfXk
3u0v43PjoomSgC9cphOB3gBOTtobnZOTOqh4FlhePMbkpj1CzdjCFmrD1smFh2izplKSHVngM9CQ
/KRvLypQvilQXro9r7Ctv4qooVis1teJJnpgTAnLkS7yVD+pvywedG9hJenI+5a2atkZxan4Sp+F
nR5Ysg/gqA2WP+Cpjth69xrHlB1ldn4VPF7qXQK0C1mn8sXnK773nSurdyiB9Cb/mu4ueDmSkKBZ
ETojZwpVGGHmSSm86nsW7FTHZURQOlieA3Tg/mOBqIt+9kYh7sYSOOKDQlr95pEuwROBMgKxXS7d
1xL6c/1JmYqolmS8IvqJUph1voKmMiyTJyq2YdrLXv7Gplz6UIGYnarXttyV9/GebprN7tIMm9lB
xzsH4qkzdefT0AODkvgtT3xdfxtYrIp3pNt1OCc2iwc0XAjhxcrd3kfYgBsB6k6+W60vPuv1GR+F
Gc7P87PxxjPlVDzd5+EmTmQIIsC0u/1wzd1nYydpDsrXipm3v86/iXmMrSud+nzv7+KVXcvki8x2
BJ/SPRgFJ1RGt3oVnsxbH/5a7FbtkmGyzXRWUL+MExpfZ3xvL4SL2z1x9vNJim+oMC4js1jNrj6N
8XUs6aNaI5BRRNRIc5cflBEBlRzCvV3qAr110xs6LU9numaccHfyIL/w57wXTnJNDA2Ak/8gQbtC
su+8Eci7ddK/4XfbqZt5E5r7ZMe5YccD/K27kuKpCFqdLTiLndWmSTJPc6m6nG9li1bQFd4KlmIf
lgr+C63BKX0Xq3fpglFLindQH8b42P8p6Kra5kfrXq2Llh/GfWkdVTFwWw+I2UUDtLo4r5PnzT9l
7+kZGhuHvqG11XvMhPckAZhuGqRgHJTeQ6XtcLg7PPaLwcGa8wvX0R8yIiWmnC4xFZ+4sdgU//Qm
FXP1pqaqr+flHYrgfKpGN3+O0PWxtpm8KhBYG+8Bl7rN/6buzJrjNro0/Vcm5h6OBJBIABPRN7Vy
JyVRoqQbhCRT2Pcdv34e0O7vY4HVVU3P3LQvbEco7KxM5HrOe553Xf50PlIuETEUzS257Boe3k/+
1twmV+ONd2+t0035s1/B6FqRMV4Va7VNoIutqEbSLopLxekivweX7c+Cx/F1+9N86C/ktSVXfcfr
fxU/5DcOyq+vvfWgX6hNuzF2s54IFPbOHvb8SyBX4qKC4knOCP4bV3jmahGS3VvZ/YXlUAeDivYy
Cq+8adPmFw2BLGPt/9leehW6lDWVhVl65QG7H3a5vb8KrphkzObuFoXHjGy7CDc/nAsu6Hq+U86u
V1de8yBQMvc45W3+FNVayL9q/P9/X9r/B13HQXmcuo/f/vjzh/+j/nV4IX/5j/66kVuCinPcM5EA
CZAZpg6E4K8LuTT/0B1uwzbVEdSDc23/V8WupmPmi9Pi7GpPJTv06H8Xo5MQ+AOYEXgaTHzmAnLj
XTW7c0Huv4vRHcp+XdeYf8JMV6RqmIZeozacwmsdPcAfrQuS4XJycnIOfpNtXg3Kw1//v9fmvofs
B6wpIXC5pBFhP2A/RJ8XrczQrqHm4d1Z5XUgys8dlWKtNWxzFw1NJclQn25w2S2awngTc9TZoAWE
yEwyeWVbNZjp6EU+1YBEKcR9MBbe3rU5uN7ZiqEbPLF4xIDP4FGzQFpEsZ/2YwQxqBQBIgVRG3tZ
m/LhdCvzJ3j9iaRBxoW3Gc86HLqFPtdcv+pLpKFL0CsUk3E6SDhynKepv4tleBM69eMQRb/aITnn
EnmIeuGLGQa2b8xcUjXgXuSikHucfL/pa+7okkseDDjV7OwCvaCFg/1NLuzizAw5fBbO7c28LFoy
BeFZY14MrztpjyOVgapsKK6zv9pebhO6GHlh+HFzpqU3U8OYnWDAkAB7AY5kL3rm4UVkRGT11xRd
DVfjhKrZKNr32Yq99IeB02kLFAi5lcW66pAIqRDe6joogzK+itBbaEzGsh7OdOfN0jJMC+KYIfCI
RBOxnOmRnDUG5Kc5I7k7tH0cg9nPIWt7obkDLGr8JuqbXpyekke+Fn5T0GksyiQE5IHDryVsT4Gx
T9p1Y0iuzjIbdpWU2i4rC/edawyWGgsM2KEFuI0AxGL2C9dSbU8txDrqoTTmuUPFwkzDOd2hxXRn
8rFDMddBJDgEQPTFSi5LtLauMc0C9yK+oJoWMDTPi6fUI4n57qbwgiP+YSsqMQDhHI6dNYmsGIYi
WYsWFG3gWnwvl5rlgjAaIvzkzKc60jPCLJZiHrKsgLgdNkdaG4VRq1NYohT3fQH3P0S1hGquS0AN
rVuZgHM83cXFEmM0DQX+QeiGY8DEkYvd18xUVANijdd2r7TLQrqU6ln1uzuGIzWTXjKI4KKWnyzQ
/bK2akpw7KGvL31BggsBdYScqCT10iN9fH+n5o2JCBYxMo7mw4GUzrzdp5SNsdxDEo5Fsk1cX/sH
vXLmRkB5mEz6Bc0rM5NwRDQWrYeYBJGXacmGEg1ewtDMUHHH7+PROfOn4gRjKvK9rPnCcdgrW2ot
qW4m/gQdYM2mGSMRRBv13rHjE83BPiXme4CzaMWFj02EWOEpWxDwaTpem3Fb57vTrSx2JfrCXOOq
gYcZmhDA4od9odS2pnAKLrVTBZRU8q/b2qdOtjFN70yHjjUFNMtwuaSByxTLpqh5sSfMBQC+Qy0J
Wjl8qnUkE1SXRHCL/hXgPXJ3OtYUI0dQltUEsmixgNupa5NicpM1yvbHgpTQdTcDoYsRX5HTLb1d
tpTu6FTdcJow95a3NE9QPAgEOeVk9Clw7hTvWKw+7X/QIXZ1i/MDY3S6dfiZAjO3+4bapbVCTHCL
vmrS74y29Pw7LCnOIU2P9cmdj3kOeilZWIeN9VFWOlRrp0SLKG1kdXW3Ivedy3eP3MyENZGX4Zf7
At95fXtJNdFbI0t03VdFtaUWEyeOxD4zvY905S+aIRF005TW4owKOx2lE7UBa63NYGhjM3PvN2V/
e7orR6bbQSuLr2MUpIYy0tOg/vvgwikSE51q2W4T8sOf3tuU5PqAlaSQDjNOzkC1Vxdbi4ogBFb4
NuLeQLKeozDeoLSInhKnPQf3fNstqcARMbN1Uu9QwQ7bcuM4Nnos69aOFUnIJnZ20/Q+7hdsV2f2
hrffSSqOXBNEsMulZZnh6D1Dy8ecpnL2VQrFRw31of4+uuW8cZNAMdm3QerxhjMXsyGL0A04mR2v
A1Ry3a3R5vnXxIe9fd05FG0hbtcS58wMnBfLq5cIbfL8QBjDdYJ0ETvF4SD2PKuMPideSXGvufJi
JFlabFmbpDa4qptUi56eIAur+rmTANxgXCugbZBujUWDFIC4epCXOA20rldTXlO4/l65BdG9xsVJ
QeuVG+/RPbZEeCkYGrdjVIhvRl3UXxsMK9Tai1p89YrM8OqVcoP2XrYuJYK6iodkL0GnaACONHU9
SdM/Y9/5dspZvDMgyvLohYolFj++imrf102Oo35KqapNsEQiz19O3k9gQTACTo/VsdYUr2u4YGx3
DNnht6mrpBiqgnteH9nNuEtjy/hcyRLsAZpaKzjT2pGZoIMNA3XoWrD0ltcGwwujsE05/6Q544xk
oKItNSIxUjXTwuQyMGFnne7gfKQuJp8OvlSgiDds5rx52EHhqynQYsxjahfX8VY9j5NI17EINmEJ
DEvK/tPpBo/1kdVrUzDlcB0jznKwPbVC1rVWchyGuO2sWp+k0RCSpMKYOqYu7cxcP/L9GExiRHDd
YA2a867yajM0k860NYySUMJJouZaUxePcPriy0iG5v3pnh1raz4OLZYPjurLtpzCqvoR2dHacuph
Sx2zdp3CwL9K0nranm7qyFcDuT2/gUHTcllf7LtZgNmS44Hon9yi2JSQaj8bTi22OVj6LY/HaAty
2T9zhr39cg7xNEXIhAU4r73Dscwdo50IDbMWVF3f1lPqbS3R65cunq0rctxy995OzlbsXNrnJzGe
z4uVTl2JXwYOV7S2H0gYdnlI+DWs2pskQF4V4bkFoqC0NqdbffsVyaILcLUGUjhbLCm5gJNlbre0
WvVTsp9KDrIyLtN10hC6P92Uw4Adrj32L0iakisOXsvLATUj10Y5C6UjMrKWAvRRpg+lW4GDN7Np
rmqKk09xjbnUKhzb9hwI/O0cItDAfBV0do4PLS7bSchZiLA4W0M5bm7zhCRSiU8kmvKpj+40K4ke
PSu1zt3x35zj4JyFcgAVsNERfVt81bgrxzHLI047N3UvB8eHKWYG50zLj7XCHipN3nuGAMB7OFcn
vJdGgX8onASUoXYMyNn1nb+xmr+G/+M/5/+dRwQhLxbCPIIQlTlLD1tpmqHqdIu7o15RPjhfyFYY
cPK5gn46sxjeTMu5KaIpvBWVOwOxD5tKJlTOqQX5kWpUdWGoZthIMZKIjbRhf3paHhk7mrI4heRM
vl7SJlM9dOzQGFBmFppNgo3dZuNVCSav/6Adg/AQ059o1/Ia0htYGOEhwMOo7klACi9IvitHa8cz
K/rNRJ+HjtAJFx92ZW5Zh0Pna0NVW74FNLM0wmJVO16HVUnhVmsoLNrlkGtGvWuMsfgn/WPfA9CM
3y1w+sN2YzOyIpVhRVNZeIJV1Cz/sGKTSuR/MIzch+ZHH24P7jxzXh1xPtS+ylY9Mg5ltjgqFSEl
KhrhsDPT4iX0c7BdMY4mNiAwfvFot9/0x47zvMWmEGwYihkSpIH/iH0mmVMrucyFeVGEBG+yHlPW
0mn3Nl4uZxbBsZn56hcsnTTcZKjtVumzkZRGWtlpVfbUyul9LvRMk8OOLpnaqg6HsWZxrTtzGG5T
1/lspnl3JiR1vC/z9mErJqexmJVoWyet9+a7FjVY1c4RMwIv1Vxx5rMdm/0EH5TkbkeccnnIZFXY
xW1ppGsrQthEYZf+kUIqSm1NbnwS40fElXoAu+r9s5LoL9kbm9sesebDWTlSTeyKnGZx9c4Ah03R
9JT4rfnhdDPHtkVsSHgYEaTXwbsfNqMguxKx5H5HYSYVfjlsitFuCLPI3vTO+T+8/WQsZji87hw7
Z5IsDhWg9fAZYKGQ+QY0O+UBeWUzhL/z7hVNO1wiecSbxM/fvODNQm9lzoZlTg7Um7qT/t4aqvDM
fe7t2PFyV3Bg2RMNQa7tcOxs6gULfMw7ZgLlihEkhw0mRDCdZlvp059pnsyHWwdXKoPZR+6QKKJc
jBz+oZ2meEquA/h+uyhHQlNUY3ofUAZzEWdwx063p8+//aBBxNY4aIAB53FDiG+x96KFtEZDa2fL
WSOO7osEC9ofCS9jjF1Mt2o+BBbFP2iHUIrHhZ0YX3Bjae1L7gxa8en0j3kzzrCguaeTyiRUQhpk
Mc5VZkRBkSPQiO1S24U2TpuCYMaHwERfc7oppsmi4w7LbTaTIfHNuSqXl2avzDIPx0sbrTFmg+ma
6q0OkvAoZf01MwtBiQIQ1BKl4wSD1OvXvHynCYPxwGn2MARy6CCEYR/LeIjDH9FYU5kS4lheoxDP
rTuwwvZHiBfKAv2A1Bl4ea8P27Gyza8yihsFpxC+MAA1UwGqqobS/6xxPr1kR8K+If45cd0zt0Yj
OyCgcsiNufpRZeKljNdo+zsKnYvqo+cOErVd0w4eYk2RuBdAcyWqMj+KwYtIF1ZhSsGR61CWISYc
YIEa5SP+KKtQtwvzp2eM+NavR1ii2Qc82bW5FMfX9AQRIJV9ROBcOK7pdR77TIK2ARuG+gngqHlb
wzZAFjqpOmi3pTlq9k3axZ6fbF0Xh+aQ+iErm/y1E01t9OeAoe1whX448WCcmePwy8TIMiTCF5Q9
JJJs6Cjo9+t+CDeZmNLoyRxwp6G8Ixw99RGPYNe9rLwqsx7ytnftXTkqs75s+MDGuhlzV9+qQmIe
vPJlZgabPnejci/HVrl38ZSMLmaR3VBgQlyW430/VYn2WcNjqr72uqbqHp0xN62NHuriqvMDJH3a
ME3ZM7zb8RkLWM24MdseGaQThAqnPWq+plsl44hy8yrr20tqeLyKylc3U18jFSDZYhtUztr2Pf9P
yaUK793JBzkCWVhm/rUJUin0qZnLgvAJzq2HEpNNOV91EuDRr2w0yeavTN0Lou+sttiDcmZl3ifq
/B11pVuFY+/q2BiMb+mgh9HWzLJK/cCMDhNwKm7DFFvmsTHgn8VZjTd5HFSD+OgHDW44UqtqdZ/F
RtlvKeET9KfP3N8VkIbnKk8wNBS2Sn10ZCJIuBAWNry+2PbkjkIlmC08SCm1wktoeDQxhddxSZJW
ujGoxqqey9AT30wzoDgU3ASiuskoGg6CMswofY6z/kaMKo1XhPPE9FSBgmnQ6YUYdVKWgZILcLei
iK+Kw69GZaBM1escaVNteW25aQkyAtYM/NzfJjITzO0ptk1UhIP5S+9SimSxeYTz55IeC+ZC9chh
HubRfY1L4S+K18Fh5N04Yc8ca8MjzvBOdWmJtoftBN0eX1NZ5xJGaGapTYrpuLXLCmE8+xE2hxuH
KrFuP/EQR/KpT0O/8/q4+Wbj6CFv/dGh4XFSKlgjAcH9MvO1Md9Wca4/Fr2E45nL3O2v7MLizVUF
OPRdOUB5x53sM/9Xn/NM2RqpgQY501Xz3Z4gxX4OuQy3OIlr/SyxUtyCCACXn2qsE8dbO6bsF4R4
MATEXqfGtSBplnZ8V+TCq3eZFVuo6UCZCYr5u9SDPuoBKfaBCtRXUQnRGaxVZD5OsTYFT1OoMj5G
FEXjXJlLZj1qdPmZjT94KtzB+8jebcTbDK+H6LOG7TbbjVOK6aJnz/xdCdnAJ0grCkyUG31zuzpM
MfODs4zYtoQMxx3c0zaijdNnYXj654ASO4zeW8xfV/jNd/hyuszYdT94ufre5V0oAESlev2UFqP4
KCqtudcnneARUHs5XbMPZffdZLUI8tPCzS8s+AkTFHG9/FQ0XZys81Rzfnej5+aXYzO05d6NWiO8
KQJdfNMCYfn7YowSzBPbzn82e10vVphRuv1liiM79alZVMB048bo7PSwjKIbP+td/Ur2wnoCLFSr
ldZK42skeLA73PcDyrekOzjh1egL51ofRzjsRRtAQwT7H2tbB9RwvlZe0HdrFxig6ld9XpsPqacF
EOPKOu1WIp6ks02dvm9/eqTzy9s6zW2U2G3QmVv2EptaVDsdAYJq0fQhmQipfa9ELb47CvbXZ8RO
sY7RuabkxSgDtvzSt0Bnuq3ezJreWEPdZ2WdsQMtV4C6GL1J6YDYwxHHZbwt/a+JPsQ/i640nlSS
O95O6lqKDAIvVfaGkDOg2g5t35XEY0y//AiQrk4fk9is3CcfQwR/bycs19WQ8xRZpblpfDSNCaCm
EXkyutahNMCpCqoUHaDovRk7bWGvVDkx9rUUZEfZvZ91RfKkssQ09rELG+jG9hGMfQ6aghhvXxSc
khhUJ+kmJk3oMBEj6DjwEhHeNl2kiX01Msu/aUkbIMxvuvZKamCkYDbz8bauE4p6iyAn9uC05GN8
kYEmzX9XZPtH3kxd+qMPbPu5dJVT/aLyUkf61CEl2FJiHYPZBkHCJaFIlfWFbSMxKwy/E+F+YLeq
64scf4jhqmCNmutwbCK0z+3QiGFl+EmFZ3SpSrTSTisAbg6OGjehGJxqP+f5u49UWxbBp7TwGnmp
g0xiSqdOK9Ot02Fz+uiIKXcp7QAXyiyZojC/rYK+j6/qonKTC9/HnXvdTdTpAkvhPVM9ZVoTASB1
G5DHaKEnU+++Ny5Z/R+QqGv/IyXLaf3LHBwKW63QCyyYbz5FwDkWv6teuI1FbfsM1MgifZwuR9Vp
lGjnbMt7Kl/jGMWAchjhGT0cll+4GeEiC+Ur6+yLQcEje5TxKFDrpsQSn1Qb1/6ngZFu92OH0fh9
JadS35FeDLp95I9msHbMNnnqlSHHj1SPZtqG7kflT7KtoLPdeJTtpRUapbgUmjNR9Z+1APT00Tav
rDoc669FMBGTM/QIIrhFNv46EhOYjsyOCJ4PupuVa0CFOmwKPAq6i2rsDHOjOyHUhHqseragoueb
r2vZsDBXcDMy7XtKWWy/14PS73eaoIUbaeADveNdmei3sR5mSNGbIVWrEsybgbVFGKG99idjePBr
LTa+dMrU7sqqze2bjnRu86twRdffSX/MibbYsQQVGhjoR8BH9UazazS70B/sLIocqITS/aE1QtRf
bK+Hmy4V1c6IkymQtHB4h/IMBjfKpbaOPchjkByhHAhYomOvfcV7PeQoHdPx88tl+l2y2/9eIdx9
8Zx9aqrn5wbXnP8BVjmK99m/xBKbH82P//WcNSEYxB/p83/87+2v9sefefW6Fm7+D/6uhbOtP3Si
THPa13YsHeOb/5Teaq7xBxKe+cllGgTcXv7oP32g/lBkNmftKHkAXlhEKf4uhdMsfHRMXqKERxUa
nXcVwh1G1AnBIgjmV/HK5MnH/2x+ir2KhWlD3gYwaTRAZDliovjRbPp1lf7OLAls1r3EP6JNfszE
MPvGsdHkAxpoBhRi+PcOpbEPjGorhvHy1fAdCRMfvn7nX8UbGy3cbOZIutWYf/WrX5XkgwcrWXO3
rXCKdTcQc+/rxt3WgQn0HYvwM69A580woLabJcjzSBBEMBaZGm+SUYc5EaxzULfaCoqjld41Codi
NGpxYYJokAhe+0yz67USLVxZP840xDZgemDD1V22GnxYju00hqxYf8ZeidYCndqLWgN/HzRPvBB5
FmRxhHx/zp2CDRq4MGAXAK7N74LpCQKr9V1j//L3HhytYtM5Th99wohw0repYU3VCmwK9uFzTxTl
JC3YVirCrWCvegFuiRht6FyZ5fw1cezAM8GaDFgWNUEneCjJtAPc2ln7EPzLngBDRNJcaxO541rX
wiX0BfShwlRXZU5cEqidVVrsKln0RDiYXDv0HR0WU5SBhEi6vv1WSqX5sB3KANf2qKPaRTeoBQwK
W8GhiCVAmMwaQOsqsDWcyZRFN6sAHowAwphnzU4GhIPX0hunX45XwgshwV66V7FfWJi3p0QtVpGJ
vG5GH473tekAHVOkKqyVNKMChoKW5GrVOXbabP3K7TExCDTyzK2mWYoC/8T63E5lNWIH5Kgv0E4g
5fdJrzfQKovoDlcQSECnZ+9hRIHZi7Gbi6gXM1JTKCLZh7NXa6MwGdKR61nIq1TxEr9TSQnXJdd0
dmTAIsVlo0XU0KOVpeZedOw0Z37D2wmN1pfoNokjtNrkjQ9/Q234BWptpW/hG+G1kIQondZT5xjR
1WTjXMuJ3KcUQA6ihHFpO269Oz0IL4LYfweULMsmekUs04b3gIRbX9qQEhzT8EinqBKbWfMRQnH9
gFlSj8N7Wt20XZtdulzZd54euoj+QgcnDfxCbI939ZQEPvWljX0mqHYYjuQnocBHXYu5niEhvyzz
GraminAUkY75j5fcurJq75H1Vn+dgv9ljutoKyiEcUEjwsp74HDo/cFH192G+sYwh+x6DBFJJZhx
bc+M72HAbu7MbH7KRyZJQzpombArI9F4uDLomyKPnQe3c6yPZLzksy4htHLju4MR8JWtWWIb4tdr
4OnBmV16Mcfe/IJFR4l64hIzxPqmH/TftsyKTV5TWRpheJQrbDV7n4ByVI7ZGdnAYn29aXdxZs00
BBmGqU7wte1BhiqN56v8jsAdgnlTlMWu4Ob455ipkNe3yMeH00O/OJ1e2jdY5NSwI3tioR9+YC3T
IoBgmiACUfo7T6a4BgVW+2APdXJlj6b6ebq9RR7pr09tStT1c0IT0705Y/HqOAxzLfWMSYmNARRo
qzmBvalFYXwOEiVw68F3BT9790MHS/du0q3hmaCK/clKfApST/+Ut3ObxDsZLWoxJFcacx6aV79k
DiSUI5LAjQdIZqYrGR9lOcZnchSHGZiX/rJCkWXaDC9FM/MEeNVK7+S6mRedvomkiB5RWE1g7gb7
0QomdzXmzPCVHyTemej+275JLlTobFC+UObiLlptNXeMk4LpbBUN5yxOJ9sJjMWZPWienAfbIhFt
ixHCgQT/TTTIh33Lc98a+ZxiAzQm2A3pUO5z4iQ3qR4l305/rLfzVAoUL+58EJEAX2blJifgjuUA
+JuCjiJEt8+/aAPcsbjQ5DYv/OjmdHvHuoZ7I/Um8wlI4c5h1yA84vTQgevP4XTsZ676jLeNNpD8
gjNNvWTvXw0j2/IsASHfhj6di/Uy4xPYqipE7FMNDQB72vo6QNIVOYz8pzl6Jbx7ZcQgB52SguUe
quyFIWqYY6NfFuMN5qWi2TaQ7x+wQ/JAMReNkLc4ro1EXnuNM/ldI8Ov5WaNrgJNjj0Xni1uBK3f
SJtIhrENE2/YmISoN3ETARE3QcSebupFBHA4MrRFQR+VYNzo+dvhV8C+BQ8dkKHbVrXie48JJqZP
eC58rrKWDH49Zg5QFwo8zH04wEsCl+bIK92OemIdlAHC8OIZP2xUOLk/0ojDZSdjz8HbajDlY10n
vC1VXhtyM9kWJa8Y5yX65elOLGbSPF5cm6jGm6Xt81vgsA9x7A46ZszQo0fTucHVHTK0UY3XNpnZ
j6ebWuw1c1PsZtztCVdSe7hU0MO6quNKcTzLJtD3ky6nD9bk1Vwso6re6pnA466M2jM7nDF/8cVX
sjH4nQ9uzCu5iB32MG9JX5cFfMw0C+uPUYlbwRrNjbbTKy+ftk2ld8HatuVw2aC56PHNM3TiFF5A
WXNs1pkCYFXp1O0TrrsiCDfhatiG4d6q0hQP09oNsyu9NxLrevAprAEZ6+BhTmDGSSiAjzDUOz2M
i83zZRjJHVLFyP6J5m0xwzOHKj1i+GjpKr8B/FxAvB6m4Ewr8w6yHDVF+QH1puTlSdwdjppXpH1a
AKXbJg3OimC11J+5ipS/DRsnuMKTq9zFVj/dZK10H1sOpjNHxJH2XVbXLFacC/ecxc0j5dCt88hi
9/SzG8iN16SDrwK7vCuB7aatBK3v2F+kWfw6PbqLnXweXbx0JYsa8aKDqPCw32WmGWE2hyrTwuy2
8VTVl6KgfhqSbLglMGS/e5ydOY/OILOF6CTWD9tLZanImWBfGg9tdePmZvJJwgS7jHlGYxAbko50
URsSogeHYodSBWd2seWVhx7z9J9rJXg9oJ1Zil69MJShQSR4mwLt/GTbqVOtx35sYEq7DajoHEQb
UQil47qaxwqrOJHjRbRSZgenIVRWf2YLfzvBid3YTDmiAAzOUrhfBdzCtcqU27kMDMxb9hutQXKm
kZdu/XuCk37WacAg/ME/Lf5afGjbQm+LE43YijjyJiLEyvoFdBEusuPh77FL2dwfwgyaOuxYZKCb
OkamvO+RnP1WFPN9s3UYryu7HSaq+VPL5Tkv7Po6cCeAkWYU4gKqq5w0twym5KmO4ykFwuVE4aqK
3D7bT3XzN0Hrv3wPzS7Rr1btS6co++MrKqQML+img+uc63t5kWH5tCVCv6t9g3tsRK5Db1P1axqm
QazI42jfw3GA0UEOsN03eTS4OJGFAIinwljLMLM+SEeLP59eV4fnzJztJ8I0l+XMPw7xw2I/cTW+
9RhX9gb9HvTSxjGJyhPBga2mW1/e2ZbUHaGoZiLMZnNJWqyplurRGo03BcUczKQ3/HTTNlO5HkgZ
nFk9b7o1vxWo1eINPhfVvRw+r+7PbiCbcRpbZ0M4ybyJh95G4kw83bIT+8xbaPHMZwjntghgYuw9
l1HNcc/Xd/XE9MlBFLSFfu6ObKhgP4JC36a6/cs1iXc5JiGkvJvanWhd4wqFPoLZMqYIqo0wnY59
eeZ5+Lb33N5nZT7F9/y4l1jfq94bkB5NvbbpvSbHXa03+E6oXl06RPbfPdCHTS1uvDYAViNLaCoM
cuiHBDXWdp2wTzZoHU5Pn8N7yjzOxCd1tgVe+g5KqsW1znCi1IWRoDYT9lYPnajGLzkwyI/TMDof
uhrYTZxk5pnz7u3SnVvlwGXmAgDk9Dn8utWYjYHbRQBqfMquYpLSK1Qm0aU71caFn3jOurBRupgB
uW1YwcENW3r+EKiw+rPTK5jSnWt1H6ekNN7/kXnVKOSpRIln8vfhD5uyLsJlDaBP7wzuriibaTNU
bb+rUBxsT4/8kflEJJ6BN9G2A7tY7MkUGuWAEZWNjUsuLky/VgBs8NwUuZ18Pt3Um50StTKTlm1p
PmaIHS16pRcl0pa5qVrh/goHGEvE8dz2cBi3eZlKDv93CmF5pNHOohWlWSAccY/YBMBGo50R6dY3
s/YzEEqRBVvYcNt7lWfTtdNR7HS6h4uD/a/GKUZjMKVFyb6zaLz2SWgHfmtvJsS3VwTS2x0WVfJe
pR5A4jRw9z4K6y9ENZIdIPfkkot/+MO3+7I8s3gPL3N//xLq/YAN2gTTlqkPnEg8hAyZTZh6TKjO
8OJftSqHuxRz7AszQ4ph50bx2e5F+1jUbXZ9eiSOLOgX4SzfwH458Q+/dRxOgkSsBurK0oZrSjfN
L4Ns0fq1zSMX/3ZnxW3w9XSbR7sMDYLSQw6gGaJ4sFmrTI2aM+DqNMBwXccuToI5b9/LInC0nxyv
I/Vnevqlr8dhH6VqeDzd/LGVROQIhRmvrXn6HTbfxnoMHLTEn8zRy11AYvdhSGPvtjGM9s/TTb1U
7x7cpFhKr9tabM2iyPvKSSYwZhZ5X17g1lUe1eYeNjiu2QovRRuxEMH4qftg2b13h69U/C0zc4Vp
ObUJp3/O8Z7Pa5vUwExROez5KEe/DXvmmoAzvWlK9lHh57+5DA3/jy0tPvGk+VkWa7SUJbhZeMTZ
tkDUdbI1otyc7tTxtTwXYP7dK+OwV4nQvS5JanujF6q/n5CJbYcxNe5x9VkVqoy2ToWlc1LaHtVy
odnBGe53SaLOPQuPju78YCA0OcNH5j9/deK3xCmRUtJnsxurDdl+bFv6BnwwhRln+nysKQoH2D7l
HAG2F9Mq8OoRPSTbF8RZucdL1doZ5WBuEqI7F6eH9/DR99f+xMjClEBDTa3hoimIRI6mBi6nfUZ2
kdLG7LsrqvaakoZ0N4V2c0YCLBml5Yrh7GFDRHIM+GExc/wRw+0QOcJGL3V7jR95s84NzFNP9+rY
FjTDphShJFJDy8AHJt6pUeq0Mk16jdZw0u7MgFAdvgrmqsqo3MSvx7xNpZndmX1fn9n0j+26r5tf
TNnBrG27gne+CS3C9tiaOrskxvgw6C2xjrkv4/pqRPvTfT46shZBWIIGhFyX8Wyr80WusQz4kjLa
oFXEb4jby5lWjk7NmZGEOIAw7PKBoYVJWkibrkWJcPZONlh74QNxsz3rzCAe3VxZU8QHCJYT21xM
lbjifoIVkL1BjcUM0UrCICrE2zGJwQ164bgdjA6TWHnRxG3xtbTs6Qe5dDFuC8K5Z2bU0XVCzerc
aXq9XP2FrOymqhndqOONKfqqvJX4htzWkYlItG/ay3/wNV+1t3jxiGDMBnL9dD5wAfg1vgRCaLpn
xvjYnCEyiKyJ0gnq8eY/f7WneWmn5aZgb60TDTRxhXu11gfiH/TldSuLnbPJ8LwIJwCUOlXN+9bP
ERIXU7g9PWLH1vzMiphz0RbP4EVf6oHgZaax5rEFqK5G2w9BEZRR/w01JpDA3AxLgne8mRH/lrgc
JAY22Kd/wpHFQa5FUoTFl2PrXlw9Ehcf9i7NMOfq/fa6DVpcL0pwcxlJ9C+nmzqyxVDbiJwHjBjh
92XqXQmvEgPeK5vB8LNvXYJV3kTIqK7z4nvFEbZLck/sTrd5ZLbQJrB9kDPz43D+Ta9mSz2MOMaM
tOmH5bQJoki/osTvXO7qaCuwcwQJMgqalyeS3alpGqvE2bQ1IlaMVH6bpZmcmfhHhw/FAH+hn+CM
PexKUpvtqHS+VGimtse54MRbipnsb5ON7w/h5fhDH+nmmVaPdo3IG4UnRPfeFDFzEzdV0NFqSWzi
lnArcI7gbCLXeHvEuqDKeExzS+Flvdg6amOCVqDpbB39EO/j1q6ecCLJd04wS4O1pnmMJnPalxlQ
TFguqF0LY8TwO4mpQSjLcyGpo0ON/hrxmZj3mMVQd3oicovirw2xXXdc9YgWd2aPj1dSjA1bd9rf
jtJE33N6sh7ZDhiFfzc7j9KryRqEgU0ZOiBVa0RqbxSd9zxphb2N4dJtUvwbxpWNenjVOxbWIQio
z7R/7N7KaTFLQOb8KCv18AeE9eA3CfSdjWX2XFXzocGsCXcWsLJTraZx5TdCf8yNTGJ+TPIU0OGU
5ttisnzcLlKbHMzpEVkARl7uejPAgmik0LkZLc+wRjWQKsCPbLi2IhdpFbUrRpNodzySnbsw0fSv
Q4sZad0k1L570xZF+gjrWo2PUy/lc11532x01mstCuVl6foROG4nug9ViB9UQAHvmcjQsfVCYo5s
BDvWLEw4HMLRSjQnlZazQeNirpVvQzDH8/jM0X5sgs58PzK9M+jFWXyoEl808pyRs6nAUqyKcPbu
dlG87nQk1Xs3w/1q7eca3rynv8fb04KyM6r8EE4RP+RCfNi7LPOxRXR5PDiY1EK2GfxtZQcJJRCF
vznd1HzwHN66aQqKEvgcxcNi+eV7igogwZDBEX2WPtQ9ZnarqO+GAZGSY6bb2BTRTdsIO/1ux7iI
nZl5L3yeZftIiLjF0VHUJfNifbUY+6IdcSL1sZxtvZZil7CMn2Ot5eqExlDeRYnh+quwFerGoi5r
2qrm/7J3Hst1Y+mWfpWMniMDbsNMagDgGPLQO0mcICiJgjcbG/517qgH/RT1Yv0hTVWKUkmdcUc3
ogepyAwxjwG3/f+1vjXda3pFg1RZqs0Cu05XZ+frQ+VFNs7qKTC1CgG2clqApLHo8+Sgy9F+yda5
HeGUxXG/Z2M0rzxsvHlgulk37RJX7+44kZu3Wz3yRSWjtobGWjbNvqpVh+u2kvN13eeq+cnB4NuB
DF6BGhByLYYr9emvv79Pb9ms8dtFhcimnWrc/K6juPm3y5W8y6bGYK6wV709frSDyETiF5TcuoFe
Tr0SkLCOr4VZzT9RRnxvPJl8G1a1rRv7tmLrIS701cA7oVRtz9zcMh/1YYVsTj7dipFtkF/Mpd9N
mrB+1gr47qP0qKRhZty4YG9mjdkXdlUJisXc5Qhrm+ZW7dhOs4OlL+77eErkwXXaFmuMq/Zjxg7Y
0aE+sagZu5z0JQiz8a1o4+n2x1PsO9eV7VbL5WDTa/Evbw5/vRJsbeVI3WlRApehocx7BxHoA+0f
+2oWLbECa2GUn5bE0sagIyxsCVePSRjOBB7KsHJgZP74Q327tPGZiATmBkydio7y1+Mui53UJ8bH
jRiVzVWZExkyDOP62bAbIqnlSgImxouf6Wa+t7A5SFJpZdL34rzz9bt2ZsokxPgeZWtFrqUp6j3X
p8/GbHg/WULfKHTY0gQnig3myaqyOZnffEGsgMr3KXBGBBGX5x4q5aC15oS0tWqAGJzlQ6Clk/lc
9qraD7kYDk3tkRFUyfzOhFT1yQOu8rmdTf3G0WbZEDFiZz9ZfL85iWyfkYGBCIq58g1ILE4wBrbI
5iIpyvlmEJ32Ke7i+EUVzkqacZ2l+qF10vnLwEd7v5irOvx4FHwzZd58gDcnMILEvFTYm6dlwF6b
pP7jOqY/Kz5+syRsb8K9i/M0xm5UGl//0vPeFXnPPhPlnnZBB++8KLEVzpp10Ynx1NviTqjuJ+eD
7bf71bayvSfaV65alJP4t6/fc5LYlhwt0yLP2cLEpoSIMK92ALVN8pBhhnz/4wf5xr/+x3DzvO1w
zeXLfkvJEXgtdFdz48jV8Y0lQyKiXPlzGSy53X2Zx0p+rBtfIOnDjrRI1INO9bM7+zeza/vSHBg2
lQaM27dXl5lxliaCeMkMbSxZrYmk8amLq6EdfmaR/+7A+ctbvTl/0dpMkMkwcHBmki7ppndrZfw9
Zu/vzxTQmcM/v8n63rzJ4trjnGi5Fplmmca7em1Xb0OV6Ie4Uvq7GX37lx//Gr9ZFbnE8pQgcG8i
SUwMXw8bTS0L2ivpU0SK1cnwSmytyi1vSwzSeKaHnAykFXvxf+9d3yxVJJcnY7l0fjRi/9sLZEVf
sJ4me6l84k4c0V5oi4p/sl1++xtkd0EKuNmCBNKINw+XeLbVmVMzjuw8c0+2XjsXhpGUZz/+at/O
fd4FRQpHHJ/D5Vss98Ty4q3mGBNWbiyBn46o7bE1pxek8TobvLBKDlVB9HwAYSo7/vjNvxUHiO3d
HQT3lMwhg2+f7i+Hy0LjyFg2Io4W38yvVOkpNxzrXj5g178wJXmrdUm2xKJS974lgPRz4a5k6tDC
P+8MPz0JJX920f/eA+Goh7UKD8Amkfz6I7WZyLq6kwSBdr6Hvo8UyRkOzFPcGX0c2mYjLmUNHCiq
TZC9P34e6CF49bfLIt4QSJkeAtZvhKCTUS0YM8Zkl1q9d0o2LVuYzM1KTqnb6jqXfk4/Dabw6zwh
qSDoRD9jEMmIhGXikcDC4UnryHoV0hGHemiBJuSWXr5jt0/f0Xe9aWLLh8pLz8fepSrtRJAW8AAw
GDeSbjIZptg1s8Z+nw6Eix8Id8a/7zequyFSGcoADIzp1hajfj1Y+O6DXK+6AeS/xormK60sIqkA
WgZ0y1BJD5WFFKmFZK4HVTdan/FYzF9qNPcX5J4qf1eQhf1u7kXdBUQl+pTX59W+t2DqP3UoX/g+
7SKfROHql/HoznUgS7/2A2kJ/qzjlR7WUrtlGdbI3D+t/WwSF+T0Gg7ovHUy7C2NDUpCH8c+6GOg
YqHRTO1MDTzrj35VShG6q1dxB3ZacmE0YS6I1/UO/6jjJUnkyFU/Q6EyvJuRRue7vrUyK3JaryFC
E+AWbtu88B4KC3fwuCORuatDSkjeOAItJGtLJj7Si3rojDVq16pzzUeDFhEXI5fvRy6Uh0pATqHA
wvuYbaiMKvP05sFIE1jzh8HtcS1DzwUKBalCpjihqqncGWnhW6Eeu4UTCWfAcJxgkbYoAunuSz+n
xXM30vMKc92HSmqV9rxinfEEp+6hALVTiZl7/2pkBUHabja/joCqblv60K8p9AbiHh0IIWGpJQnB
bfgW1ifAEHhZnVrGxVE59mbnXvW+DeaZflDUGpqThd3gcWyTixrvDVVTwTFKalhRq0jFJSdauqRw
Wl2/7lycaes5Z2cPhoBrl2nQeotpRn5qJdouSwxEQP06a18WyRiYxWhQXrGT7oZKS0etFMCECiaO
DgQZlXHPULdG58oT62qH5aB3hHo2ogy6ltZNUzoKP1OqLZ/pArh5tFhucict1h7C0WL3ZkTEqMi/
nWvJDcBCbqWJqni/1AnHgxGuxDXHS++2X2R7jxahhWMim5Yqp1kbN0sroZwoc+6mbVRO44WMG+Xs
J1czeH00BGOg9EYBUIorJ90RrKp/MJlsj1R6xmknTCo64Zo43VnW6fq4ESjsLuJ8NH+kzzy+WL7i
hTZOvwJnhSEbA9643os40e/pd5rPgnIgMdpjQRjSMqzdQ10qIkuonY42WuDYcSJzyPQkGNoF8iHl
kuy1h+V0no9UuANVZulNbJsz4bxGVZ0XWqvqg2LX94KG6Iku0lMNIgwHs5zueIL0W9IcTC48Zc93
Wqe5z+tYiBuh3D49OpB5mKNxIaIq9kxoydxSLm3YAwRw1i7hh4OfWIy/adTPNM0x1wBJYF5F3oJF
KaxoY66Uw1O7CQbdUkO01Jb9KnuwLDejZiVZSC6jNh0dfTG8oOROZwWuOTfZlhpdf5AkYn8w4sR6
Ulq6gMCTHUFnrhL+s5cnUxMsZtxSumiTcg6raoqp3WVF3YcUGBP2uF5wJuus9DDl1vTgkLp8VCLV
MG/61oqR/3woyuzjvKAhC4yizN+nQs+WIG2LjgVYiO4jgNL2IUEgT6i85/Tvjb50CFYS7kKKMe5E
Mr2GIn0EE+s8mjn29j3E/plUlimriNbVPGuOxtkWxW7JUvN2zuJxPjApYj51ZunDp6yTpQk0BB11
UOWZck9Zsmj9WWwD/t6XHZUpMCgzPW5fxTBizCV2tbDV0CXtlqQssj22KALr9H7Wz9HZ62XgUDXX
KDcX+nNrF+sACaKpjGAstT6jxMUtJ8idUV8iF5gn6YhD2xgBNGO8E7UuyLfy2t59HmeVPNliIxut
Ko3jsB0HjGXLrGsqKnKn1M+a1E6SsAUfL45F5cIgzZ3cI2EtL4ajUTrWk6mNQ3xoG6erzpQ7DpCI
UDn5AXqhmD+nJHH3A8Hx2ckkmv6Qpkr/YnabjdCe9QKSqaimLvByTtThoOwpfix6TdU3lkn749CX
K+F0LrJZ/hZnKXlZI/26qPSKiUxAQazfIrLCDw1LKuNYt5jiHi2sr9XnvsgnArm8OcOm76j2ZAz+
dEiczHnUpb++tzmBWjtWUJtoRCvO3jkWiApKdRgirooewxJJdXWdf4w1dp3AMDFRI0Qg2L7Wh5Ja
rWUsBGOv7eCHrptqLyMJ9kTVaZQmIrKVO5AoZpo9I/Obr0AeTcUdQ3tqIrjaxjE3Mu1TZ9vDcGYN
cfMCNscoQvzFK1FhgD5YO/zeX63zbIDbFUCy6g0WXn+y9xO6HrFDe4mIAIdBDwp8cZZ3WdUbTxrB
8y3Ul4J1AiBG8+JlfnJhZ0VnEgBesbXDcbEfEieGGqDskSu7NXMf0NRojWFPlbQP865I31m1ayRh
AyrnsUI9ZEayGY0vmhz718lalw+4pCcmngT44cady5GhXtwRcKrtMrs0vT2tHZXkfR03S3Io3aw8
E0I5SzDXtX1DIaV8Nt3UvOpEbc7RsjRN/2h1eXbZ1ysJG36zyivFT0F8hu/r7EgILz6mFolSIdwF
QK3LMnKcc7x8fDWNic060WPnAkh3+zw03aAFs24U/W5cemzHXjOLU1/7qj/LslWC+WoLzQuBzZjI
SwZkygCdUtZPf4W3ssduY9/aaT2TAOct3QGgpNdejas9eZEzUQblGDf4Ll0FxnWA8aOR7KSI2QNu
QXUaLRjF4tDRxuWl6Ou65WhDuDxJWJp+qQGd8wO3wSmOwbxsxlDmM2lr3UTDonq1xnQmdlPa2mVp
pXkRof8JxOTgac4YQuw21JDGQ9o3xakkZNzb6/6Uf2iYj304DloJYKtriTAve1t77yloLIHoU/XS
LQux9LA9NLFztNY7rxurIdlV0/FUGqjmXuoZDoVFTF4y8nmDqjLNQ96AnvlYzW6i77KqhNxpe1VM
32L2Nx8qFwTy7KSKMzZ/dz23cjhHUQ7W8dRpQ3qFZKwuIr137bsyIw/RESt8HGHzrasi53hsS5Ot
ZDLbEh/g2LB9N/Ha9EhftWnBzNzWcmc1yXzyck+PD5BfTGPnTgnZlaz8cxEZOKd2smoIeHLSDD5P
NQ9fPF1yIgIQveWbp8iFk25EfF8uuaNjhvI0uJaZ31lhZ65dzIEI23UQxxTqAkOKZAgxaBawKB0W
zsCnZ4+rHdyZAgLPo9kuWebPqta/tQW+vkhgf6EBw59bEfGtKLXqEHGWS6pFOFFSjEHcY9og7pr2
tFBFCoB+WOcM5vUImmY8em4/3YiVIMAZbPh9Bmn7TFPuSmZs4t5Vqy8oTGfxibhyEYhxtA6kKvWH
PLfNcKrBgEMaQLMONiXIC7B2QSsff3w1+k79BlcpVmZcNTpIiremeQmAeIp7PY42uf7BcAb7zIbv
FLatLS4df4CyZ8T5FQfs1AYxs1pXanDSn0igvi3gYJnnQs/9bHu4bwvF7uxP3TiXfmSbZR9Oej7c
sdZwHK8X+fcv5l+91Zt7qKb1UjY5lQ5Va+kxLQx1ryUl6axcIg7lgj9ibeWDzfH43Y+f9HfqDth6
tsQ+Qp+wFL2pBjqV3U20u0kgdTpyo4uCqHsAG7sfv8t3nyQqZm7YyAO/QZETLkVaXJ77Eb4w4qsA
5KrAw7d2oOr2U2/O99+M6zTqbBfiwZv6jc+ObncZ9Rs7n5uoa2iScvK88xfuTT/+Wt/e3xkgFDP+
fKc3D6+pILX1Lr81GmJEIBMQd/SWeUVz6CLYTQiEBaeSPvz4Tb+tpVIU20QDOEeZ7L+1N/5SRRHD
RDZnSWbssnZGtJhuASLqKm0vjDj+mfFqG3Zv1hU2HZqtlO1JcXg7Oro6aXrlVj6EQdN+nXwlpsgS
vX1Pk5zg2DGrH1LCod5DtjcOcyPMpx9/1++MTkqn0KcJUALH+VYoOzkxx26TurFlTu6TLDEzulY2
/t6O+1ugouvxteuH7vUXCETqFzbpzy991tRvYUTYnD417NEZOMR//Ee40fbO//ox9Y/fXgQi+kYK
+uo/SBCH5XE7vHbL3atiDf0zxH77yf/Xv/yDPfSwtLCHPjVD3W+vlvDh/0ogouL3l0e/vf5XzKL7
f/5X88tDU/3zf//yUn/+5ab75/+pP2Xt6zcv8TvFyP0VazxrIh4pWKkGd7Y/IUYOf0P7ClIR/ROw
7lvOzL8ZRoCF8A9upWRKyNtf/Qkx0oEYIVTkf6OKTX9AECDwt0hGX49cujisZhs5nOYnaW9Yw78u
7JXccJdaDkGT2aE/9e2ZXq9qDifbOupl1l0W5OFk4dTnaxtQnojP8BQKqJpryk6ZamMZVYVbPepI
+25E7Cbc75JlfSYZSIsS32sebCfpzZ+sJ78p7v893/jUqFA8SqMbkIRW4FskSWED5encD6NoCzOI
R8O4SbnuQXEtVH6bWDTIU2+sb7FrGLAsuji5Bvkpv2zGDlKwLfvcojTxRMM1vy5nB2RmIj3jBKNu
pQKljUjsyHx5YKzo9q7SSSLrQfZd0CYytMBDV/Kpi8X0qkN9u5uQNe7FYI0fc3vMLrUkdncjWEbC
p7s6v1gac1+OAyVBfe2AWwLbVGvgJav6IvCHExnciAur1MinbpX2N7MXfnMVM+5oClBNZvfatoC/
rIE9Pq/S3Z6T20eW7l+lg8wwTDf2znSB5xiYjX7/1fytNeI/zve/Tvd//E+DmflMw/8MMzuwONXq
dfnrQrD9H3/QzMxfsW7g9SOIY0PPcIf8cyHQzF+paeMAhjywMcvA3/xrJbD9X93NaUTX2WApADn2
r5WAv7J1j4iLP3KJ/94qsDVM/z2faKUg8bS3pGPgAbQ63wotoKf08+omVOa61D85Wlw8aXLIr9xG
S0+DVVlRnwk3jJMWl7qu1HknwCA2IvtZStpvXdW3n8TjcI5djyeBqPDNiAVklCMtmYPcL5osGrPn
2LGyC1+uxpcMGn8deGb67C0ivbaLlGLPAKH60Ikp+dArwkRAAPeYXleFiHocuThids7uNGp8P9Gm
fH2m+e2Rsdtz7CW7Ahj2W6Xx6CgrntBTQSoc8j3tPuvQyXM3BnxYcbWovLj9ifbB+PrA9vtbspNQ
vOMoxR1sW8v/Mps1WWEtM20Kchl6ujU9unqT3muGji3GWZp9wvUl0uLhfVY4SdSYVBStfrYC5XEt
tL0FMutUZGB7xR/pmv9/1v8vQq9/NO0vXhr11yn/24//PucN3f2Voximd0j+6Li3MNDfs8Px8f2K
GHgzNGMmo+HN0fWPvd80f+XQuuFlWCpoPPmc9P7Y+w3rV5ysm7oXzjtKFOH9rY2fvfKrSa9hZsNP
gv3nbXsxhcBL7aY8kysdLscCBU2/xZDPNe52GHc2RWnHnrUzhIPDpWVqdhnl9SrHMxpJ1RyK2dPg
x7LffhGIS0yKGJgHxsWnW2WXa8WOG1fiFvi3iLQ8tc/SWUcvOiZd/76FevLoZBlF+QLX2AiPWZoo
R6sZJHGXNOXVbHbuO73tpnPM/E5k+eV4JXPpHKlZUJDYsmnKwG/9oQtAHHsyNKD8PbWNpvalWKFX
zzYtL/j0Cc7ppYXmCtDjC2WqtogqIN3HaXUn+iB+f4lFwMMJzN4ZSj+fLpFCzO4uraf6loQMUwVi
aO17wgfrioStUmhBbvaugi5cqwviHLuzQSbuwcrQxEce1KUjtG7/QgcD+27xJipQqedohGFAeb9x
cmO4Ly2VPck5ls82cNRTSaL0aVyke8rtlV6ah8UnGK0qbUJPDmC5NA5PZzJtRnCOWoNgsBxNmMDM
/cusGaD2FI4Z7yano9gGZRaVKxaTvQA2tWuKcbkePaO6c6mnHjAVtfsSiR49ET135LGAOX+VzZ15
V/vxmAawgRuQ9lU+0x8oEusOEXUfwRng87vZibSXPHQMiiS1JfUTNK+h24/j2N57BacMyv5W8SyH
tbocEmjQaZw5z3XT5ns/7fMH1as8TPNaC+2yfC5rWnsUrtu9lUEEyarBoJjrd0lM+bxy6SrEZqin
YxuJscjuBsI4SX7sSf0L6Lxk0MpwSlLvpgWA8tOryQB8QJJ6aaZ1Fi1gjXdzsfg3VbYunEFTESUb
5siZSC4LE1LKH6xmhdpTTv4FW513dOLZfsrkktx4jppfEJOrS78xhhtzGlIFxFI/7zFe0NrpzvrW
807U29ZLWVTJk6Kx8EmOpVnTfzLiyFKyumjKWPvsrjMlAnLtFrg/VVPuLWt2bhJd888XhNNRLjPv
Y5nm9AWGrs6u27TKDknvzlHjris8uLyNKRkONo8/qS6dgSokjaqWJ1jx6zLhfOY0j7G+rlKkZ31G
WzBHG/dZKECjg2vTmRmFKjZF4dC/oz4n/XepumBLM+qgHcBe5/5oMJpNbSoPjTM1WFvFRHO6pBm4
ZtPzkq3Je31o44tUL/RrFCjaPfGLVtgLK7tJSkHZcGiLdzF9AfjnLuX0NAPRc6wTWMBz49d3HVCF
W9CJ3r22tPqLx0jmsK3rKio7WexLSpLnW3L8RVUhqcBWU4VVozvXLH9iOM3a0B+p7IOrc8D1rspL
H+lTO1GxtM5VL8x54DtOiu12LlPOs/6S0p4z6inK+sm9NBeFFp/9NKx7S16PiKtuFw8cd5BNfvti
VC4hKx5I+etJmT5DTBVql2C8oYw+2Fc9t6MXY2ycpwFu28FX9noXF4a2E0jFI8qLaEH0Zq13m4Dp
aIwFcU+JgSQgBvlKQX1+R81efND9ceL5eoBGc2Otzv0iG/eTPSbR6FaKPpXu3XOnkvupAtbqZNJ7
Uq2yqS+JJdIyzvXkCY7FaTXz6XWZ87iiYm66ZxzL1gcPBfGj7iWP9HB3ft6f1upCjmtyueqd20Yp
4YfhWvMu/dxHDfnDOtRwwJUU1N35pu+X5WohcpQMCu1z6vY3cbWk9zIXEy1Qs0lfJ5Wma0RvzSH7
xsxXpAmTcefCxXw1a0swq+xTOyYmGcC9jYpskXuyCNV1bmjqtjbVCFPbdYG1ZRk9dDneiNJpL6sk
MY+zYS7vUXBmQeaMZvvQcVclLaRKs11uFfWq7+TcGXv0g70KPWAJYbr4WxV1ksazP6dVEfayTs+4
ptZ0idlv6Y/I9tVY1w/r7LoPQ9329sHT6/EsN7x4t5axnocVaoCH1Z+7s5FjL2QVrSF1XM+OQ1lo
F51eLje2tiJkdFa6lYuTqIuhnuYHvYyzU50nw4sq23aPRKe+Imo+2ZlSMcmnMYGgxHX1zpKjDPRl
Pi9H24rMrLnKSC6+b13Cj+BQd9eWOeDXx4qa0KKY1i91a44XORUxVrbYanfSJO3BtDV5KYWkbWa2
GuR5UR/xvhsvpcr8s7oFXYUHxP6QLqX/aE6OOk9KBtoO94b3kBbFdIMuQp0pL+lPshygDpWlvqeR
pV+1TpEcjIa4Q8Syem8Fc6ySk4HO7wDMuz8OhNocbZmsUO/nbu93XvYOZ7y/G2Un70sosp/sITVG
5ltmPlR2YWJ+1VaH2BNVX1jraF/qslpfR1vBoc1cv7mqJP2GwXHJLqC7/KGZLe0wTKb57Jb9GnZy
yuygNyv7PT9SIZmpgcEGA9EL140+28eiSEHnagRrHJeGAMi4WstzJJhhsxptBMIXJRDRIEfE0+mN
0Wvla9/4rqS07450M53UDeg1SkldA5s9d4uquNO9xj9NdBwurHxYzybKhDdGSniJN3XmGdSi8h5J
jEVESUO9AGYrahS0DhtAt4Gn3y8G0eTAz1o45hl9ESnudABlH9VI3cmaXEbqktMl44KgGbeJnQqB
F8NLnwi1Ns/pfHYvOg0T+l6Wu4bzxsM0sqUjRbA2k4YGYWfhepWxea6RiXCVS1echtybo6SKs50B
MJ/nopzuhkQhZCcuwa3Xou7T81x1/UfcgesZnFwVQLUsX2tbr2gR5dq7RE10AkY7vpJDsdm+/ewu
zcziy9YtGIJujoslNGksnQ/mWdFlJN9+Luc8Sk4rlFBieyQCx102+nEE/MEJjdTWnpIqdz+l0mC3
6XS/euloUu9cbTF2Km6qMxh6xvXi6tp53xcO3XvNnhBHFfUZesz2Qtqxc0xLreOCQq4I9F3MnXSS
pX9WcnrbMxnbKw2j2cFNPGs3FpZ3piHK/qjaRcsCA19F5HmVfmqrJf+Qsr8lgVNV1hN98OSQl2UD
eYyY0rJ046Nb2qyqs7IuZ8Mn/SYdkcHYiZuHvk0EQGgS18DAcVrmrxCIOAEgTgFZMMvDENfyfKEy
d2F1xnzXlpw0WjbjCMj/ciJ+wby2YEDcsrXVhGVY8jZF6JsEMYaZJcKspugDDca5EmuxHGo6Coe2
89x7Q0z5U+WXxb7oGwb11GrqfDI9IgLmEhUYLGjilOLW7mVkLB7FrY69xCrUMzjPMerXIjmfB85r
gVmPbCOq8c7szNAohQ7uc2ob7gPtvv4eWWB5tAgo+WTPGcdEu5zPCO/QmOKl9bIKWe6R6CLY8abd
2lIkLwrWdE1aqQjzuavu7V5NRz02ZuhtCbkjvWvN+97XoJk1unk2q2K6nLmby9BcrfFIH1lBc56L
XVHZeMTnVM8/l4sx3hZaHH9A0u5zS7W9S11VElHOWsQXDbvhNW0eIwKfaN9kTofSibjiEWVw06Lh
gwoS3xdmypqz1i3p4wyHQ0JIRxVI0Iok92gZ2UymHNwDITuqDeqxy/aIp2iutiNH615SxkzzdLpK
x6G5aceRYCgx6NHsSOMSE5ibsw3NM1IuANvcHxzzanQTcy91jmPh5nwKTGPL2WgmGmx+rdXHpHbF
Bfe+OAvr2vJDctiTnVqy7L1WTOl+M2fegHyMcbfSWIQyBSHVmZtiRzZsbYRAwpenET3fScM/hVav
Kafzelj8yMnLZFd3eXOycnKhOoxFj7zEsoTtUhVPa2uCBClEs6udnv2EUJpO29EXM24rfxLX3tDZ
ZEpU5pHmlXurdzZaoTZrtTvDS+rzmE74qSw98YzshRDwlRgk6tL5ZcnvZq8MOzsbKjPf57HXXGcM
Ucj2Oq+QrVlzHF3BTJfDBKu6oYHeG9r8Gd1LvGOUK6DUaAd2JnrJC69U+sHT+uTc6VaCbhvbuawI
bgnxoM0fRdfGBy4y/UMb68eGXJebsRfulbYaxHl5sQ2otBDOvoOE0kYZaq9zfVLOR6vi5sx4aLSj
YHI99H0+fcb32G/gTvfWikmvKXPbf3WHTB36YQBk3qCgtYq5jXqvqz95+lzc4aVer/Uh4fet2+AR
O3/e0UInA8ply99XsZE8ovjrX0cik27ZB/yDNa3qch5r9dEWmn3OrBBfytksuEa7662En/qpnHX3
aRI5rlWSoGLURLrtPiEFRYKQTIUkI0jA2+hLCQcq5xGXk6hRP8QWlF5ttU+aUvW1V4zcbnAdhblG
yzpUq59srg8AD/RcjcDMOufTKLL6g7CSbsfDF7tRmU64VJ52uRj9eJUTSvMEXksiVUtMYqFswO8D
medcwQYmIGVpFAv6dlTgrnojvYYXr7vZPEkf70/vatpBtoL8qzZv1keNDbTYZXUxHe2mTT97ggEe
8EvLCBPO/XcuI7IJLK3pMWz31aMWq+mM+Hf/MW6guEH+7xfEpvlEiqK3OKHSx5RrXy+GL1xbIS/L
0iLmvcjqz/wsmqWyxdMDjC8+xa4B1MlIGv3CXMV2YxQ3+aI5oeYZygnKLOMECKenf7JQi35MBgLh
TvOcgnAXy3xKm7VgkWlzLJEdPVVUocl0R6sMp2yna+3Or11KC8msZ5HVo5rZSrmX8HD7A5Fd7hcS
U5xL4gvQzaJTPvVSK84JSUGHKqzppixt90UmaAUsu9ijVu6QYuX2TpeLZN2ES0WbvLQisarmvGnt
8brPKnkcTEe+mGJw9xUHMhFwA0NCVPu7lRS8Z97bGoIU0U9YZ2b86DeJvHRQ/1wOWsM5DvXNXlHP
uDYhIPYU9n37erGGJFzQH0Zwt4zH1au7A4QqZzd7g7p3EHdcINeY3/U2ffRQy2b/cjK7+tx0qyMf
KzBLjv6lhmWgYbSUQLK52Aaim5lHjiqel8Ja8X2pNdl35mg9xL4Cq5lUxb03VTaWIGImOmGM+1Vv
iidLa9cv8KKYf5hdr5aJ9FHHlUxRT1TPExEM6CIFi4em2urkGBW01ZjjVLWU5UXh1fl1NW1jy0ds
cdLHCvxS4rsvs47PjI7Jgv+6N5LiZPJRDmjdhr2f+dYTV38wxlmiHWd9fpgWbb33amkf434g0mus
5WVdWGkA73LYd11eodjitnQ2+rR6kgSjMMeQMUwMM7sinW0gsalbko/kI31whSRCwu7M4UOqG+iF
pKa/N0sFiqXuRR+QAIQ6U7r1+0HF982wnYOksaBfbjxux8pk917rBq2wNmkhxCFVhE6/pFOQGNr6
0XUJn9KLZodizEj3vTOQgkHc1GXTqPbdaBnqNddq+3NabB9ajqoLTfDie72elt1CXlCIPIPgoHbt
9wtF76Cq/fPZUOlhbaqlJiRw+952Nbanylnq48yaflwWR7sUbj3ZQUIxiI3YbELUN85ztxrx9VzM
MpgA/gbV2CEcJud4n4BquOqlU6J2GQbStcbyavQlLk1r0tOGI0+zUpiQtqKkNFlm+H/ZO4/lurFs
Tb9Kx50jA8CGHfQExx9akRSNJggZasNjw5un7w9UVqd4xCKj4k5udHRkDbKUFOH3Xutfv4EtpK4b
vFGqZW1qWLEd4wi9GjaQk0X5bStS+RSlZXscq7Zf80UUN2gP/R8uhm/JyoxUdO6YEVEZtYrib26c
inFV95nH369MygJ48FfE5yL+z2kw2Uqrja6MB6lPURDiHfPNM7Gz1gy8l8FcRrkdpz40AtL+xLki
KrDY6wV1P/FRpCGNyzK3pUL1Dm3nZsPGHEX1o4tyVP+dHIac9mzo2EUGN9nPMDzXGiqUeFu6taYC
ukl/n9MQkmqmjTdx1UAwTki1SFehluqHRIC01WkyrkKnxKHVSqgdN25nGFEAQsJOW8v60eW+wFtQ
XbbWwy4SIICCYCRPQVbcimJ08uM85sZPFacEPUF6X5UJLiLQxFN4/vCSmmeHSBQPFpKqLoYx865F
1xCwkGpxd+YrIqIfgQan68ghnqyeEnPgKlLHDSrgW05wjMRlYlRNv46rWD9rzdk9ENMC03NmfaV+
qcL+emocXoS6N+4EDe22KXrnswxhthnIys4guOdHRQG5HWRE4arYUy4VAvWdH1toRts5tnvIO15m
BhDDhgcTuHkOBKobkudaN95BrLfZtAaR3GUjyoa1A+LW49INKYbG0zw3JS6oSMdkSJJXOnxKe6x1
OmdofhQ5DdSUIOQJkkwZPz1otZueXMC7wfb1VVVH3VVv+0vYYxh5+yWL6NwBgUqDqe27u0E0zs7s
6+gyH/zsa+87Mbcm9aMV8p/5kzKs/tMYVT1PuqxItTS7YpsQ2Netqn5sP7VydrLFjHVe61CaSAGN
a+zh/ASjd22h+aMwGoK4BbtkbsULkUtSMwMMp71ynRel3IqQd0Ma7nwbqabd1mMcRbDFNe1ng0HY
ld52+k895AczU29/5Cn4cyi0KV1NHV86pwMyoyvvspg7cRggM5JU1CBfmKQ9f/HGSF3nkGBx4em0
HwP47qbRuwiOoVAji/6Q3UTz5DzNsVY9p2UYPYkyj/alSOMfiYjCC5i52RPCDojeLPBGEGthC0V4
mBaFjgI9rDLjurMMCZcQwcuReJLuPnFbseMZ9OswyheJzjgkgS9oORNQbOrwtgAQbcdp2QqVvRco
vwF91fSNpg84BkZPfh3iUv8dMSaBBrUD2WAWLs0tSuk0IHrA2lpdD4twSMfPECiqQMbGcCVxcd1I
C1QmFfFPNeIF5rR33bmnrbrSp61ydqI3jhISvZ4nX8w2jn/4YUL9K0PvIoEsDC6AqUKQdlUuSKpD
wJHQ4K5k5iYPDcZUdpDRdM2B7KYp5UVJ7fuqdmwwnlYVnxuzH49+7EIMIk0n3+Uit6zAc5vqgLs+
t8KoR+ep7rnHlLyZfsVWmcBtwEzqnDIt+u4RyjZglN2I9SyT4TD6NYEwhhcd6ODMdAeC2aH6kVWx
mRN+A+FmXbgirLv20UdhDBaASGdqk09IqODMUeWFumy3CtLeYxLZ8ZfalfOtKwt52xEGQJaoZ5xP
laMdzLZU2wnhAcaTy2hW98eWQh+eKtWN4wcd2ZkZCKLb3emJ5W6sOcvP8NYAIELhg69yOk9H06vb
+5qgabrZtt2EpCbuCPk1yZzN5XUaKu0aVmixX2hpPxIjU5cCsd2Gcq48DNIS27w2xAbef3cEOCgv
yz5z7g0v9Y1VYrX+Ht6zWrlFn92r2Cw+R6GtX41kDJIE2ip/63TlCNLeacZXz2UqhJlouO3HQn+c
bNqU1kwa3KMLKfnCiClHAuPgyNcntw67whpblIY4waS7pCUY1pghjcBVlnNpEwdEI5Skm2g2p4uC
7uRrhvhh083AWYFZJ9aWgU5+7J2q/ERFrO+HKJXnjoeMYd24KAbmsJpvlC4N0HOzLPN9haRnPdkq
4y1yTPtSCnuIoCjr/bAmcaj4Sr2AGrcdNBa+zOi9O8IFZnvvOQr8tNa0QDOS0tjLqCToxMvsuFqJ
1m/uJ9clOhZfG2rfxsoYxtjNZD02xTDE63qwymyHs3Wa7CKDBfeA6IFLmNVCp8lHDLgJ3Wz6bWtE
6ILqRBhf40nr7kegAfxMXHEWdUX5fe7LbmtmYQ2Ft8srqvO4ytTKtnrKC6b+DZhqlLjeFoYwAicQ
r5Yut0FXP5s2ZVAU4jW51scxvfXbWrorC4Uh11kWE1hio4Vf7XHxecG7VqdRq6zBXyeTU1PFEIG7
crVEXpaCXnEFEYOfgGU+tIe+bkqx0uAL3aEjIm/X0nz/extOvc5q46TRWd0TkrtP7Z4xuShYwFaW
NLs8QNsK9D06y+QMGZT30CdCzZusqYpxzxw1REmV+vJs6uEEPfptxKKM4Ne/FUQNTftmAQGIRdHm
Mg46mKtNT/ecIk0C/6kLohpsYuTgPOTPaR1FyQ0zj/KqJTd6+G45Y2aj6ZEFQ6AsGZ/1sayzdee3
jYKCWiPpSGIPkc8M1Y2yA3f378hKhnwbjUDtcDY8Iker0hw2qVYWGYkmg3ujaZ2+g55A3966BpEj
2N9ZRYC1dm3sSoYMTNZIcl+p3LP23F5GlzCg1vD6lTyMkRYm28rpzPO5iqPvQzs11roYevNQOLiU
1dWUf6JnAkN3YCssdhDlQ+ESYH3GdEPd1CpLfszEN+6yBLzVm0NusZz31AgYfk013SGKMNEeBqet
tmASbGce0zycMaexuxTKyh4t8pNa0koFctOuRdAUZKFsyDf2cpUF7CvxvNVyXyEPMys6yNTpAdEF
bSTDTDC1pmmS80E4TR+EHaVQERXJDX19RQZy7RwKAk3drRWaxEQg0v8KUCHWXTZOG1FxCrKW9hkS
zO5hbqea7sEBCK9GrT8id/B/ooakaZZjfNGqqmkC3OaTXQ7K9yCBJ1gRIPj+7PQ8fyI4w5XMhjv+
FCWi2HSp31QsK5V5oZce/TPumBkCPIFWS6QZGyVQhXnWD6W4YVTs3i7zr+sBuHMltKzVAqOcxgdU
m5hzON7MhyehwMVjchxKZe7CyOyOcRaZeySYmAYDYX6egGPPJ3eqj2bqMrV1C31rOaAeoyShFbLD
YjEpkfr5spjWfjPj9E5x43qbyp78W2JMU2a4FYBM0RtM5anu0Zco2nyxslypXflaKvZIyYZ72l1U
jXFfJQenbUzcD0lm9hyh6P3Sqj2AERlbUuwGh4BwoafbyiToOdX0kY1Vz7otk65hM85iAiUVzudw
tpc8GL3NL7PBCz93uQXcwwkxSNDGpD9fdlGLjPbQXLeWCg+mHKwLE0XmushTwSsBvf+aYBCBgGvs
7O++7jVXeThQLhqy8Y6ED0o+sLxDRJznY6GuOg8F2gZTPmSbrsx6bfNCHfmPWDRwS/nfu3Ta3XO5
BGg2pz/0P5BN++KS/e9Jc1f511fk25cf/8Wesf2/PEGmJH5jkGTNF0raL/aM/Q8/znT+woIJo6sX
fxrocfDa/sWWcf5ybB06nQnBBkcNMiH+RRq+/sU3g2/8b8MYXjyW/6GlQVyHBOLBykH5vpB2xAmR
MqYVSfLEI94eKaIMfMcW6VaTsS7W/jgZ1308IzYESe6rC60YfURjHYALsVulV6w1ACekoqNQP5VG
3nkA3BReJmbZh0zgOvz6GNW9bJiGj6RGhfZ3r2kZKgrZK30d+l6qzmza0SqAN2zfEgvc3zNqBZeP
Gclg/Fbjura2fDXAc9Ar/VPLuvhYwMDpAi/y2MAbyIR8uzPCcTotZaZ7yJ82NkJzGZnB2NTjE5Cv
Ua/NsRbAZEzPJsCNigEsUxAn27StsWzs5LgcbVq5cJdX9qJz6dQ8H2sGIuRNTI2RMviecyuYbbRI
W7LiY3Hnw0U5G9uUKZwlRcK/kynvrmDsLvCNrGjwvKab97jFGRbL/1RpR7cMwVPBzsVtb3CRxHCm
M9lpbv2BeOXE5ohH69gmPCuM9chexzb4hA6Vhfj5dYljrQcYKcW+7zR6hnBABgsxJHM+JRn9QWhr
AH1m5F7qjd46KyeLHYe2lNhsfnHxgcnFa+kCRRD+D7h4MJhZqLvERLwm+lH8SgJcfG+dd6kgbJPg
97IifDmJkCObVehtf+Os/f26/6+iy6/LuGib//1fbxwP8xDX4qDk2UJPfX28IdRhsMwVxxubedu1
dfwE4N+uqb2b74aZ1Lv3j/eayLhcHx8RdBF4bHzbUOReHw+mc4p9neWtM8mlpZocjlY5JKswDrMP
Lu01ye3vQ7GMoIzAHgV7rdeHakq/cQiP8dYaSMCmILn3ezyo2Qrev6I/DoMdko+LMORMog7ID319
mHgge2VmpE8EvOltZDQzlZGz+8FRoKPze35bh7A4xI0Ep5clooOreSHG/0YBTYfRGmK8C1ctTi89
bJERG/y1IQcxHXvRxtXnzsx0+ymzNEPbFa4Z/5RFYqpNmCDWD1cF1hYWmnOsKliFonQcr8YBnIm2
f7DCp4TxEE5jZpniKZE4ygyRhqMHR7BLFUp1XGrPPuwxJH8Sz689gTnOAyViO23mFobSOmWRrCW1
rc3kuagbvEpmsH2xGrxhzp8iw6qYFpKrM+WEe4+S5c4s7DrZCk0wbxfaMqnv0axjRWEqfxc3TWh9
KpDEwiockGVTs+WRyJlbwyc8c8JODHS5GnRGM2jgoyGVBL2irl3peWRPxzSERrOSwFrZXivsSW4L
Iy/LFcl3fX4JHacw1qCsqF2DbvFPOKNPzHkT8xzxtNSNNtn2bqwAibAlmMLzvNfxz7Ch2GSX4aAr
5zMRDNhaeLjs2d9qpLwZ/I1GVbvIY4JzppdF+JgzT2/WcFfi7nGE9fx9TvTsk52mMQYUTWXE7fWM
/fwyBI6S+pOYqq6/Q9ekkj3U3TK+mNNCYZiQFXnWrUI1QBJaJ7jXGFurCaeOVDPVV+dzOibpvYwn
K7mBQ1JhwijqKL4k2U4zzwgd7aZvdhYWnApebf5V3znhtIZVXEdbjgiUymQM+8Y5tuxvpDpmF4NG
9HkAE8/G301LGvUjRCufIJBtpdftbW3yMYZzGL/YgYe6UvtMLLLvfk754spVDBmMMQKJeBaIucjb
z3AOS+u2n41ovM8S6tNNI71x3A151uNc6GlTf5VBS5UamBx+CY9W7xKrDPu6ho+jSaP4wrOIZLaP
gF4NieeC3ZtfTdm5WrtTxphX3yWSh4EhG0SHxajYj9H8StFrQShiw1y7ZKvctoVDm+xpQyrXaWz1
xVkG2lYFft01055S2M+OtV+5uyaiUaBDKgmAVGOXRWwCjfJ2TQ/PjUJTE+6m5byTVV3MUbGt6rkz
9wru+tNk8k6uZ4xF8Jho/WKE+oLGLsgaGYabOIXQw2cFXXHlDnXYHr0WStgmU/bsbyxdi4fACb3p
szeF8lwvrMzbjMImJDbjUv0Ng17DQbNs1YcZExwLJerY+LC/aStXoBxmtM5NgVngWCwcidinfyLj
OZqgIyqhy3NhVYDgjLj6aR+Zyj5LWnCTXZFW/peYjBy1hWXgAmyb5hI4VMWuc3ByArnBkTpHP+LQ
JBYGgAaM67lewaSs9+VVj3jMvoui0dTACuForoxULy4bJCiK9YjU3XWdh/LO6rleZDfM6HYe+wxk
LqNLRD7jnUuTqEEu8UXOKc8OD5czzxC+0wJUQRTnc3E5aknOdGOsY9PfYweRsQJZs6ytnex6x5TV
sRJ0Unm37oosAyP1gOFxd5xVbu3IlGCq+5F138keYIkX2cKiAmSrIWfzpJBgCWmLPgUeisakowL0
HBgMl9B4qnTTKddX92OuDfMBubaKdzp91ZeWz8Q/L0oU/+dVauvGDlRBRzPfOhNqHeCC/vP7G9XJ
1ruk01HEsgOj9bAIfDrRexVFKKO4TiKYgYV15Y/QgsAJBwRdhvbB1ntiGOy+HAtvVvYrNnqK8JO9
l2pSsTC4EQQtxtgCajhNF3YRi13U/bQQj5RQIX9mysvQ0/QNov1whTGCOrx/0Sf1zXIihk48PQbm
Dg3BqTzSr/RGtC7kYNOaXGfPViO/WayHY0DukQs/oQ6tj0x4/3wbKANQoOIIgycSgTmvK4IkLEgt
h/67NqphWrcFq2u2ED7ev7I/j0KRSIaeRUm1mEOfVFL9KGKsGI0JKkpvbSTptLve1z+KZn/jKCYS
YRQnLzWpOKluKiz19SyPAYGiVv9UN5Z5GBDCf3//Wl4ralyL7ERSi1GwEhkI6+f01RSNOYxVBvm4
qzJ3Y/uVtQIEBRQofXYIT+Ltq1nxr6/2P+q5/9/UqxlLkvC/773Pnovp6yvpyvLzv5pvy/iLEhbV
Gd53gofi86h+Nd8CEQp+2wJtKiZKiAp5rf+Wrth/6YtDDfbG/D3MCBbP5L+bcc36y8XGd/lzfZGz
+Zb/n3TjJwZ57iKLxUQb+ZVJkjtt+Um/EkZaPFG4fbOZCBrm42gkowP/JGrb4RHzSmXf+CHw+AHX
nOTZnybBBsIGrJ2HJe33urO8WfN3xOh2E0G+odFOT7/dyjcaqpNV9uUEsQrAMACND8yek5XPlG6p
wrT7MTLlLjdCA7iDPZoV7Ia4XbgftFOvP0+WctdxMOnFgn9xQcdG7fVS089jXVsdTT4kN7m2mpkZ
yJiqT+9f01tHEaAENiHVvsCM7/VRKB2gDmD6jMKu4q7lSXPAuqq/fP8oy7n+0+D8uhY2UoyYXRLM
SWF8fRRM3nzpmhWjYrgg214N+iVU725fMEkjW0DzN3qknq1GTh9c3utH9veByWdYACW0mN5y+b91
VhVbLcxY5rAM3rLdZEzDoW60dGtMdfVrzfn3aNJb14hBMbpri1yc0/DkuRiVXc3gPbaRFCviLFs4
IdXXQZt/6gKHqffv6B8XhpyStYCWkZ0IpOzk7fDzODMSHWpBOklYP5W+8SyErI4xf3BZywvw6tEh
IecQlsvYbgHklhP57Q4meprWVsUEOTQAWc0kzjeFNVibyilw8sOo/cyvw+kDGeYfb6WHBTnWCx4i
cHaQ04zfEM11gjtLHKQDYovNPKjuJ4Ukzkzv38U3j0PyHq0jiAxMztcX1wNRwovkOOTwlY92KErm
yir59v5RTuyfeQu5HAzJXv6h9n7xe/ntHtpJMpmtCQPUSlqYX8pEM+L3VKwyvVO1dZGh1YPTuGO6
ugKc2/O67JlvHCBbXUw+sxSjLi+FM38ASL119QaZBThM0LlZpxhZH9tFGfkaLBaIdwfDBnJM4a5/
8AK98aaCBi0uMlw5HA/2lt9fIMY6jIws7jFmZXjm6EaJfZPdNKB/mZjS7oNH+roq/HWvl7hmB3R3
CZk6OZzlh6kGkBkFjAy17WB5X5ilnjWefcSNWH6wRr99MMxIlhx7vExPvkK7dGliKw42WHmxz/GI
/GTE8GCDVBPmJjSr6qNX6c/PkUpXUB2yUVLxn5qWh/aY1IPB59j7A/KByHtsDO/ol/TGKZ2bPu+0
9jEGgR0b2tRQzeuFhuH2qCQYJjVAtZztVCT3kYaI4f33/M/3CSIP9rrA5IzOiSJ9/aTxoiFWBUkP
CYOdGXBK+soU+fRB2f/n+8RRSGxc1NJLjtjJAzbCGLcxx42CqtGd6QxtCDVkjzMmDnVhnHzkY33S
7ywvFMdzkM8v0l2e88kCCBKlV4UtmVXqIF/HvnccWExzlP60sFwYAji6UMJs/N9WWg3wsamEpz3o
UQISWodD+YGZ+Fs3GaPkpeDCx9+xTqr2tiskmAyXn6d+1+wHwoTH/TgJ+aEdB0/r9cK/YLj/HOik
MiiTLoKhwIGKKsn2JWXChuHCR6vDidfVr9vL7oxg2cT5g8y91y9Nxky7rBJur8Tv96aNMUsNNLis
P+ticSdFOuXcD7Te8b4142E6WC32gIGPf+NHUTxvvVhiCQKgwVvWqZMHXRqZO8VMWAKQonk9sTRu
c4nFhq96bf/+l4Ku//TuLhsCj4+eiGPyf15fNq2rVkC4SrBaG5pqD+Ej7AKr9hvc44ZC6usu9vw7
0xohB+Kx6vYrLF0MFH2A4f4PIzS8z3EeFpoXCCIRMTiMFPLXMSg1EL9vlPpV8b1esmUvfTztUOPZ
UbSMedXC1U2TuQqfWjUhW3GxZjCwFoxNbdUM5phi9Wtk+arDUk2/QZjLHlQQ110z0W/nsNjptWJE
hPfyQJ7BQnRo12Gpz3gwjdJagbniDqjNfd1ufbOrsBEcHaifQz0K+Am+hj1nl8Q/MFf123XRaNI5
E6U/44hv5G3EKbRpumt8JfAwhjDnBKaYYO3qcRnW61Yf23yHWTWmDHzy9pcFVM/P0zqrzV3uuHEX
iAqgmGmY6AcijMbMjbpV1Od0FzKIZGwO4UWNeFFmn/C5mWofLFdadfKUYBMtXRgZEYhX0Ed571v7
yTdGLVqBmXkTATiarLsDM6z2q1WJ9hqX7viT6ymcZpomL3tstJknrKrYUhM2fMZ8m/ppReQL1oqE
SKoi/dK3ef6jhk66aOQX4UMzuQmWekyprtPZDZ+QahsUAl0Zgi/y4cVHSLKOdzCymuwvD2TMWcej
iOI1FJk+Ojrgn0+95uj12VxQT0WrqZ1EveopCetHfbBQIiAx0Z4akXkkwHrcNidn94BbHrSRVR1h
2BXkUbihZl1LPy7cY5XXWHDAmOro2tWIXn+hnu3mKSsVXON24dIQOvQVrXSD0yBev3gPppoRbXyZ
xeoMZHm6t+zc68iVg5W87sbQ2ssqxjBQwjckJg1jaoyU6zQ3dJIwgHiDznNgDROBPN5E0A/zlYYo
6ioB0Ubz4o72FnrNnEIxtyQOsoSlqKwMXBiO40XilpoNSWrW6mXA4Xuy4cBZkfHGgcI+yM7wcwhj
rfqE2LDXVpNw6vOmsXywI1YD964Q86jfDHkCByoXHcHLCsM9jBV93PCL+3HEnFcZstVvU2906g1e
Jpqxoyl1XHm0rFIrvDM4so0WQwPW7RhGTVc4+1yrk2w1RF2W7xiO6teupiffBtQS0UU5YqO4htmG
JDLVMu8yMpoMeQ39AlqRskC6xuKMoXUjUUQFxIOFGryqJnq2pyzMgzRqRn+TFYvycRztBu9Iwquz
gNDB2Q9KvxdhwPrgEGbUq8Je+WYLjz5CTTUHDkEJceBIb/mVaEAHyNMJt66rYGXxwY3WuFZDPqZ7
x4MQtzYbbz5PkNeVyM19O1r3JFBidT37zRVtXelvlFuR8o7lJQSTyjV4IRpdIrvJC8a7bSEthdIt
w6yhKcQw0mfGBoG8aCCgn42xpwV53M5fMX2wH5CSWVBCoj474BGOT3ZfKMw88UNRT9EwDP5TOldz
82CFyQtwT1R1lWHc+9TPtWPuHGkV/hlW6LY4etD/3Y3hujmUHmQO0J+zXHzpwxYAqlKM9iAlj5W2
Dh09+R55GDHsUErre5MGpNiopJYJl4P+BoGNOfoB4/yq2lIQuM4qAmNxoIHm+YS2r4OQ7iUNzCyc
2PFfNXCVz9Be/ixh43qrgUl4BzBeQRmOYCM/puB5eTDkpmIEJgpWCRGJJtp0Q4+2NQ3DMV1pAOjI
VKLUvpHg3Q5EGJHaK2dWCdO+IYH71uNwmZ0VWVtNty02uKaxAnevrJ2JbYLCh7ONmPU3ODbXm67P
EnwDhjG+0ubFolbync3p/eD40oM5YOPGjSFo3NWKp1i7omvbZzcJ7fopj5TdYuTb1wbELHuq+cI6
ynoyq1GJY585l19gtkJ2HEO7SNboKdL0iC25RTRiv7CsirjUY7WqUcZpUPxFPjj2mp4EEujONyc9
/dtT8v9DgP+1WL78ewQweM7i+fl3CHD5+V8IoOZhXUfF7Dm+Q7tCvUWN8wsC1Dz/L5MpNKlcDKGX
cNL/CwEaHn+J7pD6V1DZv/iy/YuPY/+FTRJxGrZPaYxG9j8BAJf66p+Ck3Vpsb/DHooANn4XvJ/X
JVFnAnQBUCIq0qID/JZ1XNRHWc3b327H9a9f+Dst4nUH9fdhoA9hnQbiiCPn68NMM0uYOU/NrtO0
M6i722z6FoofYoyuMyv9yN0JtPXPi4KytAyQMOU7RTJSLgmuGllJrEWXEqhlFVfDY6xhm+xCzVnV
lsLXRK8CiyyG2ouuk177YmAGUbjxhZqjw1jfWE6UbiFDfqMPvWsb7f79G/LSpf5x43Euouzl5tOx
vr4jsIJDFjfUXKHPtoAD80oo4dHvGOz8mXYbGdVdZcAwlNoN1nxVMGsK4WEyXlsJxjjmeEg1HFWU
zWQ0qlBvahDx3z9Hc0FiTs+Rd4x5CMirg2D59TlGlo3Qz6manXCtLgihMcFC3/YJFTT09aNmlY/W
2KKjAcVkBnQhsSihFnR3o8j3aELsla4h7qqrL0NR3M7QHsoSRyRXD83N+6f61hOnoucN5ksDJz5B
iTXI+W7mcjelaeU7xOvNJo6p5lDwBSn+BXuLyTru4wVK5EFfv3/w5VH9cZuAphec3yFxbDm535Am
vfOwgQhVQxo7Khsn5DvSnt4/xOlnipMVY7flfQbPws/25BBEJcRWJJJml+veWTc1+9hO8Z1wPsju
O2kM+f3Lcej0qZeYbP4B3Tqtge6/iBrK/fpZFp66WHhnm1JkxdrOXVjtpBys4ymTUBsQiRBNcfP+
lTpLE/b73VxOwWBkxfLHnOOPXtvOl7SVVKt3qeWn5yku4ps6V/03b5imbZuXtXaUEPoeYkWIc6+F
xhOSZijLWeedkxXA1o5LQ/zcQ/pHiOqiFbRzMR4Q4Axst/yqrWNrzZexDi/CykdC5eYXdoEU2UgB
/zDnXCPzD3QmuwBzytgZnXPVKa0jI4EOcZDuFUEY2zGZw8+YwONckchzPEnFntM4xwez30ypZm+R
9jOab3UcIryEcFerwxshLK88ZSLriBM9sFPQC6BW7GH06JzGLtsMbnloJ90IBlMPHOrcVdSm2gP6
xnSrQxxGdjN+s3KIvoZDcEKoaxun3wtzMDeib/1z2/8oum0ZNf3xOGxrYWRhugrKfvLmlYh6sz5v
sIQGctuYwMG0m0O0Ymm4gXO3Kob4po38eFeh1yzWSkXdzi1qrMoqoT93sX3fQSy6GjocaUrebJTx
OWSQHNsyXSIZmnp5AaUBy3PJgswlaw9jzX9UtVz8+g35RSYF/Mmk27OJYEAlKoRBuvfz/dfurQ/M
dvEcht+62AKegNKThBw9N1nNAtJonzMZtxdybu6qLnt+/0DLhnr6euNfCUUShF0nmY7//ttiMQB5
1WXX1julZ+m+qGatg5afaRNxJKxaWTfQvTfZE/R9/QOo8K1rXNAegw8bIO80oU7HJ8VQrap3TVym
z1XjXUTOaDyFM94A71/k6XbPLSSVF5MhBjMgp6dHCufGbjM9VLu5cK/tjtwnlVm3kjLDmnGiCNWP
94/3xk1l1AQAuljyED26XPlvN9XQ+rAYUr3e6S2pU41wj6Q8BTE5TXRAxoWV4qWb5R9c5Bu3k4My
hwVfNZen+fqgWtkk2RgP9S7HJnfNSOPcGijUgY+KD4701rIMgZsHB4EVQPQ0DtgeqCSrtKp3pque
5ZR+Fe4wY0TXrXq/lmt7GA9D1/6EnIGxQZ5+f//uvnmhgIRUUlBQ/uC0OpXXu7XPe1MLOnXbvnAi
5KnVRxnUb7w0OCtank6VbP0JSvpd5kDFRGOPcqbfmnNxHyPRKTEeRNds3Cmj8FfvX9hLIOzJx+iY
LlmJpITiAW2fvjcGJLOx1qqd2fr2gyOzlamaQxT7rL5ThvX+GK014aiDg+EDAASQlYdgaGgdUvoc
CEjR4p72wUmdVl18PI5J4LQOm3qZ75+8V+jUlVfIiIcd6tvW7Qgj86avyv8O0IICkNAqSG3dte3D
Cx0gr31Q9b35GCAlMKIChWGE+/q1dkOBhnrwqx1WOjctETT4mJ1DtLok6/pbkk0f5U+fVk/L5eLD
yTScpoYm6eRyEczDDbVtMt9nH0Z2+VAl/QfP+a1LIm6PzYtWCxXDyR4mnaTLwpncT4mJ3tZq+2Jl
avW0HYzpUeryrNM+OOCLf+zpi/XbEU8JONKPirEms2EnYS9sMK3sr1StEtTI/dfGVua4qd0i2Vkl
Ogh3QMNPKdc56VPfmJe4uu39xB53odt87XPzAmpfzs+LcZ+48fP7b9tb37ZlwHawHVJyIbO9ftrI
DAoER121WzizbjZeDKK6tJPoP6IEvNSVwO7/HObkpUq7LnKcrq92TlPpa61NEfuShhLqw0f5AW+U
j6+OdPI6lVntE/TNBcXz/D0W/SbvtSvy7O/bfPzoKb/1pb7scxDG4AO8LNu/bTsDPK/IQr64w4Yg
g6l9nnY+ZuWpccno84LU4YOWZns9tsqda8ub95/cW98NnrPY4cNehyZzcqEgSjGkaV6x3Cx0PIu8
/luTj+rxv3eU5Sx+u8QSM0wzojLbTUgQwQqWhK8Pmo43Nm8PihNjRRZ+mreTdwOiYhU2lVC7uhsv
+nJ48sf5xmiSazcKb3G/y9a2D2j4/nW9uaXCLuXOcVQbe+DXF4aNqTnOCiZtiDfhDqGR3MzTTUFZ
exhdFj+mmivdIaMrAdI+hIZ198EJvFFYg/gsvEZDwA07HUYl4xSOJizrXa6ML2WVPWiomVdOOqwM
mX8eq/TJUvHP1syKTZsaTKjKj1Jn/Tc+fnpleE5MWmnxT6Pny5jXK1WF2pV2He7mOnuOZ+OmJ1cR
3xnNZSCDORZq/0/EQ4ojPP5h1/bmJopRpo/0qWvAlPRTM4XRzqiKo2ywFymbPtuOCG6EQpBSjWl6
wCYOTjd+q3U5X/qoDbZtr902ddScIbe4n7S6DwoCr8bRT3dt25TrinjGnUvIGTlpvb5eCGhZVcyP
XRzT08kY9QWZa0HOE3M0FLWOhhErtj5EDqgU8atIb4coy9ZOaV2r2j0kURkdCf8c1ssMfRUN+UWB
Afu5padZYM5ozFt5N/ZZv8LL4zjW47n0YrFLIyb4Qno4Xc4oX3McR9YW2AIhpXOzSf4Pc2fSHDeS
Zeu/0tZ7lGEezLprAUQEIjhT1JDUBiZKFGbAMTmGX/8+KKuryGA0o5S9eYtcSErJ6YDD/fq9534n
SYudVJoHO5313UxR7RAtxm2CttzvaB+CHTbiFbh4uq/W0SUFnjHsFqX0O9e9krhH7mYV5JJNpRAI
GmVGEx/6i7wlMU+i4icVtae0y2+Maj6kQIQ2ceeN1HBa2IWogg5U0H7/5HcR2KF/BZfNgXz0rUcZ
uLVSnUXYj1UWLCM1kSRO7tUOQq2XfeBvnfkIT5zLKKrolYL8vqod1738xeaClw7a86RBzT5gsyoK
N8a9Rt3iwHLhgp8Ixr46M8U3KS2iDRqzKLJjjUsX06/sw4shzTYpZlCPNUFmg0mcNcONc63sgdpP
78sq/TY0/CG9r5RXPOselu6zqPsrfrTqOtaF6UciKQ6al0EySKf51sIv7clUdGM3aDZVP7eg2+D3
dwpEJ2wT7FIan+rRBjm7+CN7XixCwE5XIBcuhknpL6CD37qG6AI6ounIyJZs4zX6T6m4D+AQh837
P8SJrcK1EH7jt4AABJ3k61dljo3hwO+pOW3QX1L6IPS0gmRx3DOzXRfZUeSEsnzdD/FLJ+NwdBE3
OiGGsZ5AsublVzuzdlw4zkTY69b+Zggy6iijqRbpxxEu2QoMGeCDhPmof+7GFlpEVX0u6mRPXoai
PdGPHRv3mHp2ZyZ36qhDqEPMsKojsQl5/RSrPCs8g1b8MOvSi9y1ngsRfbS68m5OqjurtuagyuQZ
7cqJgAj9LIt4vU6QMzp6c7nbukikNGaLWUEwR8tDY5VbqE8enfnjmcFOPVoKCeSD12rHm+wGfPGo
nlxPhIVl3ym4jwbmUK4iqUvh1JeK6TwYjf2QJerX95fnqQdL9YLuAJvKIvmq1w/WGu2kVkxNhBLf
UK3b0m6X+QVNYhvRaFtrRvzX5vmX9wf9JZM5WkgkKS2aMjD8IfO8fjQvNpNcdmWHfyKjLl5+MBVQ
9hrXNbOzniAjxoiIZyhTU/mU2v2e9NKmyvNL+DgyoHjHY3G8ZktStdzFIHOpDKI/W0Gg1paK+SZu
s++mKcgFKpC0lbELKtvAvrprH5zcevLy/tERi0FBWPtk0ALlU3C/WZxcCTvFW+lXyTdhQB0ha4wj
Y+5ekqeR/oDVxybz8mTbdo3rO7Q77xA1KdiDNA/vPx593ZfePB5SaVwiPYP286N9yypMMCpTVIdT
Rx+g6iB40NcLmOhUvwXKd2HO0PogVV7Ma3SQKHrztZirXY4b9IOamJt+gHrqQL3FhjGjpFwD71Do
ZchS8xEnzXKDhMnb1XZyLlN24mBCcI4bCVgKVODm0YvtYytN8lZwSthTHKzu1P5QLdpmhHZ25Qre
6tC47plv58SlEQcmcu6ch/hcEBq+Xk5FMVk4zVp12I5mvxumyQn0ggyE4FwmBSLUXbqUZYCKJNqJ
IoW8AoESalyl+l5kfEK8+DSN/edB0oQ0qkDphW3CgCvAt9Xeb7YkrVe6NUhATkX+BC3V8ScHRytu
nMFEm+SRqMWZwKgiqBR13QaNGk/rb/Nj9olPDzbCG1hP+1EftTPn0tsNByMPYhWPh0ap6nhHnbIG
rwB3rEJoXZeIp25UNQnyDpspiG9wbq7GlBDW7c5dM9/eH2jUcVV6MdYCI2fIuiO9+PahOKZWJFPo
KwNe64qGeiVZVt6ZG6jxUxslD6xSjMWH66I/M+c3Z/HR0EenSAN5LsE8nSMSKk4eTQdkc1ejkGdi
pTPDHKfEXamDt29yPgJPXlfFQHK1C/X6XL7pzYG/zgYlBy4svELUea8fZKyW9mBkPMhxogMzAu50
WWhmuX1/Mzr9vnQXjyeHajfnxOth9AVnbBeYE3WKfKf35kNimzd2mjxJz7sbgAT4FLUum7bZ64P7
lwbnwKcTAwmtd6xyFIXsuQzEDC4UYMTG/RBlP+a8h2ohvjV9c4izpAhcnNXn+nBm4m/umevzfTH2
0cQzRQF2FzN2nOIQ6QE+ttdKLZe+2UYKJT/iifwHPjQfp05ceZp1JuR5s5Wuw6/daAa3XZQER4dA
XDnTMuZeFUr3KZl1vy3jy7G51YtsT9fUmcHexDpHgx3lRPAeVrhAO1VYVqjxXJ1O82EzWvjqYGf1
/nM9N9TRso1UiodcDTGyVzEsGcsgZvfT5AcItGfSTKdHQmHKsYAl5S+gyoudxjAH0eC8VYdDDy5e
2Bh3USqauMou8w26cPlXZrbu73yROhCPo2MInTPts3jBhDM93Dt49rABZSF2UVvqqAqN4swKPTm/
F+MdrRAHl+hBL3lpaSzuHG287trm0Lh9oOr9/i+8NPYZqDNExG/qKNlMdrignzTUUpQAwjVvvK4O
0KeNhIfniulvYtJ1MVJXIHkNPYd+ntc7TqfoVUQPA/OaYbfadrkFMX0DcmzbNcshK9AjKMan9yd4
JJznKVK5Jx9o/yqhA2M5+gJM8MtqH60vb0gBveh0f0fJU9+UWy0WB8Usr5qkQfdNk3fVOw+FbM9c
rk6cGq9+gKPvYjAF9klQe8ImRXZT2HuTCkXhjh/en+iJU4PJcoNbCSiE30cBf9HYi51OPNwO1OsF
sTlwynw4tzT/bMd5FcNSo0W0RFxGJKj9kmG9POa7fmHbzolhbV35mqao5c2stFFZIwzsYC6A6L2f
xTRuZ2P+PouM4i0pvw1ER4PkF9JVBa/MWuA94uqYLsA9BoNLfq1oxEOu6vbOWeDt6d0lncHX2aTf
z5VAkZva00FqCeY2qaVAjWgwE5KTGhDjK5jHiE/kpzocMWMv7El371AVmpcY/sGtN8i1B3af1/TD
RaxziuVei94Xu7pOlu7PWqrxvi0S6wonmb2slDuJLeFlzkib2l48vEvVC22A87JI4xLEUr+TnTeA
1VC2o/TyPXpEHf4As8/L5QceUeZNE5l/xOS3NhM138YCW+KUvQxdU/lkYBpxxUv6ilvNhFzSMgL6
EhdfB/23n+LW8pc5cva2qAGtWkVzGCXQQmwL6oDexcthmfa1KPApK5HdO8WAEwRNHuFQOdGtaZZa
iEoOMa+NxsK0uDXZWr+JYXCu/eiPohs+jgqCW6PSb51IO6D+Rkhtz7q1azthozfQnceEcYMUzMpV
6Rg9CT9lvp5zFfoAnKR78JcSZnjWXlAsd4OGL+wiaVWIEWvyEARl/qwsRnNh67O4oVtlJpkI62UA
Io+JEOb1sY7flYUPCejQQ6sm1ta0e/VAw8GVphjUfgAUHlJTk9vK0B6MOf4WlRDqsvEh1YzxItUc
pOOixW3Bzb9DrxCw7dsnrtkL0/Y20DehbZhLHxpGkW1Htd6PaAu2JoIwzsAc9BV6gD29F7mPWHkv
hYsuGWMF25uNLR001oaysbHHEBKIwcK7w1YmCVPYdP4y1NYfs4Dn609xNlwizpnAABrRrsj6pQrg
bo1bLKkvxjbtPmmIXHykftL3nFIPtTK2N85i1hfm0E37klwiauWm3WZx/UftdsUOglW+4mzGe7eX
EbdDY0DWGl0Le1a/AEyhfUyP87s2EoayrcEB+p03+cpsRlA/FXMTAQX4amHpEFY8eKijqACMnazg
du3lpCkYzjQYs/RjCyBEi2Yohth9OXECSHTp7odq0ENnAd/DfSwPCmlNAfncyrcWAdSbUsUBZt6W
trkszGq6Ijy9/uyo/V6DU/zNGuz6EGXWB+7R+Wdqm6ruSxSQh0ba/bfEEOU208lh+xW02Wc6QXQT
WNAomwtPh0AFRQnUSZ4NH9NZ2zsrH0jH76+Ppq2A61MaHtjCpLcvJt16dJJJu2xUDd2dKOiXcJzl
FlFgC45F2Q0t72QxBm7ITTe0G23gxubXM+DaavFkWOAoxJaijCOE5/hbr472Nuo5X0vDynBVauPl
thfIy8IY46Q7k2vPDW5aEXsG7E9faHMH/aZc9J261KQ9oVsugdA7JEpx3Oih4gwAp0Q7OerWyWqB
50glr7HwxrBK45vZadlQbUtb6R6gnGoHs6jNHBW2mX6fMNpxoPsEi+zsbU3HYiDVSL1XQAMZ/liz
k82lXV1FUHrl2N1gsDgGGBL+sIaVRQS+PN6KxltaCI2rVjoqIvugdVbchXXejjdWZX3IjTLoem7Q
HlmYS+yPsKAREXh9JNFqbt7mQ3aHVPF+1MxdEokvos1+wABVfMdTLq2iuHFjde+kcLUWgG9Oatcb
x0mSYGi1L5hbkZZRkWAMLuBauyguZmQ2Ic4El65d3C8rMt3FVGu7dEqx4f7xB3qEbmNjMbLLVe2L
Y3FiNAQ+4IaNO7fjGjLJAWPzpL8jZ/ejdFkXUzePGznGBwyCRpp11M96wW97vfOTgYagQMrWN/Iy
EumnaoC+ZnyRayc0r+9LZ5dfEpU7uXQVLsmq+DB6PQ0VxrVSVrmPS86VmzrbUTERPTUfZG8+meA9
/NEet9EyU5ROsW0x6d327pU+4hP7jF8k3WK2ugUku3Pd4bqy4wuwNej1vRHUJbkosP0kUu02uYro
goj68jmTPEDvc1LTqiO8T1WV7sh1H2oz+RllOAuV3XVcJJeJNWwnd3hWi+qTHEHxjBqOdbm+JkuJ
4m1EY5nx4GjKJad/oHEpnVMrJHl+Y8SP2gQTSIuSL1LY10bu6AELE6OqvLrTjWXv2ewFU1xUHxSN
Lz1fys+GxG1sdkPNghRPw5MtV4ugSfmeSJDLWL/emFq5gUX9qJjdvZljB8g+4w+u+5Vv6msu6fJ0
8m0/adWTR8IvTspLlb6lMPY+2JG9U7TJ/VbW+XVf2tdtr+EqCcIY0Z+ynwvcTgCy7w1+YzKi+i6j
q2DTmNaE91sbgM/dpgQk0GL7bGPOdh/AWghpLfqAccbzOOMH11C77y+KboztKUxsmXZ/zMkk03ur
NKu2vo9qZ0q2aCTtXZzmywUZzJ/vh2GnrtWrsN1ARe64BH5Hl4VoipwBP0LSUHp75YAWq7Ajqd1H
fbyddfUWNe7n2Bz3g5ueu1OfuFhScyfdCygDwe/xNQW6j1RYRnXY4dzgQZ2n1TbIlQf8fm68yL4z
hHIAyx2gOGCd289aal3MrXPfa87l0n1TASP15xQBb4NfVLo2y42k0Hq9OAr5gR4oMTSviqZYGYz6
AN6/ChTUoO8/9bc3C41JAwFBy6cSoB7F2HmuRxiNFhULv4f0p/sKLrLT8oHuOx8TGAiH5xKibyem
op4xVUcn1UU1Yf3zF3dQU00atMFkT0bLPgC6AgM3XC+KtXl/YieuglyWQEjSakyj7XEGNMlStaJ0
WoeyGy5iTPTKREEN2e7U5lyn7amVu17MCH5ox9fs1Ub81ZSw6cxgkSLNwCXPtqOdPX/Tq89mJ5bA
qDqKQoa5oS+Ja+K5uuf6Tx9dKl4OfSyPrMs2qtKepzkX8yXsA0BDxXr0i8MI1H1ZOBCHxLmQpvv7
V+1XAx99rZ0yKS0uMHVoRN5Hre12ViV2Q1Pd6NAw33+Vp1YMKQT4mxrXJ0T5rx/vtFgQ8CrSTkrF
VdPAtq+tgtodzkArTuwClgWBy0IVyXs8LsHAV9TshfI+FojwWr0veO5QcjL2eKxA6nbOSFVOLRqX
Poi1jYesM5fP17NS7cGhB7LnO5i7CxCKF3SgKnu6RJ8WzFR8pAzlijb/FDd0iTrndKAnnimDUrl2
Tbp/4F2/Hj1PihxXg5rXt5RUBPo532WOnQbtoJlnvsS3W4xK79Gar9ORBNDj8nqoWXQSR+OmDhO5
WJfCKpddWeqS4sOYAq9ExIVv0bR1l94+UzY6cbN/MfIbPAjGO+wNDpN0OvewVg8j1wzfX5sntpk1
B8RrhNWK9ujoLWIn0hT4s9WhNfeXtIy6xo3BdcKyjTMDnVidiItQ1sBl0E3nuMmntL02ibB0C6F/
/6E3H9o5/1Er7rbBJNTp7DNf96nl4XHDoPuUA9k9PhEXhU7lnOg6pGQWtD02bzUt49O5p3fiBa33
Qx0NuWlScj06C9q0WGY94ZNDkvC1XaWJlnn//gs6OQQlAZL1dGeR0Xq9+vCDXVSB+VE4pfM1/pON
r/fux//bGOsieXGkxfpU2YnHBpWVVkDZ0e/zc0WHEy/E01HA/8LJcaYdfa+oXkZBOqMKe0/9jLvA
DynMfaLOf+F0Zpy1H5CLKprho8clJxdTCZtxKmf5LMvsSRoV/jejsn3/kZ2ez7/GOXpkjhnLxhLk
9pDqKP6SQxhw3Y8NGf33xzn9+v81zvpZvXg1yjhjgtEwH1r87lXHwEM+OVcqODkGoKNf/VSeddwy
gItka3vRej450XaI9H3TngsxTg9BZZIEosNmc5SLxZQPayDa1EMAFxdZX11Jae7ff1IndjJSjSvi
hSZR5nKUBlWlhzrRI91bL8VPMxqu5zJ5arryavHOlfNPzgZAoklYC2nguE6ntRC8ef1VOBGfQNli
SvK3tSpIYlDHQKvn5UMsW3+GFy9eA2/uydyuQnRIN56CeywY+J3ZYI+TuWcS1afmswZ/tNQ5tHEc
49HssS8sr1YZCxDj0n3AnOjj+y/n1Odi0h7igAdB3fomzAMgZceW5OXM5dV6q6yjnBRjekb7cmoY
JCge+hcdnv5xIb5AQIJlF4eM4WQA6SdSlNx6wFG8P5uVYXgcta5oc6Jzqidw5Y6+yoVcOEQKFgBJ
6FsY8r6e7HQNp3DRbBxh7ZQMBZqHZUdrHSzSOVqsh2P3mMMTrGxMrXD2yr+XyxpDLL7Z4Ieje2Fe
iw3x8AWOeQ9VvWwVJ9+3xuBrxo20rDMH5Inj+NUMjs79LulQAsCYD4veILv81Jt6mIFa0c12a+rn
0OwnR4NaatBQyfs5vjPF3qCmjmAxY/SGN+itAjBYSRp/qn+m3rki4alFQKTxz8GOtuZyon3PTRlM
TcjVYjGagPp17C/vr4HTUwJZuQaGqCiP7g9VkvedO/EAJ2v2+WCCSU3CGN27ILbH7u790U7P6V+j
HR2fUpJzFjWjLbWzc4w5tJTPiX4m3Dw9CDoOMImcnse4ebwOm6IUyFggZm+V6l71sEJpmzNTObVP
E7H/c5T1wb7Y2EByq51jA4WeswjTr8uln/Amm7aa+X+cztESF4ij5YwtVSiNeuOW3wv90Wr0M1vB
yWWAUslw6REi+X90OeCsc2U5aGsc0IXK+NOwm7DGJpV0F2Y03plL18ln96/Rjntp0C6kQzcyWmx2
Wzj3m4V+0JnifjL8tviU88dbT1NkItQVjxeD3agAvTHzDGlSC2hF2JWYa/yFRf1iiKOV0A2xq0pl
YiU4+oasslsPm8T4S+uNhl2CTw43NP6v1xv1nDSiulFxT722EpXOjXorVG7F55ogT74cDjiXowe2
w/E1P4YCXdkOp2hPyW1y7O2s9UGPLZpZnjlN345Ebg2gMcEB9d43KagKDwMVjy6CXAysDaM5dDg5
Fs1wm3Hxfv8dvT3pGIp2MaTixq9O3ddPT+oi0bATrsJIcXZug594IXByS26UPMFu8IpybZX1ZwZ9
uxExKDk2GwYnoG9nnf+LLSJfPBhR1UK0kC9b1fni1cVN2Y1nlt/bT5dRLM4j6N3cFY5Th542oNku
eV9jtmxpKaEAWG5z9UsqdbIK9pl3dnJOXJvJiNIR/Ea53tBUZsUN31OvABOi0aRQqBeO0/b993Vi
GI1MHh8suUNEiWuo9+LRUYUs8iSbMdQFbUTEfcXM/WaozmxE6z/zOm1Hvp3amUn/Niqu4yuDuqDw
TXO3DGN8he2NK9T+I0ao2TmV+Knp0E8GK3pFHqOzfD2deOVT9R4cixKHB9MSG2207mhu+e0AeJXX
A49c7/HoU472CG3JC6NwjBIFad4GroVGMlWsM+fRifW2IjP5D9YgVNmj86h3MymmfilD3Zu3ll5f
lap3Jedmq8Ngqczq6f2VcG64ozlxtR4j6rZlCCl+R0ni1tVx/qQK4DX4Mtbd418YDuII/B6S1YhE
Xr+pKqlVXeJ+EjaiDSDshJG1hEll4KDuAnjtzny8J/YlJC/sgDadEdz3jxbG7OGh0WJ4F2IA409a
/M1ami3yvsCxbtJ53g+zsweXd2bUExvvq1H115McbJEvc12VIWqEQGCboclpO3fpag/954f8W/yo
/82TDSb091rgPBkn/d//Pc78x5MOcP8fmrvR7f5i4W2+9d/+47nq035e3en++z8/DlXapd9e8aXW
v/EnYErT/sZuAf0GLDUXc9KM/8OXcv5GWpx9BH0HUmWQD//ESxn8ERhM4hx2MxJsJn/nH3gpQ4VJ
RSUQKRxqXBW07O/wpV4vWS6kdBUgfeAWvAbY3FFfL55sMpdJhTAPoFstvxaQQy4WM/U2STTIB2xX
i83cLtMdbonjpQbKNXzxnO7+3Jxfcqdeb6Xr8ORD1TVVTocz16Oj7Ye1O1dWYgruxYl6V1fLQE9d
ND14rSE2vzkU5BAuRrCSVgO0N7WrEjL91KE9RWuUFR+nPrODuhgiehkL78ys3jzUlT++9khB8iCF
cZweNVpUOO3kUeyzOuymNAUSDomT0iItY9W7hSE/2tIttR2kOu+5G7vZOLw/W+3Nk2WWbHyrU4vL
wjveizDnjkcVliSmuzJDcuRhax9YyMQhzC0pyl5jUNSHzsHZ2oppiPKlkQu0A0ODlKGaYd8b1fAZ
KSMGRTaoU31bja04F56+PrLXfMhaHiZbxG7pEIeuT/JFZJDOLkRQNjCfzGh3LZRMXihlU56pdf06
+f8VGfwaZvWWIwghqvKgNL0ehnYy4TUapPRcqdLIt93VdduQS80jaXX1EfP49BZzcGzrzaoE3YHc
yXpuZW//HMuoTe4bXU3uUgdT+aBpZK1s6dPCrd5ZNO8hzh2KWty2lTiQNFSEOUbrN/A5e8NvY8OR
pJelNe/mxIBi2GTC/P7+u359AFDyhf21CmYB7LPHkJ57PTvO9XLmS8NxdcjznZ2r7q7hm/PHGRvR
rk/Gu/fH+9X6/PJxMuAaYVHXZ8C1mv56QJpNh9GtOeO0RA1R9ZFqMuwNsN6NHuVf3ah9gJsQZk3n
e7X5OKr2hepGm8rtoW/RpinzoOkUeWbFsyO+iP5+PQWPZ0DSnkZ/SCxH79ixFNUCXktmpbXSB8F2
ti2j+XnBgO9yMqUeFE1XBO8/iePlq9tASbDc4RGwh2OC8/pBLBKMRGx6+Lrnbn1IdLxcq6I7l3U9
NYqjIqDBHpQy1XFWB0aT22Vrw1xTkMcxRpJjkX22OnVqFI4CwhcwH5Qvj06CeTLtSFbrKLJAymT1
9gYwW/FbQS1vias1hT0ON9wX0SscLZ3Gq0oFfhRfYtp8w6p9/Arjxfxx5rW8+eB1AnOGobiNSh5g
2TrZF/vKRK9vrUnre+sN7PhqMlpgW3FnE8+2Vlh8pmr8pYunQt3HJt3BmwLOsLWNNRkrm2YUSFSG
3qj1GytNTUR9au7gNVBafbenhx4nlWnp6+bQm3jDBdnU9ikk6o6YMu2cgq5kSVfXpW4XrnGFQpK/
aw7NLC6QqgrOHwBiSyC7CGRWZ2RVvqnapBe+k2BTtTSxBGhNM1m5iYYkg1rWeh5eWelQ+5IX0vhz
iaPhBgrr9NRbWp5tWvrBK6QsbRbzYQGzvhUyNuCftxPUAsuYnaCvHbofi6Qclg8DhC71U1Qn5H/l
0PbLdvS09rs3KUq8a9tyoUOqt7MSUV0BOClP20TSqgU2GeyrXjabvtaFsmllh7NhI9AbhrO5tF9U
oUhsqtUo7ndlJKzbqmlxFpxbNGgX0SLkssnhN2BCWODkd22Krkk2oz7VM63aJqo7M9KSj669DNjN
WYmn7fDcs11fM+doDJpMd1cOEMJi0NqYwPiq0dCeXyMn1LbQuYc46KRm7FWtU9tdvBS1gRLG5Pnk
nbUcXADm/J0uVr+S7sedSqQmjf0it5RmhzItKTcx0sKY5umy6LczJiz3/TRx4qUc3MB1UgjrMY80
9jMB1YeXMSuIQbJFPk6zyJ/b0ZB0Q8YZrelg0rVPrWxZBIVpfsB1R1Nu+cdaet8ijU6DNpflFOpi
EjP+eNHyBUH6rF5PdZb0W22qVG/nzVO1m82yws+5YxO+0N25H323xSD7TpFd0+5A2+bphn5o3HJ7
bVD+0FqvJksqGiqyomjLR9eQ5RPmALLwCUzT9HrGCg+xqdZb1qrH1qGfO+2MEGpSq2dFaFmDWi4t
LtO4rWXQpi6N9J1aNj+k0SA29fRU7lMtL+ZNjMS/Dsau6A6A/wES1JpVTQGLa9a2EaacCZpGp3QC
idMVhSKjbHuCScwpUGtPxpOFX7CyxcjIU33c4hI4zM6kFZcCzh/I52zEzFsZ8qdm5hjDWyDWep+G
SbAS1B5XQE2twPrF4pFDe3Xx+zY7DXRypANUC8pZ0Z9wU5+6oFPreqKtaUJBQDNbf1M2U+UchBFD
Us2AZso7q/AsPh18W/RAR7ylAyVuXeSnWaEZG0d6TrSTc4IbZlwJHYcXKyeDpi9C6W8s2lOnsJqH
xbkbwAM92kojxF3UzXH0Ses7K71ohjq9WNRG0gMs6OMNyk5WUN3ziS6FdExsfEiR/jxmY6d0QS4n
WW+iydHkrvO66uuMr+O9kWBnHvt65Lj91h0bq/e7PLKyHVAK294KSIh20KzOwWGSC4wR0RP2RajD
Sa43cGE6ekBVHCb3bjUgPSU4TR6UZo4EAkmsa4LFciYCI7ZSL3DdpDP9eogNShWL5wxbo2rdywbN
ie7rRelVwTLI6qboiqTetITuhT+hF17udHdAIOXqjfkDHWikheY0pwm6ZD3+go+71AIiy+ZHavTO
tV4bKYZRAmDmNEwe6ujK6xQa7F1xaWuN/ZEfCQRk1mEnV9UVgto2LzpjMxVNs0+LVvI1Zy3ELWlV
9kNqgDRU3NYbN7ZamNe5cKrRbyKH1iFMCDG/TIsM4014y1CskqJur+nxJUjKEqM1DroqogfTWZix
LI34hwce/UYxF6c5lG49o1nCtF3dkB8cljAvPCiUhiXG5g5s9mIfLFuYcVBZowcvBDJZhBS2a761
ljtfqpCt08Csc0cLpEyKz1h3emR72cTCJcU6D6g8CeZd6uEMHVgZHcSxEa1+k4t2u0ARQkKtWCQa
k4XjDsdaq9wkg6ld0GFCrtPGPeCyakZ94UF44r4oGz3fiaq16bgpx7EIFgfR1dpaEKcw67MeAhKW
lT/5IpCjorz7Votaaf1xaQCjOGVi8+FOfa8S3YmaThE3omNgnMDaBUmOKpmvMPbUQPXKofMn4Vhf
PQB+JPYSSStR7cgeu6cu6VFWxqVyN0ulzgN1VBQ1WBjzu1mNXbRrzDrVfGVJ3CHo0rJVt2Mm4GT2
hoFzCGdWdWHGeqLheFs3lk+pVrmNo9LzcIqe64fITukVyLQ0YeEUQ/ox7yf3kzeJ6Gc5eFlHnYOY
/Yqb1oQbRD6nVKkSEf/sXJmYBwvR+eeZwM7z9bizyPDjHZr5dkpyym+U2HX9KGrb62GIuiuFT5v+
oNwRd7awRwLJSOqfiiihlZgNxX1c+kbcWwqS6DrvwNfkOh0rAUhC0YDhrFS5sSJ7nrfmqna8x+q2
mPbaMJl5OI9zq4TrAwEj49TjRdJhzrVJXIT97DLN+L2UJu3j5AmbnENVESXvoIFhIDJrMXxwZX5k
93QclrKULmN6bCa6NqjK3uAywOk1sHwNn0R5PpD3Xz8rL13fqqya8sZcNKwibQ8PZN0f0nb1S27p
AdhNQnXiOwNs/PSgaGZWtAESzd65qPm9YeUhxzMZtMqZ+cr0wo7nYjM50+Aemg5yDlhA3YjYa+fO
+Dkkq0h7amjGLLfgaum02/yK934rLfXvZZxuxXP10LfPz/31N/FfrzJNf3/9y+7PX8fP9ZruefUL
Ou9I/dwPz+384bkbiv7v//WnIdr6f/67f/iPBNLHWZBA+l4PVb/+a3FaV6/SSGs17X/nml/XVf9c
PXMWv/lLf+aedPVvJIgAmXJFpA5It9T/5J5WgPkKB/jVPEdKfs1K/cPe0DT+xhUZyThVAYSM3Aj+
mXzCLhHMDMTpNbS2yU/9lrsh///RpY3Us/7LAUnHHm7Nm76O0xVLoR/XKGjuMaSagmVq1T4Y6HJA
wZJME8X4XkxfTd6HDqp/1klLZHK1MIHuH2MQo2ecffPUbWUpdChrsWvjYdF3yzZL5z7dLCAHPpr6
Aru/tFvnR264oweCs/SKK0vvx81YWGW5afSiCczebJ8dE+hXaCqesyvnnlyJE2GKN0QJiIkmHuWt
WZmZ8IGDsRGaWjZ/ggqh+lHa4OkwNM2ShC6mi7taor8MzFEYn8pSkY1PAE9HjLosGb57U/sVorh9
bdKhnPg42XSfDLPxOCZ4AkrgYB+i+SbbchYU5bLmkbQSgrhmCeELPIH2GSbi9zXJgGfinVoJNGyX
LjAcB4qmJHWKabibuo/91NO15xl93QMgchyxqWgkwWHBsmgl91QwTio4n5tixogtdBoIOwbNtjgJ
LXj57U2Ikh+LxYgvUnWAC94VhZMHDnvnTU57ZxskPO5HpeitLx0Rak9T3VxfAsCka0MMRF1B72Wi
2QqOO23UxUwQv5pAc7exa56NLu9U2OSWX5uN/EQwj7F5Es8zfRoW8Q/QjC7D8MVxmYQw5/wnnSvm
9WRN+W0sTSJIOvWHsCxdgiHKtB4X1qH02us5LrULAlU94/UO2t4rNVI1rjfd13gxD9tqmcqDnmtt
4kuiL+w+SGzeVfW0a7zBw6sjTvIr+tfSL40mvM82AiQLCZpqXDjDYHNep57CXOhnmGlc9z7AdCk+
s8ALTL6kjWrAVXJZbDGo9mK/487nbfo2b9sbttn2bunb5VIXiztt2InpfzdZfO5BcYT2udQLjeVv
abhjj6Mdb2OrabJtHHV0IOEO9E3FBj7bKJTbP5m2Ir+lqIGWTTf1Y0atNZ7wNZdmbwezFTuWL2ZP
yTBBctpHVV0K01/obb2Oc6VLgrgyWhoU67z/kMd9dD1ms8oYnplWWIknhNx6nRaHsrLZ+1Mnsz3q
+Qs5H8Ud8rvOw+A6gA9WdT5rqDYDd0mQN/U6Zwhdb2tAkSgdI1gKW4lfUuy8cSvFWZvgzP7WzNYk
Gn25sl3bcNPnRF+SGm8/Ia89pYv/H3tnthy3kabtW+no83RgXw7mBKgqLiIpiZslniBIkcIOJBKJ
La/+fyB7+rfYM3L0+TjCliVSrCogkfkt7/e8l5SMmbpz4KolQa+79tDXm2ove8+VF2MftsPJb3dL
ybijTpna1lwxqDq516SK1iGPh/VzuESjn2AIh6fPVnqISNtitD63pWV1RP9ivWrdamERd3jToDYC
oXKv21CrhF10Dv7oHv/fEfXPvUX9v59Qh7e2/6aedfntH7dvcnpp+J/++z908faPtGe84K/n1v6T
/ji2XPs35uQ5nPBaoxcOb/dfx5bzG6AFGhWUqZjdhynzr2PL/21XjFPjx7kSWYW9m8P+2TMRtvsb
1X/q4ZD4KQ/+h02T3VP0p4MrwhB4r6rDFOWfHcT7rsA0R90sxArHqdzWJTvERMeAA6eSUavvvTVO
RTICRoY84bYkvxuDdxne4I7zVTJnWRPQLXmetA0TyMwpu3V2yFRQXMCI54Fq47ZRh6w1pjxDJxB+
8nKKZcE05XcE4JiHMysumAnM1skkFaPiZaIy8HTk2NK6IDmtwrSM8IUgPi76IDU9UiEmr5fyyssr
xjDneKLING2r87tgEI0ydd80D2OY9zlWApb00iDD/yt159UIyIlGFRfTMmudTEXrQMJi9/9WFNn6
lYuuow99HdSCM7lvXjPoFAyk931xPSEHyVFtB+yLsQkVsWNlZKK2wDRA8RYqFYzeWuQWasgeSrfs
vtFuMNP57Eclh2TZsxdbo27ux373eWJDnnbTINE9TZ4BjrKODLpb2tGG81h2J8VItEpiXy93guGW
LaG2QOTehcvw++Bi+UbsVjF6RYGII9vWbpcfdWYvG91nf9vOerwqIUzrVU7JQMPkC/UA6P+UkNY5
oWnSPEVe39qH2VG8TtjM3nc8eszH1tlqTqjay28BxRvvXJex/B4KfN4xJCzn9QJbJdGdi8wqDXWd
ISeBhuChE/r+1CYqFJnOqWQClSviVNOdRQFIJijGrXtcnvynMkTgklS1jh79uRhnKD+V+9hn4/it
RjigEytcrQ/wQas3V+Xz4+yue3Su4Lwn7L7O56L3vNcQvi8yzzK3JvJ/ryqAiM5M40/S3aqjmXsc
FZxpigIayCgTPhc6G0aVEPCI7KJdIl/WaV0ukPcBgFnEJxgBko0xzBYd5yyyTkGLPOuMapl4GvS6
3VhVEJrszJZd0Z0HSuZb0mS6ulRuzsB6OaMG0NdRLsqeJwf3kcSjH0dG7uSzoiy1gBfHrWsdo8/Z
GA4rTrF1p8jp2lV3dbriaZfdKHKaDKYDhqNHGOxb+dhhjeGeGBavl4vAKWuPCbEs3vynzfH4nLGn
bAwzahbjB1PF8XxlFWVmLjJKZ9ZJOgNOErak1nWki9OHtHtqp7+UERU3hkMDN0pxfNhHhLOmtq4Z
nvKdL27nefmdcbuSYdpg8vx0BOqH+zZho/UwN01AvbdziuypceKyfYRh6Sw3VrEF8sO0a3C+dH0Z
Y1m1rLVxiJ0GGb8YxJXVbRN2cwGvlR3o1mqddQCOKrPhzFrXZbkheAvnD7LunOGw1lNIyzGjHsBO
MEWLe6SvuFh32PLNLOuqqkzSVZn6WHETeRk7xHMwybTrf0X2Y/Lj1A42DLyxDF5aTCyKg+WaLviK
fV3hJFW1NI+LcIIlFTFwLawpwRUa1W7R1RaMuKWF2rfSdmlsfWF3o37z5rqNrpewZnYjb4lV01r1
q/gYC3hTiD4kEDU4XO70vBWeucuqEs9A9t2qpMYTy/LaHlovOyJqb8dbq9vJu00feRzsfVSfCiYs
Pwer4zTcd6KH1HfcpeLj+MtVmQXL8j13jD452czTTO2HPLV0uaWMZTO3nmRkHnecT1V75+N1fFvW
ymHmuDP5+bJZEXgiNecQPqhEm+yE8M3/DLVs/GbKaPoCo09+IybCO27x1+WlRjNoEfwsuJfgN1IW
69fBcUfNcA9kvXO3DpwR6bWroIQEJe8k100ojmopm/Fz3JVKgq/D8ChpSBOzVBOueKmYrGU45Vi2
tzyDw/aRNTBijzx5OW6cWAheF2h2yoMIUIylXe6E3QFGf/9RR35c124ih3j7jlSurc8qJqJXRIbZ
GlGUpcB9YoozYq5xtprLWlYwFbieXnZTd7p+CGAaq+MaOGy6cWYFn5o6CCnCNatL+zMWrpXmRVl+
Yabd/dqEm8PXAlt+9YIq8I8LhJQ86QO427cDDuZXvgl0k9p2G6zcQKfzUrOZIj5gLNU92oTc29Ge
CyUSzK6Wr11ehXdCB2pEdlnZ27Ut8/qmlG32vR9LCnZdlJv7PtfjcjbQ5lnOA2rcKskiMNioGKb2
PsvDbsIQcoK7oDhz4mQLbWB9IDzkknQuZFGK2bGmyLy/VaqKTZkWlS63E+3ukMXRxSwl8DZOl4Ic
aOZjnblNQ5IZbZ+Lttm+DiMbNQDhCqRJrHuXxeUJK78EvYG+W7UjpZ/cXX2mVIspfMCbcpKps4Uz
5nrCxdKTleue92KkYGhW9rMkc6elPaKS0/xX9NZVi3wtxBw7xlahc8oxoHxjVHBeLyuC/lJac3do
zSLADAJnkIdVNRg7YWmPwr+S0b0DFodrumzxbePBHEqaqqxeGk7mLl1MxXbWZqb/NDp2lqVbZbsP
M7jKCHfxZvzImrCeqgG0BjK6cjPJyNV4IaLxsY8O9fq16Zb2hS5siHXO6DBTvrlDvC9jV9xTPS6+
mHqIXxsHxPIeAtQBNAvSjMQftl6nIRxjjs0iuqiAEDB30HiDf2WpgVs42VM940EVwFqIo8Ww7ldS
0hFLBigVpY0ELuKZWQ5WZxcmEXRtCjKgfagmbLqcybrWFm91DkT4JMmLvFOuhbwwebTgv+zZeZBG
ix1/meOq/zittd+mUT2W7O5xrz46eVPT0uO4Lo8ODrufsjAb9Nkq3b5MV7omdVJleRcfnbJprbTO
2ZuU7rPh6Bb95CIwsOmQUR23yqMnXb49Kw1o9g48Ss2MhSROqde1yE4546JXC2OC8nysJwK0BU61
OTM5frI3phTb1xlHwPnMn2fz3cVegMVAixHeybBk7dW4RvC7WXvmKkAs8+qvpfi9zsjY8y2HnBPp
JX6RXV+DbXGa7a21QvrzhoX5NVtF3J4WI9wrlU3jnOjNUx4Gwy28oXU0z66aIp+ynvB0qjKXLpuJ
rKojpLXk42SH3J/NGcObZp7klJZYYMKCbhYfG3elqg/uOlCuGcohu7T8eXCPA0qKzx3h7OuSQ1NP
DJXru1E1w1M8r9VrrgGLH+hOtDN0Dbd8GpacSfkWLsfDhB3mG7Iz+alaykyTZlrxvQrj+nJYlumZ
8DXj/tmL+saprD73QM1hafR2OBP/yOqx9Ev7u6M2cxf3gzlfRAuQoxyE8zRbor2dAJMroN0g0JOt
IHmhnUKxxBvz+GVo5vz3jX7uczjhAZuu09i9SKNUk04An6805vNjkhUZlktEl9HXlpVyvYYM+6Z9
UTUggujV7x6rjVHJajnNRBwso6sl3FqTbDRwh0PcC9h0VhvKl2AYSEc3OhduotUk73OxLmB51hV5
TL5GnxTajwnrKTXhjGdMfLd1DalrOJrtwmbLpzMZ1cvv7GmW4Oihksu+HPY5zsMuhZvVHef+WHmN
r8i8WS1OPVN9GoKyqY+4gTIHNEbKX07QVfQbABn15IkKx5pg6TPARbjYMb/kaPF7trbLt6APrPuK
HQMyrNYCoBNB/sOGVpXWlKmm/hTrwJwbgxkvPDOgUpCbRpGBG1kDtKa+nsMEO7BSUmu3VH8ufbPX
45ctz9PSVnV37ESt43O8rUnxzYAzdAI/t6QtWdUBe33vySrNNo9pGuJjcZ+NmYbOLzx5yV/JHoey
EuDjibPEIepAN8I+iXKYShiDUkdqsg4XvNgEPiX/BqMLL5iD30H8jXbi+jPU0GgmYk9nTW0xqale
S5pDVf+2rnMQH7OFePfgRMojZN1iThYRuNWzZpW0oHlWDh+pZ+tpFcve/izkGLA7ACRmsCSkdSAt
XvRYLqv7hfssP9l16X8FLu8CWZ9g4wgRN18y7UwOnjKxjo7ai4rHos2HCCiZKMwHcks8B8jAPJN2
dba8GasCnONEtgXvZxx0fuJxmc6zPp78Y0YXaEvwQ4Zf5uQW5jSKVI8hlNUjgZSZv3Vp29hRB/us
CYqTR0tvQ9QzkFiOTgtjSOjGkeeRBVAq7X1t6SSoO9jm3sRecxr9pmIOuMxXbk2Ri+LQULUEik61
E+qMraNTVXm4cfsBdcnDlG8xrUJPQI5oHDOpG4G8ApeZeGyvw7WanVOVR3afDqvIeupsbGUAh7eQ
FsW82uVp6nAKS8PZbsZjHWRdTsc7KIO7BqKZc3AFZS6Mg3HBO+/dnmNqpVEiYRYFc3XWmhovgrXv
MZumMR10Fzpqoo6iWE2KUDGhsySWoT2eSJPFEyjHBtGw765dd0YwM96DsezrSxxyIxrrWPiyZdS2
DA6NlOyycw4TPTYtjDaczMXt2hLano1qwmp2C6Y6vqZQusHHwWyYit0Sx6/Vbn+dDuGeDzMhIEHz
km00aeEH43aJaGAozxtPUyZt6kmcScjNM4bGo+PQzcR67gGcr7YQNdQLLm1bQ9FOFX6loKba5Xjg
eWFC14xbxCzgqrw6jXOOoWQcyhjqacPSwgx4RqfYzFFF2Ok2rF/PLaD0jo0Ni4WUcMgOs59RHVDT
TCuXXuYUnbU4NGeXBTa9ZD0tnn7nzRBWxYUTFnl4nnMw9zfZ0qjq3ES5bK+dNitLSrIWfc2OOA9/
bKxu9QVINIh4CENCWp/D/lXUF11xwsSY2+xgCag/EWYvtLcCOPqvdOqkPMnA6tqbPPeAnVkib4ab
tUBPD9O4NUDB/KUtzuUcFPaRN4gtYK2geB+ND5431ZOv1bEex0xSMdz875W1GPss3I93NC4idrGk
cIh9NCzs6ONErt7ciBBP5sNqBlprekMNfRH7mzehhtjW8ojXhVOegIh1XTo7rP7P4+xYJb7n9OpP
MqpC+yBiK+vPPCuDzHOIO4JBnDGQG5xmlzGqi2XtQ9g8crPmG0AWU/vBZo9oPse9VOV9xjScTHWZ
zcvX2c9Zj3hVGxPezoZk8yp2G6wWt6UeVwQLbPGbnBU6ClY1ltuO9P2TG5dZdr/rEOyIWHrC595A
GNlOAymuIk2ncnJkQQ1xslZ8/hTvZzNd1XpgcKgdXNMfm9VD9kQOj2HS0Aa6OHcqQOhHp9ESKVxj
iuEwFiWYd1iocfVS08j4ghSkHS5lP5roQM2vXw8bl7g9RSUe5FfKHTfNiQqA7EyD2tqOZpgWeRYg
umL2wTMV1Sg5d3bKRCtV9aFaOvvoVXa0HRyD6yE6x1GWaTCsuIGVNa3pCw74iZXmKxXcDq5XVLdo
weyBvd3I9ow2xmCfoGVMQOXAMDoH28w5JzeyULwk49W9gtcwbQd6T3Qr6HmXWzI7rrqtgqZ6hg4I
+FGOspnSbcJ9LVE/vEP6iZrDIWDw7iYKMNez1rxtk21upqdI23T813GOzqCciuC4KqP6Q8c77o99
5xMSFj1rfem8DbSgldGExrUVyA0NAu6MieR9ACl8pQRg056n/Ai6BX4woaaqwy5CBmNHPeaVpvlE
eQDWpN+swQWlt35Jt74K8nQbK0RBK1y3RAAauylN324nQaL7pVRR/BjP3SYTzFQcK82mPnyyS69+
2ezNCK551JNniQ1YXzOX86Xt2aVKaofrzG5JDZHjvCWXxee9wS1FNZs8OHTsnxqhbaRSSMAxjCHY
4iip0Edgp92Przz8Qh3iUA3b5TyP9va7KskPLrY4X/GmbPEZkYFSZI15tBKKog6aeqphEI6qax6m
TnVcXzogN42cyqk5K3uFaUTaW2TObjp1BZjDQLRlA5qQcV+nOssme1Xn8CSm5YbqVpXft9lKaPFJ
2UHv3ozQwmcBM671anmq41bqkxVMoOASAbpO3ll1TFMO1wIvOPpZVS/fpsg46JMg1fe5OoCfFATu
NAVJI7sJadW93bf+cIzcNZgOQ1B75SGPqBfJU78pC/LhuCsEMYgvHOmJE1JMSp3FXMzlaValmDgB
GD87Zxwoaw7z0AfyklxwNkevJoErEHNTFUdIwDS9OgObZOznudni+bbZFQrnHspDj5sd5OFtVwMn
fhtnLyNCVc1EVvlhKUOw9hQGLFKYdsh9Th4S5ILtopZLNH0r4mJeri2pyOwUAzyznYQ9cms6aGGb
O7AAF8fBSh6K/Da8ZJXasiftBPV0XyMDoHgJmZUsIZn6gMIYep5RV8D6OmxNvxBQF+O9nxt8fAxo
8OLVKcVS+CAIizW4C2VM8B23fYnRoKdjcFqIMufqY87S6G85kDJ/SBA/SnngmNRHzzTDZeXm24Mq
7LUCbO32SFKiKQT/uRd4KwTjiYe655zUfwjo/gqskLlx7UXWw565nMSki4MG1WYQvhTNm7VlAz4z
pf0IZItKT7kMVnd0B4/wsBwCzBHQMVbyLNd1VRxiuzPiwqvLrjsoocOrUGplXzaYLWA1L6NsTIEZ
ln7CpHa0nkVuiQgozyVxsk0ezi4m5HY3iqikVTsOi750EZvD9eR6E8MOaI0pS3aIKoAO1A5pmT06
qYypJlEesoYvsS2LV1pnfkwtCeSaBOu3i/5k6xw3KkwmjWse7Itu7YtPs8NPSrNF6GvKRDnWBMMi
+C/WYhjU+6v/qXN6pGeU/yNI02iT1gRIY/PaR936OJp4EWirIhlh9lusdKkXCF082ln53aYKykcI
C4SSrfJXigDIZBmrFWE+JrqP5m+Dqz22c8dlBiDKtG0fq21RX/rOlXzgZnZuq0Wv82GXUH4jTctP
ZdjUO2KvWECTFmBOdDA8RH1Vtelk/HA+aO3Avu2cvbdiz0sVHSwZ5adl1Bk+pxBRZlIhe1hTI034
1K+Lj/Y2d9TbHE4Ykg7WXH/ewIjm0JNCltlsGXles/5vsy6MRgSt+XzrkaD0GIFXxZsmRLylHMLV
mbVa7nS8TRQDhcpqLsnofxLwI4H9mjVj1614kkEstlV5kiqaNtRpeFkkjeiX31tQReQY0jPXcVhC
YFCrIcAUMiMSNXNF1gjPdvAOsDmtGuFoQ7mjrlT0LMp4WdnyZPu9zxv9NruIvTKKRJAe2SiuBCRD
nZaqzcjRKURzlJVbJxKa5/iYEQ1vh6HPqfYvYlvugVXExUXciHyhDVWu0cGxOXFTT4TL9RqLoKfK
6VVv5FFAiUkioqu2rsDZdJnlH6o5ChwMxaRYL5zSi4a0iZvyu99ZoLDArNCu8aVPfcXDydK/qRbb
MocKwRF7SlN71aH0gsE7Cqok9lGx+xWXasp7QmRNAQkCSUOCaSGyQqmuSisxg7Dv87yZraQHUKdP
cRtBR43ZlrxECtAbCb2wrt4rNLSDgkiRckolKHyQ9AZ32eJC/9FZDELLuMVnV1kDqwjDJixqqDS9
1mzulEOWSEvqODPpOGUMz7pUkDWQTQ/rg82T5CVzZo83cmqdIQ2DXnxuTF6W1MV79LU5dA72VLig
98qzs4mCrWtvqasEyfwQ0wS5ISSMPsu1hxC69g1/M9Mj1h1o7ezw3ARtYB2mZii+0NzORdrObnBu
MhQmMD6pDKeWw2RKooOtrVM9V1NLN31y7sjcwsssJ0Q+jl4FvBLb3xb/uJW+XOLMFVL0KuhMgHDX
xT51NL3+Xg1zWydW28yvIXbQ9W2gRx0fHGsvAFOGoREUIbi41dLAYIWj5t7o2EexQWsfgmrbWJ+h
A9f6zEOJWl6NvL+rIapiRlKmzDx6tJ1kylHnovydO/kdpYuZkAg6RBkjFt1r4oZ2cTu3Y/+Mp85Q
HzZrGB+HuM/XxJJN/+3/9GN6u3j9r386v+7OP4AxfHv9x51+1m/jX1vxP/7eH714EQS/4RjlBkgu
XDre3k5dWN5G/V//tEPnN5/mOKMvLmxReuv/asaHdPCZWnSBbdIsZzjtz048sjOa+j49fPsHPgxB
2n+r5/4cF0R494ea7n8YH3T3cZH/P4m0v6K9axptnDsY6sM57mf9WGOjALaX2n+L7ExPVGWlJ0WT
IiMpzaPvT7J+9oTyxxMNlHHDschZ/QIIRp9ZL+i/vU6kvbPW4WVc+Nt0wGipG5iVa5vxGmGYRODT
16svX/xaV2tPr4XY301zkEL2W8jkwnTbFGvYPEMFlNk3t3WH4CYPKPMSRpF381Y86av2Y2FbDGkc
cmpvtcSOAtHZlR1udCGO5Af29sFpGUv8zp7U83f+Irj4Hy7Sz4NR+xhgvMPHELOiaOZyvZMqhMiP
cXctords6btqONet13gUE+B2sq+MuS6RfxNcld+xBMek8fTrl7f3+eO/3iPG5BkpYm4JSWGAYvDd
fLKp3GiE61K+VnaNcoFZFMz/qO3HjhgqmvZLzmAAEzA50aTwhJHdp8VzN0Ia2zPB4l5SJOjQTPQ9
O5SNQWU08LVfv8mfR+gYQnRddx+xdynvxYzkvnuPa1EKp1CueA0wu7ScQ27CPBzwRfA0m1QHrC94
qn0r0//R0NqP1wUpwVgU3n0xwL53ryupA4W9cKPXfGPNIT5ndxu/FF7mUM9aqnIqP3YIjVFeAPRz
nD9VSf/r8/OzimV/+RAOLpP/iDyZtH/PtAB+VUJQL9xXETbh4Kb+Au+AEmYsNEMdRFo3pbB7G1jz
sE139YiKDGELvppclF/fgJ/HVXkn+xgdgOLdCo+r4b67EDoorQoVRfaNY7jz8RgnRMoYZcnaMd7O
tkhRPz/8+iX//cMzJAhgDvzprgx6z+UqsK9tEL2pV48Cd72eNjswdn3y1TKN3rGMMi94UhNXfUhG
ptqCp97aZhUfyTosufzNQrDf7WT7GCxi2x8PKiACxgl/3sny2FTI97V4KUoVtuKciaT9gWgJ0bFA
AZTtGS8t23FzSLCZqOVd+aVVTHetZCIt7YSturu4LVrVHQa/V84t6VE3vvz6mu376V+eZYg1O87Y
ApgWsof/G2RuWrKI6MisL8y8UT5OrKm2uFjWuriUQ1blYhwrnXrYHxr67Psvpcyn//Ri2YjNvcC1
IGkCVGNr+/liRYMz6o0G3wsNEMEeXrF7kVbOm6U3/4OL5LJ+HvNJ1c9t5XfsqEwuK9s/j0QlsBMY
CnbbfeentEUySr1k/uCtlKnav9lW3lnGwfTaL1LoBAy4c4f/zRtodZcOHqNxX8bMoQZxrKhSNdOn
weiSlGAZNjoPqaDxxdf6bWiZhYugOYi7hULyxRgj6ckxtzXW9qEtBlK3pEMtRx9s8mkf3AYtVh1t
Cg2UtCpFLbnZ3aUFqYafWpfZMvwdt8jeJ1r/ugDwb9yF5AAuXBA/nCo/X3lWZjfM3SyfKBj4FYh/
i7lVwP7ZFMfMCJhQsLVTxP2xezaTx9emH9vJbgPHlyhLQaM6TQs2m3/3QP/wo/35zbk/yAi2jVM6
G8m7ZVGv9dhmRS+faAmXipYss7/eNfURd/vgjtPG5di53OaRwsK2hajZ1DIw7WI5S3Cbo+AGFdx6
lXkkKh/Rq5bBHiAwPIxQ7wzx8X57+tEFgUjFKfTnWwYGa/NoGrQpxMtNsx9aCHkEN6jv4oI/dCkR
m0f4nyv3Dj+HjV9GY+U6Okh/dMdTEE77vcOOsiTAQPHCy8eIojZG/fq14kf0BA+881J0e2ygYf3W
z+sYdIM8xXi9zHee2xtKqKrOVNI0rcIBlqynXZlt5XD92kVd5j3O1GxYZCFGudX3eeh6QpRf7w3v
t3DA6iEwRST9UGeBH7xbGm62dbkdy+bJ2O2ITckK1VGOFBKqvrlwp2Fho/j1K77fjfCs9Hbm1B6V
cna/f8VRWQBXWnf5Sn1kX4zL5O3bH63pmsM7gIYZPGWVa1iEizPpMb8Od9D43wFY9nD2p4cCKSpY
Vw4uVPG75dG7T27ceRpEHLSPLfQApv4p2/vircfJid2oqEdK1SoL+/LTPCJeWRJZUCY85pF25j5B
Q7E0JG5OPnxosii4W9HgR1QEFzuYbzUiQkQ3vln7Dywii5knyyOxT7wssPeHvaDFftvPBdEFbie1
3p/8mZGOjw7nPRpIt1buOp/9+sK/39ciqCHwQvZPzad1yQl+3gbotxUdUIjwYZ46iyCWIrtDEDub
fd0CmvLg6NrLyrJd69jll1z/iGwFPYP9qZiqxcnuspU0mYLcgG+mOi+l4+5b5GBGyz7RfZcwbAwO
0Dx12dLuMbWN1zJPZ0iZL/ub1eu829kozYItIzUJ/J2finfmzx9pcLsWF9POeYg043jypGW+vwEt
3N0v6I/nmIGZjfeWFfQkd62avW8pSjLn/CwKmzDeBrzIH/VDPdbPqHtD77xcmv06DButx5tsWPmu
knYZP4Y5hWA87boFl96Qmt0x3Tgv+Li/vlvkVD+tTz4a7kFwEXhUQMkQ7/380fRa2zgz9duDC3uB
y6/VwNIyMLb7b9qK9mHWjXl28xg63X4+tqK3uSErmXxOJ6bFsyk/xa6YlgeiVMXlWMLKZfXRK2E3
6UoRs8S8pZH77jaxbZ6XjkQXlGoiEl6w1JnF78ixbC5Fm3tcCq2pC2rGraeKR4JOU8Xv/rg++1ZY
P//6Irx7RiPCBaKr0AH1iw3pv4W69mK8YAsGcT+3IWWg0x/hLRKkFRwFmWWBKPfXr+i8Syr2l/Rc
AntQBPxL1PTzZbeqnhBSruH9OFEtfNab1iwozn6uD0NEXk9TfhH9ivlc425c8GbOOkIWNj2u0sL0
vv4UBmOUVaeM5j+bAQ/kfKtolHICtIIHXzOAEdz8edvyYem4lCudbJ4VnqL9dtDm3W+EqOjHOWm8
VTQFLCD1vBO/rjmb6kDveeqvPztWF+/X3I7G2PH0Nm2gf8+oCAdHkVvrdl8gc2UgVk+1KykzW1l1
EzjGU9txKFRA2Rg70HgXIysUQ5dWMyGbSyTRjvigmB/1rrO2CN10wHQ8/2aVIBuWbPKCAx0v9OaM
Jhp12/ZBq57p3jbLR2+2rdUcoormgkwH4scRmebiR/ONGtCsYybRMpN75VrKjg8dcmEbhIOeFLVF
ZpQNAzPdvE+x5Gs98zDMRi10ZlbhU/LEWM6evLugQTKVp9ZqY2twJmHr2BnxG+SDC12ERGZpaJrF
GNJalqK8WOuNwitshio4MU2euwcfDIa5X4LeKR8nr8mzg+tpx0438tOeojD6xpj5IGdh0N1vckZh
XErTPR3qD1ncWdaZvdiFc8rFGBW0/eu+9R42f0b08ICOeV3vV726+pqueSduOTHC6dWn2KkeTDjn
XZ9ItA8F4tPVNPVZhtnFejI9SpoelEnvOiDLlME468Vuq6h7pStF3RMVgd6Gtxi5x4L0rVlGuzrX
WTf40YE8AAO5s6wVdXDD/KCo67M5QETUFG9FRJebq7zaLmqZa+P2M0va4G8hqbYGlsarqOs8KcOL
KQZW0Fx1zHgNOUKMXC/z1eJnFFJPmdcuk08R3gEuGVQe02cn1kqAbxpsCUz00maMSqSIuaCArEFY
KVNtFwuio6I8W8qW0yatY0xgkLXIcvK/9IK22XjB4sCELl1cwhb7ZpJEXTHNfTdag48NlrH8whTi
/oeiLBt+2SHZvBz4IG94oXseO/MlQkaZO+c2FI0wRE/pI8c+W7vKbukUevN+LsKnKfk4uetzqDyv
2QYbK60gXfj5xw0SvQw/VZlAZ32iOS0ceVFPWxzNH4PK9cuYKnG8R9WhAo5RP4Z5lgnzwfNoYeVH
sQ1s2dfs2kPhfxAuYxjNlV0Opd18QrldRRnj1WwEzHeUNmK1lC1rf0sMZzeWc7TyYisHKvl7M+HQ
aUv43Rcndzper62aOH4AizoMqSIP5soy5k/Xa07toNh/CO+fkCUZhniP6b1i5NPj/WV3bnCq6BRx
xdxGI3Nh0rHQ4q5rw33L92boKSF2hhol2dF0xBuQkvA/Ybr5j49aIL7m8g2MLnJNdYw6ZEmawibJ
7GykkMFHG180x/+dKe/9OnegeKgliUkoboXo6qjw3oaBhGY4qbIk0qJlZMOJYDwGJyvBHaTtOj3q
qpvKjuuFqgpHjcl49nqNWGN/y6CylDR3ASuLV3D5Ev1Nse4LLFBiv/M+A9PDSxO3+6VBGMO3csRG
iBgd7BuRbIb05n7cOqVcd3ih4FbwZ/4q++Cu9r0sdhmGjCkAJTIsGPU+/rl6GN9A1HMIKzSlCPv1
9uNiTKwalf4Z44Lq9vffuaNfX7tWqcTdn5da/PHt/32R//g+KgVOfR3+P/bOZDluJduy//LmuIbO
0QxqEoFoGGxFihSpCUwkddEDDjgc3de/BVJZKTEzr96tUVlZpaUlLcUmAgjAcfycvde25crNtWoj
HZ7xY8usO2S1M3PQrY03sgQywPzIvGMDnjThRrx/UM0y9Fxq7Lx1l5zVVjjHRIoxGJu9a1gADWdp
sHE7JXRh6bEh2wideAg3zJvXojepMCpzj/qJ2T6H72ewkdxBrGvvx5TaGXu0LUmT3mgdZx2su3Pz
/aN9vzy8uCg5Px5OIL6gyloPHjUhOdj7xCIoj0LCTUn1QO7Qmn56vxgZ6rQTR+qsp/f9Qlr0rHmX
HOT6V9AwKH7PEb7D1QUua33r7yfUWMaF/9OUTuP6O/hSdZGfMQvyJ0a9a0cLaAFcHu7pME/Wzoca
+XyzwbfbZ8tL1qgtiOaItDdJN1DsXit62esfBErJF3dIAr6UtbneDtXCCJxuhPaSdLxHQVEm2R5D
M383bR0rcY6FQsfenzvv10qWKxLmDj9OeZgPHW9nypyCP8IToOHFc+RgPOcHq108857KLQ+GSGKI
rAH2qyTmxYHHNGyZGNHT2yxpGNCy4WNK9RnC0fV21jxf+bdi1l4e7AuKxWk+OaEqp+bYuw20S8Z7
bol0F5MqbUMLhC0/n/at4gtFowCT22r+d65GmmjCHC1aRS29/PJqKPqYpsDY5by6lSbN8ODVyJOr
XTyTkNBHIzxemsST09qsMEG3Ss52ZcUjttpNBvm96kwgHVmmJ9ObctYbhKZNAaL+vZ2c92Xa5Xud
YuWRL8T8Yok/yjzldByct3umbYKSE6bIUWUy5aRBM/b3rTOmo3dcdbscwxQyGK0jR05LwREVyahI
DV1Mi1Wuh37C96xJrlcN/ar1En/vnwaqYLC4sbS9Hm+fZWjYNh0XOD/fZrRC8R2XC31lmF9FHW5o
WcxedelIq+MnvNla97CD0Irr6r3JsliCKEGEj20X22dJ3C78jeW99RazLadr2Aq3oF8aWwVb36pi
71Rv+5LGhDivCowi46Z3x4wmfFIEPUul48UzzzycLSGnmb3eevJ05qytAhuWC734HFE9v94hJJzk
00h5FhunMVZMZq9CJ1+blGjbWX58TBJe/8mljTXHuynOjTnde6MUJaaixoDctvFpAnlfXUafbMl5
GIZ8+AtCDI7Kq6v1sYGnaz3nnd2hgkTvuXaic+hV5ZWTmZkznEbEe7H/qVj0aNx1FNN0FRasLt5X
1luuL2NkKDkfctdcjyGWtcHiz/Zy7VKVGfUqlTViklF+9cI5ba1ndyq98srzWjnHe9dGmWL8OWZW
PsU7nmgI6vC90/82tqAK/Y7ejEvk7mczaXN0yqhmnXS6HSEXOe1riCqqtZ9UHNCaOHSFHqpwa9gg
6B4WV9tug7nBY8MBrMlqqCl9X4TYHbjKqxyl3cA/GgjX/ZHJ1BT9OJL3z7KVzKPFlnzpeT2st+Wm
xOTG5RbOybqaUP2vNy/S+vUn6rfufZzb678Jy8SzRYTlvP4gThPBT7BzX2cbWRkzcz4mVIvx1YLK
Qu5ybtT1rkT4xHd+XLLUlKxEEHPWb733w9flFOZhB2hslVzanRnckIuWjKhczJruuTsjjbDPxrZe
7/IEayRnXzEn4otLWdafQSLj+nZN5g9X9C3Xd44Mml/98UICM59xB9eAD/t9x0bSL0ot0CNSu58Q
u67HV7w3GluEz1wNRtmuTUjVeZ2LVCKpWtRuaetp4w6UHgB5jFpM8YZTZsPuwwDuTrwGFsv1bem3
Gw5iDc8RTGJ6vcmlvY4ZYSdM6zXpxwvULSTO6LxXww7avHj/fkLoA6+LXhF4a4mFjtzIz5lyl37w
m8bXhw09vRzWB65gm8UNDsfH6HJiZylOC2nfpcTe8q79JJm4G0bQK1et4a53UDnQeEGelbXre//N
7u7Xvd368t46ODFDIVYOyIeNbacnXAvKp1X1vjTm9IB5F+wDuJP++qU+DGm4myDTQmzF+btSTD+G
dIxB0QYxpeQ/rhGTjE/UTwTEutcAutdPP0R/xRed5XzCDU4WPrIfi+Nfv5dfWwjCxJbIfwF6eYzD
uc4/zKjiwUGryK13FzJV875mYBpYopWCqrhbGkrn353nf31BjOc0DmC32DQXww99xQIdIUJmMs0h
lvGgSAqe+Gf+XLDM/biz//oAP+BY1iOkdwsaFAGuvRLbP7zgVOZugl3Fu/2xYozpsjbtZ8+ZkQ5P
LvSkfS7jpfukR0zDoJjqdT13OpYGQy0uz6PfvKNfr3TeEVupIOThBagGgO/HsdgcmgZ2Gae9Ld9v
qpG6jnt80kXMup4FQ8ZHkLp65s4MHR4OlBZGur6RXDqtxnfbsrMHFuEgrd1MLC0zImHZ8uPcH7EF
l9thP0nk69s8S74vs399EB8/Rj4414RnwMQEWsC/Jgd4KX6oyRiuCD1cV6blrRCSCn7Jpxmchvsb
Dv6/ez1h8kGu/1kzU37tO/kT1YgdmPrqx2NvStI235gNK2uDTDlL/lZrjRBJwl3RGHFjwBkCGPZh
OXDGmE70kOVX748liuT10/AL1Kq7WrXrA+OvT+j6B/8556E/i+SJC3UVpTC25f//eoDjDBatW0B6
+rXRFWLrVwTDf0W6nv72FvzXl+KjC5jgBcTdMeT9cGxVbFdExXvJ8b0UwVW+DjUnu6348tdH9WG2
xl9fo1oYxq84bigWH8cZtdmncT7J8MXMaVP/uK0Q0a6lIlbAdTs5BkO92sXcziY+qCuZdGxKSlG1
hWYw+ff5aLII/uZ9vUtEfjrh9DA5BRiU4dyytAUfnzemybzIz1J16BbsVGpni2lVSWgTQ1rzp1rQ
RULiBFIzqnCDrZRd7KYXSW9V51QRSIOSbVNIOlIXtktPxLypYpEkzXGmZhH4Q6assKZ5G6/q0CfV
tkiQd11uY3veVaVeSNE1G9NTCF47QQvwwpmsxvFuwvc5Y+GxSXKusXOh6rwskhS+RUTx5WUWvZoc
CcmRDZAPFak0cskl8qNw8g1+DS/1e7nDzgFwId6ZdXl93wIVb2dzhHnBI4Ut61qejINtUGg3hKCU
VzW8BOOO0o/c0StHlWuRabzXXJKhLZ8b0lNryTaF6isL+73qEBRGnvTLXG/+0YppeZynmx8F1ltl
x8Rv5PwubbAWF3470PFiz4OPfCcR3hl3VcFuZzghmYuzZFtOlWKfx5yhzMt7h3I8dK68mYwKicHW
NNYmhRo6+r/z+/4wJB7VaaO0gJc03NIZ8pl+gELsgybGeN6ADq82rYOqyb4J8fX64y5pPVe0nwWi
8qX5zBxknbRRm5q2d9Vgxm68z8hNPTeJuM6ROezTrrWsfFtZFMN/zmyJVXAS3jTaX0n3nvvginZe
LD/VYZgX9i6vEf6xQ2dBmzCd9ikz/l0Nz9ILonHC+EyyuEHHBI8Ul7sItvNKhb0owhX2hYwddyi7
/DCAnjVlqakw2JT9+OyZVTGnEdZ2iVWm8uuqe6zpCOFYAIyxjgJ/rJEtc/rEuwhwarERqtPSszXV
/Vv9R0N+rV9RTq8Pw/dLo3yrUmsEq2wluxClDsLdzvQqixU2gba7nWxyoDdjYQwYVvuuCe5kHRrl
vspEAgg+ScY7gXw2j+ZsjA8o2p1jZjrLWdVNw5EOS3Prd+hop1CkV5iOSpNe9tChzbXCo5uIRm24
+9LnvJPlY2JmTTSFVsweuXT6A5twWl12Lc4JQfnaFNyO9Si9CxAwMvLdNOXTNY2OdNrJ3eVNpq+X
vMQ+xm4BuuhsOlg5SKZ/SaW+g+EuzzvXSM6rQfU7oWiNI5BJjgPIrSgNxxVpmLboDWT2milMYiWg
xc3son4XcdieUM9W+zmumU7XUrj86QCroQs8cD/yJ88I9kqfO3SvB/QY8WsbFuWhgASLRTbMxT7N
zeZOuswMNpgZgNoYTpPcjyijv5UGofahg+V/DOxsZ9q9eXLNEDtjAwTjwqV9uO96VX9XuR9/oqmZ
oaPqnfDVYgTFPsuS1i2UsBQpNmLonaWq/lbBzzpbl4II46I+OYpM2I0Af7KN/TBOg0e4YuGM68vT
L8rGgbRrNPL+bZJVKapqRwTfg174VWTERneqQmQSkWv1+SeczSvTsWrOheqtltjctPlm5kpeTL5r
nivPWq/QWKyz3WQYTxNl9qWJ1/qMrrxxygontaOA1e/VGkcH3vMSrHgK9I5Po2zH7y08oq2NG+yb
UjnBsmEskTUui+LKTUu8Eyi5Oh3JZSymk6eTNtmYlsyuZstnIWartx1Gp3ROBPKW8tRN8IVtqe1z
sQLh6EA/iHF+MXUcX7kWt8+gdB/R8oTal0zV4Edibpyd6/f1lUzd7mmWE7WiydgdqT8oyqkAHZcl
aO0N7bjfmJg3GwfQxAEBvoNJt+o/TVZdfFLpDNy36Pvkvk3n9rEDwUxYEDCHbWzh6MbjbJZMggN6
gdx4UwplbwrGm9BWabmtUcl/yysMCAyfqgewKoCQ5WBhn3ODM2l3wVbjtzlBOXO/KRz0FzlziIFx
iKt50RhOnjZadso6ufACA8dKaRXht86g2IoC6kawELlqb7zRI9sZnKa3DbPFP/YWTgr0Q2hOxrS7
txuylAY9WYdcDt43zMj35Dnl90tbLcGhlbjN87ZKvs+ckEPa+1rvKE/nu74LBZxbt2WSDJUNcPkw
nIHnlIeW+tjaJL4K78O6D58diASfIfw0z8MyLN81F3g0+I196SJ4OBB/ZEctNvw76l5jI8Z6uIBx
V3xdzIZU+tKKUYzR5r5KZ9PlWTaxIq3hXfSpROEdfQZGW6nq/FAI3d2jOXN4/4N9ssza2eeeo57o
F7Y3YZ12R2suw7uqAmqXKOjRk8+Sy/a8yrBWmf2p0+54U6u4+wwH3H1xioHFwYa6fOXOFTcPvbZr
y+n1+dT54xlWR6ehn0SMWOxVbsS2HeUn7ZjwbMFQcRHHafdpwSN0H9DSeWqXoP/MAz85crP5l4tl
9GirvGxfhrG4YPJuOdse1iORFzMGXhON3H5JjOamYDRwAy4PTAeKFXPfjXn7JHvYKmz6l+WiC119
joCqoGtRNZ8TZwkJFkiqaYeTPjhazCK34DLc6wDSOhODzng1Yrzg5sUs3CULt3M1UYNHvqbVHlwU
whn8fmc2IIx7TAUyvhgNmdzQ/cFS6s71Q9l33/gdeIE9LiNVUcHk2s+vACMjCxXSyk44QO2v2og1
HJx0NC+RIOn7zB6G9pDapeNuw9Tyz124wsE+NKs6PFVpQHrnpFzYwMzhsQstSP/zhTyKTeWAmQBA
Ylrns9H6nGvPHPvuAv4sAyj8cdZ4Vrttde1MrvEJp1YmgZZ0abNLQ4kJkhxDMOZlM6fnVVY0cGi6
WqDUjGPLOPiDUsvtDEZHp4e19DAjXAtNCQh4kM2YFKeCXgEgBcunctmKSsfDJV0cuL2OtpLPo780
M3aW0rtARhhb0WhRIp73NAj6B5GxK8VmaHSyFx6FU1IjdzoS1uGfhI3ZLv+8OHNsA6mYWjPUJ5vF
zjwLXCYVWJ3nGoPeAPT3LsSjkKMMSsoQUIwRg/7YGm44AZNGzbOxU7f81EBuXw4jG+B8a/qtbYLs
yKd6a3fMFy79kuU0Qri3RGTXZKfcJgkANl1xgg05qfy6nA0vBNQ7VDUUk4j+UVWs6jFpi+q67908
gIkONgd/T62JLNg1AWPXrbZmu9q5li7TC1hDOQDFmvbzduknUD1ONTOQgt5UHOsMx+EuGcV4WWS0
b6N8yqYjjF4riLzATH1adXlnnRVJh8FKauHPGFmYynu93eO4Dyd/WwENUBvfLYikBb7pPVjS6F6H
kNLE6eRsH5omtqAmDKmt7S0lHHiaLZoBJHJw2lPvdjZcqM/bVgdzVm5ZSXt+oDGNbMpeWITawNul
Eg+gSFprCndF5Vt+upOQ/4W4tIzB0/cMmav4mLeB+y0Zhq/Lkib3SSq/JqEUoODasbob0ZzsYsJF
DiYPD7w+2usYy/nLeYlB9qpzMr0HIxRuJbQ1HF3IRyX+JlHdAQn3IlzA80YHmcv6CtHhpU/iZe/D
vQP3OcWXTD4Dc2uRENRGCw8b94YwL+fOR9jURdlAD4rrgQtmg05vfLUaWXySba2CnfL95EI1dXOn
W4VnTE/JEJ/RzU78jVFN4VnV5G1k1225L9pY3GG/tHZYK5tzLOHGpV1M7rktGaZiv2KoHrItimyo
Vd9q7WvswsBbNqbPQzgyw6FVO4lF9Qpd44hlvhuxOanRJFK4SPKt66lBbkILTvS2Qaipz5THwe0w
Wlt3S9xlrzHz+PaQM/cjvqEzx80yFx2WJdBXQ+YVZZTl1Be8hfiWpw6MBR8+ka5l+gDKz/pKR3Da
IyYKDw30770v/fzGyE2AK5WXPuLEvy9zFGoJG7e9T2DJUzPafbMRTtM8OWbcnTRU6GkTd1OOWZmm
7SmWGI2LxKTznk0DRm/buSbOQJ+G0cpeitTxvxZxYj0WljNeDEyUIyHb5syhlf3AUMAu1jVtkhsn
N9tLL44B8KA4IC7A1e6LW6yb9Lmu1qf2ZKvnZgiMbAclggEtTe7GO6vxoTVb1WUQKRj3EGjd+mNu
bcEfmPXGg6crLkup7Oc0TXtibkrewyYv/TSAFVa1W9pyXBPpLMVZ5Wkb9FKKwLSj1iqSUyWb/otk
10bqg3Qc8ysP3hFAoRGMw9GAihThlzeOWSvs+1XPsLeWoQBWNhvyWogpf9ZDIHk8sPPcN0SgQ5OM
hXPBSLE7lzNiF9yYlDQXk9LyuYBbmG0V7c8BtF45vfT9zL3CTck+TUu6q68D07Rhw6Rw2NX54Jxo
nidIubIJ6NkqZ/0ODHqI95Wf9ufuzP4NJJCI+6iMW0PsjLZCi2wug3joIQE/+XIAmKYcFZWm0ZpX
evStO6Z+QYhaiRpu4/VjWh5GiqoTq1897qY2TYmXmUJKT9QlBpEqONkN6MqrQnCuTCF3HSZ//KAK
LYW7ddMqzd1i2CeDx4gHY1teUKR1u3UbO4B+aTObmtqp4+WxVrouru3GGlXEriIuWNJCr1nktrN0
Us4Hw7RzAlY87WCsL+BpON9K5KwGpAaM/nm8Z5BXTOZlATKzCaFJcGcCtFrSCiy/zwNXzFHKXA1D
pkZl7s5RPUCBLs7nIKals1WEGFjyphzoWjmbCfl5qPdgfNrsMUkKt0mikVuF8Q4uIfIUNgNkDK/f
J9Rq9ZlOtVH9qVo1DQKsWJFVNZwnZoB3sWkzEzoQjZX12IlnMGP5Ta5lwefgGsi48JpqzWwCdlLH
4X+vYFebnEeV13MUynQSj6ITdnr33kQ25DoI6Usc7ncG7K9JnhNet0oK0DGs8xnuw8V/TdzYnLwD
eu+F+w0uYJg9aTmmRgo0ggacwc42zkePRwTLcf+gUxoKwUVPQTkBfgzN2d3qROm2IOTAhDTEFEXk
Tf7sBLomJkaUvZ7rc0dzeMsGKrptqy1iHKeK75xeyMzbeQhoM+dkapzxDfqorKfGYe+QtHsJSoP1
2OjJgkYddWkjMqN0lyErJnEZFFEBpLzer+ZZ0h0G20BEPVIvXY4uGR6Tm5U7OaIECukd1NhXF0q/
YBcbJRlIG8K/QqCBlkueyM6fF8c9MI+sHmSgy3sD1U+/sRtMcYBvuHd2qGCqV7MuqLJQ5addsWs8
FabR0KGfmTaL3TIUXTwwdznq/1OYJSSOoNo90p/OLhozdkgM8PQlsLu52kmnQkQ2hAyopVHe5eE0
+kD1iaIguE7OLpjVsagPXU8Ccj8FEr4a0u7iVS4mfuO4cytiPHiO6qh3lvlWYaWfKBAM6HV+zw4x
ziWkgM5zewKGqmB6NpYYeurGSsbWug2KrBDRiHP9pTMZrG9UTmqJiZ99YDfSwZPdUU506qhTUQyv
EKrWjgsVNaS8pUhxZ/Poio19pa0A0ZBN3tM2Nt0GKsVsqqMFuvmpHEqXhqUPq6zZ0lDMBDtUf1ZX
VeCZRIiZQvePSDKQc2w6ifpvi9YEa2utLRu9E82tq4SdN1TEljr8cmIQOG1Gp/B3Pp7Wk5EoeKII
wjF9oPmTAAkg72lAdrXATusbJLThp+CDIfXN2Dho/o6tLNt8q2mYPUPGA481xuEn8vEajnORe8+S
083Mhx25YRyEO+BW43cDURXNw1wmFzDobPWVzeWYfvLzqlurLsfOjlQw3gk+lMieWSIJSHcGN79t
Rie+RL6ZvCadxZmHcTcho4s1nREYadNGZuZ4H0xC34ygETgE7HVMrf2qYTUloANNtQhvLdqHfgTE
bjyzaFpk0Yhm58sI6GTaCnIojoDqc2STnbhr46TZE/psPnqdsjahjz4y7coF54Ba5g2+rPkKryfg
ElurFfNb1gj3w2wIh7PE61DNKZjpikT5kVj0kewYJBvshreyhv64Z3LF/Nd0VtBQMjgDS6+BD4Pk
QwlzbgP1q6UogPV76WipScSyBjz5IpH+HoGG/DxOfo8auq85SlQK/le3SzHTwwd0r1tjrXgV6bVw
BI15xsuNgR6ZTNFmacQDPUcRRrvkZqnoAGwWT0pvVwwI/yLHrDIwMhO/A49JnSFnqVbck/xzVGm9
s2MFqbwX85PPajGcA2HsZFS2Q3CrRNdrXk6Ilg1BRheosptLp4zt8yAtCx/5Ujzjzrfi8NwwUsCI
ZVacJkOqGzSE+RZtmv0Nt44GQ6D8cN5mQgGw8Uc3myM9zrkiZgPH+U6nWVCy/nZOeZ5b9iz2vTeK
ByNO5QTaVkHxRGBSwc2VlfWUATuHOI9A5KpB+WLu/FHMbApCG7dFi/WexDsrTz8XYuow6xc8nwfq
cziaXRus5827Hp2RNrRjN/EVtA/nsUX9AbZAl0+OqprHrm+aTZrV9B5ReiLgSgYu+bJ7SozRhJSp
JmNrUHlcdhrbEQjC8WudaOOsy7mpoy4r/Ote982pFy0eFFDQF/QF/BV8HDzQMc58LoPEe5b24uwm
11S3QzfbZ4VqenubD8G4VmtmhaSnpsXjKxUQkJbWXoTNnMKpykKSloQ9lLe4eMkLprkVdVzq7rZ1
hN5RvljnYN5SNIuj9QjlYHoMYUpspNJA4RkY7aqgjP9E7mxGrnD7+4By/2ARtvDcoIx/NPkVAVeH
E4cV4REvUHA5IT44yKHnrgv0N4TT/Y3U8EAALEKY4T5YbnDvw97rLBKheR6Ao9EBOUWBj2iG374Y
W7v7Qvq1BWqNjUrbZDXA6tRqHoygdO8IIHIr8oE4jVICcAHUMZaF47zMmu4/gCqgK233zAOqqIaI
2Tzuqkd2tE0lbzvyIlxx3edpyyqvAgjIWGlbfNmIF6Y5B0WJ4QJ25bU7I/GZD2BKVlGX05hTn56Z
4LxzotFibEn3cQYJ40XUJBUd8yaoencbu53Zw84bhDt2LF4FKhtmbaskJ7QyeAQIAq2FsjEw52zb
FV5nTmdgxelibjx7EnuXaJvgq1eDeOo3rSzKqWQdI/BeRNR56CciY/aSBKGNi/YLmTRlPGqvGY82
Nw3yelcgUU1l891sjXmlLtPW99EgynEuUiapGfF4fSSh5DLc4BpsGYMkebKY7afBCXq2MJkzQQ96
aIKRHNSIAXHAvg8rUzblV3neKN1EavQCz9oBr9aqfdbFMlgzOSMJ4NPt2LiUZJtFpqwMxxifdU5A
ljGvR+J6iRmWhzSZBr/9oo1kARORxUHB99Do+950bvSKDfN5Pqu49LaTGQb+sP/r8dyv016mhj5z
eryzEPEZ0jGT+XUYmoEh8kWSkW3SyHWgUb0LPyo4GXzgRsNY6jeDyl9n8usrepbJsHL1DjPyXRED
P4cr0pwLehO/xPfq/RWHd1WNI+qO0bzyU1cjghvMycDykZHqpN4P+W+FKfyPYqj/fcD0/yyp+pdw
oP870oAEk/z/HLXAnr7pGvUzxmH9hXeKg+v+ISgT2NA4IQLVYHXpv0McSPvBYBHiT/WwoCO7xBj1
IwjIILqaa8sid9QmEJT1k4uPaW2f/q//Miz7D9fmgl13BzZGF1/8HZLD28z+nyPmgCBoCBMmvmIX
+zcwhw+ihQ5Pv5kV7JywC3cewz4x01UPiKtk/3Dr9InYx8j/gb5Z7fBi1ibFLrixO7tWoqcoNZez
pq6fyrKeqAyTDkg2PVyqcJMUeLLTPLae41A1JPN1lJRM1fzLGvRxA9sWICWJZYn+PAoRP7BJzxBO
OX2Jj7SuLpq6a3QEJ4zJBY+zKPHd6TIUbrhSa2J5CQd+eUSC7N5p8DU84hSJe1V6D8y4+WKMToMw
tJTAcc3W8g74X+gdN2Owo4cTf0GSUb9MYecZv3Hg2OsJ+/WECpQr9Pw8ZEuM7te7+KcI1DQEK1FW
PM8yUVqfl0Z3J0GKHSVhwciumZX1iia/RMnqLgCp+nFiwhgD7aaBVHyZMUr8ubQlANe4l6QnxVAy
oc5md9hLJ3qetYvnIS0FsmTY8b9586vO6MN7X13dnrBXB7X7Zrj86b0TogDKkWRwtjzQCEe6EIfa
nqcdDZlg1wL5iX66UW7e//LPMeTWr0vaevUhMPvpBT8In5zYTFN/ROtZEThKS+u6YhvFbgWnovtp
dot95zO5YtDEdtTZG2l9US7lVVnapy6ev7Dn4eGLEr0Yj3/9xn6Vn7y/L8/Emci9R0684/z6Idqd
mkYueLFBjhoT5V01J/oS8eX/wavAY8Erw1lAwvnrq0iDxgPpUFwqMFgxElvdrnX08JsP1fk3J9lb
M76R8zHRxBz268s4SNNJ06Wz7ueBQa5q4xpM3qw4ISV1jB9SnVqw3ZgNfTGpJB464RnUUp6ZfyvY
nTa0qM/IsHDLyMGVAOy4X2CtVVXx3bIJhuTijK3doieQolOAlzouXNjafgwvUQ5HaYf62nKmCr5r
mci7oVT1YytT7zSLqmMGEZe7JLMhHLa1HtlJABFT7DzLs8kc6MEiCF7OHCwtP8RMf+th9v9meN2b
0fQ/P68usucZpdn3tzS9FVb09vM/cuvEH1i6cSLhFA4oNDweSu+Pq/AP/tEkAAhhCd/Cz/m/H1eO
88eqheUCCxAq/UIdCv9weU6hVxFgNtbv/p1n1a+rEzUWz0jQF3RssXjy2PpQ/6iZTV7aLcVmGsjZ
DXs16R3ZVtmNbyXdHaqN6eav788PJR4+EouuR4jPnSVAuM76/Z+WQ6FqprLkVq5Qb+KeLdeIlG08
DzXioL9+JXRk/K1/Lr3+6uWmiKVQcDg49u0f1gJzfUQEfZ9R8hL/Zu1KidfbvJM4OfCobh3oD4Qi
0CwA1Zdg+Mq5CYPKLLrS2oNTW4YSEji98sxiXp8nx9nryUzxacu+OgrpCIMJ2s1e3Zj+Rek58spn
cLqNjRFgnWpEcaf7gJCBMkCQjpMLZ+xFSCBxe5aWIWGmqSWxmzdGZTUvE+PcaS+a0U8Onr94fCIg
ypqWqZgSyR7vnSqjqijWFrYbzOSMVkHlXuGFrNRN45EguiMZYC4u6eFML1pm6hxYg/SBhoBzuwyW
xL9JRMZwaPazFyp+UKQ1TOtxI2xF6mCEIgRXMQQ+6G7sERCuNNdMQOLLZpkKB++YX6gAxUnPuSQw
phMONERrpt8oKkzfW0M55RhZKREejGLwlHFiuLxfkgSq9ROmJZLeO5D1eXs+zbDfosmkr9RsQ7oP
Fq2IdsLgL6YmUObKn14guiW2p2hUryBw9tgLOG/SicsGPB/JJBntPZC9mhHsY5vmY3spEqOuP69Z
TCMSIeZx+LVyCIjmg08WjZrp2jqTws5KMmoYEjwsRkJVQlM0BLx5OHCAvc8xKjqHRJEWP8cOHky3
uKecRGdJN6BvvUp9yoyq9UuIF8JECmiSXxAQjeS6axpgkwp/ufHZSZKEjhHV8avrhdmXeRsrMkq/
JHmYL1AXJfnHqFcQnn8ra6OBTxz2wTx/4gDs0IpkrrQgSaJyFYGNAuQlZF7yR0QIU94Sc3vrs72r
bqrMcK9JiTHUXlnMsKNpzS5vE6SEh3ZQRJpL2uhGxOfoYfrJdMjD9y0CHU4+cei4t4lGH4puDraT
BSx6T2Oue1lySehkL3U+0F0kXPpBd5TrOJk72xwYRQ+9Tq4Nou4QDtgx4ZHYt0NGfXVeAzL0A11E
+i3e3asxRG7QWwXhIQ5FdnRGtTD9a9dg+LoKnGs0QYpP8z063su084qlapSnUVWIKa232HkY6S0p
3myeHZ6xJr6Sreku6XSXO71Sx7hddZfYJh366NwV9pVnFCZpi2A1yXChIxgjkPaKgqhJGNLNJkt8
T343IXAWR9HoOUGwhNNjq2yre1Yaf9emENl0lvUSMqI0siGWG/SQZrKculbT7d8pWjWQ4AMIT3rY
x1NveNW+ATBKsklBfO1h3eAmEZROaR2UMokN6rWsgQEyXzva8H5AW3uyoG/Nppepm42Hc6MlXBSs
ta0iIHfQ4JM7kD9Hdq6eSfLHuhuQGI0ITWPiFt4UoQzVUepq/ExRYSeXMTdycBCtra27hExeU2Eg
Kd38gan35B0d0sCmdOu4tWjzp6k2jNLYYm8c+ksPrgqyaiLSsiNcZWFE4G7on4E6M8Ep5qkhL+qc
geiZgdetPTCtTV9rXA4L2xGBqMkraWJu7TBNruakK4m2bswF8nNJ4hOJ0kBY26Buz4uFcoZ45lEM
u6HSYogoTQiBBuGqpzuuytGP5lSk7v1o2BMdWqvHOkhuGYO2oX4C4SGJAOokkV/L0wwrzrrFUQGG
u2buNTdfsbvPtv1kGXUScl2O5Cw4KokqmdWdvXHRLDTerumXQI+vSVuj6A620IPjRj1DWIkzAgsc
fMTu+DrZqara+7dH0v+vj/5rLZD/c3mEF7D+nv1cH60//14eWZYArxjS+DEdYQm8If8ojyzL/QM5
AP6cddOO2YDv/NjNiz9o1Qj+GVyO79tvNdWPzTy/g0GBCol+DjshP/hbe3lr3ZX8VEMAGzEd2/5v
9s5jx3Iky7b/0nMmaEYNPLwBeXmVa+3hE8JFOLXW/PpezMzqDveICkeiJ42Hh5pUZUUkL5Xx2Dl7
r70i9RyJV+hzg2ipFJXM5xECaTyZ9P/vUOnPpJjyLmO6ux/XxA4nOUXaWCEWW4v6mJyQ6hy959MP
l+wXG7tP1cxfv4QeBQ099pKOThn5Y+XUA/3PgyDODxVpcIjeEMhKPf4GaU180RT75UlzDWmFgCWi
K/apSKvbRFOjHOxqpwYPkc6AYZKnhE5oew0O9bYKVm5yOKL3okoEuEj8IQooOAjMXYgDbx3/96e+
9v0+3QR2jA73laYoxfKnvqDlKCXuGTWDaT1CmTScxxF1M4Nh/RCZLBk5HrdNp5p3vz/sepq/O+xq
6PqhViUYA64tKHNcfzQ+CsMgXgeVgIeD5Or3R/rFvf3xBNek7B+PhEaKWUzDBi2KxhcljHcBygYG
9tZbFn95Vur6pPz3efEUSxZKFU4lF5PbS/D1h6MRDwhtyijTg5IF5D1DmNqMINSpphK+8ca9nOdd
7oj3JjhQHPlI3JDBUmDq9iOfrmiXTzte221gE5QA4dcRZXjoxl3WxbOf50V6HpXT4urkEFRhvUGg
WW5GVSmvhSHFJZbfFjKu/oJd+6JeBiy3iXgMuPncQdLcpdhH0XCXLjp+NLO9S2CHewMCVD+PGuDZ
hg2lIQ6+sUAMVybZSvgKSbkSCyWltPHtzNJnKlneN+iJobSvn41WOYdjXR4xuN6qWP63RjI8KAOq
jDm2/EbKG7HImYiuMDorJ+fMmfRdm+ekp6GDzkNjdMWUHkWvEOEx2vuERo9bTbnpNSEvYhv1dwSD
woUp89Ev80DcOFp1gv0svYDn6jcaeTHkUqMdjjCLoomnmii2LTxbuwjfEJLNqESyXYeihfdr8Xol
+gave7sM/bZkkGRGwKsbjTDmuLpTx/yRTELdNXVEtOqubF9JYMQ8rcSoziB5H8AXkAKittV+ap19
W8o968TjMHcXcSq/42gaPfoRMPJnNJoB4sSx1unomVJHBdDvqyImcHPU7kIx7XhQXhjhwTKuS35Y
9mSXpe2GzODGrt6RC05qZg++Og9ZjhozzE+NPnwkok3doUtEighF3m1a8Py6rd80DROsIq7P2xDp
ia0aqo9tPvTVNriUBslSs84fKM17ixQ9F/Z47qtxbt93vYlRZ06eZKlK+neQxdNi3llOxZqzsLni
ov/JsctcB8jlcbIpxHgP7jEsv+BvdB5Aet8Zi5hcPNTEY+Vk3SUwqoqB7S5BEdAqpv2iMckz9Sty
ZSc8BZNf1IfEql+nxIddgvB7vsqE6isR9ZpFC7aLIm3Dxuao5CGDuTo+wdwZulagbhYbwroir4iP
QHfTWhd5a18xZWZvQ/6MOnQ4/ETug068XpBozdOaATdleyeT90xibpOgOrI6exoQVbfu/Sl5QIB6
0oob6RRMf9/CSJ5mSN2qKduR6YcaEkMQEvrihdJ4YwwNk7DmjA2PO9P6DVMvJtN8UJV9SGnIgl4i
HilM6OUKGU4JLjDrEZsCK0CJcSI45hSfc0adS1jshP7eqB7Yr90hK0Q4A468vIwLpATUquYxb9Od
Nm2kcmajbzT7naan531WnFap7ZvRedjvQvuaKu6gNYsPH13FYqBOT2G760kxqtP+tK9J6RtQLaFk
qJ8Me37Wo+eqf1PmFlzoAvGJPttbR1xwJi5DcbfQP8inDXIJV5WXhdryXydcTdXejDZj+JasmZfR
+4TQBPBE1b3F47SJiIzLlRNAdVu7Ok75dYHeK3AENih3QFE6EqsdD0zCuvOiMaixLXIIE1dJmfxE
GAg001ecx6h/yqaNhbJ7ls0xIGAvfuDyOu10PemFS5IriQrnVUlLP9N9QW8vSv2mJJIlyg7LfKPU
m1KqJ3AS6Pkjeaz1Y6w6GwWfAhFrfFV5hAf2Eu3g9SXFev1q5Is/I0ro252yYJsI9a2dRxeIpb2k
4AqPJPw0vb9ey7wsNvFoYhRh6suYN89VF2oUHxIATGgP0mTL+P/aoAnbhDeVVfqDjbi2qnarRWvS
om1dDxhIBq8l9aQIHjF6+f3iL07iU+tvRZQfZ6d1RcyOqjHZUc8nyAPi5qRHwZAQudQ7KsIpsa/V
5p5YWY89O4qm7FuDxqBYOSeoyvNmZ6i4GkzG4FbMbB3ajer3ZBC0jbKP4tyrlcsl8TG4XiNrckc1
Rdgrfbn0W32sPd14XsYbk1QN1pSzwkBHoV8keLFE7OWMplse/DK9Jrv03IGkVVxAL3GX8NUoEZOb
zUbvOi8pLbeYnA0WvM0wBih4zrsM1w7CPReJmcaC7ARevf7s2oCYSYHLDQNri0gs2xOccRjNFvKa
iJ+KJtQZldKUmA0gmBXN2A1xX49qSDxj3jF/ZdO3hb91NuZL4/UsGsssxHbKy/u8Cd/rvDsbw2g5
svu5IY7IOSEnVXPLLM2P1WBtreF2Dux3TQ6XjUDCYO4UMosInmhOECa7U2fvKuJFNuCPvgcLCxA2
qnO+WSfwxN7KoRF73ORXsk5JJgKk1NaZ36nh7vcFDKzKn4qKP7ncGv1wPn/M2T4WFbFgdhUbjrLv
agXVFU2KJNhjhy5uAPCTOkrIW9p3tPxU8v08KhRD35S2qp445p/ChTg/QeNOaxwO3IU9Y8vJ6wOd
7a1oaW/Egx84yfMMVyzjAxG1b8FSQ06zWX2YZd3j2tFua8V8wNRODBfvrajeqszelli7J9a+LAEj
pmdeXSjTeQBZdAFdc6YnB0ANpHvI0bo0EYI8c3Ws+ttSXTTK4MfdKv4u+Smtw8SoVfCJhsspQkwR
hw/hSkYI+xHgHwl3GswLFPU6QrNE1D7kjoelSJFah3xOVxnlMN6nTKfKoT+YVhe8lOTuzEM23Agx
IVItlfrSzjkM3ArzMqqb5Gw2iWNUB/RDKLdAWkXN/BLNSfkQz+V2LOozogzOJS6Oqw6DzwbJ3SN8
MckDjaRQZTWBDZu75YLKC+i0GxJvqI7kwPRL+SJRsosEfm9gVXejFum+MTdz5iWWOnrJHKfMFRG3
s77OF5jEUCnliPkbHEE+igYby40TnFhNAbrZdkhMrJx08fKy5rs7YEKBTPtEuKjRukMdFPtxVAxP
GUktRdl0LBCdXJWdeChlaawmJoRllXKmNAvPqx2eWwEpUmHkvFkNIiHFyEkeAhqCDZEtWALbaZcj
dd7h/LSPFF76pg5gw6DeY6cfsiKzhLA2kax2KMthn5dac9GC4Nzg/N1NRfeaONU56+DptBh3KICO
haof0Lil/pznT4Bh70HuPIYK6XBIymbXJhP6QKup2KRS1tCS6n4jKFrPVDMh2nNc+4ZN3DwFZAWE
rjMJ7sBUoTECW0VyhjP2r11aDjeF5jzouVRIbuVDWemPIaNqN+/Cy7QTp5OBTqjIhufFJMdMh693
MpUEgFpDcLGEnacz7UG/yQOVGju1b6tV9jZ4sQipRCQxZaCQNl1rPRCWSYWhDY82PI/iqQRTM+MD
KFEqA9Fxji2njOGa9ST1IbJm7qDLtvdhjyF0nrHItldkVXa4IMPxNUV2n7vSysfvmdTOTCKobpZK
4CtrahlsEp4Y1XhO1GOS7kQdvaZOEzu+RQxVT8PrGR/4M3Cwi6jI0KBVzsE00hBvhIKEBqY3Z9Xr
B6N9QgdK3Tv32uyORleeo3OeHgDRHLtBWpepIHUEvs1Cz3QgGoe+q5KdpDVJY2WIFWQ+oMDBMxuc
9rO9nzK2CrAWhWI86siZYhdrKjJGHX+5HPBE2PqT7JLmjA0SVRNaVuwyvZ8REJvVZ3rDTGD9oC3O
jkRdl4YlkTHrHN5qDm1O6nt5bJ3qzGQ6jjqrzqzMd7STnHffMd4Fip+Yh4Nr+qL1OwV5q+fUDwOi
rJZ/Pm2FA11KLXYYRvxiEq5R3+qEgS+peKi0TYwXciirm9KwYBISWxNjASO3IdRO2qW+RLh7JqzT
sXqohxNzntHa0hqTz1gG1WUl/A9bxygIUYqf0463v2s3Rv/aj4XlUmbvFoihNS8s7pxT0hoDV9ID
DuVLvBTHMupJbIoAQfJlLFxpVua+rQV4cW0lSuLTT5xlX8Zq7bepvlWxkGHH9R16c0io3Tx77Mfv
eXtCBGDiE3YPwoeEMVauQe1PQhtDYmH6tTke+6zZG03p7NaaijIaaSPJlMqBIDHK1zyxNkqen3Rx
ttf1+xxVaBDroIxI5QqI9a11Su8sYdCfd5tl2WXzrcUS0ScXMEhPMj7e2XCbRTHS7O89hsiCZK6s
1jNUb7iFgyg5b6YzBI83SDEt38TDzDhHuYzINCdBCYVcywc1lAnuhPx7tc411HFkRjJq54RznCDm
/GuQ/I86gv8TZc8H/c+/0xGtv+aVYOEmDqPuf4f8RxpMGv99w/D8OY9f4ucfO4Z//o3/mqhKnGca
lYKu0gB0aCb+NVFF5GNRgcAutg3GrXQ3/qtlCJTrjxVeQo9XIyrhrznsvwRAkigXeBUrikiyN6S3
+E+Gqh/7RitWZ/0PpBuE4YxorU+lED4gB9MbmYUm1ddVO3VPLVpI30xt+cWM0/xJGmOAqcQuS4eS
ETKN0M8D3BrddRNiDVaR4VIJjfV2VDl0gtVZ8ToIdBS04E1x3PfmuTpkuNUgF9xYeVA8V5A2zgGx
IrlFPok5Gw7JsK6TCagQ6JTyOwFZ+r6qpgditLRjC8HtMu5lt2HeKi/TLNC/4V+yb0q7PI+EAl9x
Mhy/xX8zN0xaSJbUXondEJ4dhPR4FvoAJgMlCvYcmSnZnzMNERo8phcM5nDR5t3lgMfge6AFKc02
w3qxgVPtYkdvoYEpLYOA5JiRaesFZT2gd7JyhwjXRveDoi/eQGqbLmY5DeVgw3qKxrq+aWqLGrDS
dSfy+zmwQBTzzf2+hAwjNhoeuC2vP+YLUKYsRXGuhUqD2VhxlFT4JAKisL1xIrAWwt6XeVwGGEV6
vP8Afh36C912IDzHGo/WZCvjI/49is9ohH3hOqOlGReNozmXQyp6xq6hRagcWYyxl2E/fm4nmj9+
qPIRZD6fREhnu9l0V27bNwaj5tWSB+Vbb5bxtVj5qV4VxIO+GRDJs4UZZ+OpW2rTOSCpNpghRiuD
XYwISo4GdrPHuYTSwAYhWXAcYK0jDJAWzVY0ZoAUamjv2nIkzHJsyBo+opwinErUZJe4OpIAtjMM
JSlRhRo/yLJN6HO06aySfw2IixZQbjnHskIg41o2id2AKxidEQFEIKTrcGDiQBsDMxTJlQbx9XUY
HbEQK+zm5yRgp4u6+J421NxtOYfuNlENMI+6MzMAjtXefLcnG7oteRZETocdTn/6rhEfyJWdyxZ0
sczARXdN10qbkXBCZbG0BzweSORQ9FpYifJC+T6sGjm3iTP5Zlcp/lcH3/lDp0F7I+7TibCgEg2r
eINDZixf9MY5LsSCsXe29FXwjyC09RBx8eTCEi5fk1xkF8Sb1c0mae0Jhi0zU8DpYynWP93Vb0tq
AjMYrCAtfQXqrLkZsQM3G4n2ediSujJ34VXbjTPrAovSXLXf0wZHL32RaPxGfwhzXAFS+VjJLF18
VDpYPYgdwpYSKRlbi0KhCjvW1Ovl3uq6/Bmobvo4N9SDm0xjM7GdxcDFyR2Nz7WdEgDPpDLFIqmY
8RRs4PeHV+Q32K88E0QnVi3+KI9RXcoqgp7pz6zV+aXBIKX7nUxltk30oon9tMfJ4fL45N/SRVVu
SJ9MQZqwC79YBK1UXlEts8FhTIvcOSXPjEsC+nhFpWdaJF2aOT6KrCF0cta17j4p+/6uZeRtHboy
RXXACsaGobWUGQPYyLgYeGpJf3hS2+8FxpW1kot7vyicHkFlPpi4+qilARUga0ou1WEa3ywoF6ik
SgoeNyoL2oKRoig0jfCuqVNAc1KDKPM2CSojkXXZdROQoLKhH7YkHhSdeGHEbAXCZYxLp6Um3knB
LmJFGeiPxK/ZC1wG1biYblvRzvWFkccURn3YXAsmSNT1K7LdZTYbvqeAjmIQhAop7ktTV9Omp69P
O6jLtMhXycPpL1TAgrwv+dRRpBWBST3FoJ4E6yhu6MWR6aF6+DAtiWd+MaoD+FQeigE3mdg7nVHS
X08S+dhnsJjApDjDjsnvrHoKjl5eJKmr4SkzjFhgIRxnEzaxSncT9BHFoNSakK1JwLbMtO0IX8Xk
DCcY9rBzUHOOj3ZcS7odaTPYWAaWYG0jKiFpTjn9zIc2NVDRqAjOafqWrAMRP7bh5c2Ge5oimfRC
VczdWeYYeUg4ZWjQ8G5Ekb8zy12mlzKQCaNfyfye3HSBn/QaP7puX6GdURbDk0aRsf2KBoRE/pxV
6ojNHW3N+VzEYuDZAl+4yghaSTqmQYrDUHmQ1XBO0b0hiWrXN3MyXnCdhXLIVwIGBntzqHCf8e8P
6DQpKcVpBP4csYAOSclyMXIF2nuiIMfdd+hR0x4DHqZKQA6WMVtbGA8KNrVkLuDO5kq/jh3CTglY
kbDUt3dM5+c2pp4nqvbemrHHsDiHSX1d1fqIkYLp9LIvZqPUd0GrsXeAsjuwlHQBW0G9TvP4GMaC
4pvAdt26VDr2cKTHYoakS0wdTUeO7O+dWkhdI/s3SQV8QJSI+MpRK3pmmfRFjMOelv51ii0V61Ta
9BaTHgY6RM/PqUjeMM7UzgMiBDA5MOORC26qsqmTV6jIsrutejKTz+bcmvIzA1wDg5Vcn5uGd5Lw
+dOq5YbugoFQqzuiKxeMHKo+RDvAUmXOr0cz46dKPl6M40zPNLKzODpj/R1H4kXVPNkMKfzkqzFV
tdOJVGDjZFzqcdi0WKRpb87mVFynDrDUYxQF5msl9HDeKKWT9H7cZgW+ZDgw/WU/a/LFEGPYvzdz
HUTPui7y/kxHWxSelmZiYcbBxk1vG4N3F3kjy6hqYcqZa3PHozIltM0bvZkNqJkhMh91md8mI8eV
ONENBoOUIyRRKBeoUnKJXbVyEtbUxdj3WRX1XpK3GS2sOU5w2GBMCMBYbeBIh3tDn24TaRbfxhRb
shvkmIEJZooZG0fMTOUyvRsAIfyZ3W3i8nS2W72gMS4Sm61UQ/+rSfNoK/ta4ksbDNZcmhH+wOb1
gIov200qG+UiqI0N3qbqMAzlcg+qLhJuj5RwY3ckAcl23c7TkyvcUMedXwi0IY2csIITsIr5xjgH
hAfGyLL2WoUlXYh23A6t9YaMbNij9DI9i4gQ2gBBta37OsThNr0tvdLtTAnkoQ/SCAtM2T/UUCQu
HRTDdI/o/TamnjwWYxR8m9K8gThUqji3BrtwuMkZzCmywCUfOTlTZCoZ07XQgnxoJsae9ADp6xZs
/k3LXIkHumIojLyA3GsMK9lWtRbl1QnMFx6T9nIC3+NpHUmoSaP3Z40GT2SSCua5yc4aP9L65XKm
kbph5auOtVkbO2F0ymuo66d2hE++VpDg5IumXAQmQQFVXafHxJqbG0AOZejFFsZJVrEm2dlt9N4X
WFGp5rDWw4RNNqETG+fdhGtU6tk9skEc6JPCaKwd1esqUIaNpes4XgFgASQr8psKI9MZeGM6dzQg
DiR+UfzkKqiLOVS3keqMLKeUT13J/GdueWIYzjca6ho1PhWdvJk6J/Th81TohiMDqWFV+HXb1G46
FeEjL2+zscK++6ZikPRiZZJnU2NU78DHgqtgbi23YuQPQ1e7jJziTlYFdGtS1/dZF7zriIfJi2QE
QmW84d8ck1qMXWBnxep8n5EqDp3S0Z8w6dAz6s3pUBRaSP2+0smg0vBSbzrFNp/pDFqX2sRn3XJa
48zkw7mrxHhvTU3+bR4Mvh9prx2zyaI3A9H2bQ0d8LQWs51csuwAsezGqUmUjUZ++CqialbOZOEn
Wu5YXhvrykgD2bxz4hpxp44+7rsAtJ74WmI277KV8aHU6U7J3igdBiYQfN0WHAWLvBbjI1e6foOw
Nk157ZLu+5LbeCKAtvn1QHmKf+oxSQ2LPU5mbAh/MA5G50x02bQRrBjIeEJlo+Fvn8A/6gT8P6qd
NpkV/Pu9/tlz38Tdc/Fxuy/Wv/TXdl/R/8AtoEmHra5hC4vUm3/t9xVh/UGBobLDIHoSiO+q8f1b
IyStP1AA8zrqq3QElTP/19/7fYRF9AhWLY2EBYmyR/6T7f5HY4NhaSQJOqAkYaNqpuDB+48Pcgpp
dg5N/fgptke43NYUuD3OxC8cBx97Cn8fhE4HVFu4gbhbPh5EBwsaqlP4BEU4ooDowPHHinJUK8Su
P1z9X+iMfnk6bDyQ35potFcP1Y9alNAgc8+ZnW9Ybsh3FSNUxW4uynTzTw8jBfLvVXYucUs5nw7T
IwGMKfQeR6xElCFq3t/SAlf1L67b2mv5b63Let04DGRp9FII5q3PIFIZ27Ft19oj7At4a0agPYR2
EoBGk2LjQF3YlkTXeqTiketGjfnFSX4ULv11dKxLGEQIiKBZtd7VHxREKU8hzQn1UQNMtNFEznKl
qLO24YMM2iClrKhAJp0zgqovfn95PxFY/3VoHhS09pbFS/Px0GVcKrIRy2Mtwy65o4JjyqkOraDW
EM4AiAe3NF84du7PdIF0uTGnwMoQscrOAt1EhMsXz9XPT7AUuKC4ITzF9Ks+/SBzJpd3qdiqJGwr
0Yff1gSae2kKZvL3p/7zgRwTeLyAF8zDhQj145mP2NhnK9IeEcnW26Bnfzikc+g5Uxgefn8kzfrp
BtOHtPnHBoEr+DU+C7cKKkQe4Oh8mbUwA+SJXWCDOo4Xxy5x9MXNmELRjFJHB9wwBEfLCaF7qGZu
Q/aYTXBaCcU2hHcAMxPRAkHyEjD+QrfUmNpzPhLn4oaia0BSFKDnNyZqfKb2bBrgoM2LtF3ZEMDg
KWqYmSdaXVDi2sHgVFBp8qija96KV4yS+kQC0RKxx4CpJ102kSD5mCMPjOVrmiE7xdS09iTQxIKM
Y+lP42WZpy0NQTvejsjsn7EbaPpZqzhBccXEL3rQzHSxvIzwy3Ivk5AmBZCGNSNFaMNFBUa23urN
iNx3WflLDAOEfmOC/EWaIPWu8skoIHguH5cUQk2Wl2+0+xLDz1QM+IdAl83tPIyq45rk22NCTnPF
2ldx2B4wKrIpXhSzBBZFeQNTbikhVJAL/2cqO+a6wZjm4dZS00U7WQpzpnBP4+EpUororVELw4Yu
Am9njROgjfQsGlsNX3rTDK6XwVC6c8obcu2nqbEBHgnMAVzYnargTT/WndQwkeg2ZncV0JzQlCv4
XbDJXAg0RQuGJbAIc0gv4V+mzQg2FhG2k7HrDLpOKKj/qwa2lQ7uBF0aG12lab5VVRkn2hVhYpWd
79XRyNtrEDtoKZlcE8Jp3tDWK7tp5zSIEiAk92kXM3Vq0lrdCh2gIVvh1Igqw0ZEpoQlWrJ8tpbO
viX4jt5b5ylQVQQ6civm5nuKYIzbbIA7EQkDME/Cf38IhgGTIDlBNOpCBicl6JzDUNHpjtxeGkZ3
m03zkiJjV/PmfaHepvKWqlk73jB1AE5OBy0s+vnSkDGwXo+YNI3amageY8whj6oYHO7wGyW0LeCp
Cs0gXrDSqg2xnyF1bx6HVX1w6nZKIZjUan4eOWqqngxDAJq21eLmfZzLEdmS1thnNGXD6kBWlP0A
tT2svI6K7XuSlTJ8ryZgjWSBZIQ8NzX40AtJqs0FDc042E29VKL72Y5kTU+xUOXOaqZ8uQxKY7ji
O0GG1VQR8eCKukAoX3YJ2TQNI4c1cmQRXAw5TuVDJDHw7LDj2tpph7PI3CPOB8A5GvgwwEaGIjkR
RVQ/mintFkJx2iL2cbawZ+mEU0jGg5NVvYRRSsvODDVIJhPFJ39UnyAoowMC3fk40jJqtp1TBMrd
PHaDdiuWIQgu4g7g4taegbU/EjdtaLczYXDRm5PjU3lt41qjaYNplm2da/RAPx6I1XJQUk287s5Z
ojJxM0liSpzubHC6PEPAoAIotGmeNEOCAJMxXs8oFDPp7ayV+LaILQ+XnrWGTeap0oYL95JkZ5yF
iXk521VW+Lap9DbN5iG7ghaQIpwk2NlxBwMrJLvYQVf9GAokzeW+kqekLC7sukSTXUEemi77JqGV
M0EdRtOUVSukxghA6iRGLN7ZgTJebeMEYFkBJSbztMpitK0KYbaM4YfoLGdlIXhS9Cmcixj8JO38
CcMAuoHgKtSy6Z6OO1vaqTB4XWKlRP6a5WDPvBaVBoogfRhug9Ay7kpYUcVGD3Mg0DTeGnbGCV3y
rVQCA5zimrEFUrmJzuAjx9/aedTgmkfJdCn0yNA8p2TuDGoGL5gXF+GguhB7cpAlqyRVMI++L2A1
PtldD/zRSBXkrDIpX/tMHaiCiJml4SiT75G+jMKL2rh9MhVVPavQItGj72KGJ30PuMAfVXv+VnL7
GpKyE6vy8Dsg6bNE6TyBHolTzN5NcbLMIdt5dFDtQwsx5ttsG/lLJEfEfBINx0sHlnfyzHgsD9UE
aXYXoSk9Z0C95IdU0dV+a0+5PaCZXOIXw6J9M6CLvhNKr4GoJQDLGwAhQ8Ts6vhGpFn7FE1Cv+tV
BQkBI4UEsnDs2Bs+c4i0EquBdVYNtrkdZ3VhJLJE1vsU0mJko2cPPTI6JLybSm1GnsDMKRRCPXFR
LdD4AMF05PW4Fbt59rgGoX+MoCF1bjnptW+Pd63bZbwcuGVoj4wrwHXh9evlrG+KRGOqrYXpeK4u
7XiyUJzOlyDQ5Hsfp91pqwzjDS2JctyYfFjpxKe9zM54dYLzMoF/BbYD6oZXgOpLWGihjW5sspx6
d+ErSSpcYk+vwK2s1NOHKY5dgpbC1zmxGMt3ToQmx5oV1kJp6l3i0Xwqz7M2sNAELGP10owGA+hI
DNyXDu3Zs2lDHt/g71OUrYaJfAA3axWtT+pyisZ3Ae60408zb4/sls5ympf9aZQaA8qzGOjttlaC
9JFXphC7kbRB2kJBm6P+Y8sOw1hWxrXWAnr5ayz5//ey/7FaD/79VvbQfM+ei7cfx9brX/h7G2v8
sW5SsaaYjJj5ZjJk/ntsrQj1D8LIEeWzTSWYRXP4W/+yumCPsSXAC1tn0k2Jyd/6extriBVbofFP
mWiTXMH/9X//D7P+8Hv59z6PYf+H//0jOGAti3/YKWFkp1zGZ4NlhlIWO8LHspkAmLZt54acURxU
poA37lQlNHtEszuj4Dn/4cr8Ypv5iVOAeJPj8cuRh+EDtRjafzxeKu1lArpceW2R0oBXAjBMlQzl
dnBkse3Mods5AT1rZqhQbiOTz5yB/iMhqY2RVTEfwTxcT0aVIpzsBf5amWKH56H/Z9uJ9XcaquCW
Gbi12UR+2k44LP8kA2cV3cDmqS7H6BhpFDwoHOvj7y/Jz3fAwsK5Hg1POAKsT0ei2BMsShUMUieq
d+MEtFAmtuUPiV0+WdDzvzizdcf18Y5zatYaecLTJX7qKcQyi0lYx9oi05E8hWTRvShlrqFF6XyG
bIhZjqbYX9z3X5ykaXIdUYn+uR38JI6gml375jF+GuoQdFx5BdMqTTdrNtdeK5X3319TWjk/nySP
CPJseCyYhPSPj1lHfLsG0gzZ8FLAcWvjdLiDfckguVSL9jFh0xq5PECkTVrM7jYkApk3dWYbb5Za
ZqiPtSqhJQpcrPBN0s4tP1J6xIicA/qBINHN20wM2ivNSvWpjg20xjDB7JskL0W9//3J/Ora8YAg
QcTyyehu3fn+0E5o4lpk1Pi1Nw2qfVo0TbrL22k5RfWInKyXpv/7463/vo8PCM5SGm/rA2KtGIKP
xwNyWVmUb4WHTLo+oVyyDhIzsd/UaEF/f6j1Nnw6FGlNbNaNVXbHrv3joRz8uzbYtsoDKae5GLST
vW1/mWP9uSui0ysUAAjocuuOzuL56ekzDFtBoMFhVNNhS7yOdEQS2C8kGggf9HdDNRawEY+MxTey
stthMF/QVwbmF2FgP717tip5tHRePjLa6RF9PF8syI3SG3nlKQOkX5vZOwRCQi6yCXIfn2SNDr8j
vuhXrEv4h4vMQXEzOnRTNRqfxiebmTU2Q02uaunBpEs8jbffDWpFenqHjLKVZrhjC2BvMuIvvri9
v7rw0pAsooblwFCzP52vmFGBKDHnG+krYBHcoJckkXQDBSEuyl3hjbRpz2ngy5N+KCdCr62QVoac
vlh/fnXhecZUVnINsMNnG6XoA/pCZVJhr49bT4nL0xyngBu1beSFoaMcF9Vuvnhvf77umIxMlcEV
KWB83LWPN9ssbFXD9hZ6wK+r3YzECfy5ahwL2iZkcZStZ5caVmrirL+447+47tSu69fc4N4LVXx6
4LtAseoxIi26NK0ESXdTnbBxjHZaEcb37NnTzZxmK48yjfzYhNEX9nq+6Rv5lUPgp7XE5oc4a7lC
pUPx8+mHgMlmGJjbJfcZxGMD5dczgIAjY8JB+w/XEg6lES7MUYi6NdT1dvywTGZjPUhyS2B9Fna6
r7Ms8KGEzF8sjj+tWKyN6+tEu5RIKL7YH48yiwg43DQWkBnUZifjPL6mT2R+8bj+fNloIaFzZEiB
y5mZxcejdGKc7JDOgVdV2ByHiN1spKckCA2F/OKEfn4z+KbAN0UbKcmRXqcsP162IKmHqNc4lELU
e++Pla5s4WyYfk6P0oN0EAxeFrbpF8Smn18OPmgODnC6BqyF9qeqJ64bpS1QrnktSevb2VC0kykL
itNBjPNp20noGmXfuWb31WqIFpMz+rAe0hhHKrpWPyqzJfnp4i5EMGh1VqVey5z/GIRJWbiENfWX
caxWEVQCEIxlr/aMD2HhH0wyZR4HiNoniOl77oGeawnZHzZURSJREF6Adq0GT6KzOipJaM5+bJkU
HaCD5+9aXhuPda8r+SHUMZrCFwgZVKe0LHYVqOUjQq1E85tZFAA3JALuyGBIvYts4rk8ZvjGGVqO
svWtopNHGmvhVRI4aFZIr6QboSPgwRoDBptlcy6T66nHxVK1g/pc27NOVSKyhn00Av0JLnvrXHcL
YnFf64p58WXZlRkNICy0TEm7+t6Ji67xyQYI/5O9M1muG8m27K+k5aQmD2FwdA4ManJx72XfkxKp
CUwUSfSNo3MA31V/UD9WC4qoTJHUIy3eOEcRFiEKBODw5py916aGU6fjXrGeJBuvbYJ+s2RoDw4d
1Hw/QG26X9ixN7S4LaHuqeh0l/mAvThUMpWHpOo4V0tm6mw36tg87NhnEGdCMvdDXfeNtfHRlD9G
SL/unDaQy7ZMKP5o254MJHhR72ynwZ3IldWR+QOxjPWA/M8oLpWV2HKbzB3SfF3nsxHqaupWc+gC
tyIu03VO91rTpTLhsMNrBVqRXa1Wb44g46lG+aCTM1lJ664tG4kSIR01WvugoELhVjYu/3nWXYkP
0vXPDCvDpQvTnhiKuoj99HAYGxyCqZun7c7JsB0TX0CIibYaDgcJwRIYP/vUeUALsMrg4ZZQmepQ
c+xmQkS+laZIujCN647jC8kou4TIm2i/SIfUgdQSrEZLoprzpvIpCZSwVZyQmRw3cFwtjrPv7L7X
KDI6dPuQOONiZzW2m1DQ9VYDHbvVLzrVY8w6mqGy8uCJowjUtc2/O2b1NWjWuA+c4MZDgZ6O+u4U
a4xKROnoMJA5Jc1yGIgWM7Ppa9toJwhrP1BoHGdTP+AiYhS1yLW+w1qTDUrfXl0mLi0NUhv6hkLO
gCIggZqqlvMZZYO3Q97IYSIbcKwmg6d6CH0DGWhjD7h0683EnnjzMnv7IdPkqDSukthD0k5cWkWA
jC4fKVVuCM2ZCaZIUn1GJE7+MmKMgtkhxuJr4bn60lvMoWR7vABqoioanxPLNOQYbC1f7+OoLilD
96q4IIjJxkrNVn43+1ZzhAaQqJ+4M/F6kS2AkQKRNIzVXnqPJA5V537rp9DyV6otbqyOgRu3Q9eh
sKnSJzkiBFvDW1v4vryfG0S4vrMx/cKLd35B9tM2kQa5VZ2voMrGC8Qf3NduRTHUN3BmZYn5wuNn
29X3jbtgENTiBSxsaoatPRr9rh+KOdguckEU6Oa2N0B9FMZJ0vuiWs37MfAfJERYsBJMeBtrrPji
Ezd1TnHc4KUmIRlsuOF4U0GKUOGQyxKbBqlXM15A0Abo6tCVrlqcrm/mRzKyNLxmQ6WXveEjGOyH
TvfoO0tUpJ5fe/eWATdok+UFkQxVbemdLJRyMNCq4GlYxcq4LVLjtupxTZeaY8QBfYQYGRbCOpLx
ouv123YOvLnCMsYsNT6gkgy+dpCNqZDGaY2Waa50ijNz9WfPTRk8B36fLBwUTX2iEHBii0NPhyMk
USkjUFsrx5nAjxtK4yPJEUNNXpQ9W90pSUWApIyBEB6wO6131SGHdskAqvIubLukvrP6JSc10DTd
J7df+m8952IQ5XjYe3pRNG9FDH+JvsvIiaGX84QtJq+Ha69KqyZc2TzDXo8ZVb7Cl2hDtAa1d5QQ
IXeBHhr1+tjAGQ5dmVDe99x1qhaIxA8SGWFfn4rY/mrBIb+lKWb2B0hshm/BIhVN6V6rfCe04cDl
rC1ElnnptrvSEgudwWRASjS3Mt1UJHM/46cJzvgqm2/kA9U/vMzq9NaFADAw+8OE3BZWCR181MZ8
Qt0juTB9VeQ76FDQcZie3ae1G5WhHFrjmfIWVXWC2eki62EoIk+N5yoUFLPOxOAX4ybhKJ/vR4+o
g1DOzuS/8Dp1da373BXotahxboFYoeHs+th6wg9IEF7LuNmis5N3HQCib1R+Ub4lBoCFcCr0YB7X
VMKwYvVJkK+GIH3POTDHiysX92Kp2gSXXAM//jAaU/RraJPGArO3jdpVBe20us51GYomcn+MfpAV
u2jmY9jkysMZmTbW6Ic0JTmllwh85RpI18I7Q/GJPAi21BG2AoD6Wk1IfIHy2wBXG4MObZQt1Wnm
aVjllMoIB1LAgZnY5ZIsmw5bqXFAKnp+oWBazluF4tyAYBBFdzM1mI6Wg6Kq77t2gQdQE1gAHJ0e
KOWQJFxjiB+9vOoQBRfefIP7XvE0ypalHCl3E+8Xr8bKr2qTdsRA4AV8ztKrcfSXuSJyoS89tZ0r
mR6VUYerX5Y5zgkU6PAJhEbNGDmaKV4g68d33VgWAsnEanF5r7dAfaT9ohxVJ9u0kCj50ySaENEj
w34w4rH3N31XL/e2BwxnYzsFeZrOLO2XcozKLrQSZPXUUham1sEoqgfTs4wM+1rt/8D+niSni5bN
t1EMqmRynJ1rZ+EWMH/Y2Sn7LNTaMEfFD4mA9RlKpr2VgPjwr3Zj9BKPPkbtnEeV7712qS9bTtXJ
Bp5hQ7RDmUenqQ8zzF50vyuqpf5WDrN7ESUT3eiFEKjLIjesM6OespZlj6AXz5gu/RToaQgMr18T
Qsx+xwQDcCtbFe4mHvhcxvVRWmeYVWWdaYDsFYkRcW0Mz3WTLg8ufKpbpLX6xJIKBpqyujbZVXLo
HjTQNTdUsHO2ZWS73pmDtKI7zBZXf9WL4NTJgzNhjEhrDpF7Dl9HNkzfpyHoxFFC0/gWJ6vFvEoA
Qxpqs5h3kVP06lTRG7+nGUblAiN/t8fOjYajr3IQhfHInnczQFjA+InV4LhtZIMfgg7bghaUPxOy
AM8v0VBC6iqF3QgI9cT3bfpsJE0JcaC9VeW80CH0sG10ExkKtGihm7Y54S8gGJocll4P2/d6chDl
bcaolrdKY7vckHPrYcGXiQuuoBNxF+yzKupp3aVL9H1AY/5Eyym/heQEy6IQg9WQz1d3d2WyFnmw
Z7j3DFp5myA5OWadiyVyeDkZ2CX9klzWolXB1jFXC4EqCEHcSu1DCTHxCSV7bPdNtMtEQepfkKA0
PjYLn5CXDmfDgZEZdkrQkWXdQ1xnQfRKo7GhCyw5QuDGSk6txLTbjXRz65FiQUNQirn6V9OgzB6V
P3VoaVsQmaHyXEEBuITxgbh+KkiLK4Jrc1AeAaadtWJrTLe76SN+MAyCRN+Jxc0OB3NEetA5GbpH
hDXXnH6Cp6Y051tBZ2rZjuB/QZIAi2Yr1sgFloxhRg9RMY7OhoUA54uNHyQ+RLFbXXVpDa2gwPKU
slIl9oVKOgc0Jcx7c4OJi/mdCD99l1aIV6HfzezZ+oy26cZiI6DC2g2MyzaL2a55yqqOxjpmSrIN
I3+CFcfmb0FMfDWLyJK8J2s8btoGvw9IKx9HmO2mwcEks3XLRtqt2uU22qNtFTTLZWZEQBzSTjZP
JuYXjiGCMN8wSvFPA8EexZEfe96hVxfdwYQLboeke+0Witk7rClH8GaGYbyc5oSdOsakhuIsUX/5
1rS6+cLwNKwLCJ6BceWgXUVgsST00NpxEc9kqGANTAho2DQ+Ujx42YoKOtx++G+po3M8sJhI9GGd
r7ECTp+CXi4K2g5yUMND20rMZEAieaYEIKln5cdyOzqDIGwzy5eK7AMwi1B9CAnYe+OQyG1cRfQr
XAg0oOGtHHftTHjl95HNEIFsUD04LNvMzGHV4mkICzroZxlMP3svx2liHvBSOnDSJBfAEO2UU3Je
y3HGbJpXDmJz2repqm1g3gPNDMBB9C3Jt+rPpD3Tfo8D4k42OWiW3Ga9Z4fOn0bP4pKgBr5yfPZi
BxQiclxRsTMueYVTu7SHU00EC6ZxO0o37iiFuRm9EaG6X+pTdL7kc0zs+49ygf57g+cC4XI1MuCi
onGuB7w1xzDXBF5m9E7s7ktCKINeTdjeLfqZlLgURi72gzQSGmvfuQoxcgk4kxwgw5muImlIEEle
LhEqeHitYH2KmsLXsERImjWnIbdkzoEkalChNLNxuiZNkpkN0jLUF9wvz73o2eIj9ocpZJflS4Ar
n2S12J/Os25pHtwqQ76SYD+nwBWlcGZqhQzrClimfT+0wJ6IZUugn2Pd7Febd0CacGJ2fDlxbQ75
LmHNTbbVGsG2jbpm+dr1rTOdWC2m4H2XTTacycrF825TGg8LaajDpSWOIpwY9liCCkxjO4T3s2B9
K8u99tdOdzAt2UQWx9x+MWYsOltevrgocG6S+DUCtSqGLsPcbnbuMa0/D60YNjZuvAqS04AIZrEl
yEuzq/SZkDcasTPBKAlx0mU/5T9UIYKzKav60x4a6rhRCnZtSImzeNAIW650HBnPmQ9rfDMbbpQf
22OuyVQuRwtbCzvXM7TbjH+UJlpg0o4CLOS5T7oxB1D/gI5z9xDIqugO4VimR73dTU9BMJMB5M/t
4G07kuhi/NOC8kJgu/GjM9gmLwyGfeixO7LDSflFH47Q6PMdph0eqBKG5NiMNIBwl75SkI7ymDxW
H4DMliKikSF5cf3DxIHtwIbZyb8vfMXuFjBIeVoYMU8bTFh6bjmj85K1s/PcpVZ74qdSjods3jjN
TYjZv1iLdO+sKma+8CL4eWGTVNnFzGaBYFMk9jCgVJUctX1aYx3NPOdF5V02bB3ZT/EDLXeHUrQl
LFyXHaCK1aLmb1p0MC1eC3JbKeBk81GtphykceeZLkIRnF5hnXZZQYSoXRRbeu0YM0n6hPiey9Y4
IbQLLirHoYy5Jx05Mxs+yyVbuOYHLAdCFl1yy89zKOPfpr5HlkCQ3jdF0NI3FLLUAZ2ptljV56Cy
j2OlbHYFrJxovHTTquM8A2q658TYfG+rPpLr9z9bYdPXaBRJcY0JLBeVeVOleB1AAOmGkkPZmk/9
5JNFhdaII3NtJ9F10XXYIApR4FvNW5Hdub127js+4ukInZHzTOD3cq1wJqOvLJwESUMXew2DD5/F
pnYjjFOx4gSCfm82TnImYf5zXvt3yJbKgKhwR9REuAxMKQlfAUl7gouF2pnH/Ejbo38aVKSBMtcn
CfwobOGh4yTgx/pqsB8l/NqWADOnq44klWAMF02bHXd5NTTMvnXUAQIuUMWoaDLllrBhEWDYpPxG
GFhGc6cIPHgSmTeU27Y01TmNsMSgtUfWwIHCZ/QFu3B7Qb4ehWozb5KIapBXOftSUa0Jq9Jqn1IE
cfZmYbOHyHAyh6uSVN5k68V5fk/3h5NpqvvAPmr5mFljgD9RChmaXB0nWcdWcuO0nC83LhZxwppZ
bPSW/+v3Fzqr3cdU0LLZNP1ssBhWQ/bVSvoKnsvitHLrlVGBeSaejZohadQgOCj6vdBBIwWOrT2q
qCAtH1niptNOkGu5XcuTpN6hLySJTGWRi+cowrQLxwu1U1+XASZMEUkCa5zoUpGJy/Egs3x1TC0l
O+FAMROINXCgDFUHEerUSBdthxCBS6C5Y9P1ZBAHJLxvpjEg8W/i3qq9HgwnFCNWqhZPHYcjgvOc
MLbHRO+82RofWX8HUMzSSs4mMjIJoKxRzBxldeGyA5JeTZAgukIyE70ivijqbLr/L7eshFkBFaH+
bruXzaiWa+3H/fl/YfqcF69cSVFFZRVbooHkIeacuNx/3Gd4VzBHVi0w3q+lY8+yvLV2/0ufwVNt
Fy26VnTNDYdiwVCdwgEath2+2HNVGtFNlCFN+/ii4jdFa1T5jmvS0cbLLt/Uyx1V6iGCox0GTl+Q
YWYicdJZ0R60jsp2JkzHI2EpcqMpC2/TarL2LXFJf7ctwa3TuTRpZzm0DLw3HS3D9bvajt0mJGDW
Ok7VIKhT2+554eJe+/iG3/VZ1ksRCbSSXmlGv20cWSihjdZhioMC7p84ZFpCJRmaTxplv70KfAh6
Eav64q06vQMzIJRkk2/HMM+KvjZu8Dy0nyg83l+FPSgBJvQ5eHHMSK9HTDsEWdXwpQK0HNODyo4w
+IE3Ij7142f2rmuEIp33IqQN58Ly3TfdVhxUEeHt0KvAMQBjW28EgS3VwX5OP7nUbz4Cdiu2S2fT
pe1mvekazXlEwUOt7WvTi4+JMdOhERcoX2VJWZV87t0gW/lJO/ldz4jGDcALU9BLpvXmvLk/u9RJ
g9JSUejm/DbgL9+Teu4dtG71qCKBe5BOaxjlGGw/frA/JQ9vW0aIIYhctlj2kSu8foOmEa0VRb4+
e7Q0AM5CkyBIV5Wgy4wtP4cxMuImixKZlyHCb9rhpKZBQx7NQoD5QrziJ49C/O5Z4C4RfIYuxoq3
TSwXaEbNGUOR6Z03mH6nYmuN1NT0tDwPox5PSwPSZbdk+WYx+vFodCDYBQ6JgXmyHuAg4+wrQ74E
U9KczOS50+WJCuoHduV9MmG+G/6r/Xr9uKSFos16y/EVhTYjNK81ysNpui244hb9cn748Tv63VV8
mpioDFysx+9UK9HUNV5T1iCzLP+sqkFbZkZz9T+4iBTrXSDasuSbCXAc+LDMoeAAY+fOoRaquByX
2v9suL37kHliProlTPRrSNnbgT7YU0veelTRHEXPbuuReiszzClbbJisdAI2ImjNvdc5yRX5s1m4
dAMYB/JprW2SZdVhiRT/xO8m4w5xu//944cgfveog8DFRidtx4Qq/PprsJC4WhFnoRAAyQt5AIpg
XXXt6aU+AY4HqqWbgbS4A1UQOBnDGeFA1U7IQZ978QzZwZmomopMf/3493r3SfDUyBfB/CNNBD/m
G51LCx/CodRehwRMlvsYL9S2GwVK7tLLjxc1PsdFVe7FHDx9fN3fvC1sZuvM4NqUOf03kwMHEKw2
gkGRe2w9x8hn7xhRctVm+dkM/34bwIgAl456zwV1TAPt9aOnuItZVZH4DTSA3mpDDmRZzPauLGgi
93NuhmOcBud1V8lzN1gglwWL8cn3bK2j/NVsyC+BrGeNYWPZZDf0+pfAJ8hOG3dgCEMuClFgWhBa
YWZKs2tXtFp2JOYpOKakM33Hdmt9s4Pppe09geSHipHCh3GR+121S5SSl+hPl4kMB+XdJDMlrBjn
j9hqoStB3qAT7EUbkeDqYQzZfvzifjNgXLSv5NL45k8M1Ov7oJY6m40Y0HIIZ3gmgtC/jtg679ze
ra4XGRlfBf2Vs8nmbPPxldfX9OYJ4kpcdwR44zCtvVGRJI7ZNybFlLDkyo/aB5xsIoK9RrhjXqs5
+OzT+M0X6yHDQkjioiFEDPb6Tisar5aZWGVYICa8Rtc2XMyVY39yV7/5ELBcYvJDUIdA5u28gKYj
zURAJxb7i7oBdaSYseL0ws8b8cn28A2sHh0xOwCJDmdVrmDzdN+Mwal3HWaYtgzbXmDWssuCM8g8
nIgRX0fSr3hEbQoK+ibfSmo1hFeUX0QanbJViU6sUX0y+bx/wgS9oSqxsDCz83LerAwN/Il8GEty
UA2RHTgdwq4Gqccnn977cYNKB+EKm0imAQRCr99jYMVzYfMNhXExpV9JT3K3oIU0eUG2cQ73pv7k
2PH+jXI9F1EV8lNE6D85ZL+cdRwiVdB3cT3HqtJ959CDoAof7ZO6+5tWZ14ol5LktK//YKi+ubWU
cmhBHBBovmFoj9xVkbTk/nTkpn72yTj9zbtaRWlI61dZJPK4N08xp5slC0YMUU/13i095yAZ8Wf9
3W+cOwk8FsnVw07b8/VVfJGY+aS5oYjmIq/JbU8qakFhT0bLBuTP+MkG6Lfv6pfrvVmG5KTMFOMI
d9UOy43ysASiLM/20GA/k+3+7lKEh60Lre3ilXwznbRBF2lDcGvM1YTIO1KEHYinE2OInU9OaL+7
FAudy7mT/EDhrV/ELyMwxq00iZFmVtb0ztEIt2hjT6WAX0eu78cv7Kcr/PWsjB6eY4XvSkpKjrke
en65VulWdI179AQV9vJH5dUoY53Mv2w8y872dQ37GorbcAf+hhZ31877dbt/6SUqCjO3UaurNvK3
GLXo0pEjpLY4Kz7zOb8fvOsvyaASiNgC134z0Zg9+8ZmYJL18BtvJwJA9zHl5U8mmvePHRQG7gdy
VdlUE7ny+lFQsEesPcoC/3JTHiRRWRwp5S1bJ3fVJ5d6d5T0cb5AZ2RDzRRAReX1pep08AqsCAW9
WdDJW9op8svk03qcBVBoCIdSkDgFHf6Tt/2bW3Toz7Eu+g4a2eDNdaMA3ZHDZjociQ6LNlUcg3yT
oj+crPxEogm65uV3xwz15dwanfFkzmV9QJhctLKMoJOjG6yfTJoqt0LhTv3413v/2yF89thngdJj
n/D2qcRBPzUmQNSwtfzhBqN3fYavDlkCeWefTFTvt0Gky7Bw4T1h8uVg/foFTCS5ULbPOcbKdkSq
Z5d71XdXLLrtuWXlPpZzCepfm6T2fXyT78cyfAR8Bi7RndKkrvT6yllDm0Y1KJRr5XR3vrbna79d
vPaTG1xv4PV3ze4OKghfNCMNbMfryzS4SWs/n9C+U289XiYiPmxC3lmrU4zqCNdoI0LP1sRcmd4m
KOiR/+37pC7DdnmllXAKXp/DLxNL3mEftkoBao5ZbhfUQwYZfYpvPr7Kb4YM28mVSsCW0v9pGfv1
KkyULaIEDIYqskfoHeMVhojy3iXx7H9wP8BVyGC2A1bqlbHy65VmFRupNkb0HmYQ7aOmHB+lGTS3
H9/Pb86ZK6UFXuFqfJHWW8wCdDsCwuTqmETlXiB48clgmKNsm4L12XldMRPJYCfULKBzTp7+0bsd
WHzUTaTURMgGSYVHbwF+/uNf7HfjiRG1HsB8MDP+m2GbC02PguZdqCblnnYopsIqp6OxdBOtNb5o
juJeVO0bryDIL1Dqk+uvw+XVeOaRMGDWICxCLt/NDUyOLYALO9pAXsjvEiPIz2QXlZ98Ne8fP1vr
NVgb0yLeDTacr99ybuiiY0FOQhMVw4wUO0kOMh2h0asKqvpk6/mHAVGboCqQpxHUs3x3RDIe5Cjx
dkY69DsQDvIuof/y5wP4j9P0nxzSfhmL2+/997/iZWEjP//vf379XhRp9w/cpv/YD/1Qseb9O332
58/+5TplU0aULCuIYEcICGndov0JSwae5P/Bp0sdlaXvX4ZTQ5CijkUDGyLmTCru66n/L8epATnJ
9lggAjbm/KDLaeuNxfQjy6l4M1GBTnEt6XGKMYEkUOF68/3E1ITSVJj9XTbA6l6b+sX5VKXSDN1p
GiD8w5PM4LbkOxqY46MaWmRsPg17lJhefhepXp0T/FheC3zkByxY7e6Xh3r556f0gSl2/QXXDTu/
HDBnB5vC65GP+cIzgYD0dyrrLxthDYDuQ39B1qg+29+++Zb/vNQ6Z5s0lWgTvPnI+lFqWl9Lfzcb
FM0G3cb05ZLskw7E+mJ/nTK4TIBrxbQASdG0ercEwlqkndKXyZex1sOB8LDUlom+nBAXhrR71d7U
a8ZP30f5rShm/3xRxhlsu5M2idyNJ7AowVcgE2ZJ3BsiPNudQaAHBLs538voOpeqOcnHrDnMYrRW
TZdEyL0hFQZjYB58/HLeWoh/3gvDxqIKxbmAzs3rtzNHjo1Lvku+SGkkT3Ko7EsaA13IjEk8UdoQ
WzuI48kp5XZw5uaAVIowpjSGbsLdVG0DQL4rcaIOt64zUkTL4/To56/4n/npn2vAy3/vhN+p4Xtf
t+n34h8HsDCeX01P64/+OTsJHOzQ09aINlhjSB8ZrX9OTu5qiF8XttWsGXDK4t3+5Yi3//j5p/lf
nKdxva+n9n/NT3+sFk9+bC3BAGajG/I35qefadT/Xl/5fWyXuZFDHV0LfkN3Xf9/2a7ZU9SBe51D
yLxmsDPaSNkHvr00iE/KtLqHsIGwtJkCm1xls0RoMahqTSeB2HQG91XqbcnR2aUer5c1ZMtN5A7S
eX5fdRJMrAuAGVNBYAw/KE8Z312QFsUJDpCuQVFg1qQSWC4WhdZw/FuzmiMvDEzt9Hsci+1F5OQo
dVxOBWSOVQsrbYGzZR85yXTkNLZVnQ7SsKHJkBCr/xzX/y0s4PVJgQeDGQ3XKtsPiojsDd5O3M6C
8x4ljAwifWym9XAvBHmRE7yd0yIzxAFJx2gborKOv/4yjn4zI7+eJv+8ckDvm+o+TQc85K9fSSIG
x+a+NvMarzR4TX8+T6L5zJP2epbk76WcjB+NkUnBfg2ie32VWatV2oQxbMg4c9qr82aTLrl7ZRqo
tuwjN+uq8UT2rsqvjNEcrzLQUkCWMZQgI+vQ+LUpzqUmr0vUgQ2xRt0St6eO0aUQsjImLcinMRna
Q2GNzb6cHfjPAg0x8jWNSpGQKyXvALURPtS3OFbo3U2Tg/DHHQsk4Lp3932M1kCOs3OTN7XzNFN5
rLdrSrStr0FzFdeDFtNDi079PE8S66WtJxQBTWzOyzG7bfM74oI6DxPAZO3GEnO0VbVf4bWYVfMY
LF3x3MDJXUKKD7Y6hosP8tSYJyND/bqY2dlEE4Y6AKGHePda3AE75Zjqgag9R+2Wzm+ffY/UwXDK
FySf+RKlCj5KJ4sNdiXQX/U8eOaho2gSXUWM9ssgxioTFlbNXOw0lri30IBHUE4xrJLaPNbP5QA8
93BEnX+zVL3pHJRNgJl2hQIZWzcTaUDwYRPlJ3kE6jzU0OPrrfRR2pG3U8fWBnDKZopc9ei4cTGH
AOC7bvfxAH1TkGZ/jGGeWY16H/OaCYXu9dgxgJFBwHmq/aQ+dnE3XsHGchvMKoKjM7aJRTVqM3DD
Dxr0E4YR+7ysaN9g9FgF0kn8ZznwP2vQPzHG/vJu3u2Rw//7f/rnfzz9L5TMafv86wb55w/+tUG2
/gAFQEhHgL0WzgF1iP+/Bhn+H5hvaSrQsqadu851/1qEILZgxSNoxKRIjTV3JQn8tQj93CJTEOVH
Yb2vB7O/swYxZhgv/16EXIqqayrJKvghYU0yKb0eTxmIvahQMxXHKO5vp4iKUBqS4eUNt10vTaD6
c8Oe7sEzsaB+G9Iyt667GNxRe1Rk5J/226wBCec/TeCOKRImTePWT9h5O6c7wy5n3C0RsvAQ6Ehj
nKIYam/Q7srmsIqC6nLEMfMYd2PxaFZR8tXHsURh2UH7fTSkeiZ/NdNAvJDpx3xkArY1sRHrkbtQ
hCsgUJfg3Sjfp6c5xhf0SpUYbsdhyUAyKUFu5aLLySEro86vcF+0R03s26RzIJ3fJa1w7O3aBM0v
aNBl9m0tINbdW6JNh/O4RttCjFz5zU3oGSIu7vG30/LR8wvAI+vKLha6iMiok2+OMjABAcMfT0np
IM/dC3p+3yjPLQ04L/Hc8VQvmQtO3/PZIE4dZKmruayRavddnFuh7P1BfLE4rzSnaUPPW2yKBhQg
2mVZ+nvPmuwBwVmsvw5p5uTUCBOnwfRoO18KJb1iW4s4t8MWngRCXqRT+giRqk6OOIAY/ZntG6p/
LAXasXvbJk1v0yg8pCGpPsCziakH5qiYTuEhCmcedrYNwwxqXIuDTTS4VTdILmPcqqXpV1toFuqJ
mIch3Q920ZyWboSVbsGecR54BDhhK7CLAPm53d8a2qJZZS8enqOGCN7l3HCy+VY6U0Q8PSRb5wdy
DTBvdjKS/Yo/No5PkgCvI9Ila8mBBWTM7NLCjnCQDdB8Ngtc5Xkj+yHjmbuCvxjz53DBS9flrs7N
MgrzadHtRqH7I/3RqYSHiWOoHlq/IOdCLo1PrEhnNf6mM/PgS4WjBFsgJe4jHdPH3sSGJHVx0IOP
M4xOHArRoncgvQE+w2aXdMR7eNLwnzT5a8yxQYEGKa2SYd62zoBfrkgQxp44Tl7Fe0cuwWUU6+V7
M63e09mETYirOOkQqxJbITdL40zfQIdM16I15feumUgw870YwNeYW1G8x7jmsnLado7hOB6j77Q/
kQh7QxJ8gVJtq9AHve6GTszfoZoR8IxRVlfU1bESBDXevYyoBbJBS50+xqRy3MyUIRH2je10WIzk
JW9Q8aEiX9EHB10q4+WQp9O86KytuDO2andGkpVf+JPysjHB9u3kOPQ3eEjt0xLZGRw0xK0W0vKK
OMROFfScJ8eJhy3OxPEhI2cExblom4nHWgwYKpPGehHKqglK5eMO286x9AakpsJEiY73awy6dgnd
rnezfQH0jfcxK/j2U4sDe8hWaf4izYsCRbDczorIU9psi3eupyzW+1blpkmiWlc5BB63fRi1Mvpe
glUzdm2GWH+jQKSdWKIEvUQEB/nCBFxp3gX7kSi04mw+9mQ1P5i66x/tif00WFNEMovTs5+p/EUR
M5snWFpH6MJ3q/vK2XRkSvhHcdz2p7lhmI+w5UaMDwMA+q1p1uUVF3WA+7QVmlq3FnAjcRJ9tSLf
ZdCJXp10jfQe61kBZsVAIuWmz5P5SzcEyTluz+ZGBTkpzyQCVXfxaPb4XB2ABrWCmG9YudjDC+zZ
sJfJcJ+WGqP06qpUx+DWVbcvu859KLJeZkeAWaIpjI0I+wLsU1xycTnXG1v5KmJuMNUZXLCGkB2z
MM4VqRf1Ng7K4aa000lvLVbEm6FqaMolbl+ecN91S2YoInQ4M2lAWHMgsOn5mWpJecAw+DC0fvVF
GWUrwrIbtbkNtGfq3RgXSu9ckaWnDR2xPCQTA5pojCOx2Ni1yU6WGlL8aNhFhZi5S6TcIphof+Rt
mc2nkr06icFtVjxPZeJOG2+JonO01sylS0rSbDoM+tKOGw/mbb0CeCxCLBbsS0nyw5KkNECLh/i3
SRq0JqE3KMHZKB48a2sFjZQ7u4rwKHTRmsKIBpCMCywXL1bjDQ92hhJxE7ndkoN2MQMsUEC+bh0I
GB7pzfEgMUOO1hnuEAXagrgha0M4jHtHb9G+ZqTglDGjxH4KyJ1vd5ZZJfdxXNi36LzBl0RO3X0p
0hnPDEXXYWPlk4kzK1fRI+JjbG5WZ5cPuiA35EA4BJFuBrdhWE2pN3xpeU0j1AjpIbgHV4we2sj9
H32XVAdDgHty5wepiE4IjwGlwHpQxuCKWjjC/DsHL4DEePy6DBPUpupKfVzPRkBV1kitS9f3sMlF
jkFapKPc6KIC9cMeXSXsklvuttzkhqkPsQbaAYEGTOaEJZmQHgzQhcOGkx2ZHy7N47Bn/uzwnfjo
RiPf1ieNx7F/4y9rElBF/DcZmWWFA7af6KRvYPh7eruMhXePcL49LoaIUETOQojORRFlh40T8Ydt
h/iunS960spwlJfjNvf6ZTrwq6IXBz3Nwe6MRBki1bGX2XciU8ZzVy3ZrfZs7OEAyrmz3ppK7Op0
9PjwnajSIbG5lX2CF5AEQ4fyQXKwUv1vS8LAoFrgzORRVUVhbzE84PEl2yH6ZlilRToW8pLvUb4s
ZCj3/AXEeuTWIz1tSdIAoAH8AvRariJHiZdKZtk1DE753DYVGRJlF+UvSa1XO3wtMZ6DuZ5OGjG0
L7Kxhx++ueCf042XXY4TTSnWJbFEm2XJWigJZT92Ww4hy2ncWfkP30EiGo525+5wSq6CUhwOwf7/
cXceO5IjWRb9IjaoBTCYhdPpMoSHzIzcEKGSmjQalZFfP4fVM9OVWdWVqN1gNo3uQke5O4XZs/fu
PTdIpnkIEYTnNz0wFNJYmZNUq8KsfLc55E/RgPdtikyFb2WD4EC8dt2EvHKy+uB9cobiijOk9cyu
5+VnnnwCuJJq6a/TRPRiX2INrM7B4NvDXhY1liE/WD4CQ3aPowiqVUZeureWKaiVmloiyEhk1zLE
cjr7UwSS7B9pperWsEWntg7rHgaNWSR4boBvYu0wZtAag5vrD/3gO81pSA0R7But78+ZrifO1plL
iSNKztgleIYsVpnEuMlr3k4sty5rbeV1VIyusZDRNiKy28wpprgwXbz+xYxN/yybfHzKBO7QUPPq
fA/1E3pozRNDGTp64iILSoctC14NrtQT07kbzOFFY41sWS+T1c6bQJBu3ZqIEncKYBURdJ3X+wSp
05dqmnk1hmDQrnIyRpYQX3vzKgN+1EnWhjgqzMOvHmzS+6RWawpvb2c8N3rnP7TOnGTEUZmdRPOo
pS7vlZyXTaKEvZs8zXHO3OvpyZB28B1Nnaw3AQ4MPbLUXAx72x5ACtRgQr85+QBGYum1jE0ghgOD
PnB6SeYZ71Wri/qxZZ15cPp+yTB72Hjdod7OUTmJ/FCSn+6RSDbAQNDco96b5adFONHjUCA2OxRW
r31RgPS+xLBezm4HVzTsS6JnsP6iKt3oiTvpBHgt0ykZCATbkHpVnQ2Ve1SSiY/HTLjUBqIFKLIt
fOnEuILLNN2BdpYQZVdIC4DsNNkFkwFN2Gm84b5KUvIGaw0viU/LW23HJe50tKsj2abBsOjjpmTQ
Xu26qpU7K217d4efSDjYM83iIs3BTDYoBEePThjIBxLVM9XjRUlcLaxanz3jtyPk3zpN34rP+qGX
n5/99av4j/VP/zde8z9//J//N9I215nPv+/VEsz+xqKR/f6AvP7FP8/HtkWLdlW02TC1DG4/Dbl/
tmhtwjaRLuqYM0jSYNz8rxatYf4DA6nFgRUZx2pU+dcIiYNzYCB5pKFKYAZJ4fbfOR3/3A20DAYz
DISZRjEhRiPx49kYznJCpemZm5YkqANNQw67GKR/MWj400/xkTmtbZ3VuvHjp+CcXIJp5lP8wp6v
kIekz6UBMuN3V/1POpuYBn846SOhRpvAnBVBH9IAwkPXruTv2s3lGutmTu68KYbeBhhM4LexxeDu
X/xh8Ls9uhPCrnm1MDfSlkB0hYN/G9gjsynOdZhO8SA91vOUAe3SHaO5HuPEtE6U2vDgrUQqb1cX
HttFBuR53DLkAVcv60F17PfmcLRzI84OC6aeveEtdoovlgB7DgMAITy+ymrNxk8VO/dZWurtOWF7
jkPcmmTYCQ4Td+ALnPqgD6PXbz2M6Ebkxsp6t2kn+gdbsbsDPJEDTa+aCl8bivw2bmwijqgb1Hny
LOfe8cjsuNVJ/XueTZMAP9/Ni6dxrAI9SoBT33AM6Uu6n+1Q77S8Uh1WvbiqIs5gy7ixSSkjjBLz
6LTBiu2AHFr0xoOX4+sikjI1GMqDfbDdg4rTGBB3DxLEMWMHwUBBakMEcDrO90PlSqKd44w+rwbJ
nzIN0WId1vWcHKU5Lf3VRFqY/Wqvm+fWpfSpib2zxVnizmsPsvHmS5wByt8YEpUAZ9CZM6xnQv/e
yKRuX8F+BBwlA/VU+1J8HyuLLV0mffktGc3yW6YPIEyy0fpu28Q6v2CfXnDZlGo0ItybJiN3bO+k
u+bakB2MBS1C1OPlpMgygbjcB26PD9UxyxEzeOt37RmUE4VQZZBvtrUNdzDB3Gh2vW1MBVSD9Cg7
iWxAnOaeWllM0QxRLV+L7cAMHV3l6khy6JjtONLrHkapvNeLDfs0iJYBMSgnjaIWh5ZK5xa++nj1
9xfe/58BSat4998vz/tPWb3W8+9X5/UP/nuA5vwDoiJMaSyBTP2ZU//P6uz8A20wqj36j/QoDUwC
/9u7dPgjlmQXzeZvo7Xf9y69f7CYQoBmuONgL2B8/DfmZz92LhnM6cjJUFuh1iS5Cbrrj+sZwvlK
WJQiYTxD1acYcmsqyN6OdZQ7jDLIYA8c9W5QFRx/d4n+ZC39aT61fjJXxWRy48DaZkL14yd7EEc4
/KVZ2HVVtdYhuv7WurR8osRCHL6ebYP+yFNbfHbVUP1KLf2TO2P95RiDbDSZDCldxlU/7Uu93QlM
SBhj0G82OnyhEo2973bNvulU8NTPRvlpm3NtbrViMUIkokaz7zsmGn99HX6aY63fA30osGCdL8Pj
sV6n3+0oo96A5Zo56Of54px1q0i/Mj4jhj1VWvaL/Wuda/yrT/3bb6YmRemM9sxGJfLTNQffMi2j
hhiqqGJ7fPTj2d9C0821694yueZj46jLX/+8Pz5g/DySwYFjrmoV76cHrFOT6gcdSUa/lBNbEOia
4lj2I/H0PfF3e6kyXdx4S6e//fUH/9l1JVyI64tvJMDn8ON17WrXm01hFKFWx9K9cRUEwBPMwlJu
NBCZv7iyf3yaUUTiK0JhxsNETPmPnzbOWTUoNBhQlUrnTM/sI7cRBe0AqG+s0Sh22kyzMS+n+lf8
2D+5wKwgvLkGMhicXj99shh6y2feWdGvdZ3zmKsiAueib8sk/6BTFByL9bn662u73rSfniME3jRt
beTXSMZ/encUCD+3tFpo8Mxl36hieFJzVqpffMwfb+GqAvV0Biz8MYfuHy9qbXX4uAQ8vGmlsm0A
4HYbUsSXDzjhbNp//Zt+8o2uLweXj49xHNRWBrXkj5/mMbaoW9PE+Zvb+bM3Vm6C5UenzkLZ2EVK
uOBuek5LoHbw9s2bCe6DDxBAEUtIUQUFNSXV9Rdf64/XwAOYtZKBWShWP+uP36og9qjp41VulLbW
fNbjag6hJBTQFbP0V1X0n32YheCItWj1Mv78Ycuso0xIcMcFYnLOPSaFvZNYKeFX9iRe/vp6//EZ
Wjc3lPvYj3hhfhZuQEYgjMrGaTplQ7C38olnqBLil+7bP76ZHoa/VR1mcFexwPx4AfvYUA0BL00o
OYJe57NW7pcJTEm5tJxFXSdI3nVNVY8VaaC/Mq/8cb31UP47a8IbaztavJ8+u+4SpOH8xhS7zls7
ZMCWTOBCSeianI2v4X+x9fzt68q0k7MFqwKmgJ9fmtYA5ERKdYVqYFEXYtHLZ1beX2UE/GHVQUrM
RJadhGXP5L/++MsGDwDcwi9Go2VoFx8+xnXc+vapyIaYoYUvHgxe3r9nJOMVZW3Fw7haR/E0Quz+
8VMbqY3gk9QQ+mWQBmShJf6hrJSAtUTb/KCVpOjsx8Ivp6huBh4oWCDJR1ZX9aHTxyU45jiwrUOB
ZGT5Z9Ph38ptflLg8t240W6A69yHgPDHesZqigAZtzZjphXNHsdGPu5z10mA+jGf3YCxzc94JNJL
XIEUJ8qhPnb5mPAaL8Vn5gX0tx3ltHSVrSHb//Uz8dsm8MOCjcvWR26FyJRLB0PhxwuHCXjxc6ui
WwzS7ovsx+rbgtbfBe5RZsB/a00nABpIUEidSBloLFKZEel1JC5RIH5xvKk+mIM3etuAo8/J82LO
MrYcvITAYKnmrVgES3IBhkOtw6ER/UQwkXrNbXTVdhZ18dFIHqaQrtG47GblA8ed4LMwQNVsCkBb
zMBa9UTp15Or/M+xMmp16GI3z3frcGbaCdPn/2dioPHo9BflKZkDxqfJ+m4RWY+NUOCfkvSk+nsl
jeyiWwi7zSorSBWfVPnuoZYM9WnCTUZYEuhMm2sSkzI1qktTLNqwSRUACzOx2xoc6EhFxDzFL15y
N1c3mW6pPvrrG/Pz4sSqTh2Ptg4PNEK5n9XpqixUWo0NQO+bctwx77PKiMRqd/jForDuFtzi3z0C
a2/I9xFCrApxAxvNT+tgrgbZB5IIedPO3PRVMzV6qIaaQdubEI6YwoNZZRBnZGQXYeAi8dzidAwJ
PtZxBzM4kNaVS0T8jVsn9BhouaaXpVt2ZZFekSWsbVCzurTRp5WDrJsE9RWkOm0tXrwUbNfSE5BY
lXtzAnHoxYR47KY++7aYowY9eYlJmVmbIo2YyijDT/MKqfHQqDb/qtMWZqARF9NDZiNi2lDw+BuI
JHoH+ZPZQDcbS7512/ZuXRKzXdvE9iGOaSi3i+mPMCyLPBQwceWeA3GsNr2frublIbZOrAdAqong
UoQCevWC67YgRDiefO9uEtK5LsB/mgxjwB6nmi63caC1Yk/8vLtPmVEwmnZkszHAC3+xEKcKdH3L
KzcdDBLYRXPbpgqmnmZZNrNNdh65I1FlfGQ9QYGxDHAfBKzDoZ/zO0Ci69SEbzFHBiJg9xAsPgmy
1dJsc6fs7mJ9Fvet7RUPMDarT7sbugqoYtuhTCvxy9BuyhWh88ntEAiEkLKkbQGnswu+S2FgzBaa
BstxrAHbNcYC9TpjLItSuwMeKz01XPQsbu8MFGxHl+fkCo+cc9J6a+fKwN9JS1lnLr5+U8+2DKHP
53vonrBlySqERU7LxO4P5Dp8pvH8jSzGmaPkMAVfJU/UfaohsWqGoSWljhizTTkZ1kuvt8aBRj5z
nzJ+JprFBCCKtGJczA8jT0iUznzaRP4CJRU52jjvYOsFILZtz7yeKzc/V5Xj3IvAQKuwEEIOcTW3
ClR+jvyuZq/xw0ajNN2PaEOKmzIW717qPpBw528GekTzfiRX0NrYS7mUG98ynsWE4GBPU87ciVzo
d2YOiyrXHbWFDGJtkmx5lxMs/MFBkNON2bIRhTXce6UAcFoE7R7C5Cq5SFWztwkbC10exH7LqtU5
YTFwBYnzdiMQev3JgJdcRdCQ0NBlmcScRq8/NeM+OXFoKY+FRG+zreqs2zNKdfII/mP5pVM9U7Cm
cEpWDBJTu1wjak+VzXCpFk3fl4rR8GDYyzVDWAVrTHN5ubOX0ULu0+TyAeRZz5Rg2rSDRab58ixz
5xmwmr7hqtL60urjrGIVTezjsOxQWpjpJLauVhW7sh0MJ1rGwPkw84B2V9Uwjtt2Vq1uRYMacLOk
yHZUYWVhgqaWXp1aSa9KRqOd2CjtDO3WlOmlKXsRxmZCqKGTPtX4GI5Erz4IDAN3qBSyj3R0qyNw
sCtmG49B5iTQtMAkSwcNyPIKpa0E3FkX4zeqnY/AZnNT2vgmVWuTtrh4PM+2fVTLqmkYq3sVJLeo
9uuz3tralzxebh3F6BA9+YuxfMg6e/KT4CNFjwnVcT7NenLNIpWsbM3I62lgLka7Ddy2jsBevhBD
wjjaMW8N5KJh7wiIqsuT5fUqrHR1Tlx1XSeosAy3eUrQ8MCLLr4Dvt0K33wJHPGmp9lT4EzI9d2G
JLih9QFjq1cc10O+KcTMYD24V9by6JOuudPI3UH/qTGREaIOm7oi1bNLrgTPWMkMdpTGfRsnfpiy
8V41FWBwQ/Qwxon9Y+iWbFPXuC3tmTu0jCpM8+SK8pPBO6AuiMtM6ieG0zdVb0+M8SbI1/gt+AQC
UJSbgvvD7repqgbpa62FbWI1N7UBZttrmVL2liDUtbcOWg1mGDLjYzK5e0qdhQKBaF+0JOGQleQ4
iuTBtHiH/Lq5LQh5DHo40K6ZffoEdRyp3mgFY4uDioZS6qOg8GCwhbDioy+d/qvTG/WJAGRxZTcL
rCmIwIbI+OpKCw6oBG6LDl/4iATowV7VKkZVP4GePi8emSkyWA8ZSTaEJsAyJZYj1cT1QiIf4yiG
KYshtuUU2BH87fNodF/rIj51IMn2mUJwq9lDhOoE6CXyxNBxCP9JGJlHYvS7m9Irnzx46HgUDZ0b
UwHeXRZtW3fDU94bO81J7krqL9CLIKIhuN8Vuf+euEgrWGOTK611+kho6XtnJtl2hLx4qGsPdZZE
LVZrIG4Ds0iucyHezVSe2rTwT0FvIVMo6+++ht+Gz86+czxMkbfFekS4RPrRx0t9lqVT7fDFlQ+2
05eoCFtuigmSlGiEJWIaKVigDXI0kmK3FPqeqnkvJgxkPBOfZsXoASEfRMJuzq6zqvaP8Gbv6c8f
jGl8qGpx1Q/ivu5U/lWp9i5LMnKOUw/VrgAtPZdJ1KSldVxGadLPmvPIzZgWGK2MYlKUNmmf3Sys
zveyHe916MRoDNXedefQbtS11YIcdIT91BQcLvyA0Iw2ueRFemo152pR452Ztix0wwhisrgpPPEY
L3TSHboWh2IavzcLCMdGzFdpYrBu1ASWmIOzmRL4ZLamf3cBp5MJYZnWObNAJjvmBP+wczcNKaWh
WQJd7ZJ9WxE5QpXhHeNO3RESBAQTdQA58usNr/oXL0Ef4Cl7r7HgtBtU5sUNSo1qw7RqYwbk6RL+
+c7JZgUJdpO2Kcxm2EoafzyLiz1sEm++abv51MtgiawheGEBd0KG6t9o5WcdrH02ccvNqVO05IqB
t35tqxLxSumQ+LAMd1PFQ0nrAiF7AY01zWBL1GM8kjCN8T6FHs1oOt+NQRa1Ouk0fhpaNkqlus/u
CxNUucDmgO6xep20wAth6n7oGfI5ugHBzifZBSYQCC07lYzprduaOjok7ePRrdsrt8xpyqAIgmQo
XpPJOI9JoG5hjg0HJ7ENAkm7FlG69mVEQHRN3K0H4JKozqYCKkuDoayKo14+IoU8xNO8nUcRoeFA
dED0Rwotz5fsxjVD4okR+AaMWbPtYysay/YjG9N3F6R6sl7b1F0eHZ25/LzY3nFyJNaASvIXFW04
aZbGtkgRK7aLS5YL5OmpzHeONC9IMTaOjgDAjneq7faupT3HnNqmfAiZD16oNHZ6sI6tsPDT0fhg
XHMC9HxedG0P7DxdZ2QB6hNtlxTzbvT8C13lJxSUHzkcSvg0EZ2jyB6yqGm8ByZSt0vnoBBA0OXJ
Zdta01MDSjwd2GG7xojskfCQ3pTFzvLLC/3TcqfI24rMylpJ5wQkxDXaAmPgdhAxsW3qvLvJ84mC
HZRhnbK+W/F0CBRPQVZb+9QZ500yIRluO3wqmtj59NM2zrgWPFrzrPerklPpMFv1e0Kmb2BrgvBR
2tkgV5m076I/uTNSsnq0AUKVyVmzs3rfOJCOjV6rq43mBt9wBFoRWEe5bgXOVgVkts75efHrq8JV
481YN+8e0UGhN+X5FRZvcMq6/OJX7cXzpxrlqZse0Afw1qAU9bB1S1PLDtZMqHLGqeQx8YM3F2jo
lHnHUW/vyTF+dGKCmsGphQoqbOYRfysWYgNHz/umBznhiEDGNpPXklRhLdeZj3DVZBOgxB5faK+/
DgiZ4DJ7IiIA7NGdDBMhjLlr6nLZK3SOJ7+yHovEf0CW5dHWaO/Q6N15iWpudNOR4dIs3+xJO0li
csIUKem2tLx7VY7UDV0cR1UiLsQMl2EX4yLKXe9Ikbafc6fbBYrBIEj2ckvT/DaLRy/sGrfdMW65
IwPnrZADIk7gS40oqbcQb6Es7drvTP/uqo7QTdIP0L654rnTYQW1s/horOkO0Y59FGROP2lGD/QZ
F0oIVxNputGp0zgtt73n9FuI5ePOSeDhbdoZV5SfMuyshiuzFNcZG9ipXbR4a3Hq2bJfZWhKWDiu
ee6Ws8rGlx6xEWzVmXWOcmRhCb3ygqyJt5Xh1oc4bd5JcFMn1N596KXZLdPf27rLTtM4kHNR5cFe
ND27zuxpkQYBPETUOm0M4r7DpjBIFjAXGaF3jbe5LIxNgGq2XbqD58OcT1lZNnrrRXOl1VelgxKR
vsd2GeqnptI+F6f1Lzrz/2uSM2aiKlpzV63J0QphelTCaL62RiyURXxMJ3PPYEh7GWs+2C21PVR7
3iCyivd1qV1yv9753fxMwMJzE2SI7Jgre57cs5pt9R4ec6esq6bvSJc3y40p2isLUnbg4Kgp4BKz
eVHkFFV6PwTeI0hUO3QWeWl15+tcB7fBYB3Q9BlH6XOZNB/DfDlMUZ50T0jMnoys1c+t36D0Su6J
ubgnOCHbkPn9oo8t4XC8d4tjX41lA8q4M0/SCWA7qshvxbXSEa4JTjBs1bu0V6xRjbezB7knsjSi
j3EsF6bBRAEQm+OQSBW6fj1fmdIZo3YMjlkV3xl2jczNI/RDn+JjIKodTMfnqqz8bVIakTI41EKK
56RsfGeMvb67ggGz7rmRB9AXTC04Mqi3salzZm1Gy+eMaqKBbfNpcnfaJOUQFs4UPHFg7B8CZJwk
duhaUW01JVJWlTyPUVJhBFtuHCSaxb2bSbbpuQ8AXa+ZOddtpxV3Kmna710zsvhpsqNkbK3MIlUI
BDTqsN7WTrGi5xMmOOM/6OQ4z9pYqYOmp9MNHuWk3xvKU8+CoIJbQWBJHOpGppW7zBnMSyy0mM3a
IN7+iJy2jHoHysaWVwpJGi7nIRKD8dgQy2ZcDU7vPWJ3Sy+QsEgBSebbxYwfA3++wwWpvynsYdvW
f2W9E0QfvVlyuZ08lBVZa+YncHslez1IwHKHp6V/UVwgnrAOiHsM+Tqx0/HOMath59HP0sC16Xl6
HWvJo7INQOR8b6XK+5jDM6aKCyz+OxrBdThLNHZV4NwqkKNqQ+7YtalwmYRJ3MVvTpoXt2kuInC+
KyVFD+Ml91ct+FsrCbatzHg6lgyJWdubCQlsvDihrvHsho5kl5ETRFErJ5rIVc0tysPzOIxfigye
dId14FF65kvti2fPQ2Cql/Wa1ZJ6b7lyNM4cMQ6NJF/OGVyPTe6lXwjGJgwBBf94qFhLNmXnPONw
Lh8qkXw1K15Yno3GIW8EJ4fWkERS9qCdAXoTOdDUBKGQOMDBM2lTa5uOEndnUh+8bjxis7zPBuu2
x/u1TZUZnxmvvzVF3uyTbFYPRMhU49Wg8PFzLkve2lr6F4Ln2p3K/PI+EcSBkKhFqHCvOcwSpnsa
lNs58U/p5C4XNXYNqXzJTBodpkQjNzhJ5Wl+pdeJ88AL/tpJdcmo5m/RLuYNfPuGMOR6pT6WPR1X
BHTzw9zL5ci2KDeSjfVRVJzxSmSoF88b5hMeiC+LXmsn3/AuiZV/sbkP58aumyj1guVZcyseBIq2
Luo6X38qG070Q0psJKDZ6ikg74ICvHIesIfwE+DhLxsmmUfVE9+hHHe6iCVI36GVuO/O6IzPQ+lY
G0wbz62h++c0q8rbPMG24Tsqvy79GFukzxR9k5FukbcKPMtsnn05DqESjrPxpy7SU4Mhfqfec6+7
5rYwQZvkK5PtcisdcTeR1vwqUrpPvDG7ilAYem12emY8UkeyFdURc9Rw9JuyOmRjLA7ICscnNJcx
oJHAxWbUm1FLER1SShk7O6gMpATmEBVBBcg+ICiE1hAS69k8AEslnlHNJCUOzL3xWD64YwaRxLRA
TurduOMFJFrHCcaN51DISL/7Os3T99yqd7NvxRGMkzQsB9OMstSytmUzdzlZocCnHhKpV9q2Ml15
3YuFjpVljfoTcTDsC6YAMZ4E+QtNEtSzaPZVyIDeOJuInPaBb9I/0xAPp/1wmS0q6dJxy+NYxPW2
d3SMAK1U427URXeYheNtEVUbkuW91I4NBo8bWbnilCU2Kv4mnZsd4twknP0kefD0gkjCfLgiwhUB
lOWUL2WfpS91l6PzNzokvwTr6a9mWsgdEkLrEzyFwZDAQvkODVC+EgCT2ld5F9sRc3RAurnsjHex
dpo5L7X5tokHChXeHexHaJRyHsgZeNRmphakXFQY36ydWIaRBpLvwcFlSbM1746glLoONoPNA3mY
paRTAbKaQxRnHxI0SJJ7RVk6wxcSSxpQcfuJiE9GmsnmOMZ9WtOlprd7Mnojsz/7ngCSKwbuMiZC
hgyqbzn/zukriFP2AqPoreSNzPJMXelL72bHqRq6JNIZKzwD5/1tKgHzLho6Xi+ifXyhk/pL9RbO
VP09tbZu7FtQPc6RvcJtOALhLHrQK9t9S6rEvbQc+JOD99s4AdtMlx8pT2ebgqLuDoOeCf+uHCny
cPWOnrWL+64g76Sv+i+Ni58UJI3LP1CjsnJMEuSIr40QT8tPqUkmBTECw8rO6UxlqxO65LK6sVpb
Xcp5yJHcDrp1SMfRDULppKDhB/qO9LMlwSJvVVvpYVXpfvPZm1pn386ja1dRjjDOYVTm6Mm2TSZN
7aSC8X+gLV+NoUpdXYsYXkKbZ+fS6PSgMieWgkQmP8rpqm6lZpKKMu6NRbubbUVH1m/fKs/bI4+E
CiLu1VRMX4m42OiB8a5NOY3C7lYWYjfKzqUvLFhuAvK3R1rMdwvt1q3fpcaZu/2SUtWm4/Dp9/pC
HMO0vHRltrV9upFzR15BsdC748RFvyHCUTJtezW52zmn4bIe4sk0JBWbo+Y3mSJYDnVXY2yUdMaO
U3yMJt9a3SbkAgT+YdSmb0bSuzeNO+qbIlC7ZEzaW/7EfqBlXjxaweA86waavcFRb35vs3WjaIfY
jUaTI1SKUrI1vVPDd8VZ4vncYtqUUSetmn5dMQZBuQch2rh3U0ny3BYrF6uBku687+zRx3YhyKrb
IcyuLHAAev2W2FPShkWejfap7SasL5tyHbfujMnMp0NO1ESM+7yQPinYK2C+8SyOJ5wbh4HuTols
vyFP9Cpr87mJWoHKN0ylyOrImlrXO9eZ1hEAVJsQdnlg/G5njaPSz17VaURzoQx1D7iT1vgPDYkB
4AKnuDbGRHfPk9Ct5sjtzZaDMZqkV8Wq53tjzkI2hmaEKSxqDsxjTUvwzh0Vs0oe+3IurSu8NywF
7qjxn+gsmURh5wr6rSU6LN9LHV9JO4j7naqDLt2lji10Vhc/8TeNLBoscsYyWw+FNUnjHECPKg96
htL94FdOIUhg+G2ZGP18qL6NrksuImDPvLouWsY6W5ApnSBKSSTdGgNZ6do13iwzO/BvBgQcy7Q8
G72PldSS7W1iS05YplfMJ6ep2BLtorvlGV76nRwR4UcWQoXpeQgIerCkEgR8aml3ILvKDEucefGl
0IU8oCOb1pnPM4g2w9/Eogu2cmJ6mVB33hBDmR2ZxX0nU/ULWyqHLArwcyut+ZbFG9+F7Z7r0S8P
VRq4e+QKq/JjopdjOf2+MpslShcIyh3s/dBoA2ojIiVJNNRSnIgM32fFXCt0XOLXBj/XdszM469x
baJCpq2Wfq26LJ12ROtMNad8KfMDLWhqy1H2M9H1gsQ0l3TcA+GB7bn0LBpBaekGN5Wa1cHMfNgX
0PKJ5oPFGMVNMedbnmUqdxyD3eM6VtkNeLq/KllgX6otv37H3jxHg3SuEny9byox5jvYNObd2GVT
tp+AZYWetiTHRdcfBrNG80Ou/Q55hksjp8QUapYdCR9t0O2QlRNrwBLRnhQHsr05lJ9louXbIojb
B1Mi3w5pyNn8knmZOP7JbwE37SFlfPKtyOppq2Oc2vZYW0EJOqWx0cH+L9GcCarZmfbWInX7sHRW
dqqNWF08TqoX/DTAa03ri10vZoZbbTDfSroIDM683twy4ZifCgatz2lhNXeFgVUYWM92Mio/qtQY
38XxIFRU+POFICOdlYFQX8+sxbUv8b/Kpvdvi2AgKGqmnb3R57JgOtkV41EGfbn33SJ4m8iR2Ytx
aq5wVXQ3VqzjVqRDyenbMTduuq52bfps6LF19sTwJgtzzVj0j14Wq6tZkYDNjtHfBL1nnZAXCSZM
Urx6WZGRotmac1TIeu2R5tbY7JgmWhEpH3G2ddDHvw0a5qRQC+rWiLqi4gkr0MO/th5UiU0eaybH
/jy7BAzuvqb23H+dSp9twtLvII5a15axuLcD4aU4q8hhPelMjoPtzMjsZqIU2XVaPX6A1uju6iXt
LpqE52R49I0Md/IONBToWjnSolFk5I6dhkWzWC/k8q12Jr+NrGaubzqbGGPpoQPY+Igrl9AY8mJf
5XoZuQh1EhaeJf2Wxq6/09JGXzOvVMIIFh1/aPsDQi6Bd25KceFqhXkmIMndr+wu2iSVOYWTcHS6
+1Ni8Kr4/nblZT5Yes1xAEXlnoFkwFAvjc19WqIl33haqYfJVC+7xcYUmmijfPPm3LrJi/Fz0GuS
ELt2OXKmIX6+wUa9tSpNP9ZVo46tSyHqFIFzNjJ6WfGiO3u7nTJt0y+xfadMb3oRZN0S5jq287UZ
6M49UUpUHlKUEKBqn8APguOKJj6MznLg/AYbmCCtjdDVPZoQjayvur+TTMUoX0Hs8vwjj0BWvmvL
zPrSGc56cosd65g4PIkbhc/gPs5QAPhNXh4DOQYHkQ/xYcBl9ObC98h9vTnxyh4LbIcvqOnoaif0
HvXclXeaHeOmo+znRNvlxcNgTcbXyTGTG2JlR/ZmM6WP45q3pgqeC3ftrxpVhdjfMbKt3qAtQI6X
hgEFPme7zjwU2WLt/4u9M1mOW8m27L/U+CENcMDRTKNjMIKkSIqUKE1gkiiib9zROr6+FnTvq5So
m9LTrMqszHKUvCKICMD9+Dl7rx2nxXC7tENJmVHGPP9p9NWd4u65KuqvJdbqrVbDQACcCG5U4ym8
+wMK1KAbuA4zPYbdM+g8VEHhJFIKm7w8mQCAcumMG4bbB09ZmBHq8VL6CemdszwJQXyNG2QEOzXm
QyfyfI+Q5LGqii+yR2bSWNXGMRiaZW1fYUBQHuUCesFYYNeylV/kCIOq/mBVa31D0OquJlxqS19l
vio4jXebZU7vaYXX59ku70mQ3Ixhlfm7puM4AXAFaQWy2xMuDB5WaTgyJ5Vl0nOniZaJxjE5o/Po
+SJYE6MpYgOu6GGV4/J2sadmV7CI7kmUdbbl1CGlgp6EZ+yBaM/PFXqxgwzB8TMQ3FN7OY+9Uxxp
teenKjIf287p9kSeO1+thv0oc6fM2/queSRAg8SNNpuQDFYkC1bYOML0ZC1V9J5or4qGZWAy/oVD
+IE3Vl2+C2MOBsPETrZRsrbOpcWxuiH/9mHu2v4khsmcE7bnjU6H4hjRTaMJP3dvOhXSUAoIs2NM
nJ7DIqi3KULNm7Bs6aHTdjbYhC7oKXII4di1rUMX5V802ttcVe1DZlvIlVhU93VZyUPDLnjwFpHv
jQWLrKX3cp04Pr3g1T5d4+jdOl0QnfsaF3MqE3lvx4G5WsygHsn8nD4RTlo8Wb51aYyF03ewsRfm
TXNFF3tr9/pjNsjqdhgktr28yk4CzuoR8kz3GIeec9bKDq+aRKlnmsf2ObNUcnacetzEbjagV87t
Nyi8rHjPesbUgTEZQ5+EiFQiTY6tQUQYhWvN2ODymWe32BOfFh2EsCRxi4Xsbwe/tm7CjLFFwsH/
obXa8DZGcUoYAL0wkSzzAlu3bO5t0X4KAXpfdSXb4aEzY3MM2sbfZ57Jt/1s+s9Rz5S/RFS9Uk1Y
nitx9meOXteGNvd9MqVMhpcqUc52pNV7skZajWvJyASoGfexcshTtIP5gp6JcwomUnjTmDuoNQKs
fKKzeQDO0538eY7IZzEmPDUFvhyG3M1Hw0ozH3mro7cEIpKBkrfVTHR31xkmmVZzBDXFGpCV/d4g
VztWgekxoBMBx8Fe6/expsSk9xFGegcUqug2dO7s84zL5pTQUxFbd1DBIxAI+4Xs6uiIWxRVtUk9
+7GVfnc3eZ71WGeDuIbqoE9Lv7zPVVhdzxyx7txc6lMV+829VRlctfhr3Us/UANRC1IAq54Yju0I
q+VkT7jkNa39ci85GJL0SBu/uSS6jFXeH6F0XtuJHr2d1Sd66/u9PZAO2tZfjAsiYx+JJX7EaVm8
uEUcMVOx2AtC8s+3fW/z2HQRfL9tDbIs2rRNlj+I1kiPlDkakbusUUSx+k537ruuuGBBo2Yr5YIG
jHPjhOQ3cA5dvwT0ExaEnD4d5oK0h1sr5bTwACJGMhBa2duEWYZvFA29HAGNo513HpoKiqecnCE4
VeRN9IPvHkVNo8Fuq6wHGtAw8vDmURK3N7YOGbvekHy1cckxF4Uu3LZpcRJu7Xx2u0md+mhhfZDu
zBTDXa7aiBlgUo71dTNZ8XuxLJ/TucYcJpl9F5J1bMrA2BTBfOPONrjDlrw9RoPrKdlrnj24wb3d
xhsV5dd4Wz9kPOR0E+dMbLMmHREmyXCvgL5zsGlboCuoruo3EsVUskeExqpHtX10YguDmsjoLA0u
QUOJiJsLJyF7duMDpOGefCtAgkTA/OgHX2jjZQet6otOymmfDnV3Xeaj3uqSCBBOBrQLQfdubAd1
S65ldEiNri4Fh4atO4dfoiBB5ICY8gIaT/8+t5zkMmripNuVvdJH2lGKFwghBIddoGtqTm75vNER
occ7Q1Ke0Z5OzXhYMOIcIGHQPF74kqy0J+2IKYZ1joiGfhgbzp47H+CFww/r68VzltsQ9yBdeZNY
y4l1lRltwPSYCoqmF/NRj2HQpuLhC/dz1ueXXULC9foze9+xSDNArhTMygGJCgeS5Dj6rqt30p5G
fIJ+eqD9Z2EAn7z7iTHjAQsF86HAQ4Q1y4+jKyF6OFRB2wJv65ETVv+01Nl0dNy2pHAIIaZAD2if
3EEyUIWwFjxpaaEVDGBOXvexzM/g+/g7KPpiZl6cl5PBHnfg4G75tFmcO2IQN0PdLJcZDdjfii5/
klyi0vFtG69WyNk3fCX/brD0eiOolb/k9EuoDcCzyieGkMY8oh6PEoE1az119kF8CU+m/8SwPmAQ
3Hcag0zEKfg4xTGptWquEbiyGs63ERNJqrF8Xjk+vTuIXUsWu/WV6DCGM8UAoeYv/fAfOaofmor/
/eid/mY8+7ex+n/m/bv42qyA3O71r/rBpP1/hyubGIPv9Ly714TfO/4P/b3r79t//5ftTwItA7gM
Z46AFTxIHr/pL1O2tP8FWdxeDcRYvrAGoMT9m5spAAGHDhhnQVpAhNiOf/Q3skx4/8JnE2AlwEaF
qj/8I2TZK/OFG+BH5cpY/rCccR3Bk/ud6SzwKmtyWirxTrfetRNU+Smzxd13Hwb6PJM09fdk3p8u
Im0JlA3doPTB2H4z3Hx3kQFCh8Wbp0HqWfIktSOPON3i3/gIX3ksYHPy61G382FyCaAqP95Kzorc
4DXUu17FbOR+9pBKnRyykREexE7n+OubeqXY/utyRBDx0YWrd+XV5Trin4e5N+iAmQ3tYlNE29ke
S2RPctrmjslOshjo9QxuffHrK0c/riZ/X9nD4B5Kemg8AD98Z7iAUP+6qwK5HBFFqiS67Att9qJ3
R4Au7N6WdI/S88wlAgPzG3/DK2vQt6vDGAhp2EBbFq8Rd6NxCoIluHoEyQiR91jtxnYVYIeIVX99
oz9fiuKXaxBjg3WHZ+jHG82SeICnFQ67RCFEadAYHDiraIpd87uQTDBjP32qIKN9yh7Me3Zgvw68
Q9wVd10GkK1sZw99TTNUpwzMyNuMuOh6b8XMEvBgTUy5lMto0YTTcFlKmowl84ALtKtTjq8vl9fK
jPE75Pdps9OmyF5CsJEcPWrC7RRjb6+d7QMUlC3jhXmTaRfjdtvEVbpd2q57MkuZvPcQbX20GHI8
xJiGGbEWy0B8fExRt6Pz5cUISVJB1OpqoT+EiSYvEofVVYrqPSbJOe6vCH6HxeINykPdn1vLO0kj
7Att/YHzZ5StI+ZcMKobUxG94IyKrK2P+CzfoQ5KONrUfnwO6Lhs2zEKr6PcTT7Fg47e9Z2IX4Im
4VEfyrZ+pqulnMsp71Ag9X1ZPYIbWIi3d+gZbuASPWaoOR+MNN5jqlcQFSpdBBB9gP8JTJdnfchD
B5mrGTnXV3LKnWPjVvlN5k9Y66ocoCCT/rSs92BCQKDJcExxG8USdAg+jHlbL13X72TvB0iz/IXW
v00W+qcuWAZ7F6NaVRs5+dZ5iMJK05jszZcW58JXm0jw67HI1XBha5U+2TLPHuwpQ0Pvauk/sKNO
w45mRvkcZtPKZ0K6dz3llroR6Ir3fWBDzSG4DeHLkqZvaPbZp6oVCPk8i2P8RutwNX1KORZbRsOI
ry0XrwtuEgTBpnEkJy1tdoN0raOqSv/GcbtuRj6XR89Rhcof3k7WXtD5yOnSl1pdwwQjmDgpF1Rw
abvk7+gh+vmee4qj/ZTXnI47wJKf2raA81OpWZ5BxeiY/LxR21vaCvMb0ZHuux8dZj+kAIrlmPoe
PLJYBTuL42px7EmjfDYVQB+Gdgu154BbJoXY5c8vY6ibd+WUm09I6sb3TKgX1IPMBcSGlblTdC1a
/ymU9A45pjUMgPNgFO+DNi+3buuU1SFrev8SXE14geV7/Iyt273XTDQ5jCzjS9/TCUA72KGPSGv7
TqBWqv+CE/xHg9arJDx8pOxF647nUOdiBAzX9fW77aiFx+n2nukQNyzbvItQPoUXyE/qRGAZmvd5
XzBT4uNgnjnUCNG/TO65K9FWRcTzXc0Vec+KNMzrMH7oAfYI6zB35V+L/B9VWv+zMur/NcLNt6X3
PzMUrpvlU/WZGOKvPxRU63r8N+XG/hf8eIFoloE4xIR/F1SuTRoCZmR2Jpz0ZOKwJ/9dUFmwbCib
2K9JQF7JOKsx+79J5FRbIfADgfXK9VYIwh+RFH7ctfg1ZKayV1FQYYp0udaPj5cd5Bw9ZMGkwXZW
+mUjryrGLnfK78L6NyeLH2uev64FUwdzKtZZrGOvipBiDKKxK5HMhRE7BlzGcCTodnaRkDfxiEWn
SNrfXPLHYu7bJUNMSzhSPJey57XBXRZhledCAaDzpx56qbH2rDt/w/j/40v6DzcWImmgvBAEtopv
Jrbv3lGGTB7jYOKy0ySq08uAOmFL8SeHQypqzkmTrJE0/Um58dedRTYFt4dtNuBx+PGLS8uyRRJJ
syMeYLcywIF9WqYLDYk+GJLfFHH/dIN4WNfwiDVHa32Iv1+E8thVDgIyiJdd3d64NTYar5nUUVlj
exoyHUW/+d5+rG/CFbkQwWEXEWEhrIHi1arHA2mPTdGw4U/p2e7M5zmN2zONyHdoQKKrqvbP+Mf2
v/5IXz8s60Wh/nNFb1137VfvAuDWuQG4MG9mKuIN0arzlnZi+ZvK/+erYGnlSISgX6wIjVe3NiIP
shab+TfAyfEmC9oMQWDw+de38vq1JmBlTT8h12vFhuM5/vELmw2Y0hbXw6aVjn6MpsLcFqjdLztg
+sc/vlQgoMCA6grkz/fD1ArB2CThBCeFjRGxavAHZa5BxjKlw/Kb72h90v7tB10fDFAVrFc2vROP
ReTVpzfRBUSRUS+bssi8i9L06kPajsN7r7D8N8tQOCsacP5dcuTr5//bVVdWNzG7vu+9NiKjtFAI
EhCelY7f3xEkOZ/zMKqvGKjrrTG1LX/z/P/DQ8KZRYDnBvDAEr/+/LsVZc5DFdpVs2wwNob7KHPj
YxiY+Tev9T9fBVqay/oICfzVa126TheT7c1MM1KM5kgk2E2dcH6zUv3Dh7ee/iFqc1r5+dQel0uQ
IlQjrVgLdYEB0LqJVRacRBaoF/qK6vbXD+TPa0dIxAInPrZWl+Lp1WdnEOpUTYu0UrrLkU95xIfJ
sLLph6e2ct7koe53vXb+6Pj37cEEFgOwBbfUilR59cbRThCVrudlE0Jd3etBomgL/OgYW8vw+Osb
/OlrW9coAX4InhINhGB9+b97OJTfWkPpGm8ThG53PS0JTMpa5X/6CGKwWmlOISw+ftHrINjFUnbu
OZjyCpMxErNwtO3avnfe/uHNrKsUiSo85ezQkGB+vBmmEAiaevLGDdDhb3RMdmjR/enNfIP5wX5Z
N2j4VOsz+t1HBtCpDwqvpWRWubUTY4wsramD3a/vZf1bf1iceGPJsQUtwUpIHNKrqxi5MhPCii/G
wwCtwb7egpydt7nf5YdfX+qnZ+DbpcgXCCmoOAu/gszYM/JfzlDQu2XqLhtTDbZ3adosEPtfX2hd
UH+8JxlQsEADoXuE3fvVpqhxIDe9wJjK4S12WNNNHxwzD9HVVgRmgs0gTGE4jaNpxnA4Y3MIpzyc
//h+fYoPnnu5Erjc4NVHy/uKXDuDip0jN0xOJm5JfRJu1Ta/ud+fv0NfBEAkYffAbKZh9eOTYsHF
TZhmBJtybupDGinA4MMyHMF7iYdff7Q/f4dk9EAbsQUATOrGV8uvvzgSSPYMin5c2jcIdepjU+By
++OrALDkkLGG2rDWrzf83aNv6sSH1Qp6AGMIzsbCZTDM5Po3HxuozVcPCtwNyGged2SzmXyDdn5/
HZlBAiNqjNlmgncD1TEj6L09peo5CPtYf8BynBMTGSjqUwJsW3pFSIRjL7mAa5XWb33dBdUBXQMm
Gfxe8Kw1in9nJ+KqsK/gJC7PgRzdtt7kptBfGS80+daLPVgCJuts/TZxaRYcYnZjvScFYsZq4iRO
oRHrxKhONl3qog05MWQMeoRKzmjwkwHjL7zohkU6QWqEoyHK7vJ09sbDhHbXR6rPoAoHw0xuLxLb
HK/tgq3PucMawMkbheWA7rotIqyM+QrkNm6u0/OQd+07iUrnwm3GgsM4d9cSrBRZwYdUk25xbXdV
sArZadni9PZje2ubpo8QhkROfbtEsjGXc2cWYoBiL1MHpyOn54p621SEAAcD6ol6yoEdjzU5F/TO
HBGzpxbAb/f9LDJ5DxAuRpHY9aFHCoNk1lpUkvQgcgXUHSgZJ9p42cKaKFtyhTZFR3G1GYqwlYdB
dqJ+Ekmc2EhEZeE+Ct9OyZcgADQrP5Wp5+MiDmsXF8M30hKjhKFClRaq/qi9MaiobvENbjTOpY9I
rMJkm+lZFLtqdrJHbOTWcsmUDjUu83n0UFroJrsNTOo/YqcqQWgs4HAuRx24L9idZ8BgLjL/ZFMG
jeZbG9FJ77qsSpGexEN6lwwk526rIEWG4TNhRxxX8dvvUgsvKnuXT7vTrSQxbWgB54n8hKrsSS8C
rnWq0aTfDkAF/AfEF5257EghhzEM32VCEqXHBJbCzthl0g+7ae5S63OY05h0t4trz92Nzr1KnxE3
SRc/NCPS56wyyyWCSDIkmPmhWq39ioMZvnL0aQjwyAU7zFXY67dtD17ps8FUQN+0rrGNRnvptqAt
joUf4XfbdYgMRA3PRiUB80dF7ESwEyqxx+fIJaL6yiOMtPs6qBxqOAIjRs/JwTOuc2NXYZ2eujZJ
5/2IfEId+SPITrDDWoJ7CLLbEFz+i9X5SPaiJuutc4LMcx42FNhVc6uIROmZBXeuO35Z4NDxrQ7a
iqzLCBff+Bm+uoBhPURlvxORKsghKEg639RN3k87jIyILLW94O8HjG3B+ByzMtjSE1TJ3YzjEC1c
H43R9dwTrXeRJlXzHPJSjRdpzzv8perc1NuSXlKfe1JbzFU5xwxHphD3+qWbFo4NRzSQ065M5XjT
Ty7pITMduvI+LBvfO5ASgOUhtZQSewIqIEAv6WphiaM4NBsnLrDsFuAjor1yiyq8SHP8QltWUnaw
GbUjAhYT0TD0m9h/MxeT8w6hiT1eBPxKjLHoVelfBnDV9iHCgObYiwwDQ+/agLO8riWwOwSURA57
FxRflz4AuTGhrENeAZHAOcphqqcPskDVdZly4omOmaUr99wC5PduB8Ds/ntGsUN2P9lR3V76NOaX
C0G2IqpjkZTyEAFUe69kn13bCAySvSjz5qvtYBG4TltleDV7r872RUwG8n5KPPxISoflsrGQjK1f
0DB98kbklJuqaNKHZspJbqkRIAJa5PW/KeZ60vRTw8wcg6Rxc7REjFgwhHLgP05F6khgAekIy4W3
8akJLLrZFir/u27QNRbCmQCJwhQKbgnHgm1JFE1y4YqRVQN+/hq9ULXFAwOp1tmKJJz1RUKEVndY
whBTm8GCB4HHwh586DItKxRb2A33AEVa4BWkCYUHz2kJ42jmXMdPCVUNR/dGpc6VG/WWvnGmKLsk
Uz3wjvSv8xzoncjqD30y4NAGyBd98Es2zq2A1eK/MORLbRD3Tt2fgy7VqJggwUPCGcLKuvKhymnI
52XpnxZavhJvsj1ETC8cY2/svlariH3ozcEeR2fB74lbd9t2roVhMTIElyR20y+nlLfFOWgrZwgV
DmD+T2qEybCZ/VZWIBAQf18qG14ejfMyF489Sp50NwdeEp0wZYFwnqeK4y8JKxRDpW8idXBrGjf7
QrTBZ5Y1ZV/7TZAchkR6YH1HXCGHNotJIU8DtAYfx7wcmf5ZlV2czJDgGeebbOh3pANNidag2OZp
ITJj13omy7cSvOayh8WfPJnYoZVm8EhguHPGicSENkBpYU0T2Q3JLGAggKSgKIQarb825BrqvZeZ
csIEAjB/YyJ39YusKgHESShASDeQyaFnD/iYYfl7S9IaGXUVnrAWSbq23mBkDAC5tPk4bcoySNqd
yMcoP5WFsPTORFaGfwvQc34I0lGhXlNz4e1oNeYvohK62vYwdjApD5X5HLaqG7e5504hWmE1sLb7
4OU3E+iecBe1TjfshV0KJPpVS2BeJrCsNmNLLMEgplJsWXSjmBV59N+HfZ3WOE5rUhS71IHf1dTM
sFDCZuaOrp+pt37X2sxVEE6GmJvy8gwPxAKs43feu2AZa4HY0FlVtEkJttYdB2y3VUEW/A7lWn+X
LkuxEsNSifC9yGW2Ie0J53NeF5HZBuWCLrGbiDvaMGluniArObzy9TcnucLASNdRuc9poGs2wMml
rdWNSLKhXjtKbIpqVNYWwhEzRB3mdbkF6FZ/Mpo0u03rNs7DCLuCraAU6qRtnadbYl2AXPl1HuxX
eERw43bAmA70FuaQAokgapokCQldgxS22LertvogTBur2yS2VfLGpGUbbfskrHA/6nwcp7Oq88Xd
o523M+hbdZNeFwWcaMwpUz6/RXs2rrAIT+Y3HoJcgp+J7pmPuAV5dqrU+M457ouoOLfUEv1DnUcC
5EySeXF28t0hAfGC/sYLMGPIeLaXQ2VloXfZqKXpkyvhgswGi0SpwP4qFFS4SLOR+ljx6QKRWmW5
XvuRskUwHF26DkqKQteyQwEzHDM2xO5i9BNfHrPEIoWlLStUegmHw5ZRzEBukN/UgGs8ToJPyjLJ
cAJtRd5WDeGUrjAg77twyLAxwpIkeAI3RlYcdOwTJgXlKmt2NH50u6PoAvOdqhxBPGFaXr/nm5Gn
vmMCdzF4fXlnWw1xLb6Wy/sGmWdDDa4GBexFe/e6msaT7FaykWCFwsPgEkSUGO33oLZ93D5x08Ga
mRjLjU9DItwnw9mWx01Eg3Ow474ONpFdFf1hxEaa7Fe2O7FlHhNNlfjP9Pp94COzAQpmbFfdIjoM
YpovugWS17E1IvtFxmlrTNarySLmz2sMLfKRnkKy75wsf4rtlBXEIpSIOA+XInHjdhmOIxLth0+a
TX3aDsoS+WZEfFygQYun9yon1IRlWEyQTpjkPXQ52Mh97TjD6rgoeoy4EGZsojzQJO6NwON5NJUD
gAmKZv0gLeGiPBtRm66G+eDWJ4jCJsGsnEnmzNL8SYhME2Ukxxn6T1jWR3SOseHqDGc2apjDe4cJ
a7XzqpyILSIgq3yTpmr8WvYCs1hiWl7DXOWdZjILdHCTuEH/rhtM+qUpNC3TJSToDz6TnF7q0LTv
/Sz3j14cU0vZhcNpibMApDsSfLorE5CjtJPawnJj9z0gmiq3cqzDQ7CKLzkOwUHpg/NSe3O1J8aq
9PdzKVMSmIeqfYwyrXwscriKEY8C/N8p8gIOlQxs66AJ0fChCyyw/IJaTij6MFr1W6g+7HpYZJa7
oc4ZtEdspleBNSbJKQW/+Kj8JEBiGuK3ZoJcjG8W5bm3c4dTYxumnnWf5VFq7X179A9ROgxXysbv
temlUUQNES/6Gb9+czuS/ARuEToih2HhM+n0UN8xUHfq0l23gzi+YFQNKD73OWjc0fOYviaqrl/K
dpRyV4EbqvaZLBDURM5cf4Ll6XtsuZ6eOygy6EBIhkskZotNYJgAs8ZhFqGuTiaSQ8/QPeboA7Dj
St8VtpUs/Ilo882ByAC7eHRBcYKlwEydwOKIXC36NyClSt5KCzUJaTEUQGu8HOrqd5Wel0cM8j5g
tbKW42FAjNjtpl7KJ7wD4wM4HbrGIadQd+csNdF3asiBLzQ9WtiDsZzxPC8U7aTVLRxDeFszHjp7
IEdt3guvT79qhQoPGUa4fIL9Mjznqk/HbROx6/CcrulMraWGjhNPglSYJaM+Sz8mMKUCBE0gWl35
2IJ1RwW8VMJ912Su/Q43OsFPTVja1UUUlMMxr2sk2aqcAed5LhNljGJ+Cv0jqZ6BEDbRRRCmxVMr
CU1CTFGXh6L1MhJ2xBI9yXmw2ltR+FPMyQsPb/t5yDjIPZQQLKOPfLbG2RcWcbj7dKb0Rs06+I8p
QVQFOnpLID9QAZ6S2K3G8ZB4y+Kdq2CQD+SCDIiwKQVrrAV0EyIcOlOan2tS+YKdHxSWtxdjZyNF
qBQ4J+mxtvk5xUrQEzDBQbmYxz3NJgryhmSCFpNFy0lhhPF9xOADqUZRb4JlcOblYYGv+THxo44k
icJ2nkIj/Ws4gshfFdpRf5NN/vhuyrTd8XLYSu554qgdaJ+SRBMOoHIxGNJD29AeBqinCMQsL1TX
Ek7jowj+UkUjiG2LKS0RZkReOqiPg+4E2YnhvkmjoN1SgGKRn4Zm+GRNqc7Ih2icnjZICNWD8SfO
EUqN4Z4EroxoISuc4Zx1VbQXjbJw1y5qvl/6zCkulnosFKdnywKRTMOIWx1ChJvOMvnHIJjkSC+C
xvNGWrajbsgojCi7w9IPruAGJE/QBcClZH7b9puAkMYHq/Er2EUjxS4OaX+t3cpcn1es+LwLoGS9
o+QzFKApe+hWx5KXX01BQeqfB1ZzI3unwsAaRkOwHQdPf0Grg2gJZfFInwc1TQnRpkHyy3PJctjA
w3P2VlIBqgDBYBegCbPyI86iHJaR8SizF3spHy0VLm/iPJm/6kotvOVzpvvT1I7jM88lzjD0hUH2
shjY2Re4hApoG0A3ENX2S8p8GtF+eQz10NcX4ITZOZUTAh3k1GvbH6vKW0gWcglk22u7Xz7PKmPd
GarUuSXZbWouC2vRH1zP1xRNY6ZDvcG7a6z42jLhLKq3GKM93i+skfnF1FKSDDd2GxqBu2UR+EhQ
6OgvNA7y6iPuoxFApna6/qJLWtpUG5VzVn8oKOPgvbaT8K2n0rOz9C1DxQB2bdwuBe9pSuR3d08c
Jz5a6c8MXFQxZTj2Yn96meYC5q/BYcA6LWJOy0HBeQXfJDr0JYy/SjVWLxS3wwcUVal4D8VgKF/y
mer74AeU0BsE9sK5NPhTG0BDSasuRBn26YPfM6ymC6Dy933S39eFCRHB4aYAWMWjQRAcxS6p1hyL
JJ6lVoojn/PHrnKuoFe8qRvvhfMu/sE2eK5LMX/Io7DbV3AOL/xgOnVryWm1zkVYzQBrnEl4X5LQ
w0H0Xy2vUozHot6k2nIIK+0y69byAbLvpcBgu/HJaiaxwOr6D7QlJEcZlHz83d0k3/xX2Myx1hz/
OKDXybxJmhzRda/zYWXeOG85mREIR+Yr5Sma5w4feDOzx6ihePx1x/anTiqwaCYiSOAcvCzydSpQ
HWF5M4VvcQDJkUnQooRMEUe7DuL3HzaHORgyd2GGhEAX1W/0aowgZ0RpS4tv07Gy4jphG9x5vZn/
cOTNVRiJIBtexSwoal417wHKen2T5tZm8DCfcAiqrxC2uL+5yitWMHHqAkw0B3SKcwaNYs1w/r4D
jRBQe6LvLGw7VhkfdMGus4lHr1b7oCvMDVSd8GYKbM4URaKsR5hDyYtNjpv/m2HFP32BcPlpuK8D
Ty949YeMMvYcaKn8IYuAANfDubPsDq+Qsv4eV/x/5dX/8ngW/7Pwapt+ev5ecrX+138proT7L3K1
KWQQzEVoflYZx18SdofEMUKvKc6xBSK85p/8t4Kdn/Ce8c88fkr8hvg/eqvgX2iXeTf4/5gJMaL0
/yS4hn/6w5gkQLErUdVH/NJoZWd/+/l345hm8Qfckf5psApltfSb4mq61BAL2sswTp1tWAhstBuW
0qoA49Ckq9yARksY0W8cYiKPU3Lvo4fIob9zpJnQ+oesck1xhiUGDgGunroXlI7T1k/yKDrkHkmd
nHgWq6fJg5uyPXS6FvoxdQYIXomVOYLVbswz6KBtIjl19fSV1pnegPGONZvo4ktJz6fa5u6ird1M
OX8EARp7NPVUsVbGHuVVGjb1bZq1moREmqC0qGwChSGAXEwWlTbMXBSKXm12fqEYzVRIpG9wsNX2
jUes23qAqIV9Rau4eMLUFVXHglYZ+sy6TD8l4GkAbPWccm1Vi1ucr92etmPU6Bt0UMuOE+HjUKcG
VmIVB5r+nLVIx3rv8it2RWAZ934aqkXfqKJqrCdN4BRhkEmU3OfATtih+ENbqGFwe1R5Ra5XJcke
xwj3Br1YmN7boG7o3eaxU7fPcybzr0pZdi6p4wuPcEG79pK3SQrh4V5CNqg/tIluzMEsqbtt3Xl6
dmw0BMuu0M3nVAXmBbqEh0ahHFAi7XE9+288U9qQ49s83fhuXGF47uRwHdLtI/bK9zAEWZ0QbyhO
Y+sId9BKd6CmHfMYNvb0NRdO0d6VSIgJcUv6KQg5Aybtg8qi+KQtE4AOCv0jeW0ZHvWpOE5MwKi/
sOYgw+3mfRaL1CUduursdhMEXjUfMuKg6R7RtfHJY6XJVUXXkUpJMWP2VEWsaDNcBqCiaTlX5G0T
uWh758aNpmHcEs5KI8L0QhkHRHWo25H1sI3SeWMjLV7Icavjls83YS5Dz8grg/3sNQRu9pgxnR2j
6NlcJo6LALjFeI0mOvMhsc8Y4G+BTePhhHWYpyc/ptm+UXE/jLsuHXp9iMNgKI+BLhRpBciR3vmT
YgBlLfOuaYh1GxE/r4rjlomK3frtFTO19Maqqu7QSw+U0RDp6mZwCVDeMDu0rmNAivowIrp4a7TJ
9b6BtHScnWa8S8gPfgMjUe5EYWbcqp0CbdrUaNFnmp5MvJIyecd2UB8FLkI+K6Zm6b6DA3jhjQNO
aw9m9lvREAoAWjZVl60S3yzycElp+H6IebQ4LgKYyJGjTYgkjM3BcFvWNJ02S9m47aXkhFrsQiID
rI3rRsDms64oCBQdiv69H8v0YYaNdhMC395oDvVx118akXaVeuyHKc/mZ4g90KXpBfVeGlRkfkLy
Sg3Rt/Gk+vELqwLxTuAYmM5G6OPc1O2SHSZWziY1DdQiKqESon8JnQvXVv0c7FOCE5ePKDK6SZxp
wtnQ8jj+wmmC6OHb2xbqhVj28Ywqu7osoq4empd2TbSDvgPpDYzqrquGbPrf7J3HduRWtm3/5fah
gQOPxms8hCMjyKDNJJkdDKaD9+YA+Po7kdItkRDJGMp2dao0lKmAP2bvtea6UIecSDuCOQsW5vkm
B8BMbY1cYJ1wWd8huXnOTK8G8NJSDC2L2ZydWOANujS2pStzF9Smzc2nI6Im9zQ1Oc1LXTamlJ8z
H8OsDkChRmRJK5T4wV2EPw8sbVAauJOtXvN1Oj15j8U/SNuCYqFmyfDZcIMm/+y2XW49TalRJPcO
9N1h24muqC/pxEXEkPnNFG1I7mZDQbGbquB1HQ4dyAlaUTUR3zJbk0UiZ56naT13lZnBeUgq+yxz
0bcBgNK8AjP3l5CH65nuQLWau7+GwFnu9T5V7hwW8as8TKkG02RMthBQQ7DtJi47jR+6hCxZ753E
cm5DIMCAaidrU1NWTD2qDR3wSFAOZ/Ygmyddl9qKkGuX7ag+EatFYXQbdRgqYPHnYjdkbvo5pGl+
FdCgI7Edmy5bTEJV9TagiRTaxnnepspVZ5XgJmotOcPUYe3GMnDO1VJGbF3G2SGJxXkFQxtEfEex
W3Wb7KwO++LCZThXvKGaxnuqYxRAXADamyw2dTARuPs9TSNCUMsbu/YMyPRbQ69B+Wuh+GQm2e3E
Xswrgqzblx2YZEMR93aJJhvhA0ivvK71czcsc8h8sZUdsMDTBdXtr61IqvpLGDAS7zuK0tV3P9Wb
gnjgYqBEATaqJFnZbj4PWh/SGoNTPj5FmeVA5MvzIqeBYmaGfznUqRF8hyEYP7OD1pRHa+iS4KLO
k9zZ+nEMmZQPRFvrkleGor/GfssNIlKFjajJbwZ7LHeUESAhw+LLj1Yy0fU2ckNUwKzIo9/OVe3e
E2rgXKbR1ORrkTCWVtnY7mIN51RVs4EdILbBOnez8bo1p5lhkXcqnDxi69xzq6J9lWwmsHAAHApE
XSI0V9AFqh3tdeeL2U3qupIGdVaVrxNia2Vf+HFi3UL4Q6fQJC42Vd3Ih6+posuLSE/KZ0Dmkwoq
vU22viJHSkpAL+8G3VGtVeeH7XNv4VMJzvKQaYZg8iiZvjVYssOjnwTS3o5ZWzk7P4rGA5Rg7SIr
8ZEhJoXfAWg1/AkYGT5hAx2Njz5suy77Uy/43yX0/0B3+WgNveui/Mcz28imee5eLqZ//Xd/rqah
/P+Bo40gKmwCGvqrWaD353JaERZhvDbKD91S+QfqRf9ZUJPTC5OG1S2SPiGEPssh/zIwzDm9qPCw
GyDHw9nyb5bTr9XAgHsshMBzchHraguHxaywerGYHipUOcKPrwJVofVoNS0FfQqx6o5IeTpQg1J/
UtMaY8OL2/SGRXSxiP/zuA7iUnxxEA8Rpb0+bpb3RdWX0VU455oShmsCZMja3KvlBajKH0aqbRo/
oqOjJ4///tAo8NH8YSZBa/gPOZdvEypU1Vc9Y/hBQm/uNkOuG1vIRaJdGRXl2ctRyOY8HXSwgqpl
ScnittaCE5vcOWr5hTLw103AI+tyMqauo16b//zFzacJHljUXa6IKQs1D4uLRqAGlSgg5NOMrneI
J4AgYQFFoD2MUS3OKr9aCTdNylWgO+FBiwlqJ0sCtcRvPCEqAAYvLJY1bDSLLXiIOwHSG12nsgI4
DpVy/AnlUUjPmBOCobjU2acRQ94I90Gjfu26LU2esen8Ewau+UB/6yf/vEsG0jge2my2EQs9oTk6
RhYWwZXKS/G1MLvi61C41trXhmgPxUQ89LRgrhW3AmlukTnx8evyuhLx19FtTEbcAR0d58Ilkqlz
mk/jHuOgDj9H8E6+aqCKtkGrnbKIvBYz/nUkBzkqH4XmEmb1+m3AQCrMIlDgFJnpA72G8EaT7gll
91tXgx0OEzgtWypji88dIUJQ0L48svMk98IIhk9DoKqbtmrbTx/ft7euBum9iQB/Vlgb1ANevttJ
BxxEGZMrqDT1bdVY1ZWTVcaJV+Oty3FQTGoGKDDcLotb1iX0q8AUXRFKMlZeZYbZuWpUxm1ctOOJ
TMq3rselBofFZVZZL7/VgtwDAriTK6Oeuk3fhtBZsqDr/l058c+XgDA5m2Ed+QnBcq9vW+vK0W6T
6Mp2k+k+hn580cBLPfVtz0XJxSeFg0rTdT5ug/FnUU5kCxSUowNjHvO/sq7sqs+3+KFdoCx2/Zjr
WXsntclU18hraOw0sZOhQSs1Ye+QMPOZ/+t3xUT4bxPYxnSEr/b1RdMwKswsdY4NlKXzJJjUs15J
hs3HB5mvaXnNro6PDe8+0p65dvXyhSyzlNG8EkdNoz4DTajzuiJ/CFNwhG59wsrwxstiEVFK1QUp
uw0u4PWx7NbM0OkPR8kC7dzu/BF2VWCemj7mX1lckUXZgEoC+gBk3Yu3P85D1UVsc3RHkvkyEpw9
GmQhDTynWFUG8qjK1+jkFWMYe5ofm48mruRNDd7vYuoU/1yLUv++qtr4TouDHtKWWg8rEuPjWxPC
5e7j2z+fzPJkcTlRIp+tnCxcXt8SowOTr2na0dLQJE1ogr5aAcXlejRcLxvh9qlSNW8/PuYbMwfT
xt/HXIxBbagOXdwaR2SMurqKqM1T+huyQ+lQBQt15Pikj80qM2Gm44XVWMrNxyfw1ntg6xit1NkA
gh7+9UV3gD8jBpWj7aPn7qHUXw5hGJ142d5aRvDZoB4XlFhnXc3ro5AdUiG5U4+sM3R90w2F1q3Z
0hl0TNmZPJpZEz6VSWo+0RIxRvbeRt7MKKx8Y8S06tcZuwY6C2hJTqUjizc+OouPjjxSSsIsZBcf
wiQ0BNbUTXiPnbVfF+GtaKP0K60MbTMldfS50iXbsKYh1YhpfHgcclNscIpH/JPrXveGku8A+jso
7s3pIs1aeWJ+/7XSXL6Y7q9CN18StpLFS9JPpisbVz12UQyVLCy0eJUmPeDpvkH1aA7RXQcu6MnK
h+JQ1zJ60JuZ2x4BT4Biz+p+YwW1dj6QdLnPafDf//tXiAh5QFAsledO0+uHa5UdgDBLPSq1CUgK
hjywYae7/PggbzwmVPhYqx0STNlSLEaSYBRBlAT9MStFn6wrKlifMvqmXgRZwtjm8ZCdf3zAX+6a
xV3H4YNjjpUdLYYlIqmceikM0RwHtWsB8CYaW2MkjKjdtWtJFYwSmQgTSHOqFJdGJIYz2g/9nT8R
Y+x9fC5vXTybGT4gNtQUQxcrvAKMO6Xs+mgOobrBN/vJ1oYLoeXiEGvqiUnorW+VTiH7HhejG7vE
eUXzYsnf5pruE2d9pEpkrqQDJyGsm3rn+yHrsWqyzw1SAdc1zXpPoxRAulLgF5GHQ7lVVhNgDLxd
tXriabwxkXBS7AVN2jpzOPPrk6rb2q7RTh9lyL4i08QTXfIfkuQKJCroc6ddA7v845u+iM39tdAB
wKLpTI4uYsOl/SopHasxC6zQc1isUtaV58eGuaLp03qou7kP2Ny7UbsY0ulBmcdQvbshYWXTQgNE
AOmcGAfeGKpnw7Q6L4wRbizdh5PuEIDS5kfE//U5L3y+dinUnbjqfx7EBTfAnPRrdWCwdX/19JU8
qGVdVJCUoZ1GatTci5AYwI9v7RsHMSEi8XI5mNuMJbGnIH8tq0x5zGY1iC4tQg7QiZ24kvlMX3+/
romNHd4BPlGDIeP1leQKhUbTIkhFlRoejKk994HOYl3qTdw1H1/Qr4XM8mAwIDDrczmMTov3c7TU
WBJCdrTTKB89wzGCm3Awo896MwzTRg7OQPBcrH9C9N2dD+xqnkehhXtDTfiOkWMjsneVbk09vjhv
49ZvPdmOSbJB/lnK9YmTnYeLlyfLPSd9G6sfBRUG7uVwkpimP+q+diT3h6p3KwmIpULbRwfTtKJ8
5YCvz1YEXeMLtWSj8L90kM6Chl3fv3wR5jNhI8Fn5lLkgQD8+hkl+oBWthophNrTinVqgsCSSKeP
r3f5InAQBAOqKQyGNEpci7X76DgBqMruKHOC12qg/JcWOixjzOPjxwf6x5Tx60jzvpgljsVGYXEk
qlQCs0t1tLLagIiNRnYfgbfdRtjiPHW07F0tw5uaLsM1AkzlR+tW7l5rLfXpxIno/3zCqEr/cyLu
YsKgpRdYWtEeI6NpSJvCbFZpsrtWVXlZKYa1qYIx/JRaEQDEcdqXAQxGVEviDD6+lq4KDRb6iSc9
X/rinXt1RosPBG5PhIGjPk5SAX/EYEsFvklvpCQbyU+gdLbCMDdJgjILv8e/HdXmB6OZ+JypSgrI
h4slSpcjv4rM5mhnZPXiX4OpiZj0xIDz1iXOQw1GY+jG/3AG+5NB+udUHYORPjYMI3RlKjueKRZb
JyvCR/CX5W4oh2zXhJF64uD/mLbnS0R3w8htz7UGZ/HIUwWVvdtWxzlfB5ip1KiyYy28c2j1nTuR
bV4otVLTondpn63gwtL0HXEz/TB7/EArK5ST7umiwDH4Gy8j5mK+cTbPNsuX1x+5HuetKVKCAAl+
Okx9RjmQ/AiLiN1YecRsQQhOqI5ktJbPA/kH6w497tbx49siQcpeZGX1fOKMlju9+V6xtNHJIHRU
tBqLYaftMxK3wcy3/ajgFC/C5klA2XJWmA4AvXa5Ky+LamyqzUD9KCLEtAWhbosA+TtIZ3mllJFb
rCbD6dEgEDOzi6NRHzwlVQVBKlmV/DhxxvPnsfx8GLIZLBkmWQUtRhYmFbUYiuzY23lAvweYVrhy
VKTl60jas5E5abGd1ITLVSt69u11Byr3hz5JNs080sw6MYcsZ/D5Ds47OgI6TCCiy8m1TrshsPry
KJRqilb04uTOEmnXn3p33rrumU8qmLBYlVjW63cHTl0ea9F83XMMqlNl9dekKOnZBdWgnOdEnUyA
bDvCnifcgtk6rTNS4DGQauThJv+61Mplu4bKdlHD8TBvZF+fDm5O+GSOe9nAX74IciO96UUYfsFh
K+8+fuJv3GB0Sjq2nplywdT4+kh26BuJnyqXxWgP50aWofNHS3SiODmf7uKtojSp61BqGHERWywO
wmrd7wgbLuvOIJV+6NY5JeabJCnhtqHOTc8+vqh/jpDID12aRSzMcI8v1335RIu3lv1lE2nNo4pU
2lhNuSTpVzqIhjwdrjQK8KDDgKYLOX4nKbaNTkxEjDnLq2aVRrfKhZ4D0IYOy+urZodFd74rL7Ge
TqCZZV8FG8SqLWkgs6hdb+Unoi7pZYSIk4ZvhtETQYvFtG2u0d4aBK0TeGdexplPPEvm2jkh4n7o
ducolqdkp4liUh5UBdzffqxSda90+qxXRLSCuKum/4pQKwtIWLba4SimMrnDVV59o3mAtBpWErY4
BLAkrdnYPDCe0OzvN2ZmK1+RFiQ3iI3Rd4fMkt/aBnlVIYfxm2k1gbEhNAqbr8SCezbAN4TEmyVD
c9la/SC3VWdm38ZWTwkmpXRKPpaedbeNIWqfJvzsnxKd5ndb1Q6Ic5k0Lflu55iQkZIL5bZCrpXj
FWmA8KksZ86JpyPfIUeUto40ZYKGiaurWts4P78IJA2lh+mG9lgwTc5VFOkFBopWJ/K8UNW82w+x
C1DZHfTurM3pdQkvjImKAxJtZZSFBsEotnOJYcLWSmg0ffi2jpzoW5uoaCGagBlkHdYGcwmb0DHf
6omD2LlwayfbZWClXI82P5l9Hv+VnQZEZxKctLIVvXMwr1uaSW6zBexndIdoIElEcaEXE2mzI3OH
v+4addudNbovfuZxpJLjpEuCOHr8c5PX+oGsPHUekT1iBVBz+E49HTMdE8aK5VyVeG0x48xrC83U
2khSZCm+4NP81GKv69axYST3Wm/W3RpaWoSzioTAdO1LtqJzDDDR5MgtcJv1DU9njSeedIpMZ8rU
rFS7sfApiqPRDMAFgKxZuDbMRpCp0XQdCHAe7lNCBrsDtoN+PO64DN55rGHfYIbqwsaz3Uj8IKAy
YEukDF/mjNBpn6sEre8ClErfCitppmMVjXm2EpPdpmhp2+KuTYMCRqHhxIbXopQmmzMS5jXyr+Q2
mCreIEJhCLDo4CjleLAHNLEFeg9yvPpy9l37ZaOu9MaRBcZF3IpbIlFEQE1Y74m3LSm8rkjBSykm
SDES+uD6Wb0JM8XQiX/FXbUuSYx/xh3TqttAz+27whqHe33UrGxrRHHYb+mODaQqxENyj23fYUpU
EzI52Mf2170v+xtR0MXzOuZ8vESDq323kqHErNu72iabov5gY83f6SlYplT2zVkB+kA/901+BsWF
b3lSlvEnyx4FkSddHd5HVS4ugMMpB3xSYe7ZGCaJmHDKjlhOJW/v286NrobWb3IvwhcvvYqC0ucW
U6a+0ga8wptukqRzTwSRILcyelzpv4bd/4of/odZ83358P9Pgx91xNrwB2nh7Xj+/f/Nf/9PyYMQ
CIhB3YBzortPZZEl4l+KB+cPVAZQqB30wzT+IQn9R/Gg23+wv2eFT0eKT/GX7Pj/FA/OH1QzhEEB
eV5UziXuXwjy4Edx/eeUCzf8Xdggzc5XkxSLeCo98Ffmfh4INHNZ842C0K+zJNoTJlAFyX2tNoZx
2asD4bIIgEZNDtHaKX2By1rVfYwYu8CdkmEVzJerEK2APr7Vj5o7qk/ZKAMdPRJhjB158H2jB9lj
EbQDeV8u1m02ZCo03ax+jufICbAngYqTI+vGSGpfTKIv+xyiCZK+xBsUbZCDNyHuMT7ZUQqoIiXb
ZLgjmMPM1qQXmv16mCRxvRC5bMzmTl4d2nA2D8Yi7cMtkSDT3ZhgVl3rbhiw92/x+mOEzJDBYaiB
QUto7XfEAynO7DhWw3MjDpXyQlgRcqPe0GYHEIhAZY15iyBu2yFC3qtc0beXYw7nVlkZwD2q+Mlo
2W6FqyCsJ6xPWmfFnxGfVmqzSXtbijuFfDtn1ySGHlxioJT3KTNOc2YQEe1eV2zd1U0IhAD4gXAs
dSuJjMjP+LThHkQ9WiiNijuZmHTFO4+grAnxW0sM8bor6GuzqxnLs6F0c+KxU5If0TbWldgJBlC+
cxa0/c7QG4t0yaHFDL8lZtnq+m1bJw3TIRLTtO02GYKdYNpXypwx6sVtaaj71IyGc1IcZ6GnJlgR
JyKED53ZTbap4KUgBvMgVUwh2IB0Du9dYzgUdbMPNCMmloYosHy4G0tmeqK++LOtH0B1YloAB4E+
chI5L1efV9lRJTt7TkSsNYmv2gU4YXQsDzPWZ52qnGWEgyOV7LPeoSqLDceT4BvKM2zqVcZkpVbJ
lox1G7ZAEQMdjprKhQjOzkrug8lqjpUJJH2nduRaALmZw49la5nOjcjcCZBtSsjR2g963JdNzw5/
JavMFKScjfknyxqtm8AsYjpHLulFIdqhT9ZEateKsMPyelJSBwN5ULQXCqafyzHUHZyhEXpAz21A
0qBHLq1uPWGfcQmATvLPLSRn41wNsYzYJHPku1HYoJtqP4Bk7cdaQkhRTMrUWg2b1DqznJF7G/p0
UtdNYSlXljLnl1BhisRKqWM335tlGj4OMQ6uTRtltbqZ5U4dxrgiwvGfy8bfqtkAsAW7qlhNvVKQ
/8iMdy1Ks81XgRZ0OJlz9JPbIVaERgBqaX1hQ9c1HvONq65cS9J9DxQWYivH8Sv03jEiDc8Oog7U
RRayU2TWNObUMJtgIcIzrOeGYz72Q6b8TJwYDzWTeUCGlY22FZGTlOkqaFtJzmwDzmNbBXl86xZZ
160TJyLvsBiG8An8M9QGt5poeKlDFLGILjv3WRlIXFyTr6VXW6VmxJwXN/XOVPGEb+y+Sz+bRWKL
VZI3eUS6bDodcqsh492pIJ54uaBuSdOV+xtIMnono9+To1WpmwSZZFB5SAXnLHqkzN2OkL8B+ZNb
ts5z6PQZiT4NOAFUuNBP+D+Db01uZJ021n3X4/W68ktJ1QmDp9mS6mLjkkUV1LdZsYGa0vnPspf9
MAdQtwpBZJRHwvD7gKKV6BVOArJQU+YmCAFLIbP4ysHLT3C2mdaqfhZgq08emjR08jOoPpWBwJms
jDsiAGu46H7vRwcI4EXyJUxiRwfbOUAGuktC3SZxGGLHPOQafZUF53yfjN6/zL8j+SWuVmSoO8U4
yn3GQdJijfsh6sKV3TB+b/yc2No9An6//OzHvWXsHJx47jGi5woLXwPuNLL2KIvxMWPdld84fgox
ETIPwW7ULxyjPB800doPdqS1Ghg0xit/0zlKFAeso20n+I4/e1JrVF8jkatjRlQm60qNdNCwzst8
A3EhsUk8iusE8Svhs55Kgkp53ua580zonvbUS01R7nCeTsA8RGfcGDAQ5PU4ZOI5nBSSyydZJtGm
64deUOGgPP6IdEpttgQedtoKBABYm1BRu3AddqZMj06pjHJHig/ZYK7T1c7GKCxr8CQhpXc4iMU9
5RicDzHEFWc1dKSMexyBAo/tVFjrEw3xP2pT278gfhxzS4rPP1jDm8Hij11YstPJzZIQnbAolXVt
VMlNacDg2BGPLj+hVAqJJh6MKmIzlIauR7WFD6xzqsjfaHgIm7WhQSmh6FzbdrYWpl+xlEwL1+BF
qlW8Eq1fiiesAblzFrNdYvld8fWs0iit6l2D5gAFd0sdAAtJ7gO7tPBIe7LM/GLb+YrLojmHGASP
oEhvwzSKzbVpRPVWNdis7NglqMEKv2UwC3ONqjq3E5gf1MmFsRaVoluXwH7wMYu+dPSdrqfTzwyl
Pc5gvxao0fOIfBr26sE6z4IwuOp6AUMssjM/3ruyKi8lHPZPChC9ZJtyH5Pj2FNv2/i08iBgYFcl
jC0MDe413PjU3WO9d7ZEiRX5TqMcPDICpjPdK4DNatzlZOkkvG+hikPUag2VWpsBXT6FtnMXW3Hb
Mvwb4ifo6pT4NiWV+hqpToO8ryMhAbl9YF8TX+RA6SBVPtlScO3vR5LKdTTWUX7Xx7X1JazYUiHE
stCet/E4JF445Twjm22AvwnoPmvz6gb2WcIa8LakadB6qZZljG9OPXydNB+tt6b4+o0YyllPXuZO
sRGsqqwN+2O7ObCuGuorl+BIoBDaBNl+X7nVED2nbtU0yabFEOb4XoxEXX4aYonAPRGF/22iYVXM
e5XgvkUuJg6BPUU5Vcqy6r4V5Ff9NHyk4SsCEqwUdE6CCyDtLJNAbKMipl5lIeOuqCUAK6lbs9yB
xG+tNX2nnKDmACrGjW+QfHKWmLh+tk5fsPKbcovUaBHgwd82WBtsz2ryamu2StWs/SjT1nzDNE5Q
QQCl6KIxwgZQpGUKXkZ2FTABK3gWWa8W6zyp6/osqAvFPm9dI3kqNSpMVwKKdXmroWGv75RQoZcs
9KL+6abNVG2MXMPaHknAOPtEEhO2LSGO2aswqqW1gY+C5nd0m5QUGCce3eeIxjvxQ/ooiusp1hMC
zxWEByjCkia9BrUbd3cmdEK05p4kEQBL9kbJSpYC4S7En1QM3c4quIyGb5dqQIRBqlXDGK7Eqodz
11yQ6Bf/DEh3HT3c53a400ZBE3zqaw2sVkVXpYR4phP6GqRgT2IbEIpwyMImFKngr0ia5O0+RI2r
s0KPo/Ssbizjkhk2nFasfEhMUnB2PUxpktywuqLXZwd6Jzw/8B31XOfNmukEI8GAPRa4JydxsK4N
ZqGBt1CtkjW4y+oZ3FHpPJd+qGOMgXEAFCAoyFMk2lDpPSY4eWn3fX1FppdBgcIX/TOrlhHDVxim
GAJwpn2xy7G+t6tpRj11ENuSVGrYpyxylT1LZFOzxsEyPc0ErtbDIq6Szm0T3uD3CjNxpnNft0BU
7MeIkKyOgcmgU+42kuCyjhCRnzqMxXJXkqaYkd9m1J/nAMB2NeC6wLueZok2J4VEP0OXlcK2qyAC
eHQsHedMmHYZrCfkeF8pDUs8lEjUKgrc+XhXZEWSM1gTHmynGsA6MlDUcmVbZU1Di6hC0r1mxpwX
1LBhVmFoES5KCjxhdbnRpzvgHwR7hF1SP46FBrSdeDu6UDRHICR1YWU8t9Gg/oihT86xa3ZXb0hR
YZlqKD01K8BzveW5bDTC/+7T/9p3Y7j9aKeOYzSNSmK+fzQvd+u//qu/9uua9YelAiumtQWl9pcA
88/9usChMGtVtFm7hZxxtgL/n+MXF4KOen7uUoDZdvmTv3brxh+zEg0DsU7MskZf0P43u/XXe3UF
CTr+b1jAi6aM1rETzBK3OmTNBUQd6E3GiWL1a9nL37+8EKUx+SnwxiZnn4JnWI3AXc9TjaDd0D1T
pjHwtCT8lE/D7Yub/lcV4mUq1uvC+N9HWzTo4H0MUtTWdPD7dVHLm74bLrIhPgxZc/PxEV433v4+
wqJvMpZC7wEbTIdOmBu3KTzdbld5MpM6w90cuPvxYd57IIu+nkn4UTg2+nSox3Rjm+N6CM5/75fn
I74QRSVIveCK6+JQEJRnt2R+ZqP79Hu/zWv68rfFTO5V3K46OIHxkEX2Q97m3z/+6dcSiL/vu/b6
p9OmH528JcUVBuVMcXa1fU6KxcaS9fXvHWFu4L24MVoZ5ibAW74BEgIOhDYml+FQgXsbevNE9+i9
p7ro15jAjsgOkfkBQt0TuUvHBAnxx2f/zk8vBRsIYAYLObuyL1l4hdXP3P9rTH+3kvfeLy++4F8U
YVXP2ZHq5SY3Dw0z0cfn/M4zXbZeW7OjT4VLjz5zSfXC0ikBsqlLvgdlFp645e8dY/G9qlEHLhwS
xz7vyKpSk/UwfDH09sRdf2e8WSor8XNndaKF/t6h2wcX05oeC+2zyNoTw8B7Zz8/kxfvZGOxnzAn
FWnNeNkF1kokP2ngn7j97z3YxdeKW1L2LUvBA+2Gatv6QlnDdbBOeDneOfWlzHUK20z0gP4PIUA2
z4qaG8fNjo5TnVBkv+7E/mdAWCLWwzzz64BSzL6ljgMzuTqkvrZOB3kYWvV7n5W4bsm2DY3kxJu0
UMj9fcT5Sl88DGExtRSO3h/gDk6r+sl9IPiZdFHrghKI75VH9X74clfeOCBv7z7+Qn6J1//ub/99
zMULIMmsn0Y9qA9DQQacH5TQsUvp5F81OYE9wsqxZYPXPWLYzcrtwF6JgnSSbMvRl5u+TGl6sgBX
tZUSVdVPKOPjVYuy7wc+fPAWQgwdbWPiiBP8PBgX6qR+0KPY0bYpjovOCzKH2tlEI+u7Egh0mh9f
1jufzVJ8kFLSygEpiENV5uhT5qywGpDp2qXafARHFZz4fN47zuKJkYve0q2qxYESoNdHX5X6EEzu
emxOvOPvfEFLM0ArYrJqoF0dXDbBglGly80TH+c7n4+1+DgJqMWMjpfzEOY0A8FqWTiD/GrnQm/e
fvwU3lnKWIsp1YL3Nw5UTQ4USqKd6Cj1DLBagVJcViLayTo6oSp871oWM2tJja2fQkceSqVJP1NW
11Z9O4EYUN1uOiEEeedRLC1jQtaUy/s6OfRttO+lcSFy/eHj+/TeTy/uU6JoKT6ent5PlF6wCLkH
l/H9459+5wVdim2LMAV6nWviYKs/XfdrkHyL2D7ryW/+/GK94eTYHLXONw52kF5plbwecuW7OnMX
1TJ6/K1LWPrJfEc6ugIf7FAyUjj0knODMl5w48BM+70jLBYgzdSYZjQNxiEfjLl4verlFyfIGONO
LUQW/pT/DLNzo/Tl0B62ARKGwDYOQumMc1FX0ZYSS/AFwJr73ayC8IqCgHEB85k9f0J9NlUrEMWk
xEQH2WQWrwXQPs+XobFV5TCcsIy88+ZZi+dnVTN2cOqngwIkvB08IlNP3NN3PsmlCo+CvWpysj2t
/oMBWq7CjqS3V7/1wMzFAxtjtdYjoxwPqfPcWUG+Kg1H5+Y4j4AFT1kN37uCxSMTZq+OGAnkgYiH
nlp7a4PXo1NCNfTE5PvO3Tfnj/bFfN9glCw705YH8Cq/lJ1ejjzu98b3pXCTek7dVxT89nkwwq0u
2hSOEnnvtwm4W/vEQd67gvnfv7gCwqkhdFhGfEC2vSau+Lpvu9uPn/F7qyFzMUFFad5b1CZj9jLF
dKaHpFit0MaoHmsWsaOkDQ4EOcDNhPZQ2VWOMn1RK33yPdeCEZzDAzpz3aB4JgjCvdGBpN/S6g7O
WiSEvzcyLd3kyH/A8c9bdenydjtZa2wAwivnNb7+M6OjCX3iVsyf4xuLNFN7fZshl0sZ9PO2bgim
tU7DhIyVZj+OhPnqyiMRHNc+61PbHO4G5IGnDjtPn28ddjGtIk+bkQvS2YettfEjF8B6D7TZtOKV
nIDnTCnlc7Xu4lU2meFZ3DUOhcTuxIT7zvrbmP/9i3cLBq/lotMeD77dPfRu+T1C9eoB1DlOvgBP
TwiyMtRHgyyNExf8zhe/TAnME19T4k519hEhDuZgecJ4rNFc/95TXMbL8QS5j6Fps5cLyKY0Yc01
EFM17Lyf9bHaNMV4N8So9E5FEr4z+S9j+qiNEFANPWYPHn4jlKdCNbaxf9ElJ2aP935/vo8vnpDo
ktKPVTkd1PI4pfl5OWdxwOABLnnz8T1774ksxhchyJvUUMUf3PIyQUBAZR6V7onB673TXwwweSwS
O3QzZz93Pt2JfrnprjXjazGNJx75OwvgJTYhNgURQDG46QYoYFhfaUZ0rid3wOnXMvnNW7T4SMeA
JICw5zOx8yuLtAHf+O5gh//4/r93AYv1gVPnhhnZ9ngICbLCy+N1w7EjCcDXJ1DDn3/rIEs2SQM7
TYWJJQ6Gop9lNZpGpwY6lzlEcSjTLE2oTgwp7zzxf8Tfhq46SKnkVOAeHLiCkRuuywABkZaeuGHv
vLBLAwdl1TzBKVgdCkELsrKH1RTLM5QEpzLv3zvAfGkvvjn0FUCiqtEi8QNxb9gPxRmDdHitE4Kz
/vh5wCF+e+DXFx92PqlWo6Ix3mckUMFV8+O1VpFeT2MJFfFEWzhcAaEvDmj79Z1Myn7rFyhf1qhE
gr0yIRLC7Woiawvila72+VlJuhcugCkAJuiY4bGy1fKghzZStQIrBHmp9b6fakDh9uBfZBEjZA03
/JPEBHhlOm6xU/uyve86278dtaYEDd04t3pQWmc1xrg1cUuIq8jjWYumAH+pRF+tvgaAaDnBVdRW
2FMIPiEdXEZXWjs22H4KdbwactyG7hBnXurU0TYa+vHzaDdybbh1fJ720YRySQ77wlQSwIp2cm4T
/oSQyt8CrIn2rH+CI2zQ7KFL3eBrOzmAtwl0cn5GfjLuaMQXu2pSq4vCn9JVFXbVLic3ZOWXfnMk
ysrYEFvYbYder1aydKeHhIilbawrNckWaXhJ0kOysVqNQHo/qdQjkGmFgkvpaF6gafVZirv6obPc
n1aREa8TK9aKMQbrkGjlroewuSI73jn04ATxwITOV0taxRb5cvZga1PwAFAPiYgTtP/L2Xk0R8qD
a/sXUSUybIFO0I7jsWe8UU0kJwlE+PXnZuo7p2y9TVNfb7zwArXSI+kJ1+0j+fEhgbWFPkOl74BL
5aeeg+rpxOqxSIbyaELBLDJE/MrBavtaxMOwH0yUkUyIskAewv4hSpK8lLNl3zlGUZxbm1fPiAia
KIzsnb0LdoDXzPOf62t0ZRvIxKkJIhyc4l0ULpoftYo09J6zp37MN5x/a5ZCOniETea8W6yqoScU
kU3UBuVd9j4ybQqg3Lb1Llzphi4dQaKDT0cg1yJSWuUpyeljLNhrkdKNnbz2ee2zsbCWVAVigJ5j
mpnH7ceKIy8f+kzX52AZiwvXQ106eVCUABYuUtFDltmPtQo8r6A/b/u0dO5YAulitWmbYYvCWgjk
IrZ904f/I6QN/BUkStwmQsnxq5VO971qnK5/emWw5ZpzMP5rgbSzCa851evaA7egvUc3nhprH5ce
o0pSGI1hCzABBaqOAbNEThISl+uNqVz7vHSqdHOu9nM919EMmkiQJOa/HNXRo8A+bazFlR2lLU1/
OLjKyQTztamsUNAS/GVkdSB3OEB9UR1YSnu8PgcrS1IG4LUWTUfT0quoaL5r9de+e7vtu9I+baDK
20J0oo6EnvAHUvNFUmcuk41VuXLN+odX+DA2QE2PimlgdgeI8fBi9NXuuUi/1AzpptqGj3SlDU37
PP6xVSeTDYdDNFoa1B8hf5cFlcm7fbfcSm3k596rpGFbZYlrK0oyDkpVUNuA2EgIOGwIucW9ClRm
Cwr39QlZ641kIFTgqygoFwaepikLi95s9y0SqX08ThtfzwuQWDOefbne2EpfZJA+qVBvliCPCtlq
d22OlDny5EIl/PrH1WUCLphRmaqDZNO+AwlliqDWhOy3AUWMCtXsUCDCgrpfg+7HiVeRpqRfQXbq
DxOHgKqoR/00JsgTvv4rVh7b/5wwH1ZgZyJlsCwSFlFOsy9jNyA1sR7ovjZdz60t+8RGt4eynsiO
ddOoG/fxle36Dzj0oVVClEHoYz9FveXgfH2AgunGqF6eMhQDf17tWoeCBABZ3BB6GKDl2mE1xTtK
s40fftmYEdlzZ7N2cocGaZoj4d9QkQBhpOoMpckvutNv3EAuzwhKrz/3wFoy00GEoKHokIcn9PzQ
aunJakqfVwYoSwoI3Ek2PlK939hTa2O2zNKH2UhAXc/0QadhbGt3ajYeapbsMkY2DNDlySayPw+i
XWlqMcMJmd3t+Kx8t9hWWsjaL5dsm5GzWfBedUPHeZvY7FuO2DXF4frWWPu4ZMlGorRpbMMrVCLj
cpis75B5Q0JouvXGlrAE/xsbILIb0dE4iGUpGhj1VPON3s4eQAA1AmSwwu+c1UjFNxe8F637EILH
DAAUwNKtmjBQscH6ny2QkW/qq+xzg4JNhocZ5ghYe9CcG8h6JtN9VZa3PV+J7GIDTN+GIqYO69Yi
aN/0E/UNs3yBA2Bjla1sm/842QD+yiyeOmFtoASrV61+KeG9r2vYMkN7mqBkAJ2f6UtVub+vj5lE
wf2/+ZPdbL2GpxGw5sv8qXSfdgufH8n+rfULGo3cm/XstaddBPWol7FW3I2pWtlOhmQfkN2cpaWK
57naF4qXWMN4QrlzsbveqcvnK8JMki0AcRERMF5HHS2OmZK8oi7+m5qRQ7lw+VFGvXVPWLGkcl09
B0ZDL0QBM2fSv5TQd3cqH7Jei5DKtOU/X+uMZB7yRf2hrnDp160cub+ZPf3SEEj0FWNS31NaiTtQ
zNnb9ZFT/8VW/3ugIw3z89hlLejQQLnHoPwrxU9IwLP02EBLBSVZMYIvp6ygcKAbeqOEgzCMr7pV
8jelUcyTgxjf2UzV8lmDiG+26FYUXwwX0s8YcpEeofQ7/HQzJ3vT29RpvDQ24zdH8OqsJiVEmBVI
mQZdT/KnysGLXyk07c4wG2Tf9k3fD6gpsnOUSeSvafHL1OozJ7Prx7k6f4MjF/Nq2ux9kc/29HRs
fqmzgjplqs0URQlQeXiNUSt+zHBUQa4hEeceGfo1TiPCf6WT0x2gWgivjUXUvd2CekzH3IFyB3f2
ZIrVNyiUJNBY5Ehb1tIkWvSSD6OCAkmfTa3yZg7psNd6QaC1MXanRDGfaWkOfqnUkB4z4mo4mYlS
qR4pRbefWfEbEJfCG2JFuUuhCetDwar0Ky3VAggi9Dukq33nA4WKeDJYgSJMG/9C2gntRfMyl1YJ
BUzR6M8Y0vkPXFfGd3ij2NMwHYXDdVRSmDGqxPTGNn6zOvuTWFoMPg0ELAOzKWPiofIcmqUxy1Pg
iizztRK83pvVzELQkoY9UuChiYmUeBC3J6Vt4NRXMOsO1WMo53Fj8ecI24O67+gXAzQcPcD9jZ0J
scKHas4hy50Tbp8hEiLwYu9Qo5ZkU4kKfdwPUULG033jDChAHGLwsZxhttg+zR16zEtShtCj0Y7G
QEkG40P5sXez8qsxl/ab2Yv22BZ4JkHOFDIERa4aRwizI0Cb5Khc8YwGg6AgWgZBuZlPv+KxqMIG
NSqHwqyT75XdN+YxmSaX+toQo2C0BeTeM3sTur8NpM1AUCHli2EnDYF86VTfQUgtW6TXYwCL0sIn
vICImNuaPyfXyHajEwPeyZDHfMrmGBI3tZMAqjSk8yOSuaYDqzV+b0Df7wEkR+05A3viiDqNtN0l
glioGy3iRARlUXfqPQpiig6SPETbuPavWVjpjQGmVzMZkHWJ7EmPpvbZ1Myb4tfQ5fhsIRAezOYk
YV3kasBfNOUfoBVPTjIf8cbcuMz9ez5csEKyr5tCDm6CvnURxUjdOra8bH9WtTBQzw+Ymtb3Fep/
kjoYmNpR3zYb4e5jJGr91EwgZpHhv0je6kqr/U2MOH6BNCP8d33GIf1b2JZqI9yJ8oGN2/rKSMte
89llqNKuHB5ZmgCZIq8hBZHbGx9fkgIuDYTk20BakItdM/JII50GzTEaDWn5kMz9C6QAD+CsDL7Q
eXDd+q8cZ//xnA9T36T9zKNFU1XhKGduj2ly30H653oDK7dRXTqYSanXWOGsDx2ITrU0bnFD57ss
drfClGs90D+vzQylbNbUtTyamO2EimU3ELKuMusr8sXqvzDO+W33apmFOip2rNh4/UbjIg5sGc4P
eJvuayiKXx+ptY5Ix3Ct2pnmlm0XiaUiGO73yfoN6hNsxkYH1latZB+gaUwM8FNqdADwFDp333if
bzwwV6ZZ9lPabLarBKVqUTJ1X6CAHLqx4aO47+mmsZF9lWxyXWUirhoiVIsETRxKvjlVuGo0d6jL
2wIHr8zAAo74+KBMHV4WpB7qCCpvJ5toT3EaP5aC/8m1acOSrsyBzGQeeTUB2dQQ1P8N7DxBJfxh
HuN2YwmtPCZkn+WInBOIkzltZBUHYS866N96QEiWQlAomYMYAOkAcutoLV388PzOZ0W4JTSMI6hx
+4P6AO+30wgksmzkkv771RcMoSbt7HLuSkAeSBcZB3pIj+OXOuwehjv1mAXA/fjCn31tD3L2HmV4
YftAjtWhP1o7a+NJsTZV0i1cR+moC/BfG4kFE6f8Ndz32xaztNEFrigdR1FehFz8F+gdpYBd0OdW
kJ218N6uN7L266XNPs4JqgOBqIp6Z9ixjj61hn26/umVA0p2L46QFcwTsFTCElxzalYIs45IcBy9
zvg+osoXpaIbnVixKrKrkUCdTAEu3Qln1w17lK57VsVf6Bz/uN6TlQ0vexGR+9SgMNWeI0i0NpPl
JcYDBHEhsXZbvAzSlNIeAeKVlLZZRVWNfARAxfxWtF9rm25ktKzMshxWVFo1H5ISVVF2099pcb7T
cQm/PjaL0buw+2Qfv5GVXaynyOEa1VetPTepFVECAiE0tU2+cSL94+9fakTa4tNoCUR9cyekVvMC
SRzoiLPEvAPnk/5R3Sp5YYwWTyqlrj/1bgvvkkKQ9l3ZO4iA5Q+tgVDk7LaIV1fAT0Ec0Jk8Pali
4CMsATk5JTcDKOG9KaDxbaxJiQj7f+6TRWv0o92DSNyc0bgmUVGpFZSRl1gr2Mqa6zFlSJHOpwvb
N01MBiPO9MVIdPClmj6FSidvErZxr7o4PaAtS2fV4uSzKtQJhnn5VrbnUneRa/zYzCGQchtNXNwd
aEJavIZipf2EWvPIbr91eJuhen0n9LC0//9wzv83kv8iDB9OEAXFubVSDmqoGnATzONO0SYE+290
esuQ7ynTU9oSXKjqOT6hXuAvpKgCl8dfNWULO7pmoCQrC2i8heCaO0ctHVLfaopTNeu7MmZlcH0X
rthaGXAMnwQYTmPXRTPXviht3wXK7HzD7JsBCrWfpwI4WkK2lG3WWlv+/2FCHLMwVNpadlhn5g8e
DyEqrSJ7AKa600v4bOjfRt2i266YLlklm7oZnuY17yJUXbxaTnfXjuL39UFbmZV/lMgP3chVAlXT
NOujitXEQ43Pb42qfjNOdMMGXNx8UFVbGv7QAEBicHTZTAtz+taWj4mlnlyQASuR7+fixhOcLAP3
oRENpI4uNfImatMULEktnLJ2Y4DWfr9kdvOsKVu9QRp95lrIfwLx+EhAK3iDI7rej6Pd+z3ACb+u
z8aakV/qxT92pLNNmpg918JRlE9dSYZzouUgDaGEZKchNwwlw46WHZmuzGESm2KftuyPAW7eDpht
JeiRouv6GhiBx6YiWutZvV76yHbRjwCFiTsTTrp3l2vsTlPxiL3+oy/aPsywtLFBTVHjuMK+a0UT
dLRCFpjh1/GrtlWYfXGNqiCnfh4UJZsa+CxRmA0R+uMca98au/vpgniyYbwvbmV8X9rK5gjCrN1y
EkJ2Ug2AFYPiapwXuwwIHCRIUShHUyf3y2FsgutDttYj6URC6ig4JOVAwtgy71BTd+gU+oJ0rI0Z
kbQb/t9pgR5JxxEon6zjolehcyKeu7p60SBrM5dqHjrqYIWdBe+ek5nZqU2s7ghKafFWW0Pm4x4C
EpI+sB2vlHTj16x1VrIAwD/VptHHagi35W8NImC9oLE/Ar16fTAv7lB0Vtr8PK91BX4soJ/Kya/Y
i9VCGdgVfl+cKS7z1xtZ64RkBgDgK6exT0hkA27JhkfRTKh4PNz2ce3zAs9jB4WaEBIMVYdpO2MS
kDtyNLj7wRDemISLmxSDJBuWgkHeLcfc56XrG8VvoZ1mKDaz5vl6F5bB/s/tFN+XjIBOEw2gWT6H
ZQf2d5eX3Cu6zt0YoJUplgvUUYkJkMvsIiXQQXzZRSY01TzESTwns4Mhu22OHckOFBBtVfVc0UMQ
2ZVXx2SVP3YjPfWJqR+vD9PKMpKr1mPNzFwRm2PoKGdA6XxdPzBtK8j/76l0YRJktTgKNhgq1VWk
dM9pmvrpqFfPmeLYYQ7Gb7XnldP+rAd3nFB8ViDVO3aA1vFqRvMUf4f6FUg67Q/lxIIARcL+2lWO
u2xTGFsafZfjqbgnS7YAoMG+IFw3QgTaobqANHDbyXsP5+geNKEY0YbpWLbFGLRVfxa2ufEMXxl2
udZ2yLhtsAyl9mUDeSuiNW6IBQXZaxByNxbPatckCyGgFtTmfWeEmauJL6PJxjujtp2DNUE9zbDi
0c+tngYdKGiLMjpc8ES3flxfViu7T0YJIHbVllVdGmFcQUMCaM/Um/tuf/3jK4P3j9H64XJVoVor
H9pqCoFCf9Y5xBNIWt1B//P1+vdXTJMjDdw4p71CiMiiqnkA5h60SeDaQBtyaLy7rQXJvlbM4I6d
WmkEPdZvs+1QP63d/ahy4k10Zhvj9M8Vcmn7STZ27npKGyDmw6xDxnuhBBV0t3E1RTTyCKnGB9qf
tP4dCsO+wabdRPSgy98nZEtmAzQx9Xc88jYcEmtTJllj6DM5GlIxkNyeq/l35A/oOyEo83PIg2/k
MK00YUuXslkjSB2Y1DlEtVZoKzW8EfXedTY6sGLwbckUt2U2aR1I/WHdAJNg/aG57qXOAzCxyPvY
KuFZ68LS+IeFXeBm3xSDW0RD1o2VD9ot3wO5VLXBULdbBJSVRuTUKG0aGaCyxoykB6YDE4e0PtE0
NKCEbSmvrC08uYYQ1PsefAWrjSqt4IknknL6WWeW8bWOawOZ8yMsPqi1YN+A3eP+NhAzzkHfF3Yd
oIoBbkgUcyAyoFDEbXzQ4CwfpXJ4TZBCRHlrtxsbZJm8/+wPHaK2n8d7wCUXNbHlfAZt5gQ24y+t
KA2/1E3dn1HAYU4F1ONn8vP6pr+4hNCadC10hiyOU+pO517rfht69R2E+28GqV4Uy/yRqf2G6/3y
XRvtSOaLTGkSU7Udzxjrad6N1FWfRmbH90WWdU/WQKanmmZOVFeG/VqZVYsiD5Ekd/2QlQ4wahV5
HrUZaLgC0qo3sV/woySLF0OQYEhZMp0rh/1wHVMLrL6cQx0aj/714b1otdGCZOyQv+zakLoWZ1Wh
R9BgzgxBgAC4/u+tXtu72xqR7BjVpnwgTumcbJCNRVMHanmEMtxOEbc1IMfijBI3g9RsxVkp3Py3
ZmjjkWmZAi09B+9voZCN0bpcdoUormTQbGDFcQQ1w9nFWf3VqOt6b4MI7MeTk+6Smos9IAEQJEJq
ybFpJ/LDKpJ+D5obYgYpUfqz4qbJW0s78C9QLpw9D6ObEY8zLX2YTApapwB7NkzgM7/pQoOfLJnH
2gDZUE86cc6KKfnhdtaSHxOTl76Y4MaFOQP+a3Ss8tukNQ7yV5BzgCL3Vs+865O/OmbL0vtgn0F1
n6mp1OK8qKg7TvLY6vwXSruOXTngVtr6fWs+DsabozUH2ybeUiyWZu7OFP1pQH6RClB0wY0nZJ/s
oAt1SO2Noblo0zEykiFrRGK3oJWLs5geSbwnzl3WHK53emVbyVUOhuAtop7YVoga+Zn9UIKsA0EL
H8DljaV48a6IHy/ZK40gaUpT0AJAlAbkX4aN+MraL5dMTsJiprQFtlLcvDaAk3K8QDJ677ItY7D2
wyWLM6NmLUe9qDi3ZaSzbtf33Y1DIpkZUO2BLE2Xn64+AYIKNZGNa8zKQpHDf3jtTKozJE7UgheN
2HJ+x0vzlLdAfl9fLmsNSGalxFMjTnorPYMuzHeVqIhnlBbboTDs8XoLK8eoHPdD9jISlpErF/WE
nAyQoT3QAn5D0gNilfGJW8hcu97QyvqR43+kdkglGHWiNHYPSwwl0/pdlye+Zn+/3sLKApIjgH1d
pgSJI06EhMljMVaHti5/3vZp6bJBWiNNJrNzFtmmfp/l5A/AtzfxHBcl+M92UKndmHSAuyOoqMGK
JQ4PiolsRNjXVpC0bQvQmsqkse1INdXz1OXPFsseAZl9vj4wa5+XNq0YClVVUmpHcWo/83Ta64b5
RGxnf9vnpZ0rwMzWTGZaUY3szkylkVDGAmyHrZyvlSUjx5Q0MuSj0sRW1PY9AHpfWTts/PKVy7Cs
PJ+RFmlxoE6D0YViQpPRV8cYvsd5fM8T7QvwnY4HitBtm1gOICmo7a6GhprRpCD3rorNQxo3v7q2
eM6qpgy4mDd6tWIt5HASn6H7qedoqK7LCG6IveiHzospBTilKHy1QUrt9ZlfMRdyXInzRUJqQEtZ
rELKSaAZEPznoO6Q+pLaW/yotQUgbWw1he/DqdFMZyBqrbmj5jkAJFzvw9rHpY0NL2qXsBarq4Qc
aUgg2+VPhG/V0a2NkLSz2ZDzFAx+/HTnR1X8MPq7uPkupg1juvZ1aWMXNdV4WqWwG/VT1d3hmNsP
0H7s+RhcH5wVyyGHlVxXH7QKKDvkgxjJkYr6T54tFGASWxv1JBe7AH1ByYUBDfgYqmUuFiuEVA7x
cmnBs6n2EKYmh5Zqt8wympHOaOIOujDGwY66RRJNi20vq28LqkPL6fPRUIg2iQ0IxUaCAhce19oO
wqMu5FW3QEEXZ2HRYPzcgFbOCat5bEcEYrheXdKgVSDgV/Byw490cQ+ggaXhD5f8pHERpZ8UKyII
W0LkwAhya9hyvqx9fPn/h4/bqHmatJpakYocfW9gDSIGcXbLhRe/XNq9ItMbYD1dK2J8ABsHDB4Q
FTybqYvm321pXa4s2Qt8p97AjYzhSfWvQw8Bkbj9oanVbVCT/8SFpjob4h4akVHanWnMoMkHkHw/
H6/v4bUdJh3PtKpSeKUtK+LpqU6f2q57KA07ADN+f72BleUpB4YqVNfWCR6hUdmlvyqdud9KMDW/
FKLhG7t3rQVp92aQHXBQtwfSXQJdOq5XNKjFqEF1cdzK+14ZJTko1LMpy1DWZmET/zC5smcadD0g
2jrTbHd9mFb2gRwYYmMTT5Aabs5m2XevegydExfihqfrX19J84I76fM2g6oadIIMszjPSQFlebMr
E4gjFMW7Yyn0nnSj/SYKpGDtgPwBZYw4CqRlVJuLlyTTu41f8e8B+x/3InRNpc3OKRS+acXrszLw
bAeKCfupdqQ/6TQuW68vkePkFQVBdN8wFmk4o8CdAZUgXD8UimYcmhw0jcSw06e8pyaERWY7QrIF
qiXndKKPqWZYIWEUuvaxQoM0oRB0UWNbOTei3Ty0L14L0QnJqFSuGBmkH9hZH1kMXc7ZjjuPNbOD
WiFkjWeePQ2a6aVFo4FxxKE9seF4uOxERsvSdSEvxxi1O1WBsJsIBiq+ja0V1gLp6VD6XYqG8iQD
xvuuw89itX03ogKCow5TUa0DMvYerRl6EOD/3JQ2gN8jXTDgyEkd8FiLcyyWiLLRmicVSSz3mQtB
6o2Fu4zqpSUj2SfdmnKSK01xVs3G4fduMqBkKS8K1JESZh2rHOqjgYFPJYE1CXIQqYIqNmSIJG98
TIy7tGymM9hL3e+NH7RibUxpDZd2JiA7X4Hq4pl7HOZBunt+dDzH4ycofHnFIdswa5fd1nAjSgtt
6qGnlENQOyoLz/1WfM/DmQbOo73jv/S/Vup1Maopg/jnRsdW1rUcolAZ9hEwUlPk3NkP8f0YZG0g
4Mr0hPcru58CbR9De8jXd8lx3HjZrhg9U1pAmZtB+aWupygejS/mooHUGS8b3VmbJ2nhqEjrHjVc
T6N2hxezX+64P3q5D/FmX/fVHQmY72ws0pXTQa7bBhUAOh9DOUXZMDx0jf1opHnuWU6zUwayVUa7
0h+5dtvFw62f3RzT05LHjChPLDVDYEtuKwWGlPnnEyIB4Up0dZOfG0NBoRa0pwPdpCUUozUIvwIT
tjFY/4pDLuxoOXBYdo0CtqVbneGPzN9h7KuQoDARpFQLdaSzNvcBAjTM41YeHyfYkz28HzGQfSM7
g/FTvlKzHUGUmJq/Ih9J6U1EAfbQoLkKXd9SiEdUTwNUHEMNLnJsa3jsRhX5zVqtfquyTvX7LJ57
P3G76bZXilz1zhVmgLHijFGmJ9DCe28XOcx+PoF/ujFoa5O/rLwPt2RuwOpNjjtGHTsVE8S8k9JT
tiotlxm+MCFyLftQWeB2jyk4IKLvvnd5A5lGZCLpDzEeG2eYu3HfUtU8ZfqiCK676obFWemULCEw
pkAF4Sqenwv3Qc3zc1I/pvZtsEFX1g/oHcJJapT5eagK4qXNVB9jJzeCCudkxJSpuakEyrWXzn2Y
mVh13BmUiPwsGETia7vYNYjOehtGbDFWF6bGlg6brk9clBdX9RmwqSPNBl9P4KSe/0Iz1mP6g+vA
54tCD+X1ensrhkymrPe8zlrHLuuz1elIIYEAqwaxuw7+3afbGpBuMG7fJPZsNWggCxNy7lIkzy5S
mlse6rUzUyauV0OK9PJOrc6N5sw/kbLn7BliZAFPSAV2TqKeWNZUbzqQh2dInuEOCfnYsE409hVi
HGrQNWDsVC0rN064tRGVTyEo2EI0wKjOGXOOxTQ8NDX5lY/muU9BhL4+qCspya7MaHeaFvIOPavP
gz8Gxb49gC21N3b2Xg1q3wlGn3rDSRzEgd1VByXYIlXqK6vTkh5eiP5RhGNxne+CaWfuf6pefwAE
alf7f4T3dj7f6/6Pr19Q3L4jHvM078vv31uJdCu2Qy4YYVC306HUW5/bITvwEZXVzTg8qdqWeMLK
zUSuFqFjQ3UyjhmomU3zQ4NA6b6re2PDaFz0wWr/ybHLWk1PyQDjFJO7PH4xbRsM9ad8/oX7/PU1
sbLu5HS6giFIEfdooVeGyq9MUJoJANk90Z8ciMhtrLy1WZBuqJD3q1y1XYysKHcixf0QQNLNDKO1
PkjGAnK0EzQXi/yszWlQKr9FhTSYVAkaZeM9utaAdP0kQGkSvpwRyYi8CDsNKj0OavtBcZ+vz8La
KpJ2v4n4Z+WkfXV2U/2JV/UJAu/BTZ+WCf9D4gpYLYRVBmZBN9rMdz2SgzYuNCvzKhP+OZ5yGUTM
szMUpv8A7vTWxeWJggFx27oxJZ8oqPVMr0iRncdYvRtTDRKGyD1X7T/Xx+Zf/sOFY/M/gLDJruIY
BIuoC+Yg3xX7dIf1eeL34qEI5uMvSJPsAU/tfjCv8bs/qLT1eh9c2F3h6xtdXJl6GSCm8rhQSujx
RAZSjFJiHirCNpbtZWadaslpH9QpoYVkEh5qbNgran+ouHM0aXUSSNbqefXSDn3g6rWvzy103Rs8
49KNti9aLjS9bKUP1x0IppJeY6xDYd5Tqg33TVLetU0WZLp1P3fDxuJea2VZlx9aES1CtLyLWZgq
fRNkJbIr7EQLW1q957mVIa9gK4Sx1tIyfR9aMuGjESRmIgSC6F2btBcdAsmHLh6FV/LpryHGm/yg
GDnJVtqNPbcjJy14rbnrJzlRAb6YbE+I21JKLZkxqZI2LQnqi8KqKIYHblfDI55UBVjFotrIlri4
qtEJyWJO2tgl3eS2oWuzn2ap7O3+f8VFV4XoLlpjfFsylnE3KiJT8POnnB1c5UWbyU5p/2ZkKwnz
olVTrX93xg9z3Q2tbg9a0YXDvHADwBjKdzUcVt5Usy1RipX1JCcCqESxbUOLy7AckMicNkulHjfy
k+YW0EtpTMOz+0J8uW7n1jokHZCiUadKzKQIU06HIG1z4nWdYZ3avMz925qQJjxPRNzMIPWfXPVs
cmtna4jz8f1tH5dmvC64S6Dt3EIhoSkP0GXUT7rBC+CyumrjwXHRqbUoqX7e34ObtXNZ2HnYqhmE
BXDetD8QMLCfRaUDtw2l6dYfuW0KD2A8d6PRlV0ilwiyQaNw1NIiVFrjbmqULzFauT5ka5+WhsxN
rbrLBCtDuIGdh56Yf/s4n77d8nHzP9FWZU6o7mQiVDN4jsEifW+WS931j1/eGaYcY+XCbsw4c0Bd
G0nxo4gnFJe3g5HfARzbnsVcG5avcNfeCP2t7A05ecMorJzasK8nNgw/i8l5sazpvWnZRk7x2ueX
Xn6wJYNINURFhzIczRKq5ulYnQjiil7iZls1j2tTLR21isntHokN5qkiareLqTUcOMImtzwQsDGW
jn3owFi3fdLrmX0qKgeUkwe3Hr1yQcbNG3ffFXMuF/wWmQVteUC8QiNxh/eepwslfnbHfVOOixYh
ddLD9ZW1NlD6565MRq8KXajYbrnaHTiKz87AkBTBbV+XjCzE5A3NAH4tZD3vdzodTJ9qrN6Yhsv2
yZSzA9q5Mpy+b5Z6PBA5K6IYh4ymAIw7JQtcUBN93XR+dXr1ektvTDlZgJWQiNBsrQ3nuXqu0/yF
4/lz/dNrG1xaUeqEFJma2G1oTW3iQ5q98Uph3hldeeyrFFUEGdt4Pl9eWqZcTlqORjy0TsPCXKlf
M1Ed3NTYTblyrPFUud6Zy/vblDMHUHLf9WotWJhNyhc68a+OPb3zSblJH0yF6vfnNSuSBm+CXmGh
gysBS6tdmYHBzLai+pe3hCnXkiqTQDWdi58/6cN93dQCChvllhbx2vBLZ1AGAnZmu4whiYvqnl3m
igft8zNUNB4Uw9mY45UeyGkDfUn7rDMwx2Nij+dOSYYDMlpuuypDd/3z8FdM1Hw2jEU/ljlBPCS/
6lG1/am47d5kygkD1oBoBNSgWQjCn/AZy3+5dpkGI98an5UFKucLTBPLqiGjWKDDW2u9ddNDsZUS
fRleqJpyskCuDEWhmLUAyrLkRgAYtRW0mGxYbWijf7d1i73Xetu/wudm76jTZ1E2G9PRHtRxr2ax
vkPGHB7WHQLgSyT+xSjIz96qBy8eCv3x+g697OpV4Tn5PIejgesKCA/0VOYFUjGLvuNPzM1M249b
DRSGJkuOOS156k3CNe/Mbq52TM2tyJqhpZM7Lor6hvhVoQXZXf9JK8ZcTm+gSBaNQfdBdWFNo7Ht
z23iPNYqe9YoOMit+aTMZAtcv2Jt5SyEzBENquptLVz4qpq7h0KypzVkR5pvqI/zrndoZafLCQfC
SGaHGRM9YZ5/8y6bvHme7yta/Ua0emMe1xay9MIYVej/zM3knJwyshr3wDXFT4YtKeK1r0u2qs8M
QprWVE7pZA97qJnVD9rcJO9ISrI3LggrTciB0xZkskodLeVkYm3z1kIJnxUfWsLd22ZBDpiC0Uzi
2daQoKvWbaB05d1QwfCORXEcXKixXp/rFYMrR+PczqnGpKnoibpvdv9XYxs3nLXhWdbWh4smqnrU
zAE59tSpqCqs/UF8SXCHuv6jV+rpoUnz+esWPNtk6md6IpS1kTLo+hkhJtWDOGQMc5OoLQQbi+Y3
ACvWDoBn11choA3Bn3Y+DDOgWgjQAJtLbXU3JbG7mxwy3/REMOXYXUqVTFdVdLzmzAdKK+Dzo1mV
u+s9XxtW6dLbOUhwSJev8/o+T2Kvyk4a+XX925ezxWBapT3ZcrDLAKnFTxcQ5+LpLHxbb7wMhr7k
zR7lSdzjDt62I6pZhqklO3vON3zPK4bNlnasAVi0a3OVnrSmf6Bx4o1m7/0PZ1e2I6euRb8ICQMG
+xWogaK6q+d09wvqJCfMmHn6+rsqT32dopBKkY50EqmMhz14e+210jjfTsmhKYeV074wivxk1pQp
XoerKjrkNdTlM5U/aJFmbUNqnMBJW9oQ5Pq8vpgLGyU/kiWAkCcFFyFazo14H1R5tbWm8r9E18qV
o7BgufJbmAnBoHpiY3Qw+I9ygGKrle1v+3bJdmsScuh4s8DThfZltnW2DZFhm0HTrGzD0uKc//6b
cxDgl1DEqAbeMBiTEysxPZWk7p6CIItuXJ3zqn0bwupZPHMBD1HW+w68BWpRrXz80rpLJtgNVTvy
NlXA4416e83H2C3zoVv57nOF6p83DEJl+fZAJ/XQDfjuSQXTV9kG72jX/uqG6OcstAc0pRJ7UqjN
K7a7vtkLwd6UjH7sjEIEioJO3mRsvJ6QdzPJnhted4BOr5HQLG24ZN1zQVsaWnrgRRlk/oqnFB21
Yljrp1hIwORHsSSOKS1KI/DaOrmP9PpXmrUnMPS/dCqUB2L9LTNvq85Q+YnMVJISJV1MRNPNu5EG
EBvLVwLHwrmSX8em2Yz1EpxvniqyxwK0kaBWXzlUSz8tGTREhJtcoOXkoEfIz3U0sM4dX+vRXDix
8pOXwpVSRKSOD1rK82cUjRPqoGBpWhtRgp+G4w7X25AArd/H2eJew4vpxhxMBmXG0GTXlHoCtTpX
bWrGYK33p2kNS7hgGTIQM8snNBO3mFg7g+I+3VI1cywTegfsph4CQmXsZRw0/YS9iQ9G2qZ2Pu6r
CYIQ0LhccVULZvcP0LKscnQoxhDHjtHcOtcukMSPPOYrr4JLCyRZNTysJuqzVUOhwQbIxq7VT5Y9
Ku3LTa5JBlha4MrGVRN2naaJsOtIDewE7jxj5Qt6LcltxiEjLGvw808D2KU8Mih7NaHbrjTebpvA
OQ35FoTQWVnxsIE6Kykrd273rKnvcTEESnuNgHJhC2QZHJM3rIprpBlp/oemJ4XQBwD7O0oers9g
IWGSQYK6IIoxE6RlNCt8UoT/occY1lx1e1JUP4DGWcMGLPhwWfsmE6Sn6E+EY4UsR4b8crbuuF67
E2B8dHgqkpsaswmVtW/QbkEma2TMM8ZTkNVO0bQ2E2uXtgWLk8Wnaci4OYHkx7NI/5ZY0BAZUvJC
m7X9XvDksszNYImKB1MdeEWq71mquUJpnq9v9dKnS9Zc9bQnaHEOAOY3bEif2Q2fbKtau2gu/Lws
vxFleSC0iike9Am/aIfSSJWjJ4Xk8HzXJ7BgC7L4RjfrpqmoCKAIyXUs7JC/jW0GLeibyEwJlRUz
UEVAq6mBGzmgdy85qKTGfo1CYenbz3//zVOkJI8QFpERQzrY1ZMXnhrOCNVDPXu6vjhLy3/++28D
GJCwSSo8xiAFiPptDacEoh8wQJQDWGKuD7E0h/OZ/TZET9IRGAf4IsaeweLDFXNXmM96cGMWI/P5
pCSeY+h8M2/Q2iNExR01GFaqFQtuTmblGa1SmFMBN2fmpvEOzaPGmaboTxl2AMQK0jznVRGtLNOC
CetSwp0kKRn6qccb4iCGTa7k6cYY6Rqz99ImSFY8JqbIjLYDrl4N0YuoN7m6VUuATstRJHdZy9fa
QxcGkgl6YpMbDDCdEF1Id6R9ZPFDgyY59f36Wfob4y/cg2RanhnAWZNC6Pvw/n7ylM3pLn4ydsbO
H+zAAfbfUR3NEbYfOL+pLWzFNpxmh+cnR3eRQKF3pXEblxzoYX4TnrWrjiDohRS28wzyLLuzf698
JU72Px8J05dO/DSlepOMwOdXVieeEwWY4k41Ove2X5cumuk064XWWaOvIByOaL0t5xubh+UwhfBX
ocvDHP3JeCwFhGnLQ3uTG8CiSOe7SSla/jUy+my+y9PfqX5v1B9lckudCL8une95UAWolDLuR/T3
hOJUDVndPEjtPm9xX327vvIX3YHG5VgV9m0fcT6N/txnm1xTbMaOlKMWZdT2GP13fZCLBoRBzpnQ
N3eZoXwcljE6e6yO2Jz/AkXlUTN+xZa6MoulAaTss29UOiUzzg8BdHacae5UZXOs0/K3qrKb0inM
4jz4t1lMQ9UYIFwa/aD8VfTdkUcjMt10e32NLkYt/LoUtYY+hARiS0c/63so6/VuhHa0NWmAv+is
C+YrE9H1UV+UYWmMZ22WP0hrhztx17j9hv9pXkAL9yxWbvZ/WYUuDSRbcpdEDHiw0Y+8FvJxm/lo
bU2ncAt3tMnOugtO9JD/ZttqW+xuKidg6bT/35hKm/QKNXFMDkqP28YEq6xa0Nfr+7K4dJKRZxDp
UZUQM6pqe97qbrI1PdUD7dCxtoF4c5hzfaCLwRKzkMw9jwJ6xl6Mfkw0tzTeebNGU7LUlSwHsH4S
OhubYfQbrif3aVPyB1KgtSbTk8CbO2qmzhjr6Rb8ycZdVpmZy8aAeCSa1OcSr/g7Vrf8mPZVvOe8
Mn7wtBy8XA2Ko0j6Myk5afDqEOn3ZTLELvqveWuXsdWuEQQsSAtxOUSCOTEs5hlrQ+3CY4/je/CY
35sHthM2JAKdCDw1J+seEDdHddOPtrHNrXJoXkpnTUT3r0u/cK5lRDKoiLWzrODop3brwjgdxX7P
vBwB+fSyefJi+2e2LU6jvTt+fE0ucXA4VPvr4dyQee5OSdAiEm8Vl23WmmcX/IWMUzahAMqGuhl9
1dhGvWbz/pVoa48HSw03MrtcnnYKa0xMV9k3m9FVbLoHT6CtOP+1tgXP0W4Y2l1SFywcMAB1JeIt
rrKUZahFNymKAVsbnHnbbdDYfaRno8OfaTM5gzPhT+K1rrC5bdnNhiLHgeCl3djEztCoLJxy3x66
X/wzuTd/Bdymk02daBOsGOlfrO6lcyD5N4gV1qMm8IU1TgE5hn6xFRC3qjfQ3NjEx3BXbky0ArUY
M3TRynbdNyxttuThAByurHjssB2wLBGWLho/TbLi4RYcjwx57juDgYEYe90ZW7D9Zf3P6x+91Af7
dw2/Bcwk6DRlTvHD/a/wzcKOnQ+S7nb3eCXafVZ2bIcbUAo4nTv+0Q/nnToMR3B93zUr94+//uHC
bsncd6wGe3jA8AUUYwc7bZPuIzRKh5t2HxyDo+VUbr3hd+oWLXGbZKO4wYZtdK/ddk7+Y81S/153
Ln2FlP4MVlVYCO841Y/TZtiVJ6gRH2eXwItkOD29D7rIJ83TvHJf2F+lUzjRob0Tp/LQnLQ9NIse
6EqevRQJZCa9qurHpFGwIFbljnBg4ZOFkHZuaWv3JeRRbf6pfAadHd0TZ7K52/jKS7VfG/5vRL60
ElIKVfcQeBXF+US4hvPe2YMdu4HDdtHv5CHcA6M83es+IuBrsAXR8rH/Mra5K7YgKMPukA30R2zF
XduXy/gajctcfCMEflkcnXOV2FZO7UsJBd4f5oP1GiJBOjan4r/m51p1cSmNkLH5Cp85auAYbD5Z
z8WD8jO/Q0/cZtrSg3bELq+ggpcSsL/jfzM6RPAhM8n5sB3KY/FQ3Q87sbOesKDP1m4GtQF1VBvU
JDvqTbvrhr7gQGRdKAhG93yosatDRBxRM4eE2Yq/XXB8/2hCzZVAIwlWrey43TY7NkXOmdzo+ocv
5RV/efS/LRYAzYVqnoNovS2Ejd/WHqlX7cP7fK/71Wvlar8yujVOzZZv2p/pnWEXCOXFXfSf/rHy
CWcXfsEkZPy+WeAS2ZxDXr+FcohXemwX7rtd5qYH9HTtUqdxB3fE4e88BidV7oa1VH1h22QAObS5
Z4gQaEhsM1t5Lx+Gu/RV86ZT6kGs4QM9F8/9Wj6xdPpl8r8u6ANaC330TShD9i/qXfJsIodm72wv
Tnivjm47ijL3H9PQxwdkx+iHdHKTRHf1Zk1E6jISB89s5zP67bAMU6JMLMJvR8dxa+7oe7rX9ygB
HmNP3VZe51EnPfEVT71w8GVweVN3gFyFWDAenCz2oaheUP24fuQWJyLlMCNrWBmNM1LHx/wJnafB
n+zDeNU+KsiC20YMbUg7HmwG0ntvrRF1aTpSAoP2ZaYrOYas6tmZYj/guUvzFVz20kGWbmggABwG
xUANQzEzOyl28yqF+dIvS3eyhoAvABAr+IfG2CjRTwicrpRhz7H/X7NncidKNQKZee4t9/ue2kCP
w/n8UpPXcvxlFFj7tS6OhXDA5KaUqZmiMtLUc0ZtHLRNhr55yLE+lX69EcfcS/bxNrmzPGh3bYLN
9fN1edGYjPifxwBTq+DRmvklLV7BnLQSDC5XefC89P8GSKK5UfQQu4Hijh2ovRMag9MGujui5Hn9
2y8jgzUmUwGqZqi05tmB1O78Hn+F99oh3hdb4iv31ka5E174ED3V98UhWLnzLO7QeRm/uRXQ9EHS
tIalB591bPPYxiPaj/xRvAYfYefi+riptpO5C3ztGP7q9vrKi/ZCds7kBgAL2tK9GWKmeI63aXAa
t60L6VlPd88JcuqAS9ON7ss/qZd75Rc/FE8aGIXOmcOas77sFJjcIpDPrChMgf1s2uG9ZtsBUqKN
1rvXt/JvbeuSiUluQY+AKU1LTLDaVBtqq7iyN7vhrsF1sXY/XyKk3tmW/hS79I65hY8iuoNrul3/
B9U1v9jgvxv+kN2t9UsvzVbyJazv53omHYrF2hjbGgVHPStUp+ytlQrigt3JDQXzkOhgDYWPra3Y
7sdjlP53fSUXbg0gG/z/I5oJakLTB0cUHPAb5QSqYL/cjh7fJqdxb7olrlDkMOF0FHeQTjqZ+xou
5frYC6smtxk0TQtKvAGbOLYEeqxfMdXsiq+s2NKPSw4lbefJrAd4KlRfN+FZOmDeK5Rurn/6wv2C
yV0G8aCFiZjx7fqJvtcvxpt6lz3XfrBt3+Lf1tsU2WQli+SXo4mMyw+NmUdpipEsHrvqmDpthCeg
4AcbHvX4jwXSwZn0a9H2fGAv2JUMzLdyLRg0FafhXXM+iZ24L593qY0L/t3P+LD9KextbD9FLipF
mT06fGei2KvafyIUxBL7j//2mDlv11d46cRLWUU/jGnZdwhumar/oWa10U2y8tMLFTD2D/WfQjNQ
LuK3xUb80TNnFHYc2tNr+Ww98c/ivvGqbQKSNfo4HvoNdUw/uSmHZUxyFJPKoqKqsJm0FOCL7Wwx
zCs+cSnYyFD+IEhMSma43OAVD4ub7i4+JCfACCDtgTplv1F26lFzC1wOM1DePF3fpgUzk+H9RWrN
iVogPxvUO8N4yaOvia9UeP7e1S8cRhnUX4IMUcnQtY/rk3Lqj9SPH/NXdhwP1QP25xCfLLdaGWvh
tMmEW2UYVhY1sHbd2EFEabJb6+H6AlmXLUrG+Od8UEf9bL5zArHxwiYRZLAHuqFsdkZjJeO8TKqh
MRmunyVlX1cWRhlP+mk6lB63wXaG+pt6qjfBr+tTWfBEMsGWljeQpx2x1yoJjn17r1UovakQS2wj
KMiClXCi+zzOVxZuaUskB9AgNJiQ6Tqbykupf1VrLTtLs5BSh7xXp4lo5xtS0jp0uk8gqjQN1M2b
5yxqHLMHG5+2cqwW90Wyd33A62UfjEgMMs2OC68WldOceWINVLhjVEWJsDXj1YrMY1U9dOkafmLB
LOUOgUElidln8HBd8BCY94l4C9lKS8A5gF6wSrkloGAK0biFfam7+bUMMnewrMM05I+Nkt229XJP
wKRPGXAeLXgbkn52W61onijR1w7Wwh2ZyfRY6ZwF+azklkd0HdC23OiiXU87HYpJxPQUkPpurazI
dqPIyodJMbodcACNkzSc7Ufrv0qDYq9eiKq0J9qPbNMzdlMbsgZsCBb924WhDjou6tKwPKEMdlJ9
8Ll3+fzIeWnr8Zpc4dLhOFvct0HALVCEfc6ZV/eDfopmzTzpiQl4QCLWfPfSEFIZwuQsbdGDzNGD
E9RfQxL3u9yIw5Ouq8ZKKF0aQvIPxJwbUUKSyctQEbWDObwTav07nNf0hv6GmUsHXXIUAQPWoCea
5ela2PkamACgadcm7myKySZDzH7HBIIjzBjZjndJ8KKJdthnPdP3eiggHpvW5bktPmmop4Hce9MY
QXOaFZ04rWJE+F+SblXQiW7DiaAWGJXNW66p4oVEonjWRjNC5E6yfTzP/FHT0tltDKvcZGZYe1pI
Wjdu6nlrNYDAx0kRb0AMeuadsZIjSNKAJRk7EM3ZWhqPXq/zeEb7Y4UXJjU8NGOpHs6M4F4ep+oP
Uovxt6ml4qeV5prpdGoEeRwNvMheZYjGM4CnfBu7Vn/JJ0g35yql5bY1VTzNhYlmOdmACkpdDCDn
q+rYszQgtvDmNKjbtO4rQM+SVEPGwdrebfKO3DVFTiEF31rlbjZyPOGFYWcXUcVdMXJoahFQYx8n
S7SPEBVsT3M+oLY9qvX79TC2cHBkPHbGs6SgUc28UDW9rAbNYD/eVTrZXv/5hYAvA7Gz2QyrCg26
Hh/1mdljPcx3fWqmNl7b001hAg3kiqGIvOvDLYRJGblSTmiKSNuq9QvanwUU+gS6vMZKAWNhqWTg
CmiALDQpapVPlRclvyfTS2auXDUWftqUImMOLVOza4CUbhToyGezcWwjC32hTXjbNsvtNI16VnXX
qOWNSpw7mUhGu8q00KmrQnWvr/3CHOQ2GuCirXjOQsXT88QZYTNDfEzIGsvCwkGSO2l0DlxCrAvm
dUn3gmNDHCUw91y3PqeSKS41xcv1aSwcIXqO9N/iQQEWB9y2OPfMInsogTfIsnElki/l8HJbTa/Q
wiCZwb0CGE6PVHrvQLc7au1BtAgHgansUstymd7YvMgDuy4ysUchPtRBkI+0HFpLA9QAp6aN/Z7B
G1yf8kISI7fcFELT+2ZULEyZ7KZsZ5g1BA4puGJX3uqW1lQKgE0rko5naBRK2/JBqIpDxLSSVC79
tBT4ekujcUNG5gXULHdjWGp2FGTmyq8vrYwU9TRroGpoZbBL4H+cBN2y9sAAylGbU1jh9fj6+i/N
QbJ+9IQVQR9zy0sb8ylk015FH93Kby/MQCa0bkUIrIkCagXEHXZnqoS9UVb19zUYBp6sWV272S1Y
v9y0oos2BgKCWV5pztuaBLY2dvuxvS3NlltW2kZX+tzKFa9C5HWm3KxeelPX0bHXJh+9qqxVJJZm
cd6hb8avBtoMIlysFpnIj4KylziND1bc/7m+0UubIdmBHsx5zGaVeeoIQMh4nEnosuqQjithZOn3
JWOoUyNJAJwNPG5A7XSgmeHUYXBXpfX9nJcrgyytkWQTlhFEAjK8gScm0xMZKWyDFVAkrdbaZZdm
IZlDkgZzqlG4+jR9TsLeKcihyYFYoCtueCGUyEjgUh1IymvgZ8GHwRzWo/FJL5q7tkXfdaDD8jJr
vM36/sED94EVD81I/JK+jXFpDxSvHlVuJ2tNDgubIbeviHk2Mm2sW58EbCMKZOVaG53Ssf9x/cQu
VcRlPC1aAoY2rAriVyJR9r1miLdM8Hzf9ozvLd1Kn9OaZFuTKdOfycirk0YmCGhYc4zqztBGDwFO
/COPSrNxRFCwoz4UHbQz+8Yuy2h4ECafOifk54RBBacM3/aQi/bacqBrTOIMxnvh6iL3mCgk4e3M
yslPA7SxdnnjQippX+tlb5O8eoQK2fsQriq7nM3g0miSDaoKL7LAaIjfi86CnEpQvOD+lw5uZ5St
y6IeIptT15aAYCUKUGJZMox2q1udMwz6mh/7W4W69BWSkbZZDTIMo5j9wBomSMcYZgVhkwA3atcI
YqQWE9PTn1xkSDeHShWfdJj6PWSWwAZRlfpOq0NcUjIUBNAqY9jzWNQvhTX3tqkrqZO2HbsfRjP+
AoFU9pmRNjtB3r396ud8socwCk5BNY3Po2WoG5OWeu1UDREabmE6kp0Z3H0UhBMPANOUD6BR57Wd
QNF6B/k/ArnpYnrrWTs/qLxJXZOKZqOq4ANzOet0t56U7jEZau5qZantQjU0fkwA7NqWWoz7rm7o
DqW5al+PSgNLHjRXbWnuFpXevk55nnU2TabpyCHYd8Cz6LwdFBWAtLBIdwQtFI5mTAUaAzLjEVeX
djPpph456LiBDAgePiLNAelhLNxcgJXVttK+Ocx9MfhRXebCNguNErsY+3qlyriQGshY6S6Nmz7u
+9Y3x3lyK65RF4JtbKVSuuA9ZLh0iDfzIAY1ml/n4S8obxySM+FQimNwm/+T4cy811gZ4urtV+QD
7I2wtzsRfIXFWs/LgiuXwcr6aDRzaZqVDwpNxQU4a2viJu2osXVILP0DXOYv1/3gwj7IIORmDo0G
cvbM4ymeFCL1sxPBiotdmsN5c77lHDnV26hoBfGLEFWNNhNumJdebPSnqcUltuPJ9rY5SMlNLPSs
V85l8XDUXhNdvOZR5V7/6aWDJCU24wACM9ajsgu3gpoQyQioLiGLmNV07dF3ISuQQVxjFLQ04x3x
M5o/gi1bseNOfeur8lGx2Nf1aVyuhmsyaHTKpgrMuFnnE0ZNWx95f+JhMm9mQ0UPWmnsorKrN1qo
cbetx7frg14+Wtrfwuy3/a/0ytQGZpT+UJLPJg9/k9i4aVs0GfeJn4Ug4KxqvtaJn6oWjo+8FPmD
2U1id9vHS2fKCjqrzOJI8yMONE+nWKdJn1+u//Zlw9BkgGeB57taBTmKPyi9YxoJdIMaxKNhRJXd
rE/4l5WE8PLp1WRYJ4iE9TDHYP5ISOyaJgejtJlD0j5sypWdOK/Hv/FYk+GdLRjDGTGVwW9p/GpN
wbYOxhuXSUqX+RS3AZ460RRU/J7Hyk7HDzDxgDz+LqRrookLKyRjN0Hi3EEfQiW+pdPWNQkEH/sm
r7w2BqTy+m5ftm9Ntm9LiY2JlxgiUkxrzyDeIlz0GYs9EcV04KJZFVlZmsz5vH0zOBC3owTBcsPP
x8B6G6wu3CFhA1S9oOGP65P5i6u9sN8yPJNqedlmE5x6PKihhweo1skjo/+RguJ5V/GSO+pYa15a
G6E3plHuzEqTf1wffGklz/P+Nj9E9LgD/d7sJwr/A9CtPzc0szMSPcWCrNRCF2xTRm0mJAbDfh0T
HzJK5q4WwbRp6jZy+2ECet2K6h+EKWtdlQsPh4Bc/P+MQhXyWxX6sSCuPNBnarblYSZT+ATmtOZA
wQb+SmrzY+J17PN+UgswSFo5BPxSbj1muK2upTNLJ0fK7VmWhkoys3MFuHdVjrJjVDiQcrq+b0tr
KuXseCPK64r0iHD6HwXiy/0MAeMWYprml74qTroQ4lTJW2RJq6adHqCBtEgeeAWKlHDWHE2jO6oZ
m7xG9S/uP0aQC9+UYxIZ/5mYzVSFNeI2g1faJAUL7B7UaZBl7robhzhf/L4d+HzIWc5pP/sonSXF
Yx88zOHzLXtC/oF4Fh215lIB6qIDY346bMe6cbVWfDVmsakoRDivj3PZZsk/iE86MiPrYtVvigNU
fFHiHXfqVOC28359gMtHl8hwT1PVJpzdUPXbSHlWgwgqPNlHk5krZ3cB905kIucwbQ2FzXPpd31M
XWvupr2eW6ZTt9BwzdWsdNQwT3291/SjAjb0ECGWJvc0NQmK3U0pdlUSrSFAliYr+YthGow5Mknq
W2l7Vh8EXio53z5FeVPMJTKgs5u03FRMNfWTrHdQ6dwIo9k2mvnW5cX9oDRrpHqX0wYikz+DLDwL
CxrA4fSFX3R65rbJeBP5s0a45AqGvhOMKsHsl2XoNAX4Fspm32G7hFauhImF75eRmjwNuQXO09lv
stTtGOJDspaSXPaWuJr/v9FXmoG8Hw+2/tB1G5oQu+1fEXU34GWGnvPKsV44SDIo06gUsxD6NPv1
VDmDvg0S1dbXTulCWCMy8XOsV2ljVE3tkzmsDx0YiyInqmolBO4m5r7STfGW6y3g2DHNdsVsUJRA
BAooraU43UxvuybgbvP/S6l3FQRbi0j1RfnGgQCsyU4xyYpnW1rC89H45pxVQ0kiQClwBFLNTqBh
Q4wXuvZytXQIJEMf02wOwXaLLx/SeUNLkNKOXQ4G6YLWTjdy6xCZI3Gvu9AFHy0Xc1EgE0aZR5Bt
tYzMHsCsahd1J+w2Uh0zmdaYmhdsRi7p8jhOIYkXmIeZQ/446IwINYDb3rCJTANdJ0nWxgNFqCQp
8rSP1qS4pK/JFy7ttZTBNAwqKQZDcpF02galpF3XaV4+tisb8Jc49t+smsiA0TZMy4m2JqptFlX+
A2I0yByjRi7qhDoy0MoYpk8KlSxwI8wk3kYsZ4arGWHkN/rYpbbeQdvVpm1EtwMJukPZQoEK5O6x
7ljgDTsZ+VlYJlGKzmFDabjK2HdnifWmuatwy3XbKBOeZpndfopTc5tbBjlGVTd9ddocvAfNMD9b
RQnsEBeq32fIckJl4PsoYczGXoxQpmv4+RVXTD+KIjNA+1kZ+7kCJhXvM1XspLHVvfQzrzbm0Gk/
RcGS56Ysy8OkiPKpa9vZqcY58nS9GxkIvfraCzNqbfpiZne9lcyuZnJlTyyFWraZZ/wgSigSdira
nDIl67bDSBM0k0epvitipdg1IoJDqYOoPJTpqH/NaWeFLkSn0m6X8H4NSr1gOjIal41FWIqpnf25
A8w3tVTTiVPQkc1pkjgQdH+8bqELpiPjb+uJ1NAWR39mY8agS+ijyc7y/qY3SCIDcPOowxPImbck
7eGW888p+g25+D2na5zzS19/XrxvnhIXtERUBJlyh/ocCK5RGgfXx22RWMbERjqooYc5on6b9uom
q7TSKZV0TYJm6dMlP5yATis1UHzwaVCDx0BV36NxXMH0LDxBEVkdwFT1sMwacIIHsYXSTAyo5QMh
+fxGDHCD27ScFaeocvaY6RbdmGoz7lWW4IXH4HNsV7UFfFUPjpYxTnS03YygURjq4tQqM3OgNcP2
PRXaHeuTAaSXXHNjTo3GjoNiTYNxIUrJHNyTSWezzszOz5qwsnth/gBg7ThnWW9bFnrfw2iNcm7B
AcuM2xalFABrrfNVjgnj3es+5Qz492FcccELA8hQ2qjjg1KNE+hgQoBRU6IPUMQIzI+EtAjt1614
YQwZxMWUUgtxxQ8Oc4fHqfYNlN47Xk23XRZlFJcoWZyAYIIdagTWmET7Sj3OoXnj+khZqcJpMyhD
1PtK+WLojVuPXyDGXlmYBS8qI4FDoQkBlGpwAEWLM9LQDul9j/K0pqzlHgtLL4OBuRYUgOm1KRgy
ejtu0ScXPA1qvr9pY2U8L9AmQ9ZPAzsYiIy0PirZvTr8uu23z57pm/MUg05ywVAFpWW/zag+uaYh
IHdtWCsfv7T4kotLCSTOFehK++oApZw5PYRZ4Kh5sqfD7rYpaP8/hTCvgwadOPD/wycp3xXjACtY
OTpLGytlZqSNIwuOFLUlS+whNzLYVtZuqkFdu6kuLY90mWwhFDWxjBi+ZbFuF7ek2eJuXGzrsAxs
3lnxClZtYSIykBGP2QkyngHP68WHpf6i6mGa19LXBT8tIxgrZFWoZiJLyePoEyo1PrhBvapCDRGF
mUjcpPeAR5nz8N+OqokrcRWX8+wTrYm8ipPwRwdk6S7Pi3aNCevsby5kyjKKcR6IMMsGFyPElv04
dz6KWJo9dwOxFa3Zs0r5VLpxZU8Wqt0gvf7/GTUaSWKTkcpXFQJAJsIwt00FDGkbwpvqFPV555A+
ap0QvT5GxtMN7ca16Lpw8mSEiqbGI0mRYh9UQw2eTBbOh8oK9GPbVOqeJUOw4trPnuTCkmqSh+kz
q6zUCVVGBWVgGxDpnyk0CW8y/b+pz7cjgQNtxrUazb4hyK4t4nOXfHrOd9YeyhcWiUofX01FHuoK
bmZivkvb3wrgN+p0nwb1yuIs/b7kHXUxBIGeGIAJ9f2n2ef5fZlnyoaOI/sVl3wtAi5Zv+QiwWVc
DfGIelhWZxCDLqbm0JcV9Q1Fu42Bisj86qKpugFtLsQX4necMLfSQjuK4831jV5aJ8lNFnFbhKrI
kX2AuT/orR9iCLdhoYMBZWrV25y9jOnH3a0oIIZmHWorsAdy6preFtZaerZgBzKkf85oZOL+zQ9J
3W+JET3yqfh5fXUuP04QGazaxY0RjTkSBBEZlUPqSNuLvOBOaPHHcPgfZ9e1G7euRb9IgCQWSa/S
dNljx3EcOy9EkuNQonovX3/X5MmXGY0A4zwcIDCoYdkse6/SOD/SKAJuOlPlLimq6nPBp0NXDWO0
2mJovVM6qLOtqtdYzA9mU3273amFKdexq51sZI5TfQ47vnHT6IuRlW8DFIP9NbGphaDQFWvzuknz
glt2iIz6tBlb6QG+1dYBbNKMz4W3DqHL0yr2Ulm5sO3pj9wo/nSVG0yOtzdzaNjeHqeFbujilvCj
M8eZOiQEIcbaZ6IxgzgdG6Bh5FpsL0yFLtPsOSP4uXYkTkWV+GLK/N6CEAIyh+2qrsbCHUIHbIEH
N3UWUAun3IKQCuzpTH4n5q9pX6Ao+fypkdJhW1PalHFn4xve3G6z3DzmMn3MhzU/woUu6KAtVyai
KNxqAicUGHEzHfiuqJP4CXSlJIBLWXUAXTD5frsvCxcVHcGVwDUaHJTBO0WlerJdEsScSF+U8yvv
Oy9QHfvTgvt0+2NLPbusiw/H7Dyq1Bg9Iw29OBeh40IIv+mMaWtGo6p92dvGtzSxrE8+lv+KcX34
XNaqNGGFwn0yJ1kAtdPz2NvfKCFPn+gOsqH2/3eHOYVrQKxJnChTwcRsa4Mk5r05Oe+wZLaDLHdX
trDrlQp8SXs+FIrmHpmbPqyhpgQUXwTBymJ+iYvqSXYcuV46v5WD9yXLyAn15HthjTNwhNbP2x29
ujXg89qpKeDPk/PI9U51qTata4Ax3GyHcQ5uN3/1RLMcvUSd2zmwGDFpQyHTJxLXP+K2WtvVltq+
rPsPa4BBUp3YVtSGtUv3ZCrvreFzkBn87ssy/9A2QFCmY+RpG6YFsLPNV/j/+OU0+TFfy7hfPZDx
BS1gkCyDOtgEeHkzps52VvNLZpKHOoJxnOUcY0+GEniyzMhXXhJXN2h877IAPvSIRZUbF1S1wBGa
1qa3ZufZRfV1hxvZm2U27fb2hF9fT45erO55182WYTRhByiZrQKVeYFdWJ9cTtpdGCkaAwAc2YaV
i6sEJMzj37d/9tJa0uK9soestZy4De2KvJXR9FKVa7D1qzsjBl4L8HLKhWR9DYXOVu2Yzc5d6T1Y
0WCjdu+pjeiGz6RR8CEtlFEGiJ3JLrGiarklcb7h8r+YPc3VmtHdwhLSS85GY7hlV0bgKE/Y3VUd
pOJRWpbf1V9vz8LfB98/D0HL0SvPdpLKkXSihWTwRcpQ7M3tRWuVHMZyM9zPId/Mwd1wV57bc3rI
v9jfkwe5W9OJvP7Wxte1oO9l1BbEu3wdeimpLxM/GbbGuIV4KEpbpe/8d7ubCzGiF6ehAMiZy/Ed
6p2rDtMEtu7mdtML61ivN4MoymfaGG04ynRTUGOr2uSTTV8++WEDQdmLVL3Cr54N80Woy7tnzar8
usoRRl6LEY91HQjhIANOlkUPg4rK0k8HMGJ8j9tZmLmkuy/ikR8HeAoEygAfHV5a/esATch+a7pd
/z02IRMh5tFe6e5C2OoF0SEvAbOT8Jwv+gQyLcAl52o+VyR5aQoW+SpjYn97zq4L6qD6dTkiPoxs
UnXCAG1KHBVt1HaIZ/pExtIufZe541YkefZFkoq+5iz9A9NfVGDBnZ/mR2KP6mCJBo5MXd9/70c7
f547vHWxEZhQF8+E8AW3xLfbv3PhxNILFMisQXLAjNsTCCTDuc1V9FgPEQ2cJI3uMqgTHwkFzdLv
q1E9CkrXNEYWZkIXAhm6ClSNyexObQbiWlW4W5QsjoqkUBwBzXd218BuCx/Sa5wYzdlxBD6UMuXD
/y1I6NmJbZ9XbySqV46wpY9c/v3DZE8p2OdWSuB57hSh6OEmApfK1Kdjvh0JM/2WRivirEtf0m4Y
FfQxo3kskMexwBWK3ewtypqn1mufajtxN/HM1jwNr9cRsYIvO92HTlm9FxVERDIUAuoAgZyrJtoO
YAP9KVAOhVonV/V/MD8X7RYVx+Qx66j1c4Jp/UOrrAqnFZg3kc9N1YPyODB68PDefihl1h/nXvXS
n6XhbVy3or877sy/XVsm+UYlOFFJP5LPcKktRy8ClaXJwSSz6hPAT8W5SSe2q+FSs70dPkvHi14B
6qSbVfB7rE7tpEDhc925Oydjm0A51xWVCBpKjEeV9F0M6xrP2TWkjRM/r/L6z+1fsHB+64VqaHbn
k9mw7gRhGvNrkcVkkzi1cXbrwTxkXdd+Jt2A1aDd0mJVWlHvdP3JZobxzJFGDDoPVLcoFcbKXrRw
zumFa+gy8g7si/okKxb9ZFmSBDJOxevtgVpqXTuORgK7Dt5V2AhmxnfQBfLORFZr4LSladDuaVk9
IU0vRAUAVRntq5nYXwdzgLaRPUJGk4z926d6odcEAThmHFe26kSkUQem5w1BI+3HzzWu3QYclkao
OLYydAcnADF64xjvt1u2/mbXrtwCubZ+JMRmB8XQdvgDDhnMZxAX/Q/aDfBuYP79/eZH7O8q//41
DDf3O/z3cDzujrv7zeb+/vnhKQukf3zyf+/37/un9+N777+327vH/fHo74/PR//4fuf6wXaf+tvz
6bTdbr8dDvjf2+lrcDjtz6cA7Ww24SHA32yDU3AI7ze73evmy+XPgmDzutkcNq8HQMdWwmVxY9Ae
H44jBzIO2HcISmQ/YubRL6KEWXLukhgHfc4frLh0t4aTggCpsiqoTVI93x7thaXOtaVOJimiuDKd
Yz04ey6bIJnilSWydKvTpVemYWZRo7hznJA3HWPDb1NYhva/Ek4CgVwXNZ6GuH+s8EzEx20n/mYy
vrW42tzu2+X0ubKO9IImAawTpAkYD5qTSSHPMlmvpWVkoGOK5PftTywMn17XNPHeAgjPcY5mEwPc
+8KStU30L4Tl2q/XLgqGGcvKrml9otwswdpJfiTeGMFTNyJQezKVZb13I43kwaBJsUn60nzu6JQ+
FyLmf0bH6fdOXlg5NJuSxoTKklBBNlXWZmTzNq6TDW6Lw2EYKblYmiV3lWnUP2sQI1AgmwugewyG
IoFPHZgBBLSDPBVeq7E/eM2wn+cMIv0Og/Rf3OS5H41D/IDqbuGz2coPcx8lI6zGHLEvMsN7vxiL
B6miyGdDBiWhfilbI/WjCL+C1F4Vul7u7SdC4aDZuZ3Ig9mmHBTjIcpl4NBhCK2qTrax3eEvFLe7
B1s0YmOAELflmeRnUxb9sxsxshFAxeNFldUBKVj6CkxH/sAb3gdQz4IUVjM3g98bpvyWCYUMBWmh
/DzWBKJrbX3HDWetULSwMHTLOAD8UquxzBoQpDaHb4mZ0u2cJ8lauW6hfb0KHcdjZCOvW59UVMeP
QskkiPNqzTZu4YjSq84cZmjRgAk8MvI0uk/zPAeucaJqzRd8IesJycv/vzACKWmB1Vqy4+hV524w
9o5MoQTjQRUPNSk3D4yiBhGcPMqawCUosTZTtua4tzR0+vHC3ZnyFEk2ZGZ8UT808uX2ZrBw4db9
qSfTGmhml/UpKY1mr4g3HQrFqwfHae1zX5kpXAOZt3KdXJoibePOSDQnbZFkp9JO63ACfvI+GagX
UjNpc6Dy6mlzu1cLu6ieoI5qQlgT9UAglOZ7IdW+tVgCQYm15931jgDL8P9LwRnHSCokc0+A8m2L
jJANT+OzVTtn3lbl7nYnrn/EYdqdi5iAe+LhAA0da1P1v+YGspjdufh1u/W/XNMre7VeFh7jpC9a
XiUn5sHR0hcjsGoHq4oy6DsonEDg6rQGnDY5gQI15IYZ8VUsIRBhtx0FXDjpWHD7pyysQb2ELNuh
h+IKT0+qd4udgfror7HrIQVI+Fhv5dxn4Wy1n8JVWY5eVWbQ/mg9B/sE+PsXSNWdGRGQxtnKg+y6
gibav0znh3dlPyXmnJcQ6BwLZ8KBYJeDDKZorL/jzjTeMRnbR8Lt9snKRgjfuzC4D2VGJwh6Oi3k
53MxbLJ8NDa0MCAtSPsxkIBrrPy8hUWll5+dy0kb5TAD9UTlHGYhrBPcguf7ciYNEEGNt6bvvzSp
2m4px1SmhLP0NMY2pDAgfVOdjDHJjpw7ycaKcE0sh2mNcLawP+qW36PZZyxOeX3Kp2Q8CKto9p1T
rIH9rrZuu7Z22W0LM87hsokkq+s6/ykI6zylabWma7rUuraZlBmoY4ZsxzCDty5xsq0l1oDYV/dB
/HBtC0FB0CIQU7bCKfMeSB8/Smd65L1cyd4vNP83OfhhqWceZLjyqa7DsrGCJPlBIefiRStX8asr
1Xb/OlV8aLyFXGNS5zUJRX5WzdvF4Nh0fqu16slS89pVFfphc5PPTRs6tDX8aar3uWWMyJsZkO70
+M/bW9vC3OpqDjCYHcAXA4h/EM4uTd1dTNc0WJc6cJmUD+NDeAIp1BmLUpDKRhm0t7eVBwA28xL3
kNJ67Ri6GsiYh0vXPnynJiL2htm7IKCivUy6ajvQMvXdBpKlc1KCv1Kt6V4udUm75dS2lVg0Adgq
JRl5T6IBqrIldGO9LjX3tFfN5nOzosVzkXvUkQClhiVt77koD7Nrv9xueikktGAuSOUatYOIU6Qr
Dok1s2MJobd7TwzeynG5NEp6UNeJkNYMYPDgmjsDPAtfjuPvplHPdgVFwtv9WFi4usTD2ERYW5ln
hqKezDNLTXoA4Odz+heubot1qSL3ncq7sKy4ODVIwW9jItfMKpd++2XgPqzYoR1Klw4d/OkBS6so
u+uiNXuqhWDQvbCKtFLpUEGwarShWObUB5k7QdKhJE1h12mtZMEXZvgfOYUWAtR9jSuya6l3MzXi
o1GMX0bhEb+NC2NliheWqi6jADEpkcMnEuuoineW5DnwT/O4YYqu2S9fUA3/XDHtfxApJCWQSBaQ
bAFCye+Sx0p8tVNyRK41UKWDq47xmVsNPqRFHUxy4zlPiRmS9rVoOkhKn2f2xqR3vB0NSx3RQi6C
cBFEDZkJyXgbXAVlVJuutQ5Mund97cJ81euHwJ0/Z+z8DwJFtUaR8sGrw8JSd9TivpPLL7d7cn3S
Hd0Xq5tBiqwSAObbEVzH7kzBH0/HleztUuPamcryobHAGLFCOdwZNN54ZgZKU7Wy7y21roV17g4j
EALMCmdnPuAZ+RVCtShqup9zxfkHbdJPU4aNwrZC2kICY6q+tkm07yDMfnvkr+9K/6BMioioySy6
NmxF9dYx+6kv4Al3u+3r25Kje1rJvJ3536wU6Ex+6b1B7u/gRF/zZgqMau2ZtjT+2qnJKY8yeMED
jWM4zzmUGnyrVF/Bv/VWNqSlEdKiGDQ7s0uqZgrjLnsgXrYvS/bz9gAtNa0FcKbcKc1kDZ5Im72M
Qt3ZUboigLrQtI4wMdVEjJrhOE6V4Zs88Xm9Bky6fg78Ay0p+0iUTjO1YRwXoGoA606OdE6HQwUX
iK1LE2/lwFmYWh1F4jp24ykszzDjeR50EcrzCgwnPPvNteTi0ie06AXpcXRnSL2ECRytYwtytEHj
FJvb03s9N2c7OoYEcqeVGgl0SbMa8qFGvnGbdAAhrvsuRnKYFP1DjDJw2n5rtfMvB9sqajVPn/z4
ZWV8uG80hnIbkN1x+pRdFAA61Wd+JUxsTg48s301URO8AcyYhww41gf3vM0IHcydKPL+0WOiebn9
S5aWonZ/FqP0YnXB5wmwuHNC7yCI/inCsKMrBfSkNDsXF/RwAH4BgMvSfIRyqP3J1rXIL/ICipsd
YGDUeWX9iz293x6QpUWnhX2J2oLjlWiXO+Wda5mHUZUhfvf2dvPXrwX/gGBkgoy/mHDtm/irPZl+
Bd3RXKqdaVcby0sgura//aGFfugoj1Lxocyq0Qwn233sMkKB9UJBhYxFvHKCLGw1Op3dSmwvjUjW
gjDJ3cCozRJcvU5tWDrAExzovM/tNLqZlAvel+QDLBmUS36MduqbJHuJ0pV1tNSLy/h9iER4SuJw
BSggbAQ1A8GE8bXgBI7iTqz2YNbJldFamg8t4gueMs+rEGhEzTXwL3FnbGaUpJAPTsyVm9rCma4j
EkxuwqJvxtqFEgDKC0jEd99IAz3d6nfhfe4h5uiYBGdum4u3SoubJpDCykzevNZbU1pe6oEW1V6S
0bTuGhLSKflplurEPbi9J+NOSmc3weLgc8GhBXlvzgmNhIcsqqj+8Lmo/UJO9wYygSv3kgU1K0dH
kWUpiGtzk5KwV1X3TmlebzzUxbbInop9VZHmmFXU2XjSEM8CqXIIWqfmT3giOS84GrLQ8zyyu93Z
hS1eB5bxhBYxxZ4Dedj6WwuvBn921rwuFla1jiXyopoDCtWTMDFs5sesfpsLeCLzuljJFy79+EvY
fghPjxcpaQAcCPMZgKFo7r9PZvvn9sAsLDYdOcISJ82IWbKws9/Kkm9LyTbEPGZsPqXZy+1vLA2Q
FvbQdzPzLOvt0JBPieMGtsr8jqwMzmUQ/n0sOzqCxKzggmGxFsuYuw9OljzJ3PvJPfN55mpljJZ+
v3aDN4rWNQsmSFgACxtQO4sfYIhd+yIa5pVda6kXWsxH3ClYNnEaCmxVNRTNp7IP2nIM4jVr56VO
aOHuejTqqLBoSEsgA2y7tO+7VMgtM+Lxc4eUDsKI5MQa8PlpWEmBIJc+ykUBbz/Z+uU28TEKiEvd
NM6yMCrNKixSNUtfpXP/zAqe9Ct71sIo6azyuIIqdeS5NLTz89g8m+0b91aUbxaiWC/jz/UI/1gr
akKHJXkwAXJ8gqBwvpJqWYhjvYwfsxgiSB12c2zkd7Hs3wuzeWlV9Fo27L/Cmre3Q3lhnerFfAo7
w9oieBAOPD9Q3D3Bx2PQs+9IANRcsvvcV7QLuZsYwOJ69QRejPoqR/U0Tf2ZNO2XKVUrq2mpI1pM
4yLeQ6Q6wx20fQJmyC/HB5O/xP377R4sTYcWzy6FEdVFhyjEwVNvJyerhG822L1bkr0ZPLa+N6RT
325/bGnRaqENtStumQRB0QBWi50jKw/NKJ6rLG1W5F4W1q5e9JYmSeKIIv2VDuwQjQ58gtqVhetd
37/1KnYO6HAtEwIdB7gkAomEOpKo7Ps8z++Q5f7BMIw+5PsU4ELQxr49YAuzo9ey87k1BYfaV4iu
RF/gHD/ua/iLRMfOddofuVCZsbHmJP9z+3ML7x29tM2adLRbCv3DWfXxT2aX3k6qzNxZo2WIgCN5
FsyKCdy8R0hufe6urVesYUZlWK60+zCiW5GD5p8dWbcWoAsrTidLG/PcJgYBQYRJ04IQ1Dj4RhQ9
l+20kple+oC2AxiN68Ve3YtT1zf3o2n+qtx01xlGvbIClha0Fv4WtSQcyh3j1Azml0JCwl9Jq9vf
nu+lH68Fv4PqboMh8U6W8XNsz3P90jQr29ZS01qok0bENdQzANDKzkMDq4wJWES+cglZaPwfS5/S
tuDQNYnT5D0WUxlEzVNTJyvrcWHEdd3HzgaRtZ1j46TM8muWcXgKurOz0rj9F1Nw5Rqo6z3iqZ8L
FE3U5YIPZkE29MUfHmfeU8KlmQRz7arUd1TWHuBiQ4KuUN8JVJ9+Q7pPBlZLGCwpmwEUPd4ea1ww
TvBiZ1sVTxAp9jKoV1izskPHtuYmyNva3YjGGESQpfEczNAJh1l51DXnrKmSDYpb9s/L8RKIVg1h
WokmmJKue6DGLJApyLkXZNDV/NHlZVX6HlUeIKuGkQW9K/IeEmsdcwNYkb5W3shqP3fa8blpHNhc
Jk3WBHHTNvFm9CLjnRsJawBzMthDLQzgCAqbNfHW47R9hkkCzFV6N2G/lVLCxA4a8ZdZOXMwNPkY
sNF0Qrz3qu9UGt2PAfBd5fcJCGok7qEsVURHB0pWfqSEferbroZNqQmDnbbpns2y/pNSWdxHEfYt
14qiCfo+SS4g6C3LXxHslPxUmZXfZhnFpxJ3OBB3bL/wWNY7W5T5k5jAbm6z9lfDoU/A2QB7PnBv
T4kJni9TvfnouohL17LYb8o42+fYFc4x52xnx5axlTDN2kQssY8AVkGHDzyqoOdjFYAZ6ezmhtCH
SdL+j2mgIHGf1thZ8x4G8H6Ws2qXCbP0aZ93PwzPzr/XBhm2yqKoYHRkDArKgZo1o2wDuCsJwNmI
7yHVHsF8aRwgaJk1wzYREY2PoEn29BCVUZkFhiGteqPsJvlhJlP/VAAA8zbQ2By3tGFOurNsw8uC
LhfpHd6iMwgvJq82E1SGvkMaYm58h9vqgqklsGRFcLhuTOAdzhIoz1NpuZuRFsNrDmkS+KKCuL4F
TqVPg7Qh1p43LrmPuXKf6jF2LJgEpY3foW54qHsvq/2s5ymcKrnhlbCJNUrfZGkxH0k/AK7qWCwK
q4qNOwdSkjD+oYc2rht/xjaAZ4LZf0uNmQwbJ7Jz6IIV4ovXTePR61gX4aZfAwXC03oLj9J8J5Ki
v9ghuYUZ1GUrTm6S8j/I9RtvHmxZX4BARuBEUARutw2pyyMRlOyLmPHHvihU5btZXtyrubKcbVSr
+dWFAhO0wurhBTVdChBUHYMZONR13m4LQqE7MRhshzfHAAgQM455Y6YvIhndb27vjb5t9XQHJVhw
7Kpi+iILoznUJVfIAHR92DlOvs1KM37JCpQnXbhrvYquMQ5QfzG2rsqekbywjlPpNQ1IerT/UckR
P8f08s1UUqCtm8Q8mXOmHmPXmtM91M/ZGjxraUO+7KUfnjxcxRBchdFg6AGtgLlINi64wOBcpdtP
nVS6IgmHYUrMoVAXSsd5kxBvhAvdxHxarVV5/sKOru3L2kEL2Vj4G6PycIIYTO1Hj8PL9BNgyOo+
/jZ+MX7Yr+7r8Nx+ae/FmT7d7tTC1V7XJ4kqXtAodt2TVc2ZjxKDAD4pmQ3lQ7e2givwLDe3v3R9
frjOskoqkBWZJF1YxJC7EA5QPZmd/pcba4n4hYuqLuIoyJQob7CNUwk0fMtbYHH5RkZPZQdaQDmv
PLeudwPmI/+/zFIzKdt2GNowa3m063PRPKuxHy2I3a45cF3/BNMvjFGUzrYjnRxlrGybVyfYhWyj
NdfM61cLpqMYDauPJXCwddjbyZ2ChpWwrd+3Z3ipaW35gsvGkdivnZOHspTtvEz5ygV3qWHtjhjP
MMtRFc1Di3OAWc+V/Hb7F19f/YxqN8Rx6DGdKuUnu+cvWS1Tn3WGj92sh+lPvaaEtvDz9asiizMn
LtxuCg2IR3NIwvoDXAz9211YalzL9FBvzB2jjeqwkUgiRYb1B6Cn7e22rz83mX5PLBhx086Qc1gZ
LIDX6pkmxh7qP3fwBThXTbfp7GZXSv6ppwDTA7gvYSZqVBCvKct7V1i+JH+AP1wZp4Wg0uPWEw6q
pxadQgjTIVadwCGFbwxrpeelabj8+4fTxygZyKKFm4WMYEjy1POJwsXw9jwsLFP95AE/mEx5Q9jJ
klskKpAP+8OaF6tdW6BL7WuBq0wztzOzLqCBci6cyh+zMHGfzO7x9s9fGhstfKcJCZ44bYqQZ2CD
QSzoPwZ++u22l366FsEZY2Q2qSpQJcOBAt30bhuBJQnmfwwgrFuu7EDXmQw20wWwMhCLVG56JdxS
qiqEumQ/+PEQS3jXuPl+QJVkO3rTEBqFbe84tZIHBtG42XcMc422tzCMukhW1xW4BSIkT62RPSl7
2tVF+3x7FJeavhypH1ZvGvV2nfBWhZY55r4RD4EhizWF3+sZHaYbGdKuH714cLzTFEu/gJdnQefH
eHzj01cWQ0m1r9bW8UKM6+pXadyOLXMpBdqzHoPWy83ArHgKtFI7fi4UdUnOdB5SE+xGevJA9omB
PRvdMeDNM8mfbk/FUh/I/09FDO5zkwOad0op9yf5fa7jjTWs7YJLc6FFOs/N2apoW4SZsoudnKCZ
G+UOsNwpBa5g7AyyqSYnPqZN+ilVF0SOFv1DF5lp3qJDJd0OUvhIAPgpHoa3h2upQ1r8MwCVp1Fw
ejLS/B501hBSOS/TmOyAg9n2BkqLXdOt2XEszI3ORYgraUAhgLMTTUcP4S/PyonvLCU/l4dkOh8B
sNgu9Rz0Roh0j1vandnUpxL+lrcHayHMLS3Mx3awoJ+SiBMpIMjvuTvPTg63m14amsv+/GEHGTj0
fwc3r8KqJSDHTuBnf/XYWg56qfXLv39o3a3yWHWgJ0J+MN3aEDZU+YUY8ClEB9PZB047t5COZfRU
ZfvUfuq8d7s7NWrtxy8cUbqp5ISECLRL8eNtdcwamPxWg3/xMTfXnGKXRkcLamiJ1pwOzhjWZrfn
nL9MCvca1LRWqg5Ly0aL4CJCasgs4JNoFHBdHxyK7EC0dsdc+vFaACOJIcRklk7oRHB0nonwq8EN
smr1hnCdbm8znWYwGUDOAXiUw9BY1oEzzOOZQKonKFBlvIiLeH7jcg/wLTpuqtkGBTqq3Yc07cY7
x8kyELihPgTH8WRN2OD6gqC65NyEV8wo6UDDYioY7K2j3yOgbqp3zjDKk586qKguOFdnaZbnVsPC
CtbbXD6M01MMmyI7f/1UwOvmmRJAXRnjAIQAdx+I6D84pW4c85PXOp28ATdHw8SDhoYy5n7mugHS
oUE5UkiJr/FrF1a17pfpgpLMpfTg8MhmKGVu4IW7ss1en1+mEzjA142SusKP53yT0bcq+VUPv4o1
5slS65f+fNgLx6Los8QsAHDhv2j9rQBJZK6eEvap6iXTGRt5k7uyEoLD2VAw6G72pZ/Na2S+pd+u
7VQsb5o2si8jMwDVIu4MReDR9hOuhitb1cJuopM0EMzAFkEVPEx4BpkqEljFWWZrS+Z6honpoqAY
atcj1WSH4H4+VLT8laVt4ree5e1MTlQgunblSLp+raG6Pihgedyo7ZqFnjX6qE/7pH5mduL3dhbQ
+GeD0vVnwpjqXI2qhsjJgA0pZIV7gDmDu0MZZkO7ec164HqYUV0xFPlsNVYRemLmkd/WX6N4ZQO6
PhlUFwotpxRGA9zmYe9GzdErqmyTTdm0nVOonXpsTn0Rs2R7e5iW5kO7lSeNmGEGXoAtNc/eTvBk
eFP5IIAfqPogdZQd+710k0M0R97Kq3mhf3rd3bScwQKhAMSm9GB1UFul8lDWv7Ks+5qUh9vdWpgc
vdgu2RxbbQkXhbqNzU1eift6hvj57cavxyL9x7HS7riJ96QTlkbrNwU/CC/2KVu7K1+XB7KpLiDq
JqROBsOB/wcCAyb2fm3uS0f6g0whlGL4kj540FheV1lduElQXUlUEU4FjVontGPle86veP5V9nB5
qu5N9UKa36b7mMffzephxP2rYU8tHru3x/I649+mOgMkzccETjnGFJYw4onq7IVDYDQpM4DBJwnf
UwL3i/Y41mAT5e07aBDDJur5sxnJY2yxXVfXW6ty1lC3C1Or65HStjMKQYHYETGFLg7NvyRxcYSu
zsr2t7Auda5Ib47xCPtvFkYW2KEtOchpTRt/qenL0fTh+ATdtGWRcDhkO6CYOSrfAW/w9iRdP92o
ThAZynKMKujlhij2gjMWA+J+x/qL5dyaEcLfVOi/FSLqXnr14de3cUZKhq0uVJSM91HdJPt2Zk0Y
tcJDZi0RwVTWxqFG/aCAD5lVQAUJlz/ej/RgDXzcoOCfbhJq1xGUhxo45rYSrn7NNPzxZhZvZseL
tymNzK85qAwvc4SSM7eMkgRD0crXuoKrpj3G0RuRNvsSW102+i1Ugu9YJ/hODq5xlrAC3LJaxPcl
gAvPQnGYYY+5i/L67WFemkHtOeJlMap7UA8JDa96jmYYcEv6frvpBY4P1dVNW+ogXdBlJfStq/4/
kVNjJ+FufkD1v/ktcQScxyllQCTGBcpzjTX2PvJNcH+eumE/NF20tpaWIkw7cFCGbVAJhKejaIrR
dyGvinrTV9ciawnrpQ9oV7EUVBtgzF0Gy/Y0kADP5vkctMbT7YFcOLx06daWQd6gtqcSnt8GHPCS
ktp+V1ygMj1DfZzW6TYzu2gN0rL0ucux/SEsjAxYR8v2QEpK226H/OixyRU2Zj4+5m50pkO1cju+
XhGhOoVFTq0Hpa/SDuFoDoCirLsKxPXE3tR52UQBaVi1MWndBk7RjzwwGSS/Vo6Ahd1FhxWKWvFi
BvAtpFHTAyxgH2xAJnxrKn6PMPS9PW9LH9EGMgUM0xgSQFYT8b2DWJlKv9AMYhX279vtL6w6nZoz
J85MU8dEntyhL7FhA5GVezPQJdbFPvRz37h8++NiGNv8f5xdyXKkPLN9IiKEBEJsoQZXledu97Qh
egQxCMQgQE9/T30rX35jIrxzeKESkjKVysxzTtnlRXOZwVcu09Gc0SSSx+DG3BIYXvFAy1K2xnWr
i8lDjz7z70u/+dNPZqvZbmUHgoXhgwhLk0JW40V39e8KfUURAHxglZvpt5E0T+8v0doHLIy/yFrU
2gJoBoY0fUDb1sGaLVNcs5CFd3YHi1YvxufLoNLDILNI8eA2m6d4kMiijDJ2Uf9kfGu51g7UIn1k
a5NcUc/s0qr6lqn5sVferzQptyKdle1YwnKypiSqTxswxKRzGFm4zSKeqjrci+s9W9rW2xI+WHli
LHtQVamyqm0thxjNPNwYmtz1aXYfhmYv/ZSj5zr7AYTer/cPwMpnLUutgfAkJS1Rl4CfWPdZgBGd
OAny8uXuYz+wMMJx6pra9/HSh5Qw2n6qozIvoTlVwZaE0soXLEFKFedl51elvlh7jxYob66fs4GD
9pttfMGKjSyRSsDGgfi4lPrCk688eKzHrXzwykYv+Y4B0Aedg1dTkNONh3J2foEN2EbJKG77YvjN
bPMDjYob+7z2EYttQLnK6/iQeZdB2jtP4wnuTt3N+1v8X+HxjWCUX3/0laOdc9vQPJNI0lmqP2k6
iUfGCvGY92J6GTML7fjBtv9SQOx3EtrcUT/pIQKxMyjf5MgDkC1B9WwX9EG6B2lueqhZ1RwoYKIA
/1bI+QWDunFAboQmU088UX+czzwYRwhOaXEMfO0curQb7qo66HaT4XTjAlmJJpa4DaVtQwoI5F2E
RDoY5lfoRxb2w3fB1Xg/NQmqS72qju8v44oH8xcO33W8tnKdTF+aML0px353ZZzAs+1joy88/VwV
V6k3hatqrJ58nZxlGt4VVfv9Y8MvvH1ToNWcuz3KPkjoNU21S823qt9SsllbmoVzr0JTjSlPAW3R
HcTLkvqBTd7vIOmqjZjqzR9wvSXifCYWxHGjV4JhOM2iqstf0LL6ey7Lv+8vz5vmh/EXywMNttLr
s7oEZpceqQgekUDYQKSuDb1YG8AVSmfIpvRcTaK4SyEtfQyT1tu/P/GVhVnG762QqfT8Oj0jgXDw
7GdQyB4qKJe9P/rK3JdQ87YPCkhfq/Q8ofl3AC/kpibs2shXk37lkjwnEw6H9Pu5LdC7jCyNv8ne
/uaFA6HA6/9fDY2m+VR1oU7P6GvfhUEf50l6CObmURUbGb+1Rb/+/9UvpKaWNp+q9CwQLvn0xQw2
coqtRrE3vRrmf12yV6NTN+iadDD5eWigDRAj11tc2StyejvKvnjuZ4vlEhkxG0+Jta1Y+DWVtCgZ
JiY7z8Fk7mxqpkgX7hZj3NpaLfxag/AC/SoiPWvHhQINl48tAyYgqMON221t+gvTpYUCgFIzeVap
vMXNiZ5xZ4PNZW0nFqY7uXKWWQ81zhFoQF95B/CERB6uS6AW9nT4SA7N9ZaRK3D4gYSChjy31tJP
GmmLPvKkJRsXy4o5LOMvIblT+tRKiK+5QMS7xzIp2kgi24RD1W51vq3swjIIs0U30SyY5bnngAO2
X0Xw730X9OYzBauzsObUzSHz6fjyXI00ZgX5jsZ5kIfXF79F9ri3fyuQ4sri6f1fW9nxJXC8dQOi
+3aEs87ZlwQX2G6a09vMGe9aAckRG9qt2GVtWxZW7jBDM2OwYMH0NeuKc8A+U9QpTL9FsP1m9IqF
W5h1SqgZGOodZ9IMf4JmuJ0IRKCM70csUxQviP7GCYMt7akVM+cLM8+DvHBz3sAK8+HO7wFqzCd+
N4KIZ+MqWvuBhZlnLgQs3JFk4Ko9yHneef7zbLb0X9YGXxj6YEOkJ2XrnCb1fW6HqA0fQ7m1NCum
sQSQs75oCjpg5oUk90MxnMphC8G6ssdL9v5mTn02jto5uTmU2Bjauc9eMWUxUgbNYc56/y7IavmU
zpxseNuVY7uEkiu/4KYW0jlRO8qd7scK6A2whdB8mnZtZ7aQzCs7ssSVT+k89zwPU9DDZzPeQlTe
q4nbQ10V6mP33hJcPkOFXA08zM5Ji5g4Lfs0hljXx7zu8mlivKIInKCW4JzXn+cSXVBpJ2763IOI
BFMb3mrtZC1MPNNd0IOpKzvXVEWd8WN/U4dt7WQt7BnFxWTKPC7PTqN3VsH9VmPsMvcgmvmuEOSl
cuhGbL/2FQvLbsMw8RKGC5xlPugz1R+ezRuXx9rQC7vOW2jdJ4Mnz1nhPLYgyuFQ3Hn/plgxhGWW
t+qAs6LzJM8db088+zsplFXEDOyqt7EuK3fREkM+MID9Gorog4HIty8eXJee+/CTpL8q8TG5PW9Z
uzYBLteGYO21r6Kh+Zl/9AAtK9ZiSjqJjjE4JMpvS1SrIzpM30kX/PSEfLTcuRR+9fz+Xqw4i2VG
Dlx5jgqBsDx7yX62PuR8HvJ+2tiGt0G4EPm5Hq5X8XgtvNxYO7HzWM6kjEniiaj2SXdRmeuAAJwP
sZPJCeDHRJ16UvmQIgHuMoMM849ONGMMzeriUgrwW42dIPd9Zd3dALIESJoMhwxEL1HRdvWBEu3c
z2O/1QqxdkIX3gFA5NT3A56csMvkMtlGPYU8S/+Ow7WxVxu24epWIrSlUsgcZsgWeSWecm75Ha1r
ZWwoeyJz+0ho/rOo7GMNtYyrg93o8V/7sIXDGEtEtDWoa04+B2l9gHP7I3fuZZntPnacFl7Dk0Um
iB8kp4DlP6qS/en0dBlN9+lDwy9RRmUHclGICyanMJ1uuBzG2GbqHAj15f3xV1z3EpMOPlfJXejN
nYJcHf3Zr+KM9KA59M6ybnx0wpijTbbWasXDLpFHVVMDoeqOzkk6BIpSofOpnT7W8+R6y+S3V6Al
vXfn5GTpl2lKI2CjI002nMbazK/O5JVZh7ktQg2p35NVLcpzojf5A5tdeXh/F1Z8Elt4DbAjltNU
2exMgTyvpoN75TnmfOPNuGICS6BR76UdpH5w8zf6ZIyJu6rejwDD+TDD9+f/NpAGi7+IANzBazmo
xbNzWeT1wZs0fU7zTN8DdtDjIZa6B7eCRnJJAolkfiM/obV8hthRw6L3Z7C2ggsz57ZJw7mrHZSI
KarpV/1WMPyGZbBztTtvxLNrP7Kw9boEQYKhHozRx/4UqHaXeQyq3I1VXDlkSzRSMBRlr2uanJrW
P/GS1BF1PvrmXuKMpKEyzAYHorPzKQnnmAEH/P7Sr037GpK8sg3bs6aBvmRy6gFEuSRhgoRTzZ3j
+6P/B2P4n3oE6Aeup/rV8FCpwnOuKRj42IfuETwu7EZ1LTm0hjkPfaHy+3rynLivdb8LBfK8OuN/
oUzjZzt4GxFPFE0lpKrpSQR5cCmmBo07eZjxjQtm5VAscQYOOHkqS1VyUumzX4Jy4tbdMty1oReX
cukZW3mkSU50ggpazJ06RBqmROMdECrhz/cXeGX7/muaebW+OhxVhb6i9Dx6I0SuQ5v9FjZzX94f
fcX3/OcwXo3edz2jilJxmquu2GmnemhKA5HDZPgbemTjjKx8whIh1nk6K1OKE8ipvC3Scd/IZsMm
V7ZgiQzrofOg4duSkzvdK7/ZEz3jqA0b4eLK6tDFBguncZJgxO07TSIOSrvzgEACh8K+Gr68v/5r
81845p4QBD/ddf51DdZgme+gO/bZKdotRMJKALEEguUgK1ZdncpzGTQACxDu5k+OaPOzGRz9LZ0H
iOcNHr7HSrZVx1hZtv96R18fKiGIptxzTp7nXJpWPqmxPYJ09hcl7t8PrdsSXkJzSjmBvjP4OZ2z
Tskfh5InMI9udSCsHNkl0EI0VQriraA5Ox2YdBrlnkim8o1jtRJkL3EW4VANdaZ8da6SIDgwJJR+
8GoI9x1N+52k4AvheiijUhENiiOoaWz87tpZWNyPlUymsvDwgq6GW1MdOIUCZYH89++CQI213Lpw
Vs70ErBXayRGphRJ6gCYK5uxna8LcJxspeDebggGD9b1814dr6lmZTNM7PpGaaNmnIaTqDKANdMy
KCFyQdIdyJTVLpmD5Jm1qYuozR92oduGO28s9G1dgYdT9Iil3z+La8d9ccEWBSQbhwkmxkEFdgQa
Qrz0HkiMIuXPqI5MBRs2XmfXEd+4a5eiQxkf1QDIOF4DqomK4q9s/ZgziUzwbS707v3PWdu+6/9f
LS/04BxRDDXCnDrftUJF0FVDO9S390dfM6zrIr4aXXfM0j5LqjObeHDXJ5m/a0E/d3h/9DXLWsxd
1tByRIObOntZo+ooKNz62eEcmt5okNpZ0f4erdI7mtDmK+3mLaLilX1Zyrr0LXT28rLj58BrySVw
ZX9kED18htwLP/JmRGIJIg4fO25LrJBrxrHW3OVnxExnTbMbKDdFBKJlGb95fxXX9mhxKeVNAkIq
6KVfWsequ2GUQN33NtsoxK2YyxItVFJNiyDR5FJURxLMxzH5Cxby2Af3xMemv3Bz1PRFzY1vIRnQ
HAbIc40J//SRodkSIdQh996qsiKXKykfpcljnmfNxrTfXhd4if9vGUheTwJ4C0x7fJHw+SQ4jgPS
2Omf9+f+tl2zJSbIlWk91SUIbia/j6FGmwRObJyNwd8+MmyJC0Kr9NCK1gnOrWRPiRgfuBg2bHpt
6IVNY4HHglaUnienAgBEhzoymz3Mb+NZXLZEbDZNERZT52D0chjvilI2cZrRH2mDeAlSr6JDGwwd
IDTlFFHpp8WxLaBj8v6OrO04+/87XtQzSanl7nma+RT5LPwe5tme2+kgSL+F2Fn7kYUxQzc56QcI
HaLbpvpFM/W1g4ZB6LUAIfRf3/+OtR1aPu5d2kpbpewMRtIhSt3i6OfjBy1uYcxh0Y5m5I2+wL22
x8lm406UQbJ7f+YrNrEE+HDRTz6qw+Q8FMABZwLSzs6ZmOD4seEXJj2xofWrsJeXKvViwQhkpUH/
lJsP+Wm2BOyMPitrUrrTOayd77XGvdZk/96f+dsXKRPX0/Tqmi58XhVB5o+onWc8Dnj6z5owi8pZ
P4vUR19xCCKfanR2TuZsWMN1Uf43uGFLIE8CWToBrz2de5fH3POjvntMT3YIYmuPotyU3rla11u/
cz3Frz5tbkjgzd1M8GwIWr5P6sZCxBSiHk1ixwdk1QNw7KGo3hnWP4Um1Hi64P2STk11Y91J3EI4
Y/psSzVEgWHVxYAHERsryhuTqOlnY4mFuLbjnrrB8BqMAFOxB4tueg4lWswjBsarL2ngZzGEwaFb
YrL2iFMX7iDD5Ox75vLdMEHg3FNZfyOBpgS8Tu57X/2es3A6+KVIH1lfkt+uKZ81ZE+c2PUAj2TO
2HwbskHe5F3fgIIlnOvIto4/g44wFzvpqu6Gex471GNpj40gUD0Y3PmWeRoFzYZ2O5AKt4cmq4an
FEzgj2poPaApQjBZsn7s7xzSsLsEJZP9+2dsxfj4wm1QAP6bIJDjWXd/2/JbQIAc3PJ6a2Mv3EaS
DCIFPYO6UA96DlEnJQK+UkP0vTVabpzYN10rDdjiR1qnJLqziTiPwpwdkX/O8unHnCeoc9cfY9cJ
lklH4EQZ8mtUnGV+yutvqvxrHRV/YANosMw5kjkV0DEC4b4x9kR5tp94cmiFs+FcV5aHXqPlV4Y2
aXQ+B9yAgW1MfzUEtNlNTxgElPJvnQk2nkRrEh7L/CNjVvZ+0KBd1YWqTTLVh6BuX5BO+coGkPmV
0wPPx8+MzW3kEHCjKJU95mATjGT6ofAf63g9hK8+FIFbp1nrlRfRUnlEpDDsSgRaD73fOLssDNyj
24stNOKbly1+bOG+hkDquQX73Dl3BDr8QOYUXz/u8/tHYm30RUhSQUJaDQMD66j7HUUypf9+bNxF
FDLYtHK6vkzOvcfpveYkBXOXHA/vj/6mtWNNFp7EIKetHfT6XETYd+jqB6k4FNWd5M561fyRQAS/
sTB2h1csEV46XaCLXJ96g8qbY3n75/0vWFn3Zc7EQd+mpi5OMR/8/jHszHAyU9p/cPRFHNI786yQ
5k3OnoGCmazMPcR3t6qGK4u/5DcSJaiHRRgUF/REZ2gvSfjJpuT62va3AuW1n1hEI6UckzF3muRM
sywOJS5oOePK2sghv/l6p4F7/dVX5ut7GoWRgRcoqwMEwRTYlassCyIU2X8BZAGA4aYUzNqHXLf/
1U+NxcxCKMbjhhBHG3J4JOSSgdB5/xCtjb4w3qn0WOlWZXGBMlo8zsemZWDm3qItWHHny0IEKcR8
zR4Plyn/IYjF4+jXQDUiwaf3Z79mAgsjts0EYG8bjhc5FXrnh7x8SZxAbfnNtekv7JfNPcK+GtTx
uVZx3ndRoR8oOD68LSNbWf1lSlqjgAf00pCguTX/TlV4Ctrgs4cejQ8tzzIj3WBtUCcOQSOGltbb
QRNIgehwowS9NvfFVQ2NvpC2BOI+SpNzwJ2fsvTOCiWhj+Q2aLCk/QGvSl3YCaIAMvwaDBdclqci
uzQm3XhorZgwuX7XK7tCJ0wQFGkWnpsSlBTjlN+7rheFPYnRc7V3aufzxzZhYb+DmiD7EoAN0s6g
uklqnz6RnsqN99zaLizsVzsqNUqNwwUhxK40Zpc3f3n17f2pr5x/sriBIctQ0CDvPMBnaUT6P1NY
g2j6WwEx0Pd/4M33G/Z4Yb996qPH04Fvq9FqGJu6C58VlyY2iiXINPG0f4T2QNfvvMpuMSuu+Iwl
N5Cp0aJQaIhwaH8+hl7ziGrsh9wRlDv//5EaBK1VBhVI1LW5jVEF6qNxcA/vr9Xb8+bLXF+dFXnf
JIjqnULczUPzjQ7Zxm22NvTClPWQKc9qp7jUOqS3rSPDuE3rZCN5+/YR5cs8X9mMIzFgnDin4O4H
0D7ugW4cN3HYb9sxDxd2DA57XfRZL860qX83/O9U3UkX0gtgxIrK4GOim3yZ80NBoGyLAb8Crg5c
w/kn1YxHq7faAt62NL7UbM7RHz6R8GoIzieayt2goaABrgczbmzx2g8sTBnUWsrVxAessP3lgFLi
0KDOmo/OfVfZLRmttY1eWHOq0y4bfWw0MdV+tOSmI1+bcatktjb64jKGXMPktamD0X0n8tq90CHU
COMPGdcyqVe5HbQUDIwLCmw6msvuFzI5f98f+828GOVLDp4kQZ1HjUacoROhIzfksdBDE4Ht/mRY
sm+C5DZh4GtU+mM6Q/x/knzQeyDoJ/QuUzrsxIz4vfPZjgu1AWl8u4EHn3Q9Za/uzmBsCpuDLviS
14AztlbgdSOlflE5WlshpVLETqi6Q98h7PChH/GC5y5kkMPsytvphijfjVAMR0rNvclZOe6Hkrbg
fXCTreBhxaMtE4NUTE7i4iF84ar+E3BSFVGSu+LP+zu6chSX5D4lQK5JUtfhOUMzkjv9kOabYzfu
3LWxFxe6nBIW1gQcobPjghhFhb84ODdrrOHH5r5wBKVhkjUdwpEA6uT9/KVoPhdbjbkrrniJojVm
qlCgQLxJ7RBBTO0wDRdIpkTd3Oz1lnrE2tYu/AA0iMdcpgmC2nB4KQi5kLrYcJIr81+CaVnRt+jh
8EJ0cDhfTTj/o7QKSDS37nDrDkmxL7Ix3b+/DysOeQmtbQbjNuXYAJOfZ4+0VzdtykG2Uj3kwce4
OfmSAwc0v/WU5gQ345BY5DMz8EaE4Fh0IaSIJPHu/Q9Z2Y8l3BbiP342AvcPzQfvUE7V0bVbt+La
0FcbeeVmWtcGGXpnxbkdGh5NrZV7MKX+en/eK4a25G8JBXC2ocFtpU26Q4LgHFT8ebIfI+jhwcLO
HJYmrcshj5fM5SMqHjEw32el63uy9Qtrp3Vx3daEslahY/mSCHnJk4Ht8tHb2baELBJTDYgWvC0o
iiv+A3L+TwmE8mBhdsoanzW2sUA9tHRPZeJ/Zkhmn8ZEN0dal+2/zqTtN9hP9jLMnThWTGaQPUId
7qAg+fRVub6/LyGPpSKBfpQfkyrkMZym7Fl3AFsaqNtAn3REAWNOsseOi/SWJ9UQB20pLi1T6Z32
PJCgjI3YkTq090Xlz490auUR16vaEWKAe+dhDXqKHnosonTdv7oIqz2lMzS5irbepWEzfB8gpTOj
jC3xZK2G4jMFoq2PDJ5nlznnSeSjBveYANLxWxEZ9Ier8s4u89rx3LeZdwgqKv+NoV9/0b3DDkrJ
9muIhMwjVOumc6d7/1SwzD454IUM455M9jQaeWXSqFNyImUyPhS5rS8aXJV/QqdLD2GRpbumz7Jv
UPHpfqEkTm4lF0bGTTHmxQE6yQZKUG55mUrOdgT8EyARJNNTaZzkq60n95eDtz60u3r5HECvp4ny
NKtii/JtFmmJXo9ZhgDpgS2DQSCNQ73N6Zp7MNVAtmYKqI1gwfNwxofbJPatS+pdXshun3kgU+lB
Z3hp/Jl8qnx0G0ZcJP5t0PXu2QRhGRWBLz4PXp2zfQA0AI87qduDlCI4wMJKdSB5EzzVHp0ZxHFY
r3Ye6Fnv3aSjIoacF/giCmteOKktWsi1A5qRxMVxSPWhRZPhIdedOjS1zc+Ors2p9iXoCKQ0+5Eq
tQfpVb+bp77diYxCZs305oY2Vp+JqtsTFQPdV9AaQH+B7r/hgQaWgYZU9GYORBtZKJ7dIB7hUV8z
wIpxYMOniXTTc8i8AOeGOl8V7rOjmgQ9iICqXaqVd5wnINWcyohIznb644usva0geveFG1HekbbS
O1wjYJfsg/lbUhsVmxbVA3dk5pAxCDkbDgW6EG/3u1orsTfCr+Om19XfAHnLRy0mf4frZrht8XNo
vZfJDmp7asdYgmdB7ZkHKHoOIGCpZaw7U39yuRnjINVzdeXttHdpV4uv6eTWB/Duy8dqctqHOgMd
guhYEqti0js2g06uCkV4rR/2XzwDcimVjHqviCj36SCx6GQwe7Rq1+iG8cY4xU7cWcLcW96542EA
Ry22buYHL+PlnhEFmsbGT+416k9R5rll1LKM3oRV0fzw2k5EXtmoWymVB2Psqlu/BVeMHcE/6DbJ
leA7C76R2R1j4jrkaaRVu0PbDEQKG8PZ09SU9IbXgXsDzsluX7jG3lcGCYkJDNe/7LWgGpZecnQE
7fct8/ovLpu/N9CaO/ktUO/d3KFy2s9eRImd7hwBpbiIuZB2gxhVeRMkk/dN9IPd16TNXchftCpK
+8m7bxBAx/msZRqFs893pCj+EU4rdBe04R8a5jxKUzCZgj48DQ+VDM2XMuu/JFbIKPDSg+/3xY0/
1wSqhc7of8nTMf1ji7SOpSqn+Vxy3p0HdNDFnuPWoKIs7CcQ6vAmDsMxOYwVKx+plzfPxVD8cTg1
B5IF9bOuh+rc24B9HQtOZFwC7R01WVlDeCZk94Ffgr6PabKHel/6neGvMyKOAN4uN0E0K9HsIDHh
AAgWsl1a19/HqgDUguT2S02c6nNamzoOpjL7DtE/w2JUFrKf4UStd9PlprhPKfTtQGlaQbWjLetP
s5uXJzTru1HljuVn0Nyrcj9yPzmWExh6KJ+7n2h57MtY9k59z4eyv8DIwr/oNnGiDNH5HnJO+F4y
8qirqikeTeHHU+DwgxyUe4OWMrZjnNCLYC1S4HmVOOgxy8lhstBjOPhJkB5lVTZt1PVFgL73IJOx
53UZGA94/pAEVXsBAR8W0k1A39DwBnqJrnue00nG/cg0jm+YPaSeLz5Z6zSfxqGaX1xdiyOBPumt
EIA4e0IFePf389EXU6nj0ElMJFknv9o8IzuuQu9oO+sB6teZSz/X6sWaRkSixezLxKUxtHXQ4spC
/4WlTD9Xc93vwe3c/0rRAHC0I3Qxbso2e+oVFHVbWg/HtgHrUJRZMuxaO/aR7w4or4u8+8ZHlj26
Te8d07Ec0ZbrmbhwQGabkqG6Q7G2P4xZm93OlTF/dFOrewHHf4DIVfmjtGl3CYbcy2PUXtgdGJ6c
k8lZjY4FBydE+NWpSml5GKEku6804bHfjgOo1eC3QUoyoiNsrMTBZUAD14AHS/AKCf9pKLiY4zxs
nD9gxhzudJhAY2fUVzFHz97LsUq/lIAPfJOkzCEB1xR3aFLlR9ELthunRJ8HFwOMVlfw3+0Avv22
O2euHMOoxt37OXAYNCB54j1VbadBBkTLT+iKsnmcmoF0+1BnyVclJvdcI0cNdcmiOLKqyr+WIy/h
mH0InM68eyyHgMfhyFic+IOJtLDNsdOyeVF6GA6haIov3pz/7pRv+M4EwXzr1dirQBvzGcEETD5x
pTzNQOCfPMhdepF2uyKM3XS4IrHgWu0zMLziO6R6eLsvS8njjDbPNmjuSxmCbw/SniXcYsGaaJq9
RJz8JGPug1+pREM9o50OQMCrL2FA2jOtHJhWq6obhk7INgpaCcxCNUme3nWQoW1jaMIYc+jgHm+I
FobGYYvb1w6qTqKsINUnUrnuDnSI0EPNS/dTXVAvUhPD06BCPoJpNUVGAYuyd+aEP9naJXu4LbJL
3XH8R0TX7NlcTvphNjVq4oB7RZCnRZHaD9s/wvraRmlVTN9d4U7Q8HUzgAOMyEOyaxH/fNNO37y4
IZqbQC9Dq8MwmCE2OC2Q5uE0yWN39tLvPMEFwBr3ny6J/TQbFaKNAZ0Z4GQoCKPxOPpQEA1av4l0
XosDlNrQWST88Y55znCEK4ReaC3MydQOj6FjCw2M2oATLHYbJ/3uO2FxUdQjYDXVo4FMdVBHPgI1
Z1dxBpc4B8EpC4LhCIlH+2BEHb5AJIVckKoGkT/6/eIGpvAHmqBFNM/ogrFGQ8jTmM7dA1tQHO0k
iY6FTGy2aySeAZHxILUbgV1ievRTaQ6ThqhfVzKUlK7qHAW3xWEGLfN5qHgBeVWWFmiFzOqLRJ/C
Z89AUzfKpta5Z9B6mlCDyuHuWe/Ql6qugn+D4+c/STjg+gVnZ3eWFvFyXqGm7RKNBqM+oAguhXqc
grE8Jj4dPreGt09VjgukRKf5jmrPBlGleQGIJZgwBJiCif0MEBEkbKFHWgJX4BuD7uEUstsa9vbS
6SoHRTEgFXuVzNWD4AR8fopX9CGoPA5XxMuR7RNbOV+pskkbK1mzf2kASXQ2tfoeXR2opUlu92NQ
DlADdvMqhgSUALsX6M3/eXru4qZN/B9DX3lgK5nGvfIC9qkXdLov+oRmUTpbD5KxaZP86Ujg+DcF
hgInPh3D8QkdML2KRVf2B4frm7zR3sWCbRmJQ092R5GkxcXhikMUairIwcowhLwspdNjVxl/l454
zUIj0e5AFgx549DMNs5HiDLFilUIZqZJqk9kSOV+0FY/2GkMQJlnISUbVY03PY1Vbw9cXVNaTmjz
a2iPdlCnBRmtY7sWNkDQ49V1CJrqFjF+q5EoKceJQlJFF+cWdyyEEfQADydBlMpjjyf1M1SNoAPd
jphxjTjtpDyCF6Ys0lMa6OQi5YBHjumTk2auY6KwdMh+cilodqd82gPkr+7AiQpWCj278QRBhIPx
qwYtMG5+3051chw6rqPOlTZF8EL0beu64NEM++omC1t25yMi/THy2rQnMaPzy6lk/aRFSPddOvDb
3Md9gZ6H+THIuv5RsXbgUdsM/qUh+fggCGgG46nL5xupJQemk0DA2eGZfiEW1NWB60A3D9fui1P2
/M5jTZlGuq71MQ8L/8CAlcbdjhAkUujUiFvq58dEZQQyT6Y8jl7YPpPUqX8AQBLe1Dat0WhnwDCK
CAxA1Twp/SifC13vitpmsd+Q8TsokIJvuoG+NeSp6xxc9GOmohGGC5JDcJqHQIj8LkZVdKDYLbo4
K6GDi9guuxX/x9m1Nbeps91fxAwCAeKWg+3YjpM0Sdv0hknbHRDiIEBCgl//Le+rfn7reGbfdlIb
A5KeZz3rwMcyd1ptzvQkIuOUrwr/IKby1Q3X9rg6bfkPkpXdDRfFsG3WlmypbbxMRJpmwYqHBOiz
erS1WuvcyDLYcM9BcHDY8y2dSHCMF0QIdrzxNovSsDBrG7Iv3WDgqefP/Stcg4af1qnpW8t48I7r
t3XaMAmtdIFwcIc4DqKGvfbbKEp3hr2+622GftCZ53bxjopAfQ8loXfOINeX0bVZvK6LSfQ4KR2h
rSO2uJuqtvsCt8eCZFNbc7iMcHeOU88pZFaF9bIZKn9FPLYg54vq1z5DizcnporBfOQ4CR46NrEn
F37kB9AxDINHRtkfx8hMuVoglEtHVY4Yvzo1f+sbzcR2mHt0MdxIdF3+mFVyGHPO/SBxEQONDj6e
0zjiLgpX3X5t+DS8M/gBzrm3iCB64LJtx2ePg5X0VmGSVeU1mmaeuu2wfgVVwDu0fe3tohWU8HjE
Pt+NZYCtBJFC6/gc9qzIrfaCXNJW8qyPoeJC7qqCXxJugkjIAGdXTAvgZtFp9T2IapohuJreoRKb
ZOqbbnip5xo2YYGzDEESYebyitDns3JVBz7wkD4me6SCI6m5WtdwNyGhEPbUaEc3Ki5+eavoHlGr
jEkZLaGXWac0UTrwxlJIX3ca/UH3iCB2I9OVwqkdAeHDYPK451WcFVLAyh6o1j+FkWZjdB+jsF3a
bguxe5MoI1sYlKvpNSraCr/Ni+98ZzU/S8bmbb2MAsYNi/jixYv7MjRhkSlFfWxCod8dOsA/iW6R
VZUMYTHdzUp1p0WEsAoWndiAqOV81+185hW33r5BXvoxQgBVk3QIpNoYw+pMt4rvYDzfbqMhEPf9
TAC2AEpfkaVNKURQ8Jhe4nW/otpOgAFhUFj266lBb5T5BgVg0pQu2VFnafE2oi8CR1N37X0bt2Ee
ls24dRwzJxUcyBD8we291YvZ4QWOUrLOfR4XQXsvm65EKxDFW0QPzkmETvZtaAgiYcgiNl5L5GNh
IoXnu9Ztjj37uS/RKnmxMM+RgE+6TzXd0UIvaSEU23Rtzx7GuPDutAe3k4SstMh8uI/kso0UDAKR
PINqWcXvMGJARzhIzY6QiMa7btT6fmUgQQ1q5i/cdus7ysfme+1A0N92OMIzvWqC+mRu7Ik0Dnzf
gxEwBtdh+NAKXR8dPY3HHoNDnNDAjzYrGtMn3U1Q4hqHsCSK3OgX74yjkxmddQa1savSsAiwKw9o
kaaIkRwbMTLMm/uCzAC/utpmTtMC5xoGL2WEt3nhNsjQDsFkwGxH0IOxrp/NZTxvghpONBYjhdeh
izTmfbVBo2L78rvLWv6E1VQmZz+KYyRomcEVnaLWXHTunduyBPyyxiIJVxQZmk1vPxEfS1HqsZ9T
KBzLN9RQbg7aXLSfFjvs49r296PT2d3QjfKEnG/zFDleuR0CzzuM8Lw6Cl+0P+MSnZNeXLYlCAJB
EFptiy2gxAiaXJC0fbcxb2Txly0U7gYyQ7+vTxrm5oeakOlLWE3BayUEyZqy9atUC5fuUQi6d9KZ
cf3RPGxhd0qz0VnCI6B1bx82S5AydEA48F29Q4ycgSN7DcVJV2K6h5NCNqgKnPB3bGucnEXX4mDz
+tF7cdVA2M60Bdu10rIcjsNznBdKIht9LFkNDCQSPTt3dWpO0SHHMJax9ojlqsBwN8t9PExNsgRm
/ZhGWm3XqiInVlI8scjz5uOoV/ql02w8yMpi+C6cAjVp4RgLSxpLunSCM+wPIH/0H0QAGAghrZwx
vPGDB8fD0NIxUxQlMJIBKWAGnvHDb2b+PEuigkchkaqSBaQcw1SGRn9ErKlfgItF97acKGQXHu8e
hIrshjdr/dBBhJ7hMQWPM/EiHJhCfpQ6Fl/YUKlMaXQ3mI9SmbOZjbmgzZC7xoh0cWP36HuS7Wzv
DZu+ab2N5D1aIcQkAguNB/YNdkPjDlVO/1hgI80ZCCM7DSPN301No30/zey0FtZui9Af7vxu6F48
PTDUE5i5fPcqYKYt+vbcTJ2/U6EYt3Lm7lEz1+5Aqw+XpEJQQspwHH841EPiVrOMocxA4fYeC8va
nas5KralQwefuLRycAktMuHL2iH7agSVePJJs6W4qfcW1BGdVF1VN0kvWXkanbhC0jqfNqgIvbeh
k8XZMCz20cMN4BnUcv2y+rCmALznY5zr4I3f+m7Ni204zuIXvFSrPWvaiCJLnS1HuQIUSycThhsT
gDcLs9L1vbejgMeFgiZmngPva2GszFftaZNJPbE0xKr/MluF9tB07jtioCADwOWkzoqtphiom8Tc
83YzEL37woRz5sB27rdQzofrjvNmrtTyKlXQbJy4l9+7efHexiGQD760yw94EQKZZfGUT3MlX3sU
GXnXliJzqz7DIZa5A4nNji3G2VoahHQ3m977Gg6hXZOu1HJ5KoULPFbZdkpIaAHKB5gIvEbn2qx0
ymaPIoHlUCo0mXFipEsgIjwlIVo72HT1yH1q2PqiKxUnwgncn+68xnCxI80TRAvjEdBFd56Vsw1a
sXinC9RnkgNQFzjHtn2rWU66toWT2BSaFPwbug2qtt/OK/m5RkX0pXcahtMPv0aUQOvs1IrfwdxX
RwipYHaFreXFHbmT6rINcewVGiYX3ZhB8UGSeFWoBHqZmRBt0NqxOa0gRYAFfyTfMLKt7x0f27Vv
S5si1wy5Rr0h+aAEf+8aAmwBM417KVrs85Dh1HiCvF8Q91PxKQVe3OUz8n8yEzf+F2wMxWYNnB61
q9/dn8PjUPWiDnz2nBIkNRRO2150611j3CBFK4bOw9YTSmzg4P5SeFuuVfBcggCQoerAsaoXnlcF
5NuJcqI4xQAEURu6an/AFLROvCrAAo6bNoVIHQVRaUTuW05ST57h+8F+i0kE6nXsCnzy0n6zfTU9
LK0kL2QNvs2jU+TFWJbfjPI+rOssST3MLXzKGRmyUNAgwxD+A7Hb5rfySgBy1gRAmmOdCyOqJafw
YMD9ADDnJit1gfTG0bRhCFX9vvbt+iIX5COmtUYCmR78Ok7qMLZ55cPGlOo4ytsK2yU8WmH82pv1
bhaOPZagPH6h5YLlr+DIK+Zq2HiFy+40qpQcx1h37ypWPPBx7N9gVL1uS+F329EF95UiYTubJU7C
YYaKqEVVArk0ivdNRKJwUy2A/lBwipNFGQiFT1SCNAjdZU5HP97ASdJL597GO3/QboZKlOVRqEHE
aClrk3Hxvwfc2LxZ+/goKMLhwrXQT6MZu8Nc9wIgi4N0skHFJ7Aiplz7KLEFQrEzlKt6W6gBB/hc
RiopCrZ+RU0YnEJYe35oKxCkq6A5NGuwqMQp4y51z9YZZWB+ViX6t6RXTfBKKveZWtZM+dgJ/RE7
vk49dxk2PCLypDwg9nVYy290qaL9suolDwbWZuE0nV8vdCeWyzLjrWDp6LoGeSM4o2jH+Y8mxN8t
XkM3ooJlXWJGpe/ipei3foHhkwM86Y1z6u5Kp5o3mEqjUSpHWR0LE2AVAgdNKga1SsTUG/YgAAVF
H2dtK9VLI+JgA2cWZ1fSMHiCQsfHD4kwdxGOD8eAagFCurWYApy3bWkt2CSu9wuEPPLdmQryUKCT
2vaOR5JCz9G+WjGo4W3kH7waeDSmR2OGBI8AbrKYdNaV+d6Ecs1Q6eBT515sOke4+0kYeed5UZS2
wLa39RSbLJ65Sq3Tt1nRMr2rCN562wEiSBbU4V9gNyK2yOcpDtb08NuP127fC7SSUFPGdwVdUUmr
Wrz0YfMTI5guN23D8xj+UYDhgZg6hrtQSM54rLaGLTD8k8cT3lCS1ShE7pZGCih9wmVfwMJ8X2NG
ly0K/Wlb1BpvMZ0fx7Kbt6gvWIS1TYdsQKZHnaGyWhIjx2pXjFztZ4qBa/fQgV0eJeXA1M8J0H86
dAbmdzrooj1h/rS15cwDjC2n4BFEYl6lfOoDcDTN9FsC6H8I/HqcnysArGXCmechK3XGwnQrKTdU
kO6d0IUemFDkwWsU308RqEup0QKTKl4jvQCottPgChQObIDAQ4MobTJjdiY10Myq7No0aAky2nrU
J7mQAfnO4nm9j9uVqmTEYbTpzOplUQMZY1thR5yLQoYbB6FC797gNBtQ6euMW2R3SZSH38y0BiA6
DXH9zv2un3MI4lo/t+ixf0HQ0q95czbyjs8+vaEfhj8k7I/2ZdTZXwojrimBl3l4H8GR4jGuUFQC
qST33tRTvM9VnaDRv+c8Ku/juR/u5wn/O2EYnAVZhz1yzCgG3oeKs3LbKdK0uQ9n9J0/Tah2MKOq
70ZH1DmfRHVnpVx/TNWibdp045Cbnpj3uYnMN1uF9mSGkm6cJvS2mEyFCSWyvh+aeTy1vmkPIQxI
nuGg7yCaUBudRy2aCCx3tR3gxH5s6nZ5squK8wC2rlvSQx7aIoANgOVUic06QbjsYncCRCs91P9N
ewKCV+VRAy9NDMP9Mq20mt+1E63wfvKEC2DMYl3EtCt+0En6eT3zcgu7Pr6pIdB9akkw5z3wkjTS
C1SUkds9ubaEbU0xeJvSjePnqCztS8S7YOsSVt/LX4w4+gUcfBsm1eSNUClIX/YnPVmtkxqvX0oN
oNbEAIv8HizFOYU9EsfIgwzYYBvaEOItR1ELdG8uRLwnN5zlT4y9PYsWwwvfUOgomoys9udMeZGq
0roUgDomZ2yOgMSD+ugigwB8o1VjgEzN/FQNAzCDMPDD3AgCdzJezHoXKr/Jma/NsmPUlt+LIXA2
hQwE28ymdY4wy536hHSk+1HFnv7oGpevoJIFxTf0PiIDK4jcBdFQQdIztjnUrQL90EoXDJ0pfDMl
Q46vbnSVBxQNEcpQ+1DEuPqElnxIgqVe79kUrL955ThpL2YnnwmEe2nn1vZBLN76hbhIwWGsW7cr
W62XUGObdFkwwsQuwfVpgADvsPjVG1s7sbVx0PyjNVywATHpV0/7Qap8B7CN6qNXXwXmu+Qd3o+l
nz4M1t2rxIzf3yKASe3iChWCMiJ6iA3371s6gvqipunDta6A2K2RG4fj+kBFEQ4S9IBtAqeBLj+Z
BhP56NOXBg6ccPw6jU2Fho/jFIQ/J/g628bxqwmWIBGKssJ13TwIWu1gDt/Kl1ijnE40lGVuzuOh
C/IAboWbasIAJV4jlSt0fXu9QACWiNqJf0dV2D43ClIPyJTV8GVFXtSEFnyRLO2odhICq+OdIi5L
e2mbx1YEaIRbQAC/4CMnyV4t2gWPbpjyBR0EBr3O7COrZWQFFPTYT0H7IDgiZd1i4AWGTpwCySqf
VorOl8/+clQYRbwJxoKXaKDNPYom9aWJlmY3LKLNkJTiJWyCnfqsRm+rGPppg+fziHjqNse53qQs
8MunYSnMY2TMfSj7f6qpI6chQJoaghwwCW+g5B/RqSDjkLY5fHcA2daTEFngc/JhMOS/G4pqfFhx
MGaBUO0WcHC/KUsTH5az6b1kYZA71nWRtx1MwHXC/gOrrX4kbWw2QxGYR8+s/A6QTvToYfiRjrqu
smHogR14owJGrm2RY2K07BYOpYJBU/qVsrB5CFxGT7GvyBFjHmip8YByX+O2DTNSOMcFNIjJ76bj
OHn0yfdL+oHeut/JdlSIzFbG3VJdAJvy4QXzZIhXb84z6Bm8DgENrIceBBPRCLhtgQENsbxBVBPe
zVoBgepDIe9JDzgcemvSZ9AFFju80/WhD8dyM/jB2ZRVNDjOjIZJUd5FY+HlCDuZTkA9qrFbgkSj
L94ja6fHfAmn7jwAM6eVb08Yf2jEqar6zUX1atI5aNqfneg+lqaQW8GrMO9rvEGfM+euUBcvAwtE
JIYmYgi8XeBVg3GNG2xAMjjWjkVCpSn+G1H1MreAtoWPfPeVHELAhi0ETOgRANo34uXzX3GF//cv
0e1PcuFE0G/Gw3LgMoZ1qdOyHgwqj31UYonzz7/jCoHxMrxgWcH+6mdvPswC3dATdtzPP/eKgjm8
zClASyEIsww+ZrXa10qgDa2r9Dwg5Y3Maj7sLdLbIm/e+iCLkSq8G8Gpc26lkl37Xed//+PexeW0
YnMLQIBuX8foWYLM/fkPu/ZQLtjPLaKZjYA+50AbTEyGRDu/Q/D8P//wa+/tBSUTGJlQ2EghKIaT
Q0TG1AkE1u2zif6Lb6QXXroTSAcHgyl5eZgXgZZyx2cJ+PJWoMO1y79gYGqC4TaCuZrDikkfLb0i
Q1e6CeCak7huF9xQQlz5lsu0ggVuQtItq/IAriNqnZPry10xBQkP1hvbx5WX5zK0oIxHqvFQzUF4
MM6hv7tyzD5/wNc++cyU/eO1BO5aETWreO/W7bb3Re7a8cZu9HelWniZR9B7CjSoMjh3Q8MJ7MN/
phJ2I6Nt0Qp78Ola2PzNWctb6+DaUzivjz9+CZEwDveKVR1C8haUjx5h6VR/6UfnxlO+dqfO//7H
5yt0JbETjvSACYe6L4c+ho0N4z//23O4WMV6NDCaLgaoaZBiJDR7aABo/bePvljDFlQ0jmlWjKAu
ViS1zJ0uuhXcemXzCS4I1QtaXLv64Mv3DCQT4psdHPh17or28fOLv/YFFyu4UTNAPczEEbkpTz5H
owBh6D/cpW+ff/4VpdFlJsEYdwFs920LzvlSZabo/YfSPZcUISP+NoIF4pPGHOGpXyW7X3vTqf+2
s15GFcAneprXEKIStmgoRT3nZFB4pMKc+2A6khsP/+/OW7ADvVjgU4lKjMbQS4Pguq1ARoE/ywMI
dagp7U+LNGhCg+ei17uBrPzGpvKvIuMvzPfLJIPSJ53n+E13iCPrnxwSNw8LeH1rBugfsAwrZV6B
+bJBzFuQzCTmWeBF1WZSdZEYDz7Gk4NQ73q0BjSaot7MkusHkBmDLSbdFKmhEwKIiwoIUuJEvvwA
eI84tLoZ612lJluBQLSs956S9TeYN6mdhC3lia/M3pPViseJF/6WKjIdJ1hTPfOJo6sYVUMBnHQ6
VxwvcY7LbV+41l4PqjdjQA5kh8Kgx2D66Eb18oSg5zgNYltuChuGSKiDs3KC8dzZvHbk/GvhD6+g
XzvbVhD/Vwt0bYd5Z7OV46jvNI3OTGPmHQhEGoe5CNds8M2SLqL2Tkusm7x2Jn/blqWfi5XCsRbu
3jyLnQBTVaPs/VKAb11N5yqyacLHOqTzph8CtEqWqQi92yL6rbBRvYmCxT+CcOreOjSuLEr/Yqud
gdXB4qxiexDzz/AgKfRdqG7Y/VzZZy9d4Ft/BkUAAmOkPJ0m6DnL6paM+cpav3SAh6+/s9Y1ZXsi
x0dZTDoLCudlncspdVHJDqrPFa3vCMjcn28u137Kxc4biJq7E1y7DxFMETa2heYcig/vRlFw5Slc
RngwRANjJOTEex8DasZgaRd8wS58Y3+6cu2XER6zW85sMCv2J4DNdwim756Hmd7yvrx27RfH3aiX
ho0BziQ2a8QrYKYHWBw+9Tcu/trHX9x4x5EycnuYPIL3+4ggEtCZXZUsXnhDtX7t8y+OvZmUPob+
uHyydGlXFFnTn3gd3dg+r336xZnnTsDla40VUGAQTnYTjzCcWm7cGvLv6/6XzfkyTKMQq1s3Xl/s
VzkEKaBb/WDmZRNjnn+IunZOVxiSgfPj+JmK6S/eyvanafH3jm7QtJvFf6Uj/IZtdcb2Yugsc/D9
yk3HywZcBclfG42xres04xFDNLA+O6RpPcHKDtyVkEcPmAZOW1opsi2IkpnvVstd6VagJ9YjBwsN
Z+CLWxZsg0bMPo2ueq9IyzXoS7N5bChrNqzXzVscwtQM2HAB9L2nzzbG/taz2N9gsIV+HjT7hwgb
VZlOyjYHROgwkOfcCEes7hLhz1VSULFutaP0oVgJWPdOueSqJs4+nEFMAGwKK2OoUt4B4c3vCGTu
9p1n+4+Qqx5ECBV+rzgJXydHmQfrqvUUtuV6HgAEAnh5s25i2DG/klGqk1kcYBVRqyESIvabbiL/
+xyT/uQsGuMJ8GXr4xLzYK/5RAHHcPJeIOn9jVG6wmN5dElKYa+/hQVX8CXCyHMPGvH4xVtnet+u
Idj4C/OcnTY934XTbL8OocOOLhIaMCkToJV6BNwWLDAOCI+CJS6DOhf10kDesoDIJ12bcPCzXiBv
Cw9KDwT0dQwDE+vYIKm4B+lFaAGx6KL7DamA8+zXRB4mj9MfTqCGn6Qq7AaWTfORF0gWCCCnPtJ6
AkkIsqc7SFYA8xFQmEZ46vPCCcBaYLQ6NpHG5lv1Q+LrQbw4MqxT1UzIrvh8B77W9fsXKxVqq3Yk
E0HxG9jgACN29QqGWvWywsEK3LSxozsXY+wHvqJ1ph3SEyA7AhQHicm9KKjNgd+uN062K+v6MmWm
mBWFNZuJ90jbnBd9cmPn2JP5xq5xpf+5jJVBMCKqydiN4Y/9DklCupTgAIen1tzcOc675982jvM3
/9EBNSH46gB62N4auw/RVyRti0HW6H9ApjQnq2enBJS0OvEn9ex68Tcb1yrlCDv5Tw+TXuYzmt41
1Zn1edDQ+G352CFbPF5U+20BsH+Uy9S+rF3Ls1JxIM5RV2QL0OjUzp6zkbKpUiO1+Pr5xfzrSPa/
d+N/Mq5ajSGHkdIeNBziHuel5bvKKaEVE6wqwb6Nq1f4Ls7LF5+EfNyMJVVB1mjljckIUlnm8ajZ
lA3DlKQC+9HP19Kf75wa/BsVT5BfSvi8vsW0ihWki5BM5p9f+N8PdnpZX8We1X4BY4hD0OlT14aY
t7o3TA7+/oLTywKriOMpCIkJD6ZboNXgKaxGk27+bxd+mZc5g1AWmLGaD54+cw5W06W6umUu+He7
e49eAlGcKzX71ezD1QtkWxZA/lqtKVuad1EIedfr6ec6NS+dFjW0fWOOchzc0tpNLDx5QcEanj9/
PH+XKNPw4vDHfJUtna78A3KifgVcHVTUZp4yYQoi8s8hgAXB51/09/2CXqJWsR9iYxzVeHBYYAFJ
cxz+1YuzeEEyUHWjULrysl0CV+jVexf0oeFQeG2XeoXzAM3bj89/wLXPvuhsS0zfy8YX5KDOvNYK
ExZlcfT8tw+/2Os8j0MS4ME+vWDzZgwPYhDbzz/5ygMOzovnj12UN5yKhin/sIDQ/oTQEPvkNMNw
B8MoPxvl2TUwFOGNXerKiqQXdTYrjTGTaOlBwTIaWvBkmU/W3Pglf++n6GWKXT8jB4roimKYXSRa
f4lwonaCJmcKqxwXUKRkAt78jSdy7adcnOQuKGYVFj09YJtPXOPvHEP2xLux7K6sBnqx7Jq6lFHs
NOcbBWo9k7ulAHk76pJORzf2rysP/rLuVh20rDWopIcRMyimMYbV4Io6Jong2Ur0dOOUvPY1Zzj2
j/fLihl+y7AAO1jIUOQC4p3f3Wm4wYFPKeX75y/xldt1WWx0EfRlxqmCA3gxkKiXiR30JljbRPbO
jedN/s11+MsJexmn5sGmP4ocHPeyXhHwAY7fk+rrdgcmw1CkjS6KR1FHagXrzO3fO8nIcxmX4X3t
Tnh+MwTi0N560KniT+Fo78TbFQyBChHYXrsD/EMKVJ1ek1kLjhtZUJjFVWWOzPEqiOTbaCehcjzK
qIsg0/KmHRcrmhkOBvcLcXkHwzuIPmpQ9POiVt9Rmnj3Rmno2xYabTu+hmcgDzVzXMR5x2IKrpsK
n5p4gEq46ruHHgKok6p1cTQe2l+5kKWBPxOFw48Tlwe3K+h2DEE8SsBMAvXJIieOynV5sVKBuuFh
UusHUFKOoKTdFaqjEL3NRX0SUwxqKmIVUr1yb02p69NfiBy0h3Fpw3s43y9fO588UcV/oig9GNgK
bF3bTJmP+KBHEU5ZVepN6YDMNc+c7xfQZjOwH7CmY1ZAAmEDeey8sgbdvlgsWB2rn6twmFLIzYps
tbL+sjC+7l2s1TrrfNgQIFExUj8rpydQe3bspfXiYs3auYQ6HcqJHI/Uo7jtCFgZqqjOUCy7CY0B
JKvShjZ3pn4WWQXpBL/xgl3ZUC5bA9Fj8OHWDNAy3Lt3HowhDsCCRwT2BPV/Ov585v3/tUgICFNu
0cWwlTap6BFWTrqbC+Ta9V9sWc5Ud9C4R/3B+jNJjQKMFUCnl1qYkaafL/Mre8mlLbYPbStfZdEf
Roq0ATtqmHM47w6eFTQI87Eyzq3VfuXHXJpky4gNJSRL+kD1YO8qZ6mepqXy85Gw9dvnP+bKnnVp
lB2D02HiHs3+4DlL5vOwhZcKn97Wtl7uPTcSN/bGv8dAevTSK1vNemokKFaHENg00Nlh3PYgVf6O
WzCwoUJveUKmXpscen/6BLmw+IBjZP2tJnHk3ThsrhRHl2bZNVQPQTmF8gBT/ToFurZpcUrfeC2u
3cnzl/5xxLDQiaG+Rf+/1uNjrdrfE2gWCdwNsshCg/T54/r7G+Gzi/O+aylHemWIbpP9nj03Ue1X
CL9urP1rt8f//78AJkPIZlx9iRXP9zqsd6yqb9z5azfnYs131kbTtDbyAIfvp7AubAI0aUmGDuEa
C7k1jbz2LRd3B2MVxOAuVB4wlUAI5/QdDMdNHxUnvw82/+UB0Esrbm6IgrqIy0Po6Z8hAfGzGB33
vpsgrfr8G/5den854S/9uEfvbEWM3MgDAnBHkcxwpfzaWAKlD6jE8k6Zsnss/FVAYFjMu3k0EVIv
m/K5LJDvXfW+PDEAVttYxOtz4C0jxjEjeSgnpCzEs2ZbKkn5woqFAl+aHISzTDDbcNaluysVw6yJ
LRKeJWKEgB5zJOA+n/+uK9vmZYBY5JbEbcPIHCrv98xCMHyqhEN/CfskaBf+23t26aft4fwtV7WY
AwlUndvOlg9VTOrfrmuDD9IF8d3nP+bKUvmfHDjLRjwWPR2Cen6FfP+p7NYbpeq/wM3fnv/5Bv6x
kXQ6np3WXacDjpQT8RW0TgOswE8VbISABot12Y0wYJqzquXqm2qI/iFRQh8bH5LI2uvIUU56fPW9
KbizqmrvByzrHLmrzSEA4dtNibeOO8kqkopR0fdgHaoNkyX5NWiFPNRmHbdF3YEuw0OIa+A6oZKp
iIG5z84KxUPItry3y44Oot5TWslH5lb1V7dR3jdnoBBNVortVqjn8k6E81d3Xfu7srII2G5JkEVj
ZXZ2Ed0d8jMRe1TadVeygaaT3/B9PXt45wt4C4Ktbli5wwxnzoNobJeknzAhSSd4X5zahtEV8usW
5peITel+V7DfX1PQXuOEcPcrseh+P3/U5xbhfx8HTEj+/+MYZbdEusVcD6KIQwVCrAgzmHhlpIy3
cgCbrLvxTl3Z2y9dAxW3Ftg7RIqrWsc95dBKs1CvgO89/p+IRf6lWSD8y87ojFlg87aP5V233kOb
9vlturYiLo4/BXvScS0GcyihWkpYoMnrHEGG8/mn//0h0H+R7D/WRLhgwCJF5B7GQRwW4z55okGg
tPliIr5VDftY3OXGY7hyiJCLo2poh7pS2G9RJLRgcFd3te2Shn1rqmX7+Y+59g0Xx9QIZwxr6wh2
2AZ4t4UOT7VzXpoAEl0BO7HPv+XvrxP9l/vwxy0jMxQaUQnOoELqsqff/o+z82iuE1kD6C+iihy2
Nwdl2ZLlDeUwJscmNb/+neuVzBOXKu1mVDNwgabp/sI5SUQVaLCwDpm5hClwXi1Kj4YisnFj/aWk
pQHYyCqXt4r35/qPnxlNU+J8oyh6DyCQwsAqzujqHdeaCMuFj8TfaN7/v9LmVII60KhLc0N0iVKT
+75okvoNDSAUxjoIHnTLDB6GnmaCHEPbTR8W46oti7Bcx3QGbkstArPhV0io/BeLdBlrvJY8kUuv
d1IBAUpsOlJCpd2UssrzleUCD9Dz2l1bro8Lt6utra445WPYxf2tabnlljrjzh+6uxTsMYg6Gz5C
nA3ZKjBkB4C6zZ81vbCBxFGluZZ95H/1is55E/QUUdJVtzcJzQQX83jzOsR+QAVtYfarIk7+1Eqn
bHS3EHBGWgH2MhHVbdlbQwbRKhxZfCnDMTdUaW0afHRbm6r7fRO7yv1Y+KW6cMP/vjsf3fDLMHo3
FtMmoTRCt5UTcYFdVtI60NAOHsl9GpEStQAJvFKlf2O2XwQhBHYIC+/AzJpjyuZnrUyXQFH7p16t
/jhjtSGDjOwqf4pNeTadbOH65t6GydwnRRLbJEa7s49vq06NDV2aVGp/dYp8c/19mDvDZGkuctLT
Mq2wqKiQs9xxpbo/BFSG0FmYvufu1GTWUwIQVEatKicXkopG7I12uUNEVUj+RYmGT84ak4nPVMrG
QCAK194DiuZsffoqB++mwZVw/TbNTRuTb3UbWpnlBfRu2W4htyOt5X7oLSmM/y4i/38Ua/rkHo2O
pFUwF8M5yGOgYPlQ31VjJ3+6elCvqf/5rSa1udEDSlINE/GrnwuoC/ZI+ktPWnkTtD7gkbiiKCUo
zYXl4seXrE39Q1luV8ZouAMx+X5r6OMpE0tJsY+/INp0r+NTDAd0g9Iga3y1g+7UE8/LzYUBN3Pw
6S6nteEMDXoZn2VOsyL9ELuGdm7f1o3d9bHw8StDJv/fOacMDGFCO5Bn+uuJZv5nj2LTO78uHrbr
J5i7gsur9G5SoysclbYRG2dFtx9knbIlVPgGKMnCrPLxmkebbphESmKPmjl5Dpuofix0IwDFZcKF
0gD+bUsjpQuI6Q1fSm8s1YZ/PA1o0/2TDOi9pAYzOqsBvfXemGzqrN0L0XxzisCnlab8df3mzZ1o
MmWmZkGB48AXSPFu+dauYQOuFJ9C/RGIqh8uTJtzt3AybfZONWpZ48XnIKU7dkVTnv8qQDHRwJkK
7Yb26f7GVw3jjVS5+Xj9yuaGxWSWCByVbbvvy3NmxCxRBzq5noNBfPnc0SdTKPwdo0s8MZ7twTsA
WTgaPiAmzfhUslqbLhqVmF7VTrjOKQ/STVIC/Gk2Wvl0/bfPTFXTRWOXpF43xDaiXq99BB57Z1fR
wqJ9JrxIb9u/LyPsYkhnUEK468N9kIR3wFkojVb2mrS2buM9N0VNzW1FfVOlkEFom4U7NjPNTNeS
1HfVunCS8Vz0BVW9IKCPY+tAdYkMHcKpjJci8zOLKG0qMiJSO2qxlHyTu8zY+6MijnWn5McwzV78
JMnuhF/2q15K/QAcKWdN7ip3DQQMymd7uVRFOHunL+P+3bSnu00BEtmVhKfkTVHBPM8JqFIEl2Sq
/w0Bj0nxH7qlZkwIBeixf2ysQSx84Gde6KntXCY1UOCOSb0EJRsPL4bqrVhGnzrxs43vm2gpWDXz
Ek9F58DfCFjnKUJs0bMYB622rgcs4VWUfW6amDqRIMd05igG92QO3zv1d06JsqPIhds09/Mns0Rb
Q0Zgv+TCsf7qsB3RNWuV+enhc+/xZJWlaoRW04A8befLB6PxjhTNLPzwj58v/dP/Di5EH/RhtAQJ
R4xR0appQknjR6mtvUTmP93aV7/rudKdbH2slkq4Pv4UqVMhkpl5ajUGOFtGI14J9XssXzzxR6l/
OdF/12/Yx49DnerPnU7PadKH59ACJrjLFViNCt0mJgWPC4udj6dWdepGci24bTbcvbNaGy+UvIFr
6xYqSvTLx/L/l72UR/77TFSmHT2rGKkqdPgNGNEBtEJVr3Wz+y9xSHMrkVDX7qBSsqna6b4dau3R
pQT2ZNFZfAul83UA+HEUtJe/tTS1rqToQbaqY7sFcdm91n3kbemoUw89soyVlzlwBT535y/36/1k
pVE/OhL0PmXW+Iwg7GzGHvALtvqfO/7lnr07voGduin7bjzXbSDhvoutqno71QKgt3CCj78vqjdZ
ToiydRwnyeS5kKXyPWvC39KMuye2/g4inKr9U0iZ7e3EvdVNV24Gwlc3g1t1IN5U7y2vXAUOkKNi
EUuTBx/C5ndIt3ByKHe77W2//lHAPwO4LYFga9QB1LVhACVMf0E1ibeoptM1ZTIA6aTUXvQ2TdZO
I+UfyuWg5AK1eIS7XZKRjMaj3dEHWZG/X5deUx9yXeZnVbN/BtVFy577xcH3YooFoG00Z4gbIbUX
NYfWdQM2k+cWD7ZZnEKgqxZVjQ9ZTb2fNNL4R9GVkmIm6Za3FqKKdam33vDJJziZKr1U7wvXropz
r74NKo34hdhUw5/rT2/utZzMlF0iKz9TivpslG0VX+p/ghNuhPrLpw4/tU31Xh55GNHsU8/DtIfh
l6con/vlU9mU4yb04YeBTiFc1ez8EYakXUflUo5r5sZMzVK2P6qaSn/JGQjYhnrkVVhpRKCek16F
Pu5S21Ede3M8eRrTRZJ2h7h9ElJuY9iFRd3tpQSHCscttKqt9My7QEn2CQr1gQ9dRauTtdQhPfdD
L6/luxc8skpyabJ3TkpOeFbaI5jT9FNLACqq/z12BfV+AL0gqQwVq0ZDo9R+taqlYMvMR2cql2rQ
hcUlLtkTS6XotjWDHBqfnpz8OuuWciNz55hMfyGQItDdtXNKkkM/PsKVzYyf18f2zFd5WiUSea0V
x5dDV6Jd+z2YtRjKuQBa/z33PhcjV6fp9B7hcacPqn3S4vzOadKXutP2fersr1/D3OCZvP6O7lh9
ZeZsBQtKz8samuvYvH7q2NNsUUeRfsE6T541tCyh+qNMF97NmRs/zRGlpopwqJTtuTDVTRplh9Yu
Vqr3pIqYZrzgU2X/qnM5+7v3yqFDtu1Bfp8vTCVXe+3iP/VSTaH2dxr5YMniTN5aJl1paW5NVbQC
YLVU7foAx7QHVQ0cUNmQtG3oYnHGoVtrraZT95I2h7RDMOKZY3g2oiPGWH1fBWVxrBvIjB5Aanvd
GpdwEtgcddX7SkAUgVwXuGWjbChoQEGDVSU3I5idvRfve0CTb75aUwQHQQOamtwGalHvVMwcG89V
+h2fT/fetitq7mxaf4js1Gn5zbP8bO2YOqVn0Gv14SbvYkDfICDKLWx+6zkBLkalPMxTQC7pjbDi
6EyuJz4YELC2VWX2f5LAiX90IZ48x6rjbWfLmO92otP7WA/P8LEt6Pi+H3/xKhQtj1IL6O51igy+
T2sF2blTEvtIlbK1xz8VPPdYT45xr/lYRjoHWH44bPwky49pixqgjCxUAbUOFqlr2oMW4ys1ogTy
JrCQbJWaot03WWvuC8B+OZZrCDpsR3SvAcPvC8CGGaFs0l/mpjCU4hyQuv4ClxRmKtQD2pn82D5Q
jua8Kp7nbv2+kUhMdLn1cmicTm43z/hSs50ZOO62Mjpq5IBjxXhShtKkFEez8SzE1q3ZRc5a5Xcf
Erczvvr6CP7YkYKSQUVLh59pNoy4mUfkDGoW34YQRbd1L7J7LY/zXZODhW6tUhyyjqRPyeyEkU7o
OX1S9bDlaUNMMl3d2AZVG9+Bckxu8QsV/+EmogGpqMcEdU+Yy2rrOHZxSAfHO+mAvB8qt8IUk3qC
fhEzFMFWc6QRbDMJ2cpVfbFW2M6/Vn2t8DsvCYBcQEO+VXTK1bdpkcUhEDdKjEgoKbtcKuEOitDf
LQAEoxZAqwENc6+VVbfVbKt8TnPd+mWVUt2mvt/jyyVafsGYedHXOoSDt6p613gsPcF+lAgDMMh0
HPvn0ZMCnpeEJYZSp2WUbkrnWTH51hqeYv7qqrZ6Shst2qlpUb7EfvSFZiG5p4wzt4522IGUc0N6
V8exWYsgEweK/15H3aYm1OWy731F7TMooeAp1lXtG9ZNoOK6SFqjjzZmErSfU4CqzmRNbRJDk5EK
VyA2lHZdjO4+NfSvlmr1n1tUOpNFJX4Sev8wW5117K7twNYgoOaVWs5g4QSXieyjCW7yZYE4p7dm
pFinkg52JEldfcICBJbecWCf+qG/EFeb+YJNET3ZIO0qGPsYY1gb/AQaqaDfDB19YXczd/hJ1C4C
mQaATUNiZiY6qaA4PyLH1TfXP5EzN2lK5lEsV0roTtYJYj4w/HXAEkjX7oZuKd00s/yZYnlCisgt
K7HME7B1nUBf5d3GS9vuuWNf/v7uA0kbatrrboKeEibTgwQ389+g+Oqm80Lrz/X7MxNscSan0AOq
EMqYRnshEbrEg/sNzjFzmhYeEk25B5W0T23xyWXFZQi8ux4vhuvXmHCnIusbMK51TUucGbGmqwCj
5WJ7/ZJmBtRUxghk1QpHWRG3yyHAFxfXZlMMzY/rR5+5YfbkGnAHEnyC93vWrbE/t1pIx1UImiKH
ALU1eTlWJcVnK8fL6oWCnbkhPFlgG07hOFZG4ryp2ptcAxjqaeJX74qjoDz8+lXNnWMyGwIfbHwF
nPo5xCP6Yum9fBZ0LED2i62tEYbKwpJvhrqhTrvJ+M4SqhZWdLYcF0hrViJYcxxjXUcaGqM47aOv
Xux458KH90dvdbDt6rp/un6VMyNj2kKWayihehfkh46do+wv6FWPfNP1g1/Ckx9Mx9O2MT1Izawe
Ur7nvktZSD02m16tf6uev+5cTslqM6YRAs72f9dPeHlFPzrhZOIsQnqOBwNQCjVe5UGz+wPNEReC
qVYtjIoPLwn31mTkYQQKZYWB6aS2xm6wRgpdveGVzZK1yiP/R4o8O81GubU7NCrXL+rDgcgpJwMx
gupuVIPOzuMiQ+t1liauBnC7SKFSyXzpm/Z3F/B/N4/zTL7OkRKmnh414TmLu/xcaRj31mRw9Bu7
DwBhjb29oX47wixlEq0yhyTYFpTP7qSh45Jwy+GrTEP2jCNbicob+4e+U+xXzSyUYt1Xbvgdcw2E
BYHeYBWZvv7D18voWYZIdjaBpZQbGSWgYXO32bBB1zbotYAjFg3mp8KrDqbhCW0VVU3wioGsO3mN
IXYCTTalRLl9hMyHfWvEPhOBLUQKU5oviW0nvzujyLeu3ZN/Mjeuo2xEoGd3adO4D2FO8hu6cb9F
UdEfgLyOuxg+GjKbOlp5toZwEB8bjgACtnGHnRTDDL7VYXgToKKJVOvereO4w8lt3XAf54Z5rIc6
32R9nkGPLob7tqrtlYP/cy0BZa8Znd2zYnfRSh37dMOD/dUHfrFryfouDJcP3wGKrie5gqJIRxRx
+XAiubuJgxuPQAEWxc2nBuO0SbPJ68ED6FqddSdL7tDTsFpUkt2gldEZ3Va3UAbx4bTERUz2wZGR
DGlpYhjSvF9euIvdpSlp5mWagsbSgnRonMXUwrfxDgAoYGZ3ZQxyn5Btv36L5h7A5e/vPumi8l2C
32yA1HBYpaJBT4Ako28WnsDM4aeFt6nL+C2zgRnIs755kXxEHfOKG3hpkT5zh6YRlAoTW6IWQ4jb
HT1QEK8NMaxGqo8dmPjX79DMJDqNpUDkMCg2cFqcGf0mUi6WDcP8YybuC3ui26KudVCrYbWhj+BT
PS6aMQ2sCMNWQl9PcSBb4o7WvEeZFgsPZGasTqMqw5D4eZA0/dm2+5VnPbbhEtxl7siTkSQtNuVQ
2aPzxbhGZUOGtqAXC/PE3MEvf383TEMlxu4hRH+2SKIwF+EEWHi8MyN0utpswLMoiqOH59iuHpMo
OqA1u6En7zPxYR7l5HuoqmYCuJkBauXye2+km7aicsUpFneRH65nOcHkQ9gooW7nited4VU94QM5
2ayQVlLxbiLISeiCtR1ut6XnMHe3JntWVTa6ELEZMjLL1zEI+Mzrhwqz7/V3beYxT7equqIKcqx1
SFW11u6yFnyzXVZL25eZyWJKkVU0ja6ZzOJZZG9svNcGCals9DbhEjpj5u5MN6tRmWBepKPjXNS/
NIh0NBVZuAqv3xvjb1ndB2ue/9uqJgU6DWH6J9VUMlYAwvMPidXWyENCu74bXKP6A4y+RcQ+ErBY
6VFgnfyhqmuEdqryCIVt+GYVauYcm8Asn1vZRN8k/c7fe+LEZ7dJg690Xtrf4irINnkzkkrUKwPk
hTbm0d42av2GzpzhIY8L+2GovPKEfMF+KfkA7kRiBA9oaIqd8DFid50gaYiS4s0NahStZLnSdUlp
9tOgqsZbmbXEqGKdJOsKbXdxN4CgpwYqjg9RnRUb+pWVnUmq48y+In5LLd3eakFYb21jSBvMfaK7
McMgPfhF4Z+TzJeHXuNjucr6KryJh/4S627iE9aOck+qWt96wlT+JF2GXwS4iforlnp1H7qgkVbE
FZv94FhiL23iofWIDCPtK+cnICz/PsUGsyutFmFXKFz/3GlN/lxkPQnBog/1lRNhkcMYW2aPjqtU
Oz/xg69p02Y9LmgLujWNMFtbraw/mUf9GjXx5iMoPS7fztl8ArbHXUIn0g6KUHHCpxqgdYm6X4Xd
imeta/1+G7pW/d2UhCUr0dvyBgyVm9+oqF8f3DK6s0wfvD+UfhL4dnGDFQOyNNbjXd2B18uaytg5
tpLd8rcc8Utirm2Ui1RU0bQXX3TVVaUDWsut/AY+E3v6kdbwte3Uzho5wbhNWk28GDb2Onq6rcNI
gBGnANa6iBIsGtBAXO97OqXXttIi8bM0nmRIEML0DfsIqAbTi0WHcBjakL+ieKTiqPSxQkv/UJYV
yjdexkMtBkS/sFX2wu4MeIpYFAPUUj9rI6lfA8kgqj3Fe6ZmxNthiR+QmBv6z57w8S9vjPoXp2B4
KEQbfylOoK7lYDUSf33vrstRl+zjvDVbZEQBupWP2yoyvZuLisKi/k4PUeIlvfecSXyPo/vdKYNo
nXRBvkV6oq1r2zpbafWkB+ZFP28UQFKI83K1xs4AbHWRHGg/mhT7Xpjh2qZm0b0FNMdNRaBwGFqK
8eJKi9Fxd87WiapipVsFPjqnRbOBe1XgAuySfZqM6S2QCYP2K1ILRO3LL7HHb47SOO8vMgx1XSMW
uZHA1O8ipW3o/jeT+5xcz41hl8a94fp0oQxNv8qQHeFhqnD2mpni/G5tDeUwbyWWZFqcQaHI/qSX
cnwJOh6TaqriwTJc86B1kX+OMeWsFdN37kZQBU/mWIi9AHlyqG0EllDbQioleoFnUPPag0WmbydH
Q13nNXewVMt0M5YEVWw6RhkGqr1Lyky97FJMtVyXIgIf7xb1dsThbJwidzSNfWkE+sZLdPDwgv81
FDSAKy6DOkpyPPVRku5U6vH2DgbUjW1LiPyR0f0gZ1IkdOKP6XcRxPgnkrx4Ct1MYAQowldbeuVP
XusCe9bFCGQKzSTl41Q1/hwsbLs615A8yMT116piFvcpoBpt4yG8BInZQ9qLS+7NWrSROq5tLQf/
n1VJ/thFdI5CJqSMauXpNrE32x5ecONmt52nMuZrOjKeXCHsfRznyvNIP7UFqU/FpBTbODPwqJni
LQ1r/7sypMPJL4OxWidGNd4DA3KHVUXhy8MlQIxuyIzRTqJQjI+EPdyDNbZRD7dT1v2JCvWYTbbV
WXd9z/xUQPxyDiDZIIuW1Oescl8k2lZAWvoRpk2wrkbXYK0/Kp22auquLDY1KZ6cbZEGhLmtHPko
8w4Mej44qJrCLsr/XP+EzX0fL39/t4rDK0cbf1UM2OeNex/3A+756G2wwZRfP8GHec+L0O/fE2Ru
6UfCS6vz2NY3Xi3Widd+V/zsWWPlxXu7lDOfW6dMAisKbmHRmARWhi6CNuHsAooaF5a6Mwu6KQ2K
2INaxYgyTrEdubsqNm46RUQIZ2zqXj1xVEbr3vT7z7A22btO7pjWEKsphqo8V8kzzkq6mu5TLDXX
H8fMgsua3KawkEYclmVxVhHt/oHjp54aU6+eTSozV8gzxk9uYieL7CBG8KhlKRtwsgMYpN7a5DsC
0i/Xr2Jm1E5R0PCSYdUGI2XJuGCrXvQ7ra4dqHDhUhfCx4wunsJkWd04XYeuZ0DzPXT+KdTrbE0y
uXyBjkJzNfPPDS7CM/amtR8F1U2eGoi7xq7ZZkkf3CdU6d7lsCI31y945rFN0dE8JqelJCk7h5Vy
Xzl87TS0aWSEvyqW8nD9HPpfLNQHq9kpJ1qpRZV0hVafaz6Az7KFvN83FXZw/C0BX4au71ZqRUAt
TNtarnOglW/V4OvPRuJ4GICtrv3R2IVNm7st87s6Zw8XuCJ7MkN2XRstkcaPzHORoBSGP/aop2v8
n7V0MGbA3VlnFlm33NfZsBqm+zW1ZeuvTbDZIDtN8VoKUzZIK4nsrFqPNskVLQ7oWEoLbSExGfjO
meHnD62iDY8Q1OnjqqhVX+mpFmxigReoREWpbpU6c1+NoZfbsrP9rWoMyF3cWvmRjpb7XRs1cuqU
I9UvrkG/01qjMu+5LKwGUWE8ElZUqy21A85BlJF523Wgp5M8KO/btLbWCpWC1loHGzfQFddY3nYM
cbblNWn5jYtqsN2Eba28huqoEDDPlWYvrCJdR2aQFBuaycNkVQa5/0j/ns8tt5uvgF20L8pFhqnq
6DR1N35oHBqddLX11iltzL+NjDA12emo3zmKVj4Ppirvy1itD5mes3KCjtOPfAVp76bisGmbEwFS
75hbKbGMCGWKy0ZspTZlt4sqd0DcO2KlRyuZPdSmhUjQjR2cpJT9U14QrtzEUm4bq0Yqo/bFW9KN
qG1lVN9LlCC71tHyXSKUH0kVFrvQNpBxht2QxKt6rPJV6OhID0saR1aeB0nbHnLjQRl5l1sKPr4l
Ggamda5FzoMGTSzaVPXg3re1jqu4hHl4J0Ef4Wu52KsggThn4m7VHU2m9aZShvxGhFUeI/hkgl53
ooDDGLi99hXbt360/ID5DaqkE/wuImGdBP1jIST5imh47LTmuvJy/5uEnLVys8Zcm65ZrRWpphsF
qje7FC9Q6Sw2Pc6P3Slli/BFRwN3SEJ8ZHpsCnowCtLTUJl2TZYI5F5F+qxKO4Zlq0aXIjeUWV4h
DqFRpeuQYrJ7ZLQBkntSzWzrcEUYFeYdq3RugaDpezJG9KZGink/2Ihpd5L/+tzowYjk24IBVRqs
Y3IA5jaZkXXnJfG3rgPRw+IJucWQh2CnAuMx5/lmPUo29O1pvWqkyMGdq6V9Dvj+34QDGb0aHNSv
rLxQXlVMRgHoittE1PabYVnxAd5qfCK1o8mVWw/NnS5C5c6TuEh3+KqjnzHMpX3C2vNFcfo/yBgT
2vg99jV151DT3Gu73B/K26hphxfpAmkvNLYg66Afi2dYuNSEgCVjg9ITtj9YkPDuolQ2wN0McP9b
4ZKPKVyt2aXSaDYIC5mJ09T/2sY+cmyDctMVHAWNicTTyt8gEikVLj0zOdiWrIxNy07tCw0WpFli
Pa3Br3px8YWV51gDkwLNtIJA0t2k6ii/BR6tRivPNKFHuV50p2QW/57aahmtC7xI6Cr9Hhk2a+2c
qTFISV+ozqD9vD4Nz0z1U9yZS+a7o72lPymXn0nGxqAsJu3TdVEsLDDmznD5+7s1XzQyHn2Ncv+K
Vk42mbAr9Kw7dd7w1SV5vbDSmFmQTWUAZHFqUVcs/NKsf7Ka8awVzdP1W6TPHXtyBWHaeVbTEt63
H+ub6ICHb70Tq2O88d/wNFUb43E8UVu6z7fP4ekAOTp5HRYak+ZOPVkw55WtQh62c7xHKQrMr5m5
tIKdWdRMKegyrkU2hiReZKM+h43/2IXGbZrZf67ftJlF7BTPyHutX4IyJcV76d5uU5Tq2lN8SRan
xgqB05tHCdT1U83dI/3fAcYnyGMJyz1qqPPayHoMcJab7u760Wd2FOYkvIrjVnVodwB6FKYnTTM2
qmc8Nrrcj8XPKmu2188yd7sm67906CMtp5Lq7GjmsTRp/CLO9lrr8r6K+yd8sQ8BBWifWy1PcY0J
mz0+7ZRIunw035rI1l+Dukg3mE7Dhbs2cz1TIHTe2yENObQOMHc9wW6+heb/muvNPquTk2FUzzRP
76/fustb+MEycqpsCLsKMHuQypPHDkw6LNDKAKrSr6j2D587w2XgvZvBNOyGqtn7w0nUMLuC7BAO
6UEo8ZOWLqEBZkbZlC+sqalndL0Vn/E2rwPIjXpPD8VFf1qu8vjl+nV83PsONn/ypsRaphhVFgFg
+WZ8q+7GL8mpB5ZerNpvww9xf/LeWCCrCy1HM2mzKYSw9oxYrzVVnAVsynDl1UWurMxOc3cyCfKT
lgSIRWNIAqs07pRiZytRvVCkMjMjGJO3iapOnW9t5bCCyE9o/w74Kn5dv4cz0+aUG4geQYdbTbdG
FH4zvMtr+sr6a2Emmzv45W16N9AISBt9RfP0Sc/ll0jm/4HQB7hf+Z/7mkw5gXXX+bXeJc5JmE6z
x7JrH3oQKAtZ8JkxrF9e0He/vqeyqlNocz8njl3u3TpOHkJLISiFYegMyDP6L4ucpUDPzOiaUgBz
FkYtGUH7ZGf+quh+IQNlmySRZ4drI4KUolR0GnzyE/N3ZfDu0gJ7CN0CcfQ5ovR6RaQ6fNOd0flx
fUzNzGB/e/beHb3wsiYOY3M4heZvqYFHH2Hx9Ijgi6U2kpkXYgq9SCK398p8YNfjJn8y0/hhDt1C
fnPuQUy+j64ciFWqFenTKr6YHM7Ewx8RbpC8Sb5Q0bJxOsxHbvrf5+7V5NVuoGmy81KHU0vFkpMi
5iVd4hWX6L22u36KmZs1hVr0UrVbFu/yZKv2Ra4ZbUg2LVqrZu7XlGghXawkFpKVc2eiE/NHaa1F
V9OuFg7m3RgI+H6VV+xKTbdfci1Rk43LLsVYWUIJ73KHjFeWY/Rk/xTUrw2wsaPvF/lZYKT41lp9
/ltJcb9/7k5Mwnc27DbVERqSQU+NKDiCVZt6zcJtnpku/nbIvxv1VG6HIfoCTFrBcAjIZBSZsqpD
pAaFdizKdOE0MyuRvx3w707ThTRI5FJtz1mo7Wwr3xNaXQ9tcAcXExAPZDsrWironhs5k8Fp5UkD
eI+vuLC+VWDQ8yW/08yHYQpdKLua6n/nEqTt4mNeVF8H3Tt0bvj7U895yl2gjc8e4gFHix+ZlMC5
X3RV/Ll+6I/rRTXqnP/9KqBtEm4mgZ3ql7xVUA3xOrAYvzkNxwdiOxEsapoThoz4Jl1W/rZMButz
Czdtcm7VyNyuHjhw1l+yGcheUMa0D7Em1VUWjwsLnbkRZv97hbVWdHVk4ZsD57XOB3or9O6Y5Qo2
9+aQu9kpWqKKzgyDKdiFzIZPiy4b0bGzNkb8VJnjLg2frz+puYNfBvW7F8VtjZF+G5f3MUlo1sNn
tGrN+kmO6cK24+O3Q50WszlVoBq1MzbnPEGuZhY3QssXYgxzh75c07vfPjhAYVQrbM6VZx+Ite3s
Rlso3p479OS2hEUUewphaMBAX/ziKfE+tZBUp6kRk5KyPmIDee5jSQ+a4a2MQHuww4XF2MeDUrUm
S32yy4Uo+6o4FWYYPjUkgM9SOt0GV7CLrcKw12pHiMc2xmKhN+Av0Pr/N2LqNE0S2jzeoM6Ds0hF
SCEGqeUvada5RGvdYTOacD5XXa5VZ02Yxk6L/fCOch8LQISI2m1oUu7mEKPcG5Vp5OtR9P2bokWB
vuqMkfizK8dobRVBRNLSLW3Q8SAkj2lNlHRl8/mjq9xrN5TvKuvUcLqvimeqxRMrt/HlMy8IyKx/
B5kXo1C00E6dnEC4jxWtcls39JWdarnFwmCbCTWpU0SmiiqqLpIkBBTQjeUaw3y3sn3ltS+KpDja
gUVRhBmmyhlFQbCOWlTrbkoOmBhtDIheU0nvmjjFNhQQei9aleGs8Mr2W8ANkuvOEdVPj/0xcWnY
mw9UKytvhgzII1Wd3d+50EsXhvdl8vtoMEw+hUnj2KLWdO8IOBZVOp07X5w88KiTUW3njDCwWQpk
zZxpmqyKQRJTL6B5x8LN/d+dYpHkFZ1bKiuPdv14FeS2tvBSzcwF0yBjBxhoJAZAZDpsoFtofdes
Y4cG0c8NsMmHpOliHECZCE6qMH/SEnDbyDxgd4ze7foJ5n7/ZJoMHA2WJba4o+Nrdxjl762m/HL9
0HNPYTJN+n2nDSA6nGNHTZFVO+c2Hu/i4BK4zrWFfdLczzf+fQFVVguGB3WTn98815W7yaNs4cnO
/fzJdJkJaZexG7pHN8DtED3rVbw1KkzO8RJk5ON1vzqNI/ZJ62dO1jtH3fJucWXurNg4xeVDZKer
qqSwONdJE32qHQjvyOT1K3jzarqcnGNiDU+6Vr5KM9+nphHRobpUpzBzz6ZhRFOxKlNxHfMYV/54
sPHQVpI0VuYYI8U7YuHJfLwsUaeRxEv9UqtXo3/s7OTZbewbSxueatdeGLdzh58sEbWa3+17uXd0
7cj7RvWceKpS/2LDVaP+9/V3Y+4ck/d6sGlQjUmoHQMt78nZybhdCdGSKo7pN154t+dOcvn7uyVQ
b3eeE4vUPWrk7LWxe0VIcoyqfuHdmzv85P1GYqkNI3LhYzZYjyJSv+JX31eLBrS5w09ebRDm9WAJ
zzgGLt4xQMqRzz+6m889gMnb3dmdaPrGNY41NphqpI9Xru1u2F4/+scbWXUa6CRl3GklU9ORxm2/
H//H2Xk0SYprUfgXKQIQEmILpC/XZdptFO0G74UQ/Pp3clY9vCKJqM1MRHcHJPL36tzv3Pu4FhLD
wUBg7GzdQqzNtcV8lr3soSPwYIZTyN+4x0eJhodLVu4VWcgqvXGEu3bmO5v2MrkpRFwlTeLSE+vH
N5s1VUDEVuneSistbVD6uU7gAurQkw2HQN03312FyKLK2NPETRM0afvyoe5YJjmB2YR/MCwITyjM
aL7OuNY9yaYeogL6v1/1bOMOoi6yjUzz2lctpjaZ1JiOTSlOCnf9JjtyiEpzCCHmGUCJt9sf9D6s
z7aWuc4s5Sh0ZzY/OcbLUWxiRv5rrrlUUO/FMXDPYNNaDfJf3TyoiA62eQHuA8Dw1COu3lhfVvav
ZeyJ0jnTQRCTXJpmOAKNsYfhUjTaycXi8yErfewuFwnbitvfvPa2xXJjmJaweZlQZjBDmkoEBOgy
cEV9h2l7D5rCvh8RAIgtIOfK65b5XUfAgqmF8/rJMC5gvwaXq7bxrVPswqKSYnYHRMG1BZbtDj+p
tBk2Tskr2RFrmfptFUGxGCH0VGSSAIsDPSfsCRzIXwEMjx99VNoGXi4FxDuWnCKVzuyzk8ot5vWK
7sxaJoZTKvqMidw9TY2ZX53EruELOEzUjabCwUWBC33ZEd6yVJ9V4yOTK9q8aSKrtZ0AWv1il7rT
EFHKp68QefgbK+rKbrDEIdd9yvvCTtiJ+tMnaWp4QmSDCUhmnm4Pr7WFbrGcjhr4kjgj7mkUFcrd
FBncvaOdeitf9+8vfWclXeaQK+akU2Ir7yTgNNbP6Q61Y89N3yHzmAYUoVspRABLjUPRl9EokwDH
5h2SwqN6y5o5tKxXBpqayx4zu4PMrDwCIbLRuCtbyTIB3cIKhLXxhKNhBgtqkoYtP1bF9FiJLx9q
3GXWbUo6XMSMzEPoF7/ViGUhiNvot3/j4PfadbHe8sGyUqeLxSmDXghnTddLIYKTwwlmkMjTo8zz
PM2uH5HesB0QhEAsQ1BzSEfUTlZzpyJXcPr79ne+25CwpFsMImiNRSfgrXgezZvNy6DGAuE3z4P6
5/bz303hOHy5G3OeJbkcYLHGPccBX22gu6LNUH3sZg58Gljxk3S0O82O0PPGIv/uxMMrFykOFBKP
ddYJcY7Fg+vcu6oPPdiM3/6elfZabsz11BuXGMAjbKv7IroGdjJY39sMopZxYzte+/2L4cFiG8VM
xQxkqtTh6LqXjDWf+zJRG+2z9gnX9/51yJ6ckjlA2+BiuQc0E2syn76wJO1eEzudrFC5dfbBxlps
gDrFcitxlDkT8ExrsKRKrwuYW0Xe+Hq7O949uqCv6X+/JSNJY1iJimjjAsiGYqXS0qHovzY9CfCX
Gy229hbnv29Bpt8AMWUj/W/XP11R3Pd+2e59a/w65MO97umwv/05a12/uIeEB3ozTElMLwK8KvhQ
l7uWtWUoiPWRCAjttZjuLipEEkrAiAbB8jUvDrJlrx7bOO+sDKzlfoFSHO41FrqbJpDfaQc3pj9i
BuH/1tXUSvMsV/3B9pXJil4geclOVjypYGogYEvlxqK/9gHX/v9rZswkAcIAJuGXuUzd0G91e88S
CLgT5KEPpdV/aPdCVc31/X+9B2chVBdjyTsL+nUkWdjD18Xt0wMlfz40jpbn3BEFdkmPGrXLmOgh
4KL75cfsa5Ztce3WGmoxsSX4WjqOHf+M/wQ1rjuJ/qfskl09b3zAv/vD/+2RaKLFxPYSDr1SPmUX
XtTWM6Cf7VOa6gp5YYceQQVsUCE8o0ge7hZ1JNs0D2ATmu5S0GAjp5rJoYNv9gFiSnZIvJzfFRKp
SGL3qDGi9lQGuoVKaM5igmw+PE5BYAP5v8UZZ+5IH6Vuax4mMw3Hcoj9L9ihrryNPvkY3B41h/8d
ABMqP6dqnNMLdsc5nEQHTyTa7ehEdrcHwEoHLenkUACXTnflAw1J8QV28o8F1MqzitOAVJvqy5Vl
cYkmJyTOc6gv4QDgP2QOJN3eFOTWgz08TunHwJV8CScvM+HzfuAONGWILVRXFIGJnc+3W+n9E67D
rcV6W7es6wZW+2cKE5BjR/s8yt0B4JxewXO2nHL9LKHSfyt6k91NJcOQ6dvmqZBN8wd66ng/txJn
YQDQpjCzAXqEJrrxAqgcsjvLHuLjGNtes29dmMUnyiu2pDDXcfLe7FhsSCh8UNQBROjcUf+f2tNJ
BD7TznB2ut0wa89ftAuF7bk/wwgKUnfaHkpAAHeWpsA6UiI39tS1Vyx2It7C55jZDOh2QfaJgs9j
nMZfCWowo9vfsDY6r2HyX4tsPqVjXnG8QGQo7pxAfX6IO/dNF0hctjEWh6out8RPKx+z1B6gtKXQ
8YyNCZmzxP0JKFIwofriYx+y2JWgSGtSJRVklR0KWpwJMkT6JI1/KeT3JN66gbou3e8MqaWng0ZL
CX3VhqLLRShFflEZSzf6Yq19Fp0trTETuBSaoRcioa3/QCgBSunr7fZ5P8RgS1L/zHzPHrsquyih
3O9WXejvFdzP36juWLuncBuATbxdtb8soBK2OuX9BZYtyU0onMci4OIQjfvpsJhpHGEZOXRF/ZDm
6fPtD3u/S9gSOzMzBwu2BdudzvHsIGtQ/+Pl3cbZ/P0uYUvmDJalrpcOZ6BqaSdM4P2mR5nuMhul
E7d//tobFnGYzQebNh3UjcrXqCZpTrB0i9LU29CBrj1+MS0YoN2k6t3qEiuKCtw8mOZqx4aPPX1p
xVA0anIchMZn3NgHY/Ib3qbB2L18qGWWLgw5xTlWowwPzDQwo6T3tciHk5UkG7NtZWwuLRgsWpvS
K5h3dryXofoC0f0Ope5hCRbc7d+/MjCXPgw9KvbyStvThY4DCLfcCqiOPzhs/OtL/1q3R+EnHqsQ
vic8QSpTfB491NxXdrEhs1lrncXJUjdyhpcAWodkKM1MPnmDDHL2T1FvzNq15zv//f08q7q2q2MU
76R3kpuQFi8zf6zIh1T2uGdd7M1pD7oHbi0RBFU6DqTxwPkRcEuwigfduC+yLDd0HCsTzF8s2t2U
FA6UKHCsyEorZLl3oPZYAUaxZaGzMoyWpgG+GVEX3gFkPZRxUOZPKXxWbg/QlZ++9AxwUK+W9RRh
buwwJ+z9+dSgMgXWmN7H2mbpGgAwSAq8zAxXUCwUr6WxE1Rs8OkIrEuz/9g3XMfXX/OAZUqrbLo2
P/BZwlE/mqz4gVrEjce/fzxiS+R/NSYgoCRofFD5/OM80joaSOEESdKbM2wt8oPFup+3P2VlSiwN
AIrUL2msYLHmV482lE5OdSfAg+jAwLn9grX+Xsxplfd96evriufWAIPUYCOKoETZwcce7/y3K2SC
Ejagu5D/UV7YN0WgGGxm5q300sqvX9LMpNLak70eQL91SgA1WIUIY/RgqTlah9tfsDLVloDdtB38
eHbt6tIh4i1cIBe3fvzakxfL9eQ7wIn7AsZbusXNiqJZOJOttXrt4Yt+LfSYQhVpoSoOpLG4fSNb
d1YrZ8Yl0CxPWUFtkuJsYqkXL58ejK+fvKTXAYqwwKcsnRCA9OPtxl/r38WKLb0yBlQLZZ1xamwk
k1Bln/cliaCQ2si8/Zvv/P/TO/MWa7WNPI/NangwjEZlew5kKhztewlAqlO/dL5iR4IK1ksVA6ce
m4Se65F3+6GJhyjmMTyPZKX3EMpzFbC4ESeOhHCEi0KUrssEfsNllVRfsTI4O9zolZAEdHEEvo3/
eruFVvp5yQQbJOSp1NXtJQOJbd82NNmBY7tFh1x7+rVf/lpJSQEEiaKsvQg9gJrQfsel2dfbP3yl
a5eoltEXOrEyys4MZfyuo/btPP52xVaB0NrjF+MfTkeN6/bghtNaKyxoMFqoMxrN/dYWvLIyL1F1
rOgmQ7QAcRnmV9wEOKYHWqnARZH/x1poEQVAQlmr3oFWYbLoL9LAuKF3GAESwt0qO33//tlhS2Ad
2F8tYVcfZYW8Z5hVmd4z3NPs4ddShH3rpyikGoudP5bpObYne0dQw/Wx0+SScyMVqXRrBng4G3gY
JGHvfunrJpzkt9vNt9ZBi7UDJoMqnxrVXrRBohPIljpiHTQtpmnF3mvyjdPA2msW6wfAbuAVKlD8
82nHvCKQeRxZ+V1abxW4rozkJSIXFL50gA4BsawEAq16wIk7S7e2/5UJviTkMp+ovshBqE+RTJ9g
8ZjJPrrd/isbxZKKK2BQXtcqr9G/DqjCsUnDwYbMMiCEz0cw+UDm8KV51iqfN8SCa19z7aO/lqsW
bP1UdL5/zmxPPlkcPCMbWLeND1o59/0Lsvnr6XSQA3H6TJ59FAE2Do0ke5mBDWtEExhwem4329o3
XP/8r7dI0EKtGZym89wSHsLjJYa83dmIzdcevlgVKYr+MxXj4b3zySX+n5mI37d/9lrjLA56vg1X
9qJL60vJKIEpLD8irrVCagkvwBHtU8k/5lwJxf1/G8hPyxT7NWpKuQ/ONcXdP9mS2a01z2IuFxZI
QH4GXhVNhYDbniMD2MJGt1toZR4vheoDCheBi4GXV+64HH4J0Dfd87rqp6AkxT+337GyGC1rFHof
oVV6NZywEVbRvI36CYz80QRx/vqxN1z7/6/hCboeIOcNsS8JhylhRkOVOmeIKgIv+3n7De+KsRzm
LiZxgmTLzIzxQKLWMJrp3RKL0gi04JSpkBX2odUWiI/qp1Qf8+Bj7rXL/vooyPi4RkFKeSEzvOZD
k3b9vnPG0nyk621vKf6uhQZK0oq781BfrQVwuvR6LBr1Zlnpu/2OFywG7lSovlPMbc8j0JYuKj+6
OqTx4+x/vt0n745d21tqvZO5HgytaHfW6V1pIVDMfsF5a+Oc8+6sw8MX55zSoC4BPmLd2U7L6kER
0u0zZOc32v7dbQhPXwxY1ok5L8ZRn0EdCmLna4oChVigiMjbu3KP0G4jkFj7isWw9cUw9CWky+fa
h10Zd3V/yXAm39/ugLWnL0Yo8L4dHTK/PQ+l7h+HuHTPmU63Dssrw4de3/rX+Ld0U8SOmbOzsGC2
TSCPjtv2Hpe6LTzdxcfwBt4ScgHrR50U89Scs5geawb57+zJAn5pW0VH764c6OrFHsQ9lwMPDOpv
7cTNbkqvpO2Keig27SmYUU3CQ9E2P7vRS/a0SfSWA+HaEFvsSLTiXHUloBYQO8D2shh++arxwNms
YWLJkZz22wrLGREfCsvwoYvpPkogCftMsZNvwXYuroXageG/VYW2MtaWwjO3jOeiABXqrCnKz/yk
rU9Nk4jjh0byUmOmteWTfsrLc+2l8a6Fnfsj891yQwH2fkRje0uVmSuU9mLw8k60M7/t2TUBuMZP
BS2f7bQFVC1rT1KN93r2fyOW3bIhePf0g7cuJj8yAgXxTVqdJbsUsQl5n+87+ujM5kihULndciuL
8FIHPvFElYVi2ZkPNHk0WQqPVD8l9UMi+nSjd9besVgJ4qa1R4ubK0vuzch9qwDOa7d4AmsPX5w+
4QAsJkkJ7CyAlDs0TqaiOHWrezCFnY02Whu7iyUA7N9Bo5CkudggMPcxP/ke3QgunH+vRf8vVYRe
Xs5z8CPh/1f65wriBwKLoBLAZQknyECXxfDk1XEXgizJQ/jh1YfYLUaKdICCm0oeQ3oK3CIolGUH
QVSqnG+gZtDhfpobJA4Gq+taMBZ5+TziOAt6NXw/fie9XXcBr+v2gTpQ4tS2xRBgll13sSHuuV6+
qDG0hEhBHEi8cG79BPGzFYdG+v4LrxT4aoDzu499yad9NWf9kyWH7KLBYr4vGAg51M4b6C/ooWg7
9qnMZRqWg2O+UItB4g+my4NKqf2qwOiECQwMe6XLGhG645i8Zknq3vcoC3jAdSiJqF3ylzGHWtv2
qx9+GsufIGyWcGO3W4AGLeswc2L/hikN+WJ0Q3/whmX7lOTuuAdXNNlZXItn2+lY/VCx3CRh2pjh
CXpz+8Eidb2vYBhth0oRnM3zFPz2QElR3LHYAvUprtkw7KDs4G9pTOxQgk2ZBrMfO/cttoQIK3MP
40woD4ELLXJ6wR1uc81p0F3dgT/Pkqx7nj3fPbOm6x7l5Oh7CTuFnZzgyjg2E7vXRvifEkvxU+9h
wVI5ze7lELNX1Kh5O5nn+SU2AFlPPvxttW+XJW6wqAiaHHm/jLXFKS3qfi8zWf0C3dTaDf5UHD34
vp9sqPEO2ljtwQNW9ogaDv+ncEkbxAmL4fcDMNDOTG6zIxpKYwqn+C9MqvoroiqooKwONL3A0MG/
oNAJ5slEwaLTwQ0g/qkEFX5OnwSH/CsgM6WgTwNxHaC8B6x1JSb/WNUVBh/MXPdu0ZODRekIG1LQ
UVFkIg9OP+NMyXRxspWEvVE7Tned38IPhcfJg6787Fi73If+uXEjq0YReIBAZ/wMaX188ifHfIq7
WexHyeFBaxzq7YFLaGEXCQvLiBZ1Any/m4egJ3hBGlcwYQN4ZacROe6RHoxDj7UjDgl63o2CAeQ/
NYOMYIHphWTI7UfSogamJl1878PC5ltfpSmg9kl3B+sfaAyotE9ZWsPSCDAqpJBnynWA6ELtOWpJ
9gwZ7G99WcqoaWl/aXqvO7Wy9v+AgtA8IGc0wgJBKCj043rs7agwvRpC09SNCKo6rwBumeOiCZhx
i70zCRC+Yz5/manj7GRtuS+6j92HrLHz3cCn8pIjvBnPPjQ1BJsE+HFVmlinvnbKsBmg627g3ndw
mqR+4VORHsqyskIcKvP9SHT2YtuiOPgSJaNFEj/HmIQwIxZexPPcvsxIDgaglv/DOfcQeGviRSwp
p6gQw/TABulddD7boWfaIQByqIpMZ0ObV47mqeeTiE82HcSflLqxhSofFCyGuhL0AJouMPP+FEdm
VsINB+nYMvRmYwFjytpfNmRekciBMR28tNqluWIX6KoAhMfU8nUIElh34rRxmwBWvD+nDLJco016
aqnbwU2Xt8jL1ckf6anxW2b582syZ/WxdJvxj+G9dc9F4fwsezLAzLaGLwHsDY7JUM6PBXRD4XRF
mMJ9zr9PQVE6xL7o97OcW0SkCaNtmDhG3UPLaQcj652jZFccaF5Ib2+3jVXATomhLNatm/anI6qU
nwj+V6Js3uByPs50Bv+v0cnvFZxT64jMI1RrHii97oUC5D98bN/9Pw3RMNk18Yb2wkew+60KxITC
8kt4YxTJ4UPHh6VyEshqN0tU3V7yOt5DpXFpvOmiYX18+/ErO+9SN+nR2EOBEG6z1CAppKHs4IJW
HN1++EqAstRLwuQJNg2ZbC7CAhiN7ibJImXSKCfVxw4OS7UknYq+84q4vXik/q58/95nYiPptnbs
WZzWY78E4jWb5Jn1nO1QAaGg9eTohk3HzJXmWcrHkbGXoO9WIId35uC28qeGg3JY5cMvWXTDx8L0
pYSctyD6pXLoL87YPAlXICGzhTldOT4vS4Zcu8Qx1i3bS6fD6b5zwjSLcHT29O728FkZm0vVuCoz
QmaAu8+mKX85Dsy7+MvtJ6/07VIu7mqrsnrttpcKIJN6yMLEggM4KMq3H7/WsdcP+iswj63SEdhZ
MCoL+invZzhtlHvZTz9oE28ca9faZnEo7xIYBo2ubC9EfWVXSsfP2z997bmLk3g9oXhRuEl7gcPL
J+Obz7aKn28/eq1VFudwPSKPalcS5Hh4ZzvirkjKk188NGCs337BWq8uZqyqc+7M8Dm54JicidfS
Oxj2dPvRK82yRHl1Q5OAYIBH+84/VfvibBlirrTJUkdbY4/qY5J1l9F7QUJgb8GEp1bywCAP/tgv
XyTSsMETAspeexkQtAcaMvlgyPKNUcj/lWa+E1xZizbvhnaMh3aSJyU12cONNf5swJs/DnTM9qMd
57u+ccyOsQSWMICsJZ+yWoPn73h5HDKQ4sc9gOrmIlqpnghqXfbcre1HzWPvm5V3xQ/Ky/4+R6XW
69wkZZDESCw32iT3JVK9D6kZ6h381OcD7bv5rJ2O3qdeP8cBhT4M4LCqamDRPmj7z1STZjdk5J8y
HaefqP5uIpW3aRFZRow1TGNdN8EhG9XJIAkC3pKhEul6zhKDh3i3qE5zWo0nuDI5cMSabfOQJE4m
QgOALbqNWzIsqZl31ex1B9/QZA97HPdZO7Ba6pXCRXzGK+hyXarhJQ9lbkQMrlBjFHL0hUUiUiPC
HDgxDzybvZ8zLczdJE0GD6gW/gJ61m1gxwa6W8IT4F/5mN/j0mP+1gFlE+K+v+FBo0tgbnU/Dgdc
bdLvMJya8wB5f7Mv0hYhiJ9mViAbIP09GcuHZEr9QzbZ2fOMauHIFioHf8fLkvsrIj8O+rbk9x7u
zL+PnQBUURXeMUuA0Y9Za/+cRaJ/MWe293bi2cibmeJ1wokzsufYj1DXRc8Iq+kvm5Ls4vsjfYM6
sI7aLuawhs4qFxS0tkAcq8Z42tnenO5hsx2HhddMYTLVf1LEwD+mUSNy9y33uQRd/cgS8OIt4qTf
Mg5ZidMR7zPMwMcX1/Spigp8UcTKFOdqT0OAiz8Nqio3l6wc2CH3Yu+FyfpKtEqbIwxMYTwy2kT4
Udm6yQ/UqfrX/Vd8bYGuF0HS8LQIiAaqwQWPEEZPcOSDL7IISFo2DzKt5XGwa+/UTLDziYxkSIwW
sqMX/MzMvoD8hHhR5wQ+Rk3tjdXOi/PJ2nUiBzavbLszZ8zAViwedrOdz/s869o2gPatA1gRpkff
HNuNkTBQnf/Fw5TSAUwj8s++qfij53fYbm1WfM9my/9HWTL7NSFj+Yg0YFYGjuc0b7ytzKtdWg0N
YYg8F3tGBX8ctXc1U4JNXwAtKOwdctWfB3YdATOrLk5D/aeh5lYkUFwfakBb90Xu2TvWpV0XeB0F
K68eyb6vpuZoadlGsJ8rzrR0ITmsOZwyKI5+505A2uLaXbqvug56SkRpEY4iDLmJtjt6nlJ3GvN6
x23TIqpi5sDknO1Kv033FowGEGTk3a6aFALyfHDuKqdBEO1Z4wH+t8Wxa3PUu7NO+YGVq6+wT0tq
hHuVHempbpPA6kFLBaUtC1Pg6z5dw4onrFQzbvztKWpVRqHBNHODkesD3ywKVcHrXWbP3BuZDtAA
00HYqQVAVyzaUzE4497Iub+v7L44ISIUr7CssPawCDe/YxdLDiIZIGJGTvBco4orL6N5S4THvheV
diMNX1jYJnC4QHgl1IBExVBvmFaiy0tD20+lmOIkyCnt+8AhqjsSm08RtBbk6j8wodzIFTAAc8tz
3sLnC+oC8qkdRAGrCwJGCuhd8w/HGovjWKLlJS3cr105lj9jVOfsCix4h9y35pcccM3P1uxloD4l
HQCLPmuQbHCLu9R2vE/O6E8PqTuXT6Do6Si3AOczOofTlYXubTMeP5ZWoo+Qudi70pnI0YJkbUdN
zH8KYlQw61n9KPJkDmChZ8XB3LY8jKVKj17dZLupt+o33NiNUTfQDj4etYjPJVbrfeNS6z53Koxy
a0T06pKp3DWmkvsso8lbOckZ9UfMoPbH0CKYrHbE0RAw/yIXCC2RsW2tq4dh0cRHt0ECr1T+q7AH
FHkT+NplLXCo8IiRp9pz/SdRX31OUWjXwVZbwHK5Y5AF2S5wBR1KfwIE19ODX/D8PvMtU0au8dz9
6NIOmRaeoHbKQreMsXtnwdn0VUqreB0KaOlsq2IRh8v1m2up4sB4nF/gMFjd28qKP5Vjmu7LqvNh
zObU5RfSw1MCxLhpOKNQDXkJt+gOEneYvwhPB+Tt3B6+gp1zhORH7ucaU8ApqzwsSgkAQA/RmpUS
fUDvtkFKUgjTbeqEhcZZtkgL6QRUjPNp6AGiCTw4oB2ssRyQ6Ry9z9nVqifNrun8yvWnIHPt9g51
UPrL2HCDE5QUu7aGmmEyPA5rFNB+aVxrvHpwZKGICT+MvI+/wi8gv7O9ITkoWevnJi1pFJuZHkfD
4cLRKMTjnkrDuHL6s4WU+4W4oJIEHtiAO+7m7l6WPtB2eexl14yqvW/LToU6HYvzmBgatpMnD6Pv
oOChxtpC/Pmn3fP4Oyq1zK6GxckOfymDVEBBAvFTh3HViYh5A6AuOEs9Wga3V8hnku53UlTjUcUd
+4z9x7nIqqFzYGusInvccLzaxLS7GLYBTlQBrTqi+iQpnmC7a/Y1KuzvkGVHKbfUDuBfpFU/MD/c
r71AfnYe7S5yXN08w2nKOcm0nFEu7UCFaHdT5Es6PeP65JjAjuCA05LGyGndO8xd96mcfP5LIc8X
1Qg4d15eN0ckHPWjX9D2mElJw4omzcFMvThpeBjsu5KRh6QhTihzRR5wMLWP2rXmiPemf4SlpXxK
s4y8tLnTvqnULt4GmO+hKqV5SooCmdS6VxG2hvRguVV/3daHu2zK5r3BkDy6PbzSqS11ZEts693V
+6XwW/ENfptdGvHElHeFXfn3SvMBgVM27M1E1G/dI42GvT19ym2HPc6kQ2oNufPPbV2XP3Ik/QIY
5OS7qb1anic5/YQyUfuTl+X1Ex+d7M8kVL33RCEuqufPLAfMrYHzzKEWXX0XT479Qu2G/JYUdjna
gA9h5SM1+w4rzYOf1t6jKmwDTxZ7+DFMwvnHG4RzxgebndXJ5pRk0n1GssA/+PM0vbk9ama5cdzf
Gh6/36A5BxhSdXKPq6gq6O3GuZez4r8qqfJ7pqv5LUYyNsbFWqVfMh2nPxpdqX+wzbcwgsHd248s
7ZurvyBKl9C7zjPPLahSx1JrGvSA55PQn01uYbVqCrpzU0BaghjEHCSO6iY5YsPukfey3eohQaz+
oLrcf6hKMtxNuevsULpJ3lpjk8cRgpc2mCF5RSpw5DCBp95wrmcxRK5VJB6ER1yM0WCIeUMJZo2x
XjenvC17AN6YfsKlBbC6cP7JDimxkPQsnM+2VSLzAEu/g4CXzsFP6jKcQHP5VGlT3Fdc0UMPPif8
i2p6h4qLNmrBYnlIHZhtudAxHDwl2FPuyPwtNoULuR48fXaxO7Kd3xEdYXOmP7RLPewgni8Cg0Tx
sTO1/wR3LhrlDpBH4QgK7w7t5/+WSea9IG9trtcxasc4IMTZgFL+AHwN1PjCqvGrgE1QMBajDT2a
45xEz+2TLhSsXXvISHdOFcNiLbXKLig6YXC3Iu2oSU0VEZu5z2wE42AHO+TqMR08/uB3lgW43zju
UtUPu1q6MZxKGZx94HCwn7PB+01SWgdIZRseYHFwH62ORC6xiwDiyuwJYHn9oBGW/+mtqfChIm6c
wDWxOgGIZEFf3KKOUTaduY9x1PtUGCj2qpbkn3riO26U4FSFNV41O6qnA/UoPziyEgfqTu0npCvc
VyfrwEjN2bzL3GY4TB0ulUxbOqjWZwTHdjtp/gyNcZ/SIrHCdhj480TToginmKYscms/25CAvh9n
82X9oVN1SPBLp7kk8Jnsp6+4GwwwmG7Hq2sPv97W/5U7oSPMJ2BPDJ2YBBCiPlfdb73F/Xo/2ubL
MrQeCeCJGDxbYRxi6Q+pF4g4GlS+kfh5P03Al4Vode1YytV+e5kYOYOU/uiZreretUdf2+uvdmk7
+JnKjiAP7D9g20cEspELW3vw9c//evA8965vCMRn3CLg87O3Bk5dt/vy/QQh9xdJqrRtcbVgXIBd
iHs2in/JZXGHuwJYr070tZXZxiesjZlF0kq4mUbtVtJdkKSJoCQIKX+Ao/Xtj1gbNIu0FfKzMOtN
AAxKcdIcHaicyLe6FuFsxbvbb1j7+YscylRrUHaSK1yiQvxIUQug8u5xtPRWddi/dP7/z9LwZeHZ
QHhOOo17CiWDcocAKg+TqHzj37wQpDQcV6ethBAGzXsvWsxeafW+B3Q7DL36c6aaIEeAxAiWo+JD
tZ42XxaipaQYhfDi7iIYluluCBC0BLYzB/mWnHRl1IrrQPhrQqhejJVokTGT3jiENY3PVdods9oa
Imv0DJzDkcz5UM8va9LKMqdeA5OPS6ahfNKPRVWHefn9Yw9fTOxyUFY2WUjPt/KlcnFLzHowND+k
b0c/LOa21Qsy2YRfU+gqIukX7gJOQ7ZQbCuLkljMaHiCZ6SobRzoxbAjOKT30OjfbpZ/bz7eG6OL
6VbBgH3skW88wUwNKRQku0G+Nbn+H2dXsiQnrkW/iAgk5i0kOUCNriqX7Q1RbrfFPAoB+vp30m9T
VidJRG66Oyo6SNBwdXXvGSY/JcL64fal/RUO8lMblGVfPUheZ7gxlsupNww7CxNIovslpQNy2kn7
NVdo4qfAr0H8B2iLdIBl+vUXXQk8KmGdklyfi3I0Ii4hMVIEGYLDAnyFTW/qXtqOslk7Sls0+l0S
JVB7umMFafxWM+cfXabNN36DUn2uGIUW4dhYkWz0oJlOteNiKg1cQTZykbVBUjZrAg39oZ0NGjmE
wXT0V+k9sQXmVNrGGK0sRJVHWOaOy8ZsNqPeQSkDJpJHyP//vD7BK3HfUTaok4EZJ5eRRnn6ZWjG
YPIeIce4EVrWXlzZn2IYDEebbIngJZ5BoH42Uem6/t5rj6Z/B8iqkoywEZU0NrnvoJZHZVHtbnu0
ctgaowGr05bTCPfmcNQcFNX6LSHyteFW9v3QQe/DgZhmlI6TD+UPqDlj1dwk/UZslVgmDM5wy8dC
QQXfK51di1JFJl7qZGtCV17fVnZraopsmEdCI5QK/MrGGiffB/vj+rivnHkqo8zwGBA1yWhGSOtz
NCkgGAUr51fPNqPGqn/3hbbctnhU5iNDdWIxXSLh8vYBjEeQVFvJ90oosM8D9+nclk6GeqFn0Qjo
Wr5Hy6g6ergePRJY9IUV5FfzjaC2NhPKvpVyKTwNQqERdV0vABdLBAZJvzmat78+G2s/oOzdbLLq
qqUdjdAvDWb31ZYPc7N1/q0Nk7J7R9Y6Y2v3NBraoLeBTau/5Z3td419W0i2lT0MdqID26NkAVS4
9iCjWoR1Yu2R27716IHcOAfKZm7qqkKdCpuZuVXAPQmZr1+eTDYW6cp2UMl7qOXKvCtxquj116VD
QetY53uLNj46SBsfsDINKoWPl9oMdViPRpUw0CNlu6ZP9/34Dy6oN36EcvaaKFd08CamUcKRP7FX
L2ePafk7Bx+nc8yt83Flrar+QINRj6IHZffUagVyY1MYkedlXZQaTvdW1BV9Tqt8duHxWWR7YIGm
UMtT9NtgaZHif/cADSsKZ3ySuT7dgQADF7ECaooa0NFBf25l+dgMJqBvopTAhjkdypK82+lALgVj
O7Z3JaQQSn+c2uEOmiPNQy5IEbiNZX1BGdsOnUksQUl5+hUJzoh6JhjGk98VKT+Zc1Hs4E/PLZ9M
dIyAkRUYoaaORid1xyPaj6jHjpV5tJqUf7Vpkmxck9bWlxKqSOrSDm1XikZOAeBksR9rDjLi9K0B
KLEXW46aa3OjBCpiQB/KWEgb9/2xQ3U2B7MBMNKNFbySBqheSKj1UbF0YPRZLV7aqPdzY9+WBqg+
SIacZxclbNDj2RfXsny5JYOwNiJKbOJZViQ2KAVxWvyAMsTORKeUm+83hW1LiUldNaVshANMnJiQ
/MggH+282taWhubKq6tERCElLIGWUkZcxNoMseTxawr5xuuvviIpbqsURMgzLlnmSveUGUVdBjnI
y3tbr9COdSBCaRW8jb3KQ+G4cJHZBG7Sd2FFBJQRhoE/jB739m26gLloQZv6+jutfbASvzoDmHv4
KOuRZPJHCd1ryJjrBw094o0FvPYD59D8KWGgQHgbjYkQrFE7HLIXMH927fDv9bdf2R0qOZFYesKa
c7pWOfWxM4wPa2h/3/ZoZVtDx6N3aDbQCIKtQZI+kXFrRNZeWkk84CTBTU1gRBJ9XnzoLD6SevY2
5nPlxDPp38M9CncQRXtOm5zmK8D+b8ZgwtcRolQ5SOXXh2ZtSpX9Pfa6XZuAA0UjNf0hvwcLwp+L
LSrcSthW+ZpJaQON25h6tHQ/S2mGLf0n6Rt/wTGjZRuTuzJKKmczBzI8hdvoHLnOS+/+KAYPCq19
YGXj6foQrXyEyttMjMoAI4ZC+aArug9Lt81jVut6ssvzFrWWvBgJej3O/PP6z63MiErk5LIdXM5z
PTJMO9YLC8bV89EuNtQiVhascR7FT1uYaEDsu1WJSxEsM2rrBzE3Hrz22ue/f3qwCTA5dKIGEi2z
5ezRcYmtYX5Ke21LoGjtB9RNrFFIK1SNHmWuOMpshJsgcx8zsuWHuzbNyla2ctlQkNggtyeae4Fs
yu+I8dIMuMwZ+U/HprelMoayq2tuF16aYk9w6FCEaVveO7lzkAvMb1NPi+xN05a1AVO29jLmoi4s
TUaSLyysdCvZe5rnhFZZmYfb1qpygKd5QwuZcBY35RRpjvleiuRHZt/GBPyPNUDlTaSyUjZFhWgj
FN52YJ69AYi8Efv+DPmFwqbK0UQXudHPrl7RCO9hUPA1sc+AVwxzzsHwmAAObHxZzvmHM8wkxq24
fYMZ3gIZl54dwL/LKh8Vo3HXQt+qDVLRoM4AcP1xbmrPg04wJOCCDOy2e61iC/CXWopuRaXxx8Iw
9ffapelXKS35L8vGZm+MYnoGc5hGFgFOCZ5ZsLGELUENfNAy/bo+YSuLXEXQ91MJXGlidJHbL6Wf
Vvy+yN0nC27H+SR+O0a68TvnGsuFkVVB9JwaTgqQSRfNjfY9qQDtEf0pncunqvICu52/wXtmYxZX
IpoKqgcYEsCbNulBcqM7EKKYT8otkfG1Z6vRcpo7BAWrjzwJN6ARpl2cSPu2bErF1C+VWUGNAWID
oPeFRjL8mMtpr2fQp7s+15f3PzyJ/47IuSzNQuSdiFPgEyCQKaDCvqmPcXlk4LP398O9MXXRWkdm
nQ25D/pkUb1ef+vLxzlR96ShZ20FKnYZA/kjud9zxp6GPtF/w9Mqfc4ALN6IXWtfcN4inw6sTKQc
mDc407b6E6hCuyo1blqRcDD/+8lLjbojpBk5WDzH2gALpvE2pvTy9gUq6O8np322mJNX8pgVL2ar
n7T2haENw4o8FMlWoWVl3aguUZawc2tObAHdx8nXGDznlx7GPVvCP5dDA1G9mLglnabRDR6no+dT
ek/yVy03Axe2uTKDCUi+dd1eGyzl/JsIGH6wZODxyN0dnBU7BkjpmAVyaQDde7q+XNe+RtlkvGU0
cak2xLrLyAlmwNlxEszb6zBRjVAR4++djt53lXppeNMvqiE8F6LniKhwVO7zu564r6OR3TFLn4KC
laBRE4BD7WZ3/cdWNokaxxtzER4863CB7s69fNsvzA222MrsqGEbDcvFSDRsP6vWx3tI4fcBmL4C
GjhJH0Ayr9i75qRtdHZXZkklRkmdogXtwN3asYGXl0le+n0iMlwZpjIgNYimnsXzb2SutxbfShhT
g3vhaFVi5oTHejrVD7RcqifWDnIPLwkKTDAvblsNqu+81vWdo82piG1316GoF4LELMPsseg2fmBl
BaiMTdL1UwtyL4+xtv2RgFOR/7q+tlZWgErUXGobGukCa8udqlMOv5Ys644Z7dIDeMTAyyXjxg+t
BDSVsslMN9eADeOx6RR7iz+hbLOj1uH6V6wUgojK2ewBGMg5WPkxS6CIATQltDBINd7B66KFfxeY
mxbHdBfumUg0e/YTSqnNHvewctcNZAobECXfHGPTUmnFRxFGin8fEo7F3NpMvCFOkOT5kDo4jMD9
lgzzN+v591brXrWq2hMXUEO987Ct5U2S8QRE879/mlK6oIp+dntHrqEbT+385tYb1/C1hahEWiNN
ZyAcsNKH5qebfRjZhqDR5dWh/wecN9VTbhrJGBvU29nNW6k7AZm2GiOX31pXVeKHJD1LWDtjLPo8
1LX5iErUbmPlXY4xuorOo3a7DNRxx1g21hxQrbQCm+RQdevObA5LtHuZtUPoNXT5AFHJxOFAzToc
BctPi5lPAc0qcEFQJQ0h90EBbmVbrMi1V1MWAjENrWZLL1ADBabJ0Y9WWQSkPJo6uWk56Kr2+EB1
Xfazhk1dRv0EaYCN5O1PHvLfq4uuQr9MvhAv53jwGAwhYMBfWCxeya7elft0D5v63bRvTsDZvJp3
btwf6mBLneqyRC+Bnsnfuwd+PGUyzx4yozvj0T0ACLtv99N9mfraQ3bfxsO+OrGn6Q4qvSGN0ygJ
vddmS1Dosp8Sfv0cpj/lw4VryzLF/TNmaacbgP9mZ0bf+DY7OSPo1yLTSG23fqIg4AyAA4CEeBYV
qO8XMZDvGtMsF27DdHxwRW3e1bqX6aGGRLIOZFb1ZzkOs3gQGq2iqQRiEsBkaLoD1A+NMvT8PV+A
zxYMOlzN5koaz3NZ/UFBy52mQ3/fsYQOpkGjI7ia5KSD1fLI0Kz+2rRgmHokYfetzbtvnuygf+py
a29P0GtAv8zxLY+JB61h5T5ngJYLlzivOmciGM+SCBXgd3HJK0Cwrbncg8Q+h5mcmmOij/NbAzA6
cE/ChHFUBfbeSF0UniBseJ8vrb13+mK5b8ERDV0Tvrt9k0FORMAql/ntVCD179r6oSUNf6mMXNOh
ZGNoHwnK0Xe0E8RnVsV2C3cpdBLlmP5yPN0DNqqDNUnDxofCzh1UGCAOMrZQmakc8m6klPldkson
pyBuKGs5+RKdQ38mAlIXSblMQaKRKuImFzvQX/idZsqkDaGkox1cXQxfFn1JwrYw+WNlT9M7s2Sd
HqD+YnxDkpf4iU6xprWiivsuLXZOQyTQ50v93tcA+zdNxh9cs7RB1YYkC2KydypnZgTCq1sQIMdU
D5diBGKpymB5REunSlDvNcbdUtMKjMue4X/jTidCkSfGnasZ5KVtDaDCIQcCm6Whe2cgDWmISwxC
IlaXuxGTkzbtr0fNtYB8jliflnmq9ybYly048vnbXPYhJPg2MqW1g+T8909Ppjj/HUvrYGQpAQkx
myFsCvBSB/t425ufv+jT8weuA4wP8lMM36L6vqysb6AhZhsYhD9594Wwp0KP84JBW57jWpHYsMVt
wCv9kDAVCkG2KyIQGOY9S2po50JIHLybGuo2iQ79PAjdBU1lak9z3va7vMZBBB4hVIMsTh9nVi0b
H792oChJTTeKroHsp4gnOiXIRfNDncM4HYY+3S5N8o0pXFkcKpIVzn7DIPsEN3ev9d3sIaners/d
ytpQcasWm0HKmRoj6nJsglIWPwfQjPwMMIDrP7CShuqusjoaI6uTaeiNyPTqMgYpRR7BE613kL6F
pmg9xg3JAWEmNT/WVr5zJzvzdVKBAzTOB2MxqoMGWa/rL7P2tcbfK3XhrEzI0uBslqes/lq2mc/s
jXvjykJQga4VksClB0IinttHA0Bgz51PE9RSk9HdWAR/2s8XtoLq3JRqzpw151UwYX+9Tujz3rVJ
RU5t0mpH14MSkp9wx4T64SDfcHpUuDgSUH6tUvfnhTn4Rz88NygC7RAjs121QGSsaoruWBJCIAA+
ZUcP1L8D9KGaKGm7zjdT1uBe4p4Fo6FP5Tgmfe70ZfKRuo97zWn1HVAj7N2ztCXq+qU7FKKs710v
yR9KmPYes5amgePmdQhpfC1sLW3ageHkxTkR7s7pU/JAGSEhtGvKwJ7xX0LL6REFsB54k1aEEra1
gbd4W44Yl6/cumpZ0bvIKLURaRQYsXVYtjvnHrduXu82Lzorm1VFmnI37xqmocyWkeGhmO2oHbbc
K1cgz7qKNO1S6J31HlZZTwV09aeRWPUps1n9gpZvBi7m0Jr1njGTfKsML+Iw9PElz96rERZ4QGH+
zPSCIEvSBhllltvvoR7lHEoCXjlEA7bAwudi64WFqkqPwyB0EtyceWwApLODSkEVZjMgCD01zWMx
0/FdbzzvAFbdG+XlsHHjXdvdykUMuH6dA10H9oVMPuYme4U6zBvE4H5eDx5r03r+2E/HXNm3bcMh
PxZn7Nlx35P89bbnKtl1WVBkt3mRx8NQ79GPCS22xe9aiUmOkjo7C7iWFbSJYhtaWu0IrcKuCfVc
HOxuy8JgZdAdJaSm1WDzUZt4XC8PAv6cJjd29ajvbxsb5XT1GiRbEHnDnWcZgdk+8u7X9QevjYxy
D1yStHIcHXuU8DEyWusfDvVCl7IdIs1N/VTdUZbj2KV8hgVri06E79X3WlsEevWo9XPQV1uKniuf
oWKVk6zovKk0sphL+8Vesn9bcz7BtfzByG/M7lS0cgvydzoNRh7jd5awgGEgGK/C2jjT1j5AWaEz
Ad9X6+suyjwTveCBgwTqTuZbA7GFrxLC1Btp5MoyVcHKOQzpvUUbcfJXMnTZEf5gIc02VunaR5x/
9FNksCcTfmYEKSpJauPM0wfcenkvIGBCZwTb6yt27QvOYenTj4ikQnCzsWJBXOO169stCxLv+frD
V2Kbrezixs05RAN0Dj4liGVm23s+TmBjI0dee3VlF9MOhlOt2/PYsyUU8Q+TtHajuZFgrg2+spMp
zCwINBPQLlv2jtyDpD+lYZVvTO3awCibGHGCMVy/MbVnerY9gY5723yqyGSGfBEUZxTih/xdh/oi
LAm42Bjw8+65dP4qR8oyDlATnQvE/RFct7KANsuYtiyChGm283iTHRngArvra+fi7FKoUvy9MPns
mrUc+ia2IdlUdsU/o+4edZREbhkoPF9ZPQUa22ZSQTcR19i7ehj2dZXXvlPrv6+//8UpxvOVBVTY
wB1YGlti5ppPqWW+u/I2rz3jj0j2pz3bkL4UpeWiYkGQmkHpxKXoWNpPN724KmUmhCkg2keXuNSW
U+oYB89hG7Xni5uKQur17zmFXbTpan0GF8Lxjdu/h1r6bvPdHrcSxJUxV7tDLRk6pxtNiLJDK+G+
scl4qsd5S2nz4vLH25+/6tOwI+WTNq+dCgJIeRu0lRGPlvcw5Q3UsPQdg+xocH0GVpa+2ikCrgyK
Jxrml2RtgBqIL1ATHbOtfv3aLJxH79N3zDCoq8uylEACpDttSE8JYO/dALlqo7zxC5TN25neYBfj
LGIr06fT4ozLcynhPVV6TvdxfZDOa+Y/wQizoezfpBmIBdU4aJ3a3R5qXTmqMfbHPGVDUMvyi2fP
+1HMG0nX2sJSNnPFCr2uCrgFakXtJ7Cm3eJVrc2FehA0iVWihwZh84r+k864agNxM6ESTe+KYW43
Yt3l1/+/8vmnGR+Seq4hk2ZGEH967d3lrauXjWhxGVQGMoSypyXImwvqZVM8eMAPVsBLH+3KSwGr
9bT2QabmhPsk60ao50M9OAu8yeZfcOlhB9Yt+mEydSiHaULX0LfzJvFrKGYioS4MdSJoo1BQwws3
24+WTe5og/qfRrTpueM6+UqE1uxzr/d+pwl0BSEYlKHXXEG5y5dW1jzoXO+h8mXNP2H8t/iZl20Z
y1zeoFTtRBVW1rlNWcDjTLYRIGvzzu2Tl65x366v7bXnK5HG41TMPeSt44G2wTBZH/oCba52+HL9
8ZcXHVXdilM4OadtT+fYTMoTDvAjBJz3qT7sW5ltbJjLu5OqnsUuYxSCwfPZzWlJj6Y0XgwKzekk
R3OHuy8U6uIZb7YgPGsfpISbVB+9BlIpTQzds2CBBFZa/tvZX5txY5GvzYcSa6bEBMgp4TQ2iIAE
l2uU78worUh01k0wWWwjJcKUHmWshcpbPLYyWPQ8qMR7Pb+ltoBh1UbTa22YlGBTgyEFQFlNYoiA
P9Tn4ddb6yj77o6xTT3hP7ip/wZmqjYUIWBYQHa56mPQROZ99kAjMxgCyGhCmiswfbjQDDvtXoQw
HfCjF7ZLHqp3O9xSTFgJdWpT0UyXmZaQoI9n0VVfofNu7MeOAcdx09ZRu4aON7WuPhZnte1fLTT6
pPE4J+XOLJ6vP3/t9ZWdTwgjI6ezGaediyurc+csN924gXo/L+5Ph8A0ZzQ3eE5jnfQQudSfYYp6
uP7WKwtLLcbnHYr7ssSjqT2eKgIeJOyVU79C/9KHmEK3kVVcTsCoKinRdotFWndeYuBzQObnxfw9
q0z2Pue6HbQ0K5hvnY0vbvsoZdNDq2rsC5AvY1viXtA9Dt0PwxWwfbhtN6pld5PBF72G1lycansp
zzSUb2iiBZRvBK3LHW5MuLLdW9pDTRkusrEeAG/4dbq34Jj6xv0nGfVhEfRH+p1Div4FEpU77aR9
H9+b9+qn/mXOfWfnnJCtbYzkSvhUhSpc0RSSsdREjcE7mDPgSN5QvyRW14fXp2pl16hCFRK2ptaM
rmsM6Tj5MLAW+oM6WTYmau3p5+X4aeOUC0io48gwjsQ4ia78aBx+23ZXuwZuMsCGnRVmDNRZvu+Y
qF/G0gOn9fq4rA28suWxhF3impYRo410boaDKztnHbo59o1Dcx6yT0OD3MHQYLtlxvbMTn0/3xWJ
txFT1t5dOdMhYdi5Qo5WDAHdA6/vz5acRN/a3GtzqmxuHfiNCaqLBpgc4y+Qwk5QFt7fNujKSQ5P
F8sStLHiZXT8cniHaqvPlpvqdZSq5d+sQgPErAYa21l7z6EVi1KMExbZIDfGfWVk1Nqv3adpRjPH
iCFRfeo6qGNrFdge18dmJYKrVd98AMZb14kTz44FB5M5jZsmeaBFBSMWxCuYmGzZEK99hrJpJwh1
TyLpLSAqnCrI+DTsWGluZLcra1Mt+3ozPGNGKALFBX21oCYj0A7rltvu51TVqWggi8xM3YQTj5j+
cXX5zU7Nb3niPSSk3FJ9XzmxbWXjMs/pPdJM2F2GK59tp03DaQDbndjwueoLcwtOe/keQNSmZZ6Q
BlFzgq8o7f5xzLqKoK0J5XBm9vVOwELjDcZLA2Rm+yX5dX2NXf40QO/+jknMqAubgOYT9aYI63z0
dq615FDcTe8AvN/q9/6pQ15Ic9XaNpSfdBjB206M1guSHrMs9gMDvnXoUmc/m2f4YdW1AvzAtt1b
ZTftHSMfjhrUNY6tXsAoLMM99/onry12JZrZcyGr2vWMGIrbHghB0DH4nuTC2dKHW1vvSkiD8kSd
dOdjypnne1CVzdw6cbnFkFgLCkqeIktn6SEqL6AUVhy85WtqsxDp7z53fzv5P9dH6PKioGpZXCRa
bZvDOQXpAJBrT4lVHSkpfAJ42/VfWJkDVa+jhGY6ShGpFWc18wKWJzl6KfVG4fQy3IVStfU9p52z
MI6YoBsFh1eTk35Jed1DiVpo0EuXxeBX6STvpKejcW/U/V43y/Yghda+AkJk9D5nRXLGL3Xfb/ve
80h/OvqdArBuBBAzZqK8F5P2xZXyxkcractiWqjLFz2Ny85h93UnUhT40i3o19pEnf/+6cW1JG9z
NB7x9BSa6WNm2fsxaayNjG5lq6iiF5lZOubYnoFb/ENqj8BD+nP27fqQrz1b2eY0WxKztDIR63O/
ryEXSxIvrNn79aevbRFlk5d1jbpQiS3Sw5Ei1e/yqYL+M+wNSm1ji6y9v7LRZ8fmFWwCzbjM3dNU
mRl0cs3vpCFbdc7Lpw1VJTCqtMmtlHtIR12YgurV8F0zS7il5ThKtQHK+amFn9zSxFj5HFUSA/dp
SiH+aca5ZzU+ZVbYpxB09jR2f9OMmEoO4xC7yR0o7sXTVOQ7Z0Jv2WgH8D3nZ2+GOPT1X1n7DGUj
J0WZN5zZZmyek70md5/Rd74zlmXjK9aef/77p/3WUviNDAa+ArmAn5Xct/PGTxex8for29lUtvPc
zRqbKl7H9VC/Dwt/rbmx1U+6rItKqZpLcMhHj1aLIDdb4ixMjkJAnny1Uy31XXjmiSbbZ4Bi+Y3b
fUxL/gDI6o8yB178tqmhfw8dKZGHw9gOWxJFlW+6SItIM003JBBg2/iJlV2vephbDtDXc4/bCqg6
L055PhKH9piBFRmgPff1+neszZGy8euxbBpD4mx0AQXsweccrezp+qNX3l+VwyCZwyrZSxLXzPTr
6WF2HTBxfidi2sitVmKKKodRO4uV1xOzYMTIX+C1GnSQ3hZj9dgU4K+byd3Yso3b9MpOUaUwdFlT
aOwVbVwQhC8U49GeQ1dxbxTtBl5lZSJUOYx5dEkFVLEd28jBK+fNSDcevDYNyibvAZaeGqvQAecp
Hb/36vqVuQmMJNw+37tF1R2vT/faECm7HQaNhld2+ADouvtGcc/wL2lsZFlrU63cHJbB0g23nOxY
mkjexF0CIepFCt9KQANsXvRuS8Xysp01pX+aaZ9iYpoPZZIxtJLHGWIYyWC4UWIUzes06WB8lKkF
29zqLEi4ONYYZN1QlvDi7NKtMvbKCxBVa8e2zaxwrR6dcuEPXqAvh2bym8xfqgCGHqAjQA/k+oxd
XnIgq/wdwwY0zTNoik1x7i5Pgi1w/nU29svlRwNj8fej7QGtMcsTHKa/9GOey4++8W6B/2CClIhV
wZig0gmWAhQzIKX/oLMvTvfFzG/iySFP8P5+dU2Us0gmPN/Ri6CqW/iFbCTPKztEFRQYqeHqWVHS
mNRZFUh0+qG7ZtGg4VW7vz6lK/tENWNHVXmc2ZIAsurWO8N4SmjzqpOnfjAOWh+5t2YmqrAA6RpS
Cxgpx7U7BSX0e2vxy5m2+Ct/RuTCDV5VF5i7dka6i1Op3RkvUAgKqmh4c356cXsaQutpCcywCMuX
7Nn9rr949ySCC8qxfC5/1D9sGmq764O5sohV+YGqZmOV9Rb0g/QaloT8foQD9m2PVuKZbdSJ0/c6
Oj50eDa68StUyzdOxT9zfWnwlNRkrEa95p1L4gHi+oFVOC2Uxhh/EUW+BLapz1bg5DCmq5tJPtaw
EQvzYTK+pdTuHxcbyXjWWGyXyRaCuE2JMmbmVj80icKmV5TZDOJ9Ar1w+Ip8pFxM+wH2G49VxeD7
w7vyAHdoJ7Am5u5IVo43XYCIqt4Fy5qW6t2wxEv1S7PHvfTK3aD9PPsqX5+Py4ckUXOVEuoF4Ne5
Szw39zz3wt6aT+VyP2rfbnk+VY3sJxiNCwEbk1jCa0jzcRWFH8v3dBYbk762VJWg2PIZeOAJbXCS
mhB+s/fQ93u5/uorj1ZVHiagQgQKYmjbgt0X1t3iHijIfhsB6/LAU1XWgUPQeUpru4e5u/61T5xj
usAhg+fzc1tZP65/wcXfIJ7aypmtBhbb1jJHc708G54ODQwI18GDp1p+Xv+Fi5Edv6DkWFRn7QSf
uClKpNSjHMYcB1dqBB5chbWRxl2M7PiJ8/R8yksWKEfYhmRTjEz0N0FCB9RrN0dAtFswSRPWtEN3
Hd6D4HncZsrqqUh/6N1M8FJqBoBRHC0UqfyekR7iHrzeKNavTYwSqTrgEdzUxlfY2WA+SdBKH1uR
wWowNUTYll22cc+9uIQxdko2gnwOuDUGYb4kdY6TpYUgcd84LcrGwxk+pmRuMwTyZ9d60doOMIov
xsBRv3xi/DY/ZU9t/QgCYm0P269Yk3o8tNYr3IuO19fuyuCojR9p5/C1s+gcLRO/s6Fql2bN8/VH
n1Om/5xExLOV+eUc4ODRdYwISC8qgyQDu0vrhzK0dSM9eO1ghBpOqgjRpf79BzN22+8q813ARNRt
cGSAF7S8TRw5HAwoQ2/w4OAFOBycDr/ruWf4DWwFw+s/ebFSjk9V1gFwFphz+CNCREbIXTNNEEtL
4BiW0wk/6o1gqVbO1mm1MmVqydyAyopRYGQjXqaPE6tQafQ2EvcV9q2nFsvHuTbLlOJDAPJz0rAc
w/ENRf+duauEz365md8+NE/zQxmyR/l0ffBW4oBaQpdzUkk9mftYX4xTtjjk3jSMOfTSqd0x+MQe
rv/M2rCdf/5TCKVZaw59azVxblr6aU6b+k0rjK17w9pHKGcASK/6BHNgEpW5/R2efOMxY/pJtPmy
F2RxNhKVlZPGOn/bp29ASU2WY4XpIc6hYY9d+tRpr7cNj7JrjMWDsR50emPmFe+gGL2gmLa7/ui1
t1Z2h8Om0vXgNBwtNssCIb2jCRqgb43lBhd3Zfup5WVRtQm3FiljzYIT5fIhMrCmkx9nFz/DJhtj
v7J+1KoyPAETCBowDJAsnvOhPsHocuvav/bs84d9mldjks6Yz56MKZRy+upffU433npl7E1l1Rd0
Tlknaj3mWTXfCTo0wdgR5+QxSjbO15U4rwomQ1zKG3jTe1HPS2PXipGmvlykCb5tV4aDU+R10OUf
DAUn2QGheX1Rrc35eSg/DdlYsz4t9JLAOty2AroUr3B7pfDMbh4KUb02tbHFWVv7JeW2ltoeFEyJ
JePefZvt33CU3HVYZ1b3AX2927aIWvaRlptk8MFwET5GsZezlflAhDb73kT19PqAQQgYQ3PhQFYr
PrUJHYgZ5ZPY0Vix96AAG3HSdP86njVqd7LJgAnt0ZxHx5JVxcEGd/gIS8Y6C5zUnrOzDa2EkbP0
OpwNQxclwPEHLkwZ8SynDxvUHr7Dux1yAsvk7MoRSsuwwHU7ONQ2VnJKOt2OYDxZBI2n852QifGv
WenQ7SDIzyECkLkPBky+kTtBjUTnI9tTDrnbLJ2M/VK66Z4v4+g31ey8e0PuvhICyRcf+irWC+gl
+X72vNYOzKJb7rWpYncURUn0A+wayqh5kxyApmAR42nzExIIYl+WCEKDCQvp1IXbmZu58D1NZP9S
clEd5myUB7ivwVfWxcN9mi7OsSXEeQP6k91zZ9Sf4YU63XMDDgQ9KQCb8WCrKOB/5evcg3tlx5Oj
xqAi7hYEXqGpC7PH3pK/kZvYBwsAD9RjWeFLjVuvoqiWWNNt/YBEQkDSmYrdvNQ6oPYOPtyc6jsN
wOBwhvrwy1gQ2+9H4n6hGssR8gbpRAOz6H7u9OpkFz3yncyywgb1vV1DzGKP/VnvC+t/nJ3Zcp06
t4WfiCqQEEi3wOrdxY6b5IZKs0MjGtEIBE9/xsqVD38wVb7c3hVYqNecc3zDmw+maNrXZnbpAUa5
+XPrUf8M2Xi5d6XoERjuMxF4Nac/e+aNER1b9dSwqTtPaQ14Q88usCIlu0EM8mRqBH3qYfYOE0r6
I9SBJrsiI+2dyH3nC4O5xE+a9Nm97pHch1neePKqsohiO9EXP5/MrTBOsp+UP+NRPgl87v5qQUqM
Cka9PTyoA9aNGncB6YcuqjICV6QPFjyyTyaxrL0vyt9J37ITayv7yXG7r7KQ/dGzc+C9AR6rQlSf
D98AA4NFqfaRMpWoOWoCmTAaxrEs/7RTrcJqMhNcVtsu4qrIohHlYQ8508NT2XNz1/al2AGdP3+r
mFM/N8B/3CWjl9wM2fRncuGHHEuT3/udH6MBTHrb+R3s21UGS0YyoEPq8mJMre5SB3oYMNpVQE39
4rM2vRMNWhiFseUpxhNPsXL1oQZQpQyBupOR4p6B7nwcz/ADtQ8OtHgRmZMptGsv23vQPQU1WH5B
4dXtQZGZ/iTlVN60WW1j+kzlL6ujxUlMBuU2ANIeKE77u8yx48NAs/K+wfzx4EA+qxtYklYhpxQf
WTZxiBGtItFw/xy3hERj2aX7XMPrQ0jgN2c3gYmBcsa945bpkaUVDyssKQG0vRcUkZLQCKNCOYL6
QVsvLeGeKvibpzzE6JrGfNGsTyMldRIx4zVHUCBsvWuYGENggmZwoXEh2ON1/qWzYErQGlsD3MGL
+UvLKSCpLaK9Ja/V2bT9dChBo780Wf5fTCv3zFkeRwltyyiG5xvQI4Jw8KyvOpPWV/WJNfNwhyxI
XoYx1MhvpZ2xICW+CyxYGSN9WA+CH42S1XcHAhiwp9A/D2YuaRV1cJIHJAp2JPccHJW7whXJd8+x
XkxZtj7WjhZ3jRRLyK4yEqSNZupu5gbWvJWLl1jl1NwqFeu9l5UIxVUIQVTNOAF3T+r5YU4xCtMC
ilm7SfhlFI3eCZG2kVBsDij0bXdg7vR3JrbbvYTC5jZ1CnrpHb95wajOX2Jq02eMnfHR0/GI9dTq
OhaIETU8AWxxGDImYjqgesN6RGW8evPIYIcWai3CMoYbCzEFtaJ4RDWn6unonxzgQtpQcVitJrny
sJDCqvPojJYIjNGYmyVJyde2yObQShOxs4rZfO/GlsBpGruBlQmQYBuootNdxnrsaibWIuzLDJbo
SlSBlxZj2PfteBSU0nuoHfrIANN0B7vO4jgNbA4zRzgTRJRueTSTdgOb5vb9WBX0oUytOmpnIEow
gzFMa8wF5VfdHmY0/WHEWTwLirgD2mbIRX+idqqeCy/pImrL+RYgmB4BytyBSqnidzCtF4+mNPCQ
mRu9Fxo3t1TZzr2EGjiA41Lyq5tov6+h8b9LsOKECsKZKPcYTB9rvwwSYcfnkdowuMjseNpnSW3D
7lXgDITjV9GEccHGB2H6/rGSbfFk95JFdQVISpPX8rbJSPm1kgYWn3OivspcehJEsqk7NWBc7OVI
7L2i7QPvRBZl8As/0cm1v1PUIRzj3G+jelLizq/SKuAMjjvMmOmWp5MoAy8bJShirn1AVKX5UjkJ
VMHFXL8iPVPuCipBfLcGfhgmDjQjTbsgdSb3VE9Z97WGociRqzp+HIpp+pkanR1YIv0vtG+nQ2Ga
HPPERo7KZu5RW413gjtOdh/rurvRQKtdXCze32B6MX4tevXbFMQ55dTrfnfDCDmQcTt+qztj7lxh
dfCYBp2nahMNGV8y7IU7TzfDNMsUTWwoVGJjg81c2rAXD0AJzHbIXbYgWQ5uE7mOZ721csyfdFOn
P6a2kNGMZeGeJH3+DabkfRCTtAqJPRO0pN09M0X6GBk1EUe+o7CxxHCJ71GP9UPPAMkHE+B7oVun
FuLA18NYr1v91INlGFYlqEU0VuQA2hhk8wmZ72JVq/9snQtw1bj/ivLoPJJmgHTZTrO3pMuzm5Tl
+hHr9nyDpZdGdjyzx7KYqpsGS9yxsCzxh042aaK6gYkerFuyEGApN3K6PoGA0i6OOSL4b0Nlsb1d
1cWphonLUWuDoK+jYChOZ9c5lg2do8xKWzgTdmDZxRwKP3iHJiWW85rD0bqIA4vBrSojgNlNU149
TGJ0NyI+K5eNZUq+c3t36kTnn2VG0vOY0zoijaVDIBLURrxq5Qy7TMW3s248pEcBfUn6MysyHcbY
l9q63nGLWRvx9JVo6zIbz/jkuc3Q2WdbtzwYenKjSusmyfWelenJcnuGwATdOJevfdG1Md9dZEjR
wbgURh44W9GbXlYnP0HRIEgfJ2CJN2LgK/dLurgsJci/+plW8HqwJhUkPTumSm0k59eevbgeVQB+
+dkEn5Cmbl6b1scSovgWbGDt4eT/Nw6vbVJyDZZd6qVVNCk2neEdVh4+vhKtPH2ZWHKdsnDrvNAX
t7W+y4n8GgjfCEmsTYVFHtkbHTmqwnPOHQwHg9YtT0rJOzvvPtmji3CN5dm1740VWp2RPpyMgTVa
MX4mVe2IZZK9GaZaFiWOfzgKV3vgo6vjRCb2OrT+sDFqVi7Vyzx72XoeRbQGU8zyKEJByWEe3Ruc
Ib7VvHqc1ZZzwsrsWmbdfdRnAfg4+GBhIAoBGE/CgPjUPUqStqBFa6+4fuK7CUwVsF1eMThnH4I6
4/zqSnNuxU6JYvepYbpMt3uJjR/d0flsKxyROn3TSf9zw3SZai/HIZvrsnEuSfFqYTfq2i/dvJXg
WevjxarTZHE7IzVMzz7L8l08Y5vKrVZGsZKHvGs7MGcQsfm4jdbetViFprKQKesRhErGuLo0jB+0
W0ZeW1WBdm0a6JxvUQVXdoelcYCAcp3HYnLOlXFBai4zBptCWMzj5syCcU4AxR3HGsdd344+/ri1
EbaY7Dg9Va7wWI6tHkbdnqFDMJvmFZUeANISuRGHX4njkUWYVsZ2NnRVEsO27VHDQmbs7Kic38qk
DAzNdq3+5gwbIcOV3lpmlanGaU45hbo06g81L33/wOBuj77KtlLuK+vvMrPM4qL1x84qL7PdnCq3
+SliHdUahP2Pu2Rl61jaBsAmNcltyF7PMytMYDfkVY/9lmxkrXmu4+DdisKquskEQaAuxxkzgOva
waf6lAPrA5HZsyW2sC9rjXT9+7v3VNasR9wGnHOj5/9qYj1lvTkqWW99x1ojLRYAYkwDhhJxzkAF
1acSMdu7fkAg4uMuWJkVSxBRKysHdohIWU7QNauxjJz8jY7ZrrbcjXm31j6L04eqhMVEZfPzJGBd
U/LfcQ5BHJRYG+fltfZZzGtBm5wxPtYXXDvP49AcUq1OHzfO2hBaTObOkcTRs4PzQQLWRvMnS/4U
dhLNKfI6G6eElXVwySPCZQphBDJzXCh7vcuE0z9wGstLNUz3fqL2lCbzDvxef6M3Vvp7CSnqDPgO
GhfVM+C+UT/+0QxustmPHmGMj9tspbv/h1LkVdbo1kisThpxA4QolPqP1T8+fvjar1/MaUosFxgU
wnGnaI5Mls8ItxShNTT3iKi4u49fsjKgloAi2boK6krXOdeku7PM/Fwk8pOZpKV7BaJQsNWDp8NZ
NTZcIO3H0bJCvSULXRmvS/cKZKI7xYfCvmh48BRVKwOcaznuqvapbt2r28ewlWxb64nFrOYg34GY
Fs8X0RyFsnZu+TMrhgDhv42BujaOFtM6kYndZI2bXxokLoT/nZi73K83unjt1y8mdiXdDKEpVLAU
afxSVzZ0AQhGlwNCNyIFouTjgfTvT+BLMwrLbgyBjch0gbVkuyMk+1JPjCCEaDY+498jlS/pRKVd
Jx3ky855jOvTaHe/rZxvFDH8u4X4EgKE0JyuFMoWz4a5Ny5Vb1NW36Bo+AlptT8fN8+/RysX11e/
2zjrbJjt2pD2AhRe2HnIbCrFnkrpP3WAxQemyrdkIGvtdO2gd29CnDlHSVN5JaLCrJm27A3apo07
5F/bof9NCEKv8v8f3uakqGlR4+G5C69tM9eBXbv9bkrF0a+HUzvaB9+qYVc8fSdOde+n9Nso5EM/
u1+8rPrS586TcOynjxv1r0r7Xz9ncYa3W1viYJ3B4HSAibfnxwwx+nw8MM8a73jVJPdTATxV7Nbq
ArlNFRQo4D/ZCdU//KQXj3QwOtQzLZ/cGh7llVV0z6MLzEmgK43/nmr3yW1Q2dLryYTSHtW9SwZy
Qx31G0aIsHf0aqJhwSTKex8xxZuxmpCjUwliZklVfJmdyQS1VujldiaHIs/jPVoQ5mRax7cxbjMX
xEGc24Ky8QTHdBmQUjl7Z4YzVmgL04QWRcJnBpL6jLBf8a1QfhdVZHaOKcDdOyzcc5Tk2A1U4fBL
DuumgCPov5tj/A/JXZBnOqyM8JNOAJoW6Ws8Ov5x8Ey9HxM7iyoXy3I+9gN8nf3PWXpzsVgulTJC
UZB5Lx4p7ylVJ9eNNw4pa6vMcqEsRIxSfpSziO5guTe5/8U1G5eZv7eWfw2mxTo5NtKxCpc1F9jD
H9SNzEDSC9iNfyzDZFcdyb08xfdQOrZ3uKrdlvd6Y/VZ+aYlZUngpoZKB1JdFAdme1eO5VAGunXc
HZF8bD91/eBLmtKVlI6aqbS62PP0062nt0KlnxJrOnyJUkJiyhOS+eTczlZ3k+auFcSjO+36Wow7
BK/tkHY+B7UBmr6PZ/5amy2WUwr9tEg5SmscCOa/j02bQogo4LoozLB1IVxZspeUpcluvIpzSlBh
QfznqfXne5n55dkhSRrGdesd4iQtHj/3QYuFNfVjCmG4PYPV8Z9UOkwZwsi8iz5++soGt8QttS33
4U9TURh8UCDVPLhxFxlHnN+e3kYYn3zyNYuJ39EMucVB4/Y20pO4RkmZDcdCLXcwT/lcMSNfwpZw
zXWruuoR4O3Nuc+yB1EOG8W5a820WAH8OtdxNlnzpcuqp8SajsIZz2xWX1P4dG/Mw5WRuyQoXTVU
Pqa7uoB7GMEyAXUFY/qTxPTl465ee/717vVu+0/dos2TwhPnStf9sczMdOMriHusSo8bK+V1TP5j
ofSvE+bdKybqWakX46YI6zsZTtX4C15IG1HetZ+/mNhD7McOdLLQ8AjU/fZeVjzXDVLHo123Gz9/
7RXXv7/7+U1SFIlukKsBLjs9D7qhCPHKfQz7rI0+Xlk5lrX3Y2xZEkAU+yxo8i0eUCOQxv3vKkXh
bT2/ZrCr+FxfL44/HaZZV9G2uzTCfWhN6wYFVWcUI21VgK048nF/MaNtKWviJ5N39iRKjAzKmwyW
DyvkE3AFHkqK5iKEH+V5HotbYm/V3/9b0+jwZQH+7MkMMB5JzuiU+wbQmWdjMuuMMoPyOaHMD3rL
Fv/50oyvHTImje3kG026NrYXSwDyhE4mCW1QSKKj1P9mzNbEX3nysiQfJndpbCH3DE4PTYIsy79y
wzYG3L8DK3xZk28z4xKe9e2lndsbM+W7UV48pc+dXezs6YnWzx8PuJWB7S1nPpNW0rAMhfJdmaHA
Z/ialtkcJH77R+Xlfelu3SZXVuIllmmu49l0Xhaf4ToayvJVAzagBBTbeuvMsrIKLNFMLucClhGg
q88SNYkoWSxOeowRH4IY51OpEr4kM+HBVkvn2DvnVt7fOaWTBxKA9ahS2a+P+2PtIxYLQJpMGUpB
NIqYuqslU7ND3geusGRjMqw9fjH7YVwZ90o06nKlZHsyP6vhqgi3j5/79YvDvO+hHM8UzDvbXO+g
dZUB6kFfaF5nG79/bVosJnMzjDMciyCpKnBRUHF1cuA4G44V2RXpWAcosroxxN7o7ZUhuxRZFJ3k
lV8Z3OjGzo1sEqe4bTZzWA0dCkLp/uM2W1lFlnKL2WKkLLlXX4vunwcV30iRbKirVnp7qapQVs3h
u0qB6Ydbd1i75kKAyg5SCf7n5378YnMvEwTa1ejNFxhtnBgdD13sbLTL2o+//v3dph7PadO5E9bt
9lrCZkUMghp3/v3x715Z9pYiisGWbW0rGwYDg6OjqojfUiofqaQ1iv9Quw6H3I377Vr3Lia0XcCV
CBs5JANFeXLjYS/9/unjj1hrocVkRrkwKlYlrs72QEJU8PaZBzbQ4eOHr7XQYirXHTwqpY8r/wjy
gJN859fUBH/iHijorbNxPF97yWI6+74iZOwZPfPUfdCZugPnrgi076FaGxtdUqDU9OPPWZnLS3lI
C/mJMxdNfM79YTeSug5LBjO6WXmwR8zNRjRt7S2Lo7qeG7t1Zkw4dzoiZheM8CHVIBGX+ZYr4Nob
ri35blZAEc8rRjQ9W2zw7xKLtBHreHxI87wDny3NP7eSLzUjWlS6A4MCdmKCf2dl81xb1q2fORtL
68qsWOpFfLttlULy5pKCQqxgUemzjevG2pOvf3/XQFVLfU/1VnuhhlaXxB2cqIGb4MbT/816A591
MZ2toWsH45v6Uiv1oJif7V1e8DAdSsjFGxRJB9jCmwdJUe2g7SIOOUvEPutLBBD7qsvhaAU3nFxt
xdDXxsNiDUDxkqDc7epLKSck6VvN29uRl/3ZyTTQsiSPPzmBFuuBdFICNRsqHlCKgjTrxIZfte/0
O1ze01svd6uNdWdlh1/WYzl1OZdwgcUHUZQeOH2QGxRtahn41gVuknc17igfLwkrI2Wp+HdnR4gh
R4Zdj98tSY6g4+w+fvJKpyxrIEVfQO7W4MmTbUcjilwEhJ9D/AQX2ujjN6ws/csSSByBCkSr0waj
XOZt0NpJjWIjhx45MjYbS8BKTyxzu7yqEtjNJOVFsd9dVQS4ZAcNSkl7Gu+lfdNytvEx/8Z1OnyZ
1XVz2iCAP8FQLp4zeH9mxSEZzfQf5Di7JFP0MhjlBZWn1BdK3fQh9vhwKAk3x7iy86Ocid74KWtj
4tqj71aPWTvZmBZxe1F+fkFpzQWv3xgUK81Jr1357tEOgXGwBgXiEtvsLTHkm7Z9E5i6eUOeKqK6
LIJysj938lsWeyL74OUcY+Qs3ek8WlUdWn18m1jqy8fjb+1jFsugSTsaQ8LgnHskHYIub1Toq/5X
B8LfoRj4QwWVQfb143etzabFEueS2qBavCDnLjt5Lmwl499+boKm9cKPX7A2mRZLW6YzaffX4I5C
YbsY2pd0GC9Ordknn7845XCEsX2u6+ns19WhraA1G16sMf5cVy+rKB3DunaUcXaBpOxkOVe52FCX
gUiKYf9x+6xMimX9ZJbEed5m7Xz2+Hzn5vJYyXqjaVb6dkkranpHaya5cy4lu8hRBkOqTip9gxv3
x7997QXXv7+bdSnvEWZkfXcxbnusY+mBBdmekjH9pst2C9i8coxdVlCm8AdBLnvuLrGPOkDn1bGG
gFgQHKQ/Z15tNNVaL1z//u5LGDDCZdFglOa5/TIR/YSr+8apRuAR/wj/Evr/H+3THnzaithnrtQr
zBkfXRt5V+wpd5gFYaocYEehnLPnYit39W94o8OXBZRxMWlh04Scrak5TRLclCxBDrWJPPcpQ1FM
LW1keske1BzEELJoTn5/PCDWmnEx2cfSanAuo2jGnjzMPUgdMY0+fvTf9vpXOy4mepx0UnFIY4FL
UdmBk6E/111h8l3fmPIGmOm8DGYw/lQA3UvRhgXN2yfHzNPJMSirDvy5FriYuI6zp8ydk3DiNVLc
jWl+jc0APwjAUqCSzZnTPpSNAgp2lEOSH5SeZVj1xZapwsqCuCzNBJCdORCb2WenriAU64GeK3Sg
C5gmf9xSay+4bivvxnJlo6TOjNg+7LoyMDIt21cILuqb1LLSh49fsTLxl8WZBOiCsvPRzynahrd3
5FqY7X6Z840587cx/tHZfwsq3n3DYLCamNE357FWMbSQGd1nOe8fEL0HR7Ny6sgGi+0Fsh4fnlcS
thcQSrV7BhXS0eRMRNqfykendZ3Itntk/mkx48IoRtyJ8uroKea8fa4pFicPeEypZpCmuwyZuMOQ
egT85pJM4jyTev/xK1Zm1d/r0rvGsFHZUHpejlLYpIOnu5+CLdZu7Z9rD18sT9xCDI4bwMgan9wi
pnVn0ez4ud+9OFsIYaqSdMgPlqlpvpPBU3e+33hblTtrg3Cx2OQZshpyMuWlQEm1LOoDrCgv3miO
sxg2TmIre8/fhMu7licmL7lDuhFIitvS31NSHqr+kdQCPu6fohDjfL4IOnSzM0ukOPuLgTXALo7d
7oFAYL0rB/YpUjBesdinO7dpuBpSWN3C2ucI+QQJhq7ZIkaurDfLmkia2h73LW+4iP5Q+0lIdbKj
0I19PIjWnn4dt++6wKRFOlPC5AX4uAQC8ynuokxLcpeBSrIRWVrp5mVtZCsp6OIdPLed2pd7a6qn
F4aaJR00XEBXAdF7GjS+Hj5lBuL4y/qCWiVFbUvUnNW9/lr45HudiyaUs/geO92Dlwy/Pm67v3qi
/11Gfb6YgXNPaArmIDlXI3+EWqoJ8lwVIaPxGHgsNhHKNJOI5s1dgshX4PnsIJ3pgA2qCQrNwNIz
9mHKUtgA+0MXZhBhKyhKNICXgXIHKJtJpfdFK62jQHoY6JlER6hiaHapJogqs8aEnczpqwWh7Y5p
sZUyXkl5suXZVnGL2ojnZ2eVSnHOOkmgRzaJv0tV1p0tIGZ3JC+9DKCHuPvtIZYEvMacexuB53+v
PWypGFJpyRRUoAnUYReB05urTkY6gWafco5y2PLUy8euGbXwkjNqzw6IcuSRyvxndxq2Su//PebZ
kr4pRumykVj52Zcj2zeG6Zce5pEnhktCF+QT4qzGLfJ541Dy722GLU/BMfTiMW+G5GyZ4Z4RRHD5
lshi7UsWgzz2nIHluZ+dCzcb75MSAmcog/ayEjbSZCbM55ps7MT/XozYkjNpQLkjQ21l5z6FD273
jRTsNCNz9fF0XTm3s6VASPdiJOmMQT1zvuvn+bmvLBBrfO9W2fkf24HSPEf1q0zH7x30XVBzIzVe
xu3GUebv4Prf5YItj6ZwdYndtDXi3LnIEagnalVQVuqj5f4GxCKADWzg1j/4mM4h67PzYFeHK416
rpw7WA5EBERcDVw8mAs3SQZ6t1/f5i3AHHP55OjjIOY3PyMbCqeVAbXUHxXSqjrJnAylFu2fNBNh
Zjc/P+6Hlcm9PN2C8ZkrDgT9GSZiCPUK1DZ3Udl7r43ydh+/YmXMLs+3HPYGjdOgp32r2Ev5org+
Nexoxw+2/8kp51wH8buds7OKeoBzSnZ25vgCxdwpU1u2cytBRbY8kl6LI4nTcjRRS0IAgKKRY5kq
SaTgv0Pl97L/er2jV8CUgCm0s+Df4hVy40iw1j+LI+tkF5z3Uy7PEjgJ3AZmFG55Y7lXialx1a22
LJzWhthiYWmm2OYe6ZJzjVqwWujzkFZmY67/eyVxlzX0wkp7txVUnv35yoTwvCkENDgOOh84go/H
2Norrs33rv+TpoN7EcuLc1cSFdTU/EyG9hfl3eHj5zvkr83gvxaMxRHcd9pagnNOz9XkpHtbd9N9
zxN1rGzRzUHT5dD5AChR/lK8a9oj1v3hpOPZfiGiHdqzsCi4RX3X0xfmW9WxdpX1TEmbghBl+YEh
nNwzywEei8J8IoG7NZqK5uymS4g8tZUXXzQIEC+MFTOkMm3NbyggKnHQOqN8hXUQygWttPAPbUKd
AsTxSu1codIO2GbiAzKilYi6KkNcIE5huFxIFBnCRAum47ZHii8Vysf3gGDQsLdYdWwhegwaZ0iO
sV1y1M7m7R41PFkdxEUKM7RiYsl+qGh/rDzLRrhQF0eEiNwoYVUXjPGAcEM7tTSsu6k4V8plT8So
6gAFO0gWUwxd1EjdX8Yj/kWV2nolE1Lph97p1a9+cq0jqF/NL+gs8USlcBzrGtRK2C6KNHrmxwFx
c14FA6qOIgdAnnsn9vwxbKraRzQkz9Lf1UhisKeYabOgzGz3Cd7BDYD3Jgk0qCvRlMwjjjNZCmIO
i8MC7SVD2+X69wg61A+d6L4MWetkX62iUUAlTf+NMwyrA2C22aMeO5iAIfXoBsqj6d7XSNPJa2KD
CTH97NoMbmeoZ4gjouz+V2yS4VXkZvrO89R5qkpHPrqsrvaxk/hvZtR9Efl2LgFfmflBjYX55WVX
JaIDrhrgotPY3IumAe0sKexxZ8veIHOmYVPe6VHcz7IR0DllVmhrBLnD2djwi4qJQ8MBg8ZCxMUD
Q61ObEj3Cu+Z0Q7AG/j3niBCGH+gtJzfiIJML7ieNTtnEsN/VpYKEL+8IXJtqaPCH8gzjVsf9QFs
5AhIivGl94V3Qb+4jwXVQFHFRlwBRKCShZbpKh9w5JyenVYmJ7Q9O6D6SDw2HbB3Zurhfw46aAma
m1f9mg21HsBUtX4WcHl+sERf4lORbv3uuriHdrGru4BbpeMEsuzaCAWr2Q/VpS2DoyB3fyK93497
0XfO7QSkngzKIhc+wCgGOKmE55QdMqS5QzA6Jx20JBtOI6v4Yx+PDP/4mlyvevXV9UGiCqwW6oug
TFx1cN0pA8oJSbfUByomseFqE/bcaXMAEmI8FDWpux52mzeyJO1TCZrbTSKL9iH3hNdh0nnS2QnL
NpAAdhZcImWv/4CYYsMUCf5REQI3/Ma1CNsRpymKoEKJ2R5F8ojw+5h1WTIOx7xyvoEQWd0DJDcc
CavGt4Qk3SUvXP2QA+20l7kqHzoXu5JdYZMwTgOIPp/jfSOYOUtFvVsyCCjnG9cJ2QAamtGdvlNQ
HZ3A0TIB1NMWPaE41Nk5pFA/a5y4UKFUD4+DX4EjYpVlALO94Ra/lH/Doa3eZ5Pb3YEGqXEi4nXo
6jQS/RBxipVOuzUCfj1i1yjF72FpnsmD21Pdh2lnBhHRYRS3qi3iCD8ZIAioqRpcE8FYyuW+EFTs
rRYuHJrO+a0ANqkKAZXXgKdBX2fnYLgNtT1hIpo2Pjp5Ow5Bnw1jdbUBlDuo5bwTl0jDapXWf+yy
dF/hFTsfec2KMegGQ3ZQVPSh14F2FKS5Ys8d90qQwyzKAj+L9YHIZj6hBLC8IWIgB581iLyKsYlY
4acnXIbGyGO9+2oKxAKdMfXDDAWcbuCLfI7GpOD7preqM/dHfUPdyf4KdxnrOErbg0pnrEA8xDEi
wNIrDxzQqIMLK0PcNlGBE3g2sLijsspAtcrsqbbIyww7wYdBpO4PtwWcaw/SmpRBLIbum8kd7wtY
cvmD1XTVwfAhfu1VOr3G1uSH7ZgjdwAHjTCjdnEzA8B+GeBheOR6SvZ9YqsdLuH+g/LrdO/aU/bm
Yd7fDn3sRx0AhzCaAxQExTOAKXkuuU/9ssDukfYg8dRJ1JcesreN5d8RNUxtIEB0+9LbbnLs/Z7f
8QxpyWya25NVuXk0j/5b3wzejx4XvjEYWu6xwFG0fyqHZMzDGPi7yBtg4Rfh0wD87Mb6lA/u9GWu
fTChFNW4mbt611dxFlmcDS9IK5ePTVJmX6zOiMMsqO2GwCragekl+mMoK3LXdFn8qGTZ/ipLSBCC
xs26I9wIm59Vk8KifGyTEylxZfboOMJLg1TtEbBJHwkeZSeXzPXrO7+u2XeX5OzioPl+lonMztYw
YiRRY2GhYs4JFbslaiztcu8VqHZBdCWpAZ+PnVB2bR9iCNV7HILj32YeWveI05X+0sVc3MQ4af9I
alIeC6kJLvFd5vwHdGb5dShYcgdDw+Z+Siz6HXo1/WrxTH7t4GSndkaDLBQ6nnZ2rK/g897X1H7x
M78JIGWnYWPN4rWIhxYUJzv9P87ObDlOpNvCT0QESUIm3BY1qdA8WJZvCNuyGZKZHICnP6t8btT8
oojQVUerO6DIOfde+1vGbLOW5yA70uAACKK4ib3U7AeYHl0JnTk727K8K2WBpu05rfxxtnDbY5Ec
ULCJM4KXFGmY18g5tm3XbCs7yXfYu9tfCnvkFphJOWxwnBs2XV+nh8FBfozGbXzTuqgDtHLSvvvB
ZO0l4A+HSQbDRgJwstUgbL1xYqfA4Qn+klYm38IypdlOo53dokA031q1e66EM68JG9QvSVs71LzQ
70RPrdynvSfuY1ra303X9jeuwjpEbD1ZkLvrOA8rkeVJGJOm/1E7FT0OqVOi5q0mE7TQ4LEBa1aF
ZWfV13JygjtT+jYmQtfWm7GFVhaQOTD6uhFnsVJN9oPrM6C0aCl3IhX5X8rgXFzqQt92PGtvi9Gi
QF4SghI/u03NlWgE4PrB4PvjbXk27y29zP1pDQz4NY+KvZ25sJOTHb9KRrd4dr1EH2GJMVZH7lbD
AwI5dO8AjrrDOUvg6IRAT5bkztYmg5VDS+cG+QYetUWw6SlHq3kUuVU7DgB+zOL8IWOTsLcaUKI6
NC0PbtpGDE+GOViCKREh76R1xFUFt7BzTnDbu6QjYUIyZ9pKzzTftSuQBRY9h3Kv0m1wV0lAxTyv
a1XoNWkKRFmd2T9UGaiXmAwk1EFX39np4Nbbpvf+URxT0ez8mJSHXPZlvVFlbuMe70yqBJVRsCvP
L61j46ahpVBVV8TOdiI0D8G/liA4mvZg44OKUOvMq7ayKuoByMPR+wVD1vZHPWXuQ9NwX2zGSgof
AgKnvs/8LNtpm3kPScuCn0MbFH8G1LdtU2yAKQoUyLSfcPz5rvpgTACOyZrXgNsu1lzREeSnRIlS
KNSReXeV78DkwbMz873Kjf+kbBuKauLRx6TvHbpNWA98aaJTaMMmdlf43L/pxsQAL5X3+g47FsEx
ynD71kXORO5Mm2s0Rxfsg1boe2Aomz8uTFYQ6CAN+QOyIbsdY10j+9sDo0sd6BTQL1TA69yY5Jt2
qX1oJtKc6CTFa2Cjai/5R4gDdhYLskhPPvJ556w9FE84JMMAE+dn79i7BuUKPMZCsa0TQu4s2ifV
JigCf1NbPpCLroUrreM6PVIuKeI12Eyodai73N4bI0u5Ecwbd1nnuy/QbeKorU7p6NtHbHXBd19i
eGBHFu5e5aX6UbRsCGEBTQ+dBg10cNrud5ImdrWTvki3qonB8Ndy+pVNfZOgDtbU2P8bK3gGCpaP
G1eY6i2zLHbmymnnphNecSO9MX8pKjbuUo84j1NCi5OAB4DaTnA7CwtFibeZ8nT4Ay+v/JZqH1qm
bjhSDw4Bnmdukfou7rBL9Qfbqsc8HAMmdrnkCc7dFnkoHDUcCse1fHC/rWHX8lidgHvqo2DkcqcQ
WDzwCeePrEXeSw19vHWHkX8zWo33hS/s+8x19VURmGTbqczbVmXn353XUNj9QFk3ILe3HXiSXdeF
Bz4NzI7KiEgACDcVh9/ciBOUwHQDq9R2db3zUo/vJndQf7OmdGBYU5UHsDDG3x2O1ABEmeRIk8bZ
Z0VQPRRpY45wEygi2fvBnvcw7HEsMm5hIcJ+QnHHH3rc88qNLSx9nQRxE9Y0UbthkJiQVl+3DljJ
YGuG+WjDDo2K1D0NSV3fc7cu/3S1xvWiEglYoICL7AtGQaLssjFB+Vja/3JNAmgRb0y2dQvgTYMk
6V+qvCDXVuPbbZiIDpPUTabhmzuW0x7GCsHvSvnnG6PbiMccxki3Xl3G7XU2af/oBFPzMDC3PnZS
ygMQwzgcFf5QtofY2EV0hnLiqF4rEH3bfjq6NlzHtvYA76CqzXD3JBS7hfDl4ZzUAmKis/BhIv1j
AfsWMmWLm4pkOMeruEqt3eDZ4x/kKtwHt6yK/GBGdnaiGnC4CGFSW17HYwIT4SkrS9TMGeKHHvMw
NQuUD2DqS7iTnWu5/CrtriSmfwjjof6o8wI0cSVNvjFFPp6QXRBX8HqsYOmRy+Q2i6G6LdH14DDp
HFyKJm/FNof33bOdowTba8fsUXDCf/JRVCGjtr3J8IMfGQpt3rvAGx8lQCzHWtE00vAl3Q++Q26D
rj/vvpbcF6LK1LYHK6RBjUzXf5uQi9nZvFD31pRYbz11k/ekJvkztywN/hN3Y/yPtdFhN044FGBx
pnTb86xutxktGUi8ilu/pGOjooyPFeiWPa/sXQ2aKAZsQCeCuvSynjYqGKYfwvQZ8m95k+0I82gU
5FTjliNtig0lk0Bp6pbJPXEadYW4JhS8GcHBJKjZbiBxeaVx48o2yiRwy7I7HMkmY7NtAKT3TcsL
+gvSXI4F3JRVVAKqumszXOUTQ8kWYXESUUz1fcr78Xtfu+6hMtwMG6ZSHknlozoegU+KIActkZDK
+/6uQX3GPf6zuKc175tdMeXIhgmXNT+zibohA/UV10O3PHmOSHZM9rj/e0OhIzBNx2PVlfUudZT3
G4ECempqEJP3Oe26bVdwUCNACQW4rODbeECcJi4DhrjDwPQeRxUYWhriuH9IhrRKocEspoDM3cNT
y9lPphTfS0OSa+Pj8GazpPjGKlz+G6WSX/Uo5A4wX77TxoynBpfNYeN6brbtfWJ9n0x6Jh+k7RaC
TvDL4F3cblrbNX9cx2r2rudr4ISD+tXAF+ikrcwdQEvJk6hVgLq6HaAFuuTjq98jXBemxdi+5XUn
vwN5PfANbjjeTcNktbWpfeYsI3ITYPsCmGbwry1TMESXXBCWK8TIVRDUv6rSMjVCNOUwATcm82+M
yhGQs7JDnpnB+atohy3u1fVWNy0OlUkPFdqGJZY6TJ4abkFDxqqe4OA1mKlCK9b1SRFeP7XjIN6A
MYf/rJ6Qlm35ZG87JqeooQ3c5bhwwhxZ7jcbsuv9UPfdqzvBpisZbHaNO35zz/CYH/CZJa+Tx9lR
BsK5JlaKmA8jPfCsluEU9u9+tgs0wDubyeb5/TnQEQHLeB5JrsBBhesmC4ei8w5jP6ZPgMMmT64P
/W5iuukKplflMcEt8NDKsgwxU8SWDmfSrWni0AC/cCehmIcGD0jBLmiLW6paf9oMLKiPZgLykY6m
uDsf8raExSgzgRk4ee+9xr/pe7i1e6OLayMY2bARHpptKnHQIhT+R1oWDhoOWz/p8+5g5QB7T+Aa
fG94XOw5RSxtU7U27IezOn3iKbaYBhyAkOELQ1xnqp3Pc9QlW1WAyqUqhldqgCoUzWK287ED7Tuj
CI7JvY+6jsbc0MKBwaVgpf0SS4YT14DE/wblzQGMVQndjfHArqwJvcKVsh5tnHfqLRLT6S2GRm2H
bVNWT1ae9GCBG896dAbT3wUiGGE556gXaC2tgzgbSHV2qfYNLFkOZYv71sYOXO+UjAp60lqkw48K
x+CQdbpCjV2Ko/Ck4+QWkjD3O+mJfq8HP3iqhrLZlujacOhUdZUyzPxNHsf4xcLt83KbYi8VG9g0
yweR1d0tZvAU8aDt94Rl7c0Iev+VKxKzr7QXH/vcWMATD9atGQlCRHrwPSwxNU5cCiKRHprTsQ4d
BoK+26TJzu57cBHSIriXtOPwrs+A2peMuL9dxsB5mGwWPBs4bKJKmOGc18vq3pM5uylsK8iPQcdh
b9BLC2FpnJgw9bqbJI3rYmtD4bVN/by50gWNHzwtsigN0DZ76jf4Kt+p7CPK2t1/YPZmp7RXQYSv
+a7RJj00dd4g5+HpcSvs84kBur4f8GalO9cNetgnIH96zVD6dDW2RbsDVZh/z5nV3LSG4DYQ0/ix
K/rsmRilbhru2Ec96RTN600T7l49QsXxCKY5HQL/inlJcxU0I9wTEC3clFgEr/tAwo1sEN0vhK5l
6PdwYWkGuz6Ng2JTOJQVyj4Y2IkNVOV8bA5jQ7oX2jXtQQZOflIx022I+Er9hnW+vSsn7V7ZvVYR
sqV15GSFe2vDiOIOAaP4Ferd5ob5brJNOuFsSRPn28AqNbY+6d2nKAs9iLjyXplJcTGvSK42CHdM
B1R3WH+dkds7Y1H8e8m1+INNLYOuzi5AW/b7Liwn0OqlV8hvjvHkxjUY7mNh6ptRJMkhQ5hu3+J/
BtDShUOFi7C15/HhNg66nwEuA08ZXAG2WKf4JsjjbO/7iXUDqRu5pq0VbFs3yV5Re988I6rjXjed
64WYVqW7Rd1YPuxNMKRbLkRFtx7W9Bs3DxAqZPZkHxB/KPydPVjOb7fzFVbJoHHvPE0kuc+Vp1Ro
w1XrEcC0+DluE30HN+7uOdZlkVwVdGzZnubS+55LbNshDdSE2ybKZX8rIfv7jHodGB8TgtubAeHz
ZzsxzrNCnNqGf0Wcnxxcba2936T0WxBkqLetEMSIJ3BOBKT62UDFE7PjEnzPHpE5d7IYgrUZAeMF
UKldY+OYsy3dzpysyWnTXesOdpiq0odHBlF9CGhg8waMWf80FMXQbMpWVD/zIUFRLKYWffCZMEeZ
8PjWdBZc3bAY/oGdk/jhFc2AY3LVvwzV1PMdFmT1liFdegzyRDubiU1ryaulBOlM7SkbR+vOqyBP
GJunksC7Asbvb8jHgBxfNTixrwr4PtfnevNKDEV6Ww6VZV2VcDG4yacxxfF8KO4DK1OPTmyKh9oC
NLpko7hmXhmsiOP+4R8+yZ3N6zLA30ft5ZSUp9wn2RYiUxpSKobt1AxsKxJV7Lvh7A8aD7pLkGGB
43o3etaGDI5zUBU4+o7LiwOkUc0VYo0pLJMzdzwkuBo+q4q0tyOp+reagaY/ZDD5cnrxVzmBg8NZ
Sq9raLaitpJXsp36OMSWg9hChaKGxzbIEZtLVF68F1wiGCGyGAUBeTZhUPT1sAPGBXF4QaG4DXHw
IzeIX40gi+J2nSHEkVl/LVEmfwXOPPdJ3vt7q40798TzxCBgo1HjyzqEkLSx0x0rkVGqe1zscEjx
YflB3ZtCOX+cmupHTxsf86yIH3TTi03XOfW3DgXccC6L2XcnJ+VLXQ/INrm43Fjg7R/APW1eddFM
tzaJUZDbW+aQ1t3gb+wRlfEuMOnhUCEg6gr9hvtfDIWX48F4wVmzKVsYt/b57x+SripNPKw6KdJ7
bm1daZ+k26zGXjnYtt45QUW2SLxUK3KUBd7E/xsRfXjbaKEiGFtgcaK0d9wQt4f+vRt6N5RxKnbM
tO9GIta7mRzPjWI4XqDZEYR5UqgRfFrJAp9n5GfjeCYzyCcRY610ipMS6GqXTUCcdVe16I5IdeFS
x5tvgTK7IhcH2rPny29dSM3PWYkQeKPmzxvyUxzT7tWekKoRNXVX2nVBYDDXAxqPICOCCrBTEbR5
NGnp7X07MHcuMshIoOWwULr8Gf/0Hv/beG4wa7yJuUncIAh0khX2IRgJnAUNge+w7eC7+rFGZeDW
wm4AO2scTY03eDfAMP9GV3bwiUmIf6yNHb/mIlf3aapdxKL4V9t4Jn9I+9yqoNuqT04ff0cEunwd
9WS+2IEz5cDYJt7oZQz3lClNkC9q2SNI9GpFP740PGa7B/fhxUDh5gSURLEBEzRsk2RFfLLYZed9
5MOc6wgHq03L+uRbkn33B+0/2pgEv4BOBSRhsNg3mCu2OMhm5GhUjepbjTxTgEviNsudEYfhQt6D
BZwd2JD7V9xKmxUy2udrjztHPiqcJZ2Uq/rUIBEQgkrwmsFseeOJ+AnEEztMtM4Plwfu5w3szsGG
0oPSs2pLNHAQb7IWR3jn9+UnL6lWZuIeraei6AyimL0vyg32MPNz8kn1PBXVGqZn6cfPBraPFNjI
Bs2AxUzvK8s9JWL6Uum1G8yGtZMXASsbDI5BehBRPhr79XKzLPXtbEQr3D1hdNNXp37S5jcKMNyr
ti3ch3wiCEOnVKkTXLK6t8tvW+iEOWOPeAOPnQzKpwmXDkvfuvjHFKxUjS3IHIGO+e8MktjCcWbu
mpOpLCAcVeBERqTa34+VzQ7IvWT0CqE++HA5ONHnRxwv4ihDNsa5osgMKZR552vq+/M7P1mA51Js
5AFK+LgUCaAq1Ao5AtTw+v5WlOqgObsC5XI/YNFfWe4XOtE///3D0sFZphvUjlanxG5h6EMeY7+h
IS+md8+HMhb58ZVF6vMNDBm4/76oHxuHlCnM+MZ4RBlQcgDNblOSX066Ms6XXjDbt6ymMqro4uRU
ljmEEJUc4tfGGfxDNmVBRHSVmt3XhuJ5En9os6lOeYu0f3Jyqvuku3YgQy9K/qV2ovPCCIvHgjPc
T09Z+4uhDL7CTRIhB5jPrBWpfD6T6Lw4YsItRsDy0D2V+QStmdt0t8JD3K+CemjlIz4fVUjn/7eF
dG9jg0Fc4YRsX5TxW59dOZO7S5GygRjkci8svWO2KscJCLGlDZaITsHJ2wxCmC2vCvE4srIOa+2i
BF9bzsoKsdRoswVaTl3tQVFUR12DAwLSGYFmcJzsVz7m88FL7dkiXTjVwITtBCe/c87WYUACTYh7
79BX42Gs6+JwudGW3jNbswUjrEngXnlS7RRAthI/jz4kXamVXaPk6ku978xB0qxkDuRKPT1BtDAi
IJBe5ZBr25IflGlfOSSKlz/m8z5x5ocLVqhRq0nTU9KoPzhohKXIfyKG8PNrj58tjaPVuNjjQMRp
kAaBtdpmbG4y8n754Z9v+M6cJl2lrVCdPQDmOuiTqFOYhn4NRY5qv/9Ovha05tqz0fx2Kt8sMDxC
Lqa3uDdke/m3L7X7bHb7Om3j/swhohrJ5OYRcc5NvlabvPTw2bRmAa1Z7tEhIglqOGGUV7n7wlrT
aX++aCC08N+2GVMEJcapriOUy6ijMzb24zA19TURIH7RLCj2fp25YmVz/Xy2OfOjVw4uqxigxTtN
gXnvHefayQXcJT36xuGM88WXzKY0fDshuuWwUofMfI+wbADpdhHpYPjtSb5yjF8YrfPDV+/LVvYa
ufG0Dm6J0M/VKhloob/nJ68C/gJezRUKplKGUjroWEpcI72ny0N1oSjLmZ9vRodAMky0HVlp9tIy
R5xcGK4mvv2OWpywg5c0n9QO1j6/xqLaXX7pQrfPjzpBJvKkA2w4yr1fBl6qqQ/mXl5AFPpy+QUL
tQ7OHGzsFFIUYKWhmn6qYmjWof82om6fWRuoWz/X3VM1Wai2big9tAGznxEcdW6H2rG/2VZV3INL
Uq0UvXx+WnX82WJggrHr4ZTaRjIdQg/lohkzG9MZZCenGxL/UcHKqrPUqrOFgRe4qla1ISeqJ9TI
C7ZjVL7Eo3mNgSL52mSaVycmceJBFtWDc6KgXoKfKgvucoMkIe+HEqkeS7Yrn7M07mc7ftoW4H3C
SzMisWM2kujtCNSs48mVcsCl58+WBaSBewdUVYL8tt1tuD/G71XFkjBB+vv35WG4sCrMQcgyljXM
ucGk7ur2HZU3UWMHj5cf/XkE3PlX3fHhiA3HMK7SpoxPPeLeSMIUEHzaYTaoOy7jB1L7kRb6D9Vr
PlgL+8IciMxKOtbwC56iVL9y1uMGCJdz/66nzY7w18vftPSO88D+8E1eVaD8gqA01PBxG4M2A3On
jcP+Zga120TtL79lod/5+e8f3mK4V9tVNpBT7k5XZwuDDU53r0E8+eHlF/xDdvzv/RQ2yf99w0BR
QlsarwO5fUBxCgRNWZj3TvWSxunUAMQKSS9k5LCTrmgrNrC3TO9USuj9gPJYcL3qTuxGr/VONdLx
UYBM3VPAYPC5GSY4MHOuxB10T0UespGlx4oH2dkIA8Lzy79/YdTOKb7GqazS0xJAEJLfFBBJU9Gt
zOmlR5/XyI9tD42vxwBnPAUjU3eZIPm+T/M1pvLS08/j6sPT/VwSpAezJhrSwL2Siptb32nj+8vN
srC88tny6pZN0/X2gAJwoEv8sYQGH5b3SUqeKQHt6fJLFj5hDqOOdVCaXvpN5BdK3o6py876/rUd
Ymnoz5ZUgBdI7w+0iZBTukr8+LnKwTme1MvlH/+v2PKzgT9bUrshzyxHDzZqUWsIKosSiRQPSA1S
8b+kS7K9JWD9IToFqGhe0CtkBd2jO8TWAT4g7zDxgUt5IJCZLHX34AUNfa4hIl1ZMRf24Tnw0hY1
KK/IK53qRkcM6kXUabTPJRAokPVuEY1HOY7B6fNyWyw09ZzuHNQWVz0fgUXsUXiSs3dTNsear/nL
LgzGOdoZejoNASAARbgUXyfVtzH4hmrKo2OvFesv/f7zAP0wl0hSt4wTVAn60IX/ZLVEFHOQ7ERN
4SYrbbT0EbMZpTNVIP5u+gg+wihIerDJNXSIB67WZtPChsKc/35E0mdF5hRsgIpmPCr2xKFOy2w/
pGm55VofLnf10mfMZpWCN6iwHJCbMoWInQ37JnwVxD6FPvFufL38kqX+mE0tL4P0wMRA1ky9vu8p
lL9QKlWl2F9+/MK6Myc7O74yfjap8aS1h2O4iPp6re54oRPmOGcUcKVpQPoqchKxRfn3b9b79aaz
9J8SkplQuf7K8rO0787pzqPFoHGBzXzk/JDfIa8/7YcrdSARwBnyF3t2n9hdcm9fo7D6+FTcpC/Z
r8uNt9A33nlgfJgr/aQsjVR1HVnlc3uGgvjd1v8akMfxzi/98PDM4QOow72KkN1/A/bhjaxGnJc6
fTbHYYeUVAlFiAWgkDuYdjyifCxfmdtLbTKb29CW2TlJxyZCPXG5Swn5ixKBPSag2l1u9IVZ583m
dt7ZkINZJcxLZMFu85hOj7ByGLfVONFX2DmMKzvy0ntms1vrkQMe0bURaUUUQAeej80J5Qt7yK1X
ggdLbTWb2zaqNBwbrvNR1/WhW5bfOto857mzljtb2pfd2bErGAKIjOH/FiE//T1285PF/3om32fx
dNuWwxbQ5BAHspPp0zZk8Bk6y/w46h6lDYwlNZsuQ00xRKOXu25h3LnnleLDkAZmohyGYGiiBJi7
jtEDnBBWRsVCU84pzaRAXXod4ISjWXJXeeW9nVgQgtKfl3/50uPPf//4y93EuL2aVFTJKg85oS+o
AYAtU7k2FBYWS3c2JcE/cZ0hLjHbxzumrxFUPQagy5I03bjWmk5r6StmczPpINMu6rKJxkq9o+w/
aul0N0rYPV5upaX+nU1N1KvFkIBbOIfn7Z4Ckejla3YHS+EqdzYdQT6lUzt1Kupy9hvrYlQGFvxS
aBdKFM22cnygiXwGbW5fr+MslxpsNkG9BBiAprTLyJ/qHYd+fexRZ+uuHeYW2mvOXc7zpCxjXOii
pvIg9+QqtAKoFS93xsJvn6OX9UDpZEapUHv4Wo2oDuW/nTUO6kIQYg5dToTIZM+w8YkGkGCoQJvs
F7Z6O2TBBMt3V6Z3tmHmhbaolrZSZ1hZQBay0Q49L9Yf5qEmXj6lUwerbIEC7+4uk7fMN4geJxti
gxXpTrdZU5xqBA1kDabCF2N5c2QxiqtkUZmmjcAFyOF4tGnacCr0rkyhqYZJTG5WglML68AcV5yB
PwaGGqDfPVLZLwlHlbL2LPq7KnvvNOWJBQuUtv/iEJmtB1OMOBhVvIkmA+/OLGSJBGBiWumspQE4
Ww1aB1G18fx0Obzmbh0miLYFq0f8c49/cuWks/VAQQvgVAm2NmzP3k9Lc/voZSX7GzhZDthFma50
yNJXzJaAwgFcZCix7hgHtlBxtfFUtvOK+EviJ2fOLIbGQPIC9V4R3AWvoG3dC+qspP0XVpc5rJgm
HUNL0hKw+PROV/WbBnbr8tqyMP+d2UYuMjKwtMC6COt6tjeTD08YaJ1RPHWdTNZDq7l1GKbAQ8WF
/8WD5Zzi5qEOXJgMEZIz6wEEXvW3h5hyozR1VravhSE1x7jF5SgrZ2gVSH+opG3rfcFv5OCfYhBM
LrfbwmCac9xonjIwb4iJGsjRgwQIhCMqCVYevhDnmFPbvKn2S0H7MrKqH0OPanZPha6LqsHuhTse
ILwrM2JpXM3mtQLVvO+KAO/xSDh2xZXP6ErK5N+w/2RWz5ltVkYHW1a4PQSukltF7DwMUoq6u4Ck
qLJFCcQmzvvhhrecHr1Axntg3tzXNujkIfcN2wBDACxwDwOIipTO3wJAQZTfsWZjoLd+AlqZvgXA
yjyMVSGvld1BidWWFUqNOAp2MqFQ64wjvtED/LgCUbwgCNvfX+78pf6ZrSR97fEcwSgVgVE5whwj
3bdeD2qEeeM9izxBOKoFyNcOrHM6nJ5oVg7jVEY4WcLFztuV4G7l9fbypyzsUnOem99iPS/jVEU2
OTm8i1okagb37IJ609RrDl0L4+zfpebDXj8qiymU5irUA7/JdN9kazKfpV8/O0RwqNJy4zUqsmRI
7T9eoCDFgPQUcbq1nXXpt58XgA+/PQncGICgzER5AAlc69vfZD/tvtb453d+eDa0daQZAE+KOkXH
jRlykBQyVEb2BlXPseveoGb2+Wuvmh8QsoIVyJSqCCIAxKPBq8IgFWWA+yHWls6snEOWWmu2ohj4
WQSlaKpIiu7N4uXes+XXNsF/YvwPjRUrVBBbKPWPxk6+yj7e52SN9LywmP+7qXx4NLI5qJEMMD69
amp2CATaB0YJvLlqVccrC+LCO+b1Lpoxm8cWNlob5VCpFRz8qrtPSvK1hp+XtTQOH9OMxjLqRwr6
jLNVbC0nsNCn89qKtI7bICgTE/ndmZwvdfXiQ6C/cmxa2KrnWsDGax2V98JEXodKkbreqWDcZECz
Z/prpjjOXAyIynLb88oU2xzITFwCD6SFvXaYWWqd898/jJ1kLLG2paKM5PgEO/FNUH/NQtiZl0Oo
rAxkm2bYZbj6E1euN2woT4evoRAhHfvvDwfUjvS97cuIenV7A2sa8QzFUxzphonj5UVnaczPTva9
klwDxybhOpO82lpsDabaRkkgey+/YKnxZxtx4MUiHwmu3bgeX8MG8tmv9ftXHg3bpP82D3AOMMjl
qYkMA0hOlGG3ttp8/qPJXNInEglkDpg8UVI6Gwucopp9aY0hc7plN1iAXfVSRyhWiTJkruwueOEJ
XdmuPu9OADz+2yRZR3llChsjRmKDteOX4iz8Qc3/Sm9+vpuTuaiPuFXPap1rGBiWu4L9EaBgT4BJ
WVm+KXi78palr5hNWFZDtsSgo44srW6l5R7BqnoTXfKlMU+C2UZrg/LmjK2ro5yALJU5RyHhkaO/
+PTZpFUZjORTwLeiuKn1tiAdBSIIYJNCrVXSLTXPbM7Wuj+bNU9JRKrsZ5qzCG5Uv8amfro8rT5f
7kkwm7GdHGMua3xAH2d3VlcAR8KsG+r6KFSUz5ffsTDB5kq+RMRlwYdGRii4dK3q4Axsf/nJCyN0
LuTLULWaOQ6ejCz8kwSOqPX1Y59Mhxibua6GNWPhz2/lsJb+70zj1G1QAkZ0pB36Nx2zK5Q5g6FE
s7uu5wcgkHBGDBgIZ366phpd6Pe5oG9oPHAlYmgjGmw8ocnwvlhKsjEpyDSXW+/f/fV/74RA+Pz3
s4RlUOI8wQnc5aZGDU2vT4ksIToLZBc/0gzkAaUeBjtrxBaEBxSANNb5lNRKACHsJuAkjO0MMOCY
eTaQKA64drC+yRhUU0V1N4IG9iuxbQWoL50sa+NLku9KnnZd6JfeF9fvuS4AROIJILABxguOeSZl
cFeMyePlFlrohLkmAGq5wG9RIh6llnPvxv5VK/kD9Hrby4///N5K/sfqmeewq59sZFdt+S2lyBrE
8W3ZgSlKvfMNys3fHb3qh7TwMXPVZD8CPDoKGFQQqseNX5OXGokrkLnWrk9L83y21E42GQE0xgtA
XuMVSj3eLjfT0g+fLbIQZmdW2Xo6mpzrLH9X+XU/vl9+9MLy589WV4ICYCCXui4COKRuNqQXVrPp
bai1II8D7yIupb3S2UutM1tpE2pTb+SjRh7Kh93S7QQ0w+WPWHjyXBPpI3aftARPbqofHtDWa1vn
0nPPw/bDUZq1VmqbBqN/cppdqrMbCgTd5Z+80O5z7aMVnCM1fgY60jSkCNaJb13VHLwM0rislSt3
sIVxw88v//D7U2B9G52L+NShHsEh9h3IY3snWYtfLzXP+bUfHo+SzBIl90mOE6nKjtzAW6pFInPl
x/9zO/hkcZ5LHjMaVEx3CtO1VPxopVO6AYLSDUF4w0ljBPYim2JlbSzfSsFIEGSrHF2GBRN8Y1BH
vVH1ZN4MktL/x9yZNbeNpNv2r3TUO+pgHk6c6ogLgKREUZMlWbZfEJItAZmYgcT46++iq7pvmd2y
btfTiShXhC2JIoFE5jfsb6+4xVoh9BOLdqSmVwv1y0SP7cGqr4F2lO+EQm9djpOnPxNNawdrN17o
fV1/lHkgL5WS70EZ3lowJ3tAlYkub0Wq9kHhNFHapOm5Nq0qzjwbN5S86Td/bWGebgiLFGWXcZjg
eYUpnYeoRQQfFyxYYo0G+1/8Lad7QVvMBTHpeOE1t8p7YUYxEu25ab+Td7xxK/5Fblppg2o1lk7f
vAj5HID9/PnVeeuFT3YE29CnIGXC+8J3LggCotV6b578jWfVPYmw5pV3vDYrG4JfPkjd6CPpph9k
4nz8a+/8ZHWulYatJ+nSha1fY12PMdB7Oe9b7/xkZWbr6si2V3QeekzmgC9XIuxK7Z0r/tarn6xH
wj7cwPUac2ZYKN0sQks3Y8pKf+2qnKxD34C4hZvqdIHjSThpl/P4nmDhjef1VP0W1IamLeuEgCvF
dURbonVqN4P8MJfvnadvXJlTEZyqDULkHiiZC4VpzA7GUee9vBNyvLHQT3VvLRNsGHz1bGaYvmbL
ta4ef37F38hYToVtWMsePZXIJFpt3PdZHRkdLojVHUbK8dq+B9J+6+0fr9mfjqago/RguRQePOnd
4dgemV15+/MP8L0N/G/OJef4O//02hhKTI1cRopIeGDZIXZeejhUwo5nvCXjZTDoq1fKiyf3aDzt
V4w+6TZOHnnaSrzSGuMsSBGZMEO4xtoYYNRELnWhdU1/R3++C4fvjlgLswrCr/wrx1nqPGxrE88W
vE63MCZ8dkpjuvKOfnEm/nUbD0f+uCgDIglhPP/8c761gE8eDV2iismwhrvAaqvE9jbbKuXfOxnW
zxbp/TuP9xs36lRB7dV2Wxw31X2NOcUguJrvKYHfmNcyThVqXm5pwcq05B6TuOxbjqF1GuUv/Wdh
hsVV/tkC9lGG7+k13/ocJ9s3lfRawdkJ9vhcMmF/l6zvzEC/cRtO1WfS7BFq1gWrTe59iBydU4YJ
biblPMY/v9Fv5Pb2ybMCg0iTg2nBRenTb/2ImHVIP6A+loBF9E2a5ud9q13W2C/9/Pe9damO//6n
56crJgx8Bc+mvXy2W6is7225b2yI9skRVy9WN0wOe1bjN8HGMvsxbKx+Pi8b672KwVt34+Ssa6ei
a+3Mzy/KYt2PTrleqHbuXx1GKy6p6Dfv3JK3LtHJoZeM2QpyCBM+VcoNWIhzafcffn713/gEzslF
qgLlWL7s1QVWu1ZYBP1d3/T3amXsfW7Of/473nj7pzrarvD1pfeTnja+vHH65IkJjnceh+8a5X+3
+55cmqXnWB3ddrzAmnKJOju3NwgFtMjxptEOGW4pEsAVCSgSXI6Bp9XedjkiY0MXU1ZEVTg3Ymc7
PMAOqA6exCgZ80F8vjOhb8BlpLclo1YPumM6cTpirsZVabfDskCPtwbEYbWZbkUguoe0GPq9BRfq
SEUBXRNls1G92kNl3q1tN26Zm4A2PEpcS6tkqTfjAF0j4PCI4LfHZvmoe1pS7sYjfgbBp36F82d3
3ugDuInKym+NHiRNmabqccrVeG3yGru+YYIZnxT/jLglwezQcq7xwKd9ka1olt/Zk9+oytgnO39j
0EwzDR5Q4bhql2azepjbbIltm8wU4VsRdpPCl9kMetybf75k3liWp3rFQUtdmESk2nMHoNysDfrC
uHys81M6jH9tWf6LbLEf826sCckWQz4LI/uKS/p7p80bYc2pbJHTeXHrZi0usNodolKr70HtXGSV
dz8N6tLCVfOdC/XGs3UqU9QzTDdxbR4u7DnFCGy8qH39r8V8p0pE2CgMGAmTFAT8hDI+68nzz2/u
GyfMqfLwOEG8rnDgLjBP9F8KqxdbkAXMy2P4fNMMlog6uWih9F3s7+GVb3/+a984D6yTrW60henm
BSmV1pgb5LXbFPvIdOrfuRNvBRiW+eNBNjIQ4Aqd9lOixjqNGkY2Nn3p+pcz8IkzlYATaHRDbFN/
qK5WK/GuK9dIcNEX5e2CK88VlhHJw88/q/HGujiVaEnAKl7hePTbMUXejFC0MHEvm6O/63S2VLYb
wzCRmwbV5KYprGIzCc04cyAfRJYxdF/S2is35ZTkH37+ht7YRE77/0WnjHXqc8zfc/hUNvzB0HXN
MyvXCfmzPo8Gv30c6/7bz3+d8f2u/puD4VS1WbZmajDud+xEddmFlljOYfUtwHN+266fdIxtz9ss
GB71ZhQPs+m5T34B0Si2Fqb246m0RVSvJcN6VmF5gItVc6EnQ3uuzDK5HgJoIbpuedtiKton7NXG
S3xZYY6s4FMhE9nZNRaMcquZQfmM4ziYDjYu2FeOVoepWuW1VIt2sNvM2AIrn2/0ofZulirwngF+
ASWZy6Wni6P5scOE92c8H7ob1Qhn07f19DFxhXjIvEl8M+Yyu6y6EXZX3+o7GEIpxDmjkAeGG9c7
u6kwfBza5sFV9IlTVsWLX5teFWYdYDXaHHM0lStcqzVd0Dt61rVahQVqbJ1CwzXklTOkLi6xKZSp
BvBMWFU4NlJ9FtFQN1dAiuaPopqMDW7z3mdQdvQ97Fpta+b040GN7m4sMVQHa6k+rcJx8B72IWu1
uhMto1fvpQ5VhixQRb3ApsAoFs5P3AUuQUVpL17imDsoiLDecSw9TLqThCVwqLiswGJmma9HaOa9
naZS7VnvnSwCXpHGprQLRXyfmR99TKS3UymbB49hxnBx9CxKXYQ/LHzzLNWNNFI58kVkeNnDAPQC
e8xyuaEiaKMNMqqb3LJGbH5HOOK1BQoOX8UNvlNUxZl3yUJLSwCQ4IB4UVnBa9eM0w679zZ23aY7
VHUw7bzRY/6zq4tPUJDTb0VptmEpJ/SGGbzqdzafNx7379vAn4LoyWI8oW0CynSZLg6m01qXQO+/
/vxhemPj/L7h/enFDdyNzW4g9QvM+pqsNgibSmytyu/eefdv/YKTndPTp74dyznYB9V1UVxn9Yu/
vBMgvhFInKqy9Mq1agXw5gLcb+wEXlj3x9kjyKTvDey8delPwqMWshQD5+xs6zKgDBIyOOeJct7Z
N9+4NP8iyxKsLVzb1MXg6LFvA/FjNtaYnej7rf2vr/N/py/1ze8bYv/3/+HvX+tm6USaqZO//v2+
Lvnvf44/88/v+fEn/r57qa+eypf+9Jt++Ble94/fGz+ppx/+sqmUYD5meOmWDy/9UKjvr887PH7n
/+8X//by/VXul+blt1++1gP9KF4tFXX1yx9fOv/22y/fPRH+68+v/8cXjx/gt1/unp6f/uXbX556
9dsvmmv9ahq2Z8JAC3QfYRNJxfTyzy85/FOAO6iDkcBRuV3BcMh++8XwfqWrawI/cvkR9/tJ1NfD
P75kwDeHeOR4nmtRzf3HG/vh1vy/W/W3aihvalGpnhf+8Qx1HN91At/QTfj2nu97zknOY8jG9dbE
B/+kAm235N6Z1VZByIDtq4lZfD/dYzBGwdiavvapcR4YAuro2lxZVenH9dodigpOEP03TJ0wVnbU
7wHjf7SYrpuX6k51Ly/q8qk5XS4/rLDr8aVTQ/fyN76x/9t2qL49Ke7l6c/8L1xiR+HG2ytslz1V
Pyyx47f/vsKMX9FrHRE0pgkmNWDV/HOBsfQc30d0Zfh24LKYuLn/WGD8mIdpI8tIdw26o/zUHwvM
/tWzbZalgcuso9sW0qT/YIHZJ6RviB2WofOHdq/DO/VOa8n0j8YiC56ypmaoImt0ewnd2sXu3rCE
9tC1pnYoYZDC4s1mWBwVXoNHSEHrUFVb6gbPdNCnsQKiR07e6NZnM9ekPOuy0m7hTneSWYGMeijw
qDZXsQKTad0kx572HuZD0MChlcNshJYSzKz2EqzBYUmXFhROm+dHAZZZYCruotwXWV0H0RA0vJpV
Samfk0EH495KkbzP/Iu61zzPuM0YiFBxr/QX022a9KARZiHXaOdMYg2h2sdcWoMe4t1K0GxmdZOf
rRIy21OxQNi7YiIQ1bYfjFoPYaUBgTFTUKjBpBjjq9/pXrsJpBj181qK3jobEi5M7NWWF4RyGH3g
cUnu7OogK8bYCzp71+AOMGz8FbURgNSq689kn1UpAz9FY4IZHSAimOnoHmYxWX3ojInzUhmVRv21
ctHlgRM4IgRkO4WevjoPfl/aWO338M5qt8Xf129GOChO3s46xYas/cL4dfmkSxQU2Oq07i5NmAGE
VriUH4IV2Quq1iDTQhxB8gcLY5YXOy3TmsirEYDm/fLW85qhYR5Gt4tQ6E7WHWbISO02BVL8MrRJ
q4Fic7UHLVGMUAjKPn0UTDoocGkWnoPlOtChSA8SkCpgPI1txUhiu3GVrZ5taSd6BETDu9MNoAOh
jhus9h3E40ZBTSd3s3qll5yNS0DaZpW+ih1qNjagLLt7VqVlqnDlvqjIDLT8MwZz5ZfG0zIolpaC
69uKBcSvNs8T6Fi4nFBrO8aQqyoYt5VmTOfJLKcltioHyL1Ayn1tOh346FmITAcuLOlr5yleD6Ge
iQxeoU2Y7FLFSUOp9Vw9I9M0M2yHGmwTuKNcwz2/KgVM3SG7WddAPlujEP15ahvey+gH9hotjolr
ABDDT53lDv1Gg/9dxtgPJ/kGDNGxhbbWz6VXSwuUp6hvdeFL0LxYZL8MbuNeWX6XFpvcKAGqm6U9
r/Ey+h0g4i4tv2nKy5aI4XKT1nhRzjkggcl78BI7nwnDR+h1CdSv+sKplfFIslhc1bbFrLEy7Jmg
PK2wPq2TIb9rut4B0pxR0sBLP7lwR6d/tiaQMcDK7OSTjoe/G/vKXaDvQLBKo0l11itJFm4Vvo75
NNREW9jhHMBLgo6HK99u0kX3TcCw492B/Z7DfimSLhpzpTx4KIBoSUCG9LWDwlZgUm3iGj8wbccb
0fv2kCQOQA4InWt2Pok8ySMyo4RbkgYgWOARBTxu0MTvcBocGDbMetPfMmQLT7iFppVv7HxNljAP
xLdCVm4ZUjuc6i3kXL+I8s6eNqAtZ/jcY6LtDXuqXpNUJCNc5Mr8lkAez+8EGdir54npNWv13guz
XKsngkw7ITmqfOOTn9veJ2eAyhR1ueF/7EQ3OmRKXvHFdmR9g9YTtcc6GfJVZNIU2wSy5tMCIyoL
vZKBlDDw7ODSxRLtxertZv6QgEhqQpclWQAPc8p92cJB3gzpDBRH47acm/kAA73smkWFkxNoX1bN
0W4b4IzLx7S0/U8gOvUxXsfOBTVlZzLq18SNvNQDBhYpFWRiVwTzXJ5VZeN2HzAqdZfPGMnm7d63
dO+cXSNBYlB7cASdurYollJVfcQZ2ofA5A26t9WKxH/Ne8WHqwZ19B9Vq3Vp5EIbd34ugmfDnPxq
m7rZkoE2mbprowlwy+kCCec7g0Ab8v6AedtWxp5W8csQd9R2xumiqRt4zSn+yM4K/SF14KlCWoMA
BsEn9+ezvhubKWao1b136pnK76ja9FqMCdQIa066D0xTLF64dq2zbmSr1YBsCyyzG1nNAT01xzQZ
IjgWgaUDsCoWvu41IMMLk+dlMiFRyapT99L38iDy3T63w6XHKLNwEky4uO/1YXB9alqdKttvHAZe
FQsUSSDSa5kvbLhdTgOSjWbdOoa9QOVz2dRC1XgMxdZLl4Ft02oQQugpDWaPYVB5n0xAP+ySQMPU
5VLmU3aesj6n876pVx63upRWlLeeWwCub+2PbaKhUWL4yMwvJnvBUM2cLYYjsAT2t7lhZCAk9UZ+
dSfMTIwwMXncDiPmL8bHOS+lCS6oFk6oisxabxvgM3pcc8C0cSFG9bhKWOi7MqBIgHIgcDRGALUp
aWjGpwATc/xCQ8tKsy+yxBeYT9CYt6maltcZ8/YusrOyhb0Elbb8ksrCPDOMTgxXlQE36tPM27Lu
CwPcFasCb+G4csD3burUt17aZoY7PTnuTuCSf+uu3mqH/uQMfcyzdigfK4U0NfQqY7jHGolNxWJJ
iAM4Eq+JgQVmFapRH9o9WNv5NSks3rotpzXjYoOaCwfCrODc72VSMP6cZI+1nhbPGIiFepFpX7Dw
q26OFNrmrKXEdpdkbaPBhTHY8op2rD4BEzKA+ixj6gVWbCQw51+luS6fA6t1vpVpWVe7qbXdQwoA
UA/LKoBRMtgd7OP/PKG7FF870tlXdRpL/xh//yxS/18YdVO2fTvo/j+vKWG36NXTD8kgP/N75O3Z
v/p+4Du2TXTrmNbR/eL31M7Vf3UMjwoAsTdBtnUcYv4j8Lb8X+1AJ+52fO7K0c3vj7DbDH61PA+3
eaJ16/cv/QdhN+jbHyviLgQPh2BbJ8a0DBNY5UlmNzQpRSxNSzaI6eRBs/yXJUutWF+ng83xGxXO
tG+VzPZJPeIMP2afcxuVN1zCSDcXc2N0XX0J9gyBU48GeavxIADpTSncRXWi26w1vwtuIFUl6aYf
hQdAHQZncZOz142bNrOpzPEqrenlXSjhB5pfnb6xu2+QjOeLdaaa9thQBkofG6nKT6AUx0tle8/e
YAy3RVXqhEpoeDn1sxJCOHWRTTq4wXnrBvFoqySPdQQwt5mNk5IR1ligNpdTjdUgB23dBWEB8Vwd
Al/465mwy2ONsYjhrw37xicEYRrYwGsc8qrTTnOkNHHjrbMeOwnNXR2udKnx0bXWusiS4cvSuXU8
EBYTScA62ttjeeidShRHRIr3nfYVV2bn7lyaM6FhVJusty6MbJDQBnR4dWOrKicMqPvW+GVQP98Q
hdcfe6h01WLGfW9QvE6xSghhrx8jY6s8wLhTUVuX86YrcXZv08K9LpWP6Kc0XgdtuZRlP91RTr3q
IN2mV005LWXo6F73sQMU6thKXva85BC6q5sb54lPeLdZCFmvzdyk428XGRWaZWRMr21xxdh2JuZX
ZGIqM+MSlgDbfO981LrO76MpTdnbLH0CACdJ1EwO3m09OMv0cVmM7G6gA3nRZdPHVkzohdzBBoHY
6HI76HZz4XDZbnSIeDiV0/5sbmqO881itGZcmJ4J+s3dGnh950zFhA6uHDtnJfg1v7NEi6HbjcGk
mI0xgvBYTrkG0Tk4m9ysGZ9uWDLjflJOdgMulhBby61pOm/AZj54vWEgnRHNVe94Z4mS+zplj956
aWoPlOWLJtlk3QqdMx8IlQYhqVgzlH2ZJMV5ByW4p/NbT80t9oBrtm8yQ5Sxb/lTt3WKyetiRxI5
R7ams613tCOAz4atu2YgaAG4HvHh58M8JV8Cc0wjkfVjdFSeuvHqzBseaxnBTVnBpDmgOLV50mNs
5u6NZPWuSfZSdFeeWX+bG1dse9c3Cagr+xqK3pGgCyCycS8masExoSaO//bcYn60fBFj+VqBfG+M
GjN1dVhXGZd58OzmFl4Njce8QxccPEMkH6cMOE7A2U6IkjhkK8pgCeHz3/MwCcjJ0q0TtavHWStf
TJ4o4O/WMoNiks0crWu+d4Eqb7O8qu7sdcWyxZuhDq5zE6whaUyS7+uxnW883ZICJP3oL6ElK+gx
RAtDOKe2Hs8ANveaqZcfKjCMdylCEddsTM7XRlv2x2pxkk7yoraqvmWcPijwMBrccg4F2QNz77Xt
RUtvtcWWAL3f+ShAqkh4elbsZrl2TzqoYHtnwU4kPutny9zYYnb2gznkt/pQgLrs+665hLqMgKeH
43VjDiRfIA/pW+4UVbPnMTXSfOt1R5w3VFnPwTRmicgX/S22XukrYYzLZrdAxSutmTg8d281ugbg
SbXiNZhs+anAJSfZjYKsY8gGA55YJycP7TDiASbGxYeJrEmayqA3nWeXLaz7SMMr6D4vsmmPvxUu
er1p7UqRdrE0/EmLSILpyVB+6M7Xog4wsQyaL8D6ehxLWxMFLIWO0GMKbwrtGa9C1UC0Cu2utSbG
+IuArU91c2giL+Faw2oupulJUTSIrF6lW64py0wUm7oeu3BZ5/rY8KR8jzOmAUl7cqFJhU5hrPt6
8Mor6dnNJ+nhTB91Qb/Lh6yLp1R0Z27t31t+P2Tx7NxDF/cLALNEsQzhoHawzeuicSQUGP/Mla1P
QwnMB0HPJ/bXbt8LbzwEzhQBm877s3RpLr2S8im9KV33nWNNadaWsFNp4sewSBWKbXdpw94xcXh2
hkO2MuyvadM1c89tF/qyKPtosU0hotIMbPesEcK9zbUSvHsvqs9jTv9mHWyXWQLT/GwF7e3A+FZY
YY0bkg09sMDB847erWnT5c8N+9btDKzO16yFouy8QLz+ZhJa5riS6X4ss0S/KqR0Xfjw1cxGAX/2
mGR3CPGm1qogVdofOKL8vQDaEXepPV+2elPeV7jFAOj1y42l6e0B+cRyzDCQSaxJB5MTcdX6VDdd
PKqSoNoYYqdZZai6iiNXlP1+qoMqNEW7bFzDJC/NxzFuug6IuGanFSImbXXjIoHlUcLkC4EKHGrT
utTn5kNCl1Vtp96u2GGFmySPLeZbNoSpks2icoNtwrxZsTpBRA0vPSsEME3mF43hywqd5V4JXzsX
yqyu19asKdJpFj0Nl7xVRLTniiOjr7pPPAGBG3Eiu2ZQ5X19qxFNh1K3gBUmadvLfcYx9rSo5sjt
VVbW7WzhLXcm+ho0dtJFrG+aw9fR45nd2m3gVGRSrf5xHXyxtyq3wpxYEmmMgEj3Sokr2nocLCAJ
qXb1RWR6gU5hLJUba8oOs+9p8KyORR0pHSZ4Xa9Xn3PPyYwIqaXhb/sgKW+wCLLsTVLoxaXKS1eh
Ze2ZVu7n5hC05vjZA7xuHubevDK6XN70Rb2TQwVkvKi+ViRAYhytIoKg1+aRWbXqfhW5DiTbCOC6
YlIR6oSI+QYY9RricpjucukB7WRs7d4aZlo2flq6nI5FtZUclVUzkpm0mfUBtrlPqr/QKN2kfRnc
ZDo3B+s8wtUwocP8nBoqH0KffqxJItwAYhR2T4boN0lWxyLA7C7MTbvL6TsaVrNTs4u7l2I8AoWO
TlnxPlWL90Ld/5ZUDrYiKFFvObdRxg0xd1CRZS8MUX60G69JIznjzbkNSt97MsWkXzbD7JUMAFVT
cpVZvt5FwpUCL4tCBTN9B83KQkyLEvdMdkKD9DcIbdrOndu3u9HWSIEMjwEMwPIfRVn7iGKD4kzr
dXPrEqDMoaaqEVy0U7vXo8lD61t5nM0SE7S69ve9bNRW1ONjl2XdtjEofi5sptkQoUxKYjIoCkus
tDiH3xIWsoE/aVNi4lbVzeMMjTfFelCfDRRL+k1vJPRlAa41qC0ukhKnMi1hZCSu/CGfdyuyDfjT
WclwH611MN6JWJp4nB3Mr9tuXc9d6BT7SUI5jvykPVODOdEp5pE3RPFSCNsNJc5KVwII+2WyjBP2
XUtK01GrGvMK4NL47HhGt7HWor/Uy9aPXLePpdfI22wuqVn77pLubcs++rSYO+4yQbtV2peL5WS7
YNDuOgYQ0RR7ot8LDfCmxHbHTN0uIopFxISfn56XVEPmvv/oTRVFmFH61vMAtPRsYMztlRvbANaW
7i6YtFtSDuoeohKVTwyePFKHmDe5ZgVf2tbQx20292KfwtycHti5/WGvssTcM8s4bepy8h8yjugi
HPUGtbME6/w8arp4sJKi/DKt0xi5taV2yVjQG0gbSzsPaqt4yqw8j5ROsSNEMdd8XWsQwRtGzF4d
iwBmU8l2n2uDXdPF78BVr7OzFIfB8tgpZZu6axxMko76PJbf0GeMuMquNP3h1g8r+bvWaBsj0Yw2
btZBUBiuh/zecFdYKYtX8n0+UMEqmiajL0MPsHx66Zur41xmVH/TTY2viXXWybTajIE1T/ipt3Z1
RVW1nSO5sF3B96jrkJJSr2K+b7TuXNmwaXhGWb1UbIwGoXcwWSgOCrNdQytQ5rIzbbeJqAoFUaVx
PEdawjCS6c/usxzL8abIltTeZhMB37RJecQYTUpz0a13wQi1/EsHSBsj/rY7ZyOYmLEN2mZ4Witl
GGcDXLT80K+CnkpJe0UfNBV6HeX/20IX87fcy0zsqNuAKHRJbOde2Y4grhw8BwFQW3DuLvNyWba2
3d9zjJQDJzWiwo1WF3cGZe96r9JsHbeuORu0LIZFLDBfmQn41mZ6MGynqbkOpmbn4Xz8oHdL/8l1
jJoqZZ/5j445srHLrqBbIfW+u268Or9IEuE8g6W2vHAMlI16pKjUJkN16WzzEgrttuyJp8quu+lq
j4fYoiclCrKjiHj4dl5bA5ieq9SmT9lR4nFw0oAmUE7ZlsDYJOIEy4EhEZBRWNj0MaB+c3ZlOPhx
63c6Bf0o4VDNQqHghZzVa2K5kbkq19uCsZW0CobAjVJtyu2tIml0v8xj39qbvGiLJtYbZX9MtNKl
x1AsPY76ZoUnlIOR/m2J/VK7zdJZDAeRpVDVR5W6qG7E8UEty/IVqyS32NaBNB4IYBgB7u3xGCWl
+Vk1jtVVQvMFMRDQytDQhP4IaqsgzRqzKjjodl7f5EHjFDshk4ogzqq3FT3DcZtIyoyXDokaMmEl
Dc79vnH1T0FQZC19pUa7LETqno31mFx1uibS0MtE/VClzHFvl1SNt0ViqOeOFmTUIFN7paA4UjNc
3NALMr1itYCnj4uusa4LfRqb7Wy0dcr/vSYL3SyVV/oMBfiDM9nU7Q1ntVAXOdSck1pX/kaJpJKX
uKiIlpDUI4ZsM/jBYTL4JEfWaCxAyvzEpxWWKDvZDu0yPM4449OlSgaXsuEkzqyRPeBTHSR6sq9I
7HoiegxHmafo7S6SjnnpQWr/AM93X6R6vjMagprQbWfzZgwa5p0g4A39LnMICigqF/l8WQUJyoqV
ZlGMlbR4lKuay30wCg3Fu6FjkWhnyxqjIEzTgx8EpD9TN1slJRTX8Jd47UR25xdLvcRza7okfDYW
F2FrYE95ro26N59ROGnUZbaSnt30qQxkDJLe7PYDedZXoCD0H/JMT7aEuZxk/dSozzQTci1Ug+Zi
deqbG8lqJVIvpIZmEPAjWhbN5SBcPrgdadXg6yJObIvMUAr7yvSke04hpr/pirwNfY0maaG51SfP
GtIDEYh/HpCu3HWGlX0p0hlCsI8+i6qpyZBJYSWyZMGNLXMrtRpF5JvzFOdmaR7GhjEXtyzrjWtW
/V4PlvVa2NyHbBZXijlZatg0omiUkD8geM6uaJnY6sykyLvcFU1hv2bWLK2LvB0ZuQyklp+lovUy
6lTjaJBtVQFu+W7qVje+EmuQR0XtOioNlTdXwbNmAZ7L2Vfb/MvI4OmBcr7rXnuN5pRnaBkDWpt6
NZwxpL7RrSmJKWLdSWwidJ9bGzjftCHRH6fC45k02vu5bqjfaN1N5fBSenE76elZ6Rt88EQu13C1
1V1DpB1qnnOZNOUZTXwNSFz6UeUce5WzR8D0TMz6hHXKbdA3HzrTeCkNeTBpiES5LDd1PyMU1ERs
e+o8TdYPAVTQUPXFE7ZwS6x7zqNm8TSOTn3T+fWtb5Sfnc6+E7p2jSO+c6jTJKOiZhHMZPV1OffX
FG4ugP9gdW6sT/RiPtdYJeJMIJwtKIk+nNmqw6x0vrZubn5DFUhSQIOHXCN9ms18U1f5QQsaKjQY
N5IiAw8aaMOooG+pGaFTg2VLi4xkmknwIolKS56VjbjXy66lDEPQyWp/mSxWiTGaHzIJiLsnIXJ6
1ABuM5CXJzJMBdrtc1gCzXqmS712mL2ti8l5CKpmbTdVswy8Bc/t7PQhX612oyNROUJ/k6XjjEMb
GAbrfO20wVm2uh+o6VzWRnWOl9eGyYXLqXDYtwxSCiaj4mTNzxq6ceeTNlpxYsqtp88XWl9dWYTw
2PG44OhHjX4k2IsiO+DuUV5WjdQJDOprfSwIS/4vd2e25LaxbO0nwglMhSrckgCHVkstyZpvEJYt
YZ5nPP35IO/4t4jmIaN9+d84HFZYySpUZeWw1kqn+5pN1sIUibg/wLJ1z2aC6hly0k/EW+1+bSpH
ohj9vFeOr3fdR3eWbxvDLZ8qK3wsSaR0/NNuksyc+Agv9CcTAqxHHJt6GAey3HAc0XdN6+WN4Uxv
CLXMXSnlSTUGZbROh+oZ/AgRVNqhnv0nUKOvhpNG/pil5zJmSmBbhm+HqTyOk/lm6Gb7vZUx70kX
CEfBF3AfCk7zuS214mRDmd45FQUq2StrR9pTMf28js92Mn+h2X+oKn4gr/+OuPUhIlrdB4s27o1a
Hqcse9Mw8vXsRMn7UrTQEsw04PDV8WOpocbhW+s3D0hRl3z4jjSHvTNt8kD4FfquRIvdyxPYF2Y2
dWdpF0+Glvyx5BkFpKGan9x0mL+3tjrT3fzUW8u3uOwfcqBTRyudnygm1DsAl+8Ngnd9qeLTPCTx
MS/I+CpDnBLDNh4jw253cy6svY5APudsWJ7EBExjlNUxLvNhxzPEccJ77zMzb//ATAXkguux5tMn
2Rh/wjx26TPLcZdWFehWLddPTms0lJrN14U59k+KWtqur9IPjZO/F0nwtVcRvSRecKIN6gJ68COj
CpO6+mumLi5eEMcd+xrzDPXuu1Y1xUMZ2QXRSBY1bkYe3fqjnEOvBSTzJZz16UAB5KmL1DcrqF+V
hvhGb3VEBFrRjnSpdTOJcoQ4aH1tNbpnYby8UbLlwBrtY+ik3Tc3Gmhn2/GZyb8PekfnchU9cp/y
UI6kkQlUCj+Gp6Sd2j7MxIkyP3XSQjhh8ZdVmHX2d+Ma43GJUvcxrozlDwjr+q6uIvNdEynrg7Mk
y+NQhOaK5fnskmX5kcjKfZ+UmhfOGmSXsZ3H05hl7edJ8PULUAe+ZOj4oTe7+X3LUKIHqwpyruek
HfqZ2r9uNvJ7n1PPAArnI+rV7KOk4qUZpvoP1L3zQwOlAV2U6JUcx/TMXGnjIBMABcCg3wdJ/FCm
5QeVL+8saX1gwgx9/b6Wr4Ymn0/J3J8yAlLTNo9Ec68La2r2OtfKi+J42AlmAx2cJBp54uQHI+3q
PWWmYlfEpvGqJkg5qbzyqUW+4uIyEY/C3A5N8M+NviTntI3zU96FC5lLsnhDBVDeiJeTlXevpUVx
AtD4U5/oH+faOeltVXk21TMkr6r6h7YQBYT9tOw6cidPNfZjXLQCzM10Ltz+PMrpoUWp+4+w6ufH
MEyMxoO4eA4dEsjAStsvlSioGC7JG9OSpyTK09dWNnZ+Yw7pI61Z52tcZ3/ZahGISJg6M8e6j4sx
Rh/oBOke3cr0MKrmYUqmBiZP+6GRwK+jxnxoqG1W8VBTJs+Lz2Ysp93Ul99DLfxetaBlAxL6XEwd
TdTxJ+MBT2VKhw0YUpkfYhtPi75+SjZpUd4gI+VvTc2Bq9S34QHd1GY3jtIGudH8nYz0UefubdYY
R4EfOcd29jcJDg+8ph/NOj91KvoyqWAvjPljmNck0OFK0KqcryEUnQNnjx+v2rDYgx55TXv++0IP
+O9RLMdokt+Ywfi5Z0OVYfCb69o8TnN1tlPnPKXB6yFYmFM6RPu8HoFDjvHanzenPjzTD8v3be/S
SaJcbh/iOi0P9TTHniih7no014KHHjf1ydL7L0knOh8xnE8ySL6Snfy0lv4pneLlUJvdG+JCoDeW
oKDTW3uD2ohXRBRs+Dv/UE5HwhPw6Zpm+dO2cUB9Usu3tUwPdWm/HizVUU0wbPPPLFGGswt0cAvQ
RjoYbWUdruKYA21jZDBakD6kt/HkdDiWtHTXcpt8GqOOr6nIFsw2Eo+utJQ/ddqRAoz0w8gtv2QK
UTeXr/y30IP2T0MTX/SlHYF2N5JptMirJu2ToA2l0W8UQezR2nPfEHEV1mkZgsA8B3Yz5X41sgXA
iILm01SHlDCS5FDO4fgwIJjNcHAll4+gRmZktLLR6EiKNSfu91OGDCcPXzaUTwNFhZA9FkseqB0K
i13yHmjAJHwIcH1yIJMao/e5ZopsLzq6NbMY1EOD6/iZUrx/rfdjAqavC/tdNyJP+lGk2aDjEWRx
UrXVPqTNMtLZN8ZJpK9ZnYyeotqOxQPdf/2QU9oKge501pGi2cwpTAuvCgGqBbH6Nuf569SGKOjC
nnCqDLhKZc77MtFhvaHYZBapOowAkqDc1231RlPidR4U2l8IoQVvjXamlkV5pzHn4eCOAZXmjmdt
0RnKjEKoEWp/427eFIvlZ7ITXqtCkClRPXlDGe2LYCWUz5mb+snQmX8Lc4w8rg7U8rIuv9RkNru5
H5/qIAHJVoalYhq7OlZWXhF/c8K66sD4VYCQIT9Wo7z0M3L0RUsegbcYpkOyaQEhKWMrPKQgHiQK
88PSEg0UrZWijYIkOUTKdDn0VEXDQ2UPwZdqSdPviVbYw462MxjNqCgdv2fMjrL/Mz33RUDi/z9B
DKvAz/+NYjjQMvizgOr0D9J9hbOv/8M/EAbL+B8Q4FIHl0tp2TFXWPE/EAYTCAOYBnDFAHdBOazg
hv9AGKT+P2DWKfVT7rb4v1eV5v+AGIT7PxJAuauUrVuWuaLdXwBiuOQpSCDNjrSkY7sK7LJFI+aS
BGfRMIzcQkS+Q+WDsRyZGh86J4w+Uva7N1bzEge/2pKOEoz0tQWYe7XlpSSUZAELxrGvS2V/7/u8
dXZZ7tiwtwDx7gXZLs1OuYBWYyb5HS2Zq8YdSjlss+FY1koH+Y0Uo9thlxShEfm1rcWvCsbOHRu3
tjzuCCwhqlqk0kH+4IzJPUHUzUiK/6xbSRgOjHrlF2zEBWCPasDWrMhnKDZScpoRw3metWNSVuOb
aQRZvHMmG9x0WEfHOYelFKbSPJPSO/seuME9pcpfJJr/cuz+84OAe8NJYDv4ZZd7oRlgNI1QRX5S
BMMj/K+IARKiO3EkFzCNdfkzd81GAQUFqFXGaXowReq+U8Dc79B8NnzHXz9FGtwCpdPHQ199c/6W
wGhgT5exD70ueZ0wGMKlgV+7Z0ePIP8hhQvvIujoxsB8N5WPLot5FgUw1l3fhOTGkqL0oxMZuusl
bkpf87eL/B8yxwV5Y6UDbfZKAu7VDZiW65Xb0IUm1+JVcObER0cvfk97dPKXfJlprCnhN0XUHrN2
bl4x06Y4ILQQezXqIHdUxq59MOkahoE/UGr1FpcfjHaHiIJAJX7EK/5UxxWDt5cme0Nuop2ZEiG9
meTGWYvv6SM9bYLrySmGP8EXKu/2hjx3GJKusKD0bcGFAM56+VNcl4y1aMPUL9rE/LvJ7PQwJbI7
dhSfj7dNXXLA/jkbv5kSm1XTK6M5KeLUNwH3DCT8Wv9Qa0HwTeTz/LbPDHm4bfDK2tbdxVc70gFZ
tvqQ33xE14CuMdMu8QEIdHuKHky9JpI/gMEq7mzjeuc3x4rrQtAvLYv57FvGBnOoTISLdI7VWAVe
l1oVrg/krZ0RdgOI+1OCRb5j07i6Psc1bSQGOM7WZkMTbdbiKZwS38kzGJV5Or9NWlxinmndN7tG
ukBUU3HgFrj7pgZJTGIIRBsCp3yb5qV5NBhbGe7M3hUfl4Gm453L9vz34QaA0dGXMiwQfJv9x1sx
8AS1FL8tO/NY1JXypiwej1Zt31MWen62aKYauD8ghQaTWjZ+p8TdjU1pU56IBI0d0Am7gB/2Iawh
fCxShndU5q8tDbSvbemuZI1i/fPfjlY+lUsrHDfxU0YgHYraEceg1ynWMP/Zf+kpVuiPWzZr47kl
fLg01acNvrSEZ6AGV/p2syLykig7TOMk/0Gtgjf9P6ht17aRJ8RShCmW4WyFZVMb+JUe1VzR1MVH
5zZYonIgcmfWZaD2yUixkIZzaL0xymZ+LIXDFK7G7UCFlLM8x73tvoXpMX7JWvDPpUYj3Lfz3roz
jeb5beOy6Sv/jyDE/MXE+n335WiiHAzP1w9Aax1Qv5A7g9LKAf8GWtPp9APzXe7NLLj2yR2dzYHe
pfPZN55ySfPAKIs59WM0gIA/weQBDDLL6E1qWdr3l3/034ypzdWuaYfS82DeWURn7lWs6ApFmXPS
lkn9i0sKjxL3Ae2NtW2OF+3u1Aj4hx8CN/UY/Rr6GiMRgYXU1R1TVxzW6iT/a2uzhaOgLGcoZl+n
QZ09RLVGLdYK45MBEdxXVtID3ZQMEZjBNHyuwNYt5NYTvVBpp9GDDvTjnUY3wyvHvnoUI1Xf27t+
7fg7tsmD6CglLH2D/6Wnr+YhKlN/ILQ9gRoJ/apTzh89OfvncTSD0217V8IlNkQ4AlQz+Ee11awo
aWE6S2Gk/iJq+b2DD/sDWj5YsmHqhENZzx2/dLQc3xajUO9UZ/fTGTQlfECyUsRnIjPQ/xyHxaEZ
FNuivfPCXNsPF2ew3htlEqxcuh5a6Jy3CO6X6LvxD/TzEE1mGoD2CSebvmLoV3m+vSFXLjZBrHRM
XKpCwMG+NNiPnSUpwuV+EhoJxRSDd4P5qOnnTvJvXeJSR0yGwn132+x67i5fb4pRugXr2GCZFHYv
zaYRpao573I/5dDRdZkDv56Yao0ab/kkjJjE3jRgJFirGn8ojTvH4IpnwTyZxC+XZsvNNpv1XOdt
Xua+qYrIc1y98egfUQoBNHrHw18zZdqcOcsgSOFFuVypKAmKs27kSWbmqdci5/4q6Vq5yyuA6Heu
+7WPadmSZ8QybaD7m48p+8ApeyRffBiHwJQKgGApjTSP8SOGB452OvYIhL18geD6eZqFgO3tbI0O
FnSqAQocAOU+ovItAy8el/lVn+rN4fapWT/L5tQ4hmAvYYEpx1mpwr+/QqkSoTGa+MugT6zzBEkN
tJgJnnBFwmWtYjT61OVn6vo/X26YbuqveIcC0lbMkuM6BvhzzTOdcPqSod/ypYjM6GgR/OzavqdN
rVT6MatW/t9t01c8AtEIzVAIGjp4rc03zWy7sYE480bYbvSU1aB429ihpRAWiJZY453Y55o5rFHS
wBsQx2+2mCSbBCUw1oKoG70OjVl+Tpel+gSRKKM3FZh3dvaqPVf/xeTmGdimKLUDd8HURs2rpq59
LHisdq1NVBkOS+TreXcnEXx+gly+40rbw+fxPdef81sUmUgRDlE/RP4SlNma+nYPgMgzf8n0/qhF
zVvgCH8UEWXs219xM3VtTcUwDAZbuiY9GHc7OybO02LqXT3yWyCNg+dk+Vo8r5zpKJPJfVcyMrrw
wZkrsaPRHpf7tNXm9FUlneksE0K/fYuSCzrxE2XfJqKtkJVBU6LqkbifZGK5iIiAIELlLXfaXQnb
izloYGHFbkqF/nYe3Xba20ZWaB6D2vRvZuAgdB5owKSrVWlttxIS7w5Hfu78XOHSocfRClNa2wEl
jd0LswC+4tcd/M0MqLoP47+CiTIlXqqMYD8s3eAXug6YaU4s/puW77TSzg5mVhtwT/MZ6X3DYQaU
1txxXFeKAvw2TroAEeviNzeHAaRnEo/QP/1qicx9JxbzPdNNdRo5NFx1I3J21IwBKmeuvTfHsT/O
/aTti9Rx75TWrmyTQ02PgpJjua65TStzi055FIsQ/PMo9+FEM6mD5XjOh8q+8/JdiQgpoa4VUZZs
CcoylzegdbusMwYDNtS8UvsNRCMfBquC9pnGwti5Zpd8FO2ku7u6Doe/NC2y4NVOowJpu6gHp6Z3
mC25fhikkAfG7JbxHY/3/BXjF1JRlTZCMiSz1uUvHBa6DhXYOz8Dcwp7wEy9AfXvR/AUygcnHDEm
rbkXEVw1uu4KwbKkkrYxGrZq0O0RkhiVf0AJvVZFp1R343TXLEX6ZVRcySWX97786r0vX7S1oP1f
sxvv7mj6ODGsCleXjMk5Uxbyt00xH257n2uLs2B8CmXwbpKqXe4o3IUyqlqcT1xazlksabPv03Hw
VRAJpOcK4U+wUO98xs046V8uj+Nsma6UJCBqe/lNpglnBhxmxNjc8p05h9UpSKx85wgNLNAQkz2u
AX5a2PiCcip31DPkveO+frftBuN3KBJJ2gTWdppZFldlYwLIJyk26m/0HgE95kVz7vJ0+cSnhSjc
jNGDwNOcuzjMz2UmyscROYQHKJOg6rI8/nn7azyPfemdGbqNMI4pYFFubqDhkGs2kqoR0Xjlt1NT
vNJcOR5iYP27Cuz3Y5fk+bGLR0WbKTK82+avVNOxb1HPtSCHWJSvL09Db0zhoAXYb52V8keGfchd
l64p6Kr9opnTq3IeJx0kY5Z8b2GOvi6WVjbeEkQ2FYbKuvMmX/N+Ni8jP4geL0X1y99jMFRtqJsm
8rswnk/G0IOkD9UnFYKbur30qzuPDs2v2iRyPxuHT5qXW8BPuAdpKk5zY9tflRFVB96wtt11Gmgf
mqvWySiM6E0wTObX2/avRB80ipC6gbAjDHM7ghUtmYrZvkQfmU3pb66DH1ZR9B+Q/OxPYEmTs+nE
yX5sQKvdNnzNzQikd8groe6S91xucb4AE0DwBMN6NR6RAEHsOKAGftvKun3bu0Y7TuG6adQp07y0
An9qLXm0kd9XqOLFejGuxMzGc0ELfLCaIr8jWn/NrYn1JlFKhx+5nYOoLa0BhxB7S2zOD2JpdGtX
BDWTBKuaCfZBorKDDiTrZapt/zg2h120HMqEDuJUl+t0e4CZJDwJI5hpYUfarD8hK/DTnqd/Ea46
PA42ZGvqzdS5Ly2hRwosmHjfh7QIegbdCgLUWfbeQCPosxs5cm9qhnrX5s3dy3LtWiJlwDJtYSmx
fYYZl16k0k1jMIdFDqu4tLyybKITCj/2HQ9w7eD8bmrzChZFNuVDn8e+psCwKYC9QEkMF+YAkPjW
kM6dg3rt4DjkMa5L6YnO8uYDUmHRYtdANz4Ab7JvFqVeV4Fp7fsJgV84Tmguztl4vH07ru0npuiK
EHFydDZuFxmngt5TEYOLrWcvtBQEoFIyQnkYMv+2qWvXHXeKL4UuylSvzX6mPcNXiJboCVJfO5gh
Tcm54rzetrKRZfvnHki1FoUlTo0iwOXpTLu0Bq+eJb7MIZvPZhMcaFrTOtPiujplKnwc9KT5akhV
vZd2aRygb3Q/GfPRH8Fk1idiv9GzhsqCfWPQmTKB3dhWDhLQFNUd13vtk9MBpEkvTYMC9ia+kyib
pl1WJ/4CYHyv1YWAYigsv0FhaD+gKXK0c8f6484OrUXjjUcEFWAyV4tyF/doU1SeJwniuGliHwpn
8QgD8DMCX8unOdAWRI044UZfZ6fGgPShlu48OOZ4pz98Zd10qcELQKDSLVqgl99Ia7ss7AriHzMu
et9m1pdnT018ci3N9tAEjI/6Uk53NvtaZkWFxqS8Bk4B0ub6q35Ls1urFGHUkGT0ouo+w0cjlxpk
JPfUXjtaUkN6WAw7f2103fBGg2Y37xZGpxximrQvGwj/65TyW1axCtvCl20Tnt42GWiHiKQPtl4/
2EY5P8kBjQnLmoc7Par1wG8/twCaQRWM3qC5rez3TKBoNasMferaeu3nyIJ9tXInN/ya5soRxkn6
Q4uyBIJ+EcPaFOZ8b1rUte9NAZAvR2xn2/bWtdkV00z7MvJpONmvir60ziPTqc5ZaPysNbEOShn6
w+1jfsV9UxNj3QTapvkMnmFMpMVJlNKnMeL0aMEOO2txr85Sd7ITQOLo0217V8Iol2cfpcr1aVTb
WoqcbDiCAk55DHTBD1GVPDidoe0jr/2rr+zpMV30e+3mK96bx4IbRFGM6Hk7yXWV/AESTyOF13je
1/YojpmlIwoLxu7d7eU9204SFZ0Xn762kCbp0+XlqemwLWTvYOA0u18zMyj1Je6ysDXN0wK9vvMa
Pr+tnNVV+JDI0LUtTF4aNHSw4nWWal5k9y1Uu1H4oQUIAkrN4D7FMKHOnS5dv9WL4gSRO/ocJW7u
13me3blAV5ZO+9pE5IimEK3GjbdqR1EPekeNqgQCD5W+LXz0EhBbVmWTH25v87NHcl018jOoPa4l
oO3sywRAoAx1bOV6MFD/cnL0Beeqgtr7bwwB9FgNWWpbZso74pls7DV4KkN4Dgw4mUVmzPvbVoxn
N5+EhgPK0XSBYFBivPyKpW50/UyP1rP7hkl6jao8MdvmYzSEwbe6pWOrpU5/dos5/ARSrHuyo8n+
muuVOITtYB5kAbXZhkLsW27eql1aauWPARmQO8f72e1dfycxkC7Wzo+59VBuOGVuADMR3sBUPJhQ
qb+3aRh8VoHuJvtKNM3Xci6gLTBD684ePbvEq2lLp9OIgyYf2hx0kdfDWCgaFCVjkU7N5DofJ7T/
zr2Wth9uf44rpwtsIUEYdV9FP2896b+9gBP8LWe0tbVzCru5z5JpT1U9/vRyK3SvfvXu5JokXFpZ
AlRFCivhaEH+PLtL3b/qq+peH/7KWmgq0XAxGefBydrEeTDEk0WTM5rkPQj/mfxn14M0Ob94Lfav
+tQqFMtjvVlL7IZMe5IQ19wQPkJRawkyT0VzJ9W4cgTIpkiFXRJxlrOxovUaBGCnW3tUcX5GNNo6
DEyv8Zqqf9k8OAIPCt+gFdeuhgC9sJ1N7FRSMUvFZY7KPDX+ZFvx5zRa0JlM8vCv23v37E4hsE91
D8dJdkGLbLOq0a70NgtHTDWJAbXBRrI9FRExuOHs26iNnuZAfMjHzvRuG362nWsKrMhpyOy51Pbm
rWq6HrQXIEhvTFX8lBVB6NlVr/xkMdWd83HFlLN2UUj0uVmE8pdnHaUwZJNaw/WEPgGMYeQEDo5k
+FXvojLo317XlQ2ln0ejD5yeEniNS2OD49ShiEbXUxNq3Ps6UdOrJgCrs9PaVv7ZF231WYRpsu/t
LMxe6qYcMBtkbygfg6p5BhBJA6uomF8ReE2nvsUB5Ul09GbuOKCUly/TEdSEcVVMH9764gWG6oiD
Avk5mQ7sxW6aPepx0Xu7X0K1z6fIfrBzt/gcBtXLhvn+uh4OSTigD+p+5Cfr9/7NQ8Zi0BJ3QCYt
y4n5GXrM0ImBeoplRPdwe88cGBsKaMzFHqHFsxHwAShTq8gC1MlG1zhP+jI8wC9uv97ezGfBy9pM
AmNqUVSwLeFYlwtSkxGOOeAOz3Xz4sFhCPV+mq3iDcgsBi9MrfPyYyIJ81dpbHJ8c4vAEyAIGorb
yAnF8NBl1CY+3XHt5JbVvaGZ15YGvh40HF3h54i4dIzNSNd65WmUlR+6MslPzLFg4FJpEqV79ghX
+nR7NzdTZX6dDxL2tVlKaQhO0+bV6RlkwEPhSk92VIB2w1zmyy6bM8OHbzO8zw1nFLsEsWpvrhE3
2wW5ph6YeGfsU4uhWC4yHL7Tosxx+3ddcUP8LLQquS8Wbc2NGxq0xmpZP7ryY1R803niBy8Mh/k4
q2m5g466Youe/7rvlI1Xdf7LEyVKO5inInTpzZXgDNCNYA4IujuRld+bEXTF4f1C+MGMAD1qwom4
uI1NJIMw79CmatohP0SJ0e/w4cj9Kb1I95HVDEwWWd61bl7+ePGGYplXy8QJrL720nJfmkmlZha5
JEy3rwckZirAvTuRDvW9M7Vu2EWCTtlNJwLn05Eiq+0qUySsBMoxXNEcMGVtt8a5sfPxmI62gc5N
nR9mawiONSK1O6QE5kPo2sXL3zFForxiHvBKagtkTRYjor1pIAo0A3MaltF+yArD8EQx2F9ub+21
jwpchtIcmZ0DMvtya8MRNUJUJ5Rn2lJ7GuJZ7Xv6zAemvoeejnQU2SwqEXaSpi9GIrPTAmSZgqzC
NdnSYui5ASxzG+UFefUjX+SIcjWW6ancGwx57ZIQy1NYBRgETHR1/r+9I8ycruew7xSBh4vkGNzf
05CW351xdO98uedekH6/sRZwcbcAFjdBwQgQb6InhlZaDmCwjOFRihEJS3Q4nMduHu5FxM9Xhj3G
cqyuhoBni1LrnTKd0buTXje2Pxr06E5DHz9NtT0db5+Ta4YopTg2u0gR5xd45bctLOtCiq4SjmeA
fDnpIT61AJPh1fLeQ3LVErnXr8uu01y4/FjFvKoLZWhdMgLX3HEWxQllUEYyFY32LxbFm0WSLwkX
3W2bNTEYUmtkjeNFQzafaS+kwBmZj44gxL2i27VVEZCuDwLvMWWby1VBwVpLoZXjoR8SeWlrR/tJ
01pgC6bjv/hTQR4gGzMJhul8rVf+t09VaTWV5iVzPFEnjbZDrNE4IUJZPvWzGL/ftnXlvK9lNnr3
67KAoF3a6vVAtBCCHK8a5BegstMTApO9t2hDQe/aEne88/MoDTQo2D7WtXYpxeZsZLII6wLxGM+V
beAn+uD6iczil5aYcPx8qn+QWNyszaLc3EZfo0PaFNb0uM9bFHqHqGnPQdKVJ+gOtC9u7+KzuszG
4GZZtl20fEfOoZEi/m7YmvIpctRowC32m3i0Yr9FF+TOXq7B0eVDh9vleYGKw9sKEfLy0y1TgGil
y172RQ7v2Z00v7Pn7KSmKD5klE/39TLJM5Qj+4wYy/jp9pqvnRxomdQ9CCV0VKcvzZMG9jVyPMzc
m5ZgPxppti/tLj/kfNUTGF/jpQAq9thS8HIoHJAFO1vPXA7cPGvmAuqN+JoEneYgijyKB5Wr8l49
bz0hz/bWhfbpwIOAwrU5QTUJamq1LG4q0IfUxnA6I7aKCF1gJC/tcLMu7gSK22B6VzrrZh9lPyLo
WzsesyM6WEYQiggYWg9R++Y9D3jyNqvLf/HMrTSb9eHh3aFAemmUyXJDqxJuSI3E14n2EBoIU9jy
j8bYD12ivziPYZGYYcaToCyzjXJthW9G/RM30+XVYXBkDdbRRjdPL6M7+e7zUve6oStBipIv1Zmt
jymQ3x3RHub9sTV32g9Gn9n7ZliCB5uO/hspa+3j1BAY6SA0TpPRoDQRO/ZxXuWTb9+Ra+6Ow8PP
AeamCCout5l8NUX4yWLZ1ZzQpGV+UCkj66X9PxbM0KxfCEfSFndzM7QaPYSlGYSXyZARvg5CWWlk
DTu7gKDvBGLw0GKTd57e53HnimakIUxzhuBzC1uwa9UA63fI5aspP9oMw/HdcXIOS0KXppuZVhGm
w3B2I6ZN3t7Ua45nzSQkmDrwh9s275zzNiIcLDyBHvtTmiBjSOa4yr7TWB4YgkyVMb1j89qHJEWl
z0uuhtzoxtmVSLvnrTULD3ARcsSrjKzMOv0OA+ua1/ndysbrBCCxEaVdKPEVeu/PWjvsusFdBaqH
eziea6Yoz4MdINAw6ehdnszRqnU0gwzh6Z0F7EsPln0UAvBH4CL2b3+v5yBB9gv+Mlkn/k0ZWwzP
gugSOh+68Bon6hHZnlJTMeMkUF9SKy6S84zI5U+zE8X7GXhfvBtSOX5VK8Xx9g+59hHpfEGuX1UB
iBAu1xwXzLYyDCqowoIhMXSdfB3lavl828q1Z3mNEOmWgocmMr20EvFSpxDpHW8YoRXu8O2ruBpy
NUwlGLVoz3jU/vtUMB5rnyxB+zBodnoPU3QtHiEsWBn88OndLR+bZzGr0gURt8zVCq/opuXgIL/U
eECsqmNrGvFP4RTgNG8v/drNBBlEMkoqA/B4s8EWKo1dyGg4PvGi43Ib1Gwjt6ZwNSD3XjH76p5s
wDWLgNAAEOs8n4A+LjcbzdspRnvF8YpSd962OuL3Y4kbR1I/QJQRhuedJV47Qyt+GNKYwPf8Ouu/
xeaaNgQ96jR83clM0O4OyzejOwXfbm/ktdupVkdDIQOGmNy4G0RQbDlbPJfAF6099EHlIyiYw7ZO
3Q+3TV3bQQqWjO4zYAgRN1/uoGWWuTWM+HEnCiDeCpQDnEpLdoqJNR5qOHd7mCZ/4Ta0+t3g+ue/
7WBpRsYM2Ux4Xc3QO0PVrmf1TMVwemZU1TU6srY7pgfdaNVrpJ2+MeDA8R10LPdO18d3XrHnQFk6
KUAoVgaqTW2XIZYXv8ZptKZwHXKtpS7qbzF42GavNRVycTGiiz/KEUljP3LCFIZVauSIyzHZ+hGN
Co06RKFV02leuvbFeJb1V4lV62ENQRFFuvxVJfOtDTUR2s8wGVE5ohTaNc7jPJXy5T7xwtLmAtWJ
DUukwRISlp+rJi2O06I5dzKVK8cZI0QoazeYBW0eG2MOFt1CkNgL6JKf7HU4Acxn5lkhyX8n4rpq
CkSjCZ+YJNrc3JxFFOXQ9zrfkyGJu5Qmy0OV1h8WC0H0F18cHDydFQYt4hG26deYuCUEeQoCsrE7
Rmab8qADdDspVdi+JZLkjr0rPh38DR0O/ByddXvzpfpEU4gg4XnQHKu8uJVoZhropkWJqiN0RNP0
I+JuQOz/xTIhiikqLHALtqVbY3Q7tEmJpkW5qEfwLPNbqhPklkyaQzwaebLb9q48n3Qb1zFGFHQY
4Lb5gEmNPqYdMgxgQg6aEku5+KLpUd3hRiCoj67esQln9XpELH4fuahP3LZ/dZt/s78esN/cUzL0
XbXgEL3RtpcTIz5Tv81M9dA1wPctUON7MSftnU2+EkzT1YU+QXRC12EbMyg9nBiZwsSFpGyrU8Sk
lX1a6sAJajc6tUGbnS0jrfaMDTbv3P9ryyUmIozH1fAArH/+23LnpEKAG7fiwQWPjrxEwc7qY2uP
ym/zZkn7+tRDOfNu7/G1S0p4Qr2M9icfe+PewG+kPNJc0kRRFyRXyL0uK1DwYq7c4d+YggCGgj/1
NGvzOfO5yaxhpuy5OCGE40F0+xmxnsNAE+HOVl55SQXFmP9nauPl5sExBoH2LtOI2UpVJ8YpMwJj
N1e2xSChyL2ztOc0rxUFwGbZ63NKEXRTAJJhpLWU7sgug0D7UY+O/eCmjevLOqAYEyxRXu31ppX9
PpmHgak1GgSvdF519pOx8bXYbj6noRB7C/DHH9aoyS+3N3+9q5unnmOlW5SCqdfILUZZWXOdIbkg
vTAP+scmD/4aw7o+3zZy5TDxrPCE/ypCUbK/PMG2XveVHHvpBSNEvkBoyXFi1C/Cj/IeN/m5sgB1
0t9tbcom8dxNbh+gJOTMjSz3brNIw0N6ev6LcVXtj7gGavTE5BHUM0HVp18dppaE+yqsGZyaRo6m
dpLugvTzibktXaU5zYtf2lVziF4QZWoewK0jka6m9wGgGM9JtO5h1JppnzWxgf58re4kq88/LtkF
LxLkJoo6xPyX+671S6ozwUZ4gybMN2PiLGcmLXUv9owUmYka1mR/DVQ24anmwOtC3I88lSDtoKaq
PBONUdZJs2mG31gVH9pxtDyThsNLYUSkT2RwhF90Zukkbq5X08FIoZEnPBTbl1NrmBUSRPV0mLss
fbFDxBS9Mtw/WRvJxeVeBjVDG5OsFp50i+x1GiX6CVn4fE8G8+mltwVLZBQrOUmtRi8trQjsCakV
vpqrdcCl+1VXqSWsZfLznVDs+dPyv5yd2ZLURreFn0gRmodbSVXVE02Dwb/hRgEYa56Vmp7+fMm5
6VIrSgEOmxtHsCtTmTv3sPZa/P3ER8QMRCxvRgfUugY4XkRm6MCNfxf36Rf82XB25iwj4s/hqW3z
o3mFtz74yqa5+WbtokDh0WNzspQxVOHgDADct0GKgNY5zVHvu72de5fg1Rq3x3OdvWGilYM9yOsQ
c9YRjqYCcHCrd1fFKy0L7eSdWyq6tXNWo4oswPzjlAeTBztp0Yy2X+frfKfYbny5vapde5RqmGIj
rmWW7vqQTFNhj7AvmWGiZjACLL17dnXoitqSAmZsIS9y25500dfvBF+NriQ1GWJM4NfX9sRQosA6
GpyU3C3PqtXDM5UsM2JcMxqmunADRbGLi94Z2cHjsbdSOahJzEUD7E1mYnd9NvUZYlJWPsSIo8zk
oQj3gBtVu3ttUb7cXuhOKYwhVTrmPNl4FJKh65W23QgztUEpDNL86B60Tf0QWcMKCnuCgMoqxAmN
6Nbn7Va+u0b1j0Yp6cDX7C0ZzKockbElydnGb/OSLp3mzOTfjZOfWitzkDV3Feu+h2/iflHyI5TP
2weaNWvgvxwa6iQImzWLxpsSGtpWKHpu/oouoj/YzXLqovrb7e3dXRrGqAZJtqFtitQWqS3ahloG
/GHNSZV8wqMDn5ew5wIOcj0+OD07rQaskacjv4rr1rbRs6F381TDmoLflsgs9ALPZWlnlFKF7ute
2twXSoySxTKZ7+E16y8lYiOBYefewUfd87W8VDSMmX4CnyX91KswXgcbOtBstIiokZN33Zg/BlUL
x1bie1rGt++Y11GGA7P751nWdl0AUwSjm8NU5KLIY13wbbsBaYu16/WPk2UU9wNlkh+GUJR/rQVC
hcJJzRfdicRlRsPgqCi3e8IAN8hhOKgVtjO3dtob8xo31B29XNyVSLh/iQrxV1ys2vn2Cdu1JMsL
AH9dxhc2nopZVKoBqNGEqJ8aH5Fb8Z6EqfT3KwWOg73dM0VQL28o5Uaa5deftFVtWOhVTOmLudyl
8AYEjsi685IWRy/1rinpfcGIEqhvB+jjRjF7+J45PWRhQcIM9T8QImdhZI/pj9sbKA/i1tVL/Amx
B7gXeH2vV1WghdutKISHsed133SR8r6YiIPftrLjCGDRAewKGlRClDZ7163aoAla8mE2Jd3JFp3z
xZ278Umx9Y+DiJeDRe3sH+xPEsjLCBoV2405vZjmUVNMMyyWhhGw3HaYA4ncb0otpqPu164t5j/A
82LyDf+T2feTWVYpx0J0MK3UuvMwWOZ3w1vzz7c3cedV5j0mfSNBl8DEzacaKtqHjkMsVYgG5nhh
GfEHG/FREJpi7QwIid0U1KKnPDDNOx18wT3PYoLOllVZPiO93OuD0lu53vQLMcGkOtl5yszuXZ/C
Eq4g3/KpyAvIE5ysR4gFv/RQZWNzYgQ9/9/tLdjbbHkpOEXQJMGmcv0j5jpa3G4mWh4UEwmTVk+b
h8xlxgQQQtMf+Ja9Qyt5Vf+/uked9NoYfWl9UqOSVCf3CLMQRar9yULntmN8OA+ttUVc9A/W98qk
PAKvno0ZcRR3WHor9MxxQBAKgedBS9z3kZYesWDuniZG+qBxdQj2trBMY65RwUWUBZr3qkkD0q32
MjOidLJy11F8Ct3552h2ur8Ve9IOwq4923AWICWJw+HB3iyTDsdUtziMsC5T7cnzoEWJdQ3VV7sz
TtQ2p5OIy29p3BQHn3Tv/HB4eJpos1Jd8zb7uw7rSH3WDJETVi9OmqApWBjmpUZO8/T7n5J5cqbC
fg0h2xsfhLCOgvwP5Wi7Hv6tnNx6Ke2ivzD3Yh0sau+cmhrFdUJ1D37YTY6lUNuG8K62wxLnGo79
aL6Mc8fY4qJKah3n++2F7QVZAGTo8zPZTet2W+CZQQ5nhQTIuG2UfEOBu7lP2sx6nCO9+u5RrP20
MJYXKsgIhUh0IlO3xDNsM2l/ACvbKf8wbos7lCV/ufiNO0i9URd2R3zpki1I5c/lqalBr6+d9qVp
0AaaHDt9bJFUvK8iMJ2eWqocMvQRlyaHECwuaIhaxhE0UTqGzZuKi2QYgRkksHXbObSotiwRTTzf
iEtOZ4/pwVBVY8PvY2KGcWY2DcbJI7rtnYf8yujGWzUFLIcRNV45qjMGtaP3lwjg+cEzsHfWJIjH
0EC3AB+Sv+KVgyojL0qnKbXDtNH/FmiAXdYBuSFLzZ60SK0+3D5q8jpuN5J6hayEY5DyzrW1RUFI
HvCHHapRrfkIkup+V9rTc6qN5V2sNvMpzibVNxJqf1NUpi+3ze95C8viAAAZYtRjiwW2vGxEChTz
iGknYdSnEEd0ehxYaVJd/sQUMAgQ48Qt23xhhdKrNyVGt6mT+Q7idERBq7Z9n2nmUXC++wkZKqHi
5P0ay7zeVCvKmxKKUXrZU0pDB8Wl962YtBBeviK0GyT5/mBpr+xtDiZsjQ2aLzSsvEZBh53hk4AU
bj15invUttldGp1zSbBEx3Gb/bjuks49Bb0w7qfokTpFgWB02xSxXyAv+c5C3D34/cVRTGMQDzfE
xIw8Qq/uA1pcIkoGSv4McztBKVLdbyN79b0s+u3ZaYgUXpuSi39lqu29VLAkkA7rhMSeJkTYt9V4
UEXeu3IUmOi+U0WmKrK54H0/al3GhQoNxevhGfcQjc4jzXso9Fi9WAkBILI60WONQvQ33Zv79eC4
7P4AiYWUdV6IRzevWR9FS59Asx5CHeIi5JoDuDDG0ftZ1qaC9gP33TZG5awocRFqbnrEBLB36dHb
oBnGUwoLz+ZNqU1okAnw7JC8RJl8QF8CWlcUyv6aV2RQD87P7mrloBG7LSE6m4/K5GhRWRHWECie
fSdCCm6FSTNMBuip7DQt4WRU4ien0ex3qzUf9Wr2AjE6BZS66VtRENqYpx2oVcLCnWteUma+OlVf
hJopf2moop71iY+bj80QdGXfHzi83XxCsvpT+SJ5An5+fZxnpxdqN4MU8jSx/hjNeThTiK/v3Hr0
7lr40p4cpUahilJHAKGV6VNNaY66GXuPptQy4Evzze3tXJCh9MzFLzSXqWG9bwtkdv04OtYu2fNL
9CGheJUsFkyXXq+1yCAHyVTg6Jba/2cWvXZOGtQo58IcTlQqjkbud1f16yEBHUmvZnuEq8JNowFw
JDK1WYAY3vBgr8tR6WXv6MoIgFobc90Eg9eLUuLey2dB4tvq8WwEyoBMFgKwDBwt0J6lfo+aU3Pi
okOvSoqsxaFABPsPwIw8z8DdadJA+gOHx/XPgAMYiRONSlukrfE/Ki+NP05T9aDUThHW8ewgKiKa
s+rWhm8iDHlnNCI6gMLvfd/Xv2HrNNWsRX4U8Ga60GlW1qR7QvNbv8uFlvsqePi726/O3gfGQzlM
tDGm9GZY2RazaTsxJWOEzKa72hr0Ow89gr9uW9nzhJQaoO5lygY7mxs6JVQtaTha4YQ05o9oaM3S
d8tiTH1vjMYjXMueK3JNWYtnyAYeo80easIZlmolflWMrGPI1PL0hyadiiRwEwPNpUFLmSqo7CFD
nRe+6KOK7e5qiRvgIcUZwFZ4fY7MbhoLpe8oLViTe27KfrlbwSwxzTBPB3mL3LhtWMuxlNNE0GKA
KLs2lU+LXa30bkIEq5GFQxrSCxxlqcIBLOcphYI1zJfyaIRi1+qvzrBOf+XNoWkrWIpK2bnN7aK+
r+38U83Q2UWFk+FRmSAKrGJu6u8fIYpwFIJ5XKT/u15pbZKM/iqOJfUs3nWxun7WxnS4Y+D0UCBq
71LIgJayu6FRh9t+QJ0pt9iBY6zosvpcN2r+btLq+ODq7R1TmbGBhZIsstsVjUVnCpiDoSCsdeM/
q+qrKezgmr8saWWGjBWmDwNsa8CFiulgMGXvhOJqwdjzHxdv81ibItZRpSxBYolkvO+TQvcjduMh
7uIj9pF9U0wwEAHBqrUV//K0FtweBGIh7HHlaXGGb/0cjSd4EYaDAGjHEvkkElFQ9fMSb51MN83o
R+XgPR2RmgFUMdHDOLlW4Zu2MC6/fRqhWaf7zSAwxcOti+ljbZyNOiO0W9CCHExNgY7VXd4lOdnl
bVM7LwKmwDhxROizbUdxbZN5KCOjRhLXQvmZIe7gG7qefBVd6wCqLY8AqjuPMe0u6T9htyWsksf2
VXLgaFOeqjYuRavdCinvUlE/NZFXIKEx9c30kKVN4Z5ntzMZWlydwlfmafnn9pp3LuAvBSQq4aBD
yMCuf4NbxEbTlFR+hGlnn0dPrKeeKc2ft63sHRgK+0x3UlihpbB577uV7BXWQ4IbLUISb5jSH61Q
EK4lDDnIhfZMMSZE3YFcGR+22dSi9nqUBmczdL2kuzPc1n6pYiIbWz2kc9s1xYvgwpNLF2tbyVpU
qssz82GhMzbrKfai5D4XTHILJ04PgpWdzyT7FB7c8FwE0FPXn8m2O8E0KRJCo5HO5yQtnEvqUNW4
/Zl2DiTBGK6fDpYk/dmkcaZwgZTI14YUeThNTe2elmkhxUGyFE3PqfzhKf13M8qte2FFv48yBOKi
ajwDcOCzxs2X61yniGoqrfCc9M17VJIg4PXEdNK16Shu2dtOCEhkZwulLG2LSuItGixtpdeUdrqG
FuwoTi1CfwfbuW/FZE7XI0QhPb3+aFGbDw0dXZPAoK7uiFD0J5c5urvbH23nFEpwuyTcA8FIVnht
JfcGNNZa2isx2mpnBalzkv1RfTc62bfft8QcDD6f1xpS/M16KrWrBzhoKMT3pvmsVot+Ny9JGuQ2
Dc/bpvZOIoR+sBTAiE4MsjFVVhWtnZ7AstIKzTfixvC1SEnulMT5x1CKxPRRU1HvOjGnl9FCn/ng
KdjbVNgFGbfENctO9fWmEnIxhlURrDMVrF4Y6PxcmzWVzMRYl79vL3XvlGAD+VXmhigmbuqlalTl
ZQmBQGi2XS9J5heIJlpPLw6WtLelr+3o10vKG31qGYvjci+9+OIMRnq/Lm7LvGNWnFtnHS5j2Vin
REHUfp76I2GP3R2VqQ+AZcrQW98yZI09oWxM/DxVxZOOfsVfjor2hhVpn25v6J4l1DNlVMkoyhvy
unldaaKkOv04ked3yOB6H5OepB3WXPtgT3fCc9YDaQihpUQCym/76gWfvRnpxp7WH/wTSJULU32w
BjX/FoNveIDrrHy2ZmP8gwtPj4J2rke/wtr2w3pQE0UGnWa4ZLnhJwM9krGKhjsP4EF4eyuly90k
PfK5kYUWiB85opv1GVrTrQZzk+0wk9vkkRguaV0Xj4nhROdusJoXqOKV/zw1P6ry7ARjNo8dfSIw
Vgwib0x3ut6MSpLQ6sx1/VJCJB5Uzpr7vBHGCYLN7iDO3FsqUR+lDTmTxqzx9VKV1B4Wm1gdDL9u
3Y/w/Pj6HHVhZcS9bDXqfj1U3SlNBnG6vcl7DoBZR5oikrUNAt5ryyPjCe3K1Qux1wbePCelr3pV
e+C998wQ2srSHfW3N9xebWlmadnINnxemt9qhBUuDeyaB4HK3o0ggpCcrDQrWNH1YrqEuZI4gp1s
NduXusytS9OXysVplArwttUEWaTUBxdid2U8R5xTqHveCGsNjdHrZsrKaBIW4aQziz6u3r+3v9Le
wniMYH+D5J3y3PYr1Uri0ViCY0ZX6cDU0+BD2dkHhOu9nxZl44s6FQf+ZWdl8vGT4F/G8N8Q+MJ8
rdbqojANYQkx+k6mNo/dnM4HIO19MxJdTAYAwHCztjSJlVYpKN+7Wq/8bBar+Kw1zlFzfdcKTWRg
4LgTIAzXRyMpDXoUOXP8TmMrd3asLJnfCmEenMCddw4ib6nVR5ENdNlmMWY51mom6MpZTmY+V5ry
PYLLF95646EAoPV+6Mav6oywgz66R+WanacHhkdaS5K3HmLCzRK1BoxEGcWSii32Hqu+hVvWzO3Z
77TZdA4Ox64x6HjlmBdv0LbR2sJW3Zmp7PqUi/eiRoNz0q2S7rEqmno+3T7+u8bYTb4eg7tEgNcf
b+zjeAFy6YR12/zEObZ/oTqK2sGaHqUBe8dEY1YA4RVYAuE7u7Zk9koFUUJEe6NsuzMMJdPqL2uz
HLU4d3jzQNRSc5JzuziO7exFMamU8lo+ltrBX9ksevI0NlV/ShdnvCtqxvnCYlqNsLVTFBbnMdZf
Rhj6zyml+jjopqJlNtKGxTu8vdW7BxhoMXUVNF6oMFxvgAblv7IKBn50ntaveZeIBzLmRvjtLKIz
++F6ENXATOe3hpqngZ2XTXsQf+99biqOgG5kYZfp9+vfUGct0+95B/qCROAdk/7iKevs+dxN+mGs
veNZgeXDogJMkzLZNtbWUisSBvUNiriJe18PtXJZLNEFNkfuf3AHzoEep/0fnGdSdolJI5J/w7yh
ZnbvKCUYw7y3l7/1CfFaTyvE15KE5g/uKeVpCnIumm0gp673sgPzXMAjjVPQYef2Iz1y/sv1oqwu
ou1U83z79OxdH+h6mW+VyjlgE66tjWa8ZHHM6UnAaucvhdvAW222zvIHUxsknFAzgCfigGw9goAM
RiGDYmRsbd47neb+aCH7+e/2auSv3QSgqJsxtgQToSxHb1YTD7bXRRE+TqU0/AiVvfYSMR0YJKku
Kn+a06Msae/gm5QZZf2B0s2W9Qrl5tgDQwgXgtfZZ6MEVZflgziLKsr/4I7RROarQ68j6wPXX6oR
1aghpQGmw270+6pcq3CM4+hcu8kRuGnPpbw2tbnORmc6ddd6ULwZjCsMNm0Lex6+DGhpwu88e/60
auspMbvBLzOnOWid7B1JsHswowEPxOFukul6yCzdovsVmr1pfcgZQDmXUzkcRIF7X45cjFCJSiaf
ULqZ17lYQQ49ZUAt8iXu7pZoQWwdxOIT5OLT+fap3MOwAaWjTEWLTaa0m0+XxTUQ+ja2w16FYzXQ
2yl679G8ne/oDYn/lIE2eTC2MT56jqkoP9trjHwK+hp169uLrX0B5D9f9Kqd/p0GU6kPfuDejjPm
Dj6AUSeyqM337plrKjRDtgLMsvm81MA+wP3+AY4GeXnKaKCfZI5oXO94nDSRm2sM04tOi06O2X+r
1Va5i7X1T1yonJIkeASURMX82hJR+WxNOmhJGImRs7DLDs6DQtWQJs1hiD4gCdg9SZTrNA2qLTKz
jcPWx2putFwS0Vlt8tWjVHiXFar+KY8K+6Bavff2SQYUqgdwEkC2er0wlVGLZCglcIbh0pNO1hui
PNN/mDv3ZXKm+UGxE+Xz7dMr/86tT5W8T4iCSJ2/bVlSW6rEZLSG69gNydNsNY6Pd20qv/V6NWz6
8Qgnt2uQgITc6RdoZLOfEWoLblnPkNyhpg4liOZ9bx1GfcbeQCGjNo5aRrub+osKmYMh7V5vKpQ5
ireo9NziYhieC2OwPmtKKc7jahSwoLSpGgyw4B0FlLuX7pXZjVOwmHUd0G3CyU6qHnRp0dAaa47G
/PY3k+cJAAxtjm0noDRsRU8ktUNFrkHSaWkLRTRIpwOGXdIxID2EEP32idm7EJI+W/uVtuFQrjc0
7/J+BPdDEzMx7ed+KY1TPJnOu9x104NHcW8TQYcyKECsRLd2YypW0RiZaUiFlkjzxC9VkF0+7AmH
qdreIaG0hfASISzjQRtDC/2nSiuZeO/HGsmP2h7Wc6RNbXOa9YpuR+G5J0+0wz+3t3LvJXZAxRLV
AKEiSb3eSgHKJ85Jr8KE4ZZL5g7Dt7XLQGckqfFoGYp9tkFSBJDMd0zCmt6Bv9lNehxCKUlVSslk
m4RD6mZX5OYg3PVJWGQ1Wv1iJauUApwGrQttQ9ifQA8pq2+KCSjmBFh+8hvhmlVgj1ba+YilCIDb
ql4evOB7n4RnFc8kQz5U5673BhZtvnMhY6+6MJ4Ae8dnEug89Aa1yvzVabUQyqD6YEt2rQLs4B+c
IQjUa6uM4I+TGAgxM0OV9cXa+Jnlc/YIueP6XKcU45i9PKId3cPj4341SYOnyqnHzTmgL4XGFHx7
YQIc7AyDWx/0VZe8QA3jBAnA4i8eAL6nimcPjQjVJmqI0v+5Pdxctw/k3oWTs0kcCvBY5jZU0J3E
HlVoQMNqTKILmQP0dapxlE/uW2EuH35hiqvbMShlLsD1CpJ6e1qze0Ofiic7s5QDPyU97PZlk2w3
nCG66QA+rj/lnCmG0clswZuKnhqMbV+yOZ8vU6av94Nwar+OoMW3s0a93N7FHQos2T9nwopMBfze
Nol1hAZLbZO7WM3Fi+4qahAV5fI3XPGTOCmMgotLnht644+WOz0hcJpD8CY/eDlbL2arZUeY3L1z
TeJEUk0EQ1VvE1rUUQvnQ+84RDHR8t2YVT0FCeai3qI30N4+1PbqoByt639wn0gIqZFSzqbnv7nF
SAVrRrxKCYSoFNmz0vRFmMW98pz3Wf8DkhXhvKhJbP7JemWOoavUc6R65PXHJ8pKrX5ivVMUeda7
wiydy5jpdv/RhJXtxZ57dCSt1jhIbnbeY9D/OCwQuXJ6V578V2kHqEmnaeLKDTXR1o9RFfWhtpbl
v32n/I/ZZf3A3M77gdIBySnaGZpkDb42t+R13lKO4pwJw34pli4KZ6ZOv9pRZSzBMnrmI3Q22iev
kkrxq3LEPb23XAo1v6YQOOZbDs+l6GJFL0xXNmajxldGOA38nHLq17UTnoyu3PXfg7sl88PNtSYX
Bxwguc+sN3erKxfYWLrBCee+Sf7u21G/OFMevzCaY/+b5qL0F3toaj+1lO/GYgwhtP36gZvccS38
BpA6EP0C/d72vns7Q3lhXqh/OtV6IWOHeIBhtbtodRDqtpnLY1TdKc95V2YHXm0n+iKRo8MviR2Y
6t0cbFFaNihqTC9lunxsh8b9m7FW915bPfe/g62Wp/XNVgOspr8huzdb9ExpUABJYD4JR6/JnokI
vJ+OXjKB4SU6irNRpuk1gUHePTtTrDT+olaqfk5jfp9fqVlfn9ARt2Bb7MsEV9fpzdGH2P+FnAQK
CTyc2z6yrYikFHkKRW/kLAVyOEP5RC3ZOIhF9sxQPJP4EP5Fx+D6nrVWXap1ypnToiSpwyWtgdK1
xVr8dXvH9+4Tuw38C6wBCecm+rBEnQ2eAWkZWLA8DjSRtZ/UXo/8gbwF0pf44217u+ti7gV6B9St
8ZfX69KMvFpcl/g6dZfqH7AH6r+OLY6QL7urkqgokMisacuM3TeVqS4OFE/luk7PZp3RAYGeO2wV
Z/gAl8XRFdl56yAuMLmXFDwAUWyuSO3SAcyy2Qkb5AOLwCwoG5+tws6SIFlFGV9qDWT7yVTT5H+3
93PXMlVrUltH/rF57ezGtRavJ41wlTz7tJhR/Im3goOpNzbvfqlRP6yVJbxtdc8b0fWRvDJ0Bd+U
Dtu5LswU98fol93Ol9idl/RMpYC3JzOU9pymRvIz6VIvCaoIvoMDZ7jnkSh/UeMCSQ7ubbPd9qpV
8H9TPDd7raXrpFbxF6/KvcU35/Zo2mbvLFHLAgsEghZthc0N6T1LEL8RWQ1Fkp8R3sz9yF7apyqO
vq+k9Qdbu/dBYf2i4kzURBtq88C6xjTpdHddZl+NpzUyurtKqO+tpWov3gKYvRPtEQ503yQZLzQB
pALbgZaoUOySKiGSQtCOAXSaWqbkB3eBvXH1vtZ2Vj4inGQdIJP3rEq2ILAVbCvX9NoT6IWLGlyi
0mYyKFKUSqKcFCse7uM1877biJwEyEUdkr3sfc1XVrdxsg3VMCRntCeUpVdfPJjBzp07uhDUcgIC
op5J94XQqWbYqf2s6MI8t/A5htowrTaETaAf7UQ1PrON/V9xVi/PaAsML7ev156ThHNLCiChEshz
f701hrLEfU03IkzmeL3UXhU9M1DWXG5b2btF0HnLe+zyymxzom6J1NyiGRQijACyuazMQM1tNSR8
G86/b4opDcqM9NkokMuv8ipI1VTEm7wBLS7NG5GVVjLTz6iDXSClSg/uz97egVWQkEeITt8IapQ2
8VmVu0B9syI/o1KlnAvdGQ8O797eycGsXwhOoATyV7xa0JzlSGMbstZWLj9B5sV3erd+pSB8hC3Z
M0QmSUClS63hrfheo2qiKVpga0pHBy3KjSkwK3ie8pg8/bc/EtpFTCnQuyNt2va6qjXPilFiHmuG
RR8hys9POnj0gBHGP3DghHdENmwhScuW58DUc5PZdkD1a5pG0NWL/FxTX/++Qiv/+28F5TUXcByd
CHoFmy8Vj7AJTAz4EuA4zYXqfnJyUtgO+kw7qvvuFbdI/eR8jgSxQJBzfSpIgRItzxonLDK1vmh6
qwQpqpOnZYyFX1FpDubcaU+9Oy5+tMSM2ZVae0nWufITVSz3fWUVB9CaHX9H5wtxU0kNThd485ws
blV0esXyVZG24UAFLZxqjdBYt9PAmsQRFe2uPbhBaJbaDE1v41aebHTTWnAayaQolS95nk45DBp/
L0Zk3EVJpx8EsDsXhLEaygzImjO9vdXNEL0BHeJIAKRMzfQzy+r4fiISOE2l1x4ge361eTbZCfUj
U5aGNZkEbzYzn4oI9B5PlqLVox3UA1v7rGhdDzsXTfYPWa7Y/6V634lQwZ1G/kpQDQsMXFYtc4TZ
PPqLRa4YIqPCSPLUO81HwmDNOSVrV6p+b3nrSzMBdgyaVR8/Z0xHVP4aF0y+M8eTdH5BGJ8EpalU
z1khmUhUVQy6H8eoh/xba7Nq+XEBv8U5IZ6PGcRtR8p5bdt9KNZG/NTnrlD8obGhN1uWSm0DtRvq
JTCSNv8wrbVoLlDsGeopa3pdCe2u7P7KMt36sba1/TEpY+9jl0TdGvbQkB11FuTtuN5d2cjTSFMB
RvCnDBhe+VRTQEpiaSM4BVdv/unbBSGd1BourWVVF8+Br7PxCGyHLNJ4DtVPt73f24MrrfM6EQJJ
ApbNEyVQQoqaXN7dPorfzV4z9D6ZqPXOtsbeDKZEd//9A4tAjNAGg9WYF/h6vfnCudEchpldHPKz
DRwkWGyjftGcpDn1zeAeeMK3ARclVnIUk9v5C9J3ba/2rERfRnp9A7JvcJskw9nQ3SGo0QwgedaW
c8Y81cG2vr2eGKVPBPM4Y7/gNa6NenkWlwZeL7R7u/h7WFOdMuRoPUdAiA/eZOnJt+dHCmxTc6SO
DAT02lScCWVaIlLLhMsYlKkSvY8z1TooL+6dk9dW5K94dUrTxZjTyqZw3iC1/VC0lXiC0qkI0HWG
udiAF+lPPhudKHB9DODwbF4bjFytUCY8PMnrMJxqfS0CEObzpcg6gJ9Mv95nCFT+dizAZ5NoTImC
k52ia6NMdRoWoz50p4ak/2ibaeSLaCxfpvZwSmXvhEARxrAFVKUUIjbJXN2KoVcsrr0wK1hMzLEN
4Ji0fVhjjtiO924AAsqSMAWGJZ7q61WRWUhCDJBe8YCUcjVaXkDsEH2Gur15Z6+T5dtueTTyvndg
fk2bUzClMbANq9K1NbpVZytTUITTZdbS7sNYuPoJDoF2CFqjgqfgtmfZXadkF+FVhKnL3XhSFZ6P
oXdBFrZtqt8jDDuGzDC2T+XC9I+BMMcFvoL68idGScnl4C5l0s31Mwc3hRsJ/EtfqDVD/cNX4RF3
J4oyBMqST0FeaUcL3e4t09ByQobQjglw3Pbm7EA+w+Rinq8nirBV2OcxquZRlQRN2cyhXnrrQVVu
+0T9skfQykwA9WBi1+sDFOW9py5jup6mfOg+yHbTJcsn8TWPlvYBEKF7abJY/eC1dRToWgv3z+09
3lsvS+Z1lEw8b7yp04ik0u2Z9TrJVyfr5g8p4+a+bU73pZFMP29b21st9R1kMvHfoIo3u9uQmq4J
faVTHOkmis5t8pA1lVqdm35p/1KVZjhp2tJ9icRcPA2zq3+9bX93tXSKmbtlRo4I/nq3UQRUxq4f
1xMFChdKCisPzWQo3tlC03xlEUejm2/oReTnhSgQnjJqeDTn5Q965dsn1BfHyGSWMh8q7W6dVudf
mZRdejFoJ3Mpp1BpFP0kllZ9NLU8+SsBvHYQFWzdIb+Bu+MAC4D+Fjzq5sGcaWj0fOT1ZBbeEk6A
KYLMyoogY1jpdHt/d01xksgPgGlRsr9e7jrFpV7TLznBmSKezaRQz0OlNp/HuToaeNwxxXXhkpJf
0mzewhrXIbXcvkcGBHyj/dE2SmbMpjx7LHPlYP+2vo/9o2ICUxVvCeiirZrsGGcKII5YPemFnYSK
usILOC/K95iw/jmDgtLwK7PsD6KCvfXZJOmEpvzDs3m9lUbDkFCFDNnJ6VUniGCn8SMaoPdtdihH
uHdKwRVxL8BQMJy4XWE0sERLU9bT6Mmxj9mZFwoDmX1X0vP4shh58WN1FweSXks/a2vjqpDkwNR4
4It2NlrypMpxXZAyb4Y2UAQRbjco6mnIp7+V2FQerApNm2yqlnOyjvRmmD49arLu7DPxqywiQZDI
YIr8/69u6Fpaha4WsXYiPdEuWhwr58Sa048zme/Be7bj/UimaCGAFqD2u52tKyuK7pqda6dIa92T
yx8XV4OMOi315dQajXjyXKgTEeiowlrM+UHi/nalknCD8UGEzqUf2FxOQ6lnVbEq7dSheRLOZZz8
E3tFFy7xut7f9gNv/awceybpkmoT1C02bi8tu6xDW0Q7lYCSAqcsxINQ9fWhabzGN7p++Hzb3tud
1VSEC3QKnBzkHca1jrFCCNRPMwNhfqdO413vDD8M0eQvllY3j0rvaQ8qX9pfm6oIb1vf2VhJe0m0
yYw+5e7Nq6ZHRRTX5jidYIyvHpU0+a+02vjF6XP1fNvSzjqJTmCpMkmoZAvh+rAutljcxcUVzZ0+
n2okBT9Cyr/cx1ZFwXsZ+sc6RvBS0bM6NLPJOyhX/BrUeJ0Q0fvC10LawkkFuLqFo4iWpnxfjcvJ
zvXEuBh2lKs+GZ8OmbkdJ+96ihFegHyX/sNttH46y25gFqTqkH0oSJ3K9x0inZmf6LHXBIOVovMj
x06Wx4FYvXkUdjlQw4LEKr0v+izq/LZ1qXTljoguRTlVzcGne+tyaE7QHKaDxdroVlxvKI3xVouH
mtsfufXF7Nz5pDWq3DzqJkXcpHjDqLZ/3v6M+1a5gbqkWXwjdFR2BVzXKlbTUugXxu2my7CI+dlb
quG/biZtL8cq+Xbb6M4pBXDsSi5QGLYpTFwv1Z6UyltQWThZRTT4CG0Y945Vzae5d+2DY7pryqGV
5kJHqFK5vDYFys/o7MFRT2nfmJcGGHSAD1YC+CXLgw+47RvKE0n0TE6CHbA5G1MQMJdVneTqqbTd
PDDSbLnYkZv6quLa773IU0522j1Sv+9Ov7+dxHNEd0Ds3o6FTqirLQ2Qv1MF32mAolNx0RIHsTfN
ig+u3c77zG3jgZZPFP2brTZDg0cHN5MRgTBdcw+y7suyet25rOh15Orc3g3d0D3MBtB4v+qyNgB1
ORysd8elc+PJ3gHGkxdtYZapE9vMU3YcHxXp60yU4iEds+RHBxrsqW4hfTmIBnYMSnYVSfALNgik
/PUhMtw41o22XU7CnOtPcZ1R4Y7j6j5FIe6kkIIe2Ht7KeWIIw0lIhd6pVsNjtymHkfTXT25dho/
KpUrQLIZEbwMid2f62IePy29o3+6fYzenl+CHSmi5xD30LmUHv9V+GGKwXCTmm0VYI0CWdhCmF6p
/k6qrnpkuuR7VUvgmaUcNATfXlF8AV0mNpfPSfp5bdfICeqWjhdTt3rvQz7kNGjztHhI8yI5uKI7
G3tlanNF41mYWV7jDTw3K8GywV5ZxJb7Xu2M6bxGTRNoxjocRCC76/s/zq6rR3Kb2f4iAcrhVaHD
hJ3NwS/CJpMURUkUSVHSr79H++EC25rGNMYwYD/YXrYYisWqE4AwckHb3oTGdqgQkFgCSQespteH
zVfgr8WvJMJ9YqnIbpyM50PhPYkgt+nFgdS8z57tEJNIq2WsDPK+YkGh6HH16ftwSJxXx1VAI7Bd
gO/GMQRm+XLRoKTBYjWuI26rsS0EFDsPvUrDPGGO8/7lffk809hQGIg1OPObvsXuthgYpBJBYMNQ
iW/Og5107iSjOHgzECgD9mO+dDDNg4IOWPDL6w1YoUHkhtCyReUHCBjQ8i4/1Rqx9hA9VZW7MnnW
3Rx/plMS5CgWeW96X3cFkiR16trBvMMluh40GJXlBLhBW5AZHY8b0eHaIgPh7m157Ybo3kWjFILP
Yw3l9EoMq4Vyi3A/oTmCrpeX3jJre35eUg/3Jp60CAoome62bjzFtQjWuqtIFHQFBC5/2XjI7ppJ
q6qfgvU9XfQtpbXnYWgbE5nllr9u+eXldLttUssWyV3FnZps9tB+HjvT8rjw1pRscwiUy+IfMkVv
Oc0+D/MQxID8PlYbHDc0cC9HXgFvJKLz+6pvaYTM1fPOQ5POR8fAI3FFovTu5Y19bXbxvESsR8qw
QVwvx2ubru61F/ZVJGxaMTfhBSTCWJWuKjw1I/+Cauatlvu1b0RRESzzTSoTgfdyTI6kHSmf21d1
P/tFk0gKnBHFYXLnpiB9Gr86+OHk/DXeLk7YKFFZz7y+msOB5b4cksd+0d3RTYf4Rm5y9dNQ5IJ3
Ay5OvA0uP613uBpqZfsqlOGUQwwURYRucJ44VDPybMheX8HDp+H5A7FeJCIgDV2Ot/SqpXijYCpn
Tk4p739PvIc78QjJytFE2Y2ZvHYu/qAKYBGBvHkfcZUfjwFPTVdBAC36TNDxL7KEsbKHJ1ippJc8
RmrkBW8CceNW2T7k8qmFJh20+/ExEH5Da+HyQ0MQntsWxJ2K1lQ9gaS+PMRi4jeqTM8ABoizfw0D
RMjlMGQYgsVboq5CW59B5VmTMghH9ZDW5F0Ny+I7mghaUeCji5GAnUUbzHZojX2Av5xGWj+HN7iK
13YU+kNI/cAlguT+boXHdMBbWydQnl8XW8lGy2pVMDl35WoPKdW3apZXx8uQIoAhvZVKdztYmRgW
p+DjVKOf8l/CnZKvg+9bt5gWJXhOWT/9fDkEXR8Rjxbc4FthcReC4kZpPNOxtLNUYT6itlcZVsuD
Fy4EKPT0Fq/9yt0FtaFoK6tBPwTP3Ms11ksI6G8cdpUnUr+EOXJapGvWnYdB6hv76Vp03cqkuEzQ
LIIS8uVQqelnKJKkWLyUZo+hXWwpuz75UCthH6ADhpi3GIDfXp7QK6NCgAttKSiubqpOuwmdUIxM
5inoK6jnqnM/T85JTJoUPRL+wvSxVzToVt0YdDuAuwO6CVpAv/BPh2qvANkAmNusWSsr7SUTKhph
/ci78Fc0BaaEvYq9o5FP/hjY3CvrtTdOyZVPhqITCk64TfCi36tcKsgSrTaApplna1N0EpQBmxEI
pfsT/5jEo1ew0L9lAPmM44VbGnJEeHIHm7bts4nuOlTW4mBIS2CEh7hCJwUUfy2n6Ady4/BMdFAv
lYCl3JOYARm+Xxpdf816woZyjh3nxt2zn4Pt12zRETpTgAAC+HO52ZYQ7U7B/XTznlzOjTKmWkfZ
VJEeFfppUDete3GLkbWPyxgUuTecUlG5ASRgryMClVgnoryty4TS7jNmu/uyjDfp4fvN9WcUAJCA
2EUJ9RlIz6sz1MAmUUMJRwQPvuOE30SWqbIOiDnDsqw9qGCIcs1Yf99N6Y0AtQ8Y2+ioaG414nAT
INgm/q9HaWBMBMv4MCuJGdYH2gV3AXGnu8GiWP3yyb02EjIi1G0ARNi4MJcjzWMfWKhTpOWAV4/N
ow4lqTxNpfzmdmt3A85xdTBgcTYK9R9+024wmUV2XX0g26OVqyKs47Gw6Iw2ReCvy8eXv+zaPtlI
uP8/2O7+VtlqFscAUT7qYQDkOR2PCWAyx/8wyvYaRHMEadG+pdDFS+DV04a4Banm4DMVnWiqk/cv
j3J14gAIQYca9wT2/+XEJXaA7ypw8yX0DsW72pJPwMOZwwKn3hvf86zUtW29TSUT2B48QJ+1oiB5
kfjNEIC7CpQqCqJB+48Mu6zAJWLuh5F6hayhpg15WnUMxil9i0Tptej1P7/hD54D2CbUTHcZgR2k
YKkCPh/Ckexu9rmXu56MzxC8XkqPOOudo0N74+bcJwUYFNkXuB4AsCOk72nUOm5C6rIGwSweTCnc
Udmi6RBJ69ofjw6etDcW9dqASKG35iIKp5BquFxUMFpqxiH/hA50DaqTBKsU0+2X6Ro7d15z04v0
yibCaIBRQREUqdZepGEi7dCYMIOYsPb6UzKI6Y6GS3xIkLXfmMurQ+GGQvUHoQWOnJef1tVTm3U2
Tcvat13pBYObS5SjDzIEwe/VRwP10E3Ie6OYAap5OZSaY7wC2glf1Uh7pgP5MYAM8M5TeAi9PNKV
KwGcZqjrQFYKskH7JEc3zuTBEwY6AmMbv1smf/yCfjADjy3qPuIZG9939UoKl9gaNW9Lbgx/JZ7B
aRqnEu0SqNHtQVX+RBjrPCCd5FI3HwO+qHub8luZ3LVR0GNH7QO3K+qtu0hD4VeUzDPiWSZAa5ah
k33zeTbcuAiubX3A0HDeQOfdkEWXizbEXRyN0GQp9WjFBz0KemakmYpQmfTkoW1XvH7pgADdOhSg
U0O/43I8A9PRZI3QdG3VZI4ijYdfMhr8t1CB92kO0DM/xFPaPdaxkV+6RJFbVizPnnlbdNlEMjea
Kw7fszIzs1mMIm9WgnnvkoONxrqopWl/AFbufhrp0B0aj1hV6iEOZ5jcKF3BADH7gFaugFx2xpLP
LCPTjU117aAmeFbDTGB7Cz3TR6jR3NPdmkH4dQ0O4M4seRrU0VmiG3jjoF5JFnF0gImFaxz6fHvY
aEjctIEuRVauEpIDiHJD9m6hJvXyiETmzdCooDIymn+8vPRXZx5QJ2Cct7Y/0ByXa48YG6QKXOuy
7Sn71EifnqBcNTyBpk7uRuXyJQ9mf/NPH1ySEzfqPjENB3cg/qcVpV3X9D/cSNS38DNX5gMHDQVN
YINw8+wrGy0JW2NqmZXp6PW5xrydVoUB6YIi5+DpnuUjnF4PL0/HlQVHXIbryFbc3Co4l7MRDZIT
jk5+CTLlipdCAFH2KJpgLjyv5ctDXYmXKJwA2RHDOwb7f/spfyWxNgJS3RO43yxzxgrW28A8xGoA
p5rrQuOJcI7b7lMoRVuJFYKWL49+JZBhm4E9iTiGR+m+e9UTpZs4o1kJsGJwGuHrjneipTcCy7Xp
hLEnND42fRm8CS6/MZziNag57lQw5r93UUc+EezBe1in3iJBXQmZAFttEMFNCBdJ2uVIkkkydwJz
OAG1VvQSGjY9JFaLZFWbv7dsTi/P37XxwI/H5Y1nJliou3vVZVKMbqAy4FS0AEWdf1SKyKMj+64Y
2vZWG/lPd+/v1zw2CCxgt+4ftPpRdNp9n5oIxyKNWWk6EG0ZZRN0mRNVSN8f7hblrCcq0ykfYTGZ
b9a/OYNy7mMbYNtmVsUnE8W/oLLnF3OMAjr8+OyNCbm21AgfCc4OVgA9mcsF8A1wqVnWZqBUsgDb
mcTvRhG2OUCLdfXy3N8aajcXLW5NJToMZVtXnBsvEWjYBext5IM9/vJQV44J8nyku6AMote7j0KU
UNNYCH6UMuTkGK4d2r2r0984Jlc2E95HkI+E6gD0uvZCGgRwXz3ANBRSrw7WtVtTkidEedUQWnCW
dBr/+/Jn7cvGW7gB9uFPsc0FDGL3+EPXda3jGKpVNdx3P3kpalFJ3T46A1u+Lij9vYHGgs67lbU3
vvTK0iFDQ4nvDzoHlKLdLulj4Wc2wpduNgYpJA7yDI30NyGR4kYF6uo3bopLGHAzDdwm/a/4SpcF
ZVOf1OUErZ3fIF9Ab406bichJS2br0tE/DfJ6NTnUerx8PL8Xv1MmAxvtDggTPZEl83wJkggDYIE
v/E/ywUYoyWN6jbP+ukWiejaWIh7G/ACAsjA8V5+Z98kwRLPMSJDKvwc7qjpXcP5XbqC2vT6r0LR
ZXsFop+MVO1yJLgzzHhnDjWE0Jh0KpR6AEs0k+hNQfnElhtX1LW3NgAPm1kIhH424abL8dyIwZw4
pXVppx6lykxE+lvsNwYuYKmbOysHnaeOP69atjBoEWHRdWq4sWGvBAD8hg1uAXr6VoS//A20JiFI
YB2+GT46XyD/LD9JNd7q3l5JdlDZR2sYhbs/vL7LUXBxOn3cJyjaTcJtqlTQHqy6aFPr9soQmkLR
wfGU91qvVIQBFEywR1HOQMa5l110/Z5zFrp1uXpj9C1ybfyxseTjq3fNxSC7Vcwa2q2Dh0HmQNWg
m+Cw+T0lByGt/ffloZ5pQv3vgzZ+LeTbIX24Cy9ciZongdniGhE/TaLbT77P1++eE7O7xZn5Udqg
+Uz8Zi4ArBvonUrHXuTaBQR+mpb+1vbZPm53bSNFQM0E5V8gwfetDcfSwISrV5eGes0Rhdv5AMu8
zYaplnkrb2moXNtHm6QYXqdbf37/XkkXb4rgMIDhfEJrno8gGpkcxbF1OqNPlr6dJ9So3gA4oW5l
KFfCEGB7SNlxUlCvedZD7sI5Az/DKdM6BBwJyvcfmGwlLLT4Er4+1/jTHYeC+IY22df7HCdprQ00
vNtbry8Uly6KwExW1hPs/PKWuraAWyP+/4fanX8PlPq0V9YpaSeCsp0zc4Ay6XTIHKOLDs+zG+Nd
m0Z4AG7oEkhiAHV4GQm8TNZWRotTeq6ZSwmND5Bd1uWN8Ez8+eVPu/b026pdaBJsvnLPoOVTQon2
fCzZkvXL9zWAOGgeuON3IyFNPPux/2F7sUPTt6U59DKSM6ROwly6AMUqFJBQfgxl+fJvujbdG84V
JbgA7NS9l3hQa6dNHNcpVZKBuQXC4fQkYdaWd5B1OIOta15r1b6FjGSD8uChiaf+Ht+xtIN03KV3
UAfnGkl0ArstMw0V3LDerFkk/kM0RKEDukOo3aKQtFtfZmr0EbwGc5524tQIAz+ZFLQXttlhvzyX
17ZSAnIPDiXAw896ncjGObcNgiG44vWntum/AreSHbyE/JdNC+glOBFoviHV2oVdL2tWweLZKdfZ
T74uE303hqMtGfNvcZa3P2kfTwGqAIYeYCBATrdv/iupWxLKhyXD/uCzr8qBhyqvnfnWzF3bhagA
g5GEiUuf6cfjdbmiwINDGMbLeEyVtV+ACqxzp9X8QDh40i+v1NWvQikYzAtghZP9Y9xxE7PYTZzR
8N4t56SR78zSAIf+8jDPNwTeMAARAMkEDtezkoq7Qp+wcxpSRTTuv7QjcMPF0C39O07XQd1InK4M
hoQJ/CfcRvjHfk/M2p/hwtmTavXEWgQ6y44uHOyKKfHtjUx/yzsvNwVEyeC+AEzGJu2+x4gMUBkA
8SLEmbJB8gOkNXLsBuuqHDaS5kwB3z15MjJRvkZhNud1sNgbp/r5AuIXbJwZUFf+kNkutyUsT3xq
ZYaoPdv2ftbCu2s6iOa/vH7Pt+U2ysas3SjtaHZdjhJMelHN2BJAbogoPIeJbxASbZuKysH56Hgd
88uXR7y6iEhJoX28QUH2Nap6GWDLxDVBBWrMzs3KakhAyLCiaG28+k7Hx/011O7jzEJsn4Ujqcae
t6WOOv0w1Hgx+SSu37/8VVdXK4ZkPTaNj0RiVz+AxYCfNtSQSs0pfKg9pT64JLulrXtt7tBQ2mL9
Vg/Z05mMDLMuphB37dmYHWk0/CSCTAeWwB/65e+5OhIiB8D3SDKfYS3GOliDYK4JaJqMnGOvdt93
AxN97rLe/oexAPDfmLi4NXGHXe5BL2WNO2vHKWXsmpICS3dSi5qrGIC+V3fJIKiyvTexRlAB2AtA
hiIY6OJoulVBxGklATmNnoTdVDTfwspc2xG4kIHl/VOb2BvAuLElXm98WoGJqiutZm/Tr5OHl9fp
6iioaG8lfuCk9+zTPtUsTehIqzqLNWzkrHzkY7reGGU7KLtouAFHUVhGZXnjhl6u0DRn1KKnzyo0
+MmDhqHOIXBsUkkh2iNwSPHbV38VqB+oX6HtB/bFHprb1FMX1zSm2AI8PvldYz5Q092KRM9fNhsb
CW4WIM9t0K1deTF0HCKDMWNV79VBYcZgKmLAhEGxb5y3fkNYxZA637hYrkzlxaC7QEG4kGSiCavi
se8BJ+imt51S5qxYIEmeDrO+QYG8skOgpgyqBa4ydKD3vh3G+gptF0R0oVRQYCmzM6Qcb9kdXSms
bEJ7m20HhOiw5XdbpOk3pQkoblcOxJkgG8ahM5+MddUjkhRx4/jnqevIEXJV7H7MQhBbfG6rl7fN
laAFvjfeHQlUVjdv08ttmv3PGo9wICh7W0DtLz6k2qmP0G3Ovr5+KDytEYdxNwPBsFvGVqHrBkpA
U9WuGM/D7LB89Ya1UGOa3riit2Lb7vBtdl0ocYJYiobh9u//yk/B4/NFT1sYZkzpcpfg2nwHAxJ+
1LhJn6S71R2mvmWYbgHBhJc/88puxdjAA+EvmB7tVxVSuYlHIsErhzhxFaxzn0NP3isCiQvcH+wt
CdBrK/j3eNuR/etbJanFEoUYDxxhVaSN7YuUhOO9b4L2xqv4yulHUWdDngDNiFTOvxwqtUK7bZA1
lb9S9/ss0Nefw7Z5J1mYdHmLAuA/eNmJ48sTevUD8ThENxBR5xlv1uDQRw3UNioZAS6J/649ASPi
3WXS0BsfeG0oxM9NpgiNZjyhLj/QVdtDRGZYO8tsWZOGffadUR5HiC3fGOraXCLvAdEaNXFAs7YY
9Ney9aNoR4UmYwWHB8iVpbI/EBdWKHSZwqfV8v4Yg59wI+W6tjf/HnT7/r8GTXQUOLACwblI3OEu
1sQrBtb2d70x7C6d9Gt1b3DSNwjP9pYCZx5s/cvxQgoVH17TtgI371EIi/vc0CNSr/hYg5Zc9Fl6
K4e4Nq+4n9BF3+4MvOQuh5z8xY1lZhkMvBm8MwCH9GHiGtUlqNcRzXuEoCMb09e3WCHLDNoP8BOb
V8/+1MfcJU7mL6zSnTLVNMLCwckS/aBN9Ov1xwG4y40OuCk07x2inaYHFLF2WQWmfHRqIFtdsDkw
xdA76j+cPAjaA/sFRMhz2KVv6nFKpGJVOzLyFJGuPQM+vpyWKbjV8X9+5eLtCCQp8rENthTvls00
KVrha9JUwKB1b4F27R9CLW/Z+j7f/5i1ACU94OfCDWZxuTkgKTHVZuNMBfC7Bf/fHOLUgIneuz/k
woLy5ZXakvDLWwh9Yuim4/mBujNUuy9HU97aQQgf4Ouko+Io1zY9DMR5igyXeUIne1KZbiGbp+tj
EM63+jbPDwJAYKi9Qxhw41Xui/DUWGG8GWQwXtcR9Pum5Q7OE/2HMDMaQsJSASyZje9e/uTnARQy
lD7KXYAkQ+xq3x9PeZOEXZqpCs+fqeBcqSMskp0CTnKvtX9Hmw38DzyAMB4g/XtNrbnO6ORkk6jA
g4RFbGMIxMOJ6rI+9+OkuQEif55RYLQ/9I9NBADxereWGQJZPHJIataBvLNAm5Ur5BwKPwFWSKTd
e1EHwRn4lNPLE3ptXOCdNw8A8N7gy3U5bjeCvql9gE+CRiSPk9s2TzaGCRKxzgcqfH3sGgjT+wu2
8ssDX1lJAK42ugt0tdDD2Q3M3HGdMLFtRcbRnr2Jr2c/MaYB7Lp1b3mxXP3KFEUVcCehzr5XfdPB
LGOj5rZSoEqgVWE8lSdKuAdulicurfzYZWIp+BTfgrxd+0y0Sf7nm4KLareu4Tz5KL07vBoiF/mg
mIKjrNf53I2uuLGFrg4FLga4IIhfOCKXSwkzQERRprYZTQO0wUAXi5yRPIVy6G4cw2vzCUwRuL9A
RwJesI88ssnaxunbiqegR4I5qI6DM/UgBPve5ykY/OPiR6YEC+SWRzuem88DDy79jQOLKhlyqb1E
sZqsIryeYVQAJ6EpyPH28EhuB7jI5Yp6AvpstVvTog7mBUEIu0GWhsg+LJ258UsCE6w5D/Q6x7ls
HPnBQy+ihmxzIPvcWhueBQDzEvrush3yBOSdf0cH92/VLSH5sSSgFRVJNmciV30mJViqcCTJhzDR
sCCFm6UtFrbgZvEFZRiH0dmewF/oBuSXOvhnarkU53mqU1v62gS6MAP+SwzEIStLBcDJuR0HfnIj
LlQhBuJ/ZXg8jaXWdHkDGQnSHA0xzj/REmWnLiZc5d7MWHok+OrKNwwkOd3Pxi9QiaKqCrfYUmZw
2ywHp1HgQ6rRA1IIU3h2VU9EDnET6CDaDDIpuYJQ2KNiNPy3gdDqWHSQg/6d2KXhZy56/VSHxIZl
GC7Bx0Q0jXt2AJ0BvGPCSy9fepQrj/WSth8m4kHwcE5cdr+mzAsPoe+on4BT8a32p9s70+gkvB9k
ymhu/XiyRR0605kPgfTepEvsPvDYtcE9nVfyGQ8A/920Mvu9E6z9BmHq8TtAMwNgNKwdYdLiRY+w
hYx81PJ7/1uvHPEAs+rwbddR9ctzgCIoXNZ290tb4+JwR7wvlOcuT7hmxuFojKRvG8kdkgdKZD8G
gDHdMtQsbovJn4QsJwlx6tyFCgLNVzE6P6WDEkg+1Wpc7jNIGAyFY1z/rQ6AIzqta93aQrcmSKo5
SDqU/OGgCceCcAbET0EjKM2hmKM/e1TVb7yFa1aOQ6i/NtSZN5wrT0iRzlP7KPE4+e03SP1yNoAN
cJoA5fzhGkt5Ifs5CB59Qxq4a5EWAp1RyjtTeqwXX6Yxq/tiydYJ8E6ihxLaA/15Cro4hMVYDULu
sJruUzsRCGgpWc+6qLXEWpBWwpcMIInwd4iMDPggcIbHPDZk/hLXktd3AoP9BF8mEAUsIAAqwgMZ
KQBQNssPCxmne97J+BdktHB18axeh0oIqAlWHOpIvAoS079VWeAkuXKz0c1JrOlBoa6d5E0dmX99
lDl/UTezdzaqeXt0ndX/qBNB/MLpu1hhTmoX6SiM0w7YuVCRaULCliIZ2oxA495h6kDoNI+lFcJj
h8Wduh7Swj4XBaTM+uXdypo1rlpLYgFZrz5+GFtr0hzVJ/c7sW6HjjqgtGcb+Bx338D5z0nCkDNf
hHDuaTCRH1B0WT5E2kchJWzmxSta1PIflELTvwBTl4U/3YRlyduFQ+VvQNF9KsNEalD2w2GWxVqv
QdOVM+8HeliAvqZYDbyzi45MgLsYE8McGqCY7Fs4OF74rvbnAE4fSgMRmOvE2vY8+d4AnT5HSapz
sFKi78JoCL8MSdz2/wIeBBjvCEELtxqQ0D8ZrzFuBwMPWocFfkTd3xEIPPOcJZraN4R765QDAWMf
kpE7IaSUe8AJrTOOzdfICQGpmL2us8WYOMkZ+jnjlBvPVapIcKDUx2kOg+XYj8Tw3Dpr9BvmnuQR
ynsxDSDi7C1vCUfeU0ircMbSwc4EOWor+PcM5LExh260aZ40DC/SMe9lQr33PMX7v1jjhn0ajOdk
eRKyicPPz5uAdYCCEHSLBscCDKlm3ZeUtEGQpwtd2DELJvMlikgd5wknqX+aVwdpGy76hB7Ewmbv
sK5Q0Tgs0LX3Hxbo9Yjf0+qR+kMw0k697+s+/LACig4DhyzU/ZsIOGn2qFNoYv5qndrr7iFkkNE3
iTu3/lcI1/npYzoN3CtRVnPeDwMdWgQEEsYAcaqgLYJ49oMiXHjDjgpI+99Zm5iHyHKrT9JDjDkk
A7RiT1nSS+TyzFAJSSrZr0UXNzEWkTkKDhax1ceA1rY5RHyA0oSoE/ObeswNHm0sxL8z66MVVJpY
y4LXnfEfG7G2nwZn1vVdTMBpLoeYpe8T43qiQvNMjAe4Dvb/xibpYoCt6PIJJrtTWxhkgOyBajbH
hwy/JyhXk8FiLly8gdy5cT2l+dxKh51aJ4SsvkmhzANpJaXug5BF5Puip74pxy5a1zJs22HIXa24
/15J1tG32ICSF7EOWkcWwsV2e5Mg/YK4PEtAKWmX1s+O8cBjmTdjGGjwk0mSvAeQwXFlESsj4Oes
mTOXExRfITam+LioQ4uPkY+DIkC/usxwLQroVdggZ6OJ71EjncQpm9YkOzBXLAibzmxQOqthohdW
KZFM/2LBSr7pIGpUQTqZJlVvouBTm7h2fGiInzLA++DR9AFw7rgpuzCGJQzkik0ArkLqU7POkCXK
1IqUJKW4Qh+nZBAOaAUw2c4IRPfonP3rBS11n9rWc6cvHlBMtGraFdzrGf3FKDjEMK1OD6OKbbsB
UeOxggQrxDCUJkBTHKzwFvnVJRDydHIK8BE/OMqZIN3VhfCXP+qm4UMeAlvf/EamCI1TXM6r/SHh
mSeP6D5b/TF23HEp1CApoiKkQb3SJl0PRDxdOS66YDEZjrzXB4cmNYkELG8ch7wH9srmyZoM7j8Z
S5s+33SpAqiIz0OG4iDo5AWiV2dzkgbzUMzwPVDFDEuppHB9jgigXdhubXUTvTyA8gIpnmWq6ZOZ
YrFU1NQLffTnob8fnbZtSjbK9sHLuCNOAhrebuHZlvyYGqwh5NxS3gJHDwhU0TDpozbSapPlAHtG
S0mNyOY7HSLI5atP7FrM7ay+LpAueZq6JQM6ekzmujAdM25eg690nsmW2ijONILb5OsvZqKZgW1I
TIK8mfXy1E06cvDidH1SLAipnzM7woIJ/jntE9TNEXIFEFG09BAKeB6Z0GdvmavxnvFCLkTOiWZZ
CTqEiSRimPbDYgz9VRw0/K55qR3b+YelbvGC5tAKa8sgWJYnNXdjUHioobG8p/EcQtRct1OBQnPs
YzOuE3lDQIuhv5Ro9NwW/VRz4NNRiuuKqE2RBXsNNDRzHIi0ObT9HC0PQxqp8KxCGvintpvZfIqU
p4cjcWqN3w4siVhgkTGKLP4ohyWWHHmPUXUGQLpMSB42UZc9yrBv9ePQ0NDgtw2gseZ+si5hmi9h
4sivyFHl8CWRQ18/1SIjiIEukncLm9OIm+F+sv6K+rU/a33y6li8IcBqkDKRnOpzWKeKjCX+5rDf
IyUiQrm7U1M5QTqyq2KHj1iXJkVKhuAgwpyMHjrmEP9QLF8yGIbn82TS/oRqzOCU0NgP7HsYJoef
PPxp63EFGIPks+OPYyVwDoaD7y7pd/g3DnXuaSA1T1IReBHg/chUFWRIHe9tmKmPyYraZhUmNgFj
piNwOGgipcenQbeOm89x8geZr+E5kyBA0LxpI4VI5ECd+3Fm1IH0IK6WqfTGmv2M5iRdcF6a6B/f
1pEsbJKRdwo5iV8CdhGenNiF6tjSZm1Q4E1DNdxFvNqHk1moHrD/agc9nGYI8gxdiScVZP187BT+
XZfSkJcc+Oh/4YECm8oBzdH3LLTzN21F80a2AWrDjIMj/8CHNkT+IWsSoYhpjTxRVxEQR3owUP2a
1lMZezygFdTHwrbKhsn7FHGajLkOFwnNg6ntnmDJAb6o04ZjVoCs4L+VM9gMOVhVmT7i3SV/rasW
95lJ0+E0i9Z+hRpg9tgsGYxzzAS8OrIHD/9HPGWLOjGeHBQPnKcu7AxCMA3Ss4Hl6C8O09buXWqN
/4SNGYx4OhDnAwAOCXy5RMvvgHGoP4XCESrneE+8r3lNkNCzsf+IzwrpfUI7gmFY6j7NzpJ5Red4
+jGLZ9dHwqvW+j7u5/CLcpHF4lPqRZ+aJe6DUgURRDnwZFu/wBkDJz7IzBIe8QwY67NMZZvks8D6
lGlfj0/NIsck56YhUEfoJ8y2i7vu3rW++7MLCcc9C93FH/De8n85PYH446Kz5nHWEjdbaiaX5e2E
8FPhKIRfm1bqrpIgwcPyXkdRW7Csh7j7whpzxKHTa+4R5p3T0d9KRzYlEDYLWlVkszv5RRBqk1Q8
mLyHnmGPQl47qkXeqHYVBSqxdXfKbBh20BSAQnYV+Y1zh/eEQw5xP8Y/qXEA7FmnUTA8oteW44YZ
cIesQZepN8jETJeTTkXeQeEGAJcenYffeulnmAlOEDw68ojXP/RqGrwVTBNEFbD5cZz3PrBJAR63
BKwe6o95tjjx8iFQqYd8E6Ia94Ov8GcD5ua20Djuurjg69IeV1PbOe+YCJr3ZvLcn/BdjE1BZMK7
g4hmnP8R7+cG55fFCvdC7P3kSdaSso88JPm8jjsPr/gI8Ikexcq50HHrw1Q1TDOeeyDK2ZzO3RQW
bQ9kMSpGEyqrsbUAoztdCMqNVPH3iZpxrnBtE4WLuZVe7mWuDI99E/m86mbZTJWJEuicsF5nhdNN
9YIFRm3lRJu4b/6PufNYrhzJ0vSrlNV6kA0t2rpqAVxJXmoRJDcwRgQDDuVQDvn0892orJmg6OBk
r2aVlkYycC/gcD/nP78Ijbbt/ci1E9GeT3FRn5f4YKkQT5zAP4tpd3dDUVpfYGHFfViNXdWRnBJY
N5mAzwzEky4rURzPBqs3iSrV9Zay3swAw6Kp9/pr1+6Qd/ausLMT2TBVDBF527cEL3bzrquz4MtC
/XjI2sR4IuxBFoclxWWMM3Vp6miUhXVlStLRLzPp1s+ZrRVys1DVvkwLh3FU8BF/VIhn2EnmxTsb
S8ZMIVWiSnezWfUFne1SqqhuIV7TqjkOBYTTLmdO4i2s0tSmbJGL+1TLaUhOik4S1+iOvj1ECOsc
xmS2U3qYOE0da5Wcb84xtyuC816OsweQA9BygVdr3odoC7orMynjZTPqU/VS5tM8RL4zBZRUU+yA
Bhm2+HpsSzjh2LbHDT3v8J3TwEhxN5QpfnJFz11x/SndOM1EiPg0j8uqTCotOLWVMC/gPBs3sg50
EenD3O+ZZQpaJ8/LrqTtzENYm3iWhS4m0XboO0V3Z8R2+tW0WvtFTSpgKh3X1XZSGI5F9G304zYt
sMN7GDQnub8MXaikj31mWtVFzKZuzC8cAH4V5W0/PlmVrhU8gD5h3Kty/6I8GklCoBLlt8oe1bi1
y6BrVtxT4k/cxDWv46UyjXCaFqsMtQqT961VUBCE3OP2udYz2YfZ4PZTCCOjuvX8Sh0cFAJVKFkO
F22VFV9SfNdeUuHEO8pZbcSOtswoQDp3n49L8zAOKEPCuglACqTVlCDlJJ4ys/WUVlI15saJSos0
3VqlmYCqtYDbISGOE55ZQcJel43tmO5dUsrriIlQI9aV0mkH9LIyz1XpzaT7iH5o+eK2seNmyISs
Hsuu1/wbww3RdQzfstJq8lUyjxVLPxDtRC2g6q+gLp5OQZJM1xkVvCRDCCuiMBtd/bvDUDsJRZ0V
PhKlovtaIgFzw7ptaVyndvLP27atMI4tM+PG0nTjKSjEaESTas1vqgiqq4xVv0ROYw4n/pzUXqQp
ypC922M/DCrpVCcE0gV+pGXK3oiZ5pZwV90bw9zwJ3ft1fGoUaWN5cwOVacP2PUUX5rAyB+6TAd/
6PQ5cTYqrsev3SCq6yCrQC67wO3MlVM77mMspoKbBuK0MFK29K+pnVuHEfLbGOlCIxNr8Ybkuz9W
FIU9DRSbgenoj64lasCsZEion8amO7h4tWl06/lyMNHFimgIFthYZlC5t0aX2XszH/IH6eDAtRad
475Qc828jVrj3nQeNoQroc/5F8Db7KtROHOP/Ksang1krSbYwkIh5JI7L9Bh9HC7SCyvvs4GvOxQ
qWC6h7bJNoERi8sqJTTIXCd1ZVBCxSUNXN1Nw7aMyczFos+xd42XJnpY5NUMMOL3mljlcXvctsnM
vWgKY0oAzBz/2ySa7mVACtaF0vcJebEUMHnkYUt0jWrVK6K5a5pvesfWu2ZZOS8ze/M95PDqPnU6
EwgidSgjYq1iFy2Kpm4jL821cb1YBlFRlZfxqfO2032QCOZ0mAcGg7aaArc5nod+va+Hka1g7K30
ItASjCtdT42rfMAmMhrslJNopCt6MRSVFDJO6ezLviTfl17HvlcZlJ1zJ6c7jDi1lcfroUrs0pUo
JpxasaPc62k6mZfS9lhDy0C6ZCTG0blg4InxlNWL1N+14Ly0eJVrixMLpLFYK5EVJ7U1DcOm1DUV
hEapO1PUu0NtRD4hGMwsJtsdQrNzvWdoFy1YyDQY1J18JizjAZe3QWaMVpQw0cA1Jxf5aUEamnZm
ZbT6q8EKtDr0lQV4EySODc8htwxK88GvQMO7rLkZBz1PV31lTypUZdCLC1D75EmZWHMjnMnVpSod
Q6GNkO5FKesi2Rcc9ddVJQY0CoIOYI2WverDDtlah3x9omaVRmW3EVkBxlZ1fVasm3kob1rl0a/2
k0dFH1N6tHB03OCswu4a81ClxnMUfIBFAQLjJTR7l8PNKRyoU7lmLXlYdmNThwaQ440pR03sgi7L
HimKaAa1uPZwDw9AZpB0lt2Nq8WpvWuFU91ndVbtE2lVj6lvx3f9PI3uEUnGD14xm/CjMaPBiZau
c048mddDVCYNg7EAo+wqnKjXyu1UOv60rwDuHolHsq8SzcvTqOHwD8KEXaBY6aNh9CRIx/1ZYk0e
pldgMUaI1QiAm/Qd7XGi27gQi6Num2HOL6u8ptaSfuXf8oLxuGo/zk+rMabZ56T2zWs90LR0n5uJ
BT9X1fLYZrgDv6MNp13CzGU2ClwaOmXTItr0FNlAUTc7NJmr2B+g7ZELXGcRsyJnayeDSbaTzO2K
w9KtrthH5GUliynjfEBBtWpjx1hbTiMtYK3BOKOaG3ipUFQ5/qGtgUwPLS0cVoA4ee2ccRqunNGY
n3rZq/QkUB0bYtJ35q4rXeFF4zHxJKpix3/RGse4SNh0eJnrROXrwpuCO/x1DGDZVHqPc9zANBwD
5bPU4t67ybtWZoRPuIjzZNnWXpgG2NSEPkFqYpuOZm9sdB94gHOuSWBdyqKMgfecJA+t1uu7Y1Xr
b4sKNG81ZY1x29t2ceckvX1OCu1MoFaLY3ZUJdO8hZtgM4uyZFZjAqoFGGoFQjy0qo+7HXzYhDCc
oPg2p4giwmaBWwqC7+nlxm/jQl+7MnAupOp5TcSUMchxE3sC56T01FeDK+orj9HYD9tshgzjYUoi
9nhg19BPSsgJxZI4XwtbZV/Jr4PvuOCPs0uIbswPlexpPE0OAzoZ15tOQOIw2G4Tr0uvpHVUuDmy
rT5hmr4nUUAGPpIomC1CcH2b3B3rTdvg5M1IurcpwgKhb2q9M8iUFM5tlnTT3e8n0R/wJLmgTW6D
f3TXxHLs9eC0KxR+A6RvkJ8p53Mr7qYo79hEk44wrdjIQdfoMfZl0Y0roQ3Bpi+zzzyVf4rZ3pA5
SFVCQQhh/ei39oagwmJXSPtFCbs7bk8ZT1ruEUyyzjuRjcMKP3WKSpHgjh0Oi+Ao6hQHwYq2y7zA
TQXE9vd35T1hhikrrCryy0AI0ea+vinKNKpSNGR8oq2WB1r66raxyvQT6u0HM2u02zhQHkUk+Em/
vfWz3TEnWcq1nmAhx+hyZAdwndNELmL7V78Q9B8U/jYMHQrit8tKMCFtiiSQ66AYgrAX9XjK1EP/
ZAj/fjhNvmzg400AI4fIxePi/oUBV5U8OH8q+UJdyyZQesVLtTTtrRO7aFEX8uxarZlufv/VPrqL
DDwcA6bvMYPg+PNfLgo+PUKe8sv1IpoxqvzJ2tlBFW86UclPaIUfvixw7o4idOgb71QIGkFoCxR6
ubZFcl/31bC1hqGLmOzJAwEc8c7EKHGD2WV3X1lLGxWFWX3mJPp+bbIof/kMb9ZmYmqJNaqA7zth
HERlVciD0Arzr7McjhnsuDTDNsBA5S1b0yMKeQYbWXMtN6Qh6JPQicHI1TLYX5nOUBpk+SAeYdZ8
5p380SbIHT5a95H4jAPt60eKLHJhR8rkWhZ2f0i9BiblLFq4Bdj4KY2J8u+X0IfXw4PHhT2Nt4p5
ZHz8soTSGmG+VrTYz+rFvAa6h6yt5e5mcJjO9Uc/3t9f7wNVKs/QgXwBXcVj8z0+418uiEYz0Wen
kOu4LGqxz2euFFWmEx/m0c3O28lS113HvE4SakNg88gY2cq1xQ1Ne/DXSVU6J2Wfm19+/7k+XFrY
muHniQu5+5N88svH6qVjpTEGk2uSlfMnrUdVruHxHP7+Kh/ebdK14XBDn6E/f/3lRT8pukETbtkC
HpAGWnWRGyOjajq+M2LbP2OPfrArEfHCTovDE4jxW2q8cJvGGWgP1qShBnuz79WGOacDjAbzS4+V
c7V4bTX81W95DDzA1g+zHgyUzbcepUuTGzZ1q1x3so5fPCfL75FFzee1MS372UaS+8mZ9X5z+nlF
ZNXEIEEPfKsbFeUUtOksqrXnqAwHXse+tYsALM1fvCiF6R3JguU9zwocz/DgVJSwYn7/bN9xo46f
AatUFw4t7Mi3xGvVDnaWzRoLW/dcfKwW/yS3j1q3AQBeFom58fXaj7Km6P+qnxxXRpnDLcfkgQ/w
ZlUxV7NUnHWYkhO3vetVk6xhpnRhPY+EQg32Z97g71bx8XpItsijZ596VzdxhM7JvJQVoTdm9uwL
ty5WHi3V1wWj1SYyl/azOI1365grHsXHx2wUWF1vfRamMmAqCNcbadVAEJ3ndheDgK2Skr9zCtfB
O4dQ4X2yJbw7XY8XhQzvYcoE2/ZtEHfaD9LHCa5a97UvwyBYUEcyyoQtWHxWo3z0/Y7nN1c5Ehje
u61rps3YRK5TTy+a0NHKptzhGWb4obXoakvrkD9Jbu7292v254vxqvrkO+IlDJGeFxXPoDdLpxpg
lsAPqtcayrFrRUsLPhYQBV5ko4VDGka19+B+2bqpE/8LrGQJDDDEyUFAz2JGkdADCQgeN0IYsR8W
JhPQ/8FugmDqWCQyl3gn/6X4tAbhxtXaryu50wDW1rCP660fgAOJZR4ufn9PPlrdYKsw7qnnjsfw
6z06CRpV2nT863psZpRLhdhMmrBPMazLMb7KPlPGvnc14RlwGh51b8ga+M/rC9ZuyWi0VPU6Hm0g
aD1eLikukuk0JrnqwpvdRa3bWViPSjO980yX5aVrDm0clu1iX9Ud1Pe/fsux2GT75qRCffD2MBxU
3QydjOs18bflOuiqegcGI9a4chkbD/rDJ/v3B2+agQNHgCEGIfTWW9cE8ApLJvrILc+sdNe36qsz
u8naxy5n8/uH++6Yp55DGU+jhasbgoA3pd1ix8JOTMYnGdVyF7p6ar1gk/eZu+H7s+C4frDg4pHa
x7bg9SNNRgJbCP1q1rms9Q2UH1ylLUs78ZdiDC0HwkYTe9aeluEza6r3/eRRLAJFl50EkRien68v
TfR5UHmj1awtRpM00DkkDc8TK4WZ1bCue9vdq2rs16agzrFVUF+Ipu8eaJE+S9t9/1RJRbSgtRuO
wZv01lw7H+kjdQgaWAT48U6bxulHgG7nclRO03+yYj+8FnUlbTzgP/aOr7813bAPC5pr+Y2uwmKy
cNs1siWc5jlf/34JfXQppJW0e/jQHk0JX19K9k5dLb7TrPW5s1cssWJvxuVdbjTZJ7vz+8V6fAvx
PcBEGLfKtzsRYxML6mvAo5zypQtBiOGIii6pk0/u3jtBCWsGM3mD20cMGOfB66+EZqwZ7T4jQqqd
7zvl3mpoIFbLkHVrxyV4erEAoLwjGaHRmvyTV/Kj+8lXBPw42vBw4L6+eFfp1iwWvuWoFcGmZVqz
h52U7vJ2qT+51Ptj9mccIJHlvP/UEm++J9oDo4Yu0669zFGbotbdy5nKaa17cQ3Rhh7JYewWtJ+A
HR++kx4ztH9f940YwHQboedkq0IpY08YmyHZl6VvbExZdxtJDOUKl8N2X2ZBwAmj2pvFbv1nSVj1
Zzv7B0uKRo9ZKzUhaMhbHc1iJ7gN57Il+6N3I3jp+kmZ1d4n9/nDq1AZeng1uzzVN/e5JBBB0Ju3
65nZ6gqkSZ1WYNtPf/lFPFovHJWjXAjM5fXCwXvU4Ghs2jU5XXJbD7NYk1ZnhpM0pk8OKJd/6nWZ
hLqYZobGDQkZu+vrS1U45iV+Y/KCNEW79gtyOZPOki8T71PoT9jjfPJGfnhBYp91voOJ4vi4kn9p
R4U/GXBDvJZhEzaOI3LqVZE732EWID9w8uKTB/bBO3jcN/EUwzsGivObY5EEZkHuS9VhkJBYUSod
HcCj0KOZm/rJy/DR2nCIbkVqyMGA9+/rbwZ12puKgISMlrt9ZYykfq0CF5uBTx7ZR9ehoKZlwLLF
9d+qRciEq0WeJ1jvKt9fB7E6RwnyWVbaR/ftZzImb5SHwvD4IX55TD29rJbEY7seRYBNLJOCTeL1
y8qRvOK/X+0f7F3Edx1zKqgq+GJv9pDOcNTQTjUJcLZ1jPrFYi9OO/guQzqd4TfvRn06/GVLSJY9
wiKwxSP66r1NKyNeS9RDNnZro6RpD9qx3R3FFfXcGZ+cdR/cSfYB3T/GJ1M6vfULMJAVyjGQ3drP
iPoYc2LtMnTD0egze/v9nfxgZXAbsQXyjuYEKApfP7TuqPmmdOrWBQEul4ygvNBWzvDJOv/gDeZE
M6hJQEwD522epytx/JoWm3Ve5PM6E5XYSQZv5Csw8wNG/h9UQChCgYJxk2UzfCtBNePOMoq5V+tK
IPnu9ckLG0kFmJVi+hfe8B/fpv9MXqrLf2183T//i///VtUzY3Gh3vzvPy/qF3mj2pcXdfZc/9fx
T//Pr77+w3+epd/aqqt+qLe/9eqP+Pf/vP7qWT2/+p+1VKmar/qXdr5+6cAcf16AT3r8zf/XH/7t
5ee/cjvXL//4+7eql+r4rzFckH//80f77//4u3lc4f/x67//5w/Pn0v+7stLp/4WPsv83d+8PHfq
H3+3nD+o95ACA0QdPc2P4ObI3/AT+w92VmBzRlvsFD8d8GXVKsGPzD+w6COExjPJ70ZRS3XWVf3P
Hxl/sEHirU2tYqB1942///uzvXpK//ep/U325WWVStX94+/ISVnZvxxjkDvApwIcMn564uFa9Hrl
uzkSPUgBQwSz+oQx6b2y3P6yTid7RVR5snPJOAuH0cOUviqWU3+ZLs2irTay1CHWAJW0oT/ArgOl
OfR6ayPRwco4yK3lEoLBtJvSrBGhPZn21rGnlaX0+XTQe32TljjidEUTM72aUk6ZxsDdLQdakXER
gUB7ITkop4x51coym8rZWEJp5+Pi3Wt94K+1IdU2anCzHzFSswtTGfJLrs3GZdVb2pW5uO1lP6b6
ieeO5cEZFKdkhXu8FQUYXH0xStE9ebBUhvN5WWfttvP7sxg0yXPVCWjHS2PxB6L3rhMd66PUWL5b
Zq9hioibrzXOZWi3T2b6gMQOwpF3EE67N4ty68zd3gbCfo4N88zRpkunks8ooJ/k0nxtW3lSmT0j
5+B0jOtD5U2bdKwvCTK+NBJ5WUpNhY617MbYuJ3gQGpuvXXj9ehdQgK7EW19Iz2oF6b0zkFl1vA7
w2YmKbxNTvNiuhz9hyz1VqDWUdvi/DMFB7ebDsPYrEbZ16FbaU+NciFImOWV6pIbIMEWAl72pKbm
2lHlF9cnXCn3TuHhP+bV8mXsin1sqO1cdXfOAAun9za4Kl/NSbvx8ABCpJR46BUfOyYjk8Ui0eKL
YajmsITYPOqPVnFImpdpXjC6zg55U12bFcyLukxOvSrYYKWOJ3RintKI8ElS/wzR5o8GF4uwgLCm
Beewr2Be+xdmwxVxcFi8OdtBkN4vmRM5A0T57ALcXPeNiz5x1k0bP5e5/C49pC/qitj5i0zk6xkh
2phHibFzzMtedisN9tjyOMi9L6Z7YSzM2a12NczaTambz8ikdrl1YRvM6Ki7t7icb4lokHCR1INW
aJtWWzZdUt058W1lbRnnX7dGHE79tO3NbKtpUSZg+2vJXgvsbWtiNTCa55ZyztXgn5vS3zTV/dJ9
QZWzt9v2acEHuC6dnQ3Rpkrcs3lYTiBUPSHwvMTUdTvpxcWsGXg9V1ypcVtsJpCk0GZq+VM3GCdx
PeycOo88fY7ob0vUQSIc/G1jmmeAtsk5xeNJWYsnx3xmBZ0ubbcxBv0xNx8z/9oQPKdmJ2Mcasth
/JFqxZWejzdysFYIV7YJVFd9IpxdPkitgRTNVNb2NdA3dYCjdZJ59V2KTWenUHl4Z9CiIz/vN61x
HfRoWjJvY49nvnXWO6cAbHU4ejPBPtOhhyTUuve+lp3oSbGxcgSqMz7o0tqaqVpjrw/DrlggFsRX
czHeeMeXD+/MW2PYNf213byUs72ysk0Ln0k62WZSQ+RUTTj6e7dtANe7A4EmG7Jqz8CipzCH+yTh
2ExhlYqomWTYVh5SkTx0rfIChfRD4TkwVeM7dJrrrq4PWo6VIYqzq6F2TjX3akgaboO5rYJkb5Jo
My5bOCHrWQ67zqE1Fk+z7Vx2qoN/1BXbcdLv42Y4B8j8gnfJN8PPEmxQIIzBlQgHRc915rgEW3iY
L4FgQoetd3ZyIvKNPWj03VDhsYcKk2yCUmYHd3qgX1oBo1StR7zepTJqU8wpXaPYTMZXUl23k7us
ksDbLO0Wn4mo1eEV5sO9qScJu0L8Q8RLFOgA10R6nKIE3vdW5oV1Ep/WUn6vdUtnQ4/LyO+dHdXt
Cdr8jSvGG7dApVz4xrBmzpFGaASCLz7NKjt//RTEoj3YIqvPWlU0UefppxhjXFjacmjmJAjtUctO
Z23wL4hD5tvCk93aafYdGudFTBKhG4xF6MPPOo1LceW4KcIDw2BxeLuSPw1raHIhgq/HXC43yime
GTafd0UhThvRkmOhpL5zcmM4qNp0Ine2y3Obk+catp55OZJIdm7qD3T1ThcjpPHM1ZjpUZLeicRN
V0jECtZuY2z9FJFBcDYG6XNRtEGY1+VyYhpjTmu3i735SpWgzNlc3Wnlss6LeluA0p7KrZb7zkUm
872acO/1kgQRGhwmxBLjaUB6wQ7W/Sao0EY0CZ7iI4rAcr4xseHu3XRb6NWpmfkPjRjuKjtGx9V6
d23a0OXxsHIvn1d90x9KeZmWDvyrFN0mMa1D1JXTyWBW38dh+Lb01q1oh1OZjU0UJ/nOl/qFrXUi
BOl5qN06fq5hI0UCLyyFlmoznchhxWseomuRUVWYSyT6+hi1DDdISV6QsW+/tD3jG71sp3A03LWu
Z190d1J7zcqSvW9MZ9ny7JniYZz5LfrsNtsCY4ToNZcVPm3f9dxcl3AsUm3ZBrKB6phY82ZWSOIM
pziX9UzhAdPILZxoGJYHvbd+aAglsOsK4D6jO+dATOAxTW0PX88+gL8dyDq8Jc7gKR/jq6AW50f/
sNEen5EcXdKUbRA3fBfTvjGvk2rUiRfVDopD6XYkt22b6XjJWs6gn4xC80Oz0tMtXEj09qDuBy3T
jDDL+wqDgNFi+y5urCJBuz82aTQU3Xk7LM3W7pxmEx/vWAF0FplBgQKxMPozJXze6Vndy8a2kDAU
8aHMYA/jrZMcUpGfwaYv2ZiT+oFmmgPeboYXW1Pexpeshqlv3VUBVTXMg1SdIMf9Lt0R3jc0XGwg
48hd0jzMjHLYy9jJD6Jz8/PSnfUtTGgFBwzJrd4pFFcZaETf7kz4amFvcJd9ot/VEkBG96cIgXK3
HV25LfBoivT+oZ4eMdY6QB/UojKILy1vLCMSFk8oLxz2Kf8WVuhFV7RHYVxk6eOu7ZAaw3wOaaaQ
DH8NKngRHfOptenM5/7Y3DSzfxQAV0WIK8tVLnGrtOryVs/lyWxkK1z+YV02g9jUlrxpJnFYZIZ4
WlNFgc4Tyyin90+lytolUprlnSN5n5DdTsWl3x53zyZHbJipwN5UxiyvypSo0cA6qXXnyk9mJNui
fsC2MtkwP+j0TLteIJjdMXWZF4Q6daZzpo39KrFJK5kKnvjIlGdL+E63FY31Rdaetx467cf/KiuY
IdpgTVFqeTfaoPYzhtihr0HUb7R+32guy5rgk6mez8zW/JpitW4O5veeQhN5NboG+a/W+C+1W/9t
E/Wq8fptU/b/Ybt1tBf977utiJ4LD7ZXDdrxL/7VaxnuH1jXeIZPh42hOvy5f/da/h8YO2NUjb4V
eB7Qljboz17LsP7AGhlmjcnYE/uZIzXhz17L+APwi0kN8BfjISa/9l/ptd7AGXBp6MXpwo/ZfIxX
3xISkMviY8lYnO5H7ty4W04baxzWmbbMn0B3b3CGP6/EhbgbJqjGETf6BYJSxpj5sSxWhUSEHInG
yWhX9DTflJ7+lbQh8zMOy5vZ1s8LujZCsGOgnANk8/qCR/GVsINsJRA5b1s1GYoXc5p/zP7IQLhL
2wIVn2mL1dQG2v0vC+DPlvbXFvaj28pcEvQQGIzb+6aBjUcsLgSnuNRTnWO8ttt5axudkitktFSV
f/1qR4IixoTkA8F1eP1NJxErFNLVqjbYsL9ocSsRwI1+jYdH3TfD5e+v9tF9BSPgq4ExM+d+g8Gm
xizGqqhWLcKCLeJgbaVy78HOM2cfVx41GsPRyxx91yfXPS6QX0CB4/MEJYXsBnGEcIe3PrwDDL6a
EITV4BpJtDRN5OTKjbDF+Ra3SAhnjeP799/0oysyF8D9DSIYoPqb+0pLhDVnW64SXcKI95Vvk7fo
DqdObYobQ8c3AN12/wlBE+z87Rc9Yn1AfsxkDYy93s4jPctBbpCbGwKDOhnOU7vAxrZNitGeneT7
6Jnxmai0ONh5scmZbyjh7kXc67fahEycMWpHrdI47nw9a2ahIzfwrRcDUuCdk4F1UOtTMERqzimO
CtlXB4uuJo9yo5dfxxb6KPlApn2pBW47bSeTwJc7u8itKvTlSOnWdRMCG8dvHBmhWhu81dzL+cIe
s+FaqEohDPUzedWzIvSwbwsnXheIBU80s8JiLs8KLJn01LPGsLAXZ15PLbZMqyX3cATS0JR1nMD4
Xpxi+pMv9E/trMqNqRxHpCuvDHLcTCqijIbtXNuuXAmLMHqE/BnmG1kvEYR4w1h+V0U7PRAEkrrb
1EjzaweMk1YpqJ3NaLf4H9XCze2VGBczKhqJB5NlNTJd97FndtCi0qHd1WaB8Y30ZUE/2OTZBiem
5WmoHOpQnLwMKxyRNT9WQ5dVGxFrhROS45I/Ja7LHtParC00mNK4G2uDKi/o0O2FuebKAtMCYlfW
nTk4LGY9UefODBwVFR354Drq7RfRDWpeKz/IvlvUEk3YxF22rE34AlQh2RDvMhwd7XtLJDKjCk1y
uUdXd1RMaWM3P2ZVCv19hLZoPASW6BDYqarzSqQ68MbDFh3zXK2zqZPiHiOnCqUwR0VMvafqpL5a
ylzXTucGZfhECd5lSObywc6bBy1PRm+jhCMocisTZUmoyb7Jx3M5Kbu5wFQLAUBpV3a2EapMnVWR
+gvOCMjCRrZB2WPyMet4lVwTrZSKE2SOs30mxFAtYcccDekbvqCad8z4yMrkAKbvaA+CqPoZefKk
YYuID5XrV+kKBY0zP5pJWswH32vN4jA2Vnc0mBiG5ntTpQ3BZWLCnHIJW1fhLsQD4rmcG3acJt/0
XquMG9ufYmvDsCzFYpgYDs9ZOYDR48NCMhFSOzSDzcp0Wjt+5P0CnMoxUkpWs6fQsZaq8n70BeKF
MMOXIIhmYxl5HQO/J2RW0eVGiTsOt2jLUT/ridU1eG4lSoS5a88PYgjG23maHETcRK+NmAQtwg/T
WGo3iT+ODzUZV9e9zSEdGQvuYWEbDMf+tsjjswKKy6OVdPG2XAwHA6m+mutw1rAbQuMd2Od63eEd
gZ+CyEJ7aQHySrdyxSHxJyTFRTYbN8I1lrvSKuZvmjEZzwEWf48Wu8i3xgymPkQpOQLVZ3pxmUih
f207P/iez3H9PJoxgZR60cLVnPxm8EKEqbGOGsXVrhgkxxbSM8f6hiuKY4ZmLO0bCSOvCXXSeZtV
WXnNbWoolChFs1hmGHd5/sMycULAq8h3nglNIqY3cbSKCPJBn8unJrWc2YpoOVxd7gdbZo9Gj7gz
1CHwfp8nC+Fm42aLWOcEUq8CvAUSjLlL55GpfQW00ufoYUoni7VomfT6nqrcmPF44T/QFQQDPhy7
yvs8qdKOzhLnF2y1TFgMQqIXR5Sy0FpodryQ+mXV+Dr5Zs6DC0rT6I6+iNUJkyGAD0Je0lsmygvJ
yrZYeuCQwXmocWjSsQcCWEVKpMUs9ibAMSYlMTISfhOz3m27BDpDaLvWcyMtN3ZWAWO7ntDUGgwW
B7Oyk2V1GqPbL898qH4l3QyuJCGSzvksRlk0h4RmJ9ddDjU4BFAWe9/D7uci9Uk7xtA7EBh58HcF
/a8p5/mybvs23VtGX7cnU9mbS7igRx1PkKAa7rYz0TtuJt42HGSHGgFjq5nE75hNkZ5ZCm/N22AM
QB7xpCVuMs+kNdyUqV3AJQUT1Pl1wPIQAZeVrOxsRI+PHBOnQ7S6NqmmhebTtHU6bP0XPBuS4A6J
agJvD6XmuFkgXBRbD7uK/lThQFPjdjUV4rthd0N7aBsfVBGA1p73RtPUpGCSqcGorFa1fcqe66W8
iFWNP0TSE6yQ51pXfwvmOqelLhwN0wJsjtHza7qO85pdl/YZ32tZHgg4nlB94tKDGImSJFXXeRbj
5jB4yOjXftoZ7ZYiBWjD7cz/zd6Z9MatZG36v/SeHzgPy07mpBRlW7Il29oQsi1znmf++n6oW32d
SbGTuLe2jQIKBQjlkxGM4cQ57yAOJ18cw3hfCFbQUAMF1uT90FO5lXYcBGqVb6pm0LqbtmuVbNu0
FQoFFNyCz5kpjsox5+hDjaWVH70mqH7DevUfui4IoN+VUPybTBB+VYCfjvS++xZWW+aHh7D3VcOW
Bn3aeSqyipsW3tNgyzqh9pGmQYLG07C8zUwN/Q9JQldkU6Gd09mtW/TVoXYzRPukQDV+tjQv0cLz
rAp5o1rQdtD56u/VRO8MaBD6eC+V5s9qSDPOn6AqfnQ+V/kugsatQA5H1OToiSb04a5P3Sc9Hlw4
4pnnms2+C93+G6Vz+JMSgii3StjAYavEboxvctHPq4/DGI8nbv8AY0RXd81+q4dl41hNVo13XZhK
8Jp733yqPCjTSHMZ5rirfMOELD9CLtqpY6jX204Luuxzq2GxdDMCXzW2XtBDiAPjbSQnuH5tcpel
UqVtGmQOEyz04Pt+4/CmOhEJGeowUu6apd1hH/bLw6f4WzHW1otW68IHr5NSvmStSx+UVI2/ITKn
D0f0MvPMHksU6zAi0REiqqns1KiroI6xGaPELLepKwSwBriY8J7BQwKFHfyvqKZyyqN8y/bpNmNM
q4htgpyeXemFHCLH23rPqmYMdwEPMT5sS/IDHM8XnuVcl++qWAprEjwfciMF0yzd4D84/lLHpHKy
CFXUuyJtgs6OVJ8Ci67VfWILiWeWXzvswoR9FVSK/qM3Bys9GAJyPke34OMc6mYcrY2AVXuNIV3U
R6deMDk4STAKd+/jZY6oc60i8Va5Q6HdFvCJsy+B5puNU0Z969+KQc8xs1F1cEq7pPGgDoc+qYRN
QYONUWcCr6KN3IURK4/izjeYJRTSEugGFrp0ahWTGRh01+nxuD6JWuWdVCBuig3jMP9hSONg2B7V
EhJSa7gDVGuWu9LlKiLTSSJcpbph8LcJHloVikhBgLhS3yhYKOW12+i/OijkqGhGICxkm4Kv5/4O
lawtD7LesydF5OvCr4ml5JFPfUv1zZ9WoMPPjVliTwAPsh+wH0OGIw9tuZFFRDFthUf8SwZZZDyl
VY2jcOj78u+2j4MPdSf136siTR5GX7OU7iFIUHjZyoKVoD+DmsO2rkEZ7vvUHw4j7pPC0Qgr/0Ma
ROEzbs0pEi5GCTNAVRp9C26CW5vGZvA8tD2kXhe1PESFRCX/0MNU/K2PWXxvQaiPKOuW5fdCHkLV
zqJOpEeo1mrijHI4fKQgSwLI+euhJjFgNL2NsJD4XlWgRDYAo4thFzRIPh5aGhOw0i385UkiKvll
0iX8GoNkSW0BodFfJtoh6k5CtINvKGrdnV8UlUHEwnxpfKv4bKkFqpR8evFYS/TYaGuAGg6SVNS5
8EvxOIoZdQC0obrarlxJ+OF3WnHT5iliJ30HTN8WeNojZjVE1NerxvqkdjJ6f7aSDG0hHLjL/Rul
isxqK6P+k5FyFSE6dEGZPI5pgJ68RcZooPfeyPgr6ugl2RbElk+u2CMIEoJG+JbVSfc1RxL1K6XR
6AMZmZTuSUS9O7cMy++D0Vgh9TopcjSljr/oVjHSy1I7bbDDvqQlKOeA8TZBJ3jPHFdKvkPfj+qz
KyX1BpSecQqEYCJEyq5O46mp7qtuHL/UqOtMXQeRbqPl9W2HR/FA0zFJNcqPpVRHG58y7ZccoecI
ZSSeW7eh36vGVi/cyLSrwEJMrEAEXj24XOT3ce4Gma2imeEkuLLIdqPI0OZTD/VyG+UP5UvdNTwD
LBLqD6I1JOleykDK26kS146smyliDm7YD9u3Z/T/rwv+rwki//+uC/7vpqrLlzh4OUdhTP+X/xQG
Net/gExMaE2e1ACQ+ctfIAx4I/8Dsh9JGl47usoH/LswKPD/AWmB1j5OtNBFMWn5uzIoqMr/AO5C
FJ8CoQQiCpLcP4BhXNZ54E5C/1HhN4uUI0CIz+WaPTJ0Dt1OdoyPabpJ0dHo7e5blm9xojibloVq
GcXMs8rO+0izatnouWpkkP44kSltAhEIwUmPN6OdSR/K4lZQtc31eJelyPfxpr+flSJ7afSw8SBe
bXzcFOZNG29dWP7/PAhYEBnrKLINyquXQXIVATqBToVDZ3Ibxs9y8rPEe9XPlJVAl7XGv0aD4wKQ
IKxBYLbMRpOQI/ZD68lOWpk3RZDb6M3RCf1rE1OWXwblLEQxFKzXKGHzH0qql8OJW1iZGSmkM51U
X2pegLSZwHVEcaUcr88cq3u+HAiF2Dxkd5BIcytMg37ddGapToFGDLd0POKy4rtrdbaFKOrkkQOT
Eu7DHM5N5SLHTkpRnZQu2lZptS8oivo7RG1zoA6VuvKV3qp2f8qXb5+J5y4gTF5H0+k7m0Daa0Ix
OXY4FASnQldiJI9Zl0nhBm1DL2A2FXNSiyzRKTKRHTlNoNCXpkz6aIuQd6XtPOSGO96fY4nos5Eb
Lwhb594ewCWKOaMfhl/ofSE7qYjhb79Armgb8AT57gWG3Hxqh846hmCZtF3U88eV4c2g438NjxK0
xkoE5Mypdrk+mqoTVW9sVEcJRH9XS8UHFW1R5AhM9ShCbkQE8GOiNs88m0c0tIRqU5SmsoJlnPEr
334FGDTOU9ojVInnpVP6yQVVHiZZVgRpK/OGQ1z8LjQHUtaB8p1Y7LQcxWhLvPGnsur1hbs0CZYp
sUVkwGsy/3U5CWpmwFVVRs1RI54G1COG+1R6gGg/7tS6jp0gVLfA0IsJSHwTCaXyUYPOtuJXt/Ar
6A5NwD4q9Hi8zWmttSmHIJgazSEjKr7pQNeOomF+b9swOgay3O2GGBZvM4zNQSigc+EoLh0xHxBu
rk/Hu308kWosBYkGFv1U5bmcjVyxKqUzM+FWjwb9MFhG/3nUOnflYHr/zQkDKJGjCQj/xA6/DIOt
V6VUwOBuS3Q53fHUG/kvBFnppyIuRAYFtAeEC8stuPM+//MRavC0JnsRrmNl9r37TIo63pECYsun
Uoo3nb5CHXh3U01j+xNgDgFGIqcErNAJt7J8nwyntrQb60bUVo7Cyz4Hu2Zi0L15Q9IuAwk8g2xn
sSEhCGxZtxRIJVsKtM8qUDTkwcJtiL8OyLbYX7nyFwZ2EXK2NrA7LxN4A9at8TEuvkvyoxk9Vsrj
9c/z7s6ajWu2MrrI90BY6NatJz536Ysm3XTx/fUQC+MgeZNp08Iv5tKa3fKioleokQe+g4K/HXqm
bckNhZT7f2oQ9PaRLiLNPlJX8bTAdsx3Gglch2YemqD/en0wC+tgykTpUZP3yXCKL3dSYbZynxSh
79A29A9gSm5MegW71NNvIxcYQeUH/4zn89eouOxNuPCgjd/Zj7QTErzIa0J6EzSs+w66aqVvuHAM
8ZL/E2K21KiKIf9aEAIFVH+jGKW3ySmnXJ+6dyks3B7wMrjdi7T533FjAf40KEA1vsNGdT2U9oQD
JhPgN9t9at2axefaXHNXWlp6YK15HtAmBD8wO3wacSjkGPE0x5PvRLwHWHVCdx+gFnh9aIvz9yfO
fInDRAuNVut8R4/Kg9pJqPwMIE2uB3n32Jjmj7zSwpWU5vKcFynGbhloLUGkj3q6o1LZDPHHNhwO
Jlp7xVoytvi1zqLNFnoSRcYYZFCGEi85yE1ykkrxV+IPCAsrWzekGlfltoZZ6fVBvt28FzngbJSz
HHAq1goRCuJO6T+IRX2oUO/2ilOO3LIsf6PwAmRHo1RbooTd2El068evnn9MKtcOhOeuvEuCnx26
cqNX33k4C3Q08HQQFFZ0AN966LOaZiUgNuHolcO/OOnOv9D0Bc8eTWgXFGYSi76Td/5eIqdgCre9
oGy05OX6NC0dQ+eRZgu7o+baaANrwW/uSzH/UIz+L6/86gW+vBGoIl6PJk/7/91HgU5qAcbBMWh6
UJ8PrEXRrDNGxXcQeNmM5hGKiFU9SyNwv6H5rrTmF5CTp57GZ7hFXMyN70Mq1X45bLPR2DbpKWzv
9XCwFUx6TGPvAYa8/gsXrjEDh6+/f+Bs5t2w8cXStDj5M4inIgnmh6ZH3VUdYRJeD7W0101RQ92L
pxdvytnGCMRel/JG8p04i8ttA21tgy5ccnM9ytLJdR5lNuMDmm9IugCuK4OXqinvOuG5HtRTQoXu
eqDF4SCqrZN88iCY5+NhDAWRx7HvROIXH4BMS3PreoSlbwNl/D8RqJlcLp5ADMeubBlKLcQg/eCd
lPf/Jo8x+BbyJDo3mYXPvkqT1cNYBqPvuNK9NyjHTCxsGpArz+7FoWhTqs6jmORsNpSM/otClZwj
mKUvtE/5+NzlK2+TxRhv5EC44pCLpr+fHSKynol6ENKBDtM79BKRsTuEWrG9/k3eP4A4ZjF1gIL4
V5TZfCnKyAgLP3B6ORXp0KvyttI9/wZN33wXhPKdruTf6L/Zlad911Ar3XlK2a/8iqVT7PxHzBZ5
ryEwjHQHCNK+EjYF/jvboQ8w+hh6UCKCtxOzbq1IsxjzjZxI5QJ9llmO6AaDWEQNn/CG6vimzcCD
johcyh+Hh+tTvLiDzwLJl99R6/WmbI3pSGobeuEvGnUhLqlx6FZmcS3QLIUPp1dL25u+k1mfayRb
erOxNeVk5vnu+ogWVyYEUvHtrcrT8HJE3G30ZyikOKnw6IXGrhwehWAtAVgcDd1/mNlTLUiarYlG
BlxZCmHghPJvA0hKFH5A03mLbPfKpfYm4jS/1CYpLV7GVAGoJV8Op29SwcBeN3BaZBqLod6aoIi7
u/QHvhWbND32thhuRmsr0umA+7Cm1rYwmyZVNbpTClkxtZDL8FEXw/lC69MJrcdaefR5f60dJUvv
/osYs6Uhl2KdgpsJKKgJB7Jg46RjP5vv6yE+DkV1EOJfgimvLJOFGwXVLs5itHBMqg6zo6Ux5I5E
1Qsc0+3uw0LbIljhb/7xUqSawMoGd4hK1vxOwTFpAv4hZek22p6nsaBE9DjXtMgWR3IWZXZWNDp6
372SYqGELWGDpq5Fle76QJZCUIWSdMSwdNbh9Pez0z4DR9+LCLk6o3nXpOXeQ6/peoSFDcVDler6
GybamisgWq0fexgOB04pPgXyXddnD758p4jxSmFxaT1zNCCZaSrIDswP1gDNVT8uNNaz/qomD0L3
OBECro9l4VFCs+VPjNmeyWhiSiFIDihLY3PyIigu6E7neG3lsOSMr6FVRfeiWdzTPV97fq2Nb7aX
6lGEM4DUt1OZn6z2KdS+19bv68ObCSq+PfUvxjdbDZPJIgrYeuAItxXAIu0IVAlPN0zGNwqcuWJj
SAe1gfmT20ayNrlLC+V8cqcJOFuKqDl0jd8pgRNBURvwKNG+BqBirOjn9VEuxiF9NuC2M+Q5u13N
GzMSgUY60je9fwFJrxZfRPHhXwSh0QOJngwDG+zLweD7gkHGdCkqxlGNDoEtGbfx2pJYHMlZkNmM
4Twi+Apazg5eVB0cteBBLzF5rJBItyFim/9iJyvA/BG/5RUGifxyTEakoiUHkNOZ1M+RDtpCeQaW
uw3ktaWwkCTRIUCmTZPfik6zm75X1aIBu86ZIeErIN3L2BDoQbNVe1Cra5KHSxfxRbTZMSsN8Feb
kGhjuTW+JkK5KeN7bIRoMPnVbQNWIe8fO+ihlrHzIiTLB3VlZhfPFbpoIhLRYMrN2bmS9hjPSghi
O71HvQBZExQ4hg7mptiq21KyXACYyrgtwdsdMjevVhbr4tFyFn52tFiFLNXSNN2CNWyawMCo4HG1
DPuWz8zyHepgqIdOmxxFz9lHRXrbFERwjBzQ9UYQPhZtwCrFXPBbwPVmlV+NRym7ISva0k9bedQs
1K4w+kYBBwINnZ+5+Egj6hTF/CZwnmCkb/wgwxLJBwRza/TKXoE7e333L03oebhp454dZRkWIQmo
28DB2nGjGfdx+TqGT/9djFmi6qlCb8g9MfL2lGUvQXM/aCuztrQNz4cxq2qYgg9YqJ1CbFX5LpV3
hXA0h1d01K8PZTFPVJF4guDEpodDcjlfriu1ChZz3G1+A2gGGzjvAaPJbdgIvwAkOyI+NLgI34De
/vBvQiNryKqYsqB56LyLFSmbrnRcnpQbfZJfsrqmR7khNw8oaCJ07xblgfqe5CgluHUsMr2VeV68
d3nX0Ak0aQoa5myiQyEOClESGb98n+lDhqd4gWaa8gss2p3CB4AQfTOVDZVc3MXCoe1ugnRNdnxx
0Z79iFlNT6zL0sNIKXAK6c4CQi9W96vNssV9CFkOXZPp5TMvVJtaheJpnZFAlVKEPbal3yDinO6a
eNSwbW7UTTkMt6KWqz+vf+fFpaySFSJPapKxz+5jvVOTrI0JXOexeJJa9RBK0mjjy9huDU8zt0HR
Dys1tOXPigIFj5CJKfRW1jw7Bpp8aMO4KTjWNeGuKR6j9igrmBLVewkrQeqRjfnkRuoukHDqUMVd
+/36oKdBvTtxtYnBaEzp/VyQu6tNAJXt9EoJ3TujVmEZyStbd3HRnIWYLRozDHS97HiiiAhT5LgS
i3cKfqvXx7G4av4EmZe9St8HL+8TREjyb2SnYfS5Nxpw9sF9G/yM45W1spRWsThNhOk1xUTD+/I0
Gl0XLqCVM6bkNA4Dhj0nqs1+snLrLi5JnWQKSUaa8HNQUCuNEArQcHBA+W6AccGaeI7RuJOC9X23
OCRjkj2m80XdcJZgSBi+DHFPLPQg7CCQgfn+zuVhp3VrR9nigkACWJT5YJNq3+XkoccAsr/iKM/i
CoevX/6wl5u9qd2OsWvfWGZu02wL6hQAsu2SYelpu++GX9cXzNqPmP5+tvHS2uAyAbzshOGLD7IS
b5cx+HE9xuKipEo0FQEA4M1puQkmVMBCOZst0jPNPPaQ0P3ik+fvjXzvjivRlkf0J9rshvTcaNSK
knc6FmVFWW6TStrk/v31IS2eF2dDmqcUAOejANotJgz4I7vPHlSg6xHWJm36+9mHMRTgTVnFpKWN
XesP2OztfH/cx21vW08lZKLr4Waa1H89aClu/f2RZscTRk1hCf2RGlsInb7/GKFIE1YfM8g0tIKa
4JT3E61DfAg1NJiUZutnKL2zIqM1yM/K3M4PlUiHXB0kjNyPQzs07l13jUy9uERMGvSqCsCKutTl
3I74k/tGPHBKBs3vqjHGm1HXvqW9kq3kTIuHyVmg2e4qukLrY51J7aMXCeJADAId5e/NxCi5/v3W
Is1WveSWKhg5IqWjdizk7ETrBpjDNs1ergda/DpnQ5qtfDNF5kqpOw6M0UMKXn+NUDpZGcza95mt
fbRluqxEWswZjcfEV3Zp9UOK1vT014LMFjwYYSRyRJaZyUeJ3N8gDlaTuOWvollUj8krEKG7XGhi
qFaJ2rPQEgmlonTEhPH3IPZOHawstOXB/Ak0+/wKdEZL9Zgxo9BvE+XVHJBvK82V77J4D5vk3kBn
VdTzlMvh5HVnZINM8t17mgGKS8EoFOci5FI0BBcDCZKz9M9Uyv9zLp3FnO3VLC6Aj8JOojnzIkqQ
OfTXHKvz64t68bAF5QjEWSfFmB8Iuej5vOxHXhXZ7yhWNnp7VIPXVsQQFzqLeHM92tLH0mQufKDv
KGbMVwWCK01o9Ra1fj8VD0UmqNvcDbtDFWXxSqi3Jsw8saWBqOLQQdcVgP7lJ6uaqGxUMJFAksZj
ZUlIQFE2jOGcZYcsP1g1/Klg06ELFrXD1hjvNaP5XDfqqRLxWRREfMjr4XB9/Eu7QlNBk4PKAkqu
zba3bLajlUX8JowUt6RyUvo7rQWoTbvrcZaOKg2MN7Y31oRnnG2KLhzyujfj0Im9h8H7TRPs+r+/
tGrO//3ZURj6LpUnIQlxbgPZo28UCfadB/kGjiwXZBptr8dbfPyD7QaeiaAUnYJZQD/C1XGspwFZ
XbEvi0jdj0j0wA3DPN3LER3BqdezCz2ykBvrk2+T0/fKj1havBO+DWgYZUckNy8XlGJEdabpDFry
nmRPtGmFCfrT9YEufTjEgzFBgknCMTP9/Sz3QYGsqUdUDB18/h4rXvsb4GFrgrRLhxlHsj7p0uDi
MncoK4JiGLIhDZ2iSlW7EX3436CBtm2e/6zylsvawkTs+sCWVgwtWd0k9YANM2+4URcuBxG5B2cQ
77zqscVTPMq+S2jBJcndsGqIMH2L+ebHhh3kAK8ZFUmcy3kMYosehd+EjhkaT7mykZvvoXzs02PQ
u5+k/BPvz5XVsRhRRxIX8WKJ7GpaPWdfLlPEIBZiPXTaakfOk5kp75ahtjPVo2RqbLyi/1Zo5v76
tErv5xXlFpgPMA7oZdLUugxbaTnKi71Ho+InSojxtkhuJczef7ivVGh6CUd2RPIOKmRh8dRGp1Gv
bHj7G2+1HP9+5fJDJluXSYCd+v/saOsAE8a5V/iONaDVupXSlQW0UBomAPQYtGllnt3q7AoefLFQ
YEAAAup4cqDnMR6F0v2kDwVI6seufx1SXMTLAoKu+2Fo9JUMYHGi6Uwi1zQ57s0pCUVu6NgGVL7D
XbPxonLT0ZFvpdKud7X6nb7iSrz3mxQKGHkE5zfyuYg7XX7Y2MjTEvFd3ymMyg7a5yrv7bb7Get7
P1kzfliKhWI0oCG64VzNs92CqHjiZx4wEKXNd3LyefwiGCNQaNQ/ViDq789QLNhQjiJvYRpBKF+O
CuNdw48yEgBB/R0hDWnFJwmD2eub4v1WVOm7A0uSZewyOKsvgyRSjVd9QimoDmiPJI9Fj7jDy6C/
COmr/NXqVl7ECyuDcBqlM271qa98Ga5M5F6rULV2MqR9XAR9Ffer6u7l6MbMLBKqX9dHt7QRLuLJ
l/EEECkBDOXAkfR4n7uSjXzoTexPVsntkwJu2Ot/j/WzcBMH9WatorFQr5wm989oZ5NbYhXQmQNl
E8GH5Wyidjq6e9fIT1VwChEzsRoNcVPziN7IXhYRs2o1mzfAyu5YSAj4GVODCK4SWgDvyGWiayLf
wxsG6dUbuZZtVXwewqchDg4VKlKK8n3ARbFV1u7OhQXM9kfWdpK0Jq+cJSJuIkqelcUcc3q0MZE8
pIVDn3ttCS8UJYDRA3acCAnUF+drmHJtgBUUaPdx+CUefBGZo2ESArB9VdqglvGo3eiHsT2mwiar
VvzdFo4DjlmK7wYYbhb07CifDgiEVQOqVsZPCdeiOPxSlq9W+CkMf66s5elkubyn+YZnoWY5lWk0
aP0ikQFH8CUcXjPtQ5BkGAs/GONB1U+uuc+yrysxp/1xJea8yqKOhpTTTGG/RtWm+uBrRyxhQ/fQ
/6jLB9RMkAaHbkYF7bASeGmwtJCoulD05JE9m1fPLZnunq3jx47avorFS/Raifj/Ro1t1l+QUt4n
wtpjfzpR56NFPo+ka2JI8hi4PC3cTConJ3BeriUqUabtmhaE3NGW05VjcKFFDg7yLNIsdzWjasTD
l0JMglQOLEah+pqWMkq2O8WCM2tnQmwP4i2yKJ9kOTn41oOLTvP1OV7anrxjKcyjXgAyb3aT9ZU7
hihvUssTBMkuhS7HvQ+AiK6EmX091OIW5U0yWftwHEK3uZzZAZVFP5GGACotdH2lPsb5R+zsNOOI
/k+0Uc0nCWPwGPltA0vEqUsox8iqIv5VIgJ9/ccsXHlkun9+y2zu8WcLlSajL5dSMkR1YeNaL9i5
bBDi24wNHns+YuNrd8HyZP8JOv39LOXFEqSdnvOcwVL0aCHP06Voza7Zei0ODXUdeFnA6Hi1XEap
cl2DRGKxXUfpWJoHpbG2da1vTbV8Dc3tqCLU2qyZ5C1kszyNaO/A/CLVnHd8s7RtdNGXqL3E0CTa
XEW6VlHWPDSW9uZ5lNllImcCLj8dxRdZiA+1Lx+b4l5BEHoVB7AYSOLghplM93zuA5v0Wtu4jcDy
oJC2A86XHzLN+K2yAfdS5ZkrWd7i7FF1QBgPDhD1nstPVo8aGr2ZCosKOdxqvB+yZnt9vS8OaGIe
kh7jMDEvJEUNCtgFmjxOUiA4o91JYrYTvNNqdXEpz8D95k+g6YecrfEGg9WxnwJJvuYYib8rfBm5
kPaGLsFWqlp9E4z9XrTCn5Qdvv93g5wtj17RvLKe7mF9PIbjvog/5Vm4QSBsJZla/Fy8qyhJ0QdG
kOhyjGYOV9DVYM6QT6EReK+gP359JAspMtwKmIjT42kys7uMoMRlF0MVgfkgI/SYPLhkyrr0DVXG
fU672ehXrtqlkwkuB0qqk8EPir3zeMhFKQbMgbDeDTqQ2CMqLNeHtBZitjAGQWmRqCPEUD+Ebb9F
532DTs9KlMV1fjaQ2adRtFSUhQwmQPc7YwiGcQ+dY8xfro9l+lfmOcL5dM0Sk5xkF8UBxtLLqCLG
xa7ob6P+Qx82dh6uLIW1Ec2WQmKlNISBlTtNXt2Z4XDK/Ne++CqH5cP1QS0GQkeFKiuYIfHtGXW+
cyOhlWqR3VOIw1YtnqRBuavEbe+VK4nA4ko4CzS7oIBxlZo3PTcrKSc3l6YXoKU9u2mhHa8PafE7
wU8FBmVNTNFpI58NqUxyyUojvtPkbDIop4gu4Zc6pK2mZv7v67EWt+xZrNkWkgCO9mMILsRQq/Fj
l7riIRnMj7UhvZaVEeBMMfzQxTFb2bmLXw3VG5PziFrrvHIt4R6j+g0gBPSUMMzx4Ipkqfs5VTWo
/z7mGtdHuXj0ocKtoeg9YX5mo6xGcUCQiXCxQa1VQ3Vt30LhW1nzSyuEyjWmSpM8EP/j8ruNpZuj
3Rj/BfVjD9fK/fopvhZktrGCyExac0LZRNKpxvAms+50dMb++XxNxAkqfZRwSIwuR+LmBdh8vM+d
ylCKz1JbTObRYbbyAF3o3eBmexZm9llCr1ERie25dS0rOyJbp4C1i5/jMkz2cYwYuF5Lw9Yrx2bX
W42+c+VI3LZoiG1TTL13Lap9my7WlaPkB9YkXYf8nK6vUlemPGZ+bp7/zGkxn+3H3pP1v0BAqNBl
egdqAIMG1Es7RTua6qlxbxUrsnnt1as1ruWvDWgLF8XJwns2Q1LhxpYV0NGqdhCtzWGfPl7/0ktn
DZW6vwPMxqZoCNkEI1UmEp5bIIbmrlTTHfJOCeUd/6M6Bis7fzHVmvJTU+LQniq9l7PZDbTs8HkH
vpLn1i5H03ebdGKGKnEX7SIZkd4CJUI7NXnU5XWWfy/xv/oXZ/mkAkLGp76dCpe/ARdyvfFdmdtJ
eoY7aYXlxo9+XJ/ZpZOVaj30TEDGhjl3ikw9lEBkN6IJaGxF+YTQ8RYjiSR9BrHgVSvt8bfq47s1
ehZtNquSlaGyq3D2BLK4N1xbHAYy5eGeJtCurfO9UD4nykBS1uxMubq5PtSl45W5pEMBFQArutlx
YUmYYqYqZ1LaHkoTce9/cxyd/fuzwbntwN4Q+Pd7N9lKcrYZg7XkeDo2383fWYjZPhD6EYnEjhtC
Lbp9JAd7WbqthuYYirhzPWn9ZjV5Xdx5ZxGnv5+dKrXWhYKC6KETqj9jlDvRGo4m97ptNfivobS/
/ommKbo2vtndlIiCbHYjqzEEvDwW5cfp0mi8NU/i5TC8CFGGQAhHnH8pyWzF8I29EL0U4Y8wPP0b
Rgi3BkVhHT9yRPPmKjtcDFGDyDzgGcwgopcvqbktqi/9murE4pbipQQgfCoDkzhcfqAGGEXsixS6
4hA54yyzw+TLqAPYrfVNjNy5qXTIKfiUKILmMCTmWnF4aS4p5NG9xVmA7ubsk0l6oQZZx2tek3/H
IJ1oojSEvr4uFk4p/nU+FVkLfbX5aawoSSCmGUHKlpaaUm3y5hCHypaixTbzUaRPV86KhY02GSVg
3TUZRlJ7uZxVYCOD4Up0pYHA2aEbflRFblQZGcHBetK04NSIp9pYa9tO23e2/EG6wsoHUI+dyTyh
KQW9LBod+8DSonan68KXKojuagF/rFQ04n9+vXAYAmkHEIpuiTYrjGRq1Md4QrzhMmJalLl015n3
1z/cwvFxEUOezWOYQgJww9CpaVAOqnuKjGHj93dd81QG5vZ6sMVVMvUpUEubbIJnbx+3I1VUvDZ0
EC2e+vgopRaa6u9lV4z3mdi9CIWX8b7XX6/HXdgC4Gn/xJ1dLLVqxqMp5KEj1Lbq3YnmS7UmKLIU
gmHpHCUULt69RDLeWKIVd6Fjdead59a3VMzbfgUKvXBB8iJA8wwGAKVGcTaOSm8bEdHc0DFkUDqv
mbHGIF9a35ALILzi1YM38DTKs8ukRykbgqQROlOWiERDsNdBYKbuw/XvsbTozsPMbkm8yV0ebqAf
ghj5mngvmzfyEfFepOK/XY+0tOLOI81uR8puhVIODMgY9kJbpptYFL/1GjZvrbRJzV2s/HNKo4p6
258pnB1MqUoXQRTV0FHQETfu9GDX4joL0ea/G9h0Pp59KcsY6opsMXQ86UbtUE4SMmcq9kRPETYw
cV6unLeL6/vPsOatkrBVtNpwFdb3SJfWcCsbz5Kj2CS/r49r6bpk/mgkQlyiHDcH4iFVb0Wp4IKM
SUFoGcl3WZFvxK78EGb1z6Ldt+Jr+ar5lATHTFwTdllcLiAbwKAihwbo4HJWS7ct0YYWQKqZgPyq
PN3qUgoNP4w3uQFZbUTD6ef1Aa+FnJ2JCG25Y4dFrdNJ0se4IRdJEWcMUfKo8O+N853vZf/izJ/w
G/93lLNjBL3ONG/lKHIiPbQxxPFwLcXnJ+skYVP6MT6XbbQScnH5kM1ND3W0bOZ9xXxEMLacQMRy
vGtos4eUJyt9pZGwGAQO9kSOQlhuro3W4/MAUYU2jNq8gNn0m8fVtuXi1+LZOfGfEEzSZ7s7zv0Q
UVxefEEn29EAuUz84ea8OoE1ykfZXckAlnfDWbzZNsejwE8RWocvGYT3XoFvQH4yxzsp2LdytRNd
eZMoN5i35Gvv68W5/BN4TquzhEJEyEGhYC3dpCocRd3c0fz/dH3xL0cBWjhdmey32XSadeJWQa+D
vaEebmSnMi6RnjpcD7J0ayLVKE5MJa7OOXEe+T4jqBOChJrkRGV826ruy/UQS+OYAHUUW5E9QUH7
8tzQZb+j6kKICIz8kL5gj4sq37+IgbQRnAJ+8btmdaolWYNzEhlvfRJg+iVDuQmpvl+PspQBgDf+
O4p0ORLTa9Gq0T3O+fI+VcZdX6Msl5w0QVu5UN6ogvNc+jzS7KzFDcZFbbzmovS98gYXrWSDZj+9
l8bvd2WQl1tPqY17TNxjLHIS/VMox/dV1303OsPfCN7YHzLJC9DIxx4O565iI47NuOl9EVnl0vxq
6h40+wxmfaV41k0RBvD7gtg/GH3dODXQfaQ7eQi1XrWmsrK4HMhvJ5g8/f45ZgQbDKRoqD87Yxja
RlzvyNwDY+2yekMPvZtB6LW8X6E4g/27/FYKlkSm6QFz1uI9cOeTpWCuqiYTD0TfDXL4KMefZXVC
PYPyKu99PXySwsJu9U9K+qMJ/e3YZTdV9wFd5MS8B1S/FzGjEWRbS7Fs+CCgc4Z9S7C/vsKWyrXK
lMQiUkyrnJzi8mdPLrQjHjAkmflt2CX3QQu6d8xuND/c4qfhDKF/VydgxNMC56bWR0Y5aw5FhbkM
PhuyoZyGQN65xSCunLaLn+3sh812caToYV5pQLb1Bh8KfGuDU6W6x+vDXwsy/f08cetDS4mxAneq
OLCFp6J/Tc0VWMvigQczGbT2JFc0J0wWxVCwXkpyw/4htEJbFFeOu8VD4izAbAx+VVSDEBCgi7dI
n7K8ZPlz5D1dn6mlV4J8FmX6FWczlYUtRiQhj+3evEnbU9ef0HSIP4T1yoJcutPP48zeCKVkWiwm
DiJZ+2AI2x70NYKgpWDRN/jFCrw+qqXCNXhghAGAHbEB5l+nGU1sDwpWGamQgm9zZ8CfxasnEx6w
ag9L6ZZHfiusPRimw+DdYXEWdvbNMleQsrGjYFL6OxMZS5WEdpOPvS35xqZSLFvvpU0z+eRcH+/i
VzyLO/uK+F2ZMaZCHPPuRxHkEwOTIMRp1q4ko/4XsWBYTySeSZzx/5B2pT1u48r2FwnQRi1fJVl2
L3Z3ku6eJF+IzCRDSdRC7cuvf4c9uDM2LVjovAvcmeBeIGVSRVax6tQ5SvCaoeY2zwRfcnDvc8gs
BdzAVH4+HFoow4E3fmNpcsuutvTMnBLBMpekA0QlESvZD/SVQDTwWhUbUX81A8QgBKgNge2E1oNy
yftNYZNqwmyCSScnNERyv3gQBfxBMXENdUYwYe1Fob2BNLdsstff2c9/batxrFzqYoAwtTznz3Ru
D53dhkACBcL75ae/U+06W6ipfLxk0JpKuJj50PAKwrMkr/Y9YLOfSr4Uv4HLhUYHuJTkxBM6rUoI
so2kaqoRhagHQerQFGAc1qeNXsqq45/ZUKLJ0oNdsBgNXPR6H3SdF87FD6fJohG09Gj33f5Sq654
Zkz+/2d3JY7DXIFIO3ssXPGHoaU7Styfuu9Et82sX16YfganClgGdE85zU5fQ8SywUiasJpgJvmT
oORBQGqtqu40vpxEeS/8sPhzw6z89lcnzZOEb5LcE3CGy+VNvV66xQKzkEONqswNC/EKjq1ueJlE
HlhDFVhoAe6XegtztxpK0SVAgRnvSoyTXRrWkMBkC1Q2oKpQuKGbTtPdSPV2f3t9W1aU5VEDc86N
Ka2ArzbUXDFHlOP6um1l1UeABJE0qehaqp1EoD77fGoQeFxw1vY7X5JNLxu9ePn9rz7UmQ3FD+0a
0w3FhEeKlSWmrM2TcMl1BLk5CSfMJP0/l6S4Y4c6m+O0WJJF773xhxFxvjXyur4iEGmh04zqrhRy
Pz9ZvJ9IYs0woUPOxPqbgKise8nK4jdcQBbigadDT9v1FEebHdtNxxGxJO8WQBXu5sTeffzzn1tQ
nMxkmcVNs8Vrwf2raoF4oE91vZndrLkyEKNAUQEjA+5lJVxp6aTl2ohw37T3mESeWORlPEJrN7Lx
GpvDKT8axUHTm7hkn4vyVNJmwyfW7l2MuKE5BBpSEOXIX3h2Fc58gRLxgg9mw8HBYA/+sd7e9Q6J
ytSJFsJff2Nfz+ypLp/7nd8VsKcV3h1m10OrF0etmjfeDWujNBjds2xMKYNzCD2vy3XVLE/zYsLD
oR8EZNiP/ih1i+9RVAMT4AAiRSgIF3i/WWWkTaAnf+m3tAfkStTDff4LFB9NM10M5Yxf4JVvfUPi
BXqGXrbFybvqQWfrVPy04imf3A5WHBKnbuDpG3F5axVK7LfE0gBmIPexOWH6HzFy1MoNH1xfAzBp
oM0gKHIoPjiYgwadejxxPWr9mTDHCxNhLNHvON5/RhTHy8DKUFI5mIuCUFqb9x75q6Plhtut79Z/
RpQblpO2tMZF5ripOFDmRWIyDpuI81Ur7ygx0DOCD0E+0c7OrDfUGURxkftVTg3Wjx4Ueu0AcstF
04r49q6tXg8YqpfCHYCve8oxEkYlZpbBVGI4O/erNvNgqg5kZDv7t/YOgCs4s5TnUyl986QiKGst
skethyX7LmHnbbFR9F6LTxLV9T8jyqG07I4geCHz883UCYxlhNrcOLuxZRcluMGsLUTu6v4RKVOI
8o2cELj8VKnrNZAD0+HajmagANllkOxMk1gzoO5a+jZaJulYbFRm1gaXLUxK/2tVCSt2UgjIcKP9
tLTNvdkuoWPo+9kAtVVV7pbBv3PnITJ/2IMfT6n/E9MhJ2g2PzrZ88Kze0v7JNFKklHmtjOt+i1m
YNFvAP7UUOvXgALU5uJ7SLtRfePuvrFZ6KFj+v+zoiye5G07k9pHRNPx1kOn1H915q0q+aofAWfw
rk2JMVjFyMhKvUCmyx8r04vA/kh1UK/5c7gMGw67vmf/MwTRsksHohUmk2ZNy95r5Xyw73W3CyAy
+Du347/rASzl0gwekXrWDliP8CcogfsHx+ZRvkkxLN39KiaemVGild1mmgS+gB2BmjEass8Ym/ez
NOy7oxwYxMzHb4Qv0EqC7wFsBRhlVcJXQXmmaxznPdFP02ejwJp+w93OLSjBS4xjUi9QNn9Mxi/J
8msejn26VbtecwJMj0jBPIzjoN17+XXMSnAPZNdIRsvskFT2AXPWGUk2fGDt4wCbifljJO6S3OHS
iqa5Let5xh9TSB+Dh3rHgQBAN8PQIGVcL0GWbXyctcuRSBVLOYvrElsu+yyOWZj2tRbaccz/QFu8
7Gf6ky2pG3r14IXCh7SASY3fuZGB64IeiRzHAVf5pVE65b43jAV/tO2voowRTPfaG0nCtBH72xfR
6n6eWVI8g4xlM5Ws4Y90GGM5g5rQuPEG0FfgzvPrkR10a8sb123i+YVJNAzoqyQ4Qz2albWM/LGv
gZlGY7bai87K7xafQ5OKT/oOj/cdpLOdjSr6aq0DtDX/WlZuxLmikyhBL/o4NzNGfA0GRPF87HsD
0oIh0GEJZJ77qMn+BLJ7I96tHQ8kJ7KGCWIoDD1fftIyx2isWREOlQP+xwSZ5zt75l/T2WEbl/Hq
IjF354NoBZLEwEJeWprrxKvyFJmqNYpdRZFyJ+HAq5j8CbX4h0G8FaMftd7P2460dk7OrKoUEuZM
vaGwkbpWxjHpHkqhAWn8ZWL3AGpubOVaXDs3pcSBYjRBhim7CAUgIy0gbXVzbFOGpuDr7TW9i52q
oeDckhIKNKxJ5xKd1VRBmea7OgXAaCp+AeDGKSpU7hBzPQ/sGX1IOn7ti3023Vfjj6UaTuPWUZVH
8erHAEcD2gPwqwD2cPlde5cVblKhdOs0IoK+1VSI+PZ613wUSiP/WlA2NkVrDGQysADO0ajn7g4b
u/kwWPdPzAGiTYhc82qISacucsp0Qg6dkH2OifRKxzARck5Ko3EZgsqazKDr+wct3xrZXnXSM9PK
IfQaI63ogpdCk8cG7m82BX7RgDy+C0dnk5pHfpDrD/bfQpVY5bkFQSqPvDrxX4FfDR2Wxl3LoV1o
6vvW3o8TCC19/anLtI14v+oqGLZE59SCKOgVQJhmrsmIhHaxHx79m7GNg7F6As/+fuWKESlUaXgD
RBz0b0TTPLnlniTVDuzQGwtZNySlLIH2ROddCYTZzP0pn1Fxt81qN+ULBOuM/VLGGvD4t31/1TWQ
gYExSrLFqXgPYmfILCX6riv0UDZyob69S1tvV1skarZGQFZP2pk1xRETq+VoUGIDNf9IPSA/wKXv
fL+9IsUGSJjkkxiQUlDgob6v1h8xdzJyH0qwR5LSkFJov4NoIx58ttV6UetY/1iSsRyYdIhJqRjT
EpyseVa45lFgLOtIhu47BkvSoC8dERcVewYNgh/VmqFB7tpgETeQqOGLQ+x6qZ/qtJuj2ytX3P/9
9yCtkIK76GgApXN5Uy5CG0aL6tZR8BL8P78s+nbbgEr98I8FuCMgz9hiiNJdWvAwmO0trYGBUlvP
AKnorXaPSzM7VPY8U7Cim81bWqdjGRHPSnHiSZObUd+itwfqeq2fdmPfTVqYmKRKIBmelGAo6rvi
28bvVK4g+TsxS4UCjHzP4jpQ/MyvJ6AyJsc6ugI0yjnP3T1oEYcHkD3V0exbVkiWxg8si/ahUXt/
9lo/f6x/8P4TMIsBbil8Eej3KXfFSLjbj2BihHr3Dwt6OLV/KP0iLqj5dHux8i86u27fDeFd4MIF
MWIOZunLbzJTi81Z39pHUKqXO3tocwxjaOjhCvQdiY5BZlFPeayBVGc/TNYmsG/F63DgJN2pb4FD
W/UJBjR6YwyTfaxS8mBXaZDp2TMwvYdJTx8YL6LBurPTH6mRAvzUhYwYkSieh2WLGmHl3GNAWEJF
wJ2P3ZA33dmLxaVk6lFzto+un8d1bxSB66cPgOW+3N5v5W5+328M2simoSH7eEpy5Ou8azJTkKOf
FaHfLvtZz3fjwAI93bC0uqIzS0oUMDF8WDHQPR05SK3zDoo/gPFsIWCUAPC+HLQDsTO4OjARrFwa
jUDfk3UTORK7TSMyTmM4kfmVu4MXYFTDCWejb6LbW7i2MDwpJfAUzVdUFC8/lV3SFi7ukeM01vYB
NT7UNbzcjkVX5/FtUytfC/1BMEqiboLpSlvJ7fIECtf4h31kQjw7fhEuif5Imp+1uwVLUZ53ciPl
61wWAaBdCAXSy0XNIk38qq7JMSfOvebeCyuNUNcOauNPq/lVmhsLM6WfKeces+IA92HCwQCtrHIX
gwJiEH03k2NBFr2PBkZmEy5vzHujX6YmnIA5e2CVz796RWn4QQd61r2rlZkIMftdtYfRmMmpNvxU
DwZn4EuYEwsK0x5dWBkUpEt+2maBEbzRzUfggtmiP86uK8B6mrlblDoquds/u+fjlYiG7srUiUUN
p7dSkxz1OTTrNHAptAU0vhfs2+TpYWY0kdCfeg6igXEKsPKNjEtFp7z/AABoMfKFHwFCQOWw2VZt
NF7jkKPLstCu6GdoAAai/cNKslP3h6vfF9D2gjpFnoD//baPqk+Df2yDWNVAWQA3uKWch6nmKPEv
Ljma0490IaHZ0O+8ffYhAyBSTFpaWeiYkwjcrXb9SuzA9D80/tBhlGoO8m4/uzML3kLlkNTOkQ6A
sdOJDbuk6LRDOYA6BOIPFQBWHvCLmphYAG5Ra3d75SsXAdiQJWeVD95XCC5e2odu04L8ajBRi2is
CHxSeUQyX4R1am2NNb2vRTkvkvQVyH2Q2cqAeWmLJgux5gTZWrZkOwsMzJn/rU7pExfgyrLCOQEh
ctUHIxjuneaF2dBhGg5zeRDkJNivfN77SRoYdApasPrlaFFaRux2oZ9Zd7c3Zc0dMNGA2WXEM9yP
V7/UNeX/mltH2/hG6xTDnP7PBtzCngmqjSLqxRA3k3Voebtxp6gPfziiHPcB1hZNHpCmqYg+ulSa
lyFxQkbL0HJhe0oP+GpfPZBwQofK8R71OodmG9m7VhfR/pCk3YGWU9yQ5JAnzufbO3Edm+TPQaaJ
qI4fpQ77pxiYLJJ8do5Zuhu9SDudzPmPaqtNu2oFZ8lC0QivA9UJGxfyEUmjO0edYGZPLFoKgpHG
3gGlrscMdIVh23sfDu2oc/oumIFB7IU7XAlLs5V5gtLUPVbtMu5pi2nWDORwQTHM2eH2Jl6fcWID
EYi5ASC4LXDJXvp9owvHaTrbQRbhhyK3PjVpG45FdVrQm/QYmKtzB9lF93zb7HXghVlgc4DbdeV4
iXK0BUQEMd7iOEetfJmb52T6K2fHFtfIbTOrqzszo0RdUyvzWWeecwTRXVy14pexGIFV9k/ZaJ8o
MlH0rNEW3wCpbS1OuUtwcMuiRwpwRFzlh8k9uveQM7y9shW3xAainomcFVy46oQuFNma2nVy91g3
o7s3Mdz0AP6y+i7PyyLCDGi380S7NTZ5fSHLr/afUeWrdcnigKiWucfBdvTI0QH1t4fqK6tpt7u9
vJVbDqbQecW7Ge1XpKCXfll2dCYjh1+W/o+U0s+uf8DNFJq5fijNB97cD8khEVv+srrAM6syqzqL
eDVoWYtJngZc5ig3IteFiNkWdkyGzctQI5eGgiKq0C7ucGUXheFoCSuIc3TAzrAcAAS4vXfri/jv
71ec3hG2084D/n488YK8e2HGm0Oz/6cRxcfNvGlLrZcnazKA0nECmpFH8UFyeRlxIA+Ekh3uQIxJ
qqBg5meO5lQ+Ll+fsV1bz0bYF+VPD9ltfHvTVj8Ksg0kmHA7PFkvvzwbxFSbWuIeM5LzgyPnRwTX
tmgl1qxAr9rW0TkD2aktXwln/uXVesNBROgexxKCjd5oiAjVmi2JjOu3BkGoAt8CHm54bKhMDNxZ
iJPQzjui1d3umqLWwV2fexg78tt7dMSXAJKcf4IbeUunZc0wqAehuywDsq9WNQqQgc+aPnlHOi5o
JTmFExu0KiATl2LCKnPzg9GZ7Z7wstq4L95R08qhkqzHmLj0UX4Cr+vlzlrWWOqJhpl0Il4W/S3p
krhIx8OCRniZfp/8bMeNg0203UDuB1nXcfXAczBZZs+B31aHxGvvMae7T/X03oVCVG1v4b5Xf6Lh
vKdswO2Dh/XyJ0LXMhNuquHcQ7Lh18gq8dJrOkXiRusnW7MrtE8tHqGMYu+FszzWi4M01KvRqKJQ
vfMSq49rYyRPUNaGEklme6+ZPzohc0Db3xvan1Ox8M+pro0bZ2Mlikqtc3DVOLJq6iq3ougxepbP
uBXdxQizmUBXPaqGPxL9bqn+6upng3z78GFERoIUCMS5EoOtPF7nFBpyMy3d40y0fmfk7nfaFSS6
bUQdzJOXC9AFECYgko4BR//ye7g1wNwtdOSO+VwfK39XuA9Q2e6KpAj4gtmYJF5A5kZ/lVkSFMkT
G04z+A6Yc7KoOBnlGKfe+NDiOQR2wHHXeC+9B6Wlx6oFPGgHProUD+dmI296Z0NW/FyyCUNCGC4E
1i4leGi2aFuKW/GoLxDfDMq8oV8Mp/Ff0s7pinDilr43e3cooqywccBtM4ECSFeX89+9nQ59UFuO
gY6BPqVFAJHS6htt/JQFLrgp6sBx8/LOsUcgnhKXm11kFloNLuii+2tayKIFIJ1Krcjgi/1X1vsA
MpgW5DTDFnl4Gw0p5sojXnV9vgMusBhBz531RWg1GYjIEkgtfyc1pvlBjlbUqPD7ggcNGsA1KIBJ
3u86YS55lPhze4+ckX72RG58tRNOUYJoTdQv0Ck2etxlVHODPjdA9Ffywt/n3mj/wRarGQN/Is1r
lxSY6GuGtvwjh3YjZMnaiuHRQvw+yA0mwBs0NtZrRU2NhZqfIji2BXi2onkcc3bvDC7el02DIu2O
9JWT7gvWOOKu7dr+uz5ohrnTurSy9w6Z6+8VauHfHDYUZYwtoix0+3IZD6yCfGGQLyYRIF8Q5Re9
txp3IwirI4aYMZdVOfTNMQEnZzyU7F1rFkvTcLGcmilbusDhrAHZfusREZpmZkwB71FJtTqtmqAb
DGiwnfj5swtyIx4kQD09VDUtQ33xzNgaRkwCGoMx/vSbnL0VRdV+MGc1EJJQAkZVFE8221U7EGnr
+t3SaijspTqodo3OvzPElEV+NdAHDJp3O5roH02U/zEKtIicGjGIOpGvo7upV0PqHGd+6N+8yo6W
ame0cZd+tFwhLUELC8Ed7xrA25X7pNET0zAtgTeNbwU0cd78ur9DXeiDrwup9AN2I1Sh0PLG91ci
XZEKW+iFjnKQhgNLIpM6oTfuLRCm3b4gr4pe0hKuGIQTvEU9jFJeXpB5KegyDB05ztnPqW2frKze
j8NjWhZBN5CnybP2evmp4yDVHtMN11ZjDmxLghlfZn9ypYptwAAXbYHI7ZHO3T4xs7ixmqAsyT1k
CQMjxX9B491vlNrkFzq/XFWjynECs7DDc2Cdj1byI8lftSQkgInc3lU1O5c2JGmDA4yn/INiAyJC
LZBtsNHXWZB0GQYw25DZWxxwV9kG7IBbDrN0KIOghuAoG9iDsM8wMfN5BHLU2+ct8OWjh9aWxkwD
uqKdGbHcYVB2rNu7LPGWr63TCoCq/K8cejIPM0a6jpB3x3XbEBFj2tA6ao6TBVrHszt7KJoHSkon
pkayhWZ77wkpnwHdZmTiqJkDz6b2atKlrywADukxzaHbzJcySLTidWB6rNNH6u1r+8Fv3FB3WyhM
a4/j3OxKMQelDmLeIiLaFxco54YZkuQjzLyt33dVjZaKQnLaXR4LIAlUtYuu4UxHPZ0eDeNXgo+Y
1bHRfuI7u2agxwKRPRA4joXYZrSPVbP1ZdU3hLQOzhYXTTUUboBMvjyVZlfig7c5PRYD8YMq1fQg
oc5GBra6RjCIo3cgzyDYCi+taJiWFQ2D+LI+1n9D5n3nQymK/tIohISOKW1fCBtjwow4G4qQgfbv
o6dEKtWALB23AMqyKgNtUplo/iCVPXp2GTC9iHUMzbcN//BhvDSjXNmWQxPmDbN2NMGQ2JG9Jn4a
gDHeXstVLQNfDKJb4LFC+RCUSepetrljM0597dh4fG+OQzCAU20E/IB8awYBrqaWhp7ownzONyLu
+wP58ihJ+WxIPqB8iQq6Kq5RZJ02mGXGTtTYN8KNNNs9wDpxniW8Z8ZQ0mKRP3Nr+KL13XNf2H+N
DH0MqH1gtsYsHRSwnzEB682fb+/JVfIt9wR7j+Qe/8LzXvGvBCVyjhkIdoIwmDWe3JaHlpOe6irO
yZ3rBrM2RKz8XJgiAOtD52eBWX22szYcBi/CZJXRFEGfvWbVzvc/901sZuVOTIcsG1CHbsIU9DGt
vYF6vY5JeC7gkYmoiL3E5NflmaiGLrOoKfCbtXjW/RSW0Prq02onRzU9HVsnvECDoElwe7eu45I0
jDBsIq2Q816XhpMks8liduzkp+ZpdMdgduuTaTs7XiR3HzX13ucF26wpdVFUEpnccJmRJwM/1dTz
os7N4tY2lh0rv8/NEn/YFlYEEkUorMtKsPLMA5UuMQp7yU+1ACwB/b0DK+k9en2hTbYkw6+/HRCm
Z7aUeqJr5qLGuFl+Wuac4sPRMarmOfLt1ovLxPuaafYSJzpP7xjw9IffWCjY1omBdgUQs8o1U1OJ
43ItUI1gvJLFTvWYN2nk91tdrJWMjeBA4ZYxgFiEioliCNXspvCLrDjhbRb2zA6q5lXYf6PwsFvQ
6YXYypjs61KLSOVupKXXYYn4eLSbDpJcvKlVnXTLA8+N37HihF/Wfclr23goCLc+3d5JtcKEB4+P
lPd9RhXIcxUDXkNh3nMnXpzIQNN7qAbRMBlcAUDRZEK2NNGt1wJ1RBZMTUM33HXNNpJhvOcwHIiY
pJzCnFZ6Ce6t4kSLJBiznW7XoLHWMgjQoWJgWp+EJb5+fLmOgzIewBBAz6gdt9roTc3vreLEuipM
F/istXezr9jnmLfQYx3ebttTuwpyezEDh9wUj0ow0ylL9My5Ki1MNp9KKOfoKHuMCdMiUU1j+dxg
JtPc+9xbmgPQRnwLK73mQBhe0AEthvdezct0M6R923YpTksxAwQ3d+ieWhizur3CNStScdNF6QTG
dHlPnFVgTY1XwCTpxYl3ZYG7TTeefAEZ4dtWVtInYFeAzQQDIljgECsuzTBQdBe8o8UJncXAxZBC
N+5nEHQAlxomyRRrhO06B9rf3heN9sfc28psVpJojEiYIOSFqihe3Kq36gBG4yjNxSllYIDWHdDJ
gGXwpLvFD5P0NO6nJQl45eI6mjoalvbyw627Q9boc0zb1tmXXf4y4aiFHI+xQGIUQ9aZ/c61CjtO
0Xr9eOQBOgYleDzUwTCmDjLVS1OmnOMHd74WOzx9mhDh2+a5ocnGQV6LBRCSxjGGtAGgmYoP1LrP
/dqWW9PEjnHf7tkuHe+zcl/uKv3DoRvMvYhtkPsBmS5wDJeOALYTs9f1oTiZPeVvXu/TqMrJ9Dzm
vg3PIx+khpEVIejwSeI+X2oMqeApt7f80ilwivT8l+/zANifAsF8vC+ZEd528ndZysvkErZA9IyX
Jt6yvjr96yRuWduLhn1MNfGJD8n4YDJDPxDmF1D0AiZhkDzQeqE1O7/QcEvnfRmBfiLbZ05TxWBT
9jGGBx3KEVyKoQu9+ihnjfapYKwHp03rHWa/c6O2TcgDIzXfo337xGqh7eysFPsxs9i9bo2gJOzq
4ZftYQZe66oc2HlI0AsUBO9ms8VDt3I9ELy69MBS3m3E9rWoIHW4oM0B5ukrRughB54VJcXy1GvL
LyT/L4lOA8PgMc5QaLcM4m7A9N7eeRnGrzYerV8TFS0LQlxK4lRoHjWbqSlPqW88NMaM+eFHOymP
bvfttqHreIAbDPcx3pqYl4T/Xnov77oUOgOIBxWSJr2LIVkZdbg8+OI+FcPyctva9bmE1jqEUKHI
hZIPFMYurdEFb0rfEeXJcv4aoBdXhxxzCM34t83yB0y/fbbt19sWTRnQLncSJjHUKunrZGamLJBN
XTrqRiNOJBkqfLd+7qqAaxit7ZIKXYDKgNuE1PKbKkTNoRuDsc21JyuZqj90XpFX0629OXAHsfQg
dnSsPhA6t+6WrjS/VT0VX/yE1D8YUCRDpBcFZitmIsj31ploDEI/trGgtQ8GRmOgbt7xKmp4G1hZ
Axc3licwQC+l0APUw4FTm1+4N4akz7ZGdtc+GV5x6PVhC/Ef5Uk0JazleHpVAFM4d/OxcY6snOPc
R8mG6gff4nGPP9/+aNcnDpcmcKE2oFpQA7XMSzeZB8eE1iorT04Pulo/Lp3vtVfdA5bQJsnOx2P6
tr2VrBoGbYLng0RwXpEBeYWZukBoF6dE1zr0IuqWfi0A0L9no6CvIEDzBujgce9LArS5gxwtRzl0
GqqkjhIyAfN8+/esrh/MIzgg4H7FeMHl+pcFjP6sqUuEFM5DMMPY6K0MVjQNvEQL0a8+MRsT4AbV
tlhPZLBSTwtqsnitgGRc5sGXlnt0SXSd44B6kx0NjhZyvgc7w4ef2dhmxDE0oiQ/p6pSTo2ph2Ll
XJ5G4yCVTvLs84BWz1gtIQgA9kBk7VDW2ADkX+eF0ijYnkAlCCiUWnAyMWWZg5QRd89IUCV5wus4
uv3Z1jYPxCbgNpN6cqhtXm5eXTKfQiS3PDU8HivkfvyYb7b+184/RFqIB4ABoIHqkzqBVoCFnK08
sXoJOWYsau3zRL9QIJHY8vn2gq6jEMZoEPiwb3Br5OyXC+rYVFvzZGHLrBzcBDYS3D60ymVnDu3G
1M5KCQ3VM5RdPDyC0K5V4cx1OjddUtfVCUzBD5R90cWrDj1a0KIicyt/zN731m92t9e35hJAp8EJ
QZANMlo1yg5mCzRkBZvFSOPWJUuUjXq9kYyuLw0T8zhS0GhFzn65jfMwQTXKbKuTkYiQA9w8PCdl
HdL5pTy4uoiERwKMx91e25ozQnYQRxjDJwi38tuePYMGq+PuYnrVyXZBa/aSk/tG36pGrN1T5zaU
2IA6Tjkkg1+d2mwO9ORuEftyDtgQAMkQ9lsVxTXPP7cmf83ZitrFaVyrYeLkE1BvczMsXRFY4g3q
UwdiVR+udkgCCQNgIUnkAgzepTUdZIGZNuB9RwjAIlmHPM9j3lYHbuWEydloIO6QpABOp6wpn4y6
W0ouTswpy127QF0M0Pfe3M9TkR7K3LY2jvSKy2NNeB1L4k5Uy5QLfvGzXJR5L05aJZKYoe8dpKlp
bTjfihWpeIMBe7yMgWJQDtbkeWk2e0NzsieTPkFTVoIVNTe67eIrzXGQiaFYKzNzNNpUBhwNoHZe
1VNzKjmqsuOLmJJHrr/YzYgHrnjO0XnurPlO/lvKD1uObDR2e2ZDJa4YYpTyI5psERi+A8kuYiiq
jKjmoN6HH4WpW+Wb4t05kBZrPg1uP33LZ56Cmz4b0I8bZ7s6dLUFEh1QX5VZZKVci4aMOHvbwghd
ZPRFTQJMBLs/OLARP7qZmvcDqzszgBc2bThns/0pW8BYG9qNn+yoPlbuzu6ScQpr6BMuSD7rDgMS
xLR/ar1psxgKBJ0TovE5/sp6b5ri3KFj/7kqnW48NKLhVlDXvG0DdwTxzo65g6xcQk8Zf2QzlH0M
YW5OW8gr72qPUGJDuRtODzzZ5ekyuS9GH4T9yGJr684pxB3VC1S921G/K4FqDN2lg3xLmiStGbQN
szDACfK9xYfEtVfV+RZ5gIxkyu9BRx9sPy4KY/i3vE3P7pasTvAWBermhM8EDpfcuoMOCuQs90Zu
RRgqvs8XI14w7MV49mkZ6UZCdHVZI2nAs97CCI7kjFKpIdIyN7zezZ3T2LK4rB0D7xRI0tJqS0Lp
6saWhlA1gGvKzpsqLFDXWZ8Ni3BOlVcCDFMEM3jqUQ4MGsg4zd3jSDfO6IbBK/b92rcA86qcEyY9
gt5AM0ccIUcRQd8pcPkvzX/buBPWviTqxvLpgCoTZoEvv2TquUk36jh9AIYPO1RTqgcrtf9eesx1
YJjAZkFaLfZLW2NiYSitKgZLjLPXiF7/xjcFahsfFb15WbW5/CFFkdign5gBJmuMqPf3trFDsS68
vdw1x0GBAMU0dKvxYpDn7MxvkaAVTjdhezsAG1t0ONETx72/cZ1vWVH2tPBRsmG0hJX2vkNRE3Pv
NtlIAK8dBa6PQjgahah34I+XK7HdPAFcD2xXFCOjmAU0jQPld6LJQyt/MzYFnN47MpcnHicN4yXo
osjToBY+Er1Ly4Zk9gkpVBECB7wIDMYRfVekn0z+PNvfdPNNR4lat8uwQ92qGebYWfQjszE+lG9F
zLXln/0c9UnUOWyyWIufY1mPNq2jynns/LfOjKfsYSw/3faa64wUMCUkHYARwEPR6lDcBr7Pwfms
uaei053HiZdgCheAQ1JkczHQps3JLBhiAULKp4GA7LJ2aRbf/hFXOQJ+g9QeQ98TCwey6vKDm1bC
gQx13VOO+IhOV8SLrx+3gA4AYjCwaBCBknt+dji8zHYzf2m9k9A1O+Q47JGeiy2u/ZUvhxIF4KWo
x4DwS71S26rtqwV7far6MdasXwAAP2rp0b4z0zzCM/3D1woqIuigALgBqBt0vi8XNaQaBycjx7Z5
+j0xUUIvyYSBRWdL7u/60KPLhzcZ/gnkLDC0l4ZKkwvDTFr3pM/DQ9l2Kfrz6SeD+hsR4ioFlt3E
MzvqwTdbNCp02OHjEnh5gkftG8DIOzF+PMhLS4CcoPmAP723dM78IYWLe4Mxu6cSl0Ls9a0V6Axy
LT2wyBHNqXY3dAs9GEZKopFOWtz3JcH1A/Kb2455xaOA57RUZ8D7AhTvuIeU/FjPOgBcGXVOUB8I
Rt6FRfGWmLuysF8oxk3rvbtEtZieMlJ+EdP0gv6gBLzmfEsk5aq6JyfDECxl6oFLUB2KcBiotsfW
9E94o6CfbJTtXZ2742G2Sr5D4j1g+JQacd0x947OpnF3eyPWzGMQ3McFALg8ygyXPpY4tcj8Eua1
0ScRSo2RcJEGlpn7CLWQu0XXAqcMTI1sfICrp+Q7rgpXIAqbEoGm3H9tU+kks4h/6n/UPAAChT5A
LrPYqDitrg57+j8rSthMcfhTJq3on/RweO5fhyxEn+RXvdWnWTmqgIn9Z0hetWeObUxmZxcLDEH7
CqXCt/zX7c90vV1oDuAZjAIGILYAAFz+/RkCM8Y9SH+y5yeafiUoSqbLL6+8o2Tj1X29ZTbqc5Ji
FGEJcUm53eiscdIvzXRa/Co0tD7o+RRq9A+UWOvRRu1TCx19q8R9fQPBqERueegYAuAgf9TZ9s2j
lYyEmdPJIP/H2Xntxo10W/iJCDCHW7KT1K2WJVlON4Qjc858+vNRg/9MN0U04RnPGAaM0WZV7dq1
41rP9IvhfTwY8YdUH1actYVtJBaeZFHAA/p4triqEatB9I3+XDB9WReQVJgpY/q05ksvUlCsOFRv
RuTawwEXdupGI+FJfXoOT2n1vhtRqhjO7QZr+tUs7N7EhjsFHHuqHekOuDT2/uvrS/O53Av38Te6
8Ot9sPN7O//d/86f8vvUWYv83qsqH4UiAYtCnu9dWiX3xKZyu3A4M6B06ujoyIVh76VrfNZLW03u
knkelUrJu3iuN8NSoDQ5nKuK6fXug+/Tu5/adenkfw8dMMX7l8JmL1hjMoChg213NkYf9XTErNxY
ovegxMmfVP1eVqdWyE9ZfgiEFY1a2k2cjglDY2r/m48Ri4Kotm5UD2dfvwsM4S6NbJ0OpL++/fRS
/CtkdvvHNGOGWCyGM9nbvaEGdtwNx+bk+dsR9Mnbshau4oQ0bVHbpguOJpHrq9gz12gBsTWelZCm
1+CrUsmOKP4w1gDAFzxgcDPwAkTaJyRip9kLXBrcu1RvxrNQMh5h7M0vYs082ybDx9/U8TaNV/y2
9w0j0rXE2VsXdXIERggSjWbcmWr23HwYC9t0yEdl0qbPIAfKD2lvy2s4q29B4MwQ0JcA3S+ThtBU
zYNEZnGaQJS78fzly0Ng7x6ejpn97TGwHy07sQs7sB/6DS6+7TuF423vIJ2f/mD7ux8/ChvkV5tZ
qe2H58+nj9kXx7Tb7VfXfvXtwZbtck8Avfe35LVtGK3spwPXbWNsXrb28/50uv/zdPTtP7/+3NaS
t/nGWyuavaylZfZG1bEizc7sx93x2O7k7bClgdixdtXDeKTN5dHauid9Y32rTvVe05zgsX5yDp19
T+u7fVDslcd++Xwvdnn2CIdR2eu6N33To5smWyBLE1JZO3L7evS9fKItrxqf11yM90EUpWBmQWml
B0fgnf8WhUI3FFIsnsOQnHggbKM8WnmS54jVBBpQATIxCyg0V4aZ1us7yZipGLlaJp4lO3N+JLbF
r3ADNZ39+fW7b4v2WX1eOd8FM3AlcrJ7Fy9yEqjt2FmIVJWvuhMd4o3g1HbifPwyKew3cDjsapd8
Udjis/PHPCt39OvZ+rax5Y24A59Dz2zeFnn3tavt29+24KFcfdrM2EtDGAWGxKeJsbLVhJywTwvt
oKwr/JRgWw3BWanATVHFFTO8uCe0JSuEfYx9zLunJKr+0qCU4tlomw9tdkiTu8r8EanN179dIGO2
zJYDoYV5lN9q5Rd7T9tlOZShJ53FdlPVJytv7SQ/K8JmkFsnlZStUf26LXHBGDPLrCiwTWIjGa+a
XedkVONainTpDDobhNp2WAFLG/7pAIQ20qPe3Edtd+cFyYcVue9zhdMMNTM6ZKEJ3uet0IrWmMTN
mnROT4J5GFWJhPyw7YefrW0xAVunLwX00ZKxvS33vXMyicX/oWGM4ty8NBfGDba6MaVzWBF5RMdI
+Fa3tR08BsJKBuR9buJa0szjbHO5lsLe4Czr0G6+i95HWfyUFtHGv3eBdb69rOVjpBcOb4iuJSbY
rm+t2Bp1oIWsqxq24yNgpzaYMa7W2WUo2XnqAoX1y+OZvS12aY3sFwVqSscqYfW11MACe01TU/ls
Gsx0Wju//mBIDjh3TfBdEFc2dGmNqCi1d5HAGYycmWUqxSAaQzOTzwkTmF23CSpbZaiyMLcJL2nx
ILSRHQ9rUJPv7/407z+hFpEYBQ90trN57evDGMbyuRAf6DNtomqbDh+9pltxvxb2EjnT8vCIqBrP
jFvhxkpQ6KV87vPKMbPvvmTYYZDTfYfBt7T7WFsR+JbWvX7Jp5X9K3F2enHat6NmVJxeFtlRbPsZ
kMPtFxprBMUp+mLfChu1shwZbj8yfbbgW8yKbDL+WPc/K604uta+hgOoqJwINasCY596+j6WDUdT
GHJZay1d1AC6PDEXE7AkWnetb1mYyA3sYfI5F3ahS/YghC1iR0O6VOy8obBdgzH/Ncar9x1KBEsT
wxs5EkwlrVHXUv1ByulqadE7X/vlerHTW8FWVDY5MbL4i+DVthiZbIz6nvmAw+0b9t7JYNwVfacz
ioASlI5r2ZJWdmNTNjJOuakBIVRlu9GNo91tKe8fVqTQ2aKDgQbezZwuvSuL0Ux8F00I0xe3H8/F
qDhZ0GwEPQUaQeQ4FbLh1YoxXtpZsJgYg5uGbjnO2ep0v+zgCZaUc9b+BJq0Q8IgbGLNVvCKTTtI
beV3Jcib26tdFDvhTb1dMzqG5OtN9dtCzqtSoP7AjPZQ7iph2PR6Ypv9nS59yaP8VRd20GUDN7ni
qS4d56Xk2WubMUIRGZGnnbO+KJn/7/Bc6lUC+qXj5BkAKUTCZ6Ff+Xp9Shwoaej62jl0qcBHDO7X
f4biTshUx2vbbfdUhMZ+ZU+noG1mTGh3gbSAQSoGKOdtB+KoUSXmyp69yha39fAigztbhPsuexVj
Y9eNkS2t+BDvN5PgEWduSsdPeLOzzRxAQRDgQR3PsRwq26YJ9LtKMMq72ytbkkIvCq7RBPb47gZC
oTYqmZ+PZ3nEvx8CSSaC1PWVG7goRSZlQnGB+Y6551e6YpRGRTGedWFMdmYAWJfZK8GKNXn/lk0D
RP9KmSl+llg6zS7ESS28SCcj8MLtELh497Ip3Fmu2q3s3YI83k1STnSJMJI4b5jtrVGO4SCUzm6o
6N8yzRp2YKDjHmiuX9p0FYWb24c1uQDXWogf+4Zs+o9HOwv0QeaxSsIynC4azxiycGufgUtwHIWs
qNu/9n4MDCYBGtPgXLN5OchPezpFhdY4l4loGwNRe09cHj5r3u/RPCrhyhV7v5nX4ma3ui+ELrHo
DafFMXS0eHC4cE6lvZZ/X6u5FjSZl4soRKbypNaeaNC+lv2M8/jkB+FoN7ItT5TpxlEQtAk6unlU
3a+dsobkM3kd10eI9KkeApQFodYcyMcwc92K8HPPCfPzvwbvTv+ax78jQCNvq8r7G0dmbRr+Yvya
Way5bsZV4BeCG5nnsfR+JMzH8NC5ycoL914fEcKo5xsu+tSNdb2VUmb0vZkl5tmKE/Dde5idgHas
GA2qu/+yngtRM29OT1JTzwGionxsprah5ukWGkV9RecXd+1CykwJO2+EUHtgQaab7Op6tEd4u28f
zJICXO7ZTP3S0qzS1uNgEmOTCnnqJHQCNMZHU4/BZQpfb0tbulUX0ublwAkOKNNdtk2CIWtnNW6z
8cb6ZbC8U1QO44o+LBQGUAhq1uBUkBZ8BzerjlUZtEphnochhVBK37h19VBZ0lYMzc3Y3lt1s4/a
8k6VG0e8j4bYDhppL2XNNyt0v+TPUWv8tiB1Vca9IhH8UCr0I+kxUXR7cDcGkGdowX5gGCdT7TZq
cUmfb2/Y++OZ9FgmHYVjwYsoX6v0WAbgzdNNB4ZlP9I7y9sub+p+o7p3qWqu2diF1B48pvgxpESI
299Bi6t9nFsaQx84359D68AEepK9VBQn/RJw3KAZHLev/yjCBz+R7SYR/hoQgqniCRwYpwZXg4LO
9XIrYWo5F3Ll3II2u6FGrthqKK71hi1ENkxcmMjCd5jQ82e+jFcIUEmVgX4ulNxOq40qbIn5jE/y
rio/do+pX65Ef+/1njoYaHImKCbAqb+Nn10YeStj4stzS1qkWkkkBVN8zhOSTmL0VSisdsXtnQl7
68iEuoCqE+NHk+Zfb+IoW2nV9gacGuFLLW4U5VsY3K/d5OmHXDwcMyGs6VoIBUbdz8HQnRhIhPJB
GXiM9W3Y/4Yp/iAolPCBcb59F95GhN/JpK2BC/1WV5sZ3dDlYOB9gAa0/9hpHwSF6lNZ2mj0ThlB
VdDEHkUF4EPLFMPxaTZIi21uptV9nqylthY3mZbOaSqVEu686c0VQimqgS87gVVv12PwkL0x3DDI
bK5VEmevwD9bfSFq+pQL5cmHromaCC7BUCS1LuLKSdL+9tbOzMw/IvDsKQlDiciMwLUIMOr8Tu9h
3lOqB9k3NzpDN4UOUHoASo7+6T8Io2d6Yu8gXppPgltm0wp1jrCy8j/1+n2tljvBa/ZCdGfmTbei
NTOn4J+lWZgT/BsK0vOSPslYEL8tpAnJk2tETpnS4qqs3O/FI2LeAbxG6s8Y6uv9K7u8ijQjiE5g
in/TQmP4wHCyv8J/saRyLIf8CGhIE9TwtRDfDwpQCPLoJFLgDZMHegtqu/V88kjNiqilTZv6zYHl
I1f9DkK0skY3D0NY49R7iYHqb9nnv1eBy58/d2y0JBfCrohOhrQRR2Wfxj7WfrjPAWIHjn53W9ry
aiaoBdAAWNXsdKwibrW0wVb1os6DNoLrbzkt0F+3xcyflTdVMwha/ydndotScfAoXUD6E8enKKts
Wi8do/pcMNoj4cBJJh3I+e8qWjOMi4pBfyF9sTAzaHPnuo3jhMQptiht7yuSHH7x2U9+xeNavLek
5UyW/k/O2/ovDFHZClnNQDRykscyeKz8FX9t8ZwUS6M1lpwjYxvXCm4Cx+xWAdyPhQSzDw1E8b1v
CZvbp7Rk6mhI+38h099fLKJlFjaAdyGCy3TjRr8AEXyhIlPZjXDf1eJKdPfG+jd/si6lzRTdTdKu
a4bJ1g27FM5qXyMc8Rzpa17t9Uw+DaP5GIsvejw6Xvfk10CwV8Vdbm1HX94E3rekfEqaO8N0LAnS
qmdGCBvRqO2+0J5vb8vSew4Uvkx3lc5DOQ+vg1Ry9Upl79PYsYRvsi5stfqX0BmALd5BvOdFT7cF
Lh72hcDZzphdpQY6U58nsXQ3tQUsPMQM6bBS01087QspM18IgnUDhEak1M3v1Eu3QnQQrY9auInz
vwwJ/7n9ZMuJPilR0yh7rViKPwRCP2CeGbP+aUWHtup//pct+1fCdD8vVDd0e6k2C9gtuzzb5mXC
WI2bO2GtBSsXcdGg0AkLsh9uON3j14L8pDKDSoYT1Qq/uTDjRt19B3xeuHI75mNN/2zZhZzZhRez
oAOXjWcGLua+7Zy0PfbB0eyKfV622yGGiuGHL7/SneoM/dHqmKgIvac6rw7p0MMBXq1s8KK2XHzP
zDaUBQOGNaCGp35j+OGh04yXTKiYGmr2Xh2shd6LN0CH8AGkhQVMSgJPVxfajCtnMfxd3JctaNb5
ygWYrtE7A0Q1hcw/SI28TddHmSq51Y39GJ00o/tS+OqTElS7DI7JbNMU+g6Cm3rFF5oHkW+napIz
It5hcQzwXoscIxNnrEWkZypOJwDSdu8WXwSjcShi6Vm2UdXGMSu8Fkc3vt6+IkuaixtGnhDQUoA8
ZsvNOmtIhDhFtvBBGNs7K6uhFWwcABX/Q5T1r6R3AZCuCpVQipyeNBb3firsTFpfLO0DkcuKX3F7
TQwQXO8nVKg1aQ4kWXF9VKzhEZK5B1qdHEq0/crhLenk5apmLowVRUngCzH0y2Nsd8K30vzQp9//
wxnR8gruK4OgJGeu18MsoZ8lCbeMAq+q+kevemC40YnHtZnTtybaufKT2vx/Scq1JK0EUViUW+7z
YDpQkoIxaWyBrRFK6Aoq/ZfXDQ9xX+6tJPkwhLKTGOmTEWcfphlKaRQP1feqiV+jsN15HtAkkrGP
uq9+Nx4GsbLsWO3vfIGsnGTCZzqKa27d8kWiWx2cciov74rUgLHENLTx+RQRXkOKvE2wL4efkuk7
lCcrITo2mnrWEvPoe7VNNXXFPi8qHu3wTJzikIECdb19TdbknawaXCYozPdSaOp3bZYon5RRKs6l
kK/x0ywqHxBPpIjpv34HMARqWB/SvozyxRVJGWbbdiBb1RjFQj7c1sFFX92EXIFiL8AM74DgW31Q
FIDyolPmfqBpdT8aZuZkcf5C1e1eNIdX0yu3utvulKT6u0raP/bxQvRMK2u/7nN62aJTLNH7bWit
4fStvMYmvLiZU/KQIvrECjc7PHn0Q3w9+Ki1vJhuMuz260zfSxpCxoDhKoBVyVFOf3/hkYyuiD+S
ubi3aX03GumdH5WHqGkqm7arlbawpeiDSgXFLapJ5Pln3k8WKVVhpAKBvBy9GNAKy1n1l1Qgb0dz
KWPa1Iv1yLWQ6n43rcernKB/YGR9s+qTLm7a5FpNPduMHM2EmEUiJxrAJ6e+ZkbZ+5ZDpe0HzS4M
116OxS27kDQ7nsHiKDTXRJLyx4QfVmz/3L5GS0o24aD/bykzJcsL1Y18j/0KxD3pODti4HvVhVnb
r5k/0fhG6NKtyXsh0GlOkqh8GGiDFdPdf1gMMywTys3kv8zkaF1W12LOYqzyKYNsoxxeV8mxF0/k
QsbMP3E9kyqDjxKnwmtbBQ7G4D94C+DkAX5IwQ1g/pmEtqrj0kyi+FRE2bas6n2tPBVRvfX0tShh
Ptw13RZiHeYByYJCITSP12lw8YrUajAxVdDZso9DJ4DYxMhzazHzIXvRsfVc0fHjkt4mt/6iADTd
xGF51Noo2GSikGyNqWvOFPS/V8yrT5sppiH0fThURPliWzpdf1/Hut2ZKyHs8gZA6AScGFMn2L9r
cyFAldD0zYSECusxNaBD6L12gl0onp25n8rB1nsIMlvAXXIn0MkvHEFdsX15XDnzhWuowiwE0gWN
GXQAzDxE2nRb0cjIMhilsKspZoAZomSvf309roTM3LYh9cw3Du3TQGorUIZtAPNCbYgrL/PCbad1
fyoSQwtCY+7s5GK/Z7JdTzDzobFpUkpP/Qaky62SrO3akiRAKyiU0I1LHDY7PTfRqlIXkMR3bAvB
3/hNvpOMo9ateXLTN8/8UOZWJOIhBoFZ1syyeDQ610JNPE1GnOGBWr030jYD6q76Sp4qc9og97Z/
f1qXImdmwMr1pNYkshFDBrunOzzHarjxwjUkqMU9BGaB7mkKW9QNr29AVEpeOkoDp9XJnd3C5XYo
2oPfPGparP59bEJYR7mFMsU00j59y8Xj7A6dWXg0Ip7U4bU+xNrHtZrWgnGmixgHdBoBIk6bCZDS
Nm602otPEDymTBvLGs2H5Vp8vHBZr6TMFJzB7EKU0iDGZ9oBD2ZHmE2QDVbC00UpnMobYfvUMXy9
WVpRFpI0hvHJlUgrjs9F+WDWxYonO+ntTK+ntr7/FzJbihz7QWLC2XIqMqPbjl30InYl461hTTuh
msXbGl61DTSkKxHk8uLIdTMOAmTfHPoi9JtmbC2y7KLUBxuxqLZ0eHQbo/n7AIj1/StnZiFiwfIC
vWUT0zw8WOknH7xyK+sdo10xegsGAkE04GD6wN6cj9bTEqoCdVPGJ5onDm5SYyTUsxzLByh6IAKO
1gBqFzcQzFhaB6FYJVtyrR2K1ZS+UabxqU7kHYHxRmj+VLGxoh5L+T060ejVAg1smtqb2b0492lJ
q1hW13sYcVqH6zjeGpH44NNOMDQuPB4/utD44gHbW4/3vt7uojC2o4/0aAhV/mqmaytfMFhXnzRb
uQaGpUv+JD715bYlJIrSw/SOtU2wEq4sHum/a9dmBXIpa81hgKP+1LqvvasepKoj3ZU5cMgmTbai
P0upggnWB+xaQnX88dl19+WqZmvpHssGof7UwM92V3QSdGuA4ztCkqRPZm42z6kC8fEYRuGGxsjv
aqeGT0WbWl/++u2ZsHegagEacMK9uNYuHWjVLBzRLiYLPgoi5DC5IW7SyNvcljOHNpkcUIJBRlpI
F6i8CbPDNCESGC2BPXbHuLNJhjUYHg0SMzV/KmV3B/z93lWbfasqjivu1ehPQhE4eonip95fUfal
K3XxLfPWJmVso5jx9PgUVkR1tCWAq7rNkhWXc0mrLqXMPL2pMzcbwI2iW/qzwAw8bUfqXtG+rlXN
l3otLrd2jkya9YlPbr6gkGk3pVOX+98MSsBbpsT28AIcXeNu/rgrZn3pbl4ubpYYUZUqqRQTcyHm
yjahCpBAklFAlxPHKw7z4n2h3WFqCsDsMhF/raJ1qFueIHJabfFkVExTTgZp1O6l8E6uNr7wIhiw
LDph+7KistO1nz+Zl4JnDlOudLynQce+gportPddsx0VO+t3QLZNBUH6h0BljVduyqJyXix3trN5
Aw2abzaYh1CH7buyXeY5VuOhRSkQ7IAPDtMVAKHXm+pNzHPtiM7EY7bxKtO2ulehe7q9g4s3gEL3
BKVC2GnM7nzLKEGpR9z5RvrmK+UeshXikTEX7D4W1tRk+uL5aYG4B0gDs0gSVb3rFYFxkAgtFMgn
U4XTD1QQumQO3rir9RdLvHO7FuSgrVZ8C+v/cGBg30zd3ACW0IVxLTjAf/eMoEpO8DN2UFeHnQn/
7YqQpa2cJEx0clNDyUyIVkqJXhkAnEN6+6vpxI8VhOt9In/M6d/qgzWXdHrtrzZzmj2cXgT6Y0Ra
gGdvFPiqmiSEXn80YsjItoIo7Xz830o6eoq696p+ZXlL8lgajwwd4xM8wvUemgncpH3Xg+TeWNnP
1AhKB5PnbXxqe7s21b5TvjIPWViNK4HKfOSFXi1CIZM1ToBlGrwI15LFQnf7Uuy6Y93o4YcEEKrn
PtI/B+poHdIoehSV4ldTi/KJyZH25EMyeGcpqbyive+Ol6/AtgFoNF0XYurrr+jSamhqwe+PSaOQ
j/0G5ZwdW8Xeyo8ihf7b1/Kd7Z5w1c2J41idoK7mY1tlq0W5Fxkcbk+TIxS1qgZn73AIUn0lsnn/
6vPuM8mKBjG4p7zL08Wp50eDgaj6i3rfPQiO4QSv3mv0oH4Iz8J9+Zr9qH6sYbIurA+hZGzJsUz9
8jN3ThHGPikNs4dNLrCHDgh1E9wgIYJOda1DZUkUSgOy8oQN/i7OHQDyagBlHI59xHhucR8zVpFL
D2n06faRTfo/u48AB4LGCq8GOaw5EpuRZDpD3s1wlMPPXvElXOu9WLoGb6iXZOxps31nPS1KaxOW
OGNfZbATjE+hlDr0rzlhlp7MOAXqGy8/N5xR/tLp5v7vV8cc4eSAkuEhqL/WfkVsxjgLrP5IsC87
sPnQDhoXaw3LC2cFIAoJQJKd5CTmrm7dw98ILEl/rERtq9fiUxmID1lVwtlK6ur2ihbsGehh5MVQ
DeC99elbLvIfsjymY1F5bKeet5u6hSq5zTtmMjM5+REYgXjKOI4DTpS4vS353cMO6iJJcQIL2ueA
Mp2+7EKyPxrBMCRaf8yhXfKlelLHQl8JtheFwMuA1SL7wr2+FiIqQibFsj8cAWGwq4L5S+lBlr/f
XsnieTFDRLTNYwRuzrWQQaqZCWwCYF2YcolqRllDvBRnDfdswfSSFJsILd66EOaZpEz21LIpxOEY
6z8NYadRFYvje9ViKqVdayOZFHl2jblaU5jFODoTpdO+XhyOpgi1G9TBeKSwsE9y72M7JveD8icU
ZUeWHal8bfR+xQlbOivgGSagLKYBGdS7lgmHklDwKZhgaDRd9Sk14w25khWFX9pFzC3MbRTJYLWY
XWGLniM/C4zhyKQNTBbbvFJ+M3J+bnLj2MXp9rZqLJjDqawIwQ2MM9MTfr2mTFTLEkCe8ZgGTfnb
TOIG/r14NJ9vi1nSQAB/AMXDunNqk8t5cVxVH+sZHHjDMWDwa8P4FTaD0ZXHNsLaQyQsr6BjLVmN
CX2S/6gQUCK4lqfUame5hjIepTQ5iPlR8YWfLVQkBrQuxbirtLXpigV9xBeYsnLQrbDKmZmqINM2
ItUXj6NWb30I99KIFirlk17tE3kL2wLVqRWHa2FPEcnkCNiXjCTOB79qyECEJESkX/gMzSdbBlPS
4reyhjS2oJAGSNeMIIrwLQEve72Xw2iQxNIb8ehWjAO5Q6h+yzLD3+W6b+6FWI0fxdEt9rcVZuEA
pzIIbcsAxpKanunloGtBlRryeAz6J7Nqdm58jCTNtlwggXp4zdLDbXlLm3kpb6YwOTG4qqUojBbY
yXZ0t/U+XHvKljbyUoY828ghNks3U8djC0Nm/NTV3daS93r8kNfxyvYtmCq6IKb6Dp3Z06jltagU
opeUGbrhSB/VXqjoKk7abbkKbL2wa4RQE/8AJQqkzXat7os6HdR8OA69BEqOWz714jZs2mOdr9U2
l0RBagl2zcQ0SV/Q9YqSKCrhrU55wwCjqqNXQWUiVoMcytS8Fa9+afMuRU2fcmGsMmOQFbAyece0
ZykCH4tWvjXujQVdoF+PMhwArFOD4kzGhOoHaEs/AH+T2ZL6qP5sWvohDDtfyxcuWPiJEBCmVrKe
PJczrUtYga9FmF43V2yBDlN5/H377rxvKyJkxDljfI1Ha+p/vN4wofZlqVclFuPlT1nwwfUOZv0x
F+/KLti2hW8Hxj3A/belLp0SQ1H/QHVgcGfvJDo5AsIt86RoArRhwXiALiCwYR57+g+CVMoUnBfM
hvO7FCqwlHUGq0MdPLCbQ0CrNSvc3payvImgpbwFr8iZXVlT78pBFzinPAs3g/Ancr93u+ARjMa7
VjgPa10yCwaWksvEz0PykVd5Jg4kcYiShXg80uGw8USaVRMb3OF9KN+Xw3DvK8LKAhcuMAInnrUJ
TYHmmWslccVs9OMqH49qr9GMm2WvgU/DhEuPxS4f5Z8r2znF+TMHEWol+mGBh0Yx52hFluz58DNU
47Eo1O5eMbrI7kFFcIyo6w45I1P2oIZg+pS+eYyCXjkoYpA+6qD0Q5kBa90xSsY1+MOFq0jpHSeI
aT6VdOHsKsrSKAwyE83HtAHwRCotqEeLvLRvL33hYiAFDbIIKygcz24j6ePU84pmPHb34tPwaw2r
ZsHTgaKWJCTNb3RyzZN0tWh6qghg7FFyjX3pMlf0bMY/YyO669xYZM6jju6UPlu57Qv2kllmPBBG
gonL5rU7ocGU6MbA1um97Vbpph2ek5SnoBo3zfjj9g4uxfCX0uZlrK6EWiNJW3T13vhSfOoDO92Z
m+GL2TjZnbwmbXFHyenwL0YGSzq7GX2BDlfsKPx0x1wWD0wQHgpX/zg0P+P4UXNfmWp6UKrNG2z0
sRC3cheeCobjLc9JtOdE9MVDAF/97V1YurCkLoHpJNAizTVp88Uz6I/6yEQteqQoz6r8EHahrY7n
MFlb/rS865sK5hEDF7xPwBADmH0txzNLhQZYLJHevarWi0HNHgaQrPyjSfWnMAAW2Hp09XvB/fsY
EsHT9D3rg5lKnHTuYoFeMjaRoRWccvWDgWTbw72FCU7XfpfffM32q7VZufcHPcF44HuRypiI76ab
eyFwEPUejO8SJ1NMz9hICrANJ5ifAL4oiu4uzKUOaKI1YOL3BmESO3WQTI4AVelrsZ01dqlRYwr1
+LOg7GvrZQxWzO3712RqT8HWAiE1VSlmW1k2MfNlPiKydDsMAdwjzLBbn6xhpP0y27l/3edrIA+H
g6FDklygLV8vCTKVStBUzIEYy/IhU6n8EsH436Q8WEnQvC/nv4kCSYFkMtRy78KsYVR7npLxmP9M
i3SfCM2mUatTCQ1PXfibriWk9FIGrPxjX527unhKxpOuQmIKJwnl/s5R4zVE8CVFQmFN7gtNePxz
vfyIZJLkJ7ylUvKVmRN72AH53MqHyjvVJBr/2h8mruWK0oU+tb3MU6ajV5h6qIvj0c3OnfCHAcVm
ranw/ct4LWK2IMovpRvBU3/Mu8/t+EP5+3iIYSCmcqh9MukHM8X1htWJrqfFFCvTgb4DaYyr5zef
BCP428EjlIXWSIwmKUtG5Ge2rG4YyY68gJic7mZ939BnAsnJud97+tNt6/z+QbyWNPk/F7ZkBFJC
Uwokyb5sh1Kzs6xgw+zRcfD8jWs5t6Ut3e/Ldc3eApXsoTS0SAuF+99y7XiKo4E6Luxvi1myVDSY
TVhtgBRSArxeVDloiVabkxrAnuXGcOdR/uuHVULQ6RjmTw5dA9SIeHSnguq1nD7XSnwYsgsCJkOH
d15p7NAfUrsHmbDzf6VW+SL1+WMXeXtFAHVwjYjzDTjs1hfMFJ67m7q4MzwFdbgT/Oo0WU3Ls+6H
aEcUE4v1pzjId4G7keMtDBK9uNZyurjXE8zORDgy8UVd74HbVGrX1uyBmJ9Neg0y7STUfztRP10H
lUbPKVfLGzvZsQsl1YQ2zuuWjIfefU/HZ2aeVhPoS5aDc6SbAX0B9GJ2DzoxhbJItfBSNu2hfL2t
j+9dIL7/4ofP1D5R5cobTX54LdxH2XPuP4w685rb21IWr/IESMX7SYZtXk6RPcqVeeDi25YHN3M0
4dhldlg6EM7cFrT0bBC/cubTvC4tudfHIQ6wi9Y5gqjrPAj++Ahy2m9m+z8p8sF1248y0T0kyCu5
2CVFI83BtcaCTPWia6mhELdRJ0biMY8qJywfBPkxpT/+PyztQsjspDQxpI9GC8Vj31qfcq/ZZn27
A5rAyU3ZMSN5WxrGLsmiFYO1ZBeJ42hfxIkE22Fm74OhIlnfFdj78qNufNCLxlbUR3Y2BGtpKD/f
XuTSTjK2RXmF0h5l55nRkON8QFmRZtX9l0rwjkJfnRIhvLstZknrL8XMFpVafl0Ufi4eg3SrwYwc
HsOUfPan21KWlJFGgbcpCt7KuQ32rAhab6UUj94hls5yYevDrt26wibde3/JlkpdA993ClepjNL3
Pu9oGQpVL2CjEI+aTO7Y97ZS+Nniebm9osV9g3dvYlGh+jrvLLGatKgYjRCPZnAYmNJqlUeDSlsb
rXANLKkBcDWA8JAuArJ99nqVruKFZdXizGAkoI23JTZMCn/8/WoupcyUrUyVpGj8Tjx2T031WzK+
wOQBeeJ/EDKFvWQPYS6Ym76A9s02zkTxOMj3w7CvRcdt9kGzsmFLBhYFoy7DzB5F0GlDL54hgdPP
h0ERmRw9p6xBbSqn9xyrHbbrlcmFBwnEHdqL+F2iQDNzNdNeJsHVC+1xHHGZ6z4K7TAt+5fbG/ce
Y4OaDEwz07OBJrxDDObbxTIc3PZYJMfC+NKlOzc7pvnJlL8K0qey2Ljh/fBb/dCF+yQ9gmPdxMPJ
fAmEe/+QMZgU2a6j/lCaTRWvvDILmczrT5tttzhUldUzRXrMvrd38eZ53A+7r+JJ+3p7C5Z8qKst
mO7jxbGGETSmACpSbQCpYHzovNCGA86wtimEAZVtfe2iJ1U5+K+r9uTNcZm5b1eiZy9pxNErXYvo
MrsLxDvF3WspqWdblu616pCEn9XAkb4IoFoP7s5NnOBjJnzId0DVlEJsW88jUMAC8H+g0m9l63ct
70v9VI4PHv8z3AY7/zV8zj07rYtDJdynJsPbo+2mKwZrTrQx2cWrZcx01TS6tlRasNgq5t6D+zJ8
NV3JlrvXWtLtiEqLAUA4+abG342d4w+/s4cqyXae8ByE+4gO8jC7M/svWu7fqUfN+yIVH9J0A1y7
XecqE3GbeIwcrbFT8zUU/lQd7JygSoQrb/9bBfLWaUxPzYUi6H5vWEXvdUc1/UBxsM83I2CFuneY
wGdGu3WyV/8nJKh3hrsZsZdNakePWubonEJxjOmR8Q+BcRacyPs8mJvWuqtbfxOFnzLRKfRj/Rg8
9XfevbxVQXizmi2bZnMs5b2UvGS77IPQO/LwqD6Z1lMSvkbCuRf3ud299J8KyQ6ix/asR/b/kXZd
O5LjyPaLBMhS0qukVLpyqupq9yJUO3lRljJffw97d2cyWUIS3XcxWGAwQEWSCgaDEXHOoTqUWAEY
vFPjR7cKwHbjppKN2Khb4ntissngNFMc6H29Ec3iKP2MksMZjFkY+VuqfkdAvH2sWgp967nWzzmF
6kJikMdyqaYPVT/m/jwvMqD5b9qX6y+ig0oRqFJ0BTm8QzgfWsnakU3ZdF7hLpjB9DWLfQC9oY/K
qr92w9n52dqm12GQgrbarnTJzlCP7vK1sKA+Mhm72fIW1FgGTykhRTIVO3CMHXixt0wLr1W9doRk
yH4k3cHhlX3gZJ3qPPTkoBJJ+ipdi7Cp+kj1FuqZmGtUTkvq25+tg4JjQR+Nc1Ls5sTBDO5ung/u
GGQVqLZSVIvRmqRHkGbmj4btmcoh22VsTws/1gNGf9AwPaHAaBsRhaSJOXvWH2dw2H5MnyHZQbMF
l9G1H6QNZZNBqun81Tw+GU9/HHev/7qwIZmR4lFZ4q/Hw4pv0YWVvh8czK1DfAzdDAVCH2zdDUv1
ZTTu+ibBoymV1W5/A9/feRjQNTbQhXA1cfQSCmC5Wo35hImS5VFRlSfwgXl0Sp9oYZ3qbPUavcPw
MsIYRcNggXBM68dxuae6+zw660vKlu+o392nHahsS9bfszY+oGvzHCcVPqqfaUaQALuohO6sHep1
2g1GaDhne3yeaoxD28RPZHpf7xNIbCwmwQCbBBnouyGSRjVYVTr1dO5y6PC0eQAZczQ7djF6Hre/
4e+HybvtuzAleEjTaWbbJd2E3IE8d0kN0C5mViiJwAryalhZUNYK5r7tQDWWezaVn1nRBPXzkP4s
e5B5K+WBOao3Gm9TdzIq09etea9XB8mvfJ9LYUP4hAGSHM4iyv/7RWCPE+bQPl2nc1JmdrgoLKxr
rQ+qhBDw9g75HVXiB8yMI+YX5m5UrDYYTJYHSr+4XlvWmr/2iomDN45hi4GS0AQNxV2a1CCfmGuw
F7eOhyhZoc6yEjwZBxL2ujk8316GKLGEaxbLQC6NaXqEZ3BGXC8DwAcwcrj9dKYgfbR1kD6O4AlV
qHU0V7bvraPj7OflzVR8N71v3Tx0XK/WptDRlmODTGYq3vR2lVz+3KjgAZiuQRMPTRBgCm3BA4CQ
0/jWTufJiZ9rqGzQSEvMcOyrA8ZSW3ZO10GSGW58TpgEDpS3JpGy6tf7MLfAG4N4GyaLzl/zE+gj
/2ZRBg9PeO7h0WdcW2gGe1KGEtPvNRKANN0P+oOtl37P9mBepuOJLpK5bL5L73bxwqDgoYBI1hal
MDjNOyPzHEAIrP1i7ZjsxG7c7VBtQU2Z0zSgKyfOYneuMk/ljM3T7ENO8wNyrHvrIVEf+u/dR1bG
YaJJggSP4+/X9q9F4QUIxuq4WhNYzPJD79PvmDc/SmWFNo0gZcGArY3ZdlG9bkzMwiFUm85OE3vV
8tWNlTCrno2UHcfqK5M1Aja9/sKc4CA1hFQbSGRM5/I43avEdx77o5J79amXOMZGLAdl5L/rEhxj
0c2lLRYYYvmrTitkoz9s5Q4kXZIztfHagl9cGBJeW2Nfksp2ECONz9V+/Bl/qXzjlwl8p9dLmhvb
Lnhhiq/5IhyX+joAQw5T+VP3ZKieshvDKiBhd8IFYkuOsmwDhfi0ou7a2DOMLX71DBj/9AgWCUlg
5l/7nYdfLEjIZHIDvQW743v3mD6xwRu+sU8j1LPUcDxioG38JLHHT8wte8JFUKRW11PkEuchBDig
fa32xl69g+LBESJzGKW4be59nejKM8S+Xd3OLjXtZUKP4cDGh36GL8qGBLbutkv3E4cXMjYObqbi
/I6l12Z+dahTr16D9azXPvwi9dKzsndC1Qtstku/Sk7Z5hLhc+jlYBAcIOBrj1TmrK6VGOEXaIRT
2SPSz5pXy4CEG5UG7OSFGcEX3RxSz4qCw5ycVyOgPwcKRU8sKGRT6KaJD10oJ0934LfyJSmQbIGC
h9qKruU5vzLNYufk+9TaO+si8ZMNbBFfHqAOHOeDhEC/3sWmGpN8YDqeC/XR3Od3xplCY9HPH7vB
I6NHj+VOZZ4SmTKG+O2IwjFjEGpFci1ixgawqxTgD4GLohrC9PUwfnYtuoMsoFNMYH0F6qj5As40
fzJjSXz5PXMuHkZOYAOEI0eXiG/Uch36ZoB+3Tlr08gs9z35ZJdsb9Z3q/poQWt7TL51Jqj4wYal
32tZFpjJeez3U/dh4T/O/aK6YWIe/pwk1ubzNpimxcwhnw0VokScUQaK2BLAk+y5mX4p69dl+ng7
NLwn8bmy8W5ILNezdMDczXzO7yxyALdeWJ7TB+LNB9BNReTFm47G/rbNLVfGhDzQa8B4oTwq3Iiq
UttJo2FZy/wGRbiZ7k07um1iK5m4NMF/wsUFZRtMb0cgsM7xq+mvh8FzH+YTBK9vW9nKIS6tCEHH
AqkUHh/FjJD3YrvQZM6V/Vpi4IXsO/XYDwcpGZi2bdLA0wE1fwL2keuF6c1U1WCVmM8gy9jRQ7JD
e8F+aO+tk+t3B3aaT/ZT9m0NyT55NI63l7t1EaNn8o9tITrYUH2x1rUGpmzP0D0BOu9EXm+beA+8
5+6Irj+fIIIsvNhHq1AA0sweNroA89YH55jth0Oxt/1mbz4rIeSqJC0B7mzi4b80KOSBlVqY89DA
4ORDD13iIJs7drEawdN7o5rsfKiwY9UEiHv7qM3fUoU94AtKzpQosMifllcbJ3j83MVLPDOsQ3kJ
2+fmQ79L3sCxdGSec1wP2akNihM5tsd5Xx70z/mD/SV+WM79kyQ13DzbGKsBrQroTYHWE/wzj81B
L7BiC+zeD6VieVpTS3Z18xYGvgYDXw5MqWL72sE8YmPwb+aG2evwYp6cHQinD9ld99AfRxZKfJJf
6u9c5MKccPUaOSkorRugHH/1B/dlwMkzwmynnZvD9DR9Th/KtxfUfyUX/qbvXFgVgn9Rr2VGXO6Y
oOufdhiX9Kv2QzFKingSM79fFReRslLneqQEZphzULoXtj6u5sMiq8xvlZkwlvHPJ/t9/1+YAdE7
8D02hZn2UFWBs2+OpPU8CGEFJNBO/YvprSBQfLJ2rW9E7KSdnP/ffoq5zZJQUKuNLfaTfFbnfZpq
HqS8QWMrSSc2T8BvClcAIDBwwjf8YqVAi6ou7Yf53K57DJGij73IAKmbMevChJCFVjYIeGMU+M+z
m2M69UHDVkp8nsfy9z7PiWj/swrB52nWsHxxsIoqmlqv/mLpXlnf1+wZU3M/iQrUKCbmJUZ13q++
ZVRweWInRCsHrAvV88Qzvq13y5uz7w5gwQvte/U7El7yPT+cjC94TiiNJ6NoeM+LwoPoPxuLKfPr
b2cO41y4fYcfsDz2Hjn1PvkB2d9+QjHHA/L9bZQRlN/2FlTEri0ufcfUrME+gxLCUfYZlMUHyQ23
Hb7gippt45C5wqesEoWYnYXw5QDRQT5WyUv7BK5hT9rD30zicYr/sSR8PzVupz7uccSKj9MJbLih
fmwO8aHxwVPyV0EZyZcNfCwnMRYumrhfU5WMIwKKHjwaDNpwnvF5elg/uYlH7uzT9IOMfvydBnjp
1okvOR5b9QLQ5vxjXTjkSZzWpmLDU/PKh4gL/eWi5HdMfha6hyqj89L+6GtpM2fzoXJpVTj3Wdfo
LcPID+bU0dmEahyEgY3+mD/Ohuo7Zec5S1S7x6T8lJJvbpp6bhHG0zEbvhdJ/SmpX/OZPQyLcVhk
ICL+Zd+d3Iv9EHysBfkWNRv+NbpPpq6AJ2m32p7+vc4iaBgXf/dSvdwKwdVoBk7uVWNwtXhntIGG
W7n1j2jD47pEp8erD3dNFWQf3KPky28Gxn9XKtZStNjM1zXGSvP2WD51UOJUuk+kCxP2odN+tOVX
piHlcqJBOmuwnRtfmBZixai4AErl+PxqFN+TqPfB5u43uylwvDaYT52nSyLH5j1zYZDvxcVVNkAM
L4sndT4nDtWCVpmBSowVQ1K62cxALqwIGXima+Wi5xOWlR863dPwtnCLkyl96fLtueGjYqPQWmhR
JCMPtWCOOOrsS6U+jprp5VA4bAhvy1Pl0VhkqoLc9W+ZFQIVch5TXUosD7xJhe8+xKFzWAav/XTb
MbcuEmCyIY+CpgoBsOT6W1Vxl+blsM4Qmc58Mu9Zg6xRRgOzaQRwFYD3wHAFS9dGZkWjdd4beLnr
J7fR/HaIdEsGjpEZEaJcSkGnYsU6nrjGx2R0PJUch/r59m5tebZ1sRAhXuWNyZJehw0nfonzbwqE
3m4b2AqIlwaEzzF1E3ASGgxgvspZ/BHaO82OtEcARWYKsJrkQtpcD2pXADiiCQ7Q4vWHyZteGzUK
c81R8WXUEJsf5OKPCx9kTq28oCP+eHFAS/CzInmBbJagOFjofz9e+Bi8GjnPLf6+fl950fw4Q57I
a6P8TYuSD4P/C/8S3v46m6H00qT4eSC9PQ22hhdk9goeIAzmxafBbv2xsgKnB0NU/xN0Z/Xy0rQd
RgRVsKt2o7ckXyS/g2+dEBwAQ+ELR5EPkqNCwtnFiTnktokDVWaV7TPLaN4cJ0tPub6Uyc4sLbJ4
2aRiqEwr1eolThsT7BW5ps3HorPdAwNOuQwUs1UL0LJVzsmy6vlusNwxwZhYI5vj3/q9HFOKr4VY
8w4D5eROqQwTd+seMOEaGqjfaduWez1xF7+OrfRsr4YMDLJplEcbqEoB5CQ2PGd9VjMwvuNFxV71
6c3tj21j4t3zozFfbn+PDU/nOHK8AHiVH4Jy18eIQZulnEpYKmbDDMw2JYdc76iPh4Er8fqNRYG7
C6zpILzF21f88onRKKOpYqoW2i9qWwRts95BlCtW7hdSfbi9rI0rCMOuGCZBqYTDGARvX9zOjHsz
xuA9Uz+h8opRK/eBQ/IM+qDmawAijei2xY07HRArSAFy1gnDFYmxGTpFgLdrKpAMbhJWa+EGDsTt
jiMo4Hrom+z/whzfSBSUAZsV3/Zp7dR0qjE97IIy00CTRBnMfaE6PxO7k11PGx8OuCSOZTEAYX/H
upo5FTTVplI7mzQGeXDnp/PqF0CyE3P90A2yltPWt9NApIeBEQxpAqd/7ZJtk9pkwEA7uJTWMFsO
Q9+5QZYrOyexT71df26J9vPPd5MTvGAnMVcOgtBrk8xOVDWuHPVc/DIq41c1tJCb+K7p1q+/sINP
hqETDVh4sdY7ZJ0NRdtRO1eQJyiWNwDVB83r+1ZyOW6caoQOvHxBDIzxfxEZpOmtVRcDA9EiTT/b
bhNOqxWA/lTihFsNeKCHAa8FZ4OBV6nwqWhf9AQDSdpZV5o1sqxqCCq8wkJt1uad4zJ7t8xD/9Nx
cwU0uSw5MsuRsT5ueCeXCOZkWNCXekeuMOrFnGToFZ4djKcOBQtLpwmdJLkfXB3q3T9uf8GtF/+V
OSGyaGZKTchXaGc7V/0GTcnGbgNz/oYQ6pbFnuACItChn2sSphAi/fMkC9bB848RR8w2msKDaF60
uK3Bx3qmGvXsGFfeGu8n18G49H3T7EvV/FEqjQQEu3EgcV+D64bjbiDIIxh1wNPbY/fhtXX6AYq6
9aeaGUdF/UCtMjRII5k63fqgUP0GvJcDfUAsfX0YHa1OY5dhYBfETkGdY7g8bu6ytgirPoGgqhVL
Cvhby0PiCpQvFxlSRRZbvVh1lZJKPyepv6rohGIcMGnvWQLm6O4uxwDLbRfaXB9kVAALAxE7urDX
6xuWZSQUPeczXUePEx+7d1aZHSpMZVe6jJyLb5aQbgGR848xsdhN1ml2WrvXzyMD9odpLQBNeNRW
WZY+DUympyjEHQeEPsBfo6AIdClHjQueshpDCerV2og6c/DT/NFGdWiaP97eP+F7/TYCVhPcRMAL
8g92vX/o3Bp2bHZG5ExvthutU+8l2V0RH0Eqxaga3LYmfK3/WkMSgQADYqLfGPmLioDady2z9dmI
ijVTvCnPdvpY9jszs4MGDfR1YJIShPDF/mMQ+Gn8AylFjLNfL8+d5w5SyZoRYawuH6MOg/p1eUpA
JXh7YcID6r92EDlRvOTPZ77NFwszoHBXUoT1qMuN0eetLc9ItHF/28r2av61Ijh7k01WnjHdiFJ0
T61+z8kk56T1oP1829CW6wGjibcF9Imsd9tW9lWb565hRKai+hWGyzNqeeDOuG1lezn/WtGvNy3B
HCcuOSzHtKxwKh4AIfGI1nlSbK9sOYKTKylAl9SEIXgfQBvPafvRsSWBdssDwPDJTyr4DbCo68Ws
y5pZg4GD1GOEGHXdjD0WZinj6ts6rriaUbBGww6YR8GfqTtOfHrOjEb3xUkeLZWyZxfk/I3OXhLF
AA+RPs/H259p69ACRY88C+V/3CDCyoy2GXOmukZUd93O6X7GyvOKZgaQYwEkiMLbxrZ84tIY/zEX
B8mJ577MGwU+od832RezOaadH1sSMo6tJTmQ9rMxDo7gKkoKKQzkSYRmZgQCnI/WvFuBKNHvQPxx
GHQZX9WWLY6twxPdtpBFCp/MKNsMIleTGaUfMvaV4AZMjB/VwHZ5I9m7DReE63HCbjS18djlx+Bi
73QzWUxnzkmUxGt3xJAv0CUllMBvf6GN9fAoh9cXRosQ6oRT23WO1o0gq46SetTBc2NFTOt89IBB
noZamJUln28b3HAJQKIhhguCSqCRRDCStZoFKfLKjhqcvkCB/J9vt9YZmHNgwhYZncGmNXSa0RUC
C50uXlFDMfWU9rC2DFZa+ajzQfZptsp59Gd9db6BwDI1JLfHxqkGzhNUFbgU+QiiENfHMTMWc8Ut
pbT3BigxVoD66mNeOw80xvBc0kkcZSMeQp8JdO14iQItKwKM2wroqKq3jCgGTxChb1U6++ssKypu
7uSFFeFOrI1hbVuKuIFxPINhnBIJ9kTRavuL2+pqOcL25epcWDmoIyLNXDFIrNE3MqEEaMetFBi3
5fw2PhWqSIjxaOBdH7HWmFI65gk4e4d5b66RsmRPbcIAEyihMPDgGgDwUa+FLk7nsPNiPRpToCR+
mh7WCmx/bWtI8l++touUlCceug3RCPAyYcQP3M/XP6jWq06Nm9iIVhdvtPjXUup+9gDKmDWOmr6C
rsuUHP78POJBgVcFSnhAoQjfdW6pXpCqsaIS9Dc2hCRZ8VItP1O0LG8b2nBTQPc5BTlSDcxzCWvr
68VWB+hVRIvy4GBqFByQRPIa2/DRKxNCyMzXpUFDYiBRuq7Z3qnJsVALBsxzaXmINlSyoo0IDbUd
BxRttoUKocjNmLApzXUHlM86zZKzuzSVZ9QxlUTorX37zSzNJ5y4YMS1TzgLdL0GVlhRMuTI5sEc
0GXgEJY9nzfOgoEeCJwO5wHhUjDTEyTxC5QgotTc5TbAl5jYXiGrM5qvKmShb/vChp/DGPJrvJqR
+YhOBxK9EQzBnRXhNbunyeBPIHHvvtXLa1+moQppneLjX1gENQIGBEBOiNmH612E8nvCTAqLS6K/
GmlanMbKeO27wcZwOBSk7TJLj2xRlGAF02tw2/jGjWBAXBl0BrhniakKflkvRRJnObUiYoZW/GYE
iq+Oh2k85TIs1dYJAGgMNXl8Ski+C8tskSbFqjLgNCuGV+lf5zH1yrj3Cze6vaRNd8FIE3BieACC
8PF6P4k7zShxxlYEYNVuUH8OxpvdPQ8gp5lkvdotU4gZ6MIYhg0BAyFwuD2ItRCiSIQZrfs18Waf
uJIPJFbreODl4q3/2BC+0ODYeakVNYkctoT51L4mBFQB3U9aV34zpBAYn/d9Ej/lmSzkb30xdFBR
AuclXTyjrzdyrOcpoe5KoopAk2Q17ECfYt8a3EdHy37d/mhip+v3Mi+NCe4xJFm31vlCIqLHNNuj
k6KqOwgwN3c209zv2joRUEZm5Mkt2IkBFHWv9GPxdWGKE6aag6JMDB9P/L7Q3U+3f9vmPpgWeDxd
/D/S6+t9yNNJQz2mJFHc0u/L8FVPQBCQVF+rWKrVy/+UcMuiAAOaW7DkcTJswXfzuG3/c01AIM4D
e6aiBXFtH4ZB8VfNS+vWG2n/c5irUNfebq9y68qAjCkq3OgqgapQWKWZ1QsBqROJgF3fl5Pkqtja
w8u/LiTzVmwpGinx18E5Ad6Uwi/Xffl6ewX8JIibh3qnquEkAr1KhNf34Kz94oBFN3LoQwIA96yf
/ub1ja3BYcfzFNHyHQbDKoeyVqkdxdWZYi3Qa7+9iK2NAlsSyMc4kyku1Wtny5Y5sbW2taMu5VxG
S3KAwIaUYGZrq3DTOPBnC5A/m//3ixfcQmJa9MtMUKjapwB2vUhVxjbj1qUJwZUXCBk4M4MJVUn2
toMpJDfbxQ44K/Kd3iZ+N6vHrJt8cIj+ebkHNE38GQzhMRwiIV+YyhiFCx63aLzrcjfQetuDmK8+
Mkls3ro8LwyJZVq3ZErBRh0xC5jnmoEz4k7RUJBTOk+tNM81JEXGza8G/muUhhEeIN90/dVGo1sc
rXFJ1DSWh+ndMHFiDAfLWJ8lZsQ+tjasxpSvMJN2tvNY9dp0gEDXd+h0S3KtrZAD1kcM4eNZBUot
IeQo0C5sUXy2o8FOvGrI/amTcftsHSfAjzEfjAoMpGSEuLOsQEx2a4KYoDS+PvVQMYoqPfcGqe7P
hiW4G44sBGXwccTx1aWZU/TqFBLZ6scJ+fbanUFNA31NSWq/kXNc2RGcIB7mdaxyrKgEPYzzDBif
N9pVYOvRYo+SesGGJ/xrC2PGQgbgTmM81dzh1MHwdECtnNx3zMMfRzxO+oHXCuoE6AQKC1qXlLlq
jqsBgcIMqFE3oLZcO1/rlt7rdFs2M77hdeBVAy0sGHmR2ogldHfQnNjRUXhph++Y4fJr7eX2gjZ3
7cKAsKA8AZFWbMJApn0pyofeAMA0Od62seltLrreKFchbxfHiotqSPpmqe3IGo6a9QtDGVkT9Rhf
uG2G/1ThSsVe/WtGCOImMzSlG7GUkmTxzurARwi+DebVVMv8vl/eRjpax5ZQ9yUtG0m4E7u2PCc0
8WqGggsmQoC1EtwP+sdpDByXE1kYl9DZcqgZGL1f8eL0QMR3SNMXvXobrWdmjpJDJk7YvzMthCa9
Vdo1s2HagE3NGE5dt+61tAhsRKnvNdiSk3jeJYZ5qN3ysY9LSRqwvXYdgxSaDsIYTEtex/qpgDBU
ywoM6IKQaJyTE3SjTiiCgKbmDtjSs07Sc9404Gpz6DMtPt/+7ltnBJcM52oGGgZkmNfW29IsGMVt
E+msB7lrqRd+pqqydHfj/kQr0MUoDFwYlQoe6i6ykHWlJa3azomQGXpz9wVcT+FkPufg5ZmycBp/
3V7U1hsDjQVw0CFH5AAK4WBaAEgpc6w64A0J5vmlcAJKQeB4aNT4AKHZYCBdsDofFDa/Nq3XuSmY
tWSNla3wjeccFC8hd8P39nrNTT/CW4fKje6TIYzVA+t8RwlK2TjOlhnQWaEhj5IC5mOEXLjA8Jid
LCjRKxPZTS47YFZmNya7hpBjokuixFYwAv4Gj3pYJJjrvV6TPbaQep1MEpVzAxKYGv3IsjesY6U3
JNSh0SU5nVsBFjUEG60pTPihbXhtb1mURCkyAw9TF+Ae1WoMDzV9sKblMlmuzZVx9lLUrzGWJuoq
OOB6tFyGlS1swEiTDYqAiWpem9ylGZHcgyKs6HfMsS6MCUfeGiDa2yOjjSBXCHqFaSnJobEoWOsU
yDAFYGdkHmvNPjCSjO60udpZeg44yaB/oDFVwWJAl3AyUt2fYlt7wnxou5vL1jjhVVQflCUHUD6T
cWxsRQq+NehsgtSDiBIhKRq2age28qilyyskwI/YLck9sG0CiRUUPZEoiI2gIm3rxcFbOcpK8rPR
2q+LusgwXVvnhU9BcMZfLpsjnBc9Kfp5GCzsvTX5ZaztnXE8z07sJ1oHUp70z7AEvz81atr8kYIG
Gp57ggeXRZWB2ItEazVp95bBOe4Wd9qbUFb8Vs4zi26Hvi0/xrMV06fwYQyvCMtzx6UnzEVymoJm
yFowoddTrwc5oluHty1tfSycFxD9Y2FI6QQnrhQMrk6Up8HMzsLFxbEkpJUxhWyuB0m9AVZZPB3E
m6PpgZIgDU+x6mlf6BT8h6Dpa/AKK2VIms0FXZjil9jFJeVYWabNBG1IDBSzIIOIo+dURIa+2App
SEZBCG7pBC0PIdXR+bhFAjmtyI0b3VPI0HupvTIQa8WyJ5HMlPCFpqlk6KrypJ6S/VQRxxszoNLK
eZXkwVslAGiFYcwfPSwMYoualzHwggUxczy+6qec/VLsISDlvpzDzC7AN1js3OwpkdFkbLoG6vfo
tyNvNcTX66KBh87NYdRq6KkazafOoU9mCrpP0j//ha8jm+CIdj4pLLhG2sbTwkrUalSzfDBStATV
P0RX/w4UeB1zogEu7Cp2bIcyIZ1bzXbE2uE4uV2Yx8nHJlXvIB3x7fZqtkLghSkx2y4np2hXB6YK
sz9Z5GdmfNLHNuTz11INna2PxMVA8A+nPRO5tJEnMBRpHDua6C4BzXEFbuNdKRvIl1kRPH3VVGDS
kXhGmu4163MzB6hfNzS8vW9bVjDYSTDNCpaQd5QwWKPWaBUinj5Wd1l20hPDW+bWVzCb9ceW0JRC
xMMjmb/6+C+5CEWJszqKxt9DDdQYfDy6PkM+ZucMVeU5bit7/G/4AzJI1AdRxYMHitWm2E2MxehS
N5r7bF+vLjIQfE1/Uag/F+PPyohLSQa0EWotANHh7QZK4BAbvF5fjWm+dpypG1mk/NlmFdiZZkWm
DLLxpMV4KvJBrAisfo7gFH3VWdU0DW7Ujb5egmMXngHKyrX1mq+02d3+Yhux1sL/OGshWIqQu1yv
qNKQVTjZ6EZavjaemuuJ15PsQ2Na+9uGtj4WCmkm3hW8XS7eH7GbtmtqdG6Uaz/7+uR2SkhgrKS6
bxufbtvaXBToPrkxcEyJsslIyRtANRY3SsZnDLnV2n0hI0DfOFP8nfaPCb7cC08v8jSDJgTDvrmm
j0ZJmIAFWU3qIJtSyaHa2jk8hvj7BXVVpNjXpvQ5q9qpxWqY/Y3lxom+dkAorxzfJGuobbke5lTQ
X9bQRnqHcC87SlyGblbEMihM+mm7e8hPzgDiZXSUbn+jrfoBWP3/tSW8yZbC6ZKlU7GDpV+d1m+Y
4HSfs2PGvJ0CZi4ZxdDWB/vXHPjxr3dxShZKFUh6RjbYTfqz3t7Nn4j64/aitvePs+diCAX9av3a
COAMSu8sphtN09c++6iZr5UbTP3oucmjbhbBLBMu2PQN8Iv9z6AQkJg1WU6iry4mwhLPIWAV0z4X
6xNV71jbS4Lf1qkiUOzi4Q8XyW8ymQuXp0zVFrTJXHTio376wOjT1A7+7Q3c+kpIzfmhBTMnOgjX
G7iSeekrUG9G4E7ztTqy6BzE5i+pfvvWWmxAWZDNgifzXXupBnJq0Ho4epwORYBh0ubZ7dTqvtbr
/V+sCKADPDXQLkO/7HpF0G7s6tWM4XfGRwC5PJo9o7aS/kXnhQcI9BDw/kaDUbg0GnOgk6t2cdTF
QWH5o+tV9ofbKxEps3iqBxsQpOMzlRxqdL2UqhpMYCfVGFBlKw+xu/3R0Ybe78w698H8XN9pZf5J
151uh1ra6k+gjj3V1K73Y6Upj/miscBc03VfpYa6M1iB2SxDXe71FPQxAzDZu9s/mGe3Qm349yAH
illQLccU4/XvbcHUOA+2G0fDqt7HXfJUK3d1/FIytrfQmlrcL7ftbR1GPjjyP3tCRIvzNKEM/MkR
RuxdcEyjTd0nb4lMFGXr1XK5LjE3VRXsl2bFcZRa+g831qAwlFdBh8oJRlvAjq/h6RKHeV94nSmr
C2wdHAyg8eYeqq/vDo6zlsVSALsVZdMb6Ac9ZfjmNLJax1YUALkzzOBNgaqK4Gg22J2NbMjjqFps
0GIrU7HXCuPL0JogFFWIjFxs47sB9sTRLBA0gfwH/zkXgU2bdDceUgQdy3rWs1/tyPgpJRAuq2Wa
xBsXBF5jfEYD7gh8uXALuc2KqeCmVKICoocmBf1ktfgau1sYByP7ZhH7K5Xd6hvfDDVPsB+6/B2I
q/16fXHtlEvZ2PwcLJgO81Il8WROuWUDaHmuTYayNZZ3baPtlDlXFlOJ8knfM4BL4loP3WJ3+4S9
t8JHBVE05qrlkIcSti/RWgDcGziGjvOVpKZnQGRUN/8YwHBt5V0sjTUXkzxxROrJj00apDJ9svcO
zi2g7WsBqg6xGcHjYpWPJU51HJWgNjQ+x1MaKMN9xZ7+Zrv+NcMd/8Kxx0mtYiOjOEe10p0z11xP
WlwfaO3KqIXfH6HrBQmhNpt7MxshwBfZYOvpgzSw9u5+/kNMJi4gdJrQhkW9xrAxrC1sW5X1SECY
7nKIVhU7vqqGNiaqclA3FoYk29nITzneGrY0PuqE4tD15nXGPFRa08ALhrAaH9WF+ZZ5t0yVr5Qh
KZ5K/UMyKWHpUsl0yMY9yy0TziBv8QlP4bPh5dL0jYXNpP03LX/tDK+2ob5QhQ3Z68bzmoZ9iwm7
zHmMn+ouVJUd1DPc+VFNi89m7HzoKhla7X3Ywi/CZqgG5iMBxBMiCBSBLCNDjR+grq81iNgz4jN6
wuUzv+pj6ifBbb/lf+764sZgDAoIQI8BL4KTfr31KC52AzLsGJRHCIodU9Igp40pyTU3gglP07ma
Bx7zkK68tjIpagKy/h7bvCBcFTukhF4rQxVu7BxgKLhbkNtZyMuEnaN2VkyKgoC/tnPo9n7JPgLI
zBPBZgmW5Xtl/7i9dxvZAdQdUN/GsC7Y+jG2e70sqCiZQz10SmTTfu52raKBp0ABVAb8KeswfyOs
y3UPeI/qg4LG1Oi3GN8dgBYf3D8fZOAO7Nq4wiFvjgns659i9axVnNpSIq2y0Jxv27fZZDLAoUhi
yaMCGEhwIeBpjL7pu5fdwmZ3oQYW7JSerldH04ZiEjIhY3F8dwjLGlRw945RPAKyEI4K8Fp/PjyI
n8AneTHWBdZ98Wlk1TZJ0NhVokk/5d0nKK45vQ/9jtufdsthL60I29l0S2HFrq1ESvO5d54MqKs2
q8TG+5wZK+GVICQo6FiJh2JUhk7rkiJ5RukkK/d7e3rNabC80D+HPKI4wylbOPkDivCCm66gK5hW
rUqe82SP4eGgaO7dNffH4sufb9qlHeHOsHsy9gMpk+c0x+Db0p5ajt1rJLfFxv13tRohZGdr2ycW
wbbl+YrmyImyQ2wRr05BRSP7RJsOb+suDreJoWeiCn7Qzm0zak6fPK/0S2nsQLyZa87BULQnyzym
TRnk3ZNVtt4c9Xp7HOdWNn8n0pv/PnKXv0D4eASCj03SD8nzx4x4mEQwPDL9H2lX2iQpjmR/EWbc
x1cgTvKkqjKz6wuWdSEhToG4fv0+cnZ3MhRsYDVrY9PdZt1WHhIul8v9+Xth8Swi6viEBTVF6Sjg
SXAXFM3G7bi207iVl/oAiNWvWAMaPV8E6vo0XvT2pl3W/rfE4ThtnIS10wb+ezx1UBbF01d6uM/g
fgAhg5HGOX+s650rDmTY8M2VNBCk3f82Id1zg2LpVTKbabwUERWD+7bx4OTksDn2u3YLgUEGqGNn
gSvJuYwHwmmHUE7i7mmi55b+HnnU1U1A03fBHxOVboGDlkRcusERRf7XoPzOKWfIQXO1I3Fp234/
/26UDBqCWGCykCHcVRrxdVCx51nr3z7ua/Frmc+1UYpHAf0jq/uU8i59VyjLwzDj9Z65FtKk1wFt
5MlET+/eFVv0ZGuf8LM9yUuqrsC96bQk9gQYV6bnmSX+wlS7NcjxMW0p7yhSIlSRcKvjH6RHSQOq
ibEtBxLr7GhNr3UbEfvn4FY+d+4AOUMqXKX3OkQpy1ibv4/ll1bZN0V/oM1/cC4+/xBpxQ4lKgZY
dBLzPsrT763+QsYN91k7eovUu41aEy5UWV0097JxJrpB4hp+0iV6oIKIsuu3ulVrvoKemAu6DMyP
YFz4Mj0ZhW5knp1SaHCFWvV9rJsXrThmced078z9etsx1xzlszHprLvE5GzoXIL0HSyToxkx7Ylw
X2+73f/PkHw7FBqQR61DYkpZWE+/tbwMzFZD4UTfsCTvHybQcH8vUwYo+EB7Sr5aO5xmI8mG56bc
eZm6b7WwbsDeZIRk3nnJxhV79SCTzUl3rNBAGEonNkBZwkR+F+hlqJEfs/MztWPd1kJ3+jXRvUU3
kDDyhQPMkKGCMwbDOahaQizg0kv02qKWlRjq88ybfa5AsNJ0h5iPShGAqOjUUfXP7Q+4ZhCvLdSI
lm4tRqsuDRYa573NCg3IWUiulfYxV1+cDredRYOebsn+rVnDYwtFNvSrMNIhfUR9qJxmMGrteWS0
DKzW+ZGU6j7h7pvop2eamluPAvkuWuQ0l0FWHe8BQG1kwIBb1FVbYwTieVZZ4PTWXWnML6pSnVHX
DtJcPBlNsusad6MWsnymz/FTMiuDByYKTuyJwSwSiz8ekhRPbV9uf7gtE1KIzsB5gWcmQf2X6eci
7/ZoeG4cOTkyLvAHANFRYMcxAheA9LV4nZJaODSNvbTYz453wHVxpPz19kKuP9GllcVnPl2ipu3R
PsmRm6tjDuXNKigNLyi0L3nOIAOMTp13j0bkl9tGt5a2RJtPRkHbmOh9B6OGwExrCiRotfMabeM0
Lxt06QZYGjCgIEEEZhKtjEsrEzPnerRgxSxb3+BN4LRDgGnSPNuCZW1Zkrwh8aZSYVOZxhA5RXVh
VHfQZ2FbbfXVXYPEkL1wI6F4La1nsEoxtjWsWJBRKj3wujTh5n18VVOA26FQuaB7cGxR+ZesNEqt
uuaIXHgYHcDqU8VvHQwf50/tvmTkY+aZYXouBGfE822vuD5TsAwnRtqKahjo+S6/V5mXEDERHr4X
0QskNxloXzPT2d+2srKLqFIga0SuAfYJuXptl2baJrjNYk8vT+BQ8DstPTH78baVFY+4sLL8+08e
nipEZ+AgI7HmujtSfqvtM+nqvdJsjPJfPRCXz4X3Ox6IKD2h7LQs95Oh0agzwyyQ2BjJOxOQeiFu
aJXP9fin4Q9F+12omj9Zp2HEWAbUMou/JUb5sI+CMFAs2FSMuV3aB5geQNi0pLgltZBA+rQcv01f
gNDfyr7XvtsyAbDczOC0sqQzpqeF23oEL4ksmQ9lD2mDXjk65tPffzcMIi5qqcD+4O15uZwR2EE3
JyONNYuC2cUJ9OSxVYF/3tIwWHMQdAXweAGbAOaapRDY2SV3hDvR2HIPECE8IWYQFZLhY7JR+lw7
VeATRRUddGfogcsrSpuUldBLiBODfIc8L/M1NWXh7W27SthQolcBnoMrYvfghdLXAUkB1MLLmsWF
+FZMz8IB177WnXJz77JqD/hHMDeZjyfM1lDQR0frMsovOGz8z4YA5nKiL7+YLibVTQ0jixVn8i1I
Kc7uQbUxlP44KvOxcejBqQNBI9Np92rXhDx/49mWfsn1JgNAuOhEALQDIJfMFsVpktQKTVhcPZfx
FnHNVQkGm4vBd1Qn0Iv/cMvLJZbmUCuZk+ZxWmCW4eRBHDuJRyHuaM+OnrpjwN/RB4fVB5ccoH7z
6JFjVevPiDgbznR9CDHxiW4wXt34yOaHnuGnaMNNCnKdfiriKf9p1L+Ak2yGjYi2ZgKeBJgfUKYW
+qeXi6U6FAo8YNBj/taIR+3+r9Fp2E3w//zbgBQxCcmtCvzERZxYlq80Ue1rExLu+wyF+tunYnUp
YNbFRBwuUqjOXi5lypKuEENTxIMYT0NytKvyITeV020r15HEXbYK6TxwJwA3S9cmnzveClMrYjLZ
ZxP9DT3/AVWRp2L6ddvQSmoASzhjS2UCj2i54OLQWk2nRMenyduAgplUvHUliFbYuRJtoEEAyTaR
RCZbqLi1A3BhWHq9z6ntTkoGw3Ydk6Hx++obNc/1aB7yog5Yr4Q1/sYCKNwbuHjE9Aepq41yoRff
3gL5Gbz4DqjT0PwGNcHCZnz5RUFKBRD3bBdx0ws/zVI/Hb5Ww8lG6DGdhYR6w4NW7X3k/wAnA9Ir
LRzM2q6DogjOmzZ9M+sOPOZ5XXKUWkf7NBhaFsxame+zyuyPt1e6hE0prOL9gYCO9hJSDBlOnle9
MoJJB7SBpjjbOV4CTuiqIXXN11EZN4ytBXFwgXm4CJeSF8idLve1yS0OQfW5xEkpkKwAdvJoZjUN
RZ2EmTLUQdHRbm8VZhdiEk45VK6T30E5h5+0qiDHtJtY6I5lvjHss7b9aM7iXCFigIpJChUDBh/L
qakR0r3yzkysb4Wdn4w8OU118tCUjzwDfPH2vq/6OnhrAS1aGlzoSF9uhQVd8VFQu4wd7WF8I8Oh
NxDex+aAxm+THvqG+FX/ZDtnXWv9BSTDXvJzvcVIuHKhoY2H4aOFwQ+YKsnRqwa4nDQpK6jbY6Bt
Nhp3p0HcauM6WQtd0HWH/gaawLhTpKyh08xCx9upit0D2kEvuROqG19wLQR/tiAdIMOauD6rsECQ
glD9F5mfzQ0TH84pHRUUjjD3g0EPoMWtxYs+XYrt0OkDyjtlPKuej+6MqbwlO334aR5caJaUdWgm
R52o/lDuuH3O83dwpA1RAnrb4s9UvZUPoGeYx93QHQa8uCx9L1R0WW671co+YIs1HDCUuAC0kvah
UwRIezVM59rZdJi6RQYAnKOEb9VZr2aVESHRjcY8K9jZ3EX48nIz5sISWmn2JZ72ZuE7tQvedTUA
InwnrLP6o6YvNbrjtRWwJFQ2wQsrDnVhffn3nz6FV87zUBLUxVXwVbkP8/CgaGdG3/+DzVxeOx5q
omiQSVU7KAyyCQBHhIVEwUOH+R20CDKy9eKR5Sndj71c3uF4ISyDydLxUEvIuSsEoSCdj20N9bb0
sUftv/X8GXCrIbvn9SGbB7xgq8Bz45LugUEEDVoAMUmfuufsG6WP6bjvxkCrhQ+NhkPp3mkJPyvD
RqtuJV7gZYTqMOhukCHK3KK0G8A9pTtlnFeggbJczESKmm2BgtY+L7BgICTyFr0eGWRQe+M89rZZ
xs3wno7qgYKxuZp94v65/YGvi2LoiS80n5hyAheaPBetajlzWZdXceN88QB4pe0fN2HBBCCa92PI
n4fE3jifK9fthUUp6mdjl2cErY/YBZ9cU4YNdJNr9kdvirBX6Iax1UMKWieguwG8BhBScmCNQKJg
NocqnqYgq6DGXL9UzpPXtiHnXZBS+4WJE+9N1CzM54Zu1EbWHovIKBZSJNwvAM/LMSIH4g5lGORy
Ve2Xw+irlNwnbr9vHOVpqKfvZZX6pui/FmMLYfd23rh21pwVpwpVcNCZIcWRAjaZaNITwCTjUk2U
fds15evUKupGKWHFysJIC5A23ku4TKXT69kkz/KG1fHYtM5ucOfxVGRc20idVlwVVREkT3jZL0Ns
0l62it14Tm/WsTDf8vQB2sqHRNWOGtX2Xu0EzgAkRP+XoEnEJcDkgGoEwBRXnsw0x5vK5lBOauKC
dW5ga5UR9L25RTu6ciRgAN4BphwU6z4UkD7F8nwmZaoobRODIOWrmu9o2h+ddAio/XsTabByPV7Y
ku6N2szcpkJ1ILYmtB9nMyLtdLa8YcPzrz8WnB6iwwuCCIUCGdRolYVK26bksWruhRiNo6k35p6P
2TnL6ged8u9dp+p7xyVbo5vXmSwsg/R2SbWA65chODkOwgR5Mh5PxbnK8ETyHlAJUjIWGl6sJlsT
P9f7uZgDAmEZuEXtfTkbn74d73Ugzxybx4Udtn2kVA8AzWxEsZXNxC8GeA0FCXSz5LFrDtual5dd
rA1NBADco9t+ZzQCgeQeLb7vFd0Zm+nN9Zn2Fo9HvQ6ofCR7UuQY+KBDCiHrsGW1tZ+GTA8UAYDm
7etnZfcwhW8sw4eosqBUcbl7vc3LXMttEXPnp2I9l1blF9nbbRtru4fRGwiALPzLuLMvbXgDa6hT
WyLODC1UqYJElZFz3+bBGQopf1idAmy0JTm0Uq0GLt0zFzYXFBDw/0ur0BuyW8a6LrYK47HqPKAV
jZPXpz6aPw2x7mZKfcayN8FIaCc07LOHLG83AvNKHWP5FYsI6tLqxevm8lcUEInOElF1MZQRQnvc
4aL0Rb5rp39M40FTVL+q+qDBTMDtLZc125DPXdpdvsmnU6EwtxmGseli8WdwQ9f0mRLXIO2ZQ+uB
vEDphuxGdKcM3ysDZ+uZsnLrXliXFYqKdLZw6cK6StV33v8ahkOamv6otTtE8ak9gkwLHDihiUv3
9sKvI/nSR9LAhgiQ4SKoe7nuEeVNJ+s5LJe/LOukDydWo6Mp/Lltd7dNfVQgLx9jl7b0S1sgA2UM
LwB42MLJdKiTx858KQfQGEAEA8zQU6P49Y9/jOGxbFNUNO4K7yeakHzYjRtutrVq6QltTujrt2nf
xTrpT5YHNgjIyFvvhe7eTSbdMLbyVljWjVI4whL2U36EQoTBAclh0cW1neu/XGNQz6gXeRM0flX+
R8xi4AGdkm7eMZA7CN9NMlWDHB4vq73ZD2I3J1lRPzUdWlRpYZk/2jKrc5+OufOlKkq9BjEDG6zd
bOv02cy43oagqGfKQVPzujiQyhLqaWztzIhcpSSP1BjKLcZ4Wcv34wChFINaIJRUUJRRLz9uKzw2
6taEj+uru+owHrNH4+gck7O6g4YjZCD8QRzs6Ev1w06hJBw6G7Xp1fj1+QdInky5MXKrnLu4e6uz
vemnz/quYNE4/pzVY9YI3znxJmTaRsJ6/e7BxzV0wFIwm4BhAdmp6yFjgmDdgoo8qO0k8YVeFsfR
SfpXp0jSeOMULRt5dYo+GZR9l5UV90AzFGdjA6Wf5qgDh+PoJ+ZUYYeqYzG+FOYcQE78tuGV+xUt
Dgwd4K+osMrkTTinkN7S9C6mhW4ELGWDb/Vzur9tZeV+RYECgQi1PaTM8v2qWB3vVCcXcVNEHf0n
0X/rxkamt1LGwwPjkw3pjnGS1FFTaBnFtvWm9nGTn3u+G3ZVczeAsqCNAIRpv9m+iPT2njfvKQDY
txe5Gu8//wLptin1YU7FwASy9DNJxT1vjZDx34RhJnrXRa7RRXwQXzu2xdWw9hFR/4G7LjPz4Em6
PKU1aXVP4Y2IldlVv1QZ0hdMBiTfbq9v1QpKCqjEo0mEeumlFXDUpE2tcxFbVqWecp03JwuTxBvw
xJWnMqp6SGBBAAFEJtorl2YS3mdJzQwRY3Zvb767BzuoAki0vxhB91CaG/6vLwdLPnifzUl7R4y+
EzXVRTxQjNxadGRgjR3Fd3OwSTjXmbiruTI/YpQQI/uGVkaGnaAOpLkiAGEP3c1z2oWoaagPGN/O
0MEu3FM+lv1eJfOwbxXM4Zp60rw0zMsfKnUGvXpKt0aIrhMsAP0XvDq6B0AGXHHxT3j6mC11+7hQ
avLLaHISlAPXnqoh1e7mtk4wh23kYDaAVgMIeOq5O2tgk/1520Oujjl+BZ5ZH6PSYNqTX1vCcPp2
yvIB8HHjRMFLwkl66rottqQrR1zMwA1Ro4OoHv526SEKmQDU0sWAk27lb6nb2SN4XQbMOtxeztUl
8GEH5WXwPS/FKSkmG0rJ0mHiQ9ygCx3mRvGn7MEIaOYTVKpoFd62trp5ILX7H2vLqj/lqnrmWmWK
hCm2vTIJPDtXdnMOlneOQsnfhuOPhaHNtEwZY2RW2sCSNXxMmnaI0XLwGz0550UfOnTeuLzXv9O/
zUiXaAPQT2aANysmrvUVo+3JWe89shH3V7cNBAAgEtaXdF+KSlQVQ01Jj23L+KGEhKXd8PPgarvb
X2fVF/5tRgZpCc9kbo+x0rjTf3f9eYCQcJ99afRxw87GcmRhQ4fNtaVY+DQuJpUddDOyVvh2p2+E
vSWqXUQ91JFwhlCOBLoHw4dSkK09plOWjEOsZg35p3ISMJoSnvT+oNr9zgRGPEyoPoWQFtuqIqys
EHRZ6O6BigLwJflFn9dQMXCKfIyF0gZujoegzXcapqZvf7C1FYJAFZEC6hZgVlt+xqfjRDSKXdOq
EcWsXW3GeguF6nzUAk6wNOECJl5sTe6s+MhCnY9JTsA1kDRLm6rXLTgE9XkEasQo/IYLyH2q2W9K
KsxmjN10vL3CLXPSzeVyw+gzexjjYRj2njO3fgf+AL9OijG0EnfjXl45zBhwh8OgOoKZ3Sv4VKfz
0iDqGJd5cTTV/oDm1t/CR+GUn01IR9kU+gC+OH2M7fzVbIewVe6Z+Z4kW/I4qx7476V8XKafXKPk
Aqhs3Rhjlr9ClGSnsQY6JNNGYJI2DKUWHXMyyMhQUgKMX24AErwKmWM2elTWDturVgJWDNLN4W0n
WLeChglYoJd++eIkn9aisjYRDuN6hKboeNCp/ccuabFxEcp1lH+tBZWxxQLYaWTPHlk2iw7fJ6qg
N1X7vMvmp1Ll05PZ1u2OVBrbJ4W1S2uXw/9adqdU+eBnYzbvyAj2ZgKm93OtzrYPyeYxuL0Fcub/
379uUUlZRDqA77zcA5eOmB7QBz0iZMbEju7rxDsw2zsNWhkWeZRY4ImmImr5s+oeysbx0/mFFwdX
R93J2TgnyyH/FFk/fgywWgv3DSTMUey7/DGKomaFgs479CEC0b57Rebz6pBMk2+zDVNr394GZgAV
NUwCX1XVCOpLbaUrWtQqljgy+FqQs7He8OMPbS95RZiTB84QPobWhxRJ85LXRS9SuFiR68dq1s3j
kJD+aI3YXuqWajybXRZWbvpaJfjOFhnUw2CIk5mwr6CxEyfhIunkE8SbtK5p9hC4gwDE0BuBiT/Z
z3iCgfuSK6Hb5TpqvGC7bRMt37lupYSeMdvH3oLkQVk2WtgNyotlsOJEei3BtqpvrRjNPYC4ZHfb
raQL5ONDAuOlYTICsNQrktbGqVg/zKYeNeCeOQpXTSKzrtlPk7T/DEXvHqEh6oZjzo0//4FhvMQh
5giMw5VMH2GeUXWpp0ezYu95Uj+UpNzXLX901OlopNO5yrc469c8CfRxoFMF0BciBlKmq1DBR2Lm
RkRQxoWW13lsp63ukvw8/thQzJxhMAUwLvQQ5HQQxHEo9BuQNS4PU7tvDuSl/cebfZr4wy/7B9sS
BpRrR1cGpVWhs6MJPYHBzBj9tNhpPxTm5+/2F0Z94z19So1QJP4WIeS6WdRSNCjGY7lydm3WzNE4
9IejIXnqSZg/snv7rjf3qvC1B1B3vIgn3m1cAzKe619rBf4DUccB1a9M8duW5jiqmMKLWiGCdL7P
aFgNO0t9dTOUuDO/8nyjeslUxc+zP5uoudUQDC5N6JwDLg5EmVQnHKsEktxDokeK4oKCKjMxpw9q
1Dkw3bQ4FRWIwXvVnnezq7U/eao0+yZ1qnOVmgDPe82XUtFS39Y6gCxoye9aPn65faikO/9f+4N5
KJCcoJyHOHYZlqmnoCWjoFaq1e4cV0UrdrrRWYfKGLbqQGuBYxm9+pcpFLwuTQGpUgJOmxrRbOxs
SgDRPHk66od5dUJScKdvPRzliom0NtA/Xhoc2GRznWFtwqzPU9PfT4W6H5TmAWRJ+4xXQa1HmpHv
FXsKAOYMePl+e3NXV4wm1fIeh1yhrO6N4niP9is1IrMF4Lxr2rdaVUPdmb/XNsMTZk4PJWUbCf6a
z6Fdh41GhxeNeBnUYKvJqKSZq0bUOLPRPSRWGpiT/uDNv7rXFPoeRmiM96lTR0DPhDN+SOMMhwm9
r+3jt+JeOO+4hJGDQMpaZpVJUi8pyZxrkVMUe2p9TVolakDkQnd5/zABXqbX6lmtH1P7yAGqLZOn
1P2uJunG1bGSfCDrRI8W3wBkaVePHidtc8MctCipHvClEX6S3TQnwDH9Zh7dijnSA2TxO1hzMReF
9rYHws5Lv4NAXDPUia5Fbsp9Sxv3RTkd3Jq9Drblo+dkJHVIocKX68Ifrchx0rAs0ueRt0+07HbK
tFUYWrtilhoAxBWQDKNdIb3A+skmRaU4WsTV5mXWvxETA+N58cXrwZY/ge51RMHDS8dTZ7zq5Rb6
fG33l+oXwiDqRfCEy/0QzLaFNyIf6xVlX0xnrWW7csh9zKtrW7joJY2UkjLUiv7HFgqyl7YMXhEX
PDRapLXn6aUr/cH0vVf7zu7OdLOJvJIeLBRFmBLDXxYc/6WxDJ/ezWumR6YBOZR+CjyQy5Jfzxn/
WqHLN9jpvd1NwQQgGseAQvI8QSHldohZ+wkgKVzGC1VAU2R4rGeLjJnCwwFDvS9UShslMiff6lPI
1eAPl0a3C2VFFMeQpkixWzdHiuEWikdbnxy0FBhs66vB28Dm1c4xyLkCt0OfhH3HTmpT+skYNWLe
13X9h0zawUMEygcK5odfFQTBxrk4aTUBglg9Qcx34/hdB90liXLASglYBJ4BUtTPzRqqkazVo46L
Aa+uXZN+o92uNU5qEtLU+X37A6yYQy4KIifUdTFFJc/zG3amaHzEI6tOey8YJvAZcevIrSqgPWRK
Oz7hAh+2GpAryRSiKUiNUea18NXlzFTzSIlQp+lgQ/B2pf2jSABN90LPyu4FYPLOSzb/zJtfZrrT
lqIL67YQkP/HL1j0HzEbA6VbaZ9BiOIpgzLp0UiHDAMP1SmrkzuhQgTZ/VFof4iSfUkH6+Qo7W/U
zHDPl0E/9ofb23993pd9cPEgAYgO1CxSbBlJXqYLY01kfyssZ0dMKEAXewE4jPCsY8OeAWW4bXEl
mF6alEJMyau06As8gCxFiJAyo9k782zEepcNO3eC6piZmeWv1sQQJM+NPOgK6vqKqLe00hdDl7Hu
8odI90yVuTZFUNcjT8mU/ZiT5mny5nxv8l59vr3olQAAW2DFAFIRxx9f/DLU2UrW9hXQ3BEn5j4z
gai2TfoCGcGytwKlfaSgJzf8ahx3dVKBhP0hV/z5pbMDO3ksxr07/gTKYtIA8kTZlvmQb9n6LNe3
7uUvlHYjTQlDN1XXo7RKfpmE+lASAlPjbhr9JBnPdf4Fc217qr4m7qko7pD+pdoDxTtLbNXE5a4T
ouXlT5Gu25mDgnHGZkYCuMcvEKjV1KA3TkN/zJugqEOebVQIZfa+f1kEoB5Db0hxwJh3+XnAv+SB
dNbVI9VoB38YHu3Bn4c7Xrt+Zmkn3f3VZPVRA1IBPdCy23Pt6wSSlo5AA7LZT2kkWOCmG7/qQ5VT
dlD8HBR/lyoMqDQuf1Wj102l1Hg+Q94p/6pPtN2VaT+G6jTf88RQHmcrowsJrxNnfYtpf69Ud2mn
PWuJA1Y10/7HEd0QeontBk1F8pB6bn8kXvuO/yjy8Gx+ggTFm9Y57Nw5eflcMb14EGh2hyMwbYE5
F9OpF632HwSdRaxqSSWBy5YLpcuVb/e98lECGXof9cHpudI8aFaZlRJUrv1keClIKStV83ywTbh/
f8Uhr1wm7xep0qtWsOkWnW6AKyqyezNsOPqvtu/WFEq4vjLZPqQxtroGMpppcTDAeQCTxrdEP/0j
Pnyqp9qO4iQgWzaiwhbQ+e1V/mXs3SoUNCc/QUU33RlmP2U+bVl5RB8cfFyzcZcyjQOxQSfAuVPv
fag7DaDuJv/tVVCaLPOG3ClNssVXsRIJcPWjarNo5GFqTLqZ2JjmWaP1RgSuxUNj6r1PGqGHAvoM
gU6Trc78dQqG1jK8G3rQoAxAln3p5eXYa5noejNSujfdpH61RX60cschYICeEShuzN55UjgB/Qo3
03wwowT0EVnVhA3aNIb9DPHBhbvkmDO/fb0d75c/Ujq5oO4F67qDaQ9M+kprqoqqd+ouM6MZLfxj
YajZfS442A2JqwWqyLJdLex6f9voWtzEVY5WB1IpQIxkWhgbQawzc2pFfK7eQG54agzyNaHecRbi
semjNIWo90zPZtJthKqVLA7vVMBo8UZEwUMuE41e6TVW75qRx3Xv1IEwfAf5dzBqQ6p3Txmw7T6m
H37zMuUbsWSJgdJOL9fqooeCvBRP5UvvSRxbuOBXtKK893xWFfDVFz5tXN8rLrqM8IBxCgkxptOl
LAlIJhSi0MeIGAcnWgpeGt9Tmq3RrrVNBLoSLZdFcwM0O5dLGQsFgO7JsiK166PBNAKHvI/JiaRk
V08JSrWbUkrL5sibhzcl6mp4WwJBLK2rh3q26GrXisY0TOOlyYK4o/rQnO8mNDID/v1PsVU+XTka
yIAwhukaGDJCoLlcJW6FVtRVYUce/VYWe5UdKPgsprQISjZu9BjWbKF0CRJtTG54hix7rY9NKtBE
siNH6AdqoyXXaBiwUg5GWfgeefv78/eR30EjCsVoaElcLk1obaN0puZEnXIP2mar25X0UFVQatXZ
cy/cO88Mi2pL+/HabcCjih3FBMwyTfVRwv10tfDGpcSaEicqkmGXllof9BbeC54NEcNxCG2jyAKP
j1sym9dn4oPPG6cCroMhLunggcJjrvBedSOds2lfa9mRs2xLkHalQ3hpRaq1TwrYUiqzdCPRkDcj
Zf6sgaFEycLErfZGm4SQVH0aXg2A3D0StYni9+RXn9FdvUXkeu1L+CWI6cgcVA3TEMtn+LTNjtJk
iipSN6obdVfQe5S860n4ukfQhtyoSlzfwJe2pGZf4rVNb+OuiEqSPUE9C89we2fkj3U+bwWdlUtj
sYXyKhIijHra0rrycTAbi3M30pYtVXr6TqFaCPa+moUi5SwAglQ/p4UNfAMAH/d2w4bX2wdnzZU+
CA9gH51WuToysmpK+qF1I4WAL1DtusE3atM83LayulJgKABog7sCcCj5UjukpjqXwo3S7MtY1z4p
LD83HgtQrY5qcciSBpHPDTP687bhta+Jog+Kaag3QMpr8axPnqM7/SjqFDtcNUVzmodxfLZS9d4h
o3pv2IN6+ntzoG5xcRuCawwXyqU5pkB+sWez+3EjKsrjwL9TgseLtlVEWftsnw1JEcAbjWpqmsmN
enA34MmM0Sv/9lK2LEhfDCKJkxgKWFDNSPdeJrLhEmuhc1EjQ/0RN9EVRfoILL2pdKobgWHGT371
z+LRmA+gd7K2qmrXOegyFw++I4xS4WqXeyllwaxiFIobedU/SekjkxZpmE+7oBz9wfq7GV48NpCE
YRwT+aepotEshQ/qcmxabrtRwTCcblYJDyBwam0EqevMC2JJaN6DWALdXYw4XfpZ39li5Lx1olL5
Vo1qMLlVkE8bS9kyIjlzzaBUqdLOiTKd+G2v+rV2//82IjuyIUo3AUVfVOZpoNcPGFELQTx725dX
VoJUCy/AhVgd85ZSdudpeLrrE1GjiaZHUClGtGFBY/LwtpkVl8YrCqEGBVwVHKnLkfoUbLg+DBbF
PH5kUxp6afVYp3fMBFmS+TrnoHxuxw005kp0M5Czgl0Cd+JSyb00OJVzMSNiq1HtHGzrqxNUBve9
rQrN2u5BBwXTjcgagcdffsWnZZVqOoqpmNUIuXN/dGkeMqV09mTc6vWsGQLsxV0eM6DMuLrmU0VV
Ox37B7T7d243QUm8p54PG5Fn1QxaqkC/IPBe1V3R8LRBIw0zBsZUiXNPsi/C+vb3roB756OeBV+Q
s3tSM7U2vVaNiqbzJ74v+37X17/78hXqcFvd6eUSu3xKQHR9keYFKcWibLYs+PMHwqPIRR9UjdKH
LrnvmipsbBvFurPYeGqu3AmYnkF3cAk7qKdIngCxw1nNnE6NFPuHmfwBT/TtXdv686XbutV0ZpIB
f/48PbjV+3/25yPPWgpCSNs/spRPG2WMWpbbTQ95UrdpETTBOsE8fry9iDX3Qn0L0njgKkd/Q4rN
jVUQXmeaGrHqd240ATjGoMy2kdesfvJPRqTYnFiaAjiPjpX0FNTB/SP8OLXIu6F+x3zARiqwFmY+
r0iK0XqbpqzvVDXq+vZg6O/lKHxms9DaknddC6AI0dBEWubwQSJ86cjGBKxoj08Xgau+8pP2ZZxj
zM8a9r7Yql2suhqiDG4FFHdB4XBpKulSPFxbD7F6YWWawSS/BWZY2zULiGhomSyTujLs27QGbcYT
X40wUfiud2asQkzByPw8ZfvbHrdqCREadw/ASYgBl2shijU7BI3PyDb2helbDZ6j4DfamkBd+zpL
dEY7Hhz8aExdmnFZP5ACmU9kCc8XD522U1Aj1noHukIEzeqNXHrtHKEbDuwn3tag7pWiWk0ZqQyU
ECIngRYeOtX4b3bVltzFCtLmA9CL2wapIfAF0qVdZIARWQ5dOvzNfZmOEWXW5Gelu++ss+0Jv6Op
r2FEqqvSu1HNw2RL+nxtX8FFC3IakIMjZ5QCRqKnHuUa06Kp63xTvFTuk8dgajpwO6zy59vOsmVN
cpbZrm2MDhVAmBbE52a9a1N1gHip76b7WZl2TWdUG9nqWrBCSea/SLuuHclxZPtFAuTNK2XSqbJc
V7sXoV3JW8p//T2sxe5kMoUkeu5gptGDAipEMhgMc+IERimwzAygbNeKI1d50SkYUHRqop0Oajl7
Gneq8yfrCnfU559/vz6g2RFQQx+AIeIuttxm+YjGDvkEDhTAlZ3TgByMHS9e1hJgMImRFgLzuLk8
jHkESSFaHxBnXi/PzGJNmWsoqgpgsApGiLHChI9yj6wznEwRamLrWgCyCwuJhxjeLHd+tpmtKBVS
5dRgHoR5VKMHIxOQcW2UieFOXMjgbnq5prVj5KhTYWwBAd4L1093e/vTpCjeomMYUrVHPWxMf/Ui
zoutvWS+H/wZA22l/AuNF3VQKbrcWBpvBXlAHf+aTMnFsBK4mwKzubWTYKLATFO47CwwvD43JRm1
YYkhywSBepQbn6u2cXtaCrR/W4yB5CDIkhn14bUYPEHgQ1EGFP3qZ21At15OpkLEKbr1BEAZUKkE
qhkJQbavF54N8pCthDqMcpri1sX4x1haSGc/rbMgJtx4NnWcC6amIhmvIdK9llOZDZV0FgvMRb6S
GeW6vVpT0aCEjdUwM8GSRcgY6XzWZtWVZa6rWT7ZQzn7saZTX1sVMsazF9uNJLCIGweE2AbJRZBh
saGWnLbXU21oyQRfSs9eM+thpS/CKVHbIhhVBowgygzcpY0QMA3RgBcahCQOxl6bD9VCRwz9oYLz
EQni1jLbNG9aLPZkNu/g622S58UQOOmbIlCJYSyprKGXezDRD6WoKVvLslbEXo54v0glmtm0qWdg
t2IsqbggvJ6VUiqlyZQoJ02JMOhxcfQDqqZf7j8Vm2qGMB0VA5gB0ExdK/OE/hYjVxrlVOhT7zWR
kbuSbkT7fk3o79QBtPa+vC27yrxNUFaDROi2/2ClzmTUQ6Wc5LUdDphzt3q60WYuUj0yckVS4ltp
aWB2awtFHzO0VShqA+6ySYSA2lo5yzfLyIxhZAyv8r2TwueRMrgcdUZi9YE60eex8kxpeBEsmTkv
XGyK0MEGrANBlw2G8+s9VtF8uID+UzmtQYeu5WOv7ZOC7PJPcBl7gWZuPB7gomeIMpbtg02/loXu
NWe0JsgC8osYzT5a4GBguq/VNIGuv91f2YYfxRAFQC+Cah+Nl9zCGrQRzzLFWdblqaxOkg1Irvl9
HRrP1j4PtsBGbUtDcQvWXQU2kP38wr4rKFm3SYeldXiBSx/kj9TVf7edp4hI9LZUA4/U/yRxFr7v
Mxj/EpJGDCu2fjbl98mYXLMSnNWWFbkQwzu9xeSk4KSF00TtL+BqcuXkB8Z83z8i9qm87l3K4Kxu
PIN7FiMVoQ/E3tXNbrD8c7+6w++pEKxmS/PgcoKMD2SduFTc8ayO3Y55PcOV0BrVs+la+bqVdge4
qINblU38iBFbolfyZnnASMLbBHYWWBqUkTl1p+AEtTJgIE7quhI1ig9TPH7th2B2nMOoNyRdf095
8vn+nt6cG9JMzCzDxwBkDiD9a0WUu1Qfu1GVTlJZP0rtIZPLF8egIg/0xmwwMcDCMuQICzj5kAF0
OJKjR9KpKFtPcT6ZvzFXp0WfFFrv4mBI28NcCZKpGyvDU4BCLhqW0FbDx+tVvqKpQZeTMAcEiY3J
G1fiTAKVFAnhnpwFxn9sczUJU/mQpD5mCGj2178+oat1cFsXYeCvVhoQkZgU8+PeJ9xg0eCFm+eZ
BcoXe8WpntQ6COqmJQnNYxV0f/1m4LcDVILbhJQz69a71rExLfDrLZzEVJ2R0yfGF8f6VsxBPB/7
+j3GBHB7/Hu1Znl7NtMJhWYkoK5FtqbeYDTdmmBeMdDPTgfGYcudR4GZuLGtbGHIK7G+Eny4zNnW
KU5QCurNJISP7UpyDswHJUp5XMb3+zpwY4+uBfFhlFzZpkQxEC4E8QqC3y9lGkbmDo2HrixCeN1q
NDJBjAQIiSes6ebRjSQNTJZGGaa4Ni0qeEVM0r9+LfCLL4VwxzNSHQmSFUKkBDxVDiRINCjLv76c
kIJuWObW2rfMuNFiZOOY6WW42j9A4OZWxbFKBCdzi6pgS7kQwi2lH5Mc6UKtDK0YgKly8sfS8rom
/7rY44OTgcZ6ijqiDrqfLEAhah1aDJs2BE7RnbsGzUii9MXWAZos/tUZOQ/a/a5VP0n6eh6rNA2d
JGwMC2WqXStqaRfI4KcS6euiZ4mSpOHsfO9kx2V3uB1EeWqRFO691/PEqWmHlXTmm0Ebgglcg9qR
+1dLJISz4FNFlyZlQjBjKcWwGWXpPSONBXHcBwvble/CRsAAKgGMDy4XcoPXp0LVNK0xl7wM6ViQ
3E72SxSTXAetsWsP+YM8NH4NMgowA4RK/QV0rlrRBSMtgdfO3bz4A+XZy1Q/qGlD1m7y7m/CrSFD
fI6yM74Q+XONP09HTqYGOK46bHQK6LAl5cGgmKWbYrynv2hDursv7/a9uZbHnSymssRKbiV1iLmo
nr5S0H38PyVwx5oXQ7L2U16Hcx67pvknFcULt97a9RK4Z3mUoyUxDCwB9cxx6EiXQY70RzGfu9r0
kBb1zVnwkIp2jXulQRKKkLIp6lCrDU8xHkZLFuzaxmW40gP284uwxJnqrh6irA4HZTevzmk1jkYu
orreFGIhfATjL3JPFnc0i5EmcTE3NRgfEYmgcPt1bGBDoqr78/daxt5/hOi4cKiqX68mT+UaDa5t
HZYJaD7RM5/qZ3SHicBQG5cH5SA4N8gEYegY37esUOC4JbQOhyXmjVmu/XWi6LUUkclvSYGTAZoD
Nr3P5kN82hfOkMKrCXPJLxv5GdTM72BDA2ZdBEbZUDOcDNrmwP6DGgbfKFtNaEQezaoOnbWqT5GZ
qIGT0s/3z2ZDCVi5U0EOAc4RgC/XZ4MhK3ajl3odZnJMDzNmrv+U5ikjPdJ3IhO/tXWXsjiFm+xc
RWoYstL1TW67g2F8m/Em65WIkvIWFoegERlbloaBV3jDxdmPCzIno4kbaklBAY/AXfNh13Sdq2mF
N8oYmdrGj0ViHmj/dH9DN+zRlWhuQ5FUKhkzBG4VquIEuq96BVzRpPb74reTdcSSinBIF1G1a3Nz
wcuMRnU4ixj/cH2QSh5RJe/qOqRktp8LmSTJ3hoP9xe3qS3/COGjVBBEgEtkxE2WwREcNW9DhiHC
lTWKKltbqo9UCdL6aA1Gfp/bROBEMctkWKCVfaIftbqevaVoZ3J/NbfePEuhgTyEtYZgDCz7+YWV
Ve3OyPUobuA9oS4olafZGs7IhP1K0dZKHF0VRN+bu4dmEOgjZsKBIehanlYPegXK/zq007ry82Wt
fano7KCWExFp2dYGgt+QFWEYrxdvC2k+GGan5U3otNGOqhRtr5ExACNzfwe3VgRYEYwHIKjokeCV
blBKfEHdhNR+WkxM/EQkRMvRvy9lYzFIHjDoF3BSsO/cOfVpYWPIT9+EurwDjzMk/Au/C4kRuIRg
hAelC/8UJn0mFUk3tmGeNk92XZzqZP2jq8kfo9L++mkH3QWaaBAZgPQE1dtrJRiKMq8UJy3DLPsh
1V8QFejW8/39uj2VaxGcj8vmug1jnZUhin3zmBI0WSjV230Zt2YOMtDvgEQtgKZQgetlrAnGVHQm
ZBRje4hMEKS/tdODHb9oxU4GP40s0DS2Ldd++7U8btvAKoyymQp5DvIV8sPi5tXbZB9k0cjGrb2D
N4SpeMipIxXDfn5pE3L8gwx+GTaYZFPF5qlIH3SQM9zfvVspcIdAfId8GJhgIOhaip3VsSlVcxnO
s+7Py8uoV54wmXR7RBBiayhma/CK4EVcC2lbGM/WRHA/tatbzxbRJ/QajO9pMrtotqx3tC4E67p9
hK5Fcna7X9TeGkZE+pkhucr02QJKDwoxidL2m/sHplGkSpHuARzhemkAFqXmLKuQM+l+iQ4pB0wD
QgztxmqAPGCMph80FTxt+dLgEcpNqwzVpnCtSEFUViJpIL8Kj+rWwsFKX0ji7OiylnLTG5DkDF/S
+cGZRLP6bgUAkYVpAnAOUI8DFPN6w1RbUpBQWqJTW+6rnAZLKoLn3W4Wa0di4E/4XgB/co8beO01
paG1c5KGzs+lz3G5orm7OjJ29vuX55bNhmGxAF4CdwsakhD+XS9mWZUGhI5tBBjF76r3HPkzCh7g
7I+IuhBpVfejdESzs2QvPxtkEpo+jLuD1qe+IWqgudVD5LNA7wzYFoOm8516TeYMqzauoDtb7Cls
rLHw1wllgs6Ry71g1WwDry0giOUYTxYKxIBaOpzNSLoM2Ne8j1AL6XeN/adPMl/r6/0sqce5LJ7M
SkYmn5Kx+AnS4rdazQSdZxuLxaazGoUDkOoNs+EEqjWKKEc6NdroqVqYxm9VLMo13dp5BIhoEId7
hDcfVcDrs51r8AdPPTKsrR4FjjkTWMd4cYIl+T5oP+5v6caCoKgohDD8gImQ8VqWbXSt1oxxGoKz
8Wdhfa+U57wyPt8XsnHzYEDwVOKNRCsnT3LY0rLPWyOPw3RuB28F2Rk4T3QRTmVj28Dni/cYVUyo
Bm/r1WJo1wXJaaDtHsDKctboOdOflXLE0NWf9xfEvIdrPUTUiwo3Rqop6HrUOO9CLcH1n0QSEnX2
6JUJPSA5HWk0wIRgt2jeW1OQ3L89JchDUz07JdwwfiDKkMBlXhMnxYzLZa8na2g00skBkcb9ZfE7
yLLTSE+ga5uRc+Gv18qQ6vNqpfmAJGdajqeWSi1KSGUVyLUE3xm8oW6G3fjLK4XWOyRe0GEA3A/+
5Ee2lllc6IhCs5BWR0l5YyWl/v3+unj9gwj0wrLppYyh8aawSKPUqtQ8zcPEQntOPcevsVGK2rRv
N89AsAGuISi6igImO8MLrymd7AxjB/s8jABhs4GtiCzVX8bpVw3GwgwjUu+viVcJtiYAikAfBrCU
hWVx4jB1VDbA4xZaFClaMMln6G35dl8G7z19yMDQQAc5JTY9kNMHa7DTrHPmPMTkcHdpAMmpf5jz
E7gMyDx8Kjsydt//XiI6e/GWwO1E8MZlMtdSTcvGzguw6Cu/uiFdnzA6d3q0Ydi9lnbZIYnMZTe3
E93lLRUxcvHXmq0XrwoYnZC+AGMIt155BkltJ2dFqDvgr8h6e98MxtfenrxhmnfaehQ6PVs7DIyg
yfYYjb4W96DNXa+nGJhShPaKgS3o+NXcaOoDXW4tUkh55hqFVvtlJ0eYMDVSwX2/8SKwYMThwCbD
jCGXx6NnpUEa7NkoqnAdbDiradvtDKUYXR3jYjyLTs1O7pvWz9Vm2CsNaL5JPGfOoZrnQSOVWS0+
plGPL3UfFae07OqXAgPUBMmkjcuL/nwMRYOLyzBhnK0dYwODbzSlCDHpJvcLSe++F4bUCfISN7xN
H1vBBkqCwARYSr4TCTRila20NqYWv9XNe/YIvGO9Mz+BiDF6yFW3wcyAP5q0v6/uGzaDweoBeoQ7
gyvGXWJHw+i8VcHxN8p7N/5Jzqp0LF+zt/tSNtT6SgrnluqDVZeo9xRhXp1iOEc5Jqpbn8CH1RoF
kUU0Pyb3Nv5nI/9ZE3eFDa234ibTirAvjdmd1C4Gd40h+1GhrX5M+9i7v7oNQwisCOg/cHVB+sI7
F2Oc54z/pwiXGmyNeO+PpS54freOCcsC0xPjTcFvu7a1RpEPFDeoCOuhwfBUOXMeEBQlx0oprKda
LVbSdCJPc+vQAFKBMYRbzbjvr2Uig5T2eQl9HKKnxcdEWaKsv5L2Pftzf/s2LBD49ZH3QcSiI3/F
yVnspJWtDmE4HSU0lWLi2AuG+dGHJqpaf5kk44B0a3JeauknULOi0timdMYEy2JmMIxwyiLl6E4H
LU4ZtnMeJMUEPvr2m9UCn935o9S9rjT5XuUCjdnSUDjXyD86SJWhBeR6ayd9aoFjNZF5iHLCap9z
8hx1r7Z/f2e3FBMvNGoxcOZBs8l+fuEQVKnRWxMm2IVFf6Qgo9Hih0ZU8t/STLROfhRy0XHI87xN
mjFMi8xkpMTaA7yAkQVWRybReMqPVpVLj5fdaoyNBhSMxSVAT18vBsN89MkpmypcmqcUQwCrWHZB
wZ3RZ00mcgW+vTooB2AKvndRT6TmsXa8SHL8zozJhHmWSaQBZN1baIxOH+n0VUn2mPF6bFZRZLy1
65cfynbsYteHBp8/ZrQKNZDoomCN2ejBmpeCs71VIQQz4H1i4y2R/+Ob8eWhXaYlB05MHd/yFw0x
96oUe1CTi56l2+UgOc9ILIFxBdsJbwb6dgCasZGrcC5rooCzSVJ+tkNG5LV2GSeIMQFP1CdvSv5q
yxLi/Bzo1JWMgxEk0u/7Cr3hLmBuCgCueCSRIb4JFqsJzWCLGQGP0wVD5Ufnwtn16++0PMJBCJJ+
2perCs5sjJibfzdG+txqnbuY71Ma3P+SGwgDru3Vl3BWazXbRlIxPCk0LU9ffCCeHgd/DMagOCRP
9nE8aC/1SPKR0CJo6vOaE/Rf3P+GmwIb/w3cs9powIOAmxopZu/r5Cdu7pPha38WXb0PkMz11bte
K2cj066XpLJ3YCP9wVeCMewPuq98coL6iLfumD+nx/U0nvq95T+BPTaQdmAN3uFu7eLH93352hG0
Re3HXe1VPtiGA0tgTm9fKnwf4h3cBRa/mZyda+cua0GEWoVtnndBrq24/7bVuUoxDDvZyDSfJmbk
V1UvOoKNWwjJLEeiImaw+JBLW4vMVLOsCvNVIn2zawe3KwjtD/dPeksM2JsAqmd9X0h4XpuUUoJb
IM9tFcpGUSDywdQIvX7oMDQrFaVjtvbSRPSBsVgIWDFM8FqUA1tuOw2s19yBrM8AWHQYQy06gUkN
eJz2m5GLDAz7eF67mPfEuHLRq8B3Q6x2sQBClVRhgflschtI0x8LC8u+R2hijxQ0lBdgiY1DQ9lP
gpbvm54FdoMuZPMZGzRDRj1QsVXYrb+cZEcVJLDjb0XbY5oQaevnYf5Vj0E8CCIKoVzOekSY05Zn
NeQ6thlYk+OV9KlODsrRgR5hWPY6gP9x+V5jNsh9Tdqy5hiIg5Ikq+QhTXx9vJlar9W4dLgqUpe5
SV5lKMQjZ6TQWlRj29IklGcZDQpcK0xzvxaV6MuEhkm9ClMDNL9Okki7ASw5xIqmNaidPvMz0xpA
R1i1guvy4TLyKnUh2uFyilPZrgVw7FUYm4ar5fqbY37vp0BxsmDU+4PSY6yi7q/g2Xx1Fg/x5TQf
U/XL3BUPkdntlv4Jifq9+mS2iDLvH8BNSy5Tuctv447e0lPNAu8Ijt45qpZHlX2coE2FcXkF8fLk
+DNiFjxfjuC1+Cia3W4K62wDDQUGunCCJ7NvnbbCppQvSKQcHsGBHn02a/dPRxQXmRXSu4WvkoZ8
+YZpJ27uoc3Ebdw0iAP299yDP+VHAjeGKcHNRyF3hGw6A0UbnGXru950pHyCAa12Q1q79fK4lkFd
VLuEtJlDulVEE3d7A9ApyA4BSFWk/PhqOWa5zOoA9rYwK1aDWF18ihw5JlLS7u+f9K3RvhSElP21
/medRlU97wHrG+1TlFtfYtB5dbrtdrJgE/WbTWSSGEyZEdyiAe5aEkYUTciiAKjhDMlPZJcGdyzK
RPDIbijutRROf+hgDklvjkB2WQ6cwN5Vmz9O27qI6NylXkliYCzagOEGko+xCpQ0hi7IzW0eHbLe
jNsdnV0fX3jhWRv6tEoz21HLeUOitlMeZPXt/qHdGi0sEr3HsFcaMgj8S5u2Nq0iearD6dnqj63b
GGRN3OhrngjswG3cdC2InenFWmy1rTILePywd9AW70nNbjQD45PcCa79ppyP+84y3FjRtZwl1/Q2
G2TsWW/gNn1RsleHDm7aHW0Q4d7fvE2Nv5DFzu9iTUnUt3YTQ1YPdiDNX5TEjVtfmAy5tRnYugsx
7DMuxGRDJ+mRPQPcZbmxSdA6DfxT7E9e3PuzGtxfk2j/uGjOju2uLBelDs303U4yJCZfCuT/JFNI
dCNaFvc0L0NeVk2hAtY11Ojmqh4ya+6Iqs5EBdp5rIJoUR4XLRZ0BokWyD7rYjfphHlZhYkFdqv+
UET6HoPYPWPaI0dBLE2A/N5eI4yuZbEcO09fS5U5Bn7agLD5PUp/G2pPjJJAGZUyda2nWZkEKrm9
un8EcsdXrYB9LC02VTF+ZhGhduvSQ6Q/mi/31WTbOoJe9b8r407PHOFaJSCuC7M0HD4bkv1p6f0p
+750426d9g78dicfDojT0SIl0NGPNpTrV5TdiH+Ec2cIft5CQQzehICuVyRtaE4kI0cmvwPsksTm
8tVSFhQrgMG0/Cx3QGaptemXyDQzzyyz6mj3Eig+JTB5C7aFPT03X2aCeRFRErIIOndXy9gZpWgC
2q48p6fWlSwiveVPw6takvXp38hiPdtspBQACZypM7SSOumC5yGxd6n+VauJFs2u+Uont5e/qTZ8
nGb3r2Q6SOMhO8XaI69vj1PgFaEGbFEfLLLhR87XsX1VMQNae5Gmt3j9M7eCF4qtgt9RsLwBXI3U
IdrHuGe4URQajSWM7NpUT4njPPTK4t9f1dYtRf0L2A6Wc77hjpjkAgSGlQ1dtvY9zMBUnpJhcif5
qYwKkvTfW11Qgr1pHAI7L8QhdAcF3kdAxu2jnWqxYrf2WWr3Zp/updY3o5dieUFPZOrswDRVZe+R
huHCpPijD+4iIru9Kb/wX8BZilaZ50JbOvucFIi7AkqHw5iiS9gILIOM0/NqnIf1T4M0alkf5lQQ
BX8QZVweK8QzVAcw4AiB7RvImz0UowTaW/usAvWqdWowlOurXicALL9m2iOYUFSUMbJfffluaJ+y
6bD8WlFKMQqPZt/kdHFn1FQ0SjrVIChOIlP3u/9Wvs6WQDduUnAfH4qbbAA/jaoYX6IfdCnGXHVq
n6HraKiKS0yX6UrPrroHYynBtJ8zkr6ydxOQ7VduE+2X1eswLUAR7Rl/Ez6+BDkREGyiVxiF9Wud
GWM8Gs2k2OcJLcJWdSzqL/fvwU2Y/h8J+M243sB18OwmSazVjUkN+9zbeJE9Zy/1z2g1wYDQvH1u
TDQs0VPaCZISzEu60QRQKPxXKKeI05AC4FPp9tmpPhnOz8mMSK+JXgy2NzdCwK3JMvcIGXgKP2jJ
2GBapX2OMVAZbwDGbaABoQ0wN+it6tG4MWIOKpqtNZVY1pztbdp1D3KG1n9MHDCBv3Pav3RUP/Ya
+g/WTyTS0EV4fZoUDnGp9DhN4GWVdhc9SaBed1ytFLzUvIfP5ACLgQGh6IJAXYvbXtq3md7m2N68
pEROGk/NTwPdVxgjCXryZPp0X4e2TvNSHLcseI5LRDvNPtvpQ6/+aNIHQzhZTrQk7vlHAN0MaEK0
z9ng9sjS202gYCaA2vpWCGfu/oLYi81rDlghUK1HuRhsCexWXviLtoqhzWgfcc7lKJFc+aQNJmmk
r4MqUogbl+rjpC4ksa29kKRPjVHnVeWcqdp8KYyXFAPRKjQs0QgpM3rChEir/UEHslpeLwn8xk0z
hyCD4VpQ9wdbz7VwpQZ/HjrxnbO609ddnj8V1ksVDa6mPuYghmuQqxxeeufYaJ+k2MuyNy3PybD/
+71mBk7B5DpkLPjuVX3RtZQa1DmPU+72Q+yyzi27i11qCxxzpvX8qaL4+QGyRWmFz4pUtZpiRrLk
nCO18ow4XEpww2UHJX22p8/3F7V1I/4RhSzz9c5WWQ/isjGOzqV8BDCK6LprUVt0frd3AnaNTRRk
nIHoeuOueR2l2SJlUJ60eG0NrypcY/iq0I7U6UM8HQqbKOkBUC9LakjUgmVyj65LUOj30t4SRFi3
Nwa5JqD0WDodDwnvlxaTVfRog3LORSN/q5X2K8Z6DqAfmYJCoyKI/k1RCC8yTCjr0VDAno/G8uvt
lVsl7fVJwUkqmHKGfF63W629gWDfToGhKgKZgBfvb48UMtG1ARARGKhVnrJ/ytEVMPdZdO77lo13
GtTEnUQuIh9KfCzsQgj33NNeXeQU083OtHjPshcnqCqy7FbzgNy9pMletYooezd0iI2rA9IWDTwA
SXFbCXTYIkcmbHeivWRq9K1OzXMX6ztMAgBiiUqCF/D2YjAQDuYMgzAfPVf8mzzqTQK0Z+ac5eLY
L+uxPYDvT+BcbKrHpRDOqFLNWu1OS5yzbqCWp4V1safI56m9uquy5xkjGaPfi9QI7vyGJ4W1Mai4
A6IkoD24w6vwHtN8xR0A6wVA0cfIAbITXTHdYUCjd2cFUzLuujj1JlvwAG+EFteiuQfLKesekzk6
59yBEXnO355nlSj72UsGEmW7yrN/O31B7DGw0AlmiKSzd+LasDLp6I8AFyvWzdshpPvh2idsvxXU
PqrpTzYE9EFT99WK12x10UmlxfEbXXWBNmnqhmSdtQKgq87AS81+fvF8mkbTd2mFx6NPycunxFVI
7f6yXNOzPXAOAs4z7iU/Jt9Xgv91U3fXvXjLyfEmUrnL3s3t4L6R2LpNl9/DqUDWltoYs+8x3ww0
jOA1U01/RJOFon7TRTXrjw5gft/RswhMFlAjML6cnscpHWrT7nGZ7MmPUgREqbFr5a9T5ARdl7h2
F0Rg3UHQ6XZAx84LmbUHa0advjTAnpx68vBb7gIL4/LG+FdNd9bfwgqZPQOSAYkDFUVPxFLX54NB
S3lsJqtzrkzzKZESjPnt4pf7e377rEMG4CHITSAjcsMGXitFT6cFj4GDXlQMkcFCXyhwCS1iW1Wg
cDejyD4WhIZK1AsZr91NF7Mp13YcG7hoVHNz5YCIMJ56YmPEMlUrFJIbgtFybC6PNBNJnV3bBHHV
+pzMuU9tdEbZn+JlETgCG48vMJXg/0BXIXqw+ASUXmAuopVGeA61wDRO0Ri5inpIaS9YvUgO91aA
ioOurQwHShr0B5pWeydRMQ8LTpQgUyASxK7ZxbVOu8RQsg6Cltk3HNKXuyRxS8EzwWzize252DUu
okiVumwcirfWHPMfdoL583NP3+7r5uZTdHE0fO4MRX89XxusZI2AOXYdfRdDb95+WZmHivtiBffl
3YzK/NBP9LUgR4sue3BVXu+cAT6xQlnK6Izs6KvsOiT5NHuqS8mnw0xATkwwZ4AUJLSO5/H8+vu+
9K2biPk+uI2sWwqsZtfCC33WY7CnR2fLSNCsPYHmi2jVF5mqJBkFaNEtR+JSFmdpe7oo0lhWcMem
naV/b8vnVsSTuWXM4e4BWMgM2E33V0qjInJ6LCeZXy3VczKFDPMp0g6KhiG3gpPj85Hs4NCJBEks
SYb+4Ou9M9tKSZqVRmfMiQ/hnLhWYXlSIv0x08rvbDVUp1+diGJCIJTvbuzTPm3MpYnOw1IRpU32
pnMCuw9pnIr0a1GSxXLcBK34AoO1KRfccIaC1lRwdXDuSoQrUecdcHyNpx/7BhecrIsbKR49GqL4
clNRLmRxjyQ64Zsyk7GxcfXe5J9skC5KAkuyecuBfv7fepg9u7BXZURjSWe4RAOMbcDpHTpf19BQ
9j3LH7LVr2NDsIEbeQOoy4VEzhRrwH87tQqJZjQ/jv2DnlkE7VgEPZ1x/dIgp4zxBaYSzhPmAKvJ
/v5F30gkM/FgdQdMG4BivocDE+iadSkh3s4AO1VMfyl/NsoPLX52mlel3Du9RmSNFPkxXzSverkv
ftPO/CP94zgutntds2KZmj46T5JCWrlGu6W1tyavfECcLHjztl4JlAfwr2ZorGPm+mizTq9yJUbY
VyReZnmiIUqbNwGoMNCvgCtK59+HBYbAGAyYMTBBUNfqqTenBsbAYNI5Bo7MX/va1Q3RCNmNxA+O
j/1qxvfC+FiuF0WnFmQspQLtSXu3LnfI8ubSfl69ooG8Fs04ASD4afw9BSAuyGq3bb8Miqhsf1PS
+7B5F5/BKbEs11ZuTviMfMD45pIM5uva+LG/BMZu9trajRgaV0IG2pslgQ5tGXeGJkGygpHFGZxs
aqfxXKcw7ku27/NvKLcRDXiOoiNUcWsUbO+r7OaNAfgerLzMF8a8zestzxKryiYZB43uTXc2y7cR
E0YdV49Mt67Cvk9dWUOoKOd+g1qMrB+qQfBibq6YMc6j1wHFPB5BUzVLJksrjD1oAlwlC5xm15in
qPVUNbRF/JJbVpdNXf6vMM4PsdVxmAyFCVvfponE3UMfi+Alm0bwUoh6vad2sWLypQTTDncj6jov
V78X2nDulC9pVIIVIN6XCSZyDsDiNZVXzaKxPZuHyohjQO+GrjK0h15/AAjBaZGUVnTOkLssdHeN
W89AeFVPSLiVmLYSDMVPu3moMEZWBSZY+nxfq7asx4V8/v3OkIdAw4wZnaXOLyiCzbl4ad1FDhpj
fJUR/Kci+MvmnQWkklHaAe6IsPN6yYucZdKoOrg3k7kr87Oh/lq7L110kutiF+kTTJfl5YWr9D/b
OPP7PH8A+k10m7YyDvBx4TqAAwCVFM6AqT065mTMfIXZxJzc5TUZDnYLGgB7RGquAQfFSCxakFbL
zpjr8Hp/128GnsNuoSag4BaD6gANNdyboNpTS2HTpXMWpj/WYA5qIiHdggNoXeec7+xD6kulr05B
5bZ7Udyy5W2gXVRBAhsMg4h7uSNAmZp2uapLTO3NIveSFENjXkY/f3QwusKP1L8FHXysF+kVDV0J
4PPn8ztzBM7KvFClM7Vkt28xCXYkw/IworhkRzureZedyQX7hmCbNw4Z6/xHLDNoF8+8UipgP6ux
zXXxOitP6pAHuWW7ErCchRlIswu/lXpdkoq0ayMLa4MHTVdRnkS3NJ/MBs1loq3NgDdfTZFTIeVE
ytXvbbLkpD8NukrAlHh/sUxhuWAUIjGbByRRQAjwoVOKqzbbHUQuUksczc3Asa7FxmkAYvq+pI1n
wIbPhvEqoLADHQFnNPt6mMwMJB3nsbYPNrIUdnoqS3tvm6mraF+sSVim2LBSkOigwwY9BEjac+fY
ZDNtF12FmZZQBkFhaUEjR0Rm85Da4EuLnlW02CxS4St1TAb0NFigj9GRwYFX7WXq1yp+VeM3TeQB
bD0fIJPCgAKYEMR5Nn+PYkz61apMOo9F8g1abVT4L8w0GC7EfEpF6DLsYrpTwfHa1qLxnBtO7JV0
7hwMJY4HOiTS2YrWklBaYZTl2WxIOxo1Wsu8f3HqaM1HMs4BAIWv8qdFp0422nnO1hxkSQa1Lof9
oqVwM/KSFE1CkJUXhUUbvjPYx9CzgsoCS5hxoVfVo/MZ5ykB77GkQPkNXvXo9EEdPVZRQ2oM0rAp
8maJV9H6pLaPVXmqZ8ETuanuwEnBrUJrs8WXbbR8KgYpraTzbO7stg+sNvUslIxxmzvttyrEh244
PjbALeAoYDCfm0ZZaq5SMSPjc25yU/acBgWcVFIqb7Rq/d/YKdDTAAzNWFKQZro2kP0sR3EeU8hC
rsKFLu+lRJ4PICgGVqWoH2JHAuVsURvH6f9I+64lx3Vk2y9iBL15BUmJMpRKVSr7wujq6qL3nl9/
F+vMnZYgjhB7Znfsl+4IJQEkMhNp1sqD0QwEleWIF3cXtQ48XVDARYHs+gu4MUjGNuC5gwfNNRJk
DQKUrHatAeam5j1IXu9r8aLrgzTMYAJMGngWlCmZDHA2eClOs053XhRb9besmkqjHEHYpCkxoI8J
z6o2Ll3US5lUkBfzvNpKAmQCikHFJGVhtx0Zkk+P4QKW9vKHBFRAAI4TpdbWV13XgAKIO1Sq956V
+apI5MiqJpJ81OjJbVhNsUvyUAxH5R1vTzg7qkadx4LYpjHOrtXMqAnX3LFeC61o8uV5YGEKLVmC
S1mUnsRhyHv5rCf9MJGwLZFsYlyGJQd6KYEyp2WGcZOmGLnDS9CItmrWIWdzoIe8r4BLrgzNEvAW
SHAiU0fdOLVSGyE1EHqpQJ8ZdMcfzrq3KcqYCEIJB2IHp/sCF5eFLjT0XaKygZrD9QVT5Dyq56aF
QzYZVsQZZuN1h0Ti13ywui9pyXDNoIczTi8ehzRBSdkKhZilCPIK5aVX95n2Fnjf90UsetxLGdRV
KhNoY4XE7cEDVJtn1y+T7mixiS3MCFiDpT/GH51VkmOsix5/G/Qm8aYOMg3xO2m/deNYdO+MdS0F
jBfros2gKnFIpKhQbwk2iE92Mx+ldOA9B/ni6o//OlUsmrWlCyWj4AOQNXARKdJstC5iY6Psm7DV
ef+oJT1vTRIYD6csaxkmaamujPgXc5IKEgZAGaE8eBqCG6oqCjTnWCUJTFQYCUbg7cJ+fy7MeMU7
LIlL+n4pcP73i3WVtVd4goSWljIz1qlgd8ZnVwlmI7CoZRaXpmLnQPCJ5hl0QV1L0oug0fVQRanW
aC2Qoa7C6Ve5zbVD1ocIiLZx5QbGaoKTAbicXXl7NXpPp0eG5iw5l8uvoIy+kgeYhgw0tGClf1rf
9bbNW2U84/lhRvlAutTmV5xqDflhCE1P3ONLuHY/xayO16VtVzE2J86xIRoUqYuZoLVd7cXBO/CS
Dk4LtIFGbjkZQDFhAbku5UyQF/q3KNrtqP6kp4BZRYvL6NvgBgGbo77N1MiJSuXYGwB8Ex9jIMwN
uuAq8mPVMnpslm6OOlfHcPbgkKYfs3VU1EqW4f1TA9yTC0gwMKzBwpHOuGgYP5x7zOBgrxWrU7Vc
06fMP9ZGZIqhD4MAnxd/BCWedDUzCFw4OkALaTxsNlovAKp0LS4phNpvpSQ4pt/ydrK4Y7LRt6kd
u8NjHhLvyd/oVkQK1szQrBFXD1aw+GIb0TmEni+E95TG+GMSSWWnBUdgYgySNXcdyDWRMesSAp5w
VfaMBjOGvJ/I8NIwgKuub3LIE8BNUhkfgZgQbjwa9Qu4vawq21YRI+1xc45YoYbkHtY3z7/TY8St
0Ph578n+sasTu8xkB7j/SXwqDfnZ46z7duDmEGdZ6BtCVxQ6vQE4dn2IaVn8Sxa6sNAqsy5ztCZq
3JrZM8ISRBl0fUhbP4p1/wjAm7KXQNGco/omkjI+/xcrwnMLCjn3IdPM9joyVBVeDP5x6CQrikFi
Iz9Ek7HJxc/7gm4Nyrx3uAIYw0Y9A+/N671LgCcfZH0QHNX0UPWRLUSjhSSHJaf5dpDCXZKgt00k
HVhIoSN8/sFc65JuXn4BtakzXnDeDnFwRP8F0G42XLet1XCjy6kV1/E8qGoJ/p/7y146SEDLA90Z
bU8oKlDRuyYVdSIZaQAIrcxqsjeMspmqt2HWNpflgO8IfeToMqI7eLray1tlKIKjnDi8/wf0ICSP
z4HBcIRLlw3P83+LoaxYVPpdoDYQ0/mjXYQtUWKFgPzNrEsenNEM5bx9R0Jn8GydE9gAPUNZ71pn
irJQUrzCIK4ZTQE27D0KAb4YHHy9s5XnkXuLI8G6f2K3/YGzUCBz4u2AJ+xNB2k2jmWTjLDUuS2v
Oac/RftgE9QHaQ36vPuybt52sygM+CJPjVFfZMiv11cWTTcEQh8cORlDKnsfF8H1wmdOXAcsRfxh
cqM9wZx+kCQUFREFU0fnc4rejWBFOu7ePjRS28ejQI4G+VqtjpvVKiXH1ZE82o8bn5DHx8ha/Tn7
6NJDOGmd/9gP54+Hw+ufhnRkfxjJ9mC+H+yHyTwE9tf36cXYnHaj6WikJdu9YL47T6cvR9uczKeT
aW8ZB7SogxcLoWKxJC/wOJoX4h/kh4ZUjkyAVHH/YOaNv7dZlNsEbksodfkAGX6E2EdtVQR6Piso
uEHugRcB5NY8kghOYYxrUs/GGgzDVey38JZKRNT8VyeHJIjRfTf+5vjtJIemmA7rrrCRlyt78KVW
puqPJh+fK/Uxawuz53IMhEkWer7W93dgNoa3O/D30yjVxAgM+q24CoZrK1jZL0bOcXF/wW2I5zJY
YTF+e634KjckYSRMwREofGqMQb6CYaiWBIDMHtRvc4AHj30toO1juetzAzcrAdtsV8JUBWNVWvc3
acHqYnBnLkAApwYxKmXd1TxGe7unI6h7JA+KyUJIWdKPq9+n8zFeiHxeM/++FplTkBI9E2ytOaJg
AISzP4V21gVLDV+4NDkA7GqQLXCxx8WGF74DTPl6/02rKCpml0umTq5rWqXUR2xs16XyUS8UYSN5
PQNdYcnwowaBSsQ8OzvXp6+PL+iyLkSRC64aaAdimRKw2UZmJJ2kmADFzIxYlMG3Lcrzui4kUlex
1yQtETxInH6jHZmcdev8eXwAxZdZm28cAZgc/rbZvu7f7cG0v3RzS345Egs//Hb2kvoM6tr1+tTE
geQFRyne8/qAh4lIJiQy53pTmajoDXflMbISDeA1rb4TpGA9NOhwBS/uVyPkpgKIc/E98M/9gEHN
dRdZLXAtoyA0YSVggRjB94IDu9o16ppFad93YC6AgpY7veCtCK2ELV8hx/yaJyXxjNy+f+MWjP+V
wPlGXrwvQBla86mM/UGJDyPHnlXzO8MLLC5nqOBCsAhBoGNAxUlH/wnlAaQezHBBC46tkX8vO7Rk
ZpYkjLhSViqppqa8K9Pb/aXd1uzns4e+AwxmJuRUKWsiq1UWVXkSHqXqTdBh2YWmQ4VRXItcbnKe
seHQP25ww0YNn2WOM9vmYRLRGNT3zv0vWTCeGPMCwT3oKOaZJUoJ67Di69zH2gdNCMBWNHqARihq
cl/K4lFeSKF0p8n4MWtqPzx20Ye8jpR1G7w0mV1XT/flLJ0k8JqxuZhjAf0iFS+ELd4kTTtGx2bC
lNch97del8Wk7j6zNCAG5k1NvHvuy1y6F5cyKe3xVC/kUg4yDcSPGHq1Zdtv3TxQzERlNGEviUKH
LWbzBB2ob/RkkFqOIV6IeXQEDE43rgBQhk7NUn4AnTvHTAstmkmwMKFOiLIOegyohXVdJxhe20Ba
ytucHBDAS6I22J+BGuP5ght2pVl2pFJPXLAq0WNRYTLKCM9DhC3v+0PZ/ek56Xf6Ke/r2qyGX6JO
AP/QotA4IPiJ6k2gOpqwD5tNJH5E8j8F4UDEhTwpICpERN14OlD2I1SnduKiMjqGU7NGIQyNbAAM
TYXSbFgV/KVbBHTYmfETc/ToPLo2VV4TxglnJNFRDL+QYI5YafolvQYC/tyd95Mmo36/LsNRMWIc
hYHAlOumTTS5ZbIvgUCDnsS+6TFJxWJsm+8kFRViQAT828iCzEk5yi9HWt16+dRFx0zFyJAEXPBo
i8Qo4/Ys7tyFFMoXy3gRoSbUY+dU4G6ljf6FTH3M8CSL23chhDJy2LRMFYwW4Nb595C6imEJ2Quv
O4EaA9r9PWJNXy/FihoaC+d2DrT900zbQg+2FXB64+b4VhDvEz4imgwI04xF/LZkVy8FUQtrBqUG
fi0EidoTr9S2oMH/H0OtXmWydd/MLYpCGQpx05xCpXsVMSU8hNxU4zY1lSV2j0aLQi9nGtVLxP25
L2rpWS6isIaNA7MAMqiUGedjQ8vVGG8l0Vce0hG0AhVPkEQ6efFox95kSQpRJlPnnsOQ1ce9cHaQ
reGNhphg5me4vspyIvcJJ0J2Jz0WhZMpRIZJV9f3l7iwm1dSKNuk+gNnIJMfHFtdyEmBzlMQQUgD
UDYn9TGWN/el3VZWZrAKLAc0FyjTo6/5elGjGMoJMuvhsY1EHqhwSWnxiTaaeZG1ts8nia30/bQe
hLIgVaF5O60OIzdQNW+F0aoMZc48fxmBab4Gx1PI0KyF2wlCTST/YaPn9xVlaGrVFzyEwgi/DB9Y
mIqLtPpXA7qlIcUouORZQt18yLXw6/6mLNg3kGPNow5I2iHfRO2JykVaIQ9wpv1QnOM4fQI9OpHA
OnBfzNL7RsLrdJ5ZQU4GNBzXe6+Itd9EWpwcwREzrsfUKEk7gQtS8Q8cmgjExkfAlxMw/7aIPAuO
IX9hmRJwxmdkD1ikm3m/DkDdaZl2ybGKMhIDmOh96ll017dVZJW/EjKr+2WoPmka1xhtcgSQeTmS
lMgcyQ5pSaJfuVW/iquAsaqF+wOBmHHFrKUMoE/KbUR8Fnoe5mGOVaXHNpSFd4FUb6BlLguAOlWX
D76cav8wikV6Et2HmKgFHjhiC7oeH6iAPAwBe3HsxQ59vGvNPyhoQitVbR1JjKzJTQ59FobxFRX2
VsRgBw3vL3GBOjUShPn8e9EOKzS3EnCRIcICW/XR0KxOeG8rq095MNQIZqwyinK03szyFZDczoDX
M9g3ZYMH1TOGrPKSowTwJWSzB7SJxMp/I2RGX8ExAuibbt5IUfwAd4yfHiulJqoCKFRgKIcR49wW
l3IhhfKS/pQiNojD9DiiftNj//IZu2NkQXzePOrmLcP/aD2fHx84vutbMMh9HfWNkBzjWFjV+sCR
IHvGgJPsOcJWE4AJnW2EVF/JXEMCoz6AklNmcWjdjMP+fAToXNBXiEESie4GF4SK61odW4oORt1q
PGuwJbMx0f1OuO3T19d3euzR2XHfyNHXcRZq4EIgPJ0hJ+gKMsqqPigboCx5Ezzy0xaJTuintxIS
OwcU/X1hi1cDXFfgn1KRvIc7u95nLRYDXqrmJU7Hui2sDuEVkn5zkTxBUqKOh01oDKTEm2QqEwfk
Aymwue9/xOKKRTybAXyK4iCdMwB3jFdWXpAeefgQU+/hVn2ER/aoYfbYK2qPJPkQOveF3kwJYZ9B
04KHH7L6mCymiyRAgpi8XodUBWgsnPeRT4445O+JaBo9sD3UbdJblfAoGZ+8klpkbCIMLcKpKYyM
yc3q5zI6mp9Q50JIgSrD9QkAKtJLAvSqnnSJ423e40219cEsOU4+ElRKhzGhtF7fX/x8Sy/fI8Bn
Q0g2c+eiGxvNCpTJ55QAKKySEZ7yZgysOhAF9NWLE8Ox3CrXLAY4d/CXIFS7aeORqxmQS4YYALc0
/Z+mKE1pFFZZE67UAjAF/WvZ7IKwOxjRISwPTdIwbOJNJvhnoRdfQFtedLQpfaOHJzUBUk1iceOu
i/eKXLyjGtZ2AkF5MRlSsxZ/DxhqwFzvti0AdqaSRnQ5z8F4DYur7GaIGQx2SDvA0yI+09CdTV25
YuI6LW1x4H0q5Jswj/p1nAjCVvIwoF36lUSmqBbQ1Co0JO4V1Y2LvLGaOhRXfBWlD3Kgz7O6TdNv
p0aYAErpJSZX1Kj+wnlbRdq8BIr8ybVFSkojjOwgQDLsvgLRkf0MUIPvR30RRgMkFpTSBllWJqOa
NG4reK2dgdPR6uCB1tEQ+VYKNhpW1L0ocObK04FZhWZByh8oE8DHuaZs3ADlqyx91JtHEdFRVz12
1UC07qPqhQ2X9Wvvtd70wa5VPmG+pkBjvLF/8kKXV2deOXBAAMYBYh0MTVIfAjTMTO/zunFByLXx
hW3Tv0qZWVltCahcP7TlEpB+3s7oNFKCDGfqHvzA9h6S9tNXulXhu5msOnn1jtnDAH/hY46nq4/j
i8oJ635k+JIbXfv5WgUJB8RYQG75CTYvgskB7MJZkwyNi5TOdsiJ0cqbRNTImLSm3pz9uAVu/B8V
QydID2+lbLLrRrFk0UrVDYjKUjC9K+khqBUzmw4Y73hSxgFTuKxm3Z8XL72rmFX4adBCYE9TlPBV
1fCilrRuoqWgHql6pThlQl3zpjgFLXqofD6UraQCTippfS3YiWMCSrxy0FvCh6h06xiZBWyhXInh
uSzQRk3UVta3UekNmd2mlXCI4hYznqUXZeiK4vT09xT5aF8v/Db6XZZK7xNBrwoX1AzRRxDPbGmK
WEWDJWeNPq0yKQaEL8IfFhjbbIFuVo58F7w9ZnIwQ3lt/mU5BOyUgqxjLcuk8EJL6b4z4aMJRoCJ
7HXWpMR8MW/EAUtFxowmUno/JvtCIYRpbFVfgzi0a3klNNVaEZz1fetwsyYQj8IRYjxv5gVF0vN6
TaowTA0f5Jzrh56bJh60r9pqyrSLORd46ng7ecLrfZE39gEiUVEUEH0CFgKP0WuRweRLFSq6nKtG
W9R6N33jDngihvLzfTm054SvlnAg88o0dDoo1EtXaP2ui6E5h9gkOsO23K4B+SDMhCEeg1HFC/56
De1glJo64iXETRVJ9Mqpyq2S6nZXjIzgh47iZ7d8KYkqkKZFn1V1ovqHSZ9MkZt4wvXNF9foD/d3
60bbKDmUsUzqEpxPPF7nk9zuEWhaRebvFD/FKHD0O6lY5YPZc14pNwwcgsgZ7A/R3Q2z7ljIMXjj
sIHFHsGMO3gWsFWUZ7wNOmF1f2W3Kn4tav73i3vUSbnUBi1EBYm37R+l0vZaN04/EOEhemAoN0sY
FTFwQq7JKFtiG7Nwq0+I0oFzWaQKhqrRC1ZPBCCm95e3cHCXO0lnKFUfPB9TB4ly+hTGqJDonjUB
/gDDt4H/fV/WgtpfyaKUsVNbTo4Lwz+AY7oPe1Pu9hleGqPKcIYLSn8lh1LGIay1Tk4gZ8rf0R1g
xrm4ElgMrjfpG1ytKymUIUIsPQBTAVJ6Dpyq+mvnpS+ZJ+7Ec3IqZYvzw0cxwwycMrVWrzIwIG+t
07VwyvBOeWFIleBBK7Vno/8zpv/wrfKzuLnxF4OFiFx/HswXWq/mntenE+cfEgPQDYOghE+tKvam
L1TFqivBklW2AyuLvHRuABVAVwPaLYFbSpnFLuWmsQ+b4NAnfE8idLZvU23M4JJ5lqglA4L0yRzc
IYOCMP36VqtqFeJRUAeHBpQLIMHAGKOV5qCeJpivVB6SOvUr4EuW+bAup7K1Pd7vWBiCC9dhfi1p
aGtC7gOj99ffkIKsVfLHMD74fR++SaGBfv3W621haDgQ6FY1oxB6k1TFoQL13EBPFaZ+UHugFp1r
iTENRhMfhi4zRdED9iNSm9Vg+lVvx1O8jjzPbNXwIAJ07f7VX5aNpjpMeSBSQNfR9WLLepSVSRHi
A/CNk5fIyPn1KJXZDt8ZmwO6v4EVIXB2aXBvjdD3VlnmPsMXLhhXhPHIRiJrPjNYUstvtCISuUGK
D7nRlelqmCblqe4q9AHpRpCXqwCM9YkpZWUWglIqDlgTPEvy4SZVfoZgwWQldd6N5mWcmk3RgR8l
ed1HZbJW2rp75kUfQyh4n+/4gGvWmpqKrDGbBVXD8AtqunPEDUAt6maVEz8Kcdumh6YW/GMOBLe1
0VSeleX6qqtKeX3/tJfE4dWLywVsA9DdUDs9Rq1Ya1WZHfwJ5M8NnrN52polTDHmiwSGatFPHx0B
2owPAVaieeL8phcKOJxxlXSCeI6J5brdpiSfm/OGlBb4kd4Pimk6nHViuBhan2+EUtafkwCrLeYQ
Gmwaywq31ffW2X39o228kUEZ+QFp5gid0+LZ+nhl3AXae938NnUfhQbc7V6C3165A/ilNhHZmo5n
M8TQ7F43YmZNufAjHSd6NajWxfOLq5CcHAeyWf9+2BPz4Dw5FmO/fnLFF2HhjTT6hnlTVWnzoeys
N2H14faPx83j77XNrQ+NOawdk6UGIuWybiTOd/5ifaOOiaty3kbLFVbVZrI+AnOz2ZDCsUkGEAvJ
fI7I07exYSyVrvbeCKYixUnmx5ivZsGd1b1OUPLeYa5uDsj+836iZn69Ok/9/6vbJfuUWKszGZxN
ZD0+/H4dV6bJvX9Z9zV++QTxkpwfyWikoPte9Rqv8krlxPNbY7mrmhwfA+tx/ZvYYEwwPbI9WS/c
iiFzcZUXMqmr3I595nmRJ56zDT+tD+P+XScHGyW449bsydMTT56cl/syhVkTb3b2QiZ1tcOkHySj
hUwr2LhFZwLS/0vY5l9QFse3TieWA1i2VxcCqfvu9S02fTLEM2I4mYiW5XjmV8QwxYu34UIIddsj
X+p19AiIZ9nkH7zH/3XTqOuN9oYsmnthz4UFbYwnuzsPn2O0d5K182xWz6fEZImkfPb/XbOLFVH3
W+pTLmwQSZ1R9k9Qgn77bZqZi859Z2siEj4xtZGlGNS9jo22CjBsJ50t9cv5fhE2DMVjHBHdka1N
YyXzGIc971yO1CZY/Mz1u2htA+JYLHX4aTm5o+X0PDFa93mlm3Cb0dpmuilxj8fjefOobv48PBDT
/vULYrc9sb5Y1a5lv/P33OhYDxC9tcQJkLx7Gyw3MFebzQPZ6wR0iab5xdASuvhAawldWBfqth4U
HocW7HfWx0dtzt3QD+p53YzEdE5f/idzaxlGi56MqSopzztAGp53O8A2HbsnkMusA0sEiuH3SPqd
Ez+NBGQHa6ZTYGkQZUkqPZcStA6K52b14rrBgxs7q5VPNo+ytd5r670pmKJVmc7X6b7qMm6GRhkX
P44xTpDiKn6eQ7SbNwxYOeYhUtZFRotWks2ux7UGa7WayOP6gdi2vX36ZkYqy+HXhX5SdkXT09DP
emjM7qM+GWb+YPmWw4gR/sMlQJSITAUmlX8anC6CkwkTJJEkxBJW9LFKrAlKuXmAL91ijtY8OacT
kzB1dlu3F/6vROqM0HM0CHhpYFnJ5qPbyJmJwKtzR+KcWBP2/yFU+CuLOi884P1BaCArJS/Wh2Cd
V4+wLL/XBNSoz0+n0xdjO39KXfcWR52ZB1R4v1QjmGbrs308TiRtLZ+gnXcGaN8QcUP2ZLB/hW9b
5wkggd8BSU7z08OZHmICH8XI3C27pr/rpzyF0ReygLFMfE7sjED22qRPVvJ2/879Bz39t5CfS3Oh
Qk2ZeWnXYM157BSvSrUizvPWeWnJ/7aYH1W+kKOLrdZMORajfMZnE1kIoliMpcxh3J3joxtNChnN
D34aSOcX66hGoKDcbq2eOF1PGIqyHJtjKudf944uuqdJFoDwDZsmEbRcEvC9440l9JbF8DvM05mv
48WudWBJj4ICgnbcU/CE+qxHHP/pFPJkxxD1H1z53zVRVr8YEjEOo1n53TfeRF3RxLJy8sHbH+lz
svPPJ+R0iWkmh3fzKWLZ5nkh986Osit9q6ceX4fz1Xtbfaw25x9btibExrP1Gf4Of1j6suzn/q6Y
si+d5tcTOjqlc2u+qNtatg5bhCvcw+7LYYYr80Pq3voo05KPbRnFBXRzhzFRd8WR1Wqz7sjaxgNy
i4fy/avAsBx0G05f9uUYGZBmAb5OODUvzjdrRSzVpOsKAF1uRZ+fV4T5563b27V5LnaApc1klu1g
yppjpYtroOT8NAzCfLPdlYrheBP2d8WdWW8olj+lOwLGBuhg6s8pvY2munY/PsmZPLy+v/fWLzzA
GafEXBb1LjVGjN+o8az0AkI8HW9DM7QS02LEVXSjw7+i138rujRfvovta40gyfgfR/LmFpuPT47g
jY+ADgA5a1CN/4rIc4CAYSQIGRhmfzGmA1C8ApwRDPry1BJBAxpIkpxLeCDU9nSydozfn33gzb26
+H1qaao0gGh0TBCYG3iBKCRrCP81blgntXh9L8RQxlGGDfYAcTUrYOxo7sGeH9f37yzdjf5/p3Qh
gzKBnR56dQwOU4Q74C81XXcVkm6nh1Z8RtP5urCGh/9RImUAh9j3/CzN5sMR1431ZqABiQwmXjQO
y73QXaA3q6MMYNg2GrhuU+lcrdCei5Ma9lViPT85p29WVpXuB7yRRQVO+uSnPYoQs2FXkNQKLHVv
4/qeWItiKN9PSubiXokyL0+yijVFhVWfn74BH/3JOCKG4v1EIhcilALsFEUKES+ubJbPHUlGs9RX
TGs+35M79+jHVF3IEeOy19GtKp3H9e5NXX+kWwCuZgfHKVmbthw8/dVzum/FAId37ik4HdeNeIAU
IqroSQmXy8z7sTaPMg6Jx5Vpq0NSab9Zx9VqII/Z7ndCbES45u6FSXO0+GS/WBllJUCKMQldgU2U
0Ov/hvTm5vFRMx8a8rB/dxITdWrCUI+5znLv2CibEZfT0HgJJIboOltjLNtxTsY5fQX7IUPUsm+8
WBxlLPIEQBC1hM2M54hXI1jdZv0I1lWL2OYWFoPhteiWbfoW0xXqEqyBI6dCIL9WP3bucbVpyHSo
f5vO9+n0X+wkyr4gTwHvMUjfbkAmO8/wlEpuEM6ksTOtQIB0CkqrE7cNIEpfGcd2aziuhVHxDBA0
5U6IS9zq3RvSV0jsbNZr44SaCf5jeMiFTPS1sFmHLq62waEWWuWzMKQ4ybSv0DRnbYh9qIFVYjLF
zSp3rZLX4iiPX9Zy1U09xNXVvrFGU9yWM4qKpbl7gHmclQFvGJPhn1kyqYuOQcYxjsJKOhvCPs3s
XBZIzz+VBkMMcyupCx5kYZpgGgwB2xteRr1hhnY9rraZ/eQ4QGBhndyt/breSup2C4DRFPoWy9q9
ubxKsl/8Hhftvi6yVJG61lnVhX6ftbCRvbV6C0z5gQdvrWnel7Lg/q+XQrn/sRpyAORjKb25480Y
Z+ST1ByPYA9vBQQcrK2bteyeFlIhgKZHjcqB6vdsSUe3OsccmVzkw5hWiqF59CtonAD1VYk/R5T+
qZ5ZCnf7kLvaNnpspUCIMaklTiceyRuUABcYkdPvt86S7TR4/IcDKzC51+IoU8GBjWMq5l1zX8Jf
wap/yFhGnXEudHNn58e1ULRY0Hh620VnubdUbpW8FEgs7BiavRBQX6+GsgqcEmrppEPWi2txxCXe
BmASxHzqCStlvlB8uxZFGQYtEBtV97BxnAE8adI+BJDDygYt5CevpVD2IEhzuclBGIoFvbUvH6Nt
YHp/284zDng4PtmmSt4TQg7c+87dcUd3Z5nlEXVjVH7+V39Jjw2oYd5r4TArfqiSdv0n3kgIrBx2
HwZLYyjLEfOJDj5tOObeRE2wjzaaaWhmphLLtBjXjWELaYbnVoj8uvE75CjJzio6ou/H3/ETyzTN
FvWOaZJnq3/hj6caeAl9P6ulQlxLXxvk4+N4Jut1pJKAvDAM76x596RRoQZmFQMAg+Oc3gbfVki1
t8CtXpggEDh1gcuue8yX6p48yoTUYg4Wrxx76FrHoNzuUU3VTEt4MKyWlcBbKBBc3Qd5Vp2LneRL
seaTeSfhVLwPhNw5AZQbyjr+Jtzs0RvE9JYsP0azbGmt1/hlj+VZMMdHl6RuvzGZoS9LRShz4tel
jjFeSGnNfpuOBEmvJiWEe1bWsJQoNLDMMiPSoKe+63E0kk6ClkzHF/1UolTVMlNBCw+/6+OiQo0q
yBuv7+s5oH+zJmS8Bstbu/E/HIKmnRgNhzplot/0xmwlQda3y2zGhWJtFRVZpEVQ8V2HVaQvOdCo
tuDxrvUNkFvylfFusHwYQxo9SJDV9Wgo1c+edRb/YqzEr1YkolM7rIIzS7UVylJEegLkCQmiLBfB
rWCtMDy+Kt/hyVhJwZ+BzDtGQqGMRDtWIRhmIEpFz8CbCrQs/DmiylWTjb/ln6rMRlsuru838znE
MhoKZTSA6ldLYwF/IqHM4a5EG/1cwBwEJ59mG2sAjQHE7tlszcLKXIYxZvgXGgBWzGJwmMyuDBBF
8mSeOTPRQcPFeg0xT5IyH4KHkLStIGecL1pg4fmVrJCzRIjFWNFCqu3qTt8M0dRgV5SGQkLHzotr
gBnvUTlMH0i2+Si9MRNu9BgqfbcVyoSI3YDX7PwAQ1OEW3zqZA7mdswq9xxI3dNPKuYAylSa8grE
9ObLm3ZcWaLdtzaKUZNtO41iMkzK/HP3xFEmpRLzEfSCEPeiCIjvd+Du4Ne9aQ2CHVeOSSLiOJrF
mlFi2WMabc1P5LQbxXkzwZtaeKbJk9j69les6HjZmykwHiIAgHm6yTDOh6jqQa955loTzNfcSa5N
VlA1G6fbLfwrgzJenSG0Y9D0s/HaDa82Uhzkm1VH+ZmgvyeEMlulnlYDJs0RS81doLW5SU00HR3Q
cbTN1s5/+X75uybKUmlxL/H1iChg5765qWvWlvmENCJj65YDxL9SqFeSqmaSOgE/7fwCBkLPZwag
86bc2zTKGHWNqMdChd+PyYsrWcLhgDeYw+zQWr6yf5cx//tFLFjm3eANw48C1L9Ah7BzV/gPTabN
l2FmhzIk/d4cHXgzfWV+R8+MK7zsp/+KpwzTqKWeXLUQvzqu0AFttxYzu8w6KMoohVmpBrIyr/AN
DhqNyMfzGU1v/tpGEzzaSrffhvXNUI5lgzszLWAyfMZ4ndd9sa0c4F2bRpvwJApItI8PyTv/Rz62
m8yOc2D2Rw6zf3FhJ8Eho0rAxJU0jDpTyxyU1PC9buLPo1dPNnLb/rsfA3Ab40IgfO6nUNznujE6
oSH6Vg746gNipIoxSbOw15igUUGMBe4c4OdSNx19YoLCcSJ/LupTlPggB7f1/PW+ziy8lOYWEqB6
g9wWXIX09Q69kc/rUjwP8RlIc2AbkhmO5Qfjl7p7EDHPt4NHD9Ma1DJ0BRMGYlmJCOtj8pZskLX/
wNjTMUGN0T8cN8LukTPXmbN/VUlvFQQrFVftvt4f7Odu/cRQpsUFAyR4RpZC1EDjl2FIL1QA2Yzm
4QApAwkMpDULT3opHlF4cM0AvRMwPbJCaU+SKrzmNz6iu8Z8m6wI8JYaAclp3BMkarfooR8iSz2w
xlUX9AVzVwC4BzwGpr0UyoP7uujLbSVCrAyC4M7phtpsmRH6rBHUcYLFWkGrnwjIKoz6XF/GZugS
v8wNWIBj+dG9entuu/2WIqI8WPdVc+naX0minEKMGfqpCCCpWu0Annc27FiwYsvZtRiVrlb3pS09
BzAhAkZJHBumA2kYDeDkyggQYNlmaGO3zOwOkL8+EiMSumQeO1PGpEU9HTh3UEm3fkaJy2Ko5lJm
Hx0rgAbCqDvOiD7A0R+GSvY4hMxb8fA5OE1IQgcBusav040Zgh/Vmo69c3/hCw0gIC0CcQcm1hRM
N908uRS+mUbANZylahMZ/4+079ptHWnWfSICzOG2m0FZlizZsm8IR+ac+fTnoy/2kij+4t7/Gcws
DGYAFbu6qrriV4uqkSm7wS4B/5hamrypOlophJ9d8TzhLA2YMQNqjjJMb42klW2CiFFsTjshMW7U
a36ZLYEx/XqYs+V/fUYjgcU8HM4I5ADsmRkD4kSML8dtJoCQ3nVUzz6AetTS/CUkexkw+z220UYf
Nf5N2HIuffU91ImEFUvQTqoqhHuae0MnaorqzQeNzIPPacDQYHjtVBjObhua3qqg786CIcoOU4L1
zjcSlxzmOhOHX33EhhG/7ca1JYcFG7CCRjsGGyjS84woTfjYVwe7m//jKrFlQ0DDnbpaj13dC9ft
Wlx60suMxE64WTd0Rn62WmkFBgxBZ+0vK6PTaN2Y2k4kxYkaYaxTISMrrGF/THXgz3/mH0Abb+2e
Dywcp8LA6wk0e0OrSM3qif1RYrEulU6Pac2ICBD8bonFTiCJWSoPMsuvmg9BbwrimxGVZLJbCdSQ
L4k+m6Z9LCHyGGbDBbim30dgq54vGcCr72LqzNj0CWXUAEcmAAINOFlADRlxkSkKJsSeIO0k6AKJ
rXgTtXpv9dQ5M/tyWb9KVnH2EXlKRJG2TkDl2AwC6qBAt+yP6XtIgEIXhCdHsuyfxzy/Pz2gODCz
DChf7GrCGPAty9mydaLEde1Tn+lysSmVaJmIGuFqtAmHoanMwQfcy9OAaiJiHbqISWVgm9/Sa2OW
L5MssE8X1jidXGyEJpe5x1oenshbob0lMooIZLR8amkOIi+X/Y9prlW6Rq7L5HSuJtEisbamvt5i
DGG/xEyrs3D3T2+rleHuPna7nbCKnhCNH3x0561WnklXq2f6MZe8GUNZI5ty+4nDvVw5947XO7It
4RN1dNh/fmrIntd6gnbmbUZO1m6Fpql+teJobyzQKuBQlzy+94n3Dx8AdHlM6UtoERy/ur3nAJgn
t21UA3uzrom06BfNGzY4hItkz7zN9bBMXsk/cuNgJsKWnaDPNfskqin15YuUzYQNE+7nzYHkkSQ7
mVAmTQ0KuRkvvYK8Z4Q1shW2rVOs7HkDxPdLTvkZ28/fG2UNK22xnwFqjWBijKjlZanaxkksDlOx
CcmISPceMY/EQt/RBuJ0RsfMnPBMTNMMUMDYz4KWmWEn9eASXwtPEdp+4TXiCUEFp6OhFO05mW7v
dx8NSYzKUODLPX88Fpi/TtWRUt0QHWkuYExtTixBNNehNQXBWJL3Y+tLc3tZf2v693ey0Jt6kSVQ
m1VM6UGOiJaSw8vj75i655vvGCm3ynA1IMzwHSISQWayCnXv4BzspyXpLrEhvwKzbeZdmrCRNxRH
ugpUS6nzs0o8xR55TwUiL3PHnPOChyfgEXtHjorj8wWWMIOIru3f5Z9jD+RlC0W0w2P23TsrN6Iz
njlxi1hpc74WT6rl7o9Pwor5fkxgTjjH0yadB7RmVgOFfs++l0gECTomCpYWEfVNu2ouIaHnOWD9
iQkKHEsG7AOQ9YFZNJ7YC7ooYfqwA/cwKo4ZBsc4FdsTYYZhwfXRUqhFJfrMrjug5JLfg7CcOfQk
W6/ojzSSEVvejaR2UI4IDYhDFcfM6AnOy3YZ0KfXYcZ6d352V66BrPnMnU4kR29PP1JNeGix5wc4
fX3xPuQVNLNdoOESRt14et0kyx2AGty5NoQp03fD85EiItbH/x54Pgyg6uZeWpyWMoM5uKNiGGgq
Wf12nwPHHV2frWJNassVv0cqKXSFjHQGaKMdw0Ep8CV8XpL+YBjR04e48ZGCptp/0w9xy+eRjoqC
Uiu9glsuDDPWTzB+logWzDdlTp4nYmJQQgpOhKeErP14xFYG4GTsYAXGqYb6fHLrpRWSDYAIDNQj
PL2bhcudwPm4JThyvRPPUYCCCYJrffuOUiBk6KjqR1m30GLKDz4rRQJittozaVqvzjm4DVcvWYJ2
BTT3gyz6S7apyQFXccdvvpXT+hC+D0NPcwWRKcfrhrMjTVX6KFG0FhQrutbNYJFZ9aJ9Tah2/EH3
kFWi0vRxPudbrPQl2Cwn7ZWlaoSGuJsx+NPqc3X0kdLypStxboQPCdDxsjXrJdAWMRhieZvNRlil
ZJXo6Cxi/xd12Okn9Ir0SHMzX444KQDpzHhBPxvmKhIr7+DwsovD7PzVhMd/w/CRqoq2ULd1wQ7n
9J/q+FRhT5RCctYAQLgczISrE9mzWzkeqSjPCEySpgO1ntbAx1mwz2+rAm2Oh6Eqqj82+3OMHMNO
Sq7EOLbdQ2u2CC+w+gQVNkz0DPM8QAyZMfMTbeA3Z1O5W2VRczXvhRxGT91mK6C8EGJhmgjDbBg7
prHh6crMszbRW3dLcRS3Jm4QALcOFCUUkN5NK1guZjg4+XD+E0V1ZHeKvgRMdwMKqW5KC6CH7gxj
t0K4A89nLtk5/U5eERtZG0+QckGKcV21rq4KwlP99OcfPKm6xVjhIjIZndHTGSmZdk6uyI5MjqtF
Ps8FIBuR9XaLYRL4QyY2LhPyRTaNjlBvtXDM78XcMM6ciVFHJiYUFDXsEhB+uazhkpgmBwuTnBmD
WF8bA1Hl6pnRYxpSn87J6nBvd+7s1ZlHJsYvw6IRG5BOiPskU45gYgGPyQZtksaHQZ+R6juo/0UI
eG1q1JGpiTrVRy4bRNlhpAp3e4rocWnZprXj0VU1I7pzRxyZGt8NQk2sYGrWa7mhOQrEQyX6vxmP
uFFCbVQHLCUslHCBenty39xn/ltGDZV5a8j6MCeof+2PDy5tjB/cahwjs4EAeXE30j7YYbZ6W73k
G07/XGa0LbGbFe/jZsdjFH8nE7jzG0Ox3mySewPyR/D5/8fhcdrMdxqurwZ95Q2O4DpJQK0NpnZd
Qzw+JjXRmnTL5JEdKmMsMGgrMBkayhD2w1y2hBCPQlzPrYUZzcPvnIrcV1tvSY6sUY1+r5CNJcQs
qRnupXLHLtHPsKCMDlD39TNwdxxde2M2xVwR4q9T8tE9jwyS7ztSHpY4bJATXSEswBj1o4nkZGVl
NkF/L/qWh3oQumShR2t9/bx4pm9vr3BNeuzeRYvRY+5PtIvfsmJkqFwxy92UxSsgbzPjk0HksuSs
2qDInlTk+zGxOQ9wXBlR2bRwuwJ8D34TUhlIuJnAwlp6FhcR/uttGFdUNkhm6Av6gXwwDOXjDxi4
+4j7Iyslu0EVd76IR/XzK4jJ4x+f6Cy6ZeXIKhXAvWycBnfrQ20J8NmM3YfxmMZMsMCNu4qAS+21
bA/LJzlrMyNBT8Inl2KshEHZkCFNZSEIK48+AeTkgiXxeUZ1Bg7dcRCYnjKLAruK0uWtI8TaleP5
mgZljTfSp/gF1KgZCpNuyRWFkeOTd0KJngBQCNwDH23qSu8YKjHk5TEnpx3IKzojs8PUtuIKPWQR
+yooa1hPr6/YYI3mS/iqcwH7tGhcERsZnKhMEn4It06lhp1ae/W3js7cACKJvZenbl2hoZadEcdB
cR/d1MjSaGpXxwUHPnq/lyJ8SZhVpc5c1XSsfHWskfHIXb+wscQGlVxyGWCwBvyK4/k8gCTNXNec
3I2cGrYtHbnowMC1F+v9WtR7VddnvdQ52RvZh5gP/NDllMFdvGDWqGVJ+NkagMfw9N9moQHM6GW2
H3GapoKMiiygGDRGrWB9DU+R6EqY2dJDrNckeIh+mzWCmMX3bMF/UJ57ofgfYuPBrVyqmaQJfAlR
hb7VQxWZQZVQYFfMUpp8YrV/lEaGAruiOR7rJCREFxhE0khymcVxnI44r2iMTEWXayKQU+2/FMZ7
7RI0T1g8WQGcKLRm5G+qaAN433/nGZmLBJtK1M4GLW2x1QX0ZZn8sjWit101NyouTGvuP1IjY4GW
kDhjeQYWEJc0lKbe99vKSJd6Qc3T8Xi0NJoaG2vzVm12QLFY/f4CIXB2zmQ6Ar068ciAtFiv7Ng5
BFMz42GK3F6a1ZJfzzURTmCN4tm8ojMyIoEnVpVvO1CAda1neMiQQwZKR7xGPgi1oxV9junhoM8B
bU17Pld0RyaFa+rQFjqc7+WyvShmte0Pu/MgPnQ2OpqyXkObD9a2Yqsh1s7cvpp1VWdYlh5Kp2KF
cmhC5A7pEebFW4oXOFpwNr/X+uPnbfjFsaIDB1wBhiNyo1gtfUvRYbM0zyNBOolyQnjJI+1cG8/g
zYwpCFilO6wBxYKzMfK1FDt2orDDmQhQrnNCP7ifuTds0t25JjKSjbpyQ0atEwnz6UR/Lz6CHUsv
6+h3e/HQJ4VUj95t/hfwt1Nm8prsSDREMZHttB/Ibkvd9YbB/wJTz/apJIVuAQzKKOkKQvn9+NIm
syTXdEfvj5hgSXHTRYPRVHDeP7AkYEpujDNw7eackimhvCY2clfZRC3LPEqlU49VOtkuslf9hxta
mj6HSDGpaf8o3TmtZSHV2M41sPOCXmjhNdis6jPQB+dONJmmuyY0enTqKJDcaiAUoBIEBGET+XSg
+1pPmGLgTWkey2j4wf+sBOjju1UzX1RLsRouLCBAIkSXN/39nkehmGXg6PHJtbQOCwSsIJPrF9XC
aiaioI0rXbtHxye6PsfJv6HPRwcbWSwsiKmwOgoUkau/bCWkqi/Mgs1Ir+nyF9UXLwNWbbfCP9YB
k7bn88ro6WscoimbAt5m7nsmn/rrmx09RoKQtXUn4HtQdTIjI7HaY20shGY2LJi6URED5thxNiwv
GCc+cuDBVW3UgBATk6124QEnazqoDzzPKfuU43dNaXSpYs2oml+BUv8M95kJqUI0s4alQRsozOmQ
yCYQphkTM6X111RHF6vxXaS0WSudsGG7C/TIYkukzvon1HsGNCwe2d/vuXrL8JtjYRKx1QaNydjQ
yI87neoK86N5J0mny4UD3FKChkfCEdfE7u10keW6TQwJmdgDrRaRDbzQzpo59NwHjNS0Fm24ibwo
ndCPaX9Eqcmf6gWLfWfRh8hS9NcmmCToMkvwZihPPmDXRx9dsp+3DNOGOHpc6NkLKrTsm0Y3mwqp
Z7gaRLFeKYu+SPfQzy06nQxwr0mPbhoJWUcOXZBOv3ijzU8iv5TR6l7Z6INrdP5NfdM0ytrrAN3i
4SrBTNkM16cEHLvuhh4ntMJiIcmtcWS1GAfHBjskogHqtd++JEfn4IbkfG5esajQ+n5MbwLwTUNs
9o/e6MBRhHmOSgG9tZ/CP3c5iqV+xMYgYPqKdmbkvztzA1xmbSMBuTQxXKvD6NdC+C8m2zS0HPJY
5yVjFxa8sNuDOw0bDOB9yinE3BIrElc5NKa0KofaSrdoPg8HsSdo3JnTswndvqE7ch+iXHFtTLcp
CMeBSw3QjEuGkdbTZw9dO4pL8fQVA/l31b+vyu2CWf4qs7Nic18w8imykge8H48vcBbSK8aQPzHT
eni5iKvLulh9O2a3mLn0KSkfJgMUCd1YSEuNxyu6FLgaWOmrnJrgyTvxOgo63ToyhzTOoVi7lvT2
WMr+sDpGxuyG4OiIXRh7TlgzkDL0dnMRdem+1b0FWxvMOVp+rJ7t3fPKIO7LX30JTQNoGSgBWB3M
rlubGHTBySHywzJxDEeMkRuKRFFbrSmYk+qYQYtF28pJ/cwZK/eesKDJ5tJVI7xhvzGRmt8oMYPq
4Df6sA3XY1OS8h9ZupX8nPgwgdguKi4Cf9N4JIr3tUrrdslgxyKvnnJm5/ZGBtjfn2iuX3QqrL4+
wl9d5KoLoUuTrkzlnDlxz8WvUC55zQXkb6Vtbc5ID8wys2ldnR5f4ZSbeEN05CZ2vcw1apQxJ4bV
c/hOpv/NcIa07uHOmFiLt6fclj2dWfSyHOa6MafC6hvio7codCPFDTWcOK7QbPwchKzuPMnCsUv1
JMtJymC91kzae6K7+0ZQxpARmaBmYqumzEniaVaYtko5Hqs0f+r1JyCDhZ8sX1ZfNvlSJNKLsIkZ
9rM+5vmUC3tz7JFx7kMGk288eC7w1Ofpz3E/lCZTo2UMjJFiH8XiMcH7shK0AnNJWHTIC5i+Grfb
qZXKMmze2idHpeY22aXPouGbikJC1At3Bq0NdPTQaE8f0/2T2Bv7MKI7Eq48VX0JO9TsU8Ety9d8
7QytJceCCgskUvTTlkVBLTSJVZjWKdZNy7F8uM++u3wODU1G82ZsYVvT0+Ovuk9A/30Vpm3ACIAz
jc2kxCatLNu8fcpesI9LLQJSf6L49JlFeq49M2xF5HTG97mX9BHNkaVU69KOXVFAo7XyJay1g0RX
5znIq/uS0i2Ru4xmAuxQTN7ZJyTJogUePYVc1lgw6BryU2Bh2EZ9UmxD6ggLWCATLzCKfL+AkeD7
/7OED1+C1nrseJMELKsdvb5a1tUhH8s4rmCj4L//3A+A0n6hxzYmbFZuOyNp99n3EcERf9lMyt2o
luxTmy/KEs3W9Xe1Vba9ke920Qkm2/SQHeQXM3Tv/axbuuNdG3GdxjY4bp/Wwe/6gr1jJDJc7ER9
t83XwBua5dBlMEQv2tPhOTw8H2ZkebCQdxr2j9HKSMPUMAk5oVDtUyIRtiAlS0qDOURP8GpgsB8T
u58fGQ6LeVURO79kThk3clROpZWs6DKntWjZB/8p3thGR3wDPU1UXAEmHH2mWIrhWD3mgd6ieqjP
Y5br+ffxd9z7OaPvGPmU2ISrJgnH2IATsIKMJIrBb2ige7pn/vpGmZHftTxTbLz3L0Y0RxKtugx2
oKkOc9LDBIiy7cYMv06mF5DTckuad1EgH7K54Ner7vWwWISG8vHR6R9neLlznu0gyuMrx7patBcL
3BBPjF4Pzcmcwu7g6WB25AWLNml/qvfuJdqJNFipVrNtOLIKjQKhpLjQVuW7v8rpKuOIPjfVNmnV
rj9llInohDZn7AqfUoQLqXxtWSoJ6+bZ4YjfYtqeWc5c/HC00dE1QHMidhnOjkGH22AiVZsS64eg
5fBTqh3sqNFi0QVqUi4KRN+Pid1FbFixPbyWiiIrIDp2KCNWiRJNhpBJJe2ATxevGRWzUDvt9JjO
faLzjxAmJLHaTsCtjg5Ven6VZ4oPh4To0bF6rwOkV+W99PvB66FRnxdI+SuzYAL3WaRbsuOmwTpQ
EqQ8Awb5VT0AL0WfbDJTNuG0z61YmjIcGi9hLZSAP3g4ILf3FrSNlvgJaNVDb8ehXpjCojkH76fB
XhA082D1l/EsviZ71KvQVvMJtWnWFVX0GV4P5vBOgK4+ZBSGJ2qmVEmMD8lkIu58bSXbBk9b9VAp
XyWNKpI2M3sN7rOHA5+vSA4yfeXVB2nHtn0Aki/rbaun36b5/r5dr9eLFGh2xT6GFst03/2cioxU
ZyM6cUNWIHvD8xzPJ2kHancMQDlNlLCXlMPo1e3XcFwSoAAjMafQMaoU+FVr1tmnWF+vmZVmqSGV
2533prW0qa1CM2fYfxcSD7zAE4J0KZomMH88op5qoltVDYyoQuxtjBkljzq+3pg8MH2/k2EnyBzE
+eSBQVbGFDKPhbMj9sc+EwRJpTCnhNvXYC2bxHM+wF15Fz8vaUhyIPTUhl3f41PZTttVlXvm1R2a
DGjkL4XgkDIXWQT4bWwyNDJkwAHYzkssvKlroadgcJeuJH4t+Uav2TPe5qS+YZ4ca29FoGiofybn
SuZ4jcsTDz0d5545uOWyzQ5ic27b1wLZvZSqCeWzF74riVBcal73e8Woe9K/+M2HotAaM8qKk+hC
T9Lwh2kottbSPjEbeasIeo0eQ6+c8xeH2tVYLMFESUCTvcIDvOGWhY6S2mLo1c5ZMBUbuxDCi6jA
YcR2+b4iYkJVwYhzK3NohxAtegpn11ZPSSYAFSRZlHgARIx7DpWyiYowk9xzFKOG96QCgV+HHxcv
m49S1JuPHsjTevHSp1sueytTAGXIQJZXPpOEonXFz3xdMiOgFJhqSSthyG2KRsJ89MfsHGmUcwgr
H0WNeEbdGaxkRIrJCpSz7I2mUs1sg6X8mva033nLyiaYQOc0PVm5smljQv3bRiLiVG5tipVDfkQE
hlSe7n402P1lfz9W0Ulzhb3BooqWpkGqR76VW1S2xNqye2Z86u4z4l94qq5cGuomEOEpFEg30I8Y
k6e9qIeLQDfS4yowP5SPhbKU9NLUFo0zm96ZeCQV1MqAYjLEbMAyGRnuiHdFxelE6Fi/5VLi9TR9
qhSWSLmzyLJtvfUiyoQkeVYTPWYWkv2ct6Q+ljKt5jbf3oNVaPgWmDENbjCy+GM3uEOVK+473zuX
mExOlx2nhx+44exH8s0uaEkanHKH8pzOSKvBD2pI4dekQ0nB8Qw+NJmlJtE4MLj6tWHmvMN7Y4QE
M/6CLsFvQTX6VpOi1M+CpIm8s7tkLq6Z2E+Fv2B/C4TeOzsjKYaqExIwX/1PFLz77FbzMSzALvj/
cxM0mMSJECGMV2MtmTDyl5O2lfOyyb1z2D1pz1AfaROdUWaougNTeUDxMfMfGRn4XmdVK3tW6pl3
dyIyA9AMKizc8MxhM9qIER4T9TnnMv45Q4NBTYueJgpNfgr7NTGYbt1kQBTZ1CSvdnBXmfzYJmbm
GI1Kkk9nH0hbGwu6Q7Pw9/6xzKk0k4S4d+Jvv270LOWtW/TC8HUlxnVd6nt4mGCC+62WHG2W1KX+
WK8nAmQFLwIqAgI2KQ/ILrdykeV91ZW9G519fpNiH8YHaxuVr2fsOtnatgkT453YfMEJxD0nPu0z
4sx1MNwnODWAjWDnOxLUqIBxYzfQjnOfrYUgPldWjG03T/YbWrxgXfXmtVqGZ9aZeVYGJt6+Krf0
RiIQyWnZ2j7oxeyvhucOnZOPuXr/agwEsDl+8KRkaTw20kYxpzhaHJ+BXulgIfBv8/m/mE4bvKL7
Y/yjMpIVzsZUpezk8blWl9WhXQtmudZWSFY7+SLRxTVTzejOIAtjgoKmKliCgI4WfpxUQL9HyQiC
m5zt/Ld0zbZ8qZPNY85NhI7AEr2iMRz6ykVJvGE3bgYa6fJS8oT11/KJsdh13qEq9ZjW1C2JCK5g
rhVxWAt/S8rWIocv6zI5w5eoOgPZrhi444XBvTCzk4RTd3VNa6RmaZ35odQXyVn5anLYHcKuXXcT
+C9MuZcvRUWL2gwT4/EBJ/KscDzh38qY/Mer9IdEccVMv8qEWPOU9OzWtO7hQCiXIF7WjIm1w66w
qQs9Cgz2SfjNwp4gn10GJ6daMAdH2zDSu8f5hOdI5ixUtGM1RPJ1PqJhvFCUS8m8VMWyLwy1WNYe
si2rDp4JRvQ6+Ik+Tapney5Xei99yFHi8RoEHu70OB5OY6F2vabJzq6nS9J7Em/FaiYQube+IIEc
AjIIMo+Ie3BHr/gVxoXN2FqfnYH2Tdr2OUebgXdkG2nRLeODfHx8PfclB00FwJsgA10KfgMyF7fk
0A0ndCxbZGckQ+uKKBytl25uudVOXhZ6fuSOEgaztSCAv/ktZxYzp2yDobtVaHwAtFlD9g7+yhj2
wvejJuK8Fudt0WwHSDQH6X90Djek3toF1Z6qRSrOvDgTbtIt0ZFPr7QNi+5NEN22J/78aX76z2Gv
h2sOiDOrEoMdpkEVCyAnz9KS+vXiMdOnrlgbognoPfaOjZU+LWpb4JoyO0u9ntqkaVUraNFVrGl6
/OGVVCpY+pjiHxLzHZdlHpwGogkH3MDbaw41obSzqsOOJl1ozQR1xTjmCMcb6m/2UgGqKCOaETPU
ZvUwNjjPrBLSiLQ/os+GeOtOpjEqbx+Zjxwu3+nwzEKMGuVYGuTSPKS9Q4un9idOaYuWkWqZAv3W
o1W/bd1FHi3kT76gNbPIUiNFbDKLnHW/ewCB5AA6h4MpAGkbCxHX8p7a11J+dgXCliEN81c/ok5m
5kFHhebdSyzWftFcM3jrpGMr6mLzLPygyCRJAO2nsQYEN1NQDS1a+CjvFGi4zpc12qh4nUUoilKY
stBa3VXWFacnmon/KCGf/fiS/obvRpd0c4qRVHJZmMqsJOdnjLR7mq6g4UjZCkDl6jfFb/+JbgmU
gGwr/sEucOetV5e+b3KKZXdUUReFT4N+xbNWp3ey7peLJra0/ilkNyJjJKmZ29Q9SsI+eVLevaOQ
Gp7w6jTYKInCcmc4e/GrtA0l2WBHov3aMuvcEuSVrB0UBHU/mW/lkc54L4FmFcE+4MyeWdiByUs0
3yWIudNd56dGUGdUdElvYVDCxa+4K0YivkwFkN8UmcHmJlfTrnlyPytXzzQeqRz8/dSg99WVZth5
P9s5EorhPbyypF5ZCHKuivmZX/nLLXPZV1aUkRC5NIvVAd7pEhmuLel/UqzsRfRqxFZueebc5IB0
n9hTORlDA/AuAYTC/UUDV9+R1YwLYDI1Pwv75lf5SnbZrly6JgcQCOcUbcwYu2b2He3NYOcQZStZ
/g4bVJGeP4fklQLtEiuJWOwgw6whS1+wy/e8kCze9Pb+TG5movp4+6WjwKjLEyEoGCU/s0pB4+J3
GNeWn+OjZOFWA9Odo3fv/dzSG6WXs7QVhNwBZ7h9bhao1wwba3vAgqi6a9pL2+R24j7E7uJqxgJP
lGluKI/LkULMyhFsBmTjELw461o69m/itlFpURC5euu7JfyORPeDVSJBNPjnx6rOT7x61zIhjFS9
CWQb4g9Oawueeg5tkXRGN9DFgSYQz0RNTheWyTqm0ptNi1ViJGthOTSnPP6O/yCbMsBkMQwGYL7R
DUiohDZRNHzHOvuQDwVt17Ge9yYvI/pcQ13YYd9juExjUv2yr+lTm+kZEi278pv1qfalLKIoItIq
s5La8ANiE6YgWkYZIBtV5iA1wb45MZzV9Bublnqk1zuHJ9Wnf6hhRFaBbiszZ5pw33G3ioCeAnRT
8MpfKfpK37imC7VI8Ypz1+huC+fxV040qsbhouI3LJtRP2N2ufJ/jppBFT4UcgqqhuTL6EZVto4k
T7Ihy6Jhh6R6aVuXKO/u2qmf5TlE17/U8PipQEoXaWoVQbPyZ/uuzpiJPFpyGL84u8juFD9uyZty
uc2TVzQGiemi97+k2iOlYHnYWFDROORnPIpJ1b36gFEuzncrt2GToDiLwTJEkyjc7mUZLNVi3c5Y
iYm038DZf2cdWSW5j3NXUHFWdrVl9v6pN9mPPaCDZBotymGUDRm/chjbp68VoHyiJWI1EtKYlsZH
SjLzN1wusDkBTxV1zLmoaiIiuPm4kQJhYlDoInH4uGDJpYvIF4ncHh9r6V8PzPi2FaQXERBgNuVO
S+VYRtqzdP4k2i/eMukUSgtpHwXAX1XOcrfOKotJTQVIQgw6JrZZiTytUbZvLXARO4v19o8/aCJj
AycSbXyAFFaR8PwL+q7FT3XCrpZx+wqe8MrdtWYDvw9eU4kdoMymxwofiaWqhiYewthPIZW+w1U8
18A5JYMILYHKCNRNeNKj4BndynKaSSVkEJj9VWba7kuffNkFGgzsdiZOmaKFOVpFUYZ1weI4d5ml
QdA0slue0Y9dfsGRYZDhRrIQ9QdkvmfYy9/HRJw6dKaiSUWBUzuKAV2lqNukz8qz0KxV7qL+MsAc
VhSA/5DAsQSpoKpjZEWw4oOZ9MpUPHhDeqTXnJxGqRen5Tn/4j4DQaBCp4sSTUoV4FEeLUgl6smz
LFntrhA9GqPLIMnX6lygPVECRkfYFQtGSp/ETYKlxkV5xmbh5cl/lmDm3hTrWUWyeK/o/IyKTRrU
a3ojPa7F1ElZDvRsdoVlgwG/zbBjNvVRcTmUzVKtKBcQlqNKvVBOWj1jTSc9L40Thr77vwdkdOOa
0NsJU1bluYpQUEnXqWiIGbXbbVpKRq75tOAwBpARWz7NyNrwy2Pbck15dOFdXMlcgRGjs180pIrh
FCsRjXrDYVEJ/AkKvS8/4uwr6p6Las1rS6d7jUravj3+jHsEmKEUCA9ZgE1hWeHPYbqyKAHntlKo
gAEdnOAnoKCLOh/TbNv5RDun77/q7iChhuOZHD1Ly2itGr5RkWIhLfk5FRhOfMcRlNlEZIIH1MpB
O68+xQ28SsgSmPQ6eO+2dWYgzagOmZGuwTLN/oNJ1oG4VFzqXbi92uhJunjMjD/v7+4LgDqKBIGK
110Z3Qk/rF3ni6g4c5fEkJ4aJARLPiQia7DeGnEKWpwKC/3CRWt2a2CLWHaIkrz/UyLaWuU56mDe
BQt3t65DpZYqnoX2wbo5PP7KKYuInN7/fORIQ1M74zVfApvyhHQZ9fC6RussRZnWofAaHxO770sd
5AMFegynsBDXcd5X4iLsNy1yPIEUAFkyWfaYF0CgqXeX4NQtXQOpv5l61aRmXJEcyUGlxAHQq4ri
XAbIJiJwde1d7Ou+MhMMTBQQb882BAtXApdXfoLd439n0wA1km4qjMUJOrL2BuYilkAu3QgAOguN
GJDSj/k6eYlDR+/fSDuAIW9Jh3FYK2lVF2d1xe0bJ6R5Dyp+tQ+VmQd0eIzvZPqK0sg/5vom1UIX
lMoYQPJNzEimU2Svj48zUcYZWPnvPKM7cwSfq0WAqZ2RUjszn/Kvny1i9HAIGzkmbLJ0t4U9k0yc
8ACBVS9ynMxpEo+9HLcsrBrPEZVaAjx16Ro+bGOQvknCjIz8BaQj9t1QGZmEym5VDyBZxblZdVQ0
qp9swMJO9WqRGaUePjlr4bNFUo6jrFlTD38KtFnWBrtsMQfb7oLnuQ75CdGB1Pw/0r5suXFc2faL
GMEBnF45iJRE2ZYtuWy/MFyDOc8zv/4sus/ZJUG8Quy+0d17d0dFKAkgkQAyV64FQt+lWqahB+96
3HotI3Mbc805HX5EKqS2+2OPttRoI+ENPfTjv5nmC3OU/wxRmFYz5zfnKv/TFRBX0X6WScTYDqtr
SdAQtCynAgrq6zHhBh7PLaR5z51uJv5XJqGbImEBgteMCJqGk4UXkOCnZcJKYey4KY67c+DbAYFi
bguyc1Zb2arDAPaDdi6UX0SNPkO4WiEcbordubbS7WgJFvkTgoN0RltqjTZJW9tGZrbVHpMtnozh
M1jGQW9oSo+AVtjEFa3a+Lq/N1eQP4D4I8/PI9WAKi+dB9MHX9OroujOQm5UTnUWfvKdFdi62Wxa
5LhUE0lpNBwTHjQeluzt0Xilboi579EYNhrVPmUd9GsefPlB1Gqryax3Ocm7syo8R4pZpHtu2EVJ
ZGmxEZDAABwN6YxNphmiNOzmN9FRILbxqkyM0Lh2AEDASEdbHAogys1DZhTGWuv7ujvvMxTawR22
7R9nV32eHid0QyO5ntqZ0XtWuRMONeMYX4nLV7YXb704fHyp0vqEx6qMKKrPwqEdC8bZvXKfEiGZ
tADdoF6iqlRMnmbSlNncdWcpA9BsPLTl3u/ctHki/obhYksQuIyS+oLDQQ8jahxA8eFfrgcT9YKm
diQYzsFgtW+AMwGS5QBYkYP88YBGzskLwEajmYPlorB43/hN3gn1B4K+DSCTFjkjlUatzmNB5jKt
+lMRb99mbLH2p/8Isu/BKxinAe2435YUVAkhyoK8CKEfK2nnF2ksdqcuNcQh25UDfwhjKImF7TGe
tkDOMiaWdpJ/DIKscIHNoHmPOn2UiBfjtta6EyciH4y+wZ40jPi+amLBjaP0DkwODcqBlHiaJ3rU
n9IMlV4xRPPLfxncvweB5kPAj2QdhXBq1hQ95PIsqvuTMCsbTn+qpMQIgooxjpuyw2IGEBIszdLn
yOvStQ92Sif082KmthSn9jRH22m74VXbBa5g5RZnq3YETZtqK5i6U2zLh24buqIxIN4xHJI+aJYv
AVqO8ARlMbB+UwMWZq2ZcVnqTyi0RC5eVBroCIyMg1zSPuRd3hOLbfez2Deofvz3piHfgJKuQpCY
wXdQk8CnsVbryXhSUEmI7OlQQB0+fuieE/IiNyfSbXvxoIhPcm7HD2DaY9inQw5GDikd2BUlHOLQ
LqLM62VYxUU1nqIoNCsOuEftjGpUQ7aNyni5Sst6XsecxZaExg7gOIAPpdZbGwg3BEEHWypv4GjV
4yPpDwTFOg49zYjnqH6pfWbFeMEpqpOR0Ozb335jK1JtTPWPsNkl5evQ7FP0ukv7RHCK3PZjo2xN
RdgBhvsitDulsIUEaMeKsM6e25B5/fnUSsm1P3C1iqlq1a2IHljBQMUveE70rzQxdMlIdTP9+Dfe
IQBUSwCmgINSjhmFxE/CsB9PiWa1jdvYUrcv9/1OJHb5oxBeJvAk6ds+eZDfO6AD/411qMzgcY2b
iE5fXNHr36r83I6nrn4mY2fW6D+efAPb2fABe5QEQyzdXKuRh9lysS0UZjG8CtrI+I5lYq/9Rkcv
NI5ERAncNgnlowoQM3hYjvyJLxPOLEWS4a455YwgsLw+rqwAwQGgNRj/efSJoAp5vROqQuSmES3Z
p1RLDCk9TNNm4J+E2L4/qTe9uthtsIMa/LcdRPFrO3AjP4nwx6fxUX8paqPZjdvGRDn45HsaZ9SB
0e8yz3sfttM+3EUCI7bfnIjf5lUcvABSLSnTa/O92kNZr4B52QvGQzTYZfTeCygnCgsgd2aM9qZ8
+D1aglss4qtMgOC8Njd1yojXCMwJ5akSXLVym9zOJOgwxUbUqGY7l24IEeUmKw9x131GVfMJ/Ssz
npyKFeZXVxi4SUWBI+EhT828NCd5ISzfMtYgLx5TZ44PNfeUSMxRL5NI+xLgkZIios8O4Z2a5Fmu
CAqnkXCSG5tMx/xEclPjnrNncanvh3jD1JMVdI8jJxgAMVlJkjGu7GvLjEYkYGdE5CpAJ3A974rm
l+pQpsIpHb5m3WnTo9jBJA/2+fQkVzzj2nOTlVzWGfOqoSkEOgPKzTFWTHky+ioPokHwoRiveyjY
fDw+bk/bHtTU3o/OAtjbeAnRROkeX+9vqbV1vbRNzXYmNaIehMvOHR+65rXeVwD9t7Nz38oNPu97
iJoMWBsud0uN6XpKuziLhlbNhdMBYwM7JHHwzoG8nbEpTAdk/46TgCF6exKMxJ4NsNmdJRt/fy5d
95PxxaQQunm4/vNBuEOB1QdLTaOjetWP00rx+ZPVg1K5ME8fh4+3t0Nizma3GZzKSh9qZ+++vDw8
HMG29eP+fNwUHhbziGFQJdU1SB/edM0OACOPSSOc1MZuzhnoGlKlNiXk3+O8gtyhZIi4QR77+T1T
853OqCLf5Dn/Mf99cwNZ2w0HVzb1Aa6WtXCSkNJMAe+u3TpMgVc66v3HOGRoVD6Pomy3MsQKE0sa
TlW2KKHdn4UlZtA7feGOFRHdJAJgwLVTqGhLSkIyCidR2RSpXQ2oan+Wr2Ky6YdzhMvMfXPfJXna
HqD4CGJooUQ1j4phdSdrTZkIwkkpHhIBKqjOPOo4jR+gD98O6ACYZVdKrdHf6L7VlOf4lUDxTkmc
UTlJmaEEniKbI8SH4tnmexP6cFn9E9iudFuMh7nJjSmzS5bw303NaFkrXC6xWIhIeL+L17M0jS2Y
PWpsHdwVwrd5H6EoRlwBDFsvX2BCvD9HK8FXRSUQuGTkwIUbAhXg3pKUgybtSXoDMh0c1H/u//7K
kl/9PrUEsxJUuRS14FD/jfSHjF7dbb/XZMe9b+bmZr7UUP8Og76P6CitxP2EYXzgDWJNVsfYv4xp
ooE1mToFVcXh9wXLt/SD8H7/828KdVjzq++n1ryVp55Xevz+wg+p4p/hgez6rRFGZsGwtXIAXJmi
Hha6NJRqqcOUf/gZ2fIhPt4fC2uqlgvqReanjHxZmpbfF7/CDWr1zD4bloHlzy8MRFPSdfLiUomB
fjRj9jS0G1mdh777r4V3gM0Kx3Dib8rWC4uzH+YDsGsE8kMNVN5041Ew8AIDOOQXsHT2tBkf3C8W
iGrlUnK1TovLXxhFi6JUZxmGCfEKxeQ+Xe359/2VWjuUEGOQXkJ6EC8m+o2ZcEqTjIt41oE/5C+C
Wex6o3uKISK3HxhVr5UNemWK8oo4ikaV5BOk3N6TvWqTyBD3LKJVlg3KMfQe2YpQgg2+MhvTCB86
1oQtBxR1oGh4XeFBgM4XvMmpvROmKt9yqbC4HhB1JkADDihqJ4Nl5+b1vLSQXdihZgtKECLhcIye
ApStyec22EpO8gQI7QOL5WH5pXsjouaMS0q/ziOMCGz8PuMpuroeF6Og7oB4IMlFEuO3s8YANnbw
mPkg1jxRe4QUcl02i57SCbquz4COk42EvoL8mbUZVyLA1YIsm/ViMyqAtddzCEP74HnzMzEle7AY
l6OV/X5lYvmECxOBjG6FmAO3v7I7BHvf6u1hyzOOyZXYf2mDBljFYEdVYlAhnqLnzklfdYsly7lq
AFdsUA3hjq3S11w1DkQfwCpcJwzBCgB8vh+xWD9PPZChWVQWJMPPN1/xU+HME6TR71tYu30Be/Z3
BNRJrPmC2PoIAEvDfmHAq55H489Od17clLHgrMFQwUSdirwfkek8WTKyJ51ZnBhDWd0dEJhF5RH9
IDdJmjTJwr4TwGcPDtfCiIw/jSUydd1WTuMl+f0fI9SStPlU9ekAI6FV2vp/nUZcAuHFr1OrwauV
XE0dfr3AS1k0N6DbkSFSxboF3xT4cf+6skOtRRBHfdLk4He3oAp8fM238kZwhYFJhrwaRy7GQwX2
YZYGBC2MZ7m7ZFCEP5WOxVj21bB7YYMK6VgPvohijOX1FWl5ID9wX4GWdxsYonc8HllQ1RtsHz13
i59fBC5diVp/xOl+itztQX02zy/QSNq/PVje+ev+0FZD5MXIqHBfzGU9RImOq+Ux3ZCtN4PDjTUc
1uxRkZ6ESRFrLUYTbxsj8nZfx/tjWLvqX7kaFecntCVDRhfLc9gHD/n2dHpuwfdgMMysO5oO8jNQ
Q4rA4V8vypxoed3K8qJMmqM78g8aY84Fi2VvzYggo6yGQx6scjS6rgfLSKwVIYh1Tc2ZbAEvI7AA
GDXjHrEWKC/N0JumRIfZ1EERQXMiF291J2AAj9f86tIAtWP8JlC5doYBoGC+qrP49iveTaxtuRaN
L41Q28QvhnYaeRjhU+gxNoZ0LLbKo7ALrMYt/sU5f2mL2ihxBa4jZYQt0RE83y22rOv8+pKgBqii
FgbkBRX1wXsEVucR+h6zjj5Sg2zjGXcixk5Zcy8QX8jIICKDo3+3510Ellbp46T2JQkvoDfJqn/k
e2RjzNJEThRRbA9Z1Nd/YxE5Fw3Yc6Tf6Xz/zAdTW0BW4RQZxcEIdsXojLv+wXSBPDzK1m9u05nj
I2u1bjQwlggKpp7/mKVcYyr82OdiTYIWhSXzRvySo/UN7HbW1xH8bl9f6DzEX42rAZsqg9OMdbv9
zsbSr4DLD6D8hYcmaq8W+ADM9LzBEfj62lrJQbWNp6fnZ+Hh5Su0Q/vL/X1/vsXl+L6xu0BU0Kq7
dGJQOzvv/SHjy3g5DmEZvZXZWQFnbglq5t2DaQtYbv8Uo14HDLHBHPXaa+4bpPK/1qltL/diFLci
rL++wvp+IySmv1W2gfO+Q5vcCzhvIyt3WAC31bvGpVlqtaFqIbRKA7M+aMG03/kOgqWLgsv9uV3d
PBdTSy3pGJWED2pY4RXrcWEhHQ08I4WQcYldzSFcjoY6L9Wm7bi0h51mB07EwjgMz91BTi1gq46/
GTGUrB3Ol8aoUy1pk5aTUxgjhyVRNqSG5PpP+vNPMIx9DHb8w7dwXV86vkeMuN9nylMhLBzMpRmV
EHFqDe4p/wMK0MB6+dqdP88oNTAOXnm5Kt74NOqvKAOjwCMrVGhs/UGRE23454r39pZuVSSpVENz
Fj7Q0V2W4rTdkqdJAASdN5PMNn79SkBWDhng2i3tFnDLxoptDe6/c39/LQmtYJObX6Xz9fWbGfPW
gw+S/4A0yEB00CAcSQzSYsqQBGps8Vh6I8RwToUTbsIf9XbTOI0RbP1fuSOZu+gR/IpWYaFle3vf
WdfqE+g5+/sRlBfFY1Ykc4qPkB5TT0Iza/qSHZKzfqhgLdiE++qJRa24xJabdQJIATVHdLvhiXR9
Q6oGtZbKakZKt+xLcyGGMnGRKhnbcPW6JwkSjzsY5KhAB3htphy0Ak18FZSj3tD8up23AwE8wwK4
ymZ43upF/NIUFVjEgZOUTC3ICRC1eSv/yLehKVSO/vGlxgBhigZodr60TWApDOqjtfvTpWEq1vQa
CFmluSSn2ots7D5TQcMAK6DdAuGgE4VDSgQ4TeeBhaLeaHUTR8AeqfOpbCpDnn7E7csUOxWRnR9j
CmiyUBskZ5WsVoaGdiHUvwHAw//T0N18JFPctz1/2uuy3Tj+L9AGFY8shu6Vk+jKChXXUtKWvYh3
2ymWv4JPrjN7qLzMm3T8Pf1uQVehhswq0+3Ri92+9KKAtViWRZXacUnWp6qE5+iphNyIn0obfX5t
QtTa0W4X5GbZ1y8AWzfE9OVzKG4Y+/12wNfWqQGXbdWNVS8MJ763ZnQ/VK208YvIKMm2bImpqG6d
iHtQMjHs3h4gsKvJoDKTwMbIE+rCMaRTp01aAVjStEn7Hac2xlzMQG2WNkkewumr1jdxAPqwcS/L
0OzQ1WdAeZ22MP3+d9sxzrOVqwA+BySAS0cxcKzfZ8nFDZcEgagmej2e1F8NOc71sZrdgvvov5Qe
tAsvOEM7l0UPuRImro1ScxAR3HsFAmgWx7e2JjR23Rn96FUqxCljd5reuBY0QVutGH4W1hQ/DgJo
CbnImPPPiRza/MxYk+VAvA7E199DRUi+6ocI3j+e5sqa8r2a4GAsbCVHs+cxEJ4mQ4wLi4mT+r5b
3poFSQ3oE5Biolsv53QoKqEfxhO/EwNTJc9qMzqBKDtN+RFr75K6qZTsIU7Byf+iox9xLA5ls03m
rdQfpNTMqqdRGIw2PEmTo5BHLaoYV6tl3Pc+kFqnPkRLW8MDARgP0lupc6ETdeGey8WZsRtvGoGB
jIUb/p0KagXUZAo50HmOp6B+TfwXFXzPyIKiDz8pN5xyUtE8OFkSYE+YgmxXV6boH7jmORaOdfoi
iBs+eGf4xFp0UgHjQ8MEiuFoWLs+NeVoLjUpEMaTnkbaaOdZmZgBScinPmnzJperPy2w4Y+1XPk2
L4x7LgZKEmXszyHVMlYSkvoYUB/q/ALUQccD2PPR+HD9MdKMvvg48wuv7d74djSF2l8ojUr0LYa7
IuNNMWosohdGHj1rzTNQfzUjUFCn0M0XUMEaBNhRGxGu8DqyUdtdAqEzI1EaI1GzfR9ADpVz7i8A
5Xv/a1AD2wEP0jL4xvWQCd8CseVjyAT0Bj04XjLX11jN/st95MLBv40gDKPtWQGjHDpXro2Mc55r
Yx8X3ij/lsa9XwTmrBiBzBgLfQX7x84yEJx0ApLhlB2+D8I5wcPe04PU0sQ3QE+BvhRkA1Bp0RF/
9sVLC5m/+zNIg/m+rcIePAavgAWAfj06iGqXNTeTwgteOW4XL2riMR5jmyzPLcmZBPSegOZ0U6Fn
ZTLBHdSwKL/odvr//QLomAErrctQbKa+YCalL3Eg3xl2oDXVoRoH1cSNbgCRtRFBubQrP6M3Vq/c
mquSb6ZHaQFMfk/LxZEmdaOEAyMsvRRdTm36CDVnIwVIJoscUTqUwcSY5zV7gNuKUJgCHBUEHdeD
zIZG7rlAKj1tbM9FfSZFdMjTt7wETQanu2PTMq7Za1tjQbwKgJtAF4CmdBRKuSz0Iqw8Ed01D4M4
gchxUHdpPQnufRei0zLfCwi4mAIOZ+Rx0X54PTYhAbtZrUaVt6xb4LbbwA3cejvYApocDVA2bcst
GgD27TZxcVEDpOsQpB5vjTZqrYQx0fT9++ZrqJlGATTJtTRG12jxDpIQ09feYv8Q+6rTKODdq0D9
irxVX53vz8LqRrqcBeocbIg2+5MMu+M4bghajjPN5ADjGs9YY+RstIqz9OAtSMF91E+mUjzWAaD5
rO1EXR2X4QM3B6YlAQTTS1Pm9WL0KJzm5YDPSPQB3boHAL4N9NwZkhyYpGC8CL77UqjYuDDuAncM
+CTeVpQ1PVBbIADKyttDF9CoXluvt2Sj3hSujP/++LkAUEK0ueGd/v1XYv7pAWWc8FxGG54pQ1cO
2TN7QsWPN5h6MovjUV8H4ik0Z6KzDNlfuicpmfpsakbMBelmQ2+6JQn8PsvjU6POWz7mjHI+cFq3
HZLJnuTUbSuVMUErqyGp4GsGZyIQhRJNmZiQNM80MFh73fC8bPUAIOFtKDzGOatHfCXAYJ8jvmgI
a5KmUJswIiE/D1nfeIP20HKjBbR7w7dmPu/q0W3D7X1vXzkTYQ0aMkvRFsoB1CaL1UEs+35uvAY9
WM5sQZQqY+YkqNfXQpeMwpAGKABAyCJEkK9dWW6KMAGGPPTS4ENMeytxNXByp52ViqoRVVZflg++
wNjHy3l35TOLUQFATAH9LALwjddGIy7JdbkdQo9PeGB+ezH3uCksbLWvk0OeiYXZiFJidlLz2CRz
9N/hj5YhoyeDgMTvmxWV7gMLU1+Zi3EOvSnNoHOGXj8zIZlv65Va7wJoJRrJ1LEAqEtkooa8CIkC
8Et0tCvRKaZ4LImW5lLoFSJvVr7wPjY9qzh2454gvgZNDXh80F+MYVJr6ZOmG8FWFXphaOeyzSeG
qm/8DUk/AhaBxM2eo0wtf355tCeaNmulEnpwlZdIqiBk/ST3z1xFnoT8+f4+YNlahn1hqxC7rIPy
dOjlvRGUL+Jb8Nvvdxqro+v2UFvGhGQtqHJxg0D7zrWdvuMnTc4F+EX8o+4U8Aw+qJWT7oMEvJ1Z
O7tj+ef+yOiM+eKKVyap8ywQe07K5MUryvEZmcN9iuMqGmVLmVow8HRmFLUbVNeO/BigtcucCYjL
E+f+V6zO78W4qfOlb9palTmMu4DQSrNJ3Oygck8cI0ovv3KzAZCsQ48QZCCANKRmt4nnchLhMU04
GWk2m5F6nBOm9tbNcbTM6IUZajBT0uY52ljgmI0jFmBbnAEXkThHiI6RdRA6Ky+e69nIWPizm2BN
2aX2XiFmA6dDOcALxT+hNtvzSMxFQrFuGdGLThT94zO6iiSkpqBQRnce6qhMtvkcRV6ikcBGbQcv
cmGMTH0uXoRYQM99kr8L5fSraCELIBV6aU5hfpK6Qnm67zhrYwbVPmi6Fin7G46upA5HQH4w5kSE
nEdka1pv68OMwsp9O2uxE3h0kCFL6nLtoua206tIaQot9OSkbJyuEH+oA2F11a4Fz0sjVESLs0KI
pUnGYOrkj4Ly1a+SINEgxCaPepFSdizFy9XZQycCMBME5V76Rt81iRSNIkal80/J9K6rpakqZiu+
3J+82ycvPBMkhbitgNMcPVXUYavJgaLF+hB5RQ96WQcFRzOOdz3fGdMLsqqTaHJPIqj87ptdm04I
SKHFBX02uJlR+zAgUZ7L9Qgv5d1w3ESFqf4EQSyPSl3BSuWu+celLco/QA+HzsAMtgTouwwZ/ikZ
wYtlgXKOwB/FaZxgQUdTPwfy+ZTFOr9ugagSSlDoiqF5BTRc9sS0mSMvgk4xq761FntFECP8349T
99a0n2JtWlyAr2qIXH/Icgny1Y/7K756fl5aoc5P8CeHuYLGdC+qjfkHxF7cX9omtRXDvW+INZpl
Ki/uA7xYyxzPYTHC4Ew65Ez4ygDvuH3fCmtBKAdOfT0FRn2KvDmRjag7ZoTRacgyQHmtT5RCiwtM
l4+ccx4eG+gz/f8NgfJaqW5bjAFD6FTsczBqtxGj2rcWw1AJw5UTwgJIgFCxBaqAYSJqWIpKUM1K
nOw81kBu/QEa7vtDWQ0nS/YMHf+SAmLz6zXvZTTEVFmOLa6RrRxHr7r02EjPOJvwuhcOfTIxnGz1
mEVb/38sLl904WWzSCq5DGAxfOKQVSFI/r+k+8mS0bkIuV4DnDH3h7jq1hcGqbkc+EmNFaSsPEE9
B4ACVPVhUFhG6C7q79sDcgho5BXBEIT31/Wwkjpv6qrhI088Kooh7IFAI+fAVpzOTvbZh3wkm9QY
TvGnuoshV1vFG1aFmC7w//MJIvBieA8hc/BdjbmY2abislFslMhLgXU+zr8yS6n2ur+by6OcEm+S
XhtksR65X0FYGhDduj/Ni6fQ91A8wv5jnZqAJkyDYZJUxMLmU4K8ddTyJl8dtOFPNv2bgwlpc7w1
QRyPogplSw8BiASSeNniCrp7kyGzUFpWGCNaCyS4fSHHupRwb1opZVD9C3IpRZ5CIlfXgVecWJnV
tX0uwcCyYEgU0LXSvG06UMVoCO08D4TqJnhTJtAPM9Kpi4fTS4PiG+62gEegCZE6QAZNisQ28GFF
QyXYwPVy05LOBOdgCqTEPPWmFLKQ96un1qXRZXYvvDGRsM2JAqPZ9IG6zQBgRO3IPxQBAk3TRunC
rd+/3nfBtXEqIHMTQQGJOgSdNm79RFD8WI883Lo4JHMDG41rT+iy/VeDW/KTCpiqUd383oqXg5N9
aMWilO+p44inkJPmpjpFhoJ8PBcew1Ey4igwBlZ+lK4rf29xwDQ1ZMqgPHhDSF80TaUULTaZhFMn
IhCZ7jLRVKFFjwxpFTxMPzjhsfKrnegfJ2KKPzNoIUATK0aFUZIZxyBd0/zna77rV+izB10MdXhw
mp42I4f5nuzxhbzmR+3nvOmeg+PwrGxRRXMxMVbi9ccaVLs/mV28NLTxxj51lEQAquicBPsopvoH
oDZ/jU+jBRmwIyT+og9IgkDLlbMzCJL4D1D52+fb1FXO/8LpLiaBOl7EpmkivoKfi8O5UjgbGTqj
nk1oZ4jqJkQNIQ1YqMq1QxunNYq3C1Afj4DrrVUGcRKJcRx76SztFNHs1O7Q51YFuc3gKft5f3xr
cf3SGHWd0qNBD4MExqZd5MYvnYitxQqDq28pNEcCdbSwv/P0NSQSuo4rujT2eikw5AxKI0r7FfjQ
tyPSrkyATMNdSNKTQ+C/Rw2TV2Z1QlFABP8XqtD4n+sJLcqg9ps6wRgX3cXkWMRW/hK/za0xOMNT
HUCxAS0e78UL9869DzrjnFkfvYKrHt78KNPS66mKnTAHMnKmynHcRiDWf4VoT/XmP/lGlb/9vr+e
qxcwSNiBsBfdY2hMXbAiF7ErRLs+NwZN7NXt6PLDcThov6IOmgmawQ3nRZXOOneM5MpqZIajQgIS
dcsbslIVaecy1/vY6z5VtzsnZvEIOFmzZ0nxri7khR1qbIBg5GUfD7Eny6/6jGqdZuW6R8gnt+1r
Fhvk6hG3vMH/b1TU808R4bRRDmut9YW01MlHh/T8gIIlM4W67Gj6BAebMISr4B2Ll1yvWTa3up9w
mL8iS80x3FQEpPhV6EaarWz711FyQPlUvDbqQUSZ1GclwNeuKZfmqUCfc/PglwkGuhl/Sk6LYH7f
J9fd4+/wqECeqLo/yxF+XzyQydAVcLbkBxVs3c1HqchGxTD3/1i4v/aomB2P2iAkgEV4eSP9iWPV
ycts20I6sFCAxdv640MAspCU9dhirCJd0uuFERDWDGalTeLtWG3G68fhXyfRKOcvcnSkNRVmsd9M
tv/ZbkhtCNvmlXvTLc0JdmFqpLwx/fLf1Q8iGPwB+DzZECvn/mKyRkntCrHvy7lv8BlBApEeIO36
x7pi5UTW7uYKrs0oOYF28IaxkYtDhMxl681WsHtX3cmU9+2PyPT39TF6qWyWwM5qYLmwR80tTwpe
C6Ip9pICPHDHGTUgvXmWhoM8PRYi8365/NzNfr8wR82hzNU9+s5gzgKnKGResyNx5tKqPDUx5fKp
ZumJrxZMLueTeiKUnR7zYN9E2Q6y0tMRF4ld4/2eTfQ02M3WZzzJV/f7xfCot0EhKT3OiG9rpSea
xISq7pdsft13xNWodWGFuiZJHbR9tXqMvczVnqCFsGc1Fd3CJvAAvJw1KizLvJznoQQL3ee4x138
MO7BVmPHAB8lmxYU56MzPSe5cX9c30wo97yDCsdzluNZHMI7iANu8+QDCtFWYwGqBlxCstPtBtop
p8kKrR/QU3GldxApOoXL75GKcGUrNHxz2rT/Iut2ORVUCJ+HSslTDUvqkwx2ZLXG06RjAQXWtj3u
LEBFfN+T6AJ3U4ZAPkHg1ovSEKTuJTIMjOi1OrlAVeloJkDREnSw10ctUjyoT0Q6nnabnsP9j+wG
aCT1v1Mn9caXYJ97OjI5jVm7jVc67Vfx1jjZSbJbu9t2VvkQ/CodZmpn2e/0il9+FHVgSb4YBemI
j+IgtyXapdWYLWS/w08ZvXpkc9+/VoPBhTWa6WcSo7JJ8ZLGQUJASB4B1fZrkTrLjRRdY5x13xxN
w/n9jLs0R8XWWUT5UskwuM7OrcEd334LmxAOHT4On9IjDzLe+UdtZzvZEVz/scSxFR9w3QHxqhs4
7VlDxw/nZIDtML5r3dn+4wl0ISlKoSbh8/gui4d6EbclprSVOjODMk9hzGjFTnbTq+Tmn3j07ZQ9
8DHqMbRBhv0HLS4NnqGn4Jdk8k+8F4NVhCnBxvo8KmQ3cyZzRYJVkoBWeq2Wv1XzfUYWdfcnYazR
6qPhco2Wj7l4NGgB6JFJDGP8DnrzhuRs3gSDQHnvk/UWXLs+XFqiorYsB4BhLPsvJX+69EkqweXO
Gs3ayXBpg4rbHcfHJNEWB0fUDB85iOXFRriZ0LczmqBmM2Ln9eu+N62mbi5tUkG7kGpO1hvYDLRp
U3bolssBNfNTpw0mt/TnHdc1Lgj9jmPSPYJk56Ef/E2ZjhY3T44kVHYgaNAafoQePePLWLNBRbxx
6mK9mfBl+ksCANxkS25nZw50703O7G0OQh35rmStwQpACtTGf3cXFdK6YajCYcY68070PLuAZByJ
lW0qq2XcFdcuGxeGaEIW0P/6Ct9heIMte5CnNXQntgcjPN6fxlW/BZsw6uloNIbcwfUOaZKGn7gs
SLwkqq1acNAlZsYsRTWa1vKfWPnXyvfL5mIfkt5v5IILE0+ot1H8JUClFQqiOl5N49Q/oSPVCBXd
FNFtF+docZIGNxTMDDqjoHUx0jk7DZxq5F3rSH6xmcsWRT7iJhVnB3Ftt6r0qPP1wa/SFz2BqjCE
P+9P0oqrAXlHcFFAX7sCju3rSSqFAajerA09UoJ+s0U3mRSaYnDOWRI3a088DRA/pJMWbpObEkHW
jmQcExVQuLZyCy19bOpNlNg674jJuZOspgeNQsrKP6w4AVxa1cDXC0kqNHxcj6+Z0hovvCbyAoDf
6j7cSApuz8XMAG4wzND5qgltGk2XtUh8truwj60JPcctnzK26JoVQBgXtWM0zwMyeT0YLGQnxASJ
twb+Y3f8H2apdsUdgJD8a2H5ggtvrji9aEmDQmo65/uhkHeZNm7qenqdOxYh7BLEqBsU6MQhTAYY
EzL3tDi3X8/VPImoCospxG4hFDEJkp2Os9XF9qg0qdOHGiPptUT0W5NoaUT7K5CJNFFTNKBlW9Ax
fwO6a8TRqBO0T3cKeLlzF3gHxptqdbXEv9aoW5SA1ipVKIBFIBBQUD4T/6fPuhGxBkS9SoHl1JqO
EyOvVefR8QNVt7gMimpyNv7p5FA1YkJYhdVVmxJQ0Lh4o39appxQCOuG41KU+oTW5MPDplOdCt1J
rIriyiGButhfM5QnNiUpxaBA7bSqxed8gMZv4Jtcy7njLNhVyUULtocbWcLRqxuAIIEBin+I1tDo
lFTMakjlyQBDxMOvUZ4dXQytIUkLM0Eby/3Yu7oDkOEGWgnRl9BHh1I04lC1GGIkgJ1XAlpWMssZ
Kps+SwKQZYlyRY4ok9TkqMughUoIzjVYkSQvtqd2nzv3x7TqHRdjojwSbQlt0Qmony7NWrndRDsN
SlvJefgvpaKWcxe9+38nj7ps88BcES1ZDMW8Exe7dk7srGKgodZu2VdWKGcfql7nkhlLFJLOiUR5
U3yGvaNoniB9pJmTqyinKaERNJPZsHjflt++iVbQEob+7aJnQz/6FBJzilyhCCHNf+bgOLJ6TFi/
TzmFKvlN20N2yguiL5n/YJ4la7+vQ1IUxVEVlzDlf0i7st24dWX7Q0eAJIoaXiX16PYUx3acFyHJ
djRR86yvv4sBzk43TTRvcgK/BVA1yWKxWFy1FneVs7NkdDvHW/oCp1XdfCsSsh5n0xsVe0i2X8+N
CKlyTwtW0Tr7tYeA9wLTMmLegzv8vO7WsliOlkAOLkQB4sNzmLX0U2obeXpqvds8f29NTZHzy/YN
CogONM84Wt8SxrGAtLlkEKw8oXZlc53ZWIMcDYRgi6OGdtzroxH5/n5tnnNrQlaU5M4QuTkQOFky
TblvRFUfLkmMNhrWe9BqMsdNoec91He6x9VpR95uNN0NQ0nDySi6cCqnZxfcFYrFlHrM70mgQjLq
rm3lJBPHPqUQ351AV7TNW+jDXh+9dC1RsDJxNgMXJOZqbdcs/Wg3AGySOUAoVC+m7OxCe96/FoSd
NQ7l3PcDLACz/FSxfKvNkZ+ak29Dq8WyfAhUHPv0zyMverXAaIsbDxdrEYwafWLYeMrFyWVrQT/m
N11XPwyDHhg97xVK4v0fT+OFPSHSO24xN00De/AjP0GLhxPfLs1fnMcXVoQwnyToWE8MWKm9W2u+
ZcNPlt4OtuJGKnEJD506vKWSz5xIeAHifJLrDXKa0o32jGYHNJC5CreTOLdnmBbA3RAfhE7L5fpc
n3tZQfDiY8LkDwC+2bmFc6nLhmxbxumh05L4oeurzQLGED+FkMW2cqqf+Zjnp8xugDsj8evSkvXQ
zYOqVftj161h4PdAxJqgnwTXyMvB/ccGkatVMJzGscduSrs56vG3Oo9e0zTfegno5WsU4AlaN1c/
q3BeuhDIY9sqhzxCnt8wa3rTM/v79UmShFScmgaQ2ZwVzvpV/zk7f0js9QUjmCNNC9N1Q28gJ4bK
VaIqxansCME0i5q61xckV0kNLmlm7vV19JuEHozKuGmzSrHP7Y9pwfmwxBu7zuyCTgMQR2CHAMxu
jMIoOjYqgS+VFWFBO8epiyXBgoJLM3r4kjsvEVEEELkJsNxRNMZx9OllfmBkFBSaLebNzFCanY9T
yMgXMj5e9wKVFb56Z17QJE6SjwxWUhBRQT/r5OUbZZSS7m10F+rol0XTj0iW0HSWlQ0r0GeN6w5+
NlMnWEAyrji2eQ4gJIRY+d9WhBwBOBm3tEyNJyFHx50CqyO7aH3odGgMRDToU0X2K3fs3/YExyZO
l6EekOJRnvY3mV0/5+xrzR50G5xOSau4LV8dHMhJhLO/MFoLtVigmjJi+oaT+yljvv5lqO5zMwmU
5ShpxAepEl6uIDuE+9elW6BY5KA0hLFNdYBzsnubsufrjmfxLfJhudBjhwwYzGhAa1yaGC13rtoG
I/L6OIWardOEsQtOo6XJNX8Zy+zzUOrUt4YcqiBZk29jt/kyk26C2llq+UbdRQGyl8y3+ubnMgNk
FScJCVZohgTYO16wztM3yrrB743yJUmWPHSKLLoBuNX1u4TEUN1cIqA31nR58YY6CkYjTu7XKTbC
qkLXad0w1y+bsd2gKFIF1mzPJyMBZYSll87GiCfNL63WBlUDIdvrkyOf/t9zI0x/4jb5WoNz6FQn
U1gnY6jFCueV7ns0jgHchE68D6p5iDrugLIsqtn00YhPZNkzffSpKuuSlTVxvvy2w0d6Fl/sgTlZ
pcOOfSy8DYt8jQaRhVz5mP7QDqRSTJw00pyZ48M+M1etGV4iHDhV8uAPCs4X1ZQJDqtTqzcjA9+u
gBi17tvj+nZ91VUGhFW3x761qwVzFWfRpiXP7eQEsfkwZy//mx0hcJWMEJBtwU7Ejn27c4EI7m51
U7HBFaMRte+GatCNgmC6oufhzn1IP8+KF3xpSPy91kLG+B9HGyvWAOmJZ1gj9TsdfbL75PvUbzzV
hEkj/ZklIZ0EdoGYawFLBtuijXRwN7gXod1SV3VTy/f9v7tFFPQ0Y7Lg6RyGHLzLzqk/JlCzVKFx
paPBUwZF5geaBDEZtbppwOrz5W8/eQBYafaAXen6zrutoqyQjodf1/EPdQ4xh+m0uKzKuQTwQ98h
/fUJNK4aFY5MOh4Hur+85k/xWnO55xnYDLSUNhk0X0KCxr+yA8W5A6G0+tjYinRJ6nMofqJGDsY4
3FYubXlNFBVVhaJQV2wy8BqOWyDwqgKNtZtahXGSxrIzW3yDncUylOOnTBtgC5pPQKYlihNA9Xkh
nJnrWETWBAjzMKAq1OWWEw5xpAgCUgc4G4MQ0rSGFK2jYwzlfNfTd1oda8ikXg9n0vUH4QhU83A9
Bbz8cp5iPDHg1orCECruCYgLV2b4LUv8Sj9NTLH+0vPMhB6gbQEYDM0yYVHietCGFWnLycRjyWYZ
1ztnavRd3JXQtliGNEBz2q3lLla4DHPtz65RK6K3bEr5ky0ahgH3QRH+crgZ7ThpQYUpXf/J4s/z
X/SIeuffF04H203qMgex5qmJ+7DMbd8pvzdE4Rey3i+oO2O1QOeGdhSx94s04GpJCF4E6+mG6Q3U
O9381PcPM3SmC7PxSycNQFsaECxoXjxmg7udaO/P9MFJVXLashlFpojWK1CR8DByOaNDldnRnOC3
GKZrhagJQQuQsfuxU12FpYY4yQog+5Sg7HtpqKu8yHTZgn6f1Xxfo9LbkFQbwhT7bnN9T/BFEpNr
aEhyjU6IxX0kVqn6OamdAQ1nVf481sOpXu5L/ZCsZtB1Xyq0Mq6FYhvKQiNm0ECNyAViXmRTofOQ
z2034yaZx9ti33qln2TBEptBtMR+pKI/kKUX5+YEN02KvjJbw0B9LXUOhld8ZnUBkIHR+K2eHv5i
Nn8PTURkjGYFRoARQ3OrF7Tr+8nU+qW3+vMnYj6SZA11Vf+BrMUC5CO4HOH1y4M4peCTZd+k2Zqi
PbOct9TIbyqwJbFPrjFvXA86kVmY3NjpfZNOiku07FSAUA/YX4EL4SwBly5aQux+hI4yqjVNGv9E
Pb4PtKky/iKGnVvhd8Ozo03PvBWnG0ZHx2xfE1xxsu3a19vryyZzkXMrQtpWMG/RBwYrjrl8NaGu
YK5H0JIFqaWCucg2NrpxQHyF/ANlPuEs7eAciaXjuhyhXLDviuI7GpX1IE3mv3gDAL8Vrm3o70Ri
I2p4zI1bjBG/I9ir22+KNU9C1jUqwROpF/y2IiIBzAXiF8RCwUYj7xbu5KCFUfiZtCQK5AmIS4B3
gSissDh9ieZH0uNlijYbD2j/fls969pdE/sVufH692E+LP+gG54uXzJwD7M1KKqD2SmAKbLcwUVP
JHpN0TILlO6lI5JVG3qnqdEEnB/SCaTi1aFJ70Z72ZJE1Z4rc0e0HSJCgrwP5CVCxNKctu3rFoiO
MSp2Yxe8FSwO0tFWzKwsDp+ZEdcuMdyidnSOq3gect+efPcf/S3K7nNVk4/sjDk3JGzieSS0GQec
ZvnP9g2m8tn/tGobOwpV7QWy7YXHbEQlGwpiOKQvV8lNO54KIdbft08gkPtz2AtY+X9/XTiVW2AM
WETx9QIYl1U/OfRL3uK9hr610f56RJINBOR9FGV3JKu4fl0OpNAKsKzxDu1ybj/ZDf2UVP2eau9/
YQUvDWiZg5oP+DYvrSwJvtqDAOhU9BmoU31renKWUeFm0jcWvPkCbQUedFCZCifUMOV6NzOAa+Z2
0+DRgjRDSL3Pue0GRen5bNl7xc5OdmA58Uty1HRne32Ysv3kubaNPwKQiMg5kettZo4LJtNpswFN
4t62BjYrzIuy9WMtTv64/IOyK7rRf/Xwo6tNmFUoNEVF7eEq089NMPYgemymPS+c0FqRbnwcGGef
Rg5OPdd0QEB2uX7r4Dlx06LtChfAFAwzoJnR03YzoyEwsnbXJ/GjR17aEjxy7YyhqzPYKl5s5q9Y
RlNhQT4apNe8/RwcqcLmLVytLjuK61k+Ae2ZGSTblxXUH0c79XzXyd3/0Z6wnVeCTdGNA3AhGjpc
vJ+k/IkdpmQ8kU8ciuMgo8J1UOTK79smrkYIAZwwvm/Arj6UHbvTYqbiT5JgbEzwYwDf8osR/UPT
elS6hVvGGI/BSt+Mk8ApdB8irWETZ0jje9/2sj3r0FrSfRvqQ187m+suIlvA8x8gbHStMCd7XXEh
zLxng97m2i2ULlVQPUnCi2HiVoT3X/QUe65wOuplZ2kdLtUnlm76tvbxBJpMWRg3BSILWoCsJBhp
6VvNhqqwt7KlPDMt5rxVTFzIfaEVqEQvHtsBvGGoii2S+y6etU1kbZy01wGJ5+Wepg5WrZ57TOKg
bWi7d99q9MHjpQPEIGGy/JiXsKGQE7dCghUdcpCNRcesMF+vr6UE1X/5O4TdYbN6atoOvyN/ee8C
+9iG9PQ9eku29Yt3bLba0X4onpzPcaiwy6Pj5YX00q5QpGmaxVhoCSeKX+JyU1oBx3nUvn6ozSMk
B9BzVqrqnJJaDWyiHgTSC04Kqws2da+opqjEzonLHl34VtBBh2TONxwLZ0fHYWx8MpySVXERlnTZ
Xdrl/nZ2u7HbflwLA3Nc+Vrl34/2Lgmth+YZaExke/2nxoWMvJ/k/vS6fFfMM/ejD/MMKknUw2ww
tBBhzHWag4ZDQ7S1NIiFtT+8ASpdybwzvXk7JNVt1pcPLN2axoiBs6+0XFRpoSP7BTayelAjAEks
Uo209Rg1WaKjfrRMd3qL9i+v+44c67XptNtutN4UI5Z6FoqxnAsBrbWmEDiGtWhWL19BD6BXIZDu
x1SbYn+p3U/02c2CTn9t5wMFp6uf64rZlkVG+JbNeRBwDohsOK3T4FF7MPGEeQ9fLu9JuWGKRw7p
bJ6ZEHzJQR4TRY6B6J+EbpH7ZQv+KdvX0iFoVGBB7hsffOfMlpALFPZK4sWxUNwe3B+9Z/mpoX26
vlp8MT6Y4Io9QJxgvcRa/VK2I4pdcI4VWSHptQ0en6oRvGrGe6rdutrgV6qTRRbdCVbIdihI6bAn
8JPOdiOx10VPVhvZFMX2t7+C48kwVaot0mU6M8L//8xI1lY1mPUdXJgL6JRknh1vRk/31y7P/Nrp
E79tiiS8PpdS70OnyC9eDBTdhHO5zVycHwXNTrP5UuqJ7+Yvzvy1Agjxuh3Z2EDQjCsWgV4VLmGX
Y0tBHFebLTbYjJGEwE2OpyWiY2itYxqYU/4P2B4MhU1p7OYP0+BB47nHhxw4Ssal8HAmT/ZN8zov
D3aChoQ0DkjpBTM7us1j4Sj2mmxCoS8Cbn0TbgLvvBxoXmbjSFxs5wR0TFoQZShBaw9WZSgOCOmE
ntkRnGXN7ZkyG3bGuf2uV09dnuy8V5BXbhct8vzrqyfb1CDZBdqSl4ORgFwOqlnrKtf6ND85rwbo
FVS84dzJxA19/nnBOUhtmnM5FfmpWb9OceTXYMCHOM6gHaEfGSzz+/XRyDbzuTlhiWpkTwC/lmgn
m6hfTY8uqNqUJJ+yIHVuRFifzuuThrUcGDh64Kl6iCYWGvMjnUPP3eQxIF9KID0vq16bRmEvl1o/
z20Jk3G1K9t9Fr+AVNcfUWPW2te+2xn0S7Zaj9cnU+rvZ64hnJw1qC3nomc5Ch/g4zK42JFvGPcr
ajnXDUkzIhRuHMeCTBuu6kJVeejMPOrXKgdt3K61wTvWMz+ePIiPDMn9oqW7lNqbeaqCNj+MerQ1
inVTPVFQha16daNHg2IHytwIlJAuLqVosMJb7uWmmA3WU422+WnRbx3rGVdEZfuAbHJ/lRTxVMe1
BIUhW5pnpTOj+Qk1Cd8Yf3Km67izfdNQza7MXfGUhgIY1GxwtxB2uG6Wntasdn6qQOGYHOLRuOnL
+Ibxvu/ySNb889gqAMGyoIL3AdQmUMAFzbZwixgdsugdsfJTS2Y/w51UCUCTYPA5/S1PFQBCQzgW
AkvbetGUNngUdON7dNsHmXbLu0SncCq+rjdGje4qgqcJ3Ej1TTdtB/uPn8dhH3nDL3UA3vR36SJN
os11wS+F+eCW26TWnksv+vPC5qURYQdaSbrE4MfDrTAqt6TN/daZAzX/q8zdz8by67A9y07irvF6
l+AixDrzEM+PqE3u1X4otQKQJSckR0eLmNvVtTe5HPFzylY0apQGALhNaXzTvEFF7yQ7dFBKQrMs
SJJ5o93l2tTegIdPF5lPrbFgYt4u8fDWboF22EcU2g1drEMgIFEogkt3NJjWQeMJd6S6YDVOKZ6o
dJ4etIdFc24aNH8MWK7mr4bHxRtAR6mDMci8HB7BcrUlHx5A9/uMOHtwaFHo3Tkp2RbVAj0CVbol
Xbozi8J+1tE2m1QUOXKTLwfS7IYFki1UkV5JV83BfQnN5hDdEBu2aNuQqB/hH7n9Bb0z3ZZGB2N6
aWocPq3iXUcaoPjLEkGF2kVYvJzCPmFtgWcflHScqX+IC1O7r4pm2Fw/16QjcgGdx7UTziiWhKld
OUBpIbcaUGXk7x/L5N8NHTh0rtuRLs+ZHcEh9M7J08VFE725edN9xVkodWs0kXAaUhxTIoxupPFQ
NYmLuraJLktzDfrZgkzWQ1Uo0g0iO6jA9UvwbM/bf2zRy7BrVxOXlpPbTe5br+U0XKLZC4CdSY4R
b1bN1hhlg3g9ZU1mBiDWSHzLGuybetQ2qL3boc4Ka9/MxnOiGRBBKk22rb2MHYyFoFc+qtewa7Pu
Ne1nugVPhe67KSqk1co+jUU7+U4+oBSTmPX9mOF3xPNgQLCkTvczm9KgsgG50yt72QD9k+/Gqkhu
YnzZJxnAUVA8shVTzyOGmPVx7SiUi0CRh7zo0ktB8ty4FV3z06zlT0tvPaGUYT+ynLCwqePkLdFa
qjApPVeBcAZMA5crSBcJR04b27Wdkhl5yeK3oQFSlMB7NT47r/m7/qP4x3DCrA2AoLvuwfKR/mtV
fJRMCyPXSQardVh53XF23uL2XSPxYaLP1y3Jdj5I3j20VOIRBYQKl3OaU/R7dxXm1GoAOGz1/HMb
qVQ4pbdTPBv/ogIAMYSYP6LG1RqDtuRoiDL3c/8KvdYHHfAkb9413r4oJ19njT+kn6+PTfLmhnPt
zK6weCm+qo0e8q6k0mp/0vPn1Uib+5pG+k0xx+VjXMYZ2l6mJZxcqh0i0/hSxgYJ56WoD4AMqNRO
VDMhUgS6QME1GtrDoKHk1yfne2xszR/jN90foM/aKbxIFqrw/gbdTbwB444uDF/rOqMfEhiLM7Ts
tQdWoPm32AyY6+sTLTcExA+KAHiKEN+s0sRacg9R9wSpHR2vD0bf+8635P26FemmAGYRdB+Qv4Ic
5KWrdksH9s8Wccjxv4NQLjiy3XUD8s1+ZkE4OJahHcYSwCy87hFo0Dz2e7CY7MnmnwTirVrIdb//
R4tCjGfUybNxGkGi7PxoNyjyMWt408p+byR7QKdRulzcWzpWPoE+gMP8sVQp/8gOZY4E/e+sCkGV
xQNdZj6rIK8IQad6yHfp50TlIb/Kyh9i95kZfmaf5dSL1hRR1sHMjCjqUygvQvtql/rxV5T4/W13
QsNWGr6iDrjBM0DYHOL7cfP8vm5UUD/ZeFF0w4M0Ehq0bQjjHckIwhIzwqnarEEG1pwWbOJ187JY
m6KzcTOrFJtDlo0gBUaRDEzwuHUKuRXKhJCLLjKGNmQoYnh6+g8aLO+KXFUmk9qhyBOA7UZ7vHg6
Li1gBACYwE73ONdHyz2AXvW6u0pMcFphzJrNywFildHpVsaaaoI+5oa+sptExbgr2eEGMngKRVs0
xeM0unQSPHkNdVrNjNc9LKAG9s0IjUhIJf/5klzYEZaks0antL2RnYr6JzDWoENQotElIRFwEnTg
YyDoBBYFc+M0z13NXtipZs52GW9522qnvysR1tIlsT0ObvYAphOb3JPY03Q22Ow0GTva3U7ZBkCc
v1j1MxNC3I1d5s5tBhNArnTlESbAgX/dhOzVnmO8AIsxOX2U2GSBGm+vsQEYnGhHb6JttsVx7ffB
sv/nWVX/kWUFF7aEKI8y+kiSDray7NmZjmQCKzhAoh6pfD0JSzsEdXVbbSb2ibAfqhIGkTrG2UiF
iJ/GQ6k1fKRa4ns/XOYvN/HdeNKf1y1KtAG7+W7s+3C+6TfpdgiHpyxg+yasnocdNI9vlq21bzd4
SEg5cesTmOaUkVpSW72YHiFAlnZbk4JPz4sR6pvZXw8mrDmB7bdBFL5WDzpoXl48P9lc9wGpJ59N
jLD5IbqzZjXysxObol1LN5Nu7iBUft2INMKcGRF2/jxAv9quYYTWn5FeF9onfX41gsVTOPQvNJVw
3l3MIv8hZ+fdnLqVRflojHDwm7vhaGzdgx0Q3B+qIAmyg7HP7+rtGjo3dtgExt3X7tgeEjDy7UgI
6vRQD60tKNyC4QnaX+aWPRrQpk32i29j5omfh+lWzYnJ11b81fypkZeecT6KVcTai5bG5EBW6Ii3
+2UNr8++DLUCKB8OXZQZKSiAha2XRPrgMA1iCjUa+om/FtsoR+dx/9KxTdz4NfMdu7gvHMW5Jdtz
52aFPWfaWsdoimE5mbPtZzS75LN5Muzhmz0mKsVSSYKBMUJNm1fvOaH75crbcOOYUIwxN+1D1u1Q
ZTPKeMv2Ht12jiJllfkz7qYo6iHDgFiEEJutNIpozftSu7YNMr28QW1701WPqT6Dx/rPK1K8X+Ff
Y8LqFQzKDdEI2DZJljvqdLfx8GY7Y5i2ja8b+XayVGJi0oWDUjQoMzg2whVighuj5leXaLrKOkD7
lroB6bKNfqWytQw/Q2/I/rqDyu2hIEshVgFAv7BrvQxUZN6IdqXYOHw9ZBnytblWlRS4t4mbDCUM
PKbgnRaFJCEG6ekcmx3vSKqNF72utyPKNmb6ZDZfEuswDYfYTHyG1l8nf2+sfdG+Xh+jLM6emxfG
uJTpsrKohoZCZAO2W6F6Fa1PcdN+um6H3y4/DhMv4LzsjGqPsOlqcB/FQNai9Yu8WTq9IVm/b4sn
0/3WGA8sKzZjr6KZkA/tt0lh68VACwMAAtQU+iW6EBRr71YPjF9hN4qxybYdniL+HZvglzEptNUo
sIRL1u562wvrZXzs3ToJiN34GjQGrs+lLC6f2xNcZk21CE1h3C/BZJRanwb3n+sGVDMnOIU+DZ4R
cQP1ZzokQV09WVQRhFX+wOPm2YnYZGjRGBv4XTlAnoyBDnbAKac/gHiP5Ay6Sj8JMF7XhyVdJwMt
JtjKOtRChXVaUN3UTAIQcv0wI4uJg3za58Tv62/X7UinDwVClINxM/rAYhg1eh6tHMKWdc73JRrz
IDKi23lWUXZK/YDgPsFJ3HhP8uUc0oZRt+w5XG1+toe9Rp/+Yhygl9AtF5oLkN2+/H6aDBVKYsAb
TaCaKiiQK8CV6qOKdkD2wI3OqN92uK+c+UKkL7lmT3jb0AyYirZFDqZJNO//RBluNzkmYDONFbDW
fUN3Ve+X3QPNgeo251OBxYzRHXt93LK4byIYo6psctS1MG6izc2ST/yFDLVCekA5f819VyUEJLeC
7BMCZqDhE3WANGgKa3TFqIEM7urvPa6E1vRg5YrcU+qMoJb7rxkhWBSxPfWgVcLDERgTIXCcz+gH
YircosqKEDGc2VrKpMJgCGRSw1SzH4cUQuNKrjxp2IC2KzwSZL94N7p0FeyDaF0RGSCNE3k32eK5
ASmg9N3kBZ4ghqndtV7nHiqzCTWjVY1SuuGwn13gYiHKJuZX+VLkUdwAqDaevO9EFZ64W4lHJPIA
vP2iQ40A5nw5tiwBzoMUgIoxtmxapz+ktA+mbtwW9Wez21V/TkzG3xF/2xOOZG8GJ4yjwZ5DQMig
QaYJj4l2/Xp9M8mC7rkVPqdnm7uqO6OEwikOfnvGCnm3a+fd231/HL16n+V//nQJeCTa2aGNzvsw
hZCIriFvyfB3aq1VB7dAPAdkNpQ3F9mtGCU8ztaINBuv5ZeDqsFi0DMdkbGh1dbS91oVtmbQutNu
tctwYSxE63kIiqPt9cmUxYxzu8JmrqGIoQGTiQbG4s4bd33RbT0Q8eHl7rodmaOf2xG2GWW5YVYN
j/x4ln2a9te/LgsW518X4qvmTWU/8tkzO+Zn2jc91jdubihOe6kVnPJoGITMmyHeLqeaZs1MNWxW
r95N6GC1C0sNd5O695kVcRN5YELWVxDBU+PFhkRJbwKZzvRNtbx35Pn6vEltQQocoQdkHeiUvfQ6
DS1j1oJHuROgWdQnFKTtJE/10GzjbIcEFGz+dd7trhuVTSOIq3nAxRltiP0dcRkZcDM80xvWO96P
AgbJ3r86pCxcsrguqscTgcuRRRhuUbtAJs6WcTdS/S7u6d28eH+RqFsWOozBnOUAgyIs1lgU42Lm
Dd6MFpB/fnOsUxmH4I8L87+5e5xbEgY0jcDBaCbyB/jdIUl8KAD/xbKg3QfgOBBZw78vZyyeyDzU
PQw0esFx4NA9Dr0/57mCtsGZEeFEspmmD/oA5GHdbaJ8U8VHp9yto6KQIPUwHKmgBDHRti9eDclo
AWanT/wxaKM3d1lRBglO8+vzJYucFC0OuGLzN0kqxJx8rSKIAFGA7pINuD69KPCsx9zcXLciEUk1
Ucz6bUbYovrSWZ1DUryJtDUEdMZ1CtrVeDOWSu/8NUJ7r1YUACjYXbKZo8ENht6pg8oCdl/voyMA
SnVAnKXcZdakoZXL9vwYFYJwJCuY1+cRrCkLWT9f/9WyBTj70R9Ia426RtEFczONJ6PZkXVj2Ipz
WZbbgIoRfSY6kje0t1y6az9mWTy2uBLF9s0wPIMO9d7sRt8buT7F+0RaxUJIhwS5LkBlUCzCCX1p
r9HjClThACAWXp+FY0/1GwKIsO+1GVUESNlZCQ7Qf00JQ2tbK5szMKWeuo2z+XN9HPgT6E8hf42u
IPSAXo5jZdNgoPMdOaEe+13hBAmkNLxJcUeQbo4zK/zgOcvRWgLUELNgpTPL0M3rI11Y4A3fVnt4
+gtXgxvYmC4YFNsuOtMw6oVLW/bpN+o84q1N+QYmHQwoCfBwBB53wGAvB2OzoVlYjxSQZs8LFK8d
iLza3qMyfebrKqbrEAP9145wmFhel2vmilysGMiG1mlgaU3QaCBrn90gWSAhC52OOVFMoAwzgpq8
DXQ0mB9wJgsny5LGtFsmJE8LrYOE3U9Qn4nrYB6nvV2mkEn7YcZOAOkGlStK/Rz3EvTG4cbqfECo
VmY2kwmJAMuyoIl+emhb/wvnOLPAN/WZG6KF12qTDpe7OXoGZ2tkgIR2eLluQxqIwKUG5LWDDj8R
fJ2ktj3ZGa5wbrnToSCp+cTYeN02W4JZJSMpy9fwMv6vLWGpOiA5llSDrbx2QX03+bN1H8U7x0Jb
H1XxrkuXB3B8FFJBj4BuvsvJS2wwccYLUig31nVfL8qHqmKKLn5D5vP4NO48ADsi5glGnNlup77N
gCGijx4QStCehQrDdna/aeamr16sp8wKdPYatZts8WkH9B9ccw5rEMHnZrm9vpay+QXhFDaDiQIV
ES/Mg9avy8zQPjPq6IotHs2xChcPpZricQIy8rox2YkCiSGCHibC8cvC0KsI7OiQ/ob7HyodRHze
LRgvFBtAOr3Y2A5oEiAoJN5eF8Oroxkklqeh145Zhubtgm3qVvfzEe1HLhIHUgCQSbVZYVjmPOiC
MMEmhnnEq86l8/R23hsNMIYnfSqfSqzZNOeH6/MnXawzE0K4zAcIDGkR6lC6G0Bm+QnN8Blpoe0y
BLNDFIulMibsvMIFYY1GUcEjbJtP9QmMk6RNt7E1n0CdqzAmCynnkyeELW2YjS6LOOIcPGGUraEN
hl02FRsnuusYulpNZZopdUa88OFh6heVIneks0hZVF4LHG6HJ+sOdQ6/XIpqCDqtQC6pJ6b2Wtpl
m/nMLcrS1wcDvUKZ0fVhtVTmd6voncZPocxVgwkhGX6AZLB7KJY8zcAOsKTbegVfUBW103vstQUe
+7tI/5zMThrx3vroYWCGG2Fzj216q+VsVqSK8rGBVAiEISCUE1MedD7k+VDzGMNQHzL8uN9PhqqS
JzViQTgEOFf0gLqCN0bxGusLynknLYK25Io22sbXrW/XXV66q9CCyUv0uN38Ahier5LGStw40Jdm
TlF6kzrrsqlmqlL6keU7iPecXsVDPuIJvpC569C6Bi5paKUYpjAqNis99oZi+0rHAroYB4KseNrw
hB2VzB2YQR2EvzX1vWD4fH2mpMvh6JgqF+RcnohbAu9wnnbgbT5R7znP7pyk9ftEcfJLR3BmQwjg
uqVVVpnixtxNBVS/q1Lzm9TtwusjkaFG8cSEEg1A6ej3FUuDa69B3Zx369XrFrDeL+7t4nP1uXXf
go4m/0T3YPQM9GGnwm7LYh4Xe6I4OFD+FBF/87Iki83QycbSYtl08dAFzCnXgzau1Y026SeTgjPx
+mhl63Zuk///mYcbg15mXQ9IdVNO21WvbwuUrrt2VkyqfGgg8wPvo2mgqUwwk3ZdO01AFCcWCSM3
C5vMCk29fPAG3S9aBaWVFJcCoQl0ryG5AA0D/zlnoyr1abTqGDDc1UPz4V1CwubYlhtbOw72rv+y
9/7C+1FJJvAbjmX2hFl05jKOWY+iQVM9oLUZJVG60bJKsVaySUTvAsCUaCFBviRYqVNS0mLUsFYU
PE8geegK8DDejHpxqiuVajX/mHg5Atgc7Veg0+CPJZdTWK0prpIrwOZRNoaoKfST4w9/zl0Mdz8z
ImQtmm1HqLaYSJeqOcjG1gc3xwrdnShyQzI8/rmrg4CGPy1QvrEFH6wWNLhD8IEnmy1vnp7T1h9n
Rd+kfNp+GxE8L6u8fAI/PmRFweSardEuHWlI9VSxn1RmhOqIR1jVo/EAnLGDPyc7kBKVipxIZUE4
lMZiXbq45SUlmgX1SJG8drtUxTlgSb3s3+kSC1dLTOeYNJgul3bBOHR+uypgCtJxcK5qbE/dRPS5
9GM6RbSKHL5pMnD5et+zLAetryrvl1qxQekBMjgODhfWwyib3iMaxkH1n2V7G4OfBBc4RY6vMiIs
SZ0y6HIxF23kvKea3hbL/6P7X5aMuL9HIjZu53XKhX75ihjH5huLbgxA+RTeK7XhEMhRoe3DRJp4
uSZZZOHYLoDZL5JXMvwsyW5KTo2lWHmVFSGCGYubJsmUICgbt2XYZgbS6YdxVEQVuRXwkKDPHSU+
sQmyHXGDNTO0A6CbZW8mx7z3toTtvOrb9ejFF/dDPAbO4L92BD+O3RQSIXXOTmgjgTploNcdrigQ
SnIyPyXfGfhWlQmXamxCjl0NeOnu8wK18K+AOAx3kEzPrVjh1VKsOG8yAscKz3tEb+gLSBlSzAUY
vR9W3lBGTF/rDqwPfnGB6X5nvdfr5wZU2A2xNtenVbanPLyLOb8AHHgPvnRFay1xS/cAHa5qrgTR
tLdO+nLdhLTgh5obgOjoL4UMAP8NZ9mInetG52V49autCPLJOttZ6XLnjN2mACZ9uR9o7AMUiQtZ
qdhokostQLk4YDlrKB65hdNoqnTChhjBb63ewMU1NT6F5oUO+Ej48/ogJa4C+JKBWhknlAAn5uUY
18RIlnlu2On/SPuuHbl1YNsvEqAcXpU6TPcET7BnXgSnUc4SFb7+LM7F8VZzeJqw737wBmygSySL
RbJq1VrZZOyR+tPHNizyfSXKyPHtYCQgakIrBotoblepyVqlK062Lj3Pev+dTNahWuJjjeeowDM5
voEx/WeLfstm3WK5bsu8GoqTNRyNNMCoEiKIUZwr3YUJZoHUNjeW2sJwSIsDsEwH4qpadt8V+UM+
A2LcimjKOQcugIeUUpHWHYEduRxTqWltX+vwRTn5ulqja4vKmpw4dWGAGVFhF702D7g3rlAuH4NW
XXZxebDvAeYMza7f6SL1Wv6IkFoGnwnqBayQaNMNhlKo9KISm78l1bhHx9PTPzg38B42eC6pFjVz
Xs3OakkzWqxx2/KqX81wEzv7uBHsVe44wFuHNiP0/QA/dLkycy9HrSQjwFdzuSe2ESYixRiRBfrv
G39e5diJWghnnWwg1VC7GSIRHRJ3x2zGwEQ65Oa1Emjk4mSqDy3gO0X3C8XUf9iWFGYNsQuUoODG
l8MwMuhmxwXOi9K6aX6MzkHUUsibp60BZhTm1Cw6FBKLEzqIIs2dcsHVmrdFUNdCVwEqXJQQ4HIA
cicTHWViDEAmlLcj9tbF2Req5VpLCgjhg7LIj4aa7P/ei7dmmZ05L0MxVUDfn5LoLPe/JR35b8iF
xKIyE++8w7vxv/ExZ+qMFFRmqhhfRjUfo0qF4ugAEilipPeFcVcsyt2SOm/VpJsopkel4PXPO/S2
5plrcqyQUVcbmO+iu7V4ItPkru64NMFi1F4fCazxDiRwGIBpGm3ZKKwx2zYlfVI0GqzpEEZYe1fV
fak4Voaoj4trB7ISsACh1k+KIXgpK4nuYPWAsVjHI9ocq+IItcLrPsLbwDi/VUB4PhI1zNJJoD/s
4hXHOExE0wNGIixVi0wwy1MkVm/F9KYAagucP7n11ULW3a5E5wJ/wv4MheVbyS1HimUbRytgs4C+
lJO3tqHzT8GIck9RgjksDruXG4AIQVZdnAb72Y5tH+FoakSEC9yARDOCwM2C7FtjLlfKInWRNGDK
NEmq/LJFMUTKjEaw9ry7CE43vF4t7FCk6i7D0jJUaq1A9e/UK6aPxY/k+1Y5diXxVVEfEG9AeC2h
hmPJAO18VCk3J1EpTZVVDkpxcpq689EIDx3iOl8EcZbnaQDIKrADSoxPsCRpVQ2SRujZzdJidrXo
dVVTv3DAFXl90/A8jfJkgTqRgkhYUFpDBtCYFBo8GnifXQ7JAc1LLcE7kzsYpIY/qhH0mn25OoVS
d0OsqtiZuIaQl14Gv4QglPEcAMQB/2uCZSlZtMJMBhWrUirHpsv2aHM2450iW56Ti3KZPA8AtRku
VfA3PPrY4Whp3q4GKU99G4d4eNG08/VV4VpAnhRrrwIXxlJzFKqEN3OCuwglQpeaxa3+AVynahsL
TIKhbMhsaB/P4/57n5fHanyXi+fYKgQHN/dA3Rpi9n8SW6mqVxgKwI5RfFwyX3swnpFnXkioLz6Y
fa5PHc/XtvaYMy0bNWfq6DWOTh3FcXRgGxW8fHibBm1i6GpQQdxnsXdqOx+XEV3ixUmNtJ3UmW7e
J+E6vEW1iE+MawliZUD7Y3/q7BO/LevOGhWEaE1+qdt7B1mFFHQgTili+eFNGzph0Qf7IRbOQtYS
Z4h0RQfdAd6Lfaod4Ay58FjjufXWCLNxEAXyJhsQ1GLTQNbg2A8iBRXuMDRotOA/vHhYVohMHyMy
EliYIFMwoCbZG7+FbGgiI8y5qcWKZKol5kpPS98Z3+kGdabJ/3tHBqXtn6EwV95JJ3Heg4fy1FRx
7RfEtrzZhho2pIRF6BI670x+TtVxAKCmj54jJF0u43O76FUy2ojP5Jv5XjxWaDjaS5nbd19FxSZe
mEZLt6EAvkPpt+nUbg7PQo4cqVqz8uR0q+mvVTf96uPGdpNElh6WqvpOzFEVRATuHgIUE3IqVLiN
LT1B7Rc8UEVe4iiNUPqcwVQKQamK+Ob0+/qS8SxB50bFoulIVLDP+VRKpLauQG2kGKe+qaCN9QDi
afDACugMeQ4IaBdS9Wi8A+KXWa956hrixFUJ+VQQZP3o7H9wve3vM6vUVESyuxLjkK2bsT4Bdh0T
Ac6C53JbE8weQp/WXDVGCRPJ13m6yb/X0w0wut6o/UZpwBMSA9MpYV0c3b8ATEL4BvT2zHkHVtql
0uy2xJ5d3NXU3fEfsH24DdJUKZAxuIkwiRa1h4Je3GFEeRu5Y94GlfktfQWJvm3Vnphih3uwAvhD
ITjoKUCYuNxK5YqbZ1PWsBf1932ZPNQoEcQy9MwzU3Ln4kdcvU9pqEBH/e+9fGuYmcqOgJqs7GG4
T7qdtC7ukpIwKh8KETCY5+agqqXdiaCR/USPNKQGNA4cuLk07qz6GI27fyl5UrW8PyYYT4ewxzr3
6KdCHycmK/WW8Uji9+vzJRoG4+pmq2XxLMMxQIYEwpoiPVt/L2KHa+JmGMxZYRZJ5HQ2TGCm0CeB
mdL/Xg+YmqDoGGTKNSzIpbtpRpbY6Gks0UIfryGeYYrXada7sShxcH2+eKGB8rhjKyEfD9WwS0uQ
jGuUisCSPQ8TejIUgoecAUSx080yaN3j4TxGZrtf20F5W4kqKuxz1+s/+ywcqClSMzMshApTfsN6
Rfnzv60XZdrF9kXQYPfuEEsFrWNiC9mNZ4M7u149XdQawDuNAJn6Y4TZp5I94Qi27PKUxtMujmd/
Ig+prd4L+aW4E7YxxFzxwUUum0tpIBJVAe1AQ+bFEtF98S4O4H0C/psK+Cosrr7IDV1pjQisgYns
dt25h7JyJUtuIDj6eAk4nBG0HApNo88psWp1rF7SPsYiqdAscpNH+wli3sITiTeirSXmEDcGs69s
ouMEVGM/qZ6j9l0vSDj0YOInolcYXWv2+IOIBoWOoP0MmMPLPTUB8a0jwGJY76AaX9FqcaP59/bo
LZFbvJml4MrF00xCD/t/9pjBkTIlqZLBJbR1PFnEBJ90V3t2ZbrmkAQL2geAKJ53k/M77/MwmdTj
MBrfHHX22lxEB86daNpIjxsgKDgNZuxyRCYIvSTVaZSPU6KFYx95VnUzGI/RpB+uxy6OLVzZab8S
UmqfQZepMS82OlfBqNU45l27yJBKicvSlSY0ZFl9WUN6oy4EAVPhWgUknl4DQJtqMBvQKK0h1eIu
PaG5xYteaiMsTXd23Fa9A09N4GjpvZKdC4mA2/RtnpBRVr4q9RgM4LmoxvD6FHDCjobyHDJK4HAG
VQ4TdszJkUaDQJdTdYawCo0+cU1pl7YiLkO+HZpNwhGBs4+5/1SGkciVCp3kOcraEF03vauDtz9A
P9a0R5tbK4gM1GWZLYTcNXg18EBCRo6930lSPyE2QGp6GdGpvuZR5Y+zoQqscGLphRVm9sA8lFpg
p0lPGjqfqy5M0rAyC4GXco2AiYQiytD1yBZxpsbqE72DzujQVTtLvS8b8M2mghjAXZ+NEeq0m6de
U1Z43tsERRT0hmZPkfYbuu7a32dikOwH0A+vfaRj2OwyRHTWRrEwEqJqx1wOfq+LZ3e5ILn48Tr4
tPYbM0wISRdjUdcIKtJxnni5cszNu1SXdo2xeNOgP4LpHvJ+D0r1vMhgujQ9p5/9qO19Xb2FYpnb
Bc4Mvq/vy+Ja9r7T9tjLJynvD/WUARt/ZxyAng3GRgqi/myLbm686AAgKVr4QMsI7CVznyLqBI1P
BWKbRe120k17yF/J7+YfUGTY9X+ssCnLslZjMuiwgiso7nZenuONNeje9eDCHQvyFABeohVGZtO8
c6mgykytVJoXocCzQpnjPhq+6tbTPxiyZKCokSMG/IJ698Z7ldmCvPCIEqABOPV9Yce/uiFV/TUq
pZ0BdnLfbnCMXLfJ25Y4ov7YZHbMmkhT0Y8YHI4Mzyy/z8oxFfHe83YluunRQoW8pYFWn8txGcM8
IREP3jQUf9yhPIMjqLZ2cXh9JB/EcuyGQb8STgDk4ZAoZYaiZEWjxiXMtIG+IydpD66Fyo8OzX3t
TbsK2rau5SqUY9ItwyTMg9fnr52nHZ9JYOzje9CYq+50sHaVh93j5Yfcf4HMoJftigP5LfhWTlzf
fipTNiQL1JtSC4R8aYW7UP8j0XbXDfBAYtrWArMBpZn0hRphMjQz36EeF5rz4BL5qVDbYC414FiO
nfGgE9+yarcSNbjzCI625j+6xjeuHE15XOkjBqg+WN+s1B1Xt38D/DJ/tu/I9+jb8H2+BVF28oCU
3/WR845MpEQ+ut5R+mWz17HeETkrQE1mtTH60Yuq8RMw7Qq2DU8YEz+ObBiOMjSisDIIZlS1OLA7
cBlJoZG9QXwmAOXQvhnd3NX71AXDpIuCYLX44Fv8ok971CDNnITo8IyTxF+ERQ9elNp+ELPJnHKG
KGmMjmYLhIsd+h5mxZtVy9Mj5J5mwWHOHz6lrsBO+2jOZbZ0kpRyMlZwr37xmij3V5D25dG3xHbz
8aydqx+zCtJuEkKiNZzPyhd5CWOFikQURATR4o588y3Mvm+zRYprEytumr61/pwkMCXW+9p0G1Cd
XXcuXq8Luh7BFY6KL1iaWW6QQkN91pjQZR/JD1Vmo2dncHPlLLXHaLHCKE7daPAt56lJg7nZL5TZ
cCKCTCz36r39COa+ZjYpqgEKWsrxgp9uCKKWt4KM0k1rN34a3p3ZV94yd0HDw1P/JOr94x0YW+OM
nyXAv+glFQda4tKn+oiG6fWdIHzR6PQplCN7/iHH6gD3fOleTtot7bxihCDtx8VXVY+UeLn8IWsn
Qr4D2hFcX1feCYU+FGBNLZodYUnRjbWpnMrAsqIS1aaoTAL1mdbI+4iQCbwMKrSOoLZOk7Z4FjC3
ujhrIgkQPLAA5sSrki+tYnm0mheljecQNHEgSuOR+OX6+HgNPhA9B9kMtquCxCbzcCm1PLPKBO2u
c+OE7Vp4axFG3a8JEn+nPHPOzvqsVOsxE1yVeVzT0G8B+Myk9zRUQy4XUpGTRismiCA56s9MnVFI
rAPDSN2pvqmS2O8SHViuxR1iMP+vq2um/R5vLEEmgru6m49gvGmOqjTrDRAIyNZXIO68CTQFaPk8
ZCLpa57bwoUAUwNSVMEaX45Wm0vDHtU4x2h9ewjX71S3jnjpTxt7UfA+4J1zKCmgFYSy7ULI7dKW
Mpvg4FxNPHVS43fddJOXSJklOOboB7P70MIZiq4jJDHQh3ZppM+ntcSZArcxAnV+SNpA+14np9F2
R1ExmBfFt6aYuAIAHOq0DUxNXv2inIrHBqhRUfim33ttPMzu0+tkzfMJRkCx+DZOblNCRyNbXTXz
0BUrYnXnzp6NqjCol8C/+bE5NpcgK6vtzI5hLbLkw6LT8rM7P8SzAoYO4ka9wM15kRnq8hbt1sJW
Z19Dlp1mFCOEoDlpqVe10dkpiveoi0SHP2+pIJENsTtUVUEuxXjFYsaxk8vgGxm0bm8oxC/LmxXM
xKDxTm6K5RS3lZuat6rzAgLhbgoL2dz3xEvWp1gRYZZ42wB6Wqjr4otwIjMBZq4nuQP7FTjPtCY/
2NaQBWncK4LNxtvY2GRA0EImG10XTASp6lVbmlmHDjGJdkkhBVUKuH7S+w4koIbq2LfkIbMawUHP
W1A0+6hgfMC9An9c7j5Q4aD5A0WQU0JsD2wPVpP7wqOWN4FbI/TfN06qKLWuTMDQn9buoVlf9GQV
bLoP0mh2020tMEsUrZSftsbkJc5dbY5+hEZ9o6yPMkglKmt1y5g+q0towCblXZafJdxYoRSStfmu
KYcJLW66i1c+BAlSwDit22wK4mINdW3Xgwlb6faDGlqpqF+e5+Tbr2aWPF86Cc3TdMkhVlQH8Wy7
UfGWFt6Qi0Iff51BKw5lUUDZP0mSgy85rx0ckmACAF4JasJIKRZKeP0OwF1ogOVRnsEtAA0Nlwu9
gj+B5NGHHqENoHnqSbmgSMsdx8YCs9BSr6zzPGDKagVA1cn07ORUVyJ4Et8KVD6RiaEPPWYcY6wX
5dhjV1iz5ROUfmgOa15212eLF7shA/DHCjOWMo3aBOQD4Dpaz2pk+M70G0U/Ajl1VfUrOf57Al7N
AR4GrMB4U6JP53Jx6mmZ9dIBV0ha3SKfV875eQTLJpB6sWA7cqcPsCqkryHphhL3paW0i/Kqj0Ch
TKkoF9wYnOlZLO5Jv/fTnt9YYcaDoa61RZldk7EJinF5sAmtoh7XXvTe54VmmmKUIYCJmr1O9/Em
fllm3g1WhIUqIBRcAfbQGp5RfEOrRqPngUICZEivuwY3MmwsUtfZWEwrK5aSFBupr4kfqWq4OG3s
2iTe10PytYtEpRauKxpAlgE8CezFpxWr87LNKW1yXnUOupc7Yz+b/aGq8sZtizj1J/jTrpgz0WOF
6yobw8wiJmDCnNMK57xJW8zHs6r/RqPVv/gj9FEhEaTxtNMAmovWCGy5kaPtgAjNkUXpzYd/WDIw
h6GGi+hnsi0wcZT06BVDzEAB1B217DB/dciKU6XeOblILZpXiIRkKW1yQFqV9jdfOoheRaQfJMRB
u0ndRFn34Kt08NIiqIgXbgL9k7N8LF0I0RU7ywwsETs/Z/MBKQoIN0aKFzSbfEtiTVKMAkLdmYT0
uxY339qkBaf9ZHlRXAsuKVxjSLaiAwtJa9mm+3OzG6yxm4tcAuXLJC+VP3cF8eqh1HwbxGkBLqQi
4iauPUiooCuNrid74Utz25iMaQAFwqyhwZUox3LpPXmtAjVNfl53G84GANLaBKmehku1zWaUy9ZW
GxmbD+VydA/ExYy0Eprjfb2JMsFLS2SKCSr9UmeJBOqckxIhA5COrjJnbqeI+lV4iVl4JmIJpdQF
8yyzp6c4bRaUF9Bba35JXTCI+/lTfpDd6K4+NR4JjaPk1QdJ8GTghMwLq0yQxrUgk0qZ3qSg/WO5
v61d7l9fKrqnmAMHij0omlCaO6o+c+mGUrGQcrTQp9lNBPQzsh2iK//1ug3OUYMjDd3BuoN3FrTG
L20kU1xZjYHOSb1NZhcsIDdynAdrHWi9EtRp+QrqqEF6v26U5xhAhkAoG+LV6P1ngskyFVldazbu
oejLyru3Anl8SbQ+nCMGxS10oCFLg4YJFoxbmp2VDXhAnYa493JHDeX4i3FMoGYpPQvZb3nOAMQv
ggWYjyAKyExjuYymJK8wVlcvJUSB0jcti9wpKz0A+v5h8tAFBMQ85WH9xPLWNJ0MehGMK6s1N44k
eQcQVuk13bIIHJA7qo0p5rEmrQXeOA02cApQgDy8TdOXxb7rkCdpG9HBzHN2NJ4g2CKrheIFk80b
STMW5YRhOfEXYgLpCRGb6xPHy1Pi6KJsnzbSP2iIv/T1LJ8Sa9JwhqCL2I2dFnfeBXiaxcsLyU37
dZeWvwwkvx35H3piKdcinvI6tL9xrbu0rElmPsUZmocbze1fSevhSX99cLwjRAMpkI2AgdD+KSlp
TUmGjBp4sZbiqRhnt67rY5o5QSoqg/M279YSE21Jki5jZoJ2Jh66xlNSs3GzCEostlHIAv8TmWIC
oLba2VzX4CFpk/emfCfdm60f/2XeEMixdZGcN5mN25mlU9QWRiPrmVdDsAQA2aqOw3QUHBf8sQA0
Rl/E6Phl/bttirVrMJZpDki9L3B5ESSm+S7wnwVmKLbWxL0OTzvZi/cDmKHo5l+6W4BI+s+EeunH
0Tq2Y0zpkyL1NaEyq99X0aEnmicm5oBKpUrAZQjugOagh4YTOPvrK84LaiCooyTlVBCPDTRmsyTO
koLtA6oSHWSLovacR4fJfvh13Q4voG3tMMvRafmY5RXsEAgJgF9Vysrd31sAKTYSLA6yowhrl6th
R4ZTWzOYszrFBx5m0V6u//5H3zJ7AdkaYC5wTjNJUNWltAqF22t9oAZ17aFAF++t9XFK39fqkKH8
Xq7BRBqv+TqAo3n12uJtKR03O2bxAVrnCfpUBQPn+QiIp9E2ivseYF7MwJdFGrrexndZNhhppd9z
LBZ75S0fqlkooIFkBGctE+amVpstYjk4+6oFVVcFuGLBfuUVnHHz+s8EM4woVkunlmL0DZfZPlbP
SzZ55uwDqX8XZUCfa5HsKgA9zu3T0Nlu+5jXvrFYu1rJfS35YqQ3XSPCtfBuTRTTArcCCgCPrUuf
WrSG5GTEN8VWfVbNx2T5pWTtjVppt52mHyDYIoKp01F+cjLAW+i7h/aaMRNdyKtKQOgIvoj6XlHa
sLF+jTQjXd6Y5fN1h+bhz3QKhsduQQkPKPzL0TXRWteNCvYs+2weq5O8t8+aP4TGDdmrvvGQe2Vg
Pqbn4W79AZpCX3cbDyLhgPUMnu6XobWTXVPUo86rv28/iq2/z1KpmHGOj4pUbCI92+Pa7RFH36ey
vcuX3h9AQqmP53nRPTtNH6p+vrcH+yuQvuH1+RF+ChOzUBkZol7HESLdlXsJaqblMQqVr9EevJOn
bDce0sfrFunisouPVUdDJrrawZbMGNSjvFFnemaN6GZNJledv5IGtOFfrpvhefXWDHNulfB0VUow
xTOBJqOX1gEO4XyP+DQILPGq0jqKG6CWRt4O9yQauza5A6XTiZZZqGGOrf7oGN0vJx5u9MIY3DV9
snU/z4MKsIaos3ylMwVnGy8w4mmPhwhedApOhUvj/SiVaguO31Ou7aLV8tohCedahErn7VhAswFl
ABASKUpmNmNt0QxI/wEsmhPXzFoJaMwKzbRokWiI/jPpJUGpimsQ9VoQd8NT0Hl2OSxADoZhNjGn
ycE+GBDJ9bqHSpRG4M7dxggzd4o6xSBq1oEaRK2GgIawdd5UW7DDeKcKWg3/jITxjjUhAGCbRnoK
XcHSf1AzsFtp+9NMHB2b3sob+tNLUPilm99ou6wBQk33h5P8u3+o7tcb5ZsWZgfdw2vxHmwIO2V+
HtKjLYKeaHRBrn0Lc7I5cofHjoNvcRI/vkl+JZ7xzYAC+IxKeBFER+2khDjYqnA6JcPNvAOmKL/X
b8rXOajvop/l3XCbh7k7PzsAG/jXYwH3VrOdKBosNjuUJKscJTG8CeEtACss4kEQg9UuWFKvRNL7
2Lw6g2vDob3lkB5m6Xb6BeXuwZP3luBRIHJs5jyy1EVNV+rYJVJUxUvqZ4dEoMvDi7D/jRbn7OVo
JbkZEqhQwa398WyG3Vkwndc9GjW4y99PjaKWDQlLLQdB7F1fquvTg36By9+u9GiqDbpSuFX+rP3V
k/1G8P67vusNFrvkSHmECx4+3zRv5PI4mXvFFpQQRTNE/33jb5K5jlNB4cgSOWKPur0iUo0QzdOn
qBIlqODQeSpcooEXFOoJv3Kw9yC/cX1FeIVvEK7/bwBDrLocjIJjLyY2TPlRfat67wDavmZ+fqsG
T/HN9Jy27m9wNKphfq/eLHhN7/Jv5LnYKwLPEM0pE2AyOdL1HJCQ02qfa8g5L4nock799v8OYbg8
XA50VeS4a0ccBzrw1lSbXXkZdqhg3kmTa91Vu+vzKnJDJhBMUFPTugIHd3UK56+joJ7Brd5sVo1N
Pmhm0ncxHczwa7mVvPkx3xXIRC2u6jWPeNyl+665nerzIroqcHPzW8tMeFCTrl6UFgOr3cZ38Mcp
I268V1/7Q3uYds4tWtkmCMYJ/JTO15XV+4CSb/acThK0hkZw0xXcyLZbp2FvuMSvlnfNfkxGgbOI
rDH3k9aaJQmEz+mp89G1+Y3s80PsKV4S/H85CYt2mBNJn1OVBhLJb5MmzLUiaE3BecEdC9RD0AOE
Qh/aKC79vrBGp0HiDWPB0Z0cgSbTgmT2yq/LjYg2je+WG1uMc3RJlZhxhnmTJSBRZtV1VtWdZ2tH
HMBlugUiKd+U2k2K8iEdLQChi50JMWHbLIk75CIAODembL6GOW3sWU2GxcZRYKUk89bZ+qI3mhBt
TX/lk2durDC+YunLFMnUM6Nz4a+htZdD7WSfcN1IQxKKGtq5J8PGGnP22Is2m8gW4/RP3RI9Hwdr
8hvrXy61GyPM8VNPueLMMt3jlRIs7fNSSgLPFy0Nc+qMujG0pQMLTvVWTje1LEJc8J9tmzEwBwq6
kBJjGmFB0l6yUQ+i7LBkI0SsA2BJ0umoJMSvIflgI2N4fVeLNhxz0NSFmck9dYjyPT2WuyZQbqRn
HZmfw3U7/8du+8A4UngtGxO7dO5mJx6BRlVz8P9Wo2FCP33Mx9Rr5rJSfFuuFwMPunyZXIg/Tw+Z
YkNQuF2tFVIztdbsR1Wp0l1UlSa6YYcUx6FTaSIqNTrgzzvkv+9kdkhCUOVFwgQRKAr1GffxrnGD
WL2fJ8GMcK/GeE1SxRK0C33KBCuramq0n6jLIw8dNm60hNHU+kT6LZh67qbfWGICnUxSzY6XGGjt
vvAyE20zzjmTnuYvAzoZn3UIVJiIaBDb0pTH66a5Y4TItqHjqQ6yVMavjd4ppEqjAutq6aaZprjE
dgIz0o5YZ9F9nbtyG2OMK2urXJNxRtdKkq5vyxRrB6uaaXktkb2WoFVqgb5ZaC+dKCHM3UPQy4W2
LcrY6MC/PLSgftoZSQmY8BD9cJAdTae7RT3FU9jFdxnQRAClXJ9W7kg3BukHbe4XhaFIUUJgcOmn
HdiOgVe6ncGGkyioIhmGn6z/8k6x0WYBsA/6rNh1XFsofwDag837nmnVcVH6F1NBP9D1YXGPC+iq
ajo4jikp3+Ww6hTCevbcZ6fQgqbevIPmVaa7sYjHkFuJBViDLhg67SHyfWlnAl5wsWqMpgKjwYrO
RfVnne4WqXCV7h6NqW7dAkorwqR+9MmxkQXSM/APNL6iBMcMLx2TmkAwhXbwzadlbx6T3XSO36Yv
1uSOD+WDecAp/EOV3PWm2VcPS1gj/Ts+tqPbPSP1vhO9prgheftBzDwMU2bnMf2gxbNCJ8gDy6t3
3U0W5s96mN9pr9nDKjzqaPy8NgvMYZoUizZFEYzKGH92/yPyu0DarZ5y+lneix42PI/ajpCJPxaY
bqxO+pjyKvyN5jK3EtwNPgQCr42H2fxrrxtpOsEEik23DlSab53eOyHTeqPed1/afeONewShUDlG
r/GhO44H+ev1bcP3541jseGghHKsOeITioPh67v8OLidG+HVK3oC8ML5ZjrZh1zUqVGZOzAEGp9u
eGiaI3iwIRj2cn1A1O+uTOnHbWkT3gAsXKF2hvCGRLnsap4IbqoJ3IK9i5B47Wyzwji0u3Y/BjOK
MJHXvOpH17qtb/VDHKzHeac9Gt4ULn66KypXD6ofWbjeLv58m5ymr/j/UXXzH8m+8gzBzYDX4wWQ
4Z9Iwba5ZGuWIIeJ71uqlw7Av7PuNYmbFpBc8tLbypetH5FzY+KZcn3iuffQrWEmRM19bJbg0UKI
8iZPdjPPutFd2y8PqmsLNg7vDNuaYoLPWpG2LBvqS4Fx6O6RFghoxlMwIJErMdEm1gcNWkuwcp5/
3eeH2e1dEhD41G/IbBycu1KQ6xCNigk4RBmWNk1gb/DNwAlHn45LpAoh2oZMyNHlxk4dAiOr4kq3
6zGHjevz9gFovbYFmZBigPcHw0A3Mto3kZVuQJfu1Uc1MH3jpbmTDyPxyLm6nV9qhO/x13dIwFz/
Au4Y0dRJy7KALWmMezhrKmfWijPa6R7QE+vMb732bI2CdAM3EIA+Be2FYAIGk8rlTWBBo1MclQOA
54bbVqMHebbM8dfYEypK8w9bNAhA+hU3DkAqL03VYJKsSg1dAtqjBfZ7O5zQ+WKnL7OihMRWPZRg
3RG9F9aog2cIzXNno/xegoHk+rxyi6zoCkQLKRroINVKHwub4JrJpTlnEYasDN7U/IrNsG0CAlWJ
b6n81oFKyVxn18nKoDROq3YU4SJ5NAoQsgSGG3c8hXJLXdpHcC9sY6bo9Eb3xvynvsyuDq7IatpP
72UWTpAinQ7KfJydX4Khc1cb3GO0cRBYU5bxWbYTQ28SoMhVm7iIq3P9moIyAb1Ikr6vRzkcyh2K
0LS5H9dGb9Af5KF116VxqTqKSEuLbqFPWwyIA+iCgSEaFBuXE1FBQc1oCtqLlle2W3TS41g7j+kA
PT0HLZVBVmSJOwH9DYqt/FUwFbz8Mhqm/xhnnoT50HSd1KDjAkJkftIpT7r2SuITelwOa6bf9iMY
08o4qN+Tf1AR0IH1RQUXeHMDJJuXw0aWI66HEX05kH4Z7HNqn6bmbhaxNfImlzaw2JQLFzuO8fKq
TjtzMB2cLh25idPqqDYjRtY+tYmK19Lwfe2UbyCI+3l9XnketjXLJA+ifkV/0Qqz6m5AY0LclIEU
VW5ktedhGQVbmXe2AbQPT3ZAVws0/eVMLqYmNcOKmcybd4gJ1ui3FSpH8c4z8B6BapXuWZV92vZ6
kSQSEl7wjNirtVfc+vS68vMsWEawA9WKIOxzM/YgZEetHflfdAowYVJW2/r/teY0Biqj/fe4Bfl/
27tV9+Dsx0IKmwRVJnRNyw4qCOm+VZG4HdbAbuzvTSILimfcKUYnDXhfoHoApMjlFI+SXOhSgvXU
9M6VlOdcQ0euJeq/4167wOZjIBEEYkS8ry/NTEvWqLktYU+A10U7jEPuyrmFvkjikywA6YreeGnl
ofZz3V25wwPfCmXTBU79o1a9OQuidTXKZMiggkdsqrdgzKY/RQI35Y4OjBMGJIXgR0DcX45OVQa1
0JoR6PQ0rW/sSta8XOuTwInk7DCs6hAi/6ndLA3+qrZftak1b0Zk2wW5KB7JB9BXQNpS6B5w8sxd
cOhI5kjIOJ7Ich/nfpdOLlQTXc3YW1ZQr4EhaWcIRbVr78dV8qrq+0g/S0hC1FTLeoj3fz/5289h
PB3a2EaHhhtATa1sP4L0ZZ2fK0nkW7xACB5MtLCDMgI980ygh5RwNU0tTpmytwLLeVvm7qa20Bxs
gsSxj28ttXXbWsSi/MkqcIXUj4E3tqDxxRK66UmPkh+I4k9FERrt/m3Jd9G+B0+EHuDWc30eP90U
YQvQLRTP6TgNtpnPqNdhXqJhPOUgEi0Ux3MqxytDPf7rxnjki5D2AR0NDi4EKDa4z71qZoo6QoOL
vMT2UoaOI4lU5z+kti+uBdSKTUUJMHM6ulcvd8uoLk0N3eX11Bk1eCBNbSlir6iI/qOIimbwjQwZ
1dtZskkBjuhs/OJoie3scmIW1rmOapAi2J1mry5Sssno9/ps/tKGBt1WkWGlb7aRKU91JCut68zO
sLpzP+q32jTlo99KSvul7Kq8dYemdl7qOdHeoffe/jQGdb0rkC56qnK1eyiGRQoK3JwzDyi05pGo
M9EQueqi9hvgDb5ky1jeISmyDm4GFZwxINjVP9Wqzn+US5Q+ZVGCN7VRNfVDlK96AfIQwzxrjdyC
VpR0iea1XZp8S3JVbl0wfyIZVyfTEqprT5wdLvQFyDFJnadPOI0SdOQVznLudDSYg2pRlf6HtPPq
jVvJtvAvIsAcXkl2twIlWbIthxfCPraZc+avvx89wFjN5m3CZ2YwLyPAu6tYtWuHtde6G5nJ+a77
sdgyHNgq4oOE6thzD79H/phHgpQ5szgF7SGsfHodTH4IHwIxSj7PRl98HZAHAllcTZ/hJElSW4y7
vHCUvDa/5XGaVgcIQHvJFfwijQ5p33Xvg0ruxeNoKrHkZppUxahNEYLYadgikFx1sv6RyGDsDk0e
F74Nds76FkaFltx044QOgN/NwjMtgCqzu6hqC9dqQqk9JFVs+fbca8OXCPWA+bZj79BN6welvZ3G
INvFNVzEL5w6nfAYX7EwlKwLI4zgho08jIMHzC8fHWnqC/g4C30Ij+JsIaDlx4b40tWM1tHQs6L3
bdEaERui5CqotYJPIVVW3zjKJGXf/DKFvtRIYtmTq5hN16QcpoKUMFx35RJayUMKG1bilDrSouBG
jPYBNSZIDKIJNhjHVwyGVVRRFh9MWc8OdTlX/3T+XFeuJc3tT6EMcqR0ezMCNzUQdB6kRA7vh9Ly
3xtRlgk3ElM93dFo+no8tVbdTa6SpiMcrsjCvozNIIquMGlBeujHeaKUpTXBXNpdRc/SyevanP52
KJ39RaJJWwTIcSRrfHM89WWY69PgDXrptMNJV8JjX/0U0j3ZzcsSkixT4KbMLJHvqDBEn7sRU8j7
sROD0TPjQHqZBSrdFpyWR0IN8ZBnVWlH3djGZL3mwsaNp+jQKD4WBn0SyNmCw6BW8R4DxBIurXwb
6uFgDGEVNmDGXkUCozKit6JmI7So1eQohpA6qa7/uv4eXJ5h1Hx+z6fx2pForxzo2HVN0UXq7DFJ
cjR7ZoOpYXQN7MjF9NNC/vTvzS30iLhtCPwZJzzfaAiDkNKbA9ErAAc8db4aH42Sw5vVUw87GzBY
JRrFw3Wjl28eT5CIRgGcVwwgrB+J1GyMoRmF2YtKhqy0rstueG/RZGvUwqUDtBeWXwSKpFDAepGW
Yi4ZqbHV09c3Y8FHDUUvjCPDCQK1fLB6oWceoBd2Wk0XGcdiaiEfWKgAedFXITcjcopVy7HoiZo/
3Wp6/k1uzeE0RhaPDRErkB0qF6kkVMfre7pxZRRmQmFA54VnOHk95C0KeRQUsjJ7qMg6ViUfRLO/
GTrruYvpxKixK48f+jZxZuU2KhqYt2bK/cwtP1//Hb8/3vktgRgKUgLwvnDnM5B4fqIIpRurb3PJ
o0UmOj0KurJtDLRo4zGvDiHDZJDM1nCBJMboTPNCcxb3zTFbQlsVNXM7G/qfVWRQXpHa/D7rROFB
FOf5Yzs0w1FmvsklSE9vcxryNzlQnvf5VLX2lE/+kaJ49WiSob+/vqjLm8+acH58PIIaeH/O1ySW
kVw2cid6yjg9lnL1qS2VPdTVxiGFh0CzFtEWLuRaN7ycorojohm9OWjbB1kefZfzHH035G5viuvS
1O/qBbPLzI0s+m7ny8mUPipCpZS9IqlU29La6abJ5sxRx3bcuQ9bpuB6Y9p2ESqH//zclJjDwzgS
PXiWdtAH1CNPwx5M7jJaZ8t47xXY8nmZfoekb9JA6O3DhaBR8WoxYtimbaaD2Gv6C/XK5p6IgEyh
01uH7DBwrHnq9yAXlzVBHiq840Jqb1CwWSf9tZXWmuIr4LLHo5YgKe5bsTsk3wVVda3pgLzCSZ0b
uxSHYx8UTr7bJljKQedXjh+A3gtSrou2zHoKyMyYb8v0ZQfUDD7w4JAgMJSK1Z2hzq+S+LGSqtvc
UKB/MJ/EgR5C1ByuX5CNz0zotcw0GLR+SMfPP3PVYX/qJdxekfUfawnlj9hITdUJfV/666QQQW6i
A8YPl+sC5d25sUFhNj1WWxH5V6UuCNHnGbYVVT0aSTO8QvfpHxqojY65wQi5Mlt70nuXzxf2YZZH
qAwGFv1CeS0cIWgaddHrG8m611CeOXDKG2JaPf2a50Kx430u3xTsaTB/L4pOzPqsni9fYjq+AqHC
NF2s3xhSnt8FvpkezUDu36WJnz0KiAg8mYVR7Tjzy97sQkHEPgN+QaDxIhqRU98czJ6lpnLo+IX1
PMXTa0GaH3eDo8XWc1iEH5pYc2ZEKq4fqY1VY3oZIETvZQkXzr9yFKjhaAqsuhLzJShw/P4LDRUG
rOzSoKDUnK7b+3/W+sfgcsbf+BElgrpH7TBoVYMtVF9oaRwbJXsyS8FW4+YuCqO7vKKQPhjSju2N
6wOBPHAO1knosMbqz0mqhLpQyZ6emZkrJ4HkJFmfcaq1ZMfU5VPGaBWykZxbmD+pOpyvcoqisFOq
XPaOMwN617fwsu8mn/3j6zcsKjt9JOOXPSbPScLtfOzu0Nt4mP30hxg1jy2MMEJS3ZZV9DLM4UH+
Pgz9p9hqDoEI73wi2qE423P8S66mQzDoO/XQjYsL4yj8N2CaKFOsETrmpBtlPLaypymhs/AkRNXX
OB+cpN5zUZdRPBvxxtLqLHVzkPn5gCUjPJSCGxu28C5M7z9e3++99Sx/f3NixSLSxUobZC+h1Cr2
D60OEkC7LS3D/ReG6Hfh4ek7UQg9N6SXFWIC4Ce8vLEeh/pr3JZHc9BsbY9XcWtFPKASLykaKeC1
zg1p8TgiWG7KXhqnbq5/K0r9RlGGg0A9+fqStu4BqSW5HLVUEdaRc0uWbxi9pgaKp8VtfhMYGUjC
cFfy5vJl1mSN9UDMCmmx/Bt+8+YLSYmgS0GaSNBi+7RlzW64bVIpmO1alzuQ9dp80PWxualNo7yd
yq47TIShD4NptR9hz+13ZgEvFw2DwuLJ4f3l3VzHsS0g+D6sE9FrGnm2+2ZuTnLV/zULAbkPuSTU
mGwviLvVR0wSg9eTD0ldPr6ddf+hbbvbQN+JLC/fB9SWcJUKnBBUJdYd6RagdCKGM3TFcnNos4JG
sEYVb76fxPGbX8nPyh4e/PJwahovPtndol2A/zw/MplqDVYPGwZTLfn8LJVN7ya5r9+Zejd7wqCP
f31EyaIWvQx4SZgoWPdVBAo+ZjHXhHWtnN+Hhd54vR7uyrteHgqdOVRycQIMguh1whbXRqFG4qh6
RaZqbqsmzWkogr+/bxDHEKYj9wDvDufifPNSoU76sMFKqGaam4xUdIou+2sycgpUsNTQL5BoCl2I
EM1GBkVdq6jItvkVWkuCBEW4Yj1XTaMcrjuQSxfPMcbaIi2hEQSuHEiTSXNEk1tDZamNT1qZ8WKJ
uXiTpbJymuJ+eg2Fbu/1Xo7YeaSPUbJ83tml7X4xxeIbfpYXreZFjEpnbtjF4J5FKswqIgNFoO3E
YJdHAyVznSPBGVyUlFZ+v8iRGZrpv3hzBoui2c/dsYPJ7nh9J7cWtfBnkYpSL6CJeH40rDLp5wo5
dc+gV1jMT1YS3EjxnqjR1vcie6dxxlWCNnHVSsrUstXkNtO9yIwap+/V9FZPleHG9IvwxoJFwqmg
bNw5JBtLg4Fsid3pKEHkulpaoepjb3Wq5iV62btmGI73ZIilPUlWu2NqI341Fm06iQSM9ERffyxl
0pJa9S3Nq0wjPRXZJNyneaLf6FLdeZ1RB7d5GoLmFGA8V6Fgv8/GSep2TsxGMmxQ9oIfBv4wlWGD
5UV88+JFYx+IvZ/rniXmZAXjXasGBzX/osNRkUt2IbV2oNO5sJXsvbGbNGztN+85tC6o5lF3WP7+
xnpZW2Lgz6IGKoVmdNyEo6uGU8iIgFTu7PemKXJt+ncL6foaCRKMAuo8nal7ph6a4r2mNOPwLp6i
lEksoR8V7/olubyKC8MhwB3UdnVU3VbuJkvTsFIbRfeEwvc/MO7Y/CxHX9zJDi4XtVhZVAHoFRKz
rCLKZtYFvKuoe3Jt1t/k3lKOKWRsoDeTZg8Asrki4rylgY8L1VYXsjAEOCmF1PCsNhxqm7rhUByH
AmKGv35HWRTcKDRzGbHV1yz8UmVqecPcrcdjnb+mvpHdiIx274DxfrP9nfvm5XWjLwBqB2Yac7We
JqbhU+iR72mBVXy2Smh8zLgRnuqh7u+6QRPvg3GW7vJRmA6xbijHBDTbqcmy7qWS0ls1jlNHTGCL
NeLKP5lCr34V26T9FJdT+WSEg+72aJf/MGgt7lzaja8OxzD67nwKQHXr+QhjqEn9o8b3jCzwnSKg
nKpn2nst3ePE2/BRXM5lgoBLioLWWsC1M0Y6sJrsey3Pl2QjBxF+ZmiCRVM3if6pCr36oIYdqBlF
78P8aCZD8donmrS35EtAI1wYRI28BRKlMwhtzj1FkUK8LCIn6/lmHLtlLI4farAyrWsGybGKDf+m
Z0zFTcAbOvUg1Id28h+jzKqfhnBIHtLEfFUharhPcfw7aerG5yB8IR77rQtCvnP+00Sp6622C5hr
7PTpgx7QliyyoHyeKbbsXI3LR3GhSuaF5+RSjjdW3rrtlipXXiYPg7Woff2jtIFdd4ldlJbt75H1
XK4LzkqKDjpgLEjsjeXHvHHOkxI0HXzt2UNhPuoL/y36HsbX625ywwbhCtVBquj4qXUxmKXQXUvk
5GHO6cxmo/RDlfrZ0YNdaMpFNoDME/1JESgo/Tqc8vlqoOhgei8o0gefx/QpTaKl9ApDZupr8R1X
p9+JkpYDeeZeFiAKNLd8MBi18GXn9kLRyIqO7vpDnonq+4kyi9ursEnO4fBz9lvA/mo7u1KoWC+y
OOY71i+yLawTuFNnxj/QnVittqt8tB3avnjok0B9iPN5PkA+NJ6asP2ZwH79VID5d0Ir2ZvBuzih
i2EC3WXIkLdi3btTugypZ6i+Hsaqt2Zbgb1YBbzgB5I9yfSLjtnc1j/jcpz+9hZieIGVsePgqwlL
z/c7EuKmz6WwfOjmHJwJEeWB4xTZZjq0O6/upVtcbEH/AWEaHhjY0bmtWMtjQGZZ+aBVANjyurQ8
OHsURyok6d0ciuEvs4/VO78d49Q2gkh+x9BwfnP96lxSqi2/YpH+o4lI1r6mzB3MIATKUJYPM+RK
71UB2IqojQt6wVDYgG5+iIcpP4pi0b1HC1tj0DVNpuepQNVmtpDMbQXNOLa+9V0O5vw4W9Nx1GsB
MHhbfrv+Wy+u+e+fSseBxguFtrX3LqNes8qoLmEfjNVDKpuPOVH2qcxN5ft1SxdRCpbww3QzRdRE
LnDOtH0SSRe04mG2pMit9B6SfHHckyxbrs/55V5u1wKfNAGV0wY8PwCR2fhVhEg7HVC/Tdyqz5k4
NSHYfG4bcWG2y1ttb2T/cg8BqSr0Ughgl7LGyveTi08pt1r3KnUO5vd5lYyhnYMvqp5K5lCnw/WN
vDSHiiUwN0JXeFyZkzxfotYpw9x2qeklQwfQyqBraz6ISG1rdiSGQfPXaI0FfsaN4l9gSvkCX1yq
dVMJk2kwvJswwO+LZtwjY2uFwU5kvrUwGm+wF/N+Ev6tLi9HZq6THCT4CMTP0UwjRHegSJL3gx9q
0c6DfXkcod18Y2z1ClDBC7W8JzbowPfYZFSFzUDEHtPWpbcndQPER0kI9A1U7uffymzQRcp6wfCi
qpdPylz3OFtN6u1IDWN7GAyCBY2JWsYQ9GQHZHTp8AlDqXjRiFmQFL+put5ECY0fT2BLQwt2mtEt
e/8+GiEti5oPcy+dKuHD9VO5sZ9w16KWxbzawju3StCDdkL+lggRxrl0MuxJE1PBaU092ZOaujgl
KkouhHVYQRCMfOd8S1WzkshBysIT9eQmMniv5U4SDhYA1usr2jO0eqn1ylT8XCsK9C/AnucLtt4o
o5234mLbWA0ZogjJP7P/HJPz1fj+1ISRPxbAhtr4CCH5h1zssp0K76aR33ArCucWGcq5kToUUsE3
jcLr+gggoxZ00aMY5Hn+t3dqWYwFngu/tHAprj6NZqWUjCyz8MYggsw2syKHvnKzY2V9rnnVOdOE
MYC6GO1Y9/jCNjPrjtToXkcgU0qcroMzIT7UxnQag9u/OwPYAqZngIegEMPFXO3coE+GVmq+dp+K
sF2iZ+8abetet3ERLvw2oi8NP2thxFjTT07ptFQqLKi/Yl0AwxrGr7Nq5K89KdFdNVnB55Zc9W4G
o3cKlDlyTKVRP4mdHjzryEKcOsFEmFQNmru8TGtnzNR/isJSGkg01EDfCRjWHm35sYzrkJyDDeX5
Wb7OG69CfufH5pzr98GrUR6O2kk69A/9l+tbckEjiBWK3IQly+AfcdTqWsD9M9Vmlpr3BLLQkGZW
cEyrSjoCyS5OdARHSJTq6tCOlenCAZk86k0znoRWh9WSWpx/V8hmdfCNInw0msZ/MISo+NCKRfti
9WN/g2Xxdp5DP3brJhDdtpWsztanTmsOqgG+GwoFEL07DmUdm7Aoa6l0mwaYT+qmK4cCuDqbx1k3
IeKEVKg8SXJzK3RfE+ob17dvz9D6G6Eg18aNYd738z3QBkcZFDuLnpL+9V/Y4RmlQkhVm6bm+VmY
5bxtIxU7hjbZwsykax59LVV0kOc9dp+NS096+MfUyrVMeleIWWia963VvfMz/dWoju300GoislHD
jr/cM7b6UIKRdJ1csK6EZQXug1C/3LR7HExbH8niQZQA+XHK1/mYnHaR0oP6vk/7OXcGJctvm6I2
b8ype1SNSdr5Vsu3eBsYL4cP+IchoXZHzWDNXir2SuhLBeaG2hrtRM87t5ajvWHG33oWZ2YWIicC
OAkdFA76Gr+UUPOKLaNiNF6OSia3tMBnrDRs+09N0BtofhuD/K0ZmsWXTimUXmMzdZ0jjnILO0Jh
dR86U8xDtw4G2DCpqyuBwmRmoirI7Uzz917P0mc9Z7LzkCeq7BM+BYr0j1jWCgj9qasH06XpQzob
yUG11xW7cH4MgBk8botLWpChq4uVKeo4a7Em3APhrz72hq3fiJIDs7jf7Fzhi0yWWIAIV6ZR+jtw
XGtOlo0e56bZBZ5Z2+2xeqzs/PtUu3fZU7n3/lwcDcC8C4EupTKS7ws4tjR1kW9IY+BZMZic3nwG
0X+jwmVji7lgt9LXvgrcQonpjGWfZv6vmOuudv1hEvawmxc37/ynGCvMKxTJhlREQ+C1wl0mxoR2
1SmVT8Zg2obwt6wgi5I9Y3Y8Z4uIyQVke2ghmoJsLUBY5FOkCId++tWHH9Iive/Hz9c95TqW/G1q
aVwZfM1lqOfcUwptogBHnwMPGnNX9u9G5hymcId04MKjINpH1YPnhfx3CSnPjVha0ctiAXtYnZkP
nf/qS8lpCDM+1U5mcQFPYjlYYi0W7y9xwMpB9pbl+2HGELsqCfeaUQwHhTyjrZTiPZT10ykZi0Vn
UQuOeiAl78bQbI4TzNf2EJr9iXkc+VkcgK0XME65FZHLO5+w/qnLlZeit4wXAMrDnjzfxUgpP9qi
+087ewm0CYTPt0f1mR2JhohBa0Zv1FspQHv3ln5v9s66g61J+9b88H336D/nP/nN17//uub4H9tk
0PhfPs66mqrn6KRJNCa8LqPm5jSFNz8zNGvFp3Gwqx1wykXr8NwaSi/nK50iIOyVgrUq/hEG1S3K
VK48qyfkK4+GxSTSdN8nppt/wpemxryz1k3zNIeZBKAbSKd4Zb5i/KeeRGYNJRgS1aoAlObTvtSg
3KRVUYkjz4L2TtO+BPWnrlHdMAahd32/N/wIs+V/fsLqKqBNkGiJxkx0N30L4ldjam1fcHsI55Q9
pNXGm0BKtQCn6fMtaf75ZoejoZbk2RAZTDdD9Wv0Z5Spv2ZMOcrBR21XA+/ykiMnxc4uHQAih7Uq
45ArbVrLXehJMJ+bulObkZuDCdey79e3cOMFwpJM+gO0C6j+Oi0x/SiQYyJoD+0yKFqrh9SunFCH
QbXZObCX3pGqGbAFavGAQOifnG/hIJSiWahKSEVLXiYu7Ez4mO0ZuZg/5sFWcPhcDurfAJ5WTiuW
mpkOYhB5w2H0/DvdedHVQ+AKbu3uMcFtfaS3plZxQpzmbdcjIOlVxU9BcIJnyBzaeicTuxhUWRYE
oBgmEZmYS1n3nPR4aqIibyJYBqoX5bN4YBrPro3jc/U9HcFJ7vElbX2mt/ZWnympJk2OO+wVUuOk
pZuGtJ6mvfLmpas8X9XqPiXa1MRCg5VoPkSHIxgn6cDQ/091p9p4wYCybN+SZuKRkUhgQPX81AlG
oBj+QlWvjJ8MJXsnBsWpMMIXs06O5Wwxad84tfrZCkroH9v6aZ6EXxVzqEJ3s3PTltf/PGgmgyIx
JLUGlsDyz39JRRhdGhlEPsaT9KS/mj90F6Jx8aZ2Av573djW0Xxra5VIzeNUWgvcymvyu1JmoMn4
XkMtN4x/Kz+6bC/3mQiBhGMRpDtfVAqlSpWaAxqnQgyrC4wG2mgH8U7Mc9F+/o8Z4zdfAnn1by/2
ph6xwAGCvEEPl4bzc/xOvwMTmr1kL/0Hyasc3y2S3J5uuh2PtbWLgCUNxgko+1PyPF9cqBZCOKtQ
yARiB00PzEhQPFOj6dWdUGvTay14P1hhgY0hw3huySCPlzimkYd0gT7BCTi8Y1ry0NySAJ2uH42N
h3vhJfpja/VqlnM8SqmArcGxbMv+2tifiBIgkYMiaOeBXjZofeTfmlquxJvP1tSi3FIdjrzmoB3+
1T8OcIqOMgicC7IDUerlMPCZcWji9l0hZYO9BGbu9d3aOgJgcv9rZLUCskNJn8eacFKDSbVsn0ql
sBPrOajNnTOwuVdU8aFfQR3uQk9FVqvRQkw39mIjQ7pUiJ9EYdjr8mw+94CvCCrgh6CMvzrSY1WU
dZ1yXye5H091KPFMWrPm1gCEaU+Y/0yCItIz1dJDm4/WwR+sPbKvy6iNMSAgflBFcJXJYc4PBen8
iHYhLDNGpIWuYJn3NWPoh1BUfk1NqbmjSm5x/StuvWkoMdIxpidP5LFyh/6s1qOfLBc5tk4Ua+Yb
kt/EieOo3znxG+eF6AaYA3g+ZrHXbXC9FLtqyAN0aLVfBftHSKAktbMM0v71ks4MrT5kEHYd+k2w
yGhyegCjfucPmgchxuG6mY13esk1GX+RljrP2gUGTOn3WbTIcg5WdSj9PBjsaba+63HWODQjQzs2
fcluc3MImPIfdiFQG5/u7AesPt0sRDXJTYHYpCR+lhEg7UTtKZ2EG1/UB/j21cdYVz5VQXUzdU1g
0+IEPxlXqQNPZuiOaSbaESDhHbew9auoseF2aHMzu7v6VXkBFg92B4S7as02xviQzi9Gqe1UKLcO
E+02us6U9SgSrXLZKlbCDgzbsvbmoaq+hcqTJEc3yKX/i+UolEj40GAzmfU5v5IRdahItFArDZX6
IKmMBxvfm+qvWzo643FvrKweHrFTjMFvMgS4DjoYiDD/KDU/C2asP14/s8vRX706dKi0BVbL8AZz
eOerGZTeiod6Tj1BtnKn7suClHQ4XDeydQLeGlktZtLaUg0KMfXC1FEOcm7/i/ttUK6jFMYMOFHW
+SKyoFaaRit5DprPcvoayzd1/Ov6EraOF50ockxkoKBRWOUvUpX5EEpUmAgeM/9lTG4739Wz2+tW
tr4GIFgeG0AFkPesNqrqfJiPNDyiUszlT4bXGkfTmHPecbxbeRLA2D92Vi913ZSFMEghurefU6JB
IbR9CTK23rfFoHXqSjz5WXqXlgvHn5ca4WMu7Qm8br2uZ79h9dGKJu1KQ+Q3UATLf9C10n+aX8r7
2nTD4hA+X9/YjXeU4WXq7yA3wB6sQ2+ywqjRBvi8CsGbouxpTFtHb26GJDyE5d5o1sZxp4BKqYB2
II/oGpnf1ZEaGLEEedg4263+K2hyOzW0nUu1cSIZ4QE9S8+fCtpaML4XEB3364lvaH4XU4S6gyM8
NHzEPTzr5nIoBjMdBmINNcDz2xUHZlc1i5yp1NW2XATOPN9N+d5Y48bRX5qoy/TTMt2orC7YUOVR
Exvoy4amzmkMHLGp/8WO8enpWYPdQS1pderToYmDtkHUsKr/iebnvo94nisETd5fP2xbX4bBPMam
OWoEbqsN02NfBReMROkSBytDCE9Q4CjpCaqunYu89WlwFAt2k6Yi2jDnn4ZGTz0C5009LSvsTv1k
wdRjxH+f2S2uYsHxLkQna4x70le9n/UNRvTIDsyDFTxJ4UOV7qFLlm1ZPUW0khYk19JMAmG7WgxT
JWOTYadJfDuKkkNdR7eJXrktw2lFcBd25h2DEDvh7laKh73frNK4d+tieizr6mkeJB4n6OeZGOhs
8ZQ/mbCruN2PPgGSt/PRLsujC37ij8HV8SjFmAGrZDH4QUYSENX7Q35Qbq+fwS0jCzoNNBxJEmOF
55uZaLOYZf2UwoT8Lhltw5FL8H7HH2r56bqhLT++sPZTPwTnT713davi2CyALiopwyp2djDzl+SY
wrf5Ov8MEmfa61ls3a231lYnPhfLSqBuymHsA1Dl39Wgs3uxcfaLo8u/tD6Oby0tDutNPj4XgRRq
gsoOdvezkd6MX3ka8+HQ6k6ROH1yH8XHpnS76i45Xt/SjcfqbEeXW//Gcom0cjZaMlNND2XojYfm
R9PZ5vf/zcjqtsH0PkeBwWcbm9PX+FvyZS4c/+W6jS33xCA0qTPBP5CVtQ2xDjtrSjOvaeMfBcM3
zcw0k964/5uZ1dMhNOIYTkKGymmj3eR5eDun01dDjffCpq3lEAL+BquTZawdIVA3X8nnJPMGpqDt
jvGaY4I4KY0Gba+atvUa8n4Aclp4FQnNz48AqBEAUFKeeZYS647kM6irG3stoY27BOSejAwc6cI6
vdq3Magta5jxEdSWnVCDSKCRHVqjYOLs619oq7LMJDBOT6J5T5NmdW0NszLTzhxTL+7uuia0tfZR
Tj9VxakrQV78I/Z3U/Q9C77Req4kzZnavfBic60LiQ/FnIVHZxVZx35dKOPAcS9QCyVpK6Pj4EdO
sBcsbfRUSQnpqRD+AVxjZvL8y4Wohsz8L0NYTzmqzux+z+5G+yfE+oGTHzQnob3ybzb3jcnVYZmT
YErUIcroevRH8W44iIfIDlv7nXRX3Y4nZBh2LG5cBNbI9LhFMgTmYzm9bxyUJBWa1Yu4Rj/NTgV8
YHSnhPDd9WVteEH4WdSFPG75XmvmoU4vmfto/RTNZHRn5tOcSk6tPLf+q9DslMw3HkvCWpg7VOZP
4HlaOdy2Ap+jJdy2HPIbu8+CGErAODtlkzrelh35ZMYM5kPEBOa/2ElmsWBWoyxLQWH1TFOskeWM
/3iG6vX9zw4Vxr8HkDBuBl6dHj/nEuK084+l9H5RhkEYel37vQSGL2qMQnZ3GaOrFo3o6x9t42RQ
kQU4Av4NxPO6pAeHWaML84S+Y1g6eXXXBKpdTzvJ3MZdJjokhAbASzq+rstC8pnJiYZqZqQ+Z3Pn
itov3aKn8ffokWXO64+d1bGIjJDAEBEbz9BedN9wO+FbXLwA6t7xjhsnHR9Pn2FxjZzBVUCIKDUK
cALSjlCeHkwSBjfSJFrzyMVOWfJ17ss9IejNHfyvRTDD52dCbSSlZBQg8kojdeDxtuX4JYdjVRf3
JHA3D8QbS2t3mJZxLuU+LcUGuvdhEFmg/m3sjJ0kZc/OygdaXTUulIGo9VV08JTY1TLSyD1ikOWu
rGJCAhnKMyrQQQp0q7vE/JqfaCbiH12tjScUzW56ZdhLU7eNgExkWAdU4vrjJEOjiUNMNYsu7KwH
v4xk+nH9lm74O5bxx8Lqo/RBkHSphIVEbA6p+g0GX6cWjRtBeoC3wCW1c64b3FoSmTBd+d8p/pog
obNiRoB1DNLqfcphRhCn+vW6icsDoCyv7UJHT9jE5p0faTh//FHK8OFCaTpFmNht+33c641cbtxi
BGo4aiEcp4uAFpnouaNO7hWlf0wt7TFWPka6eh+O41OYtdC1GDfXl3V5U4H280AsyiA0gNZxS+0L
qgWGO/MY0rZ7HqLxXWB+gPv+fzOzuj5qZ6Wt0BWZxwQB/MpG9ziXj/oeSm5vMasoMCr9NqzzkndW
P6SphqhbQ4Uxq1K7tn5eX9ClT2XflsYS3TuDNvFqQbIlpGYsDhmIoCc/Kl9buG3KsWFZYGhD3b1u
betcQDVAAZ1Amgbo6vD5YicQFRJJhzGd/YjimDC+VmrrVHX7i3mn/aLMxXFfbi8tM6LZZUhxzeUr
BEY7inPZeWoa124DRNOFqau4UbpxjytowxSxA8wN4BYI4NdpggG2qphCqfeSCNr/bEw/j3EgH2dD
607Xt/HCTfCkA4tYKD6WUaZ1pbH2dVmoqr73aKm6glG6YbpTFlme0jMHfm5hjY3I/FRv6pK1cFsF
u+vE7oDF+jjnSXsDeC92BLGWjyr6nO6YjNLH6wu8LDYt9nni6ZsCfL3QeAnNQsoJQnuv/0eVn1Xn
VjJsyFPAeMKc6dROs7Pei4P52x5lDHIumjvrOSczK/SkMlnv2DjFzxA0FDz0nTsLfxvCrOwsZ+hN
RtBXfsjIp4yd8RholW3IHwK3Vh7l3ab85mk0/qxoddWUTo1l32JFnPjqFWLZ2+indUDX7xA5H3+J
bnLc+WYXnmS1tOXvb5YWBFFY9QAovIf5n3ehK939Nf5oMQD7N5VPusY8YecGiNiDZqjYuxmxTQdB
Ddk9XD92F353ZWHlDIuSimO2nIJGv0+hNfUR9YoNGJL/uW7nMs1fGVo5eKa3O7nSFK5X9BI3blS/
U1W7vfH83i4Rp3kNPo3KKdF+7NE87RpePMubj1RqVTCnAYa1J9kqbRF5wrByPg1HRbzR7r7U35Aq
vr7WzXP45qstf39jcW6rRAolvlorvibKgxq8psoO7cueidVRL/xInKJYZTeVd/34fTAfCmWH0+Ky
erv6YqvTDW5xzrLl8CVh5kL7ZYWO+rls7MRlMCw/+fKOo9hy8TAiMpBO/ExOuloTLOmxAvdq74nR
aIs+j7GyJ9y9tW1vTayW1ISMUyMuPHjyaA+3+n2089jvLWHxuW++PGIMOTZYQht/ldunuH+5frI2
D/PbBazywVCRhKZSw8HzqT6UtwwOVOGj8m340D+Yj+L9x+gpdtKdnHpn09YU72kbAJ01gsFL88ot
pMopwCfm+g5ua9MKfBsQHS7VFnP5+5utKyO4B9KcT+OPjmwDBKh3Eo2t9w6Sqf8aWB0vSHSGtGmT
wct/gN1wYu1Dk536/lBHJ3WvFbH9nYjCoH2i2Qe/3Plqwjz1ZZiEBm+SvooLDfmRCpUd2r+QL3TU
r3ykndVtRS/khP8xuMxIrwz2ydjWxmLQKRVHjBzjewtLy4C0DBWynWO+vZV/jF08S10ymHExUMic
flm2Pf769venASIkclzmMQiP1zG62RkDw2ycubJ+zuMPafgwxR+u36WNRZyZWD1IRVGWRgLZqSdL
X4r0B9e1Kp4a5v/fScXOtd14ZM9MLW7jzdmWu5KpYyRevCxtKHR8U8wvIwoi0l4Oum2HZi+t2N8a
F+d2Fuc29Ap3iCNgDaaTmxTyUIZRrb0TsBH5sKI/llaO7v9I+67muHWl21/EKoKZrwyTR5Zky0Ev
LAeJGczx138LOnWuZyDcQclnb79NlZpIjUb36rUYAwZZbBymvsr8HHo9BlXCXPeVaPYsyewJnCpI
ox2kVN6U4nlZwlhdtMWpiwkY98GjxupNyH7d3gvCiYN2z9szGnyGnPMxib72eY0NPamHsok3oEz0
DGtnzOXutiHRvDExeNDIv9XluZ3gNLM5GcUwo+l/8NJ5X9TfHPqD5dfI8PH4HulxlOeZfgTDgVxv
hqLKpjTVqxk4+fFLp3iUhHXjA2+SfxiaBCK9S0vcoLSsiifV6OYTFA/ARKVniT+0VPaQFsUjb5Rh
SK+hcojA+HpAoHuKbTMd51Ov+/VJDaNqqyq72fLWYtvsK1l3rsg/MIay/5rTrs1NTmlXyoylSvT8
aP1RtDhIl29aHBKyBcpY0mAhuP6uBset1oK8pDvnGJw5ZkFZqV4ZPYwy7kN+SKjAIxPxV9eOG1JR
WMWSs+6r2n4t0eruFKO/frVnNLyXqw8NTsmlxB+r/9gDqQtar8CnZXKX0tLNTh9rNnJ7+RMAS5ss
OzgNNofzwQjlzQ6Qd2BYAL4WRcvrpYqRQYS0HBQnFeM1UZxggLJyrynh7bPLL9GbFcD7wOYArBgE
ljkrRj71kJgBUKwrzubwEmf2Jl5fbhvhHQRvhH3ExVWxNGXTDGsNURq785fmVa38zrhfy4BObXDb
FPvey4QHb4qt3oUpRSmbuQMz4gmaogGofdRKYoCPSXgD3LLQLk8HlaF7rUn/RhLsaQu68a2xt4va
T1Rj70RzmGb2Rwu6vF3ucgJBjDuDsCU/xV30p7dzz0znP+AYPa4qpEhvT+K7ou6bMRCoGEDhsxZ0
bo8jN27asQNjYx8ayQP6NVXrnpYQ0fpE458OyTxnPds2RI+sc6x+j9HlCYClPxeyNjrh9rz4EM49
mrWrTcaED6nTzCfak8YkK9bt7eEK9wz6VBFngmIeN9n1nnHZJRmP2J4kjgO7TLykkPl5odO4MMGt
3rKOi6VAphCrl9y1lhnYbbdJbONP2VmSxRNO2YUpLkqPmsqYRjaatHtV69qrk5faDm/PmNgGq7IC
KAdODm5/mLVBJnXqc+gEUd9RXlqn8iBL+78Z4da+AJF0PeC8nZz1QYGksQqWmUXWKiF0TW/14v+M
hLs9pnJZjNSFEa10fTCy1MoXUlX+CrW4Kv7xLwNyQJaKujR6xjjfpKkjlCZbbIIWOj5N+1TbKBZ/
WDGAXYcMS41/uH54rZcxheZXwjR27S6aPGpO486Zq2jT17krcYXCXXBhiv1+4WunqiAkqjB3Ef1K
0dY+NQ9LLoN8Cg8nYL/os0Nx0LU5I0ub0iHSJ/Q5tPbTtDovShdJNtq7DsI3d8foH5A2Rhaer+KX
dmIZZQdocWkjgs2T8Y4Y5ZGWRRD3wyYt+3vAaH1tzM5KnfsNNIpoDK3LNAlyPYaCY/TBRBj/PWxO
LiZWI/kYJdbMxgyaoOmhM1/q/OvtzSjwSKiD6+DchyYk5HI4p9fSEeMcsE/oMOxmMPptLa2uUIGw
F29SS0m5+h0CH0O6Msc5wFpzqzGesYxlPW0ocrLp9Ius6pOjTt+YFCgqH7m9VzqQvJRlSGsapDJN
U0GgCIQy9OCAHrfA5qVfz6oyA6ZMlxGhTgaKbDzvTGVAGXgNEy2/z+aHRCZyIdi6Vwa5ZcytRF3c
ds1PPeDf3tzYS2hEYPC6vZACD3ZlhTsgkFUqDAqA7WmpXh3QL2+IuZ0s9KPm4W1D74o5b2t4MYGc
/0KcMWR9hTVchsfEeqjTKRj087rLzfscZwUchlF77mkwD7LOuf+PafB2MPF1MFlya2eohaPmnY5L
zfqc43aO6w1I6dV8m5M0dMzFN6vo7CyPs6XdIQKUvKTZFHJBJaYYAAIopIC+lmfioXOmLiDbhkA3
MsZ5f8gHNNcXj7enVxBYMkpPNMIA+4Xdyd3bSAYwnRn0eKavgHK0D5FxLNBCV6wnDdFeab3cNveO
p+ltNf/ae8fRAY2LVh1HdK+Wm4nuQb2wSx6GIhimT2qbQ5sXvWvPnfZloYVHqjA2XtruDzE/RYVP
zQCtfvUckk/KlsjoNKRfxl38ECUhfW5iJiyQ4Wqe/iPa4ipLd8nJ/Vx/idFHvnUeSBIqrqc2oCHw
zCRU1Xsalf6OevEPd397qoTnGNUqFX0UwKbyb/QZGnnuaC94YRqvs/VcOZKlEJ5gA/+hfwJtGnzD
oJIN2HyJCi6dmRyT6SsaT7UkiM1XoPclyL93TINvq47eCdDbobfrHQlYrcWk11K8lgnxcuXbVAbE
+Kr1q7e0HVzvFxBoBIVhnxy0cIzWhgLnYW6adggUhP+W9Tzf355b8QfhdQsyT0jKQsj02iun+NBk
dvFBg3pwx61VB/kd+pA3sfY80MeiODa2641oQq+3qfGkoZr7vBq7pABksZSBt4QLDYkgVFshvI2G
setvYd1ZwPKBSWCGoBnYadxUcukKz/iFAe4WhAARoS5Qb6eo+zo4y3Zq5r3uHMzmd2sgfap/LcDl
fnuChb7rwiTnVkiGfVCDZe5EiycjPcQZmGeBebpt5F0a621boQUIykoEuIm3COsiYoHPrEhWOrBS
Z1VY9GACzNH8tNFUMISobg8xtRTU37E650FqKNF2JOkouQiFk4sGbiijonMRTcnXq1daUzMlCbqe
0/qn/g27KMS7laq51+mr79gPt4csjCZwjgAkBwILpPXX1kZVjyBMhxEvhvkJ3iqYl8Xrpp050gP4
rtRexh0p3JwXBrmDEqlV0uoz8kFjf45XPCCIbPsLJxDdVYDmMjpHvo8rT2ti5qDSPOlK7mXFz3Lw
QfNCf1l5GNHaV0xZbC82yETdkExD5YV7RgLzh4eSjrNvmwn8uHHK5hUN2kUYlwpqWYGhhokhgx+8
49N426t4HjE2ZuS8eO2Eps+g9RSjETPpoWPflAR1pbm2ggESndtygFB9v+prADmVbWu62U6zl/YR
HKypZL+KTiZUwogJsV206PEvNZ26fZoP+I7Sq3Ft+dq32zv07T3Jhy2XBtgHXBzKWEfP61xhPa2t
HpQ/oeS+Jd/Lnb1Jfveqt/1S+dkaLidzmzyavq57TZjfZfu89rpPhaRbXeggLr+Fix1tteiKLMG3
IKSxtqRSQ6K/jua0KduHdngmEXqlJc5WGDRe2uTc+byOCo1Y1+95Kbz6+3ltgwW9Z2kw4T0Ht5Cw
f7fnXHRI0VXOnt7IJb1rhZ0itzdmFc3ykOT2kuZVs37cNvCuCMt276UFdqYuFrVqFfCEs4kc/GQz
74cAPfLQREw36QHd/6G+69BMuHy4oeXa7DuQbr+oQ+t0oBuooT5uoFkQ3CBHdRh/0Grcz/0nrfDi
+WtMn2JUA1dVDTtL4nDFy4kqIJLuLmuQ4LyF0XS4YpDGOFl9/ZKPtPbAkbopIMmu9POnAkJdcR2Y
Seor8a6LtYNGtZ1k8tkV8u5EIU4D0B9rDFz09eQvWTHXcYfcv0KSrzQDgDyDb1wVv7S0ndaqvgoM
hgl08ZApm9n4F39JLsxz4UMxqpgAB1cA6ju+EdV+A+iZ9ockhq+iPt4GkHOW3OxCJ3VhkttuJMvM
Zq7ZpTr8pKkdVEjEoXgpOTaii4BBLoESRBUMoObreU1pX6kLicDBshZer44hovt2+q7Hz2p1Ks1m
oxutJMci9EiMnwP2GIXC20G7OEh57uZm0qnwSHaHEOF7P7tBnn1PyyiASomPp2w0rQ/lOPm3N5HI
RaB5FETp2EYuPP/1WO1khCIva/yOc8tzZkS1sucq86X8LjXQH4VUB4JqkJBcWxgnsnS5AidUu2dd
yUD8/HWYG2+OX2+PhO32W3b4gCvRoKEQIzlPjTkoerSX6YWOwBnyJuGCGxbviVxG7CQKuy7HxoVd
/Vq3Kqj/8RTPN07zdf7jVM9DoLWTV4wyThLRSiE8AK0euOzfkxHFbamjMaGFq61elajxLFOCRhMd
Lrx78D/oh9C4zA3GnedWsVGkP62fs+6szCjG9jIa4XdMrcxzgwsCvVZwmmj34pxGptI4dgskL/q0
13Zp5CzBklY9KCNHxe8UneyWKVbCmaaur4/FENhTD1yP2YDy0Wnr52LMH3LXCao4ivzEnli0tLTh
DKZqP+qU0ncBRJScEdHEIChCTIivBtaIm5h80AGcUxWERmCJzru9A32O0ZI4HaERdpmCVAuOgFdi
hjqfATGEBg3PqVeXeOo+G73kdSvaQbiwcAYhhQBpNO6EpEME+EeSFiBfAlHi+AotE8kgROcBr3h4
EihZMRD59Vmfu642EhWDQK7IV/D2KLvY76wz3PWgoVY2SdymcNIu7HG7CXK97uwgJQQpmIe2NDZj
NfnS3LRoUIj8gb1n7bNI/l8PKjFHk2p2h+5Z8PAvOVwKWUNTnUNXbTdDle0g0Lq77ctEK3Vpklsp
c1S6Khvb4lTHP5GnDkBHKtnTwvjl0gS3qV21MPs2mgroo4z21mrBdAq1nunoNk28BZ9a5rdVv25r
1a4OSloj+aJju5RJQR6a3gUV9v82Yv16kou1UAbbxIgTvPZyxswsQzCIbnV0R0JFFWB8XOxsL13c
sKYzGY0NRSvgqR5w/UQByc7WqTopph99EFrHnBxCQrA/gB3PAsPTtanectCaO9aMJuGoaQ9kQIuf
8nR7wkTXKkjxbNQOGPGDy13ceWK2bUTY+lWuP9LJy/T9QNxAesaE84ZLhwlfoFjBe7+h1etlpGg3
xhHxoRexNdTnzHxOqHmIkipoFztMIOJye3TC7YlrQmV1Gud9rx9gaopSE7s4aR149CfzoaKTnxbG
odK/TOMa6su30s59O0OdNJmCyG1kjydRPAHIFfAueD4xIZTrRcQ1NEZkRQe0CjFyj5WLPGulmd/P
zmGxaah0NLg9aIGjYRTRaGOCOpKl8e3IqzFVlTaDdaxVVr8pjmjBGY1Py5r7VvGcyq57wfiYcAqO
BHiMLIgqXo8vogMojAqsa6KdtPwbnX8Dp1/drbLSnsiOzQBRBBlVqMpwPjqnuY0yMDhDJno0Iugl
m5+WrnsyB4hEauTn7SkUpVMQWICHDvAhdG/yaky5mzr2yKx1dql5UJaqg7pb6jBvMxflbfdL4Zbj
YSrs3q9AhuSriTFt86JVtrc/RHA8GWclWKoBt0eYw426qUmrkgGt5Urb+GP9G43SDqLRQcYiITid
aERDJQDE9+BW4vXyegI+2XlGU19rIMkJFs7O2Td73fWhwWkYLxTsM7cHJlzOvwb5d+9UdbRJCDPY
BGkVosK+flP7AynC23ZEqXg0XoIqCp6UlUi5OxBnPRrbCDPYZTuaetprfR8ZQZ/4juYVjzFSDd/W
7fwKViTT3xVZIKsFCFfwwj53QdZZWs6pCfuZhbeD+lmp04C4o9dnq2RKRece6rk49UCXw5dze0WP
yWTT0QQ7RhQqagb5YGDzTSthmsk7mgG5CvS27KCwC5V7LoEkAKl4qG++MZ1fH3+NKknsRD24D8iU
3c2d+oNEIOeK3Chxvamoat+p83ITFY55N8RrvdWcmT7NObRQwFkIkVCd4PF9e80F4ZyFKpIL0QgA
DcFmdP1NxhRRzYlA8ULjsdysZTH4aQKHZI+aDM4j2sYIUt+cH6AcPMqqzes2SzK3ONnri9UuhxHM
HQEec9tRkQFTRPg11u6NFjMTADbX4IZVEz0lY4ouYtK2092Y2FEYgaEa2MMkDoHyTncVrZwQ/Z2W
v5AJmA/cEuE8DXVYTG0XkomOgEKo03Fe6bxRu0bGrSOcDSDADbTRAtbC3wW9DunZZWnR51xW1Tav
an1r0sTd5JVVhCvIHu6NKKL726stOmAAejI8HfRf36U8uj4FJBxozNOKhmeQId0vy/fWUis0JsnG
J4in3+DTjDwSjU+8pDsp0jSeKDZ73R5M66GoZEdYMBYbXVXg8gdoFVc3+/0iuKR67PRrjCWuzccx
fVQiIOiJ3xi721MmWCdw+CCkRMcGivI8ErJPYyRSyIJ1SnCfOneFs3rmrHiL1u+b+fdtY4JJg6Qn
ojpGhmqCyvx6TOA/cmMrITiN9FPWn0sqo2ITGUC7EB7W8O7wtNykzR3NC5JhNF1VO2htIBD36Xp7
e3sYoqVB2w540dmbF1WW62Hk0C0yxwhWnoGkg9gI6GUKQxK5idbl0gY3EovWadzMbCRACyHFlYcl
9TvgAIqPP3jtS0PsQy722YJtvBQDDA0oGejz6pP5CQlMiR+WDYe7kNRuXMqoghVl2M71oY09w9mD
oSytJIUYmSEuxoYCTqNMBgxNy3aFFspr/QxeZkt2OoUbDVAWCDSyBne+tjUuja6b1AGfF/r1vRaP
xBBVNFlzpWijmfAAkJyHE0VZ4HptunIeKpTrIQTaRT/d6D5K7M2UO7u4+LDeOt6veF7ikgTDJSih
uS3d622qN6vB2DYa+9gaXefZiVHuwHyqS8IwwaCAQIAJhvpHXop7lzetMydUccuToxTB0jzV5ave
Zd7YSpKPogcfir3gxkclg+kyc0fILCl6xWqtRNtOAAdqfB2sX+16ohDUm5Sj46+6P/X3ilTskmVv
uDgIgiWsJRZNkRgj5+WSOWLRhV6eIMa4W5I8NEa03k7HiYBFf47PlQleAOtoWzLiMNHMvpF6mnB/
YG3i4st4cCOUsLAp2Qu3h55cXP2Y0ZWrPX3Y/zFuI5ByI+Onafz7q1Zaa24IVhBKeJDV8KruMLRn
KsPjsT33bh4xhUzjGv1Q/NUUQ6TSqIeUngrttZnO7vxMEom3EJsAxgHMIkhG8ERhw4p4VbVLepqV
Z2o/J8CFTbJOXIGrcDSQiLzpgqMMzm1DiIg5SWZVb8MAX73Xlf+yHBcGOA9e1ercWllDT617BsJ7
XXOvac/Saohod7EKFs4UQCjvaA3qmNQ002sKQr8zMLu6HeCFFskckcgKcgigjQW1EPQg2IpdXEdU
XcbWIhk9kfFYO6ln5L/G+Htaff/4FobWCF5IgAe950BWFk1tm2GgJ6CHt2XYxZgzrYcyk+Tee4v6
+U18YeitSncxHrRb5q1Sjdhhg+vpTh/CIPhU0wcEjd14ZO+edGq8wvySFUG6WWPr5HTuYZ17b3xR
3S8fHjbgPG/hMXBMCMSuZ9dcSb30CSpnlD4b44/IelSs+9Tc3rYiOFVXVrjLPq6HCbQoKGQX7nRw
QxMao2utSgIkUX0TIhPo0cDNiF3Ja6mjs0xLbQPVKyAuKuhxT1vMZaOqflQcTHO7ppan6fSDHX/I
w8IoaMDh+YCK4hX2srImTaYBjJyq2wR06plyT3rJxSU4AuAtBg0QwizQMvJ0eCjX2jYdFrR4GUsw
TrG/VNUmR8NVlCeSSRTkeq5McafNbQFPbxyYWtSzlY3HFLzjrbpHzstX6EvS0V0so6oTBGhXJjl3
CMZVtZt7YP+d+akJaHW0bcvrzDUgi4w4QjY6brcn7apqig1TtRlGX5emus+sIx2eW+u+yX9ErlRm
lN3s3GF3kWBGpRM7A8yy3AWMQwECdwJA/No9QAESQjaJt9RNuBp6sLDu5NSbKl+z8WAoG5mGjujU
XRrn4iq8UUui1VhLCLlPGvGI/mANf26fbFFMdTVC49qB2H1iQqKYjRD5syywfirEt0GKrnpvXeve
gpZlNPaCe/a2YfZ3b80st1HxSI6XiWJwZKyCEYxHsdVISizMK90ywW3MpV+jWI2Al+gSf9oCgGj5
XdDtZQV+2Ui4TWkTCzgxSIaepsNmloQz4r+NeAkvYCi+8QUGdFB2VeRilpCj1U6yy0N0l2Hx/9+f
54W6qs4aScQq7cV+eTK25Ut5cP3iMxAsn9rwUCn+Erp7cGr7/7L2f81y8XRWDl09GcgkKn3b3XVx
1IURUez9bSvC++RydNzhLd2uaAsQkZ6AE/f6YPYKr/INrwg/yvrB7hCG3wWFl4ZcHN/4rFC1JzHE
O0/RGQUf5ZgogAAEKP8j+yKZOpEHvDTF3cQo04AKcoCpSQN9sTuBH9kJSIu0s/a96/f58EgXWWZM
ZpP9fhHxKKCCbDvQ754q1LLbaQNQm9eCWn0ZdhCEGtQXV5EsnXDb/53Qdw8FLVHglA2MkmzzfotG
XcnWEN3I4NMGU7iJZzLhHzxJXYHsNEJ3jg2KjtNjfcwPSmj/qrad91tvvP5R3RkbGS2R0J9fGOXm
0aGTMow2jLZBHD72kjGJrmGQJCB1aQBtiD7o61XSUrycQUUJsKH2g1RncNPsrPIJj58ik2BEhJN3
YYnbg5GdEJJkwLrYICICSdSvBr7VKDe310i46y6scLOFB9aIqyFiF9PsT1Ptz+Zx7Y5x/qRRgr4t
hrOQJbXe7zvkMpE4ARk+sJIoel7PIdXi1FFMoF86AB42hEwPU6vKtoGg/sisIDcL+TaGs+Hcn7UU
zawXRYHyGGgzCmWTjX6jm1ttJF4X/14GdMHO6XH8GpmSc/V+5WAZafS3ZCog7NycIr62BocCezMS
19toqJiAhzeR5B8lRniiKqurU8TTQDYY2nkqIMDbnjv9CcSUt/eHoAf2ajB88a+YU7VYNQB7ikbd
VfH3DEz1Rp6HOWClbf9NayDIVXjufFq+ZKCYojbwD6TeLUotaRUV7hpk9FCTV9Fr9a4PTml1qy0x
YKu801F8NNen20OVGOAb3/TSbesGBKKnwW68iD5nsr5PwVWJuWTkIAziycri1xs/d/ShBG8VoBSJ
scs7c1N391Q9j/Q+WyASSg/FrHrxIuPVfh+hwSzDnSPtjpuTd8OL6bIIBKIDUP3DE6z9oyn3ZVqG
vQqxKRmYQTiL4GNikBF2/LhjN2eEgtmFGUtsz1bu8ZiWxLTvHTyGw4ovaFTDk5IX+8kiU0vWBBby
xEIEvXgD+iCrSpaCkJlhA724j5FAA8yTmSkBsWKECR09L+bwT4NhyFUQ7gOcwb7iwkrWAsA0RNCd
m8qOtXSjnVKJJeGtoMkanNPYctAoQL4OvbKckQJlT0PNMZQ7o/TQ9OB2eDbeZcPW0J7NDpIMUe8n
Sw5+EuhNydKeQhdyaZ6byRzA4zQqcbCcxccb/a60Pmtp6jvqWSmIV44BVL69cnh2MjPstWYHZXHo
fKPfxJJSery/vjEToO5lwFqLUWxdz4TTVU5UGjiBxhbiV3Haop38JUNnuXzS36ezr01xt9wcF6aS
NRh11oI/stkk8d2S5ptqWvwyDSoHLFiTT39/3Iddjo/zMHVk9eOylFCzUaD88lSNsrub/YHr1x4b
lYMuB0Q/uMO5UTWtWqnqCnSgCto9xw6b9DGOn2JjZ23nJ0VGpyvyXLoGUUakAiHfxGNqilWtqbHA
WhqPyYbUYN+IFmWB4S7fW4MNLtUBDfq2LdOjkBjmsTV2q1PTiWG4ZPWOXTwFBfk9m1sz/5wABfoP
i/Z3lLzLdFqtzqwcxqb0j1Oeo0Xy90WhwsUs8nDyrACQtAO7ONTDHM80nmLIsS2UeoRKgkmxo9EA
1GOpPgtAqOvjZYO9xlbnsYC2oOVN/WsZ93d1cu5+V8pB038r+lbTo1BNa3/UD5YMqytcNJ1Few4y
4cgaXVtnqL1yAC39SUcva7xHMoU8dgHIx6eX2wsm9CIXhrhhjpli1LkJxGc7v4yGb50yGnaDV6AF
/X8zxJ22rFzmYe0xouxHskkWbwlSNKFInjSiiw5gDKRNUcgEeR7nnrXGzmq9xmjm8hlt7Gl3psnr
7XEIdyCKlgxSjwuIp2lwqmSu3VJDxB8qXukTXxbiCFfkwgA3hhFgmXzWYKDeQzEETZOpr0riz7f2
mHeu78IGd1Urql3MlQ4b1cHyngwvPwCofbh3w3r30nqFH3mD14Wt/4fideuD+vS7vmnCV2OnSL5E
uGAXH8Ltc3XNikxf8CG6uc/6O3XaqM3n2wv29ka5NVhui4P6qs26Cjbak4b+5WNzzH8mv/XXbvbm
sA3rzeibUBJ4VD47uyYYJHQEb8w6t8xzG3/InaQkK8wPob3BvvdXrzyAlKCs/fVoeAqE/KoNEHOx
l32tw9ZLcTDagHxKN2RLf65ftV/lLxKSvYZfbs+M0MkAgsNoAABh4LkAhjLXs0GBgBaYTQNIN5gn
srP2drr738xwE2BlaqzFDczkxaFMzvr02oIqhu705g9Qtf/iAS7GxEUN0Kp31ogBy8059voIFPxI
5cootoW71kYXPpO+Bp8St2uNyC0UZ4ARO3lC255nKV+7dtzcnjZBoh3xyYUVbt+SEm3bmQa0Otgz
vXQIhminG6fJ/DHazyi9Nr3jgxYvB2w1kRWFhE4OwlloWATAGlQD19ePXkU0VSIsWUqGeRuvkOta
nJYEpGwb6jWOLgMAC3p+MViU4PEafrtvOa9nOHE/pdTB29xYg6FBJ5EH+YshMPXzVA8eok+/RbBv
PuQxijc5UBSGZOcIT8PFF3A+kYAkLVYGfAGY5s1vbY7zSLfFAeANO5MFg+L5/TtabgO5VjLhJRHB
Ja3gKEle5vyzEoEDJPt6ew+JQlwQfUBFFt28eDHxp8E2ge3roVxnfk9AtWoHnf2Npsu9GX/S+j7U
Ghlrv6AhH4rtuBVZmspkrFvXO2fWTPAkFQkAKG5rHDroenm93mdhOo4T6MTyEvxQ1rrBEz/dD0uV
hGjeU3Zu3w2fphz0x6Qa68PUR8qXyo1+UrscUC5HxtpsFvA0oK/UoyB2CMdyQH8RHZxDnrQGMEqz
e3ZI6h4BY433tydRtFgGXrQoMUO18R1TZBFXSgcIKfTUnW6DbKxX96nfqxCzdT7OZML07k3kG/Am
wSuXK0CMZjrlFtheTyYuJ60NY9p4irq5PR5h7oYhI1mXDwTpeRIM1hQYdQkcy/x7eEZvfbVFgXJG
hAlO2e7DlWyM6K8tnleq6jMjzTWcKiTmIR5nVgeT7FVTltoTvVABkUVMhvccmta5ja4aq2XHDFe/
xlrkr9MSB7Uz/jDomvpuNf3MoI61IS2U0YwShJTjEkrmlO1r/pa/+IB346zHHn0hQJnXAdI4b0LA
vvtt/BWPnjIF479kdEBtBC1FcHkzuaDrY6Y5DQSoIQcMZvIdEKjLxnRlIxJOKTDU4GNBWy3KYtcm
UsOqu2ZS4KPaAIxu67EvN4VxTvQH5xsE5scft2dQFPYyyPZ/zXG3XTYXKfDccIko0v9piycSjdtY
q0OrzIK+lwRlbDu8Wy3sfFTeLKgN8iQHc9/XrWtjtXTFX+lG+V10813m7E0n+wSU6re5MiWHTjg8
tMmi3gZsEyLe69lcIrsZu2QsT3nZB3FztAa0l6EFBNW/JJfcZGzx340OyCa0GgGqor4lsS4Sce2Q
awvJgYGvIIPUKHWoVu6hqmV3tnhIf81wG8RekZUqs4GZQYdQlWxH8JwAWRRo0XpIV0eqEyQ6Ywyx
xJoGmeASFyOoSQSuTxtdQlr1de53GQgsW9rujBh4ddVvabVF8SppvvedTHBTFBtcWuaPW5GghGpB
S22Mgw5CVmoZmPG87TvlgIUBZ//D7cMgWkHIKGioDiMgAun89W4hhZJpjYHWCdI9UCuF/tg5rWQU
yKL1uzTCTac1Q/HTjrBNCnuXVMTLsiqYBt/Nt0Mpw/QJB4TrE3rB6FwFtI8bkNVWxpCYQPxapeGP
ZKH+qoD+EjLGsmEJTVnWGzcERuByc2evHbGHETJxlT5ax4ysS1Cpzl4DYF9yptkG588Z2hhYByJe
AqgOXw+q0hdrXeoIKF+n9pRhDobkqwoKsrwOP74dsOkxFuwFeC1uSDUtkgGdTeVpyQ8VCHXVffov
Q7mwwO2FfqC9s+gASifducrDsfXLaE9l2XvRMbocB1u6C8eU5eoIakiMIzU3ypoH0/ioGl7z5EQ0
dIbxy+1ZEy7PxZjY7xfWEjDCDzYDtOMpOIdrqqNRcrD9ubaTjWHjQXXbnGBw2AcE1Vk099oA0V+b
s7LJpJmBO6VLZm9ZD5P1CySXWn+gzV2ZSxyEYGxI+gO/CSAdUtcu+5iLsbnVUNUTE3ccm93SndAP
nliRPzof33io5OD2B77yzRtdm8nR/hBToMpOKrqhTcdvhoOpyA6swA9dGeEmDsWF2dRZN0BOw6H1
F0giVR5tQLny8RQkuiFxfSCwxtTxMZq+mOvi5jivqBwmsREq87OlFN5gPQNtLNkNogUCyBb08iju
ATDNbXVNW0olixQmLL+N8jCrDiB4XEdJ3Cuzwk2dXZs51L5gpSQHk4JWyNOah0wWbAp6DVmdBE2d
GtwPmkq53TYoDbhS2pyeSg1FXf2L4yBjNUByvbOrk9sZUAJ+VQA4U1HLjg3nNVeNbbKNUNJIyFGn
siKAKDMCLhngLUAuxEgXuGdST5eeGmhgRD0qTObEcxzASJX2TKrYS+J7o/B1NxjG7zEkpKOCvNw+
6G90Mpzfh3ngcoEDRj+2yTlLQ+mXOe4A6KZ5uq2jwzTtG+XYJgpKfuMDbp1N3C3Iz3R+Ow+qb9Kn
SW2gHnCeLZAqHE3lJbI3Q76dhjsKTO9EDqP+QpHUULRjqm3Lfu/IeH4EFDmgc2BgA3RGqsAUc1PW
lqoyJGsH6L4dFClqJ1a8K1zDR4NP4tt/StOr4yVUyOrbyujhq0bVq9K7fDqTOfO61d7iufpp6mQv
XjZX7+ZS01HPR1s2qKK4raXO1og3L0DailbF4YwgeVsbTS8pGwtcjAPxUexeNKLCk7HfL9xlPBtt
4tYpAGnFQQWxsf4T7yXXvpeVwAX95WgoQOKMvWMY/zZnaCBRZ5gt2Bbcz8l0GJPfNlSCQIxT6ZAO
U4N2Wo9zF39yf2btS1++JOn4edBaD3efrUJ5upXxvgscBCuEoCUZ4CG0dXHfM2Er2ICSMz7+3O+L
4XVYte2a2Y9TLXPjIlNgeDThX9E9hkm4nuMxSteoYVoGZZoHTrLXzMyr5sx3qQw1IbaEhw0adrCk
vGZabKypY9SA/X/v3e3U3NXW90UGfBJVDcDY+dcIF9yhhKvQaWgA89ecoIhcXyl+KQ71zdi8s+c/
3TYzkU1Yxo2j95+TqAuSaNfr4yZGPhjLCSSYAjXB+9uuRzTyt65WlLZY2wq3nJniWG29AhC4tt9J
tEmng1X/mGXta4IzCQQH67j6jxXuTFK1Nnv0CKIlYFvvJG9T9oXceXfQDo4Y1mLt63yLvEnGbu0j
QGz77oBG0PJgusfWOb7enid2u/JWwF7BZJuhHAjC3uu9uIBeCbV9ENChDuistQcslxc9/oMNXIcu
VJQdIK25oNxqgfSHXg1y5NoXcz2VMbqAZe0EovVm3aX/tcHdNItalFHTwgaSuwBMGn6Wb3DWwX7p
BrdHI1pzLDiiVyC6gKvidhYcxVhbCcCgaXVnpOAfj2XsO2zXvFuTCwvcropc4PfLEhaWdafOAFS5
G7BAoW0AjRGmKRmOcOLQlg26FjS1oo/megPoc4uJGwETSh/NNFwMJFMPiSQ4Fm1lsAzg77NsNwh+
r20A1dNqSwQb5Lvt/Goe7eGpidHxKYlahfN2YYZLbdoUT097YEi7ZwVoT8+KwAavflHtx04WJQjS
YogRIHzEcDfAfHLbrdJo7KwUuG1adJ9so/vsxupdYaH+4mTWF6KoW/Tuo4GlnCXnVbBcV4a5aFkB
M0jxf6R9V2/kSBPkLyJAb16Lrg1bLdMyo5eCNBrRe1+//oJa3DfdbF4Tu4cdYGd3MEqWy8rKjIwI
C3gc0R+sWhaR368JOGiJzK/JiS6NEWGsOGkQAMo9zxTj8tB8rgO/KUPMyISt0X8VR4hKCM8SX5uJ
Kjq3D9ZSSICqwf8Mzl8dyKW0cdIgJKB5KdwrWuM7kZTFd/7QpHZatZFTJWJD2lhA9wSFBpQE1Ilp
DNVohiACI30Xds6IhP0p7ZNQRYOikuWOCJJIB6Jjw0pBfglrfPG585MD8lVJ90HAqqeSFxjPQRne
RxSsu3QfGqRG7SZKfasdRqIrD7enamkXTK4HGxqgrCt5iBidibEYYKYUvAQbYSSd8KnzKK+q3Irv
FifnPHNGk3oQQiIdbKzo/r08uzTLSq0QEaxINSiGS1uPGjIougWy1I1U76V070OLDjVBs9YzNwqI
oDlZ+TsLNw01LL5wDdWERKPEgaR8bEhkFG9Su3byl945Z18JjoHLr2zG2k9o3qIfJbW7+hcyZmQc
j53UOhxIcgEEfw169pZV27q7k9p4JdhYcDzAtENqCfAjcHjPgWMiK7gyiBFmJRNz2INKM5MrTKEb
iU8lC7DW/097s52XFH3MsR5r0oQeeoyI1Mtb39gWTUo6FP+4/2QOaDwwpKOG//PoPXsThFygD7GG
yQVFKeH0Z06qiar1hIPoByeeWr9euZN+8OVXm+6H+AQSKOj9mfb/mcUCzixTRojLKD2qvl2MlsQo
JIHU7CpOtQrQ7UnZZsyeq6jaJD3vhFQz9ZI9pyPdUuExZdCHlUCKHB2b3MkNx5f0l39/AiWklXBN
o0gBba3LL9TV0teqEG00YtcBn8GhsV/UGqcQR1tl0rjSbrfkijH10/Qj1AYG5dJaUGitmEMuwYvz
3JYTCVJeOOzoKZP8+xJ69nUt/mGZurk9xoXYcFpzAJSROJtqCZdWmyYDGxMQwiBOOnFaRtiw0djb
bRtLngycuuB+mDo2wEt7aSPnS/Tjl4g/teijadSpo2GiKg3XFBqW7OAhAEq4CScCsOClHZr61T8k
smK0K4yR8JJvZq2j+mvprOkHzbfuuaGZv+TEWsp8FYFoHbQOlHZPg/4ABZNObtyhorZU++7tGVwI
rsBpBSAfetUnAP5sbwDcknfND/qXPg++fMjkA9+Zha7tUnGN7m7R1sRmMVUNZJCXXc5izved3who
x9BDGRzvfWvnoCstjLsmDjdQ7lrjK168Y5GE+J/B2RasaJOMqQo8dZh+Mc5JAvlZ4D+h2GDlrTn4
DyySLYpjDjbi/zCrKkqQEx0FRExmb5YsMbp6aNEiJWdWQmTJHAMrXXtKLEFnDby+kMxBzx34Smdr
BypmpY5kQD0rzfA3HTfB4uuSWRprZZSXdM7NVJrss7j096paDnakdw+B4BtPYSkqBwHcCCuud+nM
Kzz6s2SIbcC3zbJftdYFRpn0wMrX6LEwvvXqYfDXIsvFZUW5bkpm4V9orbvcR2WjqV0rCUAQyf1d
D0HCfNAspUt3gq/i340rhoZVc/JOaR/ihjm313Z52sGmM/VfwJvOm0ozJmXa0Gt4KPgJlN8gZG+V
Y5jYfBHg8diXnQnX15hynFEragcdPU9DZjYqHq5dW3AezyAtfPubFucdGDbkmFTkwOevSj4d8iRU
JhxZm5A4grD9+B63ayzXS+cXK6sLEo4UxP5m51c3srrNIc+N4lVpMYA/bD4qDELDNnLLNr2r04fb
w1oyiCQX9tFE44qb/HKhDRVkxV2Hfrw6Ug9p/0vg0fp8kFm1U8N4e9vW9PFzz3tua7apmKHSgU2N
VnUwCcOKlLP9UdY2t60s7l3oQgLLiPc/Xs3TTXMWm+SynvS+gTMbGWXhgLAmsoNApw444aDkOvbD
RuHb0ZYGIbPVhBkCyTJaeaOequ7tT1m6aqaWKOgHoOqE9bz8EimvRrVDH7YnswI8vB0Ahz6IsZ3O
jweIlAcNJAyMUx823YqTWLpMEQaCAAu9sBpeIZeGM78M5Ihipjvpu0LC3pAPdRtZ+n/APCP/ZcAM
chPqlRJEIcb1IFMMEJAhBDm6HG9QJyitZvTXHvSLQ0KmTQXUkAdL5Mzfjx0ugbrAzaZIgPdWzSGW
IP0bf+P5v+J9lk46kqWAIk3yVPD6l5MnFzLt66lhIa0e0aRPQqh8ien4H/wJhJskMP9iZyDXfGkF
LeUgiu1QY80RpR/wXHhupEDbMMOn5PYuXJo5xIjIZYs/kLzZERfzwPAVHQXWaHLnJdHyuyH5rQQr
z+3FaTszMzvdI8u6MNFB8YgKrhh++71CjLWq++JQpioAij8QGph3HgHoHzc/+EWjeghoYYF2T4Ou
XJB+3J6yxbH8tTN/L6JYl1V6husvrKtJyDqA+EcRr3iHJXeIJzvKuBNEUpmz1MExFTEuErhDQQJV
UmpRbLbb41ier78mpj8/c4X9yGVckwGEWVA3o7oli/doJOT/A4gcD4O/ZmZ7WUf8V4kVRpIAaSE8
t8a2on9uj2RtsmaudKiqNvfRUeYJgU64sjR9XltxmsuL/ncUs3NPgUzh5HKixhY0cDlWgaWj2Qy8
8f/FwRgIbnDlqmh5nGt8AH1u+BqFoVaOHUn8kGL0x+jftydsaelRHgS/GRgdkfaYJvRs6XM1yPy4
ByQKx9HQ3muFI2j3sYaoWdnG07TMb/WJdQyPXwNI6bm7DNVipMwAQaCKyDB5CLsP9NfnUBoJuNdq
8G1h+NchC3DgYL0HcA6/rvAIZQyUh9bjcMYDWjzGe6bXhPeB5RfjbV/9+rfTiMY1sPr/UFYieTTb
d/FQgnAkA16gziB0+T3mXtG/++DKum3mOlIApTNSFRO/sIDVmjlPLhEZEyskqEQ3tLG57cIWzGTl
DF2vFIwgnEcbBDRs5DmzCJ9rqWFUQIz04PdQeUvnU6fqClxwI2iPVBM3CFSWx83toS3EYxNdNQhy
wTGrIXs8O1eK1I99GiAVD+raKHQV6VvqaUQAbjM5UODEckyGMDdjNno8/ddnGraReMSpxtSia/vy
FIQJjyxQgkoNLtdtIYEmuh/QOrp2Bq4P26WZmZ+V87CR9WJ6jJY1iVKnQc5fFR5V3bk9l5MjvTxr
l3ZmjlZVSiFjaML29D614xLw2/7QS405jKeeX5MJvfaHk7FJ7RAbBrHDLOISShZFXB8g4sqOSXIU
6gYsCCsMdFcAfrwvQQeLZ6aBDBY6kGZuqhqG3hilZvDE6k4gpWpqUOu449NDUBOus9cC1ivWp7m9
2YboqaD2vdIOXm53Tm1Gx/xZuystShoi2D0JyFcKUhBj5QzMT94/VhFRon0FaK25mHklKJ1fNxXo
OMp9SCuSdT7Ry19VSST6pScOAKUrDmW+U2AR6jUTedvkkgHwudz4DBinpM36wWus8lCQj90aGdO0
MOdbcW5g5hhrSe04LhwGr5fAARuQiv77ObsYwcxtSLme8HKLEajxYPdxZILihPoQVJBIImokAspn
rUY93/GzMf1s1rM7c+hLFrccTAolqJGUQxCZGYCPt8/wVXJjbmUWj48ohBiF3A2gQhIcCe2ozaen
7Ma3xqaEmvnrbXM/Lu56odSJRg08t6BivNwJTSU3qdxjx/dmcN+73VZxBCITxa0dxZWt0Pb3tVvZ
uXfHBrPwuL2yTa3c+br9GUsHHcv5fz8DLCSXnxHxkqQXLfZLHG270SdMUs0S5P0dcihxZPF+SzRm
AvnzctvwtA//38O/yuCNCeTRffARgOatOPU2/dV6BRiubhu56vn7Z03/jm52fwOCEjFwrg2gO/US
0Hi0ROxDK46797J9k6ADwg8KyY1PGbRNY6cTXSToEbNvf8Xy9v37ETOHTYEWLRW02nune3MNDray
jdD+cbl+NM8q0Prjh/siOn17/SDHoqUGBygnixGk6SqdMM2i6WMZILVyQitKXRDESYlh8tDtbd2u
dPKObgEpNxlzdeY0xl0t/NtOjn8WAjAxJIWnXMHsJoaAZDc2Bo5wy7v1ABm8XQ2F4AwceyuTvexg
/xqaOVhwFENurx9xip2eI9tdu1nFbS272L8mZi6WG8SujwMcmcYSzQinVnBAnmAFHx2evA+WQtZE
xpYP6dSlgSgRoeIci60LfouaHD+gWTYjQ1KQCk/SpPvTpgp0BElH76LGaVE8v71xp0W5OqNnZmcu
iqn+qKQB5nLggdPISfLqy5RAGPa2mSvKm5/N8T87V2i7AM8xvpJhRzI+9MRN7rnOHZ/j+mcHB786
/722ik4irIFyfReaa2yZC2EAkJvT0wUZLNS6Zj5QLBQ/SlRMrx7yEAHm7L74BvO+w7jaFAGN4IZn
jm5XBj2d+qvJPTM6u26Stm+gYwWjmZg+6Bzk+YLBBIhbSoii7P0OekEvspZseZzXILMDlq8khq4A
uz/TDvcOJOUkzjCXYhOYXvYiE+D6wWLvSs2plWK7ofW7UDoy5GNbbdyWoI32JSuIwbhZgZJQeOrA
JCkG+Tb29xV714xDm9Bd6q9cD1evk/nHTU717M7vq8jnABmAX1MVR6Gp1Rj3tHWlwYKmbI8peRTG
bUG7lS2/eC0hRYtC3fQ0mmeYsjRPKesns9Q3me82kpmk/qHijA82KLaucysV6uWBnlmc7QNpDMSK
tbCoPHGbE70XdsNOvC8tYxuuhBzLt+GZqfltmIZJUA4wBbCH4JyohcyAe2erhLnJnUdXPPGy1zoz
N7v3sjLMIvDTDdB5hmQ4lL0s1eO+udQqHjIzcFfO06KzOrM2uwgD3YhDoM4Gr8iULWPtxi9NcHyB
ckKN3AC0OrKAP3qR+NzMBMgvc5BV23YM11H1b19oP3sXyEDsIvwWzeqXe1dlGpcXvohPaV2xOyji
qZBWts31Pp2ELdA1A5HBia1s5przuhgkPxdG7y1xGhsecS2wuPaJMICK2tR6hhTSvE+cjbUUjgUM
aH524qAlMTh+ykgo2yVknDL5l1h0K7Ho4piQQp6gGihvzgVL6cijXOFLoye9Qe8BuO6RcPftMVqT
67qCZgH8JQAD9j9Ds/UR+UaGbBQM4XSLZvPpD0TajC+SJZBwp9mDHW5r509lgzMcpaHKMu77zyf1
v6wgtO+msiIukx9k1pmDA3OjOigVJlhUTd+sTHnPWWvF+OszgYGiR0hUgVRGcXp2Ag1a1sgyq+NE
zEU7SPmVthBZ9bA2o4srd2ZndvZiqWeskpXRi068SrLK5cDG+1rxD0DfmLfP+Y/a7+W9eTmm2cXA
QRSraHht9AYnJrrdOI0lu1DU2OnmeEeYqdjou7ANs7Iz8N7ELvq7yS4juwo0SgiEVyPwyd6t75nW
4Gwdy9jIYyHV8T14KiWRQ1Wo2qyNetkIZJwRMEDKd147LYHXlPweRlTZaQoAAhlWcQ2Uv+Cwp6n9
a2UWOxssLwuVgxU5es20x97NUkdGDJRI772PZpYUwFFlZT2nnzmfPhxHHhBqHAWcg8vpA/HG2Ik+
bGqxExm/+8jVwIJmQPFK+tdXO8roP40z0zQCuH9paRRSWQLfwOBB/686IdOZ7Omx2hkroL+FpQLI
5wcIgnc9SMIuzTSCjg7AOgaSLuIxZ+2xMEAXXNq3j8FC2ICkFeAO0x0DI/MLoC2aZuhZxDwtP+aP
FSpJUDkuNlJLQv446KThOqzb2q2wkKebCufilAsHZS9y/Zej0xAwasi7M08/cOSYbRuHt3Ob4RHE
2X9aRwrM0RNWycyv/cul1enPz86YmuasRyMi89D6ZIr5Hlpl8mAq0smPIGy7xia1kAm6NDfbKbI0
FbsbmGOxQ4ODDFqgvjp1/Y4+xonbapwtSzYnj9BdGpAz/FxZ2skrXx6JC/PzHeTHKjeJ/jGv+a0/
9yoeBRtOczaNWbm+0wwkRAC+JjV2fQwvbc6OYVMy8I9nGYSrQDco82+l+jq+ofcdLNfft4e3bGnS
W5qgcCD+uFxLuW4T3BYctkn7FHHPPIUg0rdE/+RrMn3LywgoFgocEFKBwUtLutG1YTEGzItacFlF
ITLzIQDXHodEYt054HsqaGJ1nDcK3EPx3jX1Whb9+v7FrGqgV/zB8aCafPkFDFzQkMJJmBdsc7sJ
rDzYFAJuJvoUPBo7aj61T9lD8Cd+vT3F17HbZBYkoGjE5CF/NjMrpnzDGz7276gC2U5a0RWYI8uk
aRKz1Hbi421zC/fGpb2ZUxDTtkkrHb4IAi8ce6o/chP5U95S0QVasC3yJSuXhrA4saj9gV0IEBeo
fF9ObKFJaa4VOfM6p3NU+1AdY5AY4p+tTCj5AgUx8a3bo1z0QWcmZ05BbyW0VfYFA3mXsJctbads
IQe0ckeJIj786uz/tTIncak0P+4CBiutnR1F88RIYLLN8fGzI798SzDxTjcTNweBn2SuhN8rc/oT
eJ05WQ2tYE3MwwU0rDRDuURLbgVxo2Mwbm/P5EK+B/vlbJDTJJxZEg21EZQclmTelUXfUlNmKcyJ
+VOevGX0VASKXXWuyPtmUQhbvBTMsd427eft75jO/625nvzw2WdUdabXg4FNZNBfofEZD4+3f/6i
pzsb5tz/MClqgqCc1jItHnX6kkhHsbRiee3tu5DJmRRPcRQQ5qMTV51NaFYpFLoi2DWDE5jyC9sM
pNg0m8TSnGNGpJ1gwhE42Q79svXrqvWl++rc+mwee7+tOy6CdXWnOKgemMAYOOGh2mh2aA4mPsCk
ZmXJh+jAbeU9UuxkJZV11UqLXh7kDwF2ACIY4OM5U3WaUTTmAwDsNQ5IU4+Do9u+o1i1XWzFEblZ
tTcbjSDlLCYOlAxAjLwWjy25B7ToAfeAQv6kWXi5mVD+Gusu6JiXvzStGT9Wp+xe/NA6K7vrX8V9
Y0pmhxdJtu+PayobP4zk8418bnu20TQF+C6Zb5lX2iUZXdGtttX9sKXfnVc/IO0iWwWRXN/8+FWY
LwpeQa35NZLIfnbvnp91Av4y8zEhH775yz3VZBsS1HhJbdofnm8OtndX3YmOYjbu03O/Vx/XYsol
v3P+9VNAfXYMW5ZoYp5i5oAo9po9yILWWDmuupx+tgewifAs4NFBOvnSRFFnyZjUDL7bTw5KHqRm
I9X6huP5xC5ExgFh20KQJ6s7M1ehXq3l5Xbqm0N5yJec215hyetIxvQCATBzag+5/JaGBzVRGYrM
C8vfWnDMkhXveu11MEjwgaApBBwx/DzmSABipnKg6F4jm/ex13oQSljhBFl4BQBZJAJdiu0+wXBm
YwjFWk60PqKe/ly+8Hbg5CZeic5g8o64hRAusQNIGvUrYc2Cm4NZtO4BOyUAaTTv2FACvstqsaKe
UwQ2e01Lsu0+5RNCqqQ23YKMW/kVrXJAq7AIqaNh5WW3cDlPgCpEVjjgcDPybNhc6kt9mzbU2xuJ
qe7EF+4ufs++wKO4Nd6NQ2/lp/K+caNNvVFM6Z6/WyOfvnYyBtBcYCWBhq6GaZ8FWnogUFqIKvX8
FAQIHPIA9wp3jwQZEpq9uOLSftKUl27l0trs1AhNIRi5olFUqHPCHcMPjgyOcRTd3lac8LEmiRO7
KjSskBYkp0fV8sn93atKXu8EM73vt4PNW6LTuTxAAcwW4Xf+7UkyENwihwsaDBU1jNlL2whYrOWx
T70AHJZyA7LPlQt8IVC5tDB7FYV8kdBm4AwIIHCO8la7+XNh18/dq/Fc3eVPmSvcB2u5tIVo+tLo
7DKnKTSswwHDqh+bPXOx0+3MjElmrsEqFjwF0iH/UBROzK3z3dQXk2ws3j+DiG58UEjZUvwgTywe
7u2FWjq4aL5GS5wKTC2wZrODQ/Omb6DQxHnpSOghuO+20h6SbgcoWchbfks3wd3oKc/y3j/SO84r
V8KD+UBRUQRDA4hIgOMDYeG8C1BI1W4oC4nzOKTo/PArK0D9m4+kkmozL1cGu2Rs4rb4GStS2bM9
Q/lRVHMW+Yem3mb3uF02KdgDoXBkBWyFc2buDqZxnZua7ZQGGmhikcT+QaJ0Gw56CwQu55Q1EnU+
Wm4iZAl4f+2JMn9czo3OAp1h9IsqSzG+6jQ1tYcHdRvD22KLft7eNVdB3T+WABMEVBatXups1yAV
KWVFwGE/gObJE83CSazIqvZI6SYIWtSJW52AJupo3NebFduT7zj3fXPb0yqfBSVq3cpR28K2ASLq
1j+pzO37jX8It0Px7YNSuQi/bptcnFeE7yAwRD0H/XOXFsdcpFrNYV4FdHEpVjnwhH+LQDel0ccR
lOkrZ2J5duE0UfGGD8W1cmkvj3sxYTE2DwuTJ3D1W2UHkYvaR1ptKz0HKVRnntHzMOj7Mj9GkGzT
CrPuoFmF9g70zRd/RKhz3p6Cq7jiZ9b/ftNcVCoRhopXDcwBeEuRYDzSXXuIn8ceXgLESl50l9y1
2+IQ8mQVgLh0lgxeQrkOAdKUU72cjqDpszaIC/+gEKE6RL+LV/qrOLauZvresGOSUweE86Tn0eG2
0YrLuGrbnsZ9bny29kJftqNewHhp461oD/vmmH6g/d+MDyGUh00E5+O+s/mnO+6+48COsTLx00ma
7XYZQFIdgGq0m6Hp4XLwuQz32Payf/AzN22PdfAw0HsR9Ai313fNzOxAS1k/CmULM/V3t2Pmijec
B9aYRBS6AGXWoBYmIN93OQheEcIMARIcL2iZaVhtfXTe3x7AlarFZENC4+MEBdfQED1z7gFIvPHO
7oJDtNXdwtF3zEp39UHZHDhb/QKxZUiSnWGxQ/EQEXqkyNJsNig3oEiVHAzU9G9/z9KBufge8XLM
SaaXrSq0qG5XL53+jjogyVu0ef2ufunl81hb2DxVb3PVV+3FLQFJdJg+K8jt3P6OhcNz8RmzqdeN
UOMgsBccEkqJQRkxpAeZA7n+TorBYrVi7ap+i1VQUGBBbwu62yDTNdtHVRpopZ8P4SHISW/GpvDa
ZKCtICxAfZow8MGTwpaP6Po9cN/jnreCkuR7Wpub28O+KsL88yFI74LfA+mXn7jn7JZAJ+woBWof
HozhSVTAG3/Xo+dXg/5ksImPSH4elLUnwBXZy2QTIZSCBxieeMj5XC65MKCzcjDG8JDWnuaUQ040
p9J2EXoHHibJC8ORS0ulpyT88p2UBPqE3oeU0crQJzMzl3HxGdNpPBs6l6Rx76ssPEj+Ry/UZgG8
KK2P6T1NUb3ft8VJLEA4Yatya3LK623rC3elOrUbgr0YfYSQT7o0PlSBD1etRYdYfdWhnEcVUxEo
id9zUKqEArWzYo0R8ucCuBgw4AJwLWg+nHol0HNxaROMFmURQyXzkJIcCZLahHIz1JtBJHSvmuwN
//v98/7XaMXYkIy8ViS2AoIWALsAjoEhWvnDmR15ZSYzASjetMSwIP5ITItHcL8HmTwSZRFSY2vv
icl3X303sgFg70XJRZnzBbLCiNsWENhDV5xCzidFBaTZykG4cr3T3CDCVwCiF8EXP1uPJAg6n+bd
cGi1gvR1BuTwWpYIvbkLA0Fuj0dbpgZCNG1mpG24PjGCYDyM5vth31kb862y2O/W9jfIeorm50Be
Q/KeYgbfZJscncxy1S1wvebxdDSIQMj2/bT93ZHAeu1IZT89PEjE2nmd+es7JbvekYlK7pEawgM2
MTcTqOZOcPHbyvruzI/v1o6JAuWi3vxWj6D7ciT851fnKPi7ZuU86WQwdRJvE3KHJJtyRIre9ST3
tbd+ZeTZS4jdmv/yGGDaz2dkFsLpFQ8k6uhjRlxWnxTO4n8PGbYmTxJta2Qr+YAfqo/5TjozN69L
cl3et7IGc/vD+4E3rZi85GR7+Hrfuo8H63DcVjZ+efZu9+F6fyr3bWPdHu+P9uatL5hdv2k4RGkv
4AvU98aqPNXcvh+dP45zb1s2fD55sjviqsQl9sa+88yXjWcTck92xP2wdHNtS04n/tbXzC5fdZRl
X2P4mpiU9psGIffbw70O0S/Xd87/1wVqGBk9DDTVNgBeAZfcd/uH+62CPiQlGTb9ltn1Xj4m4QNX
EN7K3mR/zdGvjXI6lmeOvtb1UAAdy3jIi3se4FxgncWYgMwKMbo6noIvju5zyAfV3N4H9gelY0g3
tMVacLf2GbMQNeso9TMZn+G8ZDjUh7djTnhzH5ODgRN+Ijh8JvbAm+M8Nrj/Pde+37ne0yu0xfbP
DziBX2vLf30TC4CToAcLjK8/Ahmz9addZ4xF2CWHVAQ+ZlvXz3WeWeV7mL0KuCTqyEp5zw+tbDz0
1ORroO1r0iBtVltGtMZ9+NP2NduNaKQDXg+yqCAemlOiaJwW9QrHksMbRzrLarb+HsoPd8lxgLYG
UTYRbqbSEtxqo28xQY2r+4TCWVoVSqWl8x0dmudsDfa/MEciXhWI0yBgDZDxT0r1bPcgH5HVQgbK
9zDLAWIG680Bl1Fs0YLyriFSKAQpfukK49DYTcWa3zLIwLeZkad3sZYkVjJmgZPpYmhnxpi6fQ0W
DF5TfZCtQ0z89nm7vinxrTIIx6f0KrJVs50+iCDuy8WoPhT5r1aqrS59ioY1voTplrpcpskIVgoE
EEgRzbv3Ss0Iys6AEVBtCPHJYIShqVknar7iPSTc7Qu2UGkFkSqAr0iZz+6HIRfzUqq44YSoJpBJ
AogeIy0NxQe59YUPX+6i35M2MG+CsqI7UI5r/oyjriYuWpNoQPoxzbyqB++xFVap8F5lpXA3jlz4
nSexCj7nvDfwNJaG1kkKhOO9kdMjQ6rvpcr6widxr8Qi6aqJYKOruM7fSCiquD0HDkZXaFl2Clop
UsxIDQaJlBSUHOCdjFt3ZNhLhA45J2wTpUtey67XwSckVaDijnq5+SqHSH+p8jKQtkXGSa0pNF0Y
WdAyYy98Wdd1bGplmo+FpxT1UPokCwU++g4kjfro8dOpoXWAmNY9c3IZbIfbsDXS0QljvRcjErRt
9Dm2nIJgTpKqxoqUDkQaYzhyjan6DRsrKL1LITisi1ieeCQDtbSSOoyUOzkHp8O2NjI0xAlFWMSE
Sm3bQzs6YdQcWQT0ZdzVEm93ELfiIbAW66krMrUNN/gUwG84P2++Gh+7ByhlOU9MVHcFwOx5QOLA
NpkpUPFSm1eI8w441EoTqnu559ghS2sh2AZCNjyWSVylpM2VwgsSqNxaXQGdjyHl/VcWpc1nJYNn
3cz7SjmIUWw0QDEx/alEI3TpRjyfcyQZ5aa3hLFTLCUHk5zpF3VUu0Ohx74ZtX31ZxAUQ7AULa8S
dOTzJS4oaYwiZwylmOLtxysTsZ74p1QMCj4mOeNQf8446Cbn+sCcTJuWe5BaTSF6koLXvW65xnc1
Q0lPFFzVhdk2SpMQFY3lrpahO99qQq1mSNvGvWw2Rsan9tTXcUhqA86sr+LimGVB8oS/lYNlSw6l
0EmrgjaEjUn1kNNQiPYskCsMrAgaN+wLKpg5x4vjRiuNZt8P/CiYA/pt/sRqHnJbyNRBpSKsGrF2
crSfRGTMeeUryistJ02fJ4YtQt5QIhWkTh6qqYHaDDqFDpu2ajWolJc1L1iGHAe/81RvfxtSh66k
iKubkrQQjchJnunNC1cLXUQGlWHRfL8Bo7uvilWI5BvrUjspghbYebkzkK6W4+o5jkWNJyXqf6PF
pXUoWZWh+h14PJEmhJSDMJrj2IUgjQz44FtBrySEqqtRcYsoEART4rQcJnmgofQQS+LkAtoerDbU
AZeXmNCOuz6sWu6goUFWP9QcmtdsIQtzpDEUJosmyjHdx9BXxmmgvPrQYxofWh5M2QlWaTSzqBu+
On+sIyKGyJObAs9QkAvzRnphchg9p1yA3KKiBpSIg4GEVtv5GH9Osc+INrTqK5/2UKvsBa38gwYJ
0BZGlcR2fhTi/De4AmMiNQAEAMLf1InJaJ6DXLMsjIRodZKjcWjo4xehjSE9hoR19Tlkw7AVuHQM
iZ+CYiXTwNZlQ7/LN8ypYW3TR1kEg+jJ8U0jpND6iQL4rlYvtDeulKABJERtAtp6GlFmMZoGNl9W
0zWfK9xhjARkIOI4LZ+LQklbr9PFBLMVhxz8miGmX0nTl6HZti0+NGRqopuNAvFF0F2Gom/KOQ9q
vYbT6QnwjhJVEYoOAtK2Ch5smpwqX0oF8hsr6wMDg1ZVkKv0tBKeNfQwjhbyEOpnpTUI/lidx8wM
+DA+ZWE6fBR9GQdo0Y20YpNCYog7JEaIwiRUbGuS9lUgTZsMXsEQm2rHUbSikDhT4bUaMVEym2mM
lzYRmjU/W6jSauj+orxiS0Lphx5QsPWOj0eKAg4ehT1Bs3ssQABtxEJ0vdGrtiBEo2IBT9rjsSyz
pjB5mkpvqtDkslmB0LQjRjXyhp0NPljqw7DWH9ooQ6AZxX67zdQgegnSUuNcEBSnr0YGPtStbtS5
y/ihLdxUKSddIcq42Eny1NAPQWCE0YPMK74ITrhUbAmqMf1+aP1oShKhn4tU0L871KzMVZcNXPNk
FDF3h7xwnDz1IldHHse3uQC4oCy5aJ/y0WsH1/+GqnQ/EklgzWfdakZjI08QfgzApj6NeVRLROx0
5aFttaY0dcgunFiToDQiFYPyfyi6juW4cSj4RagimHllmBlJlpVsOVxYXgeAAQABggj8+m1ddg8q
SzMkwnvd/bqLDqPFGYaYKpG4a43K8RzW5gCsPLFwiLs8H/cCb4Jt8kqmtXTtzLT6Yhaw7zdaHqS8
7kUcnwLFddOVi8OXJrmo/gtwK1qezkLDdk2sGDR4SwoDyiLPRr09hn2rH7dymyHH1wiK7zO1pkvn
a22PPvUFiw/EemR78oS6st1jJuUgmW3AqI/49B3F+ty6EjImPMZ5XsfnI4zVF5Qb8BdFyENxPgiu
I/6eyWuE0qWWwb81BZTc8czsP6CGrl7V5PkPNG5+xi1NP2yimimYT7sf9XFbBAkvC5Sa80VPCQqh
tWgUqJ0zkiFJDrtcto8/1htep9jjS13cpcxuvsvSOWneMS9ykrZmKWKzCmkO19bEnj8ZzANDO+JB
V21CfP4rcxvJOgkLgEfuNpFeuASY2440GcMdkkca14EjnBCEvB+RvQGLb5ZeHDv3neNwxMOxpMr1
nsWFVS9uarCKNpFUtnNb4vaWfUi0e5znBZROScUlRvawuLux2bf3mpXJ1sGSi0AnvTI7X3O75XJI
mGH/QrGEbRBzUT1BVfQBn2SVX/oVsXgIPym9xgadIBnrRyCipidepTC62yqS2I5l+CvXg334A6cE
dQ3seLi9x7tInkg5x/Fhp4fgt+LAT69hbFx5dVTZL9VUy7lz47bD4bkUi35g00QeyMi2PxKpA6+x
cDH0lq/QFpRsO6ahQXpqDWhR5ftdcyLjEAZZ8cMigUlYQ8ALAPgn8p4dvbBA3cuaW8fe4AulzVO9
7Zx9KaxNvwqralg8g0DbH0qbRofbPML9HKN2OpnepQ0wN/f5CK4J5QeOGxt09H1OUKp20Z4W6g67
Hd+Up8m/062b7CLGX/wNUtiJwUp2buhltHpFwYdCFHIekTmOVlmVDnkodLq3RSKbQVUagVpWWl/c
WJpq9nrKJoWz0KYlGrbloOvbGEbKELU4zl8xb6J8z5JxzT9Vrjrn/tyPjV1PbhRkoDl+5R26GnTC
NCxO/iKsqdjbiD0kWkKgDUPqWe0TlFkLiihUC3Xl45talEs/S3wq1bsqZN8sVsfPdCzpdhlP/Mdz
y8SLmtBntg00vd8zSgLvMkzVvO6Enb8Lm9R8oGMtXgTow3vlajQs8Pta3thYzPrOHCJ5zUINJvjj
0kVtuab1H6AK/CfYrhhfxbjU7CIF0ygfDlPwS8LluXX8oHzqik2xuZuk0xzWQXvyCLf28DtfXV23
ftp10y92GqG4Kw3eocEllrWe4CiAGoWJP3ykmC4X6jD/xKrGr7pydB80jkbE50wF4vuyGkN7oJwM
m4ZRVLCOc6cA1xulExccZPBLn+aKfZ4hOULhkuj0GXdICafHOsofKqLMgarPobOIk8c+Cst5xlYw
POW29hMc1tpldfEvtdX8QpfxxMSfFb8R1LKNg94dDsZp1vA0QanRfEOAW4kigCD1FfMFWXxspp2j
gUmyUwzpjNtgs7x5OUIl3rdAx+siU9A6pCmuy5nU3xiBb5wj0r0kJoGz6pqPNB8yZ+jPhieAb/ih
Z7wOW+d9Mhdw5avhLYcXqo6SXyuWaDtwfQR5nx7J5oap8GPShuSEDQnI/jzv99wa/xmPCEX4VBtg
62tjCCgnvZF7VqA7Hoqw6PcxPYCE8xq1fnuusGxrCQ8YqtttWofBhqWphsUojh5PC4cZuGLMp744
VKJ6dDSnRP1+gi0Cqo5RrrXiG+/IXDX6b/QVnjncePmBGmkS89XNzW5xbOH6eUQPpszVzIW4K5iZ
4HROXJ72aWK2/aWCQFNgY+LOWq85LPLnHkPfsHup1mztZHLA9cXlwFMS9lFppNmKGi0JyGDoKoNu
ulW0DlOLu7P8fkhZfEPqL7qOLffI7CX1rCGSsc5/JodpROvLBfbXEsczBvSjC4j9UqxeW8W2cyhw
UtMuNWDd25IXEhi81x/JB2l2PLACY9eiEPhWTe7Vp/SYRIPKitb3ejoC5JIl1LbtWZPtbJekCWAc
p+o7S6cMzICMB9S3IQraFblsnkKm8q1dNXINELFdLGWb72JZunqd0oCa6Ii/R1atCKlwzTr33JZO
YeRjky9qWcifpD4qAG2NE7F31qyyO8paIsgZ60mhVJ34G8YI85d99bYe8t1Ue6sJC6w1Iq0eCW+K
qYs52BJEZRGQJNpOqEQ9tOz/DPgbmEHkLn/Q+NnZJa5YnzBoht5dZIv461K/fKYLZwjP2wy25FzK
eupWVE2sW6cFGeEM8w8YpJglPlORu/icJHw2lyTFQYMTRVdfsPL4m/MckWv4GSM9bVYFfaBMzVMI
iplhPTGW3AeFB4DfofyzYHkyD0wvE1ooV8/32Zkua5eUcDDvSn/Iz0cJhoHRufD4pShg0csGV7Tc
+YS3qMDtN5ut82uV0xJg04RyOFFLoq4CjGLa8i3RsU2xG6Z2zCkelki35e8sDE0uOfJ3+IW7uolD
U578dzz289VOPo99NgLnwD+Z5wc8WcNQDZbqsyjQueKpV+Qtpmv+i6pMJUNi5hLDlnTJyj6F8IAh
cZyd7zitg+gXNi/2NlY8ln2Nzu5HvY55Mvi5FE9iOkM5NGTlPyK6VWBDR2GLVm8oh9qVr/UTpnMl
bAnWiFM3NWRqXn1xZOqKIGSO6NASRqqDPxBLkqc4gm8CdCrk9UattEU6AvsBaykn79FMKIqS8AB4
OdUE7SrUlWeKPmzVaqgiZXRgWbncNj/HavB+5b/16sSzAijNb6leMn3TYtfb29awFZf1keyq805C
SbJqIdgXRaWZLjU/bd7XahHuziLg/XtYVI2bcS+adybEhkQwXKFVm5/JhjY42dCyMJFv9HauQS9X
NRY2u1COereeAl07BeeYE5dHRotuJ5Q+lWzGyR1ksj+ZlCoU1wtJse8F7th2VCTln5Sh5ngozIGG
EXOCIEmgkkUIBQGKf8PsMT9hlkKPj5MyxajsxnOJItaKbGtLLEHg7WEe8bjSfHM9AhjzujMT+oAe
APE7fh1C7JcTsBNnxfHtrJUKndVGoRkj4CufBEl2wDAWmFTbBIx43GcFDRMqKmvqHl7PFQa7sBLS
jpqc0XZfMJzQVtW8q5ahfdY4ofZUPpRzOiaIG/Xr56wRzdaiOcJpdyYyzzqfsRzpHhWD6H3ZmaqG
UZ0LjFaE1BBpjvGgOPqmbPB0Xs436RVqSfkx2dLGbETs4r6WIBIAs4O9r9Ge/E1ORX6curD0UqK6
trg0lzxrR6x1TIGXh22eNs6aEYj/Uj1thvkGWCEsfFFdLvgaKuOwJVGGpfVtzQrxs4F/2XtKUsRn
w6kq/EvFGdDLZAdd+jwPdVePcXxtNMGK9+mC+6/KGK7xA7KCbwQ23ugv4PwHE1PgVho7WcbLVuOI
bhu44ODUOzFseUE/vUEhtuZ7+XjA5Wu8HnGtVsTfTThjjwVvdFhnMoOoj9Wxd34OSd3NI0xAOh5K
+yPbZVADn5nJW7TXQHu4P85ftT+yPzJmJeAbWaRvDpnxcCfbURt1lcyxmVXFVdbGUi24Q2G/+Nst
ZSM7ZEwXiMXbjcABvrPsQ5OhDnhjW4qRgLVZcY75Cc3TKCIh6LtchTGfdFFPo4/1OdRJ2Fi/ziLL
nmgYg+0WHAd/121pktbliXpURmbABye1f0tpsWZXmZz2EbmFauqjAk7TTnxP5GOzLCW/lZXb6SWN
PksvM3EghfkiJDYZHZEwBsLHw5Ck+DCAW1KTsJ44ms03h7P9uSnmlfTpVAJgApRUTZ0+CzU9FZHM
04PPZsnanVLYqBivtrRdIkzvu6gP+xvWynTriy0R9dCkUIV2GxVTPTidp//VmHbFuzkX2IhPqHbS
4cwYfF6dSf232lXus4gKuTVJusHDPmXa/CQHaVC97kdx9E6uBQoAPq+43SgC23zxgUMGyCHvVEOU
v9tUwnW3RZqpgcijuDVAc2IvMBsAr2km6K060IAMTbOK6SoRJVW34H8anKWM1J+1Jc3RanhWz6p1
AUdDX2EqBUOiERc2icBnDmbWVy2WFbixVyV8FeFv2HQzCqu6dbFGDAhdVIYpHcw/qTab83rsqGAJ
EGYBevXSaAN4WKMv4/3KGoy16YIsPRSdMDqOhucPe64rc2Pso7XQS8AWG3FFQPEOQBOiuUoY21Ed
Kt0fMg0/Z6wy1cFIfEHRu9UTgM+Gb4jFRZwDOUpBoJghGUAYPMTlfl9wA6LMyrcH5RZAOQFg6WfY
EXrTNejabqbM0r1fVEg8AHChPll+JPgIBVJVi48Q4/Y81fS75jXOQBaTd4A6S+ypihkKJonJT5Qy
Ws1tg5lL26UjqjYgRbb+R5FEhJAU5fbkmm4VrtY5Qu8Ps/UjkTcUIkJ1FGv0t8PrQlUQc15dq5jN
/PuRmfEXKrLIOz6HiYt201u631Sg0wRgNxHkfqZS+8vp8L8WdBKIuDo7dAqLH2BTH6Y3NWCheMSq
h8S/NpdC7uXbouly79laYtZ4yzXS+A4Myr4zF5bthayO0aT1ZzKlCK9C6ivQCaiodQgxgrc6xof5
BKrSAV/JijZZlTt7s4wwe60AEX+PU0CFpNTsX1kpxu8FP4vfepxP+X2RKDOfd1whxZcUl3a8O8eF
8md8ysD7M9kLXG0wq0sfEnjwjz+9MidemNTbJ7p54TrZrEx12F8ODmdZpZeewS7kh8H0FBZDLusv
2teYGRgTJ1CcJGGUb3FbPI41IXZgrOkeWe271SoBB4V6L4HDj/DFV08+D7u6Y6lVFG5XqtTybY2E
4l1srpyelhnmlH2BMhdv2qjpdV3VBCkWuiX3Z5WzrQGQgzFAmw+lhyg/mUwWAVPWJ0xPx5GTpsO9
52ExcriCHfd2JlWKA1ty0hNUq0i8tCf9CnTcPuoKDdx1QRXBB2bcXDzG05v/2FqbiKlwmdvP2ZrA
KiHjUQDBRreI1rtRNah6/CZxJxaHcGNbhrD2x14Fd+9AWeGY/jCZQOVGj0exm7i977FcJyAPcO/t
PxB4jH/uW35bkb0qbtYpiJTbog52vELdu9BBz2MNMz84JvD7bTnxug5Hkh+odcu5nesFkWMIti9A
CtHs/PhMOV6X3xL4rAjl8fEOUVYPAOz2fUBlWri+lke5tzk1kHiRFJBHt1hXbq8wUdXrMNU4R/uM
LaO+FDNl4xVDItnXvEKVgsdWT6SfEAjyk8PwEzXksY2jG2AOXNor9W6d7ywiduVDoPVR9nyu5rkv
Fyumb/7EkXg3jyhvRmB8kXLa4pqwxd8M6bWQ1p20vLMsRwBNo7L6B0Z96XdB9i3+mSzMlH8DqQvV
C65XBIHkUX7IE5Fd2nFO9f2ZK1WBwJpWVLESSA1Ke05ue54rAF2Gq090HgFtgRWAYjEGgGMmb84b
TiqTdGcjVfxnnDrFAym48Bek/cinfaIa2jhywlR2N/sJW0Fu0rWb9CbP1wV1yDuZUeB1sSzXL2DS
QeV0C1GR3DdT4+pvGzx/r6s+UUuccMda7+KJ14NcmERsPdvh1nsthVfFU+PpBEORbdn/o1NWQpYb
/Yr8BJon5a0+VvtUeaQ3tHG3dCjn/Hwc00mmwzai5BsyJRDUqhJTIuuqgUYyRwzMn5QvSfXolD5g
A7wBCEORWiLTFwfOzu+zzBnzWqg0gOdQIsGU5byg2GWLyAFJh1oA4bQ1RyuSYrTCSXHepbqev3Dw
ZhDNkxIa0MOt9lUfKr46VNfTHfRugBck7kZ4qW8KHREfk/QdD7N+RocBD3zry5+uwctqVc7dtUIK
a91WpUBcWNHYrBXFipKL6zJjWAWVhlJ/Q3ZCu3lTvlDgmAJ4QVlh9EPrOrQAAaJqqS/JlwWQO2kh
5Rxx3MsRd4EH6h/aZosV/F6TKTf4NAojKRXuaOwijZioCqf1Fx83+csAvnuenUUdRhKjuvw8i7tp
BfY0bBGdXkcXi8+EyB2je5G75J8UNLNtvmn6feVE/WLpQo52c0G85iiw8v5A0x2GHZ7PLx4WJGML
P9Xz27FKlGpbLYvh5FGHTn0UmOAvyuWdlyeaclFyUD1lysf3Zd0LyB0+gHqLxnsIUD4g0TDVs+95
QBZxj9TIssF+yM1bAyIaGJWdIuSEAFJkt/Ot+R6RUefvVhT/n09MEr6xyYHDG6lGGtzoXXxaiQEE
TSN3v9hYodzn0wr1BgVydr/LeSkvnsr5btx9BKUGTghGFYAy8R7RyGONkry5gQIqUNDMonyOwADe
cTlkvyH2ATNUgxIHxzae+RdkjBcHOqZje8/wINc2EbjTW2IEiYDcp/RXeez1533VGxgMqvXSkdo6
HGJZat5tk4wvNIcJQ23P5kusxyUBteMiaelkAPSvxwrELkzUvGC2rZgHnI6oSgRjxbcj9Xy66irw
K4dt9tQa8FCfgpcn/v4Sp/ssNBbsjMpnZ7oSFeBdaHKh4HjZ2D+sAgfSAvwUX0tGJYAwgIav8IOQ
foD+f2+6RUW4M3PK96wrVhTR6CEcMugsj9l9Bd+3udVhcr95IjFMiUsZQC0tvPY31JAuB0gPPrvD
yLwAabblYb5s+5g861EnVesDcK6uVgHv98gTb69mU4Ao7ITBoOBTAS7ZreHr4sb5n98aLTsmbQUW
abblF0mkyuDTlql3UP6nbBuPHriT+1qrK751+pnxfDrb3U/Ndc5QMYCDGDH9LKbp1egz3e/0YrGo
8imiBRYa1m/Y5FHdNj2voDYQK/rG9X6KnvImyKE44BTVJVmsf59zhumzQ4z+FSqB5VngYz4drPBY
EfsHq4Gm2H5XxKpPAAbYn+iQitPtqNp+WZ2dj2JJAeHUsbwX9GOAxdmmeMs4LzC2Idfynwxn2gxu
Pkr5FjJQbViDcbs7LJaVSfL0G3qLD8jcVRCaOSbVgz74ugNwS3fUQ0l6x9c4VsOeFRFytHLhv5o1
2JdlA67QWnTL8QJ8Moxd8Fn4RXIp5SUeZvsOqQSqnpoVU9mjrCQF5AHHfu/TCF9N75nTgCEnre8W
Ef12mVHyvlU8O/UP6E4PgomxQu3imhEIaTtREX0hCHnSD8fegGkus/ixymbtzlvpU57fwFekHHR5
IsTdsbkoL6EMWXbllpzpbV4b8W3GVsuB1Joi+w9YrKVfMVmbmR+oLRkkFh5WPuC/M35Jyaxoh4Ob
/gAAL8urDfuUDKvyFg/QhJKgjcKfBphfQWF2HBT2DdBB2+I5gS4A5eA0bvq+OFHJ9ikY4R+lBDXe
jzijkkGuy0cwGeh96MnRfUw39GWj7+rgx+Zynhb2TPkCeOrazHTVGDKLGiBF5dXfugEBBeRttu8V
mrIaq73Eg3RQLy4dNoT9vda1EFCIn5hpag5P6L1GbW8umTgAgrdi1vKrZCBpftf4cfWwTQmZOrNl
DS5OKAgO0BFMZP1ppu0joBLUR9WbE7/wE860vHnYxn3+uh7Az3GejNVzEcv836FjMg62phuFQfpU
/URyCBwAVHIkYIPBxF/KYib+NnMMi0ATjYYUiqYEPshxz5EA0xqrABnUfCH7UPiAQzYQwJMXzCiX
+4BlB1QAXHUOMd0ZJabqHcFGlZGI50wt0/S0FwrYaAn0BEqIHBKbe9StOVzCJjXCtXXKISMaceWK
bi3ySXYZ0n5Rueq6eEtoczqQxhGtZLHrBby9qLRHs9dwQGlZsqwXyGAwKh9z6I7AeiKCHUBhTb8u
Kf3gOVYY7dyF6MeqVbUrKc7tprDdyhs0PwcqeuR1VIBIfQOOtwMcX/+HfRwgGtkOC0Yy2J31cPGo
49d0Mbjxa+EtGaCf2uZ7MyUzFubJQYs5yCjKwZXoWjscqNWBUSkWsx7m6RMeUJyF6heRZuGJ+Z2C
4TXg504EYO7zORybiPw5GCT/XewOBuq5yKD+4zhPXXU8e6BpvpeFOvm92pxYnkyZ8OTq8jX1d43x
gOvFPifkGbqqwG9TuTYV2s0gH+tdIXKvzUnj5q8A8BaHRmcz6jUzcUoiGJ98m77QsViau1pVIF2O
lRQFnjBg5m+Mb1RfJRXA6Jsz8V8ytGdly6mJHw68fF/7EBsfr82oKuB3M8EI+kdk0B8IxgCHJdlc
uQu0fhO5Aq3M1GVZEIhxGSPIVpVH/5/LyHFcKBml6qWqY+jIaUbe+VxBpRfxuUCwoLt7Ftwd7Obg
4or7SfoxPEB9Z0UHoR7wIl44wBEJICggl8LLpjuyqqw71B8ew0gixbCcsCcQ2dqabXtlggOpx0Xr
z4EuBYYn9NR8CIsSX8bromv7A10Oe6kCAx+SVtOedjt0DBrIBzy4BrtI92jA858XQTRjcFJAYfF9
dpXFmN60IdALLxlqOLmC/W0F5jRsv/lNNVBVpGcD6EOO+lMz82lp8zrz8zAFhcUkbBagLDNahe8r
9IoIRDLp7t5PfEv1so+Q5w1HITL+6g6w599ZTRaklUPOqIaCqhU1d1iFezKYHXjUREz2G01Pt8F0
qdTYbQ6XbzfqCQ6yjO7ws90YDEqbdozbPL0JAYamG3PMGAAGBrkLUIuf42OUKgddVFULR04LL+Ud
BJMhv5cIbjkHANZTuGxHg4FQtzWBXlCh1uUAEEdizgCvfLyLEzNPBCSWukXMtMxvRwMw6z2pN57e
S1w9/M8hq9o+IAoY1MRcJUW4IcK1/ERVZfmVjUGcneSRwqq0hBDlcQwrBrUhrYRh1XGeQOc4qU/0
2yAVpq8kqbIdsQ2VQrpkQ+rjR75lM1ZXznx6f6LOgevrmBvTGXxZ0Z/WIwsSY2/jAXOoleLWWsaq
/gSLpaq5HgH84m1dbbMAKy1RzXV2x/65ggnejzYTaU4v8LKc46CzYmywymwFQUax5/xe1h6rEtGX
TbhqlZTyL9XJOUGvlUHoZremEeDEdhXIV0SUiWKYDzLOV6g0wtKTwtHtCafy+rwJimtQ0Wrzzyu+
XoPIzLCO7/Igwb0mMHnHR8d1NT4ufkR5G4RjvynBcPYnulQ4mUtg1OQB7CGyClbgvXBq2Did//hQ
pkh+2FVmBhZUDvYUOPx4N08ABqDYOAMYKRzcYR3O4Fd6SXA22y8ElI79oG3A96HerKFJBEg98ruD
pew3kAgvSQvRTRZ7aeJYtg4c3np3gAkAm9wIk16IbIi/FEkBH/aYzjW7L4my6bU46fmlkuN03kic
U351Dvx3u5t8/L0gdFUOB0bPV7AkuLZVCywGwC4kL2g20B8fmLWqyHb0YMYhySfOlrg+GlzWEKeZ
9ENKslf2RtRBzAO2OYQM9Sny5T+5oh9rY6ppMfjGpWWfu6MATETTrYR3WpDzQ6kq99DoGS1gtATe
TDY/83DnwkwBXoucTBcSFwhGskLleZfuBWS/uCVxrSZbRFtgRtTSegELe1UQIIdWoOgxbeJqS3oh
JZyvjzGFAG8C6AMaAwItjNk0oD6HWepy/rEom/yUuXYamIOBDg+6i8a0xlfVDzDEeXVFnhp9Q38E
o6Oo5xxH37zr6TNIE+GvQYLquZtl9rGXbRKw92cRStBWZcA1bfJSd3oxpnggZ5JYNG4YA78njKRY
BGcBcDstlvlst/yjvzJHmkXoViSt7ySmAOKNnGoGJSsYCjKSF9lHBbGjF8UMdtH0coRsAm3gWsOT
6DhZ3k7bvv8TKj3/sXKey0GAW3k5VQm0pjlkglngsTrfcXJg3EijD33JkBJUX/W4h6+ecEz5N0ru
rwD0t6em1tOIFmiPbxNcPfx10tKclxXN/Qk1oc7+SqwmZAHmEpXNRLOYgzI9S5CLpadQFzW1/VeQ
PeY3Vh4UXx7GHwvQoTjBvKMqyC+QKHaC6m4rX/cIpq07mtmIbpQWijLDEvcIowwHCxZUKPRGY9PA
sNDGqNslWP4tmZr0B7qz7bMTEHq3h2+SpXOQHNObAe32h6T5vEE9XgrTJbFYWA/edcdgYTXrRzgd
M0xX8Rkinwji4GsFIaC6ITWyqf4zgLsPSAMrLFuIyMV0D5gi17C/FC5pj6BqqMoY1vwAzZi3qABT
LLjF6ATowl6Gv5VbT43BuH0jF8scVBWB7/S8QkmWfHLYPUsvm8KjhMW7APNUZChezT6lV8TBNpAG
yFqkg8yArfUHJLu4Z/IsTrcxUUYBflisvEpkEfEe2xXj1VVpZ0A6NU/uzqwmuDerbHXwbKiLhyRp
oFM0G9JIcBfg0oLCIHB2KY+5TjuXoujABtvlNtgkhRwxlCBw0WJ96AfLFPGIHWJhKQOr4GlEfMeI
BT66iIYHtVESbruY3WcOubgEFIcKAo5YM+wwDKBlP6A0nm8EUVjbIyj05ksD/n8dqvwgEMvvoiy6
g6xndjdDjhruwRxgN5ATsupBTB61gM+0hI51BizUlRPTAkV8Fb7WJfqjDignZVdfruDwl70x02BK
kdMuOV0Clk8c+tXMCQqNoqrlD18WGyS10Y3lLT1qfGYT9s+ZXeq/hZrJGyQ51bMbEWSOphtqv3t8
GOBfYU7XtdtK7yA51zUMndAGxN+20oX8HsyWbG0lY7q3Szmz4hlkRcbhpieISEGzsJymdys4Oiw7
kMsIwoJ0bxlMshfnV47UORhCp5CCtsRmsDpd8u1YL3t5Fp8p3g6iRAsz6U8fWppfgMTF2olTT3uX
ScVex9mgohdYWfcgSrD2swI95UVO+/7GkdSD6JcIMvFqLSNAO/dk/I7z/qwvKEHPsRfjBmjO7Njh
XXXKJXmUVRZv2bkzaG2jlSi1Jwt4Gd98Id+r6jToPJcJkzPOZ/n404IJun0kSRQQamAJx2uRiB1C
f7OEN0JyGztXA/L4KW1m0K9sGi58MLMlFBb8OIkBZSzxRYxRQuNVGoRQVBuGSy4ZTU24FzjivoCH
qX+bAurGu7Xej58aGgre6yLH7kqhL/a3yVQCc9LVHt2LQlYR8qV43Pm3KvfcX/BsJY5Bm5F3t+uq
HGaGc7jTqy3CvVdsNAhCg4vvJ4+RDgcxlskw5zgVVdMCRTjdpVrGpry4aVEfsMzS/Kz+J+08luNW
ljT8RIhAFVAAatuO3STb0IiUuEGIMvDe4+nna81GanLIuHc2J44LVcNVZf4uS+G95p0cS1TAufVo
ZHXz1a4ME58WxFS8Zkx0Ny27aPbumjKJOW/ZaepN6sTCwMUeEDSFgKOEns29xPIPCDKjZtX2Hnll
lB2qeoBNcQjaKyhEl+7gkCtvMg7VAvvLzJfO7sNT3IQWM7SsCagxTWnXDlLPZb0qg2hEDTMYFRHj
eevJ1dnuUYFgjPWTHHJZLdGH+I8D07FKBLBRFHAksJGt6Yyzm8xtPQ41OwCFpq7ChQGcnD7nZtn+
pH5Oxn2R1GA27tB33tqoGTi6i3gKv1rFgMsX28QTAibFzrPquwG0wqprjlBdGvO4alQQtmsnbILk
Ow8wRJpNh9qtRnzwROByGmcrx7KT7yXH49EczPEFDW6ilt6s0C9VolfNcm5M53s3WpXatOycEY2h
UxlfRHK2ykE9c0rnha+nVwsPwzEp0Zq91nU8GrsGVbS5Qq8XVTcx4YLzwxxAZS4jJwZVgOUFD17j
pMnSHWiy3/ykDLLNTes5o7xOxjEvj4aoa/a1cR6sRW8N8COqri2B0kH4iXXTTqrxVwgEO4eQnLa3
71U52mR7xGwC25lzgQkcwRChxStlH17VczMkm9BuqnSrmiBzr3uOaGMHRgwBKooKHt4RditWnI6h
uQmkgh8PaMbAPLygvY8aTbduKrt6GsLSmRal48H4CjRTD45uI7HiMExJTpV425FWhNChbeZVbO6z
Ux7KyUBL7sA99Rsk2IJf7U/I4hnFMSKwmy02DcjwPr+qaqOwb3kd3WA9tvTxy0AAhC8qnBb2Ffvg
3C0zTLTGVpsCFV+LKozbm5QdwzsH44Ukh+ohrdu6u9NNatnrYjD9V6dBcRKlKvVXQ+6HPwMGDFuL
oLWiaD+6kwEggy8rvJXkIr+CbOjXvnBpgZPRVN59SrdvIjVB0ZZcJdBlSIxhCrsHHxMUUowwayg/
lRr5FmfXNzdN1E7hblDIf9mnzHBYmbVVTZt0aDz/1jR9yck1eLI8MSMljFZd3Zz1e7HjNt6LbdAr
8JKm0/NQtIm4EqJG8O75pRa3vTPD/oz5PFl730YAsxGunCk0hJC9W65zTBZVh8InReAGCpaPZXil
okmVCBoKUYIH2Mol4jFm0riNZQ66NdO2sRcCWDbg6xUKLzJEdPmYQTnmmwxAYF5WjS/ZG3SW/Ix4
38KlB9tcPtXKjUgRwAhB22HGg/XdTawGG5C2BsxrClSF+IomnEGeqcKGoa9fSxiwX3qyczyEklzD
e2Oc8iBclIaXAmCUU/2YxK2pKb8NaRQ3rZkkbE5pUD7XeN6gjXqz+DaXY/9Ym1Nn3esxYBJUUXb5
V1lnnb3ss3YwFyrPhfOVwQIlmtEIHe9ChmPGqzcPFSBiTBkll8OoJm9jeeRg4NJx52IzTs14I+2a
xgeB2hweBzAqQbMcgc10hBAXP+xyBjJuvaJNGUUF9Zetm8Gbn6ZQe6cMm1JNpSxjd28CVGbXvu23
wW0vw9hbo9+Kkr1t1nlwN1qMpK8pnHSUoWGgsJqQThajdzchbu6/QImLb40JN7QmwsNI12GLyoUN
OnQ5YkEWhkWQd8SG5EKFj4TNJf22F+irIXjGMTtavjw7bbDcDbR+jMpY+6nBecFM2vgHlLoJsIdc
oNMnpyYr7iH1yItc8g5ysiCs9r61TZw9Ji7sDh6aLAOQpXMVmybRDu+RH7ZyiQS2vYX0pW9tCjs7
oHw+O6vHRg4LKSb1rXbNOTvBfFI3jeQsBytXNNkLiJXF+QULieqnUwWeCQHk3juxjhdqjhzcEvlZ
2mxGYvBuUSJAsqWd26CLov1Kl0ESJZoTuYT19xX/9TfAbxDsHPCjgkGkiJSoN5DYs3+1olrh+xTZ
3hdpKNYRtS7yFy/tkUOmppUNx4BaMdoNbjx3V6aZ1y8xvDXJq7M19XT8oo8WbhxWv0Y1Oi+hWZVs
ELmIl3HvJafCH7yvAhPIi2vENRLEQOAtFK7XqFXeFbhDa1EkL/XQGeImUgKHBCL2qF/LQDe7ZGiV
t/BRyalbqx2i7mtcq85f8PG6jPSARq1XrhOhbe5sA91vqS0C+eM8tWDBq9F7pqAu6oWDHYGQJz/A
kYbWHyWk9qeRJ+R2/nh2a0zhgltPpdUnraqWuL9bk/Jc1dOqbDIxfOsaC2AwzYox2HoMLMcyqs+e
O2gkSvmlAXkUYn+cMokzzqvvVN1be3CKtgNdTdsf+ei5OG0UGChAEwaa+ReV0vg0QrN1m6AsKUQ3
gYtyNl/QRQ0r6YQpIW90drTddjJ2Sy/ymT7RVEUuV35YY7DI7TB7KLQTlohGMqdetn1ckdoveqNA
qeHnd9g2edm07M1rSnTmUZtGFT4wuMQ2bmaZiXoVj50/HRonzKh661LbKw28H1B8OexVfBTIOupa
tM9M0mqcZefC9fkk1fRwc9747EddODzP4wwMXUsn6hB1nV/TIUjsXwA1PIcY56W/Nbuuourms+Yp
jbMll9CGiidp9wwVsdFkrdzKNojaGM7Qhj+fi6QqsDDqNho+Eyl9ZN5MkcbZLrPIfqyCqmJ8oyeR
4DhB0ICkBYbRMY+o6x6hfHPUOCnuA5D/yPdXrqyHG6bDxACi3MkjfXlydFofMxEYVJEtVdEN3dqb
Y7NfdM3ZJK0MEzI3wuhpLyA05Q2oSPfSJ6IfFmMfT/uMdi/i6PP98Srvz2JN+GfzbjS5KYe+havY
Qaj1JRmBTf4D2XxJg65UfuAGxiP4HKpWCJDIqjdCJwUMQ28LrEUIGnFHFHN9aoyuTFdBWtDrG5of
sVZ27X23rA6jASAo+vPMlh1FeED2LIM7ZyzffA5ZhS7hLOocjIzG0fRyE/cu8sAlgKZ+dlztvOZm
XPDP4NnPbWqatzSw0bws4JueAp9ieWkPc4FpoPOTuwb7mlh46BXBd4HlFgjJQVY4lFD7lgDMP9h9
q2CDhh6zII9ktDZj5I9ioax04nsPNEng1Emdu49msz0FkTGdQilycwU5nVVXTqbH31mFF2URqxbm
kOG13RcYjPIL5iOOKc9KE7UVDfr7mxrO8keW+PgV5sTq1Tp0wuSeVNWeZr+yuoMqIejPQoAOuqOp
sgd7rFO5JiQNzWQwj/G1z5g2vHi5SayLUyqXtl9Yfp6zBUel3rMHG8i+fCU9VATCiMoXGyUSATj4
e5r4e4QWEqkib0R2LWyjGla1UhrLSMC4hTvTpAM/2VXu1dfsXf1vQgfs6pYWqwuvqkzlzyND0BTK
rrhoHuPSLoxNlKfeIQKZ5GyNTB4sF4KcrjcBRUgSsBAhlLENlUeD2to3AjdkhdEpHe1hneVgmE9z
poLTMELp3QJymveJ6aX1Tawd8OzWKq3oMLiNqm/83DpLsjstwnU6UrdjQUrmHxiIYY7ocChpaACh
nKGIg29eQ9XE/+Gr35YLosvTDQumIrIMpG6L3HBbz4Onl3kq/SMRV1G37kfd3A3GKKydgicWX/3a
tx7tNm6+z7YYKhRKXRku7LSkWUWqoFsX6USWGOGiSzRjCF2mtU+72kzN+QYfTOHd4ayeHizmgp/n
R1W47s8lWXvdlG448hhTDH74PODRxjT2jFVc1hXSyWiw/LU0Mw4LJFT+FpKg/9LK3HoGdIkZG9S1
MbnqDVPjl0EY1C+z51nIu3tzMhfYPaLv9azbbzpPDD7A0caIMiI7/SmpkCAQGxCcJcLosX8ejKSD
xOvYFTdwPpbNUPuRjhg3UXubYnvFHKcDtiPa92Slp2K0F4GXIZbugSAKzoQZcrCzbBO/BOGYzsY2
qfDv9DBofXLxC6Hvc4fg3gAv7I+jM2iyGSyamhy83UBqi5XTJ5XKyJHTZNhT26VZFbW1ta0QDVpC
N+GuJig9vazsoHnME9XjnOswCMH5uv66ty3T3lVNUULWhG79rayNprnqsxQXa9h16UrUkeOwe/t5
hS6fcYKUW+a3sp9NmOi8LIBaYyvbCpDes4GtztZgEqrh+xnnbNnHkg6us2W4HVI2i2uc8D7K9igx
hq9UOxmpS9Bc0SFBOtP+ooHLydBIfbKBFqCjqcu5Hk6HEv/A0yBbZLN5Sy2xsKQcqoeJceQo+WbU
pPxcT6VP1KRdtCPaq/+ZhFiTFkiVKvaH0rW+qdyYDok58RIWUVEmm77qyi9jPGYPbpTOgBFDNb10
HNY/ewQqztki1Z3yMDLKFRHdk0TXb6Lndb1RPSh/Qj2oas96TsPyvBVMrp8tsdvlKc+DUg8FIKrK
RVS1BOm0NoKwleZ3uouJvehJETWB1qqOgqfWD5PowULJBfPPvpo+VHIMvySZN06oFNvuBC5cl7yK
MzaaLjC9fgsVBASvgjZTG1Ng1F2UQI+/3Ik6c9VYc3xoJx9vLl6zBq0LprjHlAg6H3WuJLmFSaMT
9popSl/aufSwWg4GQlWOxu8mn3e9Qj6av7gg74RP4ULsV9g4SDDIB9NdQk4PzwTETTYuxDg+Etev
mb3nmYZ51VJi7lFFhM/okNDSq3KOSVclueMZc1dfb0goDqorH71TgES8SarvM+c4NZiZWA90mF64
zKwcVb8ZNfUdqpMxukaxFPCvnWHMdw7ZMsXtnGbdtprrmrcEMini3bUdJNBQAs8E9/MI3KbtD8lc
2C+1RG66cBl9TIZuPQByGxorD1IiB70UoHDzaNOe/8DjkbVXmV+L38R2VHI9MvqJoUCw8wzN7IPz
0+hkhLaeTLO5g9szZ4VNpCyhdqtSFtbSTcqJ9HQuwDi49Vw8AY1B+gT+kD+z6eaHkZrAXILQelRL
TdTVC9cOox/sAJ1YYAcb9e1EXgVUsYz1NUixpbaIYLPk3iYPoOcyC3DAums9ykSdDHvXRpfFllcS
IhpVlFSLKEnZcPpUNc6Xnli28DuGlSC8yp0+vkU4ZWmQRYKNeGlRZZRAleMWWKWqtk3YEaigYuST
S0fGjNSabNOVy7l0B1wBKtc/z9qqfQ9/YF7NjTcoCvZqqm/OKPL3iKiKBHGCa31JlNSg5uMQesdC
DE11D0+FuyzzzqEGRpSI+pBaeZusOzdXX9s4mMgcpjo7+nBO1PJInr6WYsLO0st8hi43oilnwvFE
i6z7pAf7L4I0BzM6qzbA33kR+BQqzI1mX1Pvu9UkDnkzB0eCe+LbTjg4sBdscHXykGHY0wfHHXJB
ldbGeL6Xpm0awjyQwUIbsSniSvkeot5ONa9zxji+egVui1B2kXm2O4wbxr32RneHEF9U4uRNHc6q
KxHKKMPNgxMwC+71RLZCdeNZaILpFOm3rGDt4KVXLtYUfOHRjmF+nsHYZiVSgzq1DqvvTunMJh0g
eqdVEvUllvTccf1N5DM9J18VtZSkksYe1TcBUL2Z/y6boEKTCV89DHuj0LZ+QJ0+e2tZDAOVlxkR
oGAVresvOktMvyyiW4rr2afggFywy/xxiPysvA7ZCdWqY/jEiya7yTw1MPlnnzabvPfT6LMhOEl3
0nA2nkw0AZVjlHa7xMjc+Sq3BsY/n5NEgFyGIAu+z5NTZ7upHEJr24J2Bns9kP15Tegfe6Zs5jBb
DWbsjg8t3zRziHPXcXBlkIXwVHUynm8aL1H+Hm8RTitJg4p/CzYUGYTg62/lAikehqxFztelqFsx
j6xBPmrjHvAE086YQN1eGyRsjguT9Be+npl0AmKMUmQ5Qasn/lhI9H5B5z2cIb6KcZhDliOG00Kc
yPBN0NR3o5gxEWsIAhQX8RfV1853iX2G86Ic9L0o55x5xhKwc4JaxCaUZjGVDedOTiOufbVIXH86
2b6y+yPUFGcYX6T9pbE8JnAGfOOH3uh7og543PraULX+MYZV8JpwA+Z1iCTcBGgA2Vl3tdP8yMKB
8nGwIyBQN4M/8q2BPzPy5wHPnC3nb+UcGP5WJqVRb6Hvxqc+d4dN7jiyuWobf+wP+VgTuuKhJ3jo
NRAfsgk8wNvRL/GbEv4z8K64CeGnPW/gYS44YW9CF+kPskl2B/KCYn8N0V1v52xuq3XRVsX9NP05
7ywxfqksSLhVLUNYTKwzubMMWdddhoMWIxi5SnCZVJ09bv0iCZ+JG4noGrpM32JkJetksNNindpC
uQuUFqhUI4UMfQF02xVbtveSPcvuyf2Zw/AOsEvUC9p2gLrGpAM7A1fCWjd4MB+g8KGmrSo1jlMY
AtnWQYZp3e9193sYnJb2lA+oXMfoKWjVQYoL4EEcaYcAc6hP5EMhut0IhnLjzS2i6ZER7cxPJb1H
3nRW6SGzDhq0EybUbMUHlY3xOrTKhksL/Ha+lS4wKLb02u+XQwMqTa6ImGlIGtKHT2ltjdGV13jh
2aBVVeat7PEVQB0Y4HZlPfbjyszouJb0vybaiSlGi+UWDVaSoCdiAUYuXgSNtIqVTILhF9J5ej8f
wSkZmaHb2VdF4wZYSDivrwqGgMxrwsHUfViRlrAis6O/MwcPirvzfRon9Hm8Zyl6ty+tX9mQxbpp
Vq4N1ox0zqzviH6JwLOwLNS3LjljT1MxjP6hYOjss2dO9SqRsuu/TRaUNzj6pGPqXvh6vm94Woyy
5IGib6x7vYDWMfMlmZhEu4gYKHKN5gSNq0W4AIILWjOBV7NWz+W57Vn5iphgfrFTZjttz/6X2nTx
O0Pcqge3NKcVpvL+WPV1upkRugbo6J32J/Z9tDs4Q8Dfiemj2ZiBfc01Xbx5JGhGn53K8KQLEMgE
rzrmbbE28DcR2oEOGQ0hmglspeUM0S6zOn1OsiH1b7w0NUY03qm5ymKHoAAtPP5el4qQs0EN876i
af9RYDPApG4M8X0410piosMWs0CB3FnwlGiLN7GA4ec9081NYQpfMvhE1/l9aQfgKLmZN79z0Zev
BdAwv6DOPZp0EIPptVdZ7a49XY3HDGhrWES5b+lfjmlAIVlw81eBSDTTmybRPhAf4ZR4xr2Mrqgt
8wylQGVdj3YNh9LkKgx2hdN480pDQZVrr5OM1fFQ3d+Ic8TQeirC/sjG2idriCZUaILtwLg6D26z
DmXWTcMNTgAMEwPZI2JXRXjDNE01OkCzaV4d19XjLY4R7ZzAr7WNLxZLhztqoqR6I+WTw2UYGvHW
yTpMYJHtht9xDMQoghs9tMcwGJ1mb3XjWZfWi2g/j2NZHsl5l8Pe7P0RwgQrS5Rs0DF4vLhDgiVQ
4P79EYEBf9d4Lk7ohlB7U1D0LgFBGq8jfy+LvYu1wdjRtfQSX3BbpOsKFqogCwILDaBEhEZt4VNL
GUvNiLFkU6c0TnxZEazgMqotQ66c1Pf8a3Y5gjyVZZxFRGTrkUPTz0N3QpBPjjkvfukRZhLMKP7a
pYrszjoGjZEjYcFJHA0caiHejHop2KyzezCgGW8mk8fUZmh1UGy1SjAmQrZ11mYmmtO+mQZItzMS
LHl5OX5XtKZzuIxS0f4cuso6ZTax1ulSd6A8+4k5g4RQ5Y7ps2UGU1vdILLJ7K+CKAlIYGUYwx0Q
VVg/oZYMsVK7qAjsVYzcBTWMhB4EGyRRJX+K3N75kbLRoP6w4CjcubfhewaH7EckbW66Gmpk6KjB
IV43WZm0/i4dnN69IqWnbq70QMHCgYiGQy/NuE5KtM6OJlBzrOPuusgz3MhhX1v7cQzMQINSh8J6
nXO7vpU56P5XF0GXOLVIDwn4mqfWu4/LtvJvNSZJ0IvSMIhJn1nmqsJwa3wVdtMXjPPlT3tIXfD+
ra5qyHzcLxL5HfbwxM5W0g+qu9Zoc7nrwBY8wpekfIhlFJAEb0qK6yoZUPYYZytkDhlhXlPzBvFu
DPhityFP5b6tBV2mrltCBjLXC19oMMfmitTM7tRLt2rW0eB0PTLl1gh2eIoDc1n2xYSbCxOCMG48
wHviunwd+nd+UsofcWkE1a70qtJDma7pQrD2Oi9sKS3JQi1kHTlOgdcngA2u5UGeNUhiqq/FzAFY
4p/LwuQ6DGOzffFM6m2wARzw6yKaKuugyKULt0WMEoFINHKjFgogj/nAaRwkz0S0DMFZo6vM+6Jq
yuIo4DuKVW3ZTXNqdIXcbeaRmTt8QgE1uzSUVT3aXelAUXcNoEc/kPW2yprQzk7A5uN4bTnIfoze
cnACuHbhY2PreptKcVTDnszp+aft9SpCltvGrx8Hg4pz8udlaCeqbsYjmJLjV17kDid9JjyUT+0e
3XAXPcg0W2do8FgQcZO5mI3gMZjTTVeInbdtl0ue1Cfhy+K9cFJPIi8ymQ3CkJCLn1A5uVuOmp/A
ULuJtOtgTYTICl3IPtsxr2IZbD4dLnDOr31z1ZZU50RvC7PiRR6qwWX1qRt0+yGtpnVfMwClRoIF
HzwwXRAfAaIKza6WjFW3MRz3W45lbWf2oTwGWBT8T5KI30yPEFKjJmXcvWuSoHoZZK46cnTCouj2
0B/rftrG2S8dfCWg65OH/TZp+LwOWe/cbFJ/vIs7PQ+ik3iTur13N7aPxXIad+5eGet26YrHKN/X
Kyu4yghiWBYMczxmnw1meedJ/7P+RawwAEgoSVfAe/qdjrpsGWiq1tj5pp9qP2yQlm9hTkKxCfUn
N1i8e+WAmJrh2JJrv7xyN2ISn9l2jF8pl3N3mMnLoNkJzCuyBzQHpSpxFPym7QR2XpdnyXG7m6zf
cjA2ZZF88sq/vQ8AcKZ5ftznQdOX80jrFoNnT2bZHnbnGFQbKLR9XN1//LTfXUQwu4H323XE5UsF
R2uNKQaGvbCzO7R8N1Z3H9sP/8UitKrQAFRm8nLyeJIHVuvYfr8ny/ZJO+IXrvU7L7Q+yci+vBY+
C0oQ7ICuBldU3sX36hi6MT1VkqIUPdfiXrpfvOqTJS7fEJYQJuISwoQVNaO4GLkmyl4zWFzGR3So
ZbuusZM62zrdoq74+JZdfuyXC128ipTQqvWoyo5xedcm94n/W+rXujt+vMo7d+yfy7n41CJGFsxp
LeJjU7/K6Kenj/NnM7o+u2PnjOa/ArBVmKRwldyx1F423dHi8JrWCMCd+pN947NruXj6pTH64RhZ
8dGNvvjq4Ns/7eKTgOzPHsr5J/x1LYSwjbbuuV2Df1LBgYdixvdT8x9+LZeP/mK6S9hbmKxMViFD
cJkKYjK8r7Zz9/978ufH9telRPgEbASg8dHCepIYv4gPxHj5yet1vuV/H6D/eyUUlpYwJV/OxZWg
DyiN0nTi4zmFbAFxdm22GHE/vpJ3H4oHGa84FB1Ubv9eCY0cembmoRzD8uiRJRsTNiqin/VQfrLQ
m+PhfDlSscFYLkCKZV18LW6fCzOckvQYtbegG1Fz63WkOaMfnMtvkwK1g+ciH3Mzy6Pvfk3I97Yy
bznCzIRoLzUxYB9f+mWW+uUPuvi2xna2J8PnB4WzXKfEn0VKQvUGq9oosdQxS+X54wXfu9d/34GL
b4wJGL7TAAode30lv+ckS2YevOand/py+tzlhV18aLNbAZpWQXpMyC/N0CzjtEMdRNybviJOT2O9
TMaNi/fh4+v780ZevrGe5XLqWQKZ9+Ub23mJMPGFpEedG0eMkyjqToTr4QQguM94SO7dVzrF/ja7
dm4z4pqAwT8bM/LePfZsD07uXOzZzsU9jq1QdRPavWO5Crt1aDBKBWe/yj+71PMJ8uZSlXAkDgPF
YJ+LezwJz0d02KbHqr0H8l2QlpbSpIlv/sK9szcEaiHlS5ef3ODLyUWuZHAT5YxjUmA50rnYEhIk
XjUA03SSBHmY9LENqRDMZ477e2d4FMUNwGAMYNO5V558Hav0dH4WCGAm4sHKLajHRvXZJ7/qzRl1
8aMuNsM2iqaRyLfp1GG8nMbHiCAETbRYB3ohis3Ht+DNpnhejNraIlhHS0Zn/LtflaR/qsznDrjB
PcjPoq5//ecLOPz558lQBDBddkpAlkiMVDmdBlg8yyKi2/j28Qp/ypx/3h2u4e8lLq7B6Efl0ZpP
J+qhhePdhvZPrvlgJ+uB2G5o8R0RIH2lP3lO/8e6dGKuqyjA9MW3AeZL9mHeT6ckP/TlN+IQV8bZ
tqePhkcM0uvYETf52XC3Nx8kF8ttdBkQyJwTSth/H1iDlaWC059PBmHSbYY1gm8S5creDj/5Jt9b
icnYgm6TCRnMDfl3Ja/y/XoIKvNkB0SvEynlxztywxFKfTLA+rOFLu+jzsfEDlLz1JEucCDn1wCu
JDmXDzfdtZP2Vh+/MO+u50rw+T/NjHdxRk+MR6AjHs2TbJJF2j5o6ifS8ats9/E6bw5E6ZwxAltK
4FFXyotHpQK0SeheTAzw7rFVyVVbPQZVTaSSDT0jT31hPny8ony7d7CkS20DKkHTcbmhZXjbG3uY
zJNbkKua2sZr4zvel2yG6snI+7pRtlVcN9B213Yzi5+gfdXWBgVdkRXbHLIYSmsW+IMXfhBnN2OL
yp30NnVNksiia8uXFscL1mzVbnuCKRYt1MfSGIxD5ql4R6Zn+A2LefjJl/bejbRwwRCIxRsv1cWb
iJimwIAizZMYHvJvccI+uJz7VVsfyk9exXe+aXpbMiLBWdgOxeUcVugYo2hKzedFanhSik3pOOto
vra8cVmSrjPi0Rlmcp3maf3xs3v76M7bCCPNPTZJl8Lu38+taBLJ1I5xPrmOsSH9gPQPY9Nn1yH6
tcZ6+XixP7MQ/90z/13t4pZi8xecfP18qn8gTG+/zT/Fg3mtN/HGX9k7uesDEhAX+nt2Gzx2j+V1
vfn4B/yZdvPmB0jab/pWpZw/8+X+Kvltg+gexKjzabgO7qETbpgVaRzUvbOar8qnQ3TKGO2qd802
3qPI+mTxN9WG5Opty1NaK/4izzvEX4snxCKhEHbnU9AQ3oS36iZ01NaOs68ig/sl55lsuPa1wCmN
Z2zVWvPX/+YXaIBW3mtpARL8+wtGqVDDkztyahqDj6t+Arfd+eNqiNUOo/oLNmm0+I6XLDrq2o8X
f+9No+Jh8rYS51TWi32pi4I5bmD9T1bePHrXjbvUef6Qzb+98ur/tdKft/Cv+xzCumNccf6808XC
xjMPH3+dzenOGHA4efnTx+u93dnPsBE9AUCn4ni8eK65hexJJ4F54gqvO8ffEAJNJkR57/WfrPTu
RgH8i9+Xw5jD/2IpQOdwts2MPelYOQXGjx9x88hYuBizm+GXiyo111XhfrY/vXuFfy178d6QLWhl
Sc2yhtts6v4qauul4ZT7NPYffV+iKV+HQbMPypqM6BUpX50xXEc6WZeg8/Vn08fPVfnlR8xpA0Lp
KsLZnIs3aZRFX5DPap7yIY2udD/+ZtrQsB0TAgI+frLvvbN0QMrUgjlG6vJNymSuULNy3Tb8WzIT
0LxFOFkOXxTu5Y+X+gNlXl7V32tdoF1zPZaVnSbmaVAdfi9myiyhn7e2kX9BVHEYpGUsY3u8nav6
DlLrJpvthyydb2PSrJYkTMfrJkMMrYjXX7iatK5cWJi5zGNATHQ4t3dBJMgvNOp5VYAgkm0BMeOL
n6GnriTyxmUl/bXTD4iyZfPJxv+GPGEgs8sh6njalKCf+uLi3CqOkJ/WFCVSkWhstYcu6Z5NNcfL
LM2Z8mTlr0Qh74rKfoEb3EdeeJ3WhcRBbG3RZc+fnO1vGxB+j8UJAFjKDGF9UYxReoKA+515aqkl
FoOS8RJtrf3JKu98rh4FgmLujUW7B1b5735bdppxW4khTsWCRNfr4aoY1vERPXBcbQi9+/gNevuR
/rvYRTNb4+E3LCuQJ6/GP1HK28w9zExYQ7ltbj9e6v0LY2SAAy9kmVJfbAgWIZBWiaHnhC9kcDbx
yn0JDwRxYZX/Mv5XF6YsLaVJ8azNiwtDED1HHYg0Xwb9KGmKIcmpCA2w4nx8WW83Fu4gJSw7uYbx
uqz4CBVKZ2dioblryGuR1XzVMtfqKiis4JMq/d2lHJOXUBOY4shz8fnXGWWIKSs7GqBTDf/9G8tY
tAyiIf/hRM6Pjy/q7R7GRZ3bAaR+Upve5aMikFrpgJVyBBlINpZpf42cIiNDq0g/oQbEuYD7dxNj
MU1Ks3Y8QSNysTUnqZ00DCyRiCZKwoBR3blfGCu1td3H1n3JEBFE0RP+R6JWtwkOTyv8ZDr72w8b
2tyhC2G79qAIL96VPMRBWA2MCPEmpOyUOBlse+b8Fy8KXZxrU8oItJsXqxBuJqCmB3miqDdRxtjo
CWW+lPcfP7r3vui/l7k47e0aKz6Tm+WpSNkEr43ojjxXtGAfryLe1qXcs3MJwxXx3l9yvGUzl4ZP
GN0ptn5NaCON5LElSjXPtkn6C8HSws4Yro7G++7jhd/7Bv5e9+IuTiX4u+VO8hRA4NqZfeMOW1G2
m49XEfKdd/LvZS7uouWU1jBnQp7ygkwDz7dWBVPI1k0N+n9WhTLLo+13dEH1gRjv6JroyWyfuEl0
OxFO8MmvOS928YEwsV7bNmcPx8LlBHG7zTH8D4F7mlDugDXQ+ZKvswhq11oTPtytP7748/d2sZx2
6c01xw9P9nI5HxrFSWzi//r4xSJPHKxsGYx3suSNbXH2BN1NWDWffINvF9UmVntlew7wHm0GP+qv
vQ0rTY+NLXFPUSW2Rr6YH1LrNEzi9n9I+67muHEm2l/EKubwyjBJnJFGwbb8wpKDmDMJhl9/D7T3
szkY3sG1XVtb+6DaaXYD6G40us9Jk0dTP1g6R97KCgOrQrWQCiq4yCKuXwpUgmRET+VgPchS79XA
/mjjc53uAeEOMLrGrgnaTvoXVZEcAzO/cB4cK6/ca9GkbGIkk3o+5KV0Cy40tjBCYybqFJ3z/k2z
7jGyaqvJVkJLXDo6Pdp7RuAvwuTgNxDyM/oX5+loYGoKUFA1YMN6PQcl5Q9Lqzk1pzXLGCZuJZYC
HlHceZm9X2JyGq08UvCQYuQGrVRii/zxgMZ0gsb4CMSqKAxh2PiLvol5bM1X3So0EAAOXKI3beRT
LFc7mZUOnbdheB56+VPV7KvU6foNCozAvz8a/ehZgGZtBMBPWfO2zI9a/CAJuzBuOUduJSihgQNJ
PC5nSFmQiV6uDqZvMCQlpeEZM5Ouon0SZ1RVmqfyu4zejSMaeMUydICy4w7VqxFywu91FelSOBPo
q0LrCFAzwnNamJt6AsA54BYs9Svg3p0KXX9SwCP9pbv98szD2IDZVxCfRGCNM6chBo0JxsmU8Azw
JgwexuhqA5CktQNcCu+dZuWk0+QCxw6dharBvtOAuWuejMkIz/oRsJJqvC/GkzFYdqanXlm/Cibn
oPHkMaqpCVhUQNIWnquePkYBV6bwe1D0YZrfBYjobd95XdZU0HiCXiMUa3DfRpZ7uW/QyyfrQEBJ
zvN0CneZup/Co5q8Eyxgmjz3Kl7ZgYhfbSY9PGUDSsiONH5PXKAyCY4sbC3hrgUccgAE1boSnHrY
YlIwApZ5lsS8i8bVml9+qsLcZ0CmCGT+tE/O5afoFQtuPtQ/65fR6/fZAd1oLwFa1Tnmucq0GJGM
lx9AGwvewiE5t8OrAkbv/udt819FSub3GZ8KWDmj1QP8vkoAN2LWDgaF6/iN9K9/LseUdVR5dcRH
hU1ZTdJ0xTRPybkbPqtNezIruKRcn85xOAicdbrKxaGTqeK8IHFEXBaZZSpqbeiENIBORl5sxbHM
AD5a4w48V+WunXqyx9wnJ8u6vqspaAdCtgF3AG+MEv3lNhYnXEwBHTcfewcsJt6wxe7cY/Yh5rat
XR1PSEJxVaEXahRo2LQ41zCoGJNQPKJi7Y574RQ75kbcxZyodr0zLsUwQW2yjChPBJBd94fRTXdo
XpV599vrzU1FWHjUQFcFzZ8ubWbFRi4Kaiweuz2q0y6Gl+zW/R4+OAeATfk//nQHXghjX4ZQrwRj
3gyzpbvItRzZl/a3BVxvu0sBzFHNaH40iR/rMngAnfHRPsBZE/naA13KYI5rLVoARxoi8Wg8YS4k
x1AL5m8eRx/m+xzcx04AzQY3fkDR+zR8t86BPewxg7Ix/J5zyK4i7scu/LV2pnK5dh1If+t8SMRj
61l4V7Ac6xC7Bkff60sTI4XuoEXKN2C6pgXEKHaIO3jAq9uYrvrdlm3Usjj6rJ+q3/owQQ+QZ3lP
EuiD+bO7xBUc4yzvBJcnZtVPLPa8yRwrgBdj2rjACrYeunlcFAThJ4o3suVtR4m3QoxHAi4GUIQJ
JAVna9d79BBjvuScvlR31kneK069kT+D9ctyFU7Q4p0EJhsDfz0Q1GRIlp3Iqe4UL+Tbkacd4zvm
mqQ15rnE47yxNvm4U74h/XaKO9WWHACVOvrJegBUq9W7IVe/9W2JiiYSMjSzImu53JZ1kaixFmV0
W/ZecMhceV+76CPZgPWJ41WuLxf0CCxkMW5FlgNQEIKq4UgXcfLSnbEL3GIX7RSvdDPvtg9b9S8L
YYx/KTRTmeng1HH/uONFSPr/XmTMjCKMx2hQtKoVtAIcCXZi7OXY94M7eg7u5W78+bYe68dM1w10
j6AIgJewyxUCHk4uCEUtooc83QGxxavu0ofqGDgJx29wJTEuShWARR8pkEQPWGsHLvC/DsUhcHin
iiuJcVESYI7Fmuo0eGTf2rGHfNBV/WZbchpcV33hwniMj6rASpOFU0V91OiqDg2XxqH7d9OxHqro
p9LUoBBwEffjPnE7W3p3AOj1+I+7gXFIwAOxpESBQs0GOA52a1un1JEc8EpxdgPPcoxX6kF3XwQp
NOoRFTMMjSAHdLqzyFFo1fn9XiD2YSWohF7RLegzujT4yns84js8z7PixdEViIRdgpPDWzazOmjV
x/MoBpwhJHISCJn8/C+O6YUMZmHmRAX1mPmxpYEz5NqdbZd7Yc+Luiv2uhDDLEtlgfoKgyZ0WcDZ
64gIfmCj4Kz99fMbGu0WBtOZqBACAyGeY3B31zbG953OB8Oom8BXxwAexzBJ5pg8kcq1T70QyQQH
0HOpgJuCYsq9fqZ+VXAKYMjbvSu6h3eeX1iLe3gOtnC7Qc0DXWOMHSVgAyYlMWjcG/fVa3U34hQZ
b7ELvj6OatfVPmrN37LYbusBrKNG1X3Iyk8EmM2PA7xRi3IEWMR8+Sm4l5zyh2xnB/EueOQ6W+q2
mWh1IZ6xLMj5GsxGfoinbj1z0T76cZrrDVgZnAj3PI6Tor94JRHNjujUhH3RGoy/L3JdWdKlDBB9
MG5sY778rvJUe3RA9u4A3Zjj4Vf3Km6r6AtFAVFTNSbQdy3K712bSsc8x5B1hGd9/azhCvZlHs5a
eGjzs4wOJeUZ5Lj2gJFvQ9B5+q5cMOmF+dcn0L290FeK6jgFyqyEcCY7mWudim8YsB5egx3eVR3z
JPiBU34TRY7cjxFC1s5LuUzAnkdNACQG5LaecA9M8caNXdOZ/eGEuOrLn2InB3g2aOvc4L57AyaV
2/Ie8FbCBB7OLB33XjyFXlVDgP0C26PXE3drDay+bvQcP8aP1MuCa2mT+2BtA+dY9FicGjt1eY5q
9WgtxLPhQ2gzFNxAOnqMfO2+c4+Nrx46P95tNtJpC1reN/C5vc/YesWWs8fXTpVm6SpGPDHcgP8y
a64NpSxOLdb83Hvarj1GiPnBjroR2Zbv+PeEj5rc1WovJDIuS9TJFCpxJx2BrQeGYm9wjKdhS1Oa
Ytc6k4eLJQo2QK26G/fDll5kg93sWIBy/w5OxcyuN/z7kbySCqPV5ZcZNCZSJEKM4eIZZrB22r15
xuv+uT/MG/C/INkCQX3xrf0OEvpt5YDRAhf6GhcLzkqsZPoXn8D4tyGIE2Cj4RNGN3PBSuCWx+BB
3s9OsiuOoKR2hGdeQrF2lbmQyTgdXNdaXQAzNpahqux0p3xctDEz76JdZXiydhwdqRlvrD3baWA0
ijYoZiMdvyp3EfLyEZusciyXK4i3noxL6cASn2ciFFNwnMpT6wgOMGEdgKMMLli09xy9OKdIYy4C
DcBYgpnqNXj0Xh8gycgPBOrlDwH8RfhXl9CLlWNuBLhnGU2e0JXDYaHX0NFvHeOx2E0uetN5WTR3
ozCpJ2WGUYUAmzPyiZufQGX0sXqDCyyiQ8ULCDxzMk5p7ChevAEX0SMQkT3G1MDD5nYusKo8eR/s
AjgB4awhxa4cA5sH7OCodXFXdTUoLJwC46nMEDAGjY5VBRfvR10IKFMOuafOSnUBeu20D9QPWK7A
LeYpNNbeOCls6qqDsxCsT1hf8xwc6hNcoQeOzVP4uXPRJg2r36PMd4+Wt50FRlmbHLJPeuPODljq
iW0cejc7ZSdQt/5lDXC593TGU4Eg3bQ0gs1Qep9ar0WN82GrnUWbFxZXs1t0DVuSjnkPpNXMJseU
fZr06SAd9eP83fjwGOAp9sAOsuMWcteSvaUsZoc3Qj/oLdBPPsqA0tO4GbZkDx5d+P9iFz50trHN
TjQsJjjQgIyxb7sQuqWv1/u3qsyWB3Z4D44DiO8PwMF0UDhG0Et4Da08JZkdnehKEAPkHX7KQebu
FPfxmbpFEBjc/9VNaGFQNqTC10tAmocsvLqjrkqeA5fQ6Inlk2317y57aLPEyAJaZNFcxuzKTMlQ
YJqk/05r4ptHwMbDX2Dx9gTnwdxE3u0lW83akDLqwGNQgWmpM2uWD0aYF6B0PII28X105U9Kt3+u
XWlb+8LkAW5pVx3LTXQscdEUthovZ11bTHgnQEMYMoD5WAP3E2CQcjCpHS2cDBM7FH2vDrCyXGTp
vNvJWuBeymKMW/emmHXAnjpOW9zYj5YzPnZ2cfj/uAfRc8YehKUkJiUBKODYqgm0Mu4BFv9Gno1d
goBq+t1781ac6o2KR4DAmR5vL+Z12wYdyltYk7n8wM8ANJdAQ9CCnssTQU6q3QVu824cQkf5Kdod
kEY4MldXEH10tCsKhJ6skw+CQEobrZcR5wSb3JeH0MMqbjEnLd79jYOxFrKYFZQAIRPXc4fdsqOP
ofHPdo+Gdk4SuxYxl0KYxSOa1kgpAAk/zjx1nUjrtxoSvNuG44lh1kpr2oFywVC7pai9kwPQ4G10
cXMO+Gr8WapD85TFhbiZKhkP1kTGwy65b8/KXeiVqFSRrfo55szL81RiMshOHmRjBn33xxsySLVb
F0zJ2O28FeLqxMTUGDHOxHO8jJhK8/3Qo255dAJbOtafby/TWn0cM1a/9zcTU1OwZJZSCKUaF8M2
p9iL8LwQ7ZC8/eOGYDxxWcxAWqKbG3D9Pq1JUb8PpXhukK7ClXNaKMTEz7KUWp1ySSJK05iW7tS3
6UQvqQBTdIGs787l1vrxb1Y0mLupQgKpayMIpU+uIgozuTMfgODnBBx/9DEGxqgHqBZRQanaBC0A
2zNt5EBAztRJxjPhcEp3aGbwFfd7hy6AwcVs+NsLDppXPz2F7vnMM+1KAnQhm1nCFsCaOQYj5OPd
l+pB9tK72QYmt0McCNYcoNd6+Sbb8mxLPcUtjZkF7YxaqeQRGs8+nn2Bl4viPQhw/PxhPOlIMpVn
zmKu1NiWarKVnhbAdrKWQU3DPkpueFdt7vcPXnVqH152Pzg2XfEpF7IYl5/M6H9WEyjXe2CLxYUt
9RO732mcw7eWB13IYby+NY4x8Hih0xeAh7+KjoC2gHm//4lGX/v1Vd4AbRO0ftiuvFY1dWX1pI8m
H91Apz/b5tnGaSdbYw1jqv0pr5uXNEu3nAVbidGyhO4lFdMKmHZT6TcsYkCMvh9JmVp65P97dkmP
1V13oq/03OaKdX1+y2KCABC+FcAsU1nORwk2sgF9TTM7WnrCm6xrCdxL1tqGRK8qbZS20O8nMvr1
8dT0vdTIx0RvMQLpCeKrkb/rBhd0Yk2QLKI1Fl2TCoVVuzRkn/dpLiWqfFS3BDd5vGKiuLZ/RHes
J29Qa3RFhHDO4q05laVMRjktVcEAk0GmdB+c88f+U7EXPcV9BmGS03jFp+yUP3cnxRt2twWvLeRS
LrOQuIqUApiG5CNQRkHYsGm1n7cFrKWrmAv6bU0mjIMxJjTUFBIEYDFSPGTDDao7MQA1S+kV5NSS
bVN96wthX2mfzdptQP7L6z9f8y/Lb2DCOwA0paLDhMFRdIJDevct9UJPPNL4BPBOuNHBxTMGCDfR
bcI7+Wu9NBf6M+GCyD3o5IgiH0EV66Unsld8CSPNxCZ2ZgNDeHL1jeI1DtzdM8f0vE3FxAxVqmQM
EdBI9e34DcC09vPjdvuAh4Fx+zTYvFeotdeRpaYf3nfhgPISGwncMrh6Ofp2dr/V9v3XzN0DEwXB
UUdkbuh9+m6wf/yrkT8+bSE66oBMLU0wMsic8E4r2PP+/nn7QKsgb+BPQvH2zCsbcPbUR6F+IVJt
ZGPE8yl1twNEJhsAi6LazrtBXAM6AYcUaBsUAwCjRgqLdGg0QgyeKI3uHzBJJD7Z3G/uY/vnz8Zr
PFA1vYXOO2ff0DDI5hpLkUyYVDrgoMchrIm3WrRXlIcaZZ7u0Dzqu8rhvmituqCFgoy7BSFa10c1
FIwiVKQ3x+fw42jIX8Tv2kFwK/e2djxx9O+LdZNVwYjzGOK0tLRn8aSWCUfCRzS/ZT/GqVokAetE
8H93o+qoXuyVDtaLnoBs1zjv4CHiyFw96phitUC3pmK4gPFwAkoswA3Q5WPxJQQvIXGrz2i7rRUP
5MG37cfuewkN98BYVBGAVTSXaYw/A6PZCKTZKPPV8iTjuQsY4G+J4IF2a3pWDY4waqmlJVlhjAeb
ROB2gQ4386tEfFRqylxfH2VgJf+TTmx5A3x9pamW0Amw/pivA1UDcLcDsO8lYAtzAMB/WxxHK51J
d2siBLkoQisdsLpZe6yks278uC2DTWKo5QCEiz5DtJSD0INZpl43xCECdLcPsmjxrf1q9aCDmTjB
nSeEWZ6uHVQCAu/MBzWarQ+PUp46upo6E88Lrm06HfvaAsIoMAVUxkfUUKcCkU7mDzlyv3QPIAGN
/Bwk7WAI2qbK0QWAboQ/tyDaVTS8N9OZZhYNRGp0Y5xJlflGArqcACjNITg5E7fVOcXute2wFMSc
XUUfUFPJ28w328xJxUMZ/xB1haPNqhAdvSEGnaNA7fnS7VnaDLwvKkSOMGGc/+zkrRVyCr0rMoDU
CTBijDJguklj9nWrmH0itmLuG2qyKerDBOaYfObBtKxsOgn9PRIkYIoRMFSXmjRDnE2apeY+Ktpn
ilhNwYYM7TUZOTcq+kOM84EgoKCZAPMC4gCz6QJiIisFFaDf9SNVpzb+FAgFh1RCcKdIyRhiwPvR
pSpm0DXJUEm5L7XndEDnCrg5svhYA1+/1b7e3s5ri/NLFjXdpawRJDskEbE4RWZ5Q+J1KhDthj/f
ylAIxgJZEjIIhX7EIriGoB0lQaXkfqsbnV8oZbYRGiL6gGgPN3+hD6KQhqkgdBOyg+Sg+ysEmWSF
H4OfqsPAurWPGx7ox5rRNOAn0EiHIU3WaDHGSZWuSAofUz9d3dhSh+c1wHb8uSoaio+wHJAOAet4
aTU1zPUIga3wXaHdfZPS/V/8PKg7MNQsiXj/YVaeWEPTg9Gt8BvwpGtHo9iq5V+cfLjlXyKYk98Z
GK7Fs0ThDzMohL8UGGrr3/9CC0AaYzgLeB2Ynbw0UpoIolgpEBFXsyOA5yZXdUfUOBt4zbkAmw04
SBRcE4NXl1KA0o8Eh0BKK+nuECu2IJ817dXgTgSu7iywouD5D1OKmMO+FKRnwBRrQdyFhi3PUumi
kOLttsWoRVj/BRip/4lg72MGaSlejVz4VvioqWAm0rZgHLZF4OMLQuXdFrZmOGo19HZim1msV84M
NJUYjVX4Y1zsEzVxcB4lSkg2E87BX3PLS0mMj+klsLaEvV7gGv3KQy7iaUH/vvBfsQ7QnqgyCh9A
o4J6bCOvzY9jw7HVysLIyNXxFAp4FlSxGSmJVJgAbxcyEN59ncZ+LxW7WYyBxKfZicQpra5odCGL
OTZ0uFCIQOXuDwd1it1OdFo/k3jzrWtSEMcAxo+4jK5QRqNGboVSIEXui8BPsGsBdBpd/X2WJdk1
xJxXLbuq4yJu0lD2SxyjFIZBoxTcTRD3tY1AdNM+tnmzUcPA7pqtWj9r4w+tsZXJzpONGfrqVhfc
dvDRlevAjbjitANJ3u39v3KeLz6JcRx5WCZ5YsECEbnrC38e7iN9d1vEysaHCNrfq+jIGSwmhQMI
umLNZpX78pTbafgoNS+3Bazr8FsAE4fKjID6mgowDBQ0lH3RPAzW5t9kMNlbjW6LqRWa3O9BUha+
DGZg44jdlnHVovzf/vitCFV0cYylXiVJOCMNAQ4nJuyluHsyWwCG6toYOmNZd/dKFZabVAdt7pyh
DiALorSJ1S7dd6MF9KdI1py+IOnj7Q/jrSBzTECgZxopNbBpPhUT2Pe+/dvvM+ciFkGVHIQwrp7N
nqW1d32Ucmqpq3sEA7copwJV4Iq/YBbaVAexFvx8tyVPgnQ4/4UKGBxB1o27isg2KJIxNUIhxe9L
kWjL0WFseSd1dREWEphFIAoI50GTWPglwGtBv+YYvIvDqo2QzYv/XYPYLFhBeArB1Jz7Atilx4NY
fG0Lji+gH8nEdgoY9UsEo8SkgHd0aiACACJ2jplWeSM+TYA1+fPVUPDMCsQmdA9d4Z6qYgsa+h4X
lLh/A8dQC4r12wLWTLUQwI5qTEE/SGKMyxwlNhMG8Kno4hH0RO//JobJT1s9DZNBhxgVWO2dcQQn
Gfoxb8tY21dLVeRLpzMNqgIuXxmqhL0tmc+y+eO2gLU1xxOejvZCgLphgv9SQEF6TSTUVsUg7yRL
/qkLp8oIZ7ubeeXEVV0AjEfRCDBqwBbEpAJEbZEIXdrq00h0u9R4JXsaD9kNjKnOXxKYFREqzRoN
EEf5wVy/FwY4OYcB6ILts6F+GdPjbEQ8iTydmPVpcjL3gGOGTuCzE7OXjAdYfdWxQsMORVcARuIH
PiFzKPs8kWplMHKfhOBbABHST0tGq2vaKraigzHTVkTTTWbtSylOezEwN7f3B13/a5MCIcNExQqj
xdQAi6hXTNU8jaqZI62sUL6MokNN1INRfJoHdduIY8FJedYN+lseE2XDucL9SUeUJdpLUv0khBMK
Vvc7QP//pw9jzhbUm6Uu4Pc38rv65ZXz66ueBwZHtQIQkyiaX1pL6ztVQcUq90dhA6B4exLvQJDJ
cW+rS0KrEyAvElEsZ/acEuLCVRph4edT8q3OUFoOR09vdxnoBHgV36uXxo/tBzQMTFxC4hWwuJT2
4dDFqIgMGYm2gTrhIQWs5LvZnIgjaULgiKmmP5mdBmoqpUw2SVufqyR5JabQOU0FeE0ShhgBsBJr
lwZdZgIXJwb6Wj/y7nCrxgeeHapegJIX2QHRXK+avu5S3LOIZrc/E7GHZf687CErKA2ZOJS0vZfJ
yMesVDF5UCCTCAH8M1tOCVlj8un2oVvdpAspzD3eAuNnLquQAvatDt2K6mluXszvt4Wsm+s/VXSU
7pgKDrhEpQkkO4VvdIfO2sTDU5dwRNzSg4pg/DEIcIYUTcKFnxbeWB0K9VhVIKl++zdF2POAOqgQ
RpBS99+m6oU0p77Z/psI5hKjJYJiDANVRD7jLceSDvPs/YUIYM4rOp4FAEXK2EotyjIxo6bwwQ16
UiawEhmCGAEztnBvC1pdFHCNoX0CNWLk3Jc+KgyUehYKXCcHtdlIY2wXEchz9cArR05aT7cpGzvo
1R0ocDrKXmxuISYdMIo6+A6jKxwh3JiDawY/hOn7YCa7KH+bjICj21r0WEpkjmdmTsNctXnhm6Jg
p9anoC45zpenE3M0TVINDWZVC18YQCxNHmrw83X6oTZlu8XcYuelyevt9Vpz9x/eBgC1eNFmX2Gz
MBGL1MI5HUXcX4Df6mSmW3xVg+fbctb2BYrsqLADqYpyAF3uC2UoZ6MCyak/mztQyWV3/bxJU46Q
tQVCVZpC0oJpEP9cCply0D70swrPZoALr7FJ8hfHiOITm8CcRyMnC7Hb9pKeGBWC4xgV+atBoQ51
I4/8hPQzZytcNfjS2PiBy06BLxWLxYsCoHWAsUl4BW22Irs8twWo4ZPYE2W/EqXzDLbVRvuZm7zL
5prnhnKyjrEgYNWxWH91UhqAtBlwrsDOWYECw4p/Jjz6uhUhIH4GLjLab5Css9m6ESXDKEdj6hta
pj81VThulFEZD1VHAl5pZSVvR4ILCnBatwZ2JONeK3BuDqE5pX4ZB5s6iu+VaNwQcIDP9XY0DkGJ
nhsNHBGd8iKPumNY5KyT3i6OYLS2u1QC2TVos+wy4NEErpyJiw+j23mR/eoDoQzUJPUlyXqNLAIm
JjAlxMku4baTUR0ZZ3khiq7HQlQ3FQb4r/rUT/tpA0L0OjrE80tvWmAyupeUXVD5+pi5euyNaYLw
w2uNX1fVAp4jiLXRHcSkrqVGxCxApQSxurWn8F1ORdzQ9nL25babWd1XeEr9nxzGReO9cLJaXUv9
fJgw0D7k+V6Lp+eWFB3nfK5K0gE7j/kgVE1ERpKpzYI2gIzdV8LC1bSvUdTYoBDY3NbnqjEHXgBw
3r/FMC6N1HqQVbKc+jpG1A0L4/o6iIGLYDNL5FtKVPiA2ku75khC9SSWA9jbuq0qjxX43WbPDHtH
HIz97Y9aVR1HF24ckNiYH7zcTI2uz7Ux4EDFpLMxMxqkdsJ5+l0JS3B5IP/B4DiFaWfO7JwJ5YSX
bpxZ0Yx3TdG4mTa+6E19zsX+02iOontbp1WBpkKTI/pSx1JgjcFQR7i5pX4ofI5KzRXRIv+K+Ug3
Hd9vS1p1RwtJzFFUNOTGeg1J0/QsS89CktqSkKA9GMX+aSMMnJi4VllWUHXDvyiKGPC6l6uVpFYS
1YmQ+sCvmx2xzhNPqwZM3iti6HRjFthjnWLyNQpGO+0zsi9ICColtEXac5R+C6oOvdlNxePBWN1E
FrCq8B6tAoSL+SxzkEeiifistjjgnRmgxY0t90+3bc0Twtp66vtImgMIAZ040KMGybktYMWvqUh0
gXIOSGwZ1CGXxi3MjFSJZKD5f2osV53OPa2khdU5wpuld1sWtQjjwyELs7qolNAEm/GhRQDxYwXf
phXK16bpdlHfPtwWcdW6CXcDGRhwx9wjCAvYPi/g3RDRAKiT3831vjBzOyC4dOu21QJuTkavT/2p
TD/NOYCl9OxVHkAQPo6ugQeIQSqdYsKzVcf7ppVFvPgm5gZWyxoe6kwz9a1U+TLH8y5D04QKjPVa
sYfxKZc1oGADVKs7NU2LzSy+JXL5VYWvTNWYk0ysuImLb2H8UhckMlAv0QeHdkJ1r4PH3BbTqToY
PebGs1nIN2M+D9vbq7K68MBCRjUGDveqn7aIo2roBixKrSWgyYvA3AU+zfnPvbqKtpFfUhgzi+FY
mX1oISWLtlZyr7f7Ivh0W5G1nPZCBmO+IW6tzKxgvnx4wUi2LSP3Ept3M3wH1rDTTBhrNJSdUPOm
r1aPKeYiLI2yyQGC9fKYpr3cFD26sHxV3OpgIiNv3YvYcnzBmqeFdr+lMHecqozqeVbnzBfQrIs2
jLHzsixOd03VSZmL+ff5DsxDzedkSABd3o/CCdWt1BOEOnQkIUgcM2l7u0yCgHNVXt9Avz+MWdqs
LaNiKJPMBwzng8CJZ6vHc6E1s6Z6304BnCDaNkFt2gJvfhp/xsb59s7hLSATLQY1VdrGxMYB+LsX
hobdT+9tpNmWySNs4UliQoZYdFZUCGisncdNiNk10APumj+lVP9wswub0Y9YpuNtOvRJiP049oc6
rFw92JtZytmPq74KFzgFlJ54mmRRqNO+Rq2b9ux2SeBo/QbuMmm/WdmhKN9ur87q/votiW3XkvNu
xuIjlkvGcJjBdB/rf+OcFhKYo6WHqNtPMpwTqFdOEnko9ZfbKtCc9Sq4LgQwRyTMAYfbJTCWNGjw
roe8Bgmz8ZCIzzQxCdXGBsr6bZHr66OJwJPBiJ/EVtr1UgqSaEJ/60zydju3QXhuczADWaDlhbNC
Ft8nHC1XzypoiFQ8UVhIWBgzlnCD2BC4TdTqa2rdtXpiawKvA/EjOb+y5UIKY8tZN6cxH3VEkiHy
QeaMcYWhwOSQKtoYCAV5h4p5l7l96pGADmYT2UPa2mmBOwtBHdfKWw80W2DQCh21GV0FLVmd5hZ9
gFpL/2RIBa/qtpKR46mDPt8rOsrvbG2KjIR2A+F74yqy9XZyh+i7ohwy8Ut31A3eVXh1DUDLCaBW
1CIUdigw7hKo0tN83GyOIsLStutBnaYOFqePiieI/n3hZIgxil1eIm9C64CjGWejw00jnDi7ePXs
L9RhXFkkIznLdKiTiju00vec3GfthRLjoTTxkU08vX6AhC+0EAAHbCUNtKgL0EsWjlTs06J3uhxP
MM9FrLth5z0ZBe8+uK4W6K0AWWeh2Zke3oXYMsurFnknsBdlIOuHR4NYnKC8uutQZPufBKaAkBnG
iFkExIDeKu1RMWw5Fr/G4Z1Q1ZltRv6o8hJperqvzuVCInNvn4ogrjDbmPlZJOwqPcptQjyjL5DZ
h3YbWTsd+OmS6M5R9rmteRXg2xbVrl6EVDkTUwP6Nnqxl7t8V9aclt7V0P1LP5DsXq5Zk7RI/Ubo
Vw+K3c/hgxmr952qgziHN5vAU4ZxcX3Uj1ZKTRnjvebIu7byfp1JqXqhE+dshKnqw7jd3Y466wcK
4xQYFMbjCd5ILq1EYqEc5hSfXta90yRkS0rdjaZ5X8zSl7hUBgcPqU+N1T9FTeRHPa+rf1U5MNSh
pgqyUXAmXso3B8EQJDoY005Za8sYV3ks6mb8dlvNtYZL1K/RHQEIH9ToPoZ8FwfYkqNcyZIi81H5
dGa8lo+55M4abo2h7JQAyC7tbkps9aAOz3E3eykRN0EW7bpUsdHQtZmket8k0masY3+I9Lfbn7dm
hOXXMV6z6oocbG/4OrHN7LA17Sr9dFvCWkKDNBNsPaA8R6LHODClN5S0qjELlGf7sGm9JAaW6zAB
mRfZAe7zZFeovDHCtYxmKZNxaaluFqVgUJuHbwlRnRBkQXn1HMCcaft+W7/VfSxh1gUNEcB1vSrr
EzVrEkNC+mQon3I0EOa1tS/D8TUlmjMX+lElntSE3hhpX+O05CVvV7TP0BNvCb/F0xVe7C+zTKLc
DKfMxxyZapjpFk/3GFertwQAz133GAoAZNHRuNvc1XghKoaI2A2KB24P5J6+2aCJc2Mh95qD2VEL
gRNc1mK/RAczTJBwo2Obif1S1A1RrsE40rQpY0zipy0nu1i9y4OqENx+BnjmESQvDZCmutKUFm67
ZZ05WRA5pH2UtBJ4suJja4KXIAg8EwB2AuFkHFfkWx+mX0hmPJiUtYFMZBHOd5jtuJ3saDgV3c+x
+lmPPxVltsUCHWb1nYC0UgpUr+U5l/+H7pjuAz+chNdGRndRDk0gQzeI3SJQEutzaRa0Idch0+zM
MnrWrfwQdndNTDjee/WEoQKkglYIfW5sXbzLtYGQcIDRA9nPNczFtIrTl40NfrhtHfOGGFe30UIc
s8nRwJE1cTQiYwgf06HeCtHZ4s6V8HRi9uocN7pUqj3KJgqI9Wrr2EhvUn7IrWovpbl3222sCsMM
FkYKUXdWdSa0muVQY0oOe0duLCcevEZLnET8WqGQN8ecGMSTxVivJLVZNLQeFANip8V9rv02CXaP
24+u1hXnVKwlP9JCMcaKVToiplBhUU42gnEAl+oGvbhOhrNw24TrnnchigleSkxA/CPIKCzo3/Km
vEvlu0ATPKClO5PxDakrSdArX/tVRTgZ3up+BOUUChoaEnN2wHUW9Ea3CjhdyYycbnhvYpAC8VgG
VyMnbmcynqXBAMkSopuZVUpdD0tKkbk1AQ+e5G5K4MyDTUeeUUq0O4mH0726eguZdCstoomB7jI9
HSDTava5/LVQMWWt5Fsgaj/eXrxVQTAdegoMyqPIeC4MvZkF6WqE6GyctuUEeJMOXZhuK4aW3fUl
586xumAmKl14xcQTPMtMAt7epu4GxKEMM/6S/ELixtZ5xcGPXI692EiUHxi9JRT+hkkpdTEhZVfB
Kw5W5oJ9u98HBp5jtUpy8h40W3r20iQisBNAbZ9tK7RTEGkT5eluDt1yMnlPW6s2thCgAF+ExOTj
kWWxmE0nZn1vYZc2/aluQcdqlr2tgh9WSZAE3F7PNQODwRr1HEAc4nrMnMVQC8o+kFVkQeg4hShC
Xgj3xK9lq0shzO5UZbFr41HD9H9UuU1xyNHTdVuNNVe5lMBkjtKQDHIX6VjBMnPk/odEtnqk2B3e
eWUM/90WtrY+MlDZQZeHd0e00l4etsnCTTtE+obmk9IBvdGhGqd9G52UHqfhtqjV5dEkTQHgGzqc
WciVCi0kSALMzE/1xGlkt2jRXcUbAeQJYWJabnRTHukwnma9FARcObGX5dk/asIEMzWQBiNWDOBa
kIMpSI4O4PSGd3JWN9rCXMzKFCmGgaoG5hIHx9zVOUcHuotYP0Eb3QHBBzptMEFcLvzcJ4lmzZgs
JHr9jPKq08zpS9+rh1EW/w9pX9Ykqc10/YuIYEfcslVVdxXd05tn5oaYFRAgxL78+u/Qb3x2oyKK
mHnCDvti7EokpaRU5slzDk3Jf8SJvWNy07GB1YbiJ5BOQNitTfZqL2Ua3qLnNK3OhglojXZKOSqH
QDojyXnb2zanzwR8WIEI/KIdvDbGNT2qmjZDc77c4i6WreFAoATk3ray6W5Q7rDQDIp+J9Gn+0Jj
iTQW6BvMbOZStQJfjNlB+QcY1sNtU5s71YT0LFiA3yV/1wMaJWobtYwWRXvQA66/1UkcjF3mWDS8
bWh7TP8aEuv4LRCrVlSizY130MjoISQ8vGbdnsb7znBEtomqbfBmmqvibFjQKizI95o8JnnlF2bs
3x7PlidAsB4QO+QXjasG+mwqIb1nxsU5bmcgrky9y36gM2HP4ba8W8fVjpAMqRawt6zXJ+81vetM
3D7D1N9PEq5YHvNfSac86TUq40X0fHtYWxOIE1uD9jTAR2DSWNsjQxHHlYwu2qqGyDT5RVVkT6Qm
YMOn24Y2a7kfLQlHRWGhDWGQm+IMYiTiqlMCxLTdGJ8aKJQHMYRxXT7V7UmPsx59GPavzoxit9Nk
Cdw79plKlek2hRb/xX74+FXCaSKlNO3HEfuBa28W+anI31DOS4o9XrSt3UAMBBOIsNGaoQuDVwdW
JAAn4hzJuG+2d8ttMrR7nEJbpzEoKoDTBc5rwXCvF9PMCdFGFQ2BatlADRXahV351Wqru0aVfNoh
J50qO9tiy3+wJ9AtYICfEyHa2mRtxC1DHbFAI+WsOUn/CKJWV+kgQjJ2e8fkni11bQuAspYYS7sY
0DafWep3ORSHkBCIotm77axbuxBpPnTlA7CzKCetLSFyKmVpMoqzpo5naijnCOxWStMe8twMeJ7t
YGC23kfAkhFgd8FxChTg2pyu1DovWoCgpwJUWmZnhs34WevAlG7ca4AA4f+6s0dz54S+kslYsj7A
sakm+p8s0I4Iex9ck+YoJWizNRJklZL2U5Q2DwxJgoJoB81AxnZmblHSi1wN9+YcOenQ/MXxY4OR
XkZKTZFt8bhTJ5pOqoU+XHuq7obK+qegmsuz/mhVe9WhTe9B5hqgZSwtIF/rSYZPZqVioLuBzdN5
tIfQAjiwn4wL2Y29N0yhGgO+ICjaQz9SFtaTtcy07QlAc8LeSD27dTdCBN0CXuD1tp9uGsJLEIHQ
QgZ/dawo3GCVhRWEFhQE0h9Z8ZtNd5Jp/fmj05DRaQAiEZCvIvm/njujIRnSYuii0CX5FAPWWMjN
4W9apldWhF1X6WPSkB6dExxpK2p9So3YoeVfhKwrK8Ipos1twqFPz859Lz30wGSa0rMqgTYaKeU2
9SKrdW8v0tY+g8WF1sd+vwOEw59Pw2CkfOngsczOgcaja2efTONtMnGjc7+sS6eMQUIq/xODZg4N
OqfbH7Bx+RhwDqT0kbfGfhc8v7SZ1A+ljH2ujw4HXS67/A35z8qG8NxsTFRGwHKKJkedOyiNa0R3
jOLbXwwENX4dWQDcOSK+I81z1CLBZ3qm6m+LIRVRf6L2Hthia0+pMghMCErjKJELs9XNldxXZV6e
51QvD91kcicqtF9crh7AqFXv3DSb1sAKDZYDVBBhbr2zOqqPhp0R9IbE86lWWyeuqudOg4wL63be
MhuXmgHqEBy1QMegQ1RwfNkAaWOqx+U5sV/ryJmLEzXvreGo0R1DW/6m4h5DtgYpJGiOrMdUySrn
ZiSxs1mB3Tdq75AfvmS99vTn3vDRjHBcjBRSJ6qWlecGQkLDwSoce9jROVh2pvC8RRv1fyMRpkwl
zcgMjZbnoc8dpf/dVdVfzRXYywiQMngBLv7xIbPVNYlcWh0GYVZvMGDar3L/+/Y8bUQXSy/4vyYE
h7bGlswpOmHPChqQnXTqa8duZ8AT/Cwd760R6lAVv5cK8+223a2IHzlf9AgpKK0YSA2tx8YZgsPW
MkCyUdbaweYFP/BU65w0ahluEIKjF4HWYRxV423QLLQgc2hzMqr5hFr6CaVP6sp8Amnl7Q/b2nNo
xbaA+kanI8DmwnfVQzLYyNqe1Wo6GLaFx8gcTNqlnPfyYlvobwNEPZqxhHW4opet8mF5R6Vv8CDA
VlCocZpIFczZSauIbw22S1pXRil1SO0jmH7c+NFujSCyBm8q08eBQG2ufjb1PbDUlkuDmMBCBwjo
AZBNXX9RPYE9Ik7L8swqo3JIrcduokf9zp23dQR8tCJsnHoY1LLX4HPj2NQ4P2vQLydggiTRxIPb
q7l5veJ+RROhphO02An+rZWlmiozK5EM+m1VijsAZsbTpUg5QOVLu+fKcVTvJwagt22dzGr8iyMc
2DwQ4aMFG09o4QjncUHNgtUlSpd3k3pXfG2gTrizh7fmE+86kPqCfwUhpbBq08Cqou0qrFojeWl+
mOvIS8adZ8ieEWHRjLEAdYSFgZSAtyH+IlPlqHvkeptGkGzAVQTaTiTz1/5ny1Gj5dYII8kn5ATc
qr6wfviLJQEeBiBQVJswX8LJYw/FXCLk4WjIb0rHyi+8p79UAx2J+d+EC0BImTp6WDWCgsF6PA0F
DV3bVvxM6+ZAmfR9Un8oRXqPzXvbzzeub9wQuoZthSqaZWlrQxOVU/AutSVYctrIsbkUSG18Ryw8
LejgGXva2hvrtDK3nCMfTi6rjQrkwZryTLrJicpv0H5yzLL683MCHbnvhSaCwE6Ez0ZjUclJJMOv
gQlmbXOIj6mR7dziW/AGk6CHcVkfHZ2My1g/jCWSE3j0yPm5kchhsPXHJH7lXXox0b4KLR6vLL8B
SusyWjtNVBwAHnGzvN3ZXRsHL8ppYJF9ZxEFwGP9EWikYHnaNfxMSn4q6/qO7VHvbngIGvyQEwe0
czmNhK2FqkWXdzTn57oxnCoKE/0Qx8zRisSJIDJw2x03hoNkNcIK1MkgNi02gFhmzIiVTxypEUWb
PXh/9dVIEjzZbtvZGhSq6lA5Rn8WQGfCoTToXTTPk4rzwm7zoKhUdjIHRoOe6YoDJXtIjsyJvuOW
G4NDLI4KE0YH4mwibOoCdb+hB0nb2ci5n82d7jZU/YvWd0ydjqVa2iM18VnWKsSQ7NHm6MCwyaHl
UnaXJrZ0p5djs7MDNiZxWSVTXZppLOh1r32P1XKHpC7qJSn+g2A0eu1Or7rUMWdTCxhLbccqW+3x
9sptTSIMIosGOnoTfKpro2Nrd1IRseqcR/U3KVkg6nZ0uG1j45QC6B4N78jUofNRpENMI0Oux0Sv
zklzIaDeqG0O5oo9JqwtK8iRkXeAJfBZwtbNjIiy0qL1WQN7rjW/oiRcS/6fj+SjDWHz0nhUG41m
9TkvNfdQof9PyXawHlsLAuQAXrWIlmxTzIC1/aQ2ZEhr3Ir0SOb6V0H/pokbVE3oCQNMDmsiPjIh
G2HUncZrdDKbh9iSPKWK/a6Ljrdna/Gd9cMMg5CXLLeOpwUIjde+xcq6mcHkiUe6GZ9r/aup1E5d
tE6f7hFu7llattaHu6OlPMftnpRovXi26JciQo+d+ZBJX24P6HptMCCcA1gaPNau1qahltlOWo/b
/bsyOe3ek3zv58UYFbxOcYeI6CxllmdYHstM738bgBBy6ZWZxkmHAUAIxe1Ot3/8egPiqQK+e4RX
uHTAlrteBAAWppab+Pw6Olg2c9r2jSQ7Z+SmDeRqkTXQ4FgiiluuGBLDsYUVqD+R9A3UxbL6ensY
W6uAM+RfE8JdZqh1E1ejCa8lk8P6NxDQ3TZw7axgocKBu2wLXJjittCZnEy5rpTnrBlrJzHl7lwr
HFV5zqk7SsO8c0++hxTrfbg2KOwOPg5oSwIVzbnuXTIdOPea177y6ziQ7lJ2UfodR9gboODHMWP6
KKNeeTahreISvYpOYyF9YTKAqVpd1Dsn5uK018MDCwR6uC2E+MuCftj8RSQlrNNmDE/SBo+1aLXS
EQcoQ+2r/c9KgzaOUkpONO1Jcl1f2Mu8AuCyiP0YaB9fG+6jObW0CK8kwHYKHhQMouHpJWoSN80+
3faZrTEu9YOFUx0NVCLbOVrHaMdUBFi2VZ8LsN9Z5V0E7QZSBGpEnZJYzq5+zPVGQHchKIVwS+DS
hhzeenhlVmoIcuTmrGm/2oViewdKvTF9q98Xpo+p1BoyDb8/jCkSDyE0uOOHMnUysjN5G/6Iiw7T
hggEWDGRCmKh6LS1WW0Q1P8c8hC+YKAnr9hNJG0OaDEDcm3EOaL2SVE0hjWPUXNOTOPILfCivHRS
6c4VpNSNnbrgMjmC0+MKhyEECngriTD0csLrWZXTFndr6pSgtdETvCa+3Pa6TSPQIVnyngvXixBS
1aU0x0SHkRjzVdK3vgvy5u22jQ3PJuSDDSGkkhRwSnVx3oJQRnZJTu8qgFtHyERMqewn/Jc2ZM7Y
qunOi2XTuQlEtsHQusSmgvPVvR6Z01S0YB95YuzTMOzljDedDq9ZDT+PTJ6ovpRDWAqSfU17lqvH
fIRAuQG92tofVdW/PYEbI0F92EJZdskUalcjYZWsTcPYnVNQOPjaUPWnpk3tvUtkub0FhwOuBm9W
VL6BgBJvrVZqk8ju9O48sdnN7fytTMilV5RgyFrHLIanqSue9JndGenBzO4U8mb2X2+P9NpVALsC
vGdho8W7TzzocT+ismlqPbhTIuYnQBYEVFKRFVaHyKnVLPeTGKV5SJucjHEqTretXy8orCNxaEDU
ArkkcXe3HGFhW5H+jIY7t7dnJ5cPuN4dbu48ya6PkbUh4dxVesKiOLL6c0aPLA8GHgxo7Ykvkrm3
psv+Xa8pKu24uFBtBFcxgvT1Cd+kUU0asx/O7UCrDCTeeXUna4z4ULEz3HQGgyX04CMX6PPa4WOs
BJLclIfb83p9yOAj0E2DBy9eI6gbrj8iVQqTtvDgczFH3hiDQYKOjlTrOxt+Y/mQlwW6BxsFRUMx
AT1GEZuMAXSMZPDpYxMvrZLnhO9pkl776PJ2BwEoVCPw+DGWz/gQjDSoneRWVoNV0Kjke6518yWR
0Ouk9fm31gIrtznJzVHPp2cA0bWdB9d7Jm69oKBpRXcOKOYACrfEQfK5n8lYWsrZAHHRpEMMa37h
+SX/OVAvu7fnp0mljty7URcY2V37hB86TNFL/5vpz1l0ks3U3eNgu553srQxg2URfYnI/C8T9mFC
CpUZ6ChO1HM6Ntyfarm2PtmM9pVrJEaJxjyobO9RBm00KoFcD0Q+S8MEllosD/edmvdtPkPOyOod
Da1nhd2hvZE4IDV19Mr2ytzyp5n6tfnnxzGKttAMQeshEmHo0luPN1ZoXja5opy1QoIKXmYa5yZt
q5fbm2ZjVgEGApILzwdwm4q5oiqve+DfY8wqS5WT3Ju15JRox3M6DQ/tAVQEO4fS9S7FHYZ4ECCy
hXtUzINVdB6JxSf1jO5KFZR9Jri0vue1URcXOpYp2fHkjTcLql8Q0lyqrWjbEMt/ZY26Bi0b5Syb
XlG5ugU1N4drHujzIfBmhwXacMY/PuHXNoVQRKaRUQ+kVN7JMPjw2HmlUbngIL+9dhtHBFhi4ZXA
4oGlhAgPzKzCowKZPuVsFXpfu7PRKoWblzXDuyXPqtIFXhe6IYS3sxcnM1rQCgnUjbc/4vqSQez9
f80j4IC44nWGcBmRRqnHR0iKekCOiXgjOM8ChdbWyZjTYOj0dCdS2bK5xOAgZUP+BNW49dYAUf48
gl5POY8TOU9mcplQAXRKza4h9SGfY5vuDHJrpoHWQMHPAnwOFHdrg7mkNXoLksEzY8OPJEGzItgm
1QIQS9BOHhnNXKlsnCqrd7x3Y7PgFsD2x+0KGIyI11XqRK3TEWceUIKST8ah/Vaqhe22tOmnnUt8
4yQAgQcucfT/ACMrsqPbRYFAE2oG4HiKn9oebewZ9ItNcBEhNrntM9eRJm411E+RdkEfwRVpbjZI
vO5BCAclAD35Vpl1H6hSLe9M3rYVJIoB6sS+F3F5sZGWM7TF1TNw1alTTLw7ZnzYQ4pvLRFe7/gh
uAUKg8u0friWhqEth9yi2pnkxXyWte63nsStWwFJuXOqbFtaWoUBvUVpZNkVHyxx7LSMZrl2jnLj
+zgYz5PRhlIf/bq9OJtmcOsj+ECIDs60tRmUo1E+zQsNQBsVBD5jbB+WbMmRV/K8k4RbrjAhysBY
TFyvCMNxsS9PhQ8jmhPZkJrYVMEJn98BGOVq1T9VLbtF/6hJ0gF///HQUJHDqaGga8nSxaFVlqUm
HYD45278wubcsdHcpu7Rxly7HarQ8DggMJG7tIgwf7KepwYIwk2QKOtoUefTF2qO2c6BtGkEiCsU
WhYpAyIcSGVaw5/HGEb0ppO9qipR9hsIJ+nfGAI5ODa5gWqS2BJjdxmHFHVlLuSalauyAnFPPLP2
55+uDJYf9VJIneBYR9/f2hPkudYpRD5NCKI2hew3ttVXx35CCOR0rFLo05+bg9/JqMWhMoKH9dpc
10Y1ON0S65xbdef0Vv+sJ+Ro/jlVB3A3/xd8LN2immBm7qoBJNSpdU6k6rxYAQnbH6dvbGA9kVmD
Wg9ACSK9j50XZplLsXXu2/QVj5YIVT7rZ5WTvU686+thMQTW2vckJQ7t9ZTpFOXfiGQWiopfm0x6
KSFxVOhBquwlCLYMGahn42bQoTYlKqTWQydHPAGFs1nabjyAoTdGW7sMZue95bltCWXn9ZAGQDTl
TsbygDbLV9uvGuHe0IENk+zdrdcBCwKVf8cEAci1paStbDxIYUmLLkpZh+Bi4lITKnGFR+pONnR7
VDgUILUHum7xLT5U2MZzhflTaZq4LFaToObpY1mU7J6RZmfjbhxEAJcBZwGUKWA+4sg6ELd3hTwg
akhQmXckJX6zgHT+cXu/blpZKmXAjiACE7uu00w1IqZWKpiJKK8cpqn1QUHw98dXH2ji32HbmD7E
loKPV1xpY16AIL618tyjNtp2cknW3MpURv8vRoQWEFCvoA8EWPu1R5SpqrChaRHZ6WnvgiO4B/+H
RXYqGpvz9i7+jOMBB/jy5x8uWNDuzoQkPaguaGE/ocOSBiZLiHd7LFfeDeZeHNpoYLNkJBDFfSQN
IOKLQXp07orYqSP9CYJxXqPhOrf0Z61sdqZODMaXCVsexv9f+H6JKj4MKuvKwdYqCN9rCnLvrml4
kZeqnvyj+5nuZWHEzSTaEpZJNuu6VhlRL+nk0PPTAHT4H8ZAggURbdA08aybKUaDwt2oOlPm6D9B
Kw8dev6n70XRlHAKGWmcG1ZiqRfzkhZOc4HoPZ8cKGROR7xkbvvEVebk3RhYsmwbrocsluB6GtD7
TWlQ7VLQKOgTgCk8u2dBNJeenfy005DIrafxItixu8SMH2NK0a4QfpnNwOwCXbuXpnJn4KydInar
1JEDgr+US/Mw/LMHGLnCpL7bxKsTcTCyDEQMkgx5yLmSJdplmPziOJgObi3bbX5UhaurjnKxv+yZ
3NwDS9oGmSm8Sg3BLxta1XpHM+1iVx7JHVn3mOGkP6cX+jruoQmuUijvw8N7A43liMzAa73ecGXa
kLxjXLt0v+On4tgfpVALx7fsJQtAhXV7/TYH9q8ttFisbQ24T4zBZphKw1FKR3kxNSd+iX9C8/37
bUviqbUeFZKsa0tSDNJXa4AlQlyjD5of429cLbm655CLw1055IcRCUFgpiM1mC12JEe+pF8JqOqx
t8Ed6GaP07F+bb5bpwFV19fbw9ubSOFt1dRQm4MeqnbpC5eCQKfSfhUzyD1OVQKRyvuq/Od/syfs
90TVZR7lGCbIlKIa2dgAfF7ZI32q76SdFOLe0IQtLqd2Xo0U/ig9Z0/ZXexHzClfJlQW/f9tTEI8
AOotWYnb8n1M5E35J5LADeFInxTwTWs7ji++hfEOxosUFVjkKMFEIvZGJuAUzEHzb1/QwOFSyHvk
ACOq/CFPESNWP9O42nPM65Ny4XGAppDxjt0SAaRZRTlR+jK6GEmHOknrVxE5McVyhqnzGPadxe6y
ukeECt7T+hGZRm+S9L366fX2WH+FsD0A6ezici6ii6X+mrJDyR4q63B7GfdMCFtBUq2sl6Y8unS6
GtD8ZA93AJq6f2HEBIkM1g+AOFPwFaB0J/RUQn2niRun549tBWLSndD+2vGXpj5EW3jroVlNPBx1
YwLz4zwnIcnujM/KA9d8mf5s7IecmQ4Erm6PaNmx64NrbU04IKeynpEeUpIw1mLb7Qo0T0qNXu/M
25WGIcCDwIagWwZALAxJBCAkINqj3EppCKaFU1E+I5ObR26ZO1M1eZSDmzB2zCTzUSit59OgVU5i
cSfN8gfac5+avR9NZOejlsVaD339TcLQK5VLbTbENKS6fVexZ22wT3H+qWd73n8FVl9Gby+4AbAA
LvBjwW3yDuqO+pDRkKSth45ozkoXAO6HOPHsT7KThAAsjL9sY+cI1ZZ7VBjhoisOxC64dcAtJYxQ
m9OmlcsuDzt/Okxu4TvWE/NoEB9iX/Ekv/GQx3cBszxAvslLHNTig8xrg1flJ9lJYWgbs736FuEI
mG0wh5O+z8NcdfrkcS6dtM0d1Ocd1t33ynclA8XuT804UGK5pOkPoBKX8mPTuKr0uQXO52taeKS7
lyQf6AuD/pOz5yLxFEqd+KGuPFo9TIaTf9XqU5a5RP7Hhiznn+4VZM0RAeIdhNYv1RTCFjpnk1rV
Zh5WefmTKCUCo/H5tonrU2xtQlixhIOqtM2tPIyhE1D2J5BjTnsIuC13XI1DWApUOWMzb2BEPhg/
usPcOjL1R3bULou6uNtBrwi1172gb29oGpz1w4tO65ExVSdYNSQvk++b1FfVnWfWRhCLQwaaSOjc
QjITCJa1DXmIwfXVNGUo1VXQWI9K/ayDXnVIM4dNUEc6gSXbGZrskOzJlF0HmmvLwsJFgNQAVNiW
YUGev2pl7ZPcXdx3UHeccOPNtbYkrF6DjAbjYAEJeRZYihcTv0ILqITE8KG9TM6QBLddcnNkSKhD
zw9wOBwl6znlGgQD7bbEyPQvUgu9QEuCf3ypmO2k6l6AtHFKgLXzP2PCSSmPkKxRCo7Bdb1L6YPW
fbPKA3oPd7IZG685zKIFUQFUqGQgdQRDFoViQdZhvZKhchvlZCZ3CNot8LdI9KJEz6P5WGcOioBl
v3MSbi8gBDmX4iUeWyI6055ZB4RpVYYR2sMTySteQa1Sl4e2ebXkxzo6j3TnIrjqWcUFBKShiTIc
Urt4rYujbVATI4nJw/TbHLDH7yDgedQ1x/BRGvHUe7c75q+WtxdZb936K7OLa33Y8nKTotMMWpDh
1H3TfxW96iZRjvjCb6TzXIJJ3Y9+qPSgk8vwMGX2a0/ccfxi9b65y/X0ngUT7sLVtwgJpXaMW52b
Gg+lo+xqAQ2yV/WUHsZ7289y1Frd1J3dyEl88FQ4A+T3HDTwEr/8R2/2dvB1hLdejeXPP0zLPPF4
kjlWg57moAqhZoscl8uOvSt/ti/VmR5/H6HW+kh85XR7L1+/P2AZhBEgNUdsCYzm2jJoyFAFYoyH
JQf1mYHX6RS72RhQFckh7sTatDPWTYMmekKJjXj5Ctc4TG2c4FXOw8b4bGkKdPYuNIo9CjqcckDD
+I65jeMDYFy8dYBzsZfk+Hp8lTVL0dSpPCymJMwidpCiyinxNu72Chhbu9jQcSCiAojy3JVwzKzJ
hZKCWjX82jiRB2Zrjzmv8YO602K4FcN9tCNGzrGpQZwNvORhH+Qv7cv8uYK30AfJr7z+Hn3+PoK5
SxIQLwpG99vkxM+JT45FwA7d9/jZPtXBbRe6fjAQfA/6HXQU3dGbKO5pk1EcXkUV1ug/gGCyO+xJ
RG1ZwMMHYCwckeiNXf78w/ZQeUdHQ2NV2KSFcj9aJPGp1e1da+pyT4oHArAzmraUPa9BUXbJewW8
q1XIT1AWcbQgO8q+7hv3o3OOXfM4+/kTd18Hzzq85u5ebm97kP9ZF07k0pZKztQO1klT+wXjyqOa
pLvQto2gC/DC/8wIq6UbQ1F3NQap3rEX6XN6xPMOHfTeQXH1MwlSNAN82Xm/bo4MrFfLdse20ITl
q1lf5E02VWE2gwe1uLezcWeXX7FQLNcZAEH/mhBCEiM2KtJmYxXaR/WO/kBPe/TF9Gq/OSt+dG9+
j73i+22v37xBP5oU1mtuFD0tG4wqORk/tM+Y0Dfq1d/ZfXqaUse+o08kSHzbs192DG+84ZD+BTAc
+V8Us0UF7xRqxlAdwf43IOmjgfDgIY88uT3YBxZfFLwSCN3r4N482xY5LOjv4I5QxJDPYE1CMqSf
w9bTXdUPHvOwdu72yGu25xS9uNh8KKCrInYnH7tIApS3CjXHPGTHPJB8REJJ5KKJxKVOd6/9HJzE
+U2lPQda3hpXe/8/y+8T8OGIqQs2FcoMy8bD6NWn0TGe8nv9YXa/2V53b+2s4dUm1CFICXAi2tQR
gSH/tz7QDF52vGE4MkHdUbq1lXRAIUy5X+Ml5t12lytZKcTOK1vCDZ9Eik1ZnFVhMb4U9Oev6WvS
u60ntfeTDf5A/aFBqYR/ipiH1kqjfaBf8e/pez3e9a/xqZmCHMoft7/pnRFlNdvCNwnxzlB3sVIR
fJOpfR5jT7FOifIsJV+qOQFdipOd+uxALS8uXGk6zINrKTt31vW7cPUFSN6tVwAkhyMas/AFoEOP
QC74u5hcVj3M6ABr5sCw3sr5Tals//bAl3VdjXvJugD2BBZlhCJEXHeNyy1aZrsuBCWnz81PvXKn
WszNR6iqxD9v27ryMdDRWLiW0QRsQwtY5BBHaxmIjEwTqIMi/8yzOGBcdZuue7ttZjnmhCGBXxDN
c+/CCshgryeSjcZg5DPMNFPsl9pzavDDUKIkVu44zdZ4PhoSztuswdQWHQwNhvpCS+6Swr7Merkz
bRvjwf24JMcA70OOWggYLb3hRlGnGA8P+ZiAMe7V4gHo1XZOnA1XgCMgzkCQi/SxeIorqZ5RfZjq
cHoDa73u1o+V7nd2cHt1NiZtZUXY/Gin7Umpz3VoyQz0Bo+pD42XnZFc7yUDPo0YEOlE9Jybsrp2
gRZsFJqhUABbTGm6QL9Bg1idUvce3jVeSQ3TzZoIzK99Vrm2CvDL2EiZ34NxeWe0W3NqYoOhX2r5
hykcK3LR1wM3tCqUAdvPDf0gpz8ynbkR1OggbLsz7uuTFePGlaGj0o0GNzQKrMdNGR3UnMR1OPMv
c/yjrFTUuD0NyFOKGjQaZo8Sf8zL5HXkgf0VTLCHpS1NCRP5aKi9i1oElPmckjt5/2CP1l4H2ZWW
E6ItfB/Sk+h0RpFJdOWsznomD6QKu9o+toy55o9EyyFd/1W5Qw9S9oIewwS6sfJdnqUB0U58RJem
dSCRP+mX2naS/O22O+rXh8V7zyFwzRbgUCJ0vevmrEUfAGLcCZBPSA23mb4TbG54PDobyFIrAZTn
qkQOUqJkZCCRDbkye2p6B7Skk5k7h8SGo0EMYhEJQmPjsofXKw+GF6uas6YNS3Sqzb8r2/YotdGE
OjuWlu+geTZOpJUxYQ/nZayYzKzb0KhBqdw9JPxHz3+l5k533NXD3EAL9HItAaINGh2xWRMVFgg6
JmUXmu13KLo7BD1bCtqpDPWiyq8GSjG3feH6uYXHwKIUsoDCNRUOsZ5EbYjBvG4OXQi9EK1FwzXu
e89oPret6mh2CCHl3EnRZvOjfJHvs1P5YvevNuhTAhKa941+vP05137zruuBlywAbYtUyvprwNU8
SbmedmHBHlvzFwGFtbWnmLllA+lF9DCALgW1POGgTHRgNkED34U1RbEjfmBQbWj7nZT3tW+CJBb5
jgXDbYNKQRgIZ7KJZm/ehXPQ4n3AoMLqp+gf3XsuX/vL2s4y2A8RMxhkDXRHwA5gk1ogg87vQItD
D9mOemdLX58aiyXsaTxbAUN5d6QPlhJt0DmKRV3YaSb0a5TxQWWA9t9e/43hIJW99L6BTAz1SOEw
b6o4noGL70PmBZmLVLOj76R5F39eR0pQ/PhgQVj9zqxsmhiwAIhLULmlm55I8GkvX/6OVhTNLApm
uIdBEoHeufW6pJZd1p1G+zDXi8vwYg6I4NuTXVdukr4Wyae545/lsThNTXSXz/4UXaJRDxpTdzvN
j18S7g9a6uSXkgGX/1ymoGGY8wBim1L0dHvKN9ZVRW8dAlQVIGZFPHHI1Cl4nFR9GJFGOrV5n/p9
M/26beSdm+16Pv6zIiwsr+ux5lPTh8V86WKX6W6e4H7WvyWPejG6xkMM3j3HLh9Hmb3x32YS0NmP
1XznfNkYLGCy2PdLwRsEf8JnQC0y4oQ1U0hV07H7zjF2BnrVvLl0wMrQuV8iSnkh/V4vfM+0QeZF
PyEhwXCCfs6e6Ev3Np7bx8YtDqYHzv/H9JFAR2/2m5Pq/DT921O97HhhptEJhmAWqFCQ4IvHm5Rk
QyY16hQ2DLX7InGV8j5vWu+2levrEMMEEZQO7j9cvaKWm5kD0gyWhClU2Hg0KWoWg+Uy9o+6l5C7
LlZgQoF7B1QXXf7IOy5L+uHcGcDwDQWfeg4nd/bGE0gmn2NfPY0uWEL86X5y0sfY/U0P8/PtEW7N
40e7y59/sJsWacdkqZrDz97jziNqI1Zfj2mZ3Q+/DWKTVqU1ftt29MP3/r51csdwP2XBHup0Izpe
WxJipKm2JAIdn2X2vhcH6pUXctJP7Dgfms+N9605TgcpMENkpZ3Brb3IL3d23MaGQFgOBD6qDTa6
METOzpnMFquGUg3HachcZqVOJP0DhkVH/2XIPuQfULx0rWhw8qdSfauboKyTIGPDQxo1joUkJTeh
Yw8in8lX9yR7rq8bYLBkHAeoTuCZ+b5OH9ahTgqAf2NFD6GrM7voWNO9WTWTYz5yCF7qhRlIIPZB
GV4zD7e9a9syYmSoEICUX8xBWKREhhbJy7AGxmQA9oKRwpHHQ3wqm88pFChvm7s+9wBwQa8NWuR0
xP7iqYQGFirNlOoh9AovhsSDVkp3Ip6NSHIh8EM6DQE58sAi55kyWQVqirYetonPH2mEqu1pJg45
FL/yEKofoSo5meoM57rwND1oMyDbHpUg9RS3380kXp9P649Z5v/DytLIZkUWET2cPskVegjuFd21
EIWlbjqemu5IwG/4Mr+NQDq1R4gN7tFoXSdRoQoCWNXSag1QPoLr9QeUpBom6MDoYaVLAHy6mvIp
vY8s9sqpCt2Juzy5qN1dRu4MxUGjAEhTAmp8p93T8P3/cfalvZHjOte/yID35atku3YnqVTWL0aS
Trzvu3/9c5z3vtNVKt8y7kwwjZ5poGlJFEmRh4e3j/66UvX7JXC9oCJHuprNGnNKoRXqGCqO9qXH
QH0TuT5G3h1Hg3sluEsUq+FWSXEoduLW38pO+KDeldv4OH4LriUS8UXQ1oBeGWtMG8lxRxYcyXU8
BmaBiYwDfJ3C1N50uU9RWYlZjtFWzlB/NSByqI2HRPr5kVuzLNANn7/c3o3rGgV241we4585GcZI
TSCvb1fatts7xtYlTx/O45+Fhf02mF06YkgCuxn2HBD8K5SXl8SdmEaR4kh3HYaiV6S+70fbOwZW
pNhqSeJVp5OuPwLfh7EE3q54NgRbPLRv47vWHjh7lNEXZY/ag6KuU66nuTdahc2tAnmJWPfa1V1+
KRMT11FZt5qaKADJtEQtOjKOW0VeAjtMsdXVfiAbggIGzAQYqS5PWvSF3tOqTnHcgUYlRo/LeEUc
A1EhPeYdgvlIlmtiRJG9FBFdg0qmM0eM+zvLERV2RrIBbt0h4VrFCYovZce5ZipgmJ3ZJkQa1nVw
NwAU3vDHMVhY8uy+nsllbIAyuEKjVLUCy/dcBqcUJ57/q7NDEyV6oMEFAOagy10t644bomxUnCao
nVGL1q1eY6JMv/D6u37PYgvPxDCBM4qFvmr0veIosbJSulil2pB/lUjKxkabWEG8OIJoxkNOjgo5
84nb8orWRkgKNwZGSHHi/C0qd0FtV5FyLOFXOi5Y+/0SK+jcClUePSRAgKOtg+2xzNRIk0ZPVZxu
op7zXhSxW4XuYwqatr5M/oU/ngC3E3EPcBEszCkJyj5Ay5jioNNKJdxoaFaWptqCCZqJ/gBqRdIR
T2lYWHSQXiqH33BKk6qi7KhxgAijo0p0TOJnWUFPjmypUBQMi8P8KKtrrVQbUXCKUhujyOuGopnZ
kN5CgK1qXiFNYi0mFGYDBvQTgscHj2R00zBRsNIEYyNGquykYbwFKRPI6xOTw/miQcNXRaL5eBi6
HHVdF/xrH2jxJ021SgQqSSfPWOfKiyET99EISdvs42ApNXZdH4PZAFmKhioERgXyLD1LOYy11IEM
xxEGzGOVqFiRrqzWrtnk5MM1AY1ulCPmB3C6OfBPGAN221XNKuSZeGZ7evCTS1B3BKeg7ia1P3RW
EBaFWXloIMNuAhthDJJ1W+hkklgjDeQ5OuenKYzARV9qDJ/XWqcNcFquWFUrJLhCUx6M2L4t5XfW
xpUYPFMnxkUwRLBJey1HQ0bUSYgVT4jwLUsmR4Pujx6x3w1if60CcuDpBv+pOZxJLWu/fbG+ycf+
4+mx2dGB/PHJdv1orfZv6/XDev16+nl4fM6IuTM953W3denuYQkyNXcc2tknM04y17u2rgZoaz3W
tA+ftGHXaYXdCncC4Bq392c2SjkXxngsN/HGSh9k2ZEAsc/L7cR6oj3JqS18coUty1byJG31fZjv
XH2p/j/ntc5lM14LlR2pClOcjRS/yUhedqXZLEV9v8N2binA9BFn8bnn8jn6bjXZ2b1mpLcBgic8
3vcZEVfxRiOYhmBFVk90U6P3oAGut9Uez2MQ6ppLT+S5ABT8IVD6KRMusbc8khtJiiP4GW94z/p1
O/lpj9TjXVDteMUu06WpWHNXDDURUOfA+ito7LtcOibrFVwZAGpXuDwBgZfnL9QQft8W7OYiSQvb
hd5mxPzM5gJRkALGFauOvdlwdHMaybdqyuRLszT67Zrf9wEtTJVYIVAcj2ttE78+J0Qhw/HPUiPc
3DPs/EsYG6ZjyoU4ttNald3guFKHF9g7gBALju73kG6tmHF0ler5Q6phxQkZtgl5fTXI591nRTAP
df/6aZ82uvmdUA+IQIPef3WvKXFJTpBgxugX+8MnNY3sh11mNbvnhioLXzd3oTCaCYxyBsZPIdF6
eeBj4esphpKpTuuCr27YttI6S/5XighgOKf5T/8IYXaAU+rS8MVKdcDESXQgLAWdgHZeyz5um6ZZ
7T2TwziISkO2uK6xmMbrU9poFRpFimiJs2F+yzBAa3JE6BiYvuLMPPClnhpjizmMoBbDQ2HfDmtB
WkoSzEWYoLSbxpaAQhS9eJdCuiRrPT9NVWfQAZl8Rk9C/qT16BRFciL7vL1tsxfhTBZj0EXeVeQy
TFTHM3bjFx+aeVFSoVqa2zlnzKbBuVPJGd5bYW6+0DZdqfqF6uQ56UJpU1U8HfzC7PsHBFM9iomG
cby9shm/iHPC8xZuHEP3WA4mPU9DL48l1TGUYdjpgl9YdSCsxlw9VMgS0WIMFiTOqCDoDjBwBkzR
UHqWlNUYZC3xOBgVqRRehBAZnrY63V7UzHFdiGCyBFqQiSnfwJ4IkUwkwHoxak8ebdB0mbcFzSg6
iAbBMYkF4V8WVBuPgVdHAgQVxR8gQ3x0yw/9Qi/hkgxGKcaa1zythIw6esdaGm0tLM0zmt0vJDPB
/glCKQRvl1fJUIc2xiB3WJ9YTUk7DidVxRNf5qqYRGjjuL1pcyqHZi8A90BfBiZZxoOKXgpO3rFT
HU7MfKv1M4kII2gTQdqN1qkk8FdN5i9cYHl6SDMuBmlisFShcw+FCBar1uQuRkMnPJZoJ+SgEY08
h6vn0uysDOFKQAp655FvzVod7+/f7nXzSAY7JXuBiibtiEjWPx1Zil1mN+Lsm5iNADdlmILrAdpj
1Kc66HUa6U2KAajpi2wMGNKeLxGwzunS+S6IlwcdliB8Qzec6uhozCyPobiJg4UK7awImBPMbsa9
wBlfiujSPlE51NQdebzrvEfQ6aCHauF+z5kQAMz+kcG4ZMOrSi6oZdjJsfvqhfoLFILWbSVVp624
UpgzGcydqCW+bJDJR0vFdtg+Vxbe1LSG7uA1jZ+IlK87nTbbV4mUNoLg03dGuUmxQAtP0LyQ0eP3
5ojrs1HREBRQmYDWFbODSY/flla0CZ/BpUleWlrZhCdrxXz4N+oFAtopKaIAjMLe6raSh37INBy2
4sm26MWYM5Jkr/mgbsRGTO5U9Ewt2MM5QzKNqZrQUijPskSIiNMjodNizVG0pyHe4AWUhSEVs2gh
ATOnZMgrqYgv0NcPktJLJUuGZuhKIdAQxqCFgU+lzIxbVN87jG0htxVh7pL+FYVi6aWoOFXKQlE4
6HNVPoZy+yz34osWCCDc9gaF+k3f2rcl/uZ1WNVDeRtsvUidoRzD3FIv1iEzSDTnFWMTAKSGrUI6
x4xpiHcWur1ofIcRQaS1a1O3OvoqWgJBSnqNYsDtL5ndZm2iEkPW97qxKVWUoo/lUnMwbIlTH3j+
20Dsc1vG7P4CloKpChNDFcvmxGmRMrRepjmFP4YUNbD7KsMNUxTklKX7MVzdFje7JH0CdkxjRJFx
vTxOgAtGEWM1NUdOQqKgHy3TP+rx6bYQcfYeoGKDCQQSYJTsWHRt8GUuGBrNKd2B+N2uw8Ad+O3h
p6/v+Zi0um3oaI7k7wsVGTp5VTQ0dnfpWJF0HXDHvo0I6hykB2Pg4HYHzwd5UmxWzT2/BD2+7krA
OHpAdBHcigD8XXG5dH1dVmU9aI7rJ4CKS7Zf7zo89LyNWJuKQFW0Z9BKNP7FOUxM8hj2DAygwmYP
y07SwdohaY7QtXjnaPUDx6XJykWycaGy+VuZYK/TuahJA89eI2DFyysuhKiGtnaPHwXF8oFiljQu
U4Ffg2O66U1MxUUkcIcwoCcR9fatNaJ3MSb33urbs8g+wC6As5b624eHhi4NXZ/TSwytBIcDehnA
Bjb9+dlHIoGeYuS6oDnBqJ4QBJ3UUiuo24v8wn37Da+utgPBPvjXgR7VWaSxP8Z5PCQGbDQ8VbyJ
SGsK9mBV5A5lrLVg3gXkuyVfMdlnm5zoBCQRqPoKFmwdwcJv35Tf98Wtr2HvY5Hmfu7ha2J1IHJj
Gq9D9ofrVkq9ctOdmjihX1FJRc7OQH/OJycAfp+RstoMmSV3Im3H3gbJEhEKwLK5nSFtgFs2c3U3
VJjXvNNDPKcjWtcRkUD74W+TPiBNdFc1dsXRvMPrl6o64Z1ARQUrqcxOdUHrtVHygapLs17nwhbt
bOenPz87Y3Dq1/3Ya7AKLZoNA/AKLQEF5uwOSsWoV09vOuRnLyVUUZTjjnu6o/X39SiSODjpUkqz
ZsFFzWVs0CeGUXwTeAgADOZOoWjhBX6KYytxbzLyCk4mU0NshJocgVcCLYaB3j+VQpmO7t6zvr90
8vUlE5WAzdOqLcp/TeHPQHTrITKRiSBmSJcKKDMZgolZGK7rl4pfZZIdbSGC7d8PdUfyPvjhI+0r
MJp9FOmHoRSWrCfWbV2+JuOAKT2Xx0QlYdFj0FEOeZr+yXsHV7KLeA1WNUfz4bXzgvAFTToQjJvG
Lgg7avS2m258BIXq8FCLEXhoehoLljRIUMAd3ubURdY0eawKMxbeBoGOrkcTjuTFMW6f9RbzAogy
RuuIW+qsmHUL075NTRzAhLBQzr7pMq9QEt2JN3r/5oJTz0exaSOv22g3yk6/UGudS5mDPfuvPCbm
8bVINfwC8tq6pmOWvCjGC9/4VL1TMuoZD7kOSw1yhDGw1OgB9IWuskRE8htqsLbo/BtYW+SDqGDq
RnB69473qZs+aiIAaiUBIYQBKueUivIDIhiQM9pjQv2utzT+gw/KY+mvc98lwmLX7qQyV5809YOg
8A6qAXbqec37fBlEUKkO5+9IBTJA2VeeU1Xdxt66CBfM8Qy0baqzo4SK6B3k6SKjwkWVp1zm5bqT
KGiLtJR7Bdgzx+vfClonFRnB/5Ftbl+buULiuUy2Bo4se+6qXoZtBwIaFD62T/s1Z4G8h9zr5CWF
nQAdmonhug4asc1koTZ+TdyCa3u2ZjYfMahF5VeTfKW360rdtTkmhCQtRRubWq38oaJ1dSeFaCfe
yaJZLY72nWzl9Rn/s+cs1XHTe2GNqSg60gD5VuJedYlq/IbHnBKMiV14zczqEyJfGWQFE1M9o+Kh
7CuDjokzTjwIBOxR1KjMGBFpqO049V6UChotFYvmTcmZTMbtxVIulRKAu44kWfKq0xKqYXNRCAby
gaj1S/4kuD+3dWoumkLtHc9DMAqhL4JZpq6EhcTpne4ECm/W6SsPNE4WnW4LmT035GoxvADslQA5
XDrboWwEGTMyNCcMExqIa7eLTc21arnCZNWF/pXfl/OVkkBHAH9Ghg6v3kthKgfSfxT2dAfd32a4
CTc8RSciGQlmqaBK5JGTAT/sgwUKVbjR5MgnqmBrdX+POZPm24SRckmy2T915E9MU4RyIEdBFUW0
n/7c3pVZDcNbDokHbMzVe9nnVLFKOxhyxU8d3YUGD9Euaky8Quxo6N+jsiBe+npb6Jynn7h6AaCZ
gNNsOMILWYN6OITqlUTSCNHIPlk1BqjXMsQkwtNtabPadSaNOYuiLqOwwHQfR4VJzMVPWfwz4LV2
W8jsGxLxBNobwR4OPWZ0eDCSKBU5H6afe06aisTqZ1ttmu7kea9xvY5r0LsDCBLAGx3C1EmEda9o
IP/IgAX5DI3DMBEFNKChGnKrlPKX2qtXZbDK9VX+vw5hxEciQgDrj4JoUAQm91I5I1ka/W7A9nvV
QNT+TXaP6BwkUXdfhkuEVzO9CBAGODnAeSgtgcKfEWZoQ2bEkwlDoI+4pFj7/mrU1kMpk7AHbbdG
xjoyIyTpWtKP+J8iKIFPSrdw/Wft2oQNBGcZxg1iasHlh3jCiHm3XKuDi9zyFSvLVsmxKamCxIIP
aLRwrJbc85yan0ucwv+zBwRm1Xhh6E9mLcBb3Ru5Ny+NrMyt0eP1VUbda4eQ5LYaLolkAv3GzTAo
fYDIIYqsUUZcX5/6+C5Dl7IXd5bMKQuWbkkgc7kSLG+s2n4SuHW3SRXsI/dP4R21QDXToF3fXt6c
tULFDc8lYAcmSs/LHVUaEXMFkMFxEhXJj3In6OuOIypQjCDQ1V8bbiHAms3toQN7YlGbmvZ+4+Cz
I+zKLgV6Ajg1ERAZfdvj1eSt83vJBnMgeZctcPVvp5qEQE4RyJNacqroqOHpa6XxwtHOPBZBWz4N
WZj6W0HYcrl2wWsH0NMjPwxFtjTvU8yrdY35XFm3xM004ykvJDFnGnN5DK4NSIrd95rHvF28hQS9
MeMI2TFu4UhnlyUL6KbH7B+QLjNH6rW+V4StrzkoPiGCCm1Z9EilZlTgl3LDv0AnxitjBOLU4AL8
CUqajAmI8nb0iiLQJvRJEG7QCDBqGzX7Gs2We4t6K/JzM3pqOFJ/DsI+qAYKHgjAYZqN1J8GdSVG
SxXJOauETwL0DbkkGGUWm1VERplyCZLHSZeg6PlUCkdZt3z1PeeSjZbdYxb4syS93L5Gswd8JpR5
vUWoLah9CqEtbC7XfwO5aNbZNyZEwBYv0VFNB3i16XCIKLjC4yNzfKm3PCepadBAGB8kIo1jIAi5
uFji/JhVozMpzO1oxiDm2zFHQk7YDgkqcagGYWgfxuWSYFgCTMy9u8ALA78Gni3QYLJp6U4CGSBc
N9JgrzVvfo4ekVyQ7oR7/eg9xwsIo9mlYetwR/DiBpn35QaOQhHGaVghrR++6TWMuPxZVS8itwRq
mTsojCLH1CXgmJBoZG7ioAWx1CaD5vT6KRgdfWnyzZzWTQjb33hYl9lO+FJr3RrdEZoDLmaiFG89
SCCM9LmQPdIpC8CZyUSxSoc+m2m70Ipz1RJfSF0YhmhzQ0eoNYolycTHeEQN5qFC+nrJMs+l1wAd
/Ucay4mKekgsAj+tOWmlb6TswGdglgrfSm4jpB8+SLUwD1SBZfPjXRj7Zl4K4PgZt31cWpiaQcbo
pa86ylcb3X/W+oS4xp3bPfiZ1bqUA9t9jyR3sIuKrcBvpjbgsdqCd2IDrnO9xcU9okUY7CAk5dA5
ku5BYt0MhEuOmhcQcTBv244ZF3yxViZnCepnNwD5heZUon/s6pWuchSQeHRS7dDy021qYankNKeX
GDuMPk+kLmFHmHC1Q/QoRaiaOokW0jDlDzqXb24vau6KYXADGuZwq5FImRZ95uYNt2kG0FRqTpTJ
Mmlj0aCaBCIAPkFGKfc8bcHpSdNr4Eo/DRReMWkARJ9szVDj/SjBbCbNObwqxATWBVDM5ynD//p+
+AzNzwzJ2Vf86hGUpOmU15fxs1Jj2j7dXvpMyycCdPRM4TGGwjN4vS/X7oOWWupEfIrcW1JDEs1M
1F3kr9Vmw4+bto9o59QVmL63PMBuo493i43YHSyJ9RJ9B5vbwdR0ULfgYQLOOygZmnovv0WpGrTq
hW532vG0AOLb8W1MH7Q9CkbKh371c3vpLHTzShxjWWt+5FO1gLgO5SW1Jwc1JklJS0uiwjO/t8Q3
pwQFZUnoXqPWU2D/gK4R5NCAPN/+EvYQrr6EeT1mGUaPdQPXnQ66Zr7r39GDYWMC9lHLd/Tpp/4Y
9sgBLGGPF6UyFt+Im7pNckg1vSNUsFoDlgqqMxxz+wMgFsXU0nTlH5bm27KdElerZeKwNkbBnNex
78OTBDgot1G3MF0RiE/REcW/oi+9oMFb/Vz/FKDmxLR21NNPo/wSorUC2ZAy/Ly9/YxNu/oe9gqE
mh9VFfYB9ZCUrDBBZZ2j/W4hc/n7Ojm79FdimBilAmtN1ZYQ05rRSNMNv9Ua4jnPIfloLfKI/vi7
DinTo0j7DVhVqPYerJKD+Orw9urN+Jgoyl1CafvD253pvPG2RB+W4LNsQPqfj5xiABG1XpT5L6+g
GydRlPJef5oqjT7QC57V0mLjUW3B5i5KYrQvcIEJzQdIGm2zP4Vo1o/uJ2jwwrazwdrVihht0+Re
D9ww6E9NSd7bTb6TSRWQbWSulyA8i0tiFEkaqiZXYixJPUQOyDsOaDpf5UgGrZbuLst0dLUqRplK
VU3A441V5SanWC4eT62HBIq4ETSS/jz2/hoUD/kWiYceQ+V0UqibMKDl1gttLbNv3x/2YfWfjzHA
iTXhNIA9uVQaIwU8RtSg2fn+oI9AVlVHAZx2h3ttIJn9o6/pxL8Q7spDt16IR/6Lz/grm3mtqmMD
gpMCG9GXpv7RN7vyvpQpAL+1pZ6yB8Wufbwpl94b82IRdUxvNjwCJGbJfQTW/irSu1MUrSvvQasf
wz+JJ62kxAL5J+H3iv8lxRQzRjfdw+3tZoLb/7fbZ6KZFaPQGJQygCanznA4AN1C0g+mAcx/jkkA
C9s7LwsQTLAXgyaGJSxRPFGU+xYnW9vNdjSRxiw2ifnn3yzorxDG7cuGW/dDiQWJW3dl7GLyJjwn
CwuZv5sTq8V/VsI4ewxTy9Rxsr5id4JvQ1xT38kD+Mm2w7DXsid9qaVsuuxX5v5MIGNJR6P0pazB
qgor/yNt0Uln3d62xSXJl9euHg2xjGtIQAxZHCtQ2sZoL+xXSzNY2ea8/2jc371jTKibYyp0LEGQ
vkKLQGANgACk9E0k27Axm5cOuIClwSRsifk/Mg14IATeeJAy55VgyGSUupAJLsyGuj9oo/TfIus+
/kjzXWLG1uPt3Zwu7PVx/ZXHHNfg85Hb+pBXK39UrXvK39MR0bZRFwuC/ovp+CuJOTYfdb4obf3+
9Prp9YCe3svmW7zu1tV6qU6/tCbm3Iw0CH09NBDgKS9BRtwjaGUXEsD/RQn/rob1ebycyfUUMPA/
0ZNfk5TwoI/1TG7BSMz7cbTd/H+FYCxuEpZiPQ7YtuDnFUbW3hQZGUyR7P6VpQBKVUOhEIrHVvEH
ns/c1M0m1xo53vpOoy/JKSTr2/o27zTPxDDraSVPxjQYiGkUUG5SBdS/JFupp5foT20lrxUS2/t9
F5B2xW1/DJ8UO3cB/D0b9559AeNI2rEUvVLBF4CbTaU9qWxhpZOPpYax+ZM7k8M8r0P0rKAPL582
FJkK2wVgX968xQ/dWlgApiysiHVXAuaGS24FSZnlOT49uutog8IpvX10S1IYfzVmcRg2JaRIj/5J
paFZmLw9/vzcljJvAf9uG2sBed8N8zGCGPdbAtqvAbeLYU0c99xDbOWH7VJ+fN4wnQlkTGCW5JhR
nkBga2vAFx7qtbeStoBxGJvdUlvJ0h4yRpCP+E5oPMgy1tEHICSA3e/l16Xk85IUxgAqAShjtOkq
iweuAWIUAy0etQOKJgs2Y/p7WOcBBpqpvx7ZHMCvLz1xJ9SVJA/RcKr5VrIi3i3NNgiyVZt3BllQ
i7mQbGJSBFWXjvotC/pJlbGNeR/U1qhF7dr7/M7ITTSOE20loLgIlIBq+2Snu9R//1cPnDPZLPgH
CA6M2Ysh247v/DvXv2+t5oU3AGx3FwenTBpwvaf/rPMqGaQOQWXkkNVkO3l8j13gI82h2cSWjlkT
/L1a0TjaVKaI2yevFjZ5STgTfSA1l8ZGFcOQ/LiHnanSbuXhST7FV/UK0LqFkP43y3ZrsczVG/gw
buUE8kqz96zXwOIov1Ee0h0mxJXWG0jXMoyKW3BBs3HdxOIL6jok/vGGulTbQncD1IsnF3Q82AFa
yOhRJZjSLJqPjz/cwh2ZjRTOpTGRQiAlkVDVkBabAwY30WrlIaGxHYelkGTarKvNPFsW41nLzAsj
VU37kymNmIggEjSErX9cC320S5dx0oNbopiLn/MhGlsqrOk13aObyJE/JExoAwp7SUGW1jRZurMU
daQGPqwMBO0AuGtfNMxcqN/XpksbshR6zxnNs3Ni8SGp5wlDPkCU9+wVpNpzprm4b0syGBc6VH4c
xB1kPKMjZhc575Jp+2bwpFgJWsUfkQx7vn2jf83FjZNiU+6jp6tx08Kc7O5ABG19fhZkc7DfJd86
yWY4WM2e8rtHz1zT/kAxeuhB2fxZQoQsXTgW0IemjUhyhekUD7kdedTb9AOh67Vn/1m3Kb295Nm4
6/wgJyN3pjNlUUqAFGHJA31F88CdaqpEAM2rZhoLd3vpOBlDorhxzRcFJEXEDBzZ9DY6+bPI8zrr
+TRVAHbul9eKMSB6l8dxUQq41/JHfReLVvPWfqpE3OMBesT8DGttPlZ3j7TbIflkYwwcwb4upRNn
Xf3ZRzDGpe5LIdNAr3V6Ng/l3gepnt18FKTdHF8mlE+wsLOzQRmQxP8smrEwUdaWlRZCXm4+v7Ym
+PW+HEofltY1u7c6+nyBAwSGl2f2NhmGCjPKFewtAgur2/hkEeA/r/1nMpity6MwGLJ4kpF8JJrV
rg1LNffCE6aq7A6YorT0/J3NuIOo/p9FMXtn1EbZ8wEE8u/vGhG3GAnhkePxOKKB2Nsmq7vNyTcL
z8y3xePP+iH7fFj7Fn2iVv/TWh59WtPHB9i+JUWe1nllis4+i7HlcaQXalzIcBoqZq8Nm4VrP+uT
/v71v3747NrHfqZogEAg6C2Jt5Ift9v1w8PDgl7O3vgzIYwBT1pNKEodQsykoLJZxqhM0AWnN9kn
dp9+W1bAF4o2dzbS5UtBapC0g+r7RykSzDxaGssyafWVBIxkRVUZJUcwkl1aSC+Lcjnsk+GUdqGd
N+DsKjrqgQKwXPJ4v6HxlSgZvRlAr2NwCDv2uhWLplJR5DsdPkFwiia6miTfR/Ql2IYl369W1Hrk
X37K9+iLlqvQ+kEbIhlba4kpkYW0/ebVtLPvYA6uqf22Kdp+OL2ah6mZ/g788iQAJxQQdTwlK1qS
R6CA8fMTHzrSt9Zu4Vhngl2AMiYwEAA0iD1ZL9iFqt/Kbt2dOJ/Ee3EL+K8lY1T8LtjXloHwul6J
azQbLfjDa5W9FDup29m9cNWyHTsFYhXi4gD0zV4HFmTJFf7iZC4PGmJwM2C0kaQH1vZSDLpKgJ9H
x/NJXSk8cbdeahkkfRxNlAMMYnyG90WEkVL5PjVMFbDvD+8L5NFlReTi0D6H/VI0fG0OLr+HsTYc
KLT4eAzxlIkMBXhzDZxzoErsfnI+B9NGJWiYxVMKRXEyBsBj+U7SAFTuGnDlunI2gTrkJF0ygSxl
K9Rw+qqJsRNXG7St01efHQawHKILMlfk4gGE5wwSbUueSI54V5nOT0qf2sNjeMhebpvGayd3KXQK
ss+E8pLUqq4moAawKp4q2717RCi0vi1jTstkUQZrvyRPl42Bqxii3nFqoU1aNoBWyzeVlQcStSU1
mwnu0BdyJoe5x3FSB1WRQ04DooPgebTLF8FJ0ANa06XEEAtw+j2sc1nMYQnRoIVGBlndNt2fjITc
gcwfYSQmZEibV5iP7c4DYiWmDVgWalPdipj6YmXHzQrTvcOP0ZLtkVrB3rBC19Qeuv1AFFMzwSV4
WKQYm0mbXW4Mc8hNH8nxAP2GZsWbwjqcwGsGDnOVbPOVSxfc4JxGne8MY1NKfgRHp6ROp/2KG374
SOli0mXuAp/LYIJrN2xGg5Ox+9M5d1aFkny91ih34LY5/d9zm5e7x3jEQhsKv+t+dy8jd/XOtS3P
rBaC6Gu3eymECQTdQs1AfwohxUFYAVmwhGKYv4MAEGHQq4geXmbHYq+r0eCAWh801fu2Pn6q3fO/
ueV/JTDb1FQ9mGB7SNBwy0EwtdZJYnrmopmclJV1JgCY/rMSZqeGRtVKboLKKPbda0xBXWLrb+1z
Ana+2wv6L/bkryTGbXmur5R9/LuiuwDk9RjGS/AM7taLj+DpTtxaE+OQKh4U70YBSZUVngo0RYEE
WX5UCSA34cozi93iWIPJ5t6QyKYthyLJldDALj5XDwX9HqmT3HnmQnjBMh//x0r+s4NswjL05ag1
VFTCFDLan77Jv7lgJAJsTDOjBUc2k0ubbtBfWYxFDtTU593ptBLSWDYqsn/A3dms/93O4bU9YbeB
dOYZY6rynFcp4i/M5N17gH+esIjT7HqyhAqbeR1iSWeiGFMKKiKtiIRfUchW2GgtfXHN0OYcb0PT
VVLRYsFTz6v8mUTGTIDIEAOfU1QUQxBKfEaHfjsCZufZD0vB/6w9OhPEWAvNrdJKjpDdLazXXgOm
E+ww0ub2BZ4swZWOn8lgLQXXgucS1NGol7/GuE3xdmG7lhbBGAglE0vNzZFV3cUbDIkAMBWVId26
vYpfCvpby2CMgyCNSsM12Kr0tQRT6bv/eKgoAHOINoCq2fJU2CSkRNdkDoyc+Ed+06hKZFu3rTe1
wW8qc7iPNltl0y3hOab13fgy9lndCKqfFQW05SBv0ci5GswAx3h7+b9P2ltCmKjO6OumTmQIeW5T
cnh3aYyYRUET6UG/d2Wzp5gNaznbIzGsYMWfzPQ7Xi1e+oWT/jV0Z2FyqQVuHBm/hswg/OGAullE
8vVbsnGeaLYJbPW4FJnPiETWCR3sKLeDRYltmDXivgp5r+lOr6ONBHe9rszscSHqmLMwU80M/ygY
eIYmIJzw2bq03osDd4KxgNIZHVy53e7gCyi3ii1M2HXpn9uHyTIUTA5BVsA9K4HOWkLDGnOYRZTK
3JBCl3eVinlE4Fm2M6AqEZB6YB60BZqY6Uo/Yvgsf7wtWp7+akaPLkQzS+XENFBSGca0+GnRqlbQ
fq+H5vQFr/4hN98BsCWcUxD8xgftb2eL9/IjZqdHj70j7yjN9ltjM2meZ8cr7X4heppBHl/uDONW
RKUtlWQqdwHnTQU8HSJ8jWJ1GA1gP+qO5biOslkqOc8gLiapGCGtwnUK6u/L4ez8U6UqizSABcME
JbjNqV5jx6ZnAQ6mgedN2z6CYWbLmQrJ8WJb0oaZsOdCOuNtlAQP7dJFjpxfiasDWMDWiOKtfpsT
7T1dZS/ZkrpPZ8zqANrKAGNBFCyDr/ZS3SM3bxtXxnIVUm4Es1nh3UCULbedfNzSu0GcfNiVtIlF
bhq/C2ZnxnCXMajVIg2lDTy5tJ1tS7a41Uh4h2kCNHS4VW5Z6wfAyYlF39BH+LQYKk/7d+MD2OUi
qMz8eqqt1Hh7CogcklW+iw5ZR5wtsLBSR1D/W7DXczEfhqECLo1kFiYMsPzS/YihX7mkIw0qbgdL
sm0k9px7VDW9r9s3miXx/jUm55KYG10pGCsUSC5KLOseWJB4Ig6wC5JQyQNZoXdKAZ8eKcbdWtx7
SD1T9EDvE9K1dhLuF2vzMwH1xbKZ+6sM/JDKbTmcDLfvt2kuRe9yVMigumn9HbrIA+rqCZo3+KRc
yXkug20BkPeFHVn6CCZgBKNS0HoF9l56DI1NnGKwJGllsIY1ihkrtvumDRS8zDHNgSY1AC+3Fd3k
YdTaze0vmTX052fDXG20JWtx83+kfcdy40zS7RMxAt5sC5ZWopFEaYPolgHhAQIgATz9PcWZ+QRV
o1n3nwlFL3qDZFZlZqU92eqonFT2bKV0ViF7euEriaXZQrdYxyer7zd6OI+aZWpJHnCCf+uyzfkV
Ex7gj0thvMwzMIlaTTThoEASbc3GUMEqsHEmlraEB7HllVem3uwx14zHmWdnJTZycN3YBTyil9eL
1xMeUxNe1w+mGK8zR74WUQGYkoGPJRNJBNbyxYnmtW71mNbJEkzNPormS2t+xBdXi3ZRcxAEu2q2
mdpysOkmcudYrDbSdsbGJYBIBuwb1fahIOuMDK31Fm3i+ToHxMf5I3R0p9TtaK57rZ2TV9WTbMfI
LADp37/qie5//BDltllRwIrOGxzq6CWbBQ0wrqOwPzx3xzdj/Ybaufkr9TY2gTdMPeLI5iUBpzK2
P2gyOl8GsX4RYtAUtioMi7hfR77iyBl5PNmNf8X1YFoqsHjpgimX+AddRs1n1/7fYq2rKF3X/sz0
9b2evzWmp3R2e3bROXlBk6SbJVaVLo3clQ1ylp5kcTGLiZy9YIDoVLvmlQjDUi9rUjXrJpmXZyvc
37+WSQWkWyswwmYaErtnrhY0VFaqqD/IrmLNLHOx4WVpeBQYbRjK+jLrrqf+kPkx0PXTjWV+3Odh
6hlHceofHhgRF4W2NwFiBR6I/NvqPJ4YTRqNf76PrqOfTkkQC4XU9OAAU48ogjw05NUKft/nYSoF
DLBQWjrEzmEsm2fscVqhNoNAoD/UC8lTHBWUdsnKtD41tMddtlzXY+JaftBjLO+gNECJnIGeuafZ
eGTHa3SFavPQu7qmp2OiTEA7xOE+lxOWEdvndcxpqZiW/GPoJhHlXj0DM/jQStt8hiEjc6OcRdI2
fh4iv15yxtAnLu4HOUb0KmBumU0McjLUcGboRMm3rWFYsVgQM3sJzNYqo+f7LE65Vz+IMtIYipV2
QstHj+aH4rn12nWG0PC9XslPEXoO7xOjdoTxH8e0bjZ3ZFP7WZOZaYIC7Sk8H5LiZJ/7k/+/kWAC
QqXtpV5KQSJrIys//47T+X9BQBSBmY4+DqAbMk6iqRd12FKZMBIK01qQ+v/e6YqZ5REF5hUwZpEe
RUHfH4DF651s3gLFCSf+x+cZY5/KRit3MhiIpLeZlNgmHtpI5ynslL6OmWDsQz1ry1Cn96CmsQ0Q
dyIFGAfKTctM39Wa4zVMjBn/PDLGOqRiqkdDJvaH5XJ9K7kj531I3w+FRebkHQCbq2RFXjHSaeXO
Yn9e51a+/kDOmNyXDd7R0kMZyXcwk7oijvAzhOFCavn9elExws2LAye1aCQfjJmoUxUj1anQH9At
jYpgeHU7TeLY9xvkxR+qOiLCmIXYjNq+QAyCNrq1e90B0sEOibnpSLzf7eQa8dAqJwuyj3KSPey/
jN3X0jx8LHvv/olOZeFH0voHepo+a5JLl0Fahe3psZtnu8uD6GcfIZLkBef2Js8VO0xp75uK5Z2M
ZitR1mIFNW4vOAMjV/44tVxHa/JBGZFgVFuNjUjLepCAS4Wi/PphmB9y99AtkfvzPAfIdCU6aRuE
8Htz/vXBsfWT4jmizmg+NmlXaqzjTs3zUa1e8tzJas59TTJIUdqRDkFShO3S7/pY7aJLNBwkqX+X
4shuzc4Ku/qjrYDYJCYxqYMrDyxmki8K6I8N6FjZy+I2KRUavYYoGQ7nah0km3PzKM7+j3spaW4A
QBLfNBila4tGjIo6HQ6x8btoL8SUFjNgrd2Xdh4jjNIpZhqkghnDdJ0BCCnPL6UITGTewq5J3w3r
oXUgfgAxDvusfpqpQS+HVhyK4VZFWxreDOBaWEuI9R4zrwCsKK82M5W4UoGbhW3NwL7R4E39JIjE
RK8bXTnA411fkMYxAUd4PkjPvx+KrUsqe6Wfyet5lz2eST/f55a/vX+uU5mdHz+AeR8UtWuqLK2H
w/IIuOsQntxj76x/l66bWTu6PcxpscHIyn85C8k+o0IVPaAoy8vp3IrifxjV0Tkw70OtYCGnXFfD
4fl5Xa6wFON3Dyxf4s0sD0N94eMGaJVeYp/QVhsjLOCo/6RujqgzImwMs1nXCufhcCm3Sri/5tVK
KJ8CtXQkwG+3gehwTp2e6j12GXHuBDPohQbsLtG60TtvD6b7u153ZP4ZWZ4TIwd9tor9fjvjr/qQ
J1Xpm1mdCYLUNmkzCYvi4REcDe8t/nhTngb4U3PiORcHCKCLX/vF1f9aCMR6vTjOU0x4xZDJ98SQ
IXgmmiQQsP6U+ka5hqesz3He0mcx252Vw/3z5X2f0aowuiqz8gI1jrO3xHjSZpzs9tT3KfA+tRQY
XWFrK+dYqsWu0YaDrhVH+XQ+mkVn3Wdh6pZkrIkCDTTzYSvuzyO6JpcB6+SE4RBgUZTZz1v1uejt
+zSmsio4/28ilM+RVzYoZo2F3AO0DnuqLWD7atZ5f3jJJDt8bJyri27MNiP6gUOWWlFW+rHyB28h
wN+BqsQou6DHmVS0eOuvcTeLrauJ/m8rDM2mIMpVqQIyAMsxsDIZxnip9aa5jmJRT0nToXMT4Gpl
CrT0YhA5b4w08bsAmyvBq0JnKEa8md8VaddzjhYKEdZ/BhR2tHC51TpbY6si9oI9oeQak4W5ABTK
wvdb/9n/vx8LmoBlgFUA+0TQDMYoyAaQOsN4EA/2ca1Y0aKy4ZJ/bTm2bqrxYEzGZPS/MpKzoQ7g
snKwP7Eg2dvZCV/5nTb05zK3/IMOE28GanrqsyvozHz4c+uH3x0ghazBc2DcyH7r896QqccbrSJo
46APGmBfGZWRw7DqL5UqHtA2Cnzjh7kHY7oSXGfB0c0/nwsd0oEZSPSFmxSE76faGKkmVVGLgUvb
rUn/urIGnrsz4dz/JMFYsMDo8+56TuHcL4YlwVbczZ635nZCEH7SYJ7+sIqGWaXTuVFUhitrTla9
7XCOaiKJ8pMIo1NSBPfi1ICR5Yworxu0EFg2Wlx48SX3wJgnfCagSRFeKJLSaxlzKvmON5nPu3RG
O4O+Kcr2TC+93vbHvbbjGGPO928Mjmyx2Wmw+AW+XyOUzInVeHuOfaHy/1Mhf1zFTR5GFCL5go6A
CyiohE7CR9bJ9/0P3k3w+GBc6LAcsuqi4iKSX+YvoJbxZj8mGil+skHZHLFximdZM6ArGPG36hce
jmoBqerJlofuM9FM/5MSo+dqXCAfrYDS8LA+ttbx+Hay/IfC+v2wdksM83SYtnyAl8bxyXk6w2aQ
hTI81ypVfvH49nghZOVgge8TRzP/NM+UOUxBABQT1YJbL9ToGPNYa6LgXGAkBM0YMMwIMMjwel/k
JsDWfhJhlGYwK2lWi/nNUj7tHgC01fm7XbhuG3uHNc+DbZZY0xDayOpyKHPYU5hX7nShc/ASKJ9W
7Q49L6u6Iic38hrfwJGKuxV5cYo5xnOf0Geqv36FA2atDEvm6sNEuezHGdy6ZUYHXc6A43QWcNDP
xtPzGi+GOyePurU6Oy/OxuIJ7V8M4T/3yo6a1kZtYtctyFUVqhsoxS239n9lqr5JMBrYKRom22hi
3K5IUlgvgMWLeesnJ8raP4+NUT6zwR6Oa4MLXNuu635Kj97jyqFjXrH1zNvrwb0j5rnt9JOu9yUO
DTm9wX1wsSRv7p393F/R9dHoAOVjDP3p4P/kj3l9L0J6vpaooRyGZeta5uG+/P/FSn7fEfPuqpdc
zvusBkfHZLPG1PEBpVmC3TMbm9uH8mc0+5MV5u1N0FsXSwVOz153QIOIXbrMnTj7CB1mps17ACYK
4T/JMUaliJU6EBRIxnKZEXuN65rPHy+W99n4O3iXCwwYmxjw4D1sf/GX/jlSdrimF2rMIs3AZhZa
6tsCoojNFfPa5wSX0w/oNxnGby4MBJ4Y00YmtCDCXHuw/SuvsUGi3/jTFfimwTzSfdZHWCJO5d0+
urWFblbkWjSbOI61Lz1MbPKCDh5TjMlQ+9M16asK24KfVESZ7jyzPhXbwxDcK0ZeeUfIvSrGeMia
2OiFChHJCwCThev6uMB0/XbLuaqJVsIfovjHFu6TDIBeSgdiCJuBOgA6Yz3HcnxzbuJB4Rwj7z1V
GaMR69VgCmmJtwSbid9ub8nhk7wjP46YyvJD2/7g2BH6Tt6TFMaOmCdFibQQFBOytq/r2sWb8mBz
iHAea3bPdxwgFduWkI6jjR62A5kj54+RXswOLw2Hp8cTOdefl8bYjzqppatogKUlyL2B3sndkc/A
9Zwc/YHQ66/tx4fAgbuaNPcS9mZicaMAtB5GIjFEVcO/h6ToLSmOgFK9f4TTGj36PvOCldc+D9QL
NFomz5hgeHt7mCOhB9hmrNPBUfo+RxQnoAFwiiOCjCh2QA0QkfiHiqH8BZQyGthbruFcXu9zRg/m
DwEc0WEEMFWxTeXS4uBUX7GvL/c/PpEB+8kF83SV2jnTZ+nt2ADgiVHolbiQrYVvPmL7EU/yJo3g
iBVG8Fq9r7XLDAPfYYq0AYqEvMTEtD36psC2EYRtOCv0GOyUyCE9wKx/UnOE5AEgRXi2b9IyjGgx
79RF7tEEGeBiTDd+KH1UO7H084PnXHD05pazG3nPTfqf65f3kad6969/ovrx4/pv9nb09bAWLm1K
neXn5b86Wt8S3z1U3txDIn41WFfb2WwyO3N9RHk81ibyjT+pMzZBN/qmkUyc4BJNy8M8FTGFfsbw
u9tYVv0bcIn+h79/EpbckSCqM3d0ih1RzNJzk7Y0OIrpMuHXhpz7h4vknmSO0eMI/M0Sj47XzGd5
EgJn+aA/GHMVWVOODE777SMZZIzDWRxmSVPQE7RRy4CX+4DYqkEh42pbi97n1S145uImTyOGzheg
UwOimqbMdIwzuP8ysjYW3i7s/yoLMOKNsRaqmSt6blB4CEwJ6JbovVpYJ9xwzOt0vPhNhh1PPKuK
Xib0CKOOCBCFKxALMQMv6ZyInPdgsBOKV7P6t9AtbcFR/WDxUB2fLm8YY+LZWd5jyJZxu0gsxKyi
YpGR54o0K1ddwavQkQ4GwJOTHBfcsJt6zHdUik0+94DCBXwobgtZKWLXpFue9+ZaQLMLbxRsOjIe
3RhjNupKajM1hlYh+qHBzyfQzOC8OJb/tdzyEAWmk2AjaoxjIRjxIKkBGLNRK1i7mYPWofmutr3X
hbPoyd5HeLL84NhlGg78eZqoDclYKKtpbIFNunRaU4qIXmXgJj6U+8Mc8Yk0Jw6uz8dY8NfX9Zbx
45Cdfmy+yTJhUXmSZ6Uh3cgejw+aVWALgQOn3lI31Km3vtDHW6LPXPBRluEVFSfqF/Q5+KbOxEgR
mvhTCfvVMUTZrOLD23pOOgv0D5sND53rLxryTYuRoVhOmlAdQGv5vGxs2hkWEXfnNSg1wHY6cLzv
H+1fhPabICNGVahUwpkGzzTihNkEDKtme8h/bbUNh9Z0lDQ6SMY1lTOz1jSdvuqCd8RM35o6w4H7
4jmbXw68Ycf2OdzRL96TV+YduhiXOO6o942XnGQQGbRueL/OHhfl/y8+w/c5Mg5rlQl1Wc5g2p6b
d53I0I65l/sDPP0X7AkZLMUFbBSHvb88s99EmadIP9X/TqbWTmMvT+hQMVbEw6xra1kf6nwb2h/P
vI4wjjqgzo4zH721TXNSLib1Zc+2fRSste4/oI+6tjuv5fD3l2f9P/xhB89PUtJJz7KMxjJvWH5k
z4mCnLt1i6h5jWYyPaq/SwoWn/4k1URXQB2caPBpu/YDddF3medGyzckOZGBAX+rleOLlrX3beCs
+ZG9TZ94KbTp7OA/GqKzk/Uw6Xp21ukDCd13DxFBPoYMC+QPuGc7mWoakWIszWWmz2T9TAUWyAQY
tMx9BNjGhvNiaDwyjH0x5FCmCxNp8zExT5g+O/aW/J5hw3wa4X909BUDazWZ5wZ+xvzd81aviwXi
or3jkPnJDez39xcMsBzRD2tui5X1ESBoXiwchM9twQvXpxNUo1NhTNRMC+o4oNltG7B65RxTzti1
xXUhp0O0b7lmzFKEKcwuoEkHLKKOrNmb4FpbnwfqRS3OPYlmLJIu5oUR0hB6mFd2QCjW6X3rOp2w
GR0WY34uodRIdQc2EoLk4faIXhWKnbfDlBlpoKobx4oeAS253y65KLX3PRGMs/7U17hUA1OgEeIa
VGvLdIR3axE2HOeYY9b1m7yMjF1i1Enc0ZwUgB2pjwVv1buQFRKyZ2sPUAheCYdj0vVbDXJEsOg7
RL4xUm7Lt4qOYsPB2j1qQHCSyNcCuxX2sXf/Fnkif4sPRhTbskM7060WqC2CKxG3sAPqFfGG/T8S
YixOcxLKvqFhdeEFr3jusd3A33MF476vqLNF2ljoEkPuIBjPyxIYKOZGeI32qbW9+Yb3ObrF43dU
7IZpNzq6y0wKI3VGpeN5vRbx5GOxDvESK/dRG95bvvyq8wSE807dnswRyUQ1rqKZ4xCXJ7T0WrUd
Hra8CPe+14TVKD91KwSSfZNkYGttRz5SHw/Z8at6wXINhBRc+NvbUpx7h8hYkVMjX3Mxh8R3rv22
xNzk+uEw30Xrz0P6sENvUi+Tz09CrBot5kASM1fLfbLvfZ93shxXWGeTdHGN6DSnqne2l8e3B/fw
iJ09ePT3W32eWhxnmKd2t0hgdJG9HA1pRdme+W55IoEvOxbFpuVcJucVYPN0ahSHKnZX0IhNu9jK
2ijJkNoCT7d5ZJgYKW6DfxdcXFf1UUg3rR2xfi1Qw4fu8VxQjg7cQuPR0Q3hfwzJco1Kd/AIwLj7
is1zPNlE3KVBlqfWoGW9ZyOh9DCP3Wb5DqtPBx14vd4ci8Vm47q0VAejgyREi0+Min9weOFdDeNs
qGUmhxWtodto36bPCdrHPYfeDCpvzxxi9GN3lJlNxJ269IrXErwAieDtgLxpsFrdyhzL7DcvnfSX
zNU/bhQLBduXZiSXVLbbzBZUkmt+rPppt0rNvVxB1ivFy5tdj4G32rrPJ+dM2eRcfklE4SKCzeX1
S3o9b744Wjsx3zzOOfyx9LJtozTOqduc/Vqj+zyxvLm7VjwXorgLPZSfycbBINOVfKHBiiP9XOJM
LFTO0Pt8rsFd4RxRrji8ufZSWYuVfbWG0gnarfFg9S/21v/ap+u4gNla/o/WkU3bNW2sDQY6JWC2
bIAyw0tGu0eKPw6vf0mz/iNDtzm9kS0557LY1Qq9yegX2sh0Szqia41DhScuTBCEqC4uOhrHVoVV
+hopDj2vZ5xjE2UmcOlPuhEJCdpWEJVHC93zeVaKF/ezy+3E3IzVsAaF4zrbCNYbKZGTAiC4N5vf
Vy5eFMy2wLWy0rQaBRK5Wth8sQpJ4u28x815h8o9hxQnPL2lBUbXHyZtcr3iOTnY9lUjA3rIyS9k
Mk8cJ5sjAAoTraSzqm2iARwhmCwAa4tgReHUdDjZNYAo//Ta5JlQGmmPJOnVArCN/YCNrSH5RDxN
MEW6iW9tCDXWsvFA4qdDFhkb2UwVQ3TGTXBGZyiFYqCH1Ayb/rObOAfN/kSixkHVnmZL+D3Fk+7p
iB6jTUE3O9VxjjtTybLzzafk932hmA76RgQYXWowGpFiwhySjikg9+03gj5UHVNCXjeolW2X/50U
jggyT3Qu64nRBvQEyXzuBS66pkjg9Lv7fE36GSMqVEhH92SUWd4VEXXrBxs4cTyTPZnUGH2e9ePD
ND2ZFVUlbRt5KbmVBDiGlCdrrI+OjRL/DhaOS6B00eb4T4TjK+ts+Xtkhng8TWYZvnlinfTrIBun
K82On1a/cTU69kAvNWC5mLb4WvMqcZMmfESMeXZVwcwl6V/E7HXqCu++zeNn0tyNSDBueqolphnd
spyKJe5ekOVHgMpzz29h7x9O4IiK8lPQ2vRSZ5GMU0vtN6zz+ewAf0UAz4MWnrB07gs1lxhjDarw
2veyAWL28XheZWR5tRR0hrrKq2A8VHO/bl0ORfrz77HHmocqlwCjB4oJkPILjyA7TFAw8dU5T9p5
18XYBez7gitNG3pRRMegDlqiPBUl5xWKJQhLzfkVg6/P97njCSFjJGZoHsmLhmqxciazBLMn3JIT
7/wYQyFHZnkxqRDm82jdLU2rQ//wF3XuYvzjiPx0juZbGFlXvR06rTJNUHteI6+PIwSGrL0DABb+
UHmiCAtYK9ASASXp+0c5XaIdkWZe5ERKZnFvQlDOgCmlQKU68qRXy9yXDyHpH9+v7mUxLOR1mMCF
9v371KenFUbUWXOSVMUlo/2qy7fss3ZVSOjWcJ55sBnTiYwRHcamKEMfSsWAA5ZJAEj7TXbF8p2F
v494ydjpBM2IEmNXIqkxr7FCZXNN2wOBJJ9AFxaoq/k83Jfpjq0RLcasKJmcqcIJPsDZPrYOylx4
mBuCVRQYk0MJiHNXHK37w3svQiyApabfRuvj7xCO23yHQghaB7BxnmufOS8168mrmhrMmh7UWmtd
kdARPSy44ejdtBM/OkDGkOhgqK1o5rxdpCusPfiSl2pGQizs22CHzhfXh+IxxViVrg0EIdJB7zY9
ndrm2+zx/i3x/ELWix8SmTIFEu5D5iDJdSHvaPE1yAap3q0vH+6T48gE688D3iE35IAytE5tcZMT
bcfNoHBcQnYopY2uvdTQQ0OXHdl90lEEB93KzvbMeTR5hBgjUWhmreslCK2xwXYecdB0eF9nDEMZ
y5Js0IT1UgOeaT2/fxE8S3rbhDFynFPJLPNawudb67qwO7rw/H1YVHNryXPRqVL86VpoiKQUky64
Zmx2pKJDqooRwxmfrW0VNnY58DYuTmbo5G8SzE0EM00qjBwkXHEpPaZE4poXHhPMbdQD5n2zAF4L
Wp7X6/YttmUANrz0JPewiQ3dUMgXcW5o2lH6Zoqx1oaRXM9yD5LSW4o1wqtH53VhcR7U6dhDwVIo
wNkCOJedMxEH4yReypb6fRnprTX8MfTLNATzT5gDxDPE8R8mDcCIHuM+iFc5a+io42F4TzG4Iy9g
NznnxiPByJt8vkTVxbzQqwKeANrIHjArMUe2Efk2PKwJrxox7Y1hv49syibAllksMrXulWKg8KCt
lZGoJoNP4USoV/Z2so1oGbwv9pjRiNx8LcfLLa+BbVI0R+QZ4e+1IL+0J5B/CLdwUb5CzkM+nYQZ
EWBkf3bSjIsYUGRSclqtT9aDG9vt05zshA90AnbeHsNX6RMvBTOdxRyRZeQfh62H/aB1h84eSPYU
eeizrRt4tRz+JuVlREf7GdnlZjcTMgO7856fddyaYfcP1QtHJicf8hENJuihLYaNXoGXpR0AsQjt
Lyh7q68fHDL0Jv4wtSMyVFRGRh37Wc8nhe4drHYRlrXsbj2MKFntex5DVInuUaKHOqKEctU11TMw
FF+ASdbUFnGTz9AL1TkvtLqViv5OSmJ7syTVOFXaAPFboilU+0wk4F0rkXcOkT0vTgSbWyjK98kV
Nh/2Vo8xm71UOSIy7fj9c7AS27SVR01d9yIO1rbTkhA0+OUk3+333HU7HKmX2J6tElgsiRlg3eCy
vCxROctgO3x9vuVIyqR3MWKIMRrXOL3OEqCCHeLUDfOQ1JeUxIDxvcwVgYjiIrJlbRk0x6fZ8NjI
7tWYc37AfVH9E9dCbk5DHtNbXQtW+VpHmxT4I72OHGHg6CUvbp2ufo4YZqzJgILhWTRxrko0N4Sc
iInVetL7+bmVLUEhUUU6byF9dMvBUU9HjRfnTXooI/KMkTGveqBdFQAqZ19RQqLHRch7yqcjyREJ
xsaE2BOt1zFkFHPFgHlKlnjKCZbY6ItfsrO3uUNZPJYYY5OoeSjoKb1B+/oLO4Zpevxqd86Z+BbH
sEk8Woy5uYRYmmNEoPVs0z0PhYPdL3axWb+1g2XsSTFfrUqndbUH9QzwgsTmJR449NnOrOisAWS7
hvTkdvN74+AZuq8OPAbZnqw2q8qrmdBH6HgMFvPIgf12pTkKdzTFYRf+0l9orm/Z3FQHlbw75pVt
zuoAdh0VVDHsdfkx78ih/QyJW/qBYgFa21cP9zmdDjy+xZRtzTKSGB1G3Y1eQa7OCXsxkpXm5kiT
cSjdf9gltoZTRir2tlIbR/2y3sIK2lXpv6eEdtxufhVYgG1zvNvpvNGIOcbKFIVWlEoENS+cZ+Wr
WZQpWXBnue47fNItezx6e1MzqltlgMOHCfjZu2J1i+yCvdD3T4/zQNzs6YhIdzGGMqba7e6+7n95
usVhdEiM4Sjba1qVdJ3B2W51u4+sZKcr3jlwLhUpn801mqJav+Dh4HEFj7EhRjUr8kuDYzud4OQR
D+YKvV9I7PGGZjgaxdZzWvncdQm9n+RXvB9++fePj2OK2PKNnGuRLPS4mHXgubqbcUwtR7jY3ipD
T6pIoaeEvr8Ehf1XgLLdZ4AjWewcpNrPxLAswEAwx/RHzdkCy4nGAID60zMVL+2l169UO47r64J2
YzerPHLr1AKgJFpNt3vLcl43O69UeQZnMmL/Fmy2wwpriCRTbajBWRyNLSKl8mp/8GZhp0P2ERUq
fiPNVMoLxr8yMAiUZdF9owAHHkCVUT7BvhuL20FIz+vO+3B7uUbkAB0SXaOEnmdqnxtiSQTniGwx
CpNcN5t3gIxlEGch5rBmsAztmRyPRbYv/fh5CPYnXszHM9Rsm1Uy05pzS83b2a3XAZIdZ48PRHE/
6pPYMo0kFkEo020pPRYtvVTr6kKsLZ8MR2XZYce8qyWjlRCLXRdrzTIeE+uC+h3muXobJ7eUH7n9
rbx4iB16FBJZSDMFJHUfGWOHYJrBt0L3g9e2xXsr2J4pUxVisaYqdVXtAmt0N/sP9QMFNVon/B9j
IrZtSr3KwlA1kL4EBa3o+YKtfBf7glViPTDezsRoFo7g3reFNx/kjnbdAFRH2pVESREGKWjKLcBD
dil5bwDVBOghzqvBMbpsMaZoZUmZxViqZDYkCkjNM+p/ia/QRSJi27WpsFM+VXS55JKJpSlAC7Fz
d7ZL1q8W9r4t9pFrc/EXp8sWAPX8DznGyrd6YbTY8E4LCXSicJssD8ZceY+wqtC0/UVM/L2/5TyN
f7msb6KMd9eWgmhmdCnJ8LB05+7MGnZYZv/FtfA0+P5TKL7pMBa+7rOLfJnRs1wCnPNhHthoGaeI
VGdsawOOHpfgdDbnmyD1OUZS2ADKsjwFIHhGOySdf8OAJgXQpJ4y3hU8KxintzmiP+3IfBNljL2A
maRWNiCSz0uQdNfXK3ZtPgZ7yRYAp29tqyVvc+hfrP43ScYFrISqOV0FXCAAZmpiPK4o1B1Avjic
TT+Z/5Bho8UTEPWGMw08ntPVurcGF/miYt1HdM0wdxyUIyw3nkd3Z9YzWZXiGV0O5rpv+UH5lSQk
cH8VrcPhi6d0bKgYJkKTK3RFFeaGwqXquhg99+dkgV6D/dOmncvwDHjtPdPO9PdZUvZH7M1KMVCM
AlKS6XaA9dOniMMVz3KxYaIeYPW0fqGmBLtWJXJUPFR2n6+Gp7lIp9ucV4YnG4wNKcwkvKL4BkO8
xKhf9HJf9G5v/R3TwcaGl0AO80S9mSj7KC2wRRtLRn9TyK0OEyeR1WC8fJXN0duTAn7LTj3Mfd7/
CdzzZIxJ2ShllHTgsFxlm9+5DRtSr1YvKzwHPq+tdjLE13UDWy4NLDplnf0Ka1alsozRH1oDvwyb
FFxAmiADfJ+lSQdrRIW5s7S7KtlVAkbmrLFS1akKR8USsHgel8us4YjjZKO6qsk63XaELWssSj+Q
CKqT1tNpeRs26vK7sABfBvtvbj41+xHtyaHbLkNX23yEADw1HM71TenbmDzz9uRqZaDOBfLYoVqg
M+v0ef8sJ6tJYwKMeIhB1ANsHBXA5dr97X5q88anDb0obeYQxo/nmXuf4GRGfUyQeWdEPcu1a4Z6
IHCKlopT+tGjv3y+T2RKQsY0mIel6xrFFCLQOB5duwM+VVxxoubJ9MWIBAulnzTnayzTi1muy338
Ur2jPyOsrQ/uUuSpd3lMiAZpI4t7acWLEVG4BowpBIvAfkSDUEpW1Cf1NYdzcFScWHs1JkY9kxEx
o2s7OepArHYwru3wXo/JQEWXVRXA/yLq22y2RAxbEbDTAm1z0DGRLTbEAPDaGbxsZyXB6AWHnylB
GNNj+LlIaOO+RqAnRyR+SclpmwMX9b6wTarQmAjzJobi+dpdJBA5u8clvLXWectfI0d6rU0SzRsV
Sf8rePvyA8GKvYoLDHF7RdhbG/8A+siNbu0aNpGmzgYYiQT5lfXvyiMIA0WPDI7vi5wWJe4dMua3
vs5UFDbALog5axvY7tqBJu96cMmxfpMuvq5IqC2Lmi5LBg3pR5zJkjgbqiu9PzB2FP9tBOMN6V94
NuMW/v9xiiNajKL1GDDIghq0npc6cd/KR92PHzrU4uwz4NrsfeCgCXBvaS5wAvGocfPI0wc7+gGM
sCYJJuiuIn6AfXwLgIOICMOHN6zzfJ4pJR8fKiOvWpgVclaCzhLYL+VLuL+vD5M6N2KDkcYimXVB
d8bnU8RJwry1Hf/MxXieyuWMeWCEsD0VBcA0RJwVur3e5iTyLpZir15yTNNaLRHnV46jOJn6GFOk
pzoSxSEsiiooQJGmI46uO3Nql+z33BkoHmfMg9xFylXChhgK8YR5bxNUrIWyu39Fk6/XmBnmEVb0
vhNT5K2pV4ORTSykV4j0wjGMk67nmArzDF9LcQjRQAAqJbqTB4hDZuVLz3la+KHLMxVUO/5QX/ho
aJoyDIwJMcS0IseclSqDWEOXaDgiCp8+DCLn5Khg3SHDJhHNwIwVQVRAhvYzHTtb3ygE3eWozf1X
x/fNEZtIrLtUDYxBpxy569xGLfxsPVrkBJf6o/v/6MuftrYjgowBCk9SIqmhRMe7MEJ2/C3bip2i
8/SLx9pk27o+osSYoCwVYjNJcIpQJWQbTo81UA0GtJAsHwVUrmFfo72wBN0PzeEpMkdQ2LxiYZS1
EVQaIPbt4HHwVvuF/6XODYt3ffS9uCcpjIkCAr2ZDBfQWV4XpouRgJdhK1pbFS2L92Vy2gEZnSZj
mqJISurKxGk+J8jTo8HO7TDPaFqe522ga19b37Duk+SKCmOlSq0puiqBqNhnW7019nWubEvz/Fmy
F7yTnDSJI/4YayWfpNA4NVAE+0JxDORNcZypsPLcBm+ecjM2RBm0Ko8N2HgBSYfLfLZJl/X75uuK
3GXF3ZLDuzaFcW4uM7GMsw5nWL3JL5j7UmTSOOTJ8Uo4+A2gMHxD8bZItMPUVNwM8eQz/X2obO93
2cVKJJ5B/bl2sFI83Ljr1pMzgp1Tw/ZVeNk+8zqPp1+dEUnGvgSABM0FrA+mrWMwmrtXWM0vrIF4
5l4kR8cVxr6kGWZFq1rF0ToU3rVsyMxRXvyP+1owFZqNrJii/HQJ0BI5K4Ir9K6SvajxZpinnAsv
ZrO+T2bSX0O/NhaOYZOjKjDqDcfYMAbJQOexN2x8/mjo9GF9f5/R5aQRJO2i4fuVYwM/mi7LaN3e
xhzqfT6mHdwRI4weRwChuAQmCKHJ3bKTXbgI14NgaS05r7eo/G/UQ8dp2/+LofpmjlFp/XJOY1EG
TRXg20RwsMgZReh3gyxOFfn44KIKTMqEJkOMBRHnZjCHqWCR8yWgkneGZ/o7f8ieVMxVNEjFNk+l
FQLGmj9ySXn446XRTMNARz9ybzeAtJFrKmEsoTED7BcFmALwv2dE9U+iJc27Mxbk9CRx/W1qScJ/
9QaMyDLqfDoPFzOS4gGeKnRMjK2XJ8tvl77MNcwq1dd7HDL6LDfYxSPFIGVrbwWR3dzG8hF3hyGJ
l08UWB+dl9feFa2APC0WC3ScHmloAxcG1a+PD2C5WZtXxFJbGBrO2zstX6NDYGxAiIR/YhT4ZWvZ
V2HRNligCLgMcc7RHfqdeyfAeBOtAJg1gd4xWFsXa0km4dwqrS/5sVhqDofY5Ds4YoqxOFflolVS
Cqbgef4/1r5kuXEk2faLYIZ52AYmDiIpiZREaQNLpVKYRwIggK+/J9jdlcgoNONZ9atNLWSWTg94
HPfw4fgZW4+QTNhLOMDM5qWnF0kRsbLtL9tl7kswRb2pj1QUWHBM/6xgJ0WYusHDijL7rFY2yG1b
ol8x6I9RfxoXYrEUxju6Ld7j3PzUItTOfg2LUEYUapmIpbln52PaKp1n2Tf3H72oIeFOLN1CzXsf
lQGnVjBaSVYgjlZpJyfy1s/r6GAWNrJiceKsAIqBbcqrCqwUMOPjhm6cenrlRcSLocBvrdlcpnhV
IimNYVv4BFf344INYcGD4mO6HvVNusfr6589o2YiafA8g6zpkphjNkLzICVevRETIiAG8d0Y2zpW
2nvH7SbgfFmDAaswiDBuI0DgVvURfEg5ai4bcRtjAxX4Kr542aTldMFMQQax1ASbQqeeykObfHIc
D6sVyDw56MMBfoMBn7SKh1IzIAQF1BwUoijTcvPPHOg1GOBBql5Oujaka4q3nuVpou3CkYH3lceJ
wYNSg0GdToDvFC7Q5hXxKHaqDCQEDz8deucc2y3NfOfesbux86vRo7s3oJ0DVzt5MDCXBNRBxlba
i6Duvqy/n1DKCWzd5UamHBw3GITRgu4iCg2OM8WyDid+Up7p3CXGT+xCIP8bjBsMvCSqHuJiU1kN
2Z53cmGLXxVK7FhhSjTnn70Jf5s8m6ytiqI1ipQ66Y+Ln76EOxAwHkHfdCXCAy/bsxxm/eU2TAY/
4iLKq2sJyNoBs7zPAi/eYguO0/i42v7DCHmmGQMemMkdUwHsOrSJMTpMeFLjBHmDYzz7NxnIGAZL
NsuQwrCTPg0G6iJokHSQL+Btn+BKYnCju8qm3DWwf4xY3dKM4D96QLFgy8V5ejJ3bprJoIeRhqmS
qNGEghJ6Z0BNRUm4EbfwemZ4eGsy4CEXVSYkCmx9e77selKsKgI+Ipk7z7zYdTELWNgAP1DLosh7
nN3oRyVBMBa7gmtYdvBQtKQanaohOrk8IFr62kbx3urt+7f61sx370gZBBEMqwySEWaCZA9GRHVb
2WKTcubELmjU1kFtByA79q5oDJVjN7TNFTxqiFiCvnf4TElcW2JAppPkPNVr3Ppx43m1bY1YFQ9u
ZWGNCgm2Kt5Xfjml/PsmshuM00maSkWEPSFBucPCqDUYnnfPbybB7jJr/cWRRo2GPWpTxRoMXTGx
h/v2oJ1FKXUna/1kZAgHFafcKRgU9FfxobC/kt0XnjkcaUt3ZS6NMeEJSbyytyANUzWkcGL7bUR0
wn2hLuUl52KYiHvKyh5dKfktaBBICj7I1fjJqzEtmsVcCmOlRVTExVW7xT9o8I/B4QZyelSzuAXy
xQbsuSTGAMc6kdI+gD4NyoPthJVvmGu3aaMj3g/feLNYWDfK+1ZLL6SZ0NuPmllGphXBGGn0W52d
XoR+DxHlScQD6YtnhDxRjKvTzKkAxQpE0eTu2bGQvriSy1nNIe31Kzv/b1bIThwYErIXDf1wgR8d
lYnoOeq6tNqQ8Pg7Fruj5ofIOLwGLOiheYFmo19jhGzrYbLYxOYL9DqGRLOcGl30tril4o21gRbj
4Jb05fLLLMaD8x/C+MM0kvuopTfP2TltSyAda8rx3zdyBkjAfr1yAtDFJhhTNS287jQd3XTM7Yhy
QYuF6oKgGhPUsNb/MC1xviX93X/Hr99imKsRWm0nmH0B/MJsFwbuQZf3Qss5vGiMI4e9Dao0Sa1J
ryDeIeFTiHVFMcgOCQ7uvkKLznd2brcPObt2RoSGgFCBQvC7HmVaGlYDeOCRzaM+B2mBLS/HuzjH
ORdJUXsmstKwx8rMIBKNzaCy+dgpXr7Rdt1aRCUuhl917uu42BU7F8jcCqXvBfN6pTpmhxo0yqun
0eeI4H0v+veZTtdRnbKuq6DTeXpIa2I9JYiWaN+o88XbIiQtO9G/jJAdw8lUPRXFHrb+egZkOTo6
AkBvtALzAkcras13rP02uT7TSjPFUJfjmr4fHdE+RHZZk2alnozN99F4p3th/x82w/K0Y7ypoMk6
eJwgdDq8Yp8DTTEnTrVNH9ITeFV4rY+LnFFz42CAI2zLuMgkao1nrz8mgYMwDyu7UBN++/r+5hL3
L4ckv78dAyDiJUQFWoU4ykdydhBrrgz7euICyGJMYioyGNEtxFsiY5DjJR/0RjWRSgZ72fVJc7WN
nche5nPf34sazSQxD5JOTtXQhFI4QO0twQAVhqeENXgKOFC1VOzS0AErqVj0IplYVfnnHZOjvGiD
VsU1Vv1T9Wk9X9+bGm1D2/Dzvt0v1RH/kMQECEOjC0JhapC0PR+8z1P79my5v34SvPRBYp/ZV6Jx
I+OFu4aZN0mUTEunxRXmgwViVNZlaE0nHbmaV4GUdn21TZDpurXzcqx2lf/vWc4vHngtxXuogYEc
QDYUVUQj4Z8HG49jLqVqKQKQvWBzouutyfvo7H9gCwiX2+820cSAyh/SGPgPq6LJxqETbynaEivJ
cMN/WN6FfIYk8Z7BY5Pddg6+/2j2poeRv8oG/8pqi6fW/c+89PTRZSgug4VCMvSbGczgLe61qiuu
kYjq2XYnu7WKQjiiahESV9/Wmi5i4kikYMLo/odE5iO34hgPA1Z3nLJHFIYNA3yrSAej52l8e0Jc
/cpPtCzEun9IZG7n2AtJOAWJSEuRO8UJTpT5DOkW7nLjpUjiD0kU12enWWT5BJLfFFbUIz97mCZH
/npb2d3KOn3BD8qUYNBGtyjPS6kLDkOXJdlCdRgUTzDhPwU3pazgmZfBoDQyeD2MeHoAnY6LVfcG
gYdMbFodRVYGkwK1b76b6Ar4zN4s304G+7pdYdkNKLHt6LV6tvPD0el5acOllvc/fiHzEfoovzZY
iYVf2G1QmMCqih3sbWr81gVXII7GJrb5kKtEo7s2zU8wMva8vvcl+PzjRzDfp07VNI9EHBPorDWC
4V3UJDyTJNxwi57334x89j0YB54koVU2VgFt8eruj/J7fnJfvutP3vN+qdL1h0aM675OE0K7CBp1
G8dZWS2Ix1GtDZ52W40oJMJgY+WlOwtTBYhofaxw3mFPCQxCeDXSlc2tGi89ev74PYxvl1N4Yr2n
n9lxPtX36VN3wMMCtsuW9Bh5pDmjbWBxEjhLb765VLbpRbgE8iWTqNTtbtzHT3INWsDIeVTXfvgw
IE2AzVyROxIsjkD73mX7FTrjtvvkQdsi0Pz+6mz3S2KE0WCZ+BkjiojIgvjNKvAGbFm1sHqNA6M0
YL9jYSzj3jUsM0vPahH+Gdc9SJz+eYXEBHfQbRnTZkoxLwe5i9RG6G6CPKTFM4VIIdLigy1gnAMD
HTaUCwvurrHbYd1TkIG0FGRMYtlXULAko5tuSntaheTz4EUV0dB6s88yUjoIUiv/uBl8ew/OJruL
QYdFEZY+6lGyN+307Z8Ur/6wNgbKqks5WZGOOwc8PaN6hRkv7Nbj+y0OiNxAf+ZNjCQNwTKBkw+e
RqkieRASM/jOnTDxovLHNSDh5AgJwToNazOqHxwDW4hp/9CSgbCystReDHD+SEaJthB76pcao0t0
Kj3eveF4L5UBMQwcZoVk0E/t0MWhbohp/Qf6nOtWkc+DTPq7/2ZXiqKLlinJmsE2Pgmd0F2uBk41
Gz2LZNe9HvwQt4bh/pPzm8lhzs8YpACnBzmvnhMkBFkSEb3D1C45ghaRYCaIOb2rMlyt6NLQ06MO
Pt103nsEb3BfzFJ3LcLD3+fGIDsyhq0WBBDT2a3jjXtlG4Dc8YH8XMOzFGTV7m6Zi2zHTZYsWuJv
yeyobaKaYd93kDxgLdrbr8ALvxIyDXYGAOKuYVu8dDNhzEOg08GFIVkU7mT3YsfwWwFgBsuTjtxq
/sL7dH6it2hldr+zqo+wXgV6KWS3ldDIrrnvjc9LYPBOj8FvzQg0Ta0gRTggunrHNDT6XdB+Yd+3
j6WU1h/asHhtNWCApfauG7Yj/woc8GmrFaaUu7XgrL5oq0t8eHriSF10ubPPxWCxKRd1do3pGfZ2
djAfOk8+t3unevkWnK/I566vXipB/KEmE0LmZi41lQGBICWQnMuu68jxu/sEVnHXjkuLuDhTjoGQ
y6UQzVyjsrCU6qMm3jokGbjejtz84BIB4x9qMSAiTgmGEHKIqpzWo1tO49rGYLFFdDt1hec83k52
8/Q9vayOhf9t0NYhjhegEu7g8s2+ZrcBW4Yiy6L2Q9+hpa3/fOV1oC098udK3v4+E2GChSOvW4jo
7NsGYLy2hQmj7d8r8GfaXzyqm+XQCXknEy9rUZJM5krkqSZcrphVOembpiLXXfkr3eUvP6PVpk2d
Y3fAm3dLC5qck1xqidXlmVzmUgxGl0hVC7nRw/bcnJCQUjZIZNhHNBFyLuBCyuYPUcx1EMOhiS8C
RKUkO0l7lPuPX5wrvojIM22YW5AGYVOZJkRUzu7QvxkuRuWOq8zn5QuXn6gzQcwdMGsx0zp1RGTQ
rJCYzEn6jaoQ5vZoD6HsNiaRnhu3c9KT61aYQfeEpyue+eSF19O8dBUUSRexPg0FJKRmcFVmdhob
kRho+kSTUVVqKzVxeEHQYt5HkWW8xiT8T2Wp9C9pGl7E1qS3zXsOejdAU2/j299PVzShYASY8w2X
gq65OOZoFa1MxrGEuJQ4Hx8TOfhgn87I/mXF7RhafILOZTGBijAKcOIXqhrewLvz4eSB7toPVioY
TpA858Zfi1/r91Gyj88MiV9Ty/51lLo95AiG8NI+hf7ggmL16yni5VJubzsWKmcasu/MTAkmvA0M
3O+YKJ/ptBEkN8au9o253bg+xvt+kYeA7DeEsgzp+ubJQSrvS38GLdqPEOwkDufrLoHA/PfQEGRm
r7LZCLVET1zM3eay9f3nCPy9P9/tEa2Q33Yre/9oiFefy2TCGmFUEi274Ay253OEJDF522/kVbDn
hE881RgINxUhb+oMYnD7OwmrreLhqZV/hIItNr5lPNw/SZ7tsoz9hqKHITrscPNPIaGL0Fwrsde+
T9ACjqdeYSe/gOE1l6dnKdJQZDSkSBJNBuvMafaoRWJvSIDHigBmZXIG6RymHcuBDLWN0gzPYJZi
0rk45lTzHt7pcoE4BFH9w5DYycp+CjDGtr5/nstX87dajCMMjLLsL9QwjecjGhQxMXr/31/0tHNF
GPcnB1kMwi0BijiDbEdHydfPG/UTe+9X4YE73LUYY8/FMa4wbGU9MSnUYClu5jiVuhq90HZH771e
b9qPFXd8fIlpEdfs9wkywJ0nVxMjElAQherCwfof7CCilJH+I90dYNPq+JWYbkd0l3e2S8+juWgG
x0c5DWUzi6TT6+jDHWN5Y3olOs/0OSbCtqk3pXlRygpH2h6vDsgp0GDAgZDFl/NMEYMqOoPH+nKt
xglrXhDAUKpKEJzbdJjy2XwAeQR28/04YlXzF/fbLdX859+O7U5X+ngcSjPEATqdK+DLIWvn88L2
peLxH1IY6CgmWWv6Ahby6nxkCcGe5vBRJC8iQe9E6NDtWLzwlv6Lf3d/f9kkWyYczKFSGgvn2TVE
IsF6ymmvBioIqLl+cz7eYslAwd4M1FVUdNawVD3J1Oj1oOXSqRttR3yRaL1qXz7apsej71vqNtXn
ohgw6dtW7nUrk6hLc8RwHWNo0u0Om1Fyua1miwg8U4tBElPOWuzPKGAbZyd1m5ViO+At4zwOFqO+
mRAGPPTrcJUvHYQ4Zk3En/rqmL9xAJh6ir/ZwkwEAxK9Wk1Z2uDzXGELq9A9XUhtm2vjQ7I3rc6l
flm29t/yWLioK1Furia+EeppylZaVY9Vbld15QqWE+XbYXL7K2k8K3VArC9XmNxUErfsHu+rfQvP
76jNQkpRYGeGgqTpaXtxMepe9UAVOjHdheQ18DHjQIrP52cUk53E00AvpZ/iM2bI1hu3Xusl6daI
8rk9OYuAPTsbJgzU86LqtDGRTpVJ0utqmmykmkbyrecct867KQaDOVat4aoI+AqF7EQWxkpX0dNq
87KpK8Ll3qMWdO+omVhFyzojj0ccNc2L7HbrBGRnPfEfHt43Gy5L41IP3xwD2MGYWJhypHIhbTfE
BLsuE1s9B288CrnFzISiGQpyE+C20Nl153oXtkqXlLg2drhXnNoP1spzsRqeVbp0t8GjFvUy1E+U
r5ToL/eNd9kfzoQzdzZOej1Qi1pCFAN6491Btw+Idp9b5LYad7BpdX7lqM//yG38FsuSbFSZVLfY
hiWdtGpVrPb2ENrqFm0VdLnIPyoAzw74VrGc+fwhkFolkHDAaGTZ9V5JsH7L6h3k/7dc8rNFC9VV
JJnAj4emHeY8NQXkE8HYUL/hya5u48H7/JNgndjm+A2i1Ptfb9kh/pbGHmMsB1WXjxcJySValAs3
wycdUU0rB30EHFmLDmQmi4mcrNyqJk2BZrtdEjr61VVlNNHW3kv7cUyxFsbneazlvMhMIoNhSRMU
2tRAO4X0XiHbDxvQ27qDK1so3jhf0/G+hpxPpzBAljRVUE7KVTp5V79Yqd5R5GzX5n4uBr7iPJ2E
7AoJjeCMjy34ZVNs0FlveVODy5g8OznmrVVEiap0BU7OQZoudlEkxhgkuuX55OiLIftMEhMntRdw
F2iXQUIy6ezQl+pJIqf6pbTX5oP/w7bTw+qYuUdEn7w+m2XcnIlmw6ZOu6bytYWS24/dh3caa4JN
isTOVhERaa/+04oHW7w7wARRU5pXgdpCW5yrJtliTeKXYkun/49jS47JpvssP+9b5WLhAawQ/0EU
drt8JBmRUlmQKfp4oaM97erGO6uxBd++VJvM5ifRFuPR3xLZJFqnXAsj0mCmryDviWz0y09+vb58
mrxn5e1K/c2fzyQxmJI0/zlPrQQrBSocHkXn1/4dXUm7wrOetedfzydslexehpUQoUGoXOtXVK94
71tqpvd+CAM1ctmqzSBRWwKrQ3PIvAKUfufbR6UUp+jl4HxVzr1h+UuMsGnKLMENbdG57320a4tc
kLbfXhFpeBv9E1U6jsTFl9rsrBnwyZoutpShozdVOmDB9XhrQVNPU8N9ZSu842TwR75ElmhOkFW7
jUeXQpyLh9E2wc1cEgzRST5I3N4H133zVVAKYbYGC3FR+rEcZ8s7aJ4xMwClyaquRyGuT/FAbezz
YuuHBheW+2KkOt0zIQaOJLTA54EFnUFkr/qgTQTrWvJWwUcWrv2/2isDRG0gSYViQFiS2but91lr
dlX55t5BV2pix/+EYVufgZDKhDUl5W7URZjrFtEh3nUxsWx4yFWAbNN9O72Fu3fOkd2QWV1GVStj
6lFenXITHS4Jpr7W60Ph1Lagkda3ESRuMzvagXEz231xu2JvGzbu/QIGlcI8SHS9G+Gmvd0WW192
h4v9GZN0s6ak8G622lRE9t5fjtypM04IojEwFOaDWfQhYGjnoB/38sZzYEs0K/PvePv7LBQOegmr
W6Ue37H3duhVU7zKK1+ulmu56JzCq+14/Sxsu/c3aAH1f/b24/Nj7nfoSH2JwOEDhg5/8sXDvnex
8TyzV6/D1R84D+rFzCrWsOr0NYRGfrYrKL60hlCPIkUqYYUB5mw9OJfU0WJPyMh1bb1uGqxb3z7x
8kuLNem5YOYKD31ktVJ4Eyw+aaSICQY+zjtxBPnCpnsX6x1G63kpycWocC6Vuct1mFlSDbKhEzKD
58Muf05DW8rRTadyrtZiWDiXxNziPG51MCVRSRb63FW7aO0eZ7lRXGlnvN+/x4t9oDNhbKcQeLU7
tUwhbIsRpLD20o/ooJ/yyOnWdmnA59TuCivBcmfv7hV7U7grXGzdIDy/Rwu07G2e/w7mNosRHt5l
Q5VuIkd4zkZiVxvKYnRf38WX9FwOc3elsKiH3JqgL8bIDofafsbWK9+wXbKBb6Pz2YnNKx0v4cVc
JvNk6dqyj+oJug2d/eklKAagYXvD5UjnmeitEWcGG7Wa/ttEt+1R8d9BOfhk2jxPTQOQex+KCRry
ZAp1fCwcoHXY7VLMYqNjN7JoW+sXv2ZJP8c9aUxckPRlrUcBpAUNwXT9ZtP7P6rNE8f6lsK8+Qdi
EMWK+7ZoQ0k6yelaeEY9eorsQOBNfC8NCOlzMQyEaJ0l94VJbe8VrUkHtCatn8njmwtqJTAKbfmE
1LxvxSDJNEjJJcnot9q2jqOB+OEF/dWH2os09N9ysypLsetMP7YJY7hmGSbAIQ4sSpZXbDEigX0z
aI64f4cXS4i6jqknXVNlSWNjD2nSIkkBg+GpnFYGTeMm9vR5jZyXDUr4CWIPbgZnKVKeS2TQqZVK
ISolBVHjtkETsYCGBTwmkQl7ehI4Be1FW5wpxwJUFU1dd6VGglNUC1vDIb7eP8BFPJqJYPCo0XsB
2wZk6SR0pN5pb2Dc6ewYC2//kSebCaL2OQOkYhKzJO6hy9V2ssfSbhpC52i3XFa2pah+/n0YUGrD
yOiDGN9n2wcEUfZmj+3O6eHpSNmDuJWgRTufqcWAkqAIbTIIKnyV8bN6l7AQIpecVHSQPOHyJvIs
j4GmKOpb1biZw9b7OEykhjmgggx6A+7rgacWA0+1WFogOMAhVg5Yiian9I0XYQOY4BUI6W35G6jP
zo+BJREE0aXZajRjuOtP0vNGdl6o571v5YuZp5lR6ExPWFnFjRkXEIOEsuqfdx8fhzXGMLDq9MFF
RfLF3kb+fZE8ZGIZIPtUKHoxhWWAAXLX4Ckru1HjJfttlRA8hv7Hg9QZrLiaTadYIsS9ngWirtFd
gI6N+ypx4Ihtc4mMemilBCKihFx/ieiasHuZZxHLnhEVY4POVBuaxSBSOGKRTArGX7yoAh++ce2t
fz3Gtg/HCPIlGwtJ+fmzxYhzJpMBJ2xwVNso1HGLMf710T+MewEU/7zY7xZ0/d3Yf6vGQNPQDnJU
X6gYjG6C1m8ilYfl2shVBTavuYaCwT1ZDDDlzbU3c7weTiDjl54DsuE++pbN4bc2DBzFcqNJUW1Q
6MPb5Lyr3d0QgdRX2ann/FD53yt+FLMM7r9lMriEHUcN+OuhFdKN50YmbUQMN/sRVuSIfDXHNy7j
7W9hDDZNcqtHbQYFqbBdvL5/mxbTxPpfRqeLDCYN3TVJUgW6GN4nWqmfn9fFimbD0fdXYr+bzRG3
GD7PxDFxS2Wq12DSIE5ANHG+utUx2zav4HJxOIKWIN1AcZSSI6to3mTsQrxGRTaiGwNjvE7w/pg7
SOxjbpEjZclDzaUwljBgiiDNO0hBKcFCUl8lruJiHx5Hm8WewrkcxgiSrL4qYw05tz0yIBs5rdEP
i3nfHz+wSJ3XDLrYnDoTxzqqVJ5Aw59DHLh3HC9EPHHyDgbp0MOyG5/QrGCQAx1lIM+X9/Gx0sij
Oz40WJqKkeBVsXuq38B3dP+oF5Ms89/EWE6OldB1dKEfdHB2J0zYE6yDRdMQEBlkpF/WA+feqUvY
NRfI+DJtMFIFNXYZ0YfspyNRPxAd5N+oMFzd3YHEu+fSzrzT+vkZdPqDnbwix6fZYGjPLTSyupLr
FmRvo3bGY+lbQoT5D2N8U6UNgtyU+GGvDdpALD7f4BK+zQUwjmgsurIbKnrU3u5iZyJR/H8xG0rv
PG+0mP6Yy2K8UW8NxUWk9xRNqxgcRAakcNYnEN6K7z+TN52U6wrj9q91wGtB450i/fvsKaC210Hr
qY0r2Dlv7TP3vr0uZiPnijEAJOdZdBlvX2l7/oiw/PnZcB9grQk2zXPTEkte0DAsS7awjQ7sAcwp
Gq0kjgNCllPTbcDnJHst/Whm+mAanCB2MaKci2LOrRe7diwwEnPagmPw46NwwGrjWn7uYHKZA688
rZgjBPVwNGgFRIn+6+5TPaUeB1cXW3XmyjD4PWktxs4zSKiOvYvJAkoowbGDZRfx+9Mw0G1Rgn4j
hAiH4gYWtq7RoMPvgV18XMxUYbvahqlSlcTqqT173rg7RYdf5CftcMLM6ve4WiU+7/P8F0j+SzW2
g20CB9AgTh280nnngXMRWOg/IkSmg3u8jMdifWeuHwPHgWz2+iBBPxBjnMqnkISbLEJzPUEt0Me6
RftY1eQbxOfCI+1m/uLY4mIucy6fQV065ZNMMuSPPjoWAIpoVsUrgOd7qTmwEfNcDIO9htYawdTC
XDD3ciHhrqX1Eo5N/hfQ/f3hGLjITLBNJDV0QRoEW7NJ2oFUMiG551R+a2++MUb39B1jOwDnLixF
f3PlGOyoEKs3XQm5MBdgvPner8TPyydPDO8MGdwYh/9A79Yxn84W2XU/2pXaoistwVcD87BPu2c4
ui293ua6MVCSS0OUyTF0w9KDHZb9lST6wVOMd34Mluh6kFYVdZYlyR5VVEBug2s861gOfP6yDpau
WWuatDMVmCDsXPPWn+kGUwPTA8I9y8b1jp73G7vbqlt5ixkJzilyNGTpm/VCE4D4gJStJ23DjWXX
XuxtQbXIkbPs/X/ryKAJSsVyJ004yS0qmUNLrgJtonCQywKF5mfeohrO38e4OIkxsxGWyHmyBlG0
OmhHWdPQe3QjKsTuM4xj/Hz0H97dyL0NY1y4DxXOlWDHWMVKG1Gapuc6TI63RmshWDeOwiPt7wdj
Nbcaz/uODMKk12k0SgXni9YM7I9VVtjDfrHR5f9OdzWEHjq7sIP6/kfl+SOW6jmTjQrZDSiJ2WDQ
QMLXnn75oMx5cDGSzzvSRWmmJJqaokp40eoqE0BaSS4EKVVxN3lIEaHbgNTOm+ZvoCHabglHu6Uj
ncv725G2pprRBxCY8DZIHl7ICa3hzqgQzd6L3sbGoKKFRhheDmcpCsP0syFrCg0uNelPPeWsivoR
O51htF73YaBBveJd+yXrnItgbqOW1LGkXCRYp+McPq/ekQPOi8HRXADrvCcrlLUMApDzoo8MtGXg
/Yz5JxczJ9hnxJG3hKBzcYxpCGVft0KMIzMb0ofoNf/FEbDY4zqXwBhDp0UDxj8gAVVjVO4+SU4j
IJAI3jc6rhzGY4OOrA+6HnLwsj+DOTOyT77xhNAH/AUcUfQns5HPXCXGa0fxmCHNdVPJATBmnuSD
NQ9XiZdRW3yazSUxrrpr6gh7ZScKTugWlC6gaFdbivwR2YDZ1+Gz3S8FB3OJjOM2jb5skFTB56qJ
ekJAx/donGvK5mzKtopS7QoRHW3QQ+yIaBwZ6zf0SDx9v97/Vhz7ZqsKRVUriREPOMDRjWLPlPgL
oZfR7i/UYSsJpZBfyjzAN9JaV2xe08Q3BhIJdhPbtQQ2SSNzZKcaTvcV4wARW1wom9EqrvQQwdaR
gJZqs7J52xwWc3kzW2D9RlZgGhn3imY8zmfdVkFTCSh6cOPTHluZuda+WMqYy2OgQu3S1OwpGDln
6Sx+l6RZH9Cpmvvq1Z4wXrTalBJ5qSPydPziXjXeZ2TwQ7tM6nQdqXDnit1NlLGRhxtLodxcPxY3
hnrMZBGWgtGJy/PFpmvV8sf9Cqtk0eXMsXweIOoMdvRjMMpZRC3kvBtAzeidTOfZJ4P/8sUJZxaT
E3PFGNC4VAW21iq4ZWB3V1aXn9r7131rX4xHZxLYnMHUY2UCdktDmR38rrKKCYaDj8908gRtC+jc
849XLFvd8iq7HKhnEweFNkyTlOAQY/+J2wzJg3d2ZlZS+rQWO/zrr472cxutka9GNbI/qZqdZaC7
Q5qHW1X7L9HgX3jFjrNFWWBqQnjzKciLYaUJiGA/Q/cdnC0/XPuy5nlmDgSzA7QKqMcHI6ERTfMY
Px55fNI8lGKH2FLJaDI06lA7LxFfpG6+upAdiUOihETtwRffpQgCeLeZe44MYFRpOiighKAmiS3X
0ypy6OLuH1g2vHpC587/eJ3ZhU9iP+T6VOEGIL7ZeZJzqrFvWMOm8DWg6osHVRwfze54CrSrVify
7b5p3u4j+gqf0sf0VK6BVf8fLgIDIJUuh3k9UHEOgsTz7lX0z5aXSHZYkuAZBbEYWyfvQwrv8rHJ
A6MJJlDE3tAYmRfv8OyrJ9/dbG4DelymN457YdMFtRkrY2FAwyuaas67XYAyc+murMR94u2/4IQG
JvNGqfO2nVTl9u2Cx/IB6QFeXWexMj+DYzY90JslWg7oMwhs8Xgsg1H9HbWtI8oFPN+ymE2di2Je
KGleV6Na4JqhpwvEZHibI30bYgnqo/lAyMM79qRgWw929dDFQDwqIR64sMuf0E0chbIERUEI4WVO
s/J920WHFF4wtLOC84i5MSffeVmweYFeS3otHSGus5GoRmocG6IHghHLR5+8PRQ/EHcdx7dj9lRR
Zn7uxNkiicP8sJkIJcsNfTAMyE9JgQ4c1Qli8o1HAEdPXsBgMrEJWGdiQVAodqK2nrsReu156Wmu
jTKYMuqCgS1L1EbxxJhWiv+CzhGH68R5oQm7z0lCqjOWashpvDOaR/DuPGWoRAfO87olqkNQXLVd
e5UKNi8ZwTMXi0l49OAcnVIFos+0D8f7XGMJGrzCsKKbZf3hKfB8nQzYmfJg7zH4QC5b4eEruxJe
xoc9a9TzJMPCiildV0UZeUPme6Jzy2yu0VTu5dZ0jLAj10xfB3G8SuVdHk523+6uAuU00u1cEg5q
N2wvubLtjMq7j+qM36I/xFQsDf/JNOHFfoz0ErWRqtfVvp5WcgUqtSAqfSs1N1WDDvIk6Z5lIXbv
y2RvzU2ogYVqqqmIOrZpM50pydRK00Xu6j34XVZ9+EOon+r8zQgOlmRfQGOrJe0qHo+hnNr3JTPR
6b8Em8h36TLW3RnsYL05lrGsSEW9l9TiuzVCN9HATKEnGedUl+SYWAOhqnRbgsq2qFzTAM3JplXt
09TC+F6W60R/DTJN58hhQsWbPqaMRjbDkrCr7MaHMat0o986GWqlrPfjJXbzJiLmFNraFWzA2UnR
Hu8fHnUcM6z9lzATFCgKdk7rsN4/s4Vh3AVCLEj1vg3z8kkSisIPzdbivI2WVLIk0dIk2dQVQ2Ok
lG1+CQwrbvaVYiuavDJHya+TcNdfXq7iyLGHhXsIC5RFQ0O8K8MvMdJwOwTraiXF3jLX3YUIFjE3
Y1eQtD1ofu7q1UcwPRRxQ3LjI7F45vh3XYE1Ii6BpNOroDGuWhSv5agrSbXP+hobqD5EJbSVcS3p
smPFPMz5++f7Uxi12ZmtdGkpjGmVVvui1UjcINVcbe4bCNtAAAtRFAksaIapmzK+ICNCaOI2N3oz
3aPtwis30lZd17+01QVLIFMbvUbYKR1taoPcF0u/0Z92SaUakqTqmA6T2PAtNfWr0siQKomZO1wk
O80mklyCh9yoOGH+3+/1n6KYZHOHUTkVPaXpvnIuSeyYxnMK73BfHZ4MxiiEJhEa1YizfXEt9Avp
qzjbaXFuOnrZtq/3ZS0Y4B9Hx3yw3MyueSVa6T4PwclfrusMBmhuRQV07ubuf5PFXLUGnXxFbOAz
iU+l7mnDa/sZlqaNEMq9L4it5//bDH8bBNV6ZulIQehVkkOSnqzKyUb1lljZAJ56JTpGUeNUwjFP
Hq7Z4RoGIH6VTO/+D1g8VXhVU9dFVVNuUchMvtUGYOW3cKrStbCLsHlLLldPHCOShYHTli/3pTGv
l5u2CrwZ7A7TkaLChBKtMYJtSEyzfVbvkmLXVb6aOq22EtJdcHlSxa/74hZPdy6PCRONTC7HXIM8
zGJi8xUKyM8/K1Bh5WCT4Iii4Rh7s2eiVCZOkKdLZjVplsHjuGK5zaPvofU7a7STzgPtLFEuLbGE
hlQDb+Pq0idUFA3VP/oBZY25GGkzmsqk5Nm+GQQMG4fq3jRH0hQ/04hjLIugORfF3IsorQ21KSHq
/zi71t86caf9FyEBBhu+AueSpIc0bdJu+wX1CgZzs8Fc/vr3ISu9yiHooP1Jq3ZX0WawPR7PPPPM
zDh/nVFdZCWBbetjUj9wqG8xnQiL0hkDle0mcOo25MmRqjFQptgxPOvY7V9NerPo1b3JEmfuXVrD
8ty18XDQkWGh1fRw6D9Vj9mj/S29DGhRMovAROkzJsVXY9iWOx+xqc1vvmGlzZ5TtCnxsBtO+g/e
j/kflsTGGPbP5S+z2nmv9mStNDkR8M4GrxExS08V5lZkYIIax7YNyt+UHV1t7qxtzcj+d4NdH46G
zUwL9WTXhgn+m51YrBfxbBzno0qD0fhZVnNQzmdr/mT0v8m9ni+cfin7MprlYeqPNNm7VKuE1etH
OAy+t0lcB9+w+ghlSj7lFDtctqFNTuND+U9pY3xF0P6e0ZqsjnYu8aY8mCcLfQg9ZJpXb6Y0jKJk
nShj0UhiBa7pj+h/llu8C9NcW300UNZiAKfu679lnlYqEKYpqqCVrP1y+1u2brUDr9K1ESpb8Pyu
91/l49iZLRTcddTRLM/g7wWTeCjrx1GMO4e9WIi17Xora3WZWjOnKcP/EbvNU6pehPHR8P9b+d6/
J+mjza6zeB040uvlgNvf9L2CJfYL8FvKENPZoszzgklFcvzm5e7Okt7HirBTsIkEYxXxfr2m4t+8
a7QznbnSrYiT+ZKy2OR/KL1L9cNEvw+77ersjf1zURtBfIegC9o6MOUZ9+rJNCBMfZlAYCsDbflB
rseAVFZgoiwypaHRugd7/jXRHcuwtVIQPzABmmKXwQO53tmayIpnuihjw8zCsswuRnosMSJ2ADJu
eIep2XFZtuQtwSLm68FtcNf9yGRKCPpbjGUsuXnvGg+WNMIk+ZQ6Eav8sOv7ducot0wfQyth3ANs
LVnD1Y7QZtuXDpq2Bg1FGWvy9GfK8O9fUvWckm5H2tbyPIKYALqD+HGd0UDH+xmDOv0Sdg8Vreg2
QzEpoUG9KQfSUX2us2QnVF3nGparsfROZ6YHU0fMdfqLCVRYS2VU8TzzJ5rgDatJPLUvpH/oyLP2
hyc0Br8MJGhccjCnKrQ/pPpjWpqXZtahat1o5r8Mft9/vW2B1iD6vx9mm8sNApubvQakb+6QnzZz
gkEHdexV+R3m+z3IDnPH/Oa3W509NwsGKJybkKOjzFNr2KFEIAoubAb31XLqYyIpWlvPH4381NV7
L8OGeXQYBloACEJhDS76tdYTKgdCR6OOGf0zJtPjbKNhLNJrNQZsG5+qvIjkE52LqNdZMKJju9eH
Bvh0hr6bkzGYzb1IaJG3MqEYww6cDJExgZFbfU9eSicxhrSMEy8JXadvQodVFz7koAekn28fzOba
38hamWv0yDVpMjuLLxAZ/ckz3bDFxisRAeLd2ei9dS3X5Y0OlCkXnvIYngaSHUhzmOzPhtkdq2En
Wl2jxq/KxnzXcT0CuwJn9lpQDszIq32YMTnYp6pwmsAsMcEJ7U+nwgx7lBFnghznJItYWTzf3tCN
9w9XzwP6heuHSq3VhhJmTXmpeRmnvQxrzu6KSb74+X8tkH5do2f6GJCJJv9ohb0y1ZgDbzCVqDIm
PL9INR5MPnzo0889+ylSP+poMFMnGhJ+TtXww3FehN/unOfyzq711FsGQiwt2XxgVtfb3PaSzHNS
wbxRR4S2V7cRCjn+3N7PrbjL8ZZBBjDb6DG/hjk6MRaZK7FQXv31RHpXZuXBHenvqRrvXb8KGWeh
m1YfkIm8eGak+nHHk9tSWzyIeBQxnMuBGb9ept1o12lFW8Z1Cmmdcyc0IiMqApVOO/Z7S3mgs/Yy
Fhgpo/VsYLsiOKyhK+NMmVbg9b5xEMq3D1YyWTuHtynq9ZWgYEGiw/71qhQhjPKsX0RVhzEl8AiV
+sABGvxPgpYTpDYw71fm/ptbj0i27TgbcH7ECdLuhQ8s6oqdhpJbq/FhLjFS2adolbQ442+EEMPJ
ytqHI2HYg3fQzP49SBR70o5OO9qwpfTouG0D5nYc0EdX+5aUdWOi9SFsiwGykfeEBl07G7bho6Bd
qm0vfcSYRV5LGd+sxdXa88e2rmIJNktyX45dZ4UJphCdGmPqkrvMIIiVjWTy88jwqXnCQ4URF7ev
3caGAom2POYCZXfAUbzeULDhJpl1uorz4hPqyY81OjPP2fm2kC2vwMV0Y0xXtn3PB3R0LaWsRebR
tq1jXkZf/YMO/uiAhR/jl68Yi1kEX3qUN9Adp2wL+34rdI2u+I1XOnkJoYWSUQs+fnYeJ6h/rQ4y
v+v8cNQR0u2Jc26KL5LfG8ZejLThF7q2ayMK9dBdxVxvrq6Fi+ejqOJCmvTIeJYcZOOMQTnQAwDz
5iipZMeZYMzOzoYTbOjKZLuORYBXA7F17bVHWvKxtjP8EePlan60Zjeg8fbohKZZD3e88xaNsvJT
g2nIgVu2NBx8ewi5lZdPFbWMUJBKHW9/09ZmYOwh2hJYsHz4sGsdGI2ciIb5ddwahfcg0SDjoOAX
3dtNa96nrZ8eJCYVoLNOZn66LXlLxykxiY9wi+I8lp+/uWhmNumy9KomNtz5mDT6XOXh1Jqn21KW
52G95YipLOi5i1HI66Sf6Wfz2M11HffJoW1/2Pr8dXD/7sKhW2KYhbgRQjDWy1ns1tvF1OWoalNi
G5sCpyhyuI6jeTfM5LHWsxsBhFA7N2nDUCGHBC9nCW9gKla3dy6zsayKuom7gdxb1aMFJwt1/Zea
WJErzvpk+rvtbjbM71uZazJO1ZCu6TTytt3w2Usv3PyuvU+9MO9KoHKCPDq5CpX9ceZOVFbPMq1P
zR7Ovv0JjDoLHoDwbqU2vpUYsp51g7hqDo3xu6r3/NfFuK5UBr0HLRM+rAt/Y/3GYBT0UFTtgOR0
cbbyg+lHQ4Og8aD1l0F8saY+SMWzKA7D421V3fB0qOvCFwBqBdvvr66inuiYJATRYy9sdSid7gcp
0EejYNwMysbbK8PY0h8GHoDl4+658HpWKmsUNXp2TzUcq35uA8pNTOlI6uzJ0sj/aP+uLah9J3WO
cj7LMHd8rQ27A6cVfp1jIl0BYOdaeg1gm+XcQBLSV4GrsrC45IU4SnIeDNBtB7qzuRtqw0y4r3Du
8KSiCeq1PJJMhSaNRB6y/2r1KMca/jt4A3TVotRC4EOdNQU1F7S09YzrmBNHntOpyYLaHaePiogi
9ms7jUrDTk9em7KdFNeGIV2QKuohl7X8sejzG9uzzHpVaCDSxL7lAq/yuw+6n875/D+kcmFrMBfA
hPtFAHNcyzEtNJUdpgJpf8xZRV+ZICWH2zdgK9oATQLtOpBSWrLT6ytQFWVt+6BopJVx78HI6LkL
WxZ5aI6X6vpTxtCcuGA6GlovSDpx7Eq5Q3raUhQbOI61LBFP9OoTJuqkfs9B1gBfCGm0Z9X/ub3I
PQGrbdTKm5nrijZWGL1jfh3rZOdh2CC6EEwJXCg+2Ec4OYsb8kYh3MbISJngoCr0j9YneecnkRPV
6mwf3TKy2sDby59sPH8MrhTcKQBgNhyca4lV1pY5n9I2LhMdg81+YeVDgllhJBrr43/fPhfrQ2c8
KAqijmtR5dyYXlOrNq6ZtA61ms0wFXznMm+tB76JBVKBg/B+rQTULOxaNU4bY0hu2M92ZNZpQFUe
kGR4QkS84xguOrV6cRDCW4hvbYZGs+t2f3LIR29CRU+sBJJf6XjPeudETKMIsp2FbdkK7B0CpwVm
fpeGAahsIqopZAxiaHtw/PZxKPr6XPEdJd/aQLyf5sLaQQzlr2zSLKZ+RN9VCedOHAcji63mNLEB
af7mk7mXzNy4UWBDIoQBwwrEgtcSizf6ThuZFTnGO2Jqd/0FNbFhlbc7SY8tEfCyQNlxlmDJXT1X
RTlMA3KE4I4pLYKKJflB92Iv1bGhBx7cGqwCwBI8j5Xt8RPYP2GBWGVL70GzHJNoxztKy0jz0+1b
tCEJzirYMjbDXUK4c32LDORbBWnqLi7BBHT4767+YuZO0Br/2ZqCi4b3nYAqBphqTRWzjbKpHN3U
MSaXeo+j6w3f0xbw5u3VvHdlIAXpTfBxAMrBLlyvxuR2PlgpXJkq0x+coaoiWydWRNLOv0vyLg3H
ESPI8lEZB6+b/MNt6e/3EqYWbrEPewsYe43ljLJraryYdYyZbhWw29x9chKUkyX1CIxsZNnOajfs
+2LbAa+C6QFEc+0ojnZn+ZnTNDEZ0gY1DUZnfVBm7gXCMtiHUVX546zgCniyTJKQqoT+Q3Vj6aAa
3D0m5/uLjsOFxccXQZFwDNdbz2k5ZDRBFMet6YtL6QdifhP02Ks2ZGzPLK8bRwN2hTTqAZlBEz0L
bvK1tE4V2SBtuOYFDHQZKdW032BhXEwV18J+Gusa2LZRta4fVQZ3/vGQ/rI/DN5gZ+FQoLuRJtrA
EOtxZs3Oq7ulBQDAFlorTDjg5+tPU74uGW/NJqZFMKVPXf6EykI57Ph6W9uN6nCwjFyywM+r7c5l
Cu55mcDXU4qep7ROTm7CrYMocjcyEo6BoK29I3NzZcBDcYV9bPw66NOTWeVODneik9nRNIwyrN3y
nrV5E7ZU/bh9md7HBQv4iow9/C846mR1wlbZuXVlQ5iqp2DJh/j5FM5TOCVF0Bf+AYj3zuO7ZTzg
rlMPmwrUbx0Z1HCf4QPA6Kris21+b6xDxu5Rk9TdK+d3Tvds/PsXGAt8I251gkOvfLNPIG7Iu49M
GueRfgOriO+o45aiUIAeS2YXXevWWLaTp03LKsQ7+PFpEOlRjdNl1IgPbBGbSG3fPrZNcXjvEV7B
zr/D1PrR4H0zQfu9wjrxDFzy2e//zMT7aU6/smaPNLRpAhFuwQoQ9NIEpf36tlnMNqXjWE0sPxTF
3z6yj9KLil+qDzwrtF5ebq9u68yQ1F3SLEjqgmB9La0oekNp5TTgeo4BU2DHO2ngT3t98bcuGkNI
7iLEgqVb636WJq3P+gmhh0BPfGU20eSm38bZ+Ww49MvtJW2wghysCA/XAiHBdC8X8Y3TZCmWZEZh
QxhwWJtV52yoj5hXO5sBJ+HsIsRrjvb0hfmf0e81GFw4b8OjyS4TP97+lC3dgVVxX0kPIGGvrnzV
jTURrdfG7XSwaaz4g5LPLD275o6gzefjraSV1hSuSOoEDV+B/AaUhf0BbW9+uTyosuCuHoKkD7iK
5nnnbmwkRLHVnmMC60RcZq4JQLybiwbuQxvPJg0tgL7cKO+EHO4w0T3A0AXkQseXvBEvc7OHSmzw
/JA+oHAmlwQe0I+VuZGlU1GRz22MttE2gouKR7K9dPJbyZygzi/C+uTaP8xmBhvjoajzqC+Nj1O/
F3dsnDEcI2iaB+Abj/jqM2wuWuSIsPPlRCPrWIY2empZZK/UZuOiwoiDSUDxRi4cjGulZjWbRZYY
bdzbLO5AGOT2g8jK59sKu3FPr6SszMFUt7PNy1TGuRD3lIaeSQNgL4eu2lHYzeUAhsCGIaUNh+d6
OUNac9flrYw93R9MT9z3jX3XkfH37fVsimEUQ74ZOpuCzn4txujTdkxmrEcYxI8kwNGwaEV3yoAt
7NyFjcd2iQP+X9SiJ2+sjoG+QTotUGeRaShAcXHzNMxy4zPvDExF8vOgaKuwTvaSetsrRHYS9dQ2
MLLVRnLNEkncXMY+nFRx5r+SvRh0UyfAN0QGBd0SQXy4Xpib1HC722wJePMAFRaHGt6vk/uHot4J
4bckIY9rQQrcJESJ15L6VqlpyqWMUzAruKARKe7nih/b7s9ttdiyWxhujPgChTGgxKxdWl9ZtjGm
g4wxs7J/KupJHi1Mrf5ZuXZ3kk2dB43lPGjO5iNakdx3vLai25+wZTYW+uYrwQH0oJVm5nTupTXg
C1ghIloWQT0+p8aRG86x7Y+3ZW3pyFtZK9WkRpn0Zadx2U6a/vEemf55W8DWwSHfZSFOROYCrub1
wRl1w5KkmGVcFS+pODn1d3AzE+vltpTF+FxjScjkLY+Mg0Iz8KlWy0iF2wyKWDKeu1PdnAj5dvv3
bzjoFii8AA+Ihwh0bcmprwzaFXBSiJGVjxnW+a006nszx3+hfNo7iA69DFtMNdnRha3zATgCRx3Z
UzAAloW/MR2pVsZIBxSCif7Q+N/c7MlTO0mJLev0VsTyCW9ESC36KnNN+AcCWY+KgXOObGw1fXJ8
NI0xPwrzYLen2/u5peILFIdYjgHEX4NXvQLijp+1MW6QdnWkne+tH8y6Dx2Z7qAxmzfahfYxZAsY
6CCr+2TqlFvaozKWjf0DDaWso2ZeGkrHbSNUNFlHixRdWJdpFakUhLdeDP5OgLe1Xhfln0uaBCHs
up7PL3U65imQwU7dN9z/gADmc8r5yUqtx47uwHZbOsPgt1PwuyFy3fQnR7JEas67OLPEAa9NiWqY
xNp507bu9VshK9OfqgrEWTvr4o5XwZCfZv+jMQTN/D/YfQ8ULKzGgd/+2pbnjXIaqOzMkr6Bw46u
fxfbKsNyYvcq950oq0m+c9u2FuWDOUuhLCDsrftYJF2Fqo8RMDvUoA1krrugs+QQCbc9J7TrdsRt
HBSynkte7pXvskb1zZwhly0SFcuug+5Rrw2RCirAoMuMHVFbUQCS9Oivh96IeEXX5bgWSQo/k30X
s6xpUHjxt8pB7OapQ6JpnP24Q2XT0ZsN5yx6kxyVXVaPQ8aqY1ZmHniwjd452Y3FI9GAzvLg+2Cr
190LWu5Nio25wisH2lnqBUT3ESU7hmbr8iNBg+rvBVlBJLJCqHx7bPtMZn1MT357n3gH3j50DD1h
9V1d10ebcdz8u9vWbUONINMHmxZ2dcnXX1tUxViOQmHRxzyYPeSYY1H/2DnPjd0DrmgijKUgOOOG
XIuoknKEmVH61aXs3U+NRYK8N8P/vpC3Uhaz9ub2KZG2RM5SxwPGW0xf+i6qrY8DMuW3xWwtBv7j
Qi1FVI5TuhZjj3kiuooPMa1/D9l9ZoWk+3VbxMaRADZGmm7RNkRKKzdEWkltIrcwxOV8yflLA1p1
UtgHv+oPtwWte4IsaC3gcLBvAM0vAdnK61aTOQ6ZoYa4z0G/n7Lmg2y/AhifsogMJaojUXQDmJr4
57q0Pkn24PjfdBr29qeq/znQ7zN9rKs8aHGg0gFO8VFUj1S/UE5DPoAl1hVnmrdPt796a3tA+0Ma
yfdBzVyT4njpMn9OrCFmPI8qP2pRraPcF075jt5uC4LSMhgjvPCrkHiaRCMo64dYNeUpsR90Sz6l
vP44paLYEbXx5oKWAPzW9YDgWmvrOs7mOBYFGeLplOZ3A3VPQFFzOgRyt977vXuIaWW4hy4F/OYj
LXetwFyLccSsB8DgGjwZvBfdA+amZr9a629j/L19VA5+17WriwYSHuhjOCpknteuLtEM1EtuIw53
0U0DNnzcaz7w/jq68FVAPga0CRh1rQxybmmqygWNFtKOAKIFg8MFaiKGHUflvecJQTbmpjBkDnAz
V9uWq5nC+cuBjwjaBWamQD/2TianqMUsw1mY8fCoC7HjD25sIFAhd0laoDYQfuH1YSUjE2qeELRa
TnsRkn63/GrHCGwgtaBzIHxEjRF2EYyKaxmjqTxacLicPXq0RWK2GKZulo+0y0Tkt10eaofLqJDI
VNmZp6JxLsMELTN2rsDWUl8Jtej7gSfQX9mivhGNV5uAUurCOmCI1cFJft7Wxo0jRLYb8BYwVQc8
6NVmInGS6EwB4mqaJig55ub2hQbQJZNL41hdlHrO38QGp9PcqwR4f73hyiMxtiwM4Ma6AaShXRc4
H5MxT8XZBbBCs0u6kNeK9ANxPt9e5nuzBe7d0qQY+BqQqbWm2g4Y0SiV1fEEcuNdQypMzvayPMq6
brpjpDZ3Dm5jcdhOUBzBcYTr4q5warvHWMJS15BXd2dwxr42id0HhkJ3DGfS907hHG8v8L0FwwLf
CFxpiiymMm3sVseVz842arayNmJgV83Q0CKxT6gmO92WuNpSPPbgwCGgRUCNFhbvohTLSckweqq+
tLnFAtAAqzt3EF7oWPn8IDp3L2G9smqv8oAEoz7GwvOPuo7rK5lZg+cmZt1cGCr8HCRPOQD+ln2/
vao1metVjANv1kWot2QzlmW/cZmYozyBxCHE5KhNYbg591bSi6DLmyac2UB+dZMoPukhRfORaWIP
ieWMkY1+qfcTT8odC7vSo+VrQBYCq5ItPa+Rybn+Gr9BvpLbtroYzqSO1sxfKpY/UxfNV/y0dO6M
RA47tm9jn/HcghWAjBj2eY1YVKVKZ06IuhBoMIqPjey+G7IBbs68O5dvZX1el4cXECgx2ofjHVlt
tlOXpG8w2+tiZFbBjpPrJ+De9ihg9QtuwMnntGhBtJTya1YX2jsYVlP1QU2M9FfiFu4/vdLGU9FP
0gvKfsYMUOrNFQnQEqSWB4nejajSriozC1Bh3OzgLutk1OvXU1wAywUTdOEYXh8OKgDxPLWeukhL
NENQpHl7TtlcRnXNuiJQGu30uyStjqqn9akwRvMHKI+dHWR9axyNNq+OlWn09zn31RcnaeZIN4nc
Oc51APX6lUseBWx15DHeIVBFMWdTVjF1YejrgcYXuXxSRgpy2CjmEP0z26OhehG6FMOCrY4aQepV
1o6teL01b5wefMQSJAPPeK2iRWh1vVX1lDQsBRh2mZPCs6LSTtw0ssd5KRBO2Ig4q+bqC+530h8z
kA37owQ3tAuqaUx/DjohIJgNXQvPzNLto1dObihdN79HU5YqRb7EmxrEoGNVBV6W0eonn0bdhZWo
EsQJOiXPruPD1TJJMs8HMfaJQr+w0Xy+bTzeXx0LvCGCymQgmAs9+XqVks8TLYapu9Q2+i9WUlko
S0booF1/F+ZeHO31juJdgX8MC4zsx2pH+3YJUk0TsgzNoiQVNgk7lWNIt594UZ0mycvIalAojWw6
S4JOf6k9fxMEVSq3F/3eRCH5udhk6i7Y3Jpgm9aSN4YL/arZ6B/QUOs5oaI4VwMH1JMHnObqvz2u
r8oEQBq1rmgIhbd8ZTWYclxZOHN3Qc/SOvAZ3C40pcxD1tP0AD0bTqDCdXe3l/neVOFkwXNEcEDR
CWKNQ3CdeiiesrpLpbl8QtqQo61RVUes7acDvEF16q3MOWXThBnVM63+F/Gg9uMeL/Wpa2aEiRZK
Zd/juGlDZei45fCtSloryHznd1Gq8o46hgoLLe0Q2Owe22SdkF22HOkU+Gp4ERc2+irsc02ku73E
0BdqKv5ZUNUguDUx9tYb6Ym3FT+QkU+HESPTQszutI+qa40Qbs4nAuJP2LV2G9XVkH5lutvLzq1c
n9dvQ6QOFiooezbw2etbZ/YjSrOsobmkKZAHr0MVh3ZYiOjECloAd08eEmkfG+GT8LZKbFx35B6X
WA5NWOAIrK4gckmNRmpQXnReFWMgU4ViT9+gvXlKHFz8HRV473ChHoh4yKzC4UJ6fOUAzazPhhx1
JJcaBIgn4aDmy6FqCj23QXVH0bj86+31Lb9wZWJQZgHLiDJdVAit40ie5lk+c19eDDufj8aieMC+
97Jlm8tawCNgLcBt18XPSNoMoKGl6tKPCS3DztJEFiFgq8b4yBMxw9MzEjLMO1Hkhlik3ClkopID
3WRWu0n5DA7gsjh7+o5Z5pEB8ndpoI9P2u2EWBv6CTfKXbQTdENAptf6yRrLl4gm1aXtZNQJN2S0
O9AJpAXwtRpWn1S11w1gw4uFUwKEAUkYFKkBPLmW2QyyKnTf6wssk/81dcXXkYr60IjSjTJ0gT34
IxGhhtsaFLlRh8DDkBjljtsEo072Wi9uKJILRhfsFv5auELXXzPmdZOoatYXlPM6n7IxnY9Cqz00
fsNCAxpEb04LPR4d1H9fS2mQYGg5t/WlcMrH3k+OBTOjyUB3ovkOIw0wnZY8D06246Fv6BFQI1Qq
g+GJ3V4b5tGaq4oNUl9k2usgAyHH6srvpsrOrXO+fR/Xpa+LpXPx1OMdwjxX1D+tdLasEYWrxNUX
0+r4Z5IYPT2XRq79MO+S/JHmffWpSLzGDzICOx2ZjQJvtJNt+ZukTnEczJoFBZ6xx7Th40eA39/a
Qlln+LjqThaG9VGTzN2xklsbhNHRgFTZ0nNgnXpNwQ/DGM10uHSoihlcX4N1on+QsW3CRorT7S3a
uGtAOlGVgHIEpJHXNrKhAylltbxTo9ThJGcWCCF+d6n9HRPbI9WAlOl0e37fllS0iEI5KgBqFxH/
teblPe1Z3/DhIqn7WZUf5vaXFqcigR/SHVwz26kK21B02KwFcnut+FsHhd6QN8bY1cNFaXoeU4bW
ol8q9GVtioNPqlP1Oxmm4Pa+rtNPi+ohUYGY0EG1Fp6D5ZvehMXehIqfwhTDhc0eet+Uk3enBdXH
FC/HqXNMfUIz2vqc8qmIStf7B35md7CAdWIObHZyJ2+vDnxDrZZHEGZu+ecde95KWZLmpRouA3Cc
B/RH7U4TkOmTDcNwZ4h5r4JnSx4auoLUgfuHN3HRgTcbMPejZfR45i+WM0c1WPIBbt6PlNT/wBft
/vudAbsR3gwguYV4tlKosvM7OudyvPRp/q0FhOPPfzG77CWl7Q5N+t1MKBwssDdwUpGEQsS/bsCY
4xHKTZ/3l4na0zP6ab70Kv9mtrqJzHyeH1Jb+FEmCXtGnQpG/Q5KPqbGXByYyXkW+NzNy2Bqqj+0
pxPGBox+81lhYccECG6Q5Ykd5HUxntA9xT4OQB12bvw6XwPNxBuHJN1SWYClrP0HVRvMk6oYLrnD
cnQcMHpxh9DB+5ym5FhonZ/TspNPgnvpOWNo0GzZYJ0PtEKky0t2bDIyot0lJVGHrMlJtrl/7H23
O9e6moKmsLqjY9AkMIX3KStzI8r8HnEOKtnCElYoKhpxz7UG+1R3e30wNk7HhtuwVAmhPA1dmFcW
f0Q9ly/Lbri0BeaNgVjEP+dapc8cObfDMGhZBpkiLygtnsJuJsMRYwDGgz3JPNL9MB/6CfTQUenu
Hi20k3sPBiqUSHCdfDelp2pyk6AyuUDNW2se8r52dhT5/cuP718ady9NNmCzFhf6za2Rpl30iesO
l2RuEpSvGg26NLG9ZoHv7yakwIHEow+z6L8arzdSPNSUmwWm8V6czuiiqrDmD6ldD0fBTB0xjMLb
WdV7ew84HgSXBSOEO7OuD7KoImqes/FCS22HhceGD2hgNQdORvSBFXUWdZ1Xx4Nw99owbklGtymg
KKCRg1+28qQKjR7JSQMrpMYmwYTj9CWf0bJ10C46QJv29KHryKlR4x6e/f7JQcKFLAXCwG5sFHxf
nyMte2p4g5wvujvBA4vQIWh8cqm6t4zT1IRqrwvaEjpdhx6LPPQneQUiXW/5+ZsTZUgqTVXO58vQ
DCeb84BYAiNXnlrLCedqr73H5uqQAbFQYIjFvUtq9suGu/18QXeHPpJ+Cx6HbxDcdNcPrInFBgiU
0dQuqBOl8442bWgvgHQUIi3RNWDE1VpHYDMgI2JvB/s4jXd5dtHyu/c/CUGUhVJvNJha0/i6hoi6
mtAxU1rdd2WVERffB/on02zHU9g4OazGRwsyNMgHr2HlKKBwjVmDqeYLyn0y+Wjmsdu/mMUUokPY
jk+yOPQrJUGSDovB7i/83OXnb5QkGxODmsKfLqlE7ELANz7wLMqLUAGEcMLua9eJQNogRu4OTl3u
2Vo0creghENr4PmtV5nUurPTeb4g06pDwHTdEOIN8o7QFvfBH7M2MFwOcM7NymhiaJCUtZrvhB7r
LOXy9KE/EqAwij2Ab02uN0A4vRwVw1dUdkS+Js9APiIa2JEXhGAo397trXN9K2v1EqWqz7zWgaye
z5EjghmojnXviizEG7NzshtWDmEyYCJgm7gP6xaPszXa41g75gW4ywckALwBfp2Lvwma/nX/2I3c
8ajfIznAVWDbFoo3tnRNrgL2PtZFO1kX7oo7A1HDc1n3PGgqY4+s+X4bIclDGIdc5EJ5XSkObbJG
qSGxLgqtbO0nr/2t6b3ZIZs1pTu7uLUoGGtghvDqkMpZeay2JJL5gtuXyhu6h0p6WeB6Bjn2TWd8
u60c7595gjLm16cQaQZr3Rejay3JUncil1xXzQHZnj4cZ29vQe8NJXhmwNbh8C2Xfl0VMrKqKs3B
tC+9dj7bmL1hSj/g7hxK4ZxuL2g5huv7DVEwKajTQpQFOvD1zUJkQenEmX1BF7WPxIws80M7m8d0
Mk9otHCSQG1Q7b4DSa3VHn2G0ZZ/SYrD3wPwtj4we5a5X9nVy7GKihfLDJPHcE7Ot1e2bveJJoOQ
sgSOgCxQ27xmng2maKyicaqXL0dMd3zMInVB46auDML7ZdjddJ7Ow/lzCBxjD0VeN81+J3q5HG8M
tm8gByQYqV4eomP/J4vmgB+q4xx4+q46V3MY/hWX+ufQHNJjofbGvb9DT9YLX20v7Qd0yOmwcPlL
HVC6mIHF1T+H5IsZ3fv9QR6fMHSpiNLoHN3e8nX3sH/XjdJn3HpUr4MIfr1uvpDO+cDLF0F+AWYb
SR1RTJoEuPp/pH3XjuPYsuUXEaA3r3vTyCslJdO9EGkq6b3n189iDmaORHFEnDtd3WigqzqD24Vd
sYL4Z1V9KT0rQ+wgeeuWJ0VUkDpYUHB3UdK4+BHNAowAcpAA5N5+giJGbZ+wRWx3DQlUq+xJVe5d
gzf6mPC0/xeHJjKSbGgN4lqzwn1xLHKaWKIpq+tkx/0bYoNflYBF+atkCa80fdd/3wavBEwwiEOB
urn9tjZwG74N2djWuAr1q1TlTXh/EI1e3SasuPXj45jqxT9xoP0Yg2sEjvL4OVe3sC+AG5I1Kbbj
rl8NMeizxaI4qepSZPpX+bpWIqMg7DqeNGSBV2IiSOjDVGzkKrHljCpfTUZS5ilGCyZH2Rfu3ckJ
+6/MOloCdp1twjX6lJnCHHxafXedhT5KJdAjx0A9ORI3rr/i+E34yu/Ec84/Vb6FdiP+140NkMx6
i2yoo3579OmTI3FaIOprr05sVdbbDnTZLZXRdtjuWTCLbJlgneQkXbXHdEEF3hWK//YMmhcKHs1C
IJy7PRw/7JHXUaADHZkqO40jz6Gj+43+lGJErETS3qoQ8YJ/3bdK2wlI3xh8hdHf34BlgopSXNfS
gim4i8GnnzSNfWTF85oOn1SZGPQrGv0/cy0/WQlpyHf2K65WGY1NlnhWTfnz46v6l325O4er7Zhc
IY+rFC9HitkO1vIp/HwTf4/+WdnK63iHPv2tC2pj45eWOt3EF9+U1gdMNTxSgeK/m7zuL2iRO4dz
3AroL8Rlf6lOfuK9sEzaV30ep7bogVJpHSg109DKEeK3puHYl8ov+0YX/D4vqMP7yaUeYvalr9T4
LRU0zEt5vDtzegNpK3AKIO06smTd3pXew++Blyi168obTLZME4rU/3dZsdKlQZZjwZ8a7/zkLAAS
5ZGEEdBMjS6QW3EaBo3WUqmk9pi6W6s+qpwZm3O6wmgSFXLQE0XLjshfLuFOKnz7EYsM7sfpbEe+
50Iuq0H9x6OXTEJPg4EnWaQr4VxUxLE4tPnoORLPW4FbgR4iLExxtRQ8/uFf7z4CsdxIPInYcUoT
JvRez0tZndrMSub2fAFAKcl3eWhKPcGu1zq7LkUjUQ2+NoeMZN9Ltc+5mwclyqOEgFFJKP1PzlrE
pETFk/LU/sIQ1pzGH+kzOLZM/+vxlbrD9OCGQw74YEcwHWKQyYPLEl4YWA8rdYqIYKHl8JwjmKtw
m/KQpyIGXsjoKZFo6DKkLlwKPIn0Emo1KLD9hft9V3X/+xgw3KOqhJIP6AFubxxo/prIFROcfWFW
6cbeXBh9I+48Aifl52VB9d6l+P+kAVOBSgYmzcE63korGpB8wolP7ZDAMYELsEV2EVAC6ZA7pCZo
JckYsuQaTQPpP6FQJ2jXRN8ACq23QtUGVacaTKIYWJa1OpP3CuFrDjSqktMTBikLDLsQXAOcr8+t
5jrW0LBLY5j/wLyT243HhcOG64GYeopgabg8cPDy8Q2Ow752vsv8JB3ysXrCO0JAuCL1NAyma9tn
rW39jGipWipgWpNQ2cidJgz10BsAS2O6CBQSeV/XwU4T/DLU2T7kX8E/Kb4qHWoHFBDptiSYWMXB
Zigpt3PbiAWUj2+9FyfjpZciAWUDxicwoi0glFKNx9d7zpYB741wEBAW5AvEiQ8MPJxYOFqW2akH
KL3BZdhelDNCUmHEAJN/8e/4HGbDCyR9avMUICkqf7Vv+ThbBRwVLeZkyOxSsm/OPwaGAt8DvBzc
wGn4CBxYXNQe59qamFmKwZGQN7kDijmdR6uNu271VnFI1BmDsMAB/Zdcuz17JJDA+AXnfAxfp8j/
vHZFNewS39bfPnojWe8HvVoz5APTYLER5FjSHL9S6ukoeJFvQuhF/z2d6MYhrb7bQQ3qDY0IJsWu
TvhrhUG1l4ReMuqRhGZ0g5G/GA/9+BTv7R4ezMhAi1AY3z61e3WVxbmgOc4zl78DU0PKah16T163
4Pjc27tbMZMY2HNSSa17xnmuWclwo0OJLBsapmg8bFFkXTCuf8Sd04O4XtRE+7hpDsMTQhraL3qa
rRXS6OVvttvv9+ZzStf/vnuNdJuOkt3wGz5JC91sMy/jdrUTRcQ1VdGyo3xdtiqf7M2vkroYBL8W
n55eWTMjMhwqHoeKqbkLen780Y+WPrE5Ko8KQjiKVhxTzH658BhKS3MUxu17JGM87Kugx3UzN4Za
cZ69yM4BoEZ36eNLOWM5sYEjx6GClh3cg8kBMm3nAFufMs/xynn6Z3WbZnNoifazF8hW0pcK0qOi
uluPBM8Y4pCEnWIAWbS4ACdUM8+AwJCuWuciYgHmoORflQyu5AXHd/aEoJtGMwVuxSkxoMMX4sD0
DaRJ6P4qrVh5Efp04QnM+Dh/aG8owbHyAbf29oz6oUUPfsIwz6mBQfOWulPJ5tfVVQz1fnxWcwoE
+4LiFea6ov1jguaT81ZVSmTPnzs3NrtsE5QCKUd80n/vMmNFV4ImDoxQiqnkZxCkAWiU9gJpRJYI
nUJ89jvC5MnHy5pxU2/FTTRWCe7G0ik05nkrkfDcGvwJNV6C+Pqbo0Zi0I28PT0WOfes4JKiPAt/
Cc1Wk50shFyIBkxeeY60xpAZZFgRtz8WMXP34AAC04SsHXDc02R4FpVVPRK32JFcvBZ+scsZsSae
v8TeP/OigF5GOz+WowJSMTkrFc2VQTOUrp2U6YZHXzsA9m9a4n8JeU/yuDFRelx4VjNZKeDCr2RO
DqwTO8/D2BXX3ptHlwS6S/Cvjvz7tybWmsDY0s3KOUSIaS8L3u4f5myiQG5ET9QVV6B6WbUQ/fbG
0hfZeGlpb6UrieimudYMfMLX86j/kW8oMINtK6KyUuu0spAlLFfbTNd/V48Pesbe3nzRxAIpoLEJ
pCp3bd/XVvLgGI2ErHMHtHxR0bLkFzZ/VhyUzBhVjfyEk6sbcJnq8LHr2qCVUnjDryUqq6uw2mbp
EtHunHEFIhod+QBpjDwYk6XxTVhWnai6dr3JVVq62FCBJCpBtfNYPSW65NDSAQ88DKwLRh2HiM5z
SsTPNi9I+g6w/uOdvoNHAoxw8z0Ti1sVA5djYpRr67XBvQE5QgNT2He/AVpOqLNgGae1hKmwient
3EIKm1Jz7XKw8nOzY7ntp4REkrTv/9upwsg0Y2EAO6HANDLLTlOpgIWxcR5Gnr2NyX4gHGf0Pz/b
lwi5qZ92JTALGznntd3Im8QTgeNJDfAjnt0G66bacoodbr0G4ylIAEY2Z4X8gD+Quo70yBN0YeTd
OXLsW6yt+WrbGixLMmajJIYiMXqX7EJHWfKt5tTn9Y5Msja9Fw0O2wSerYs0J5qJokdKJAL38sfd
0AP3wQc6WCKMf8/Ho3neMVZ0oJeT/rbfri7il3/09YSuHONH0VvSklX++vgqzj+N/5zYlEU5EZRs
EL3Qs3lpG/Ckei0DHeTy6BYPlE0grdNN7wXIRKx5PTr18j5/LjnSfVZnJqG9csq8p8cfNJNwurlC
0yobciO+35Y4UkndV847x3CGpK0EJ9PbSrOl1ExL0grIPbGFXoSbMtMFXdH+FepebTCqzlmq+s1E
h/ggUFxiyBqyEijG3bpFbC93ecLGns1SdSMapTW88k8+Zd9alLuBjYsou/Bi50zhtcSJWeoTXosr
L/VspVjJOUXnXaQn/QdS895SDnN+u1GIQBfZmN5SJy+oRoa3kXpsdy6aAhpvY128gGgMzTOa0R7A
2qwr3rFkUQywBiOtCJq2tOeFIx93cGoLoTEAZMBYHqSZJuqw7uUi1tIaR15Zg1wYDCtsAvezdWnO
I7+L6XuYEG3xDsC0bImRewuGb87x5ZDVAzgc/g1M0URDSo3coFUL8ntLIvlvSjBmMcUQP0pDc8Hu
z+TUAA4GzGbUlCML58TsNYPn4jr1nh0zsemWLyGmMWOoW8OeeH8byCKsPQW/gMS/55gswegsJoUp
LwsbPqeUrj9icqWHTGOBWRs8u1YutUo1FSM7dmpH1FTvT6F36jGWlEt9HZjtfs0jxJcLfkl1jwud
HjrYsMBCAnMBfrnJN4TZwEVDhW9AKdSMI52ryLtAk0NysG07NkM9NT3yC5V3+p8sfswk86ANR7Zn
EuZ0paRWLitD49HYUEwMnqHOymoM41OiP+mXtH4sb9ZGwcn5v/ImJ+6Xiph3aG+E86F3u+I5eQqN
aqes0r2se5/FSjgMG8bCYAOS0WjjkfrL1SO6dORzbwwAcbTuIF4dp6fdarHCLWo+jkrfZppLxOr+
SSkMLiW8u1G0Qxzu3B9mIyzRO896uddSJ9bP96QAQHhI9QRqvn3sve/awrAbYo528A2RebLuKbq3
Ddk3nmQik95HMe1gH9RVQQpiX/rXbb1w8+a0KzgH0VgEpxPY3ck3aVlYaTF4XG0/s7zquai3Cf+u
CNtxbufSro+aenrJR6WC3B5aFKFibnc9TDBDNBJYpPdaAwP4Nv3eJ2pF6YEnikS5/4nthGIBByig
rkgZTxQpoLp5IYSMb6e1a0jit6sQgTeyriQaQMXyE5tSvzSY9LfK/+W7GPwDTEBlkcaFFWlLwfco
bLJ27C4wamiHGXGUk31GGSzPfZcPbK2y5GjFsafWsYKl9o6ZMIIHIB7gqZGpBWSxtzvcCYEgRL0Q
2MAYM2hBFfTQ6L0ndfh5/IzHnzNZDeAq6OsBex8QmtNiOi/WqlpJTGSPQOgOHcNI+Ij12t9j+A5w
sEQQ/0sysdGXHinuQAgDWLmE0Ox2ZT7XyF7YaRH01LHa9GZ/fryimYLLrYCJBi7KoHeSGgLSw7AF
+/+/bAvsB/w9ounac/vFmI8FzlwILAiZbnhSgIJMH16ewAWoRMgTe9KUr5JySIZNkHw+ljJTTsGy
QOoxks/g+k1HbXNxXPBlHsT2S2mkBal0hQTPGO+zywm3Q0w9kHNDMuMpIek6SYzqhUOa/LLgU4zh
+/S6XH/E5OF7ADi5TY2PEGvBEDGsPXW/Hq9zZjdRIwRkGJMEsJtTSpGWrxWuLXMAtToY7mHtg2Kn
zU+u/ljMzEJgNAAVhCDcxalKKRInyvoUCyma+EVhK0BMi2JppvacB3YjZeKBNRonemI1IpS0Y9Ns
hJ3jRzSI3yJu36dvwmCVHQb8Lvlio6WfHNKN1IlNrAux8IbMi+HZh8pFGn7L4QQ2Icwv4krEQ+ug
XT/ezBklAg93HMI5dmICaHf7pIvU15okDGO7lUgNigYMquy796IChXhNMu+0FI/f3REoRAgCWz2S
xohcxt+/yrpjpmiUp3Ka2H4fUK6LMpSNLfTz+zQK+YWLcqeIJ7ImRyhibkbHBWFigyRdR08g8Vgz
LhvLdzq9Zr8fb+TdrYQwONFjWhJkmFjc7cJStJmUig98EHjYNLf5aory57GE+7BvFDECHzCFBJWF
aaky46Kg4bgGOEUAKzzUhJq3N86hgWS6T/x2uzTz5T4wQMcgnhcgFqD8w3T5yVkJoFrxw0jMUP6G
wlqjE5ggG0T+yUSxBtrqcIYfr/A+9J9InJwY6vByFzJCZm+zbvsFGguroT79F5gNGXqDnmrys6Lh
t54ajwXPbe2Y9INRQw8W+nMmhif1HT8MXD+3Ed3oH9rWYYhjgh9C/6wsDIj9Wao33D07LBRgCrRo
wZCie2UiD/xwsup0bW6LFvgaeMMzJY8OaCP81y0kNe98y4mkSeQexBrSjAok1f4PSKYvNUsu/dI4
36XljI/j6lVLAcMnzSgkBpkTTcSVrBFbdfSFQGlJzNSEyRh0UDhcbueGGxM3QCIaxNwe4d6lZ39p
nMG9MzLuHMY4osgAniG0mt0uCn6iFOJ55Lj+8of6YcYfWnmo15+NdWlJ1CxdwTvHHOLAJQHQBYJ+
QOEniwORWlllwF3awL0qZOt/5qlZivqrnJCLC9JssoTyuE+0jBLBcQ7+CjiSUCy3C2QdMSt9ty1s
VNd6MiDai0xWJt5RQdaKBKb4LNGRz8OhTXSpmHP0b1jyKO/zzpNvmNwcjHgfEAJWhb2H/XH3da1n
Mak8SjMABbqlLpVxD2/M60TaZI8zRWkwm6Mr7MJ0V9E2WjrDGSNws6MTjYked1VI5bKwc3+Nd030
vanmhC3fu1BfCU/Kc2EuKK7R5X60oskllcpxgpJbF3ai7SXZat4YHrcHg4ZzZ6OVgM2SpVTg4rWZ
+CiBkklhJeDaCOmeY/RhbLh8FY0sNoPvjMcEp2Ma12jlAFoawEDCMeCueAdURlp8MnfeEo4TYGJ0
BiBpA896YnOrNgQCkYlLm3PPcadHakIUbjP24bSroD0NGH+9sN0zGggdMYiBAMrG2/8zmVeKDj58
X/uhU9pd8RYCDmdHrxJSkvEIUw8OKlH2ybZtybBRTQGJosfSx7OcnDWaeaGPwB0ApNu0lZ9lGyGI
NK20s/otqGmjy80lBsvTEqvCjMnAKOkRSoBGI5T3JwcMsF+MMWhxZQfBeRBWiu0We1yklnjdAsbk
byz1dEmIJlGX0VCduSOxRU4krxnkzm3WqJGD+QLOSDHdjW8/74OCqORzwyP7QjGKgSSWe0woNc6X
4t/2LSd6SNqFDZ7zP9A/h1wUmIYxQ2CKoRjyXpOcVq7sqKZebDJmnBvJzt8q3S9OdhWRGqzg27Ba
S8OKR+cV8u2MLh7U3wg97wvK5L43BB7X9cdMnjY454KmLdQKRrX5CbdfrdEA5koGU4MbhooHISFw
aZ6hkHbr6tul1M2MLgOpNu4AHM1x8tTEReHKTG4Y8OjYhYzR7Y4mDDTOxMVVzpi9v1m7wDoCaQgH
D5f+6kUVbSw4NTOKGQrCrRj+JSrWvgVSjDI2Ao4qKw/T7BXiDobYWjnA1JgzjJaR5lNtXz11G4jb
uqap9/74rf1lvW9vJhitYPUBYwDPE5IEt9+FYD6olZjv7IIj8tlhjN5qCkP4DnVlFTFkcC1PRJc/
bfMd5opiUAgnHKOAxOxKSfQ23AIMXls9p2flj6NzjCFq6Po3nOEn5JfaZf96rx5962QP4ygEG6rL
dnZJ9riVSDB8oGowIgcGgvya8Zxss4NELxGFJ/HzeKP+ciSPhE+uKbKMvopJOh1C1o+I7nsMY3oJ
Sad/jcnT571GPl598v4pWRy16eH1c0H+PcRFGudkqMjqoZCO8GuSlGI0sUvUXOrgprURCY1hFQN+
GBZ6QlzT1SXSUge/FsSOWzpd9bXUyeuIBa1SQZfZ2VV3wHQvHWNL9VRbxdxSpCDcv8Pb9U28NF4a
RHCpYX1mTMyj/tHTzqyNAa1iFeAXBt0hS/0FjjMSWxot0OtaEMpuKbQ1WcpT3/eiTPZ6/Narx6ol
cSfnHKZcxS/JTngViaMPq3MEUR70EYh1cOHcH4z/0U8oG+hGvqCg/1iaHm375FUOoAPjuRof4OY/
HFo4PVKJu7AWCZ+8h0E2Aj8jd8nqz74vjkPOCWpAAK37JEnC+G4K4m8Gyybct+ldnj7WzHe1DkyZ
ZJ+fApiQ0ZjoHAQSWaxLGODTFt7YvUXGHcBgBaQjYfahkW73XXJ9jUf3aG9DfB+R/dFHF9DGJed/
4o91XkcXC72CEuW/xMPP6pcWdKkof9+5NZ78SFmJqFUcZ6/ffgHDgALWiePeftm+Hff+9ksw88MR
pSqfnLOtZVkH49KTzeazXB/sTWR4BKDf0+rl8UaMx3t3/FdfMTl+Lqr41OEj7ANPm+J1nCI+diU/
FjL34HCcAiI/tJgAF367VEAPMqUos972B8MpFSPiloh7547zWsLkSRelk8pekfd2Gbe0k8DjIODh
hpbLKboUItzs24U1/THvTXfuWuTk/Lg+6DCqIO3tTH/Z71EsSMm2P7297T88enzO988w8XrC0XNH
1gNZO2uXPAvbdUwtQgzDTjliextYO6I9rS4B2RjJAc2x9m9Cf/TH2z+nWdHKjMHnKGvcZwhFZizQ
xnhsbQxYhXQKho9MNPxYXdiSWTmgYEHsALgsBkLeHnMA3tMgHt9Uhlz4mPpU4VyxGNLsVL+PVzR3
a8fCOlpoAPS6m1qWOULW9FrY2/hDLQHJN61lviUNMqD/X4KmXChli72Lxkeqxe+YRFCxtsC9PRYx
u2v/WYs20UTI8ZRZLQa9rYTgdnN3MQIDLnx1s6Va3cKmTQHGTS25Gqxpb9dihwArwTtMUtBrht76
8YrmnvvV6Uy5w6Qq7ZlegSCnRUyloc6fLpFXza1FBKcUpgJIaMxTJvajxjDFlI2K3m7CWucigEfd
gxQs1A7+wNDTJ34tZXI0rdK1fJ5AClJFu3gMTt72R9Y4mk/ZqiHnbns+N/S9Md4/RZ58skRHf8bj
rZz1Ba8/YaI6gZ1oHLHABcz0t21KFA1qZm+axzNMlTUcnoRTQnafRqpfVsBRRHRBdcwdJdLvGN6H
vkDgGyZPugfT2f++/3UHkHgK6uNwgQx9/iT/I2HU7FcOUJmBNTvosEAMGY5YT5fdlwyTEB5v4//j
JP8jZZLXyKSYV8oIUvxgFZOXfTqiE47rs4SMuH1un74xxxW+R2O0+gHe3riX6MFY0I8LS/1zxa6W
qrSBxrLglbarUT9q/yQb04cfL3ROBIp4qIiigRIsVZN3wTWYZKS4Pd4FurfLRDKdXF3n2hJefCaS
RrEQmB5wfiCtgZ6a21PDUG1RqPlmAN4F835wJ7s1ms/1dbgnxo7XMThto3xmdLXUXDaT3bwRPK2u
eSAflKUKgjH5xrPkTz/clh/sU94QB41y4kp7Sr8eb+mcawEnEcRJMJ+o6U0uKMsVQSWk5WDHADH1
GI8BUEBQnxEnf4TBQvZm3LapwoEc9PKjBRV8ZhNZSZ8nednyg632CamjS81leiYQ9o0JTpqQbeJ8
qWdnNti7Fjk5yaBK0jQuhQHB3rb/G/zLU3f1IejPpmuD8J6C+3wRMzQbdSDrhpGFIG1DW/V4j6+e
QssnYaA26mAPoalFZt6xpAtTPRZefYa07K6uDXSrrh+f5Ez9gYPL8B+poym+kurWWpdouTPYmCHY
yyQBkZpPFJE29S9HtfjJf+JAARC/OfzqseTZc70SPFGjRdTkLJ9BMK89+RuOJ1H4zqbvnmAVmzhZ
UDPjD7u7RFfCJpcoVRzQlyajMPfUMi6R/mWpFXWnJWzJH/XTvSDQIUILYJrFtNoRorHWjQVpsPf7
km5NZJFWzXNuM4aFLkbqm6xuc/S7N43PUwwVUa8y6zcw6u1pwUjNLhhzzcEAKOKhTntrudwR/FbT
BhuZekE1q5Xg0YQuVlZmD/FKzHRfy7QWtR5ikmzfHPscEw1JkBCNqtpLxS/B6mZDZEyrGLkz4VDf
jVYva84HssxjbY6s14xxdo3n49eHhKbR49d6fV6DXMV0mUVc8r3FB9s/MvLIAGkoo055ZvO6Tuq6
YhqbHXibkTIqCUtaTri3UqMMtJWCVQGO4pR6NC1cLy/qoLXh0cASy1T74rawxCQ5rv8lq+/XhICo
57ApK3JZ2Q7xVp+bFYhzFN19ffwwZ/Ivt58ybseVSgDCIFMiN2ztF4EIR5B/EM5EAAcIUWwBKb1m
19brO3rkDuXxcsqXcKr3OCY8xeudmOhBFYzgSR9CvGq/9b/o/adHjpijcPh38u77VTzK5P1wqGhP
vI9fVOsfr3/+tP9zEhONOIRiKYcVTiLrX+PqmCsLtfKZW3y7wInmq9o2UlwRC8z0Qm/MNxPcimP3
VeWSJyNBmWe3oavVj2poCyp3RtnfSp48V7VmW6VIoxaOZQnqKRYRqa65eqyFNAKRi1KutMjyuGMh
YXreNs4Wu43HnMOterz9gIllHSqVHdoQeyuQt/DwgWKMpz8Lq/WaiLplsOYm21ygEZe8zBnf7Ebu
1AdUvKELuVHutoFrBp6vyHz+dw5eDYdsqGesmKcVmmUf36OZ5P6t0EmoFDNKEPMphLZUqone6R/7
r+byHJ6e0816bUnGa4TkdUJY8x3OIam5sQTfEn3JM50xSrcfMgmYeqlNUv9Pt+TG+Jxb4+OjetZI
MyZo9jJ9DvSzlWxJvNu9p5JxgA4nQB8gdrJ+Fq7g0uv+u6JXyoXX6jxNE1x+ZvXyBr6LHDRYMjXX
jl5tPf38TzF2hoIuf55w9uak6aeF1734AePzv/qAumv6OPZwKvy+0sFEhkoC7Ac2wSfrjljZ6olR
6KthbLAD0f7kWQsR9L1lvj2MiXrre1WKGwbyPbQXOu1WzWwO1CbjjMV8IY6855y7VaV/veNXaw1U
re60UZXmRoyS3l40jmuDXz8Z3OZAeRgSfenSL27vRLkJZZbVdQaRQCVIJqevvYtLmtEvQFx5Btxp
twMzJ/E26Oh//TkJP/J5qa9/Jo18u8UTNaeEDoOBBONrB6nBdgQqAK3AboodDjrcQtduQ6rQp9fX
GpSd79QQemJEaPkhzjEjgKjj6FerhWP/Y9B6oPqmDJRhEudu0YwftW+NI3KNsO1If56tbwLF5z9B
57u47cKCg/8XNjyQ+3dHru7AoHlMHI5yQyLuY6JXu72poNfW0c/n7rwjzAlXASg7xKULT23hpv8p
5SvJDph1wF0PyUKer5GvMvss3fqVS4NwMNOGNx7r23uiwdvbPoW7FUWZenEGeYX+ln/uhR38QWKB
m5u4T1jixTX1hUOdidlubtqfqb9aYqp5PIPx76Mpd/aOJZn+xlmJR2fbL+nNBf9wStAWxf/Hgo29
Wvt9sxtScjwmekxd4uysJ6TcwM98EIwLrtFW+K/jp9t1TpRWpXVlqo0vSo6tqrQcdNzHBY2GNRMu
Wav75vTJMU78r1B1sqzQIKu39MAnbzBROTFRfsJC1+cnhX6rl/cUeky3f0+gN9guXFthVA93L0YB
IZGG2TgSKMduLYTaR2UQJPCSxP32rUZqM6fmOdyf1We/pZaHjM5p7ZnVVjijapHi6fgmTU6jsVqp
w4jZWwRyzkBGsP9XnzQxWrnrY4BdgE/qT2IIIpQ9VDlZKwPwo475TQ5I0V0oYoGFrZh9wVdiJ8eO
1sA4jwUcBeipdJlm6nvsZ9TJrZhbyEb+oagebfrk1FOMMokaDXZDIv2p+R6DYxbOP0+/EnSB4ujx
D7d9LnAL1njVhwOvo/ibogKILl2zeNm9CoDxsiALasi/oiJnfv1am++gwd4YIAnST2gT4PfMTu6X
Nmnc+0dfPrF4fOTxnSjGrV07/KEOWZvhhKX6/HxMhqs4AtrZsUZ6eydzJ8l9TR3dJmSklNFjQTbK
wetXjOEARBq6Ogz0sKwSFM+27tcqX2wfu78LKua+/VFeo4MTCfDbLxhyvmyUCgXLmo30oKrWNWZi
UdaJD5hQjGkGmLe3oM/HNd1u7I3EaaEpTxquDbykt3WGJ+G/IKCBIW5PjL4473cGhH4rarK9PXiq
MK8Ri2spa0nH7Val2z24sOCzeHq+8KrGq3y3LlR+oWHGlNQUYcc1aVU0HdbleNTPCfpd9YXXNIOe
xHqgvEbg7cikPMl5+yW6/foBhVjQa4xN9x8f7gq0BAN57Y9qTQ70NCTm4+Oa0VFAzoNEjAW3K9i8
p/UnDTW7LqjcAXtYGy0AY1/H87CS9dIEzjddE2pjdAb5DeiSvzdjhYGmF9EYAZogtC1M+5idEBEF
U2NOS1Bv+hajCGVQEx3KCpAu8L4q1TcIG0iSLSUV7+3ErdiJm9nwvMf7OcQic2rgpzNwMncggGcW
XLg/Mr7phble3+TpBXmhNB661e0XJNkS/Yh8SLh9Bk8eev60bUm/SuvoGyXlkG2MwCt9XO8Mfrvx
dRt0w5admvKqsTabxjrk5qWi+HuTmheWsASDVpBFeXwR5q43KI6QLhu7jEE+cqso5CoYokzyBpvr
L8k2z23NN8PWW7jiM4EGdv9KzKiWr1wvTixzrWhx3fhNfcpFdHF8R8QyjMNYqPq9RAZdVebqsvoM
9aVpV3OqEPlAqGJRRblnOgmdz7M4i4VksF3HpZV2dATg0YItgyneUJzW4+2cCRxUkCZrmGWHsRfI
8E+id80JUIVMURdIdsw2A0kergCD4OGs0C/U6F5VnKJDmD2yJ4W1hIUar9b06l0Lnxwm75RFUUdI
8GJYuPySyXB2FGR5+d8SaqvI4YBUi8QTc3r/WubkZBvNw1zCGAvmdh1aeLOVolCfAf9xIZAe1dDX
XDk93uM5DYIGJBlDVoDSQCgycXS4NokaATNubeUVKh+UxqmZi7qo7Rvbidew6Y/lzezqjbiJs1MX
MZO7HdvY4ibQ0RMHzk0uphh64HqWUy2waszc1hth4+9fPRQRoxyrqMTaRKowZp/oefGWHyt3oU43
u4fwDEYkL0q2aEy+laM1lRyoadXaHRtFT7IU7tU2zYnn9JJR5wWzbjEulIhgsI5rT7MksWeWPIbx
Zkxu6zgCBdxnythAPG0dBkJVFlGYbWy/wxQtS8pGJktmE7/y5/Qr/xJaEn89Pkl5vBmPRE5WHfsy
lzUORIqslRXv9RfDfYk+BnZu2YRwue6HxOfWXvfO4pg7Xcr2eXLKwGObWJ22j5yXuD9WgFNK4Lz9
F2oV+F43ake7fp86ZxH/txYZMrwSHJ50wshMkHR0pjfocUrLnPqqFSVWnZH2MmwEVCWrnwCsuZuE
pXn16kXfsvSdtGe5pkK7lsqSxs5OzoxOWfubPMCQJq+iIHaV+6URKTNGACcBZYWmJvT2TUcyN12N
GkmBkomYbYdLyVHGrMUjBmCipSr1NnUHImdDUMHN/pSgBfu1W8KizRjnmw+YKBEkHvpISHykPVpd
7En823u/KFHHjVXLCzd/pr8AvAoiOvHRHAKn6++OXL0wgc0qvoIxsvnclEi2a/RsJ+hmcGzMwkys
aL1VPeqZwza2HXOIkFYUqGPGCGEvykeHMRoEPBjMgt2Y8wFvvmqiZKKsYxqux1eB3vINA8f2gM2O
8FnGeGNA1Ff629qzaGYv6NIZdTNOZsdcanTMYN7F/yLtu3rjRrZufxEBxirylamDupuSpVZ6ISRb
Ys7FVL/+LvoA96jZRBM+nweYGYw92qy8w9przZyVjJQEdMLpcM45wRYVrbyFc4SUcoW2vfj19vFb
OPCKRNENi6LcRBYwc8FQgNXToq+GM2VC9NwhOjVVMvgru3mhfAD5XyhQg7MW4G+AOy6vNs0oQtnX
AdOnaWFCx8BNfRtiQzaomsrOrOmZo7yKKr0PDxcSTwpAET0k+6iljo+k3jcNuOtqYVuGjqS4t2fg
mv8T3G5QJAMYCWcNHS6zCyjWA2lMOB3OMbqgBrfODirUZB+q8EsGFwaKlWAURizd2L5gVdUmWBOB
WwhNLz9g5iJ0WRzhQgZ0PHsGw5f73juvdvCZmA/fW1RWtuB1rQJLfutEMxvv8F/WcnALJx0sABNg
GlgsMDnN3je56iAbXiOcqoFdR7bI7+1jsnU9booe8fpDdN/s4v329rQvgNAw6h9WZ1uC9Rx8TjKA
S3fMTYGYMJNTZSqu5z79yjZfzDz07uE3tQBr7Xf74Xi2Vj5AWvCSLj5gds4wF3BP1Sk6xjsguaD0
6ezhQw4A0XpceVeXZhiFb8j8AfZGQIp5uf3HQhQIJHjggaL/TEOhYnjO+RPPtqOxo/raYVt4USFY
DMUWRA/oj5qHxwSuQt5A3/ccZpby2n4kgFEg+XZvEvv3y8upc9AeC+rEr8c6wUjXpnXN+vT7P+5y
GgoVZK9gnVVHcHDi3lTQ+GMaPodYpVXBlQGxS7KloSU/hdUpdG7vq4USLZiZgKGGZA1kkK4gDmmS
kKRkI6BV1K2OoWTqwTeAAHchItnUPwSax7ttwMxRXLG8sMgXhucDr3sKvqYB8VS8laV9AEEz/UDV
zixkKyxWorcF9wCdNNAaAShVg/rf7G0yqrIV9BphBVMO3adqfNfDk0FXRrQAR0dkNKUFoJwLypB5
nFYhQpSYgddBMZ9Hq3e01/gP+R4Okgu2e0tzK/Odu50tWvygb/oPyT0+bQBt4Fb5gVe6OnTO4Q1t
Dntnczg4H+NOclTINu1euHV42++/H1ZusqUVUCnI+GWQO+Aqm12kNO/EPi7k8ZyWD6CrNCrbSNBp
wyA4A6f59j5bKAtBSuSHsZl/VKOpVaQRjN0dPfKR2qBbP5v0F9v+3mwcdEWDQFIA57r80q9e2AvR
z4Xp2U7rDKUFBFMaz/KmglsUmZ/u3Z/nY4MusvTZ2Ow/hJ22coMt3ZYXNmcbrm/K3GcabGZm9UzN
13h3lE7lc7xyfSwF6yoQ2BRizRM2cr6xU5U1Au8wrQUSYLldWAQxByilxR0C2Ab+l+8yR3/N7MoT
dvT+j/YE2ounNTmfhVIYVvfHZ8zexM6P/THs8RkgjJfA43timFx5z18d1RPO3Sd6LQc074Hzdfco
oZ9QW9leC34ZIOj4i6DFAnQDsyVW/QbSuDJO3lh8NfGp0X/d3r5/wbSzsAsGEFxMguPXCFQecxRT
h2Y4A87x3u0Umx/UZ30P7D4BnCC1US7Y1E6yq2qbbs6PKI0Y9vckEgByNeG+QwMjg3rQiNTJ2ile
Hvp/v2z2LiMErsRsYMM5omJzlwSaftL09PH2+Kf5uzH8v9juH68U6w2mSGUNI778JstB+1zl8C7R
tZSvCFUvDgftboC6g4b9KrcajGhcaCtMdBiHj5WOXntl7cFfMzHdiz8Go2iN1sV+O5yf29HKIACB
JfVK9y8m6JDt0H5IFOtt/4ga9e1ZXDyt2o/BzddKHgQu/bX8Ku+ProI+s2LzK9rAcbcr23mTsT+2
38YuRVVlLbO2uIT/tT1Pl5Nc0buq7YZzR7RtLz6LxqdIuHN7hEvv7I8B0pnnJjJhAD8RNmNQfDEf
mswvUuTG0Eb9H8yg5WSiFpnUQ2fXzdCAwKdThuFcloGls08ogHeQI0fofdvOUrADf+G/hmZbJeMJ
eFTkcTjrUuNkObq1Nb82sYMKM0fjdgjgcBIhmRbL30pMrRLMe12H8pSvqW5Fh10gq8/GkK3s4Mnq
1Wn88VWzbaRoAMMbIpaSo4j5JDd64oZpDaAkA/4kDKvkYezUz1rQlRUo4UKsjelA1QM9hOjb1KaT
9ePkZJAG8TUBXdFNyR56OXKq6mHkz1ou34nGWsZ9ARaP6g5aDaDXTNEeOk9ED7mAqL9CXtZvAJaJ
bFKbuQHEuNlARI//USEBLu3TFwYmF9B1DN8ks7gC5sOVfObiWz4RY0z1M7yx85OjaZ0B4RqggKvv
LHj1JdVOFafojrHyQVU3HiCiA1UdbryubL6paDZf5onEbCqq6ZCMnhXVwlDuRL8LRIA9RKtAmvgo
nEozu/dfwpUcylIuFTSWyJsRSBwAgzBzV/Jx6IJczvjZll4kkJp8bloUu3OzeWlX7sAFZwwvKIR4
UCSE3vec31FJCK/9HLWMeMegHms3QMANo5n+WotsQBx9PX9AT6PjVQMLwyThfLlb26RRWVLC6Teg
WHI0Bu4Tp2FIBrugN5Z0M62YHFoV99XBTWUqfFaD6r+OxdAJG1HPB2IGU2BoJiGOhFUooQYa2Y4I
xdeghCx5anMIG6JHQlcDUwwAfrcKVU7yXxRi0QAd1RXyEFFalOlBZzQiDilVo3CKDNnbP0ma+KIL
NTlBR4JVLyJLVzVxtGu1E3NvCDNtkhxDx7IztZTmbt4CyWrKCgPpggFRCMUMknGM7KEPYrLreW88
KFmXKl5BiyG9U8dCDo51GNWCTULBV8xMkktxwwvUUe5ArCDHXpYzrX6lBe2K+y6OamM3MKAlN3WT
KiWedhIBI8r7VHWNIVWku6Icx3ovZ8SfagiyT46QzK7QnNL7iuTmaRM84Q4Mh8dsjNLmGGpaSK0a
nN9Qs9MqEM4WdRQjyjNUkJ4bRI3YfZL1ZexyIMbaTVYYem2rvBzRmjFmUL+LfCEBE4+ciq2j+bIS
bqVaHyLQOlVici7UtMt/a1oGJLsZcmTJPjO5lKFllviFEJ5QH1DLB5L1hrqlA4j5H2jVhugpG2tF
MGUmV4WTNjQdMfX1EHFL77Mie8/BWEWcCAmD5jfT5aD+rTZtFoC9ijdCvm0L1ej3gSBo8TMYbcLY
CdEFmz4VSSwnlVk36KSDokEWk1PXUS06Q34hQBsbakBoojeSoUS9p+4MJOWDoKWR1TUkl34FRd9y
O8W/V8ystBZ/L408PycGNHydvgy64K6pkRj5TgMpSvt906VaeBLalmhv+DEl4BEZ7bt3pjDGIF+X
G08pT8fRHCBmKDtVm6WF7VcgZHZkzDS+yIjpcGK1EIZOO8Yy2QRFGsWHVjZC6ITJqp9oByRohOjO
r30xPwopEmIbXCA6fig6zO8UrraCmXVdMThjVOSBIxZ+U2VWUxdaYukV+oFBf9XkY/0UQN1QiaGc
YvT5Y1mWlB9yWkFwJJWHVLBUAe1RWyVPZMUhFJMkmSWSFb2Nb2HBjkFfNQdbd55LTivUSnZXFWKO
yQt7pkEtFV6NhNY3luiDiWZJQzC7ps+qXZb1UnUPBoKUAt47VuO49SOhER81fQBkhhuk1t+DntL4
kxd1qW2CUSANCh8k6pzOh+S8JctRF7oSCRIFS6UM6okTsCThbLTVXgpHAtKKUm7FTdrUaQ7Glkoy
fgt5BkEEMWgDzebQe/sykOIJXahYBqEX1mUonKQ6lxInzYKKOYIeDYUrRbJY1mYnCim3AzSj6N99
ngsO6Fr4ywBqnwCqR/3wtfLILDzpoEtGxRdcaegFmXM/qbxL8AoX/ByxCEVl466Lz6K4o9EZNUrT
0I5D/t7pT1XyCTyOWYXR9zCUtuF/RRl4Xo3vlc9ZePP+w3ylgMENBe/ZQ1RnPAfQZCp1B67ATIjW
SRukk3VT0my92ty2tuCtoqqO5B9qRhj9vEk6NyRfAO+qeM6JnrmKoD9reuTmYhvbsThm7m1rC2EH
njzIWMFrAaPHXHBBqScHvEMT4xhrlZ2zKHCAm3m7bURatIJuUIgoAK4Aht7LR09hrR6LIdoXUwEN
5gjH2/IktZg+huS89qRxNGIwE4EXc9IAlBpGbRe6bpPV/tQr902SAFeAXrxkQOdKvJI5V9uEg9ue
kBP4DZ0KVB5KKucbTUQhH5W0z4Zy6MxFOjNJl+4yPyA2YwlqqF+DH+0UuVQs6KzWe1Xqxv1Ya58r
EzVf/OnzsAogyAR/N3AVs1BFbyW04vshPQW6dNcL5FAz/zEhlVkYz3LU2kTnNmnaLZxPtwDzm3rQ
lD3cBkfqPLBkrXzNlGv76ev952v+QgKAagLe7XLZemHoofSX0JP8jD5MqkcmeTMsjqwvahztZ/Rb
6i3jnq55Y/PTL8kSMpYT+AGccxRVxUuzLUlk+PSJceJdDjrv1yJTLKG4p/xpWGumu/IxZ7bmOYSK
937UcthSKrt99r9rbyjsxg6RldNNfyXhOw+R/hoDNgytbfCctb/tbz8ilUHJ1SyPGYwpcPqKRzYI
poA2WoiRBcWrupIeutpL0zT+sDb9/g9ritQFpSq3xikn32xsECCKJtHfuLZWZZ67tNOw0PSNBDMa
zA3s20tDUk1GITVCaGUR8C0gJpDDd6OlK7txaTiIAvBSQp1uMnNphcCnhKBG5J+obCeGDWc2C9E3
Yq/s+fldPw0GbHDI4ICdFlpks8HUGB4602Bmast54FtWm0FmxdvE7JBC/McM1l9jaD3GtE1hzpxV
UYzB71EKsX/y49oKYlvKP5U1cMb0wReHGJEqkqAKaFd0tFXOG+NljgSiWAbCSSNZAx+5EEyll7Pd
yrwtmpmYIGQw2FHwTl8uD3DZatKGqXDyz/W99KRK8Cys9osH5ji6e/ILlJQSVGTWFACWDjAyzOBq
hAIAHsw5YRShGipliiicxPoQh6E7aqjqJ+8IuzuWQ8rLlktbBeTm9nCvryi8zFAQQXp7Useegy1r
oxIirVQCD24Z/IE/BmvMrv2k0qsWrSnUXt8a8sSPhGVEihel9+n4/TjHQKjEiZDz0OvzryGSnvT2
KILcJEcTLCSL7F5dCYavMKyAj0IPSJTwf8uAMc3J5ds6bGoOsidPxf2UNR+tlYhehT65qE9PnB+Y
9rsvQNDY/mqoZmZGjSoJu2uZvIk6MytfO+VIQS2bGTgwdWca6kruY2HykXxB2RlSF+jqVmdbjY+c
+EbUR57uH5IycOVIc4Xmq/RfBWh93V7oK9QDJgOZe+wrsIHi+MyV6jqt6Xu/VCIv7x7j/M3vz3w8
jBpoJUjj9BJ29J8KQERu8tQq8t957cmVqaovHegZmMahOCmBZTdRQETzr/WF6dOgmARBctCwIAs0
2xgig4bDiM4ET4qSzG5ysKSmg2+sPFpX+WGYwRbHJYIqBgCtc/EYPvrcT9Uq8TTU1UfG7FRMdmkG
eJeEu1G4ZwX4F0uIRL34EFEhsS2H4NVSQNoAmBNNX8QMqD5i+2PpjLHL6hQ+F2hOIs3OorVzOU/k
TN+KnAQeItQewH4/858kvA80HMXEa0OryR/VonYr+Ek9+WzlfutnhrnWWrawGRWQdqK8SiZQwDwP
F+YylIyonni1sQ/rJ6m9j4I9aw4DkD63t+IVxQkGR6ZfSL391fyc+UVhgD6USvRzLyw6F2KkZgQu
aWhXWz1C2jKoPT/RsQ19OxmfJT8/VkO3cstfDxZzCwoSQJp0HZfEPHkVJRTZ5Eo7CYJhRePoxI2V
juhJkdON/s+nHDl7HVx4aPkBJ+p8KQMyJrWsR3i3co25UYZuq3HQ5INfSJCuURvVg7pGs7LZrwc4
GYUcNzwAgA/mPCs8DXkW6YlwikpJsUY17HUrNwLJ4Wk3uuII8CCTVyW5rm949CgAdAtkCY7z1QmT
CtJJJcowJ17rNbfyMoIEM8Wfm8QxC4hTNqNvIPsQiY3oiIKYySvDXthaUAyCNguiaoCoruEmRMpU
qef4Aj8IQdqTyq0jSl14QP61t7ocB7VLM0CufR3J7ix5zjJSb+HKIvnCyjW+uGuHEo0bcCeRsAGA
Bzxuly9eH0Z5Dgrb1AvFQXJyQR4s2ATXVtmu+Q8LpoB1BqAc8DmKfp7ZHZr3SHPUoZF4zaBAPUiv
BGuo5dashnGNa+qqERlFoUmFYKpJAycJo5fDKoSxV9CBnnmljsprqiB30ICdqLa6OwJfBfcGwHU4
xwdcIt1o5zXdsjTblI1Lwe5R14M7ZtVnk1eWvHLWrgA3+DRsvekCQ8+KcjXjktKlYciyzBN9KP/1
eOqlDVrEbb98kJN3qW6Rf3IV1JXZhtG7NFvT8rxeBuhag+1HwuWGBNw8DYHbVQXfJM08X9yruYoz
l9oZ3dy+QK8ONzJJwFIZWAYZvv089R6o7aQaJOTwa9R9qMrAIjwYA1pxNC8fOve2sWvHdGZt9hRp
KvKgwRgUHte7nV71pujvysE+x8cItHSCdpKVNU/xKs8CHmUJPYJAGiOgQCFjZhPuWNOBc7/wmh5h
ZYgmKyeW84e2Kz9qFUqSeKygM9hFrYvc62grYxPvoTzOHF80Crv0Y+EjzAV/5eFamvcJyQY3HWEv
bpjLfR90ysjGbiw8QBSxiyIa7jjrwKWdxO9hn1YOV8d0pRp5faNhKibgE8QWUR+D0MOl0VqPSdM3
pPDynjJLa1R5F6i0NKs+C9ymboKtHgR4vQQBxYgk8+9ILrwVEq12fcX075XNMLmkF0HY9DXorMDj
An/6SptN1PueNqVceNoj3Sp3cYm0ktmhPKhYA7DxO2hrMlfK1671ab2vzUIOS6c6EFV/s2E/QodS
HBKFVmrhDbzYVmBYCB7qsbSbDppwUmQmZN8aLvRtKm0FMLG45FN8BDwyapN/fcofho1oBEkcD0pP
bNm5QSrf8SsltiaG5U2MNkmT9Dz/vD3JV3cI5hg8eTjhwNLhDZ+9GpqgUUXgvPCiOlJdQYkFKwTC
zqpVGju3TV0Fu5MpAx4mUNCIrOdOH+FjA19LKj3qvyvymRjn2z//yiGY/fzZOZaEUCN5rJaeTG3/
OWaWRNFnZOXpBhvltqnpHMy2CFCyQClRRJlIt09D/bFSKa957Ke09JLvclfegxJXt1E/a5/Auf5/
szSt3w9LvVRrYQqyOk8zPKrvis5miTU0v8ZHQYMA6Mr9u7ADL8Y1ncgf1iKZkz6dxqWmj1rkSNpD
+BFkT6sJiIWlAroS7HHTiz7989JOFfM40fQRS0XssQMX6HcFj0kMHuVJcGuoVuLRhZ13YW4a9o9h
6YYwwgmEOa5/KPFTK93/+yIpKjJsU0cBnDDl8ucbgq7nUYVFSuXaFJonMu4T/9uvdlJlEY1bXbDG
AX3teyCtgXAeEeZU5Ide5qXJpAg6FiTY7A2UccpjVKFvyBwOSDb/8Z/y0Sz0HSq0YGa6PdKlmdTg
BCDCQLHFmJuVkbQUG4oNoud3oRA4qsL+h7X6aWH6gh9r1YRimeQ6LHSMC06WQF0+GZHEvz2OpQ2I
px4izmgxh/c2uyvgLYkpVWBFCxzpKVV3SgMWwW08btp25UxNe3l+V4CYEfLFqM3hOZMvB0TiFNzK
UVF5AXFD/SilDzKwRgNdebuXVuanmdmG6Hy5LppmMoONwPJ9uMa6uGSAIqcm6dB+girl7KUYGBlL
BDyVp+voF86O+bqvP03FbKpwglC81BFFAlYyuxbSHHIjyFPVHm33VDdBmw9AhJ3AxVeoK4JPUt52
kBdwhi1EZqJQddBUAFUFq25tTXJRVoGuz+19srB4F180vzly9B41A0WBQ2BbMRGnvWjm4Tfw1iuW
Fh5iePGTrw1AFqp9s30fCAUcPYk23uDG+jntD2W94tgsXO4XFmZPSZy1rI9LWFD60RK7b6LfRfBn
pTgw8/7h9rwtjgYpNoKuGgj0zGuXg0jSqdWZea3CBAu5xhBxQ5xuwdK/pse+ZAqbEm0f6AhA9XuW
XulJB88R2mQe7yVLlY9SjMTDuLk9noV9AB37yRMH8zsO8Wzzw+6oc8qYl6FHKMnYJkySD9DV76u+
XPECl5xwFbcFYhIUopBHnd1Ncd/gipVb5oUsvJOazUix+dVHhT7ShFiZGruJRCxfULeNQDZh6rv/
OlZArZCdhwqxjDGLswlVMy3Jc61qPHyIpftfqfzkC/agNCtzer1wiJsN/AIZ9tSgPtuPbRtGcaqR
xpMEKJfmIFOr5Y1QrGUAr696IJAxIGT/Jh6ceT8pqwMN4n+ceTmohnvpqYh3hFujYpjFmFuVupLt
WzCHDBg6maemAUrnddiBKQp0vxQGh5o8C60bxE7XWGL7VFu8EtdKsddnGrzU/7V2VYkd/IGHsQSu
ye/goVFPwKacOxCS3d4RC2H5pZnZlpTYCJZRaWQeyX+PaP4d6V1dvUn02Pl2FMHV8FWTxX9uW70+
czCKhBYeaeTXUNW+fDj7ohkMIVOZp24Um/5qD/H5toFrL/7SwOxQa2CTakG9zTx5MwL6Dx0lW9kU
9ppQ48I+vxjHLKj2k7QGsg1mINNiqd3dlIvyy5XDtLAR0IOFiwkhM2ob8zhOSrMSosM+89JyJ0fN
nvVIgPr5pG/s03Lldl9YGRUROVReKUyh4Hu5MqxDnleP+tYb4/wPbyMrDhqz5pKt9Wsx8YKjO/Fk
6GiRpghUkZ2Y2RpF0quB3HrhLjiVu+432Piegg3bJwf27b92K/O4tNUv7M1uJTHzhSEWpdZjLtvB
83hSd6WjONqO/fuLfzmyaZZ/eLpSL8YlU0RYUs9GUH1yI3kfgIC8vckXJ1BCzZzi6gPeYA7TbTWS
FnBjWq+Pj37saUrwWGuOIOxJ/U36srQClBwNaRvzzDKU4lcebFe+YOEAIHWL5JqC9xNdN7OBchFQ
vbItWs/QU5OCRFRUzDC4kwvX1+45lKIAt6vpRNChpfcMObjSOKQrzs/CtXzxDbPLRIYuz8iHrsUr
gFQtO7TKhOVttk1dmSLlb1xcS6YtjhqS1ZPLgM075zAsWrnpSY5DIo/bcPxCk41ZFu7K1E5v8aXH
DEGxH0bkyz3U5VQL9WRovbS/62hq1RL0eripi7+UYZMGu5q8RI+3bS4dfkSdKvYUAGFXTnohxxnJ
JJhkIKtQKk/N3SF/8bW18sqiHQIk+99spPR3X/84HpwYYZYSpfWi2Pjox8bWQ+Ezi19GdY2icPmI
/DA1u2NaTtM+bNQWrUNwC5jNdLOs3aJwW6iUpTbQ0zWzh7dm7WBMq3O1ekTBxQYsENBAs2eVd7HE
xRJDNOLiECVH1uZOVUQmSjk28DROz1EOxzdIne+WPRTs8malDWQa2a0vmO0foRlqEoX4grSr72OZ
nbVwbR0Xz8GPQc4C0xZUsn0OSJUXyIXTSFAf7w4qWRnHFfUjYiMVWIP/P5WzJcxawNITAVaUbfTe
VGb55xMd0JEjE0CozQxApLtumyJ9jCzqK0ryzbb8Kj7zwSLMzGKzQQ14sOKvVRzK2gTPnhPFDyPI
32JrjXJud5JD+7X5Xd69IB6CPgkg+ABiXd4BEucGLRSYiCFuC9YXE/QS9e63PLhtZ8YfyU7+9T/c
AD8Mzu7zSGmlPCLTmPbpbnBFq1dWbuvrqt+0nD9MzK7rto/EIYZ7hidDfUrRTw9yAt2KQqtke9Qt
dlpK9nkEkoxqlwMJlujaISAQZxianViiro/mc1UYTU3BtdGvZFoW3MaLb5t5P2kFf67XMfzKKVmF
9MQDeZCScxNRoOnvR3Rv3Z7uhYAQBAoIpJGqAmAFim+XCxw2SdsoQtB5LfsFMLPJjOjoRxNCSz7y
4VeOxD1HDjATm02tidshLBX79ics3cXwH4BBVtDUcUVbRtJSHInMe0/o0TMXbBrIgynop0hW1n3p
rgA0B1yViqigojkbad6A1gGNEj28FKRZkFr/5OgsuD2WJU9AR/kBCVvcGLg3LmdTSRIsEY0Hr+KV
E4sHKjsDux8G3y4HZ617fGmvAA6pqFOQhpLa7H7NjFZA+002eELSWX0IYqkQkFm0hLIc8HwKubBk
g16h2yNcigV+Gp3duLWAMnyaJQOita8wcSkFpuqVFDsEbrcN/a1zzJ4POJXo1Z7QhIB+ztar7yqj
KAgs0QI89FFj5Xq9bUX2VMrM9pNPNX/L0QUTNV4EXrQYDHdEeiujj0Lo3gkYqPgomKTOnQGd5qXi
u1X/x2gfGTpPEjFb8+wXNjEw4kgGAImDYGIeSUhaGCaolg8eNHBbkNK+aoYZDI4xplaWfjIn+x0Z
bviV687g/w4rs1tJ7EyTMZ+sn/Zn97Qe6EMD0Bn2QizvKio86kOx5lFMm/fKhjoFSrgnkNieXc20
jqRUq6rB43gEfL9915UTFJ6OWeGFXDcbBXi79htweYdybW2Cp808N66hkj41YiCHe1UVa7VWVfx+
9NLW6C1ZH7fiALCGJij+kxB1n6IynvqACZuokisnFGs7aWlsD1xaE8peOOMQ0Jng4si6I88/m4YO
lJ6EZTG+RBXfquJLNNp7qmlWL1hG+y4aK/QbVySwuEWAdkSVHpULpH3m0Xejo0u4Z92I0mNpScGw
VUuno9DODFOTh04GlAqgfWP5kakvdWV49Ucb+Pt0lbb/qsv5Px+iK9jgqEoig3F5uel5o6dBw0EM
l3vxcOLo/ZSVO9ptdOqMzO2osSn78Q4tweg0TEwRskLkxKSvXAtWdvvSqzX1oAJsiUw+7obZ1ddB
vjxoxXH0muKuLeFbodeoMzmAlycZUlFHrr/SVSbBpS2Iug2qB9LU3juH/foCH/uEZdwrKbjq1MEM
221VmWLLUSoAuFJHghGMwAE3S0Xc+NRYS8gtrAAaMAAJQ2VJwgrM8/gkKoaaagr3qvilaPtD84Ep
uqtiAzQp/cRpWFqCaJWjiXYZEHsFLbTSgz9dnv8Jk8/b1/P1hYNOWuSPVaRx0bwzj7t1ZWx5K4vc
awfAaUnFd2jYXKsIXt+ql0ZmO05KcjSHapx7KdsX5SYrUeFyen/lpVmyAqw6qCEJip0oPl7u67Dr
NaVmtehpYMkt0AOYZuZ32j39+4RNaquAcAPuhIT/pRU97mmvCRXIv8bxrpdpZCqZvpI7W0gwgZ4K
rybiTajJg2L50ohQA0KZMSZ6Ybv3hy2R9pFwZPEp9RtUchVbMQIrVOuV47i0F6CNhAo1gHRTPvzS
qlzGckR9WA1IPZo9HxMHkodraL2lZZpovrDBkRmAs3ZpJUyoluJmEr0CP79O/A3ge4+guvkow8j5
97X6aWo2IG7kqcjQyOpJKne68ZgUlfV/szBN6Y8EhO6HgVJVKiyII6CFoLwxlHTFt792eJFD+QuU
/8vUO+eZCuNIprWWiRMmJvFDV6yOhcRXBnJFewAeHVhBoWWifcMRmj2HUdFlbUlxesC4EFoGYqLW
VPayne/ZMX8vV8xdbzWkpED3oILBGYifOc6Hhk0nYVCyF6ijzepN2un27ZW5njX8aPgZyGgCbQEY
6uXKGI0gNDF62z2RA6uX1k6PDr8M+KzbZq53MzwpBFxTwRsv2LwAMdRI0RaMq95YJmYi7hi6m7i2
j5I1PO2CIdwF6DdCFzbmbG6ICpnc9Ymkejmr3JhE96WvfysNeklY9nJ7TAuLgyBu0q8GzS3ep1lx
D/FbjsbchHp4Kc1QfC9xkd62sLDbAGADJhrlQ9R+iT7zc9moajlnhe5R4PSyA6vGh8aXcGv3htnE
LbRyiPChRT0QF8PRyFCouP0B17MJdApuILS7TBfEvAIXoQ1y4GpkeGFzbFvQ2dZHUiOFF63gf1fs
zGtvw9gFTdiFhieEseVHsdkB6ysbuy79vD2ga292GhAYNjCbKKfPvcthFOV67BLDK43jKO+RKDB9
SfvV5h9SIO2iTvl12951v++0PaYAHE0a6BGbc3AVRMuTWlAFTwuZaibytpH2YtHf1zp037IOvfGi
VRu26h8N/gD4v9kIf8oeJKIoA4EbIYxWaHIXfMnLD5qW4sdVbOhMpqmoC578UIHy9lVjkIBnVvCU
77tjfRTc2xOwMOFAc6GzG1X4Sf935gcogY9mc10O72kB1grhI2mVbS1UTgS27agHBG8Vyn21l2AI
HY1wCeA66ihTXw5Q1/rAl4OKoFPs0RgzZgsBUs4dFb77PvjX8/HX1nSnITTChpIvbbEaJOKh3pNT
q2vjPmqas960KaCSNXVjTUlXJnNyAC+iQpgDpBV1ftzZ6NWYXQd1qaCGW2v0JILcuNVPJdl0dfeo
Ev+ZdMmatauEy9S9O/WEoDQJOOtcYjsoS5U1UqefWvpK6EtXBXdabTIwz+cxUleqbqnt2oRejxA2
4VvhhKK+hnW8nNC09gukYxL9VHec2EXF7uFbburOR+I5HTVLM9BkdnuHXh/RaZw4FFODGWpL83u8
T3KpbBOmn6o6B1lFxbYFJc2mCERpC2zHHYgS40OYCGyTFPlbgZSDBSaU0oS6AnksjOq90pt7oJF8
zyccHI5d3Di3P/HqkVZR6sNbNq27imh0dohoLxiRinbEUwz2hyDjihW02UuZZY+37VznvydDsgaX
AGABZClnT1omSJ0apIFxIkeM95mzDc9NyGdr7IyWGDN6VL5BwNnjMV3LeFw9prAMLfeJAQmdwlfk
ZU1tqGHXlsZJgMCSK9VoXETXn77iI143KMAMQmmEJIgbMJ0zd0czgtKvU9U4UbEm72PQ4q2RQtV4
pTJvPiuW4ZIe+8B45ZKOjd76URKYAu6a0h3GPtbtNgppug150W2yWu/Ff3X4pu/TEfaCXQ3o7nne
Rw8aMQO9kH+qecAPAQVkM5THfrOyzguzDeXwqS8BoGEUOmbTQArwUDSyjyZziAndcTj/hinVCXA1
rV+ahJNik9BRd6CPqp0kBVDpnIBUjvVZC2KWmDplK6fO/+PsupYk1bXlFykCb16Bcu2maDPuhZg9
BidAEiDM199Ux71nd1HcIubE2U9nInqVhLS0XGb6VTlsrP/K52CwE6Qj0InHiB6GmRYeruUjg1hd
WX2qDIPGVp7phzShXZykehtmObCOQAYlAff4BFwWmDFub8zVRXs3Dz5LkLnpGD9W+/bhcfSyPtd6
lgGG5FZ+BCpY8CrNSY6iJv/rcUiQcoJbAnEjmr+QvlmYmnhOC0xaZWd/bodftEKAL3NdHKeWaoDP
ZP2P20u7TpZhUG2ugg2otHXhREqntnuap/nZaX9a4+ug02gEtCt/YwZYlTO+BzU5sYrottmr1xjy
R3BZOGRAY8DDLk5amkmR89LLz7VpiaPBjXQv5s7alU7LgnyqtyTMruKNhb3Fizw0OKhI27FK954P
z5w8lwCB2KjRhpWxhV14T/UvHmQl7oRqEOiCXeQCyyey7bqMtqhEn4cQZItHf0cjGekRkHURjfSA
7MqQhHvIbrbfjJ/VuQeJHLTBtsairx5NRB8q3kE4C3ogb0kJSPSi7XoApM+VjaJcXYIbXIImxbL/
4Qn9p8xSbyMOWfmoCOlcII4xu6BO7+U1MXrLIryHvoiZP+hzEmjz+W1qx62H+WoiA+v6aGbhDHTe
WjInFT1nWXoAKsyt03s9zQ9NuWvSJKTofvemd2S697deaGF4EYWAX5OObknKs1aXkT3eF/QTH580
/YweVFDTJ6dgu9vXZO0Tflyq+vcPjmcgZWfhctKzmJ4I2Ie6I6rIhO1FttWzW/l2qGi/S0LpLpLX
xaa6hBXSyI3qbEHxYpb5oco/m9XwNBvtxtVf8Th4ZJQCmhJoMqAmfrkoTxR+Nxtlc54aN6w6O8Q+
5mPoZ/uiKo5gVKyBJrILgOJub+Z1jgM0DMbc3jkOMXu77FkMosmNwZ1B2dN23/kYTnPQomzv741s
11UnnYKTTjuAMu7oEGtj1df7e2l7sWifdqBv13TYHl8yNwtofaz6NJy+bKzx+nIoO2CnQjkKHUNt
4c7roum8ouTNmejn1jbDpk0P0NwAVxkqxqiJginhbJOft62+J+KXDu/S6iK5Arni6NZNA25EOLjy
TbzY/5QxJFbuLYj45mFzwFT1Q7PX7gHd/TQ9sKdiRw/zWXs2nqdDt7dPW1f12t9f/KD3M/jh4lSq
dND1bXPWOxIR8PLYoxVW4qRD+KebBbSd+2+39+AqRHk/XP/Z+GXsJLKxSLUZGy/bOIUKoz4/1u2e
51E+PKUYE+2tw22DV0EJojTMouASqYI9aEAur1FXsVoiYmnO4AYKpU6i1DOOVb0hU71mBY8H/oc3
DZVA89KK33LP583MzmYCsvKAfN+c37muZqlwE+fVQBSC67ns5yTpWCNdz/iZJGBPQhNCRoMPAk/T
bM1dx/H/tWOpRaDqBAe9OVZfgPcBcWLqstPtHV25o+hogsQCWO/3pOpyrfWU5IhabHbOwabIZbqv
+R2wJIEotggrVnYV1QH0j20EHcilF9+uYWjUoizHzk0/QZ5zPAvMoRUAjtxekHpwF9cSuRMmhfEe
o+SxxIj4VlXas6z42YOE2p5nmhba/cz3t62snHwATtGUBW8daoJLK20281LkEz+jbb23k+EOVBUx
FPfy6ZtOvB8TnSEys3Hb1nz5hVH1oz5c8GxIp77xWn6eSHMqi89coCom7ioig1qMgWv3GAQ/jSys
CXlLRX6+vea1DwiQLY4s+OAw4764FtJwQTsrQZgJ4YJ9P3ahlP2uI83Gq7FqRtVYUBp/Fx25XGUy
o6blM4ufM4KGLsecHek8SHU7v24vZ8VdYnL5XzuL18nLcnvAvAM/2+7J4AJg+Fe9Bh3iQ0M/AZe/
Md6l/tryWHqKak6BU4F3W3y7tO8r0AQLcR7buoutpnA+903ph+gatg+yMdiu0Istkrs1N6NEo3Hb
gBS8po9ywQHbcasSZ7vIjlqHy80DW/+J2mppPoOdC/lVP9cHQvONsHFlc8HhjLYqBpTQ+VxODOgY
UfAYWJHOs90Yu9p7ldxrorEuYxuA1rzz3NAn6ITe/qTXd181BwwYRR6CGoo6Wh8uSIkhhIqStj1P
rsDEhE6zz63jFPFtKyvBHKomyIsBpcKwF2YCLs3UvNJIXllYXDWVxxYkr3c29/PIJCBlzgEKfm5A
xPq5ID3w205P9iXy3+PGj1DZ4uWBwo9AfchCwqV6SYsD5ZReV1Ldb8+m4EZguj5qbsL/oY9Wepon
TDa6UAFEy9yuwob2oDJOhY9qbPHXAE5VQkJ1Etk0ejMY2brcjKbtNFU0ac89KhE7DI90x7motphY
177sRyuL3Fl6Ak2rHMVFKNUMO+QsIF2b2m53e1OvL6laCx5eDxVEEDUsrCRAc7d5hT3Ve35vdkkB
KifnZ2FkhzRN7TBz+o0Rn2tfB4MgxIBJjBnjvlxunsFB1E18GLS1yT/omf7T0JMGkHXhbnhV9ZcW
xwXMYWgGGhhcUtMIl5ZQ4XQBYRTduRW/5PjZ7H/w6k0kGz51ZQMvrCxKDjUqv6PJm+6M0l0RgbDY
CDLuQrJqqAwIIpSAhdTuFmHN8mwgHEFTGK0lvMc2yKkWS5sEEH9+b4sz5maGkDEuUCDPrA2PduVL
l2YWazM6Vs8j9zDQ7rXgggIZUhXR4XciwaXRxm72e5raE5AuW9o5yzOytLt4dueBjRSlYnH2nc9D
ceimt7H4fPvcK1/x8XC8m1B7iEgUrYalQ0stdIZBz96e3fK70VaBwDiprM0d4CzBDHpB17KDGcPs
t61eiQIps/AcGFZRHAcoeV+eSQ7RBMaSCe4aKgmf8jfjm/OaP8q75KH+44bpXYOKkRW4YXui6V0x
Hm6bX55VyBMqjgh0yFEsUm2dS+tT7fRJAsbzc04DJUqanQpwynPwSDuWvxE6XU2eL40tvDWjmQHB
NL07+xRFpL0GpgAegPkcsDNpAUAwk3K6G0d4p6NVj66zI0bdZmHXC3CE2q6d5IdE96VCrzODHhPe
ul5IyxzoOCcHLXvEZKvNR8OhmPMxmdNS6BbI+c/tLVs6EawCA6D4UphqRFdkyZqFvDJ1OjrLsznJ
4kDQ/jmUU3YPEFJxTCZRb71xK59IXWw8tSjmYYJhceVy1gxmRelwBjLQeMyrjry1U+WenHyAthCR
LdwLm1FY1FoZmiUjEWPg7idOISGX4BlhMxvHgjHUGgkxTgWMIfSqNhE3ywIE9kURMkLpBd0U5cov
j1JKJmsEdfFwLvrEDxyjubd90X6jsy4eqFmYwYgy4Y47TX4CaEe/E145b0xiXV9hNf2l2usY/8Ir
u3CC9VCbrGmM4ZwP1nCHss8TAZXCV0uwbpeTsfnU58mbm5pPOpNy4yK/tyIv/YdqIcHzo5qOrHY5
/E6NiaKPbo7nIjX4J0GTcW8bJsSshmwOEaNo+9IEJLDXiXyAVErz5FQyO2LMm+2qlA0/ClrUT2Vn
GmExENBzUntAAUOrI3NsIWQ51NWOZhx+lgn3DnLLHKxNsnwC/eEQdr6VBEiIQDLbJHboaNOzk8/+
XmoyPRLpvIiGy7CDPCFBfBgMVWcGdl03G2nnyvOAbizoe0HdrGL85QBenZaCZlo+njP/n74xIkgF
1GH22WvKo1ca5zHBNJaxRyD4gl94+1quXJML04sXAk3izMLM+3CuDfvJLpMX4ehfR798auVdSVBy
v23uKv5Vxx2td4V7R0fcWoZ8LQP3HTS1x7NeFKHXWJHS0caEbEgNSN2QLjS75kQYxlZSa79h+/qx
v7S9OOdWLXtXuPV4lu6kBy0HMGc2IkkPPflRJW5o+Ek01eDvsNryMOR7V/NCjEybdGv0cW3T37Mb
sNECWbIM3fxCmyUfBb530QdAoWqIAyQwfVP7BxMXG8HH2qrxROHHOgoYYS2CbHfyW7OVMy5YQdB7
TGz9aAtf/P05As2jqtGYyJ+Albl0Y56ZVb5XeOPZqewYqhbObAEg+MvyQf3ytvEdV7YPTTgLQ53w
V/Cd6t8/pGqNm3ZoIjnTOe/4Mc8gAeN95tPJAjBnGkig+/Od3fqfahe9TvSdsdbJh+KQe2zdnzUG
v2tBD7d/0nWchSFGzMmAawnyC/Ail79oGkViM57P5zSxkJ32YwvWXIwf5xMe4tumrj+nmpcEngKL
x+O9zI59UaRmPVfzuUzsIcgR/O+Sxqyj21ZWgg6l/q3IX4CtMlAEuFxRI+2apLnQz2UqoeZA8+7E
NKsJmAdpsmEiRjyhcQ9SaGhppNx0I2DioUuIzCiy5SwPOk3ch9Jv6n2aVfyxa6h+cDWoSGeirxNw
GvZm7IPIdyMpWokLUSiBa7FR6gXKYsmtIRmdPOkV5nlKoUsJCuddFvX+H6sPHLa3Qb82hUXQVQFo
MPIIBIv111ndOxGwrWLiiqu7/CnqS344puiLu8Su8FOcOyes91l0Fj+KIN9vie9d1fYQOaA5bKHe
jPYpuv6L02f6QznoZm2e8fwF1Q7aMVGx/2neJfd1WL7cPhgrJx22kPHBlYLqdglnmPtGSx0dtjrE
9zX7rLs74W+NL13HilgQml0Yz8Lxw3DQ5c6BIlVmbVGZZ1G+gb9vX0ztjg40yLKtKFG5pcvoQ1lC
s1dT81KYLLy0lJsm9zqnMc/0m0OO7o4fpuJQiz1qauRubsLhaOtBtUU2vXKHUQcFxTUaBJieWZJa
FkOOQ5rP9lnYzh2kg6zQtkt/99dfCn4YdD14acFFtGQ8N40ht8ZSeOdOlxAOLTsaTEI8zB2EmP4L
SziEaFCC8giR7OUmWoaE0lJqeOfCJnlku3kXWb1VRX4DWpvbplZ2DohTpVwPqjfAyRZHXTOhsZYV
rncm3HIgZWJ4e4Cbir9350hQ4MtBQYkJuqUVl7Rmx0binavWFCeJKDTHK9IXXzpImsS3V3R1oRD3
gl0MpnAYFBTicvNckjLKcuqfW0Nr4jJJG3NPDG+EqwI4b5NK9NochmXQ0zVBX6wOxSIGygF/85jr
EsT6UGCCXI6ffHfNAaKSh6GvArOczxPfW8BpO4IHqUgO+L92EkpyeboxrXz1LXH+ce/wXgIRhCni
xbfUB9/OITWWxlMD2ou5FX/KOd0SGVgxAtZxkBIjAwTeYFmW83hBMPbnZfGn3Ybv2PrLi1OvEV/H
s4+/jIgj3HrGrjygGoP58LOV3/rwdrhd31TANWbxlH+BJznZkDr+WoI/uwWnHJ33pnWyy1eWPdUp
dMTEY2po96MTCs/fCJrXfgigBjguyEwwfbw4nppetW0BZxx3VnHMcgoQjegYoLGuUifdQtmvWEMd
Dv8hEUQ7fgmqIolOKJgZipjLOcDFxFAhJM0z0LZvOMdVQ5BqQRSOBwQzapf7C5/Lyl4kRQwRuvt5
Ho5+Nf9TeGXopptsCGqLLt4Y813sBn0FE1MUyHQvbdkVtTyAbIs4L7LzyL5V80GTLz09yPEfG4Gi
5gSFDtknQDmg1D5jWhQtgkA0x7r47RB6vu1vroZT4W1QgMG3xCuOR9ZfLL2uen1qNVnGE4K/Q94W
tRn4/sACNmR3fuHXz+PoAhHpo2pd6A2wx3aZnQZpD/fYyixM7XYTCH31DOPZgNQkKjWoBSiw1uUW
AfSYTeg+lHEyQO4QxLKl1+8mTQbGayPM0GwONdrKiB6lp2XgWp8DupUmXYdrikUPBSoNPSe0fvVF
xAtRApp1UAWLG+ceKexTUca8PGTWqXFPrYFjSDDnopUbCfGKP0YOiAoV8MmoZb7Hdh8uOpi4Ug9V
lTJG/BzkSimA/emzrbmoFV+FyBDhBvogCAaWa5NZqgkbo5JxrntjyKFCFzTSI9HG0Vo56a6iLAe1
rYa5gGVixgrXSmxvoHFiVKGR7YWN8n3WnWr7YJIaZENTSCUYM5ox0Ls8Et69pL8wbRkJDIRZ5LFK
yo17fh0bK1UPcN4htlNVR2vxVZ3MZnbSYQiWZvTFT7yTbMRPe9jbtf+TMxlOSRKQ6TiZv0UNIuNp
f3tL1jYeYawislYt6SXyjJChdmSTVXE9Yg5YHyGiZKfg4L1tZcWbgZ9CRcwuGpgYY7q8PkVh1YNe
dVUMldbQ5Plpml/nqngh1X+1HsyeAMSOAVhU7i4tSfQuZWY52M662bfk1KXjxiFauxCoQYJuA800
rGXxrOb6PJhGnlexAHIgbAfnZzL24B0n9RZmb+3GY/gSGDdsHl6CZdxaUowf9ZzV8XTQQOQyOPty
Oo5OnOTPvXEm0yvX/v62gw4PQyxYHqaRlmTFGH6dqwrj8XEpDTvIe0kCn5gnzXi7fSCuKrq45Rqo
W1EnUIzWywPB/AZa91ZRx5b52oFJONRQUPTfOjAWimdh8I1lrdz7C3OLoDIRhQs92LqONbsBu8dk
yqhn3e98Aik+lb64M72U/P2Zh00UQdCDAYjUWth0ZKsn+gybhf577unetlhoz3H+16PQKjqHmBzu
FYIFSEgtIiCWJBWxaAtN3TzsCn+vT7vxDXCzGlUEDUnw7S/3zo20iBZgDv9BuQb5vLfo9iS1V0Cu
pmrigs7pg5lb+S7pSnk22nqMtNlrD0OqjVGXoosomAEpeGEYoUscKI2k5bi3ULwOGxtyaYKY7R7S
VSaA9pYfjgVzTnwcNaUSkUXG4NhBkRXNvVa1+hEy1qC8S6H3VTtdvxfwV/vcH6cdYxMU0QtWPLQ8
twMJ9MAb1Wc3TLApmP8c4MTTrH4uuU4PohrTQPZoNhLeRSkxsjuUttmdgfL2p3YWEGRx+/5we8uU
C1/umImmO4RfNJQLfOWDPzyhwsBrg39s4smqqoOZ6PUeMf8Y2i5KzGNF9b0Urnjzab917q8L9zgb
loaWFgJkBZZdnI1s9s22spC39aBtsPRQ6sbBm09DHo/2oRRFxDX13LE94M6n26te8fl4UQBuAe0l
Urmrt5Z4s8e7ookHzwN86rPMWewqn7xxz9ZcyUc7iwfUsHujsZOsiRO+N8u3+pNmkcBNvnqKMlz+
022xhq/5ko/2Fue/A749xfBNE4v8uyefBxDV+3clReURp+f2Fq48NSj9YJhSiSaokc3Lg9O4ZYpp
Ir+OuZFbJ+nl6Lx43tM00O73bUurmwjGWNSYQKV9pT6XyKqhdYVFWfKhGe3QQ6PcKTLQ6/1EmfsL
psbarUqosbY6lOOBgELMB5r0xYcjvkTgKQkcZBbp7JTmWeCJH7n1Ohh9YNNil1ZHzy73XhM2SRYN
CLiLwD4iKw1Kcpf2IaJsI486/2HS6J0jofVmY7zEe729NVdMNcq/osyC8B/fAp3AhSPvMg9K5z4c
HosUWDfEAGkjQgTa0Pw+tV+Bb4HyWyYCAH1fbpte+yofLRuX39/tZy9P7LKJ684L2ezsW1ZGM3o/
xBv2LOE7jWefAYPbuFFrJxyQNMUciyYG8K6XZj1e6ZlZsCb2AItoZRVm9Z/c/+nQ18J/vr3CNdf4
wdQy/OxZUwsBTfbYFqbA0wB+Op0Oj56DQU9zNsQO7BjyzqfVFpPsxhqXZZcRPaeatA188li/zE4f
TPoD4ywa86+0/HV7kauf0YTjV1mbEv+63M/SrPvZkaKJsyQPGP/UAAFeftK8Ymf4+dNAHzWxVZ5Z
M+ng22GCDwPO0K68NIlMy2BOX7J41t0W1Gn8WNtVFegmt0KajdO9L+00QKeeHLJxHo9dljV77kMF
YzBnsJM6+a958Puo5VZ39HRJj3XC5NHAE5/oWRXd3qC1pwKKu2jjYEgB76R5+WulryUoKOKVSkZf
AoRXVSePAhecNiQFNaPYGnBe8zwq3QLHDwCYgMEu7HkzozOpWDzuT2P4t8h75S8+/vXFrZ0pHc08
wV83vXavDy9l9Y3apyQBEQ/4Jg9980N6acQ8IFXi2/v4DshaRhoQOIGcHSbvIaW9yLN6VvsTLhGL
u5ntkvIedYuXzvRDK/d23Ohf+vIX6HKc8W4Uz5z2gX+e6f1k0xCpMqL94T7TDqSEGtxwB0p0UG7f
pUVQkS3Om6tbj44yxrFU0R8TIVcYBG0unCYrCIsddwJdPw/H5NGTD62mHXlTvKK4Xm+8pGtpNtaA
cjv6KGimLPkJMmtsfV8bsTMylYdMjEj6KaBJkC2bw0IY9C7DuxeMxsiPnW1PT0YxVYfc7P0I7UBj
64yoE3b1oeAMgJlS1fXlUI3Vc70vCWOxxdId148tD5L0VLt3NQnnZ9OdoID4VP7cOB7q819ZBSzD
QAcShCbm4mSiQjZ1s1ezWMv1PQbrG5BUpL9oxgIvtX8LNlYhH73vZb0v6zEgXvo4DEM4sBmvP/ma
gpbN4umRkT+tCfmmTfKYNacFMDpmLpDtgh1u8fMYlLUcbexZPLDhOyJVPyQt6CMsr+pOBgMVill6
GA+TxNqRvmk3KiHv8cZyd/Al0LsB8Zfi/r70Cp3X18SrOQMz6QzKUD5WqDkWXtp/85HvPAzcSRSa
ZYY6Je7TUUoOsjRfmu2pKwqDBZObsnvNatMvrO7R5seBkg+jYbFBdc/AH16Z5bfbX3Q1vn8fQofz
BFxjyaPgFFrKmaXhHBnTXWOPJ4cnQVEj7B3SXfViOvdZEs7CCkFftRElrFUnkFyAlQsRIOjml9Rf
OljzmnI0sF9fy3saePifid71Vkni/1njv3YWz2dXjqVb+LDjVH/c5DHzlJLHM2XfZuGFmF/Y+U6g
e+2TvxXpXz8TuCWKAl1R42B7F96U05bXboXrkmMcEZw7bvar2kQxbBlZvEXeSH3Ur/FaGHE6N4F8
bZPHdPACKVhUFMeKvpnfXPuhRLyJQbKoQRBKNqIFFQxcHnxkhxjzwXwM8C9XH5LbPLG6acBzaNG9
WclXqW2Rdq0cFmSC0D1ADRAzALjcl5cLnOWaHEXFY33KwhK4F9pYAaAkp7x6yFIQ/LlTyLXPTbKx
tus479Ku+vcPubeWlQPmK2HXce5ncTfqB8s/FG5obg2OrX1HVAXVEKkJQOpyRK5qTI/Uac3j1vaR
O2V9EhLb5MDDppvT2td+HIvCMw93iJIP5PQuFyVG0oMiV/C4hohr3lmPDLLwrkLzpXiuODuygtwb
Cehr/fq84XFULLY8LKDsVNISyElRJby0zZN54iPAYbGPcVkwCyDQcLXMwexhEfjAZI58aqLWAVFv
0bZ0V4+5CL1paE9NK8BODBHvjaf9KpjAWwa1W8dCewRTNcsSRwJvZ0+DxmOzNl4wHfvsyBr77/5s
7OlUW/XRHbc8n3qIlnugKnowCh5fXJ7LPbANCa6KoeGxbIudm0EEwmGnaYhRRjf4FA0IrdGICUsw
+tYTpECTeWPNa4cNEDJVplWYNWvxA8weeBF0n3DYnB6RJXXAue8gcoAw4NZar2Nz0Eh8MKV+yocL
VHRVM5c6NFFkM38fxwKhwp90oH9Spt/NrgiFOTzkjh9q1hSMZXXfSitMMxfxi3aY7OPItia/1taO
RpGOXhg6L1e0jH3JfV66lMegTgk0qgXoxEq2FTCuLRucsKp6C5Vu5CSXyy4tCokI1HpiJ5GHlhlB
q/m/mcWOYCvYbVypleuMGh1G2NQHtQDKvbRlcc3Mx94XsZeQHddYqEkvpp0IxgrVuVmS16YhIIrm
5aOT7W8bX/H9mD33NVwfYHQwMXVpG12HxgUxpMCs22vj/JzcjQhlZR9R4wGQy8AwIJ5Q9e8fjg8z
tHrU5l7EQFATAxMd86NBH9OtgaWVQ3FhZuERM6vvma3DjPhqRta5f729S6t/HjPwmGRAKQ796ctV
iHYy+7mfRUwBwtHobgI1OQS+/gsjCD1RzUeHGaNKl0Zazc0pw9RtPFsi5BkkgtCCH/4W0qZAMBiv
+Y+VxWHjferpUw8rIrKCDbe0+rH//dvLro6Wyw4aB/gKRSX3LiWhZv7hxg8v+28O1Qc7y5gp1XJO
B9iZu5OXgLgpFYFfHFi55WdXZhHUbmHKD/IF8PXL0j2p+2IoGgNXk2L6AeQ5pkT/oApyghGkwAdT
M3h16wOiz+xNSu9w+0Ss7+e/1hfHjuZ1OXAIpMbQ4QlNEyVGByTIEswAIKK+bUp99sWTBogF3nVA
hlAyWiY/9WjlSdPSFofP0fYmJ/RADAlWboyb0EFn4II0NKVbXz06GGjb3ba+dr9McDFhAgXPKUS5
Lo8+5r0avQEoKJ7EM7A2eyqLYJ6aDSsrRQAFs8RI17usErA3l2aIXre94bA25rkO+COX+8Y09tDt
ureNfu+n5IFVR1AknXynj4rZ3Ns2Od5e6Xtmf7XR4PqEwiOA0uifXf4GwwWdle6JNgZ/+DfmPdqY
69eItpt8GkBeskfBhdUksgcjMNy2DrjOH8hsHjOR7qX9qmdbxZjVvUeCg5AVRGEYvLn8QVnieM0I
Tu0YULHZzgMJAHU2bxQ81KquVv3ByGLn02YCFlSXbUzIfJgcHnjTkyl+eOmzroGnZeNDby1JxbAf
Hh0vKwxCMbMXk44BntmXweTEldFsXZq1+6lyw//bumUYRjVSIBZv4y4JrPrV9+agM77Wm25IvV7X
uwdoK6SxwBK7jPelxqysB/Q6RpYEdSNjl2YnUD4FrW7tJntj89YX9a+xxQHNq8au7BTGaueP739L
vTd0rU0Uj29fhDWHo5rV4OfArKyzPHYjbxA0jFMXc+RHWv1T2l8lRgWH8aCVr0Z6XzZfbxu8vv1q
wBJ5JmZtUGj2lul8bsrZsCEai6idh/lQR63NAw7gBQbsfe1YPhQ9P9hlHtiYtPlbMDSYg9VAikL7
YXrMWEKUvSlN87JBbYv6bwjoCtEFrTT+dk9RVwVxPWB2CCdBdLn4dGk32drsOChY9M/jKT31zt5N
Djq5N6mMsq3J1atbtrC2iCRoSfpy0myGOb1YT/pwsPKAG1sD1dftN2UGGYjCTODr+Qv/5NZ+UiS+
x2JOUIdxB4eH1OV3Y6qRADmYdR7MAiAKJJrHyqubg0EMsvNob+7F1N3jteQBSjxDlKlu++0jtboD
mCZTWT/m8ZYRmw9C0DKTCYuz0Cp/ifnV2WKeu7r5avEfLCz2eKIFVN4KWGhz5JOs3pvwl9QOoDP7
aKYby7mutF1aW8ZvPbdT0bewRhkgqKDvtoouhBhZWDbeo9bIQKC62BVZAO/AXf14ezevUpGF9cWH
Jt0w0252WWyTBHSYzpyEucu2xgXUHbjwpbCC0S00f+B6bBBrLd4GBDmeTLBGrzrM7FjYR0mAnDxV
aP25G/dxdUPxzAP+4iDsuAKBm2wqen8seWyDRgPA81+ueOGDvmMl9D8j4eq7dho61XPbgbwivr2f
1zU3tVTIDOHVAPMtxjAul1pPIBarBDY0s6Bp0vwB5iFqrO41s5t4LMijdK078O48O/MWvefVG/Ju
WeGcgBlGYXERz81NU+l2mfK449qhA20W+SFa/wBCutPtNa7dQAzV6FDYgpQbKF8vl1hkAmxEAoUQ
jULRPOWeGWaewJgEuokbt+P6eOJuAQwDpjslVrLsTsh+kpbX6DymM53D0eUOoopuSwt5y8oidGlq
Yssud3g8GlFCAs6j2xu2ciRRnnynIEQKiD7l4vwTSh28by6Ps9e2L4Jm9IKBHkD9PmVm6CT7ke+9
6omSz7ftXqkNoucE+UvE3IoVDFwdC082dpZb6G2OXEYYmJXJEPbaIwKmXGPkALIXA91opwDsvxyi
AfQlwNpCDQnACEQHkr5hcBeUjKlgz6aVjTtRa68z6KmPE1RSw0Ebqn1F+J4nGqIiS3turDR7LCfX
BMkSHcAUY8l9LjxQdbpEbBwM9csvPYpaGS44Gq7gVFvimOaZS8+kGUooptgVItsB3LJvQEV+Rv2v
h7J1YPRyd3s7r73YR5vOEmQJyShocM2piMmX6q387n/ugwo5w4b/WjuMaMj7Dghd0Thd5io2QA6l
VzGUPaCXGEoNbATdrPGN3OCKXVUdDbC4A2GEeRPkRepnfAjXSS0aEBs1Ijbs+zSjX8apDTGNrajx
UTw6dKyIHOKDTm2INOhBp+n8lM0ASUKayst/mk6FswIQXBMyVHtL+okNYCJAI5vxr7d3/dqtqR8K
eCsUJxCLL9/H0qwYWvuViKvyZR7v07cEuDx9A2x//eTDCCISxTQLMs0lAB3jCuPse6jIGcmZd/ND
kcuwz6w7VJwjP9tgVrj2nzCmWABBnaM7EO643Po68cH7UgqU51wMNpX8qBUJQqstfYlVM2gTAn6t
mj/L5kjW4YIarSbiDjRH0dx4ORo+pnYEt8IWtfPq9iGPRW8ds5Yo2F2uSJggihotXcStcZf7Gmi5
jhmQZDT9knYbm7d28dHxAWsIwOtoxCxcaZ5znhZg44r7nPyqlI4DMuch0ARGO3RUyjX2ReNbw6Sr
RtH8AQgJk9NAjF2ur5mbFBAH1ITc/pAk4KyVeQBytyY0EcNU7qHsf90+9NeIZVxPvKz/a9FZ5k3a
rDUGqR0cyIN+oiT6YobWftqXkQySqAnHEGIBO3EwX7ww2XBzax/zo+nF8UwGp2PVTPAxSUJebJ//
yPQuYoJXgVsNNQg2TG+jwbVqEjIWqBLBFSFUvNxf4fK0LlR9hpcna0fhwjsdmIxDWm1CHa/q/thY
sJqC0hnUN+qwXpqC3oqOtiGKItP4PUewHRbW3iidSLdPmWfvufbsiy3dnCtmfOVsobug2FThXxDS
XBplaYuKZ561sa1HzXf+1rxNb8Wn5ERCdwcG3a8Gidwtdsy1dwTDk8h+EXhDk2Vh08uMztQb3saY
usCwTRfpf0vW+r4quEww1KB0DoDU5aoqkTa1pY8tQt3nov4+tkcKbISf7YAE32VpHVrZVpFp7QkG
hSOmmGAVkY06SB9eLY+UhTUJE3Wz1L5zvxZNf9CfKTidQUTzGSnjRpSxZU79+wdzbUp7N0msNtba
KUigHCM5qJbK+ocwH3XjnqGOcfverxpEaxXtP4A0riamaNq4pGd6i66UPe9Tr4TCN4TTD2VdV0d/
GLtd06EvlkAZcMOvrr0WiBBVoQa9VSTXl0v1hFmA2dDBzra9Ckizdp+6RRU1aUej24tcO5kKdKVo
R9DKXbLhyoyPk0jyLqZTw3fdYNSBm+LVuG1lLW74aEX9ig/fztRnvdT8oosdmgR5Ye+s7DlN3ywu
Nr7ZqiE8smq2CzS0y26b00nb7/6HtCvbjVtXtl8kQPPwqqEnt+2o20628yLEsSNR80hK+vq7lAPs
dLN1msi5CJAYCOASp2KxatVa0dCHrdx4qpT4Gn0lyrfeERlamTdI2DpLwxiw8GAYux4RqZ02662E
hmqRzoGcDeWTFcWZALyxshEQZOG1DqHQBY3MOUiaRyyJKWQh4OdfgQEK5wTqm0ayvb88K2aQlFua
4ED+g3567s1V5KXTarXVh5SULsrqLmZNU0REUisXCzDAaG2FCBs2A99CSmU9mhxSDGFiQjBeGsrU
q1n3iwJeuSnQhHismdkJnMbqyJA4Q/S2pKf43v0sLVSlkRLYJO998qwVTxIRPOxWthwuEdR2QSsJ
NhObc4Ogru1GG4C3sJNRCMuZofpSDfzoAGFDvwMkTbDFV3aeBpAHnvuoxoLiltsTgA85k5oYQ1h2
TrOZenMGSxJoWO9vibXFwhkC/THqpahbc1vCiGYrMjM2IEsEkq+oPVaz4Wknpak3dl6e7htbe5Oj
SQwuDQcJqWH+KulqKicxMVjoFMr4lPSF4TtSq4boxjR2Et6zXtI4YAZtJHWTy0Q9UNWkmzYDE9f9
L1kbNmpS6HBG8LNwP10f60ZPUee2UhYqvVludQm4+FYZfbMvX1Qze56wvQU7dCUrD4gdcnFo9UZP
GUh1r006Xd11ji7R0JwJ7k4gVP1WIWTj1FmPWmddPQ19KfuILaQn3Df1QxE7SFnIaBqRLUmkpr4S
XV99DXf1SEgmjZSZNBx7ufa1KuoDajqSB/Ko0h8zjRyGWkMf39ANB4XGImTRyp0LVBGCCWCVF8JP
zrzT9KQqioKFJS5aq7W/W91jX5je3P+am3mXRLJIpn51wBcWOUeORkwHItuwmCeQwqJvzWsWtbul
kwrEftZxSr7d32Er7gJpV3RfIyuISi9/4VboOCgjsxrDGXS+Zcic0Y0m5H5Egu4rnk9Hjg5tzWja
v+250yxqGNClGMMU9OgDFPBQlTuUyj/3R7NiBaVcHb1LBtqOwPV5vXlt4O7aXGVT2BrWUZPQaxzr
eSD1nYgrZ8Xr4baFvC4wlGgI5hOqMuvjGexwc5hSUzpAZ6Pzm1ptBIHXrZUF6OBg9+HWxb/cWWxM
NjUgm6WhRCoANFtXF8HJbicMFoCnxeMVrSnIZVxPWJPEUhxH2G7d1AROg84Iy0o96AeL3MryMrxO
yi2GEAMBVoDYTuYMZQhLqTL2LJSnR0lLjk0FYsY5PS2FPtWt57cy+YzYz4GJaLpvNziqVMs7xIbu
GC5E7q2jk1zVo7wbw/EncQIK1NPgK5rgElybxqWbyETqGwtmcKdWi2mioK12DNupgUJ3jybmyuvt
X/d398p2ABAfRRJIOoG/mZeu6qgEPXJIo4dy/FzXqTvM7/cN3Lo7bAV0quC3Q6IGz4zr3aBQmrZm
Gctha1UsqFNZRw7FHL8A3eeXxSJ+CCGwYGRGIbhx1wzbyGri9QbUHS6ea8NWZyh5NhMZUH/bbaeN
OUIMTfJG2SMU2IRcxL29sl6o/2Kl0A+LTCffAUbsKGM6TeawGQdXZjszo+44be/P5nI6uS2Pbibk
DOEoll4z7vRmSFHBJxRzWE27ontPNN3LoMuNF5RRCUytbPJFfwphH7jXQUjO5WWmuhyZ5rQzOjXs
zZjT08xMn0Es0JLm/f1RrWxCHUKYSD9jAsGFzYUkyAe3NpGpHNIidzxrkBO/bRuRAPPKAqE+hzZp
nFk86vkcfmTlEGZxRjmMC+aVeTjHjWeJWLuW7cwtEBDwYPzFngcJGa9cnZFW6iNJk8OmCKb5Wcps
D1JQUC7fahpYXIsoUOUf92dvZaFANAj+epCSga+IXyhgwaMsMyQ5HEYDckxdAT7hlM1uZjb7PnNk
wWKtbEGUVMHnBm4y6KHwhBWR0uh6YzZKWDy1UEBrLGsTKQ828ExjKWL6WLMFMh7VgAtEroAHxVSD
6tRdZCohMvGEjH43Eo9kyXOtPrDz/Vn8/bv4lQPZAcQIdAfFXJ4PT5uUIW3zTg1rSd9G42MixeD7
a10TRJ21/D51Ljj0QRCjbPSyesxpFMhJGcys3g+J8lTHdCNHzrf7H7Xiw9Ai9e838ZSeg4Hm2Wqs
1TCrSTATf4w2knno9W1hvw56L7pQb5OVS3oN2TUkDbG6fI/mmNgzyrqZHErmLo8LN9JeSJv74GKz
iqdMekWRF52am/tjXDn8uB4gKrYot97qYpOq1VlvlUrYF1PiMouOaJmNNIE3W9lJV1aWQ3SRnrEK
nVpzlyrhMq7KQOeW0kN0ZvZidXK1VMAqt2YNCXXMo4qXD3pFr60VSHklWUOVsFNARl97avSItuCx
94tOsENWDv/yroKSPRKviIIWp3cxLtXIajmKdSUkrRUYKc2gV5BSsKwDwlrmonT2yn5E6kSFt3EW
sDdfSmoMVjJjipTQYZ0fmfET+DpS40Wh3xUJGncsvL81Vh6OiB/RUwRaQtRcEXFdj461VpaXOVAT
KhJqDX2Zq19a2XulMu0NIxgraWNHIKvOjk7mHGkkYthfKYss8SsSubhsETHzV0Zq9blpxw3OX/Ex
pfG3CVSPEE/ZS715qC3NnQBDylpti8hpkyryj26cvNik+6YKQW/4SjbJsT6h4/z+tNzy4sLtYk4W
Ni1oCWH9r6dlyCEP1VhIHlR962s5bOpfWjtU2Ca339I0CZD6t1Goyj4Hx43ROtECpp2/UjBad/In
CNaPKXrMIkf0YStolOXDAPIFtNABQRO3XjmQDTEgY5gvPF4mqDul8eSnpHYtawjiwXYnHQQv+bTt
hMpqK27EQqiCPC+K9AClcOGK0rBc722mhsMAAVwq0QbIdElU5Vg7bmjIAikUyF6WJtLrmWfMUErA
l9RQb76OLPWNbkYqQ9tEpYgtbcWFLL8fwHBgw259cZcSLbG1Qg3LWfOzIvaBdgHVT+wSkO/UdnB/
S61bQ5RsqwiZ8di9HlcRjxr4TrBwRWpbm8bAsyZGK+xmBAGpOyJl8UtiSfn3kQTUZEHkhULVb+T9
tVFimlliWZMKUMVXo7R8wKODQXpk/bA1S1HWZwVjiNsFT1KEz8t7h6ci0dtk6KFgr4aKNAcVZCQH
cMiYsRbM8uSDSMGLzHpnkqeY/HDq9DCwj1rZMQ0UJBMTHOC1XYTECKgJ8P5G8yk326PJlGZWZzW0
p73TfWP0JbXOk0h9YtWKjpSFhSZ83Dicl1Do5FhjD5JsOc2/KHR81Nqi2hp2/x45pgiscot5h09a
OptAuYe6xE3L1mSmRZXBY4VFh8x3u3WyDRDhG6PLDqPcnWNyKunP2gn6QXdnRw7UvPfzwsLPlm81
ok7NlbHjhIKNGo3LSA3w8nZzycYyLXM9rIqtMzKQBBWuMb6Ax+r+ubltHgFO7NIQN8lxZGhlPmYw
pD9IDAiVOPOnAdLuznjUyuw82SfwmrTKvlQhZjXnX4tO+lvm4wWqhhy2jnsZrxv+4ZladK5Bp6CH
cxnFAekruovSVvYqHe0E94e74mQvTfHgGMiKE7lJRz0sKvkojflLBhbF+ybWVm7pTQHeD/BNvDs5
pwAC/boguh7KZW+cOhUl3oJV0n6EZvtGF1cB1uxhCZFJwqsQ/aWcvRJ6awbD6QnpVAat0fum9Vob
uh/3gkLX2txdGlo+5CJSUwY5S+EPMHcNGGJK4jI7vD91y6dyLxgk50EVgOQUjiHfMWoPbU5HtTNC
FIMaiJFbgE0LgEtrx/zKBjddkIiqLbloDRgYg6n2km7vSNmDEnWbSd7XKrDEc/3k5P4wfnEMehja
53p4ZfKmRdPL/eGurdzlcLkJlRf68gLoCdyQeVCpnbdMKoEkiyO69VcnFpcUAnmoKwAnd710k9FN
eDNiYvMcXGAliKBe1VSQl12LdZHIRlSHSvXCTcEZccymAQGAZYRR0ee5mykd4szaQGrTaqlfRVp8
VBV6onph5UC7k70WoSWlGqz6aOuJqM1gdXJxMaMzFgzFNwS9hlNqVUkjIxyHbTk80O5ovAo3rMgI
dw+CuS6aGtAdhpUKmaz5IUq+5FHq/W/rdzEYLhVIBmDsZOoYYZvVbpF+18GYSCVBNLO6SS6McEks
ZNIKkkGCAxQWW3WEJMgJCj/3d/yaC0EJ9t9FWf7/woVUQ1zGSYtxYK46/Sez/7ojGlcJVhxqZg6I
RhT+KokcQGxkpzXDxPnZKjPgoG+zNuDV+uv+QFYWHoWU3+4dxJk3lCYRyLIo0UvYSUBd1UHNKID+
YxtUGWke0TomGtdacmfJlqIWhVZPIPm4HWDVXd+mMjFDJr+pHcR1rCeLPZRd+ZQnsWeCDDebzC/E
3KamWxjWzu739FXPwJcUlCKS59XBI7+0RCdQ3+VThINezWkJzrcwwuutqE5SG/lW++RMol6Ple0C
9d4/hrjjNbSDXQPgge1ixi4qr6Dz/vvQAxsFSRtgiJBp50voGQr48hwt66iObp0irQ7MWXT6HzbL
hRFu1xsLnjSJGzNs1eNkHa3iAdQp7K+7y0EmDEwNMraoigORwlkBQ3JvR/VgLscXZXoX5xfc5YIr
awUFACvLK0RGxQWQ7uUddnGCad0nxoRcR9jk6XRkRvQqgb/Mpw3AXlZeyuDQd0AziNdSvVeobW+z
OQPZODBZ2eb+rK64K7wrVcBVcNUsQNPrL9GA1p0qmluh4rxaBoS7zU0jLJStGlnk70A7A8AeH1xN
hI2ssXoLKfc9+J409SHqvtwfx9ppQsPBvyb4cQxxnSkVTDgaMmyJ8mOo/xly9L4oAgi7yBC3dImS
jGimaaxQa9+yxPZn+hoPIR1EZWCRHT4OkCJTtocBdrr9zIxzEU9PNSGfVBYEpKLF4Z4uRmnntI0q
Czsera2j2yU2xG1+3V8egRH+xUAYyyOlqq0wlVFqRvsxJYci8u8bWabkOvBF7hMFYDyAUMLBdr7e
y9bQR2Y+OUhLQl81gN9TPTObtKCtZscj6NpISJzsErsX5UP50QHoDhwHJMfw8MJDnqfHcgZkS7re
Gk9RvIjGfSjdazQL3J/IBrdM9ZCMrKyk8TR2EzBCmTdAjIBGX+9PIZ8A+j0SOEC8gpC6u+0jk+os
j9pkOkUIlc5JL6E9vZLTXVMrRSCBGODJjCb2/b5Rft3+YxRJcrTPwRnyb73G6YdBlo3xlLS6ic6H
SCpst0kaENTPRAdFvkX0b0sBZMMSKeoEAdtNtnIxDxwxLAPwjtLjchIvnHEjzSCIlDCzLK2f7Hkn
aUcDXDMV3VPwzTA1PQ0GULCCKsvaTKO1BCltCDgAJsid76UzawbhxHTSh5MuIeOVAD7wnZkHlrzc
n17ek/weHwCi6Ktd3tK/yXkvxkcyiCUlTjKeLCdPPDtqN1GVQbCoKmRPi3QRYGFtNS10swDmhnaJ
Gx5qq8gmVkradJpirTs5HRvRZo3iP904yQRREdpCYdOd4qkEEaJZxaIu4rWJXQBti4IF8O98HVTP
wWFUUnU+zXULJj/i24WzG/viM5fGN1RfK8FlfmMPoCDwhaCXCb3YyCtyXgdgz6agDR1OS/AzIWRg
OfVa+i4lP8vyx18u5WILcDEQbS/sFjcoCm1GaVKyB0iDsk1Zq5tkHMEaFO9Bu37f0u2pgKlF9gzV
jgXuyWvQVxmjVqe19GSaQ2CyR2zXrQ5B1CH6yK3ajYfaHRLyMpgiGezFkV16cQswcLjTpV6GKbX4
HLRVABSeMZuB9i/2RvJuJwcCivscTRlveIluByW4P9Sb84F05YIyXXL5wDfwQgh5kzpzVRL51IIX
uATbT1KH6phuqpz+ZZCCocGShpcbuk4wQi4StxPSAsmZyieVfAOevpm2EJp1azDf3h/RyhTiTYG6
Abiz8JDj++hjhYwjXtXyKWutJyRjArNIjyh4oliEnu70WI/pe1UIMhdr03hpVL12o0qcGGQAUP0U
d8Trkr0cf+D8T9r7/bGtmgGp8VKHA3kSX1NNyz4ZmgljSz5kSMeo6VdTbbxJ9A648WJwYIjOkRHE
OwCp+eUzLpxm3ccdU7JOOdVJ8qZOuttXfqErT3pCj5mKLj1TsAtv3gSA/KFxBnV3dO0scQR3IQDD
FsvaqOsnnMbN3E9QGjK2NoAwJbi0Ukl9GCGXIw/1uZGzh5H8vD+tNxk9OGq0B/4GrBh4zPHMZAgB
pcowZ/vUd8O2h5hXlUF80HHnIqjks0N+1eNbOoflttF2KckC0/wufbFFvD03UQ7Yw8BKuQgJoM0W
ZaHraXemUivBcRedcqlNIP9QSg8MtU/MhSLKYd76bXCSANOEBMQi28ETERF7ypXcVJNzASyadnSk
56bDtVR7UfYqmNvlq69dGvYqdhI2LC7gm0IPi6WksKaBnLUuNw5x3PzDGFGesqmEknIpFd+gpq74
ExQ8vC6X532jmM9dxrpDVvYPmimpgoDrZpYBLQWYCykBIHfUG/pbo9bAtqDge6j93NEXVPMD1Gw2
glHfHCFYQecZImIcn+Wv67XMFJyX5PeoYx90rs/Ufx936S/isbcqDcD6brt5AJ3W1B2/CGkTb++v
39aX5gGgW9EFx4Eza1WJVG2k5DzaGeCML1ZxRj68t0mQqb+qug1Ulbp4HNwf9JIeuFrpxerC0oiH
KHBK/P6V1diq1BwzmzVxYEBMszdEpIi3joKzwaUoMKqSTsmyev8gtILWuO8EAPHSX5BNexUR467P
48WIlr104QglkpcqlXtyHgLGglTyTB/sC54y+Fbqi+rPounjvK5uSFklDTAmoac20j5IIky9rO39
5fZAdn2hQeT1NLXIKYaYYV90br3PHuIQyN0D2BFoAOmvR7aTXnrfqAUX8o2vWZZsYQNCxK8hmOKW
jCAxYYIilJxT3MSeUg+gqMlxH/f2CWwv3ws1FmTkbm5JziC3anmegCokxh5BqtgtnPiQqu+t+Y9Z
U4Gh1elEKAO4GA46up2utwdYHvJMNUZyJoqe+tQEdUOOiNFjtixioRaZ4ibRSnJVKiqYmvLzBDyC
7ICnuRARfa0fLzwdTAeNJvDWnNsyUbodZzXC8ZI/40rZmkkfdoX2SMZDntd77QdTm72US08Atwi2
yU0ZGW9fPAn/2OZiqDzSWrW3HHKGcvece8T2640yeG303kiPjepa2T4GnNhw8ay577hWNgwoT5bO
MUBHVZtXu4xbg5gAaZOzbFX7rJlOjj464DtUQjDQikp2KyupgNMdbyY81PQbY+BrkzJGsJKtlsce
XosnyUBHGbVFLS8r5w6pIJTEAdVBSpdHA5XMBvH/spbKszGcGz0gmkvaoJgFs7c6ILRswKGgYQPz
d30KcsNKtJJI5IyIfCc5r1n+lNoitoibqB6Pk4U3EW4E1Ucka6+NDPEA7Eqbp2cUJOYUZNCtLymn
VNlWuOHGuvc1US3rpoMc+/HK5DLuC+efaYmKd3qSnqtfDEXeyv2n9O23T/VDsTzTVR3X3EE96P5O
vKmA/sco4lFgmIFvN7hDAGQVQsQEkoGz5hW/qqfiux6w7bw3vTrbF9SzBQnQ9Xn9Y493YanRoBEH
9uhwcL7VeZjILkEbeROoxlb6uD86kTFuEct2kvpUq9NzmjhBHeH1F4PpbPQt6Vw4ezbaeFqICkBr
Lg3L+GeE3DJStEcNeYoRxhED3ukFYIox82sQ3ObaGGTRZ8w2LXI1BhPcDsK15C703Mw1eQS12Vn5
WQ0p5KvtnfTaxNM57Y90jHFhWJ4NGU4nfRo6Ub1+mUsuGLsa9uIdLnavntMGGAXM9aRLZZDXdEac
1JTB/RVdi5DwYIPzhJYi6l98pNkWNSooaZmeyyOEpUDluc2rPQGNdBK04K2bH0RcPat76MIgd0MV
QOV3jozlRLfgDhRtFc5ihnbmb4K9+jtCv5nAC0PcSWwiB3gHBYbI1+lXfbYe7M/ixxC7LMifgWj+
mbva4e0Ijidw1pYnxVNeBVO7GLj3AfzRlPUxnXpsn2py49M0utoj28gb5jcv/dba+wJzyzm4Z44/
nMyYZzrC3AgKRe+7+vlFf64DLfHG7dH54qefhsCiaCW5g1knvVFkErZOGz1SPfGMM0OqQUFSjyWn
6iVNyeb+ENeuedAbo/ytL31YMmcQvKzgX9Kxoqx+GtlGKX/l39tKYGR9Gv8Y4Q59o4EqJ6669Bw1
arGBINZ7oraKBwlOkSDAWsCEs4eOdKTWkMXns5RllpZdA/d27o3UVazDtIn22nHoXg0TekY/G7CG
vbRZ6qbo97o/k//lcPwxzY3S6lSj1Oo+Pdvjc5R/duaD1nugGy2aGMwCD53qt81P82X4kQ6e3n2N
QcwX/czrye3AEeh80+1N+tdU9r+vzovp4Dwe2omb3iGYjjiVIt9osmFTAEjiS45+lmYW/D+ngAt7
kCMuSGVVuMw6CCzroD+bc+rmznts0C99T3CxHczcq+vD+CtJlT2zd6OySbPdPGzqingqOOHKUNP2
Q578Tyfrz+osJ+/C93d6a7fGsjpy8aAeTGhv7qnrvMZfZJFozeIUbp3Gv5b45hwDdT/DrJZJMFrF
naaW+J1eirpp12/SP0vL91xUupPYNcOAHOdVtYLsSFsXjduFb39LD8nn/ZW9EUj6vZHQK77k4Rd6
JG76wCMh9XFPccUUgew8RVOOjvGXSmvR67BpnNd8n7avrPMe6g+7e5iGTS7tO8VV3u5/x/oh+/Md
/N1qOpBmgM4S7lZzV82esRnAVTA/5iBHV6znwnwyU7+vO1c1/LHv3bHqlnJIoFvHDBTK0W6QfoAz
Tj8JPmsltQXk+L/Tw78rUkBttdzE9FCavEn2puzAJQ4eomc81roc0ppD481mfWjrXeb8VNO3grpE
OSHhP2lpUAL7nES7etqUjZ8bZJ+rj3FR+XNrPWjMze0pKIiorLLuKi++mbvM0ReRZyXqGmf9tfqe
n7OweSy2Y8Be9G9JmJ0lUR1w9Ra4sMfd3bk2QVLFVtNzE8XzZurs0dWbqPV6i8X7++tx06CzbFd4
f3CfAHsO2mXOF+dF2yMbh8NRojMirQqPFPFepifN8WsZioczEucv2rwxe2+2wWVWvEyxq0BvrPA6
BPtWD8C2YOuuhoWX38T54pqohlT3Debblrbd/KZL+KyU+JU0b7T+Z5aDZIl+Rw1DcPuuLvSlYc4r
Q7J81pseZyaJH6ryrFWpq5Fnq3HL+bkiINz3ogOr/do6EpHE1dp7+9I05zZq1mhWiv66cy1L37AU
Uhofi1pxk39sNRN4+DW/e2Hr9/xfeHizbkGzhD/ntlJcXQbqR3Rkll3De/ZLC1ycretgMUWxKT0X
6rTLJ3VfNN1urlRPthIBqmj1iQb1MejvAA8Gtj/OVkzMCQIqGE2HZlKXBNIPy6u3tTc+0sfJFRwX
vsHz93G5MMa5gnm2+rahDMbkADUHNvjUqh8gI6niThl20vzPZApbJFbX68Io5w8kE8XrToPPVNGE
Aci40e9a1WtfnGcbenaQVkYmwx68pWdO+toVglOx5o0u53f5uovdUo5dbqkdvF/U2GD4Q07IB3ck
7i2G8F4wvcv03eybi5Eu33JhK6nLtqySJQqrHszZK+RHRW7dpHi0B1caj5QRL26fq40tCkWW43XP
MOcGldEa52yC4cTajdBjQQoDWutu1kdbYn1YL/fHuXYJXk4p5+AyyTHaGi/fMymfWrkM0oF5sfY9
osgUxTOiYf++vfXRgfMeGUO4+RtW5hFs7+C9h5PfGw0wcRvIT9VsW/S+fdZaYS52OXG3k/nHHLdf
Yy3rCmZjeE5+rOsgflRO4DGeXMQTgGoiCy16m60eEGQQUSJEUz1y6dfbpm3LoWgjGwYTUOBqjMwQ
6UAS4f4s3jTA/T78F2a460ElpaoYBPdymj8nmqvMG6t5HoYDDugC/2PGpx5tNCkwS7dCJ7amepYp
SgutetaLb+DuibF28tlI8Q1MDoqt9qAorvxZlV7dfWs/tC+1b2ZPufJi14cO7MB9Jcox3qjnXk8C
GH2u5zpOKJHyQcHlLKPIeohfISRnoJk+A1poC+YvHcq42SljRzusvmX11pEOJIcg2pR6VE23hUXc
Tv1Cmjdmn9JCRO8hWCODl5Ao82FA8gWfV8jbPN3QAUxh26F/n7NNmbqtvZmjUMqOvUz3sjRDv4a6
dqMI/Njq+f53kW6YfOdo1ClTTaTPtk7iF7lHw3MuAI2s3nvoMABtBTY+aLC4TZ+r6tDIsUrOzkOW
ouKhToFOPgrrWPbf03Zwh1rxWzsw6JvgGKw56UvD3DGYWaZZGpvIOcq+Dsmv4uVJMt2D3Lvx9CGB
AOc9vG9wbctrYER3gGpSQdrIDbTup6Royg5+w0i3U/8sF69dbHh1Koq719zIpSFuYCSfezRCNqg1
ouGxJlCktb/eH8raxri0wJ3eiDaG1XcYSmaA0yAbvJkdwcXN0vem3BhUxKa4ag6tgCCyRcZKUbmZ
KxSiozcPK9WjP6OByGCU5W7RTX5kGalXDbria6mIjuIWD4MnBdopIZgHCemlWnXtIVJFgiCFglIc
WIF/Sudq9I3I/1JANGnX+NmHFngq9XazACG2+mq4MMtzSmVQ2ZTnBmYH5Obd9jn+rp3kzfxd/ib9
L+HtpSku5FRIUTKToTiW5pFn0gfN8vs4NB1BmPBfhgRKYMAkVfQ8cOEQkC86nbQlXZ0NMl4g0ugT
lVSvLWmPqgn283bKJhdUBs4R3ef9Fz0z0v39HbtsEf4uR1Pnv5/ABUZOZ2tSMaTp2VJ8ve3dZNjT
cnJL+0HSBcH12vEDgvE37AWM7nxGcpD7sZQhbX6O7cY+gFHfcJH6EgkIriZowMiEYvGiVYjuvOvt
aXW0wkWOt4k1nWl8YM1XnDtt/tV8loBs6iE0x13yMRub9D2Sfebsojpgz/b7/XldG+zlV3CHpAJZ
jtR1eO/FsWxuzaoGKlXORXDG1dwXcKiAai2dsTf9I/Ng0qhLEbznSaBZIO+iamBID1L1JUJWwbC9
Bpo1R9p/jMLs3u9zzm+dS9vc1unnkVmtgzDQHJ9LQg5RLx2GqtgX46sqH6i8VCVTb+ze1Ponobk3
KZuMHicJdeY97d4nw6fpzlD2XbXB/vfj6IdUp/tMSXc6Kby4kPbpmAWEbu+vzH+ZM7xCgN4F5ptv
hjDNvGz7CdEyK4K4f6/kx3kGwyha3iJ3/ppke4J8aFtvLMHlsPbQQicYQMoLfwSQddcbs58dp5MR
I527RAfEJne0B1tLmu0kobXo/hhXd9+FqeWKv3hnmTka6SmbUa5BB0GQ9PW8qxVF4L6WLXy7/n/G
wz0DqB0Bs9nLeLaCByI7QIXGM2PQ68TROYp/RMwOrFgEg1qNii4ncRn5xchoA4IKucDi2Uq8B7mA
Z4BC2NLwXB2IH2uVnwAdac7HEUoE6d/yaS6xMbrGF5wS8NCQcLk2npuAzzOGd4g+jkOgVka5kbJE
8rPU/Fvqj/+YWjrt0GqKy50bpwSC3MrpnSVVVbg96u+E+hAWD2RqBnEpiMDWdiZQEwsUEa2fKNRe
jwsZ1sac0iQ7a1HSQTYaEFvCOuIP5Sx6PIpMcX5RLycAWgpIhzRgDtpmeA4HWRaD0LqwRcmcVQd1
MSxeREQeMilSUzM/y3Wba0Fvt33uxk5nDZuW0Ll5jGYFTX4HyUAuy5OZptcuIyx67tisGEGGMIgE
takSbQf5sUzZF7MVDw+9o0KXSCUpfo61EvLmA7OkIrTiirS/FDlpkEc01XE7RUZauUbZmtMDiHc6
UA2ZY9fsWrnuWo9Suesh8JlUtodjBN5qwX27hlFZyLZ/k16DMYJXyXCmIieNqmWImJrgfXYb/7Pz
iPsz9lo39URZx7WLd+F1RByKZiG4Bc6/NXOW48D3+bm1PxSzPVi4kyI9SoCokM9S9dmBPTORkHrO
5+MwlY+MBHr2UrJow7TPUTpHxodDuo/7nnAlRNaQillk4kFdAcd7vbVLh+X9WMfFWUfXqCrJbimX
G/TCBU69gVaZW7O3+wbXPBQs/u6XWDLvDnctInCsu0kixbnf9Ipb+lTy3E/tx/w6nAuRPMGqMRBd
QVMGgE10wHA+OB0KkIaCUP2MK/VcbIfGpV/zg1c8p4dGAAZaObnAcPwxxXmkKoEtFYQS5z7H9ZzY
1mdSJz8MpRC5vtWNdGlp+ZILH2+wKEKrLCxNB5bthmqLSkQ0vWpVBTWwXSU9loGEx7ARRNAg/mrL
3wy2S6mf1q+CpVzbPPCGkNEBu/sie3b9IVBSrK26aIrz2D6OapCNXi6PgcPI5lX9pz01TVCGcemj
rbuQJzcHg4/qJuPWqE73P2QlSF/gM/9+B3fvtFYzp41UFeeiAG/O5CvNAwrEgJbE1e6+pWURuTv9
yhK3n8y6NBlzYKnckLASsgyshAxXv57bQ1ZMpqmMMKFk8qzKT9ttmr2kuTs9lJ/Ne5W49BOaVqkn
f5t25av9xLDwoph5rXK6dBygsxCEeWiF466gPtcTjZo9tlf0pd2b9lM9eKMvd64Dove3lnoK+9l/
jcdD2bqdFlTDl4a6CpjI8dgshZj11WMFQJ8GOkRw+jvc2hblTHO1wdcMhzGvvTl6o9JDYaMQNdW7
XnoAJiAx3nTzeRz6TUE7N5fIwUgExBlrpTEoXzv20phogJyO2+r9nI2SotHi/FXRf8xl5do2uuxp
AJnNIvVVMCYpZ116y/QfTBNdVKsrAnZWRFVQ912aMa/P2dhETWuDgP1cnNDyGez1/fzebMm22Fsh
DV6dbe/J744vP1W77kEkSru25f8Yv0l4yglty1qfi3NtZ0AqdA+FLITWL4vIH6vlLbrQWUDZQOPu
BCOfOotkMrbcfDBrL9c3HYodx8T0jK/tK1RregvUSoIs5e+MyD2rXHrIQJNi28rLyHzqs6D0Sebm
m/5Z96LJHd3Bz75IBy142/fPxnF82ZYn+gTlhZ3xq/JRAT6Rd4FzWdvrl9PAxZkJpLc7u8IHGa56
6H7Um/fE67z047FBxwH1h8A4OzvmRZ/NLqweHHxj+yCdfna+FcRb59WG2BbZ/x9n17UbORIkv4gA
vXktunZqGVJm5oWQxtB7z6+/oA647a7mdWEXA6yZ2VWyXFZWZmREtwsfMvID8Zwr4P9biOb2fkIy
xuzdcEgiAkeU/8+aUZuyK+suFAd8LETv0WeWP8eqmXmdyVniuy28KHa/C878e7/vTIYTvr12gGRG
yndFZqPoSee4xbbWEhmySl4GmjSJTyHh5KBk3MM9IcsWIOl7f11uvfLKXw0JJzDUASRAl1cqKS2G
uqk6T3/FQIf9L0A0m7fcYuVfN/JdmgE4EGDtkPlYNZqvz7kyynqODjkYivcRAAb9iyGexhHURlNl
cem+7tEmzCDkWo/W9SGATQNVMWQrIYdHM7C0xhCC9r7sPDlRjkKCjl0j+t0MkjOI1d/783jrSVbK
e0gtrDTZ6Oqitncw5XKsA1rlhS1/Ap8aXlIxI3lxGwlcm6A2pZ6MRaXOdedp4+RkbYUa3w7yqLEu
ACPDuBMYw6H7gYo5VXslhi3Ilr6EWepAcJNR7mKZoDYEX6lJKYB8Crm6hiihAjrU9/trcnuWsPh4
qoP+D381JMpC1AZlPSgZ1qSaAyKiOQssHtYSl5aSlXZSj38NvmGUblg2qSsdeBuZD0BS5uXg6pJA
Mj7rISnyJ/gT0g/A2si7+4PcmkaQJYDIABrHoOmhrpdESrRCLjCNyjKr9qwlCmlU/uO+kY282TqV
/1ihrpMxbOSsFrC9a9K+LiSy0tN70JPlYCog3mak+7fn8B9j659fvAHirigXcKx13mzOMwHj6M9u
Jor5dn9MtxfS9ZCo47SS4xlaACuTE/nRG+sG3jqt/8zYjWikMGIVwg6+R2llm1s8xRgQ4Hno1Ohl
xnW15eYuTVH7fEwrAM6W1Ye3v6B/QNrMeeU6lkLAthVwxMgQlYGbo54HggwZujiGlWXirLxyYzD7
QqjuqwNz8f2VYVlat/zF+htGlEyl2HVeWRgFCcTwJRaKI3BHb1xd/uuXLXbBqisDghoND3ZqVErX
TWmizNhrdWgVEdB4wteCoOz+iLbPDyJriFsBkY2q7vWQQI28VMICM1HzELYAZYuNzRnFvtJjokEw
WQvPUSCZZSh9KNViT+H04/4XbO72NbxGszUobGiVsjjMQdJR8J2XpT9KaA7J2SmMWPBilhHq4Kp9
qTY5uOO9yOCcaIyOGTc+5VzM8LEbwEaoXK6KjCtif+UFuJ7NIDS4HnrY2CD5nwCZJXQPmkBs8Wjq
bCCLnOYkW/6IY4naT46+ATsZcrsvUY8ok0clLU0RT9A69qsl2t2f5Y3A8frLqBkAWqWO+0bDlYNH
pMU1VvDSAOj+N1js/KztRgGoYEt71c7K4Ki/dU8PWqLIHutdc+t88BmoqeONC3J4lGqvJ6jv5EIP
pgHNfalhRuLTJArHLD/M4PlVmUW39Uq7jrLWTDVe0wBFr9VEaswcxylzK1f9ikZeYjLn+yb9LA1b
+RnWn3jjEiA9ufwP2IQYZ/f26luVEUAQgXcVGHFVyoPr1QSSEA0tjJH2U1GPTfp1fzU3YlYYWPkJ
QE+irVz319PY9PJSZnIyeF07DiqBIhsvPAwpKv2nvNeN2MU/G18Cp/eSJef6ohE1rbWdyAGnZd3/
ltujhQZ61PrWNwG6Q+kKOJ8uYaoH0eQhSS3EFlg4+F0yq9BoE3WZxTdx64BhTISwyPooWFlnrsfd
c7kQinUxeVyW7eUcauSVAJ8xJRPejgUrdN4cGkQGwQ+Awju88bW1YFrKXm+ryQPMhT/MaqCeJ7BW
70WNTxiRxaYpsBKBpxn5WbwNKFOxCsFYecDAZlBXoTc124lKKR2lAM2G9xdscw7BpAGJErzitG8w
08UlBs2eoY4CcfKSMoY6iriL0kpBI8Rk98q82PeNbaT7V14pZCkBBVmbLqg5ROV9RDRdzR4/ccaT
EartACGPEMxWIBQyIOShzVX6hHOcmWkYNpAs6bTmENda9lX1A958WhlkEyk0YfC7Mc/yt/sfeHtU
8X3I7+CtKUK3kqafavq+XAq0BHoBwMPHXJOLtbOLJVp5O+fo35dB8YzHM5CQtESLtoQaV0vc7NVo
6DqiC38+qBwX7buyjX1eHut//YSBPSQuwF20UkVSr6T7M3S7Na9/FhXEIUEkQjNEnj31WfpK9+r7
/R+/US24/vmULwOlSxhwMX6+GJnpz/QYeWDXJ2gCq15zECqzmtlvSGVBtn41N3RglSdSn0qwZ0Sn
rDtmrSu8J+rPqXEnYEV1+WXibKjMgBY7iUwU6cgIMbfody2zevg30pvXX0J5s6VSlbCaJHTXhrbU
H9VPtXoQkY6rPxOnLky+UEjmGv3jJ2PGV7Tk9b14bXdd8QsPYIgyt6B2M3u98VHVVpPu2sXJAwe1
6vfwV+beN7e199G5uMJkhTUBQbk2aYC4b94WixenIqrvZTwDWx08GnEdkEEsG8abY3M/QSIRmHy0
l6w6aNeji9sum3E9Ll4viZYa/0ljUvvB/sci7PpBNzM71p37I9zwIYAOgaUEUR8ufFo/BRSWbSyN
/IJngdo6CZ9Uzqx1rETVGq3Qq3ZphZrHOjOiYBqHxdOb0myEwC0rt39Azz8JjrrBIjZf/fKNNahq
QYcB/FJYoutZzLqsSITKWDxDD/Mzj3cCyTqt3gtcK7mtXHpDkpT7/zCPFzaplRuEZhzhpGGTHxKA
hKrJzetSZ4TCm6sFWVAUJkGZp970qCHW7rQuRvVXlLuHTF8+RmCVGEa2Nv1KLmgg94H4j3b4Uwoh
NkgH8J7YTeFDKGiOGEgvmaYX1hwrMmPitlw0vD3wVnjBgZ6YumSRvuTKoMp5b8EVB4WCvvuFaS7O
StHXrAt9y3moyCSudIZgUKQFGsNBXuQ20BcPsEcJ+g5FhlJ6W5qyoc9mkfLh29Ch7qiN0AeuIRp0
0EZDZURLm7OL2rmE6AV/o6OltTFF0EbkLhbkTQ9JCpnNWOpnK0XmxIwW/fd/2Jc6ULhrlABr1L5c
UjGftAC0alA5a50lF3iiNxXHcFxb+xJ9BBpQCiuvKS1+ouScWCtjxHulBpXhNK1Jb/Qv/34klzZo
H2L0nBZn2PtpzgkkHrrQHAxWLXOjVP6tsgSyVAg7GYhqr32HlmoFNJAmWEEG/4Bu2/ao6bOxD6a5
e+l5JOZSHTq8TQim7kxugC8NZ5UIQTjbNYDethJzhjO2UPET6nmxek6N/bCSoceYzTGjk2vr6IAD
BjUNtCPqUC24/laU0uvCyEUe+M8gsFJcT97QgfCpT7LUuz/526YgwQZAE4hOad5cLhGLsIWyo9dy
/WyKWTS8lq0uE2UGEuS+qc29pKsgJ0Q7MKpFVMw2KUocZ62EvcT34XlJksWWxY7/L7vpwgp1R3RN
LmkxPLYn6r3sRFA93KsZUyJsc9ogAwDOXzypkSm6XiFdzKYhVUPBA7MFGDgHYAerRUzOSEmxOP43
Gjmwc/+xpazO7yIyqmSAcBJO570cGQVUgPSmGE7CNJfjLpQWvj8NcyzNhGuXARJuUEmed1Js8C0R
tKVFyT5TeqTIMtCK8LHShqRrFLQ+l3KCRoX7K7w9KxqoV3lo+kHY7/pLe77suU4IeDTIpdVB6DTl
Y+bH9jnoS4NRclknmA4FIPIKIB/eL0BIU0cEkDit6oxUALpRfJ0W5aupxZdI8UIBDSCInldsSccI
qbaGB7Kp9Y5ZJfxoUqEmkpd6amFzbKqIcErdmxUXRQ7AEyx1pK1IB2TgBqQQoN998zabEQ4M4DoX
vCgpSHzsVOh12kPrNCMjJtg6lJeG1j+/2FxBEKRiopfrRi6e8ig2IWrJSDxtXIy4ngDcQL4LdLI0
ufEor0/tdVeEbXgoutZNwO5BlDEHsOX1/gbcirNRoYXLBJMONDp0ajjz0ETGNGA4PLjOTTEcLLWL
ZCeemumsy9Au7OJyPHWNjMq+oj+ovT6/55xUMWZ1o/MD6RJ0IiFWxV6BJt31tFYZeqdDCAcAJqGS
sMweJhm9+eJbo2cEHQZmfZA7EPyEojVWeOHP6rnNehtqjI95We65IpwYR3PjvFx9EHX9VU1pcKO4
npfIVOXYEbPyGGAW+nkk6TiDR/gks0DAG3trrShj9HAHeGNRrlifKpmP4hY2w9ySkye+YPWKb4/q
HwtUEASlQcPoGliAJF/gZKjoGZMHkfbXZmiQzIifqyk41cbISqmzRkZtswVp3SprOgFKe7/V9J07
hwYySMvsQ5PcLZOYlJ1VzbFpSLWNjtpzWpLYYBCwblRJMLkQWYTwBsJsQ6b2WLEUiKk5+AigsiTg
VCpuNCH6ZBbQjqvGIkfyMTgkagdN5UklRSKdpInFe71uG8oNX30Dta20FjcK1GYErxnT/pPneLz8
imHo36cBkdICsu/TmA6iteQQ/L1/1jfdysXwqStYhWSREK/D19CNwOm/EL2asva1ZKxk8rZT+ccS
fQHXTZ2EgCzDR3pZQJKEcGckr5O32h8f5S8Wb8rGLYMpBSsWyk/QTrpJowdxHEHoXvDU7iRLHtc6
8szIxG3cLlcmqGMzDGKWzWMN76T+wojAMijmn+Go4zrb/5dF+mcw1EHp8lEZVRUHJYcC1JLvFB2S
yWr5mDH1dbd34j+WqIAAMedchTxcQY/8bJ3um9xRW9mU5D8i6pRcNFqCADFz6WlJc2fS3WrA4sVW
I8/OPKjvci79UWL+9/3hb/qni7Vc9/DF7SrgbSbkCiZaF35EscUHFZGXwxj/bLnHQniUIkaIvVGD
gU9AXVZVwcuMnkPKYNEncYIcBeKGgTTYq9AVrj7V37lIdCCVqpeWBYPd9kIXFikvlJfQPIUqp4Be
ncCu6hria4Zbpc/xHLoy9wlB5bEX3aqE5Gw7vCkdwxVveuIL85QD6vN6jtSgXyGXRuNGupCQNqwT
+/46bsXgmFdglsCGv+JhqX2slRMI8wqYUXVTfN3LOP0LKLpOIkG2BuQaJusZs3lELwxS27njQO7N
6Tg4MvRD5qwhvS7anPAjryKrWz7uD2/T5VwYo3ZN2HdVvBhYw6qsfrY9tL71RIAAaZaxpHM3D8SF
JWq3jNqsjfMES4vS2bnynOp2I+1a9WTMZlUtJpJR5v2xbV4TFxapDWLkY56MGixqQ+HqwW4ePtoc
TXODc9/Opv+5sENdR3IjChkEcddQJCeRNyYu38kkhHg6hOgsIe8ZAR1jzeiMIRrrk7RTMK5J3bfQ
ZJCDgiz/VtcJZYnLbU/DEHOhjIM5xqDE0bCBxEmNhQT86/2Z+39cyP8dLjp7J3LRnIxrNMU/t5+F
Vbsvwe9m9ys5Q6Ho3yrAYUQo9kvimjfDy51+jOTQZ+0DqDV4ZdMoJwP9Ey9BqfBf0dQkVjgayr/P
Cq4YBzSM4e1jALp+fQPIiaR3UQ17g+bOynECzxAnFs7MaTvGLG7kQK8sUdH2aPBlg/SjAMYYW832
tYGWmuIhseT6R5s9AuiGPDZjD26cZmQg1ylFyxDUZKjTLKuGMJXSDL9RLOOeb6rsBRDxwjHwqoU6
M7+8QLQnQ1+2LE+7cJJZAhtbkRkYmaE4gblVob9CeUkxjJIO6SaEF2/J77olk6+cx4/8iT9154L1
hNo4cVfGKC/JDVmnlrDmtXEF6HtjZ10KyF1nMxaSZYea1dzQykoqYQcoCkuJwse+1q1QXw61dKg6
wUxB/abkChTHs+KxGo09FP0OfJS6KZ6TwszqAt5c5Is5phxoHkmQZYFYvdeGix/KB6FcHuIUcimC
dIwz2WwL3uaSljELG277arIpd5qkMcpWJayOWe90augEYFsC95zTDTPDFGO+v2OqiyBt4srE0EZs
ok6AkrK8fGjteZHBdcZY1zWqpt5Kl0P63swXdoYhGXURGQPQSf7NtY+hyQ7QuiGLUIJSGDFrxu0i
XBmoNTklKAWQlIf0XMUYLGM1v33xxUcobTmUKJcIHpdXJB6Vgz41ZzlRj0o3gOyz32dZY3cSa463
fDwGD8SFjtoTqv/rIlzYDetURpafg6v4MXUEpeyBLOZhcIvnKiUjYVKzrH71drL/sUcd1joZ1BrV
KSxqpIMlEa/jGA1KwJNOVWXiEJvLUq7yrOYk8WZrsHiYtgJGsOCLQAStEMKbZiXDSJWuHnTBK/qR
aHPyMIL2h5eG89KqKG+MLmAtSL6ox3Y5yW3qzQm07OOdyi2kZ6nUbK75xbdQz71mErpJSLDxpMwZ
+cRsQQ9sabOdgFgalHfpf7ny1j4CVVCgfUCnffiQq7NWxVLP049aMsfFEWRS9IzAX1zvs5sVvjBD
jaoV9LYYoZTiFVmLhrM8zq2haroIPH7JwIH0R0WsnozoJQa5RGDmylSRtqtGW9JLw2r1JT2AzC1w
QVM62YM4/4i1qT5qRhsc8j6X7UVcOogllIsVt/JwDnNQLtz3CBtvlzX1uip6QCZCUCgfNyJppMpy
KHppUD92TemFvc4iaNlybiAwX2FVKyyPbsyM9aQfNCHBLKnzvIulUNvrrVCaKB2ygMhb0BFk29E6
AGo15Kzp5vgSvNOtEFeip6XST3T6o3vYHcWzKCVEMbw0Fq2M/4xq5JjT1lamMjQLAB/vz+nNuwni
E8iYI/eLcGAF5F37GbTHLEGsta3PKxXhwaUhx4EVSH8rNbRC8eW+sZuYHwowa6UDfYAoPYvfDGEX
To2LuVkWuKH1h7TyuFp8jqfSCauuJxUUmLilwr7nR969b/XWt6xmwWS0Khsg202jG8OaG5dcmlq/
XWZH7wa3yk5N+oyDhhqQ080fDdjmeD/s7EEY3HHVfnVlhUWl9y3ncXUAV/0bhNLIN0COCiwP11Od
tkk0zrrR+kv8ujwWEoT2SDa4Wk8Chcj27IacrRWn/m+Jl3J1jFUnF+z+GTx4kXLo5h0/kvoUCS70
NPr0FJREyK1+OgoZ6bnH1mOJstySHKzfC+gtOPbRM4286fX3RlottWkdtH61177yP7E9mGDatpdd
YHVH/qmxJdxH7a5xOmfc9SdIfHjjsbOWR/4875gZhRunTH0N5b64Uk45PcbsiW5v13Zr9ja4TiHE
hHvADMivP7OVkL+hxXgmbJwPNPKi+IpwGSUSukSX90sdGkC2+4DFTmpp9uK7pmDqS3hM+E7GTr0J
edYKtgAZNhCSCti01Bap23kM0DPQ+slQ7bSi8Yv0BwhjwGbRuV0YnsoU3ViCAh6S8W/H/en19zET
LMZH3FwU60fIwHmh7R8UD99o0ItTmgSdOHCV2vopmkqAud9LdfIcPivoqpZFc+7AphuS2hjsoB41
AtDyB+MDNtzEijVDwyzqxZAbpAL6IIYwpF7EnS8n78HYkbH8A83GvZQXpNd4olWPVRrtp7e22Y/V
Q5WFuyYCDbxkKeFHLKRmJcqMVr9bBCzmBFVaCQrHeJtCC+b6LKAUpPR1LnW+1AqkkU5AvHGhOyEa
hWhWaYAJu/8bT66aPNX8RPS8slMobt+fl5vrD98gg7AF3THrWaAJJ9QRFKegquz9sKwFkhizRMD9
MZn3rdy+EVczaFCVVq0CSVOp2UdFcIag+ND70EZoQzNP7VR/i6WzVoO41Q9Kiy+tvv/NsHq76Yxv
BUQsO7aeQnMSDkbSp3yCgjTEgJfcmc/zZMrTQBTlaKA9S+aJSqZptzBfM7e3MJBx4GrS8RxHv4dI
Qw25ZAKDWi3qnsXtnP0XtOpsBNymqR4ZruT2AqAsUXdtJiqdIjSwNLvVqdkX1kT+FAQ9g0Q2oVpn
zaYD2man2w1mtBvs2NUt1LFNwY6t6JA7/DF0lieWHMY33P7qWqK+inpplIrUgyFC0MHlMoOtIPmt
H4p9cRqcmggENKG7zMms0vxDOtLYrTXiF2+pDueKjuaKBOwUbupUbsbA9Nz4e+qzqAfJAhEbCK5g
skZTgHnNLkhFOEtjebsbZ0PZoba70JYGhAS+7ZRvvGlg0IXlh+TX+2dDAtKeAsITxm6/beRZjUL8
Gmwuq1QszcFk8NyYK4Wie4szYs6lnbJbdrEpHJLzbOVWYybmI0cG64B5de+ftHU81HKvAFTEIFDf
Re8JtQnBX9eJUzwYXlT6uvhQcxA6bX7E1UOGMux9UxtLiGwoWrJF3J1r2uvaaY7gwgAjc8WBk4OU
tTnxYCkiYoW4BfkYC80l982tX06N7NIcTcq0CNGCrVxzniZGpE6+8vZfTx3uRLTOQwoLjhE46Ovx
KDXq500zxL7UVURSWqJXjm4YJgIIUwh7hiO+XahVRBMQ05UYDLUU6gDIHDr5kACBNR3oYCBAyh/i
uwzhBxYx76ah1dkD242LhQ5xMnkeyqKTYl/U61V6Nvcr5M/qXR0zbtHb/YA5Q38R0IRA6mAGr+ev
R+5T0bg48TUPeoUkkjO7DDpSc2aGej8v2lPNmMPbR68BEDnYmRDFoKJ5s2TI9JVVkoaJ3zmz3T98
yYfZ/MuR5DE3QdjlpuZg/+CtzgXtuxvZBmNH3pYXV/MAN6yUgACE0tkjXe5ATSllia++QpzCCpxq
1zpm/35/438n4a93/rWZNay8iNhGoU6aBOptfk4CVyFoBLJrEpkg5hL3DQguIH1x7q3Giq3MlMiP
18oMLdY98q3de+8jqNORIWABvAEfUX2E4DzkoJI6gAmkNEGtT2Rrsp8WkpujBcVUVydwrpmpPII1
i7HkW7v5csqp60xN0F2m8phyjcyoGGumDG6w6pg23v1Jv7038JxcI0K0KCAao51BK8+qWqRd4itI
DOpFRFoT0DuiCc/jPmO9xb7fhvTkXlqjRlX3PXBY4OP028/UBiu0A5FoKzB1WzTBFe7kNqbaqWyB
TNZifb10u8VVyWDGbnlSzMZsrY60P1TS73nSuLyLN5T5F1RtO84CXRsxrMnqLG7PqiV+Nx7ffDYa
gqGgCKisalCfHSXJ0KSinPiDI1nDcb+QcKeR/nlxRFu0SzKb/AHIn33tJk74/NI7o6OScs87Uoa7
9zO3isM0ES+2uKfI/Q/rh9sJ3gHsJLq2BqQXZ2YaO9wW8fppvUESfdf1i9XVwg4U7Cs/dM4qUN8k
6OEKAL5EfyVSS1CjpeyJemrk3FCnftmq+wJCo2WwVzntxLESfbcBPGWJ8gZNX+NRN8ESEPySE9ZO
3TuBdsxqV7Y45BY+eFbPB2ts1NGPGqOSuKLC2PqFJNFTP52HeEKp//6S3aIE8SRFXZDHoiFthR7k
6zWL87QQypRLfFGzmv6YZ36IYHTZR1JKpCGGzCLi0eU4cLvRTT1AG6o/Lcun344V34A2UgBbkZdH
EHf9DfwyRorAxamvzrtGewziY1A/iMLXfxgqaEWQJdPwGgMs79rMJE54efNp6k+O8Sj9qO38b/UE
uqx9amsuVDzsjAAhUjNS0Zsz/I/ZmwTECEhqWM4w2516V34un1urdwx7OfSQAKwOmgXP8ygyBnvr
shEg4hQCuo8EGYA412PNsnCEoPGU+hHnBA/yuU13M8jZaoGBgf7uFb92Rzh78EYrSZCBhgFqn/Ix
3r0APWX+cmqfPzRSEwT6sZ04CwihXtyn0+nd/fP050/wMT6mj1xFBlbj4sZQkVtGPzny1wZiLmpZ
89xIQBdRF37wEwyvn4KdMi/iW/6CVUMZbWxgzJTQp0CH3XMl1MHQTIU/H+S3/mcEPnPgK1wQEb/M
vzt79IJ3ONaHlCdlZbFazjae07AOIC/SvNDkvWE2bEapy2so8/qVNZ1QFTiG7rsA2fkCNz2QP6w3
9ZoRo5f00hzlVoU5HbJUUWFun+/y50kwc5PfG+fmqO4zK91JVv2qnFuns8H15sZe8Wr4gc3v+ncN
0hJn7kf2yoqEmFNA7WfeiBOuMtZvsni7clSzdiNHsUdLtEonOBeMm+w2rL6ecWpXV9UQN5AELHwO
pF6L/ixlD8r8KPem0byucrOJdd83rR7u3pRTHrDiBm1SZNjjg7M4ZJZUH2OZ1Si5fjRlREOXAroH
UFxENpRa11gNZ0lr+Mhvmy9eeK9Yaa6NQYAsD2EbJMfxCKYp44fCKAf0uUa+ov2euieucGMwDt2f
qI3Djqgf1UwdJx3982sIeRliKDnkjtQy8R9B4GC/QJ2W8aC6TUvibXFpgXInSEsWXFDBghC+lFNG
9ORJyB742S2V37rolL4cHuWT8mkMuYka7v3h3baIXVm/uSxQkcpFEa0XvgwuDnN8S/8oznLMvkYr
fCDSbk5seR9X++pVImrCML5xDWNWRYMH7+EKMqQy5XJRSL0EoLGf52TEY2fXPKus9hx6DyLEQC4e
RkAgCXoOhTrH7TLGrVqGpR+CWj5V0BARMUZx46tpE9TZLfpA68IcJorT+Jf7heG81W/iZ36IvBhv
JeWQgjn+b3bOn0afZ/jOG4zB/xoHUz1mEmOkMwxDMzYl1HVg3JeO1XtkRp56ymzuCYchIqybgT5x
tLX1tFychrSc6mparZVLZk3dKYuQ1hje7u9J+lW2GkGUDVJm4KtACkH5pmQwlrqX+RKuV1ed+jXN
zQl40OPIyMXfvOxpQ+v+vBhNPXZ5XtVL6UsgEDYh+veaHYVDddZ3rCuOaYqaOHXhK11cMCbuGDxU
++wxdMNT9AJiSkZ8vbVCl5NH+avaSOF2VRjSFLzYg9+1uk9SxmW1uelQ2pFRBUYApNEpEUHlpDQQ
hNIfD7KNLTB8Ve/Ga7LLXrUn6AmzmqluXkNYKCQ7wf+KRCQSdzK1UA1an6o1JPGlR1BQji/ts/6I
SPMo/Y0fWU5pY/dd2aJWqlu4Poy4rPbTY3zoSLCrnf6dhSBff8jlzUgPiFqlSNUnUGHCSLTPnqQd
/yieWFtucxwrXT8keJCElKlxxMGQiimw6f7ya/yUztGX1BDxPfi8f1ZvyHkxElzxKDGj72xlCaV8
uKikGcQsytrPPiD3fXxxHWc6EkSK54C8m887KELt7pvcmDtYBIgE3m6t51LuITfQdRPybe3nL2FN
xMfOxbZjNItsnCLk9RW8ZLDZIMlBZTnDgkvrkuMaH2xOSWYQHuDpMGRcHFtGkLEFvh7oDbAzUhd/
KmW5MFRR68fCPgE6LI1ccBUw4pfb+w/PpTV7j2IgXkwytdOUzGhqdFYDG6JBTzTJVA7KT1lm318T
lhVqKHzPFWPJw4ocgc2hJCVooO5buAGAYJowkLUrGKUPPIioi1wp9ThpA5johcMio+3KcFTRVFWk
o54gDj47nTmUphEeIMhbo/hVMLbE5hBXKjnsPTyL6JqLkKqpIoV5609DZ5Bcq3Ozb2aBNcxtM8DU
A1rMKzhW13cStCaCeQ4Br2kEi1cgnGdCvrkYTLElgEiKH3z6c1h+9q0VDZbAYqSkA7J1joGyWR07
SIsAJLw2vnCgXRID4DOqudkp/HugJvYsvrUJa1febv1rQ+ssXNy8AiBsgL9rrd8VqE7LAhmqJ4V1
Td1URenhrF9xYYVThFKNSoAgFKKRL6d9mL7CP0VrIne3A0oJNcHYqtydNpLJaaxnkRwi0hPFWrPv
IRLtHmT0GOu7tbwrbdraGgreL7pQHS2lkudgSfXB+B29gM3NsJYlahku8qZk8j1yIPpxiYAnGgy3
1yPXlnmJdJ3rUEzQD8Ixf7Ec3iwc4agh8wQMarZTj6j5ipZp7BlR1TcA7Ppuw9pe2KZ8Z18PPOCw
sF0S7v0BxWizskCkfxgeWwcZYafcf5ZObr3xlu5ktvf7vp+4qaPQQxevh54NlST0Ydj7gGA6aHl7
VJAi4t1qH2QEOXZHcaedZo4Oihgv4mk6FwdW1fsGI0B/An2MxnwaeQkzEOpm2X1p71N7CLSPLnK0
90Q2hQiPvNZJQZQruAW3gKXZsCWLL37PUg2gzAkSZKpWnuKUs8o2McEyBErG3MDvLi996JbTH2Ue
yCiafbkzeOf+BG6EqkhFAPuOS0kAyI0mYlPGBMTUPbAjYWXG1akNbRWSYbv2vXgwTqzLfOs84OZD
2XJVTYLvuV6tqofCb83xvc/3n4OcEmGMrfvj2fJpCEtQuADuBo1sVOwI5XBZm5K096M2yQ5TVxb7
ptAbk+8NA+Q4Qs2wtxGsAvoF/A3QX+i1EWjIXTunWsZleY/ni0IeEk952HmAtP29P6zvWgN9zC7N
0JtMy7SCS2AGVBwn8aB4yi/h6DgPgqU+Nbvg5Co/iUvIy0Be9oadfNrc/vmZJ9HPZ9CoE68yZ/KX
MXRpPVv3vmld7QuHyzctWJl7fBO4NlL9mGiAlr3wkWOgioFqIjKJz/krqlqVD4G9/qNISYlCDRk1
q97NkSW3dvcqJUfhbwfdNxGaDiKoqk/BbEWs/NdNpXM9o5fTR90NTd52oGXIel9Mj+3wIFXmDhMS
OoVpWOZIxiP+DfxoJLETu3FN8cV6zgTGUftGM9ybL2pvitPAc2JQ9v6Yu3PqAphe8l/Aa4WNaew4
47lVDkb+nI+PNYQMpPGYVfuY/6rUDD2DBPUS9PRJ3Meim+mD1liGas3GywC8e2rLeDDLh1F08tHk
xr/VvhmJUBCBc5v0sUztCapSqS1AH7c6T8FT0pKxaiH8oBL8h1kLpZUUekEnvbIX1ZH28a8kjI86
GCygUjUFjEvxO5tNzQMIVFA4QE/VN+vS9b5pjXaIFrVv/Y+fj18AzXCk29ekeOLIF/SCUXpey8/I
7nP2REI7sdZfJQS6Q/wmB1DR+XywDzw5fGa7V8nmCfh+iRfZEUBXEKs0//fXuCtMnIH7x3DrtK88
D8gtISyFwBV92zVNDk6qGWGhts94/les9g/ye/KpcTvVcIqm8/X+LWHKrK4742bGZBFIFoTCCEep
7SuVcRashCn+qKBXtl3qn3JifPBJ+GDEC88411tXgiYBPInSClwpsB/X6wOV2Ljo1RW3K2Ug7vBb
pbUqXrY0ZKbVj0R6zAfSMnWUtyKJK7PU8ailmm/EFS5sPL4ZpHqSa5J5KUSnVWsEbk2yBVMk3J63
BKTZuH17LNx6FzESKjeVAHgKlHPWBPOKr8EGvR78qMWVzA2AbEK2MiaG7ohJ+D+kXdeO3MiS/SIC
NEn3Sle+u1jVRt0vhNSS6F3S8+v3sIG9U5XkFjF3R8DMgwYVTBcZGXHiHKt+BYUotMvQay7YeCA+
k2LzeGdNP8uuMDoKCKD9Ogi82CwYRAxTQnnEMZx8ykUfstlrmKHlkd2YYOaXC0rkpHqvfimFTYGl
DDLwQAab1ndibl+YeYHwt/vVbvzu7fHYFrIGmNMby0xyQikiUU8DDA6PGIfueBttjMaf1vj6Ar4B
yymYFJeUb+n4s4bDmNVHvxf0xjgTc4jEz8YmCACOPZF9iz5O+BR/H8CnAA8v/kBvVr8pQRy54uVm
gEHWLvNI7lSP+hqH6a5sCqgGOGlMAZDB+CgDBQ8achDZG7mTubGlA/girhROZ3UGxjz7JtBTz29z
Cea5Q3HkntQn/dK/q0/qqd80v/RzcFpL2/0fq4wULuDWaBRhUcgUAjkKCIGaF6830rf4UlwDZ9zq
Zv4VYPCBAbka7kN6uVb2xMtueU9r0jULicppn/3zBcxSQ8IPknQES11ItpqY3qZCGn4b84c0gmqA
4T3zpc13vx/v7oWCwGRVR+106rYTWM5JjeO9TKoQBglf/U5BP6tvkE/eJpIT+ju0d/NnYThqeFxe
SfLSVEDEimYdr6z35JPn/uOfj2DdViUnfKBg8rWk6ewANI1mF0q52SrF++PxLnqqiZARbwUNNMeM
Jd3vdTEvZLRXgFI/P/G0Nh8bmFZpNpQbA8z1o0tFo0YqX7/0R+6HvJXxEDqMr8rKhC3ecuAI/c84
GHcojDSDsr1Qv8R/pS/uR/wHmlJHci2fs3xlQMv78sYU4//GISvGUIKpsTHEzxFH4QQi7hJw4QN/
7E96Z9Qfj+dwxrY8HX8wc01C4shqQszt/hpT+VGAViGOfxEa9AO4pY90L8v7zurfQO0MYsiX9N3P
DKVacXuLt8yNYZ3JRZCK5xBW6OgEwSOcHpWN/kM/lCcBT4K/qROe15RGl9zOlMKaWC9BvwZ49v1I
owxdqJmIF19dnvCoDhS6kaNXSl5pOW7r3s5RWSoNPQFoFWT1/BaMYDSTjACNQfmeph7IU7Ntnjl5
tbbs05uM2ch3X8Yse9NRSfAGPDpItBXLg4zuk/YciB9ZbJHxyeOc8qM+jfsk+vV48ae1vbMroG8O
IOSJyAWx6ndu9eZdRrWgqxuEUxApc3QA/RUTl+ClGc6lR22h89DRv4Ybn+drgamcSHCxAiADQkLo
fhVCvyIonBeVG3DP/uB6Omf15Dmrgdih++Ed4naScswbR+oMJMFAKMk3fx6Pep4FwycAFoDONwXS
iQB73X9CXmhBEOp15TYq2o4NrjYH/jMRazvIeUeQOVNR8dZ6CoddUu7UwCrTs8j9HQdQmrXls77J
6G+fMyTNbLiVBZl5tOnL0IEExSR0E0psVRpEMA1F32jlSlVgteRYcn/r6qUbftSKvpVwXT6eidld
MJlTCA/GWRl+4PvE3Kx/nYPuT5RASgkFbpMEB70PTaU6PzYyP+iMFZGZbvBcJQMkjN0u/avWrVHX
qqW3pVXxyCDxlzh2InGbealZNttsfO3DcOV8LS/4zTin83czTvAfyrKP9mcXgs1RkG1UroaIV2aq
3LCrxtwSQpPEhQER0TT++OjLI4k/6/oVlDK2F1hevicqdD6jM3rPBD/bPp6fxUVAMhYbEmToPBt/
5dDWCZVorNwREITG3/ZeZSbt7t8bQbILTV8Ay/NgHbifgUbTQlqrXuW2Gvergr7BNlbHBGSt+hq1
wzzLieVWoAqqQrBoUgZlXr6V1AR1Uwi12/L1pxJ6tt+fxhAoZbIR/coEm8TUeSRts9SqpEvbXKR+
Lzfb8FweIg/dU2l9HJNrIDoB2gg+QzOyO/TDgpC+LXd5u8lVowPvR2mW5RpiY3GfTKHZBAAVJMgE
3c9S3seKNupq7caccIg72ea61hiC4RKiuYXkxEy1M1f99bBQQYXQVP2Fd7hRhecuBLJ4EkNIHPFH
g/dJXVgJ4S0Ou/rxQs5DBEwvCHA1FU0+qMR8J7Bu9jIZhqhM5a52y84KBKDg8uyILnIwolKjvKq/
AeEcrMc2F66JO5OMv6yFyJcVCpOB2aanBngjrr9Ig9vioZL97Fb7BafNyFxLkB8CEhe1EPRCsrWu
EA4SGSe/cZu/dY3meOjnXFLvMpy7nhqIU7ehvNKQtnAGwZ4ggEIXYt9T7fV+4XsJKNVMho4Esjkj
JMo69Iv4YmxWvBqsmJqiDGZwk3dHDh2txxPX9L0pPtdpIAxj7wJzZRXiYAi6b+bltvFXODEXx3Rj
iNnMQiv6tKj53m3rjZoURh3tm2GN9WgW4yOAuB0NE1NpVYU7tsJouvjdj34V3tvjrTfPozEGmL03
eIISRj4MyIIhqNu2MYPBQVsEyp6KVY5P7Vu7Eu/PFwg8BpMH40HbjLYGxn8RsUliFXpJbp6H+SaQ
i/hQd/xgaeOQA5ku+iuna37no7yBBhok7ND7q7EtWqMnR4Bk0N71Q3VbPyfENzyvslPIfUFemRp+
tNYFPl80ABiAzQDLOUH6ju3BbgloqlCM691E05E2DdHyHUO/Z2Vc85cFmBC+HxYQwILTYi+CAVzb
gRbKmMi2VHc0STUHOAbR7PgithqaFtue4+JtQvG2qIbsb6s1gx32amv4ae/bYHHyDbSYtA4ger6t
xX2ykXwQOT7eYdMGuj+P+MqJj3nK5EFtgtnBYSuHeikFg6sXnaHrockDdSh0mqV1TrQq57c09bfW
mO1c6XoliwPi3rbMLb+St6TKVoCjSwOCdhtUuVVI5qosy9qAtGTTkXhwJYC9vNdQxjY6KdIbL1we
z5w4e7ZggSFhBAoJ6CGgqZ/xmnHiQSkjbQY3KHInSD556mgA1ke12T/Ts+qjvUF7D7TOKgHdDobP
MLqk/ibSD2A6KNB73H7JH1moGtrEydH/evx1c/cHHo7vajp4w0WUEe79bKeqqT6U3eCWsX8MZUBB
9BLUzkG2Jvm8tKRAw2t4WCIliyN8b0jJG1XsuHpwR61+8gndimnw+ngsiybQP4lpRj0Bhu5NqBxp
KtJhLIEQ4MmSCTIGw4//PrTAlAELi0tpaoRloWFDrgglVeTBzT1o73nwCxtfFWqLgj7eDCZ6cDms
2m3GBdRMh6GylV5O9zWllZnWkbjiP5YWEO8zVVTxYsfBZJ4NSdLlBY2EwZUr9VnGxkma9Bn0RpvH
c7vg7vHyhd4D2LhQ2WYhXUmiYm8o/OCGXXDJwIoRj5lN6c9hjW1s6VwqIOHG5TIV0dk4f5QrRSyl
eHSrNvpDY93K8C8DdSJLHPWXsq7WyjPzsA1v+huDzAmoa9GXtM6HwabedEJkCsUXyV4SHsBtQ9S+
pNZ+PJULsSksovoEThWg7uH07/fpCILHNAVQyU2jvQBlQ1HYe0oCRrPa8PGs9snvAToUw+g/Q6Bv
V2X+9vEHLJ0TNCOCUnHKHCFOvrffRUIpgctydIGhHE0q+cWGE6VgZZjzhD38ngq82aS8pOJFxRzH
gQZcWoYqkhdqvBUKqx0sCrX32vJSxYiukrpB0zJYuDYFB/rfprSkUTyA2adCaTaMPztlG6XlntbS
9fHw55nK6cPQlwMqz0k/aUboKVY1zWR8WM89K4CxgAU84GyxfBZepcIJ5c9uLce7dEgxEQAUAZqN
zifmXSkSlMpjIo04Pb7NeZIDTMUuS9ZeIEuHdOrIBYkmBAR0tuglipneJ/w4un3fJmguj8BeoZUU
UukgUOqC34/ncSEiQ/ANLidkqLCRWWXfOihiva993hXymt/kYfyqJZwMkVipPqZZlG5SKqh2S/q1
xpWFEwvDYBAloAWAdBMTiwBTq5GhCmD4Ku7pS7cRO3PM9vVfofl4PMSFdbuzxMQhKZ9KQhFhiHqa
7UoZlB+glgwGdSX3szQgFDsmIrSpn5J1CCRNRh2a3IOrnRITZ6R8u+QQ3A3MnF8J45bW7NYSc1sM
EDQiXg5LNHZ05Q9ghCbl3Rj927z2Uq0RHC+NC6ghbHoAz+fMan5Q8F2k08FV+cRWAx9ALMGSNGsA
pTvPX7ICBVLv5fGSLY0Qj5IJiglKnFnXlEhHUPKmIkaIjgTiDmjpBnNcBoJKp41WwHprtqbI7ybJ
kPia5iU67l7e5J9y4PhBUyEe1hS0lxwpWgWApRZ5UCmAI+jeDGQ/1FQryeAOOgCITf6cd5kl95Hj
RcouTo4RZ1MgULqzHHabbKzfOGQcvN+68sTLZoj0vDtov5vx6/FELzibu69iTmHPCR3HhQiDeh8d
z1q7EyMQ44AfDHLf/8WuvZ0A5hh6Gg4h3yCV4oskMaoMVR/R/42anKFj50YdlpiumFwIQybhY9Bw
SgqcDBvvDJkfR8kYwmPXvOv5m8LjbT3YtckvWbEfT+SSk5mIFkU4bfhuFvHmCWPcUikfXYDrmm3n
aYPDETwFI2ksd49NLZQVAJ/FmARgZyf3yezYfFDgN8didOPkSsW3NP6TqF/1sxZZ4fhU07eEe8+K
Q51awFSCyS7aPLa/NFQEHkAqomEVuAzmHuQ1ruogfoZZJX28gcDHlxaOvj1WcbKyfkuuB8lV3A7T
cxWFm/szI4K6Tx8E3Lhdb6YX6ZoPz9JhFEMQHDh+sLZBF8d1Y43ZoLQfC5/LldGVS9QeW4CEtdAu
G3/lzTqH3U3ZCFzsaKnAixIdHPejqgcE6D5UT13SWpDH4JFuL1xd/8hoYaQVgF6FHcnblqNmF/2m
leUhOxKfPcmI4n1Z7UoxMqKjnxSmOD7J/UtYaFDyUU9KtvIoWXKMyL4CkYbWVXSAMOvs9SXpNdkb
XSC2eUOi0rkB9bzZxlQw9SBsrQpk2Gau1f9Flgg9BsjYIC8KyVQ27VsOVVGp4M5z1R8xCO7FytJ8
QMR3adlb6fu/3syIslDyRiwJLDrbOxij02nA4493ISGh20KQQkOnzkObNsmaONR3NoJJv6DMJRN4
CZSgQf5wv/BRpHedonaCq6n+i5LwqZV7iJyTXhDNcaC8LYNr3Ooph0b+UQFDpTwKTkP5dOvDkV1o
2GfHWAmhr9Mo8UFD9Ouobds5Uhj6Bk305hSJJLO0RKDHIs41O6NNkSB56Ak/pLZvbGSbJRtYiPSc
DHxw6QNfM/ikza0E/V4rXmrhZgG3xfSgRcoJhTdmlxdNXUZBk0lu3hzTmp7S4axVKBlo2so2XXKH
t5ZYfwTxsrwc20RyU9UBfgEA0hGRELWDLN8K4ZOagBmsDc04gPad70Sfg3doMoiC9tzH471EsH7M
+k4stHgT8pBaRT3ofn0b1P6oruNDeCGzKoIE+xogbo7bwrG4NTH5sJtgpebSsdezWHJj+aDkTypF
gwFiiUlqRe2PffWkAgmIpGoyHGsFuo5gJ4psCaif6PLfjBXPIYQ0uPTYniohruKqVkrJlXnuKHGt
qcbh2hNvekLP5/MfG8wWimjDC3VdSC60XCUrUTapmSemuqH7mNqlZyU//l9jYjeS2KK9KkkxphCp
dxnILECwH1tYeLVK6OzVcSRA14NWNGZIUk+LUcs44lb9rlf+VuS9Nsjwp/Gc9KuE0Ivz2N78SoM5
tIyh/DJ5HZ65QKtaHGkAgj4XO9MJs+c+3fLJmiDXfNtLKCOB3kWBi0ThVbzfk7rIV0oMFk+3C9C6
PmQ1WLlRVVo55tPM3G8GUA/AeU61JPyLVRHlqhRSXJwiu7WjlKCRH4+cCaE3Kv94FaI1fOTCvKGt
Ej0g6MBGtpPVME7iFuKooS+7SpkeS0DHOCuT2n+NqhXQkorkEcoSgE3PsmS0V/lOUisMySuoUwk1
hW5GDRZYfoiPWR+EtkJGzSnjTth2hQqqt0YNnlSpzjel6OfbTo6jlQ0zj5jxSd8JJVz6uBKZK4qO
EZiJ2kJ2K1tTf3C8UZKvDnAzbiWGnN8O6K/DzlCQQwOV3oxFqh4VUJJXgjsGlsxLRv6l9I48rLU4
zNeRQOAWb65JfwC9Ncxwgon+aEgVAS/IMtmATi03RCrpNvJpdPv4qC088CZb07mWUAcE1IY5BrhC
ebmSBVcY38NKf5f6yBZRWo95q6vsVg3NRq0MtCzW2gjY1SZUxG1MDMg+hhwAWi+UWDHwN+3vx981
Y7dA4QttvNjI00wjjGZ8QKmA9j1E7crtQKJVgwm06c5F+aMqx19tDUVK5CyTFmS1Pm9K0XOUQxut
eable853L5BzNZRM/C2N2srDc36cgYcimCh4Q2T6WachtF1HQXQougK3V9Pc6IbcQFuiRgMnH996
ziiGFe++ECdMJmFt2nTTNXq/QH3nZ0KEv3HTy9CmAOt7VpQnkeHzscnViBv4SDPap1I3lFh6Djqb
lyPTa9WdT5uVY/adDLr3ZqA1Aj/w1PQFbmJ2/2tlHrfdEBC3o55uiyq06UrINW7boazcnBS8UeSc
B7QYaQ1Py5UtB8Q2+lC79u/K9pi88+xLoKQpyAjVAFxlHpMxrVLF50LiqkJvyIGtch81OrArLTIE
MAgnT7XJH8rIKVT7seX5DsAU3BhmoiW+jlWpIpiCWC/AKTnk6HhJ8ZI1U33PxecqWHl3LWTsZZCC
TqcBVNw4EJOzuImdPI0TAIKiihsc8+AFAqggAN9wboQUJNcZWZ1Bm9aodMnhixUcxIJvgGm4Owg+
TB3NLBo6llKP89tGcSU1NMJUMnTy2XkAscA5QCrVDBPQTDq0sKXK8L/gJnJqF8lW94rtQE5htPP9
xNa1fuW75t5++ixUD8CcoqEjl1kCUQvrLCKd4nKyuJWqXeGDEnsUrCyXHe/fg2AFWYKIHkErPsFW
Y3lt20AgnSQPqtugBbY8UvCkTtnEaHCi6DoA//tMu1NOdkE0HFRhLZic3zgQycbpR+YE6z9LzzZd
hhKJ3qpuLdkdaC4V79pGx6i5Ju3vpLyobz3osrM+2oxTH9g7kFtDv9I+P902zFG7+wQmUOLRh037
sFNdpTAFzhHjN2BPkTw9afUhAkf44/M1v/vuB8wcbEkTxozjRtXF81cxuwKSTWoxAEui5WsP9gXY
I2yBjwD/THxpbAdYl9VjUKdEdfsATZXFW4DSm3IQRmC5SV7vkJ2IALxQrcQ7xc358TgXF/bGNjOr
0PaJwE4rqa6ubsLinHsXPzl2K87j+4Qyawdkh4RjAtJEdHYzzgMQBjmrEim6EI7HDikTDyKivuq1
4EHIqqi09EhAIbkuJWA6whp8vaeyEvr3sPCLEnqcXO1te74Kf5YQrHnndB2qMiiyZE9R2oPNoc0H
aBXp+J99K+MT9GW0YZB52zqOeMizjsmoQSwDWF6r9Tv1D1qTw8IEW2+emmEv0FcNsto/SDBAeHOc
sgE4BaO6iaQUt7vcjaqyB2EI1ziEFEgTCiEwgSaXkelHay4xu7hOftZjBW0iMH6ArFTyIJOUUACR
lCDu3zu+8TorC5UWbZqSkJpQFUa3Tl6XambGSpr/iNS+wYtMzrlzCjovcIShQCqbA3QEtXNPEbv/
AUW5hE3Q9chgAAE+/KJpV2VGn3py9jTC17030KAEiTzaNo6xkCSlWVAvtcA81oFesNGSHhRZNXcc
ecmHeBQybJWlYG5iq5PH7peiBFVqVmmL4ksjirm+4UaZ+D9TvYDH4Rs5L50wJ+DXHNK8lV6HiiTH
wQNCbaWisHDyNEQ20PeZCC+R6bm/aHADVYGYRuEFDL7nCElEP/7Jqf1KYDc5Z2ZHooqA34cSjQI8
LVOATuUUREe+Hl04WX5HS9WT1oXKig9ZOFsoZgHuoqB3HEd7+vvbK1MSWp/0HHJPaWS2ECzv9pre
W7R9+ddnGDQP0AmbPDTolJg4nUNLFmhXk/hSR0iA+YGjhQfiAZAerizN4qTdGGLe332PGNADk/aF
r3952etIXx8PZOX3CRNjtmEBNpYhjy+6Gv8CPb6hK80K1nHexAYs5c1ksVWNQh5ycNWn8SU2tBOF
xgL+CIfAUTowRgJAKpslQZ/v44EtZC7urTJu1ivlhJM4jEz57J3hj3cmu/jYHL338eOxpYXTczc8
5vT4CtcqOJnxpQdBBJ/gsVSHjdPr0CN5bGghAIWhCQKL9CQ4W5kDhKcJqUEwGl+iBOTTiHfFzoCG
KzlmG6DjH9taeHxM0/ePMWb6WmRhojGCsUJ7Tn92T7gOq9JKgIwxIIpk9qdsMxjWGrXE8lz+Y5Wd
y5DgycCV8aUhxXEYy22RiqURN97u8fAWIhtUZxDhIluC08V2OXplAXSCp2oubq7zKMaGV8jQs1P2
Q+3W6QfEbFbmc+mcoag/vSARSQoshwwYLTIPSWvdlbqroO0hav7fGMBA4JAA+pXYx6LIt4Aw+S34
B/Qj0Z5Hf21HLE3ZJF+Bh+jEGcZmAhu57hOqep6b16LpCc/cOBhhlTqNhDb/V1Lya9mmhWB/Ktah
pgKmTRUP4XtfLkCrVRLLgJvC73SAiCixmvCNdm9FO+wgU9yXVtNc9dzRhjceSXQCEn7dkcvCjPIV
LznflkisTaWdicQKxSXGS+Z5G+cgUeRcAJxMifYAAKOrPFoBNy9EpXhtAA8J6AJ6voBDuh9xwpVq
6WWRfzn8Gi7RD1nZjxsZvW+gciCeWRU4cY+PwdyjQI/2u1qmobjHf3/QzXWpkiEjgZyEF6VGMge+
pBw32Tn5G4SC42dOuAYEWXDKKi7MiapmyqRJbAygcnzfZzEiDShSmFWQboj+rn/JyKkJZiMk+1EN
TiPelo+HuWQWZJt4yyIUBnWpyoQFkSrludK04aUCjMdCH0nqpHha2Z5EuwvwXtlO1bse4WwX7KCC
LbzqcaY5jz9ivoeALUTtG53N8sSCzXhvrk2R9KvG8FKEgwYKEBXHp865XSF7a3Q285MzCe4hzEID
N5QUeWa7qu3QtQIfZRf16leG0++jS7XyNJzvnHsTzGig9+IlWTuZEAyNg4aygbywkWnuOCYHCIOB
mMJ+PH9LFqdHOPqw8B6G474/HK0fplrIJ9mFiiivGqNuZNLR1628MVtCQL60smnW7E1/f3M2JDkT
pFiGPaJZKT9Cy8IWZRtinLgbtORFvDwe3sKFC4HNf8b3nZK5secl6C6OQ9jjwNpd/1SoITeHAHjX
utimaAH3zDbc1WUO/0PMwK1DE2Jnj79hIe0DfKKM7lsZAToAdtMevvmGtEr4Fv0V2WWqWMhHOjy1
3E/PPwnNS5ofmuKrKn7poCf72wvAjaBemwtmFSaG1IeHOMcDzE/3I11lt1rYz/gsLD2yMSiys1Ck
hiZxiPsBn5VanH9UtGP6IfwEflI1+F/+tUqhrSGful3liMdxzXks7AMYRySkgr8SPU/MvovqRChV
JcovQqMb9Wg1cP6bHoQTXnwsk9Mai+X8BYMlwNMFjwqInAgsKi9rmkihEHW4BIADxxdRQxiUvvrF
GtHeQgcInmLgGEVzAJqLkXS/X+uqovUQiUl+6eqfhADU5B3AHz3pEH38LW39b+idEqDz5KMa5uhP
OpQrL5t5y7cIR4h2MXS2Tyw8bDJvaCT0VlY8uZR2ccyfkh1xFVfcI3e413ajq38Gl+5F3ngOgS6X
vlsDQM1T2ox9ZrPLWt+XKLWQCwS8jba6hmVo+C2aH1T856yGIsizn/UB7fWtt3bQZqvM2GYuJFr4
WT/pwl5EM9sVTrxPN/Uh29bbCEys/Tbc+DvFibb+s7wTXekcO7kjbkVokq1pd82vxulL0E05EcGi
tYDV3e3QqhBwPmZBEU6k+EnEPR5NhsTvUEKT8kstO8h/rLjWeWYbRif6d0iJoBwPxOT93iuVoujL
sJQvsiH+LVBIsdKTf0yP/hlsKs9rymvzlUaggTgSAc4EYULZ994cP2hK1YiccvkBDudPkplNZCjP
xQlPtTGy+JUwbuat0MiLOHEicFVAo8tW5WN0TcR+EusXUbebdpdwh5KAuI2T1vBf8yM8WUJvC/oI
pvCNPUFVW1a0yRPwh23bQ/ueXSGI8uE53VHbxs/RprKDY/aHrOXFF8d3Y5U5N/GQAFEMBOplCP56
LojKep8aaGMM6ErENL8SmfExpyRtqF/1FWayoGj0fodMr7wtQTZ0oSDcIKY+vInBZyATbNdtk6JP
bo3ZddoYdykrPLXRgDJ14IM8FgCv+43jFXykDlLvXRrZCLfSIQaj8OZJeX187U4T9siKeG9FSLwi
7cbOu6SG8/6v0yDMEJgXtdbkHM9D3fbSPA2gVH1+6c7QW0CPCZbs8TDmz5fJFPrapiYllJR5Zhxl
Eok910nehXd5anBfoFK7eh/8Dhs/Ck3vXT+P5xWTMz8Kci80g0M3F9zSSB8zo/MG3ieNLPhXbusf
gPDrD7pu99DsvDZb/hc9aU/5O7hhrRWzk39iVgzFaWQxQfU1QfWZkcpdKY8BCYJrShy8VioAH4E3
hBIulDpLp1q5KRd2oUJQ+EI1HMiYWUtLSTW97LIwuEKjeqNCdgHdKs8ewOwribr5ZH5HfpNoH4TJ
4aHv96GSx1k4cnGMRwPotH7n7XWAsMnw79WW0b0GlCzAx2S69uGY7w3R3FNKvwqSqw9S1Y3yh4Li
8j1453AbHEMn+CP/7tfKIeyCMRaZBetFz0frip9cha8M6kLv42BWR1BZtp3xeGvMnCNjiNmQpOtL
n/cxNNQ0UJ6+oDQqStvHNmb+grHBRG6D2KqJgCvm2p51G4Ho41+fH2Pm5xn/3tdEKyMJPx+85E8V
hL7Vp1jZNj+gjyqj5I0y+xpX1DxDzJhkHH3rSZ5fjTDZ2b+61wQU4Zbs2lq998zfrietOKpZRM9Y
m9bw5pWj8+2oov8suZbYfijtnqPGQbQ3nvQzUZ3Hs7lkC0w6iHNRr55AdPe2BLHRS6ESsVYgWIdu
OlIsX0NjaltU8NVsZelmSUZ4I8QCU2UcgH5AOu+NBT06GDs/7q4aF0TPDUhVLLEEwPLxkOZbHK4B
pZUJ0I9aPOvmA77myi7IyDVOrVa2ZTwKD3V+Hon72M58m8MOnntTyytuYJaijMhDkkRcQ65qfBRq
lMg4M9Q+HtuYh4bk3gizPmk6krLsenL9Ef/EdggvgZO8Z2/KV/szfn9sa/7g+bYFWkpA1LFC3+HO
zb7LAD6GOvBIrrXTx5/kM2sNPKx16Sv1znG8k4veSOJDl5roRTUEF90mBp201nXZUABwOa4qACyu
JIrp//tBzLFDEVKIBuiHXsu3dLAh2GpE5NglosNLu5WxT1vv7sacxq6j91RGZnPqf7/fmlIxNhUf
y+R66Mwf4KPdfoJY2MjNwArN3vyoXn7+BHXvtTHW9KxmlydjeDqgN5Pul5NYaCCRq/YaK9D8jn76
u2DFIc/fM3dGoI10b4Qn2aiqowgjp+Ja7H55u3gDUNBO30R2uOJR5lExY4y5PVEBQHoWUe+1pVse
iaFn9YIy9cao9+FRgbBC+6R4FgQVHq/g8kn5zwrOjn2Sj/rIR5jI+E16EaGbHtqCq564ExKq9mNb
0777vzcLWjrup1MvykSI4BWuVunu2jduJXc5B6UzM8hcoKrQA0XgYd8DWgfSKdEKzkMKIJGJar9d
4VSmlrRXvsbBJqtP32l1mLHhMgCgGklw4JhYKU3odXao6QbylR45Qz14x9r2QFuG19ph2DyexqUl
u7XFli0iPU9LRfbIld/0x8gyvs7QpLXzY78Whi8csjtDzJasgnAkXKjCVV/piyPVRn3gP8g5O0DF
0tIMyaSvIO2BjPy58tf25bQZHkzo99m8OeAtxMEHkurkSgPbP3jnszFuuE95M/6VTB/qwGsG18bK
bM4y0P04pphUGeIevN1u9Q011vgQFyKiqY3gP9uEzc6lRT6ge4gj185Ez/a5PPml4VkUEyqZ7Wuw
b97X9CcWLoM7i8xNCPA/zbwSG1Pb5Maxt1fO9Cw2AcgKT0JQ5xFkRwBvvj/TJIYedx8R5RqoUAwo
3oF5WtntsytmsgAQPBCCE7kIi9AN9SSdXojqtfjB/1WB0cNh5iqIzCQIxaH3GaxFyrOdIKM9FJhz
vMrABwiOivshQfsRPReS4L9UQPC+0BypQorDbWaBGjkaBOtNkJ+QS6sHa8545iAny4j11KkDDA8p
xoEFUui3I3h4XtR8p+GlWyJ0/S+ovr6tIDWM7k08c9lw0vPQSh1FGJ9cBujZsqmGDhNAnqMNqcad
osZWshFqf8VrLc2qOKlZqMglgKFuWuab8ywBWFOjZcl/AWDIHBVI/EpmkUVGHmyE6EsC3urxvpnt
exTLkd+Z8p/fjbDMea4lKaDSIAZQbeVBKe3vBPSgPjYxT7JONrD7kYAE5kBka38p14d62JIA0mFk
j7YnaKRWR+JAqGe7YmlhZ9xZYmbPk8pBjYkcvFCH23Lb6KjtyxMIBc3C9raCG+6EfbSna9iAeQDE
DJCZxJiPwqYbYbbbB+dwS8zsLLgf0VO50xxuJZZcnU1m92dBM3Loew1e4qcX4OrIdTQxl6dyu6b4
tjosxieWIu97sYdhcVttozr+3vuNB89egI5tcFrrfVrciDebZFram43fpZoUJBmGFT49C+8ZBHfW
xjPFundX5fcqoX/hm4gELCn3FjJJT+SYl4IX3uxsZQ86y6208Z6RB1nZhQtneOIFArxmevnO9juS
/rkSKzR8yW0ozgMsn1jyoT0oVrwbTcnEYbZCp4PK3NuK4VliTgb3PgTHdPTQo+DPPrebHH2zXiFG
39vfv8iopCR/1Q05rCkOLmzCe0vMahGAWP2khaXaancgZHIK+12yq0O+cm/OIwFmSNO2udkWQZeH
3jgNScKz6emzPX85miWfBie4+B8ojK1do2tTyNxqxRCNXFHD3gBPxZmq3TiNhYzqv28tnAYGzgz0
bYHXE11l9wMLk5SUaDWLIMHaoLxuCU/as2AHIMokl8fbYq4vxZhiNn4ejmoCyE30Utr0mDilmVif
rZMa6Ta0e7SqGcNZfNaeyx2IZLbqbrj0X79LUPub/7/vYDsKohS3elnjO7p9shNwMuqj5qL+xZuD
nTlQNNiEu85pfsS75C160jeSWZuxo+5WN9X8mribe7Y5MdBKDREmPqSAqAEg9pXJXer3r4/IoCe6
CR3P9uw1Hdp5uQqrAN5k+J+J9A1Vx/sFj1Mxb+UOO6t1gG6QjsH/kPZly43jyrZfxAjOwytAUrM8
yS53vTDsss15nvn1d9Fxz7YEcQuxu166o6OqmQKQmUjksBaddpNHTVu8K/fN25ZGD8Wh/CUVHHd0
7Vgv5TIWlCbZnMyCXP9N3Uo7WUI9WeSo2LVrvZTBKPNQBCH6rL6tRgDzzbtue0+py7si5vvm0oFD
CmDmkEdEUzai2csdFOSwGetGhclo+zq6H7UPb+Q572vkwPmYzoQw12vhSUXVjhAirtSttxK3/XdN
vnZDNFi0K/AxrKo1+BzBSqe7OZjV+zUvXXT9WMDcH4ZngfqI4URAolyuc7QaXwmTOjnpmHsflI7E
MccUr2+oSwmMTiRtFJWRXCWnzozJWBxTM6Pd6AgxUbpHDKxyVPB6qBGbir4+wJCA/gdQWfLliiLZ
iNpaU+NTrTwMLW0EtNo5fv8oKHs1kxwNLQheKm5yzMVXmhvVoEBSWzuvHoZiDz5ETNe5t33Rkirh
BQFAK/wuFOsYVarktIUpythirwB7SxMCWjdJYgeoMG+3JV2nIbB2lMHnhxloDaFcl2vvJxMDgX2R
ntqv+ghiQ7r3N+Uf6Tk6SLxExJLioPtVRzAPV4NB/0tRRRw1RROW6QkDKKNMx9wvPtW+DQXaBkL+
aTRANbIDo5n2imHUr6M8jDpNfK8/6FKTy2hlsyI8dGoh+QPw3LZccbZiXiprwOe/j9kKYImPvl82
6SnOd0M27i1PIMGkbnwxtOXkI8edoGoZGX3g0j0HAxox+ofbP2Fxh3TAY6FFGEjabJ+wJoZCn05J
eipMEJUN3ZOAmUaOti/IADwbup0BwwVSQrYDogDOoI88cHoyxQJNq5HsUyvvLI4GL0VGmE405hYi
09RAGHB52JjLwEDLlGanyu7syZYQzpob3VbRom5tUfBec9lGFo4PRQ8V/AQoOgPOj3kPZFKqCrKU
ZScMVCH/6TsWvXfeZjrSe16AubSHCuL0OQeEnkdr/vOzsE8zurJovBw9YPSel19d3rmzjzPrsLzB
yMaqyE4ehqvvLKGSXzHLXj0IRQsM5/lkiSR2uknkwSigk0UtAWMMjbEKHcADFa0aM5USWhfJ3Ase
WHXAOdvrWgkYe9F6gXQNGnbRo8/8wsYzRr8wje4kFtREf0lQhT0tp4fS/2wit0c7lPXYd5tIDp+E
wCJlG9hjffLbgI7gvvJsRXAsBX0OGNscOEb8rb6XRozfhiwWquXoRbTYxnRxEktQMlf9SSjXpS+5
hffeijMp4qMf9NSb1mNWO7FWAoPeDYVw43Xo25JIlpZEyGn6OlivGApD20qeuLrmBOk6Cb7akPTm
ndmqDv52Wx0ilYSY/LIADRMMVB8bkheOgIyWiKJe8Sqobq0dyqK2Re9PJuZOcAw/0w5Mge969Aou
mhrt8Lc9x/WVCQytGTAAQ/kz9BDjW+FEm6iTtP6UohuBZHqnO2KbiK4ahV+1Wg5OJ5sfXSvEzm25
37c9s99IhoKSZE4HIa/H3NVS6OnAQzPRDDj88jTgkIhu7m/y7HHMH8XwXjFI6L1Yw0soIF4OSGFJ
TnGnvOsbWdime/EpMuzINGl0HEZa+FST7oIanZwbdaearqbb0mEMDVsaHozRKZzwXrZcI2pIUZHh
kOsrQPGUyrP1KVv27YVdt9siHEBPOGzcBCKrybY0Z1o984sJ/UmMgd6PtpxKvbPUda1TQ10F06Et
gWYQ2saDRnUQzzzpxqGsBmJEK/OYBiSIeb2uyuwy2a0+/0XMQ2mogJA2Bl5/6kCaILl9Ccbb+9ii
td/QwgLhpb4ffRtVkXyvb/TgrXvxAlIJ95oIlOFXobONnHrmGsp4GANnMmw5PWQqrlVbQuOyt44T
UETqdGx2oOMLeLf/VW0F7fUzrjkCDaChYB7q0mfGfVwMkzzEJ40AhMwZB7xcnaeRaCBKu310s/u5
2CdGElPwiGUjVIusj0+RJ2ibAZBStJoG0+6B5MAxu6uXxSwKfVUYP0HiBjZwuajSM7uknKb4FBPb
GN2Ook2mGgnvjXx138xiAHCAnC9qU8DpuxRTmy145kURYix01CNCaqlsNrxb7ZptFmLgOnBMYKRE
EMIEQJIlF6kh1/mprgZhnflqLtNCDL14JZU64Efz0cAsT9Ko1WpK2raiiZqEJuZ9RyCrdSXwZ4gw
hWZBMyBxA2bJGwewwgVGj96vIqyjVdS2HeiBBCEA0yNGdgBGq3jyU1koFlQT/GodTfWxTkjRgtGL
Asi+h5cFqAUSUoHevyWWEHluO2WBAnhXofsd5lEpULEaDYHj2K6vYWyGgq5U5KnQvwbat8s9F9Uq
61NLSk6DC+7Uo2LXq8ANUaKLjm/qGtPDPCbz694eRiJzynrXdlPnI+pv3GJ/CJUtqGbDDRzc5DZU
sL1Hbn/xVcg0X5WY9gViA3w3/n25xnas4kJBQxTeGcfG7WsX3cU9Un9u3TlN9qLu6g/gSQBugmM2
1wk6CMYoM6YZVFwbV7DEUmF6oxSmKZgbDaJuD2Av3DTOeOI48fnyYTzBhRhmRxMjGNOmRTzd0vT5
n6cvXkMZdx3M7VdbRZD4BQR4K2PXkP1RcSJC//eWRma7mASGaHRTUdTzOhyM/8PNmOQYoCGD3nac
Sxp4sV/MDaOFk1dbKY4FTTAuluS6IFrcmMSnxjYCfyhH3MKVoKJAhpcIAnZ0ujPes6tEswqVWZzd
O81G/qxt0r0AnPrXx21JV9HRvH9nghhbDoYpGvsiTE+vJZl2PjioU5ejatfliFkGHm1w0kisQ6sv
bQkxEoo7Yw4Z7h22bbOP908P3LzsksWeS2EsNjLLEjNlkIK0g0RcaY35TrSWPD8X9Ovhf980DO6g
BRQPHUzTM8owSGacSKGfnYSAvOYDoPIin6zXt4UsXKDI7mHEBZwxGHhhuQryylJKVWnxkiLeb+Uu
23REbFa05mDTLBrquRzmagPEhSAIGeS8Th6xDsQ/NQnZPpm8MfAlTTuXw6h0niiDYoWQ4z3ItKb6
HQoqDkfVruJAaNq5DEab1TJo20JvstPO08D3nnwMGecVdZ0VYkQwfk2oDaQE2hrblWzklUgFR/it
0Cde6XXeDdY/n6+E9WtTo2ihhJVEG33rVvt5SHFjVI9qBrbxZ17ydOk2OJfGKLQkdZI11lgUphHe
4pDQL87BzBt/YzksV1yCZKFe6Xi5NxvVjracry9657Pfz04DFUBYQWINn9e3XkE0RyfHiq4/RqqQ
8tdts+QpAJsSNSrd76qgzE4jRcBJ0q1ASzvdS5iV4eYFr4pal8pmMbZpDWLX5V01nwsCAbCBk9gN
XcHmaBvHNNmkTdTrg1BNULbGHp4AMbqqKEB3eIfE0wHGOPNkGPsxxsaVX5Grbj6t3QZDmZoTP41r
eSfjafVy+6h4y2JinD4SNL8YIdAOHz/T/XbNWxLHbFiardxLRE8RIeBVBb22+iehvIoCTwLjBvqi
FNpJhGGah93kDgSPbZ7tc+4Z9jILVB/IPhoOvwc6R7mqnC2e6IRzYy7GAD8Wigm6yxhgbBNBNupu
1uSRdvuSjB+9u12bVNh83D51jjO4Auyp/ElNKwVGA9rzyHrYO8+iSHqi/qoDklHelAvn/rx+KSi1
L4nC7NpcWzPRG1y8pXYCTnveFi4FOOdbyDgDX/Ylzy++nYFGOtukwH+1tXW1UzHgSymPg4rj6DDF
c3lkfm2qeaXM5hOT38ousnV7/xzf8Yzo9p2Nsd5LMY1XRn0zYv+QNlQ39UYka45C3Pai4Lm4lCD2
4iCHFXQPD9XmybwPdtShpsGL2XliZls+S31nRd30AuA/TuIXIbU7URrgYcDzorc9gsECQneZImWj
jjCqpyhzmhQdwHcBBdks6d4yvE+Nr3YvrDKH96Bbljv3KiJThSEAZhNjvxp8ZCfgvZ3KPtQEsM0v
t89p2RH9SGD2LwUhhyjmSXaSnvJHgTZbBYVaHqkCbxmMQ5VKra9EYEAgqv6NVLy7Vu5vr4IngAml
RH0IkTWBgHQiCcmI+Sd6vi3hv3ic/2wU245htRiXGUeIOIBSUKfT0VEyZ0vH/7ll+Dv6+JHDvNu8
oENcBYJy5AjEl8g2754Th2ObnDNn6Tyga6ZaNtCqnloElPS/BmdbHDhC/osn+1kI4zmjotPGyojg
YlxzlaL/WSDxqrajY7Lmmef8yrwOdH9EMU4z6atUSRs8DaP9rnU011RIR/+ZDhld87Jiy47zRxTj
OKWy6fpIC1HV276GRH/iLOW6+4g5fsbiM6sOparF2Uj11iCSbEsakY7CEbUbkroVccCaZT8+xp8h
NQYiI7riOIRlRQdtBDDD0IAgKoxHkLVOK4J2LiYSmQ4biRhrNBsBPYxSjkkt3q1nkhi3gGlP8FBo
qMnKn6VPK6R0AmLZu+FQ0DUn2F5Kn84zaP9ZFeMhjDRL0rDDqkaMvfi0379RJ1lvv14URCkyR/dn
JbjSxx9hLGQBcmM90sEQFmyCJ1q6t/dt0dmdfZ3xEGZpgdYxRmH55fcUkMf0z9Pt7y+6B6RCZ8iF
OfnOHEuJrmAgQCD8tQfbTtfjc5QSRFa3hcwfudqiMyHMeRRFWRXSgDjHXOEiXT1j5uPvJLDk05WA
EaTAR4gdvAJ2E6rVrMQ1JzxcPOifVbAUrUrR/v+o93H1wNHYxVM++zSTWZNB/ypHNTZIfulX2lYm
6ppzzjwJymXoVDSFFWO4Fa4MvXWN8+Q9/uUSGLfsocsNPTIQkNx3tLcd7hN62VedbRLjjYGQBpxx
A6oKoJ3H95ze97a4ryhnHRxdZctdiVUBign8vqfx4fXdekOE+fFXxsC63MASGqmVISA4Tet4tc/d
/5kcdb5WzjaKselxbNJcQwnplGz8Z5GE3HTz7HRu2LPC2LOZFyAhmN9J6uqlspUdeObgM0KbVxRc
vH9/FsK6VkPtpyguYRblEWTXJwD0cl4UC4eNdiPQSKNpA4gzbJ0tLT08KBpQLndouQWC1uiSzOdp
1FJwdCGFueYLjJRb+AdKm47ivktkE28GlGpGXni/YOMXcuY/P3seSXmZDcCPzpE36zbzho083V04
EHDTo8kF/YEz/y5jguAMzQK02OV4ibsy+JgAtchx5NdDrJi5ORfBbNY0FkBbESDC+906/ctd4dbP
hQMuoBcafwSEY+0L19+FNGbLrCKXpqbQ89Ord3DFkqpA0OgQ/VSft42eJ4cxyUo2+yapZznoMR+I
cqTekffw4slgrBJ3iKDpHXZupPrKe0Cm0UbvPKD5T7fXsnAPnu8Zm2mOG6M34lkO0JNJ3nGTCQve
BUS4eACjMRTtdCKzV1bTS5IwYa/Cl96pibkJN0RBvMg3/6VE1oUoZss8oQd+mwxRGqZgDTxa3IAC
eLsjgTMS8Rcv4bN4Qj8r+77hzgwUQOJtHM0rAxO4K9COHmP3i3O9LHubMyFMxCir/tC2A4TEJNrs
Rmc6Ik/yzImFuFKYiGXUGssIREgpHXV1iHcl9Z+lr+fxF0cQb8uYuGUophhtEt9b1r5Ja/3JyX5/
3dbn624rwM6g81rEoCbQzsHpcOk3817qq95Q5ycyUP2PxWbcpkdvdfLs8BAe0Aqx/2d4Gfe5jT4I
57bs728zV+mFbMaj+mhXFgcdstOAJh+VHdp14XR2FaxSx1fXbbXLS0zyV/22s9EKXg92p1DRGSkw
Q4Z/8nTGCgl3GNNQv9Kt4ZRbxQU1kFmR9GAe5C1oefzPMiZVRNL3SgFDF4le+33m2763bv2UKock
tYi0Ft88cyUkyOGaMQ2GN3QdhtWpmVZd5kTJptFJ53PqoguXL1AtwIwDaFv0cbJ+pMsyAIBXEl6/
kl3sJo08h7Z9e3t5Ihhb6MBOi9m2fs6Jy9TV929PvMGLpaj0YhWMISiCrI9yI2anvCKvpSNTxSeZ
hn184M32LnmrC1GMLbSNmpt6hdXUTrQpEvoKNMQKtEd0rrsYm5RzNy74+QtxjFlYgQzM/BTiduIn
WqGkf26fzZILufg+o/qgg02aCR2jp+kOVX4DHV0Bzcj6JV/Lj7dFLQRGF5KYmKJE54LiS5A0rmR6
qFfmn/XfCWDCCDXWqkjRp7mIJNJ3/b7iLGDBC14sgLkSBxBOZBloOebU8EZ1qoS8rb84x82zlfk3
nF1OZR/KfRtDkUPM3Llj64zKmpdvun0Q6Bq8lFHFXqXnBmS0X4d8pdrFi8fBWLy9UwDnvpQQK1Nj
eiJOwnsGA/aptwjNbcq5Y3nLYGzeK/VOMkssY9chUf/MpWjBb2TuhLPTvprASaR6UEoR1ZScHEIS
2Y+WA8rPv9FYvGgv9wko+pk/1CPyPiKKkold2jxSwIW3wsUqGPP2hEzvpWR2H+EWfcKuzGs75zgQ
na06DXFYy54HCcJO3B7mqgmgtAb32bd5s6+3bUMXGfsWkaOfagMnUpbEJNRHJ0K55vr3hfLWxY4x
Vl7kgIGOG5zJK95WMm55g5Z742XLCalu+3WdBZrBCFquZCoWc9o0hPcI4ewUG+LiuletKMHHxc52
J5J+hoem5CaTOTv1rRlnvipPUxXM3fCHPVXc3/NcpU7C+4j33OU4k++S+5kYTzUCzQO7PeJ11xWf
6EfucJzuogQZ3DogMwBFw9VbRzeBj9ApMBID3VT5RLQH0n9woqCl3mrMZfxIYVx7nSlT6FsyDGVt
ELtO1iWyDy5IwmwAZufEQ3G7W4loKs4RWMRHfbVuMIrf/vpy3sS7LS+Puug9f34NqyKIxUNFELHm
mOS/S/sf9FdzdnVRCc8kMJdALue5X3qQ0DTEosL9roe53vafi97tTARzBWAYssjkDCJecGw6pOQe
x0PzFsFEexGKQ4LaQMeTynZDYu4DnRSUoxoc/fuupJxpeNIGpdz3EKKBz5OA3NO27lyMxeSn29vF
k8NcBmpr1mHZYLtG+ruaXAtDEdTRnm8L4e0YE+ZVgxnW4PiEMVV7F72JdvVScdJTPN1lLoKw64c4
7yHCuHO7XbTmeTaeWs1LPDuPWjdyC2xr0NycDHYDcOGn23vEE8C4AiubUNeG/z9NT6/aY+ty+6oX
XfOPYXw/ts9WoEZDEKczRD2w9zcWeY2PA0FZM9n67u2VcI7ie1DwTFA7KBjoFSAo+5OTO1h6+MGx
cYmjtTJj5LXQtnor4bRLp7ElV6Qa6koZFVBoDjFT2lXUeHAq8vTBa4bnaPL3JP7Z2jQ1aOcZyHkT
JbuOyK8tyO8+bu8fb3HqpaqBQ6kYixIyok3vmC9/pJWxmj7/zr98V8DPFjKYrVVkBoT0VMsBu2VL
9J/q+JdCGLtXvHJMALsCuy9f4MCO6QZDV5TXnrNUVT6/RdlpQ1ywzdjNCmcP1grjsB3dNKfyNXbV
95265om7RltA//vZpc1WZqPa6/quhvK9dntJd8L94YQpxPt4wHTxsFVeKB0GG+sEt+0Xpkf/ZWbj
zJIZVxG1fqIBCGBWwoO/9rfqk0meDNv8Ny+2HzFs6VbtBpCYzpf1q7jajd9NKpgkzN9va/tynuZM
DBMTTIGRFaWH0xtwNaAP7uPNo9mKY1NL1YvzQ/uOxM70XYSzGI0Ae4Ze0t4BfZFn2kgjorAUyIeI
FPAePOwY7sqYQCH0QgPDcdhAu8lIHpE35NFCdw3yk7/cQsZjBH1UjmqILcSrNH0OV7/eMmrc8zJq
HN/H1uQSUfCMVNK+W34H4m86R3z8y4UwDgPjlEOqDRBxSNeuG31ktUuT19tCFpeBQca5swYkzewI
rxla5VDlJiIFgDr/kwM8Tl+H/8bxnclgLLSIQ12QEsgA81EMtFxpq76OO14SdfGi+JFydaOXmoaC
tT7HbtE/ygP68OdmX4OzluXX/JkYxkB1E+gTBuK3kz3S4N4iKm2ItG2O69vn8u03r7IrZ3KYSx3M
Dabf5JATFyvDMX57ZEYdI9QBhuZme6xPu2gjuOa2JgZeRAWAejFRzXmCL6dyz34EY7M5sEL1IpwX
K+c7/wEEQvoT7pBfARFWqc27S5ZdxJk4xnKnwMPA6whF2R1kTMvaUjc3ycgr3rIWg78zOUyYH6Z5
n+a1MT/tUJkgr53tb6evr9snyLEslsq1Srsk9EUIwRha+bKTe4KXEYZRbkuZfcAtNWEj/cEKPIA3
oyUHQEOkBxXNv4r1zzZrXufZXTFmaTCW3ayIOlFtDDd//N0KGO8Qyg3Gm3p8f8AsyDHjtjXMhnJj
h9iLG0Pg4xhr2KHvMq377jvhhr5FDg8NYWmyYSba+j9XyjZeBb2MrJiAhcx9DTK9mwi6fkH3xu3/
52gWe3t3g+7lno8VpQTAz7QlwcNLiyFh4S64LzaVuOpQFcbYjnG6fVIcD8vOvgtmn81l6PkVbj0J
d90JeAGuHtgclV5cHkA65l4/NJmz+4j5swr+1YLTaV+aXbx5jm2uF1/0AGcyGO869mEs9D1k7PRV
the3kj2QUaFv/+6daWJ+F2RlgI5i0Q8AmxWHfhjmOKuX5ATA5RefhMBMwdV0+3AW35lnghifpndp
W5diNAsywOeC6UBem/Gygp+JYOIRMDlPUjLFcxuShOh0dGr6OVDc5XZAeFnmRV07k8X4taEZRnBs
Yd+6mB6B6ocXRGhbvJhh+cY5E8M4N2syp8KIIOZ1sqf9vX7X7h9yTppved/A2okpfmgz6AouPWjd
TSOIILK51aFz87f+DXEpre0xJ6or21yVmyOQK4f3I86Ydf/MYdcR6MIEscjxmJ3c8QUoheR+ot6r
5HBuuOXdO5PExEKllVldpEGSCEbsu8BWSUFSLIinDIu6fSaHsVZQrraCAurIkw3qBQH3nMCp8S+u
xECHBghB5hF1tsjf9moX92kFdQOapE7nuGNON/M72Zfu63NBzJZlnjfoqdfMZhofQzBmdZXd7N8H
UtryH2hEvS9PDf03B3UuldlAUWg8dRqxgQqZXlO8KxuAzHfICfEEzR9ide9cEBMwDlInDGPa5icD
ecHkH5XW5DEjk1Mdiy0nRbhoVueymGgxiUQ/a0qcWeMighsdabYqt7YLeAseacWSOzqXxXhXbWyh
hDqOrZvRcteY5MhtwPXbt324xNOO+c/PTNeoFQvE3hBToN45ow4D1/QOTBVQ+Y42DljIfLhBLiwc
TyzjbNEjKxmNVc8OanKrDUAObfVNddC73DjJcfgtveh8fvsloz7fUsb1xgnal2PgGcISppy0L6Nj
uIZrvfZvAfVRKDNMKmpOes8dNeIqDuOPw04ZTK3CcivsMgbYaLEDhAywY4sVF4xiVsL/bhBXzCpK
muhyos6K48ozcvrelfY6TTWHjE887VkKan52FGBLl9qDZ3YkNBiTgZImH7Ljkz+93W683QNHS+fv
3FoT4036vugbPYEcoBC9p07gfjZOdpRBIsGNqXlLYvyJNcWF3+cQNbkqyv8gGEJhO0PXIze4mb90
a1GMN9EEVRaDEgdlmBHR+s5VlM9RfbBQfMxEu0JcXdl6t+6bldW+lUX3P8NWI48KwlT1G0cN4MaM
UiZGGFZBPc5NlwZqQgouU6fAiz+jt09v2ez+I+f7JjxzMYi4NcFvv+XUv3tXcrLVv+gfBWwmELIA
oG5iwIlZimCqQpMYw6yHmH2cz0w4aG98FsMlPQTnq4FavShjLIzxIH5vCbUPrFugFYjUzaAd99rq
OXY/bu/Yor84l8OsR5PqMegMyAGO/h9Q7ZJwM7rWSkLx2bd5vf7fB8Aq4pk09oCGUFVTT4Y0kAqT
92H3Z3rZ8tCS5CW3dC6EcRWT11dlMLulHhR1KVH+4Dln6yMBlpF99zjZLl6v9/5GVZ3hK1pvrQ2P
rWWxTHH+CxgnkoSinHYifsHUbbV897x78I8tEcmx3yDsMjlav3TDnUtj/Ig3tbEhTJCmAXUAiYz2
tXm7rSVLdnUugfEfgzoOUFJcKv4beuu6gBqb2wK+E0a3FIOJQQx5FButxhoqW55BbSY7Qx+4QbRN
Sl4P/kNIE9K796pvD8+O/bbN6BfPSy49zc8XycQnrWBYk6/NIRfwBmIkcmXyxcN258lgghEjTMHl
Moda7cumcBrnzbd5y1jMa56vg/EcZZ01o6l9q4MB9tMTuogdz+7QbfIs7qz72wfHWxDjPoJElPJ0
dh/KnTuLGeiIwsdtGfM3bugGm/xu/Nyrxwb3JBJB8ptKUlC3gVvBvi2Fo+NsLVseJzkcQkjpoXYA
d54Cevy6LYK3EMYtZOpQm4KAzbJDBLskphON0THF6ytc9AfAizR1QBeqGvskt6JCyvNOzE+/FXfa
xPfq+vYyrrkCcJ2D1/r/BLCP8EIAmXNYTlhHFjiuvtXpABCIiMg5qXCrH7OKcunSFp36mUzGqUdK
4kdGiXsXiPA0JzqGtefoVrc7Krq0vPvbNTJnJZd5UcUpNhHxu0oFkCLKz4kbU/3U0bfAETbiPODa
rThauHxDAlxflmHDisIqe9cXCsA2JaQdVp0d/VPTQCT5aRsN3PrHUvgJaNv/SGJ2VFDhjEYFkjQZ
Gt+4GjkMuT2tWpk7TsQTxWxmb+j5IAXyfEO5kR0f9ltA6POrsPNnrhzF2YqYixBwvqGZKjizOl4j
XQzuZ5WofySH9pPL0w+eLOZKRECbFVGCJU1uB8TxKACknELru4cQIyq8HNFiTfv8rJjrse61LAWS
JkZ9gMCkOOneqpAIaFbzqwQtg7t8jXIZDVa3DX3RX53tJ3MjApV1yMUOUhVzVdcvRXtvNivtWUye
xdZNRXJb2mL1EelK8H0BcxnJcWZL48IQBTFW8Eq527hot+sP+wHdY/+mYnsuhtlLUOAVgDZU57e5
RVqVSLvit/7Os+PZeq518WcxzN7FDaDjJR+LQU9fSYLXeRh07xHjBeiGt/dt+ZR+JDExRQvK36m2
8OgRndT5TMh+fkLyYkzu4cyBwNnTqrKK1i/nw7GT/SGzgbCPm15xeGa1fHf9LGZe7JmYwDNUQQ8g
Jru33cFunfq53IhPw1tPIlrZLSd9Pf/qG6fE1s+EBJQTuQcrfp0yUhwLdHdmXIypb599JUUFhzlA
SGea6dk9ni1KEgA+GpTQuBlKT3JfQ5u+tCGN18o6cOUTOvM33WPieDwlXNSMM7mMh0f7g6oXCeRW
qGj8Lp/vy/uH27q3uH9nEhjHXqCLMdJqSNh5BwwfUvh1zgnx1sD49BGk9yiXQQJYV9K1fxw8wMPd
9fXa7//N9C5S5D/nxDggLav8sRQhCwN8tvQokmz1wJs2nL3LpS4AxBvj1QBA10CPwSbjVdVvktxS
25O94V2z88+79enL4759sNfR8OXPZA5Wm9ox8CelBaJK7aaH3qW8gitvI5iD7QEB3fsqNuL98Z7X
l8r7NnOQ+tCkemvg2ynl8oQtvK8ut4a9P3xLaAGm3Z4U+7G2Adfj7H1cvk8fTy+3z2BhZuBSEnOH
FPCEQjdvUUw2QC3uyQ4O40m3iUufHrPV7rcNe3NsB6OHDqcj8LsQfUuZmFvFw0RlXHVQgIP7u38O
n00npZ8Anz7Y3d1jYIPufUPX4ZNDW/tpfUxtj/qutfm4vQO8c2QuHbDGRmJX4Ue4j8iNcu7N66vm
cneZq6btzFEcTXx8IJ88K19Iq51//GrKzmw1rfZ9rT29xI5wTFfFe0KA4R492wKPQe222bPjdn+z
4eC7vLypZMmbKk2eN/yec5S8X8mYeynUnheW0OW//vIs+ex27aZWsbzZVQE7mtfYeVsBdRa2cRTE
NOxH/GqNEMLJii/kKS91hDHvLE6b0Jp1BOj3j7XlyPnzQ/LYuEgp2/uPfQvc0HG3V14ajRqH4D0Y
SLSPeFD83w30/93Qr+bqeskbDXO2MZBZU4XEYF1093NeuybZunRfn0eyWjtff6kOjGWPhpF1goiN
HQjlfFrhqRpj2EOBxs9Yx7fxKItLEj/kq61ztx/JI7UfWrJfv9GPp3ZHV/aM7bZVIrvkxbGcn8Dk
uW/b5DXdknmhJ9+h+ZmCh4GEcY4J69n9bgkq3JHtHrxNRWTifIIF4LY0MPndDCP0b9d2Jq6Xrcno
E6hlSTa2RTaDLbzH5CNGybReC2RTuRgrTEleElW14+MBDTLaRnA2gbvbjEhvyz5R3u+042uT0Vbe
nQaA+oMtN3UOGhF9Ujp+4ayndbt6rVd3pugof/QHCexuKxUUvitrr4BPjwQmCUE+OWxLIFsQ8yA9
AhWE+AHaUpNNm5DmXv+S0EW5AfwC/sJkh7sBTJ2g/lol+19fSoQSvXmsbOmpzuzovvNA4fGY7YvG
yV8MN6cNfq7wx3zTou+OiCgj/UpxwS1a03zvIbmUriTwfRzu8xkv7fMgbhp3VbifFtEw4bpBxYyK
29I59BAaxuvBjlrUtJHS0N5FZ9oNdyXpnu5MJ6BIZIOJTKeBXbiRSV43JQHBNG6znA536OF1hYZs
XG0FTbVSiucoBWywQt72qzWwIB6NVeg4hoOM9MF68HdFhjLGg7lNHUB79m6B0nnyroFBbyKjPUjU
+jR28kZtiJai4nu8D+x8IBs9nPum9B0SdA8N6DV7z/7QMJ1hkrKn+zfxPV1tf5W7Y2lrL3dy53Tk
CfRpmZ0C70nZCPaDty2ejZNWECCuAtIYpEGOgNB4BcBhCXUN/dj19rgWnU27fc7f05pqq8CmZgvc
mNA1jrj7nIYaBZC8MNeGFg3oCMgE4gnZO2/jFOunnijAxM2+Pnpbvlt/PPe/NIWQYGvr23FjPmLg
Yotu2TWpPvWerLY6lH8SSHOgJEPkQVW4rj+gaDoZCnErUFdEnwa1NtERrS53xHmqSOKUdmwD6asD
x/GvjnbgcdrG9lcrAQZqXZHNVjnQ6eEYuiKRHqvnAB7whMAX59Edjxv8z25PigGbhsxVh99i+xS7
v9Y/jho6g6iJj2InBPoa2Nn7tHKBzp7hPyVnlxIXXEu/BBT7Pzwnf+8BcZ2gOVclvR0WjpU4x/Uv
mnyqq7t8d2wpVgpACQMl4VUIfpRTsbLuJWmXkNaOnz9xy43Q/L23B3hscfjAoChRC/IhrmVSryfD
3a6SbU4erQ8/I8FXaI+vnvts3IOyunhuUXPd5hg5tmFoIhkc5OvXRFltN0Jmez60MnBamh1Q8F5R
7eMtpkCPVR5n2J9ta9c1JeuEYGv/IBMqbI5JQ8a7epc4VUzIeuOUAIm3bMxM+458LyDeie8Ksh6p
h735gq8CHilpds8fr+ndS+oOD8EherOzwZ3WIoyhTQ7/j7TvWo4cWbL8oYEZZAB4hUqkJplJ+QIj
iyS01vj6PcjZ6UoGMRl7e7uMrIc2K0col8ePbwjWf1uhLZlZBURGsipLMpp8afVJgkjluNDrgMGV
HDz9wXgLDzMgI7Ga1NCOxJlp4PU1jmoTAvfNMEdM+ZRPJUy1VCWy3oE+UkhNYRuez04IPv3WAXbo
Ll8X8JylOx1qNNszIojL2ijj/mPtlNdF0iDiMw2yy9F4O+tgMQhNz0CW0r29yQvgHnQgXG3ybBCv
jAbP+yrawbnu/GKF9h6sN9KhfMFjUTDOV2XXuH5n136Ko2IwX2uSiVQ406Iwnl+Fp8jYCg4eAGtZ
C/4fliVhpIokSgQUdT+XJRZdIHae3591A9X+jHegIdFKn98B6x6BD6u8YzLILVQA5rX9lUltZVxG
beprkAlm9yyAGcRsl9D57hlrY7koP5d2+/hZ/xb1yYOUi1FXwEOxHhhf+Tv989P3oQ468Guhwji3
2QHXjdhWDgqI+3sjZ4gRWXIoXxwUZDlXJ5Dz4oBQzTD2R8582599G6bOcDFs6Wlr88bpyWXxKy7c
sKt8ELnU2q4ejh/XpZDO0QuKWazoheUJ0w1QqjYUPTeHL0/bznEC6xwBR5IZz2c4IM6D4dprZbV5
CgwTVPGfo7nxLRZc5oIBpzTQj/VRzrgni0nZDFjfi2XtHz6PR7c0XuFaOtvcSG2AKB0H9zw3t93W
szBqCvxvvmFNKI6a36v7wbRP9kbenmAajLvQeviGsV5vvtyvAw8L9SwZ+30AF8zV7Ns3+tJJeuO7
6Tocp3c1CBvgBQvO0bP2673V41PfHMWtETagWS11JGOHCYb5kVXBZ7ymSzxwdSWiScAw6jntk5o2
67rJv0txPx4U3U9N+iAbyjmYsM6+sV/PO70y7Y8zIDGBATcts1rL+gwRC47I6czemmKZcK2IgdCJ
kdu90Pjf2uSfOui/pIIkXCziYzB3wVq/PDz79/L6ZbW31qWp3TWG7a5M44S/0TkDWAGxbXyguXJP
GLIJmgyXdVsZj5GuQHGBqpFuPnQwKrJM8bwWeq060v8ShqWiZeKXKQlGP21SDM1FwFIJcIP6F81F
myhn1VvWKS9ps2tZlD5WAuDKQGnXQWuGduf+8YzTfJa3n8iSc4FR1X9XROnm0QvTeCAKGJ7Mffzw
kZrJO7oZmAzwCxQAsIZXcijdrCdanesK5KgI+Hr7TfqoMBIEbLcZiMs5QPIx5dSwH78r5/YCWbtI
pUDbOkKFN7nsIm/7bypsz0ntDRYojiVG++ljBJE+TmGB5VmJZ0ip4f1JcSkSvMDby1nM9KBRBzNE
Rf0yfPGnICVQ49wbNPhoewHNW7AHlcsh4gwADqoQRaSW7/Suuk6+ZoaFkvHYlyoK19Kpty4UUjGG
5Sy9fXio15n9eXt5iynXawHUpR+TuhJqCQKE1ElHK1dt0TNf/TVf2/rT6Fk4Otbgov9FJvghVVEV
MOucOjt+8mJu1PGo9zroicgmQmK8sSfbzB7/1er+SqLsKIdpra0UYXWW9xRNVm0heI2t1uVxYBwj
M7mYApp7/f7vsmjjBwrxrOpCLKuwFKPHzEnB8NY8OpVA4a+ClchgLG7JKF3L+1m5+q9YHiY/FbC4
5HVylcPKFFGIDTb+6bacpVAMmuTvuuhQzAtqTw4RDiGRkruyJXUOZxdbQCnEbYoBXcneg1+BuH4T
oYZODqVqsJTKknv/4xuodxBg+ksdzAc5ImEU242r7QT7VH78f28q9R68iOPQnY5DHDFDB/0jGKXj
PGqHf9HJP6vnv5tKmYFIFEu9Gy8LmlnsUhAt9A6ma62YK5pf028T+lcSZQhCosljMmBF87xQHdRZ
HdrT0T13mLvnPPhKEfIUIRoqmZJZF5QyBRnPVbouzO/cAXXlHbG4lQ+Jwt3tC7psCv4ukFInkRxk
XOAj9EvRMxKvEnAuv4dMNJE4X7Fb+0jpklbSdIxcwonJ9z0yqpj5a4JAGAXGAo6tbnpOCKrRVQft
uUn23No/1i4Lz8c4Shp4kXB1KnoybOto1o9tC84Y4hcWCezO+/6P9xT8tkQWRTheILmlji7tx6LK
OSy2c15qkIRV6Dw4sWzrcv7jSgp1cqTVp8nHNPDzk24EZjwYAxhbfaO2RIBkEjt0/NP4wZS6cJA/
1kYdpJwmkpzKuJadc/EpEasKNnKRzoY5eWPhwK5E/er1qT0x9Mv57aUGj95YxRatEwuCK7GEUHZA
IKT0fZA8orlC32avGfJkjSvb5b3+MN0n2tzCDLybWcBRyd3v6l50d9DembF5RI7UstCCaoG9xuJd
nQmyX/JCf2wAbTvydMyy+YSx17xmlqYOLM+Ht7v7KrbPBRCABnFHg1uPHqpot6/wks1QBIBBdRnN
Mxj/TsnOFN6Powh6YTTRC+jtdu8F0z28dLhTWuGHEMowpX3UAw8KIaWdHvSDfGwf/Q1ZlyvFDu9j
9PTONvGQ2e52QCr8uwUg6zu755BCN0Y0WrCSF0vhxY/voeyXHitDWav4nsrZizYvG6vB7g4NAFqs
9nLm/lImLOXUoiU1RFneXIeJwYH8eNJfWRHTgnr/sSLKfvHA2yZKADH7D39zp+HK9Aaxb9+VxSd0
dVUodSe2JV/KI2QUd96usmXnHjE8w5VnrYNSdjERIp9vkH3dR3eh/YdbVQjB/o3N/bFblHJDG48Y
VTxWUtq1ndutDRA2zHvKHqi85MZfi6IB7YkvDAoMb39Gj7KhbqWtj5LbIXeax2LPWtdS0uOHMErJ
6ROw0DKH3ROOwgsPRbJfq6h+CpaDZsM3eTPu/U1iEegT67Vdm9m74uYmZ+5sSTag2jzDLNebYC+h
DoUimO05h43bvd6+RUvprx8fSWucoBOLZN4RbUCzwnMoofiFXme1d/LODciqlYxcssJqBc74SDiG
ozEpZjCZFW8mqe1FKB4BOD8WdhRY0bSpivu6XPHFifGZ82fc0FkqpbMi7CRpGpQdeNPbKM/+drhU
Plc2vwVBsBsZJjbo47MEIUroPDGELz81okpospAxvYY6yIGQUckDHORo9u8vqFX2RoOCeWaFm36f
aKjvTWYxGXZ4lo+wXC3+b2z0W90qLMaXzJJ+bQNmwBK4OZr4a1wmL3KSz2GyJBzjqEOiXEAZHNXb
r3J9N7ghWpleUXs7RYa8RRecxWpqWtbUf4s/PKWpM6ny9KBDWCW1ZvyFwaPpGo/0xFjlota5kkIp
aT8uiJD52G7erD45M35FVp7Fi7tsCa6EUCo6ASWUqEUQAk/iiaBJJ0Q02J954/72kS1kQ67rZTSb
dcuXfCUXkAPO4QfxJCECdG9LWFZqV0uhtPRUpVrazNcTRq07fr0mbm4xfGvmdlE6WlLQ2ltlkDFi
cobgFttuU3+a0Yo1B2Hxqf1dy+U7rlLiftChZna5Ybjdw5p7IE6HHNXtHVtWeooqyQQJMhk5Wjyz
KymhzIdZW8Q90qbgFvGe9NiUtsCKwK3WnMQ1X+d4TAQ6S0aWQHmqVp+MK77sZF59AXXH5SDxm0kK
+vPLkBmgEvQ33VYHcmFuq4sMfpvttQN4KDF5OVsxo4lFZXolnLr7oy7J3BBD+NCiSXudGd7ONjrb
ZijtJVgr8M8qUWQMPtV1mVpkGAWtFChVjzcmA6nQhThTkGmYQ4ZZbPvQlTeloUxW89xGRn3GFMFt
UUJt8RHIIslzfMJvt2Chxha1y9VHUYtHqUedSNLBb8LMpiQ25fMjCP/r59tXbPnBaIKEBhdBloTL
LJqrK4ZZM1mYYIDIedxMqCS9mo/MQsO8fb+MgQYzwPME3Qb0qHMPQxGGwBvmlWQv5G0r3ydHsh4e
htTIMKv37Z4FpF3KJyhoiZdwnMgDySp1oDn61xXOS/pz+B0/zXNn58xyaO6c5z8HVHF8Q90L9xNw
N6dgVUQGY0tnG0+vF6SiqENoIlEkifJ4x5zPh4hPe6jSEf0V1Tm2wVm54zG8dVidWJ3KwqwEbomj
1GqYC0WoxWUPuhnMhigPzgAKfw/oK5NbKSw6tEut75c0EXMVFFXFc6HbBfys6stMw32prMGJzk1q
+qpJIC1xbXP3+jrBGcxfeXREfzK2dekaiVeSKe+m8SYvD7u6/29afCCqdnNmAyNwP0VHNEpk+Bgm
cekFXgukXE5/lLyca7HUwDP20i4xlMTgnYal5Je0HK6qLqnqfGsIdV26eJqSCgTiQLNphoRxgGVm
1vJ9WmCGMf8+aA7hdBOtdqYOrqf84CWvKeeO6nsUiEZXbHIB8Mas6wySu0KAZn6e8YELvX4KINZ/
P5C6YLWYh1IxvyY8JdWJN77h7788UGa8+ibvJiWb9nPJGbmWSFlxEmWdpPnYeQnMd+UmqaGVa2lG
IXLeCyHrw7TXURAKzA4+PvgomKy2S/6rCJ3I64ToClGpDwhCTlLHCB+ggK9y96CjqWAwDxwzj7us
qf4K0uY875X61fpqnJr5jj2B2R1NUS+xIdu6k50EcJdvZNwE6/AubguzzYxoo981e1aOa6kKh+P9
Z6101CB1YhfzJT5hO/OZd+v+q9wXz9l2WqXrd3SRYry9a0e2G628AyuRtORGiTIh6K4UVPEXIe6U
eGKSFCNC6nLOmgHrx8SzLDSH4/peyaDOUtYSYPByyNg3d1lszrmUDRyX1SPykgYgNJzFSnksv5i/
IulylSeURT/2U49CtLJNEYXNYFn7DoTtwZ6zhHX5wSz8LRqdK5GUdvS8uBi9CEbWmsea1feY2A3O
MbQa49awyWAWpSkShqQqRNZljdpTfko6TCmRYdLXTsibmQX6I3Lsd81btBkZyZ3FaA658v8RRpsc
r03Bn1JD2JOKXAtqwwLGN4kgJkpYnuBi1vxaFLWLJExicNWK/dlbNZ8gkAoOorqucwd/SjtAOW54
VFYT0o59y6i0LJU4MdX27yopa6O3yUj6FKIbRzWOkWg3jQGcRHLfAJMBVDjLSVr0/K4Fzmd8pXrS
rExjzCuZc0yRgBQjFBxo1gwO0MV/Y7kVMg/0kzRVJJQrGyMmG1NdmR1AUJkATjXHEIP5R7TcwGbj
ChYDTTgKsogYDD8KdTulmHAcGGigVQYJQGCt5brJ4Kt4OpIUM5CNrs31xipSFSSknVeGpdEklVBh
EKLWEttrxeZb4lThz+1tuExA/uU6oeVWm6cX6+IF8ne14fwUc7nQx8M5Qcgmm0L7MoqbRDKGtjf0
IHc0cMokbzwIWAV01mgP0fSnjY1Suk9QIkpelHc9AaZdKT8S4V7MDHF8RurOrqt9Ln2nYmkmgGWK
H3FhxDyA4UacmaRajfUaVA0qYVTkFxU3eKfgZYMTSqfXkisRr/ZSNJwxcjAiX90py0FL+h6fpMfb
u7Z8mH8l0YW5UhX8ShQhKVrroP9GJ4b/MQ6bGLOwcHpvYbCKkNXq1wyxCwVWBdW5/1ngpR3x6rBm
b80HOdmAVkcBGDvU6SRz0zAz/Uuezjw2GVANHfNZVcq3igZp4jnUkM8hBplOh/qOlQu7RBv0rbuW
QD0GTeLyGO0zw1nNgVflPIOM9mhXGdpBws20G3SjW2fHQjaVFzFYJ8HKK9DXguEsodEOLujZalOU
LF7CaNF+zyOfFuG2TuZYrDV/xW0wBLIjh0Sz2sLVmaHUkm8MnSjxkiwAUaXQSlHq+TgtYEgrK/3e
d5xJ1gXmrdhm8dXt2W7f0q2+FkepxCmT+4qT+1kHz5Hb/pyBEky1n+e6iGZ/n5A0ZSY5lm7AtUwq
xzN6ylADqd5jbjryiEewgeWY70LWKcg7drGVW/D9XIVFybPoeF6LpULkrGjTcJogNgeXNfggjqBQ
gCoy5B7evWzNnhHv9gA0ltt8W1nRPrdR5WSkl+a7R9/NOekCDBhRMT6cupu50nqpVvMzvOAjsVR7
Mt+TFavfYjGHdSWFztVlEYI4v5R6POXS+DhyBkooJkb1NUZzinfRVi1ZLRaLDuC1SMqPyBsxAUUU
Fjba8td0tpw3q9vJln/XrWQ3/hPYDG215I9dy6PeycBlPJCckLcvMF8pLMyv6RBj0DcKMnN89slK
fy7F4gqYnAQBD5PHYO6fvkPDxUU6dnDJ5M5LrEBFhDqETWJyE+gbb69t+Y78FUWFx/3o8aLQakh5
r6SXWjFK1VLRpMWBzFd0JpkhbdHcKKA4lFWQR2uA0Pxcmd+Q0AtkrMyCa1s/5BvPgnl5INuIiQ9c
3sS/oijd33YjJ/QR3KIR0zaH9VgangV0AUpomW3VJ24N0ADroiwFttfLo14cX05DCIDzHNjyZnvw
7T+tNQE6kTHL9/J8B34/7n+WRwdBVdnXEidBVJLiXjSmIAdWQkwBOKxpE7dWkSV28jmk+zwPzba1
GrufXiJtMnpwkGUbSd7rvdV7yBBuwnqt+D6uslm1jtea+lurn5N86xG7S/40wUtd7PXgcwKBSeaO
sROAY8y3c0RelafsevnI14docL1kf/tuLsaWQFqqgqorsgSWoJ+3BYljTUvAwnx+2b7xxMyB6LTN
e936LtA+ZzFBShevg97Ta3nU8Xm8lNed5A3g5h6BgtTBPfKE0p61flg/qOad/fyqjoapmIm7aVbg
J8HoZP+IXoTP2+u+OF2/vgPYD8DsRElRZeo78hjjbjOtH88vL8hZTCBQBa/f5AKqMKBtxNgZ9nsE
NEG3OhVmsfrGZHHUIrf3t79Cpi6YDlILFRMyVRW8JTAh9Obr3JBF9QR/Os6Cs6RkMlwSkjA0Au0T
0FKopWZxkIRSIgxn5SXqgUHb9oLBSw+x/M71L7cX9MtsULIuvRJXTieJKinlasiKuR2Xvmrp1+S9
kTcx24WS6TedEcRudMiHkzge0G3KIir9FYNe5IOATUAFGVNnecr/CULMxJ4yBderEg1hstLONkDs
payj/WjIGrNgTbt3tLz5hK/Wm5FMDXHIA3yfpDmhxNK54+jgwmSopWWr3h0/8OOGzojf3DpZMVM1
v2o/9CfMSvrqEzoUD0itiMNZ418T7djwpZFnnZ1Hbo3aOJwD8LT2Qnhs48aq8lfSvI+5HUzZGhly
U8u3cfCF1ABJHXnYNkWDca0PU7aKa+WgcZ5ba71ZcHd1U64bImx6uQeDwr+5NIrKgwMRhHIKTQnh
NYS0baAOZzEwgTpYzX+qtYSeYw+d4kPlDOIKWIDbUmmv9bJtoJ8QeTRCAAFGOTjFqCuxIkLxDbpM
MLM7LyNb8zEJDJjNJrI8dZz27TRWDLG/kpW0XNrRKWGg5ZgMZ2SlDa+zwqx3lEIyZe9OTcxYRlM0
9ywUK7/bt/q699FPC39INEivWAF5SeMcsU1vht6ey7Y54+t+ZaouX4eyCJG1GflA82olGqinpg5H
UclAy4SfSXFQEgvICzFai/DDes6oNh7M2O3D+FWUuchFGg5YPB6QPJVyWhLELErk4zSUoHMigqEK
RNsSbzQKDV3UqBv4PkiuE0R/26oweGFfFOcIVEEhEDQt5mNM0lb1nYzcjfmmAOj29uctbQsI1BDB
ifiLyDJ1aB3pM+IVWnuuhkPagwcgfMBdHWQwjnXo5x/PPiAN405Z35a7cEc1WGVFRHYZ1kGjd0Ut
M3TqAIsz8U+1kK8msqrz0hmy1JZ6xhHMVuDaIOIEIIvoREYpVUSD4U81ouupBvKoGcE8IJYOjK5/
ijmHiLtO2yIslh9uL+1X8u4ij8Ds6XOOAu1bP+V1MpcpkyAB5xC3+WkYfNEuINdRkSPhKy6ypUQt
70Mc5kn0e3WTZFnOWPKCYdQU1KskOD/oR5apJRdykojV3LvwoKES1YK4kM9XOfeZTJWZsEaI/+oc
nRcMKiEdyH4QEks6JS2Z9JbLUoIgjozZYZIV7iFRGyQry9gnZg9i8s3Q4sZLRTVafuOheX2cf/TW
DsGku+MmrfziiDSaIxLKm7jIC6dVI81sm7LdtqH2GIuBZIH3mZiTGhO38wqUmHQoM1XVG1uqtHe0
8xQrrg0Eh+uT0JbHRjbgAIqOzI9KadStBH2jSOXEUPFLFxm6VoIpAjgB+bafhz0EfOmjta0/d0n2
rIjNvcx9qP19Vx7q/zjddtlnQNPxH0GDOX2xEq3pxyRANVL2bF1eR7m31lF7zAJQEfbfXZJbdZo+
j3VvpipnjFPCUhZ02PDfH6DgSs19oWgN+7nYomv9SeVQzi5lB81hq7YEJSGscpFbUj9tq2mdhZuU
Cwwi/+HbU95mjlYSYxhfsshnJOWXrjigN7KIWY0C0ASUc6Bkk9LJStGfOe+tbP+M+hHZ1QrTMvJD
njEWvqRBiCRqaOrXZiQWZVFHVUnRCtv2Z7GJPiY1MWKVwAcLj+RPxyGc8MFdc2RokXkvaa11LZPa
a78axCIXO9RZPe4POFUjb5UXMKH+Jk/qFTeNFkaxOCHS0Rh7Z2F2HGPNSw4vFowtxr2eRw5ReYSp
aJo2wUC6cypv5Whdtjsl2cftkd8LjR0OZg7mnarYChFUKBjY99N/WoC83LarD6CeVtWmACfPt00K
OFtJUgMTQB3vTi69VRvGBzWTGT4+HfTTAucrd+VvwoSTKCI45mgUDoNQr8tU3yktYdDlLdrc652l
whauz7hcj7CzI1e7QlxafAnDS9YhNxgYvmwK42RoXeBEipEqq391r/45Vjr09wZRnUnKkEdNnD0h
JjhlAlN7safHU+0ynK7FNwqrIMHUi9qvVgTOqzSuqyFLTV9L3m0Ax8JwvvFBAlyOIWp5UxUejLyz
NMSdPw8vDPxBDPkKdd3sqw/3JFBNTzILIFvjXVIbued85833v9lMRUKVBesTkeX7KbTLm4xvOjzS
FrZL623JURAugeqnNTkk7xVXa5t127jB123Bv9CHl6t6JZjyMYpS15JcQYo4ndZC8BB6w+PEx0ZT
QAdCDwakQDkGIMDwKef8bZKt+35fNJqrw7nrm8hEE/E6ks9BeVfyJ9FrDQQiQmwM3mC0YmfEsqt1
T7e/edF4XH0y5SXUZd8MbY69IpjKs9am1vB7t+FqhuuztDX6HPwoqOKhe16l9FYwYEzOJNUoSul7
xQnsrDWlGuPYnjxlRZCoQqbLx2tL75OP+lGvzlyW2dLkGbnu3YncHhE8yfe8IG2qA2nvhmnVS+6A
+P72biw8DZQZeXm2JiiE8tRX6poaCAU378YqnTaDd69I6zJEEVE+lgqrjWBZmAQyYRAKCwI9H8YL
pyHmUgXvEK3cmesDoC+AiCv+AySckXWsusnCSWNtf8VR+g3IayHNW2QXdaPaeSsHea9/s3n/CKCr
BtGgKMVUIqVeJLVZ8sQes3d/468UEDMnmFh0W9p8MSlLfL2ci+a5MgslV/RyPWI5WwUMarf/7V9Z
SjzkH/84pUHkQmribM7Wi9HJQ/e5qNbIt8jrzC+tSm6sujmC801t1hpeijfwQOvLGGxZHSuv2ohh
s49HFsfAUgCDb1Lh7+gKJhcRSpUqWSf6ioBvInx+p6tecQjGJJONrhFVE5nF+LUTlC849+pGiWqU
K5U2Cxju3YJfjVgNzwMjCAnh6SpGJxetHki4skV5H4gPvNl7YL70wd4mrhlHMG/xr/O9EkX5GREG
ReiVRPA6SvVYZm7zUnatNYb1juc24Z9KQYXNG2L4WQybtXixEDlcsgOgfaU0ohR7XlUJwEKobQ4y
G72XDX2IWCDGJUduDnv/EUN5yvWA4QMjCJTP/Ohq4eh0NXDqQ1EZ7avfrqr22G6R2U/AMze2VpW9
s0a//ZrgfbnjVx9A6bqmEKIKvWxIBq8HpzsDOBGi3N2uarO5OyogWnvjQMq4j3hAVQ9d4jbmsGpA
/wfUJCMtvfzcZHkGY82pBxqv5HuYyTiqwHmIGOfXmAmKVjwaMSsrqV6iaAX/D3MgHsqXpm4MCbNC
p4PePjRm673evnS/2AUue3L1IVRIUcZ5PqVhjrTQsZvT9EYiPNSp26j7SVilxYy+ToYHNTI7xK1i
v5viB6FymsmsUZ5pSmdSwJcXCL6ZsdgjFrxgQLCRqEICH4lmQl8XuMC6FobDWeryF9DCf47NNkjf
b69/8XkrmI0G1ghpZjj/6ThpUjMqQoRzyAaBQ1YX/J0ej4GOVWbnXrPTo4GhaBffGlF4wL4xfhaG
96fAbIi7Pm2BGSkxu3kj1VP8PgYoZd1e1uLeXUmh9m7QJS9RhRJ7F7fyzutlcEdIQeDkSqOfbou6
cAD9UlsorcDZmUfLSZQsreWzKmywhfCnOgeoiI24Elf8ynvkHEDnX3BbnOGPFa35TW2P4zFf+bvn
eB7Y9tY6PiZKtY6w6p3sO3hXVLNu1/jd2afQ+X9Afc23+da3UsctyQP6aApogEgMjBwD2gVkBTAF
oLiPRbC5lq7nPzT7f5OJ05Ef+GeLKM3ulZEUkgZXmSv2If+We6dOWmvZEWDxLr0rBGiZ24eyeP5X
AqkIMo81IQ60GdDTheMmH4bKztuuWhMtVBg+0C885EWDoIUCfQyE4J1Si6vErEn9sBqAEuk3jSOu
sjvB4v6Q03y62Xe+I062qt3bC1x8t1dCqQWinEpAnZlBf3K9t408CS1vVS7vqjpQjCAHEimOO5W1
1EULfSWVcijTPKu1LMBSxT63B1dpJoMbjpXb506V7ZUE5D3I6tpcytIay+f5zx7TQaXQwtP0JGhp
XmmOIuIGFJg0rmcow6XYFff0rxjaGCSckrRNgUKXjjT/XaxrZsdvQs8Q1U//tQOxoyqcOJbvuVSa
QNofbRRQ97yk6NSrxHDFWGh9iA151091U0XOtAlXYhlaUMZrZZjMxnNaHk5C5lsqUS1ZuKuzV71+
L0Ek9O5z3+KwlXNAv2RWyLLstVx9HHW9hYrrsljCU0o9249WdXvfRGdNtsZ+ndpqa2qxk1tKvI1a
zWh6Y9T/88Tuj82hbjoX6lnfcDj6IsOoYTvNd7FqNwUYStHbfPtRzfv8SzsCzyKhaq/xyF78tE3c
3CIiV7Aanvwiji5pXwnYnFkDmv6X4/4rhjKBHvGzCaOGoYQ5R5afdZRCZO3UpMda4e0yshS4PKIR
DpqV4K4puBCa7Bs5/I9Udfn8OGAaQRJuhbgzxVD4/9wDypqFnFxqYtcM5w4ZCjkGm6nnKFx+38Lx
vr3by4rzarupaz94udoJfAurEOdOFO5i/VCW0Wuh3+mRm/nFduJfpekh5TdR43pAv0RcveG0Xamz
+PSXDl5GsgqNaAKPitGs964iy1ALmkHJR6gXtRzeZXRQQY48WAO6l3ddmiqsXZ4vLX3TrgVSN61u
dDkKSoAI/ENN7iS+MeLWbEMnzDepyCoXLNkKlBbRWCgiP49KzM/VaWMjiQNI5M7pu59/1MGa7zWj
LdVV/3H7RJcEocaOZI+oYybBBe10tY0ep/SaiK6O81CW1lRAiXHtY1H17pSHR01maes5/KU3UdWQ
1ORR8pHEC2fDlbgxRnzudSiNTrm6itvHfgCH3NSBwXwj6Vu9EDZS+K1ntX17lUu26FostZ2+0Egx
aPnGcyjeq/UmLF/i2LktYul6XImga+STMox5xpHx3NUvfXesqsESAidMwGsbn6uYZV2Xzg1ZU9Au
4JKgrkK9efBsl0BAc+O5CZDGiRH2qfciJln0rRugUnh7bb+FYUKJBF9ZgLMsqhewydWp+Vo1REHA
A88CwArGEojv0lsuGmrMsBu/3/RPOfQT0+IoCX3I4fRNo75N6kuRm+PD7cX8jmZ+CqFUedMlSjJG
QMYA6VCaouzxGy4fecZ1WAjcIQZ9GnP1B9lUOr2tx8LId5GEIBXTAgbtA97PIBr9YE+c5dcGN3Xr
/EUMP7nxKVW26vg5IoNQBJylADVQypEbNH+C8EsGtGHcZFrhivJazC0flqZve7Nkbcvv+/vze6m9
z/swVNQeqLM0vxun+wZN0x0xchF8YYwaDksSdQApgCp1D8DmuVLXgbaOldKO/Wde100+4oHWYLR0
LGBrsDIYCKTDVNxgjbIUWBQXxIOOlcXJXuoCty7sqjsN0oCpDO0p41eZ5vQ1D4DmZABUEsm86c8M
OGiW4tdtZwrZe5S9B8j8pspaDBjVyt+6CV3HQIOJPLAcKA9Tn9d3mkaGWhxRBxE8W6vAIB8XHJIX
cfR1++b/Gv4MVMNsUlQg4YAD5mmrIuWCVgPmI57lCiZ6MIXB8YGTH0+68jARuyiPHQGBCXeqfMXM
QkPJ7wvuvgHMKPyOlG0URH9S7VMV7+XslbQvRDK5FgxhDeOCLKiB68+km0d9oYAKA6H1uZNj0RHI
ZDdqGW6QcI3vgrEJGdrtFyGXLsD+AeDCa4B7oBhFhRAVrFIaY5bcGVTZSKeVxpGYHx8fsvlxt3t+
fn59fT0c3jePSLEZ372RsBgRFo4F8udJdfMLhFKf9+NKvRYBIb0uTMo52AFnYZDV4ChObaZ7fxWu
mq208hzpIV1NLlkLdn4kNr8COWiyiR5b9/YNWUhfaxJKckC/QmXxEk+lrzEmSSOJnhDgqFGidprS
9nzAtrnX2mV2k/72BVDWhD0hqDZpqkxTswiYFxFWrUrO/CZ41TGbosFkyMwmbmUyVjWb959ex1xA
xQQeAJrlGTX1c4NHXoqksdUJWgKPo9mChvHl6BtfGP9h3e1eL0T3T7dFXrArv0RK2EA8aPhvF/Nw
daZqq/ZFIebkbG331d35CEbzPbiGwZoXGh/O+ohh4cbZMaBWHuo713VNd2PbKyPC4q37LcOuLgSE
2ICrr6H8n2BC2ZzPCwLqhtDOO6t+BJAvPEeuaZa7AeSTfrFhQZtYQukON9xoQR8GbAECzifzbfwo
E1t6lnbTIUOr5FMTG/mJxTy7kNn7sVIawMmHEULwoMS+W3vr/3B2HcuNK1vyixABb7YFR29EgZJ6
g5Ba3QXv/ddPQhNvLgkiiHl30WbFg/LH5Mn8tT9aR3QAWUcPytK/0CUzTroV6yo4JdbFwcC8g61J
/+RJelydpVO9SEf+gwl43AiairsFLi/EKO/3XpFEMu27Un519/XL3ip2kW/t3nhLM+2hNXTuzxn4
zr/9RlmCJ85uevS//8fw5Fbxqh7pYR6GB87g9XSvXYrGzkPE/1YlvD/f7g/tJeMVilITkt7Y7yI7
DSM6rc5Tn61wwmIy7BrNaQfiyqeO7t03BST3L9427BfO2KNXCmgwuqy40f3lpJ9i9u0R6wKm9Tuq
vmZYUckENeWSWsXcFr4zMboyNyYSX+uS1nUVNOmIGwBuzcDyTUZvyNsbqmkrEfyXCxP56A3cD2py
UgFEqKHAzihQ8wIHu05XzKHYhg73whuphQ26SvZLBJA/199ki4roQgTqkUUS5YEnSObynqdRiVHq
AF5sPR1MSPqXZ4zqkxE0l2L0iSfkJbdzqISVe6AhrHEOYpuCN+QlMvzVKHdxkkBPGJjB2UOHxMgQ
2uKmDSCOBRYl6DO9Ab6ot1tpPTLdVpDicXVvnUPm6jIqaj+fxdmdcTOgydaX4yL2GaVQ0Oxk0bOT
Hpf0C34KBJMpAyJd/aHCwRn76Ti42RgKyvRV3CgKiOBEcFe5J+YFqmNgemdMtIv88oxhRTelzb2V
YMdRt6nlbUcZewiJYxHdFx7zwNr1yj20y+/q6Kk/fJuK6AXYSgANf+p4N98Gyms/USNfBXFODzbH
X8VasYYdb0I4PYIq0dvzuZ5JjQEbcWNuckZgLo6GJFBfa7PZlYDmW4qJPBDRzM8UZICB7YFXIFgm
UxnDhGfDnJwU6paeWAgYpmyrm2qdHnw06YBg33zL143dHJakRmfu0x+0NXrnwCsCtNT9XTAUvloG
UaeCQyEwhFW1xcJa7GqJTm7JzMQZFdScQ9YUZuAGrro1PWt2ABYu5eP5ss1Uc6F2CPD4f4YzCTui
sWs7b1v19T2B0plnhWcgYl/oXt4Ndm0kRMETiaTmB7dkePzh6boJIJ8Bik8DylubDFCGK59GUq++
Vrt8I3/K4OAEfaqh2P0l/C2dng9z3HxTYyK8MBRKgflFQ9v9orGBm3Nt42mvQm76YLYtCIpooH4Z
/mtqW7yAyD7/Y2kyn7QSvHSggfaqeSboUTzgWnelYIT1RTZbNKwuuHTjFfY4MPmHegLv7pSppETr
SjXEifaa7IKLfOGN4V/N3P8ZmFb7q7Tnenc0IO+ZFZDhLyPTl7h6vjxz8YYkItAQONRQcIlMsg4A
pWhKI+faq7hnP/MN/138DV4Sk3/hF2LKWUvwEkZwjoogb8pgWseuWCtVq70WKclfgt8KyMQsFDNb
jwyfysLkPZCXjbvh1tokx1GFcuNLLro5K2+Ei6FJJj3TM7cvtsqBDfXiF4QzeSiMLkT4Mw/fndmJ
sxnUjOqiqxib8Fgdg4v4zf2pWfJ8zeYuqNuhTR5XLc0Uzg8bDQ6t15D2Ex1hx+IvOHyXmlDntrg0
9v4gGkXj0RR2wPmuKrBx4r4aYUmiU+us+RPY3yTwB4wKgsfIeT6wmUQRFg2lYQ65GBVJksnsRWyT
MGoFgyx0SXOokkIjY1vj/fRQFfZMj/BWDAyAoMdHkBds2y/Gev4FDy39P9vm5gsmc5tUFe36DF9Q
GGjoOkPy3LOEr9KW128H3ogN7SNyAntJMeZxooGDGItnwJSg7U2cvGy9WsTcoEjuq8IOlsuv84Lb
DH+Zql0Y3pwdwPIxtyBNBJZkMr+FnJdlnZXMK6tlG/ihv/OBKqs4QTtmxndLDfbjr93dkCKSCxyy
GIgQOOyi8azcuEE96HJ8Ngv5V0hf1ZewLRIjdaXChOq2sOBv/vQFT2yJoNlEOYofvehpMYr3AI/p
B0F6ZYYDl2/YbKsG60wjCjrRXObNdb99HzQiexYwE3oZupMEuS/egZemK4LdfbP0s14p7gWsM4PD
oYKNf/8Un2m60tRLCwlc9DzRbd+Bu8S1XGrUpVGheQHc1UVpAt1fv4WQ6m1MOYdjHqMG5nThVqAL
CJ2HxxTFBjyh8CsFbWznGG+GmxkV66KKkzGiTDzVNfOyb4xcQRoxyGrGjPwgX3l8Rs287t2FnTNn
WRVlAHBVJNQfEL+i1AmSyxTyq9wxnM13oUuowGfrssMk+5IW20oZJmdJ65cK/XNLO3YoITELVwnp
08kL1TJFTgNkxQC/AU6CA1OfS9hwIyWOwJFsH3tWnW5oqMvBfqCbQD0mYLPNuT3b6iy38hh9gGzz
l9Zvh8EqC0LlE1cDjZn94ukqVE0BrKylxaTX6K+f7+PKRQ+nXUcfNNYbidShrm7592QjiWdWHSw/
IG5rFepOwP+e3z2PfvzPDubGTPnYjTXtkJJFX4JLgXRcwPInxE8FsMeRYNR5RldZWfVG0US8ERZC
s86l8lxFMmuEfX6hclwbELRXdUlzjTZO/sbjCEWagtFXiBWIEAuxQHIwDZAmUbr18+9+BICMWDsN
yDT4sxjC1J8UPL6VB6pGjlCq0RqcePGBZ+S1F4EhBDTDetO5RgpuAUvLcNbgEmeWFAflwvQ9+hfo
qAZ36BgMjpnk6eXWpADKB8XgvmZBnJKKS88BjqxYQEMTjQU5VjKUq5OnXH1u4fZ5TL7AtIrIXQQM
Vsb1Oj2XrizkLBj8nTi13VYXVi34Dlm7rQzfaasN4JiS+0dc7LIad/79pQezGDPHaYiDJXk8tDfX
gRymAhuWCXWCWlNNlkG5qHVZ1+zTxrNLn4tJ3pRQSvZcccN7TGOhr4TUwZAZquChC6/NqyV3cnSy
J5+EuFeTOE0GNSK8/vtPEpsq8eWgpE4Risi0BdDiZkNJR7upZBVC2ls1IIVGWOWqrVF20IOgTKzK
D4K12vNLCIXHJIGoyOByRlldgZ6hOE390YD1sxrwH4e7qFBVD/f9X7aEGLeOhtIAcZZotK2Z+Kbg
HjnRLKkFaE4q5oSNj1H6m9/x6P/OVnFgRhEJUB377htbCjapZCrcVhIMTbsqDhV1hVmax4fYevxy
EUUidKXKAvIc9/MYQwSQgmYEO+rqymAmQ7wr7OJzrRxyUSNl9Z62f/ptACpNeVg4SA9cIGCSA0hW
HitU+Btw2nvbvdDyDR0y6vDqAZeHa9CXngE0jnjZplZ1vlmF4qmSLNaF5k/xGZ0hs34Vzb4Dm+CW
0xVT5Ilwkl5jFSwrRsOYGshZli6dcQKmG+32I0dX52bvi3UuKV6eUqfDvXJkSrsTTEHZ0L2EumF1
5ExxG78N7wJdKWcGt34BziJWWlimn8LQ5CvAjIBTOIJYR/zG/VcI6Axta0mlTtmGZnru82uSmx21
3VSX3T8Vs2syO68/kiEggrjz+t8Fa8icrQAX1EmEA7+33TVmG+xyhCNsZkYgCmfsoUdrwiGKzMA9
pSDoLkwmXNUQO4hM6Sx8o0LqXrSXKlgXoJKokNxl/ojy2QMFQc3t681QfSjgjqc6hSb9Jexrwiab
SlrCcMoze/Ru8JPQXmTiRox9kTryvpQtNDuSsnvx6V5r9HDjB28j9eoqDt/Q0oRHG835H8kpSFeh
ZAzejlaWLL3xndF/y3RNmRcRyPB0o/QGSGuJVh5lEPQIxQtuG5J0DtrQoQWfi7rfnhTZgkCI8ssV
10rjROE6T45AGXq47vqdrFjisE+ybQRcKSjkIOqlgsWPxOk1KYxMMfNuW9i+cs7e0aTy/CWcecFR
aJIB0IeLhtyKNPV4lbKiLCNTpwotOdeBjc/pOiBaYwCsFRHet9VK7/dphXY1E+1vJQhOI0gPqbrc
78Vy4XPmnqW7z5m8D1GipbQtXer0+1hE269VhkaLIrrHktS7VlDLE00RtJAqv0SnMXM67yxPrq86
4rshFhnqMAmJ40ivi0zXSoVIslUmpEjAsRUtNaQ8hvzwjeH947LngFVQpgkTtHcLYlFQz6nYA4OX
Jxi6vUdVUmbAUySkEzIzLHvCS9oGmrF6o+I4ev1aU+nCDfoI0sOXQNZ8zHWM+bVpy3UcZHwugvrf
SVWpJTyqGAep5js7bxROb/sy2ZVKpL6CtPNEK7baJhrtDMhudUT2OP49hcia3rNRaPA5l35njLsE
9Z79QrD0aVB7Z8GeP6WHRD+S4sel5zu1K6wKPzA0pdABZS8VOystr27MklknQWN46UvAXKNipxVW
qACu/PX8zDxWeFDsFgQNbiEWTlWmHK5yJgq9HKehI9shIE3cm2L1e1xWoajz7pqXVgXhP8IjqIKc
55YfAUKjZQ3G8cICwihNfJUGWAy+1LzIkfNDolkFBSfPKg1PiusI8u9A2cclcdFuwR4q2SzV0khc
9j3jXzswBngJp8OfAdD0vWWBrI5cXc38DUwlhKl0Qfr2VHDFeAsB4EN6afLJ45V88+pxYiQy8LtC
h5djwelwDVlBW5ZA8US8GRdBootd6i28tQ9ZAxgVcZ7wzAEeDyf33iiTAOPrs0XkFIBE7Molcpvx
Fpq8oXc/P3lGfL4tgFPHz3P9Qemv7bcibLJDA+G5hdf6pyZ0bwlZCPTrAIyE3DdyTPcDUYrYTQUv
jJw+GjY02Iv9hiuUvVvvcgdK4WabfmT9qtHhWxiM6L4+328zAQpi57FvSwbjCBhZJ35VzDNi7Xqu
5xTcSIMFutOwR8en1UT7pAhIXNgQ/nhu83G/3JuceElRD64oqMl4zuBleshD7UTg0ID1MQzSHwZJ
pufWHhM+gLwrCmpeIAtSoa9yP79dnHaoTiu+A10XkDfWQ0nYlNWZVgkXxvVY1EeqDHcrkH0gzEWq
cDKXaV7SjlOCwEmTbS+faTOA9ge9ZvwfZHSkz6Yxo8TMLQ4EqztZPWqVNezBz0PqkiT8Nlyq4D7m
DfE9IMNFCl1DvQ+UsvdDV6osCHgmCpyK2bcjvQSvx8yLdHYtZoCe2Do+qihJ9qQ8CY4mn4puRTOk
+UCgvKTt81hXGj8F6lgjXBSLMQ3HM7aLixRcWU4hfmfZa1OcS+YkxJLeeyb1ieyiqT9wpM4QUCsW
N64G7yxc8TVP+CWO4LntN14YwF+i9oPH5n5WwjTvWo5tAZMSBLhDWp3YhRBADQCVmlWg5NDQFTE/
z3fhnFGQM4HTZ4TJC9rEqBSWHhd7fuhEnqquxKZk1239wVXNFigkCE3UgbZgcSYD8sOfgJVnVXbk
irgfZ5+7fun2mNVB/C32617hyBAj3hBLEl86OOOlb3K1qS7BgucO3KhBgBZ8dsyOTdwsvq2zAEF4
4ChyM+w5MJyEMXpdqmJYuLvGd2Vyc0L2e3RpRi0RJB/vByjULdsrqhciweGBpNDH5bXwyMxdzncm
xmW9edpc3M3o8g9Cxys5wqkhqUf27W8B0IUrm3z0AqFobwWtLhRnF0pTczvmdnQTP1mmggZ3KA8d
NZMUULN0jB5EHCBJmYJwV0lV0E7Fsf3fb1MFET56l2QgHqce2OB53MBqZehUfYCG2VdXyA1PoHrQ
ZTiPi8Ijj68sUv5o0UHhFzghvOST6U2b0BtSjBHtqpyVtioP1a0u3wzc8ML4BQOeLSU0KHzVFQdl
MJIGaNUVvdo3KihCk0IdEjMExt6qS/lbCXoB1FaMv40HfrGlfXzwHzYbyk1IdKO9Cww+959agRgj
iwcOyxFvawlpV7TqEVU4lCm6mjdoTWVLO1zi65ndf5gigeU1JA+RTru3yqZSL4i9FDpaXBq0L1da
fmEGPU5ekesWCgua9KRTtyVroOeXpUte0HhUp4NGD91YG9VAqjEVvq1Yl88GKFE6bNr4eyZV0UKt
RtEJStlO6PrsMRnSwZZUF6rjWfvxX+9F5C9QdwNCE+zLPz76zdmTBEgOdlkVOaAmQrftVpCMNjdF
CLNlv55bemwdxxa8NTW5ScCsqrmhUEYOv0fP5fpdiazKNd/qd18HgYAZQcQh3GShruiJGR+DkPQg
mpUXq9Gjmcl0A2eMy0zAARRRnrpf7caNhSH0o9hBero0Up4D41hIIsV8PtyZm+XOzOSCztU0ioM2
jJ14CNClvAHXlMdvwR7TLeU6Z+IoYJj/GdHUueVz6rG1ClPChbehSKq8qR8SJarBKHplIgXmWx0o
2C/D5fkQH4u2WFEeXg8auRUQE/wkRW42jycwQVP4WewAbmYi4f7ZO+U+sP4Ex5JYgaECXNIa5Une
UuQ+tng/lpyvmcfp7gP4+7WUetkHhjCJnYJNNNLLWmTSsE+s5+Ocyabcj3PiV1AxBXI/S2MH6u3u
qW4NUMfxppqAC9Ni+FX5yhcbOVmKWWZ30M3sTi5DWS0L0G5jcMrxu/gdE9SmQkN873RkgteFLmx0
s/86Px/qzFuBCVVZYEL4Ue11YpOlPAWHQRU7TIiIssvpFx6NxHbrJtT9xmfsuuU7XUzSJUDpYyMA
9hJ2MbCQLHCQCM7vlxIVHIpCUR05Edj5jkHVZRyeYirWOs0YDmAsKR/Uy5h7u1I27CvSRWkh7bI0
rVLd78P46tGg+Q4ZrWy+O+yC+uj7GfOFIyjRldDUDMg5NLXw0EiSg1O24MSsgN6irAx7Kg1gFPGL
MpNRlmi134wAr9nqwlSENghkZkwu6rwvofOpb9RdUIT7poy6RE8TGW+DKFVJazxfiNlDPdKB4b3G
U4jy0v188CnUQPMsjxzkFCD+a6gl4SiIEtyzountTkLpWtVDH7xQrY5OX/S4Pv+AH7mV6T15+wGT
4BzIoSSIQIDi9MGqliD/AvY6mcThpoQ4nKCDl1v5DZ7KzoKeR4YiieWVRNoyNbiWq78F8+5dMctR
9VJRzDjkL+NLLu8XyfVnPxOgZxCljlrODxxRLVpg+ywYIvCI/fE/2VWwYzwR9LyF5ddG01oytHlU
gnBJz2mtF9I74x5iYLIbXSsivYObHq5d10TBEvIvRbhuunXh4+2HKABhg9eFSZ070yIK6UD7AreJ
GO1+VWukypmh4yIn7Ve5vK3zkISehUyhgK7mQPhTt75ZIcvfQD6pCd/7hITuxuehvINGIJQy87Uq
XLVel1v0tb31wUsPoENsFDlD2qXy+9xdgGgKIT0i+zGIu/9Wxiv8tg+0yEF9vzFoLWdGHvcu0TDl
JgqrMomiOF0VBbPEkzUT3IyYQTAoja052o8ncfOuREXq5qEsYpZklq7KTigBOeiHgxTn2cIzPecN
oASpoHKsqGAvmzjHmZJTqRh8XO3QbgCzdd2bgZZeUfDZsGG+VDiZfUng3vLA9iEZBJqayZzC0/Rr
MLo4bIyGJ06zAihmgyCrepV7C5UB/y0cjN5besDGy2J6lm/NTt5JV/V8N8jr2MllIucnRdrX7Fa1
cECZcJt1dl/YCxt9/MUHi+MrAgiZDDj45CHppLzkPG+Inb5BNgIYI+KWXzxg6yWp+TeURdSTB78o
MJneaEpdsVi8qYD3a2C1Hv5y/cYVFz5pxs1GHw7K9RDAZeGvTL6IzTnGrxkGXpKnNRsw0gJEUkkX
nimlPWRkvC2X5hCfZGIoRwC7uxBoziUKBFxRGkIwFMnBmnW/8qHiemA3DxOHKXMiB+/QgjxE4opR
NoJgJ11lR/RcqKXpV0sX+Tiwh6VAHkYUgU9EFnLysopcDDxRA8utRLr8XLKJoUERww3MsIn1gk31
Un5rqh26+gmNLUkucTUiKsxMNNwPHEp6nhVpYBg7dP5VjQzW1cHH93y/zBxDEazPY94GcRhSDfez
w/SVFHAxlziVC8UXYU3LBuwYe20JaTNTKQKWCbG3NiYqR62Ze0N5XstqFgqJE+0KyKHEkKKCChV5
eeFefheEX2J1nMsO3tmb7Lp2SJqq8GAPOrqeJf4d2zdeoKRzCncyecuIoDtl8P94vWdO/J3dyUOT
JFypDgGfOM1vRAShuE28z0SxpTQDeYZvi4VKXGkPti62u5TM1sXnZJCENjs0EdXbNDPTJWGTmfN3
90XjFri51JlBlF0EoImDcvnYL5AZDRtj13eE8/6U3SJtyKw9gNZYMFWivXPKM9T3ka+UGez1HRop
V0i7knVqe5cOaw6Mvc4SPduP/TJmk+v6qiUGJI3cklyf7+wfzMTk+I2+yf99x+T4xQ2ajz0NO2AL
QhKogAsoDRMQu2Lf/ak/7NLYQXfPysjGubRf5/NSInYuKXxnf/KMl9C9zbl8nHcCYCvYCIsd4pc0
sLtN6mL4HsJD3zjTr+fjnqt53NqdchD5fQ2+CR/jrvUekre8j3Bbj1wIXdiGsH5ubLwenszxtNUA
WgV+pHoYo6psG/DBBtXJ7a8d/bMIkZlLFt0Na3z4brZxrIZi2gsYlnCM0WiDnAx6hJtt2SLIJYV4
CH61ACvu3aXc9vzN9c8+mpZYIFYEp8LDie65VZqTOtXZPXtloXv0BxidITQYELCkZn7h5YXMzezl
fGN5codh+7RtNGB2WeEscwDVBVbX6fyiczx7Z41JbdC9AkIx5dUoWpkRZQp0p8RsR/SjZMUc2h7A
hb9m0oIoY5UntIpP/o2Vap1VLS04IFMZo1yoFQvMAHPvNdb5n4+ZXFdJzUVex2Gdg2zfeGaHuIbR
ob+AhvgICJ5tbDBLGbL5XfyPyckjOIa/oJnBPAvSjgusCgyp4jsQxtwiqciD2BL69ZHrQwJMQ+ZC
RFPG/S6Och8VO8ifO9IRKSnEP+oGz0R0iXbNanhn0Gp4VdeywW1jAFT2SOqIdtcZikRcaqvlBv3D
amZePSuWSHBe6oR/CDzGj0NwNHYTwzGXJjcmTTtWifyGdaAIVehtk2d6yoUyyUDRQfjOhRrpgNYK
v2PyhWjgxxe6u0hgGokPgI7HyhXoGO7nRRvyMGm5lnU89IicB/UF7BDks/9SNkVoa5zlI0b429lt
pgueXh38V89fcBQfYp/xCwBahE8GdAY7LSiBF6UIQ19hHVCltMbQxICt5JyiZ26zVN1/vFJgC3hZ
1AQkEAFAoOl+tKyU115XpqyDhwEd2r/e0bFYvuMpyuzn9/Mj4GJiaeKOlLUKz5iNWQfwHwMID5Li
LWyM2uwMupJtjUBiRM+JYFh+QzbJ2NAKEZn6tTf+Pv+S2RW+HfPkXPuRksiVhC+Bytj4EXuOrO0T
AUGpsdsEeqIvNIs9eoCToU9OdVbRvEqE/zVYGQoxmoYYuT6OrzGprutQpFvwph+TRxObkxMEFC4v
0BoLu91bX1/awd5QAw7PZbU0uPGemJ6X29mcOBd+q9R1l4+GGssYthmuaj02mr2xkJec3aqolmkQ
akHyBDoi91tVCuJMbZCqgB9Nff2XV5jF2/AC3KPsEr0nXm18LzV0zV1DiBBYXAMyDz2aycJFgZvy
RdmxDgjddO4FFaHNmV961peMTFZK5hucwghGAJ8n3U7DqdDZhCz2to8fO12o28FMFipSmLLjOdyp
kEBJ36IP6NpdA+3sHXMkusxom6JsAK3owKxUE1Bx8d9sFBl5FrTpoA7JTmts7UhVHfct5xgxqVwE
JEB0Ajtlqe8HRw+X/MGHkBf7X5XHzCmQGQBDTC42Oc9VtXXF3oE69jott1y8yDE1d0/fmpjcaLki
x9LACL0zXNyQXMPPXxZHrHWxbcjwUpGIaHuQSybkYK5WZ+DEvp/fY4+1l8kQJ/dYGjJIUgQYouqg
sSomxq9X0IvYquHbYbuRYRmXy4rB3eKa0vcSzeXSBE/OBst1bQxpst7Jou6ggvC6ZsolHr5xBNMt
ezvDk6NRZjiWbaH0Dk+RW65Mll2rWW6Vbv76fC5nDakAzwHyrqAmODkbUuFJ4gCAiMN5TiAQrfqb
DmCaXIhRfpjapuOBkhqSYsBOc8gD3V9hfuQDJqW6vXMVCN4B7r3X34t34/3IkddR4pKj5KX98HXT
zAhYxPvtxSlP+tKVPbdvb79isnJ5qMRBETC9o2RnT9oz8rZdgp7NzeeticnCRWg/yeMECyeySD0o
vS60PSnq3YCmiucr9+il4xSgeUnm0R428glPlq7yBT7tEn9wgrX0Hq+4bVGR4Cteg4kc7H/+Qkw7
6zbfmJvGtFLeAgkTYvKamtT6dt95RmdYibFOdVvRd6h2ms6He3z7DYfNND8v55poC5v1Ma6+H/I0
1m1jn8bi4A0O3+9zBfQBGXASBk2R0qs5IpWffo2mAX9ppmcWVWbH5xfXKSC7034H1AhoGHLq4MQH
+UpznbPqjVKAXSMY1i7xDgFhWl3bhQXpl0DVj8iBETUpIo0j8gLQm1M2IyWKIhnpa9Zp6GfHX9Lo
zQflr1ZBwOkz9it7aE9eGW68ULxUfrMOGNfOUZ1V3muJlHGlq/4qd424+sw9cO/Sv9IwEHYhSJ67
kOEmjLllDh1owKHfH+9hkCM+FLvBEff7dw4ONZJqpPvdWYhXIvgqaWEkB6rzRL9Q43xdOAgPsTOm
6Mb6z665SUv0FKnOMukHpys39UurgPv2jWWsTjj7pYHTtwg6GCOhyW0m43FFiMyOUeRUriZJ1aZp
wA/nQHqnB99/RzXT9dGBFh5YhjSit4ee5YZ9jXkTPYj/wsEd08VoNRs5/7Ed7ycb0De/9ipmcGqQ
xL93lpH2dsSYOgilLqj6kaUs2uzq3hqcXJtDnwydKlHW6VAUygSK7DRqiCkIRo3uqwZ5oRrpRYJK
aPObUjvLDgx3ZARDRnwj261oF74JtKXYaTr1Fo7mjGsHFDv6RgGbArh4Sqgvg/q0YuIKn8aRXwAP
yZ/Ayj3fXrMmkDPHJkPlBKmZ++kuKjfQigYHMIbcBxlWmtNdFykAZlxh1Gf+MTJZ0zDy6krmYUQi
xciapUOTz8bFKuuGNVjZLllLO6uVdcob2FAg9IEPefE27DbZ+9ZSDuKxUjeOVUM3Cfok8GBPr1mB
y6Amo2SsQxXxd1D7Jl+uC7R6MdFf4MPl1kLrFRiIFeTDkv9eNBnGcd8BicGjHRhtwffzraRJFwhD
zjot0EIdEFKErVmdlUkYbepuIEgNEPQhWKkHRvnsGgWn5+v9mDQePwBYNDBWInP+UI+poyEGcz3W
wg0utfyeZWfZrq8q1SEKIb6KF6GDeHPJ6n1plyDxSIyqPgrM0sU/XpnTO0YCLSQ0PXCtQkT6fhqQ
xMpkH73O6HkgAnvKr4Vm+OvSM8TCADPr8zHPOEZQwEC+CaVnYKgfWAPVchDbiHLOiED1cY7QaVaX
C3HQ3Ct6a2TySPR5zndBAyMa2hbla1Cgs4/Ezfvzocz5CLdjmT6YYZOXvMgw2D+9oivaR9Vc42Dr
eWdV2ked2bSoPa+f25ydPh7d4KA6xAz+4DRuHqC0UzgmGjzOEXhTOzR04efFhd+fDqkK86ar2ZR3
BCTCgaZnRf/MskrGW5SVo4T4dEh6kgTJ8Mm1RXxhRt5XQhua5EaAULEjotbgZRKp72tW22fosZTc
DiQ0GuJvqK2F2q4T0hIvWMCh+uhWNSKagYMvT1g1TwSSudXgmXHLhN9dHNW/PJT3W9IVA14EpJQG
IO7aqBH0ZKg0HpicPgTPY9mi1ZOTmrbSM0QZKRkYRMJ6ksXSkW3gnJixEInXlEtGjQDIpwOQIvlV
amf9ACVFeQBNjivlzHvRFuh3fb5m8/vkn0WbMjaWTRprMcRnHaMqkX8AIYgdIy01oGGAJPZzY4+F
MNwpSK7+Z4f8xEc3O4RthT5nAGxxih1ngGN1lNMDrcJK/WPxenUcXoBLPvQ7EHsZ3rZ+BcvqAqvN
Y+vI5AsmSaSaFXtZysc9yp5UxmRY0pRHSdiBHDMbTpQ1u2ylJtARKABHeBdlDTTMiSG6ZyAyQlB8
JOpJi5Z4/eeevdtpGUPtm2nxUonPUxlXQlSauHnQGR+5bzxZaoGae8JvzUyelL6shqzPYIaCEU7Y
KZ7ZaLaAVFNcLhzVWXcdJBYgA4BHCjX3yTRrg9wkEYeFlojU6D7Sulv/2qxrG62oNdSVd+xOXIHR
ZwUa3XP7BSHafEw5L2ZBRzDNw/Nx8x2TmQ0zL0lZN+acuDGqU5UZ3VbdJQMxdbV4e7655zKuEATn
xh0O3x+g0/tVZL2oq0FCzzlsb8o2jVbATaScoZ3p+8b9XR4z4MkvqwWjcz74rdHJmroD8Fi9nHKO
t4Zbhv4miDKKpKAocKtH4G4yCxX95zZnHzABKHl0Oqn4M3HSeOq5kgplNKS9+E2agA3H5L0F7372
RNzYGLfyzYmgNCvjjIMNRtDZs5yYLOATBqTm+n7Br519VBQsHFDMYAueCgdgzRKpVFgObEC2G31J
8pZNF9yK8UV/2IQqsOZoi0Nnw3TCqnRohQ7xopOiNgt1lIAEdAfsHHuSurW/pE+/ZG0ydb1H60hI
Ya1w7U4h/NEd8yCQKLhk/yLqkG7GNS7izSKxQxVSvoElIIIq+MDeCajApvkK8n+xG2Q44PCH0SGB
huV7Q3zRU6+C3+T4f0NKLOhiES74SFngRuR/8x7e2poMKkVqrE3qgneGIwtvAnzRDPdbaBVdS/X0
WGyypbTK3Aa8NTiu580syjWI/3sNBkOxIUGyEqT36M/zEzu3JW5MTHNWKhBcoOCBiVoXY3PY/Wq2
yVXlDG8hATIbMd0ammAbs7ZreonCEJDaawbcC95wdfmWFJ8D1iynh0681JfcQwuEL6+fD3LWk7k1
PgkV1C6lEJJPeMfTNoNrYPHANsAhDX5OdD9bONOLQ528cK7WlWXDY6hlYUWVnkZrmp2gtpPt/PRl
AMNAVAF+PIodLAxzfr/AseRHKjB0/93vF7EUcwjelLwTe/owpncMVTGouCqyI2QqLSlZ/w9z37Uc
O5Ik+ytt/Y5eqIS4tjNmm1ClWcViUb3Aigpaa1zbf18HZ6ZPFYgt7PZ9udMvc5p9GEgVGRnh4d6W
jqEAyoUagAmS6xn7wzU29mbokAK7j4SHEnAa1/b5ImFsnFFk4kotL49xqnV6CwJoIVlxvsVKm0Jc
tqKu7lVv5uU0lT6XLk2PjgrDd3lZ4sV6Iu9msCBmv8TxzDeDBGdoAlVnx1qmBalmL+WDuECzSbji
1zz4H/EPYzGWuOm1aiACvj0lUxfir8/ixrhOnxRRg+w0e0LhgCL/epBn5nzq/KK7BtQ8AHAOuIDr
KXeYLG3tJudODVKrVurqTUpbV3MekHWdCZB/gptwRaF7WFaHNAy6uUfL20HvES0XLWJRnXuz9V2p
rVBCOtjaXOPO1KBweaA8h3ZxCR2Y14NquzwMnIbjToCeNEG9sNVEb/nCaOpAz3OQh5X7MCUzV9ZU
EVlSMIsD9y56hMdZw9SW2bpLFby+F6BKd3dqZxR78mjTaG8Ex3Wynovtp+oT0tDxj5Qw2pGhd3g9
zloQ6r4LVA7gu3W+2TZWCHZLU3P0Wc3IKc+AxQOvBx6z7A/wVNbmgetmNnfyuteG+WTkZeN8SMUy
NlIr9zXe1VnWyHPNe/GbdTYn0DW5nhfWR+NkxKJT7WSwjqaGxBLPmfMUKMvcuSNIC8/RoE69MGQO
1IAI3fCKB8/k9bS2XoEfdR5/6ixQevEdKGZoBsqn2OCgCV8ESBQZ+TYOFtF7kRlHMQScdSCDW5Al
x+it84WOmVjrX267ggnnCMwOGKHgH8EBLI4uwKKHhFOicN1JxSu+zzxTDefqrlMn9MrG6J6ruqiW
+Bg2mEI0GyYyRUbcSMUJ2lNtvvWdbcvobg7eo6Qxk+yOy/+fv2B0dOO846s+QOE76QyvqK0cDFdh
IRotojOOWZe2s64zEFjbJS2a1hTVaJkVMyCpyZkGXSK6vWQRb5HRdkPfWtFWLdudOqF+bW1ZY3x/
ZjG/+epGV52CFOyfNkZxpyKjBzzrMdOd1Vn+xl26y8J4hXYJ/rHQfnaP7NJSvJPoy+pY0bkU8FTB
AeZBKTjoXw8n63qL+xXh2rBFhf15+/rmAC7MaJFVLgLNQmX/hHuXNrRYuNZhjsB/4kK7NDwu9HUl
gBogqOtOVW8V0k6uzk38HM4pQ81ZGZ0VJemTps6xi8rIizQ1q/ZFpCx6Hzk3tprj9v1vJlNFShu8
THDEo1OTuv+azEor9e32LjYLyzN6ek8xmy9Q91tm5vHwkc5c3VPbFA+/gRQF1zdk6Udr2LKkqwmK
cpy0Cpz7gSFoxuNMlP3wJvrTwji45wQ0IyKrhaosbTpN2UpWDSzf3QM2J1ryHtWtum21kr5HWot9
69FY54126WoPqKt8PlFmVVpE4zSk19F1QZu5BP7P7jyQSF9+32iZmbAkTuzh+4C2Q34RWb8QUg2J
lWztvb2MNMvYndCHYuZWZIbQKoi1hjJmrCHouD1TUzfx1ZeMtkCkNCpwD31/AuAQshEefQUn8bbf
db5529LkZrsc88hBSnLOFZmKQvCA9i+GSceQlaWr1xSonBfwPNAjosRmHVuz2hgzO04efn7xngzg
TSJV+rb9+tDDdgaIo4s2F4QdFIsOqZB3IJkNdNcsPjfoP8npEaleDSpEerGehQlNXleo4HCg9RZQ
oxwjTEWxEATb7TvMRf6QBIvkAGbIfCcKx4jjoFARQwU36DR5eXsNpp6DoIP7ZXf0ToolUillCLu8
Bfz0c/Fpq1SLzMXMAZ+1M7qIag+kek4AO2BjNNmVTnqqnRr6MTOcKW8pS5wCWgxQvqJB6npZa+hV
85nUsDBD3u/uHjJrCf0XX+8fkxj3ALRMZl5bk8fl0uJoYL2DND5g/8ALpvsYuofgX2xCpBOXRK83
7lYlO3sONjQ5mYjogEdHr5r6o2OHAcNuJrbAQm5rHam/Vy+wnKUqfTMxGzMzOuU4L22NXjoe8sIK
H3R4tlV0+9woeqKhEVw3SD1j6SenKlwgSNdRUsQpGJhVr9dOcTtbzcCFdNJZRausTN6oOIXcKlpa
9N6hPTULU/uKt4pDQ+uwFh4exd2jqicFXOHcqk65B7CPDcVlRQaH6ihu9ou+jzkRo976z85B1riV
VloudtAXDv/MphWGAGkcQF0aG/n+Rg7txsmH5Vz35tur+VpZjaWsTGzd+3tVq2m43j98Gk/GOdOe
cqs9hdoiNFTdOc6/N6dQ2AoGzoKfCwQvZAySaFolCFUGtYCyFsEbFqBnWg0VrDm0FwtA61eEr1z0
RbbJHcs4uKzsTl4HsZQ8elLMLglKc5bP9vKuTrwQfy1tLKEX5bsC/6Ne5agzHmzyFgErDDAdAiGI
W0ZHnuk9N+0Ze8gr6LYls1RsNJvV/YWOu1FdHpK3L0ZfQMuoooo2B3eZWjpFBe4BFRzAPcZo6yxO
FbdJkIEveqPn3gTuoWNMl6akm3mSzxkaNuzFfaX4Eeiokew/1fLpVaxSkEwcUkwoyB9uH/jJcP5y
SKP59CUhwZCQRkHvqv68RjxSofZr5C+uQomBnMpAPLlX1qnGMPRj8Xjb/FTqAf3s6Pse6iY/lzPK
a9UJI5hPc0cLwaYpfIqguKk8kN8wX+DXR+exJtbZIPxapCvOMQKxf7j9EZN7CvkB6FqjbA307Mip
l3Fqh0pQcqfYsYJBJuoMjSwLBA17yzCcl91qdZBf4HW4OTIJbuICA7eRitIYugVA9TmKhJWIEeQe
TFLAawV0i7RLY4ASL9jnSDAdhH1FZ8K9qeWGoMcgCj1MuvINJ7jYWG2ghKI3zPdacGnS0qf8C8pD
Wkp3FKWQWFP1bB1rwvJxsbg9ycNIRl5PRZIODw3g21R01Vzv6KyF/xFynj3FjanGr5nzXjabkEW/
HpUFX6/5ufrIsHFvGRwdIcLHRGmRaDv571yylblcl5Q5tN/EMcVDGyqKUPBEn/YY/xXxoDZOMtiI
6m1XG73m9XpczrXczVkZbU9RSorU9WClR1P26s47BAvWECj3zqsOFXUwtBbaImoewZY9s12mjueQ
SUCKTh4YC8e0vZ7kip5aw9sqkN51lKPKbZLIiAJwSdKsrfQcFNftpyzRDrJ8xSl5u71pJvBWcA7Q
URwaXBC1ktEieim69Ou+5AEe5Q/y+wDFCAyLg2DRs+3RBVAIhWEb/f622QlAxLXZkVPsRZeJlQRm
4/wgdY7Ox0DVbVVTaRZ5TRUPCoSyqer4hMg9k3sWeQ6ii5v6UQ30LJ+JTn76CHwMSKTAgYZmU+Sh
r09ODcLqAG9ZHuHf0qPueq5oM/z964Ny/ftHc4wUutCEVY/BMiWV5KXoQW0RetOkX8f5UZQYjS3A
OKBn3TLpt2U9t8d+HtRr+6PJRhKiraNhfHxHk6d2X5AHO9Dt6D6wz/05kO7kRpM/EigdA8B6e6En
Qutr26OjlcodusAJxh6GGmpWdQGmwWTfPmXFIgdQ2hCLuVLCEED/mG1IWw6ilgAxjrunKh7tqyRD
rl0ISvSwlmwdyVSuQnRQyo0kHgObZ49V4UHHpu57ojWxSwQa5oEkUTFjgS2sIyJ0Zpsp3rqPgjSl
ndu0b0HfdOeEjfqPRHayyLg9UT9dEObp4qtHz4K+80JQvwAhlIOPhy2khQDgduCuSQtScSWcsTax
I9C1MAB3B7AnyIuudzzHlamSoFvq5JEnEdQ+/kNUmbcH9PM6As3FoI4HMCfBvTva9FWoNELc1QMG
ZqDAhQpyViyhya7L6aMQ6k0YaQn6uW8bHX7paO0hfglMBei80JcxrhLKaqVWlSgCJBLk0KCMwnNb
Q43ntpGJmAJJNbDtg0NzaE7/fn9cXPFxI0aO7bn8SSqA7w9XBYjuxG3l8kDJ2mZdZyANzXtdqUwv
es5Dq4oOUZxR4r/PYasm0D/4FEGACM7QJ4g2ouuFdIqgkkCmwp/sbfqQaZlOjKW3SteFbii0N2KR
Cg8zox/yVT/meIB8o20Jl8Y4JcC4SlexBKW67pCAxATAPU3UuV2r7QKd/IX4DVlodGSjAsmCPGXM
IYNHkyx7TQgQQYibCDDG9IM9g+hY8zSFA6kEhSI9/uV98zQrZT21g/FoAwqYA9kt+oSv59brJMZm
EHyc3ISijtVRb2EvS2j5lUjerktj9Zktgbs/4em4vD3HEy4MruBPy2NeRfRlRqHDp8KJA/sdk1os
tCRAtpYafajb7owvmHihoup6YW30XGb4vkkYBuNkv0C0tRP0pbOKNLSD2nfQ6ER/GARVUL0OXJrN
1dMmj9Kl7VFytFR6MbID2E73bUkrK9adtYCmO411DZB4gxEG86tFT38h5XM96NGdXyKCrwIZhuVU
D86iFt6RdkM09gEBRujPBBhTtyDySgKI4JFKAg/UaCvFJZJritoCodKu2xqs1PTDIWaq6gBHN+65
L+YgMVMO/sKgMnLwPFTYe7euce0Cwd/Rlqc84tgNetzJqtmc7adViDfI3Ot9zupoJyHR3ZZZC6tt
tGFjraisao4SZNLj4SErSANbIwjURhcl0/BVGfgC8Db8Y8mIS4Hr9RKc64Q/ZQJVwKzEKq9c/FXY
ZsibvL9g7EUzx6404RpA7jNATXGLcqDBvnYNIXRvUtaLhRPY8JbhW7V0TMznXOw04WkvrYwXMU3a
EA2IsCJuIyq+tnplca/Zc7JEGX8ugT/xbsV9j4fr0OcOEpTxE70rcc2E0veQ9GghlgjJtfZeeXhv
3pX3E09VjkprftvfoeMX+pRgc7qP5157E37v6huGIOniYm2LngQJwTcE6L9RNc/bCys7oc2bm8zd
4RORwpWp0TbyQtaXq2G4dz2VPizHok9UWH0lhroAzeRtdz5xLNBCAtDUMLVDOvZ6WEze2X472NoS
42N2l0z/drzhJNDPD/ne699e8ZKTqEIinHIzfuA1M1rceyB3Yk0jecE20W+PhZt4zGAwv8wNn3Ox
RnkgKwDiDmtEc7P4aiwAq3EdsnfV5lgt6lnetMlDIA54buBnIJgy/PzCHlG4LA3iSjjZEYQVVrVg
8MrWf/MO4HCh4r7O79l+U8Rz3NgTdB04DwMtNxwNoBXiaC9WPpJpTdDwJ/2ZX0HKB52GO5e2p+aI
xNFhDq8zATIbclS4BUC4CmJ9cbSKpRJUnVumAJZERgqNRVWzwYMesiGaGAPDCRUowYSYg02aerRJ
wQ4rHDgZAZjbGHV34sK126/ChNeKZFECBJJuAl6X3SNUqMVck16hgJd1Olt/hKijhNbMppg6uByq
DJADQBID8oDXi+SmQE03kBs6Peo9SKgWy0CrFxDDhNaEkaH99J5f64WMfDEYdW6bniB4wcRdmB4d
ZL/JCAQIcOd0B/6AYp9e6vah1lUK6lfhic0N4wW5Nw2Mky8v1q7eLuLZzvYJVCa+AdgbVMjQOIen
wfXwWwddXSqP612gPrI4iWZztNTQEHpo/sJb/srUaKYl2wNOuIepR11/FlcZqMsZCuFRBGiLhTiD
dhEm1xVZRRWgT7TCjd/SyL7JTg72yBN5Ls7so7xu9fpB2AXGg6xZGw4cMtBAO+Sn41E4nXJKjad4
saHI5x4PjjnjeYZJHL07wGL561tGCy23nRALjAI4NjpNwclkEtBy5eJcxmJqyFAAQGs/sHMsOo2v
17ImmRx0Si+cSnIP1Y4othyjRWgYG5D3uL13pyJvcmlrdDF0TMvbXcLCdYP9n6pHUevfvBNjdOYm
Pit0tVqk2pc2Y3Uq93ZldeRRa1Q7Cr/hhdNQAugot7FX0qp+oJK+NzabHJyA577X3AU0tz9uD3jq
qgKhDbIC6HBFOno0t55dxn0VSHhpQO24dmhz9OdkBaZ2CRjEkdDkAX0h3+HjxXUBRl3O4wsMLuwA
ylVzKlQbP1q5MxH9RE/Z8GwBmwby0kOWabQb+dJR5IjBUBq0k3WPzhN6h/cFGBnqBaXR5h0bFE/i
95p+MsabUFC3s7iZ2ZSmpvPyG0ZRaEFE1+E8RTglJGHQ1hQUIbFioVef1MzNIAiYdA8O5FU+JVuV
Kj2pbLSLi4wrb1unRy+gmtVlZJRNF3PoEMkgd0IChBjgew5YUOaKAOYkNWJxsD8zBdEEh3Fx3H0b
woc954fIU4Ez7z2UxCg0JTuSjZyp3qApzu06t0ohE5/31Qvw+NWy59oq0yOVISd50JJO0jjc80kO
Asys5NNMizuQOWkCWM0dowCiycH/d7sXP5Fz5Eq5NF0wYoTArJRVAM5dX9kGRAgXaSj3CzeVnA+e
oOarVSJJtDAu40EMpy5XSswzyzCNISkacqlcaykfVjH65UMWIqw5+jApuAQAnY7d/MyGTc5SqWkq
W0OnbvAWYaoKirwEW89EhJM3xq+l+0HK23g1OjuhGHbyHzIFIGdyVDvwrSWUWbpryOQ6pjPLxTyE
EGMHemlz7G0UqehilFxP7kbS3OOdrzsHzuJADBEaoUVebp/1iZofTggqyOigxmn/0TGAltRY9WMb
u9NwN3ptbrfBIgMwKaHP5A4UaOck1cRMl0JNYxJLn7ktJgorMC8ht4maysDfMTocRPTsTmoj8STW
0IM99MkheBTRKJRTdok9BVVoRS+2VbsD1fntkQ+/+cc8/7I8vkGchI/SnnjiSX3moYAGIReLTzZJ
bRX1fiYcmPQAiC0EQAvwFB1DPNATGuVOG4t4cD+r3baqARqYqV5Me7oLG8O2uvCoUdrxHmFhIze3
oA5/BWmQq99/2qazqTVqrBbHr4W8fFRm37+TgwNkUuSAqcbbafj5hWFG6JmOc3rxtPZg5vYaDWHS
jzW6+N2jiK1C6lgWht/dnYzVyQUA8Pbvnz7gFwZGcZpMWl9SUxhQ/IVtuQAWPic1SnoiynlySnvh
kFQSVZNNU84Ebd/R5q2xja6mTI6wAaEtiIO33b7eQQ8FDD0Z8D6gG9xssuVut+KpfpR96uhz1+JU
9DTAXP+1ZqNT1zp+6kMURhzaDqB8/Yr3CBUNNAgt78O1lX49vUQPu9UJCJLDAjmEv3Tof5kfo1IZ
LmWFxsfQ62duczc8AGz9Xta6u2MJ9KPlz+yiSSeDBxvifjxPAbIfTXXbJwXHeXCpAdCO206LiF4a
3cMKRDsf9hyh49TcXhobza3aNr7TdwRpBNEIVrIW3i+4l5ltO9wB472DtYNHgbQOcvujcxHXgVPa
VSgiVWGma9bUFoePRTX3ZpvKIeBJj3wF4RCqseMIFOcCUo7wkF6u2V/mG0SbbdwLb+r6bvlSG+69
kus7TQjoqT4F+vH2GKciRAD90NHEqlAqJKNrMJSrSMhqXjz50lvWnbvkIWLOHW/ctvLdHfVjJi/M
jMYIIZc4lAoB3ut58JquVu8huaBk9O3BoS7Og0jphjkoEIvUSk0KwF7pmR1ldFUHeVeFisPtD5rc
PcCGAJ3KAVExvg9Tl89YvpPFE/vK3IWNJVXLhNfRQSHt/4ohCQIMKp6NWN5rty3zGacmiktOpa5A
NfuNtRdxbNTBIlW/blv6Kd0zULCh7kUgaIFkzRhVyDgOk0YRTCVGYciUOfZmL2jh8nVrejQ9omn3
0xmSUyHlDuGXAU2TB3BpRnt0JXs6uP1Ot79nqpox6F8KuIiR6AOx7PXQ7YhROcfF1tK3jbbNN6De
V30tfwrX0YasXEmrtLkTy0/dZJc2R9ezQmyXKUPYRKCB7Af4twZG3fZoYptR651ujDLTjMXAwXrQ
H2cGPHWQ0XQE+ArQToDPjtxFUYoD0wH8LXNMQ9UUwmfFvRfAE9RCCdXWoSsIgWcL4ReD3T2XhJ+8
Yy+tj+5Y0av7RFS6YehbPd+rTzKL1l+q+NoX6O8WM2MdHqfjA42oAEKGA5UIspHXi9srdgshD0k8
QZaxLJeZ5eRa7Mp64NfoC1f01tdL9/220cm7/NLoKAaqvC4uUoS3iNkfn+0toFx0C42z5Wez3++f
ks1G0HbaYqE9zrmLiW0FzgDgAxC/g2hNGp3iIPNtXyoicuK/QFLSIM2rg6ymZazbAxy+fzSpV2ZG
JyYRnTCA4hacBelTq/cVzCnj+VpnowJx29RUtgXQbkSy4BEEu+74ye5IQUr6OiMn5CLpQJl6b+0t
LacuPQLPOnM0ht1wNTBcbrCGc8EO+KpvmPtF8Br0bNaExGlOsRI60CXGwKrGrWZumZ9Z6sGMzAJQ
juo/HPvoADbIxJPcUepTexfsOF1YRFukxT/B12VBk3j7VBqiXuhqfZgZnvrjNIwMj84e8Ygfg9Gm
OTnSzs7XzLFcCtHSc02gWuvyLPMfUae5mrRB001iQsjlTT2HohHhea6+8EVBSz26z3Rvm526ahl4
T+CnCHkt3LhWbtMCyllBoRcImw3nIblLQq3eqCfOf1IizdUjh+bhXZtaJNMKD3xgi/QIdaGcgxAC
GtQY6i/icwYOlEI1HR7vXHEB/fR25QEE6m8iTm94PdIC1ChpDIQfUYxGAByFL2mwa4fu/W1GoJlh
hii2l8wT2EyQFxANdyu++cVsa/twlH5slYs1HAWRqu2hGK3I9Ymgof+xyDShBB/yBqJrKT5GPhDG
KFxDub99HH7EA98LiJoUh0K4CsXka3emBG5Xy8MCcqZ7JyNXZTt0jstuzsbIe9UJivt5Chtr0UL3
W7rm58709Db8NYrR/m/btFMyB8cMbPV6fFcCqvAYYIvQbG2fb0/Yz8rzaMZGW77pspjU3GCLolmQ
JAshNMhhZ9OUclpmNmtOO6rRDFHM5BQCAoM3MII3kOZfL1PUSVlRsgGMlkVlVnYY0o4LWiNplnkE
xFFbto+xy84xVv3EhQ6DRTEDvc5wY8BSjewmfiTHNZbO91/ZHv1qPLphdtDxHfDEBUsFUE62lvTh
8Zv0k73LFR26AlSs9rcn/UcuZfQZozkHbrKLIQfYDNX+2GRQBs8xZNvwUM/J7iJZMG/b+66W/jiM
F+MeHUafJL3YlphvMTNLlxIVkgGev8xFvXxPCJWh2ArGcs/RpL3iGdEykBfJO/dZN7qLJ7bBfnBA
ESZPt79qdjVGT7/C9apE9sJh6yXhIqjuCae5b076oGpRQsVl9dx4G2gyZjEtJD1g1l434y5+1tmw
EjLYGRDqQbkDxdXrDRHzUVFFKWlOhbSGHKOE7qy9KmhlApf7QuyYtgsS03CZEYgroGXEp+o95z21
gtkp8OxGi+YXglwuFAd9S2i2krgkszibKVc63IMDgyWC8HH2v0N1TORjCR+ZU2nlt1hA6RCLS6m0
nNYKvVVAXgt1T4TjzAJNXfdolR6YMgSZxcvnenYEvCoLRipbyHdsOO++6Futb8E/nXl7X3htJRaU
PqucNzmIn0H6mkrqa17NIF/HTwE0OUKgQEGv3rf6HXThrz8iYGy5IBWarJ5F6xk7RPGp8oKHpZVY
keVVGpBq3SIw0Qayte+BrNKlbQwoCfn+5/aEDO7h4hj9+JTRfDCAlAHN37MnFrB2IWhowO4A5raj
mTGP3wBjQ9zIPwqgYKgDBoZyMBx63Edr75UspeC2M0hOzDLSorVQlSDLee2qOX3ekXf6YXyUSnC8
vhaTgmVPZfKQnO3o2LMrr154nM6VpsTMJNdGV8EPa8PmvwgpOZZRSqbD8gYo5kgPXtNAN6fSo/wu
gibq7fWbndfRcbdDlW0TgjbMeMkaTmFm7CKutBaEOz7auoV4QYx2ll7je7XG2wZ4CxArcBK4Ur4f
/JdD9PJO7nmsJsqhtWJBn8X0wacNuQigL7m3OYabyVEOlEZwFVDeAczzekornwUrKqD4J180SKiR
cuEvVWGRdXsEkW74VahWjhuXs99npndqLXG9QpAT6sPQOh1Nbx9ksm93aD8TKtd+lKqusVoeFbUk
dngqRG732nl19Mgogr/kWLlbREyHNrwweYn6/CvgosYqZDE5hMDC3fUJD9wSS85p5yeL2186dZBR
CEcnkwAxYMhtX89QG7FuEtr4UK8wK9yGLmcluqDE2m0z43TZ9+YeIg0gSKQBKzUKR+vaLhqUM0AI
muuoE2n+Hiyd++ggGf5HY5XguWcMYmxk01sSq9GjJWtmKJWB3PQQ6OoSqgWI1z2TmQswRwnRH981
3iEJx9uCgO+S+U8pChe1WRae0SKt4zivcoNnjBBr5B9W/+29/T/OZ7L/x44v/v7v+PN7kna5ByK5
0R///h9VUebn0DvHv9Eq/zxXvyVfvx3Lc+kVpfde/Pvwy/78y3+//iN+1z9t6efyfPUHIy69sjtU
n3l3/1lACe/7K/BVw3/5P/3hb5/fv+WhSz//9vt7UsXl8NscL4l//+ePlh9/+x0EtZBHFnC+QHiE
MjFaqy82xWDvn//x7hzh9/zfe+No3D8a+n/+9vRZlJ95/NsRU4Mo/R/W/ttf+Xkuyr/9LpA/0BgO
MD76KLBXQYb/+28Nfs/3T2TCg8YfX4M3OeLa33+Lk7x08SPhD7wdBtE3/K0Bb43lLZLq+0f8H7jN
BQ65AqSKOUiV/f6vqbpawF8L+ltcRfvEi8vib7+j7nh1I07OxaX3zstKyIc+TM2JbGAFCFk4nOQa
XpL2C6/0oBnR1K6VkHpLQubgi/WjXUl65XBL1Pn9FaQcAbirwNyQkx1E0dHTF+iVWuyCrAhfFaW1
tZoRfYoHg0153uGtupWehLyAymLoJ6uOQ+iu5J14xwaqZ/he/4X0xAvQALHZ9UqzYdA0TWPELGwY
3TcpalRR4NqHCt00moyX3DLlQrAdlRA57JpYb1TVtWmugg2f1kme3ee8K1EI19VoSvYg7NtEuJ5k
rtW4GCmAFuCAuNqCakU01Tp+Cnw33UOksdNA6unh5gZJgyicofy8iyPpnnVlIJVZaM1niqvhP94l
grzrE++xVL2Dz3Ab5F22rsdbOVhO0C5XVBtSI8dSE6HRFR+kp4T30T0nq5bIVrwRF+xWSKMv1vZt
LXd8oOJafhNV/aYDax7eLhmKN7VS0YZlPws3PBe2tHOgUYaePIbBz5lAU1oEFG0JMLFfKEAVkMrg
5M7ZxClpDa5GuqMI1kLqBGCEU9FmFC4TVbmreKe3ojJpP/Mi+1IVpdBc4hAaBt2y5NDUEDhoQVLO
qd0u7SCmNq8DxednfgQecNVobPku9sKvqst76qcVSgUxQn5eBvGe1CcmaDdZkfp+KOuCyzaRVjhg
VOY7gL7DnBF3cY7ncM36uSViCtGII+agxWrR0cjJAAe+yXHng52u8Fad5x5dh0eLhRJDxYSUea23
WOMq6f0nzwOriCtbhecMmSzJNrK4TfadKyabMm+aPZC7Eq2ZhgFWsngpCle10F1NFTl8r2MBb6nI
pqXL24ZIanmlkN7X8wxvgoLrNjLDxhZTt6eiTDuNC0pF1AZQSMtXkHyEADwfLlQ5ugv84sHmoIPo
lbrPokSC1low4XvQsfaF0spwe9GiErQqBscwYJKuky4TiHbl3WvWcTQABCVhJA0oiAMQIlauprSO
0nXmgDSbfamTggLAjrAxMhjb0VoBiwEO78wnOBzqvgVVq5zvWRcqfOXKV8GytQvAIhJKKZUEaM5D
1bb1DFuB5hIDEQYZRSiINTgGKyOpWYOv6vTtHv9Xt8TWe8+TIvkqry+A/y/vA26gkvq3fznRH/5/
m+TJ+3ty6e6//8Y/3DvD/YFMKtKcQJKgfxzYjj/9O8PJf0AsDYqN6BKCn8dN88vB41YAmFbBywx5
5kv/zrN/oALIIrctgu0Ajybyv/HvEBS+8u8EJdNBKQbXHUGqBtokoxeP0qsOE3fOOa9Epl9HXcBH
u1T04T2juMqypePFPpIWThmJqV62CAkh59FKasHwtFd8Enp4n+LtymqV4MRVt2/aMk9twHhZKVM1
NheqjIpslH9FbdcHLa1iRykf/EZgVBAkJEIi2kvcxW3q0EiI5UqkSB2p2ZPDB0koiLrNEbfN9Yz3
QJim+QnDtoWi81HtVMqDCOoJEZI+qsuW8VaFcyxrswIHfHXMXb8K951TVeQZ8CI85dGYICR7Sfbs
iEpgklDPHtjc/ZVIXGguhXHVSoYatYmsBdDuCdEF57DsyuELxqZtXbKZ0XZi/oXCVZFblcjX+ZEI
OI33atWw5V2KOOuFyRIwCcoNX+QLNqrZRI8VyTn7UVNlmt3wKdQLpNhHZ6ejtCwlvZ3D7zY5r4sl
kxU6KeLMVJiwkykYeeLajAFcTu5wk7EZDerUR3ux2AXMoszBg39IfCHONaWGSjdY7EqSWh7JyKLA
GVa1UszKFN6kkmp0+AUMtJcUEjwXStBtBZtj4cDLvP1KJbuo3kWnCuIdvDnLrTmvcB6YQpASLVAE
+31g2Ufyo/XS5pQS1lORO3T8rggMj1V674xgWxBXQpSHymeWdq7/rLZin9/JqaMWa7D2C5JRFYkK
RFUt18Iq6jLxUDdhqpiikrdvAH5EjlHGdgAxKjBD3zMJAd+6yNUiqEjDEu7X62M50FJcbQgniOS2
oEnnkHHvgTB6JbEXH3vg7AQ9b536AY5YDMzIr5FJCHJH3su83YoUnYFFZ3RKABZY/AhNtk6S8F81
r5SlFrB1ffSExMOtLseEhYg7m9/lcqOAps+r4qb0DTkICwiqSXHogjY1EHLoKGZZEltg7FJMjvVC
dVXyWZcjbQA0p1EUWYjG6FhhcqNH+MfRrmU4Yrj/Rd2Z9ciJfGn/E/EX+3ILZGYtrsV2eb1Btttm
hyCCgIBPP7/sHs240h6XWnpv3quWutVFAkHEOc95lnpI2vtGO6I9Lk5HKJy2idaO+qK56QPBHLKp
47p8iFTtlnmJxJ65gwidz12spzDdbWf/YS8i9k628vlg7MnywruOkAkiEWa7e9OL1Ymv19UKgtPS
ubxpu/S38hT6tTySq9YEeU1/9KaL1mhPl8JKXFIipTUew9An68mEEXnM20wxkNqJsYGNqfolZd4e
Q3oMRGSdtNjG+ErTY32qpS0WXtSY+JhLBsXkXSsZRX0euO3Ca3OTwqhca90UB3tdLJl20DCTlJcy
1dfrGFTy6Mt9fTf5btWfrMZtX1fVKKw83s0E15JnsgDShkgpqigcyrwvzAo3su+sVx3JnVsaxxh6
phNBsA2VW1l1aRtvKs5A2neTTmPkPLHdlm/9QZNsUcRaxge3KFb/qe1GewVmCtbuvrZsTG3KoiWp
el8L7WZu79iK6JoqqD4ui1kcbkC0NevRauN8N73zhadMIWHG0H/dzDM22+vqWtZbWKrLFTduHfRA
neSs0yiu/bX3qTeKfmpzlBptlNVyEMOhrF0QRyqOMCKVbKhJ5BZOu8/pqswgr2ozLupYRxReR3ee
OnihAomrm5M644rPbj+iZKGR8R5dsarxSHVC0DCA8IDNp7HqLzuF++t+idjJXRPq6DRiyIMOpSmn
H5Hy3auFXV586PXqMLJx6ik+1RNtyat2HgZwE5xny5PWbvJxK4rxyS8VT6tZLWFeIWze90MYLUtE
KTrEzVGaYGXB98zfsadpSgtMFaigul8X4bt3TWdFwBRKhO57LaLoS+wjB/6grCiYjx6PRuSFITXu
LWkjCdwAy/bqqzWsneDaN6FZjpSh1nhPHWe/bSNvUmkwNGFzU/mzbR8ZSrlfl8oLyjRp12g8OMQD
ew92X628O0uoMZde2xOJs0WWy7a0725u0y5smZpa43+fKA6pVNfe2RcKc6ctie4JyiQWW2pXLRhL
1fi6ibKiV7Vus3CvC833uW/RWa5YF6N2U1lpa7mJu6isbv12r+s529twjl6Ry2rJr3FZFiVE5kLK
jk2hkyt2gkFfir/cGeOldLPV6H8LW3JiFc1Pg8dBsDSFyXBkKthYFtgq0YMs9YZxM5L07Ri102zn
K/1XddUwfC9zTr52yJql6fXjEsTRdqphK7tz7hNM1eCdBUJAVgf9Bi0AYh33TR/G1OnCXfcW6YDB
b660TLDfN6pyzLXf1M5Gcpmvy9OoOc/gonruaz+uo9WkLeSk8tourd05BU7ltmm3NSp4BQO00qe9
LOP2Yzsuu3u282/qhZFpMnpUmpWuYkWD1vTV/L0urW28xdWC1vYwFsJ0w7EIwA+/xHs/mDgt+cKG
3FlqH3hNTZs7vG+6xnjMRfcYTxJIq14rrrsGTzgySoptLcwhmedqo8gtIpI9q6pfbn2lVXyjwKbC
k+/2NS9uryReGlnU45N68DnlVJGxQcT+AUmnW6h0tB2h27xObD10tLGOCTBm14OznDbXMhuKFnqa
/ZqlW7I3uVsSVXdd71nh52kONnW3OLbQD+tAbDsJH1ZdyA/C9UTwasZ52b1ztSRbsrKaGVclOPBD
jgtaFCEakeO+PIpwsLanqZD28mkeW5uBjiWnfc6oi7b6enNLCJRs4r2Ub4IiCgXpFlHp/Ril3xS3
nVqtgR5GdsWnIgnG6dBXcfQExJjc8eCiPd8jf/gqIl1MqDkmMpc+r4HqEnIKinK7TUQb+jc11UD7
tFWyWr60cPC/TsNciKtuXLrllQn5jK8Lu1nrw4Cz6PrY9mIJsoUiN2T2Mw7V7VZ6fn9TWPE6XEUt
uT8fe1Y6q9CuS/nB9E3wVvZ6+HRmKWNT0MPWz4Z4k/5J7Laor8oWf9BsNcMCIzt0Ozt3l1Xqayde
a+uJ1MNxfbMmY9BbfL9TLa9iv/I6BvuVw4+ap/VNZbPpH/4fNjTP4K4H8X14O8vv3+e7L+L/g9Yn
pFn5vzuf/PvQf5Htz53P+X/4p/Fxgv84QZDAcEP8RFsRgcD+g2vF/yE0DFNZ3ydBJEqAaP+n7Qmi
/wB58d+wbXSZ75/J+f+NawX+f/hzZ3EM1u4JvoDOv+l7zvDn/wL2uCDHAG4YF1ERMSQGKH4OD49D
axmwpDXD4Qwf+imp82IW02Grp5eQ6OfDlr8vFeNPxFXOfFu2tOeXoiIpdl8rwx6L2IXLucea0vmV
iZbhVWWX5PjIvnvXCBmfRP1iZv0FQv3P9aH2AYOfjbZ56s+vD3tnK/qSjaL227J6dNyKysfEdXxs
vAV7D6vuF7JBOfbAhp1wioisK523kbdE38omKh6hlckol91m92mDRQ15ho6MpmPRYg94dPcGrVnk
NOuPaWU6kA9hNVXZFPNIpdURu9Aso0v6npyGH6YYdxogt4mctFyn6on1g2ZG+lPxtcRy58OyINqz
lUUvt2zWfFgptf+BH/jOfg9pInP/9eXHkY9ihAKGN3JJ0N+EXchwa+ZsZTPHiQMF9JdhgdibbiLo
SWxsQv+D3bnOl06xE+VE4NUrraoAIQl3b/prJ8HATRuSfY5W1ZVhDrwkvinHiChNFtGjixmaOEq7
sgyaU9dr75tjiEE6lUE7PxWzu1Z51XTk5+hq6o4WCKC5IiRo/Gh07JHjGBbbm2DqJb1OXBmOmdBq
ujyJ5Uyy4maeVBsp0B7uYr13Nl3dL0ZN7o3y8Ux6qArdtEe7jwiqsqdgoDJvDAVtnwgGcCZ0Z3lo
14RMOIlpj8wrzj8CW9phRkpk9y2pSJszXisNE5rDYYysXCkv/lw4U4whbVStgj5OOkSRSRNFuVMk
dZSjkJvf4jpQlo9wLIybFUCgXyKJ6vTKHd0A9Cky/ZKFMlJuqtSwT4d2LiDTC0Vzkdt77U8ZQKpN
ZRzUqLd2fw9CXOoR/mkmd4n2s20x9pTP+9p6rxarSKJbVRQwjwo/7N7UYVLbh8hYg5O7ulx17sed
jBhrmsT9xg2HwS3WoiAVGJuVmKUVcbTeFaWVFMe9jgWIXEM3duxYFbCs7MHtrpmhdHiXLK1yD6ic
k+GhcZozl6JvqKSCau08bDcc+YBV9c6AiYYqyTg4hzANikUVXzWWYfXRn72ozHhJG62dNYVTvq+J
X+VRm3hUlQNmy3nSNlIcfN2tR6stTH20t9he/pnQ/J+L/3ebUcyWy+TwTDe4JJGrJtjahWo3K0cg
ZnyboNmFanpoHXfZU73O5rAvtIEgr4KEVl38+OmA+O/5ws/zhOdjub83o3MuB4EnVABhdD4Ufp4m
zI5V1l3cIWhryuEwy9G/dZWub1y/Z0DnJM0LNKS/mRMXG/1Z4xxhLkheOUSk5xcMCa/DltPXYNVk
OM5+SAwLHdVtLcf4i6ZnvCrcHZIMupd8mxb7upuE93Vc0SAezeaEad8U3XEPLO/Ws5oy+nfz6vMD
8Wn88bGhGcJI65InhVWRcGjo5oxB6fA4Jltw0h5T3dVuly4tTe1kTWmqqwE3MDRoxnWg2fn7ceyt
+eTL0n5hbvocDjz/nrN7QBAgDT2Lli+5GIOlBtvxyE5VvT+52dKsJd56W9O/MDj9zSaMyPUcRQE3
B9VEcD6hfx6ZizZY7XiD+Yyv/WPVNao5sJ15jIJ8FX23zLjVqWkCKCi2rCTCyK3mqPZDcIvU0Wuz
5a3c1o+YtHlEa4dysvPI8rtTb6miz/XYBy8Rt39dvMzhPLKbwWzJYbm0BkP6EURLcf7Jyy6+OmRf
ngpTML5FhvkWQMA//fljuaAVgPL6ASNIdCZoTdB0X5osWlE76tJycXaziLycCrx60lqGtF5xuZOV
POEBd+qdrnxokrZ9v67SC5FMqZfiAJ4virNQFN6xh8kDhYyNmv7iq632AJ8Ep5kyP7bW1x24dGov
7fb0wu3+7jLMLQGhmdvjC3ZRlDGR5WRsqwldpUnebFPfOVk/9eGbWnfbN+2LgiG2ZKAjaDeKEmQ0
M5DscPptwrZlD+/xXwkjaLHTbNwXGDvPd87zM4ClRNnog7fii3ypkRBx4yq/4MfJtS9gixGHaTqn
Og3t8o5OuznE/uLkxYT3nb0t6u2fn83vro4iFEcPBsFYGlwUkbV0VQn+JTBSnrG6nWl00rGtLUC6
qlTgUKN11y7u2ueOsPVBRvv6gjXT86Lpn/tHnM6g2mPjRrny/HslQqeiyGMNgBQNezaLwoFF0Ezm
cRQhkatNV1+5m3rJDfyC6nK+7tl7isIfLxOOjkuLDo+oT1eKFc1tAzh7wATRfteVE6XR4pXtHbVa
dLDU6DwEfdgE2WDwPDzWQd12+Rh0uziGNvOD/M+v4/lO8PePiji9OEgh5aPRvWBvsUZsr/Msne1F
t6SRX87X2jb6vd/5++1CnMyHP1/vl52ApwCn9SwoPRfx3mUR7y0AFuPo6Ux3iZPtew00WsfOsbWs
4NA6bQcYEM9vexHBCZ9Kc7240vp3Z+nfd41xlM9OlHDz2L48XwIr3oVdMMkl60TVX5VdXdyd4ZZs
0s7wpLtInpS2vmomtEdE7xCR6qh8l8ylfedvTnKj+rG9bqQ/fAnAo174QC5UEucfFzo2UVwO+eMk
Ul/GRnZjSR0ru5UBektE9DCPgvnGJsWYBYFsv0H812HmNs3+0LjG6VMTFW6ZiWqDPt9brlbZtg3g
krpadZPtUaU/S9EBo8yT5Q85OVI11mD2hlMKJUGnX1hSzNx4fP9bqvz9eB3ckNhmyBA/O/g8f7wa
3JBQqBBpgFgfy8mLX9eWUSIdbFKRKPIRSXViTt2dYF1f3we6PyTYsgeNdYqr1oBENk17O8ookGlJ
IwrZmQkFNMa9AHByujn81rvjXGeq8q0xZ4LjRXnVOtXHsAqS5tApinRRiO7E57U/+mXyoSnt8tWZ
uFocWiuuPHqlOuKwDro5pbjWPwImbx99y8iGJ17VEIkDocqsV7YcjgMs929WVUyoEdbYvV510Bsg
63kxedG6RS6JnWDjjDfxyZ9W+8ESTox+oQqBd+aBi9+2C8Bfhn/PEuX2XNQPrrU2VYq2yL22R5Go
aypzXIWwsQnXNEYp83Ydk7VAtDI1DjYr53c8bNtipYhRloH2oEfXDh98VjfbZuZjX4+wGSjS4x/x
ZFlMEkw4vQ8dDeN3oj00OWaV8CmCeZLf3YIhTeYFfbDnorPqm6EhstBngkqm3qLnJxN448euqNX3
uPSmHeJhT9h9oGTzvXJoNK75uOCbe4qYm3STZv1KcQivdqfuerL9sjfHcE86CUffW+O0sYu2hEro
FpjljM72MOjO+a5jY77GTlXd04Iv3hM3k7xf1NDSaNQKR0/LGWi+R7eq07oex5WS10Uo0ls6gcs6
9y0jGWPPLag9CbzM8tgp0/WsboV3HE7xfSe8+mPfhcmWu87GC51BvkWKxFZOuXEhSexhNNTZKPAC
NM6w7VgHBd71IDG2SOWmIR+udIt/bbrd3/sFuzYevUFxbSaF5521brND9OAGwD4FVsL761TzPh43
/aVZ5oS4mca2P7lUv3+dofkp106//wgZy36s2goEuLUNkPTWIStOsWT2nqTVTp9G5rCvRzDN11a3
2l1ubx4DtbEpRdoOPHMGUWtiQCh2cz8jwlOYVHpbdM19Rd+cOADuTPqIIaQLqecmaOOwONEZgRFI
9l55cEVQLrelv9CEWqGK3ZMyiDmPC/2WyvuqDdFxzG27ANfXI+1ta8x1E1cC2sxmedyGju36xgtb
CZC8tJq1Cd7KbKCoaH4dLMO/hH0LLySICrHiFFq7DOME0HO2CDP98DtTfYlHT8gsMLuOsw1Idjn0
th4F0e0AXTxJLdtDq0od32wy9LtsalvretlcDGXbClQ+nakmvhaWz2As2qdQQGvphLnXhJE62GVu
lHeaSBUwH2EaO58LB1+oZfdACFKOmkadfKF6tGhBIJiTzgC/uS7sbTjVinWCsxOTWFwMR2xs9nl0
PwILrE0W1wUWTCxWk0p7DvsrN1zsOZdzE4pDsdswiPwh9p4S3c8l8/E2uSf0ilk/3boN5YWPW/AG
6/nVZI2orMpwWLx0avyYP9iX7seyjs9agiBhRrsHTfh+VZ275OGsAaS6oWg++l43bmlkxdq6bqHF
fxbjbKH3TEbnmwln8dpaJjVm2tqi8GTVJM8f3K0YbuXO6XIA5InejKEkz8KKBz6lbvYQhVle/GNO
kuJjHwz700jS/fm5mvNn5yXqadt27DTcXcSE7RkrIeO7LjkiVRRbn5ygpKibvTahhKoC7xFjnL0/
Tk0Fp/cMgt/NpS/iQ7jzaA4BvjHZKhaS8mqx+G+SgMCzPJKx2vORQenZS0evb8XG8YIFjsO0298a
TaSnG0gWyL70r2rmaIIVO1ci5b7tW8+e9sfF1N1b216JgRWdx9S3nWUAWNRV5XiVNDCXMg2VxRzi
QFhX3ozEJlMmdO4FDARzBGsqr5z9vPIH1ZR/IZ8vu8y0Bl45KwK/0E46/p2z+TRvydwnDI+KxbKO
8UwQaKc6n163VftrbDKH7/buNR/4C/4PmBd6RY47DZ/iXq5J2u1tXed1USOBK72acM8t9sfcrsJy
SCGSEVO1drJGwZGE++05biDXnusND4xJ5yLDFRdA0pZJ+MYU0/a+GQxTS8AD84EwXCNuNsViuWI8
tLUk20jS2OMZeCFXYuu6K+PsIaiP7486Jetn/8HO6dwnTQFOMKmYNDC9VGWd79C6ZKqFHV7r1USo
p+VUjH1qj92ujwxoW8guQSla90Gvvl5fVVWoHruqQASzO2O4ZKrpVJ9JafBkFoPoPw/7HjFVKmyg
rkyOJGQympQ+Q72p7L07ZxoSBznvyGS/rP3IOnjuvphsq8g6gB8iiuI42poQWl84FfuGU6kbvpzQ
w90oXF5jX6mPTluH7yd3s97so7PP13vXt3euUZyElVvZILkeM/yTxXiww3r3FYZDzGR8fHAbPNLf
1EUI9Wxayp4Bkrrrk0F977tOfHCm9VEuZLlR09yIsh9fCoX+TZNAl3wu+4BibfiwZxLrT2DCZBzR
d8yGsYayVUqeRHMSW58kuQZd+cuOprfQ3BCAVU4rr0F+7G8i8M1T7Rkg3cUePPMSvGF7v1RzQAWk
mmEXhmUE5enznwRnMHCGttVZkrCp3Sw2hPwrs47eF/JPgUcTUSekDrtW/R5FDGw/IVsslZy1bt73
tqfrbI2d5XVy1qmTM2cDavIdhHEKcFLHD8pzqu/YpVV9nnQz7kBJxaCYNsxlmsslN6pFy6r+Wuew
WQ5FtfpD5mqX5VR6ovs6yaRwoDwyYszqILKuIKB07LGOhdX/smzFW90Tg814ZCM3l9XyRdkFtJm5
1N4PoFT7U7eXkAlaggh7DtdiGDN79UeTM3DpuZl9g6hTrFTrV/saOfVtWPYhrr5GV1lVeKTIMOJ5
6zltH0A0W85mi3sNSzguXcqjeY4mppVTb916Y+PveVBqksLCEC5OZ7b2R60aiDCi5ihNV45jQhaY
LHapKohURucUfY4XuX9Zmq3pDnKUDPQjldhWPmD9BUV4tXCojruhKfJgq+clo3QYSYPue4yj7bE4
dKWePuhEOmWug0h4WT8DnGaDSrrPpaVLPsVg7A6Wi7TyFEeq/RFS5vhXnV7840zNxZe8e6JiIN1j
GFU3rSiyLtzmh2SPapiXyKxfcQJAq51sIVRu2qpsUnpNcUd5hwqqGC0sEtekGpMXQMdfwYSAaRAh
u8BubvQL5qhHK6m7YoTz5KjuUDqcn3OzU+RB67kFnB0O7sxotW0a+z4cZvf452b2N80zNJaAZD2f
QZ//i1hmY26L5YTKZJVs93tViJPFiDcPtbbhH9XNC5Dmr8jFWQwanWOaPZj2l+Y60KnitVWcYIOZ
yo/QOPxscLQ5xpyJ7xLZrBQfRff6zzf5t1D+optjnwkBsyASYrZ8fgo/bUkMOOTSLKHKVFKLV11i
rA+NspebLcHg00jq37VQTW5VumD2N4D/WzH2ZomQL/gq/eb2keGSTQUITpyBfUbdfvoh1lDHdOpY
k6uxsYB1Z0iO67pcLT7hVFHliMzeWvv6z7fv/WaNAe6SJARAggj8ctDQ+kvUIcRVmdep5S/4dIGf
OYtkS15rMczH2UIBlCEpHIvTEJo5SIuk2r5UcP28bKLgGPJduHI4mHkvj5ODcB8ZkdZ3CVzTLjvz
yGXmr/E6H1vhWJ9gKFKFQa982jfR5iUcnYzU3e3QYjJM+t4yOgTwRPOQ9pEcwyxQy7gwVYoNMRk9
ecf74MIrg4IvDUSgrQjzkmmYOiXWqBgt2Ra8Lrs2xWGco+IlM+Rfkc+z9YodMlE7RyFfxog3/VLZ
FK9rpuVQfABiaIOs66DrvPDlnxHUi0WJWInxO1AmtORLVZTFledGFDqrZ8cDO4x9qlYndA56HF8X
PglmGUWjhL0CI+mFa//62SON8+CSnJnLKKYuzmgCEt0gNBUTQLdyTklg1kPpNwQvJ/F2YzXJS/4E
v7ke5KVzjCAHsE1+3/N1by/QZnzZzxgEJPs9p95UM042xcPMx1+jP97ql3zAf32N5/AOnrDHOIeY
jQuMNNIj/15AJl1DT2bVHDNeZz1HL6kcf/24AAlwWSQ168xd+BsL++mTdvSolPTZwKNN1Y98881R
wxJlK5fWR93TTweUfdfAeMvB663m8c8f969AFQ3b2dsOwI+x2mW1ZdsElNoLjILFzPFRay95dLQw
WW/b48c/X+o3LxGqFzInSpnQhaV+8RJjVXbs0NxptG9vK126GG6VsPrihAo7qFr1/t9fMGZSyM0x
eYFx8vyC3WzZlhydOYvbgBBawP6rgl71aSI+/RWJos0L13PPdeDzTxJxQHgOcWLkwfd3gfqNwxaq
0GbNyJ4SPmunwQOP7Pshn9w4OjmKRIRTu+rtSYSBpdJuSvz3VgtBPw2iyW6w4EKTBEtu0ffKJAzr
o6bEOjsOjH7TzFbQ5LbYAIi3McGgey2V8xJG/5vliL6Bpc9OgUvu5bLvkeE4mweMUYI33kht2oe+
r+k6J6RQaRSU5Y1ZLe+ghsa77lyzBy9sLb8ecWxqSNixOAIjByt//tJKgBs9+AWrRBVVJuPeOxl7
Ez/moiWQaC5NGtpQDP68Un7zsbOTEjfuwQ85Z7A+v6hIok0rmczIfViUO9OYG69q9hfGTr+7Cuwh
Bo9862fo/flVGNPPjttxlXCM9teSYimD9iBekGif/8rFIgzPhkkYrDH85ch+fhVJDaghPC6ZkfF4
hDwMBbfBeh3f1XP/KcMXXthvdpCI8gDVC+4gLqvm+fXguNtQhGP6XML4bpPZqj+M69wfHX+kif7z
e7pw/j+3XshzPbJ4SEjjCHIvDh72DKjoJUE0AAGfAWXlrVATcDJtx3UtcBnzHCt6BEkFep6nDY1h
5d4vA6Ta1g5xlymXDn/dF37Ubz77GAckTOAYWvjU4c+fwLLLZKpbQ7x6aRUPsT+Iqxie7/vZEZvO
QnsND7EoekRkTd18YoEPaeDqlxwNf9c4M9JhvEbdAf8luljEw1x6FYJtulQ9+VEqGH++U23vvp22
UuFMJ5X1KWrruAC7MOZ7LJdke+zqiohBzNugs7VxXB7+/Gx+8zVDQmDUzMAP+/bk4tGoRcUYpCgo
G1bxZfDL7dpToXdjL2Y/JDVN4gpH4YV+/XyfFx8A3BCGLiBhzNj8czf/04kad1bcmbLSmT/szTXk
7C53/BYzfrNPyEjNfNibxX5FNI369q/v9uxSz2FOh8IvuPj0SsN50yQJrFZIvY8V09AHy91g8q5h
ebUFcv5Klzp++fNFLyw3zt/EP2YFAdQLzvDLbWVE2nRGm9hWwlHGcM+1O99Ts9UiV9QOOFm1s8ZM
nVh2BehE235obLU7ryZ3mD9AdG9omQUuetlmVy7qjRJ5G3wr3ZkUnHhtAAaFcw9NDE13G/vfqxnD
P760AnymDExw3Ccfli4E7jA8VSvyB851td31e6FeqCF+3WwgJFCw4Hfq8alfIjFW18VijEHhLL0E
J+m33YGiEdFkUY/Xf36uv1zq764abqGbRDBUz8zWn5dRWzR9U43xnvXu/LRPljkVcg0YMlbBv12w
VCi8xvOkmQEEOb3Pr1TH/dY7K4gX2Hidr85UXA/APoTiOiI3yinyyRPqjecO6vjne7wwj+WiLNYY
rRQjYC8gh+98ZP30rXAweEFRlHuWhJ39dnDQ2ngbyLKMw/Fq3/bwESmdTq2doRgjCe9eNWp87VST
n+q5jK7bZlL3ajxvH3/+Zb+clUTb4efo8Q2ficLhxVlpJ703cut7RmpNcVfFOrwNytZ7wTzXvbDL
/PsBEOfAiBmWMkj6ZcRK0Gq3n0bXZChQ0H3VTmJV2RwJJIYRg86Pc9SNH23kAbCoAiPhD+IExdDR
G8uVnitET7Iy8OuypOJMTlH8y88JAbxfx2Y0zqEa0FXfuYASw2FtbfstIWfLQx+reToGtY10g+pv
2vPCbcYCBNH2x8yZrLBCXTS5OmUUPsvMgnbM7AYQqjoY1U/y6Cw6xtdzKgam2+DFqY3EjSbQr9Ek
q1XSeLe7AjesW/1JOQ40TbeXsI9A9DTWPxo8Ml8rET2NVVfZt2hc/PGmnFqQ7VVqtdDC27a6Xttw
wWgp6ZrtWiQWrgEde72VIzjS6kozYIze9JD6i3wvWRA/vGkN3iWTWf4K4nEfrqq+bxIU2J6AFyjl
hl9/bYR3pCln9CThEA95vyzz16Ir3M/MZFSCgrvsKZs1Ms0sWPrpce7nAgje7QvIyZFVfg+icjvP
76ca6D2c/G/om/Ct3+ZJf2rHwv/B6Na93Y37t7CiFckhHJNhyPqtG5BuMLa82Zt2QDkKVwrGjVfO
bxmhBRXlNcHx5Ox1EksB+Cg6tcOt86B1Kjq/qA5DKzerF3F1X8i3Q1BK+yRGiMJ5sMzQTlfiJd6j
AiNMV1XTJ8ai3ZrurIU4ZTyCzzukUFxJtVrFQ+kbgq3cwdiILBCIz3tRu+k0if6dpacQbSEydCur
wtZDL0q32uMF5toFnLV1AEiGkFtdRbvTticU/sMVohZbXoGLxN2xnYRj535jTzMzMnoJvMEqJvtT
u5mRsnp2f/j1LFVWgFJouj92uNRADJCcAo5MhyEgbC9Z3fEODl2fpCG1jUMz0xJxUPXDmXTRj5a4
nmYhygN8s3WD1kPyJemAA3YATlHib191q/kqGJt6rxDeJ0dbh8o/YCQwNa/QwS8R6khffpRsco9j
WMVYM1aTvoMfNHxoqsl90oy5cdbtTKFzbZ0x49WVyZukd6unJjFJmK2gsV9t5nJf1b6sLoh0En7s
KdXIK56cHZ47XFA4NfW6IaCLJ0J8Y2Z35CipwsqlAwAMMdRy33kBs0sp9+kbvY2+7lvPw2Wv35Y2
ryqdfKOStmpsIaf5OPg7yPMc+DyYRc2wuuUaxdOxYqzKK94szCIHinMo5DHs5XRo+SLTqp+Sv4Ix
nD52GHO1eBF4PpQQ1xG3zjYn37d1KdkKwopsPuJXySkddTzpdKmHijmtHyKi9CAwDfkcB4t9VCXk
6tuO2vOezqbAeNIa4dHRE+Am8G+343Od4cInDWG14JDz/Jyo57bv6pUi3y+nJW9nH32DJfaXjqNf
SjcQJRQjeA1CKuYfF73EjB4xYfzHtFWvzB8ly+Vz5+xOWqEzumEtqUe3i5db4Yvt1FXj9ImhPWtm
7OKss88crt2drswG88SFx3JiJPtJECz5buQ1yBeOqN8dnkSC4dqEiRJl/2WnpYAUF8akdjZXfjTg
8jlE74YwZnTRQFa6ZYLW7GkUGvOGfad4MzGnvR6Qtb5eh7LVt2cCUZiO2pEfGIhgzP3nV/ab+oX+
3Y7AbCFSccw/f2WUoN2AhmNF9tp4X1GPQvHw/4u6M1muHEmy7BehBPOwxfBmzqTT6RsTku7EPBgm
A/D1dV5mtlSGR0q5tEhvehkpGfH4SMBM9eq9R+FitG32hwr07442/mzUu9iMfZpb6tG/fhR2hLbS
gCdFGXPTmKQdbJih9ItfCD7u3bQEkpTh6kfMjVKIKUt7nhmV/t/2vfwQKOLo01QyRAJ/e0Qd8APc
mZjG6trU9moVJqTz5c1yRvt2njrjD53N39rs68fR9jJyMXhif//Oy4zA6nvIvHM2W7epXtcf5OTL
I9kBkkhBLv7wbvxNmOHz6LGvECMXYtfvNsWSS0bTc5Q5k32wuKPqrg+1uiELqWdpIgLhHZTY/MeB
mVTS+4Kr739/nv7Wyl1/AKQ7jKMsN0Yo+esfufXTVW0L2Se99do4n2rvZPWb9+4UxS+Cqer7ktnO
6//+mX9/hvlMqjKkBXiP9Et//Uxdq7LaHFrAsHlZMEvLu+OCvwLnaOr94YT7x1qBv7SNtESGyfXu
0Lt55hXD9JdSOFi1zGb8GiFmsJUqxwUC4KK33TelAm86e9k8vCE7VOneLhwEaFfP88smBFc7b7b9
2EFneM0JvD+NWoq9hoDINu1npzNeXM0QANFzB06xKx50/IpQNAkJu7HV9ugB2tbpH1tj2XnkYtbb
V6iIL00XZO9CN1NsTrTJZzU3JDxZ25PtTHt2cCaNRX3vi2KdQ3cZGi/uDLntFyeo8riorBTzdF80
76tnZHBCNav7cAbqW8auyqZfs7GajFpBOiTXat2MlE40fs9OkvkLWV2xC2jYekaJKujTmxkrjHyY
iZrW0boVebvzLdwrkST79yfV4D+8WwZPmXvdeswf4/euhKnK6DqWpCFaqre6ds3LUvPttFnhacIq
8adtOf/h8zgz0Gzp85iv/WMA9m9dkG8F+YbJhwImMCBBrbbQcDh5XR1pnGwQiGz9T0fmf3iyLVIs
SFj81wm0/HZaEbNyNIP3Cf/ttt0uXGhh2lntLZaT4b0ds3KXgUeK8awWl56VtlgG8YZ7pfu9C/T1
gAHMT+ZCt+JCq4v+D2fbf/zhuOivizH4vfi/6RiaVH7Q2DRF0ljyVysLQBiMs4eA5brbH9rs/3Cs
YF/l3cbwwQT596DASPo80yyPzwqA2OdSyks3bfoZu6bkH9tsL9ps/cMX/I1pf237PItGG77jdSDh
/b4FbmqLLNccvuGcBSSY5Oq64tyUpM53YA1moGeDSPOdx9bv10xqpB0D0emhMeIojLM8n1f2fZKb
CAnGAzvv07r87HwBjXnBRw//QIxPDgrcFvWDLZfdVkswXIOwvQRZbkpmpyjlvuuK9guPLeNPEAOj
/4cj7e+KIH09a1JZHEpxaPGn/OuRNvPiLiyJh8LqTv23HEFqhzZdz2FnNEGSir4mPmdpUTpjAcsq
C4G41EabJIw7XHoZ9If//Tj/e1N//Xl8j60UDLL037MnvdGJABcydqcG7gZVLKOnkKlY+oe2nvzw
bxIgrbxpU/sw0CKa/Pt8sicuGnSDUqBS1vwwGXrLShwcpw+r1yiWCDe4IRnsFay9RgAaY8NdlMSX
XUP3WRCuw0pY2THvhcOO4datH3VqC+8kobLgW+PFlNHkrcsDwtHymlea3kdbrpYUDHymAb03CdpH
gvnpuUzLzY60xm1/0vgav0pz8ejFdad5JHFbXLw1yO7LCk9u6GojC6N9XcfsXCghX40N3l1YehjC
IgxF7lclYNDs1kymvBpm4fxp5vkP+fwvdyD2OKas3PHo+XCFrL8+MOno+YXIOyfCFmy0sasRY9U2
YSnMMduMhc8zXtHmzEdfc4KR02lZ6lMHUO9b7gjroZztJn2g9BjsnWCAOF00sdTvzUpwOe5KD50i
4KefEm+QQfvkeYX0Em7UvP9nvOH/DZaMgOX/QCv/f0vx0xP82zv3d4DZe/Wu8n9P8f/jX/gfPCUV
Oih1hkPA/q8+t3/hKc3/oqgkqMUAjKnbP2YH/8JTasF/WS5zQHqy62gMMY4T/F85/n9Qz3hUKJr4
l3Dm4Jz5P2y1+38+V/9Eiv7nNDfV7F9vHvodSncipdj+OB8I4f3WSQBNItRhYmYOFh/6jwhauV0G
ckIk1EX7DWVBAe/WHZVkvt3vlsp3jllTD/d5ADWr8c36PJh99eyOZOKRM/qTNPQNp1hnXIbAkMhF
dJfpNiCF23Typ3Sp2mPXjWvswlNtlDyTyTs7bm3+MoP1rb662jfxOG5Nwg/XRW07+7GrTFhKS/cN
Ss3KT7JgDZD2qeLTu8mgYFJ3FuCceO0aedQCECNpNaKiokTt1DqfdYCIaE/al2YGr1MLDnubkkHL
jOOKiytc1IDh1CaUpmHo7pSa2HiJCrJRhyE3+PGKnPAs5fu6WmFJVXmYzGLZpbbL50vjictoxzbu
29HW7N2m18+LSw6ka+Js2Q6dkIexGGMEp0NrsPNpAsaZzGoYQplld42mwl5QGGYmppvcvYE6+SLY
/jDAva+r4M6o2JOhExTCZ6mqPGlLG/d290Pgh2Pm5mZQv8xfOvTFNx1XN0kPZ2X2YWhx3SHnTrKy
jnnq+eEigmgJ/MRTaX1YUVtCZI7ysemh7LQgB3WrPpcB0TxtGrKokVRI/aR/kpjNiPj+ZOPmKdO1
h65+doosduodHvybYGzxJyv13jtq2lNzpI++0d/Kcjh142tTnsQakEm/Ai/163VnqvaoRuM7TxTj
D5QFMxgfcQ9dOiXW0JpNc19N7v3WrL/geBaxNTTHAHTUwWmXj1StB3IBMvZEeVJTxmW/1T/zfPpM
beduc3mWegBANTplVOSaQH9UXw7PVlTYzbF2xM6qqbIHPNK7FgzRYSGfDjmpSKj4VghxnLTXiW1x
V+hYoieGl6dq2C7oDPa+UQq10RKPvVvtBpIfVYFKKGiUDnqHJq/yKbQr+Skm47Np7Xhamb2V06mA
uYW4W+Vhb6DzQcqoQbEV91NZ/hpy58Hoty8TXBamfQLkrZH/sntrFzDT0bc1iJwuWMNmyF98e3wB
hnmbdvoTW1p3QY3o4o0reX1TVrG/WIknsmO7SZZONR8Ew7fE21L3fbb7D3uev8+BRXZlKYy7XuUx
AugzEKHY8vPQ0ConhDsUFWL8mWKnMD2Nl959glHQ3Ms0L0hDNW0R6pNxKFLzs8ws85SRmosbqMgh
4yqXurg6ydJ5N5WV9BAT+ukaOz4Gm0RPu99Sxgk5HoMhxlPHOouDYELYB8ZPd3VOpmDvyXSa5t1m
LOG8OBhHNdPn5YfgcyXn1zXxmL3laREo7LjtxW5d+h+GxTOD01fyh4b2VcEutfRLU71awxP02biv
udhZGG3m/Oy88hhE3pW9H6oq8rrX2Xd/ZlisARJcS20zBw7XEdNNdaAmrF7ofqgRDy6vZ9NqkEQF
kmdI+gTsFyUJ9AmKUStbH3191dYTjlk8wJa15s6nU8w2qFCbU6eACKHlvn2kudWzH3rBooI68lcA
Pg860mxz5xldTfqmy2vjkOW2yE9BLw08t4NHIvEgVhO61jRaojxv1QpwdVCQfmOMYiZsyDkjiuAy
if7oKQvu9CDL+xgj8vwwMmHQAMrZtPBFSyVgsR3XiUYWJKT0z0jEe6ZK1mtVVhCc1Kp3RBCl5X5S
MOrwU9HScJ0U88zpXGxytEK3T4FSMnG13aRqKjmgL1nFHA/QRlgpPGlVQXTENpx4MIlxdLJLBQyk
0cLIcg2P3G/MjxMxwGrJKjt9AwEWirXihfedSDeyFEKIPTc3oh+OFW+5A0MP5dYBzLsZt01R3dl+
od20A5GlVljkD1ss26Htrk+W0dkhY8zxjYlsEy9CfLOgU0a5mn6Sou8OY7fUd8Y48+qMVwgiO8qC
5dCY/Umrs+AkqfJg/I5LeR4ddcOWMXY3EMUjX+Iyyp3m4TAXRZKWM7/49l5ZQzgHwZ752NxrBkko
USectOsh3U6Gaq6+uV3jafXNHMBGKLvxOc9z8jWzeBusPKG38S5q5n+Yhl+bXR08H7eCcrNDnSMr
9VMoTee6XYyJQeSVu4ncpLQYVVWaguvSTeIEOyVmPrq3ptn5we5kCwGWAMfiuONu4y06uun0jbx/
1M/zFtn5adi6WJXySuPklTRl9uiSQfW7dLfN1ZNACwo7puzP6ZrVl2VdrIhN8Ewhloeq1eqjXbHQ
rifeldtgp10AHYTSxJ6/5p7wJSCSdfhFsvPLL6mmrd7ID9m8drERlNUBxmAVDVDJ+spZiGStCRDU
n9mmqsQXWX2vsIsYc/3VT9qFOPBeuAN8Av3Wz94sex12aZuf66G7HxsWUluwoS0ynXmxn9I79i3O
yewH3zJtuXTd9uhWLYDNbpzjnlxTpJMHGbtyT9d/8PT+S1/He8+qq7uGD44REPeDAc2Q+cRldqZb
j0AVpT8kiXBy2/w5sJd3oe5EyWyGrGiwh2y3y/I6CrZL70JKaFg0TLnEVerPP1tnZN1wgYPf4/Af
F3CAGsPsXQae0MtYiNit8mX0ltMGBOFWaPXB1fv04lors0nzfnTSjN1UtIvaUt/XDmOm2S6etwzA
zpjU+bSbN3X0CAbEK1NH0XUnsRQsB9Cj1cKH0DZcL3IKjsZYnP3WXhOsO/ws+ePAlpZ+It7Pubzo
9WHw2zTKOzc4a2X25VlbUtnaR9W3B/JxoYl2q5Yq7hBoxkASpZE8ABNxxH2Zr986U+7WFrSmbhxS
r36jrb3p2uwgWXOS6l64as2vYiY/XNcJfviKMmYL87Z8RRk+uA7vomjuymrgNdRTHyf50hwt0rOk
1Q/rsOxUFnyMpRfb+f0gLhl+/05CWmJ+g2OZK+N5WLrLtujUNy+zLSBbu/tRvUprOOirW32bOp1b
kKiADo56bI9SaAfTZNimBZFVX+OB7qsu3+da+wzKjKv/0opZ/5XX7dkszcgeBM4Vei0R7Kdce6mN
WiSwnExoBX79rVPBq0E+8ol3EqSexy3XpvMN5tV9WrlfbmElSImPjQwUp2/O7nQL1YNV4495NsgV
h0iGw7R71SSTP0cYiQ9Zfe8A8qWGbuK05yj0QaPqJT4S7ZZRAl/5h5smZnke8oc6d5Jihs845FsW
tfmW3quufXX8/JbFFmWM+L7nUfNCVlLqEXDF8zxyZejt+2J35270b4PS0I4yR81eiv5Q4vzaohQh
mm0KnGBJ1Q/AX4ftO+vKG27aH+x4bONUAk4I1JxAv0wHLvJZv4W52xD/snwoMBIfvhKHID90zfJ9
q92HyhiWWGvtt0B+zBXpTTM7zO2KLCC8B6/LVYxGxcnA5FsHDRGO5QQq1BXMTZERcuz1dsHzs5qh
27q3CIl7nMhDzFZqSU1U9y9t01Qe02J7Qwhi2szptc4Xa5mLGDTNRjrOVLFhauXN0Kgqlp393Pdc
MUbn3Lf1urxtqK1fec5/c1IhM4fspuAZSvrpPhjVy7aSCCyCEyHPYwWVNSzMPuqNMlolWi8EeHBF
u7lzdz3xA0eOiYOWHWm1x9rx1R3JwmbztyrbnmuTCktbz3JUQ9KIfopwAKCvG6+acM+9Jw5WPR/7
sY8r0MU47IOLv2SXImfvRlDcao3/OtXLJ7rkbdY8BJPzIfL8erl8J7kFf8pPxITByOd6UojdzySn
tMPmEpQY7Oqopf3BHdsz4KUbs0gNTn/F9xBmBJYXVUx/MlzzrlZytwC03HCCh+glLoKJ7A+db1CG
0N9FKRRN5Xj3na/tM9uOg3X8nOvWPdA9EGYcu0jiuBqGIupwIZK35Zc3OG6L/69cD4RkXix9oplD
uQjJTj8HXLJZXe57UxwtNb1QCJ6gzrQ7MbDPQMr1lKuKmuBV+hMc7Mwx75rB/nRy7aQ4v0RTfwQN
lOOpEnvYNsnoPHCtPIOhhYc2qaS0ABP0vW2HGrK9msV06pbptUR7c/PpFp2niJze+FJ9/gsXGQ7w
4tsUTJcpu64HNPLv9rAAXph5t4PDyp/FFYexWqk4fgjWkfT0BDblbVuQJ5x1kCImqCGau4Tgwats
p+BbsU7jhfVoB7u+aq3VtLMN/W6DHBzlniQpWtATppZ6dTvrR1PZRuwF+S0W6ne55Unf1C+ZZDFD
UQcRWxx+TmMQVZb0TsN8R8owEl5/kL3U8SzJWHX2ve9l/ZO0m10BxyHcTKrTzuseKunvFI6V0MrV
V7r1fEVhthwRjKugLctQDzixgmlO5GK+k5if2CZh/RSZ2zMvwXnVL/VBK5dm1ztlzMwbgPM1++HT
fFjeXJ+NZaBKtN8ZyHKOBD4dvrM++Zv1kfbtM+29gVUtwgWItrAbp2lXV+B7YbDt7DZ9VFO3c4T5
yJbrZDa9xFFF0k7WzwYCuK+WJ1d03zsK9wpdbhrokRoi2f45qOxdP1Yvor00Q/3gBY58FGSuc6jB
vT1eS5ywy+CHVftcvU6T8G56KR04s27xoyz9PrENsbShlsnH1J3ZGVHfT16QfaZZrs8c21X2K7Wm
7aaA/5li32yMI0+U1iZjMfEHpiAJQS9Zx2wWAdxD33weDLO7141Nv5Qlz568okArPZ9e66aaIkR/
6FjY4GOAtFkstu1GssAptjuP3QQO2zKp5zM6ah5gsNVG7Hpq2DPOgp3Q6TsV6B/Czq5uHtTcY1kb
Adl/uRwkC+L2/Sx+aGbWvBhaj2GBFOBHtVSI4p7h7bO+nndB6uX7RnQs67P94WgDFL2nhTUehKWp
gxCucxByzvjd19LaZZlvvVhZ4yjGMbqElZqu5iO09cLh81vaHA2h6VlwlZ26BrLWpjV2GQapyTFf
zdeVX6BGuTRg8F64WhDevWKrYjJbG3/5cbrJusy4a1yhTnXj5/VOV+X6k/yVF/WrXI6cQO0xHbL1
OLcpyyWweLj9aEft0KcIBrm5W/VgSoDqLK9lsNVHB5X3+9B5CMLb3HIB8GM+4gNQX4J6Cuys4+Eg
m8VBRzS+Azu1/iTBTtOr1zDN24YlJwNk/SDyiDDtW75ZeynZaZ/AP9v2Y5YyGWPjKnBtu3hPp4Ed
VbDgPjjIT3NZZQmcPf0AgWhcYm6q5Zft+N33cZ6dIDJL13pW7rhG4G5tkL4LcXwsU+Iw+21+0DFS
xTWt+lD0mF+cGSQMVhf6X1k/+9yHNSSYQrAEsnBuaqaSKOxaF03GpCMieRAfw6u+2HGUuNYTIowo
MaI5t645eh8LToRnoIT8vphWFPtA77Rdh6HpeVZZe26LzrrUoBRiON3nUstLGW6u3iSWRi6Z6WQ7
Pnh2p/9InWx6y7Dzc6aO4/bg5ZKGxFd19cGGA4qNZWi12KS6PXhyJFVarOzTsvErhTXZs59AWGZ2
eUlLZZEQYwkBKu/PfTmUJ2DUxaWgPPrO/sX1WEyWc9ZygLahh61IYz+rKRh7jyP7EkZp76q2B1Fl
kEV/pX9qw07jkhG6d8TbnIxiO5IXeTAcnoEG19Iyte+m6PeyFycFzH6fGSajW4gTIwUHVmnoFeNY
h+swoQAwZvextdTOeu7ykmNEzNz+4XJNJkRZE+z9XM0xjfz87JK1j3tSk3no0dc3cBI8h96jETsM
+bj+aKf3xJs95oXg4B/bK2wMogbC3DqjzI/TvhQjRumpxKAVp7i19xqfs+v9zohrltEMmPjUuz+2
r/McGPeavtjUAaw1Z41ip3kNtIJqjMsgKB5AiHs3mg1ewa53td88rMsw70drG6dDK8mU73s1eTeL
N8oaFOkwPaVN96NsjOubqrLxWOfFADaEtXq41rs+P0ucSVUylhyplb/1+26xPxwxrgqVyF9uiAEH
C+Tt2r1QIRsJ5B/U1hq/LHsz51GejK6V7JAZxd7tMWdGFjH8n5W5oXlunpvyF130hZUt/YPSKbVN
k16KYmSa37KuxrO3TdXG6SfYtKKZC/a9HMIYwfimf9EGCUvc4797EmlfJLnmVReGSvOhMNPjCH8t
lKk+3SgT8oNlzOYzQ8Fr6bH581HZRoWm6In1hJfM4Hotu+FmETZ7zpjNXsxOmGA3ZoO15ooOkXdr
MxBVxvGIKJPASKNBm/SE9Rn6vvfm6cOQUx4Pim64cNkJM0qWsrkzZFNrP0l1AUukHs2xpruHCrJ8
Ym5lb0VFHULDXF5T2Sm7jgou8SPtlfzl5EO223wIBvwUaR9VuZPdLHW2nDd3QC4xzQwLQDe16cld
23sHogTFT532D1Vg4eekB8NzN8kGh8Ni87YV6dlihxPs2X6+M730mz3Jl7IdEBbH9MGYCWs1munG
cmsjq6WhR+6w+fUWINIMsoye9TSa+60X6i0QWnupLJS2yqtOJmctrU3+gwBIdoAb8caCgXtjGZ9n
YXxxjET4BkPKUvpw7XbuPYLja4taY6tY6sN3JDD+L6v4DiGlStzKxzdVFDxLrR/rZEzBRtGGTa9O
lW48paK+SO/NbO0nlCQDZziG6KCyWJjiwQBVLLt0vGgoW+2QK4d9yhWbCDZ7fEBnus8boGZoq4X+
bG2Gd2md8mPh/DOIprAiw7HlZWo0+aBhA+YI1vJkw9kK8JLiZOZNYhlUaHjoddmqdrgqzR9ibTPA
sNAk1DZ7L2AFE3+AEDPpzyv6fLj4/h1uR8yyQf1Z2eYtNuMuosLGU4nl0naKddc5evvp8Kx0nMqx
NVUs6ZqHJJMiIYMVK089Va497je96R7nSQc8bC8XWZqvzWZ9DqP7PhYvg/AiXbRsVJitfeW9Yguz
d9Mi0JzGuorSsltjw3nfAHqEIvdelB7crAtbujQEgB4cOCriFkrdQEwphrAbFeC3LnLS9n5G5ZuH
7rB0XcJX3TmcCHBqknrUd/TN35bV416v7RlYbXEKFO7eHFQugqv9iEOaPWFN/6ym6U4ErAujgb6o
zdpDNMmiHN91kq/Vr2wAvuCP3iMUggLMufAu6A0HrE/5DSAye8eGwp2lNeKesXMRGkH/y3IpSLe2
be4RiB8Xqv7QnemVhXIg6DqntUPclrkXJKNu0CWrAzMd+/vUznQF3bfKzXb0RXBw/foXuAiFq7Fj
n5/KCv0uLxrtxTL95qgC4dZ7y9XeUA7OU4NWjeH2m2/iePSW5aDPw4Nc25/dBGtiE4oSra2/8Ici
b+lfS2O84iMt4tYaGFHbV59F6uR7eMTlDkXlBXYyYnoqH2DzlCfk5+0GpL3c1SQMd3ZVgyp0vSmW
g3Vp1+WHW1XHIIVZxb0yhKpun1HjWQJR6yfh5iO2btuOhnVgeMQw4+is7DW3iWmFJpyFm3YCVBKU
MBUGf69bQo91Q/Kbg+gyEyPg9wz2RF++r06Zxs0cXMppM2+0Qb+aE3z1sEyGBsOKLhbkAHvjWjuh
M1jB948YZq3N587dLp2sHiCa+MmSms+eKX2AKoX5YwLze9CV7t5aTQr4IQjW4s4t2GoxW9BJfSZr
0TL+9PvBObIVZHhat7l84yJfzvgmPzZN5G/2lvq3YhAsI+VxSTWX9kRexyNFGqWdPNEVgY5kzY3w
88iYqpQUjcU74Q/rxQ1KbWex4sCu2otgld60dYnhB++LRLBD9tCQpBiMgRK+GR0jVIv6ZXIuy6r8
njGHYSERFP6lPGyoOJxocCjMVk/wJzs3pst72hE6GOzyp1lku4atxwZlXugpsaus8kX2o3usoATY
BkK1UVqJ0jT+SGx40OjjhPWSa2TjJzZFokePX8Ugv29lkF0CWOBrCpGq7rlUqDBCK92KvZkb4chi
wEbqx8FwULU5ojM63NzY5h+OZFXOdacmK8z8l01Zn7OXn/GbnYzCOxRVuQ9K6qpyQFIZDpnC3V4K
ecm1VN4qMHVRGUDR6EyO6kAX5E/6bQ2zJoVOkgccagVfEu2q7S5y2o7m4FdUrZNzMIJLYzv1we6q
8lQKTUvDznYit2PdgahfNWv5YorF193uXBPWiWZfK4TsOzsB44nQU2zVPaW+0p/yIn9Zes2KuoZA
htyO6yLOojFunN7ds56DVn7KzrmtTlyMAxqwAcCUueZudKwuLmxaEY/pRlGSz8/14MyajhTmn/M6
bCSeU6VwDoIHOTEOedYCduRNHQgRTb4Jptvx7An7puSb7Fqc31EHEzP0Heo261tbvA0w2geGHRqP
fmZsBVVK7vwaU/dHf4VyeSwTqYHpbgaAhgx4x0vrWPUJoh8G+vTWmqFb5fl7q/dv+sJYoRZdMkFV
U+ktbnn+rBKm+FbhhypS348DOszA0ELTmjTANINN2ZAaScvHOoPxMF9XBdb8Hopc7URKbsURsFD0
M8Sr+tCNnA6bj9TAEhQaCM0O7UZPHGPH9gzwSNshqMsiHGCjRex0GAEKTrf1UmN/cwwmXflyWsjP
77Pa9l+8En1ZbUYWa4DT7/A9fU5MO+aBLUao3LOWAU+E7RdDi25gPW0/nKJ9KIqLYmN9XRCb3iqb
BqZqnyW/hctWGhzghvtslPx82LkSAvHsfzVGxmnfWp47rPZfrv5ZzL36GJkf7hyv5MPvdVdj118r
glvyqg+9k0ZssLkrOnQg1dXfgCKCOA42Ku75iVUo5mHTWw6c6b3n+SrCKlDfLATZQkKXX0f3AaPn
YRs9VkK1ezRVhhqZzYScq33hHNeNR93NIwwaZbj1xYvcUnbAK+vL3XbNwDcObdmWcZOl382+2KnK
Z7Jopg8bzLyQBTAnmW6PghLE1jPmzoxI0vorBb+Bop2Tqd7U3pkoW7lq7iSHvNc1e/ZxxXIywzZY
oNuxeiRVbLKWNe3nBn7eK+tD0VjHoOOuLvWh+uRCAY0e2N0O+PS+zVHXQZ32cWBK9BnGeMBimjte
LfaGttsjvRChRYZyrBKA2w0GIW4rIKymp55RgJG7pu4ASi00jJ8U/oc6026ajt6+8Kqf6cAC96p/
tQMWuqxWgJXvnolQNPMklwYHcjtYcbrKS0NRWL9WitUigkEKbkT69yn/Bmx5Z21rGgPQEI/wJj+V
VT0OirdMd/Wj7Y6Ij/l1XUpcGOn30mOC3xndV91iR1i1dD9yhURsCruOylZEfyfFMjvnN3VmfEyl
217XwIjQGOyznk5TDGQ20eYsCRq1/nD1un/NwX/ulYb45yEKxdSMh3HV3ha7TBpsUjvbUTE+EOIQ
BAkGrzzZ9c+qELcg2yKMVNyOy3NmQzrR1VNrtElvjl9oncwzdcGLJdYX5Rf5j2lu7leaVdUjUHdz
Us4a7ZAvz+xKO5vddN9sb6m+RZ1f4x0APVZ5D8h2eyuz95PA6IwzxuRZBPW0XwzEu9ZbOZ0Hf2dV
6liNnEnWCjNxziEx+iF5Lv7BH2+Hjqu5bUPsCneMB45dYeyW1vrUJOd+2o83DTFcFqGGAdmjaXiY
zYE6E0tHk053FmsvZ+tbTTonZfAX2E+N157GVT9l2bUUsAGDcmfTAeqx33Aj+tp3TZLHock6D57C
/bPuDWuhUhouhOt23LKxP0/DEetxpM0H3a8pInn2cn8/rtnnOqwhoFnUtZZhi6QU1Vn64D0PaPmE
yqr9ZDs7u+NKD8pHc5Cv2SqjsUyTrPDD2clkzAWZfVkpp2zK4ofFLY/0+OAM3WTDXszaxfTIloeb
wch5s0yQpGX6qrNaqjSQVuoHyk21I3SKJ6LSiCS9OxidU1t7Hush0eeUFUiMdjf6BoveojcYG5hn
DOrHzt3GeNPYPtARnBv4MWuzr2O2wmcE6PJDs+EEWOwQtODeEMOpLnBWbW4oqvrdqezX2Vvv0Nww
OqPtu8157uWBAGq4OTJ7AGYKsDTT1yXx9BWdvuhW2Km0TmIlaEdquNr4RTndox6UT5tzCpoxXivz
KW/mW8XQhIO9p6PqhmSB95gUZYktot0zamQtMPuCo40YxWnlfkwIx9xaldxeBspTDsgMwRU5hUDy
yVmbhEQyfaixfQ4UTnlfPgXV9uQP6pBPPnPyOvhv9s6suXFjTdP/pa8bFQASa8TMDXdSIiVqK6lu
EFJJlVgSa2L/9fPAds+x3XO659x3hMNhu+QqiQQzv+9dzymVdre12aUXJEnzXdmPN5gAGXWizz+p
6v6Qrv25++BvlpffhGo4fxacFPk2nt2/CdWqsJ9pyuXRiErfvZsyYnn39NFln4XfqO/1OACk0tHl
34591TMBxlNrb2mYyNV/I2X+WzgVar5FeYcrxEUZSs7/3wMzEgpovLy1sJ3Zrn4P1W/tiGCCikq9
Insgd834BLYPnhRRM49BK4YdxCURGsbsZV+/vSz/o7v8N2vRyv7z+qRj817/RXW5fPnvqksn+Eau
jmvR1/N7ASyPyh+qy+AbYRaeA5nnEf2zOE7+oxPc/8Y15OHm/+MXUeD/obm0w28mOMoSxoWom9YN
8a9ILn9PB/hdmvlHmXlA0oqJIJroocA3/24+99vOVfDNRNSgXEbB1mjvIAu3FOC+7TGOEnWIQKBD
TreausNqbIb44M4yjZ99GFgGk5E+RZTQEAhPeAiDdlMG6Kv3EHnCXktdVuDaGk7uwqoepjvanqXc
m4Me5Y7cjBgZX+FiJvJmLajvznQj6h/Azc70EJFJDFlBoJQ6pdQ8OS/OpDQKySKQrYOhNrcW7U5s
McPmQMQliMe8axvD5HDzBhWdO9k5w7YJ7YHjuVGjWFUUu4F+ZTq9Z8tbZHBJXXAFtcogP69quuk5
zvkiCi1nzkiM6Iy+zaRaCGcxRL/A1US99YTXlfse+YbnrHvibOuz2/lOdsUOOzrPduSQ6D3VdQvb
jXCDotsNpq5h4GqIGNjzil6AdUpgSrrquql3NiCi0t+H02SRZImZbtXHhDJvbFInL7jvixpaNQO4
EOMUB3zP8XSnKRtVGX7SVZMV6XtAr+YdS24/bTiHSO8k9lWQO+wb5acTDcaNgssM1ulcUQVriR4f
bETgHegEDFq+QazeV+vGTSwQidpzXV4MzvpqZbFhV3sZO7OBhb2qn53aUjODThliCsKeRQhAlrVb
uNhO/lK539lPbWUGeifaoCKeFFJ03NbkgCBP7KlZXPe1XxAKHIX9eZCCdldUAuRdjsiZuCVll+N2
DnP+aNTkON6VbiDZR6krsARmrudGjgbTCia1fCvJRoVci/rAXxu0hTzEfmt26xodQU+wlAo+owzP
6VaQy5dudCna+LYmqeIhTtsZ3V0toq8xmKaXfIqadlt3RjsfyPDgbm9youU3TkZo3JYtzIZX6QIG
JZPQXKC6fM9a6zWn0PBHf+9Jj0fM7voQ2zELerpDnsEfkItm2CVkpSFChg+yjsFo0G4iIqpMScKe
FY9Y3YfNjnas4IEOQ/8sgLhqNi47n9ZCEsyx6kiT6VYFGl1SgfNY3al4SpEHRnX91jV50G2I7eZG
dp0M1iZ187rdA6+TXSGRDy6BAJHtnyfbtKZNGQVNfqzyvnpfzKPpWliy/RUk1EhuXDcbWQVnHX2H
IfIjtlNRPc+xS6A+VghwF9W3wyVNSRzFQ6KAnzVmqbNjycC9YpfIYii6FhKoCtIpwn8tA0FF2JQ6
qyzug/fQknSyRoLrEZVjicQx055+xOcHdI5cwAk3quUh2/V2OwOHC06P89ANqDIYwRKYocpw63Xq
lc5ziAZGb0UQYVEju6kmIUCLXOyIuQlYL4Zp/ElUeSzpUnYRVNej094XSdd+sPCFn5VT0xNtmv1w
rnkUWl7dzEvgbyQaA5duy+8ZbJdNkrE9oSjwq+nNS2rfBe9JPB7q2CMaw4z7cjMgEmHHnxe7oMl+
zSqkUmpdYLM661jwkyHaa1KLjK88Ju0ZzZzJVp3yHTDVVkysY9zOF1QfjNmoILATGbRmUtQaypGu
AqxeEkua1+SHvJSMcfhcg59ghm2OP6urCmQ1vUqJy5WYb0vSvHnhZVjgG+f0uCinRKaqBFjRLqEf
bidjz/6o3bwEVRoc8eqXoWetgrmzb6bBbcRqLmr94EQ+MDNChYzC1HTK6cOiX7tcVybGPXQjgfWg
kKhuaIBqHzRG6JHEsIRkjHREEk2+kU/wdOlYM63CKZzsZKqapcWklmbtwqfEG+Xk0atrS/RxBa8a
Oq+MHNy1QxWPXKvW4ZkTA2nnNuT9ugZR3oJp3RXcVIm9qOcjEvHZn5+rKRFH2hRW8WynF5H4/S1v
l9xSnnzNXDncxYBXIM+KNGyZPYyec6PSur7PguJBOTq5m3IazwKDtoX4kXy45Uawb9qpuo+GGtxG
M6J6QX8vJndbmPXJy1ym+gHdc77m/C/ZSkVF8KZnIXyo6ysY58lpzGMs52QT6pyMCqFxLrgoIFT0
4NOq+5xNw0slx2Rr8k14jOlZ03WfoJ57K7dfgAGP2LYAF1BNDDLy7qyI8PrQ/Rjm4clvjUXlAaEt
Irs69N7MR9bKznMNL5sBgyRz+lF62bMm6oOcnPZU29r5qqxxN3GYnPH4GOApup3hpfP01ZEJmWqo
I9dtr+XRG+Knmt/ByiJkXfMUxDiZWDkIncNpTC5IR6g2UOQlG2xKGYS3zk0HNVHFKVfam57w9jt7
6tkNk9xj+53YkDCrSiJOxoAIZA8chPpc7hUy7EfXfCcNEBWTXy4IUFnv6BS7iQY2vT6nnaFPsFRN
dyrJr6rNbo1+asnRRfvx2TXumdLC9GamaOHqF9woXj1mG36j+8EYaeROuqe8L72NlU/Ggez0Z9Q1
xZm3vYfLLL3bKNOkRXAW7QMW+RUKOHSApnOFWk2w7SIEXwDKvV0Y/sFwQE8JwN5EPjcveoyESN3u
xkYm15COAbucnfFgO4+678Ga49y6Wh2K8cEV1xEn3YpWuOKHazf82VgB7yOD6wRWalqjRybH1G4u
bRA2CswzETTHF0X72A9V8cv1p/LWCcrF+BoDd3emd24p1LozGw3+KcURd+KmnArOnckgpYGPHmxa
PNZfS5GOtlM73RYOKJw5yfLRqwYcZUsJeK4h5aawS+7pJOsBQWzVX8o6xkSMEorbtSXXHIb5Pqtw
TIg4fmrG+LtZtcbVYlQlMMhutklSfY86cFA1yJ9KtT9MUTPSLDafR0OaJcS0K3ag4eLTt9Dkmfn8
rHIjQ7fhML+wmalpAEVF4Ly1ctTDfYijOFbZATPsD8UoAazvfHYGmB6MeM0gu01CaTz6KfXpm155
qLIDAtzT6BYhQXYcMfJUsc/MmiCZIIzmouYiX9tiZO1u+DQv7Sh7n2iPY+uERyPzyI7i7kK9B7qL
3W2jtJ8CkaodrLy67zxpf7rAQtEwv5Jz8CvBqAkzN0xPtpulP2RbW1F3jN3UYjV20UrxwxeVva9h
PIpjWppElbPXahvvkY6L6APOqjLvbYh/8titrqcyk4bg0f2FimeGr7KzxIFui+qW96hztH5oWtsz
T8T3DL1YO3Efql9RbdioDTMU1+3WZ1RATE2AUVoUlxpWJ8x3avB7n+s1o0/pJ52UZNOQdjtZY75h
JhBFdnFnoxPRKquTPD+VJNXBoOJgslzSBdBSZNc0Fm39KJLRGN+o0pT+sB1y5igB1zv36J3jPC4t
ZIy5sYiNAi83x+wWLZJZFPf4nlWg7/sMvDJ9j2q0+vmGVMLoF54AP8H97uMx2OrKG344C09Vx9SB
UWXiWTUwjeON+05U3gNZsozLGKbUzquCgYvco3DIvDRGaojntEDYAp1SkaBDEq35vUpih3Lk/9lq
22lZ/2wbC+A/32ofh6Sdvxr1XgCPfBU0Q/zj//p9ubXMb3jiHS8kDpjgFhbc/1hu3W+omByyRG3y
PF3bXn7lj+3W8b8F+L3ZNQmddZ0/Owod9xv5boRcBC4JsbQn2f/Kdvt7k9uftlt83tB2REjwnYHv
Adv+1dAqEo1UOLFx3Dpz/Jo5YbY2OTWBDR3C3Ri9TU1b6kw3vE1PCTtXvbEGEiTzWkXHeK7NbRXT
v8GAqy8hO+wj98WPSnfl0jNj3eVjGaJUUvI2nIr+LNHHqI2t0/JcJAaxCrPnYLlotq7r28dKLrQ3
Odr9aUygKYNM6i0WW9BMu7ewtVBCBt7qZacUgdGOU3Z+G/3U2ow88fpYhuV0I3sESVY6PhYwMmeq
ZKu98BuBraUfxAopNMKlyB23SdHqnV0huHTR2oe0ZFI41feo8vNY7v0JXaPSQmwyp0sU623IVR4n
7r6G4ElWeaLGK1TJorzwQmSU7BatUzt74aTVyW9baGpZCGBGv/85qLHbNcL5anRib00+/uuStHiU
ZmF68uizXw2GareGaPqzpWV/slBcEntkWf5xQGSZb4eYUouVRQrXelQ6fjVB1z9sA1DT4u5Z9bSw
rF0rmU5knyGD8nFHvM2NZX/kHURi2wrUX6VXh2/SarNTk0zVo+6E3ExOrw69ztQvSGB5yIoeVbFo
1zruJsTfRXGMywiFd1GIfduYxSFg6WRK0DhsoHPOUsyU0sYuSk0n0/2hjLVm8U2Ue8PpZa27qplx
BoUGUyeU5MrLy33IKbyZSGfvVonIGUpm9gXoW1iccqIaoHPdX6WsPUBWZN4zxMd17h33ahc2Vwee
qSN6U6RdtdHsw1Drmx5aD7FO5jF49hTa9iN160OO1p839dlmm9hE2sp2AFjcOoVG1yFRuZD7CHcj
DOvJckwF31wrVkdmUQ/hJCiOv58aggG0mIvLkFd7jcXhY1gq6u2yxLnqUBrAXvs9JB5vN7RABpkP
z2KmsNuOHJxzoSOsAdikkN8kORZIeBsKIPxjTsvXMWYFPVThMgsM2B763nyh8iN4cjwku0NosUrC
6bLbo7TBqsWuHtMN8VqqLj40xKdg1JV2cROFRYwyQROjmhPFiFRFp9YriM+8n7CC/ZS9g/YYDIA7
a7Bt6L6RDVvT70ViWxJjgWgi/uYu5dN+srVngYMv8SEnw4mFQLByEJfe8Y8T7yWBKoQ7b9txIPfN
VeMPu4Fr1G08fnC7uE/YXX5khoUMylLiYjX9jZJ9Dk9nWXthuNZd6DQRWWUT8UNe3m/LKjZ3Rc5L
1Paeda7rkU7DIq8O3hjGMWMsiYIIfGImfSppupd6CJFBs7SioXe7V8Nr52e7b8jv7Z1hp0uEqeNY
HqDWMFkajbn2rOy1DLS5HRyfld1DMZ6mgboi0HoBXvEPHV23W89ensY5b8Td6KQPKlE4BVtKiVFY
ZvfM8xEgRxsAugxjd6kJ6ei2YZkSblGUdfbi2QhMRDB0d63o/a96jK0bZi6HpcPTAhCLFjpRI9xb
W6PZ3uaOOQIUUXUK/dViHsrloCka88LiEtMucxPHOF/JK0TY6hDrF3XzhzE0EyLccv6s/RJIzsm9
iXAMbL8jg8BO01QKDKXCLytSxibk99sb2dSeCpUPmGSAApWFgkllz2CEiE+TIYXqcg2yRU5Bl/Th
XVJOYl4bdZd9r/moX0qfmIV1StfbtaSgPJB0VixK5SNXWRytFpGfWlPuwxPqO8XTWHr4FhE7F/uY
tQFu36Y+iYiSVZIbJ3Rsw2akeoREOI47Ft1qRvttYydLjBfVtd7NjPXyye68XR4Owa0cGmNFdYG9
aW0e3ayM0z0xlxuAVkJeeiOUR+HE3a3sATJBgJy9XbW4HLL+p6jRZoRdmh9FN4U7Eo1oFJ94guLR
zdbKX5R0CjQggTI8J0tfTJ/k+xJv4y50ip/4Rd9oIzr6Yf/qK3WBDH70jIT+KxpLOsT0dHasbMsC
pJMj1qiseu8jtCjw1/LWtZaHhCJCdMtKbzvRimotAbUOZNj4N+msLywU4pWgQLmV7PenOChsIMuo
esoSf/qR1NhD0omk0zrrUM7jY6R7cC7fbFUjv5jYKcO7gBjEVdM3n21D0GVrd3T9EMzHaQE7lvnj
hXJeZy15WzHC6JvWt+P15ARXdHhyR6XgR4F69Xur6ZMivTbZSOqWuLbJU9UIrDZJgJmW8rTOOaJh
RpdITsyDJFDqTgUCm3SfBVel8FLpLrvtMqnw93ABlyseQjQl9Ik/Vr2fvee4LSDxA4KoxiSJ0IsU
9V4nGMfyvlPfpygbT01gzfvAA0s0dRIRCOKXr11VFg6EMqtNxRYKG1mJj8iqKqJZCsxlcyv8G3fS
7idybvsuVLl5bVhpaNrjW71zZIZ50dMnG4TtNPgyeoHlctObpKzVPUbTn5RZqdNi4SdmfLzCSYpH
gyzd/TDO5U7q1l3VfuUfwwzPUwB3+1bjEUalWQnjLTNkdSzcaCy2ZuEe/ZrbhXM54G+uu+fBNDdp
6Y43LnP6XTaZE1kK6ImuciQIjI71+97yzH7HWDWT2ceKeeYtxqzU+hRiD/PUvYjM/K5LPlEjdQDr
pFdlsJrZPNJOql3ZLFGSeScA0I3yQNSgC9XO6Mmq49DTVzcMEStySNWGljuikJKAe7ASzU1k1tHZ
s1V1IeSyf2ikHo+WxtEQGzQ3TkSUIrkVsOg25S0/+R4VCZXmGHCvgBxfEKpaNzIODKwJCEo1+fe0
rIEayzy6nWNvCbI0BHIsW2XjAk7HBBlE8w4p4d7QVXEAQT/DtVuktahQnojKRVdEEQiG7wkWIeug
9H1SnUA9G6Rh+OudH4Q4BtnKDlBcFcCDNAR6/icW4PFAId10KaMq3iM1m09jYzVPaR90XCEWDrQe
A9N6sMz6vq+Nqj1g5HA3Ix929xCnsBMIGiPrBxsY9lgZWChZjTxAjUG7oR8FxmMWjxxcZeQZq3bw
qhfkJPUbSE5g3qJ7jb4w9nTWYxwVo7siIpaCciVFRMKN/6NJ+pnK7jFx7F0hEzpo0FbuXS8Nnp1S
/2qE8atsUf6jIgk2Qc52HXPto+xqq/w9FFWL2g/0bZ+5bXhpHIKcwWyDl9mbjXTDrxonAhf3VhAr
JpK4fHQc3ex9VoZd3Wfzg5vyqNRBMvON9+u0a5udOTXw7wnD4wo+HLwes+Su5Q2/cw3vu8MsuQNl
inbsryAu45h+Bfnsb4iZFnhIuUl9+qYPZhdXW94JwiP7eX4uxrnd9vkP3BAuREWRrYlTgdpNstsi
ZBLLZ1h65YLWvflUdRIMm9w67vwoG69FtWr072nrXlIYmHutMnlkTrk2Tr1TXnVpmvjLLkOMlsVD
bYZfhZofktH5KTJ7b5Qmfutytm+pInuCpj0q5d9HCgcsBfbHcc41niMiAnRNt5cTe8cG3mEzjnLc
chBm8DfM9IMJuBrvSbGdP8Y0ijk2h4kRLWzTdIeVSj9MY22FC0YyVHgc6J+/0k3g+lcjS376TLBX
ihDbJ9KNcDbHtI6tCnuSV0NqAtRNIhZL31YUVYv8MQIRWM3hCJhYt8Ep00puQSnxu7rTZJIc3PSM
udTJ3QSzZ3jcehKeQRoDUvtOTruQ2M4N7q70QXZ8STSs6OmazuZANaEO0+QQVDPbQqy4XQEaYxyE
yrj35xIQvuzAzR3VJ1+mQ0JdQT0qGExDiFok+7XwE/fesZtmi70zXxUU/pkcxsLbd0w5YzLuFVgP
r6cy0Hx1dU7ib9fEW+GAJc95FR+ygdRmFaWAkAVvsJtw/nD3ivomxcy5tgI5nnN8QNOQvMJI8ELo
YjSOxaSYIHJv30TduBYEJWItnlLrni5H+oaRCSssRJB0r8Xih+797hHHjbn1uxkHtogaZMY4FaXr
n4q8HU6xEO1+aFR/jWv7Vjn1vYfgcas9WSMfacQDmb7oeeyULAsgqrNXz/GWKEzcsKnK903qy6Nr
4+gozXDewiREdz4WsXNsjfaOSnZn76qO9KvUr68IBbzTbA/DsdPIsvHdn3s3ufo0o9067WAcaZZV
52hCzmWaBUXDXjyRNtPSO/Awt+Nnl5bWYejMYTNZxhLJLCSR4oBmxa3Lxw4pqNbuOonH5Nm3Bz6y
UoYP1jRk37tRZTaWmV4622Ew9VMThAnrQx7SJ7mkTd4uXYi3MkvkNYkITUZgU1TbqUFhF1O0SYSi
5a2p9qSsxyle4RXDi2U4PG29NPpbl5gPjC2V8UplYLrNc8W7FSnzhKd0Ps00oq5tJQ5ZUJEwgj2A
NTKV9/OAn44TLn9w3RkdZYNKqvYqn5o7b/xoegt1Hza8kszkqv6sqhzrc+tieGxHziFMzyXxYQl6
sYF4rBc0vtYej2b22NcT9S0IO3bt3CgMZnN2TlLniYeB4YeWXPM04yzJt03lIJ6GMjy2ixILBU7J
/Zzy/sY1/kP2D2f5WVD/R+N4R+xI8NjIipnQTnTwmvNg3OghgIRmwDh3Ao+DaKbpKZhR1fvdaHxE
M3EemkCXX1brBa+eMaVHpHzj07+X0IhzG1Igm7hWvHy69DquInFww8HCNGq+W0E63Px7h5kuBeiA
5RchsqoaUQz803ipUu+SJl2EeDyUTAvJlbUzvVijNd3/6wAdZaz89b8WqcpP0MomkXH7WxbVP/7t
TGpQqctf7X/5Vfuv8vKef+m/f9Fffmdirf4QxSwRXH/5l+1vONm1+2qmhy/dqd+/CxKwlq/8//3F
P9C2p6n6+t//9rPsinb53WRSFn8G4iwLLck/h++O7bua/tPX/wHcBQB3pKqai/SD+QCg7Q9VivfN
IzNs6S+iV4zwgaXQ5R/AHf130MI2J7/rAvv9X1mKcL85JFmSD20CBgr6AP8V4O4/h0IKlyfGJLuP
hQvs7q+w3T8evThph5uUZ81bHjrV2gLle8qDuDySf3pt/l+SLkssv+2f0UI6AKiyWVIv6R1ABvg3
UZft5FnjWC3JI1Gr5+eKiY6cJiOofGx2aQjh0OvUI59hqipY8KD07zghLJfp1Cm4FQrDbU6wcqrZ
iR47HuEygFXr3pyT+YgGo9lWvLaflrTpdEgzBClrSMew3KXKn8y3ADeWADVp6urEwgDn6i6yBQ4g
StazLIvETZUtKTVpZVffEUpMn0ZP6tN61vRGyMwMUVj4mmglaqT6HazKbCMYjofmPuWAevTolKfU
miPcO5EYjdHQ1QQdHtUcOq9sy7Pc01sYT3xr49ChiSFYksydUPAzFGlikU2feT2KAdfCHEiUX0YT
NDLLBFPP3CT+Tdz3HhUJdCY0DLZN4wzApAi5HzR5yPaGYAqwIKvroBYs686Wi9mMxATzDUPanQGy
oBGlSQyFiS44bH+rHhCD/5qT8EaeTqmdElLWBwhRNPwajyCYk9i2A26lW3MmKXcVeOlI7DfdsG+D
VXjfR9OIoAYaVDqkNFRvCFKaO7MIho9O069Ot1oWsHcnMz9oiQ2Gzjx/svMPs+T62zq1yw+tIL/Q
BBu2FaxbAlSsgwkKZMN9xpTSGjn6pqQ2Mx+yFAZ+HdnisUd04u5EoViQI0+2aGkcamc6BIBEh2QU
rd4nFNn3jzoP+DMx99Rvpss94dUTzQZCo4oB4PNnBPVteck0JPQpKPPkyXeI5EKTr4diO+ko/WnS
c7TolPGwbkGibW8/CnwYpNaRnrD0IZI9v58BI8jnmKHSo7smJUj3MxDNaIlTGNYpXQKOnE0ak82O
zIOWyuSc/QYX5j39qdWb2af8I9AK730PDKy57yH/wct9Rq47/uipxioaMSdvDT+MmvtMWyK7rwWW
nH005SMiBXsEytsD1vJ8WW5u6utYN6ybwKJlQTE08J0Y7s26K9LnvLJjdevy2PMUetny1avSBNPF
dfD7fwxmK+kPY2inhPPDKKV7LDo+uvwmCxZUSlUsTjPFznSpgcWEKIpxZUe+B9mEfRwzC7vJDrd7
bHxv6phXjQwcnmaRzNVbn/Se2JKCmzeraej4qSmc5xdlVQVXuh0Q7bPW1vptckenILA/KTd8UoBN
h8DH2Nct8ot10Tv8/0bXtOa+9Ecre6Z7io+KWY1Tuna6UqUvrIQNdDXgUv7UJqA02yZPODdaHfBA
IkOiIDv1Uv2UOLWRHOspTadNPVEP+tNGle1vvLHT5r5gRPlqtZH8opo7fGhtNHdvcRHMrNWl1e5c
yzplmdXsDDkHLyKlDWk3uNp5kjjTLmVnmed6UodY5njvCG1C47GOiY7eUEDsrFJs+4n2j8runFUh
SUFcWV63m6X7LKaMKDzJe4UkfSVqRVp03/n3oSzVfe2axrrLg4Q1YE7GG5FZ0Us/B12zzahK9q+4
b54Kkf+qy2gZBZPR3ZuqtY7dTNA1IzdFJWg7LgwdLWBR6AyPhcVJqBK7/KQMhGV7NEl2KfMDIYjN
zpfu9z4FyiqKGCBntl4IYvkiPlqfsYEDBTjWwSBbcT/VVXT0i+6jaPM7wiSxMrYElJqR8YjUEPZX
+9MmXN4ZZGCr1gjqEwzJhgognHLtnjUViVycxGvocf8MwNHyPPT7Rexv4AHahii8cRiUF1QJnKxk
EFeYqmRCu3j8gplymzjzvFbShrst6WfK0qR6taRFZ0v2UjjTDbupR9qIPHVzgFA6rk+t12waL3OO
U8gW2QBKUJWJlY/LgFyIG1lqtcspEVh1JEuDv4wZAV3tjWgVp1iXPnCFDZsGCABBeX6yK85RtNI7
zir3++xPT0LRRt3mhXmINeqayJ6bo2OKo2xxfiflfEum/49qpmuhofNkVdfwMBB/JSayIaCjukHQ
3+ExXkLrwoBQ824jbfFpB3DsljoUiY3yUufTW5Q1LT5gtDtFPCDERHm6Q1h2Cyn3JFCHcvWT1Ycr
D1SoaadVFOS1syFdC1vPMMfdzuxFcGVvNnBytPXZkd5JIsS+dJF7xdxAB0HOw4TJ83vf+1czjRdr
QXLbhi4JBwVsfyYvdhJxco84rmgtJRlzSrds39NxmtS9axDEZWl763mOkKj7MghxV3NTGaCJR6MK
P9Jej8PKafFnrp0e6wy0CA4YPlzDNQxGDBQcPmSHqCVMEVxDtma9alpNtjxSw+J9oMmHfaXyc4p0
xl5hl3VRS6V1X28rTw373ircw1B46fNkRgOxXlA6vNTkJIKNe/I1nGYkYcnMBmBYHT1fsd1BfEVj
9UQvrvUe1rn8ERpV5SGbaMJsa00VzMA03TWAVXhs3ODVDwrrRGFB8U55WGPt8nhihycgkEikitds
bIjU8l2UGF5G6kOTiirddrUdPOmqwy8Zp9QHraKZmFI9hCXy1Do5x5L4CR71WW7Mkbh8lG3WoSEY
40fl2TVmEJVcM8ZH7oms73e0J1EPYYXvpkvUUyANR6zqpMQZaFmy9D7cLGytWzI94QQo8JDmim2V
h8aHL9xXBKWshrZj6ZuN+I5EqPEXemIb5WSZ1etyoojQBT1YY8QiF6duSvykneVqE91EbSdbJxIe
BjovgouxTYQoa97G4LuZqvYCU4aED9bHDHaFmZlXmUMLbQyz4IcmHtPYyHSJwwIbZOaqGn+PyUZQ
DtPEd8gh9D6yB/8jNHucmthNT0GW+evQl2RR6pYwLzqNQXFHFJ425q5qBSlTc/Z6tMbzpBJI5Wq2
qG4WG08bWX2muCChGqdfzDfwDzu3yepHconmg81/HddBVFpHMxltKgA0eAkS6/4nWcDTXiyMWV1Z
gnCHWal5XThjXK9IgYkPcuHc9MK+ZXlHN7gE4dWrvE7MFx/arl74u2Rh8iLKd48m+o501RicOeVC
/qGtc87WQghKOy8fA9jCBF3sRuueeBwsyTioq+KS4KFYt4W315yLe2i9jKiKhZhsdIQlIm+KNTVW
FXEKKLFgBsU1UU5ycDhAD21tp8cE0m4XMblzHMKFVtyHNyDTlHAtTOkoVH9sG1yuIsm8K0zjfO0W
brVYWNYWupVsB3Ws1HIIY7Il2VR1TblNc4SPq7CU1jlFNn7ydDdfYsjdfGOAO5nEo+f5zzrQOt+m
ui+OAf7QyzyGu468TyREDahgTCIOH20BefrQGg0jlvTSaG8t3HUACfyBXB0+u9GAEm5YqSNofBgd
fBIdNmOlglVoYIufG6/EspSb67Ea4i/uVI0gc2HZ/WFsTlPMVhEsRLwYBofYAne4cvTA03MJuXi9
KjDhIG46bIy9AqWfO5qYNcGbUAk4pTT+yUjhO07tuX1uhTD6dZYa0yHFU41DM20h8gfxFrLplF8O
uLC5tlvIxBu0he1dpkPEiiY56zssqOQwkc1XQZX6RNwHiN3OovEt5hnVP7BSQonNhj/szYi+cMI5
MClq1XFYT/A8xYrKnPEJcy+SsaAL4l9ohnik03wiLMK3XIS8nkSiMYVIPp2mGnakeFrEuw2E52EL
Q+rlEWaw6TEbrGvRTx/VYFfpEgBAgn0DVXnnDUYgTpkMkiVpbMFixpTm1Rs9u0gI0TLTchWWDSlF
gDyA0zmBHKFD+n2uT8jmRzC3BRpaQCLlpz+rukWQNLcWEBINLNDWWUw0wzgNJ9ijCLSSzH87IRIo
MzNpgMgMmG4J7SNlpF8ksEaNoNhOppTU1N/ArZ5xR97FvP2oSKtFS4w+lu1micgSTp0ne7vzbbhA
eDXhu++Um08PideqbDcMqXY3zGLt2mkrdQafNI4tJzVBYR2URJ+8RF6cwDYW1g0wt3vpkwZlx4Lx
hUFt7/rORa3NKX5H3jHR6/CTzAAyeXZ/gwv/D3PnsRy3kq3rd7njRkfCJwZ3Uo6gESnKUdIEIQvv
E/bpzweq7z0ssLoq1GdyuiN2dGirmUykWSvX+s1SOCyXEmK/FBPbxLR+SAjqT7Yj2jvM70C+BSK9
QhPjYwJP6xoFmfTOtvPiYzPW7WGuQLQqEbZXqGWUyPAZTYieIrKbaYGWH/VbYJ8VzLc36VI/jSZP
lHtYyGT6M7u5cwcup3p8N/ejc2XjnxWSeuBatouyoO1oOlHLhXTX70xL10HXEPKvRqPur0XRm+pO
YBJ1WModN7JwFP0Ux9H8Oh/Kg9kU4wZ1HHjO0bQ0OyuvKula4/H9yWklzMaCh3cScmo7WxkE8bld
npVgtikRIjOp9PAtpgi0by3DeJPVhfspDKb5dwL4v9koIeYHMGoPvCDpvwIdave4Slhb2kw6qIga
+OKotM67DVA03tDXL8WtlEVCwJEWqwWpsEHE7Z1qEnunClL7q2yAYey4JVZgFDFT/qqquMBC2wvN
jQtQ+qbLBoxxGhcnVaNO8CkPsvhnXc5IYnQQcCfEe2EV5ODxD0XtmHh82sayIXln3g4uPMtNxdvy
TlOFez0toPHawQmDJrx6sAxhfXemzn4/DdN8A+UGESWBfcWmjzt0PMWUAKkKeWHQN24k1ESAjtD6
DDN8MsO0xuM2BFHfWOY73ezqvT2FAThuN74pKkEbDd5N/gFUP7JhTjEC4ZjT0vttcxV9EML9lYcj
UbcPSYIjowX0yMp7NuIZgfE0hRKNAQMU4o9GKHdHD7olY1do/YJPHXmg0rO+BQqeXrc0qw5aE1Gr
TunT7utahFsNTv8AUEqVB0YGeB3D8TAU2ihW05k7DarDE8Etv8ZE0bzv5lH5jVaXiLqwZ4ztCE3j
vZeE6ZvMzOIP4BTSe4tuyqavFOiFUt66LMtNkDTpoTYnxBjAc3WAFrnjCRQiTX5mbdYecNOJzR8T
uJ5v4GFzFnZyvwO/G28qu6quAHKW16LxUNd0PbgDuGkhdUosDodH1QRuvskiNx+vu16331NWN3q/
MlTxpHoWnb5IakJ3F7jV8ZymNM4F6NxSCxbZYc4UTdwujdMro4aOsEXUOH5MDN5E+yA1Fru1ELgV
RZs82gErRUOEzoBCEthIZ/2QqRaYEEDM+i61EfJDOpo20HUEtPVbVkz1N6EB8R1FB5BlLDWgb2og
L+XrIc/9ZrDgfm3xTMut2xQMPMqeMnqKnIrkhxgqZr8h4/xNcgbHq3QjGgganIU3RguBemfaHDF6
TvoXylMiBGwxhLdubAZPde5+IH6jSg+trPwJlwpIfVV4tc3Omtpv4P6MmwGfAOAmzwUuO+v537mo
ih/EhT66RgfDfZRQhyu095zmY5x2CSWsyEwiuEQWXqhRDUpQxVV/o8m53gM2HT7ESnNRYbIb8kdP
j566SkJUy/RcR9LSDr+pqqSyYIOHWFTBkCbQnsahMrPrzpTFU+8YuX2IZp3ymqZcSgPpFI00wN0W
WISnTEgSYyz5Z82lTp0isihjqVyPv45WRoBpunIRdPUKilEyj1AEMRpbR4W3Bby9LYeo+cH/m6Tf
7kk19DSrvqhIw+emrQI8BTTUptI9bzd+SGUTonbgrujeZ5WL1n4wtXjrArj7KHWwBEQm/hpn0mTz
Qn7lDJk5og9//hyx9WWiS/HEiHPzGiPpmzAs4MN7CV356ximGdD0dGiI1ohX5p2AtEDhYfaz1hhT
rOnCviof8jDhYxiogwpULegK57eZ1w84plTTQN3JdCttPrh5mWqbcszD9q0ze9RnJm+sviD6wbeq
TI8fMciAf+oJHWGchIgz6OgUrQFaAL2mj3QYWX4w0VL56JIThbQkm/gFx6E2EWjFZbP+juMUNZg8
oMT6r1oOBSw+kqESakFd3sTZXZRosb3DZg/NIxxrh8QXA9JoQMK6ZHwcg7r6AgCeH2DYOJETiJfi
jlmRL99qeG21h6EVrIFThUzOMUf+jlcOdbpvUddwriZ7rql5DciRwqNJG6akWpOfr1gnSq9VVZQP
mi5Yfypten6LBGfefsnw6eB6roK5/CgMFE3AcpphctUKD5qCZjWsFV5lzBTdWSuxt5NMuvQeJdoq
v+uhGT6R+LfqEz2uoPmo409QoSfklktACwN11QnLhR4nUWJ4k6OFTqdzKO3s3nueKnZSnXNNHVCr
t/QvEc6t8Sa7T5qWG6XndxhvEZQtPQpbKMwtHdnA2g5aVXR7GCRMcUR9FMCu0Q0jCRIqeXEH/KZp
rfxOW0wmGvSFPsWjREO5k4mfoyOSFu6cf7CCfnA2/xBoT1JvoyGF4pvtbgoxBVAEKWdWD9ZQ6OW1
LFv7y/nuwcpCbKGAGzikSA664XAOV1ZLyRAanoih4EeGWT8UaJ+joZL3Dk4mwm3ig6l3ubrg77R2
sWIsgWeW4dg6iSDch1W/gmSaFjjJ08ZxteoL5btebAN2w6+G5x1kRNj4KDTVgCN7DShqhqyYdpgo
tQCfSOvHbEAPZev1Ag1nA74YRrT5YYLB8RUDMKS30EriaVzPFcF+gqYC8LRXAD0crX/v1vBEMVTR
bxB30VH4cBbByPPfdPn1X7Rjlul5En60lFIYJs2g4y7QrBmVTviYNryBEQFsyuY6BEK4a5HnftsM
1vDGdLHtSMDTfjg/8qvVhDtqYmkpKScgVLl47rz0AkSfQsd0dZo3PfDGO5FmzjVl4+hXZFc8IDxa
UMmFtdQB3q8mS9IKRdxeOnLIB0IGfzlkU8Rt16N0zSWRBfez1ReUnTTvZkzo1aLf6sk7FFrdBwSE
q5tCNghdNCMQKtEh9XbQVDmAuEIBr7vwiy3jHi+CBKGDmCYdQZq97upTFHVjpDUBHUssY3wr83x8
myDiCkRPJOQG57/7sqLrwSwBngf9C4PTtFpxbwqcsmx1qItezuMqyuBQbhGfsa7Pj7OelG6A1zEW
d0F2Fq6l9DFffuypn9H2M13keETLjYxjRpztmzLquy2lDGLD+eHWG5nhDPaRYdIipRHgLe3OH9/e
xUXY/t//o/+jmPS44D5CHvQ58MRgtdrDNFEEupJByqWftdNShCIwUFmeybF2538B3Xr1K7Cn6Ooa
FqoBUBGf//2LXyEejHhMaQxtyO/r7imCfKXt0cZTDi1ILXwg57D6vdaGFe2CqE2/BDM+C9R4akjn
nQvwAbZgSMVE0VW8b0E2oHFXuLLaKyN1oDgiNIOqiFpcIXBk6CmygS0ctpBSY94YeDr5o5kstF8E
q0oKwAVQ80mUhvArUBkY+HSKu/9PX8buFYGWRsKSg0IILR8MatOYUpPdJttcG9uvuJFa8S1E99i4
pxPhVDstc6bJb7BSU2+zYWQRvXbUy4+8LQiotG5oD9bJSNBVveAHy0Lw5dsO8e7DiJUnoXeAdbkp
e61M99CN7dvaNd3H0Jv409oGrbFpBtPFVocbT78ahL1E4iQiGzD6nF++bFSMzqliKbnXwm9hNVaQ
bhNd3uSwkpOdpVwQ2jL1fgszIoDzjWNygIA2ww0o4SB4KrwgIzOJoghUnpofXW1Csk0zLH4FdBpo
S6EZQL8lBimZoLDYk4TgEY6vUwTeqvtlZxZZNCbKnfZ+TNDHvp5Q1aP21tkexYnKhE6C9Cg04BK4
c3ZnxlSSwMXXxYRWFSnVFloAWVSK9FN7oE4TX2ljwrcM6ObMftCGmrpWEOMN6lBAZK7+5CN2DW/x
ZiwtDWlLE2FWICXjKHylI49+O8JXcDYqrilfdwDva6B1y0/oYotBOho0SBO2AwKBYxjHnk9z7/kj
uEzapQ+O9Df6kMiqkuMn+Dj0UftWjV71pZ0TRfOmGgMqzYN3AMfqPhlmw65JBH2OSRvq+0CpIt8H
FaKMFS7S3wDmvmmTgt6CUyTTve7AKeAAJhNA7ucsbRySvmRhe9Taa5QRLCqbv/UyNR6nMNUtIJXw
nnYIWc3ZDc8mhCbPH9YV+AFXNK4KUig4Va7tOLpxfFt44BErUwc4HUOogVZNU/GROXJPSYxJxVav
o/tEdnzA8+OuL1/gpRZh1mV83G9xgzseF4kMkQXQKDZZ5nG/g+BnI2DbMf5B6wC8OW3ztlyuLy95
oAUUtHTds6WrCyAXx+NQV7V6lZSLCY/mfsJoMP8FvxjNoSjxbAiQeAkg/jMLIW+DWS8/Y10d/D4/
1VefGDs7xyGYWVg3S+M5GL+4DWdvMrQih40lBjm+LSfSeEpN7iMkGlARpj39zMOJb3B+1HVWwYyB
xyDcAmLCceV64vTgIg9ePJURjINuTZ33DbfW0u/OiuZLH8a9fuHefxXnmCcAChyUge2AT1jhaOBB
I4Ga0geeo9h7GKdgQJl7NH95ExaZ+/OzW28fPCuJMboUwHUc/dl28CjIgVrx1JjUmxBLD1T+0FsE
Vqqqufh+fqBTi4cwlyPhG1hoxi+Z1IvFi7qwsIAOYx0zl+l32w5ijKeijD/wevS73EaOP/8gOs6P
y8lf7VxDQGPUXVti+s03Ndc7NyoLpw10XF+EQh9XtO3NZImm3IDJB4toWKXzM3ZT9CXjUv9pa6rP
UBGW7bc2MpG+0uRU/zTKBGA5YBX7NqWDCF0ZM7ZHN+/Nj4jX53feSHVzE4O1+OTRjP6Wx4ZAUieQ
EqlAqnuE2n6ikAn1etgZYd9/g6ywYHZib7yx2Xzlzhi86Ztp96B1YcnWCSq9Hi2m2im/DyrQ6qtZ
N0b4I6qQb9FzI1xNcRPGn0tP5koBn6whWm5QN8zNK/f5fd2RGKBASSMN3Gefu8G1oibW/fIMxTXU
BnKuboAtWy7ttKLXFiMrbu3IStDhbjotBgb5XD/wmoo/L56LS5rJu+JNzltfvrX6iZ8QZlVc3AtV
Bu/watVp486DEvlN5wSJ3LdSVcCHujznzWu0iLlbRVQaBE5vfhtCZANXIi3QKjMk4E1Gf/ENQM5c
HmIcrdDKGxLtoQUf8B7NsuWXC6GDZ/RsfyYK+D3VRU88tHaumAg4HWrOE0mCl8jxyk4B3W7NAmCP
XvS/M4xyURBM+5DAP0kYpK3Lub9r7YSKtY1S+65qqg4BzqrAMQ8KfPAUY7fkHqa88/xxDk3MAeLh
ky3JLHZSc+zqRishdhYN3Gy0RRIZ7wtPtmB3l5tJAcfzaVdLJMXKgBCIngqwYzkOfXPbpqDZvWqw
b//EBJvqYMO9Fmjp3Z+iUGLFRfulioZlqTxJTlCFMfnYn79PJ0iGtyK2XXmHvZe07lxKlp9HFKB2
rnQWEtCEXvMOhyTti0Z/5oMFzobqkYUm61dwMeltoWtlTgVUq6mak+Ze2ZNnY3TpDeqQedgbbMUM
y+xNUlCAPjS5amu03Jo8fxMPLaLP2ejgN2KD8NGQ/0DLd/cH/zI3E78yUghhdeXkCBmhFkDopPwN
sQ6VDgvyXfS8uEkTQ++qnAY6LgrF49Xzyf8rWbP/Cb70fyF01CI4/XvkKKKf2a+XyNHlr/8BjmqO
80+LF5PFbW8Qb/5ImVFk8v5p4d5tWRCuAQAuT+Z/oUYXl1j+jUnEs02iLn/1/8NGNdv5p407hyd4
/FqC8snfyZkdXdAO0QdiOX0dxyK2G+YCXX0ZGkw3MxNNH+dbneIaDwZZOhkFc5kFH40iL/WPsNzK
C+FIP0aNOoJcTSdpcmzXtA2P4s/xoMCWYAmFmbxxNw/h5t3T3f37x/RC6nCcM70eYzUxD4mwygGr
eJNuPn/9EG7ugs0Fz+xVAeL1EKv0j5gC3ttjiHb/+PnNh7fJ7u28/cI77sJUVtKJrwdaPb7p62aT
PTHQLdqcuw/Rjsnku+JC3WKBQr9IM18NY6+o/4FBiT4pWZY0QEUVj6GcCtccHRyDHAEPqcDMd570
Pfc9uf1WPNvc2dugzbYqnalr36RIM3VVdyElu7CS9iols6b/95nnw8ODt7265536PxzCON6QcAts
Ws/MPN98jbYf1OaeW/TC5z3OLLmPXQPFB+zcXQ9KH2nm8RhYaSJW4rkKaCMCe1qK4LITm8B3QtQT
Xlw9b/+8DF5qbS57+7/fC3+GcniUgFfXuUXWlbFKo/CUeUiaEUjLD6Etb4p5TPxBC3HdJcZgnVKL
C5t0ObMvxyRZ5iUkOdAuWos8E46nl05WgkgRIuJ1q9PYFtSVbdhBu9wwihtkD+I/EebfvonM9fdc
BtR5fXGZWCDrl5v15c0VaEltNIbBgDkFF6PB7cAqGoozNtaDXYW2XIpZ5hXlBm8fqRqKqN0grqyD
vkMmHdmkVA3fqko01Vbp0HeDqpAgJSk18cyGnaVhwvBOI4pCOEco1Q3QwOjyGJJlU8krUGhqH7e9
e43aB72JJK2RvPOw4+1q9K6NFpQCPbW9k5o6/wsR06qnd3V+nY+za67spWy+cPkonBhSrKtkpcrd
nAQpPCzhHWJYBiG0HPq/HWWhNJgmjAcKvJZjrq85+jEBnUY8I53cWHg5/aEBpHthlFfL6VHCdUn7
DMptJH+rUz43Wmrge2AdlPIacKiFdpPV9vC+QwjUP//ZTgylS3oPHBRJmLVXocEAnedGaWAdEOgv
dikjf5xy1e3lbHXv/n4oskxkbz2b8G+vTgU2hXhEUahHVT6093VjU9KaiwgTksi7cL+82gy8kYnf
8ExYLt1e5FRfngf6EXNFNc45eJBX9rPksYNCZ3ThmK+vFpPnv1i4HmwF0hO5PnVtF7dq8DrfDXTj
d4FBOSgi0Ge/cdvkWpsRknvvtSguXbihV7HJAkBhgoVC9mV5m5vPRJQXT1g6VKJWVo82RRiW1sYB
Gf45s9MhBWwYx09QMZsvMbkWzs5AUS/Fh/XlBkaFVMyiFGGZFAXEasfkSFlWvdVmvp6KOtwiJK/b
Pp5Z4G/cJhXvjN4L9b/80uTt6PoApjahB8EOWq2nzEfy/kJzroA/xT63bvi5crCebhvXvIWXUO4h
P6kLR2O9iSh26wQN/sPFQp1/tbx2Hsy5aUsk+sAdbCKQL2/qMoovEIfWB/B5FI8s1qTzR5F9dSoo
huBRnAaljzQDBoQ5ktUOkiOHtB21vzwVDGUIYgQfUycCr5OHsLf1Cfxb6eM3NUMgxJHBnVFG/Ltj
voyiE23JxlF9FeuqUVLWME+iogKCbJQkSS1l6kPoWZGxq2vuoYe/HY6YTluCLqbFu2Hd9MGBKBjx
KBx9dDGBfdhmdCvNPN7CCsnuzw/1ekOgUEWlnn1IVIfGdnyrzB19sghlP18EQXMP6Lq5EhV1k78f
BS1lkwcNHDZKnMejaAiDhG7eYjSK8uBBDSARtfpSFezEVGzhEi4WBWkeO8shf3GFgCJuc09LBr8q
dTThByQAN2AMut/n5/LqruBrCfIgGqI6rRZn9cVKOY41LmWDr7EnH1xUD+4M0dRvqgl12XYapx/n
x1ulx+wC13ZZHYH3OhrXcn2Y0HWA11aOvlNY4aOTKm0PlQjnrjxH/8Eb0p2qUFKXSeBcKzMuLyzd
67PsUpOmrUNc4P0oVjdGyn0J7Kgf/NaONZoGoI82QyTGpXrWfzw/1RMrCNyXwA3/1RSUaI9XkDSd
ui/CX8htxynNsMwzth5e9+aFq/fUnExyEKG7gt1vrrZjULVmkpje5I+TVXzji7otChNtDBeZwcrr
87NaP4cRJad1wcJ5S1TVMS88nhYCzyp2kbD2+3Aw5SHKHPQuhRaWn4pQ0+5n9BjbL8+C9ANFzXdF
QydqX0diCLH7yLzkwu2sv9rBDnROe4FHeAaNZX1ZhhcHJRwdXDKhmvjUCHG+og8KCxHHQjc7GHNk
NbtaTXa7j6GS1TuudwGcJHLQwrYSo3LxRRxVcchsF5mOXJsTKoNQvj/pYTy9hdNmJrvz3+/VAeDX
dQnQNo0fyRFYfb7RcZMup5jpJ5S+f+K9IEDKGh1l2cawb/HuAe2cy/YNaFkAvCiwXLiN1ykRO4To
S8/fA4YAqHz1uVzVVbaV15MPEAQZAwhMW32gDWjmefM56K34rmDuFzbNqy3KoFRuTDoktHW4bI7X
aO7QDkBndfJpR/ZfUw94JGZxeOugdVKAPjv/iU+OhlOCQ/rn6J63/PsXO6LCCajpHXvyC5h+125C
jxFEaO1icmKIC9vv1OcEw8LVCUyHiLCaGcceqJ3i8GGlXG46nlxc01Pc+ej3DXt0NMY9vMXQunDm
n1Oblw/YZRm5WegzAXDg8l7leADbo9ltx8mfS6ymAHZn3ZWhTJzrYjkgPY/aXTZh9le56ZMIB5BR
o7NH0w/YOuK+m2zEx0bn2ZJtUTdUxoXE7NSZJA2UeA/gckCWdrwCkP+0bBCJ8CdL2XiZthPuFIiC
bDSlmltTZJdeLqeWwaMoSOvGZinWrbfATWIphlz4Nopz2zQvvDeYq5cfK6sO911jWlfl4Gi35/fZ
yUG5CCluLjAiZ7UGIjN7zY6otNfZgM57kVgoQfZG/d6Im+hdZOI9uEmqEnWj8+Oe2N8UL5A9XXJ8
irSryteIiKPrqFj48eBVFlpXXquhY9LLnyDumqfzg52YpElOasHX98gXzVXA1kYQC6nrTn4E4Jhd
pPBosWOnux+iFuq6QwcoqLr2bxO5JY6RMRpkjPSTvVXsdHo4QWbjzL6gLlptGt2qEdkakDrZn5/e
qyD9PBC38fIhJSH0eKdKIFUIi4GvyBPR7XhQpX62oKH+fhSHc8qkaP/LdQkZ8SoAiwrpFORAyn5n
B0MhdjQi80vYgnWVl+iMy69BOU1YEjLV+uQVTuZpAfR13NqFGPe0WLp6V3nwv/EaWD6fTh34Q4tv
m9wNM5zkTdUYwMy0qHGjrRoysXhI2WnsxxKtnf/gO5Chuy5XMwUxZ7k3XtzMKGgXaPVUOu6AsvJQ
HUsBiDhWNF8qL5w6Ii8HWi0rb9UsmEwGsotxEeksag3Vh7HO3ulNjVvf+eV99dznils61Ri68Gyj
vHU8LWxAunJIIdfawMzRqDG1JwcJoet2HPP3ud26D3FjgKHMTTO+MPSJdAI5i2dkB0mmt44DdPzp
TbvcBVPuFR9sOSuxRY8ckk2pLCChsAHuQg0DYtNDEmbqM/DZ5yd/4gTxvGPuyIrwTlk/VFyj7GrP
aYWPIW+GGRhd8+Em7trKu/vrgdjZvD95i1vSXteJkV2C95Qq1xehbe2yrBp37aTyvw9dvFDIkIit
Yun6HK9la3aDoqfp+gH6YtTu82H0dv0Q5z+4iCApt3NgfT4/sROb1V3KRGTv7FlnXRs20IesEEV3
/VIb3F0Tuu3eRFzrhidgcOH9cyIwA0Fh+5Mp8yZfx0kyI6lDwbcoQyv1NU/D4i2ERQ2b8Tqvik1T
uk13Ifdb94OWKwk0DtAjYEGUZdd1XxvVvwm+r+Xn4NDcQzvNBjBqGH5vGz2qb+ehqN6Fddj9tpSJ
SShaAvpjifR7eSHzXuM7qD7zm/DEZZ/aElHr9WOXIjxSE3Pi+L3qMONIR7KRg9IVhD8RWs69Lhqz
uJJ2pRJA6QvpPR0N+4cKTU8cjBShNE5Q0dt7J5bppySM6nLXEkHK6xiGDUSxrInkHskWsPVF3HSA
OAIMeBBxgg0sijl4Xxp69qRj03EvorGtP5tz2pg+gJrxIXfcodpKwM/OrqewtWD4q6A6aFlimlsA
TdZwCzpaye0MPGYA1z25ydaWuf6zaXr1mwS0Lu8iw9babTYY6acapjvGerlyIbFkbfkOw3PL3cBr
htFeta2Lgq2hrB+9J4dpG2PMiTxEofNJhknzPnde7o5b2xpT3DLtXpOHkZMxIHuYjM02T1EaoT/U
l+8SsITBzjV7D9I7NTiEUZIago/FIxBH2VoawX6GlfxVh52iHpCMat70g22muFLYzdekIkFH2VTX
vrVBKeT1lMfDtIMRNn1SfdV9qFSBgZMJEeGDGSfar6kxrB8Rj77mSs+0+dHxMphb6QgJAsFlw5vw
F+VlRxo+4s6Q6Q5M934ygscmFhqMFSQF3gWVnYiNjtrFj6hQowsQPKjuFaxWBKf7sv9YdlApHxyw
SEA+nETU+6xs8vuu0LFwzalnQc0zBwxwB7vIv8J4NU2o2DL7OA62nu6Deuh+WqKfQr/jZ6SbXG+R
Y7aBBf2QQF+YD8jC4jbCMwsdt3mso01YprREHKtDKRrTBdw+2jyU9SEueJU+ihncyiYvaiATTj+2
3VZmpgiuscgAYqEMAbAvMvu03YZQhfy0wW0V9qRX4rts5ItVZo0t52bsU/NHacMz3KS6PrjIPjd9
fiO1Kvs25t34gxQSpwQ3lYgC6gbYJ9tAFu8A6Cr4HkpRfrdMKEpIeeKztXUDgRp/OS3ejKFw2h36
gM1jRRpBFtEJfg32WbiXQg1Iu2jmgIqCGOmzISqeW3uoycbvf/TQvcY2qVEe09rlR09UPyHMxVV2
4WF4Ik57xDkbTBlmaJRmju92JA68Wgtay7cGQKSgvFAq36fjGH3GcmroYF82BXRAMySn7RWu5ufv
+RORcoHpQXgAQOGSDB4Pn5taUAyiMnzFNbmoY8odliPRhVFOJOy8epf58TykjbOa5Dh1yizN3PCN
VoNavGDXiPwS6R/gkETQbNuZmfs9ciek1M5P8FR0ITzTF1s0W4mixxNE8yZcUgXDn9AARZIxRp8A
PhO6npV0r8bW+XJ+vNdTdYCDwMiRBq/NZ5+Bo3Sygh+tR4Ptz0GOKVHUa1jQevVQdbdaOtsORkv2
PELBAwb211sJGCQ1MEkNkX7ZOmbTdNLjGvjldTWFiYf1hmt+D+MU0ekazGm9yUsEaPadwd0KzTDy
Lr09T5ThKNzSqlseLbzN1g8XHE0da3LQiXZiJwqxCZIRfKwYSW+8u8mzF6SWAxVXi1sTL1Sn0g69
1ZjYh7VCfUQ3FXmD86vxOo2hlUdNC7QAKTDb4Hj1Uy2uzTGL0+saKpgEnd94t1Or2zd9E8tv58d6
vdMYi7Ps0WYDbLwmeFShjaudyNLrQprdHvRlupe60b2JLGDitkQs4Px4r3cabxYgA3xyKtdwPI7n
1sO7lXE2S1/GSXoFIkguQvv5GzOZdMSTUh2uA74+5wc98UGXAqHrQopmp62f3hABwWbYJu5Dg4B9
B64OCTJn3oedEBfm9/pqWpwmST9pm4jXjZMG0zAEYlvPL+3KOGgWcjMqmS51zU+sGjIenBrKtXSy
1/mXHsw8FqoOUI5INEIIgkxtNPT7eBDDQpSNLlQRDINlOa6SkcnTT6M3yFGhGn+8bMk4mwO0fklt
2CgzSl+S6496BhKvCxX0sayLwbkeVNrm2wETruAK5broAW64+zbWrNLEdmCktZgEjfYhmNw2RDoI
j9c3iWEV9iZATqy7aitbPSZC9QGCUJP1RQWT93EOSYUOf70fAALw2qN1t4CjV0+TeDJILW0V+KMw
Rh0cSFAjZ+uxgdCDsfHG+g+GWyAOBC1nKeUdfzytRbpuBvnjV/giThuJtYG2p2rcfLCyHMf386Od
2IEAjriIwOAby716PFo96Y3mRnrg44ZMehn2zpfOyZsLWKPToyyWNDrVU2LV8ShewwhZNgV+6WgR
yUhqJt1HgSmRvDDQ61QDdBF0OgFZhBL0q0aTa/W1Y1WBP7uxO+9Ilw2yP9lum7bLIRoFzrCv4Mne
xdOcXyoKnLg4KEuay/OVbS8WPObLuJhRL9b61gh8oakY2S00Lz6niVl8NLTGqj6cX7hTg1Ea5GnF
GxbA2Kr4EbYyHLwRULjW4N3W14vCWlnX4rrXkSo7P9aJC4SNv9BX3AV98wp2M85FaunYvYVQWHZZ
j9SSCI0BS9jp+8TxuHArnrj1aVaA+6SSRsN33U62hYKGlOu4y4GAeTBE3eyc2cnusJwpMDXstetG
z50LO2dZnNWdxaCcWnsp50AnOV481UdqJHZrvoEcj9iEObon27TWW3vfOe0IDi8fHNihcTF804xA
XhktJp1/XdoG+w2mAtAM8qxUYY9/ibQYndx2Os2ncJnrPmxAgGF9aA8DnvA94sazF4YtslRT8/78
Ep86oRBR4WEs1SSwM8cjcxRhaba55uMT7tzmyaxhQTAYF+Z3ahTJ2aT/RbpKyfR4lFarZruRJSuL
JoO7GejDmSh2e617YaBTO1Y+J2i0vmlQrKbj9FDy7SBiOi7VpGQRbvDi/qeFldO2CfNL4NtTh5Fj
YS9ZEb3n9XDKixNIgNIDEdNaO6iVuLK7CsvapP8PDgc99KX3CiyNrbLaItKmwY34QIBwgQIeBlW/
exRRboFkhMQBIhXRyxTRO8/7+0uA+xSWFbmvCwZjNfBcsvXVzBw7qH8+Zdln03jnY9ZTn6HY+i97
uH+L3TzxTfmWxFuXHoHxKq+1M4rqy2PSz3Q0v41AxwAqkibFx7b9+yBIk4VrVICwp8i5Ovu08gsT
+yzPrxI7vs+MAhkgFHmvzh+xUxMiBaMcBnSRvb/a/CHQgKEkk/dR8xtvZZugX4u83i8vtIvd+aGe
yYyr24zYsFCwudIkO+X4oOHY0ehDlnh4LrclGsm9exhRKFge3w7k9sDKcAQOCtQyO1B6uGui/+bJ
p8ZErBgzIHmh/nkiLONKR2sJWByRef1syyhs5A08Ob9sq5RGoSyrq7Jr+puQOto2xnxgHzcOGR8B
rb7wLU59dtOkUbAIjrFxV/s2Bj7mdthQ+/RamuRucFB5IauyQOU62jj2F/bSyeF4o3LtcIG/eozH
Zlx1hWmTLWpedR05oyl3bInh7VBN8JjOr/OJaw66J1k9/7Q4KMsv86KxMwQzvkeQr0h3gFLr46hh
JIQmKDaXEwJxwrsw3omiMpkpnUEKugb/XefCSFQMWYHJiA/RXc2bHOVwNI0NXMz3UyAa7eCgwpag
wuW26RVCMn25jwoTJqGXj1N24UA9P7bXu5xWt43GGLTPVyXuBO0avNetwG+TIbdQNKDrdtOUeRk9
oGpBuTXKEhnsg1lD31bL0vQWKYjxlzM53ecIFVuFkFMGy16OsMmJC3qeXwnVudAPUU1G9HWog/3f
r9iSXTyX5pfO5PGKFUEcjmKOAt9LmuZX5ZnxF5Gm5RfwchkO80lvGxf2/+uzx1OMTjlZsceTdn0V
uJxzO9JzCShgHuorq+31L4Ed4JZOGoCDIJy5JsV5q7Lez23r/R39eSn+SxQ/4HVCRlreuavj19lt
6s1BKsmrzMbDRc9J3APGrOCBzn/Z17nFMpAF2BGYDZfNaqAI5G+nQun6NQLoV1qUFdedssYLJ+D1
8WYUogSANYot7Lnj9cOHBb3gsmWUNMoO+txbO6Q2owO4xH/R4/5tADw5IZ5AkJ+AIwJ8PB4KPYcu
Aqfs+lkAiMaDH4AaGVIa5z/byQmRRlA4pKpDVnY8CiBbMbeT4/qR2xS7Fu2ZbdMjUexqiM3/B0Px
lKYYqS+ApNUKIWNnx2M1UOrnqtgiFDHtKy8at/OE6+N/MhRIGKI54W+96QtojQQjXH/maHzSAQsB
xEaiWqbVcCG0vb6CF4SVCx3cBP5BRfD4+8U4oKSzM7oAu0p1HeuFPIg8HbajVxhwnUz7ry8Q5sTj
CACsCZxsXVsJ0KIpQBdJvyixLy5FgCR1Nrd7tNT7re4Ml678E/Njt5scKpytJPDR4/kVaRGROCiu
DzcRbzta3Y+82+r2Lsh7+4cIysS48BI7sSPhQADeBLC3EKJWRywcVJN2WiX9SOsQ5yuHckMH391N
FZKXf71NaFcuyQGpJhq4q8m5qlTgx0zpz8UsbyJbtTtaQOOusIr+wlAnTjNVQw7ykgItKeDxd8Sc
wHQUQcc3e6q0qmkRdmy04cK+P7VaL0Z5jt8vEgJTT1Slplb6HA3Al54x0fOb+v/i7Kx65FbWNfyL
LJnh1s1D4QncWKFlhjLbv/48lXOkM+O22kq0QVs7S6mucsEHL3yc3Lg9j+jM/sNuZNNTEUdTQwY9
r2c1EL5NdHP5VuVcwBwvvXcT8tOYLJTF0TQTZO//4YtRMMV6mKjnqrSouFj5hErpnp0+CA9O4+Gu
CCCPLte4xSaRX+R1dEERGO6rbKNTBfYW92+HWBsBQcFa1qq+aysaU/j60tnJ53Q3DwYSOy7dZwFT
YW+hPvDr9kxXYnjGl5IIdM5Ng37L67VtyzmNDJu1HZzErM6xFqa/PSRdzX0au062y3W7Kd9OqGoN
J7fW0Y5D5KD5kNt6c1dRIqPbPERJvrGPV8IJ7gIQnvBcwFQt2w1FPSVdPRoOdSckaH3wAig9o535
vetEgzARz1nju0bf/acJixbw7UVZO0V0uSC6UGKDSbjYb7mERgsEHGBqKM1+zOx4B41YudweZe0G
YnMZ4MagRvIXvF75KHTMMVZoOzipmJ4QwU4OST/hvDdWP2+PtBJQS3I2loR/GEvkC6+HQtjJminw
uHgt6P2boQCssdPoc9i7scjsr2aB67Ufe+GATepsf/K0gW5vi/Lt7d+xsq5QJNEQpKdHQnEVpRm4
Kgfl5J0LL0qfurTq/R7r7U//MAqPCd0qD3Th8mavbTPVB6w0zgG+N8Gf6ojUK3bbbOOWkKu2OLoS
mA7Fgi6DLDe9XtUoDyWuIgzOkAzKYI/GgiH2NfY5zxlqT/HdkGTi0cCSaKt4v3L/oq8HcBKbJR7p
5es81XTeizJjf2ap9tCy2nejE4X4KdTtrphc+3R7RVf3j8QbAu1jVek7v56pU2LpoqUaVRLT6L/i
ulM92k3k0iOhdxANwXiwYmJU6K7eqUmT/Dhg5r2xedYmTfuA/SOlfzCfeP0bRhPjhQaJ5nNXW+nX
MSkb72Q7eeL5VUHAjopxM6eH2xNfOaKE4Mgl0HDnXV0+PJQ9BiP3eOjcFrdLJOJx7Ci96pjUU/kP
QzEWpRt5DRMlv54eskVd0VkRbxxAhk9Z7Jm/0TmeMfHM0XHb2Lkr1ytY1f8fTB7UFw+4qg5jYU1k
MXYXqeZOIQr/isFAcxmBjxWIt4Ya3pe1i+IbCOHxfHtV164B0g3Z2Ierpi5vI53eo+lNintW9KHE
YiAdHmAK6Bsh89q3I4eSF40uizLyz1/OEdNZu+omrtfJqg+mEYc7HCvMQ4SBzMZyrk2ISiktZICi
16wZMwrnWc2IutB3EZc0mGME6ozyH0YBgimza9nIvQIFIF2rmkVqn5G7x1w2xWJsjlF+vv1xVig3
ri7bgoTFqgTdLzYiBeyxmu3cPuNJXMG103AcNRTP54BT0zNTe1cFU3Sq9DHeo0Ws+gpUtwfAYzQt
zU7Zqwpilo4j6qcc6WpMRhJr48uu3bvUCaX2IwgNAurXXzboZagYQXv1EhQz1RLtX22P53GkHkbN
cjeWffXyeznc4rDApcxjNQztc9X32vegNY1fHNU+l14Sg73LazM9J1VUfoQoYFZ3gGfwdfSCWWzB
QtZ2NOwiLjPZJCYqej3v0tTR+bB7+6wMSfvFwzhzB34Ld0ariDZ2wdqOdglKaVPBRQGJ8Xoovnxk
F+6En62qYBOPivA+xKRid3uvrV3pFPo9ClUU4K/eMWDUAxLZMq6PJgcdclffG4C1KHOUGHmafbTR
r1nZOAYbAOlQEgntqkAM6a1qKy+wCevn7j7okWOo51x5YgVQLrasAvxq8w8XO61v5GhVSjrUyBYt
VD31gtBVGBQ/J+yiikrfD4NinfXOijdA1CvrCQcB4IzsnXB4lzs1mhHQFxFfLa7QrtLMeI8wd3iK
3CbdQeJr97e/38qGfDWe/PMXV2yGUnyCvZyDzVAsXRB0/ckpm5EMQSQbb8bqUHQz0F+FHEMI+Xqo
anQQ3Q90+5xXyJiFQF7fDEIZPpV2sDGptUXksZfsXFDiROevR8LgqBEAu8LLUMa9H8SDwPbHbe9n
DCV3CfDrjeBK/vJFFGkAX4F1ifyDpJO+Hq+Pc8WYjTa8GLXjZHgu9sWnpNA0fO5LY/iGipeXHaR+
RIjXmKHft2mfXG5/x5XTTmkDdAa9KQLaZXWujUaV99cNL13VaAcL+bM9b5DYOO0rQQdXF2xkBEIk
FmSxWyxd+iQJIyTIaKsHdEL6R9udnUentu0HpMlRFWeF2tB3Wi98f3uGS0EhWSCWzRLidSICSnLy
q7/Yqi35PNKzRXSJcA4SRALgrukG5Uimdc0AxFgTJfXBsSKbRC2miYI76TOAXzsekajy4fl+qkfb
nI9S72HGjChxuhN2NW66x6iqRolBk0hlZzDFFoVgbeEsODWsnfzPsn6EdrxhVEjAnkPKuKiq6opz
DLooepvFc3vnqYCV3LTBg3rK3cPtdVs7djwCdJoksOuqmxg4ZZC57aic8Y8a9l4366cgtzA0Lcdh
YxOunQNAQlKJgSjqOsfg0KnIssaXootS/KtAfGD/VVdZ+80ODP2b2xva11ExQaDEkek+pBoZ0AZ/
dm26UlVa5nM0e5adLiPz2tqMu+jiarjheG4dHCYn/InA87xxy6w8RSZVY4qPssmNzMzr/ZikSaia
Uwywxqs624/iEJoUVtv1jAce4Ei/t712OMRAzbfUylcuOOo9JFBUN+jWLC8cfaAuavSNcjaoX3eP
ee+i+1n3JTk/OuTW+8bEUH3jZVpZWJNLVUJaJTtjWesYo1ivvCRFXHJQP2WiLT6pWf4pb91+4wuu
rSurSQAIlggpAPnnL8555lidoullcM4yLGV8HE3IZuBy3onB6WsfB0uvADVR5ls5+doMYTOSBvA5
6Twsno1J1doOw0aaz1kbufu0UgrVh8uX4Pgz1vNGCLxyJYAV5OsZPBtcC4vakdMhmO3YtJvrsdLD
k9dKIVB36vHEKBOrLlH2cu3fkZOFHwolbKa/v8olFZeFJi+GkrjYvanSRxxXFzM0TVc+aV4Onyd0
minzG8KM8aGDyVueEcpF9V/MQ688376WVu4KqYAjzaoNcpTl9JE5KrWpTqJLkvdO/ws+RRvdley/
fj/rA8SHynXwd0zRupSOhlaN66nXVP9Q2Jdwf5hdtkqjbnmIAcKJKa2AMyFqHt5nLoa3Lv50fuuE
+cYBWuGEu0jqc/8TMLOzl+lsWbhZijmbcq6FrYSPHqYg6hH5kqighmaYFyw+KgiIiL2ijRDZat58
9nBkGXeqHmbOES3sOjk58CXvrFFRuntMc6ansaO/s7E11w4CX4arjQf3Okux8qFSvTpUQFMPnYUI
Xxp+U/q+xqgrrdFLur0T1i4zNiGtZy5TPsbi2OVpgIZWCkAxKmwSI0uUlm+60Yz7KVYt32POz3S8
PeRKtMSLCFhcJ/ekJrS4Yohx0DtA6uNiTlp+bCqnPM6DrR9uj6LLX76ICwlUbGw0AHzJMvjrmwzh
53gsXYuIBdPV/JdAvjy+byxtiv1an9PRjw099O6m1ivGU6c6s3JB+9aC3QJ4K7ng4Joln4VpYn89
1UY93AdF3z1FA250u9boK5xj5sSZIHLY3XSnJ05Vv4/J1u3fClFY6w95NRLVQIHY0mlZoTfA8OTQ
gNKlG3x1fAdTw85A1TBk9TLDu2j27IyUEYC6+Fhoe+Fjl6i4YOsBiiq7bm5Y4dwyG/2I/WH2VHkp
1Lfbq732TakVcZaRRiVNk5v6xbNha0qjDoYdXzQnqC6xkGZzGXC+26OsHA3iGvDJYNbpZS0LF0Lo
bl/bbnzJHSu5UwmH36btXJ0cHCa+3h5qdULAG/i3zYWxfI7mHFXdGp/tC0bt42kEeLHToB9uLNvK
ayv/bo45dBkixMUezVSRqlQt40vbgevGTg+jwKEGTFBW8MUqU28fQy2qTv8yNxYRHS3yz2UumM29
UYiWA6iHGq7X3mRiz1AKN9tYw5VHFvKN5BagOgGlQf75i00RDG5T2mGWXNIwIiVijhQpY0c3Kj9P
i2A8eYEbV09U/ftPqK4kfw+IJt9hglh/OMhOLS+aUODJaKbotZhTTVqGh9FO5KJ6Kmo1OBdtG51v
r+vKXcpU0RqCJEJxZPmqo/kQVlRSo0tutclxBhZ8NufK2MdTNH3GPnZLOGFlPOqZSA4DMqCxu7zh
QHU5kBBEeMlxxT1kUWL5QxIXJ5SbxrMqin94mdAVhs4rVfyv23qOMSD0G1ThZepr8CBthtEiVzmm
SsEWOWXlpDMUL6AJwADtusWzxNWNw7JIw0tjxx5AOVu/F2qlXSr0xC63v9rqUJRr2aoSiLIMQlBT
1bJSJzvEZ7XYzUmT3QcidO+UvBs2KDcrxx3NTWqCUneQpuzi5ZtLLR+wGIsuMxrAxT3m6UaNL0du
GftKzDCMUT9Pgi/osM/R59uzXEHh0WUDV0ZTlpjvanNqVip0i+70pZzRejoBIoHIObpe+auJWv0+
HQk8j90sAmNP03xCCBjsm3107DjCrDnpummHaL35uW8kB1t0nfPQ2fwfBxvfkKdQtczo+fZPXvsw
QOw1CF7/C097fX2kcJNAtfTeeRBWuAsh7p2pAmV3ZD5b0oJrNWoKHOhkyRb+NXtIMYFD0NT1JIxZ
f4prbNehYw2HXg/LXS6i6DDkzXgQQRzvRR2pO9HGW+LIK9cl6id0zQn9eBGW11XTuEOd4HtJ37Xq
/yvLsb9DI8PcYzBg7jD8Gd67Vv47SES/sTdW3jqyPeoTYEZJ+ZZtZWyB8aEdafimfYDdNTLzb51x
2FIdWUNKELF4nDPkzq8pU+NUdcaowtgj3E4LSPaKGWBu33bRUc+N+iswmORzmyv9Z6vt+QfMBN+A
A255ZXlU5ii1T047e9FGNLpyiVK0g4KOLSDbbIlByzRMquncg5Wt6/QxdsL5P9sLZySRJpwhp6D6
cntXr3xlYGgsNF8YPecrvOCAD7pt0+sa8DrzPfs/R4vfRLX9KEL7c60Z38sCuMrtMVfuHUk8dXiH
wQRfZbvNACmgTkcAyKFRfm0CnNdVFyHBcHQo087VLzW1zY27buX0cnRJLCjdS0qeTEFfPP62kUct
oS9kCy/5SqWp3TUITyGoM9f727OTf9Mi0CcUlGBumtu0ChZBlF1bNkLRJo1tTBFi3ER1ZJcaO5GW
54LT5pd2a/X7MtLED3wvmmDn5bXy93A44nBWl09K+2yZR5V1pvSxoKCgVYqe+06q2k+NYwUQg2zs
Qv4+EKb5TGbDmHC9loGw1YxAWk2KJUPcZSBRyvC5tqJkFxu9+JeJvRhKXh4vvmMfK3045n1wjvGN
OolO+WpUyXCctHT4h5NIQQeyHOJHcBwXr2OONoSeBB2cmXxULpUeqQ9zzeXgTmWL30djnm7vm7Ud
CpmSu8iTMNdluFYZBsW0TARnQ8Um3kfgWe0OetPmv3En0rcQmmtnkNxIyrzQ477qncWFKtQGY/lz
YlsNHpRjnCdPOCJa6V6fpooCS6Jr+JyBvt1qSa9NlDAccDKXvGxHvv6EnjHaQ4RqyXl2k/4gfSSe
ijJXd0ZpisPfrykVPNrKDiCvK0yWgrnf5OJYfhZlOB87+qy7xgzVs9a5WxXgtVmBD6ZCAi4UtNLi
2LdRr1YA1J1zWg7Z21zVQs7e5Oz6uRJbDI61K4bAibagbLdeRdqD4xXprNIYrMzOeStQTLh0gam+
A5qPaIDWDs0jaVZzgVg6fB1ozWzl12uvBlhKSwofyyBuEQ+HZqrMQ26RGEZBoF50ERTdcaZs8lvN
wuA/gaZ1sw+HzPhMtJBt4fnWltr7o1tBYZ9fsNxA9PBoO3jO2cmn/E2b2+OxchtcAcCQf/77DUT5
ERgPHEcQuPKnvLhuHCzvY4uG77ns+uBYJ8a8F32c3qmN/g8YbbiU1O8ZiG+6vLINfSK3UhgKX6D5
obJxiW8Bue0ijBL9Pq23NuzKJmLxJJgGHNh1cyS0kqKLZ9c9S/RvA/bLmj8JUIw1lagy/DpZKa9X
XaCpRBJR3k16E/++vbgrgR6gBJ5kblnJfFocmSls69koAQ7pleXs6qbN9vhZbWEfVnYLvUL6lCAs
oDst222GiwyiHgHX7kbXOQ4Co3m30McTtvD2RmDzJzRdvP2E7WiDQR9YkZ6Icrcrrc7zzj0G6P3Z
GuLUKPyW3sYPRMMG77NWYeu3z7ouq39j32g9zKMZ4/YcGNXzbCLGczD7yhmeBvSKxuPQiil7Vobe
qS9pOzkagk5lmGPUFeUfyoq+iw8haH6y+6ZTdtNQp/NDX2nqBxrAbX1QkA7vTvMUTL+8pEJnIw4a
3TjqwyT2HZjQYjdMbRRfSnzmLVl21pBygmIc3U0DnrJe5n3RnGEa3yHM5zU73YhN7Yw3bvZBmxs8
KxpI4/1eb7zyv8bsMkDOVVO1uyQvcBKd7Lj9rpRCD1BJ69hKrmii93bqTqNf2alZXLK2Fz19BrOK
wfxhR7ZTu6QFgKTSJjtoeWXNvlu55lPiTUn6GY08Qz3c3oEr0TbcPpJtTgEbcHm8pxrz2U6eOapa
ym4YkuqiYMuJdJM1X3q9sP8+UGI8CXRC1OhaJSQmBA2sAXqqNajOuxJ/j7u2AnjVq97G2Vrb9dyB
UKhgU6FuIP/8xcXV9ii8oDQbXiLLTMuj0xVhuNPS0G2OOjajWwjElXCCl0/aN0Dbotm6PMoCsAO5
s3LuAAYdeR7Dj9Y0Nn6CfPM+MU1zT+V42Dhuq3Pkb5VismCblidb2DWOMCrs+6IfmgsfL3hCQ8t+
A9G5PdzeKGuXJfxzBHLRhKJRt3jwGmc0p6Gp6UsAWOnpCOkhRQurjm1Ue+rE3RvZhCd7nKnmHXQr
xNiSyDHE+favWJswuCPZcoVyfPXuQ03PIUpQLcRALvwEWrbYmXPtPud48G3s1D+P6PIqY5dSOwcx
CzZ5MeM8rh2jRV37XBMITh86ryi/0Q91Kr/KYjM6Ztk8TMdOD4rsfo6V5CFsaaD5mNfbX1L0+J/y
DA/Ki5FZSrFHNM2me2uBaIKCpJjJuzi0vWKHX5cT+0rU1Z9EVqTubmhaFfWxNlXyXUFv5DvYjeSZ
ULVQjpCxtTt8jrLIHxA4ua/DIP4HtpkUm/ekVQWwzOU+HqnJKZqtK6je5J/S1PBO1WQjwayOxsa3
XHn8pAYH4yC1zRMsT9SrA5roHoINnJi0zVC3z7l7yyre+IxrlSRKzbQaacxwGyxTs7KqTK/OTT5j
bI4PojSQxbCklrenscRJYZo/Krj4hxGfwaGPYgSLtN+3d+3KJctPoIoEaHdFLUbrKGQWnsIxRQ3g
rJhpNvhlXM0HgELaUUuLcAM0sHJMuPYo8PPYmxJ9/Xppm9lOB1y8lXMKvN0vApw/TU+JT53C23t7
bqtfkRiYa+9PnWxxSsSMkbbVGcrZwvDnjLrXdB682toAOq6NQmItAV1SVXVZFIoLgUsMLpLnJjQn
bFoAxustGN7bc1ndKxIkh5AqJfWrnLB0ldgdJwr4alA7Fw9K7LkYDfNNb1P5trxx/o+etWr7Zu/Z
D0ZuzdEeBJj97vbPWHlKEFRxEcPjRqeGsXhKRm/IcReKKeunY3SeYJnu+q5ODoSmKD97Y3eibbgl
97c2qMQqAT8AWw4b4/WWEXSmcjMc6HJHIdrrqhLcGVpTPGaoeGKeUIj3eifajQrDyqOCagwblItA
mnosroC6EbE9jgibhFFcPWuIkx7CVgBSnI14Pyo1bt0Q1XfRyMupFf/CwJB4E0yxSHCuqzYqGlVS
m41zSZPzsWirYq951e/ApdIoSbd/fVSoawDuAIcOE++q/ZVorVbpehOco9nRPzrGFEm667Rx9q8y
U8mCAIplSqAz/5ZH6cW1OumiFS1djbNXNe67uq+rN52nN/su65wnkRsOJLwKUCL4pb9ONBgaUonU
cqScTEz/emjs0oIEP4fuPPZRp/qzHYlvTTDPk+8UVrBFkb8+rVI6nOSblhTtWtoSr4cLJ9ecIdni
BtMTRyNKUCoZSpzJHL7pnVHYe62iELqbiyqd4BtWGWbi+lAQU1tWkmzgWVaWnQTZo2fJ6ZFCPa9/
TJK0thomRc/cC6RlU4D7+SFkNT4nonO/uKrozGPYGM5AU8kimbh9Z6wMT0VZPjCER7ymi2u4m1FT
HejwnwlbjF3ZUljyWyzq/SKN+4emANVZZZlzp3f5578fGaKzzCx5y6+aFR6OSRRZ6oEHIKjRKKmy
e7UwxeibeTGctDl07+tadHug1cHl9tB/3FJehWjoPYFtJOCmRUS4stgBKJThAeJZwzmZnf4urVsz
3U9FoO/1PppPo9YoD1XSGV+9qevpGsXNEW/3wBd2M8seZu2jhhf97IJiS/Xn6jaVQlQ8+PwXyCHb
kBHBi0NYGhCjo0Tvz92g2M9ugQRWUc3OCQ7C/LH2IuNTZ2bDp9vLcRVmUHyzKGbAOCfx4UF+PajA
ulkDjd+dh6RDLlkJvOQyqVPycTSLwTjUCOsWGy/m1bss630mAmd0bCSff7nr0XPXk7Dqz15B3mvp
8XRQKYMfbk9sdRSwQ4hh8FhcQcUap9Xi0m04W2TkPwwvKp5afQ43HqO1UcjReIXAC8geyWL5zMwt
6piiRT241qnpxxJLHm+rU7A2Cg17RwUli3zEEvbWTBW+l4ggn4uqxMS8SOzd5NbOxnVwjUjiwwDL
kZIRdPcoW7+eTCWoVNhoDZzNwXFPnV6G9b4IbO1tZjj8TycZqDNQALGe5rgs3+LzWbp7YlIDZnDW
msP+9he82pqwN8CRoGJOQENHQV5fL8+DA4ff0cQsxQlS3TcKqi4IkKtl5NteqSs0vsfp1+0xr1Za
jkl5Dec4aJ5XTba2KqO+AQB2VghP33Zm2zzlVTBs7M3VmUGWhQnDu86D9HpmWFBaFnqrMyEMsr2l
iX1j0sXiPe1b/aTFkbdF5b+66emHc9ToqxGkETUtTnk4osHNV5/Oc2YmBw8424NT1MmH0Ygqf9RC
56RrpTiHbRz+bQdRjkwvgX/xxlBLfj1VO6YZBApEPSuKqI5mbsTvzIlegu0p7ZYXpvy7Xt3scize
M76eBMUuk0PXgKvZVsp8BtpsHurAmx7a2o4+DLWZb7EdrwMJBkP1Dp4RwS8RjPzGL3bnSIcQ2Tms
cYZMEZ+NQY/uiUfd+JgPde/5vYkGmd82VvtzCD3zye298U2SUBHciCGud6xs0MquKehbjZbN69/h
hm3VY3syn3WhF28ha7RHkGBoRf/twdCQNSLD13X+G+bK62H6vC2txGHLssGCxA8Fyhc7TwvHrdx7
bT4vB1q8Dqmm54rIjPms5Yp5n9S9OORp9teoK5pbL0b5gzt98fXwFyU+TKb5DNm48aOin99VZvIz
0Od+j/78uHG1Xj3tcjj8syTnR7JK5aRfDFfPSD1GyESc0cOaDyWGKZfYNMfTkMzCL6QG0JBTFP6H
T/Zi0MVKFsWkWbPZz2fXGrUTykP5XSgGfWP/XR86jQIJ504WhNmEi6slxVrHtGfOAR7X09tIn8Sh
dRJcmaE6bAx1vTUI2JHogIqJjMyVGLqiJFHbmL1xLpQ02psRCB6za7aob9cTkqPII03FGY7x4saS
FUswh2j141QtdvqUDbvBGKsPcUf1/fYXun4HAKywMWAQAB29SmUTU8+CNFaN8wR12ndxdT5Mc+Me
2jyP9wNo3M+3x7vehtICk8BbciZgNOmvtyHxD6YjXYRPiZf1J8zExLeyTNDuDaswPiQZNtw+UFZ1
oxCztqKyT4AiIF+P+tLrYUsowg46EeYZIGe0B6nX7zKNZnmpGOrGnl9bUWoxEk7BsgLBej1UQSYn
VGzKziJLxSVqu/RTKOz5Yca95Lc3UbLduBflIXr95oA1I2jiNeDluZJbthDPjasI9ueAJdp3tOEd
cQfZG0KCUeUlish4FFinrM7x5qPSfylMvfx5+6uuLK/s5xIlEU4Q6S5eokAfmqyKCwS4Atx0O8/B
+DENtIPrJn+tk0ZPhNPBpiU6vG7sTlNElyqEFo9EaXSCFGfvZ9bmcHtCKx8RagyHAoAqtfQlbhQK
qJX3XKNEK8KhNWchpVFZ3R7iaHXCVwNH09sDLi4WOrE8bGiXEGOC/KEA8nrXOKAACjpM2YXKivtg
BchVt2a0ld+tjAIFmpcFBAkA42W2n9UdFqZNlsHXSYsnLCjr/Vy6WyTPxRmXc9GxzqOMo8PzvGrO
OaZI0wro58XUis7PulQ7IGrxw+m1ufLNCe0ZPwQJsbGCi2PwZ1QAMSR11JDp4y4i2q5tNVgWdXYZ
rLj4iC9Nc9cHmLaiO5yUnl+mQtKIuxjUOJI7xtvUpZ/2L78BVjR7U3IYltBLxTCnkUc1u6De7L63
DAIuXK4cX4RBsrPjuX5UFE/49pTkXzKzrj7d3kRrCw88j3YeyTT5pvzzF298ldH67cu6vNBmRuFy
GoyvgWMLn/is3emKXjxCDuPW++tRDSj1yAfQp0eFZ7F156EeG28S5WWGbPYubFX9JOyxeW7U0X1M
qvR3DAbjy+0xVzYy+4uOvUOT67p6o5VFhstfX1y8UhhvRKkIP1LU7Hx7lJUtBfyAB1inVgPiflGn
QakJgJxQigvKu+43VyRJehjEkFZnIhvUrnI9LEpcjcLE9tPSQ96kaoI6fnf7V8j1e3G/y40Njo3S
PpE+baxla2toXa/TrKy8FEHQfAnM/udUTJavxJ3+8fZIa6v6B3RIhMhFvnwlI62acSvMy4sIgvbo
ZaF1nI0xPd0eZXU+3HF/ngpKy3LVX+zSqImj2qzn4tIkpJ60IGu/NAKHTEX5S7gTcyFNYBxXusxB
j1lsTcJrgGyqNl1imprmhwDZfO+/eWq66JSm9owNcV6L/JDAEaK8ZhBJ7m/PdZH1/t8PkPBKaWB6
JQArwqgF7qVMF8U22+T93NBTBSTYiMcQZtYpVuPkyUmH5s2EPsTGGVm8YXJsAlWCEHBJXAh/0scX
6xw3AbK9qTFfwqEsdqqTxqgJ4MI1WPAQp8Heys+W35XxiOyIwAl+UN9ZltExMI0EtQ31EpmYlsZ5
ah2sWv3d9t2W7uHynluOpL/eQaOu43pUGeqlxRHy0I4ePl2iF0e0uOIjRkD50aIdtrFtl4fjz6BS
v4AO/spl0CaT2QcR04OlEu2G2HDv+jHdYpFA5l8c9z/joMrEx+NuuzoeRT4NbQfL5FL3STE8Ux93
42+eKFPjOxTHOb1XMUoYTin/kO63SCdMMA2DpETxLAitA/Q8T0C6jFPzMmZZlgDamdp5r8BLSE9l
mSNlZWhtJfwsApizm7uqSu4TL0NGLLTTqvO7vJrifaUanbg0lZn1b3EdmvWdHbr9r8oMLPsQobON
VEOE1rJvZZpW+CIdHfLWCGjRTms0DIm1LCjSU2jMU383aZPRvVUiJ9XeIMYdjR+9alA+UZqpaFkh
Sx7eWz3QAN8LhvC/wHZSZ29WTgNor4vT94Fp4yMyD2D8IdYUcXKiFFo9JfYYZ4esD9X5iKiF/ca0
85zKnNEWP8tUNY8muOl3rsidtzU//l4fPC1CPwcTNT+o4cftZ/C55l7pkkQ8gEqwVN9L8viZjpeb
Yhge1EhNZq3+NLTanHyhPx3GvmOHKNiVGNV4vlfmdfUNUX63/tFmZWD6fZ950b0V8kA8zaqSPLdE
rMFeoJZYHq3I9E6gk4z2p2f08Yesy/P0ZNvNOJzdcJzLt2rJkflZJE5aM1+lCrHTthvVL9tZ/zDW
jTkcGpQIskM1Vl35NhFBN+/U0XLj73oD/eiucWssyMDPZsZOy2s99D2rgPtSmmoQXzi8c72bRz26
M8uqdY92WmvTXS+ABu2KqGiVN4C77GHXqYA69q4TdsFXu0rsu7bVzWqvYNyk+QZc1i+KVTc9gpBa
On7M5kpHNKSBkvAmiJGvPJRdkac7Zypj93kInW54mEU32M+2gX/i9zDFPNfXnbo9G7XOVvSECvMU
r/ggfFDaIBz8cexwVp2jKjDv6zk2k3OYl/V4qRqVwhJ4FkXb6wVYNd+aZ9Ecp1Erkl3m1jgTqoll
VBCMYmf43GB3R/9M6Pr3UBhRc1+CoGZbNpGJ+gj3L4A3oXTIDjkZA3rYur0BU8o1SR7pqEdkStTy
WNpd/27MGxHt+RBFvW8j24sbjpZGMbOtcejwk3aGU1TmOW9aZenf+jSmSlXPSaLtzayd3qUmQvy+
G6reD29OA2yPQnt8RAFhogAzF1G3S8Fd/wiCmpANCf2kui9cb/yFX0bMGzVUfHYrMEfjvoocS7nQ
XphyP0viKD7OFDMldc8B3UfYlDW71lL0bNegRKDtDKwVftRA15SD0PDJ9AkkPHUHs6LJ96Feq/G+
IKXJKXh1INvcJCgLH+mi5Lkcy+7etpAh3gVugEGi1drWwU2sSrvDwauf7ipPoz/lzE5w4Q5Ohzf4
AsWPCQFwecoGu8VmaCo4WE40dQ4snCkPH1StHQyUIdThA6jj6KeFOPvgm9lY6zsc5bpoPwx9WPk0
HRJrH9h1l+6Cpsqsk6dG8+NUu+KeVWPRAS9qtFB1MDH+5KqFdpgTrxZ7Owns7nlU29r5ZahqZx/c
pjOBxWNLgIhrrfP2ThbubElDI2I/6jxZv6BL2drPUVf75zFui7dapmufrKgJwhPktfiCgWKu7WER
CONedKKuT/wVxqV3Y7ZYWVtJ6PdqoG80xpfdQvmOE40BZEDpQbb9F68dKtYWhiOxewmojQsfDJdL
FVs3v5tisj+kJFTfKsvKHmsk1x/jOHSPTajbg+9A5fgW9sUYHAYple4Xtal9vx3frMQYlGId6UBP
Vnnlkq7Yse6OnYK5QhCIHdu+Oo6eN94Xaj3dq31h7W6Pt/LyU+Xj4KFWT6Kz9EFuw7ZQ24q1SESt
vqudMRrJk43sHLCXI8mh9z5OZdA93x525e3H0RcnBFh7FLlVuQwvQqkZSUtlTtFG8zqIe1Pa9A+B
qm4JGizTDfmhaYXS/gJqCrJMBpMvRukM1W69QHMuCmz8zKffF4w7gALGE8Ka6XMtouLetKr+QURi
eD/Xs/i7Ms6fncYgcCBI3YG3LKaJ0EKit/gIXmbdbvcQNAe/Csfxw6gM5UZqtbZxKDqSrQOOJ2iU
K/5irqpIbDxKdeZKGdQPVHzRuao1X80aj8LEtAWaXwlOMQkgk6OiShq1TOX0pGkKwnPnounRd8xp
KZFlnv0+C2Z1Y2Zre4WjSksGNgAYwcVXLNFMTblOnIuJR/lOZIP2ZPXD9P72jrw+CH9qizItBAgE
svH1+gWTrYteG92LhdPwfZKEytGkvs8itohFemq5G3R2z+1BrxeRNBh1TYkYYSmXGYU9uzmN5t69
6Hlk+YWYBSwgB4u+qtcO/zKU9DnlPFDJWKxim1QiUIfavZRTHB3LcDT8yMTpNE+CLebm9QeTeqH0
7GAbQKdedkZMLDEiAjv3gmIfWWA3zo9EvWLjGr/e8IyCqbpN/4UazZ9b/n84O68euY01TP8iAszh
luzuGY7iKFiWbghLPmIu5mL49ftwFlio2dwmxrbhA3gOVFPFCl94wx8bHu2jmC6k6YTc5JF6hvkX
F5iIWs4bHLJKUC9NqpX+6xdxBbigogdbllfkepOoWcdpwBcolJm+xlScAi3gIVYCuIRH1ghb4PF6
e4BnoZX8skPQsbserXScKp3pi4Zj48ZK4A2R9d5ge5iB2ejelyHVs98prukQnRoPMfGmkKINunYU
MBKE3VCps2OnvsisU6oHO5KjdpJ1nOUX6Q6wPetGtO4p9uy6/QjUUB8I5edYfI4VL3Pe0b+Y67fe
YNotEg1AoB/nKMFJ21lsN5RLC6OrzrBlXho56Af35u0OosJAA4XDTtP35hVsKrnMY8LF3Tcie0xa
I36z0MQ43f+aO88DBTZOHfU99Ci26+vB2ag9hSusqsfq04D69PdGelXtG3qvGX43OMmTKBMalXrb
VA+pWzbfXvsb0CyyET1aebIU4TfvQ9dB8TfG3AqHqcRKqTGjOIFVjw+x346x7pymyXCfJ7CRA2aZ
CYbl4L2nI57uVoKAjQaKgJOElwOwMYBD1xtN7VIk6KvODI3REfqpNQxbfKYq1w5vXKFMQzBOiVcG
BSnSF1lVSfcwgQone6mdtP+eqF4znnoFz4LHpl/K6KxCW2/eNNnoGOdZGe3ugoFOI97dX7zbTcLO
WBF/wHRpKmwXr1gcpWbrmhQttOWMBVGJPY52BNbcuaLXM0XxbpXPu3lXR2WwvTb1rFDAhAn6vEgd
n84MSV9T6MvB/bIu9J+VyZWfTDueWxMuKq2Sdcp/3GlZHZt9rBY21a24DwYcmf6WC/4Fvtsn80eT
ILUJBprOb1MDmYODwXfWk84ySg2g4ymPbi83Q5WxkduRHTYOZbt4tvOgn62jx8HYGwYIPou5alcD
H7meI3KVHXI6gxt6bdu/c6d1enNdds+drsAnIy+ZFQpraq83ZOkczUup5mQFucCJ3TciNdZ8sFPL
P6ZDU8SP4jnmrFaZVvlulqLV0bqLSP0EB6vi7OZZ+1T3juIFCPSn7xoPaJpv5UP73ZZEHLE/JO4g
aUPpjXruGuH9crW+eeqE0xiYF5Plk/7pShX08NaNs7EIDzv6evRefeOhzgRAC4AxYSJopetVKWUZ
8R8zN3SHrjgD+DYe8XU+knze28xs5fVJoUoL7uN6lMpTIzueyC7SpIyCqXdywKHC+5A189HrtfeZ
Qc4DBkUeGIDbpnsk9YJXVCcI0PROPWlKYp0SgvXw/h2wO6E/RtlMiIJeRo8qZ9n0FIvpqi4v8RTJ
LyhUyIOhdgJEolCbRjv9ESKPzReKxrRA8S1xw0HVxvcmdrwoNKWyDRpqQ2+9pnN8BFyOAHw7UQ7S
EBxHoLyr9NzmtERLr6tAiO3QTJAusqAaXdTRSAJrqqZzmzTax/sLuvfZoNwCO8KJF6zcZpal2k7S
RGgwzFnL90s3zXAOnCNDw721ZF+QQHDdkJ5tRkEcbaR56DkhFUjve9V3sefToQ6MadGf6m5UwrRN
5FFfbWezrFzUVQ2NoPTmwXAp8dGwNe2wmMbpktYKzIo5znzdS17Z7l5fVG5vcyXIkV2TkF0fNG73
UXhC9cJpTgQ5Z27pvxRDmd7j31a8Ayl8KKO4hp6bpwPlNWQJmOCqrrUJTae4YRHpBIdUf9GZW3Ln
X8XLjW/Up7wvU6EkJ7HSq9wl9065XtrPTVZF0+X+7rmNqMAqvJCNEFO4fb+IdKq2dar4qbIprZ9K
4KVvFjrH8iQ0u/wrIaxDDNZM8iTwdBETpANUPur87xwZcJ7kBTT4KPdvweDAUkphTI4S9poK5cBD
KnUO3FyZf4sl4kpN7OQIrrHu183iU7LRkfZDFxR72c1+Nq0kaZPJU0LXQ+d3kpP9sRrjKZDp3D6m
CSB4jGEWHwCE+nB/xXfOK7ZpIA+g6BHCbj/7GJdW7S0UL5E2dD6OtpC+J9Biuj/Ky+W2nSBQdqJx
NjNR4uYaykAZo+PbKGFkwah+tBUXVrBWqo6fj96c+47bqf9TFSf/iHCp7H2qxukH1cyWf3RtsZYv
ZZJnkW8THCZkTdYyva9oi5aw37w4C2qtsbXAU2Sv+2qspNoF7IETBa0GTD8QQ+xR6CyRHDhLIABv
O6zi3FM9FNqInEyh9HzS2R0DOadj/lYW9Bl8OY+q9VjHsfZllYAeHzUlq+htxNL41I1d9K21q/RT
34pCxw/KwnGYVkrSP8yF3j0vUPESvx9HjfeR3H3xi7kxZ3/Mo07zQflOn20EWLUgr011OuGbqX3w
JsV2fdMqi09SJKWNE5otvkiiNZDUbk2k0UeKTfsjHbw6aKeylb7T9E53KqVXl0GvDJXt9wj/9cQn
SvqJZ0bm0L5xJ/CTYWro5VSTeLYqIKknbSqHBvZ+MekfgY5X4pSYhlhZxu78JEhGfyN1p/8e4koP
a4Qns/MYD+UPYCS550+Us7tANdLhJ6Lgxpe2TMuftDSj70Mbt7/cItXnp2zIlq9axQE9uUy19ZEK
RJt6sFDWzByluEAII/OMqA+ZfqzldeEXJSStr6Xi2MnB27tzc6/Rt/vSeAYPtbnc5gGFR20YlNCo
0m/zpMPYyFrNPZumSA8ewL2h0LjBZI44nChpc3M3FZawRFBuCFVzeoY2Vn0UJSS4NHbi8/1TtXN2
0ch2dYo/iGrcvLU0+LJId4koejomj/nQz+9xvDYOakw716ELrIPbeBURg2G3eYoqDHUrwP+hKTXl
bz5gA6jZU9PAmA2XlKmCt3N6/cQskEMkt2C+CF6uh5yzLs5o8FEmmLUpVBwp3xW6eeTSvPeliDBZ
N4CPa1XrehQ3GbUmhcgRjp22nHJZTidzGH8Z6pgfbL+9DwX4CEobqRFI+/XZ+yMtM21Eqe2E+TiZ
lj0aSlqc7Do66ofvz+f/jWJu5qPkuhSFUCkGmh0mz15TPNA4SgNstrTH138g3ivK/isiD+Ta9YQG
0bg5JiHUsbTBOneUu/7tFCf7+epReH9XBWnCoVUWazMKUt2F0iZeGHeyPBtDNV+0qjoyOt/5OLBG
ERhjx1EJ3L6A2cxtG+Wxhz1R6mpkaGOEtlnWjv3Bou18HzImSl1Qj8lUtjdDry5RWXYrH7gehi/5
mAEU0A3ME+miHwob7Q0GnxEFaJB3wHo3X0iPJOWXnsQGeFh0yqxewYZNTn5kakey+TvBC+JJUP1p
xRBBbmPV2EbTRNHpxaC8bilBpwn641gOZ4Y/V0rdAwiQ7k+R1DOPqL0cgLF2rickg/l0pDgrgmkz
0cRwIiAU1N3ncSp9BfesOhiT2gzpV85fOtOIDz7j3nRRaUbZnJYQf28GhC2DzSfgjFB3ivwXMLyM
gA126ol2X/FeKeR0ngGNve9kG/2H/JvqCti3VYiAiv92bFsR6bBmV242Lk+9LS1CHat13gH/MI+c
q/cOBuw/86WiB5p/M1jHBRItTuWEQwaTuzW88r1b6kc2n7cb1YTMjBQzX5F63HY5pTEsztx1ETjb
RDyCbOj8oUuqDygYmgdfbitUSVYFWW5VSILSBjN+OxboZY0udRKFoqHQcyJLn5PTWjYC27sY7ldS
ihZHxNixxxNycRj2VGWEpptZmyLWfROpzvzsTJ09ne/fdLd7av3FKFWrwN+QCt0EDepYqHYn0jU+
WeL4Qt0z/1mCjr9UXaTVpwyBORPaQdymflE11pGb3+7wK5CKzgSX7fYMTS4OL6mqRWE6DFYZJLT7
pN+mYo59PBKqNwjoGt9iYRfpGWMqUrD7s1830nVysDZaVw4HdttcV5vZV20yCoGcU7hAG/FNxfNO
Qq3lWUSe8amM86NW3Zan9bIPAOGtVF/OJ9vh+mGBRtzQWa2iUDXQCZFmX6q+zSZ/mAdDBAPGlGdL
w5Jer93xY5Z0/WUwx/rT/VnvbXwSLhAkHGm4Cevx+yMogHwtu85rlTCZRiOYvSm/REUvzrpwrNP9
oW5P8vqAUjLlzgBlvl1gJ+/sGB9nJdSnQgXVQz7toMz6HzYxPWow8yuR/qYn7yz9UAvhrquazRdV
K5oHgF8IouRqEgxoh5yKfEQ025km//789jYQ/d2VyMITgyjC9VImA8rF0WJGYZ1adtDYhvkuHhoR
uKoiPih0II5kA19o8JstC+VhPauMedvtzc0OXSGr98IFeMiat5W5/mOpi7j5ZElMAi+iHMQ3p++N
r50UZhE4du44gUAXvfKTomp/y7q0no2qo7pzfzH2bjnwkPa6tfjtCNmvV8PCIKFQ2xpIRmHl5UWO
ef5ZtTPd9Vvh9t/GWdXqS91Z4oeqeLHpY7Elno3U0dvTODjZEjRKrR25wNxWdoCgEo5w6iBIElVf
/1Jd7igDpR0nzFL10zyUbyts1h9Sr7Oe5lgrzoQH/w6ujpte0RR/31+R22oh68Bf5DCYCiH1cD22
LRCts5E7CmPNfjeI/JQnbQAQqXhfoB3r69KbH++PuHO2QQetWqcr0ZWX7XrEOJY54veNF3pR0p6B
dskzPrHqv7U2vx7dQGWXoJLnzH15Qa6HGupZ76h/eGHqlHpgKO1wavT+lYZ264259sl4OOla29A5
rkfJU4MglRJMCEwvPsMIKskwikZ8XkaDZOP1q4fjG7gQtBuBLW+Oc7xiqaKJFDq2ARWCPUX2Ci6O
byORdXAzrttue44p88FBo/JJJ3WzLVWUeoSrDB7K/taQPvYSURI/QoqIUkqSTVWg2ilIdF268We1
zZWjw7pzc60ilWCZVp49ddvrdaX24RJicY+orrKcXPjfZyzvmlPlILVUjON8cFPuvAQAwVepBRq2
qPBvxkvSSdfmNZkfOmt8RzJkPhJUHPU892ZFsQWtMwJyHrjNgz5jDae2JCZhDLsufbJirfpcpgbX
sFo70XCOptfKjb1sUETIaYOv5s83yIox790ORw8vdEbjf7ratW/rconeUYkr+oM13Dvc0PrQ+qHw
Ap9qs4Yz/gHeyB4Np1pdheS7/NJSkwzUpI0PqrM7Q9EdRN8fkAFk0G0Iri4gYAxk0zDnA0V/XkY6
H5TMLOV3nXR5efCA770clGZROFsvLiQyNjPLG20ZF7h3IcjO5vdYGlkL9zNXcz8ryJEf5gXx+k9G
Oy4z1h9tbZ6kN6rylOd6SxW2W0R3ntRaPfIT39m1sPHIYzkoHJObFD3qm7yMFyssTKX9tqjxt8kS
yqf7t87OIEh1EbxQooYGuw0i1CQyUA8Vdoi4EgKPVApDZQbdf3+U26OxFrSAaqyUP/7ZXDhd1GiD
uQIXkbupnxV78GbfTRE/RNQi+yedY/PgMr294RgQnxTisVU6bgtWzTN+1GmZE3bAn5972ywvU+rV
n7HQzP1lTuTfC/rtgZdZ3UHRf3eq64NPDQ9o9vYa77SoNzJVOoDcp/kB1FhNM8mwUT/NBzqRRna5
v7S3HxB+KKQ31EB5CWlTX9+lc+7ZdPgbYLmRnB6qKdIeWzk6j/dHuT2SQKrWYpSOdgUx4CaYGPSF
fgCYirCN6TzNqhG/Fe3y09PlkRvUzvppiAMQP7Dr6biv8/0jQTCdQeb6CCIzLhf9vT54wKL7bvTb
VtEui5paB1XK2zCJTiNEGp23lxhtu36tI7PEhnkFhKAagsxO2zOunzKQSjQ9KRl6eaqs5MF52FtO
VBCoWjo0hiDxX08SYIanL11NT7X17FNaxc2JDVWf8bSvvt7/cjv7w0FTGCwth488ZVOFBeyDnrA5
RY8T1ifPq9ZU6NbaKF/9PACOBINB3WRl9m45n7PR27UdG/gduqZSBwqGtSfYudNwUvX8qAWws3ww
6OHUAb7mhOvrz//YIyi0wO0ty+hxVu3ioRtqw1dtlO8TrTlCer+UW69iJeyFaesTk1AsRzl1s/M1
YXVuabfJkzK74DKTuXOcs4oMT+63s9n/mst6nE6V1TW2r7ZFBTbG6sU/YvEycY4dS5j+Mk3NN2FV
5f9GQRsaW5phrqg0FNXPhHHhijVjEwWmNThFgA6GBUbScBXngxHzzXQ/jk2IEMWSmQ5KAatFQoVP
H97HuiXr0zLkcXTiMZ2/GU3U/G+c8wxUI8CuITBKAB3c7POAtoabdIEhFIUfLmIUZzE4vQzQhWw+
WMpCiatcYtj63WKU3/g/uFyUrZC/lyxuH8EVWdopEZ42gLEbCggf6pJ/mhb3tfoqvEQsOPJbZLQv
wqabtwIGYikiTYufIlwUT7R6RCh0AA73j8XNFgJkywnkDJJxgSTcnEA1UYxU4mQbdmDCvppqbZyK
RcMQL+JNvz/UzQl8GWrtIwE0X4GT17vVTeqE8AJ0htN26dmQrf5mEeURiGB3FN4B6kmkLTdoxAVN
cDu2cP0zxsJ7QPpWOQv4awdzubmdEUhD34HLmdKzd1P1rhevzaRrRSHNRf0cOejLa4qe/h15Q/Zk
tlN6JAy9852ocoPvW4FvPOibxaMV1tlLncZPMkfwq+1U5yECi+cniXxtVrSiZhmAKuma7N1cYZ1l
VZlImjJ0nEn/azSodp/glOjGO1uZVp0avZJ2GGdJVp8MOdLGvb9Pti8R41MhoGBAC9Bhd26wXyNf
1UD0vA450cqpG+QcFm49nMfKLE9DqaNLMvXGwUu03TYMSroJAoLGFg/h1gthzCo4gpmswjFWjYsR
DZXvTeMRQnP7FddR0PpZy2SrvMTW3MKopQKWNhJhohWmn6d1/VAb4EBrRZHn+6u41W5beeqMBSnH
RPpq/ZzXxy0vSGZVBU4+NLl2ejDaqOn8tDHKj3AgTPtSYw/1NrZbOZ9krU/5W51mrnIGmd2MQaZ6
4qjWv7fEED5WBMhaPNsSzacyiYdFm5m8nMSvRh97LKtt7UgbfncYVC44+5TwETC9nvcwdXkzJ7Dm
86Zrn+Mxd8JIusrp/vJuA+t1dfnjaX2taqWA0K5HadJCbyevEaElwUkB0CGfOhnlkNGSiZPxid7C
pPiZVLKHSnfLIz7GziRfyns2bRMi+61QpzcqWMl2SxsiUGp8UaxqfNK8QT+45fb2EJhSqC20BQAX
b1Xi0AMdySnKNowVU/3qKW30oW65epRW64I6N5Ee7BMlkHLpL0UP11jPp+aLpZT5gdDTzsEhPcPW
GGVhDXDFemf8Eemk09DqfRK3IVrt4r20LfENMbfGd41YHmTde0tLfMP7QZuNfzZfNqvTZdIyuwkH
lGfPUmBxyR56pVAy2hEkD5R8eKXWAtBWRQJT4kjhYclD1RFj5RfsNGYzepIzisiFeiHE7D7GOgTs
g4vhZn6MjB7J2oSGQcZXvV7KQgBVzyAJgOL14k9GjzuzZXbDQVyxNwp5Cw/ICgNFjeh6lMhre+Fq
eRZ2tkPQhTmpL+bm6KzfblAmw33Nv4iWnJsNWhZxChQUKnUsG874XGIV5ltt6dXvZV6O0Vc96Rf1
aRz1zrhIVaZYTpVUD86NiRgDlXsvy/SDTOqlbPhnqLx+WyrwZBvcPhrbaDP3WnS6k3RZKOrZmHi3
VEReZjOm4+9MbLizWkZzWLfV4viJm3m/DDRqIh8XRzV7EyXpKjfb5zlhtIaw0WQb3XdtxkLwAoQg
+dK1dS4CJc7TIz+5m0PG702Ij1MUtq5gOzbfzByAnsnMyEOzMac3mS0AI1ZF9NwWpXfw3O4ORXBB
zgeI6eb+UjyknEto1yFMyvxx6Yjupyp3HtOl+Hr/ot4bifuZE8ajRj69eQ6gqWM0EfcZB62krGu0
fVhQ4sX+vFDO94d6yZG3H36NzQgjKO5wa15/eNl2IEnULA9RhNH/rUzUbDGYNLyvCr6Ls1/0Rfmj
4Rv8yDI1z57gWKWur8WD+h0ryrYImnYwDShvuTK8g1hqPfcFvPGzA2ukCiiJi59qBITDl91k/FW5
Mlp8vSjxhBljYz6aze7CIWK2Wp8QGm3vfr3Bbwu2a0ZNtSoCnH4yv1HbJpDInx5EfHuXBUJbFG4Q
K+Esb7/RNAJz7rmSzFQzH8kK07cYLLxSmfflyuXJBupKLRHy8GYUbHN6r3CcLLQzzz1l1GsDGHL2
6f4m2JsLJ58qEWA5j9fzeg90jlyQ3BzS0Cpn67QiZy60/LvXrxg3ON1rag0ryW+z01Jc5ZJqZsXG
XI8/Tm7fnSx7KF9/iTMKkQ6NcprH26diVuxRGEPMKOrcnnELzC9mRLv6/ortbDSwkuAyyUAJp7Yi
ra3iVWj05dwFopmdsxPnXUUXxnWFb9eDe1QovIncaEvQnsWql8AYBM9m6fIykbbZL1mIiPv8OKBz
AgOyAOTtSW/5NmlJd07VzPhHLbIj/aN1h23uBx1q64oEZE2d7Q7sEvrAPFdZWHmtAVEubhT8CbXF
eJxctXqngQX4C9EP73evAMBvVOvf+yu9Nz6NYf6mQwzRe3MC7MjKhWi9PJSiBE5H1Oe2ePwW0Kls
L8/jd5netDCpErItbqxWnIzFzauDAGt9RrarQGoKuAgZhdvQuVBB40VNn4eJKssHY+q4iJEXcD/1
WiY+A/VO9afGhPZzf/I728yAT7HWGSn032wzpXLHykM5MLRHy5jRzxCNhXoD7j+BwGzs9Q8cSSQX
zSr8Rr9tk8RWhtM5iSVEWDWjqvvaYrafGreJ/53o6ByFdDsrejWYfn3noGTSWFYbkbEPeflGcbP4
ZPXA8Lrsq5Kpf1eRVR1U27f1D0IcTLwRRIXrx5W6PURD2o+NV5t5aBVtLv28yMYvnSgxJChRcXH9
TonL6YCxedOgWgdFNowC64rdoZ9/Pc2qUxVD1kkeQgddnr1miX1amvOjVUjjBBBxvMiiyU9TZmuP
AJdkkMVNeyZ+bH92M6zm+/tpb9F5GFfc1Bo1bQG37J506nSXwMLKmLAqh6fJc+u3Q5xkp4i8CVOn
vHptC3ddAy5KwmqEFR3ip+s1sFTYjLZS5aiPlMtzX2HT0KiK+/P+3PY+LxRS2v70+0CXr3P/I91q
9WUa+55AZklc5SKUqLvgG958btEI/5SnwxGHeO9sckY4lpwXjvrmy9o94XnnKawl1UhfLlN1tuLB
fUDkvvwP18C6bmubb+Vybd5nFTq0UrtlHtqtbvlWM/2sTW0BgWVpB+/aTiQAbhkVA4+SuXpzBWRd
qigF1lphMmTireoo41NEbe2gI7XznK3dDKJokI3gCDefylNbmOYjiZaZlYv8IEAsTv7kpYhBpIPI
2tBOY0M/edHUOE8iqZLf97eKtvPtzLXzBnwBWYObrGFBWwNlMEL5XLgCMTM6I4+xMqFgrSxtPv5t
aKlTfBNNhbyP29dy9FPEz1Du6j2n+jqnmW2esjprO7SGMpNy/CJy++IhZHTUm9n5IPymHhZevAHr
7XW9q3EDEkbScna6jqwGLnb5huLGwdHZG4R9TL9+RfWRBlwPIiMTjUY8kMIUke0HEpscSSykEO6v
+s4BXXNLNjEwYGqlm68usKyUvbNgJzW2zictgi/VWVP6z1y7xdeGWP2oCb83IFcBWgcry/umXuHg
O6IkpYxDpaqaU48A3UM/xfM7gCvfDSSqz/fn9xJaboIEInVGolmwZvibY1pHbquPlUzCvmyqZ8Ne
EtPX8W63TihTi8/aGMnqHcodNo6eIHsfx2GRiHCa4/xkz4tuXYwBDDpIUuKhf7KsNErUu7NkPtl9
KWmTzTSLgj4TkxkMoGJw/NGMJD4jI2bkVLVdgzoMTnyKL8pMU4KqjfOM96Rwo0uhltXFczKlfWoi
14CuNhWZcSozp0VbevQq59JqU5W+/uKiIE5AsTYYWZTNilS6MF3MZmMkWMz5TFtqDFDAME5R380H
Q+19bHoaxOIc67VAdb2HC340Ul7FxWvy5jASuvjS91XxA4dRNUhzlMwO3tL9AUn9/q+SxrZrGjUN
yIR4UB5HbXBOcWW8j1FyQ9Gik0/LotQH89s7o6uWow3fD0XkbV6zlLk6ILGvPKIa1Z1Sw4pPdbWI
g5t572Kkxg/qkLV0bnI0tSnquAGV8KjpvYoBY6O96cq2+zQiBvn5/nHZm9CfQ63r+8d7jawHXX3X
w9jOKPrAVPLyAfUX8fAfRsEPjKLAioDaojhte5kSufraxUXb+jl18Qe0drODUXYeNIhSwCtgBax+
w5sLtEiTqdBA3IeRY/SByDXlnCM5eIkHqT+tHeiH2C1UkKLceffnt7cLgVnhnUEfdOWqXq/iQHOX
LjAnbJjmNOg48g+VLDTfy5nuKMujnvp6SW/uOEqXwN55PklGt7vewyiHPNRJwtKclWezoyWeU/67
AIltgg6q96NFE/vgqO0OCtJj7QrxP9saVY8kcpFZbhKOmh6d83GRwdAmVuj2CMbIyuofPWqqB4Pu
HAUL3IVB2ZkZ3yiTOB2oBEXp4pCdqr2vc7sn2XWGvxTpGZf7H3F3KLCcYGZ45jni1x8RkpItXbQj
Q5GmQAzsqPBLpYzfo4b4738YiRwPGhwPMGJl1yNlwiutsq7j0LWaZgi0tDBrGmxV+b0conE83x/t
pT2+3S1ouxBWUIlZFR2uh5unOKn7PEnCrh+Gt6ar5BfHLEp0KxGu/NwhS1ufrXJZysCMOvOHWRnN
22Ypy6P27P/nF1mbXxyWtVV8/YvEdeM0VSGSMNUa4wTWJH+oo2y4jHpdnRPpKeSADfILqVa5gWuV
3ErR0B4sx85ZXW8H3iiE+UjC9OtfAtKbGK3JiAG2DYM/Zc6/paF3vmfnFoUV2/kPG5jckxolNQt6
f5v2e1GNph5VUnmEjoohTDUBF+7iPvnZ42JkHAy2c5uzm+hzUUVeccGbe2iqlqaOqlp5TMtxDAyt
a5/mXFXD+xtq76AQpdI+BCsBBmQzylw29mAVWPROddrJExAa63HOMV/0ZZ8a3+8Ptvu5yIP+r7DD
TfiYjKpdVTq+oImUYJNEX/HlIpTA66zSTuNCXnCwiHsjYhS2IgHXks+2plybzsTbgtM00ErXfOua
5QCMIYuj94WCAvPJKkpHDe7Pcu/DkZ/Twl+tW26MYppaIVErhhiaQ8YxLE0PKy/7aJS9G5ywjLiC
ysNtHTvCAZDWHqF4K5CXAiZvpM1DC1z54kqjf9PThSj8xUish/uz29kwa6tZpcMBfuEmKvRGikuJ
UNmWVqY9JUmVnnMkv/wI2MDBx9N2vh6SlzawX5qgpGrrz/8IaOCdLbOXyTSUSVyqD3oJCPhUCiiJ
wTDqrfJXNFqNfTFKvUwfhW0pTRCJDv16fYkQsFcz1f2sugl91Dg3KtjxpfxalF1mXzILXemDwGFv
Zf78bTc3YqvMWYF2bxoinD+czFkmfj2iRgENUR5ssZ2PD4aC3hJsjxfxt+uFKbqM/h09auo/i/yi
IlINCI7WsaF0zYdqAJTd9f1w8OXXeH/z9FD894ggkQFYWZTXgwo5oGDXEjM4wsue+1GbfbgZ0Lpy
hIhdNDROAMzM73we9SQHr3y+v/H2NsNKN3+pNRKxr8v/x2aQVWL3YxYnoY1WtzjFLeJtvmv1pf4Q
TyiNg8N1hqMcaCcMJT0AirQqoxCebQYty1nFLmVIQtjN6RttqLqLNa6gaaXQ2ESUWFGtkBh6JK80
yFv7VNxbK3+LngtF8s3IU4wwoo5TSqjUkf2hctSahh9yIXrWOgcfdm9lkYCE27NaZtAWuV5ZZ7Zx
1CjXXkgWrSF9Y2gPpZ3rD3ZN5TJWm+XgpOytKoqbZEXAD5AQ2wyYDeiw4OORhUks429jl9cArprs
3Fra7Dyl3eBVPlemdyF7V8qDwV/+9M0+dta8YoX5wzTdNritQYvoajes7JBkA/auitmcCtzWkiej
c6b2HGeVpN8p4+Rk9KS8dEESVfdbw4VJmHTj17hVMK/JY70THyYeZiuoYy16coyhz5+jKO2fvdZt
3+FJoOpBXbv1cmldqxIHJ2LnocEUFi4dN6R9W36fkO4ys4bqSFNn0wdrrrVViq5zL/cP3t4wq9Ay
+QmV95sqE+aEeaqgiBMKqcxvUbpLAmE6R5p+O7cnOl6wE9iCK1F1c3vanbUM9miXYW3hTXcy8IlD
G02pQciZlIV/3J+TvrMFXSRzAfjQPNVvmnDSqbo6X5slkdG58QUhc7QzQWjpn9PSHIfATmoR+2zT
Xn+Y9bnO/Jz4ArEp1MyKH2CNs+XCPFDxmLN5+NeI3GUJzElvi0fo8vwBU6n0vT94btQ9QOienkcM
1BBiV5N4/NzbdpwHpnCQfhuaKFaeGj4mL5YcijdmPCDRk7hLc/Ahd5YYv00obkDvKLJsL7OmApnm
DEZJtCwQxI8aOT4YsZnUsPv598Eb9cJN2Jwzl+yf24sUgfd7c4MthejlkoIgjVKpucGQ9YUWDLDC
Sl9Y2Evg5dCXP/rUzOu3KgbP6kMdK9noozdLgQlcaef6imzBWFvcSIk/LmXdnO7vg70lgXYORp+Y
fqU9XF99QtXQjZC4YonM5fur9XBRprnDYKIwD27ZvaGwdgX2CaEDaPJmqN6skqQosMKyclO7DEXb
/4rKCKq5vojfr58VFPqVYUSmQp/jelbx2t2uIVuHal+5lzk3bKRVUzewc/Hl/kh7x4j3CYAc5Vmb
aOR6pDHKhxzuUBFSjflRlKl79pDRQjA8X55Nb5RBlVn5adTq7CCV2LmUoIOtqq0EJGT4myck6q1Y
LS1Ws6r6+mzMM2LDgL9e378l2lmbBDYn5wZFWnRmIbq2Y3vEafG45Ng5JNPivFMGzT5AWaz32/a0
UAAibgMYQDtxc/+lvRqVmpoxITdOnpJyFEFrk5Glw6zxAClJUNTqER1mZ096ICDYIcARbvHOUQ89
1JIY3KExh+ZG3EVvMm384VZOejC9nY2yuoEiqUeMAY50u/tT3Wu5jfNwnBS5hJ5etcVTwmVaBw2K
je27Jaum6b0Eamp/jmNXj46uo50oZ+3GcCnzwNzCHvq5LdW4UrHZU830V6RQs3/MpyT7otlF0fid
Y5dfrGShUmsJmseflLnGDq8l4rUhsZjpB70v7AqnGNd6A8YL64Z6hIviFxEmuOf7x2pnM5D00Jjk
RUTId1tUSh1TDllON60mJHso9cn2KzVfHivLWIKiJL6P0kkeWDLvfiJAmmST1JfoMlyfZbeuRjVy
ZB5CvDG+a15VfJ0rMZKXm8lD1vX525L15XlTj1hne8UkIgxOMc8xGfN2aKpHs1CR6EdPZ04qPy0x
TPbxk1twj4kEtz56FkVxGpaqFoGUuWYEU+0aGCnL5ogDuncmoACs0HGCQxqV18vQYwTUdo5VhHlv
N65Pfq//ncZmo1+ASPdHqi8799j/oexMliNFtm79RJjRN1MgItRLqT41wZSpFK3jDjg48PT/F2d0
T1XZKbuTGlRlZXT49r3XXg3GbS6D1RlJ+3sYWhSJSiouIKh/ETIHvAHFv0vc/+kz0e+CRrCKZJb4
S3Ep6VcADmdepXOiH5BoMe63NxRZ3Iv/8uj+0zGjGQXQRhNzhkT/++tDLdgOlg7JmQxQC09C4F3o
rVX0tram8tgXzP3L/z4sf/9wOO3BI4JPRTNHZ/Pfr7jbFMuRiKhLtxsdgFB/6cY88ZQOUrnv4b+8
2j+AEnTCbD8Blv/jEPqXl8PIQxqroI7ESzzIbJY41bEfDNrXlqRedemLKR4yTYyn+pFIU5UE++CA
n29jYG2nkIt4Ax8ul+LQm7CpDuHgIz8belcXqQi8wf///kEQ3mJkeu46SJz763TnTlh+9QYGJ6HP
46FO1uAqaBV5FLHb3utE7//yev/wc5zNY5knEUVAiDnDCP/PnA6fToG7yOYS7ZiX0XaMWRPvyUXv
Lf+mw3X+Dkmcoa8zQAoYhczjL69V6iEMF0d3lxSVbcqreTHFRVgtDMsrdepZMrb/LLoJ5/09Gus5
25BrrKk3RsQC2f2g2nTQogqvYaWvV91aJl+QmDDLHJPVRsdQGlPm2N/hBbU0htv4fz+5/8BlOgtR
cfilR+ZT/PW3ifbCU9EAgaqOnPGhAG77ZQr6OgJZ3T3MxiLw/zA4JqigREIFaiO/eRJtK7absO+a
Na3Q09T/0vT8/QTjI8nzDTEG4C34K2bK9zk7yXS+qh2pnp3aClPPJMlhEYvzoub17X9/Cf/wcmfk
/uxQzb3898bHso3plroj35J5pBpkeYdtKISmBK+p1N+bf1PN/P1y5ejSFUMIwMPtb1yZxqfEW20A
96fW9aOp4GSvtr0Rse3Hp0Js8wWszeZf+p+/13k4zdHZkgfh3lmR9d+nolC9RMPWLpeqtYfDHmOY
Mvbouv/3d8kRO5ef/+4jzytThlq6HPRzf918haIu7KXtksupHL3qGKJiKe/6LQoOibNZVSqMZRzc
8dbop6MNnrVVsE5RbqZh2VIRW8uXYCBxz7K08F2vQXmviq4Sd8EwrSVuumIZblCV6Ckz/bpJ1sxj
VULpccvpVGxFZMjV1evyMJm+C9N6n3tm4RZXq+t9tsWYeTJKPrHVt979IRAPglu2BMZzi/e4LPE3
DjvaqhzaofW9i3rc8n5f5J0jSv25bWsnbhIExL8DZ1kapBHB0mdei64j46NUXdo4WrcZhLHp9XyE
MQoGFg2Ogw6qLduTaGsfen/onm2S8N6jxpXvzro346lyu+m1isG1D06975j1jsaQAzAXbfuns4ZK
4pYSoeWKyWQkgClQnX4yRa9Fl6KNbP2TMSGrk8SaN/VZ1mdjhW0bgkcLe5lftUmG4FDTh5uTWw9h
S9h5q8eb1mJVekME5Frmc7B27fUsrM2+hjTueb8ILaytlAwys/+morU6C4iLgK7u7H2R1cnW3QoX
u4M0HkflPHR9MTyJwCqwxIbelthf+zok/YXlDsa7bTzJbjZdoGS5lObI6juk71MLMfUL/9g5zOBh
9Sv9rhd8sVnow2sG+O3UbvswZXMMnHaxgjgtF128dF9V4c7vLIwx4xHQGV5mWzn2xdrxB1JYlqbP
G725WFZrFZUZgav4FQOHmSGDQFR+x73y/Ay9Y7OnhBJ2H3IrDRHMojQsLYY4fmxU4XQwwkT1NgSF
IsZMj91PcrDw0XLjiZ5847LDhxj+qXOQmFwNKWweZ0/F3kHV6cZzyEKweeKrKMekyhwHsgd0fKIe
SJhsky4H7l1fi61y7mhj9E9IRDivVWpqx8PSlWZMRzde5jSsiqLL4kTLIRuDffrmjAf5Ar3ixzYl
pETUmw5vrH6OodpFLB6FdFoSfSLSKpsCw4FsSar6hzWNEaKkabTmlDDu+bpt4o64CXzAXsuh7a7J
R+xPVi/Ur+3sVHVy2w3bv8m24y5LTBH9qLUMm9Tq3WXNePxbEgMpbx5phkH0x1m84n3H/eZKNmu9
HlDVdOrY253X5WfXUe+mGgayBwfspq8q8GqJD4+Zrue6weevjcrih4OfxHvCFdplm6nLJ9kWzbMd
DPtHZTXTngV15WzZOQ7yNyaIlZXW7tLVWYvKEo/ATa9bXrRRH18oR6+vnjt4D4nqvDnF0aF9Xds9
eMFqjNzZnYi8u1nALM2rOja/pW9tbjovEvxyjGNZoeCaPQK6J9XgwhKJ2s4ruSDbT+S+WPz7OTk0
8TwW2bLL5r7FDcbhk9XR0OTzJIMh97ap3n4j2+MoT0kdVLlk/9ddWHrwbwQrs/udIKJckCOtUiln
TJagHfqEsyzIf3PJck+kIuzjTHSTebS8kGDSTRv33i+9jn8E5E0KRfZWtu4mqDKRzP173Y7dd6ss
D9lwr85hIlsZYcW99f3DgOlklAVbPb9VZTeVRD7g6ZH2xuaALOOq+6wO+uEXLv/SpAXFTOTTAHx4
JNYyfA3txnxPYdy9ev3crgcdLsS5JlNYPQSKpJcTfHKEQFs/zGVedWMwQ9ECCMxp+BOHLqcsptSU
lnvyMQ0qj55kiZQu5TTerq2Lu89cCPNSuC7gV+/TN6cyarzfZHGW1WEbh206ti2epqnN9uUnESZN
lcdAZXU6Yx/6MllVMWeiDoM38L1RHxqrHCVRWsv+bbHnPcvY1nhPd8fa3uRqyL5JSktcjD5DdWaG
1iFoKhisNg95ZpLUsVT/gMateYdgAQdsmTTGtXhN6Y+yLAZsSHppf4bAs28dXAuCxie3/eiCLRwO
pd9RHhKjvSKNal4ra4gSQmOB2ixIcUNW36aGQpSPQdiIw7KsuPIRktzdu8gBfjioEtZMr1WlM/pz
7xUlNxikXc+xeim0HWoYaUv/uZ8JJhxHxxoPe9k3GFdE+Cb4jtB23uK/NmZxVK2vCpUOrWmwWsGh
pBOf8tZDpZtH47g7mEq4OPsD2q7zKez3PTrElong4EQW9AV4qsXZc1Rtl9ImUPg0SXVW/EU+4aup
u4L4ZwHOS1bWK9c555Fa7ivwgBxSSEwQ9GYpva9JJMkt6iPkhtGGxiUdBFGwOXlq2w9vXdRN0FYk
j/jlCLmJK7K939xxe/Flu7/IjkyIrFzr8Dsu6OMOcqedpna07tXatLPNTVnGw9FfB8JTcTXWG7RK
G58PqxF+d+MNi39Zl3P1WUrKQmqaqmozLMqHF3x5q/bYLIhcFmB+eVVjDTGw/vEnbLUm53Noy6bL
F8XfMFsubhEINOzy0I+R+VbL7pkUA0GMB3oxUQbtSSa3iByKMt/mLTo5bj8NmVcEYU8GZqX/BH3R
Bemu7Ko6NpuOMJ4n7uIbEfe4pT3VxEp3yW2ZCWiAVWoF9dCdvU/F91yHy05vUUmwaNnh4u9AK9CZ
U47kxZ1jOu6rspquFnsL1mzrEjGmvjc070s3V3+kcs2SF5GIN1BtK/xRerbk/AeW37Nx6gIajKlY
IChxsbYDv3Pqz/10v8fuPGUbLfNjYSGHO5JT7l7O4Vok+SoKmmPFTeSCFWI/AZ26juJzMCW3bhgW
45vrS3eHhFO2z+O2J9grSgiwJA9Y8b3CbwD/z7XgmZSuXqeLFrXaH/xQenKle0+kgfCFyco4Vm1m
mmRZCdg8Vy22GNuPtZR1eNG4TX0bJZ5GYlKPZz5HMBJL7fYhTk8Skf+RKmE/xLM1rjQFzkYAsVDJ
HSN88yPZ4OEeRn+IRN4HG1Q3EpugS3DfkELHwqRTB3KAMW5Tpc21U3phFaXd3Nn1jWWVSqZ6lB02
z4gtuB8XYsVSm2r/p99187BPG9O/Qya3IjW53d2LXfeE9jpzeZrCPkg4L3p9luEmr6vN08+2LbgG
7aln/9AP01Ck0qXCZgPcKZMK3+byt9rW7i7iCN5BOJrwZxc3nDCym72rohGx5hMAfRJiTVEmaNuo
Hh/bapFp6crwllmuXtOoiCeV+40324e9la6breSz7+wW1yDIIelAI+pwZ3A5Ikl8DwmocfifqqJN
LbMVPY9fZd1MmFKIVA3Twn8kA+deduztuGciYaWFSYw5LRr0nP1ZR+PVkKL9R7mYG6LMp4mFTima
IO0ml2el2Ob2a+a9FWnnVs6TEKp8sYI5eY8mfGEIAqemz80a2CdT4QdzHHctZjKmXWcEoVbEWo3T
Glo88L3FCiXs5fuC2aUCuWvnC38bsXTu1tp7FuOMc50wTu2lanThNCbz6PRHeyBuNC8DOBo5Ww0s
dGzTF/dnV0QGXJ9NMVykoFIpE1Y3pphdVuZYsarR+P9Yw7nbjew5tcKg/TW7/T5eEGZuPQph1w2h
XnJ4cc4EkSwY94UJIYQ+nsKOcC/IZFjZ3411W6fcSfNTUqvBzlodLx+T7ZQ3VcSxy9rR64YL5mRc
05FUcJNYDDsYHrnCvxv9omc3GFfOldksx5wwi/antIvN/IxNSsC7toPOzrwttD9a1TRXJixMm/WR
klWmB7W+DZD2iB/B2sWkCVLxNavmkfwT+PeFyorWtNXBmWnEs6Rnssl5VJ0+Y5U0/q5aAhmyManJ
P+OWsexbx4IIcs1wEHWp22AXDY3dFY9DXcsplSSV/EZ2HtCCJL3AkGlQ4mAIwAJxqPVmUgw/hocS
SqNMcR4ofnkYIb/uSowklNB89HxP50lgFGSP5MvWaoDzeCUXvWBpCftmGOqnqdmTezY33P97uI3m
ONEm+WkzJOVvPXjFJ2tPcvaCeLCXLCx8xcuSqHYn2SN9jX5Ah13Z4aOwEOemvTW2d6WyWcCSWL1+
dibx+ZocdNAZaemTyTc6r1+ExI1vBOIp62joR94t3Iu+8aIVLRrSOT4XabHptKV7+RTdwsdzp20B
XUYHcFewjzFH1+rq34xo63enumpiIdDxiPpCjS3TxDKYtKl8inCx4kgFZuFg2tIxY4gJiKnw9C2M
BmI1W1ysf3uxHH/7ZcKt0flm6tKhmvY6143lv/szs1nmr5F5Z6ClkFGw4EnGlOebthR+nW1OvRC1
NMMs4fsRWIqQYr59BGs4qHQkzI/Bxt29D4SidD7W2bkpJ6W8G9EvLfK9LmrzFcwCKkcjGJ1I+S6t
ezr2gPF1xtD9tAyC2Jt51is/MzaP+DCpckK8ANyguRXX7SeZsgXwejTa+AyVcXNVJL2k2ozt9ssy
ZX0t3XVqfvQOVCCiUsPXCqF4e1RmSxAjSJV417E9kDITT6I8xQU5BDl9p4LA4myLOokFe4Z0HTev
pM8+R5vTMs1MzsInttsSa5eRM3cGjEXJNV6P0finaYmcSM2218yAYH/d4Xxpf+yWv+qzd3fV5tTo
4m4dvPo7DLXf5ATxdo+La9d9fn6oryUWwDTuQ2gPGboC98ZDsAHQNmnYc4bu8SnewpkAVGNWO4MS
YnH9We381RY7mrTE2mWQMuSuF32TDE5KazW+lPEWr1nU4ECRWjjzfXZcGr+KNZQfrUfkUYoH1Uzt
D2TARBzSdTn+6sSUP0WmYNOp6W3roqBOR2sdoyP3/vbUkH/5CU1m+IH/kvgYw92JTuviDDpLSCQo
0yncFDeG6GeZVbuIKP8COnAqmHAYjtvK/5znUd9h6szTXvfF8rWqFsteZZFugY9A43HVcFdjWjqs
5qHjvz12tZVYp1A4209yKpLHYtFNkhcWxCtOwjByM/sA+Ol/JEJpBa2BFNtirzKrmz3oYPEeuLkx
ff3S0vueEhEnH2YPfep40jcB9U7HTapUkfzB82doMa6CVX9IxsLvjvgixE3mxRUFdSuMeKNrdG5M
H+8z7vuBM+UqcqbpKO0h/lyLZvvwjauvcGmHjDOU4fZFueZZiXXACyaYb1MlYQyWqQME8EUOZXw/
R/uwZ17Y1L/ojxKffHqrv0KUoSNQihnGAXjAUFxWagdHmgZ7N6cmMQ2Qvd1we4T7GCUMtJ44NUzm
68WolspCFE9M9qGauukW3sq2ZbU+m3xzYIGgeqvk12+GeezSye07rjNvM/G1pYz9MhPNdI/km2Zo
90V1Q9PMuLZVXdnDkiDzJN0WF8Cu3i2PvhCmX5dWSi7TQQRu+cMWurvoXVc+mn2arNxJ+j5JCyde
ZW6KKlLpHi+mxyAijuusqjZOx4ykArhscbdD7Ffdr31xEmzANVZv1ZA4LGSHPZnTJd7cMlUxIHk2
z8p79rB+/Gh0sjYcx9gYwOdJ2ZfMjbOhYzVjnZV6tB2yA1we0CBe1VPpK+aNcBmqO4zGuyGjo6us
I8JEth3oIINH/CaJh+rceYe+CMC1pb4TYnjSRKv8CrtFT2m5RDt3fRJPr22zFo9m9QryTFhg/Jn4
NHdt4qInjJyOmNtar7xH0ZzVyG70UUDJEmmL/Z9OpwJQO/XHpPzUZPiVmZCD4oYhj3E4KKb2P65n
4irXSkquFb14exooD1mohFh8V3iCO3UAoCGK9qywu9L7sNxbXSMq+IA6eVDhOFOgLbwA8yoaPZ1b
oK39YQ+kxcPAxttJbXw8r+RMIDlvuAjf8XJBzRZ3i/hh+U51uyY9y954XOVbtM2TfzafXp9N45Z8
X+UWXlmjtKIr6Mexw2JpJiCOSz4KrwpvXL8V3mxtruDPfSt/A5YpfXtJWCslFM5Rd/OXCsw8pptu
3Rs6s20+ibPUjxBKMJ5s7dV6P9LGfvRJOONTwzL+JdmbuWIgnxqZ0v3HH4psuOdFEJ/B3apQwSEk
YRZrd7k8JIlsKiZt6ToHX+xEmCmoi08sBK3xstfM1mlSuOFdFxTeVcTBddN4KeePtQzELzo499sT
G7uAqvYXKzPKw8hHFVFLkprenfFU9LV9jYZUjRCrC7nmsSnVZ+3NW8wKLSknTByScMI6tBxfF7A2
l+a9bNWBXgBoMZr3ekorUQ3fnT3YEzugQvxexpLySZ5kG5ONLC1O3r6Kh4kwt28YOszY7jAvz7sz
rfebX5mfPB/eYxj6/q8KlJMs1wl2aOoExfAh8Iu4LUtZuqe9XcrPjY4xzsZmYw+YRAxj6d668q00
S/9zbx37fekd9TTiFfRuEQwUngz8wXv0+tFnXZeFOqgJB8t8AIHr891y1hO8NFiFNJnunx0W+M8J
E6P3rif8OcPqiMGVTtX9Ehs4f46TVMgzN3NI5thrMc6znfY59Avs81q3gFTic//baVLpKUk30SVj
Ftjrup6SEYSFtkXqVxbX7o8mSuTTHFTy+hyY1V4Ql2FXeYs3iE+ys8sqSleevbPfdfYp3YxfPhfW
QHjIGrnNm0kqi7K5Gts7SDkGf3or2oBTWfm87/UsqBldrXyg7dZWB3Y+5kqFZsXg0470q1O61UBR
K73o1E/+Eqc8l1Ce+XRYDWyzfUMhorzVhSzYvCpn+YZKSFWxtypyMpZL0jryfZ23fTzmz5vCiTW1
NFPOpadWE5BRxB4xVUm7ximtx/IxoBogLM+LYrC4hl4Ww9F979NB1f6cz5oKkwoI2DUrk5kHyyvd
7s8EwACe7diQMcfJ648+3EIn8/XsMT5XI3JcZCKUxsHqGIl3hatKGgAUbrkEPS2hknTdw9wOBd+H
EaHkzpVJkpXNMF4ZF3s33mKzNGRilt5tN4gkzEjQs1+LdQy/J9YXT+Rh0mNoMjYeZ5i+IzhhIPFc
tSYryb2u699cbQR2UnVUvyyzt3gvZjT+4wCVTPVHMgbD8I2d9fRnHlyLGj/FsycZmrnrglNYN+q2
dZOZeWYQ441Tw+e4wICPaK5tkcXHTO24pDNcxbFRcCiyLtTyy6+LZj/IoovHNNxIzkxbSySMznKZ
X4bJVKCs1OzqtER6vk00BtUkhJTLdzWY88TGgPgj2Fr1sNVO1ON0MHqG5r8Rt0Y57kO7rHZ9GBBo
1Wksp+27EaF3Latoew4IsXgTPKVBvkeDedhWb/yUzRC+9izaQdDqkHGz95r5pYNuLW+iqY9HJqIO
S+B1cGmeF+E0QELLEjBLUEjr4U6Bro7ORSdjj3RFFQZb4AHt25vUNmymyBUhYME4lQe2AtiOplWz
0bnbEIPbQzU6BTOX49VXauhAn+2+jPrUilfHzkfq60tjtd5DDHJKuwEV54/BYP9tbifrfeS9OCmR
sAWpYc7kIE9kWv+KtOezXmFE9jIYB82VBtNSeTWpMw5IlbnTtttJVFiuGQ5Nwdthq7GGV0gjev9o
VwiEvjoHtTK5MOOscZ0rFjqZhIYSRy4meooDNDSNh1sR1sVdsPo2waSbSJ56M6zDhbsW0XZaRNMw
2bbCVhcuAcMk6LhE0h86ry/fegueLPDFCKRDAnEVZrZMgiavtmrX13ZYNsVh9faI3J8+jHVaTyoy
uYSKEdOW6P4RxcbWsJjfBqjYkeGLaJPRPAFEyClrks6Ovyq7C9gKxtVoX00zoaFpxO1ZZZPyaM90
XHQth4k2/cRiaL9wp5nBYQjVIPJBiGEDP0W6cfCc3mYArEscjLNkg+BxlJ2zOg9elCxQN7nj3tyt
iAH/++Ds6qh8T9iHUDTr6xLNOsmNF2kUzCGrrNSHfLHf8/MNbqZDNm65XmJ1zaUt3pfReBdJ0w2/
W26w6mKBmdseY7OJ5hgOQ3Ivlkm0OYcFCKFxo6FizAjb5CAd1KJpPQc0iDUAuzqer0fnsjS1jG4J
93F+F52/f3fD4v2UBL/LvOmcvk9X3FlklnRoVXCd251vLJnpbFLgMB2enEi5+mEjX3R/B/RYp9sd
CDw8+LQxVVp0pvyDiq/cTg6rO3Etdux8U0k+qXglqM91j86AFUYOKOgPl1CLm/K4RGMl7/xNFWta
mj3qLw1w+sgk6m9RxrmgCQaNrrcr4fmT807ZYqJJFCqEOq3NOIdpV3MH3612VwcPVoLxiZdaybbq
A+LR7pmuirx5Fxi/vA+HhcGujYPNzYUt9y9ZAwV+zmfx5knzoGmOvM3irqptYv4oec2hLtH7ZYuu
uoKq2wvnOMTlzGzK88Mq1TGYuNWFv2j+pCz8K9yoQn2dnJvuF+NW8fq76ax54gRTfNKW8ZHva6qn
9Q7v1ZnSJu1mzJhZPe+W2COyMJh2RZshj2gA0o2pcA4tuPHD3zIMVHICyhdl1sUT+5EqKJPlwG4i
ea22xIILOOzub2/zp/WxK8JpPkiifRK2qr2ebo2/4FtQJf5gn0iwdZ1bDGYt52Q1NUs9a6T0Hqlz
w/dKRox9xGYb2wbNLvSI27P5UmUDDtIW22poXhLne+EvX26A4Ib26AFi6hd8xvoubafZWm+q4Bw0
qhAn0NziwONlfOhheceeZ75xekrtFxcJmbpsmnrnwSqG2MuqWCXWg0/DpjBn2OflLilMzEqS825+
OHIezS3YdOS/OxiARIdpnc6W4HJzzVVDQK++5Zl3dMZUqfDl1ByA3Jeo4tNlmQL7t8NeeyREBSj+
Eu/nTl0C4+ImAN+eS0OjP5ioU1wOF2OgVZUHYW2mkztDH0pRqmzucwccNKWiNTZgjg10ng0bobm3
fTRR+zvm1ik3Yw8hncjDButvtVOpIUbY17azNIBMtTdumav8RDMKYYh6lQC0fe1qY6cMF33SBwbV
wjuWA2mTaUl9WG76ZOC5YaW9r7mm1ZFPzVkswd1UY4Ozzuts5TJs/Za3ORdNcoADEK5ZIfXy4bb7
4mcJQug95QHT4UXZRY0+Tu0eMjUkdleSKLb0Ohv9Zm7zyWUVdChwlHPzSvvD9tYS6meznPTn8DmY
lBNdJexSGQrxMSRPqOeNl02vX8ZhLVC0SMjs2YKodM0mrdY9r4l3DOnRN63Xq6kY6y1fd79uDqho
XD5WuKOfqazRyLvE9MEjfzkXouTDvU7aTE6+a0Iw8MgM2i8mp+kO06Nyuxg57K9h3TLfV52J7Ru7
Wm1zVImhk8BDnD1g2Fi0dVVYCnXVlJp7sK2sPcxhfOxsu3XkqS0DNh28q8TS/pPPOAvbrtEY2qWA
k23PmFDM+6vc7EGkbhDEBeuEnk2vTOaiONqL7asXFg8TP8zSiPIa4IKt/1RrDabMPis8dGsF8RCe
2cTquuyc5RXYvSqP+0oEJsu6IBxyFSMUvqqCWK93eM1btwF0ivgS+CBUqaXs2rkOwDpeuI2KJdfg
CtR3MKQnl28BJM5v/e1GRxANs27zEnBXVygAOYc47KOOylCkTc3weKX2AAvgvq2dR4BYJgqXXDlY
GaGFJJJfovmofEfuuTR7XWQi3NWUFoP067zpoev8VELQ6Hpso5o08rq+uxhlPdn3SYtk8igWEdu3
ZNmFFOwFhIAVJmsRmhyUAF5wwFu1waWSZRc58WuPiGweJ5Q8VUO84aMD0de68wrY5j+CswHHW6ur
qmL3u7CcPaimYMz1IVoHTyqsSZWZF/yEvxpdxAO7AcpmRzsOXAMWa/OcDwSbDid/BKG8212nqXNy
3irvoAOT6Iu+9Kf5mEAHrJ7mcR3pHhDB9cfVwjhcdcsmL4yZ9LPAfvp6HJt4zN1a7ywRoXXkXuUE
/U3kNVJdcqmRrxCuNYhIrSf2gmPtLesREw/xDrxVhFk9xOSSx0Uwf+MnA93Hb+1luFbliAfTgvLj
Sylnujfsut6Rsq//gUlscH+tN+8IMmy5lzUIUPUcl0lMTvjkR0PuqsYqsA6iA17xPGbHBZnAOxKx
Z8tnrGpgqEfS6/8087TuVz010BwsU8eQPqh4l32h2NIYTpv7CN1CSjsTLWj3H9mZrjkhMG1FNrK2
jnIiB8PlOPhs5VGRrdY8yDTam5ZYGtteFnVb4iK+4E4MInMDxbVejmEjhw+eVDo6vAJrgMSEpKCT
LFdTUBDLsswmsgrYhiz7+MbwIJb7MUiqG0TExCRV47Z4RwkmDCiwtKxpp2R3elg1vVfkym3bkHQF
HUPmCUcwwGmwiXwIEKGJdCXl5bZmRU9+nKGWZM7EhjALxOpuF+4wMrzN1lTPx74d1EnDrSozr/P2
6sZlRyYIVkcgfBHjhwXpduvbLQ/iaFaZdDdyoHUZyDljpcAFza1ee6yx/dnKtiAqb1c1ePimEwkB
kJe01Z2GsQlxqJoDPljt7AfiwrR32pJ+/Nn0Y3m3IFKG+lLzvh38f8VxZ2x6raohvMPQvyR4pyBu
BQizlm9m7dxPPA/aRz/o1EdZOAKixbL7+8OZaBPfOt4CxgpVacKzBoxbZWBRck8NhrEfXutGJFF1
LTQtG37haV+t/o9Tc6KP3Vro/tiPdRCcOIU6PrgVCWNHHCIgQ2m5berkWmG7nkKYA1M21eR1HBH+
TMXzMjMU56Pvny+CXttv/GXOeKNpTJ1Po3QSnKS0HDeXldmro4rDKTlujbOrR0If6xe/8TmztRyL
n22ckKkqVt/7YK0DX6vBHuxJbwCDh7U0wcdYIhVJBwY5dsI0J5x1KtLrBLZWZUTpEUrl+7bIa3ZA
dyB/LfSZUEcPWACMkBjiYGmObNFXjpBbFXZqk+IEr0jOdo8pYBmCgAu7f6nkmrw0W6i+YQf73a2/
2TUkZYHCgRifTmSRrMDSArtWaNcG3tmTDob/o+zMduPGoXX9QluAJEqkdFtVqsmz4yR2boTESaiZ
mqen31/1AQ46biPGRqP7JkirikWRa/3rH0xyhKJluPtHEOqnQV2GE1TUw4OcmuWHA+emxFQyoDcN
LNP8ZBCXpdei6rnoYyk770osfdc9T/Ai1T7O3c47tAkHy3mpTJMeEOaRxNZ0YoQb404lUtOYBiYD
OppPQ6r6T1jwsjctS9bfSjRrPyYY1g9WiGPzttKYyfAqEl57zGZsAXZSTfX0WehqvKRZDelyTBZr
NAdrbObHcZ6Y/ADqY/7SM4kPd26wMCPSVtEDyyUpmQB1TRsLaWNauiOEpWHa8Vfte6REoGIGySL+
ofS1yb6k7ftlxmBmCLUohs6tZuu95tXc6o1w59UFrRzn5gS5j0WggKg3XVUt5V4kvZPs5Nx7L/QR
UAMAy5byy2D6iZt7GLmMyMlier1BA2LwQa7dLokGwNbsJjdZ+iWZ8iLfNSZ07ChXQ2ueVUOGFz+a
YFoicuZjR9vpvQkHodL+0ccTBB1I9/4KdWoaf3S9teKa0KRDf4QRRDQCOYFxALQ4chYoN/fvbJW0
08+iGcBSBsEYbjvZHUrhorISA5Orlek+8TI8ZEO89XDhE3X9ZXJxtN63U9tORw6jXET8t2A+QqtG
sIx02M9dU/YTutN0fXaSLK4OOPnicQY9z+ujmI0KvAuj/nNWaFvdNDLWcBJ07+hoTnqwcju05Hmx
hhpQKFFNwaymvVSmmF/6WxJ8IIZoBOaAqNqOYR4xaCFApghxbxurQM87OG5JAp2kBq4aa92vm7gO
QAEdo6wvS1XSMbFcL7YVdEBbNXIxJviMeXfzmDAOglNJsKvD0WxtZs2vvFuHQrXHlCH697VLgckU
GPFI/aZzKow0aZ7GMQ3H05zMzi/ZJTKOWnDuh2ztIBNxRyYoKGolL2PIcoiQX0ukI3Pi7Zgb+k8N
tBkZIV2If+E5CAfnYpZzv0q3zA5hXNrqzLk55jvKbOFyN9QNna+/2nCF6NuTvaZcDA4+P/xvm/Vq
qGt7lR4KCMnF967FEX9DrcHseZOqyj0C/+szCnhrOKFpC/ML32Wtt7Kc6eNdoMbm0UhQ841bBYB5
XRY48xXnZjZt/bAOouCiEdv0TA6co49Ba3mgIUpQ9ek8Kc4wlPMZ8iVxSbtCgajt2eFVfuNAJC15
A0EzIoT58blql/Ym6fn596sc7E8MycZHokzCby1MC/B8HIGMDQ5ts3kgJNq/0za08k3PADPZMfBx
xD4PZ4YYoO0FzK8ZwHto0vZRTZ497WIWG+nmUNXBpocgN0FQ7iY3Al3PGe45qQtPHCw+vcrJLmmR
xTm9ZmAPfvWsKmGs61RQAezChnHv1rNzbOncxLXWB7gZIGx9E5PsNRW2f1PA9UoeF8MnzkjcLrth
C/skvSn62anuSFVrGeZ1SxIehJWmF8f8znm00Vtiwmel7vzQhEYjErbr/tds+my6msF6zR21yHLx
LghiCuHKNvaBESt1iCf7xr0HgTJ9ZNEx15yuQfbVdFNO7C05iu3TCs5LHZVrMOCYEsL66jSNNV4v
hcMUbkVE4t8CcxXjntQA3/tsmWIVO+hbMxCxTEVw6U4mNBqQk8gSp6JNN/mU9RbLVIf3GY0ZMDUD
UPsIcTl8EbC8s30/eOybMCxmKItCLK8DGbTcgXnDiFnDmGFTxb3+bdVtOD5qYTGTQ2BUinsvCRbY
ooBC0/0qhvEbxNmcNNsRht6muUQPH7we0lOk+9DqcG8mW31rZjXer0PmjlSwsXnpqYBINV+M9bLU
FlVi4buol0JRjtNTgN6jf5WAv1DGvalHBGPWev60EhBi3/cAQ1Aj3MHzmmM6jVxQGubbg6sWzwPv
8MOvlVPY35uwVV8EjPzh0t81L6UusvCTG2eQxN21zMLrya51cT+v4oJMBWnQHFzotXB5BZzhLRmM
cnlYUxCk67ZtmvDaqRVzBK8f808+elJ5a/WDmx0ofWI3cnMGJiQShUSPkqUTt3S0UqfzdeaDO0XT
IMfXkKt23HZJXXNUd8au9iX3Nlp4x+nA+PF5u8vgHpYbmdYDNIuKDvh+ASgyOzy9qnhDpVH2e69e
i3ED/bXFBdNnvA9D8uJaQMM1UrXUq8tv3wdQ9HpvjfutahcD5GXcQWw1645F1dBMhupCBvXW5sC9
1K7oA3dmYcYNgA9X8hzzCobbJQWr3OZNGRjql5pIa+yO+YRBWNvt73XOhJtceNDDErWh67tbB/j7
Jc2nYtqg9RRuNKhEeTdda/gdvQ6T5hv8K6BK16Fbd08FWOy6X8giuezGEPANBUZWbFfS6Iu9ByVl
gXJ5aWtw7ID7xH3NJThK/9mpAZS2lLhOecitrm6vpjFPn5y2Lrvt2GWLtRtm2LhMXgXcZA+c+m4l
acPaB74geryqta7Pk9NkyZUX1COVqhjhYrI01J9VOi23FeYIWHk1hcFFdc5MRrfZVR01d7ic0X1k
xTPKZnXEGXR4bEQCTWhu6vr75KviNzPH4IkUGqDvwY2h2a/uekMmbn5XoHC+nyrTE2/IRAIm57C4
jwWFMLNtxtqP3sglxOwSqyNqo6ntt3HhQnO2h27cT1UnwmvgSEftBnLkvvE2NFyltP6MwJ2J9AZD
FfpSBuOIKGJpob0t2g9+6zl0dZSlXT5vIcB19TFMGvG7tKCxRrKAPEEHGbgpFrlNVkvmzvn8Y4Dq
/3XuuCMus2vZ7b21ye07Z+Gc3zKucNuTSId4PeRQ019gQyF2cJcyeHJUL9u7GjJeD1SlnAl8JYjN
3RAsHNJdMGJXN86B/z1JSQg9AHEwFTO6S89CLSHiBZzqiyOXeg/FVGk7Ur5qywjuKiS5Dq3l1Vqv
TCIyvCKTc+mEzoPpO3OMKwNxyW1ivtSSTjGFjLG9c6BKTlnRmu5lLC3X3qsk43ynYeeQ5UPSHeVp
IZvvDhfK5zmRXbtNsMERke0nIjiWKQV+hOrJq6lyKh8PqFgbhb6lhkGWyal8nYtg+LosVjOcLWVP
p7zXo/dYO369eJu4HNyfWimmaF7lAvlPeIa9jKsL2tfg0WztV46vHXTyrEKDWzfhfh182i+Q2jkp
9441OymChWm4Tyyr+om/B+3wYtvtN5MWmdlDzIKdnI1ECx5NVRufKr2yvxKU1iVPqG6mz/QpKOjm
YAl3xOhCC2NwbqOlabmNFwr2H4XXEp9omYHjrA0uZCxbBJCdSzrM2wyG5WcsBBiueU3SvCqYaf0m
yMP6SgljvCiIB7Ccbs3TK5APdhH+tnO3DRLX/zY7OvuypEGqNh3jkWTTLpA6UFqn67jxiiSFdXUZ
FV4HJM3MkRN3VJeqd+CFI7GGuDEJywVA6UiO3vT4Zjx5a6mZUsCKeFUD2uaTGqcV1bS9ynavXGjh
29ieRXMQFGvxZYofptuRsUXUWAk1GH715jXldUzOfYVIDSjRJXbRmgTH7GAZD7SKL5RdlyUDDHj7
DUwS+IPQ5SuXtiAqusDqojrU8y0+SZP8sbKSuKpQN9pXtfJKNFHZ4I77JA0HEclJLPmxULPXsF4+
J0WxFj36njGZ0x3NDW71m5lyku1gM/kAkq/NN5y2kHjxU4h0xyT0Qi+q7fCHXcOz2sATL9Lb1e6K
JrJkAJOLusTzWFyv4oSumjEe9i3SmO4YWEDsDG5XOLJt77DnOpiu3Y78EBPCr1kg9KYU4cj0NKFh
Ef7dLkSWpL/N6eFulOqJf1RJr9W1FIvzQ8w4FTNHHSfvAK5EuG6XhlP9Pe9U527TEUb8+cINq3eE
YACBgPAF405aGk0XBUYQHDtnyrKbtXHMKy3y8siplqcHdDPpjdXJoT5Ms079Kyjh4RNmVOlr1Q8L
lmZwmj1IwFVL2Jep0oS2HsPuTalGLmg4VFVKbwLJdIu0APERw1oNxmRoFvf4oxHe16SCCxranb8e
pmzsvXtkVE66j90+u8Z0ee2jjoI3vyUoudlXg8BlK7SaljMztdrfRPZ42Rma4fgcenF669Fv0DLr
vP+lpa2ea4HI6jYIp9Yc19buH1Qxi/zFBodYP696nMpj0C+6Z4+iGdlVqhlDCoVcdadMK24YjkDn
8+zgcbstvIKzjpKfw5d7cMBFlN6pw3vWqbyDNQ2etUOZUD0CX6e/jTVarzWkPbq7gdkhRMGh/G6V
FXUiSYDNemRCJNPIT4qcIiqbk8hNs8uAKxApdCRq2usWXKHaNTakXJTsIvei3FGWD2a/qh/VnDCq
c0Z0QdQwTb7u5gpNaVSoFPbgiOmaOEoLvsghG1b3RQ3wp3YONOziYEsV/5ATH7Ud4gF/I6Zvd2hE
IFYNMySYi/cNzJ2+rJb+5IN873O5zA38BvZSifytar8m2Wi5R0iL+A22wp/mQwP02XAolMF3FMPi
ATKF+4OzfZQX5lSu92CNTfLJSeyhhsnPTd0/JPlkmN/AKY2jrJyXiUvIT/Oj42qXalsutJiQ2iuz
swDHn02TeMNBLDRcTLC0KW8Sl8gUlHyxGe7txK+73dgs43U+5hXsUqiQNFCCud8NMgtjQ4JNV0b9
pajJkfT6dJiPlgO6vQFgdY5uXUgbVteMlgeJRpftsP+prvysarw7EiaSdi+tCxjTjWF6zweqvsEq
Zn02K1MxqrbFSQAWKlfXnwSZ9lk0rGMPqRcDezQwk1m6c6ZMWEahDR8tR10H8x5r8uDAGWePRyuB
rgoVIuw4HcHKn6CjL1TRfuPqG90OVX87hes6oHpUK1wFG/EDg4sehUs3IKw/lG0cq0c+VAV8i1An
3k6xLT7HhjHutnZSml6VJGEM9a7iMA6JreXWGhCZj5AFrmPX8tW+QuJwleds+gdl45N0pFuHjk+n
BWVONo4VPxf5PACHVmb67UM7WE80X+18sBjqijPkeMpNWeViD7G9YCNlaX4zGGeCiwoj/gmtFFwv
9qkpHilBw1cIjjkqYaWHZouAy6VvxQ40eZJNor/DKlLLvsa406efIIkPfZan3H1T/tN84osneO+A
3F/dqW6nDezZ7AakqE3P5DqU43Yu8+737CaA3EBCsPwbLALZQE3Fr51Svq972x/q9Wx4lfWu8NL0
PtVlhh5D8Sp/4XauYP7DA9A3CdzogPzdIRU7ko5JcRrp4fNdvPTNVUmGebwFxwu+NlhM5QeUgtQz
Q0ns8Em1Tp6cHTc1ZGlSYiDHYcCEV6YGFdzomCn3ti28rv46mZy3zHUzLCwxRyP0wK/svo8Au4Pi
Dlou3vpyXtCiLG6t7wiKM9y6YzFHzAC8OCqzCYS7tkTwudKwmfimyxTf8JJBqLi0dJ9s7TnDsVgD
KpdYBRwR0keWJJH2BrvO6bj6Q1EbeT3MCpGBAgzg8HUmdTPlcn1OWx92XAcmH25LETNzC3ObzsbN
xuW+5DmsCrqElBe4ph8Bh67SrQ1ZwI8EORtTVApUgFHleJbNCQu6txlaeFVbqV0vP0C+yYO9mwal
d5gtRqU4cFXtwQ5SyLRNt4j06Mk49fZjmogLW8zP7vp+ig2MtlzWd2vZptUD76+Rp9ixpvmEbALQ
uPCGu0Shm92aOhmhh7KIVOSYVbl27Qw3+AHNwTms2+pWL8jXT+GCxwhkl3ylk0iXAK5LnP1e0bW2
J4abNFEAU2Fq35eWH9QbDNVyj92WrQRG94lvdi1D1B9dyeA+Up1l2m2jQJIosVb90KECmL83vSDm
IqViy6MYKog81CPDrmM9torKkTCE34IrEkWHIo1pZ0s3qw7j4I3Tfe+YXCLlK5YvasK1n0fIMkCe
INqrwMzaPtg9LNfNsGqmExg8cLBXGnUiaFTDzVPmEF82cy7JI2/jjLEHEF0BOdm25M8wUbrdandO
0m3QLo0TlRhYn+aQ43MLtxJTU59queX+mtvuczfqVTKmIkvJUDR5CLL0sHzu8jh40Ex4HEoHCPw7
2+vjbOtAQ4LdbBJEzhVmzWg4Cp8gez9WzXcmIQztwyoUdLJeArGQxUlBLqgL8yPUcSePXKFWABs5
eClDMCTEEWY5Wu2dlhHAaYE4A3RVQTalBMvtDkgQMt2uUVNqbbO8426L8Xn0TvMKffzoz2Xwk8kD
0itAoUxHYm5mEa2mXD7zFjNNRHq5bAJnMc5BVDjPYp8wek8NbENzbcJp6c+68ccvvOCXPL5x0FEZ
GvNT9GL5DTk3RS/WWAsMsIDiWQ7wO7k0AtROdVamkR2annk3ErrwYM3d2m5nHcdr1JL9/GDY7vcG
RtRvRujhDsbfRXkEPt0+r8u4Znw4SS080W4gJBl1c8eMqqE8nGG4nKjcp4C6vG2DjYlXTj0RYuiw
RWhTmYjIDh+2y6Xh2c0JJvAbitrl6xj6/SfRON3LXKrlWGBKlJ4b0OorhS/aRbI6IbUpiE2Btatw
+wfZirPrBsbbs5u0QUVpaZwa0jUHN1teNXOEg1UMrkm4ijoGkxXku0UkCIHCCZ+NJIDqcKih9WHg
YDUBfIRAV/fEgjUvmNsmj+mSWy/OUDHeKRW3yTVOWIWIgCtHfwvNPbhW2YxshHwdD9qTTYSfyBX0
iDJ2p+NlBspkD4o96Dp8upvOm+sfNmHHUzTMHrYD2CegEFeB0fIwk9YRggtCMHrsFxnS4HH3bGiW
wi8dzLsUlUw8SEyFYv/Jh7ucHcAS5idVrs1X6eWETAnHJN97Tr05KkChfzQW/K4NlGI9H/Cgt7+z
JfAJpU2x6YvUNN9hJ+Fd/PFW3yM1pM3zqAuHrrsn1aWFQi1W51USTU83wjSu2hmFd/ZOr6r+lOL1
I6KmHvR9imHUTy5zJXfWUCwu7bQj4NFWRfGjYl43QzhvFH3NOnlw6kTOYKsdDeShVVDMrzUKVZiw
Qe4flUtztk1g2QMhuTgub2SLG8XWdRLmGt6sQxwpUsyLesY0wyHXZoy55if5HNjOhJpFlP6dVppe
yMlC8TzGymX6b9T8kKWFLq4ktJXfUo3pc2fVvMsl79Y/QOk67PC3K9UWI6TkizImG49NuqLOUFqF
RysU7nSLGoxUrzGcB9iTbiqWcyDhmFI8jmAiJiexdJP3s3xZphmWwDyEfXzImUpfOUj00n1NVopN
adRdwGPkj95htdblemj6aTi5CO7CncxpWtEXTqG6YlbalbyEDZ/CGgxwNKrMLGcSioPEznf6rL6t
dIyhBbvX/pxzWlQHCFokO1kiX7rHXA7Zfd4t66uDtuE0O2goL2PyBfHhaBq9h4Pnr0iRAmDrMJah
u/VqqoBTJRvPhohi4TDnpUmuDz5ODMzkfc/o3exRXx7A5RPn29zN05PxRqvbI2GUN2uvy/YgMYB4
SQc6C0DWunyEvllNm8ln4dgG+BJsuTHx1phiuT6aYvCXDUDCAle3tXBd046EyzJYCy0P3f6ijxqk
MnLtmQF/lpaOR+EyNj97N6BJ6GEW9Jt+krNHt7PGD+VQCmsvkAu82kUh5MmbXPFrWGu/BFqR9n28
5iUEexMMz5fA6A52WFtTKnhV6J9XaJUEu+MRclfhVOUh69dsrYsFyl0TQtiPlnr01z0q8wqKLDKa
jY/16PcJ5TwoeuB330NZJtZpAG/71CBMyDZoodPbHvpwxlCo9u4dsHE23CIYDriLSeMbhIcpAs+8
De86pyjmA4JM0nfdy4gGLk3zyXJ6kCq7csMk8vui4U2y2n64Cyc962iZCjLEOizfzZGTiuIrLB2S
fNmZBZlBc5AXbC2FiUhawSJJNOMyDqU+EIfa9XyYPP+AReVFEgrMwY21XRB2X/lmHtl8JXQmaqiE
0QzmLQOcQIch1o+8TcK7jJsOWxjulG8SXVd7TpNYu5E1K6AIsIlJRApzkXSH5lY9uvHqwHUXdVKS
U9Gq+z5pOPC7gXrPKhtksXjh1BzlGCSGjAnCQovdmsc1gJtbq73NoAqyU5UIfzswjAGQtG3zSL1G
TTcZ20Hj1nFiHVZfLHeFw3G6GRfmapOfpZdqugWAXkeZAZKZNNmmMwTgzRiTonQlarvoLjoUqsof
tDdKYQXiu3esM9eK79tEhSGkXx48jLi+xqbpcF1IBAT8NeUw2WPX1bdnm2bmUU8qR3/v1ylkIZRU
48Zk8NBvQCDAxLTpvC9xkMf3vV7jG5vRTXzlGbmqLWYb1hSF4eSUm3Vx5AJ7x8M4be7t8jexg/WL
lQzxlwXW6Hq6WHH9ZhqSkmRWwYnYBP06YgfeJMBkThyW1/hCc/4Kb0x+YGSUqAPmmKQkLkuxSDoh
/BBOlqqbuzhpHCB5SQ8W+S2zP36GpELA5MtYHJUFex4hPsqzXdA2LUMJEzg7ryohupIy6B+ZkzG7
gCeTxTtvVQEsNijOhG7kxVA9InYY7pdsGB9EaTpObJjsHTT8ZP7aepdWBeHIeMaEAQJZkJdquuK4
i+1P7EYUFHIR1Qh3zfedSMfgJihAIbJt6FEvjvt2P13FwQxp0rd8bDKZ5pVbGWjH1pucbKVfDSP3
C3kNifEGFH98GZwA6jctS/uY9DVcfWxwrkwvUz+KF2ZyGDZphGix0OlP3QzOvIMrjufLxSzD3axw
QOK9DwTT4xQgwq9+7CZf8Gg3n/I55cVJvao/LtLYNnOZxLtCmaPdTcamwfOf0ieL/FxgJ7Gkdngw
YSauGdP2FTHc4N531VDAzgG59p/6MBi7TT2IlhcBIlAMsqC5PD0qye52jdMm3Ghcqvxt51QX+bam
xIks7WTPssuadd8weRnu+ajzY8s9hSO/1YSAqdIXfbSiM4BYyTUmWS6fkWfprd0XvJ4YBxVFUL92
4ajajaNlwK1RDEg2YHVAIvHa3uo3+pKKsM1EXKaH1p5rxgZDS2YHwJDobt01TJ/A/qV/y0YsMAt1
5RBHTuNzvTENYJauB2jW4Jd+oyM7n7CC4a+OTYTvMYYFmVrxwEPIiLs/a4vYCiQJDBZPB5Xt2nHq
s32Hl21Cr5WMt6472hf3gCC5WVdhBZ907C1P5eVlBKnIaHhrE8onG0oIvgZ+nV/pNigE1jph9zwy
BZ0PJeL625K7gRy1ijxYzRzKcEsM07ceT+hfWCV4155VengaqSAOttqDPX1GwmZj3Vyb+YQtkX9u
W7IWNyhaoEmsFFnsV1p+/5sDNvrVgapJBQUJCWwTfqX6JN1C1NHYjhKLG+7mbYe66IQDxdgc+LMk
33TTzLygcGVt7wSSonIfeMPyrVATIPc6JqHeuTTD5Tfw2SBC23tBd0RLCU2nZ4kj1MLhPIoRSMkK
Gp8SRfnhd8ZpboH63kku9wO20Aglikk8YcFmf5o7t3i12CcvXTmbm8TTy0UvEnOC+vFSvaLQty/S
ZAfkLMS97ldSWqTYMZCR82bh/roK2enLVeGVxb2VZ7m/XSEIZxtfwT14xhJDI3MjgBhZGr7MQPgr
TSP3DNPnXT/X0+OcZWv/aJjfIZgK2/5LCTwJSZQA2GcoF1NwgE8mGmhBFSclaZDK3zQNPehxso3V
fWNSbldbd0qb+hqIw5wNpdZ6aOHJuFFiawstA5wu3HnKOXmgJHG/OTqmEK1WeCSQt3vYcKudNT0+
OkQ+bBoGTQaEWdTZYV3DBSlZVVBH19IO2XNJ5VExcwDO+5JujlPAdE59F1ZefouKps2up7rw4QbZ
JSysXIsK2nDm6cgHVq6pJsfLYLTBfvEB+zM0676TBtUJ2owUW4ha8Xest3R2Xw9+m+3JwHCrqHXD
CXpm4Da3JDc3zcZJbT41ChvXPbsBPHDo2kFxKJyySM5gpYYSjlwiGPNVt9jPfVBbP2nMK1Z3Muph
kaUHCXPJWrnBL3JIPzV67fZCz8sQFe5M87+6YwcVVsRmD80uu3ewOMIjyph6vU2bRpA3i8aG5Dd4
uLq8/R84gtLq0346yWBMzvhy1upmdNM43KxqmZ3d/7ixaD3oseVpjUcispyyqiu8dryqiCbsgOc9
dHTb8L9aYSmYrF6OdbtUKioGbqxl4IdDMZFPx7+7GL7jICopcPDVxNaVduXy5/9yEGUaujDzqYcT
TtE28YZGQBSByevScn7kCv2eXaIi/yyQeFDyzxsH0exiE4qUZzgN+CPsYtyOolS6we2CK8wWsEh9
s+KV1iKkDmTIDRnNUJijAMzEB7ab7zlEKkFmPBMiRR7TG19Ziy0NcmYPp06t/X7ACBN/7HQ8/H1t
3zG/lApXuMAVlzgH8caH0tIgugsdyWmI20/8gPqrSGgb+QvWCSiBfqopUGL//aHOu6uM870Ds5nU
oLdhJhXaxykGfzxN4+jcw2sIDp7rWFuP2cyeqgvLIgg3UdnJdVdPebMh1TTc1pP5KI33va2FX9f/
/yAXM9J/bS1sllrVShZ5LEts9+BdBYGTXqETHT/IZn3354S/QRLUxdH9P9aucpaF8trhJBklH0Qg
/FuJX9zj31f23acoT7FaQvzXy3SEsDI4naCDJZYVoMrzj2Zq/ejvT3l30/zrKW8ssUWvJbSseTjV
qKFPRFPoKGBQ9BULruqctTArqfnGD96Hd34qsn5s0ksdWxEo/Gankhwfgjl6w0lhhBgxwu9vh3yK
cW1D7/f37/fOKkIOhWYj4S9hU//G+XzAZQmCSDacSKhzEc72MtjDnWSO/n99jstusAWxNw4etG8P
m6TiOIfVwu7LOnFrVhfu6DrrD/bEfw11eQplpPAU4sj/WM3i0ghD3Gfnxfgs7gPTuJ/jcLbm85pm
7glIMHY/yGT/r3M8QVS2R4SArXCOf7vXXTJOFEZE3YkSYfiS+LQZVlbk0VxJjZfyxeQ/lwbbt9h1
P3C8/Sc44E+/W7yfnf+XCuUF5OG8eaMZwKAIS9dTP1rSOeUwf/Fc8qyQBriuXHMaFUTEUztQjx0Z
EMiGNsXxz8OATmGf22FDXxUjJmZcj2GLX6il3CKOiP1jhY4WPkGJAShD1yDU51L5DORr+N6bAi1+
GZEDBWW2xOwE6mCxek+qXUX9wfH53+3JV+Ri8KDQeITWvIkddMLCpGnqLqckyOUTDlFQGtbEfvj7
5vzv+3Z5ymW/cEKTivTmfWtzK/cYbyxMrfAXSKyp31pj4p6meu0Of3/Uu18olGEQengn4sf0529m
o1FdA614FEHZUe4B0l64hB+81e99IdItiI4T0pNg7n8+BeeosG1Dj3RB2EXbpfPxPFhp6hAxfBQz
+M4LAMhpA7PS9SgGdH8+CrJzhYAxmE+aBslsinLCGGqYLl5GOBe6yTX+qsn3KRzg4bqFtSQfHCyX
//+blyDg8Y6n0KoyInhzgAGsZuXgNfMJuMQCTSwZ3ZoJ3h6Iw1XT2NlOCvNR+vg76xsABvpElHHM
+OrNQ+u4TjPVt8sps1KyPORURKodpkjgd/N//yl51CUgwSO6gwTJP9dXywz3+Jy9mXnzs+fOAzov
xr5SeOUHT3p3Jf/1pDebpm8svGOGcjn1FKGP0LjkbRWaBa2MO54a7E0YzwZy//f34d2HhgwWBQk6
NhXHn18PZRwNdIDCo4PH8YM3Rr+WNc1LUCHhLZ3B/b4whP3x94e+9/N53Hkei+oF9lujcARsmvlO
Pp00opdzU6K2sjwkEKDV7QeL+t6jAul6kPNCx8WK8M/vh+k0LepUz6fJww188hrUSOn4a5in8IOb
6D+VJrWdS7kVhhCpHVepN2clL6kpu97Oz4sozEmPBo0+gMI1ntnyK5a89XOFvz1enoiri1lCjs+b
/kbPRh//vrzvfxKuYVtKPghRmX9+6SScizqDAHC2itxHFTN76TUE2jTDBaAIUcnq/rZ1Wg/qrb/c
TXVi36CIA+Lx1158cLa/LQkuq8LaSwKKMboha+TPzxImUHwhbmTnNk9eizFEDeEysa+a0IWCZX1U
77893/953CUgw7c9qjT/zVfH3jgwI1Ka8+hk66Ovmhx/1PijV/XtruIpvArYWPLKADG8fQpG93LR
+McxCGKq14ngdemSfh9iIPqBef/b4/3yJP4FzVauhCn15vvYIy+nqmx9TltTf/cSJiynEgv/Wxsv
VnRMCdybjWggAg3QJ63D33fSe0/3cQ6lBFBeQKP654+n16CGYGjps2WhC8VjMj1nTWeYfM/JMW88
SexryYA8wRrs709+b4UlDEybSyUkyuXNYTho7YBWl8iW7RxzDGUFu0SR6mJaQhH//qhLn/3vG+yy
xISjUUFyBgLdvtmhKRMLO+0mfSZOrD/bdt+ilSjLbQkR8glCzGVk5C0HlUy4clEjzR8cUe+8IYL4
CWZboe8Sl+L+uchxl03zePmJlzGPdA0jfu1XBql9hxK4ST5Y2LcH/j+bSfExScajWA/e/KRKrVCd
nDYGuwz1cbT88ZoSctm2NoEHOULNiKxk/fT3JfbEf9eYn/KCLbgEYLhv68jODaXRMGfOiDmyGdNq
pFk42smSOrYxDSzslHCDM2xJ+u6FdJrHzGfYu8VCOYZSxUDgq+NoQOIATrI9JQUAGKbA8DIRTF3n
dayL7Qi1GiNDcmjUYaS3eUgdlH2YTfX1VYyh9P+Sdh67cTNdmL4iAsxh281OlGTLWfaGcPjMnDOv
fp7SLMbNJprQP4ahbXWx0glvAPzTxuCG8VgqXvS6UKYTTxMN266O259xGlbhEeJt/RUtmEgXfcIR
Tj1OCPY5N8wpcjO0EZ4BtjbIMDWtk/7Ow9g5RrAY5gMsEz04U6kKlG+q2lKDNlpQ5Pc/48pxNGTb
ol6ESYpFzHW9U5IiU4pmjCjqpXDPsxFOVt8lvZtKZfwf7TPFRacXaQofSM/9kVd2DUUxAkx0gIkW
lMVxDH2lqvNhCj21DAuP4q11AKzTfXBCLALGHvBO2iTy2w+mQdsBy1/a7CpOVdfTrVJZm+mlA/Dv
ghJbgRRx86jNv1Wqlh6jOS1PI/TSfWMhP95DTf1+f87iay7uBYPAAZCyw/m8yX0Kq4+TsAvgJMyl
TnxkRUc5nesN67O1UTRTxXhPtnRKj4s1LYGh2s6URF4696jmWfaEuzuaahvWs+vDILaHMRaS7uri
ksFEgech7CPqwTOYCggj2c88RBz//jdbucsMDacvrOOhMOjO4i4NRtEyMFoEpkLHeCrtCpI8bEgo
p4JgNMxbPt2r07KoijoOQjpskustog0DdJxcjry8lVDhsNv0Ey2AYOPcrY+C8Af5Bmmqs1gjCFlG
Rxs08myIX5EbTLKxD5I0UjfGWXn0yDIAufLeUayUF4tkCYxDSC/L04DMQPFXCgeYjtUUD9ogZcXG
Wq3NipEMHJdolFB/uv52YaGocVY1oZeiRr2rSz/xwjpsN/LDtTvLUGWTGpeFX/jydTNbuB4VohYe
FCHpHcfJgorbjY+zDWAKIJLlcqPke0Uhs7q/F9e+pkHg6aj4lYvawvX8ZuowmZw4oGDnOjhP4C33
wDu6D1Y8v/wvIzlsQ1XsfX2xC1GR08Y6yyIvMMv+e4GXBjOLms9jiWHC/aHWDhitJUdjXgiQGYsD
BsMQNFc7MykbTFZeO16LPeEe/4avMDa+/Q+DsWayrYhtv4wVYLvaIIp0Gjhd0D45uLCAOpXtYzkl
6mHkW2xU1FZ2pJgWiT1ugXSwFzsSsLzoRRah52fxBICfutPc1+bb9wWjEM8Su1l4cC32RdSmwzgp
Y+gBVJrfQ2/T0DKe2seuoa12/wOubH5TxU2TuisH4CbYMuWwTSy7Cz0aoo7uxTIWb645d/W5sCUE
+wts+OiiJ85XKBrmxpW/sv8JtWydeq+tkJcutgpUNiVEmTb0xiGtwYwPmfLJj4e4dOVQnY73Z7qW
c5p8VPE9ZZ3O2eIMSGlA+bMycy/FPPegTOioJPKIhKLVSsfeUv1zpDifhXfjTjJyZ1+lSC/YXbJx
FFfOh8Xjo/AmkDfpywcBmGCF+V+fealaBJe8xEkFlh/AjcwhSOvjrRhlZYXBAsnigiPdRujq+pJR
6TrrqJLm3qCNcg2nKgpf5BFijovGLjpF+He8b5IwcifVUv/c/+Yrx4WaqS1Sa04nP+J67MoeeMx9
PfMgwbQNC+wbz2g1tFtF4JXgzyaw5rYhhteZ5vU4aja3BqhUlhZj+l0M09Yju7AOsLbQMITSt2/g
4Zz/h8lhrWmK3aveJL5BjMpGhEeDp/ty85DpdXapkdvZSK/XpkZOYrJycGBu3oi2MXS4OVPu5WVj
/G6gZJ59xUq+O2WBk1IflDa2TkPy1io0UQTJNN6hGNvjObKsQusWEgKOH+ZeAyAdbRArukiVOmz0
AVcuAOFoT+BMHGvTaL5eN7/LZ6hXaeHJsCtk3EEg6dZxA2QYijvSCPcXbOUkUEHk5Ik+lsl416NV
LRFaL/mcBBClGBlaQ/NEk7J/aRxgvK6FFoCOEzv+1QhcTGNhnO6P/1ppXsTr/ACLHrZMoYlr9/oH
6L6CaY8Qx5YQP8tQA0EGC9CSX/9sQoQu93lllPO559oIheJC9gdCcPZ1xgn6VwWkNN4LjqOyk6Ru
8je+zcpK8GJzhBTDpNGxfNhg+9kYB5v8tAAxGRnV/iP6ZvqZzEfe+AwrFyAhCN7kr7eSs4xVpTpO
TGpgVMXrCjgJytiPMAS7XdDM5YFQcOsSWv3s3LRcQnTgQH+LW+qfvrZkpEEVtn3qdY7fvmvg9jwT
+1f2McXFwj5GoyzN+wZxcNltyjk2PQ1NrU9ozcWIE3SIT2IwmkAebENHPdzfEmufnWxHlAPpLOHS
u/hpZUgbf2RHYAWf/cb9Fm1LKTC5KQ19I8xdG8oQ0R8ybiKyWDy2kmqnI/FG6pUYQBi+7jzaddcf
NYoPX94+KTqsAkeA8T0n6HpS4xDDRlKN1EsmhGCQjkIQ0IQql6mImt4f6rUsszxSbFrFcEjCb0Po
WOoN9EqrzGtTP/6Bddr8oR3SGZxb4iQXBUOUk0kFxkS8Nyt+IwZmHAbw0cObj4/DxUIT0iZBtuH0
X085VtDCiAst85CwRvQ7j1KkJOFtG+FOwy/srTbCuoYLuUwEIdI9KlOLm6xIut7G2Tn2QEVTNAKg
/nUyzZ8z6OPz/Q98+4IzkqKIapwCj3tZeux51XMf0qyH9giK/7I/X6oCNbL7o9w+coxiEqBYtEFI
9xafjzL5ALc5ojGRms0X9ol8JohLfmsStt07OTS7A6g5gvv7w97eRPBKwcBz8en8Ww6b8GbHMI0j
r57N9JPvRKo3NEXzDpptFZx6LVLU4/0R1z4njx0Ji6U5NJIXh9Aq6tcOTeThIWm41AYAl5eWsnHD
rn1OdgVQdHoMuDEutoeG7inGjJCUEGMMUKgslMOUdfY7XPq0I6lA+8nJoL3dn9rKUQTOQ4PvNfHj
z2IRhfCKocxks1EsLHJ9jh5WGeGeQuH0qa6b+O+AnP8FfeP0OEiAoMsBYtrGkq59YG45m24v3RyC
wuuDWNr6wDehmUMlPTthY+k/ELxslUFuC/L0zsEVUakyLfPm2u4Em9MJu9grJQmbiCnSYeLweH8O
1Nh0jmrbg0KtYdh+BO6FszZMtvr5/udem6htmAKZx07i3rmeqJPmQZupYexlfh9cNE1S3EFu5o3a
39oJ4WiCvKN+ZRAfXY/S8ZG7FuszUJvBvJ+ysXtOatXHPzn4FafzuHEP3L5RlAyowRB9AgIilL8e
Ds9k0VIfQk9WuNwkCH877EntS4sI6cZGWTsjDtrtANCo4MrL3dqjGsL2s0IPIkvpdo6RPmiGTwoW
WWaIdlzTBuc5n7qv95dNEWfv+sFiinDQ6MkRjdzkvJgAlACBSbgDA73gvT2n0KpHX36EElf/NbIG
OR3a68oJyzewvOSKMJirebbfVxi60d7JA/v3/d+0tpXE4oKUM4iKlxkpNF0FSiso2GaItF9JYOfP
8DKsjQ++srY80wAigCNpIvS7XlvJhqYd1rQGbKP1PWuoxycEKqcnE8EV9/6EXl+lxUdmzxLj6NRp
gFQuDge5MHZnDhc7Eq04fxFKV49VNsALBY6MTAnBtYFxp4VRJ14MhfxZzoos+IWCQnhokb741iNk
/h6OOUZuLbrp2sm22PKU6FpovTMChMquRJiCHszYDuXRRuTzkCO12pykDpOOshF+uhFuIC+tBh92
rzXow+6x05bxyUJ2wELzXMXAa4QLtoViXVlOBR8F6qWaYqg3JZ24wOfUhq3mjYXzWelS8wlNkHoj
LV1bTXqSBiVtXrGbpgBCZCi0tPg09HbfuoaGYyaOmtWD0Q/y8f5qrtxBSDzpr51H6zZrUsOknFCd
jz19kBVXaefh/dCq4ZM1z+rPXB638Eqr44leJ/v0FVVzvVERW0abDxNZsAly/CWKzJd8KtNzT/Xy
/SBE6+9Pb225wJmQF5JLce0trlipxJaOumXqWbXc0Z9TxkMAxWBjlLX1Yj6yQa3PuC1yg5dHxQAl
am+c0vhB6czSxc5V2dv9JvRJPLGLw0eCLQIAWjlEIYvDV9TFUJbwxsnvjOl3UkvavqN/fx67tEOF
wY7RjfbDZwQyho1zvzJJAYm3DdGVp5y/uGIULJSIgPXEcygDGccYfsU7VDbr7/gOtT/uL9vKLlFV
lozqD8VnYwmgM2sowikkRi+SJ/RN8R5r9x086l2OmwX26LmubiRwKxtF5R3ms1IxoQmzmF2iYSw9
RmXmzSG+omafa6cCF6nD/XmtfUMNwR1NFZVnnoTr3W9KRpi3c5R5dYOhox6EkRclmbkHf9m9/UVQ
hSaiBv6Q7uLy3TFCtXMkOc68QMnnn5gSwNShIWe+RFGX/7k/rZXnXgUhYsLF4xPehEs9l7MeGzKJ
tjqkT8o4TPXex53yU4TdEzw/VSkAcBfp2yNxhhXILgINejyLr9nJ3Gsl0khejd57t+u4VsodgufG
IRx19FtqgNDeJONKe74/37VlpAsjU5ukYH2Di5k4JT0ko9QbRrj5UawEn3NN2EmOsvrx7UOJoit1
dQs01zKSkhJDHeFG8hS0ueGiQYI2pIV/9iEbNOAO9wdbu1x4b8DGgr1RuWGut+fQKtqUmWrkyYNh
fmvSUYHBqDXWxcTW/RLPpXZWys56glMJvvT+2GvflBIz+uN8VBR1tOuxcQOrJr0lqkDcBEW4Sp8P
uHhWxyiyg42zvna7/DvUYt+k2GYFJZJ6Xm7jdpPHdnMceD3+zlqExGcV+m9vtUIZEDVfUfyzlWVR
TpMa3LvyNPIgL/2N9N5/TBGP2DgNvDO3b4N46NgulIaoxS2Wr7WR2UZknv5ZGRo65gKmDXkNfLyE
WkOH7mGKBx0aQL6aQNXC7bvbo9xski6jYbYzkEJFe1yBgH8yK9tE3j0w5A9N32jfLKxUEd+bgrje
qUE2GmirQJp+nuak/pvofRKjHlmj1pYYeX6GbNYgR2RXiEU3IR5OqFHRHcXnSWoxQ018eR/m4/DX
lHOkMsbCll8UM3dUNwAl+aHvB/9j0pvoDg2ZmpeuqY74vDhx0D9Ko9O0xwr27IudS2Pv6hCRq32O
vj4kf9o0jtsYVY+YJMLJkgeBan43qlppXkpEWNH+kiYn2zs4U/02GhLLjz6VNu4M30yUk1rWCNho
00ydttfaHP3TIkn3rS/hBj0ZLS35GdjiaJKqIQSKqVSa7arUTkuii2L8lSEkEbo+tSWQKXkwfkWW
OvnCLWXN7xvHoi+1qzHNNP5knTFObtso4XcIu9FwAXLr4Es7N/FFUgfh3jU3CK9oiYyXhS+niXmQ
s0BHg0sPVI17DZGefaHFKACCF0hdCJPNf9weo/mgIt+L/C6OG+CioEn2KM2T5LizrWf58wx7/VMZ
V+aTIErDNTeHsX5Gij4sd7A45xfbSJzfgzlPRwf9ZHmH8LtB9q2YNQZ42JR0aKj0PXSYXE2eEGbB
/dIMGmid5JUD4X1moBs041nW7BPUVuaz3GjIuAcyr97BiVCjdpWp02sYVhhR4KfiDDjAy7gyIzxc
Vrpbt070kE9Dgzyiljgvsozlyr4dc+NL5RgNcnaAdewn4RDnGaWCAR5vJ1Z3+Djn47kPi6na5Qpi
TjiyRY1ggMP1QxEnLIfWTcFHVReEc8xqX/JYCE+JoP1T4UqI2V6KVwsGqXSc9001CSXHdja+dpIf
AgBDlm0Pqb3JDyYWdwViWOjQPyMhiHtPZsMh+4revGruA4SsPKls5k/YdyTWcy6XOPMRs+ELiqXY
hPx4VNVfekgB7U4vW+1bWakY1uuZZhZ/O6lXEeNSsn6rgLTyRJMXUv+jk0fcsayNlQkGkDBEYmQl
0HEGiOt/dirH/p2Rm3+qkHKpR6Sv3nilC16ORg+KXhdDLjvtTWIPVoVeo5e0E4ZxAmtXRlJ8mCTj
1/2RbkpGVPh1BpEJ9RXGWkTFI2V92RiszDOhMH+3Ryf7EGgt3nsQ7duXsi+dE2I6BSdvGr+C143L
twd24PFwLaE4xt9lYDfGKCmlQ5V4gF2KDyjMTxcksHCRU+vkeH+uKw8lQ9k80TQ17BvcTtznuC2g
c+75Q5e7GSJbOxJqAxdxX9soUImHcJFsaERztA4Nbi0IhddvchQiRtfZOf3eaqj+oB0+/VY6OmVv
n5BKtssLqZJWLKuKQdQ7YRykZE9az7GtEZZ29hhZIA+Myda8sSnXHkkSXrgAQO4EuPh6Tnpbagii
k0AlwVA/OpE2nHoaxHiPaOgl7ysnGi861qgHoSqydQrX1g6mDGUxus2AUBYfNEdVKaNExClsSueY
tXqN3g7jXnKpbduNma4OBi4AJiPQtRs4TY6yG8Zz1FGxJ3LAwXJFYQF1Qpdiq0Hzijy92igCushT
yReFEXeT16imZBboadLQjhH5dkXB9GGqnebXrOf2f2ao815BgU/wxK3r/Ckx69B+mvRSk1xMme30
6I9phFBqLtOyxajo9/0ddrPm4udZ9D4ENkVs5+s1H6VwQs/IyTxkevN9rmq8I808aG5aOj+hHmsH
28b23ffzYYMVchNqMjKZAuhyASE1lguOzFQ4ICaSkYb440HS8uyQlmV/MhJrflQjY9qqr9wsuhiQ
jI+8TyVrWN6ENerufhUyYI4aq4e12MixKj9CSUk3ilSvXevlosOkIzGhEUmtd/FVNTxbQOhadCJV
SPw7FWUoC3f3wUDSQGtroYdW2cWOiIW6XFrlFfkSKgOYxsXFB7nQ7M+qEemTO08wZM99lw/k95HR
hGdMxqwvWdOYaAAOZfIDuED6PYUnW7oTsq9AnNUCt6Oh0ubf+Sh1xr7sfcANatQr6Y73tVa/sue7
dgfwdew/1CGVOhQLBw3ha9yFsx1hj0lRDZTe9yoIMK4lHbCivUVBw4E2WvYonRQaDkpcW8mnevKx
s1MwAfx2f2PeXLCsFgxjatYYSOnk69cbM88x4AnzmjoHcz2YCPZ/MSIpeSuuToxCFYx2Jgycm4tA
tuIe0maaeTgdqdxzkfRUZ5W2cd3cQsAYhv4U9xdJyG13KIrROkrBlHqzhc9pmvooGk297I4oDbP+
CiaXKNm/D6M2esBVZ/4R1pb2fqBv7d7/qjexjvghtAGJ/FQV2uoiGjBRoaWSRd8/wrnu4KcKl73U
0JuWcUNOcEfCSQo07/1B1+4YhuMo6CokkuUdw0lDKxfgCTWQIP8PU/EedmKAkhr5JX5LeqH/gB8W
P+GTbTUbn37t0DsGlQiKj5pJBHy9jdhaJYeszD0TNe+HWkZ7ecLBYxf2Tv98f5qrQ6GRIdiCXGrL
HSs8D8lfgS5BiEfoqZcwY0LrHmXP2d4IdFaW0ZZpsEJtpSh3gywhiwi0CS8xb2qc4jTpSemViEUd
FFoN+xKD8AfZ8vONQVfmR0FJEyQHWvL6chlrrTKJzOfM882q/aH1RX2K6q7tdhEy2FvIOmXleaBe
pqMXJfQGbqq5FM7IIHo2TU3auKt7Q7mgR5rtUOiPDno0IW42YxRbJ539d6BV6JYRmLvElJtzDInm
JOWzcaEK1h6QBMVAqZKLjeBsJbKm3Us1yLIMGazhImLpSyNUxpH3JDIs4FNIZ2RcllmCeIbuFJ8j
LW5eZvDDxzFJqM/CSp/O93fc6jcSbVKOrOg4Le5IbHUitSbV9mY1MR/kznhGTXrcw3GGKRXAWnz7
cPR1KAbTtoTjt4gPS7PKZzpOmVfaivQF2XT0no0M1ysEK1HPmtpxY8DXT7h4R8ElANWlPATVfhll
N32ZO2nWgln1zfIdOCIEXdsyxFLISGJsNerhiPAfgpNa7kyf/TbuL3Cdio0YaW3jU3LHZZ0sCib3
YqHVEWf4TAdkk5lN9IDf3+jmQ48eipRFG/fz2orS2KLHL2IxwGPX11WWynNlJ0Pm2YjjIRMYIXFJ
lePslIH10M619f3+kq5Njdq+DjAORApzvB5PDZGWGswOPmyAZQoj4eAxD7H+xej7Wt9YzrXJsX04
dHScdG0Z8XVVOQcoFyVeM2fo9ijJfFIqFHwKvFj3HUK5/8PkyLIV+KgqDUlDTP4f/B3W2gg8zobI
PG3/NPv5R5RKx0OE9dPXt3/Gf0cSM/9nJFAlSjATDnktTWZMiTIUeWvqbphgbxVM11aMfMKikw8E
w1ieebVpjBBddyBLDcqUaE4VT2nTmrsI9tuX/2FWAjNKNRR+2zJYmOC99kg8JqDz89aLcDzI3MLm
fhuQj5A2blOx05ZHnUREE3IvXIrL6DyhVCZTJYq9LkSpYLC16QF1zXkjFFn7etC/RWiO3MpNvDfg
9IDyteB/Z7P2JZ5D9FAwJT4ip7FV4lmbEAkO6QaZlegNXu+JPnWoJ1U06hqMn5HntlDGU5wtBNtK
bMVGIHjlGaDbvWyCjIlixngVpB6EzfTcyk2407ESuhhYPx9Cm/JsVPXNiYBw66pa+5RE6FA4wAHe
8skzMwVVwKPm5fg9wteQpzNVqGSfYgpxvL8RVz8lLxwoERq2N9SFBtmmDIXK1CO8hu08tSnetNYW
uHH1tSGagvFFTkx/cPGchih9jY0lUg7f6Q5xgyC1HWFTjNVXfCS4RJd76pX2oKFDj8Bs17g1LhIb
3JRb1DCtN8FKgb7Aw3cTsfpdGwUkP6mHVbkwplKxFKeWHiOzHyNFAKgEmacdeHJzwqzbqTtcXrNM
2yVJ5z+SbWfZDihBdyHm3ip6rW027hx+GUfnFqxd9/iN+ypNACQwzIfBRKeyMS3pOYuKX4M/yj+x
2m1/9LQcNl6OtQ3A1UDyQJ52S+9VfduUNKdMvVHuzSerHaJvDuVG9/42W4uqeeUB78BXM60lExRF
HzVPyizzMAdA7AObtBfsyaedMkJyB0KEFduYVKe3DUo8DRhUNqjAAI42TBFl/vN00Nkr8l4hnY+b
vn0O4lQ7Tt1cfMECoXq0YW+fg0jeCGiWE30dUxT5oFNQG15q+UUTcruKsBHoMdHL3Hpq0ofUjHi5
+L7FodTlFO8rwEr6GwNW7qlXTC/QHQ4ZtZ/ryeIZlScJ9xWKUEb4zkEnFjefPv1TZF3xnxaXGO7c
/7rLjfM6oE63G6kPAOGvQlX/fN0aVZohVJvqApelQVBRGXZZEjUbpaz1UQQuE0VwqPwLKRWlyYHI
jW11yYoRmxVnVOwPTmxuoT+XN+7rZKhaCsA+ogjLr6egK0xG1NbQfcI5wOWmmU8mYruDG2pB//f+
l1sZTGCv6a+jIwR2YbFUlOcmq4rC9uKErfTQhnEH2MTP3k1yuVUfWCZSzAsuIKBW+nBCNUy73hXO
YNC9Kv3mUpZN1f7JYwi4e7Wb0nd5KTwGe0T6ew9LXP859fsUGUgFHaz7011ZQsreHL9Xbja/4vo3
mHUx+wl6wxfDD7tHue2whcGd941xopgpVCq6buS2dPQXM7Uj0DpYz3WXEAjt0Z+znxjcZweKFP3G
fETE+W84xUjibBPo8EaDbF/MZ6Q3SHZq1RcznuVTN4Jj2wNu6IU3Q9+dWkdp3wq0ZEibyibPJ8h9
Ki6LU1DCnBq12mgvci2Nz0gl5RBVZ+dBxb9+IyC4earFWKJf91qyhh+wmJ5eOSF+MQYGwDilZ55e
hCSFmYSZ7Q4PUt1rjLr4Dwf54WeZtOqBe1D+rAaYj93fNSuHhA1DWY+fIGRoFocELO+o0qPE3wPv
u881bizodUeNdJ4yzCjvj7WyokwatgcQLKrlS51Cy8pSswOhdIlwQXqQhtL44lM+xx67IVHYN0MO
q+mtQ+poFXB16hi5ODfTw9EmB5oRN5e0xm1gNMwDHgWNS9/W2edDvBVR3p5BhjNB7jFLNPaXTdF5
ALcRtnZ9CZWwu7SGjSc6c92Y1O2aMQqFMwpL1DFAWl6f9BSZEh1CaH2JWmd+R5/FPqWBgwkhBIGN
sGU5FCtFiY7EWjANRRpwPZRE9zx0OgmjibqvvKbQGhzdrOIYGNGWAMrqUBx2ojJBcVte16iT47ZU
p/JllMP8jKLXS4TLvPAwDja+33KVXif1z0hin/7zpCqT5iRJW8hIjpbDceh809UlfSviW74JYhQM
Z6lGC3TqjfBhH08UIZHmuyhEI7mQ3f9KxxK41UAy1bdKfCh61XkC/NAcRmXaktFbmSQcVI2zTekR
/OrioqY2UWZJUsoXFXMSGkZ2d46EKefbzheTFGwDqIHYggvQ6vWnzLXY1CNulkueGL1bZ7i2R/I8
uPkc4X6YG1uc3rVZ/d8YRWVP3oDYOjQehtCX4BUGqdzvszmJX+oaZvbG47OyGflyAolLEA1XZbHv
e1xxJik31UvSdngj+n48VxcEawfFy5Ta2Godr0wLuh8fEMihADwuHgOjqPBXxKcTTUkDy94qjh9Z
XOtyf7E0kf79+6SyWlz05NHU3UVLYbFaamvGNPxwq+LEN87XqMjD6RLqRfO5Al08HQQzLgIrE4TH
XG+mr1peqei7RPNo7vB569W9FERKeASMhmAOQIX6zN5Wmn0NB8ZHdDacUFziWqVvgNj9h6JGusX1
sRt4nvG0QQ8qlTT9aA5J5HwfHXlqfpCy9vgU4rupohg/hJIHoyPp9pQ08nA/pomMxyLOaFuaBmsL
LOpPCuUNzqa6+BRjoPrdnKTqJZTt+IJuVbmLJSHtB595Yy8tnz3x1YWEDTI4MNFvquxxDFVOGqb5
Io9h/82KcMIEjDC4nd6V/41TvwGvvklxgQXTqac/TEdc1ESvj6RdgxyZZYarnViV93OQ/fWt3v4S
lHqxV8JRfa8mSXYpqQe79/fXbeIvhhY1DtoeaATfBBNpEDdVhS0RwseB8VDmevQCrsr52Eu2cSns
wO52BKfB+7mTqhc166oj/pfm58ov1G9D22fv++7tzCh+lBDpABnFRwEucf09shFxMXqFM2lAY5yD
um2oYjXFF5ym4o0PsLKpXlWlOV50KInvrody9LkckAtmpVtZe0qLGisbI8qfCgn3lfvfenUoMRjF
DESZlglb1qtVbOJWcAnDCo/fsB9BwElh+NGRknajLbiygeHD0HSljkr1YimzXgGJduLGni+YZ8zJ
14DY7gvMa+2pS+08+62qk/TGSJEjo0E6R3JEBe5A4nv9IUPaEoGS5DM05NL6CAbNcHGHQiKsCxAp
hpS+sXBiDywuRt5JzUBCm6jtJn9reqikFUC2SxIGqjuqqLv1JTZDeJdkOKoFvwVr442Rt5ijyp7k
IibiQZv/eo6IZ1pZFhhcwLlVfAw6G6kNrPJOxZBG/59Diefnn4CnLTB3CHobxR2kEKJD3k7DhyzB
OGcHUUfdKhuvfkyqfwKrQpdtGRPomW/aIR4pF6cZlIchLdNTp6fpX2EyeQ7msvwqE5xs7NG186CC
uoK8yqUHVPB6isKxChQwUr4G5rzvxjZMT21ZRyeR0m1U4NcuWAHPYzBBYl2e8rip54JLbbzwZgEc
CYrqjJ034GI/UUkqiH66BrW3HKO6jSrN1siLwBXM4xQjaMIkaSzsq8zCGsiZ9KM85s5ZH5XuTx82
GG7UZpFvDP1ahl8eESFMIACfUJWXzwoU3R53ioRV7eu64CVvEW+kxBL1bt7osb0fgEPRViQtGvYm
VnyXCf/3eJebvuOVsWQrO1mv9HBvg3MOd4o6Ze1OBfFj72qjakaa4epQvO+GvkgPb78rqQLxDCPa
DVR1+QKEma9MWSJfBJ77ODgSumQzwlrZLL+5wcyhJqDgwee1v5Wsl3uoDvowz5e+rqYjpMjm7CBf
6MrBND+GAJhP96e2dtYErQJiPAMCbrje9tjmaUGghfIFzK+jHvVO654wfvFBL2uFal8yX1LqvZI0
7cf7A7/2cZf7QbST4f+DjOEJuh7ZDHjn5DbBr1ka1dKd20j/WTtyFF9aq7LrE21oy4Z/gYXgYUAf
eD5OFTaxmJCNxsvglHL+HjREorqxHGH76xf6YLvlFHUBzF4oBsdGyUL5XFR9/CWb46Ry+9wvu6NM
8xzFXEOdv8RVL8OBmAwTfzWsnfQfbZA45b6Tk/Y3Oqtz4Ua0PzoXl9nq8zTElr6b7WrEvbKjwfAg
y6FWbtHoVx5LqrUGTyKvCVH24lof47wx8bYfCeW7otsDY0+lB8Qmhx9aKcfpsek6iC/3F2NtTGCg
/DfpurMZrteilCsiy1aiAl/I5eBWZT6x7bgZDkGh+Aqm7qgabDyZ62Niz0AvnGr80lemDqgOjzVj
TroFpwZfu8xtuRuOhjSOn3rZ2dhw4o1a7DfcSHgqCTGpsi4veCs3tN73ceQKslknI2shBeyNITO3
VKZXjhT9OYDesK2FsNtiAZ0w0TBozgAKG00VPsqprEgYRmaydJjGIYHvEM7zY9xM8c/7q7jyhNGq
ptEP/huTImNxTQFaaGjGInwPb1eO96EZTc7B9HWtBxJpbHEi19aPPUqbDhA4Md1iND2DElBBsL5U
7dx5eCg2uP9Fkjq6Vjtr6sHU0q17eOX5ooUh+IokrxR5Fkm1XYRBq4XVjF1P7eRPbVLI9c4MExM/
sOynKUlPVm5p4x4ks7/xZovbaLl70IkU4T+CN6R91ydkmtDZbkhPL9wp1ZnLH45dC2+/tvX4kia6
fjYzNUNzMUYooOyreoOVtra2SOiRcRJBU7tb3JYgZTKCc4Vboc0/2OOQXZpE+TW3aXa6v4mUtZFQ
SHmt/dCrWkYniWKUQx5UrCthkvo+jA2KqrhySrnbqTEdkZ0zZ+WTZnUDzoqhkv+omio/42Bkf5Wz
XMOiCwfwX5wCyGMRpi7tJdVt6kj3f+fKcea5ghEAMBYUhrPYfhi4tJaTjfNFD/E4VwHhHbRG3cLr
3GpT06Wj/ETLAq1xlZrR9brD0y54jyOKcLz66cnvs658wJMw8LrCGFGf7odaw39WiR8svZhHCHD5
/J06bjHDS0rwfcVdMj/JVoQjpmXVyp9GxvZwH4Ixa4GZq1a71/1Kyk8pmiwV94QBCtzPJrxQY8eJ
rV+m1Nj+PqKurz6QH4Kgs5tqCFxTt5JhV8Oa8nd+2U4sUpSUaCq2XNaP/TTFv0Y9LD/oURD8VUsz
a5G2UgI0i3xL7qAy2IOyh4tVexq6gIGbSeaUn+tyUD1NbrL8+/31umUB8CWp3gNGIpO+9doCVpUB
9Q2Miwk6wv+Gi1uN3WjST1wbulMO/3VaWH5TI0KeZ1lvdO2pyjArOOOOaZ6rbpzx4WOlELUppumv
haVitvEirWwpSvycLQp2RKnL9oKtlDY8U0W/aAUekbvAUL6EAViOt5dzSBBpfqHhS4dqCSKVHcSy
i9LQL5HEReN2flvpnh1bFibHLWbrH+k5hG/PbqipUJBEgowhlzdngORFZIy6djEciJ9nYggnOg5q
F4wvE+ptW603cfgWt6UNAEqAnUXav4wnwmai0zgr2iXTCvOi4e+JF8BELK+q2TeMDodjJpcf7m+w
lceBzUUl2RSI2RvCAXmkBQs61GlxWzi1hVaqNoCosuG5rhxC6aqnZhXMyYMz68EW53tl69ioqFLg
gH2FLJj4cf8kyKBNm0IPUhP/thTn0iDKTkkEc+f+FFdHoVoDk579Q1NqMUqkmnMy5eYl6YwB6gR8
yTgEv35/lJUHAMVQHRECkh3BuboeJW4Nx9eJzi5jgUGPo1Txo5a10gFtqy0NvpsmJjUMEkKEaYTj
AF9vMSMcK7G7l7DjrntLc2UzMx51u40OkWTMZ2uyJsrGWfuid73mQgWK3VnrtY2vuhLICPgJK0cV
l1+y+A1macpBr8fWxcCg91uKt8BHCz7CsUBC9RvocrjN9z/w2qzR69JFkQ82wI0iAg4dZoktrilC
3/yznBsYy87oQteOUbo0lqR9PTlwZIcxPGZBNOz9at6iQazO2ibkJ14U4mGLHZtM8jSGqWxd9MzR
j4mmMkpsji5GtVBfNCveyv9XNq+gstAsJmTkHViAAeMeAkjsd9YFd+DY3o2tkxyqWs/d1h6qA6oF
3T5K7OgjKIjUlWy52TuoA7uTAau8p/7rDr1qnyLTrr7eX461H0YRFF1icP0WFdHr/a4UAyVvWTI4
u7b+Eb0dZWd0fbAx/5UrkS/9/0ZZfG/DFO+fHJkXOYH4joLZDxtw27dx0H+C1x69Zmi1jYP82vVZ
XMM8NLSvafPCM1tCmzsLGWnF5skt66yTdqUldfWxyMfyWbNSiNdt4Rg42qZFM73Pm7DB1Reh9+5J
jbtce0zktv/etsV0Dqzc779HqaRLz7qa64AAU6D9O4SVlBpXsRCeRz0MyUffHMy/TaL25p5iaTCe
cikdv9LQkSzsGILGuISl0VhuBHzlFCbt/+HszHrbttY1/IsIcB5uSUqyZMeJYydtckM4Tsp5nhb5
68/DnJuYIkRkb6DYQVt0iWv8hncAkanJ/Yw3N4Kf8GGbRFnI6JERfLYDAUgJlhVFxhD0Y+i36GGH
bgswb6+fu3kgf0P6gYlQ41/zViwRxiIJW5O6WDk5xyQhkjs1tSVHd0oa4P7dNrojwfGKrTsFGo3q
BWrI5WRYUWCebm/Hjet36fOwGzWwnOBF329HJ+6Vsosm8zzTdjgkZmgf6kRtPF5u2b891MaTyVCU
yRdTxqV9+H4oGAQY8sI+OA9hHP1MjVG4dl61hzxspg9YRIu7vs+mywLx3bkCt87cAnGglsalQCd2
NXJeI9Mwzea5nYf5UBjq4Oki3mucbU0lDVFSRqIswO/Lr/jjVTazGe8M5ODO4yyyH3OoAN7WEu2f
NPprnDhKA9xs/AWRYIke34/UgceFNZHzMjsBZtppXL6C8dY+xB3YituLtnWRLBosoHQJVK8E1qQi
aKyqYn/kwtKQspPqF5xy1IeYDPxBFaPx3TKbndhqayIRyNIX+WQCg/VEhgneOwliD2dLC3vrgMiZ
mXuxMVQHTYaFcvsDtwcjSUCTlKB1jUHVG6fOjXAwznGhLTdDSSguKcmd0Vf6zgG4HoocFkUn3mFE
D69oLVMcGxDWuJQdNZvv6wZKVRUY83M1R3uF3esdv6TL6C1xES+9qdWON3SUYwtNhZA1lrIXaDzy
OX5kx9tzd63yQvOCnB1R9AWFdlXJc4YoQNsp0c4jIofOSdDCUJ+Mvhyj+1zkRbbITPT3y776WUiS
ipkVz+p9Sr30pcWA+MXRARl6TZ7UyuAqiUoPXZuEJfkoc9e5H7Sd0vhJ0NlfhWWGhYslSfHfjAvo
81DhZHkMSlOnXCmC4M3McP1Gzz8Kv0AMK3NEj3ng3aSnEAmPHxY4DMHAfEOv19Dg0U3pm2UIO3Xt
SDJ+NdGgvTXzXHxMct3+0UFdLj3y2WFy00GtZBcWcHuKnKq3XnBlpt6VznM9fG5FlhT3aRhPT3Nh
jOkxGKr5p62lTX4XlLEz+dMIPsiTp1p9Gc1JA5BUA/lFJiYulCMFujby9awYNTesiuQtS4NoOJRT
0k0+d6n+Ia0kU/a0vO7kixpI+aukyDlaKJbdzm5mar2584xvvE504XnCEbMigbviAcedLE9dmmpn
ouC5ZQUzJ/wh18giuJTdYhuP+TRRUzcyncw+GdQ4E8rh9hBTrK6cZidc2kjkOZRLDgntgXLYOpcc
umEsC0A6xEvRs13r7SGhXX+XadTmmw/2ZHWHvglwckhoYuGA4PiRHiV+hqQo3SYp9Sfqyy+39/21
ticwIkrmGBiTSFyTQOa8rBsBev2sZ1OP4JBpS8VDXCSBxVZzwn+sGTTLnShiXXbbIcbtMHegblyw
sO2yS47TUnLU43zYO/bXJE5+GO1lonzg3hQtVy8DjTAQp1Opn0VUlsPZmYIqOWTTWDsfJkfuX3Gi
SSd3QA6l9IK+lzsPbVJbxQ62lfKvat4J+U6KZ1XzkY7LKs9Ou+6VRv30sYqV4eftady4pCBzAj4E
X03osU6FDGuqW0ltNNrmufycFqEsvElDk3nn+Xd4Dt8HpkhQ8YIxNVTkmZj3z+WAuG1nR7J2lsfC
+YYnk+yDcKk+asSpuSusOcm9HrW4+iDazArdOsHgewcicP2O8rQsTIclOEATerUwkq3WZprVXMj8
4Zlfb7u1nKsI8eRCCg81YlB3GQDJnTxga4p5BejvAJNXrkwlEBHk3kI6CHLKgAKqgdguWYO6c0g3
HjZVx1eGuig1JqL/9xMcZFiPYN2qn+kH1DFdnNZ562FQPulgpZPjX+8asgziyEU82LpifRPSDwKZ
Au1cVrlxnpAYepox09upgG9MHJmjRbWXLuxCDXr/SfVoF0lqjdqZmDK8BLIzuKid1TuiNst/ZbUz
wXCA24OSslCgVnX+Yu6sQBvr8VzEQeD854yqmfowDHTTnVoO4IeC7vXOmBs7ET45mRptFEKedY0Z
Iw5hWyUuyUqttd9HecGptJifWkMZ+1VipQ9TWe8JBWnLl6y+FJYnckTc4pzENYCt1XQF3XANunA6
Ns2HXK1BzVlNRBcFYFPziemR1LMd1d0xxdCUbrdpDcYhRIKj8pJlvY+Yw9a1H+d5ovihaJvwo0Ay
+ssYz3S8FsjGBwtlDwTH0qhSXqiltuT9pAOxq6RcuK9aVEbpt4rU6lXqIqW8S7kwWiBdamwdxyxN
Sy8ntA4/Z/aAj0BU7nuYb809ewqEJrUfmZV/v6usCBKBXnfdOUm06TmQWhRCiCZqgC2dehRUsmtf
IHD0+faR2dhmS5MOcRQ6dZiLLuf3j8wkKmotzXSQ7MhhOp+yEM6xUdqWhzO8/cRltaf2s1xm68Wm
QElXkuyWzuAyDX+MR/2rJ3oGUh6LyHhCDL59w8Iy8sbIEIeo6eY3IDe1NyNh9veXA4nloldM3sBM
L0/BHyMbldpWQUM3tNdbC/1EtUNe2xCn2/O59cwyAqdouR2utZPq2U7GujKxco77tLx0BsZAd2ai
qGezGs2QDYvJp1vbtiT5WV9F873Rsieee/jJqTv0WtD9bJBny49cdIP8KVAbFQRQKY1fVHmK9J3f
u7HtFkUO4n06xdfUomwctQRnUdp5SJfRKDarTxOaKAQCnZYiJ9EE2bkUXeb4t+dpa9yF+EsyTGEX
GYv3q1ElWjzYczCdpdKq7rK+i58wOxXeMKTKR57JFhWWJv56e9CNzf67ME7ZD10QMKXvBx0GYbI6
2Gxr9lz5OUZnfm0P9kH05degHOydeu7GQ4EmPW1a3ldEl9cAiqZIZX1o4unctr2GHurgqDCCq2wP
qHEtabOIclCoIZRx+N8adD0bNY3ByhnPBqjo2R9DLX4tKC+N6P8VU3AQUaOfFameBkAbafwsS5Gu
nga9Nh4Ercrp9fY0b6wtWkt0XWxeEahxyz//46SJoJB0O5PbczwS4J3LLLaeKvbxqevV8j6V4lY9
4PiGn+LtcTdiDYbjWKBhuszI6i6b01SO6UfALRyS4BAEQeRmcNnvBsKCw+2hNuJGiwuMd2ux8L4C
rU54obZpXLXnco4UzwhNxa0b2fHkJO6OQquCkxLI3THmLB0ju5xfbg+/lYmxqWglcZdSoFhDO5IZ
lHusVt151jBX81Wrz223aEX+KZbwk+QY1UZyrC1ejYMWZzolVuR//8FFRU12QuitWSeGJIKFOQgu
YXWvoikY4D0Dh0ek/eSboHUw2pFE3/gtsjR73faNI8wNDpeBc4Vby/qZJNkFxNW1sLzGEuxeF/V3
pFnofZZF4Le9XOzkvFtfZ3FBUslgtYmU3+/lqO7LSkOd8dwJ5H28ukEvFtnUKfw22FGr7hDON15H
OrKkZzxUbK31aLT2q7Y3mw5eWY+UuKQ46FGiSt0ninS0xNRdBGDjJ1wJ91rOhsqHvH+YqbUsYTOf
uTRoV8sI0CVB+hoqEVy/lKM6EKr7CrIJs0sNQ6b/BYnkcc7s8dlJIqdxS7QN/slmWxp90HwBJXbb
DsxDiE2F7TdBJWu8csEo+93YoYRQzbWI3ckZG8W3Z8pBh3bMisRrQ2AzJzsthezG+hzjWasFyn+5
o4E0H4JwslwrqKxnpWqlzJ3bXDwGvWL8l1qKhBO2oGVw1iiYvJRhkOvu0BQ9kI+2f3ZGq5GPDpSN
xAuwBtRYvKmzD4M14ldLWSEF1qu0o2/ATzybahSM/5WR2WNsMhad5ZljbhR+03QokuOnm4rINfK+
VT2MxExjZ5v9xu6/m36iXHj8v8u28O7WfDtsvtU6kh3pPEdB/SW2cq3zUTzSHpQumQe3yPth8HGU
ylCANeYR6mhkdhdoSeHnRE3EZ7UQ8rMwtC6C9YLWnFuWamIfsjkpfigib/ao8ldv2/J7uT4MkCgQ
i9ZqQMqM1EVnatLZyovkSW76+HuupvJOQqJdHT+GYQhU06GpU2xedu0fT4kSplJWm05wJl6KK6+J
wtHxRadlnTs1yDHcpYOwZ7cNYjo/aMcP0l0YSGaHAlRnv+axo0VPWhFKA6iSwfgXtPHUEL63jnaX
FmkzuXo/dtZhlLMyvB/IBVLPiIwmelICkRqEobmZ0J1SO+MkxbHUesFkpq+F0IfJawe05A8U3BF1
h0rfagfD6uv6GOEhU/rclLLlcmXO/4FFrqenFEHrPRb61ioAXUX4k+7p0sB+Pz2SkSgGCKkAmooe
Qc+rp4sW1FX0t1c8qwB9GZs/AwwFV8H7YYYWtcSiL4JzrUvFW29o0QfAoEJ3zRhN1/9hMJAhi0AA
JX40IN4PpgyED/KYBecsGdJjac6qa6hZ/mBgPb7zil9dt3wXCDMeL2qZfNhqKPAZfYANRXCeYqF7
o8mLkqeZfZjkeXho0bZFuQy4bi1M89ftB/wqfmDkpbT1G6VBELTa10NEDVyyR+dc40+BC9aUGndx
HgufkjAy0DaVXtXMFKq7xnxopbI83x5/a+PQZEbgh3STTtFq44zKjF1B3zpnowgwTo7M2UtTMz/e
HmVrfonGZMqNFJqIlN4vJWX4eTACyTnrVkPxjHrwcMqMKPuWZLF9J0njazNarce7u5dmbt0bmAzB
UqOgQd95tbJS6UQzbP6AJsesnapGk09iGLqDnVbF6fZHbgyFPs1yMsC7LmZ8q4/UB2qHy34N7CZ9
KFS5uC/q3jo21aDvBLgbq8ZWpYu+9EgRrV4NNQWCVl6chReACu3XWkMaHXzvsFMY3Fg1MmSYdzqG
rLTlV3NnlmE0CZ3SljbY6X+hOoynAkeH+FA1o/N9VnKNe80oolOeVsHOjtn6wqV8h14CNNyrRqmV
SrbdEV1dqrI3TrLWa6Mv63E6+LcXbfmG1XNLg5QEZfFSuW7tOd2cFog2h5e5CsWBdswdOo4ov3fi
DtzkHnd/Y0ZhT2MUQykUrdv1PTNpU6yrURhfQOnXhyyznGPVTybAXTP5oiG7dlbtvPm3G0N1Z3Ne
pWL4xIJFszl+XHP6WkYJgKNDebvB1cBEK1Yog3Hqsix90SdNu8/m5r8cJ7e9+ujG5FJCJLVfpBCd
K/kwvDly2bIyJKJQCgwOuapLJCd2GbauhXmSOHRtiaNFF+OWeRcIpR0ueZPHhW8PUfhPBmcYIwPq
T2+t3aiGi9p2UR0oIwBIVJ3ecDP8GTtXG9imbqtL4UmRhKm5jdMYNteYIX8UkYbJaTOYXXXBcAyN
0dLqEGaIqav/tPOp+WZKTnweqr5R3ap04seaHtG/KNuO/wahjPsFeiPor9Y27deoc9Q3R0KxvQAD
FR5M0owIxV04v11q6J9RQJofMeHsMV6YZXPyaOHWL7f36+Y6cu4XodEFKbV6L2qnULADwYMP8ZdU
/Z7PSqfgpYpci4vnRWWexgmCiCcSEpSdI7nxVIE3ZmC4meYC3Hx/v82tFIOQwK4jsfqsO2VDipWF
3Ya68blM2+YDG378Iamp8TEail59oGukNjvH9bqrxj7+vadQv6CEt+6RxIqGHYoWx5cpSbv0KTN4
to9ZBO3QbUuuJbenVzN7EgztH9gpiE8CTLTso2fZRp5SW8PzPGjJnk7edRrOz6JuulCFSQ2Jh9/P
jSnGIGw7rsqyaNvhwEBt5Q11hRGIGApdcZ1ciY2TogxV57VTbSDs3Jp64dqZruykEFvrBLGVVFWj
FXqlEKj3RahWowgvKmBtv2wLcUiqKXjMMlsBx23CAZWKAlkp0fgpjiZvt3fo8qmrG5U7BvdblUry
dQITTEM5NliKXgodsrAtTcYDpt7hy+1RNh5bcAvgIwFLsCnXcdNkJ4Nthh2jhJlzKlq5XVBj4XGs
572rc3soynZLYYPu3Cp4AWbTWoGT8kSkqnPoeqE/aYky+iko+cP/8lWgT/ksfD7Wrdkq7IlikjC8
JDn2H3Es6xgmzLPbDzgI3x5qc8vSYQbVv7D4r45zM2ZY3UCxOmcFOrVZ2BcHHBmMF03CLEbEJbUH
ucg8md7DsRO4oE9akH3d+RHLdbXeLHBqF/YMlWfep/fnpoa9EEcKgUyvTNY32uQxMXDdVB9bOUva
4wQtNT+JVI8WRAHX2wdgeuXslwC2v+G7KDmuaqLYsTM3W5fsorJFBQYA95UKvpzms8UtEl5424Yf
IDyEBhgjlL9YQdfeU6w3z6OKROtewrMxLj1YMpHfuG2qee9nA17bgLa0FF8A4ANtqcFj/kCHNX/F
rED+Vqh9/XmYrKz4rCZDCaKilnvZDSczmajHNCSlTtdZn4VhJ19mGnSZm1uz9Ar/CHuWYu6VF61y
psiNi7oeXFkbJd0DOaL0vo3LKVUFqWqOQ6mrHyod3yK3Hqs2dnG2tZ6BWmXGRat7GwR7hD6WF+FE
/x1SRpHd5xCrfkIrHsj8M6s6wDpJHVcYc917GaRw/jxlyedkquufUhKXo4dKcQmqJgwiw4MTmWiH
tCiDlptxKl9bWykVF1xMTcUn0fJPpIZS+W9rG+X9GDit9hzOIj3keju393UrkrcaD7VfcRiNP29v
z42T/2499PfrUYWTPaUau3M00ld1iK3D1FjYN+npfPfXI1kQPKDzLtL3VwlSP5E4jcRBl0kHBWsM
0AFQM7b8IhbGp9tDLT96deQowxFBkMdTkl+nKUVb09qVOhzaSqdEvjgQ8FeacucIbUwdfQVyIdAk
tMbXD6IVDLRoNZFczDro/9GDNH4snCA+FoByd8LM664H/nULM5VGvwPSbC0FHSDiGNUGnqCj5NSv
7SjP3yddT7/KbUg7reqwCG2q/FWph7i6Qzt0BL49an11GHU7+H57djeOMO8uM0taj4XBOjOLDOBf
Q018Qrm+ebQXh1gVxOcRbWn0ZstE/RcDI3NnSTfibJx1ABpB7jS5PFYvVONkUlGXSnSpw6I49N0E
mZTW6mPY4x8MNDL88j98JDIdMmVKWnfrLSSXRj+HfOUliWNqTAsO4hnbRos/ZnHwLWdPzfhcVfWe
Z8PW3rUpjFsU/sl81yvNXUhh3GZ2EZpD1kcrbBQBQUZ+vv1916ov7CjylUXefFEfXL/DE9oHOP9O
kCmjINQWhdHhBQc54ABdgOWPVYXZJwmFv7e6CMS5HSoEJs0WBuhhzMfa6zo5UY71PNQ7C711qhak
LagANjvR+PsLKVTTIW/6iOhfVdLHUbLGE7YGzkM6p3syWBtTDQqDe4LTAw51vZGzaDCLEteCixoN
8nerUbVjN0tip667cVwcWldgj7gsoCKsdi5E+dqZHT281CoPjtBmP+4Db5KTyQtSJHZ7C8DJ7cXd
mEOopDyzlPxoEa3DuVEU1PM76JKFkWW+bobyyVQA1JtqHu3c6hvnEukrIC2guRhxvVxqIyeSnI3x
pZpa6X5I7P5xjpG78DKi/u5YSKW6J6KzUWEgKVxan1Sg0H9ZTWhV4h0TKpwQWcuaDzWR93Nr2dM9
DQv5EmHHeW+YrS15ACSl/vD3M8tCLipjHB1gv+9356DOppXLJmXESstPuhV/G2qp/KTW9a/bA23t
zUXZhjIGTyXKTO8HmlJVBpHD8SzpYn4E1fcqN8O4k0ZtDULQ//9KS1RpV18DXHXUZgoRF6UFviva
oEW7W8MB63T7Y7aOwKK+j7wMEoFXm0QylAJFVz6m74bnmjL0SUe656h3Wdy43ShXXtwIat+3R906
BYu8MfEG+jLs0PdTaBaRM0IA4iaR9OBTU425ZysgTqGy7hHFr3VWeJJsDDmQPkWi+qo5kWQRnoom
QtEFD0NwVPu2Tj4CwOn/a9CSegZ6KkbXEl2o+xr1Rsulh9F9qsK8fZbNOfqWJAPgXSsOqtc2CrQ3
OQz75yLr2sHNC6OqXbQ3rL1g/Hr5sTNfcCk0QwmT1pL+HCHk4vIpu1SaDcK5D5QDXczqrwu5wN3o
m6F5uYCv1uV32+kJdq2QCtlYxH4yI3+Dpsjfu/2xjRHxp5wKSJo6/PvFrvpIRF2Hn5U8m9kRjEp2
ahqlOqeNOfq399XWtFHjpwKw2LBctS/rxk7UdhyTiyVZhl9lbXVoyrzeaY9fn5lFdIECOMD8DceA
fOr6POyS5IJjHFaYalfjkR6YofUx6AKHpLASSnMYHF0Yewu25GDvw2c6UoQFS58IyuuaNYHr3hBh
AZJf1FHF8T6aWtX2BrVvhF8BOIzcRJl1ZyTJom9+oh5rmq4kI8NeZWr/pcjmavDHpIdlyGtq0mwa
2vytzjsFeDrWXtCEAUSFD04ZR4GrypLzizKk+GjIUmJ6lT3qH3Unij/Xitnh5qo6uO/YZY5R1Nwp
GWyirrNNPEp6rfFHlL+mE821YvLibAYTYgSDnXmNaHE0bRQl7zwbR/aRQmqux15ZyfrXWSt1QF+O
wZWTlBMJoJ419r1dGPzt23vl+g5iKpGwAG1ApGys+wuJagfUBLBvroouOWVICRzUskq90kqdnct8
a8NQCVsQZvCTrpwhq2CKRknDrVnUtMRT5uiHnjaZl1lD89zUNcQP0Yqds3D9/PN9pHUA6hhaWV8h
iEspWp0SJquzqty1UxV7comqViNUyS9LsSf5dl34g5GxWOKQ3C36pcvZ/KNH3rRNVxRGkVwUuzQy
P04j/S1pzADZ+FJKUzfjBTpauEmOh8W++00NawAQt9f0Ov5YYHyEO1AxkKdYR1d1EqHpHgzEHxW2
BN4QTOELtejsvp3G/MHs5PqsY48k+7Ae97piW/uJdJM2B9OOFsvqTYMrZU7qyNhFhhZyIg+W6wSj
7hpodO585tY1t3AoTPIQKvHrqU6lmhQnZz8F8twchF1Ud6WT7/mIbGwgIlUwVYQ6qG+tN1CGxwXn
1kwvqpR7ZZbnp4D6uyvXYvKAXezE4tc6K+Q7WKQtlS/qj+o6JsDmIJWMEgPOUO3RLQmn0LxL0Pd9
saOiDQ7LbSB8I2x742CjBQw7vE6lhyEfpXMTx5lXSDCi7sxRGk0viGLnPsGzeYcj8Rt6vrp/qSwv
HazfKr1XjayQGw9QGW9ZCOboNAN/AQlDRwDAdzfa8YOSoR5yqPuq/xgGQu88XIjwT4j7KnuRYXb9
B8M4n+9NOS4hWsj4YxlZo8N9jhPrsAgUJb48xLZgwuWqPGfUv6QLCNxswOR1QZoHiHmJA5KALY41
xCbt3+8tyHKWZi26Hwuj6f0xNqlkxFPPMij4bL3oue64WqJXe0/oFdp+yW6Xc4p4OaDx9URiHl/x
jgM0cuxGTJcYdKbilib9MddOpaK5py1bhR7SXobyZFSlLmHwTfvCbQ2BorvaFEPuVtI0Bl5iycVz
EM766LatQtomYA1R0m313h/B1ZauCqAqPzq9zJ2bhEXWeKGY7A/kI7DEJrOSZw+Js/gt7fSeVuRs
/sj7WftslBOsN6UTUuziohMn2MIK2/TDXjJav83suDwofW2qUPFp71JlscTXstFy3RvGKbwrS2Ps
3DxW5O842ge/8iowHxVzAh+Guo75goaN9gPkrm2eu8KpnPugwAzSrSh8BscpnYdvzRzlksslXg5+
FkrJeMAN3XAerJDqIAY7o9T4DgztL0RYUnqcoTCcpzSTf9pBYY2upDfdDwyHJs6vNNnYsqFvk7lU
NmLlQ6LX4quC0YdzxDTONogLJm0v3d2ojpHFsNJ8BUX2q1d2MiMwznbjnJtWqG5JrdRP9Cb0QjkX
H5c64aPTJiUds674kEtdD0yvnj3L6vekNX7f/eujC9qJ+BLXmOucg2qclqfjhIRfnGv6wQmHqPLr
pK2bx9kRNSdLjeLwPsVkPTnlHdGBR5aaxmhRisZwu84Z8cUeu2A6atqY/NvmVo0KedgVhmtQmrcf
aJtM/S9ZaeLOU3OTsnfOdvki90abQSydo/HQhs2QeUIa5PJz1dtDdSy7dPyRZ4uTkEVeXn6w7dn5
gKe8ib17ZDafEkNK/rUreKNukulpzr8mWn55l0+TJ7XWmLiSqrXf4nKW02NuyZ3ii2mxa58jPR8/
mxqKa+4UTHhDDlNfXsY27mErc8EIP3Mm5SO+tBBRLId9tnOZbAQ+JBcLtIdjTmCwPDF/xARDrUjJ
LErnrMqQb2s1rx23I8fyR4U9IKVt7UdEujujbm06hkVHBWUyGkzr9lxQzkmIHpJ9jiTEWBMT9MaY
5ogXVj3drL7MPDtvA69rCUdltRrvLWVsTlo7qTuB30Y8sgipoO+1cEzQ+Xj//VY05QmtD35IIDQf
x/P5EUG47kAvynjselkc0ay1joaxVwjeCEYQbcLMB5olber1LW6BG3C0atnsslMcgzaRvaRG10TG
JfR0O+baKFfyUNEzpBLCUl+VKkRBq1XPRsCRqeiedOoJhZfY44RKBC5Zlm/m6fyUxIOeuVYt08mM
NdHHL/0ozd81tam0GqVXC7ZsGAdy8dcIM1gwRDFAtPHy5SZ6vwKTCEcawpFztqUmO6RxPl+0RS3u
9hxs7fOlc8b9BtX8CufFP8jzCYEiWFOJRHML4OzLlDrN8nr0zkX0qQXR24jivUhQ2Yi6Nb6QXrsB
+vUKQWfAV7e6OpLOYZC14oAJc0t0mzuYNGPAjD4nYOPKAKw7TD+EEYtf3EXdZ/YNzVXMUBTowJHW
IYuoBEZ9R7SJgGhgVcM/iICqNPOsRDraoqF/n5CT7lW6N3/9ks0SbqO6s+7TUE7GNzAspTNWFeNn
cKT0tI0kawEJKLn+MGmh9tFUg/BYlYp8L4JQRd8QViQWUZL+OCZO5rXSIH10NCEdZ7uXn8OpHe/A
okj/anorTlG26w+9ERbDV+VFI3cGhrrGAvfObLVOBOSYeyQ7J3MencZKz38lQqQvcS4pO5O0cZQB
4WMWuFRPrsuNUVqDRO8YT4Ui95aZoVZ75dA3n0Ie/fTvk2IQfVw/0OtRfFsnUF0QkcdHpnSeRJ/4
lKAiP4zV5G42ZuN4+8xsJDE4H3E1LggtkLarfKlMR6eU8Fo500gWnjKrvV9Oxp6E/tZqLRhndjSf
w7q9P/98IeFUVJAjZEBPqnrODjololNIIORHJUK7t79qa7V47aiCw2PcqKfOfdpUCTBMkZu9bxBZ
HSTkGdywLf++iMrNjmLVAlzAEmUNRtKDwBJZuHwaDggPzqjLz2NqQyfIhnjnftv8KoC6lO/INoEP
vp9FpRtps/apdNarIf7QS6jxUrVsv+dKtCcGtjfUasEEGJRIhAnHSy3CI3LJlNYcM/4SBrFy+Pu1
4llAhXHBsoJteP9VFhjAEW+U4JzoMiStftIaL82T8U5YXCK3x9p4ISiLLIwW5o/+2XIT/hEJSU2n
JmBKnHOO5P6h1efkMcqHxLdwdq/76JfeogB1e8iNmfxzSHuVyY24XafAIJwztJFKQzdcFc/lQC5J
cNruQQi2vg/eLpiV32jndciFNioN+akMzmhGFo+SHWT3ad3q94XZJkdjDEcewdnaCa+2vhB5ZlT/
F0nSK0Arf3Pu2j6wYW/K6cWMemqv5axipjTueexu3COw7ICRoohHRLm+RyaYoUqLeNG5HKTOnys0
t0atg5Kjx7FHqm7u7M2t8fB+pIQHfhz/j9Xe7NHF6IeidpA2HJJj3I3zz7E1vuldp15ic3B28vGN
mSQ7o9JDG5Rwda2PECsxymTNgjWJouyBxwGmedwVp56UfOckbA7FWv1+P3nQVttSlHGa57ANLly+
44NWGNMjVR/zU2/DNbp9AjbwmuhcUf3EMJ4jzj35/tQZZhZqsxnwxoAZPIopl7xKFLovwGWcJMWa
SERmRGPtqHpstKr7mo9p4alKJd2HKD7u5CVbX07bF2tebtLrTpRWM37pqJCr0MY5TEUOyttBBTuk
UruDStk4juhOsHOWZ4/nT33/4UMzBKM1COncZeX0UGGfcKfEknxssHk6NK3xSUhl8v32bC838yrB
BhXAO0S7nvqptaI1o5GbZeo8SeekLVD0m4r0iV5Es1OC25zEP0ZZfVkl56U52L10HswkJh+HMOcm
Th27dTwAXrr9SVuZJPh8NHRoji06AasN1AfZrHczJUYo9tYrcgtop6G74w8BDAFCUUf7VEPxvu8C
4XxV6lS3vHjWgJLVwV+ripBdQLhYuhWkGVe5tNaQvCcaoVk1ydmlw3v44qDRv3NkNqf3t0c13OXr
jFWSEytM8iq8tJohsJyvNdc2ou7RcfL/oVnHnEIJIEwCTLJ+fkcQhUldA6K1RQQEU3WKu2zIn2+v
4OZBQPWF+Voco9ach05LnMYOFoGURgsxsJ2aA5RL3ZeSvvaGLG69Po12iOdbc/j74ga+s7gHLHf7
H2894CRFWGj8XvQpbKkNqiW0U2YzDbJ8Z4NuDkVJS+V+4//WyUjJ9ZklIZsC+2iYh1Oae1kr5+dA
Ctvj7Zlctvr6eAPqwH4aAsk1sJsOWlPKiM+dO2XGgKa35bM19ulxbJXEz9G0/EYCZnzpED7ZuTe3
LpbFgZu2EEnQVaA7CszQRoeLJYgq51TqeepbcT/tNCA2R6Ee/TucBkCyWrU0jJTRsDnqAI/Ns9Lg
iZeq6p7YtbK1IUkcETBbeOqw/t5vDqtXaLc6enCWGmNGsEyNalC03TAprllnY3MXWLP2iwYZjdRm
VkTlN+00NKc8m42lbiWGyqUT0Dk+aj/AaZe9EbllNuc/5WJuEKuMc3WvFbS1zSijLWUeKimEsO9/
tKrOkYAgK52LQZ4us91kb06hagfTEsr/cGCxqTLp4i1qMOvKlTLJDaiTjIJGmdv+AqNyY1PuT+j8
D8cUtWc3L8s9Md6tRUHzRUF6hAAIK6L33wey0YkaFOQuUjAOXglzw9WjYjikhvRk2hN0BShZ/8PR
XQSlsXyRKdKtK1MoLKqRihrCxVJC/Tktm9jTtaJ5m6z521+fXISUKHozClnpemfnyaxUbQLMTSrU
MKSdoDf3Gn5gj6jHOIUbI3r6bHZ6NZ+Alu4lPhvHahGgA2Rvw164ok5bSVePCJCEF0MAvnWVBr8Z
N8lRlrz9kZvjUAOjErbgTNaVC70MzKhujfAyNGk1uoMxIpmEIMSP28Ns3IK0xRZpPYTh0Gpd3RJR
XqnTrA8UMTO8OGk29we6ovH/cXYeTXIi3Rr+RUTgzRaqqqtodcuPzIYYab7BQ+LNr78PuhsVEEVo
dhOhic4CMk8e8xqXeW/g10rSek4ITTDOxFG5v/eAtBbJZ5FWWfpB93tUZdhlNrjU3uou7z8w0Kqg
m+B6+Pj59jIe6uFFjI5QzxlcPWBQJBWqd1BWoygxobXEVWOfICuMuSuJaaaNORTCOueJkwcu1BQ0
ciFBDQxLZq2zPK0uNHGQzO49ORA4BNEXoZFNM7u0x9BIStj3uS5Prw3dBxgB41F2vvvkFHgUCwsY
lOe/f8FGNkyygKxyg4mjXEc6075dYDUVmlA8tExSwYPm4Svom9FFr7q/ya1TnbrBrg66Lbu/hKMK
unlxWN7Q7Aajk3oOrX3LpCnlco2AMMALN+LqVJiTZV5RZuq+y5JcTS7Cy4l5Fkph1BcNqIHtppI5
JAc/aecCcEDTA11ZalEu4tW7AVpZT0Ya3NIpzi41KJ03WjIqlwU8+B++Npg0htBku0D2Vhswn8ug
d4aYfW7J0dloq+QsjdURAWn5K6tsBmn7xb4Sk1iqw2XP/ZajjVMRaE1VSTczBUEVVSK89rjoAQGq
A8zMkp+Pj9Xe+wP5xqtD4Ypx6Go5h2IaVROLGYkJxV+ukYYQRZ+4ap9mB7zpnbtskbBeYEb01anE
7p+M/kQl42Em3aQpDp4arUkkVzdr8aZvZkMjE40UDfPkaP7r8SPurrtERVIT9FDXYMISU7g2FQal
EgqMT3Un1b5tTeFzkNiKi5uB5o+NdpSYbFX7FqzfMn1i8sIdt26CRgJ6uwKp2Q+EVOjnWJS27sVY
bMMYwxjP8iBydn5nh6PmJlpU/+yw1v1pWzg1uVAxAy56OdWlEyQUa7q2UDVSt4MFvWjs1FN3tqNs
eD/NjgT2pE5Biipxh5ws2pHI9RnayGQ9n/P40pZG8zUQsFI9+L71N7mFefKucfr+1paAoK6JqNGz
6wlh4UF6vHclEbJQKHE4mBs5XEuKRFwJQctZisrRjUcEEqtJOJfKSug85+jY3yIndZj/iPjp8Uff
C81A6G34+YTnjRVvZkAiL5QqQDBajc9dpbVPeRwcoQj2Divej4saJBcAc7TVls6Zr8sDV59UJdnV
kGsZnGpdPwXC6JBR0dKDvuKvHtQ6Ovy+4OoM1SLKOogHaPBY+LXUcZN7WjmHb8MRgCD/5bj6JEWn
DMCbqwYKMisxk5LHr3b3oWkBEqXoN1K83j+0iCx0VOClETJE9XaUnPoSzyGO0ZVmuCFCU38c4uHv
MEwgH0WBlvH5/XpS1SR9hGbMTS76yuNYofwDKwHDtOyoCNqGirul1NWjlQkAIyehBhK2VfyY83nw
nKmzPWZ32mvDnJp3nB9JBS2///6b8lCAEZaRHcPSdVysyLCZbvJNx0TlfQYOeEhAKGc7DrIeoeqm
fJ+GdP8cqSlPeWbOB99zewWw/i97EzrWDABWV0DaGOhNqV3ko4sfvY3GuXhjd5WYbwng1iN7tt3F
qJ9MYAdQ4NYP2/TNoEoYfvtpGGavGjLlN8kKxndZ2SYH9/XeUlSFNvP1Jc1ftxpHPZz0pM4At5qO
OLWJLU4KUgXnJtWzg0i3txT9LwMZJhhnG3qbXBdCDluYsbikSs+TImX/NFrfnqxJGz/96enDxIFe
AykYAtrsmPvTkHW5NHHtALGm9pQabgtDG8LLYn5xokkynx8vt5PysR4NRkDlYD+UdV1RN8kUh4MZ
+2h625+QDwsw9gxAI0u5cu67bgKBZmqXLgmnUyjF6RshOoBEqaIdtEG2twmtFpgHdEIAmMvrUZ+Z
DVEven5IMLTJO6c0HE8zqU2RLbA8fZwMN64ksN9Fb7w/eAdLgr0+ob8vvTohiBxlRt9NqV/NMuaC
bteI1jjLRpq+zPYQVK6o57h3aT1DIM6VWvM707aF32WBfGm4mFveXqUdBY6d2wDjETQv8AXhCG8k
DcaOIRYagiCpiyk6FfiRPrXSHF8SPMI9J8/Es9Y3yantUUsf5zp6SspB/g9b/5cxCR0DZ9udanSl
USX2iJ+2huUFRS1/UzrE+cw80Q6+w/bi+YVUB0fNFYg40+ry6+WwooUEkSoV8xekFArZs1GjOUkN
+ncFnYSDALL7fklgSFbRssQWZHUdaJGOVoUhRX6QdNlFjRQ6XPGUa+4iRotDSaCfjZq4VapK9Nao
6Nn2i/Lf492399RkMpBhKLsWAdP7A9+A0CmaELYc/l72d7luzbf9lBYXZDWaZ50M7khgbHdB3i+K
qeCDNlQOS0mSIHOImwo+EL6Ry9mHSUryZ2uQovcZjiIHqdrepUuhg9wCnFki6CqilVGXagK3cj/v
UKqwhgGV22JUUrfokonStg9OdaJrH/7DawXdseA/f7X5719rFJL5J9jp+DW2zd9GEbVuIUXJ62AE
DGvD+KhLvXfLM6r5xY2B2rS+ZdWqzuW2sCPfqkzsJwakYpS8/zaZAQrzASqSMFtSb6Jadots+ufx
w+7tZFSc0L6EWUI8X/f0jL6kTe+USzUi48Yd4bAzXhQFtaEnqTXnS94rnY+SsnUJURl/oV2mfSj6
ObJuj3/IEilXkZRW5sKuw7DOgAJy/9bNyhijbOxCP2Oe7WYILHwUgyQfpMm7q1BlAuPGgnXDsrd5
w3ZmMyua4kr7h87c5wpJwi+PH+VXqrJ+FmhwRL1l0r/B1mn0PaquiCXyUmk2XNpEtBHjOW5fOlng
ezLRIfBlO7K+cnKzFOzryByw6EGXulkH5teVomCu3clhM7pKITDERmG+LE4pvP321BU94I+xTFPp
6FLXdj7D0qojiKokBevUKCPPduJcoRQ39crxpCHC53iMGmzbuliXrwk5TknqqbZfw1zujZNlj/Kz
EqTi77Dtgjdmmdn5iVwARerHb3Un+CAtQjNRpZG4bWMO8DCywpAAlUnhcBmrVrtEYOn/UZFefT+i
+n8QXfe2CpkLDUV0EhZe9/2GZKtYUh9zMFR46b6hBogPdXBo3z1+rF/ZyXqzLOBZUEpUi5t5GHo/
UkQXLPTzLMlsF5Jc9DeWZPpnnGUrdkIeoGYINSn8W+0sZXyRJi2/ollU994M+7V51aYytc5qvtQk
0DvHb5FlghAQtirZV8vI7BpRoX76Csrf+lH3SSs/KSMn/oSkd4XwwZznH0s7mOLBZaZjt9cBRTHn
XHZlA9UDGqrtzjLk3sswItFwRQl2mt1JL8tn0H1O6A69kn4sJqGaL3KUdII2bBfWTypYie8WfyT9
t43gpwOtrUPr3AhSpDN8mSr8ePAmd7Yu+S8GgBqwuU0ks9Q5LeephaErT5oPett8HZqmuD5eZedO
Ym5IwCRa0Rxbx6neiUsEAJi7CIzWn2sxVM9mETd+Nqf5K+zDz04ZKF8fr7lTRFAWEUrAhTBOXGOy
2140al6y9dFZEN6Y6/mtYgZ8gkESHwSAvVPGXkcLi8qTPtUqDHPpJ1k1AxqaqvKncOyeb5pOH9EX
dt4GoVN0f36q4e3QM1guQIbeq8xtCuwQUEkORCDQJgiUC2TgUmUSDatQ0urRg24pJ58fv8+dh1xk
opeUiYJzMxtUGEtWU9cHtzaWlPM8qD+sCFcmcxJIM4o5O4gkO5+PURbvEuYogXXdpa+suIGgxHyi
qzGqdMdwid7834bulbGWHHzBnbgFmJPOLffkr9zwPm6FuiZCuVrwH2WFQoRcWjcwg0fGlDuvcHEG
XpAQzgLmXifAOiRsYTJerWWGKJdKpTvx0RycCAi0U8/lWdRlaJ4ef7edF/kLIUStSbsWbMT9o01J
b+BtxKC1GvQKzcNZuqQCC62UYvfgLe4sxVwFKMTChWDAsnq+rJmSCNEyACtVX14syteXXmg4elfZ
YeBSdz7ZkuZSvCziYpvWBxRQU1JnLfMtdJeLcx8o0DHNWTZ61zB6PLZjysifdWfF33FqwV5JV/ox
haaV6f9L06R6IeKK+aTVMJfPIlXReB7DyL7ok638BZfHxqzcEaoD8aqDIyQhK/5D6VX5H80Osc5I
ymT4aFvJHB9s/L3nIslS6ezT0tm0WvWxo0MwSqkvYqc+mZyvU2CX4iAi763yq7dC12Mxj1bvd4XO
TWSMITW4oc/ZVQxI3DjadNQL21sFVCOsMBJU0o/lXvht+jKFWHnaWo/RWC7aNzG8LK8p2yN3hKNV
VuGwq1hmUJvMjw2gBNpoRhfVrOT/sLmXcLTwDkhx1vcJ8HyY7JBLfAwPJG/Q6BcxfysvOuDUg4R7
+cH32Q1YAYIEYrj/L251/9pAjYxNMyeprwRhXGNWj8xAYOb2h14x8/CkDYZ1Qfn3qllpdFCkb48w
WT5t01+dS2NzhB3yQlMe9dSfC73wDaT4XU3vJz+SuumgeNl7SlCLDLCsBWi7xoVhoZQjfI8qhYbX
Uv4UNUnTXWprtEMvKyDQ/1StHr0CPdcCvx0nCLiPA+Pu+syZIT2TSW68y+M6HZhE85ZbYRTP+jyE
r/RPZddujOiaR2PyCo1NvsAoaw5W3n3JiFqB6ado2PC6W9VqY3DirDzLyuwJhtQ/EPs3QtdWxdG+
3Z4OVIE4ftgssOQmDyoGkXUNSv5+DBnbhdYYvYGZ1z09fpnbDA/GABAk4hb8/q3LtVYMzHkLCNNI
6hWo941GfkKHoClxVaiIrVXUBi8mjZejodFOS3UhKyD7gnodyeV6H9VyWHSNluZ+iQTF56Csx5cs
S0wZO1+l+Bm1Rv++bQrrhMJ+95xqUph6aZGVGV6JQ3pUAO19Wtp2sKrB0GzJ9CGI6gRNjYzepvhU
Rbl1i4xIPcE6jj79+RsHLLGgRJc8cC37BMpYbTszyn2Q6Rnawo78foKy7jqZaD7VTldcLFCQB0Pn
nc4HAjsoPy2DAGQE11d801f0bvMw94u+FJfJDNGYUIzx3UCn+dRZ6j9T1TlPad0iypg1xZmex9Es
eG9D86XZafRNlrrlPjrG0hCgV2Clfk2D/KmrbM1LwPUehPvdJwWVAJQUJMp24oynUKjIgZH6o1Nn
7zVgaY4rq6OTuJkiogVlPkxvyjaMzrYZ56VbCHP4PKtBcQRO3maNC6BVXRy64dBvokWgDtDVlRSB
6SbGy0to1vBDpNA+kc4cw3OhpP/lMDM9IyhjJsWkeel3/HZt1x1awh15wUIh1sXZ5nJ9HhqG/l46
BGblYurUp16t9vUf+2Mvqhq/rbx8+99Wpv2tVEaTZL5dSvOrPlSmP9plfdD53ttBXOQ8GyjQBf18
v8pIgzTMq4BP2zhG4UMCDNA5jcPOOT0+o7ufDtAJIk+A/zaivpE8UG04XHGBrlYXQ/sHJaofaueo
XuEg3fx4sZ0QTDQgDtKDXUrDVUrXtfIYWqmW+Omgqskn5iTpFxXHDPVtalrBE0YI5U2Wu/H6eNmd
Z4Tax0iLuAAveN3yafVJZ0ptoPne4Lfl9jPVgRcktMBiNW2e1aLrD7o/294v4qUIQ6Jgi3bgRvAd
WGcv4ppes1kMdNfdoRrU6o0ttRKoWLvsP8yy2muXqoiz6N8GRar2kg9hq3/68wcHLLsIF9Le33xc
FJXUlKVj3wYQ/QKltTwJte6ByZXhm8jqjkShdlguPDdAevSo4btvuEI9AZHRCMozttYVbhYF4tTH
k/6mtuf2qbZMrEOiFMmlSW08vHJqrytS/M9C5RtpXX/w2fd223Lvgq5awFvrWxeR9k7Xaez4WFnS
0cw6XcovRuNMf6HOFZ/6Tm9ujlDCP5ceBO8MxBX8wgK0Wvc+QlTcgjRnahViwHTS5yI71fZFyYH7
x/2bvnXeaYlVHFx7OwGDJBVDmqU3sB1IAxQCwdA7jMrkAPkW0VqvzlweccF2cgdWQaVykVBYVPPu
w1LkqLlDoYTgqSHFHuSM+jIrU3CacvtI4nRvKYh6yy5asMlrnFoBoKW0ZkScnHmA/1S1Na5PaesE
qDn3+pExy16IgKIEwYYG/4Jov38wLIXHromkxM/lsfOAJKuIlyb21ZnjHzO4qj+PutRntMcAI9Ed
WOcoYTKXelyria82eXVjzG2fsDVvbpSI6TkJjOYg9917mTThlnY0FfsGEVcgItKpEuv1QxP50RDM
5xZVnVOJvND5cczZXWpBZjKx36GcZMo4STEy6b6Uk5SIGZPZdGyULy0+TAdvcbvnIZSpS28dlU+i
3Go3Nk3oOIkYUx9VevJLKs+z2kKHfPxAO2kWy+iQ0blBdnpGQPBNNr7KMggMe2qdpE9LOXMWTmhD
69fsd8iHVU8WkqaupIz6ydTr+uDm3F4oy2+wcPyiskd1b5VRjkmLlNBERmkYHRuGKH4de2l6k/C9
vUE4o+ESz0sX1y+0dabkiAu9/P37ep/1Qe2jTsuO3bTH5TY0URi0yUfUpsbD3ayfU7upzyHzPa8D
+eP2Yp7et1YaXx6//t2PzMGkhaYt6i2rj9wqDW6sds7bz6P2PCOb/tQUuvbHu/ZXY5xp6QI0ge1x
f/5hbRVxhYOlP0ZS4JX8X95QK9YpbGrJffxAe69SQeKSeSiZ6wbcvfDoJacVLBW05XWwrPbSGqNw
LXl24E2N8gUU5XAx2sY44mjtCKTwmNTZKlUZjJ91RdZUeotJYJP4VV9Y78dST37mmIEm7jKJ6J9o
TWLOkUVS/MLkTVRXp7XiMxdBdzLHJv7UzBFYE8Qd/7ilw89i7ALgiNR6g/MItb4vJM0gLwzNagK5
lQQfZmQhm5NU14CGH3+AvR0FqwD4ODoMEAxXO2oMRWalKcEwQDxbc9HHsj9Vdtv8uQQgT8VhBRC7
kKzWeyq2GLzPcZlQ9Xd1f0mQdPxsIw7co9dhj89lm1PbQ07OQhQJteCggvjlh74+sigPoTcLZHMr
pW/pfSZaBxP7eZ6r9IOatyOaZVo4hydlUR78ko+iR8qpUGK0xYZkUKeTBpJNc1UF8Tc3tnUR4YuA
P7MrxSADT6PR2M01m+fmazuqAkpGJ3r0HKfAvIh8GuOrLPda4M6THmkHAXB7rTC0XjgXlEPs3XVv
00D1Ni+LNPFrWc39PB3HU2sb2bWdtaP9sRvwwY5zTFDSoQW2CrZq4ChV0/eJHwGmelv2uoZSGSpV
5wl9tnNcxeOLbQzIOUFw+5/dRiDyFGyT/nyXomGEJB0cPeZMq4iUtHEXGgYCsuAM29dx7iXPynPr
IO7tnQVyVLzoTDKfTbMESeKoaG1gC3la9TfDqqUrmmH2UYNg7+uxBkKYfDz0OFZvdO7tvkRujulq
rZinSI5Nr2lhbDpZaB2wsreZHA0IkHHofAFD3yhuEbQHiCkDWc4s2hcFgfhbptOyHHulP82aPZ0e
f6fd3QJWkqkZfS66OKuRUpeOaC8uTkzZrMk/UAOa+nNrFb3+nClWoZxqmuGVm6EumLlOkZbWu7gr
7Ldy2kJhevxb9l4zmrxLm5OEaFN50LMNJXtC0j2CJHSy9Trwo8SxLgkOdQePvbsUNTwzXs7JBlCi
gyKBDAqstwQr2J8U3K2VlwGdLw/zFua+jx9s76NSV9I65YNuQSIR1iiyJaWUVK1ReCOQpucwAXvg
xIH+ExDmEbx396OCD4FpRL2DJPXqjlAFiuq03HC+CQY1c9E4zJ61VtfFFZ3jOfWGku4B6lThp6mI
kuosgjq8pqPQjvozO+8ZceWl+Y+emU7+dZ+YNLwVDOkN6rphHr1cmXGUAW6VXPtiqA6ujN21CK7U
B4xi6XPdr6VmHZ8aLxofeLN6NZ2kPjsWfLpUgYTy+IPuxB1GvfSbWIUR+vr9hkOtR9CI2T5oBT7l
eSMugRwc8VH27kByHYxF6cZwFf76zL8167RphLYLgcI3UWvVXQQpx5/4SinfATbZr5pSlFh1DIFa
PHdlL7gM8R4c/0ZrPXHOqLWLz60zyd1ZR77/WmJ8LJ8GkQyp4mrKhC2qoqNa7SVU3rWLuUm6AHhs
66xPInP+/GgDgaEYpvZGF2WduellwYQZ9WJfMjUseStbcbM8TK+pmRkHR3vnsLEUoZNrBwzqutbI
+1jr1SHO/BJ98RdF6lrbq6EjfYs7abxoejApB8d7b+PBqYE0REoM5nvZLb99pqidUevIyb7RUZ5e
uka3nyopbBFN7JyDcmIn+8bFA9Ap+S+YzPXDiamce2h9TIHsMH4nFU5ym+vULJ94+foLlDnLZ65Z
YUcJz/DgG+5teooY8hhQRuT+y4v/7THRkgK6kbN2jI7HeQKMeW6NuD14wr2XuShjcaUTLrlv71cp
tV4J2mWa5lR5ZbrAmgw02qXkX3PWk4O+wt5WWSA3wPdosm2QAGhqJsjctxk+bWZyjtVIPI9S+EGo
fXkqLHs40AbaWw4YxZK6Qwpgx9w/2oD4kBiA0/lFmeunhtvmr7CD3izpffqUa8bRAGvvVdIyJgdD
M4rB+iptMeLUqnU9z/wZXfpTqg7BiS1ZnApN+vORET4BtINoHcLx32BgqFfQUgGl5ctBHzwroq/O
SZgfDZR3HwixB4YmgKQ2KofAq7tOt2lztVNoeSO92ddSOLo7o8/7+XGE33ZfeSCoOBC46blvWoVp
X4KOElnq23U7XyTiIjOwyH4LdDZ/apomvWVVIP9xF5RFkbMgXyZObhC6BQi+qgpTAklFqmyESs9d
Jv55/GR7uxBSCn1JMi3GXsuT/36McyzTVSizvgaKFwp67ZZONV3Cqa9OklIcvMej1VZ7UK+KhmsB
Fey+jI03Isv/Tqo0fddy9DzRTOn58cPt7RDAbOTqtHnQWl8t56gTvIoiTP2ph2fQATnwpAj2aVhy
Ah4vtftkgJKB6qEQu0kh8eGdETRmM+qS5FxiTc2uahO2XpzE8rmOxv7yeL298Mu+h82OWMKWdqep
s2MVNo0XJ1WyC6m88INFVfnxKnsvkNwJcQuu6e2MS+hY+TpdiQic3TtnAxrueaJTeQ07tf4P34oJ
AxUq4xaSxNW3smkZZ4NJOAwTNb6UQRxpJ2mcxzPiz31+sNje17KQ1GWwQ5ds02wtw9mqQ41YKEUy
JEUlGrzYQshZnpnXWWVzhEDZix+gbkCmQhoEQLf8nt9OGagTmCcF19jk5MXnOm8bFwHd+BKLRv6M
vsx8VmPpCLa6syhJIjcMlTBfb51lsQ/zOl365LyAxi8zVJPdrDVbbzLb0DOlHDPjrm6+Pt4yu6sS
IxdlKC7utUqTZKlwTK058ZsCq8OYCvopY0R0yerIekamp7jMc6n8+T5dBDuZTWJ2QNNzVeGI3pl7
kdQsOjXpa1fM0YdEidNTro76AVhs50hQ99MMg19EbbH+lKoV6U4f4Es4WpFiXwIzq96GKcjJW2lS
2hyUFjsblXiyYD9gRS4qGvcbZ8TNI9OigHo8zazvVVQFT31XNU9GPEiNy6x1OLh09j4fQwhKtEVe
ewM75iXORd9j8QgtTvLiGC8RVY/Cqxap/aUAHu/pMlbYj/fMcrZX3b2lHFjGur8SotXnUyu7601s
2v2qUMQ7SxlfKWPNS2zhy2lFVfw0hcX4NGLW9enxwnsfkzUpD5C+2/allKLuUoAnNOIQ9ko8/HqQ
/s0HWEy9aQb/4VsuoHXa/sTtTXtqUkkZUIePfc0so9ZDI180ntBERDOshFL1zi646A/upZ17gguQ
ex3FdtAK66wPz9l8yXihwy2zFtMpshcbD66DD7i3CjpiFFhkfMTw1QdMzApaVEvPu8oNcUqnpd0o
+uIgau9AzzhvjPwsiD8UVuuHScJsEEhnA+RTSCK8nrrvq1MJ6V3NMUy8FNWKwm2KqhCuAhPoFIa6
EZ3mGKCJbGntn3YYgMCBYV/CDjLoG/7qL5SQ3XJjGbkhv+TKlAs3cKxWd/OmVn883qmbI7IsxqsF
/IAsBJfWfSAwa4wO5JzF+DFlSAd3EE/cbcHsBnWkPxH2otexklHkt6rmoKLdBCFCORoGCHlxnzBU
Uu7XjkQW0neg1DNTRf+A+cA/6Zg5/4I2jDq4YP2Rt9xmN63WW+0m7DnVHuEC1BgzBV+NQm2nH86s
HhlC7y7DABK2A1OyjRkcmIccn2pULuSylF6kKgXp4ejfHn+3bfNteRjaqUvTBgPZdQ7K15QjQwep
2RNB+yux1AhPMFLNkxlnpnKSTBOLFqPoTNWN6rZGOAy8V3bKgVQeteE34e7Xb3FAL4J7gOq62kSy
ldbT0HUwwcv8u2akEKXszvRUoEp/eksuKy1TXiDVAB/WTRA50Gstaamluy4v/2pLu3UZvTiGm03m
/B/WWhhVoIdx9t4AUvuc0NdlGOHZwpw/Cis13kaJCE7W2FsHecY2AvFcJHAL8hWFzQ2nGqRDIZko
svoGNjg4m00qzjapKH/UciXejIkSXJSsqZ7GEJjombSsR1++6BQXuO6RBvve1yQLobCBUrDIl90f
y6mphS0pICYhlYdfunpSPASaaz/Lwukg8j5eCrT8/VIlTK4eR9cUZ7wAS7muq07cy/mrpCHa9fjA
bBKQ5Q3TNnAW0yoEw1Z7FC2jWGoMh6VSpfRMK9KuY5TEN2ds06eK4c91isKDke02EoDC55Zkv6I3
u/ETGdW4apOizv1oDACZBqHxKYPwfNT23MbRBewP13aZ6RDNl5/xWxWgRSGy5E6S+31vT+c4jLWX
ZpCKUyAV5pu4aY5mf3vrIQoFZIzQs+UHqWlVarMy534cCcVthBK8qEOUvmKdZbqjCjbo8afbe42g
7OmSkD6CF1vtksIcnbap+tzHK8762Em4GbeyUh2sst2L4OCYrTNjx4puE7ZjPTcZJBBaBjE3mCxW
wSXFC/NFk9ODXHh757ISZsJU2ApGm2tpwFRvhDNFIvcpkcXP2QEY5lmtbDzZwUjDidbMzTCm8a/Y
BhN/cAz23iVrkioyllpG7/d7pZniScMADZQ9yLFbM47Km3gU9sG73Nshv62yVgzSgyjKJ7VgRxqt
/C5Up/Qiomm6mEr3TZoPJT/2lgNCvsxn6WmBYr1/qKRrMEM1Hbq5k2i9AqvrxGVGHz7HZtc8AQ4+
0tzY+4KLOibkAEQwNrg7s9EUBLshrdVKNbpmZGlf7VlyqGbG4KMUMjApmz75BnfVOYpjW+M9Zk/0
dpf9w3bdDN5HQMPdmJa5jwFYW3vCIoNyWwiPitePUfFJVKlCFJWdq6QFnZ+OnfSmmmeweuDdv5DP
mX/TRUohRo95gkqkEvQH+3uLcF1+IsAZjBroD1Bk3n8PW00NsMs6HKvCMD6EaYnsMBLnn2Yz799A
i5uvGKzB08tATVS5Lbu0pTUv7Bv7BdW9o1p3a7rDz6G/urD6qcUoJu5/jiEnYR+3feFjNSsgspt5
UHtJquk+BuwwxLvIwE8XfHc+XaShFOXJRr8rd2NFy2yvTDMd29SgNm38V0PIdaHSRvG7JKkby2tR
fuxdK58LcYojWwq9sa3VIzmZ5VTeFbLLvJFOMWxFZggbMZCosqMydszcd9TAPOvorFy6YYo8q7Pr
FzXIxJODW4U7iaGgzVQftet2ztcvvTryWeAJm4oEnpEDJVQtfLuvpbeD3LcXxciMpxovO4/K9Kii
3UluOcwISIDEJByjeXD/xThcUhGGYFiqxJGhY9e2VxnaFx3qfuUZ0zyDBBOYT3uaKPvXqjLyvzB0
OlJd2Lx1vPA4ZWisAa7d3qtlYUKFBbdzgyzztar1/F2KqKtbxIZxrUWdv9Xmev5qy5Cmwwyp+ce3
3iZhMbjTF0Id1yzl6boo5cFM0BCjeXOkMjqXTWi/bbHBeQG+Ol5yFRaHmMPg4HrYyncwE1jw2FxQ
lg0KZVWTod0924mcODdHx87iDbT8pvKaIdXTZ91ANJ+Ouu0j2dDFrlnb1bu+E7LpQsxNolPa6eFb
+jGydA3Q/y5dFLHCjwWb91U2af3MejM/kz2oR/XHZn/yo5kz0E9GzgXU4Cr+hxH3WFZC3O+r6EsC
hvZJt8L00tDDxzVOrw6y1p3lyIsXpVcANKjuLv/+W74F7rkJFk7IzZyL8UNgNY2XVxoUxymUfthV
/elPN4JGT5n0lZkUvYn1RrBxh+t1KC435OO11k3ToHvD8PmrlAX6uzxFlkIp8cd4vOgmGwJ0ALUG
WsuiEQCq9f4Zx1xUPbWRc6M5Mt1svbI9fUqn8zDYR87Om5SEpZjm0V9FagTQ/Op19l05hkEzsuXM
sm1ONnir8KpPcvDP40fafjZ4JlB4aMtTOCprqGFvcJoCdbZg0Gc2tpZw6a0uxA92jhEEFdWRX9E2
fPyyUVSBpRE+KKjuX2GrIjWcq419M5AEee+kZXutDLm4hvij+qiQ9K5kleUrcsm0zjW8Th4/7jZ+
0BCk2IH9i+s5++d++UrPHCjNinXLNTl4Wwd19g0ITceqRmF8L8OIS9mxqiMk+HbjsCxzKvAqJEib
ZL3DVjpMYZrcIkuanwDMdV6vJM6FcUlyEKx2PqiCyQ91D3CIhYF8/4RhHmJFofV4i1Ty58Do1NsQ
y9YFxmFx6sWY/fX4he4st+AbGAaA5eLkr9KIEuI4tnYqR8Ksh9yVx775Nthp/DqWObPGYTrqme8u
qNEcQ4sLutA6rZ1wWh3oBGCGOBT2R6lCPSlJS+WrpXTIIij1v4+fb2fDMFdhks+m2WG5dUCaqVUV
5xYsFd2A3v3rlHbKW02ycG92lO42y8hdPF50k0njJkjmTu+RkEpSu3qpHYW6Zc+1c2uxLg6fQsCc
wnXyyAI4q8RWekOIR/puZIXyd5nX7REZaxt7WH4Ru1j0vwhDq+Xpm3eDiXTHreahL5OtpdeAhzzo
JO2twl9HNJl7nMO4fOjfLgw70bQOx1nnVtWV/qWyLSBdcfjHfUdUcmjjKoi3LfiZdTs1D5sxdKQe
LbUYQ59GatRzJ9KjbHrnfN+tsnpjNliPcDDRAAL/3JwrRxinMtDwxGA27T7eGzuvDarsIrmH9g+Q
5uXff3ttYcm210MJy4V2rk5KN6k3rbOD039YhU/DAAXk1MZyZsSkZJDI6H2rzuebMqYDegnzH0Oz
+TiQ9tEqpABZSFT3z6KEipJXdcuQJin+mtsge8prJfYqyxwO4j7NX/7WXbXAWrSDuOqQ8Nqan2Hb
O6hjDCusGWzrrVVW4ddek8y3yoxGldtpaYRDRhHrozuUCG9hGWmr2V8ohHbv0qDvTL+couim9/oQ
X9MpY6is05R8G0lZ8m+qhrZwOdJj4dX2WKQvsamip4X4lfxTxri7cxslUj9YLW6HXkFbD/B80usv
kZ1nk4t8U2K6KSktPDUJCIPVRnPsOW3cq5dMaSv1E0l5Lrs4x889PuyORaKZ5XJyKiuA0Hg8x3mB
MVBpvjPntEBPTkhWdpYGnZvN6RT7H91OZXHKICwkblqP+jsbI6bGbcLZmd0Iu+rplSTXeDYaNA4p
mW357xI6+L9RpFnv1SgNgxNAMCdyTcAd/9PrrPiQZU41PxVE/7fAhYPyNJjWIFy5k1LN6wG2fEmk
ovze9F3ueIOxyJdkvQgGQP5W9Cm1g3k+tbohzlpgD9016EbzBdJr0b9Hkk/7KIxfdg1NoH1NWjtu
6NdrxrusiJC4GzptDF0zmSX0fpS4epOPsLm9IZXS73GA0N61QO51dK1GqZ0L/D/cfG1HQnH1/zg7
s+Y4kbRt/yIi2JdTqEUqSZblvX1C2GM3O8lOwq//LvwefBZFFKGemZjo6I52FpD55LPcSw63wvJL
UzZq0OtW/QyOU6sPoez0KjDzojbv5zYqfs1QXb4K5l81SPM4oiOQzH3tW23n2r6dxYOCnYrr9EEq
+A9yalb1DLVLyQ51WHnDwSZ3U/lStkIbouMWfjc1oEQZGE3GA3bJsnlS9GJqX9rIUH+XYtaMIKs1
zfaHup7r93qYZefUFqAIIhpXiq/OdYP8Vh4NwThnYRrUbTmxB10pXmZHjo5v4SDW3Cm6Xv87o2kY
3zcsyffQCyvzrcRNvfd2Wunq8zDY9GeoTtpHAm6Hq9pYVNKXTu78AAQSZ76XDkX6IYziROwo816f
QoLWwpOkAw85fc2WDF0X36BsVu8Xl6R/hijsvnC1DG+NXovJBskWzVE0y64ENKt4VlCUARUKAip7
l+aT+91JrD0VhatnWVYhgJHOgURGiu119CqGTAkdxc4uA/H3mJhNfwGnl9+9PRLTX3Cp4KAEQfl8
vYqd1Jo66U5ymbpofNCMNoQNXDY7dfXWBQZql3oDWAAT31VlM3F5SfAr8SXpx+Sgjfl8NDLccxu8
hHaSm62laMfTr1lm2FeMDsDbCeQm5A2VWQEnRsF2lF2SnSke2x1Gx8ZSZKbACGlwbYw3VL0Vo5Vi
kBGmHUIa6KqeqtqOHo1u8N5srkliD1l8UQ8BmHaF5egsG7xsHUXM/s3+aE9qdrSElf9Qiih/HMF7
vxkTTMpEy5pvxYoMplafLC9JrMRQhjgxtvJQMIk/1ASmvbbl1S5flllGQ1BUMJZaQ8W6uHFyaDGk
aSSghxwFlMBrYKm6Y0OTd9TN/yFIlt3ZaB0fCjsSD0M9/eRw5odotsu7sdL7oGveTtEnbWBsBewJ
UDRF1erwMVgCqjNH7n1rV8gSRF78T66ji9U5rvhuTrZ1Jo0Vb9+6LLpoSQJiod5ZpXkhIXzOy9S9
72k1HzDzrU/DHIEN6BVnJ1Auv/91ukIne5mG0EtnzLoeX2FS1AjgHfq9hvg9BhGRDJMvjVoZd2MZ
t8kPMYbVm08L24nRPAMDZq40+F5Hmqg0cV9vB+0+kaN7aJoEYS69tY5pWe8FaChF6+djESoq/rs8
5BWIpeoxhnBrBkupObj1EWacfdLVKLSDLp7i3J9k5fyblZBOT1kOn95XzcJxT4YIqzSwGXl91pnp
RQc6gEl4kGNU9GgeuZJ7VjjCzwy9rQ9xD10Txo3Qn5Mk1ST8MUGap+ejmZ2UdrTeew3EqnNeTt33
vLbb31qaFV8sb4r0Mx5YwrtXMV3JHg1Clhlg62NyoXpS/2V3jdWe3DYfvzkC4vpdZRWtcwxpB/5T
AnJKzoabt/OpM/IcoYNxYCTYCMu5p7TKq5PmpZN7sAfbUB+UviVViRyILQfLzBMvUJURVfQeva7w
iBsKrm0YyRffC0+X4qjHRY3nDiYN1iFxlU73GwxKP7bQDpFr7VwwDXJMHS0QYU+HYVosZQPhDE3s
K7IToa94NrqaZh5l2j8SI1IRVHWLiFWEvMpPK2mSMCALyP6HY7thYo7ked+Uym2id15U5g+t5oXN
uSHTERjY22186iez+5kVWpifekt2H7SswrimFAk+LqUhp9wXRm88jvM8zg9GhYLxk5cp7hCEyB99
s8bEJpmNnTwPCi+bH2J1GvODi3xsFwxqA0fT7EPxq4N3A2wZ3nFx0JIwUw65alSPrpdnQ1CqcjL9
VEbG7zkviu9Z1xkP9kStdNRzvBx9x0mj+i7NWvUOcoHa+T1uRuAESuWXbieJ72qN9X0aPeUuG/T8
Z9+09bemxKDQj4cPmDOgkpiYd3loeB+nzJjSYxuJPjku0XCEiFukpR/P6fCbj14/pUY/a+/VfLbt
o6sPff4Cyg+yxlDjdXaodWX6NCQSCZUiH4bzIohvHM2w6Cz6M4n37DaTUh9aXgyDFHvukH3R0/i+
7NFeCUh5qu95nrEsMhBWd2q9Wc3uHDs0fwtZ4eVF6Yi1wRCT+SBcMhcvEdpg4alWowpX4M7sk0PZ
9hFbQFVkM/mjJtsPIdofC8dRGPWjGlE9+F3ZWs5hVEMDoeo0gbkvZ6W7s4d89u6YT3jZvYTo8lwr
sclpsMcPeF55Ty26EB+nmAHnXRV1eYLihp1/ZhCXT3xNM2qOdee60bl1jPZ7xDAWW9GynocfkT6P
2qHwao3yI5us+hwnnvhUJG2T+XNXizgAAVqNB7caijuZaFVzIAjrHzottuZ3eBu1/zTC9n46ZSyU
B1ivavcQxxE1hhIl4mGM7djFpRjnN9yFjFzzs97tnpvMyOW5rUZbOU+QQeKgRdT9M+BSOX502ohX
qafscM4nQf5ZkEJ0HzVJPfIy62jtB31OgYsdSqV/Cru5+xrGDD3OJhz4T5Vo6j35j6t2FDnnAili
XgcG5yobdAsMCBKMei5tnQQylPlRR83qmCc4fsGuto+DcHcuvc0liSYwyGz6+mu4ryMYEAJkKC5u
MY4nLMSLYwWR/0CTorl3Zgc9HDOddur1q6xjeU6Y9iDhwP5cZR1lJaxxDhmWogASfun1zHyhuNuz
J7rKD/+sstCQEIOkx7e68QbNSKBwIfiWy7oImIhqgV0r9YfeFMP5dhp/1dL7sxRdVjR2mBys2zaU
OzTDHbTzFmvFxB/7qgnyJgO/GClK6HdOTKyaRH7KkJD5dnvtzS/4Z27FcJwWyPKy/2oZiYReXtuD
o2qy2AnaqnNospvymDsdKvMyyRQkpIX6/faqGy8XACNjykU7BimrVX5aoDKpiXEG9l8l7mMOGdCv
HSX9jqPPXld/a6mFVsM4COwNWczrB4wVtyvl8nLn2cwCLC/as2YUJbL4hfLWriW9YPhq8DPIOa/n
ToYbtqbMkVfTS+05IfN9aGp93km6r5I/kiMwPcuh8zTwN1c1n1P2ZWfgqKE7KD1EajocXYuBTFKX
pu9Ryu80Fa9fIF1mVHegTNBzhhny+gWOagyjtisz+CDsiE5RjYesMOcgisNm5wVuPNtSK/PySG3d
q82IRYci0CXOLkVUF3d1VmbHJu+6cy3UKojMbHd4a1xnmovjM3M0Ho3cfbU5gFhYdpeM2cXsknw6
1AouEjDyjPylUNK5+a1rGblRbOgjs9ksnt6XUkYvQzxpmj9N6C2BF5XOXe8sbLTbR+Q6yhHC8U3h
bHoQ69ZBITTjYohNKFNK7qI2PmvhC2as/Yf/sgo+Z3xgiyHG6gV4RkM7JHPpfPZ6dVCiOn5HxjL8
ur3K9RbiYCzgLfB2C4NuFWSsrsJyUwW1qLVxCDo8jHwrj+JPXS+bHTLn1lJImS9iigAhruRRQgjt
IXxshH0Qmn2aZG694IqCiWuHuWGyczSuv9FCB6HHw5gZFOq6Y9Wo2I9EI2Ioup0h7WOgY2NozR6J
c+ORuH+shZ0K+pvE9/UBnOxsFrTyUXzJle9ZWxYHqRT6vejjcWc3XK8EA2OBRdqLfthVZx9Ci9VX
ZYxJlyUQIqinX7mDOXSZGG8mBC47zlk4lUBhKEhWz2Sm49wOsZNdjDzs/KGkQzsXteLD9d3DxlxN
lZeleBiacYuk6bpaxk4C7cgaLUpPqD2Eucb5x7PQMcXw1v0qhG1/5pGH+yqJnMpXwKLtVOvX8kjL
DwC1yIyBqfaVTNowIF8oKm6gqXNqeS7KxPZ8o1a96uhUIUZoBsM656UJvQrdl0rLDp3HyCEoy9D5
XOSZi1JEF9uOH2mKtUcYuf7k9Nn4HzN3Jm1XJHnptZ7RWjQqzSjVLtVsm2e68spZSErR21FgK9Wg
PaIzmdVJctbfvC76ibSODwHDSJ7cQsvf2SWK8uMIDsSPQ0YBokXR8faqW58f1Cjwk2VoSgh6fXq6
1LYEQ9l84YNax2YKieTIq55x3bLO6LqNnzXmHAi8xmctnneyq+sLjZQOlX5aZGCNr4K4Y4w51rvk
ObViic8wVhU/SpXODwsjy3yhxepOn2brHQNphqkPBoX+3/I2/krn1DFWQ6WD5CAtK/wyxJES1DZb
LOvG4qmv0nnpe+wJsG7tof+/KAnd60XRAiZEpkg7zI0QZ6tv8oexzvVDVTvaztfciLjgHhYO5Z9a
Zx0LAQLXvVujGDdInWYIvd1nNcz2LpEl+rxqsHFiaQihvLOoPV/hlYwYxz0bseULUzL9A1S84tQO
SMRgW21qvpCFfU7j8ZuitXtzg43dipopYBtuSXCyVwVVDZyynqboUmf68DNC5BFHL9loDPd1QLv+
BBi+fqlKx/mfMZVq85DLId0zBNx4yZCZQdOBVV+gIsuu/msTaYNRZ2NR4q6V2bgxanF0MhWRHG4f
zI1V4KMs6CICECJtq13TzUKS6dLrT9Ohe/BGGVuBg+rJ3u7cXIc2osrLsq7LYmAZsrPVIkKBI9Eu
rp1Hz7nX6TtF6caWAfWoYaaJNMEyk1m9Mzez9bFYDKf6ogwY1HrQF7WZnlGtv3OrVA/w2wXZDXzs
7RkP1aH9h3YDHuOKB2vF6pAMjOOTCBVT01LCo0ZFeeijOd6JLhuvkpYsZ2MRbAT0v8oWUdQbdYI3
KliuBtdvdLQfMOTSnVU2YhhdDH4iSzEMXOekM1JovdKH0UW4djwctTrSf1uZ7bV+IXM0b2GtVPJe
RNQ6O7XVRiD7P0oWcy5wUmsAWl4OjXB1oBrdSLfMQ1T4kExzdZBY+t3f3v2bS+Huw7ZE8eEq1Rq1
NskBs6E9VSXi0lA/lAAVo+SkhKX+Hx6LC2EZqoH9uuqnZ3iwu0boRBerivrQ506y76YhShkrJyVm
c29/MoYulFMAkdGyWDbRX9FjbCyvUZIWJ8+ay92pXab/dWgd3ETZ02Le2o9LUQpgb/HPW/dokGbq
3FyfqYXLMHqivTidFWP89/bzXGOrYbqCZiZjAVnD8Gj1QMJrrNEma7tQHVXH1Mial7HKiqBsRuOI
hir6HKHjnZNUsY9hMlpnWU5vRsPwG1ARRrSYw0d2vgqWceL0qRqSmY8q0r65UWtnY1S1Qx21085u
2XqpnO6FF61xAazjyagknpqWBd8vj7s7V6bTWWZussP02nyrCI8BIWOWhQDV6oloKDIBhUZwUStN
P8QCz0iBU7bvlCINerXPDyNeFYFI58jHqL54qUPzzQym5a1CCQFxv8j/rC+6ZJqGPFIRnrYzIWC5
my6oSzH6IF/ynbe6dd6p44mdSAyBvl7dqbFiDVXfNtEF9Grzo+0nx2+kbL5PGDwfbm/YzaWw4QQ3
R211lb3UDoazVjOwVKKmR71m+GvIBDJ0YrwZu2ovxC8uVgbXKgSV1YVQljGiObmGF4fXNx8Bzjhf
Fg8x6Xt2bO8Upxu59AKnYDlm6Nfmbwqn2zHLsaAh0g0nfAd6f1542EgnK2e1rNyfb36NrMdyf4Bo
V8deVfCi1tWuuOCWVWDB5urdI0ol2XswW+HO7ti48hB1WZZa0ONXLN3BRIBK2gvvkTF5ekAatz0M
WueVvptkBX/DzNKz2s3Ox9vPuJG1oJPHjQAeBvbquv+lWsKoqpz6ZNbFfGz0KiG+qfkzfs8qEq5p
y2CqV5/LvNgT3drYpDQyUQmBtbJ0albnQRaFwimxEN3qRnmwojg+tMOcHyV6zP8h1LBHLTDWnHKq
h1Woae2pZuAfC/jlsVn7TmLLY6Vr8pSWtg2F38CjoreFg9QGwKuDkHVvP9Se0X9989teUkPaqTRU
r6+rSrGSKNcVpILCvnmKMXAN6L0x683C35metJ9UO54OUkI1u73wRkhnYSxdqGlAmF/dYNlsTJVN
1RQXuvcEX9x86qo0Od5eZeuT0rklniI9gTzissn/uvjLKK+5o+je6gxmPmlqP570aAofmXuXO9n2
5gP9tdQq27aUanAk40f8sSr74KHqc3DUfq9ztHE6KNtBudI5APjwh1j41wMBc42rdimms3EsfsDd
jT7rcHjOFTnHvZmWKLN3mlUyt7X7Nwt0LRz6v9ZenQ/dmIZGpbS9mFlRHo3Scxg/0Twlemh+wrvd
2SLXhPplQdozNGeW1H59FwpUUKZWQWEK9GcUAyKI8vu0y9yvNK8yUjhEu1K/BfJzUCdUd/zOy41H
KxLzk2WbxX+4w/7oFtCaX5yX153V1Jz5+oqHHsy0SPFhjpY82WAZKt80xv7T7Y27cbPAFWI8xMgB
0NC6RUQjUBoesIbLpFXfS2ZspzgNEfDAt/yA88CbkUK8aeRKlnuFUH81v/RipwadigWhlnjVJTZN
xD4dUznEkW3t9B63djAVKVkjBTZapetdhEzRGBsDbdYGdAVw0TB+GRUx36lxD+RldCJGGE1ih/IA
0ij7/Ob3SvaxNF0JC9c5D3iESVpVgq5HMttAderf6lRHR0uv+pcU69idLbwRf1BlQaiYO5QYtL5S
tBEZ5hz48WVohu69Z/Xmv3U01v9Ug9LvRdTNtRZ6KQ1l/N3W6ZxrMQ3qcTu+dI4lH8vQtu5Rw7Lu
ewuO5e23uLUUhA8ScuQBEYBbfcMyxHze0AircTfE72ZlnE92VAyfUqXWz7eX2gir5LhEbqhIdMzX
6VyGl50qQuY0ubTS9xJg8B2Aj//wnUhLeXM69KmN74S+lF276jJzquN/prargw7AztPQt8bOA+kb
B4ABH9ct5Qy8mPXRVpK6SEOkHi4YfToK4OXKaY5iJJScJBCbJDCaIu0DCGfgrPTSsX+GeIDlWAsb
6vdu7seM0kSgh4iXdPapLRC3DOJutPNjoQyt5zd5xF931mTB6RxJhFFTd9Pj1LtTe5Q6JrSBF3tK
ggZ+zIaPRGH8ruNmTE+qFba9jyo6yJ3bX3FjwzBYWXJ/mFDL2O31PQyaqwceD5shM9H7hNY1Hb1y
dp/jdnx/e6Wtt2tQ6DNWxwyJv3q9kuJmYdvUeCFZrZ4EYK3Vsyvt7NwVlgicrCgCo4+kr7ZmeLy9
8kbIBibMR2WuvxAhV8/YO10TFjouCOaQFseU9+GjXzme0y7q/KJUh50n3TgZIFwZt5vcSNeYE2bd
U6wIMNC9bUZHIcL5G8h6bycd3/pyi241qBN8PK5hEXocz2AYk0uIMP99il7yB2Vs+rOhVnuZ/9ZS
YJ9xkQBBSp2//nT0Ca0oQgNtbGxxqBM8lyCK5H4GY3/nWy1536qbzlRxQcFDtuIyX97tX2mUMsG8
V/VFOs9MlfFsd0b9TcedKw9wP09OhUyLF7im1Z5O9+YjLmNtuiYk/+s+Yj1qzhylKK7lMcBASFPy
nyKU7/rQqT/c3o2bK3HrAEsig7jqIzCXBRBrYQXnKFF6TPXIDFChNYNJE3tJ9tbGX7YgvWw6FleX
XDf+GX9MCQJAUxHYEGZ/5GGuBpYXTY9OTQPl9qPpxsbXW2wIaNM4gJPWN13ZzTbYTmSAcD+wvjF0
0L/WIGdfVFCtX62qiD/JvM4w9nCaePAjPdT/FWAnProQa9RA7R1lQmFvzquDM9TlPYIE/YTVbIxs
TNQV3alPneEHVt1uxdizlnCdpFUXh0YXFt60pdntRMeNCQtEfR4EUSP+b92e5K4YTGRj0kvZuwOD
bqX4VVH3/hRO2gyBOZsu/Z9Gl4eZCdFnY3TbeedS2oolaAEtbaeFPro+D63lSqepEWWeZ0t8NWyQ
ZSKL5A6WZuvULbLFVLzM8q/I25CEusFakB1KM5UAFZP2LJPis+dJDHh02QSel+h3tzfL1jmg6brg
xJlgXRXaM5VnG5qALwZH+QnlSHuqsjS+w2K832mYbB0DLAgZqEM9uNb3mCMaFCRcoGNmVfnuKqb2
w8DlLELcbBaPI7a3O4+2xMN1EEOJ8/8Ah9AEV0Es9oaSKxCohxM31TNHYgq8ROkOleKavlqN3Rej
VaZjnrN3b7/U6w9p0MyCbQnkfwMU1RoQVYQgUnfemON6Wo2Apl15dGtEWWTfo/RRYHlwe9Hrx2VR
6ng4kci5Xd1Ec00Gk6bocSphV97pivlztDMzyGcs7JQ4t57bUFgH3RvEzjRrAy3BypxMrNcWKMr6
dLiTZTTJiDK1ibPRNwauueWPCW5DPr3G5AgvGdJz2uAI1nWeMhJ3LO9L2LbiXV1Oo+63pLB60A55
vBd6r1V6mHtBR1iYEMYGJAtXMl2nKKSesVLnC1gOLG+tNodjYGlD+VuzS2HBLlDS53bqyp9FhCXo
2ex0458M0OiMvYNd7HmKXAcTfhMiNxBxqCqvSHOakELJe5Jptei7O2NIzZPdwEm8vR2uDzZtBdBb
5CZbCo1OmTL6FqRbXlhYl0HJ3Dio8kTR/d70ij0v6a3NRwkHIo9mxCK99Tph6LUicTGFIIGNE+Wh
yC3V99RcHikmcfVQjenUR8J8MNH4Of6H56SYAp/sIhO5Fk6DdgLzsQdqBSYFOsAAcrqpucYQYN/j
hG09JH1ACmN4brinrTLY2mjTAiYluV4UF/cxBJAkKENPMQ9urpQSeGHofqnDtnpIZ8PbG4pfx09G
L6QrSPsteJx1/hylkZ2afMFLbUxtMOVJ9uJETuzPYkzPpp7FO3eesxXFmKrS3UYh5dqlAsjTlNQC
rn07GOlTonejgAhclR1Ei6ZIDh2XU8PHhVkRzMKFnJozsfzhZF7rHh23l+IeisbUfFhcz41HLJdg
z8ZjMr4bjLlzvw7oMHdHemZp8TQjfU1U7EHZHKjvLNyn7EyG524ek8xvcRrxDrHZaulJ4jdkHIsB
jCt6rmHZ+rQqesOfu6F+Gu0h7fxmDm2kv3QtfCiwH4gD4c72V6bRbuSrcV0udBlhPoVVH6sBuNih
gtnfiQ+5kyAtOkrFEEdEmIrk2MzwI3wnb+iZRdyLgy/NfFhASAZiYwODP4WHTgSkG0D0sz/0kyER
b7KHnxaoW/0wWtJhwtkMOYc8cScnKNtZEYFudYv9bquU42FWW5STEzlktl/N1qAf8ja03ZPeJzHm
LngcSc5vbFYXJS1kf+q7uanvyOOMz0VZqf1TAd2jOtRyUN+rTPgTvw/tAe3ebtSMnbR5YxNSFiDh
ubQB2BPLnvmrMJBVVNp6xZ2aVTVwCWYtwVSP5ruU3/3Ljpzh0+3TvbEHUS22lhYngtooCb5er9DE
3Cl1kl5ygW9pYHqPBbKWuR+qkfFrKNX2QzEg33970a3QueiTLqpuTKrX49QeFQuuZzAFUxoZB3pX
0VEhBz7XY9ftZAqbS6FlAYMSHsF1bcBEvk7sHEyBNxcnonQToCwTPrRC3XmTG18OBRmKENQZlpth
uZX++nIWNP25SHBkBsRoGX7f2OkHKi373Em3+2nV6h6Kf/kDX6dfSI5AhKCRSSvnKrPsnHkAGFXD
dC6c0vKVEDn2Y6gQL3Zuuq0ng3tOI3whcV4pY6l2bzMrMZPLrKZNMDJzPvRa3fm0HQcqmGlPMm3r
mzF/g8tCk5vcYvk9f71JiUF6LF0bmQt1rs6jbOqDyIb2Q88A9z9cbtC3gTIw1wQevVIqi7hNBxVf
sYut9sND1FBEapXRHqfJNv/DTqQKoMhB05zByfLUfz1VOQGlzFPJWyxL86i0menXUdwcYxPKwtvP
19LpYv5qLy2G1VN1ti2NuEIyeiokgoPKKNM7BNPCkCITH87bi21EEDi36OzRA/ojvfX6uRITg65C
tYlYhpsFxuy5vQ9sufeRoajOHVLZ7+hj7IE/rktWZob0hDALBtKJf9brVascI4dQJR8qpJn8ZCxV
HzNTq12/seSMO7E0QuYxNlQrf+nFf44wuNpNfq9JuWCy+NeRSmZqgUjl6x/hqA33DvfnBZaZQ0uq
rJV3ijeit1rFdf6I4oxbfIggLDf+NIDODzSlqD4XqlqQXyQo0+x8io2DCiqeCgXwD0349bRRaoU+
2AlWBahcIPmHzKTfpEL3rbjJjnYX7vExNgZkSAVRbJJnM68G2PT6BXjcTODwSJliPdX9bvLkXd1j
tphWsXPIrDq7sx1RnUysUI/ZPKc0m/vwMrs4cNzehBuxEBsBmp+A9Rci3OqHaIOlJoXLtZnmeX/n
hFby4hVmeLq9yubz0kZmeMTYHEnF1cFqGHci/4zVUuoueAu38E5mHZtB5aIF0w5uee94Ffx96qCg
sdBPiVqAPCYN9vPtX7IRIgFg0VZb/HXAo66eF9E+IRy0Gi5yktEBTUOCiZXNga0ne92uzYcGssLr
ZQqyzHxff+SiTcKkgGZ3McPaGHxVtK4F01VvfpEjVs8wKNPPIumtOyueHrH4Gyj1Sv2+jds9rf+N
ULOMCXlsYjXA9eWf/xVCpW6TnMwVT221CtzaOB8emG717+0+6c8U480Xug74gt9+2RvLImAAt4zr
CE7nuj0WdR0dOjqq91op7dAXsxtrAZ4j5amBrlQGMNnREGorFw3HN68Mf45p4dIb489aoTQqJ2rt
ocu8e9PqnJNeleW9NzryrJhQdFO0fk7Yvu+Jc22cJSCz2GDSRkJKcf24BnojTlyyaIKZwwmMTH60
B3octx9tYwdjNM5Ihu4Evcd1JxqAusucEPnoFOjqQanT6NCYxqmFQv322LC4iy4sK5T+rjrR0TzH
QBUJiBWoC18ajf6+w8dpZ5UN8B66wDzNAkZkoXWF3qa51XV6hNDr1MkxGLtawecH6/ZgHKNE8ee+
ss0nFeT8woiqatRn41ZEjzWNnfTtaQ2fjgjlIRbBpl3tGwRmQyfESv4SUiyeBKoFn8fMWZzr5z19
wY3nXljHoJK5AJZEYCnq/zqUZL05mDdQ3nbpzI+lF84T95ym/Wz1Yq6DVPPq7lhVc/gxWbQhgjJt
h2eva4xftzfU9g8hW+RCgl1yNdd06yEeeiL0BY2G8CBckQRNA3TBp1EWwmBstVMbV1OgJ/hvF4nU
fT007d+3f8X1tuZtoNTxh7HJ1Go5XH+/jVpYGL1Uyn2vVog883sQinJtlIetYucEbT4wG40IwQ3M
ltNfr1VhzRgPkaXcZ0AAiEhRnRp+IowQ3S7QE3fICujdWcSqkvpOiAP5qbCi5oIQMrzG24+9cUkA
duR5aYxC/EMY9fVvYTkv6ywrYnbWxsC2RWV/TBF7e1dE1fC/VDGSO0ZP5ocpbyZc2dG6PmZKaxo+
dlhodN3+NdfJ4esfs34xmkrxPMMY0Uu1/BBbDopeozY5j3VajUE+aS6CQ1DIPDd6jwff9PZQQCoE
sJUTiIgi4kavX0bdVkY/IH93QdYbBQaTDP8PMvonDg6kfnlWee8mzFFPCPotKneKd+FdKHuWRNeB
fIGakw1BK8TbbZ0kpCabMbL76JJZTndXWPakBHOetP1OtLlOO/mzKeMX3CKjlfW3F53jxcqowSYx
JWQuJwWXaYn+NFt27COKprzc/rxbZ2wxFaG1jIsbpk6vX2+MUtpsepLoVlTKoZWVPDfz0GM6bHg7
vIutpRZeHuAZHo/6/vVSpTtEpTsSU1JLSfyIod4hcmdU+krEOXay9821wGSCFFxMXMzVrnFSqyzK
MosuXRq3kIEBRVqtKsGWWXvjts2lFnoAruIkNPoqSpUZAAIZ24je5mr8gpiM+bmwx+GdKArv2+2P
tbUJFzy0s+B1bNrxr99gGyr1XNop7C1zGI9mFSonJ8uLnczc3VpmYccAJSWZoCfyehmjiCwRjlN4
7yW9TE5OYqrd0wQpPXrfWVr/NWmyXAsKZ2b6PFR19yOBuZOeUdQrsyAWnrACLogpAcPnpZ+KSbbp
KRroFft1N6m/JAaBs1+FUrSIAzVJhvlLl5vnhsxiPgzzROeyje3o38RMm8rnLsKKBq96mQaiybFt
71oFjuPsWEkc4Brr/ltCtKc0sCz5Ho8iGfp0iHL5XIeC7awiitkFo6eX1Ixp4zh3kavWZjDEsV1y
pebGCc2Nokbarrebw9BJ6R2p+bMBQwawRE+qPrufUy2TxePUeh1q1chiHicztYpDi1HWXe6UBfgQ
p4rTuxmHwO92jiOAH5Z9FB4zORTz2cmx8TtqnUC2s1Kr3H0k3Z/uogjBzsUIOH5nKAJM9DQq/ZfG
zYvwPjaa5hflrRcfFbXKnvS6q1FZGguEc6BDdv2xA0OO7lOYoA7ZIGkg/FZto48UTOhPxFGiN36r
e7DSy1KbEI9qG/pmiWKKH/T+k3Tnotg4B6CBlqGpqll0QFe5S5gwDtbRv7lPzTF/4F63Zj+PgHzM
dJvjnfN9Pd2gFl7cYbiqkd3wlh/zV2oQNo0worJJLp4dJUfmCdJHNHw+FLPaHVEYOJRFjpagE+8t
fF2/gJyhA7H00iwIlKvA0uuiNxrHjS+mmmVfUuwXvo7amCLGrrvdvSwy7uKuiuyd5924hbFks2jS
LKLsUHVeP6+LNWRfZyZd3li0zy4v5Q7p+efRdOeH1DP/x1hTOTdyoBEv+noncG/MTGnn0V6GGASs
AF2Q16t71qyZRdcnF2RESw99raE6Y85EX6rv4CC2jTmIC+qQeusjSFJ8B2fUv+8Nj2ISzdbMl1pj
nJO4H+9ux8ONLUenYhk0udxfVwBqp4iKOWlUUFPCjpHf86gf014eJEOxnd299d2xyyToUgVwraw2
XIL8mj6nTYwSUWJDKZ37IPeK36oRCT/tPe/IzHhvMr/1eIRgjGSBIdB7XF2YcToV+ehCVIS5r58I
INp9iCjZY6poe6rfW0shJ0oRSXW+aCa8/sJZB/yMBIttrTFutZj9HIZGG04yK6fz7Y+2keFQDzNJ
XuRLF/+X10uFo+cCTjG5xNIpNHyRe9Hj2IuhY+yeducEapi6c3o2lmQcucwjsTdmprDavxFWLdju
uRFWY1V8xGjA+sT8KTp5MaJomSWVnQOzsVmWIS/DCwhZ160tkRojHQx0shNP54ru5ceyycV3cNl2
MBMmfWucpv8QmQAn82YXshQ001VkyoGDO7b0qB2Tug+aQbeflamkeJZtHiC+3AWyqt7s4MhX1Gx6
1WhYIRdvrxa1kTB0B5ucTloCocSIlqQThBwI5z98wiUbIUelJgUG93rXaFErUHqblXujnTH/sbn6
jVS4OEc301kkuXK8vUs3ciCa4lB6FiQxfeDVemEWFqnTSeW+yZrqu4Onc+Bm1t5GWf6U12OnhYlM
551pGl2x9bFTkmFOncxV7vO21M8YYJeBmEs3aEVjvf3YMSGEn2OzKSnpVyd8kpPX5x5LmXoknkYF
wkdheN/StHaPGHzuqTptHbm/llsTSlMwzDbzYWr32Ev8OLa082SU3cGKc/0IOm2vXb/1JgGjcTla
NP+d/8fZeS1HimRh+ImIwJtboEpCplum3fQNoXZ4n5mYp9+PvhqVKlQxuxN7tbOigCTznP/85tRn
TFj5tHrpEiSrvc0hxnTdDb6ldiSVJi5wdc9dalcfI3bezfBPwam1R8ZhYHyZkGO/30vXX9v9wlOU
qMnfX4V/B1knC4QVshPQmO++xWGmkW+r8nKC4VqzvXaxGpeQCso58Rne3y96Sl03V2NQHerAKX+N
thzncAZ6hqgkV75I21r97Vq01p4JTvPsPutFsIlP+Pba4mATJqNH+NOnQ9x0m+48kJxmXvlt5Xwt
bdHNkQM35zavW/fZ6zbnK26o1O6uu9XWB0A5Lz1yzHe/+tpqMNVUvrhP6YWyHz6F5xqi+yDeq1gg
lkWLaeRF7MFh18NZS/0g7G0o8iFe/8L/MW1K6AdUrNn3gsSSNaydWbcTf2z1OUoLXX2rzHKWVxjh
OF/A4zik6FCwyrdyzOtszciqUHnTCvdg9co/DdA5k6P3X8aZmhMYgn/2/pWDZF8X/6o5N9ct3aLH
0Tk3K/e2nqs0Xg2c1vcBEc0HTbMGSeR3jcT3wrd7ZsUBuqIcQmCP1czpNjEZFFA6cbyEYjjdcebf
iOt8Au9ZneXp/Zs8B4TtNAJKXJw0ud5+tv3rLkWvCXhmlpZoJPhdr/S2SMS0aqW+ZgVq9aqFHF5z
NOau/dFurRe8b4bH93/E2/sl0QV+OuMJm6HMKfDXEIconRZKYiP6IHKh8Ubp6G2fLFFtF47qt/v8
bt6zD/kwV0YsdbItNo3depnLqHpmMHRNdatd19Ug/7x/Q+eu4mPO5HOJMyiLs8Hh6VvKd5Idjbtu
ne0EF1vzEufLeLvr4iyDMw/kE3cnyJ4UOmIZ8CKCZwVbz5ePBhSXl0otmxthI1erCIo1EDrOGOIj
3az4TLrAdrUWyGKLzXBfEK8WP8t5DCAr6/mnlRiB65nl/Pn9h/GXvfF6UwNmZeSECx/F7Rt8E7im
Nv12zm8wsJ5uOrCaNdRl3vxRmp9d01ZgNGgiDbxb20zR9zbbp2ar5kNfal7sKE8/Kk+6H1Xubsn7
P+3MwmNagzUH4xpmHM7JasjlViyEw2Ck7k/qipjB8dpJybhpXaOO//ulUA1A+TXplzEqe/2d+ZrP
GKzGVkVoUo/1WpK50A7pobaqizZyZ5YfdHSUGBwjcDlPB/wtZQGMOOrRDNH3iwJCbcIOmLG6Si05
v7j4L/aRpHnNwsFJ5UfoL0qFsH3EiwusIe5EhvXFYk/KhhIG2hMvW2D+6KF4EcHsI5YJsWHdlmOe
6QJoT+uGKhyUNX0iwrH46o/NnIcWY97r1VzKOi6z1Nihl275HjiQcWPdkfKh37nYseVumKpPmoEr
atMs+JQZmdM7iKd060UwgwH+rTtnDBVnyJ9l7nI/FBjruwwk1nKITAJEUtDornge8i24xN85s0J2
SiUdNmg0I6H9f//X9qgx8aqmHF+Vxi9UZC5bezChbT8uVneJurMvtpPPZB/Ck4rAxIFokJPFKIPa
sdKA9m9ry++GtPKrTXNE5DfWGJv+pD8EqCFiIun1sGjFemF9vu1h0AMCODDuw4yHAebrGzVgHPiy
BhgerUqPmzEQMTLkIcqCgHRhdCHQGodL1jznbtmiwt8jXDE+PP0ostlrKg178JtFL/3DyPwlEe60
c+nknD61abpCSkmb9CrvO3CFQY5QhN//Ls/tobtoaa+TmTeAgb6+caxy5jVIzRTXa1Gx7oK6SRgD
pcGfleQG42cA0CRDxeAjEbAmi2sSnjgUN8bo2mFsbfNhrkr/i7m1zh977mbsFD0FeL/N2iXmwrnH
xTAC6j7Y0BlcZrBhcXljmjTE1gwwJ+CTYVJdUAP2gFduKIrC9NDubMt43btZrn82isn2LzyyM9sL
XGpWKnQZeNX6ScnQFjqdUTVSnljBGs2mWz/Yrej/sySDBonliGJgV6qedmSiqrwJv3YtWftCn2NH
C/KnJcMRNOrWbjSP+Gv3n95fC2eOUxa/hzgJMc1bVCSrqTGrSaSJVRH9GY9a715NjVqDAzyd4Nln
uP/5/Sue2V6gq7L+d/YNsqiTxTcZKdTzKUuTkQ1xoKg+CAu8YKmr5gJ29hePPdleqOVxFMPGdB82
nRxATjWkVbEKLZkXV7u386D2QprRTY+Kfll+sOA2ggPgIsFA7ttmTarSKH7MYDdtrLX9+IJHvzWE
qO2C36mLf3Roa65x71Sz80A+yDKHkzGURrQZ+oLxZaPp03FUWuvcrGYPauZNIOi/jQk/l8jM5oUa
IO2zgDSDZXySc0GgqbkuKbS3yuw/O8UEqEqTlDeEqdBKHpQaFBSEVIofjFuwSjIXzf6kjI3h0tgH
7YPGpDQJwLNoWIRmB09UJfotCWaGEdvKdrt7tu9FPDKpgmXty7LZ4tSo4X0re9gebUpuLfLboEKG
27TaeF1ULT72fjsYeayZo03GGtGKVwFy1PqR0h9Cj9mteEWMfrA4ERkBnogKaeqSCOxefhx0MTag
px7D07zWP0u0JM8SW6cx1HJN3Rf10GeYzrAlR9sCu7FrAv/ZsmioIG4r74MFF+yLb0ydD3EG0+m4
6LzBPuZMTeG5b+Wyxe22LUPYjIphFwmX2RgJnosKt4xEpnBo09yP/dz12Y+atJYxcTSljFFD6DWG
LFuAwGTpanQnZqbpoVf17T8oJchlwlK1/PL+Yn97xBD8icTdR+mGfeppz65G4fjM/pxEB0w+CM0s
vtW4Mx/1RuEouTjLkXiCS3XXmQZnjxtl1dPHoSk+PWNyQTPjOKObrLiL4ZJkDzY+V3a3OswkIfiH
rjVmv+vRIvAMdNLnlZj5uNa3CJaq6cIjePu9v/4x+9b6r3ICGyJejuah7q+aLG7JJDx07mAeFv1i
rN6Zpw3HGbk2uBYj5lOhpec2fFizaScGO2cEvV+/kU6XN0RYbsFx40O5FxbuYu+/4zM3CK+UIoZN
Zh+Y7Fvsv24QZZ4oZKOsRLFtXqWuPsRYG6DNmC85zZ+5Eo05VAH+w12e2r8WwsWlvCRCRsLdjgfh
lE9Cz/XbQTr5t/dv6s258NdVD6KOs9PYOB9ObgoPs16ZWZD0pva08VhvjHn6FEwFHoKblV06FM5d
jsAfFsMOPbwZ+xqt3UFLKsk5JaPmsOXCjigmjCgoUyuym+1SBuebJ7lP1vbOhLoTRuSpyStJIbmT
6hscvdRrPqdKpPCrNHJO+3bTLtlPvKlh9osB2GGJwGn0BmglJTBzahTriVMVRXrdwiNyoro1m8Ng
upOMtnUgb0+RzpGxS+b1x0lu7QUHp3MPmHrvrwrS4eA9eZ+byTiCbFMv8Rlb32er7dVXCrbpQG1f
t7c9W+iFyuKvt8+r05fbppyx8Nin43zTktns3g3EniDJK9+drgdjqrfYYoaGMBiZgoJURWZIaxQO
GrhAtlZsCJX+mtrZTIQnES/nfpV97ot8ht/QT9WEtL4WlzCvN6UdPxMAhrEuDFmw/pPPV/M3jh+N
NNgBGuMnE9fm356y/rMD+X4VrA+RikH9pOp+/T0FJmo1cjYIfW2H5XvfrC4cq5UZf4ZD0uf3v91z
d7TLxKD0AT+8+Zg6K5jTjXlGgtvJcqAmlrdFX5jx+1c59wlhdBKgt4E0yJ97fUdUd01Ds8KqLucq
qsjCuQJf7cM0AFN9/1LnPiCaenghyFY4SU/qOHeeSFyEwJ5MRqtnoeco61vPuf0oZZN+rWEl5MQd
ZSOla7rA4HMZm6wXOoBzHxBEPZzHdhk/N/36dg1CrQjKWv1khR+4Z4ICGyAGm1QJkNtqekIi6aX7
PvMigdL4amkJ7N3x+/U1V0zNKc1NN6Gl8eO2bYZrC9P/5P2n+5dyefKh0mFRp7A5sSGejtXs0fC1
UifsLUNg1U9xt03zeKC+KJ8bDAXEoaSR9WNjGiZBdJSLhSeZW/X4gIMpFJqtcLohIgFFc76PBCM9
yJQglBCKeJZFurGJ9UOALU7+IfXy7pvoHKHdbhJjrGgNvOyXsu2GGltrtyN2u8EU6Q7xYHaqEbIl
ya8g7GoyrDrp5y79Ilqv/OXLqnomCtvyY5x9Vv/atMkJiuZxUN91b4Vjstjz/HMWdneJ3X5m0e8G
yFA/dkMHMIPXb0Sfle9VM8Flnj+OV4aeTcdWWdqxE1V7fP+1vClmwEMYzXHK42rIwXhyqbZe89HV
SOJeqbUjyCBBONl5GSMK2a4cs6Flwkbs8P5F3wKX+1VBLJl1Mo9/w8IAwq16B9vEBIse7Uhf3tIO
ML957gzDuCkoJbOoZaZ3v6jB+bhNVXOvAWh8FG5VJq4K0JAI23S/B9jx5hf6uTOfg8NTx68GGT+/
7mQb4OBytrIHCzA1t/uZas72uGbL8P88d9oJNComDfFp8VxakyeKwQ8SrcOjrsQgqIvSOrfHOw9B
g0xKbep+DmVlXMoROLPLUYrsBwQNwS6efr22RrMe+7FUaQIxmVFPIIJ4W4I0Wt2yPcxlp9+IpQ4O
wsiWJ4J6/zMLljcP/EBxyQK336w3cnnXCmf9gOLSkUkvgiLSyrq5rkfZ42Zl1Hdj0MjDJGfz2NeO
eWFKce7uIeQxjwkoyRBEvr771XDL2hgKKkDfH7/sdg4fHavTefQebn3G1MaDUU8hDeQcLZ5+kR19
Zn8nEpLjbDeF4RfsX/6/qnjud/XTtk4Te1fvYpc3tQ+lX5dGLORmPiybqbV0iOPwu9zmnIVXef8M
Tm7fwuiYDUyTN2u5Fgwyv6epTZHS2kX2sKCO7i8cROe2oADN+a7r/2sK9PqHrmNFyrWidG2Lcfi+
mKUHWaBc6cNnK5svHPJnPjm4bojbmTruPezJJ+dly6KNGW2ACauVSalw/riLLv95f9c58+zpn3Z/
eQjQnHUnz77NjVrXtI4DqNrca5y3jM/5KsRRT21Nj8Twn+VfCHuZh+2MDhx331T/lSXGfh7zIJmr
Nr2aMBIvD14jx+ZCZ/jW7oILwTG1TMhbjCb+xnT+a1FtJlYcaUnh0hqC1IzaWF0fDEJa38nU0rrn
IF3Vj8m0McflIBAvZl3YJLgENtiz1xb9Ten1hfrvC+jVjzJfLyByPT2SLgefsMxxPeIVnz6aBAYf
Bj3dLhRub5GI/QHAVuAkgw1FcfH6WoPVemPX636y2Km8mnN4TwXi3NDrgv66YbeJEFpYIZ9MQTLp
Akgl27q6sIjPfDFsbDYo/46KcLC9/hF9OWyV1k9U+By397aroUcbu/QG195LaX7nLrWrzZhQ4kP8
psxv5TauTsPK6myR/ZmEkgeiysUXz+0+vf/NnPkyWbhw9XcBOTv2SXlgOCBpBdy5ZHIm+9CkWfe0
Tbl3wUvmzJfJNXZCJNzlt/Dw5jO4dEaqXqyoti96Lsrrmbymh4JHnUVVIN0f79/WmWNglyDtOn+O
QiDp1+9KlI3wMr31k26Cphx681B8rxevXL7lRgPlyu6C/GUba/m01Eh0I4WH6qUP5Nyq3UWxJPpg
BIAv38mPwLTZm4Z29hKcP+fvzObSq5Fw4in0ldWWYUoLkIeI+dqNgcQ43sIR2G5Wn6iTC9/PGz4G
jcYOLXEe71Oq0+133VK8r6TuJEEO/JlJ3woNZ64OpYHLcdPX4nGVmxY5WAldOI7/nrcnTQFqCb7Z
3d8Eh8CTj8Yjcsebs8FNfK/3toO9TPZxICPVD01lWuoOk8t+DC3MIK67wEo/5cJLP5WBt31Ypyq9
9AmfKYbJ5dwZyWwiu7jx9bJIabHyuk6dxGzGiaAj3k84I3yIXWxRjkY/9ge/GbeX9xfjmW8Mi0QP
J0GIwW8F0mzokOSHxk0a6X4ftqG9RYuQX0BmzmwZOErDeUYTTeTQ6QyUtrJG4M2tiYKI+0ZfBnzD
V7n+IK/OHQ7v39HZi0HSYPoCwZuglZPnWGZ7wvYKHl02XdJi3XKzB8TGwTTb/71aB4GGp8lIe5/3
nLyyUW/ctHYXJwHFgZ3R9OK46k514Qs5u04pWlGTcyxiUnhSNS96Y83pWjrJZi9DdfD1tsH5p6nL
p3QwShENm1HeyaIrq4hEyPyD7KE2he0yk4jc6g2OzP/9CSP33vNGmZ6/GWkHXjdN9VqxUs0uv1UA
S104o7urYl35trxwtJ1boahXoFdAeHsLLYJV2svmT26iMd6LBLOkiBzg+kJLdG7VILqFcIuwmKP0
5FXapAyptuMqjPER61nOHFX2sB5h38j/4/EhUOc823lRWF2+XqBYGfZO33Ip9ABVWAfzkgTlEsRp
NhoXLnXu2bE02UH/kqZPq868GLWtRyCa6J7W3CiuB9NxuRTZduYwwW9lB/+YD5DQeAoZBEAlPnpw
PrmiCX4JorTTKN2EmMPNXbE6NqCm/qJGcvE4araasO6urWLLngG13l+abw9zfslO7tttZKm2T57t
lDEx9wvDSTxIVPeqqhTMSuFmipBor7kzV2Fe6h/OXXKnP+1fwo4vnawcF8ZqkVEiJiZKtWt0S7sj
DJKrY0YE2M1iyUto7tulCjwALZ2X+jeW4eToBkRXjeUXXoKAQMVlM2ZH8CTn0I4wCt9/nGcvBSCB
cdwOHp9Ol61Ft2BIOm5Sa26Dalonsw3L0uMwlfoFiej+mF4fxtwVMx+qaY8a9tRIggqMQTOBaonV
j95BTxd1XIV6MYrFPlSlBySa+ynWWQMBDWt5mXS3y+HeXJ/+b9f3uy5s7tdfpV5aWg79x0sWkong
QGTjM4lZxq2uUrKAB2O+2qyxk2FF8lIRWm0+f8C25hJX4dwDZ68DDYOy8rZNVEjlSsfOvESfjOZo
Iq6IbGutrw2Tef377/YMDraTC3m7nC27RnX/Lf/u3DoYxmi+3QTSNQaqGICZP+syX2lafO1TDYPh
SnOa4HkcFzdZlpa4e4lM826r9fl29K3hShaqfPJktfx5/6fZnvn2bbC8MZDBThDj4dPv2C59bh3O
Z5JWWaBeKL96+3F2akOLLM3yhqO9uTiYeZiWmXeoegRM6VVb13B3WDOOS06AZx+2zoBdV1HBBnQf
+15rp/7OqWyneqDin4rD0PDnQzUuXREqrxr+wGXzu99r64rsOBgwWO+E3pbm3RAw3f3kFHQEoSTY
3b8xO5VBF1r1bvsnr4OpjdzJxjdOc4KVOB3XysoXSD/DHCtrldaV5lmNcS18Q1hR0KeuHeHvLdM/
HjFbDYyDBTO2iEl2Vt5Pah6xKEWevsQKz3iOI7uTL7Wbl9URRj4crrzBmC7KNPxFotaXjYipb5lJ
TNjrrh/z0lQA91ow1eE0lsONXIs5DQs0CUuIjT8GdtghmQ9+0TFBGacB85mqWo0mMq1iovaEHu3D
NFrUj9HplBsVZi7zWB8k/8+xSPMHrPMGeVMVg5FeZ+mgmwdS7OBtT1kwT18qaTWmG3uA497LNo9G
dmztyUsPvQWx+7D4xUo0BBzarf4KPcPv75ayMNrbuXTW7jjWtAQ/5q5Z9Ah6u6uidjHt7lC0EoOo
DtvP8VGve63GZ3Rbv4+D09oxSo/6WeBCr/0gt7v7kHWVpceo6ltnTqZtMnoRSjfT7ft6JasmGmxr
udu1UbAplHB+eNJ00gfDnUC7cbgbvjruoKoYe2HIY4bIYWGhrDb1EKc0XH/xHdEVgVep+QVZf/7b
sGRAxWUuy10zINa8cnuWzxMC3OaFEYc3hKD1VR5iD2N8W1NTmz4i1lqMcDRI6b5jzmN9cJS7zbhF
2eUviX1p/yXP6nq9Am+e7/CN6pqHjSMhPxSZY5Zhqap1CoXjLjeE5Kj0OG+d+oIVjBnEq6nNT0bq
OLe6XmlfgpV/8CxeV87gwmsiuebpPx1tnRPqY1qpeBbrhiNCYLReEMrCy7cImUn30jDLzSLb7q2H
EZBD3brY72FouHKPodVIa416ayB6K2d/+ezNrXgRky/NOGhKJhc6fB15W6VjY11VWmHJ60LJ9jdS
q36OW8LCfzSBrIawCpzRCnva0eMm3OKlwDbke+ORYxu6eo2FVqbNwediynWDuVdlyDBTcnnUeo1a
sCz7YgoDh+FcKAe3MI42xM7giM0hmS8abXi8pCkz1lx5Bj1e0bSJIKN8va6spk/5kXZxX5L4+kvM
vjHEhtEvn2W2unlMQo//4OIf16rYHRfLe1yMtLEjq0ilc2S6jlxhtPtc0J1JQ/9qTRjrJXXtZt3t
iCIi1aLRFd4aW8imIfblDkyrtt/5iKPt0V/PUx6kWGLMDpWftCztybP7xrsFbxOfG8Gc78Vfq5pA
z0mm+b0xlob7ZSnX6ppiFTp90eUTTN2hXmZxu1SZlX70zKIY70un97oIh8nglkm5KA+ZFqz3faAv
P1S5gYEhHCB0oDQG+7HPK6E/bNg0BWyFeMOwk9b2T4MRSBWhVw2WG8ufbHXFIHK6WwAC3LAmSSsL
O3xfcJGEyi0einKBSZmqgUTEDZFImFqGgnk2lu3XmaxGBA+23Gbk5WBzD7Kf6g8avu7ptUr7Sh0k
iFLGomtWB/u3onvqu9aAd7zyxAZnG56noermL0Yu0/qQsb183KQoPeQumv7d7f3hI4a6wsbectIN
tN2dQNUKLLWGuFtvXugL4T14GKPZ6H1wJrszelw2HlHwiW/bqPF9WJk/3o8ua/uYcx5AFh0rP9Jd
dDoRbuDDGrkW6Vtxi63h+pX4q2o9ZhZ0tttuMwpyYLKl6L7m2iSMKxuF+nMu19Y78m794AOH/Soj
0s7Uxz7tsiWCEzjP9/3qQUXDFcYTsVWMW4VVBA6AYV2sUxPag57XkdfVajjWlelmx76lnOaIM2R9
sEwM8SlIjO7oNKSbRUWmYH+pynR+SnsRRthKs8YAni4uBMhj8a7EhoXeWndPC8yXH4Ymi9+eN1oP
dYN3DHLGtvxVTOP8S688t4x7lU1eOKMs0ONZrvYzSHkJM9XYCFXTWH9fOZCnJg5kt/4TGEP6rNxl
uu2Wdv2z+O7C1Lhe5WdF380+0S5ChKQfDl9nc6sJza21bTzWjdF+9qyp/6dPjeIZLDkn8Kaq+wPO
lwaBGIXyvzsVmDEBt21RxS3WPX9cn7nATarnqksM2XZ5PKtc/9j5WjUk+DsXHzbpz25UwShPQ6HI
mYswlMo/Y7zdezQlrOqo1L2mTwT0zzJm7u2ud6Jzna85lKCUcAjp6SEm3suf2Wdig5MWwVE+YsL7
EQNkO3RGB5fh2nWyO7tu+ypE1ZLj076KMU7VxH7mVN4GFCzExCuDHvjYMG9hyimyZYu0tix+bn26
2QeaCrKEbGFP31XWGf3XZfGbL8wWZw0pUocpT+vk7LQkK2leItc+T3ySJjr2DSv4Pqu1/2mTYmMf
2Ioa/Z9VLYNzTMfUIKshX3X7IIa+/WB6zfiPhfseh/xsinupjeY38ASxRY41ySW0FP1L2Jn8vau+
Wws3HqYF2kso6q33bzy00hbasEmNYTXWBbYQ2L5hau527eO8ZYsD9N3UMkonPU0oJb1vLs1eFQGx
pZ/8FiPbyF+HaXyghDQ5X+qiR7UblEEXr5q2/Ww9pTthJwlZiUcoCvSOnrtaN4sw/TJGq78ah0Wr
F/3KVM54PRnCc2KtK1V+V5ve9jSqbrCvyJBkjUN7Wr6MNXzKSArTk1HuB1XNGxlouKsRai5UJIew
POqF/gNBbtt67eAeSs+fpdtnkeXcZQCv9qnpitmIbHfGO3FZrUbL0eSmm/urFdMwfn2/7H0LhcI1
2fExbD53f9aT5lUpvgY7r4yk8Ro7qbRSzrHQK8iM1koLFGZ6mt1OWELfldIzhgsN2JnWA5soDLKo
MmGonTbxqMX1mhPNSII62Iu0rHhADdyEvVte8iY5cynIi2C9OKQzDTvt9diQm1oT7MUYV89xRh0V
eWk6Xa+i/8+OP9wQhviAOrYBunzawXaWnnX5PDhJO1nOIcVb/ZjNTfb4/ps7gwHshmoAtyYo1ZvJ
bicaqctudhI4xNoWIoTpvyzsSc9WOo9HF+vgn+9f8NwThNhK+4ZQHEH1Sbeq7LFr5jqAkEldeTCU
MO/m1sPJq64u+YqeWZW7oTt6DqILSLE6wVMXhVCQ2EGbraczhsOGp/Qh7de0vRapNl3hxueTcyTm
lrOxN/JLSRxvH+0+nthXJMgA3g0nd9pUU9FmXQchVGT20dOL9Nas4dbagdJjzPTWC5gu7e+Z3pMQ
ZNBAnFAgzZ18hg1l/qZ808RiMNdeegwOU7Ib+BWhu41WHY2j1KtItEqpyG18fQuraZruhtTS4WW1
pAAe1gzZLSkmhEPzu0v/xZzIQApLZhxlaGe6GuJR50zlqLA6oogGPXhZrXHDn223qIprr8oItLVN
8dXOlLZ8ndvBrKLebp1vSq9sNiqtqCA2b72LcXNK0abjKl6SwN6gqNlG0VM3KUxlaAb6QjtUZiDS
G/5Kut329r7TU9kbY5z3TGYqTHBn/2MK72R9mgbPLw6aanr/ahnq/GHs9dX+PhrWYhFkZeKTTkFp
ZFEP4IcjTM4Bl8V1H2hNqCNQS6/cbJxpjlJjegqCqdv9pfe0rA9lY8jlGqqFicFH0S6MWYZGcyNd
F6mM7cLCUNMvdc24AkZeqlhpmeMei2Ax2pgiqJUYtbhDdz0sHiV3Zppl/0G5BkYeqBmG8rOHz5wW
+nisFrfolof+4PV2j+kQMeFEc1nIPz7btPAftwWOfVS6wpJRL8ttizILB/nQneA3gPms+sPS+Kq+
h87tPG9OUHZRHqBaPag8M5qDEWQdcd8Yv0MqZzhgX/eq216WZTO+pDj7cBQ3fZ/daYY3tSHzLc4e
u+kafFWKphiv4PENDzLYqVs4kjQBdZK57P8iTowHkygcNJ6A3Xm4ptrmMwXMeu0g1FiIyMMyCqxC
OuUUtX0wPWqW33AycI6JoyYGnkFUdav1qe3dWmZhE7izCEUl6+FDkxbD+Kfcxvarqxcu7YNjr/5t
YfjZHTaixEbSS1UygrmT3gxjRcxr0Go+DpR63U13zWxOzvWquTQuSLWbL0FbDy4yDtPhO4AE8FXN
0r3p+8UMrqbVKBFXN9l6I2pn7MK+cFJ1NTelscXC9etvskD1hxGhsvOwXirrWTp98A9tTvm8BIN5
mzGI1CKZO0191/uwZMOxa7XgGoW8vK/tFbnlXG1eeY1d/pRGU8Wg4CjqksKhgYzcxWRuyj7kU9Xx
WxpM/0OV42kEKbnFS2wasraPXNV0L7ZNWh6fYB38tLMmn/lutt4+UGzpzCOzDHkKvgTGFpkIYRxc
Ezv1JPXWru70GosGdIxr+tVumq3Bhd8vvlEjenXk1s72KQAW/6O2Qd8OQ1Yvn6pt6eWVhtxcYEtu
7X+zXIrqWI3Kfco2sSs2dE8ABLVO+6FX9dAx+HSsX7QAm3a/zoF8nlucXUOFxFk/1H4xVMh4Vs+7
Sn1ZAPc0RFMcO7gav7Xa7VcULhAFQ2U1VkOogLM+YXk3tFEOxmiGFjEGTRL07XhVTE0QRAJH7i7S
1yDTI0r4pr1dCohq+G7pBS9LCoTHWyCtLsw1Kz0UVZ8Goa65Q3Wko7Po7kiT5qVqztGac8l0w0iX
W2kqWUYMHpYGRXDPSNvrxPxJFaPPiDMwp0/l2HlmDK3AdSPDofti8lST3Exo1LdsymzzyhmyJU5L
1WM/xhQnj0Q26Uk1Wos6NOOoyahaYTcli5mRRmCotHyg53a/N6bMxwtHxNupCqZ+aOtBqqFycUq8
Bk5rA5U5xixWsu0QCqPgKTZVFlzCZ/c/8xqR5jIQtjj0wN7fWMEYXktTMpR2AjNWluHsTNPHoC3b
ke95bn8zVW8/rlPrXFU55qJh4Ja9u2tITawTrfKf9wuOt1UA5FnMTHUs/yhNT+/Z3wiY9sBAEiKO
ursgpT/VTFPegPt5j0B8JT6KgQx9u6mu3r/yuQIAytxfxsmZyZyoh8n0pslKptH0Hxe5GPQYa3O0
pd9+mI1UuzAzO3unewY0NC1cRE9LKzvH3XDuByvZS72wC0QX+4NVHOu0+54GjfuNFqkBqxzV8f0b
fVvTYZ1OQbcTzZHanBbgWqkQJVqumbh1tmGB5ch4MSsfVEtfL1zqbYnDpYCvMEBDt0Fc4esVDLRR
laWTWQl0hy2umym7F2xmHzHnLo+VxchTuZ4bvX9/Zz6bPWqSahVcH8r+/uD/NW9Q7jp1civ1RNjD
kAQy/ems+qX4gjOrBRkKj48YRtKXTue4vcq7AoN9PVkM4Q6RL+fmBzG74h6v92A4TH7hXFC0nnlt
rBakO/wXDtEpp7VwJQbombUla8UOqjt5gY1SWxyl5jcXGCtvZ2R7cDNMjYA6GLD35LURvWiqzpFG
QjbIdthG1/yxW4tdoWmzb0YcGSL6uxHzAUmXj33qhR3pzLPFJsrF/QLXB/gVJ5cv8qr2asY1icIF
7jAqKLyVW6aUpVsZydn+Pz4IeCl7Gf7XcOOUn9NUTMIaoW+JMkc96reqwwayUInjqPoCCeytOR7k
ARbnTr3hAbOtv16co+POrSNdPfkfdee1HDeWpetXqah71MCbiem+AJBIx0wyk543CJKi4L3H058P
qp7pIqkjTl1OdEd3KCgKSCT23mv96zeZX7CyRcFonhf7+sqWhrB+tVKycjDGUvLSjmNLiB1avrFF
KVpLx66tEqSOhtgTkzxa+d9uLrk1ukqMA5cR+8fHoFZto3fUXliTRtq5VpTpRerHOHEHs1RfSwng
5IuV+pPtgZ0eXhTGZyScfJwMVikqP91IEGXAttj2YjO606wQyKiV3W4JP3Q6ZKu/3h0+LyOQzUVE
tvR5Gk5577+AwspHSZtnZav5RbuShpyZ0sCYwcIU8O9fiivBLAZtIcn44w4Pj1KP/JQTRco1n+na
0KVr3GL0aZV0GAV88TA/b3tseUjf6NbZmNClvf9g+KoTBCeY8nbu4dODHeqHuVW1L7aGz18ZLDY4
qGjQIFpBZnt/lZhQziqtAhFbIzE61Bo1biRn+oU2ISfuRbF0JiWVnn/9nf3soyH4g0NIaBdesx8u
io+kb6iRKG4JCMz2jVol28LqvjKN+9lHY3XCUQRhWYhd7z+aiYxGVkmN3CIiMi9laA4M2drmKkkC
9aaqLNG3pxCm6hd1wM8uyyYHQYc3xCDS4/1lW7aeaI46cSsppXgSohjDmlSLvJ4hmOpICfIEqoO4
r7647k/YNIhSeKAsBszJeGneX5gXSVZ7dExb4GtjkcDUTGbT2pzvcdSHU1MNtea7DSWoV0YjtmBS
m2VukjfGV3Eun9ckd4I4h/n8kkX/8bwRWvQnUlZRgU5z4vkA2ltZbLSVVDVfcYh+cimMSkDplsrg
89GWG20bZct4Rq3Kox+Z7TGRWhxLckFe/d2X9seRosPAIjyQo+X940Vu1hQNQSZbmblA5Qq+xjxM
KzLpixX5eXEgul0iZBdSC5vNh9dWHsM0ygh22WpjXFzA9c/dqZfFL/ayn1SrFAMIIRG1wWD9+GnA
MnNBK1Vxq48cBKhpkNd44xTHsmfGVdk7WtvFLxMIGqPkJk++Wpw/6JQfuhSidRZ0UGYf+PSOIM5Q
u0CfJKo6YEi7wS4Z9UqS0/MzeUxLOtppEG0o6fIZAwvG5OhE1Vc84qwHSy+VVzEZhwefWHSieZi1
HrsKyN4Zw8VOfGB6+ZQog9w/y1IHnlQzvrfFDhrtVsHg4FKhIXpOQlN7LOUorFyC1oXGMRqje6q1
eN4rTdIKeNeh8XDLCcTmi8X6k5II0u5yYC1Gxp/ib7TYLJoEst9WIdgArG3EnFwImPvSajvozLrN
r1/ej8sESZi5DAhEvvSF/rX8/C81dJMpcm7qiPO6PqwZnDGpV4W0dIQsLLdfXOrjtX7oa6EGQyCE
pc6m8/5aGIplJqDkyD4UM/FrAPSOqWCM8nFOINI7Vj22exwXCCsQgih85MgVClvrLfWSasW8GGc4
LzZaMtz1WkbgshMPRV08xKo/GccKSrBTw01+Hn3C4b/VWmpdiEPbiKNtVqGuAxwNGoaGvSYlLkYW
WnjZhKPG1Lwuu8IZl4wtJ0h1P0BuboiP82TNpBniItp6YyrilCqXVT26QqOnjSMs6iubvDEk1uJc
V8GmG8XxXhPkENZspvMB28w0AzeMhzK/Goah8bSx7aej6mcAGQ1Wr9ZGHaxIuarkIOZ4DfoEzxOK
1HILxBcF6wJ8RN/A05lI7zOBfW9//Y18PJH4QjgXJGYzpNV+lktisZIKrItuG5mliQEEbmtrxfe7
dN8zfe83oI7yg1WEY/CVMvjTmcSlF2b6InWnYoIs9v5dIDxFVgVB77eKWQeJY4YlqUrhUARPYpEY
vROSICLs9BaH6a3UCtIdqxWH8yydYcv/7adA4cZSExntQG1dluRfloDRxbDiQd+3TeP3boGlgh1L
sf5qqTAa9DIrHdVogi828x8f8K/bHA+A8Q5MOThzcL0/MmkJDgD4K4tuO8CT62nRdetSysDlMH0b
MDmL1RE0OJz8QjxkY4CQogqqVneFuGzg7EhB/JVN4OfliX6D84X5FkUR//v+OYR5FEe4V05bNS+s
y6AT4q0pDoo7V03yxS738SgzUDXh18QLQEcgf+L3pqhIaX6HmRFQF2/UNkt3JfS79a+/2J9dBf8Y
aO74dWEH/gEfyBJr9gW5F7dz2mVuOCeoj+v0K73JT15lBRzrRzYPD+8TaV/D9GkwE7bsiED0xWlc
xCfQbFZG1UmunCxR9chtiqjaW0KlH6U8H77YxD+vY+4ADA30EL8MJr7vv7liaODtqJO47YbU38C4
izYVglwvMnxjmyj15BR6MH9RKHzqcJcvEdyFFYz7Ke3kh7pH6TG8SwfMFom1hJ8j+wYxtQIa59Dr
8lHc9mVSqcwsgHsleWqw5lPFag/fLmxx/WM2ExqBYMCTxDfli3v7JM//cW84LSBy4Kz5dKylgYV3
R9jO21RK5X0RD/oyTDKrF2MmtQZSS5+NuMUxuHGbZWgBJ8ia863Y12roQLkOcgdWKBZRUznkkY22
KZM3dUu14Qgt0Zm2julX7SgtfYrjh4N+ryiNPtp1iRWN28lVc6XTZI+OCInjkYzhpsRnu+oZoIDs
Pw+s/ssxC+Pa9pdyxq7bKsttMRCH78RaRGChrRFHttYyLrBTePZXKq72j2LXll8FWX0s+JZHhW4A
Bxm+ps/moKpe+pHVNvO21iT/KGq5cZHFAaka6pxY33JYed/JNO5qzyhq/ebXK/QnuyAwNJgM9gBA
sZ9qZxRlcsP6mbeQd6NiZUyy9j0J8Kqw1SQzxoVs5V9WcRenTsPmmLtLEXGftiNZDpLagpb/+oaW
3vn9rqzIOFaA1S4FEb3a+5VEuhKOdVUrbtmwB4EhyxT32GORzyYpGEnbbZgwG5JgfGXupCoRFaUo
KF90wT/ZiPGjpwBn8wKn/3g0jKqQB/5UD9uyqGMoDeK0EoXEv6YQLL/YIn+yc+AASj0GuE+x/FHm
qTa+T7E/j9uZGc1l1SaMmrOqdIagFHc5O7+bJXH650P+j9fxP4O34urP59n887/482tRTnXESvvw
x39e9m9129Vvvx2ey+Y3NoRvz21U5P+1/CP/80vv/4l/HqJXqDTF9/bj33r3S1zpX3fiPrfP7/6w
ytuonU7dWz2d35oubX9cgHte/ub/9oe/vf34V26m8u0fv78WXd4u/1rAzf/+rx9tv/3j92VH+o+/
/vP/+tnxOePX7K7mE0cff+HtuWn5VfEP9IP8F4QOPIk2+fffhrflJ7L1B7IY3Gk4bBZR0RJHlhd1
G/7jd0H+g9Ob31jgXHQqdG+//wb8/eNn6h/ILaD/I8zk1UZTYvz+37f27tv697f3W95lVwWzneYf
v/+JZ/17lcB6QWIJXkA7uuR/fMphjusuIhm8vJs0VTw1lbbKLCaeMAjE3diYmxC65y7UW0ZMUgG6
8KiY2Ny0jiKPBH8Tk6pd98r1CP4Xm4nbTqlFYBx8NItf6GXHFM7tfF1OoyfWGWZ3+6r1L4oOI219
DKR7bHgV+SwJz1DsNnLrrxQ4sW6Ho/tdIX0re8wH5n0lb3JDYdb5IlT1Hipvss1rNXVBsyuniMXW
q5PMDqV2ZZix4+u+C7voza/xIJAGTP+ayElMpYjdDqYdXUVI9XUZp4q1UptumxJ5S7y2o8fH0azP
2nyOlEiA2BRch/iLB/2wq3php2KnJyDX1vpKtqWkEOyM8O2qQ7yNxYtKcCyMwKhf+0ShC223ruXM
NZp0HWrYk1Fz+f1Tb/S1G+Dl4wiW4OL4963IcLVp48OgHgpRJvMMYinC2gBiXWqlmOwo3a7puX8y
yOJQc6ScFmTA+TM2IC4I3hCZbkf0gyhPq6H9LsB1NLPvXais1LlYF/WtaX0LYeTOzGAxD7TOvSod
WwmBZcPLhllQ68RJd0DDczuPur5RpAwmm2gSm6HxVEjJ1lTkLF34FjaDDQiHFe0Axc+I7+Kh8iq4
1Xkeb8zJLG3ihxA4yEZ1EKOohMwZ7AQ0VeozLn8Puk5nRVDG45y9xBZtl3EYrAJ+UqKslLJNa1uS
X3xcv9apGHV7LEKaYzcXKGm0u07qbYQOjsWxH2o1p3vmhIEm3lRwuI3Av5Py1F1MtFahdq9H87po
hmPW9VD9qPV3eKZcWXixrCNznxcSph7WNg0EV0sDbT8i7Vso0spB6dXV1A+eOqjuKI2rcKa8Wcjk
cfdW+SlvdFHvRj1fiUW5VXhJq7D+LsUJNsTZWrUoHLrIkyq0IqUq1Y6gjaMdzJ2t+OZBT+PdgL16
BaPc8BM1dXBSRfTRoVgyIBCLwVrqJ7rQym1zc2N02OQPgxML5QrbJXesRzvsBBD9GGO9U8eY0Q6x
3ie42THNaS2U5kpWo0vfwMUh6b2sl04cRY5oXqvRAIt/kJ2gtuh1D2jct+KQO7WpbeSgqvB820U4
PseKmwqRlzevTXHTGKtQvPMpjGR13E5wqgvVt64kdCxbTVKcRJmdaRL2aDTsLracvHsay4XcdIKl
sZUheeFStZoGvbxUssUNE9XQKA7nDhqoNBeXaik5moh2Wo1wxcw7YrbF81Dc+5Gww/jSJhnUJanR
taKs8cTxGOM9bdKC0x3sm3hcGcN3Yb6PxAd5kHCg8qvTkCVuWVCKit3gycJFPm5b7Zw0QYi/tNp5
bXeS4s4macuT2x2ch+uuirdzcypY/FFfty4WMxfxmG2iED6uccnEfoUWxunk4IeAlqy8F/TdNLUo
TnzM6uSoXNUhyz3+oUmzy0S4KpJHPZS/+0HkpPBWuv5m9KMHspUJOJtz3qqX3BgwaOcVUQq3Rt0/
jS9tmTk5DKQMYrtNUeVUgPO+fJvBzKlY5iWyhmmxfJnffOF7nhQ2OLNTamcgk3Ubn+LYZ4s49lpk
7WdFetCilFc7d3opeJGmpLPT5hbmcuFWhrjCwvci08hVi3dhJjtjhTVkPRF4pA5XdQ2hn9cFsl6B
C19uoKmLN5hTeek09C5gON7fPhvg7NvdmECc5tEkp3a+t8xni5yoYeAJh7lH073ivSMuCRVMVREz
54wYLjkCczDAlP67Uc9kWgsX83gthvgsrcVONU+qUt6gVyDUrH4sVWNN9tQmkcjmLLIc3QR24xmE
G2u+MAnmcGU1PNZa1B5b+P92WEXpS6OFV4KMIMqwqisjs556Vi2n4kmUAAsVXXxsOGvqPBmf6oFo
NCG3pIsgaVZU8mtLKWDwqTJGXEV4mWXaSa7R7GBLNvHBon0dJ0dcqacnKxYdsSKlKWsOw6y7pVbr
XtlGhAEWmJpLxYBcSu68am7FTaVK3YqTGdJd0JyrLJScqUaZ1opGig4BrrgTN712oZTheK/XUbMO
rLS+VXLSSSMOWRG88q2HBHMviU2yQWrXMHtvVBBpOXmo8wlHnqzc0XaMbpD7buun6qoH+lg3Q9bZ
fEBPLfqNWpmvWSkFe6Gpgy08WIQxYFU+qVbdLu2N7tbXTJzNoBjC9mMnKiKtdyGn88L35n2oEPAR
DhDJrOiuGRoHv/vRs4zhBCrHigwP1Sjd+oK/Qg+PdqsIiH4xJaRFPLtaPWPpHKyTer7qZ3PYprPs
xqJ6n4ci47VKRnAMUhgE5XdVhPVnFGL+IkHE3wUNTG3b1DsJ9aEVzw4vFmzKQgxYT6F0iyZrl/Td
flLDzWjN920NuX4eXyNiBVw+gerJ0ehM6FMtowR3MiOXhBW2PPCDKo9WmCEmjqIJraO3aeThEui2
VXgv5sNDocn3pVyugqSO7AI0Kcyqq6ysPQL87mtjWId1jfWCPOLSLommF+TVpgguxzZzcUNdN8a8
HC92KaJ+0rVqCMFhhU0GBSsEnLKjSGg3M2rBfu727aib3zPTqvcpum9XLNr8jtRH05smjCIrrVFW
UifgkrkwrzlX20hp16retKdWUEoXrZ96mRoGYfVJFGqRu/Alb7ATDVdqHAVPulqFGrtsXUtojFQs
nBsd5VRB1VDKgZLa5cSmjfILu20UJ44OA/MqXww69ShuDjk5yOtandSTWSe0siXiyTufZOZwq7dq
efLxqJpsGEUc/lNPai2M3NaBgbRO5iqpbTkN4LtVRIDjPRz5MURGobB2BoxEQna7wUrtDg+1XVKx
juwsFNA3RS0COJi3jypsNNtqsvZCzaSxYwtrtKdcDAuyUcw5esGxAv50JXQPBS/Dqu9ahkJh5SMp
7KyyF/F0Vo2d2bfphdqpBrVi0kLE6LSV2geTl8whEPQyT4BBOK0zIZn3rRIEJ3ng4GilKT8I7Rwh
sHytrZvEGJBLRfNdlycT84yh9KZEQucU6sqFMvrDtQAC/ahy90c95EAasG51kTAYK4LO9VMxT+bB
asbixK34WyRRZwPHZxcqD7tUXN+hscT8y0pNW8s6FfmeNM2vmI1F61QytqWvpSjnTP+Kw1gkCEFp
3HhUfOpBcZ+UinBE7JO/YNSe34VGUVxoKNtZejGOQgv1LcoJ+HWLpoT9oYQrRY3DW2aCwwVxN2tL
Kl344kQMkzQaK4ZgK5pZ7cQ8r11BS26DtL6fJMFfE1WgsySFwInrVaPF0hM+KcUuSOUIX3xtuhHg
YTxnDIPuIvrRVVEkw6YRqZRTKWxcv5t8T55M/dbIrdAThkLeWLovOVU1CMjlMmorbGRCz0qCkxVL
mj2bnX9Q66rbF+SPntVUf41wLqpz9EU9oJh5oq99DIObqpgHhOF9ckgYdgwxAESIJHLjI/H0Az+8
bH0SlNShv4mI27OruulYo1Z4oY7qjdC2gzOL1UHwBxogkjMhGvp23kfRW4WyBse/CZ1FYlzI1Xhd
EwOhLgUJteGGaC9/W0p1cxHh9khc8GsQoRstY/1B6gxIyaLmMArx+li78tWh2em9ehEn30kWNN0p
jc5+3LRXYsxJ7MdR7taRgL1NMC/Dh/tcGylt4yDetyGxDPISvNFb59QMHLbBPTON3E6V4YSD5n3e
t1ctCrdd23R0B1VqBxKBY1bV3E69+lgsfYtMkxIYyU6Sq9qOiDfW9SE5IMyiDbFyGiZLZUYFlOcW
urUzQXOu2Uwpimtp9gohA7MfETfWgnwXRGN9yCJV3rZtaMVXhtWU7sx7+xZrjNoIs8TgXhAMtL+C
eSDIGdKTgE/mdjHLwr3dtwaPRd8ckrTrjvgCx+uuz8DBM/JtWBmZ5UZjlbtBbXQ4cqbwmGEwZOyn
Icz6yuolZAXRTB9lZvLFNLeFzDNp6m/9MAoQecuC+TDv9+J0Fb40bcXTRj5WTgJs/BayjD3natDZ
xUBsglD7nVcmaK32ejPa6rzRlHJ+EMQ5WVVCv2aC+RaL5bruKsMFBGztUtIfaYpjW5jH5wACujMI
uMT9wBH+Frby/8VJ3mErl+Vbft3Wb28tEMz/AUQFB+BfQSqHZ1LPn9P0t22TPuffmr9iKz9+9U9w
BYz8D3AQKDk4Yv4YRP43uEL29B9wZXQRPAwwGwTlf8AVSf1DBxsFQMHRC5rjAu78C1tR/9AW5xqs
H5ml/cBk/g608n76C6uHofdiHmUuzBPw0A9TMVLQ0mzA8+RcQ9JwMImwZzqyftAVOxwr8wvw7z3y
++fVFNwD4cEQ7wlJ6T3YSWL0MMLzz85G1CRedpLn4HJAT1Io7aFQwsiGMBht/vKl/AtMegcevQNY
f1wTrFmH1cjMi3Hbck9/GbZlsR/KHfk9534yLsfIKjZjO65LvBMguxnrSE72kSU5v77oTx4rViMK
htXA3MRffXisPR6rXSGl6VmetXmDvmjbjtZ9K5j7NNKl1a8vxojh42dkpK5D11bwBsVtUgGJ++tn
1A0lN2MCss7WpdZ7pobo1DWTb8yhJdrABk0s5VSeP3TBtRRfxt2R4C0l32icZr4jBq7cko7xbM1Y
Nrhd+M0MvpnF7Vjdh92V2GNQ/V0hAi9eda3bhl4a36jNpR7uU/pAbUX6kIGkMFubzeOMtD6n8h1r
R77p6m0TupwjJ8q8Sfk2FTdqfx3mxzS8nI1HXVjP5do01752xvWllE+iejZBdBrqlYqwj6E8ESwN
NdztjE20HuWNEJB3YRqOcuY4U9bGTkHCzZlUGJfW3fwMy46+0RnTXfSo3icvMkIS4WrWXlMhO0R6
6dD/V8XVAFSlZm8mQlPzWjOfqxj2FVhfXp7k6gXPWLcp8HaQ33r/qV0OWAtPNw+uXV/kdkx5rFQP
/nzyc7cJPRFrKq3r+cQa0MiDAXQtKfcCvdi4I53QRnmKKcFeLHfUns1VHjmyzyjHKTiHA8vjXQhK
t072KqDL8Nhx2KlrcJ+o2Br5F+/kh7EhK4G3xAKK1Rbi7QLavn9Lqjiog2yw9PMQZRWnqq/aajMR
HigCBNS4O3pmEykXOW5+NkXtTdGqX9nXfloXLAZMzeAQQkuHovphMU5wpLDp0NVzaz63U0sBuyCN
ejlYi5/mV+bnP7vaovhj2SvLIvwwpaQ4absCjvEZE8JbPywX/86udPI+viD7vf1iBPhpcyMZAUMx
kysuRvXah83NH4xe6JQxvRmZNdvKWLlqa9wapb8lK32vW9HtVONL+MXafz9P4UvlquYyvVZhMOqf
8qAnBoeimhjJDZaWj62xCbPevEUph27bTKoVLomQkkJ9XDUUuTAgeZfL8CbK+hN0YROI1VS2WZsU
qzHCImKMz7++P2N5xv9G7rk/xLjQtmGpchDC9/nwjUeo7bKEiIrrvDwYdJ2zA0remhsNiw3FAddU
xQ1uEBjegPmtwB7xfcG6XHgjfW5CmQOPX7PV63ZDgRt72aHeS7tqq+2MNVPVDvlf5VgHveMzOvzF
GtwX7czgVqAcjg42m9qQOjzRjhfVjS18Ey5I+ttopa0fmxfQ8528r5/SXeCFa39FzgJqKLxdDVuK
Xf+sPf76afzYiD8/DQPmh6QuVLMP7wgzLlObqsS6Nm+HyVFeg8qh9ylYAjUOJA5mOvviNoWUfQUj
xrBRG/miS0tfYWoCM/uu8m2hcqrr8jDs47fihc+BSdCXnDDr04Hy41v7930ub91fDk3A/WEghdu6
jrflxYIumU64rb1iX2yEDePpxWfIVh6S4+z5p/5Buswvpl23MvCIPSby2sfp/xBuLZx1HPmsQHRz
JvqgYmOBNKWuAMstdMsQoPgiVh1zvG1DN1fsobJHQr8bhxOsN+0EgNk2Nsbe3w5X0mk8T4LdGnaZ
8RfdUQPuYbSxTnVbmS/VcT9rXuMfrOJq8p/F4rFtz3nlKCQCPqRH3y48NI7r+FQeikt0qMU1FiNr
wfv19/uDUfvx+yXfGomDxswMhcP755ZAwcl84Kjr6A5OxqW0nS/ji+aYHS1b2wj36l1jZ6eu4m21
E8j4jJvBORv8UT1iVPBBHJ6ycQUwahYYB23rBfBcp3R2klM3Dr+X1uvOXBmRN2vrsFrlpWsOJDu5
U7w2NQdHbIKbK3UlhU5zEe81zCaeOHcMcyWEu6pk0XnpU3Ut7LqteR8/6ffSoT9mnnDFwYNNCUDt
6GQmE2Y7uu6w01CvLWAlzWU9oFpVVNwKPCFeD1hR9qs0WSEvxBQ5/kKOsowbP+0Z+HkZUFwYRqNP
e/8Up5gaJ+M0u/YP/iG663bKNrxFpOGm5FVBlliRCFUUXtg4eu5YmZ0d9G3npft8H60xbzmhW17J
nuqJuS3fT62dHorNr79oSfm472oQPSGhsKWh0IG1/oG7VKrFWM1+NZ1Scx1l60LaxZa9ID2sR5AG
9n8AD99urFUWbINgV0bb1Djp/SmG9GHt9GGPY4hq3ZrtroG5ExxgW4qKO/mbOHKq1xK8rgfm3bXf
ccPyXYFJxClvbZwUZMxQvuE5ZD0HV+V3WV91xW0wPZj1JROhxWmhdlIGnaFDOK7ZrTTDYRhXSF5d
uJF8PRduU7nTQNzpUclWder6YDehFwWbFkRU4QFLLDtLuUyLXS/eGhlwcAxf8gAEE8bLJkv1F+Hl
MOdHjIfQUViunN/qytGyXBZm371x81W7BsqPz2Zjdy+NBLJ9nXR7KL1FcuoFetWXiVpRzzf53Lid
DsZqgOx01CEaYuLF74WbUQtmKjWVIANTCCrskYrm8IrmeGCIMbRxE7Wpi+MV3p0YUUEjAa4Kr/ru
gEjK6827yLiR89HOYp7WV7EfH4sLDUNKCnyWOjATLdSHpe5ncqPjMCyec1gh9jDCm9AnZVX5cuPM
lfHFyfHparDWUHsoLAsYc7hkv18SYhbjjhYl9TkwzW9NTemmIICzReJwOC6/svn/YKwHJW+JW1p8
lZf2cCGavb9cG4l6o2E8cR3rxH50EuazUZ6/Krq61Pk7ZMik8xlbDASUiwDDpGQIXHUO6o0FJk4K
hv9V7fpxS6CkopeiUaW0gkD60adWGGJUGuEoniXTv6+HUPMoHO3Q0C8CpQOxDvx1q3CoCtnJSoRj
VBknTS8Y6wXiyZjU9G82stwOZQ3KVqou7E+tD5Ule9MYZKI8n/16WKsz9iwqozC9qjycRAV3zgrf
5hF/RRZ6z9NZvhZS6giHhkC7hCBZH/q8EVTdMItOPHdR2azEpBGXEVoD0Ys379c73MdqVoObhWxN
1fAC4cF/NDgRAqaDQZF157aCfl74q3Y0CHiaQ6b3yZOixLqbSOoX5yel8oetn8uyrvgPn5PL/jga
/lJ4jLVcKnVZyuck2RUm3MZtqH7DPRxLgOOcOmq86ayjETznOA4qvWXjBWAr4tEUD5qVQJ1+1Kob
tT375V0uEuywz8frCdpI81K1vCXjdZheDO1LpO9VwoSNTZLvkxlqwCavDtMMxmZL6OaVkCYOerSa
OQ+Z4bZEysdbo9osQdkqjoSSeTnXRFVvaogI5QnRSuVf5d1B0zfYF4kVG7gqHKt5o06HRPhe0HPM
soZLVsRgwTM4etUHPTh31tko7iqDTmhjcCPmpRB4svKaFnfatCrGI64Ug77hjOuNE3pQS9vXmSvl
3y3m8WC58HfJuaEecoV0LZJA0Kc7dv5ZWFnCvRnfyvNRDs902Ibu+nymiKco7GT1DZN/DV/S4pgr
p6i6SWlv9XYXS+twKN1+2sY8K2yCxNo1hIuo7dwyIwSXIEBFO2Bv2L2GxRJI+SxJPFPtqQkjx2KQ
pDMDcBgMF80pn2h2NnXkFNr2x+B/S/+sGzd9dxPyVyO8pmvlupmQ6N91WIMTmqlswCiwRoFHwF7d
lCsl3g/aFw5Bn05tyjJZXfjfCqbPrKf3+1oV5UNgaL56DqMgpWHXM6cszZYsTKW0J41QuUjCXuvX
S+lTNa0R3cqaBTNeuFBUC++vGs7B0I3ERp8X16WeUEzGhPNKJEjOLPZ4djbCUSTYcuQwDU5KuwuU
nZ+vJWYK1V2beWwozfjIsC01IGYf5OyIBQg2jicc+SrtNElPPywO7RI8gaKx3g0YzAHt6LspvmrU
2FVinuy0qwqvt9x+JxsXuZ0pt1R185XvO7p1sohAENElKK4WeL3ikecsCk5j7uY+Z0K4yxee1VuQ
e6q2aqFafPP1NTxUfmKdmGYcZ4xVBlw7H5b0Sg2mDDYhttRdzJjzGUSs1neGQui3E9WXqeJBs8yj
Lwza/xSX/7X2Xp6ySd48pELRBPH70LOYDaGlU870PFLw9Vw6qv4i3TLQWKUOJFdm9Ie5t+sH1XAl
TL4mBvU2Dq3kd5/EeUfWhu1ltKSjcSgx5FJxdlScAEpslN35upP1bprbc+nKCj5ujkXFfj0di5nw
j0OYHy4LsLbEEbFKRgBBPE2M49Xb2LerRHnoTB5Bwf9dFOM2k0oPdraVPlnR8xQfLDAfy/GL9RRd
hxHhsRvhpbySmoMhuEzDg97N9Tt/uu077MeCypan50A9KYzxmUuo81rQL0vFVqgDRER22cCGUF9O
07PZXViFSMN0FnDbELsLlAaV47dnUQCzKxyh2+WmbFcM5TVmvC65bKFiZ8FNoxUrv3tZHAFj5l1a
fSNa0/LIkI9cd8lG5BioDzLNdUwPD6VmoVjATzbc6U666ORDpayxMNHFoxqd62fcsaSrgUHujLeC
cEh1lXjTS80/+vHgwkXT6m8Ke1t4kLHWiXAOYbp1kddXjXYnBf4mwaNWLiGKrp41Mti17qUYtQvC
PLehwj9Ixmw5vpD/kxlvIuHWVVbazRx6UrHOySCYK89oX+FTGZnPvu4pRrG0Qn69nmZ5pdfsmVCe
BPVmIShMWyx7yg5cr+uuAsiCmf5Spt805Ua2694VxrWWYBhMzbyJJzcwOQso87EqsW/5Mtf50538
IpReOK8z3xNFNz4Lt3i8SN+C2DNpXiocRbAPdxjx1SMTwDXnQX9qjzj5mKPXs8pdDhrYeNsp9nxj
XWDGVBA/meym1C1v22QPrOqlqT2vRpWDx1aCrehelOl6cDQCv1j1zSHqVqHhkc/jNiv2h/AR25ni
KdhbXnFM/h9757UcOZZl2X+Zd5RBi1eHcEm6050yXmCU0Frj63uB02OdJKuDVu9TllaZFhkZDjqA
e889Z++1n4VTFa4yadWfR7fbDhv4Os2xo5eqbw36LufwD2rCUVihCrlEMVc3qexldrQt9/EDqDxy
rm4QtiCM+OXM9y3tfCltDIOXlt6kiBFH+dTX/2PjL6jlsU/k8jmuSVzvo5J8uArvn8rGhdIucjrJ
IuIuRxAE5tgNiAy2Cmuf6jR2IkwOoSrdNYJxaMTklz3jR+lJ/5AgOQXCpEZ4gcxQ6J+9EKuqs0jw
u/Ech8ABQdcWOFX76D+tKPnRcVhDCdHJfMC3/vVTlDbyKwKixHMcUVWUWkeOi3hSxZ5D/vwMQuA0
xNYva6ZkLgXjlzWTXiVNS1zJyzfPDOHbp+qGIMfxJJ2zFJCTLYIjFTc0orBGZfCjc4f+96i4uoRB
7ToW1iHP6XyfssbShS+35juAyxeWn7JdWhbYuAzpjE/IHoUno6rssb+ONNaM/RS+d/ppHt6l7NFo
9mL60nenKj4V8X3ef8ymR2ZKH9toEo15VQkrJg0JUljNpuaU6MKvFl525MShl0827hJrdAsqqZis
u21uOOPgyJ2dRjZvDMo1Xl0mD2G6M2kre5qtbuQ9DY0NCsSbxuUwadMvdGhdrSVvsiu39xo3uDZv
/D/Fh3+XfJSPhas5xZ45Cr+PqZFXubrbPyUP2Yv0VO0x3v6ZbgT+rp0G34YXZKK34hRaOPyVB5tZ
Qrdx7oXNlG8V4zAON/naVDZl9tInr1N2Ncp7sfdI2hbjYztsBRhbEtOvqNz02iWuDmLxmDl5deAF
n2UvqnZSsrdo4gTbNNrkCsqDNcpNNmyIbiJ0aUQ6Z6SmT0m5yp4m2twFmK0VwzxBZQkETrUynqKX
v1c1HHR/Pjy46UAVLR2Qn6eRqTU5QabdfA4lR6k2o76J4wNSPGn0fIR1ncevq7ojR1tGcPDnbB5s
9Y8FOA79V3mbGy9dcU0v3pyvWgrrCe3uukd3GCKK8Bi/Bxzf4lVQ2s05fRIe0SAW141Ncb3gxlb6
BSX2IJEe4MpH/zI96ihWJ6/Av3mjPvb30kd4zu8znoab4FBuuKBddRV6CX+A9edTsLoqDv6x8wyX
a9yiZ3rW7vt14SU5CHQ7ubDcf6DkBUlIVxlVcYTNBmkTF7gJj8YGX7D4jBbK2OhbMnZq6VY/IrLb
hX/yAmnlKnWbbftBJ5CNE4rwk3aFLFK7Uq4017IFN1sna91pPMBlKzYTW/RqlxOM8BzToOGFim3l
D70W8eIf/FsRgSzf3Zv4Jm+DNfoIJYbkuqquit1wrWz6jf7WsFq7hSe/yA/xfkKleQNlCbgAWslH
3qm8dOPZSRJ3mHYaPVTJnfMNqg+hfyuNm6nfTsoFd9JaGw9oXkCz8e8g1i6bAlrFs/iUPyRX+lM3
IKZdBVfZHbJc/jIWQp1b+44ubPTCA2wkYaDWbRypgL/gOg7Dxmr2vbA3+6tiEOnWPQJZH+hhsr6/
9BtjbWY2rqckcgfUz4rT3yRIc++GN+29v5Lh7ZpQ0+zBRPJpI3SggyRgE9VthOd+jxxi3WhrGat9
eoXEzVAdfnOR2Lm6Qg6uroCf6LGN58qcHLHzfG3nW04d7xXJ0yTPh58heWaxC4ebhBZrsNG7DzTK
pXJRGBH3m6haN6jefVtpjgNHk9hFJMQvduCYy3VROChy2C0JvkY1SmObIeLA1ILxHZPIX04RP3sy
+GWWSY8GSosS1/pW34IqzEzCmudz1hndyhh4w/1oTFdJz7wjTIxdm5yl+qDL3SkvXBOksiPwPzsT
NVq8SvLLjv2jI8XlsG0oIIPkT8jk162jVsgcGEgqOEuPVg5uVYRdCFGRscZo/rJPMer7sdToGiJF
YwFaKbQGvjXbwLoqfQLw+jw62YY0gOvxMNzLbuxZ7oAuiQpgNeOEDHfdeFsmdi27Ei3iO/mk3k7x
yjzRJY/7E+lCMR1zgfMIJ2G4jHj9MYKscU2Yr/Md6ilbewYvrKA9bMH+rtLCoZfZ8GyfZAMpzxEb
9tC7ZDmyQXWxO6KQ5liGpPsUfywv+nF66vqNEt8G6vXUuwrL82k6lXv5qd4E2+zQuvMuWEdr65ys
ASLup5PqJGt6qw/8viPL+33+PBzKa9kbWJeUa1VBX31t8EiCy4hdbV759W6K1m0CgeU0JleZynU4
6gn3HB1ftVqWQxR9Ve8Kxo3ElgP6lywScndPwt2yNl6JyI5XwZ+CMvxOPDFfEx+VD4E1kmAUxi2g
h5/m2WEOw4GINUY/KWfd0Z3CllaaNx+obz11xX7ryN78UaeYHFfCXf5ixXbZkPSxSu4G3jv8je98
0ctSs5l3+mN4RjMf3Ra3HIWEXXmTood+7/Nl17TerNMg2KpkY+nh15uXnkWLUVLCAWPVfRRuflUd
o0faJjvzuttZG/0cv6P+2g+7+pDeaq/TTr5KXiyFxvHKONEU5u/CuIvvFIWxsoO2XmJyJAGlX17V
WT+k/U3j783mesBw4CUF+uLNNB7G/qZrT5F6BaY1qr0O77PilBICPhYdlgfsB2urQYbtCN1mjtZR
6A2GTRdDBcT4h4a13rBwOxni45inZZU8WPlqURYIK92d2lPZXcnyZupQF55l9Spp7FC3ScEQ8oMA
EbI9Cq1vJ9oVCuYy2PnNyvjFA/5v3lkmFYiQFkYR+JBvgxWzIzrKB5h9nuesPApKlO97RKv4foio
qVpt+o/XCGAPksSIRGVWwsv7dY2IC32KB0STZ5+Gst1GJitmXe0KMXlDQfkbne2TQ/S1muXjGMyQ
+y0RTmV+WyWsuFT6jiCzc9z46Pym7EWT8+6kGABcp/YVk4IfTZySwrZwLYQPBlmWC02TLRUqKzws
md5Tw6h+EtYthDC7tLrWs4Lm9e+l0/fbwDdPN2jproPdILbuW3e9GjsxbuMsOpcz7HCh7nhMddw6
HHbseZC77d8/7hNL98/vZfm8JY1HYwOBQ/h5CvjH2SoprWwGbhmdzWge9mk1kVbim17SoHaNovm1
0jlRTbESuZM5M2gJTcOjNZzbhZrW+77mzMjPgw0G7sVGx0ZBW680DiVC/L9fqfXjm8EPLMFoIGzj
kyT47ZtpMqHyIWLOF/lPx+fhnMGMfCsc1bV2ARK3y9zihnlpeAl2xbvywFLPUJTsyQR8CP1aol08
PT6phZdRgCE7RQDRXWc0XNB1Rl6C3hmMru/ItH6kiP3/0qnXar+xzlm8D6R97ttatafKq1K0wwT8
MXDyLNPuZ1cz+1WYotD3upoiwmP0aQ3U106VXeUyzdsbwT8PlPuxG1UuPQEKkWnPPyrAW14Kd7qp
MoZcK2S3rBJ0MnqFFokdUS5Ry7EfPcBFStFYGTa2jzB24O+XeGiGX77iT9HLl4eBr3hBs3PSNAy6
7d/WgESXDNqvqXiZy/qAKZMUM2PU7DRkoyyFUV7x1j73OftnmVBdZeJRlfyP2EqKLUOR0y83/Nu+
rksatD3RMHm0CS7+7ujnKEygRBfmF1mOJKY46VFF/bz2o1dJ7qhaUQUXm3gYrV/mSd/7wJ+fi/Wc
xenTeP1tpciVEqxwE+WX3hK8VkLUVY4xLGOd3AQ5kmlm6Y379x/156PN6EpCnEfqrAVD7VsbQVCl
tpGUKrvEEP/d2tgDyvQ55FHNx1ni/ccftrxIgJvQ3yyZlV8X3jEYMXRpGt9rXD1GpMKSB2i+YxW8
Q839W2X6vTjjj6eJgLSBcnDZVr5JfJRKEWluB8PFnxNabnlDrS0zsvn7j/S5WXx9cMFQ0UdnNIQj
mTiPrz9TTN5RI1V6f0GpTTML9PR4G2Lg1aHh8PpT9Nkmh95oY6YnrXECnGTUOwha87su2hb5Pg7P
gnUsx32pubG/LizN1lIv1VxcsGXrdqMzVNdKfVs2Tho4UrOGuGSpmwbHcORp/r6VXIODorUPcGFC
yJ431uImYkTtSB8jpy1pRboKlaMeONFtdivdG+AYdFeJ7BLj1fLv0/ukX4lYlENXQitP9dnbXWsX
jAzT60Jx22gzZtex4Q2fh/g5wJts90hv8LEqbmCsEdlnG9FfJ+TQXOXr7pcv+fvUj1u56OWw5rM8
AH36tv6qIhSmKBW7i5gQcEHWCzO+1WzJo9239WOnFUdsG7+tSMuN+3pjdQs3lsRjtDysn8X/P7an
3AiHPNV08cJwMOYYODpTZuD+0DS0XX2jOpBWaAn14yYXWhKwi/K38fLPH9vgWKUg0YaXqxqf29I/
rkAM5iActDG/pIJ6D/NsgdgvMPEqr9w2lvGCFR8dMTa//OQ/lwSWYPSYMgUZ4uvvyQ5NN2Hd6sv6
Muk1lgiTfHriF7BQZ1Ig/NJf/KH+pKdIDWCwKhCkRm7ztyVBaMWOJIeCDxvMSyVKmyZPY0YCH+Fw
KgSgoGQxpljiGSHhS/ilEPw3n47yVDFkyg9KM1iEX1/egv0e3M9UX4RctJhZQHTMgyulA4+lRdHV
dBiqmNA5JbhnMvf495Xj59e8BHSAnwZfAMHrO74S13EZwEGtL03WYHPHXQe/mPWi01ej1fy6Tv14
mvk02mIgzhZV//dGtjWINRI/rbkgrcBA52Fx2o4CHrtO1u/Bfoe2nJcTA2a4yH//OaUfuxrBy3Tj
liGYjCpFkb9+ySE/DZ41JmBZNiFyq8XbED103l26VtgDneQtlhlJjy3eKYsNwUYhamKD3epWgASz
TEWvnUXPGFT90jBn/+Xylnv85T2nvY93m92ewT68nW8NjJioGsS4gXieqta0g3H6CPuq8fSibFZy
wnSfYsBAuq6qXN3IytxyiMbs2EYywy41U73W7Ao30yn3SuUsaykI3wzFWxn/cqk/nhjkqhbFucRm
bVKpf7vSPp8Hfcz18mKV6LfnhomJVVZQu+XkNaxQlP39m/mxgS6abJ25B5oLidJM+XrfrKZrgCYY
xWUyRgVJObqVFCbaL++g9mOdXYDvlNa6wiBgQW59/ZiBiLqikdPoUiFWiwhWkJ8UaTw34bzFm1wc
dBW1WgAml4NIVe7xY2crSwA7MHb6kQAY61RgT/P8GXnPaGi7Xk+G61KLlH0i0VPQ50fVJNY5r2P9
aIW4Iru5k7xZfjUR8gqh/2IFobDlMuiW0hSW0/HaqjS63bmlQgedUBss3tlWFXbAZ4qzleVOrLTc
gHlW16UhNjcd3VG/Nfub2XBTX7bOyAomrS1ORtVO1230S3n68+TEV4YMEX8M2xOb07c700Swd2FX
xJe5zWI7IH2I5OaqcIxUImRgpuUXxaSSdF1yYjG/hQxFUoNovYuteJXIkEJGtX8ARmTPNX2AWrZq
T0Ua/MuuLS8v9tc3i8vkEnm/wIFyuP96Zys5DzrLzKMLCKForQy9cpTaQnADUnVWU8vj1PkFaoKS
I1FB41RhuijWvPthV0GVVMATCk2PGtDPvDmZo+1sRYfM6NstoWHrKMWNpgrBvvUlefP3R//HzsuD
iB/AWjZfrAH6t0KcaOFaCLWhX3Rd1lrh0TgwYVtyohiqWJj8UxNP7X/+mSyTElXHQjWVv33mIGvo
dM2+Pstx+zqnzXsWpg+pn2w/jasC0y9BDH8pyKVPy8/Xe0TVz4ctijprWVe+3qNEUWpZhyN1zsmE
y6909WKQNiCN9zn8lhqfpvSoZVe4kdpql+kod1BoRiu+FU6qgT1UlRsBfwpw9UyZLeLMiMzGUTiv
NdilcVYD8kCQIb8YxITmL/pY4Kra17T9FhBEf+xloizUDd7mKTvL4zV+Yw54G386tUBqJpc0axQ5
vXXfpJXdl3eZ9DIAm2eI12lb1fKsEHKLl4b0B/W1T189U+/0YmM+EJo05I+Ksh+w20gkl9jNSTPd
bmIeRlQhw1Ld1TGGY0Psxg+hPCf0yLPKAX+RGFeqfjTqO58unv6gwgUwk2PABddnqAF94ZUBvlT6
sddT6cBME55Yexl7RdrWNzxjEZvyR7kJeZgwdETkkGup/GVx/rkXEHLOyyWLNN+p1L6tmimwtKnD
Rc9So6CfGGlx+tF1gLi2GMhX/fujyUr841Xm43gT4DBp1vKPXx+TSMsyMapUQCSqN8g3hb7y52MD
mycVK+hCrpbSLtAeDXAW5ZXPTSz8S9g+hjB4lCdFfZfU9xHiiF+egvI9Fa5Cf1XNrpo8zN0a5VtX
7H2RScydZN5NU7dS44cAAlLbgSn3iSpiWLaQ4RccBtKKHuXIkGz97jyEV4W8DsxHPOsg6t7kJUZF
oYvBHWo6nMigSdsKwM74YPm7KaxXGp6eASLOlNNdp58yNu22DwVXgewy2QMyOnUghJE8mwnIZJG0
sIURSTBRswpcDZhsiZfF/qCiEubRwVQrKO+S9hYJpCJLJ+tx5EhV4/4SkPPn9AyCx6rI1j2XPtHV
rvm3MkYmwr7pst6jjVmJ0bQSG/aUhDF3/6T9wUAw0JEn1eq+R7KU2qRz1OU5Tt5URsgETtEV2C5Q
ACu4tYKbqH4q9LOIbiZ8LFDw6PuKyKUZWxFytyw++1yMam2tYt2VT4ioEDOPTqqgoeCJJTRHI4XD
QSStVltTXs33BTsfKL8VmQt0W5imdXfyh3QZQ4c5uKQi8UoOMn4F1Ta44NDtyhvhhtlg/6Lsx8ym
Sx+ti9xWa3dgRWhJ5Vo1dG3QsMlOgZ6PrVJ0EvNlkO8Fyy0Cl4lQFjr94HQJCaRAXBy9Wy/5Q/na
4oTs7yLEjMMfq6ExuZWNbTV5ce0NiydvqpGFHOLPXx6nY1sjRccl14wPYjgxlXvqiqeRaS5a3CF0
jPvhbcaEHLmducZiyJi2lm+tZOendi7vgvYxMGFs/DH655kn08TCYlJ0LBPrLnQT1jGeE2ajFkBa
lxhec9yjimcp5K+8P9TCJUEflWw5mY3yLkmRDxwy6FPltY5cJG9ekmWqPK6SZptLNyoXL5RvvXTT
pxd/vMSMHEGAYxkx663Ovl4kd3l4lfvXirSWg3WY7dQAaM4h6XZxuqu65ZCvzBs0kvl8JOVZl5xc
9TLtPA0P2PmU/q5LvWzbFceJxDEVpvltnWAQPEvdqWP87z/IvB4w7zTLtcwDcvYMslEOVcAOEUPt
dMaSxS/tJvVnTYA5mG1u0cKRS/9dDkfGTVvApuvPM2PACIVpGrcrAnkmb5LESxynw3au9OGotpVK
6FIAj0iOHN/yw3Uo0kupCGxwomS0eBHQzUG2kVZGTx6lQagSU1ufQcqqs/pbM85vW3+Z4sqFmxqE
WhWLHCxHstVm4biuxoA+TF8Cn2/YplKL6DktfLBaRVqVRlahme1xn5iuXhHoleqoPuGCJT0Crb8v
rj8PoVRG+A6X06BFFsWnBukfx3yh1JpYCoX0IvvicMKj71RKDqUHfg/JBmzGPZYWM3gZuwbEshh0
v53Bf9wTLmBxCS4OyOUM/q2FRe5Jb8yall44wqmHoDzRE5gA86gfUYOAsG07UEg1LeJ6Ggfg2/Mb
1nEmTyUP+t+/ix9HxeVKCD6QGQLBxf/sEv/jqxjmNLRS4noucyo+BdrM3j1x7iooeNe6fK1ZrOt/
/8TPsupLAbR8pA5mFyG/xiHwWwsgz5S0mWWVBmgzwPEp8sFuE+NVKYmoztQA+0RHcFCdZ6hioXL4
an2sR/lWYTPcVSZUmUbP7gK55j8zp5oSKO/ttoZtJr8bI5sWHujxl2/pU9v19ZrxGsDAVyj9UaZ9
L6yj2Y+SiYQyxHA8H72Uh+t+BII3+F3vSEPUumXazys54NBEKv06trLg1CK0CBg6dnnae2pgSetJ
FLu13JG5WzWFnXSB5AV+o3sa3OO1aSxOGGLl3Bmw/7qRSn0zFWivwjB6JYC5OZBrvx6mX8H7S+Xy
/YfDmMktgfC/HMu/lhrNVI5+AXP1ImOtWA1mczuJ8eaXu/6jnlHAZv3jQ77ddT/QEllOfOQ0jci4
g9xUL5LqEjUN/wev0MmNQPZ0PaUhm+qRqzfWY9Ud8zEtvdgQyVfm3C0N8pEwtxxaI8IvZk+2iKDB
mckRp4hlZxhxMGW6isVPMDelGmBOKAXDsxzurvJbKf/zLV5a6jK9LFNZhIvf3uIyMvVQC2fhDFyI
yoWsebcSSQq3zGDYhiWHFp26oAsO2rg0eYOgxlxr6si0BvOXB/Szkf/tHgKO1ZFMLoMMzqpf72Fr
QaLnmCScuypda60CzIz8eVeY1S18KKwKcjl5M9o8NdGI/5uUoxW1FAm4JVwQ3yQKZ8xbYuM3OeO/
vTBpAT2AexAVUBVfLyyHYhyndS2cK2uaibobzspcbakPUoe1DQtw3j71nU+yPfcQpNJepJtgGxNa
KdJCG1sRwkuRjY+/PI7L2e7798UBmTeZ+8aR/tvZr+76KJ6CMrikPtlrM+dZXenWfmoO+zn3t7pv
1U6ZgK4Z1VG0VX6XrTcklBJ6Rp7ifiwOCrNSVcyFTdC0GbWC/gElaPKqKSdwEHfE5wX/f7rK/5El
3qv/HVh7SYv+PY+e/0lV+fxP/puqov+LBpbK3oU1U8Xbzwb3f5G1kvKvxTf6GUO9yBKXXf6/kbWq
/i/TYONdemA0+T9zaf4fVUX7F+FZyG/lxUDASU/7T6gqyA2W5/t/HjSkzICkMerx+RziFkzL1+d/
5gp6vdMieyrF7F7xO/OF4AGBQgo8Cgyj4PPkE/ST6UY5ygXYU0pGVuasKsMqwKfy2vQVACDNqgv4
tp0suUpuyNeiOmWN05Ir9toEOd1kwZiF61IK+2mzpF/LiBSbSkZuKpPWOklRHdgYFGn3KUG4a2JU
JZ2srFWSV+U1RsroLjBbqXAxtML2GDIygFeVWvrPcknW76qvlZTo01ldbOZzj+BpzsdRcSImpAhp
q0JlgJ0qNeFhYzY0TqL4ybELGoEgT01ppE3ItjiASFW49DyWdUJN6SlYjTmnO6XQ6n0SKFgMh2qw
/tSJCTLD10BM2X2RWjOC/JEhWWGK01stNSPHOr+RkEgW0VXst8OhItTsYEgFEL+272gVNFPOSRGS
qhQjyZRAO5VTFwh7hUhka21Ab6pRomqN7I513j7GQYA0COZ8H2wqvItUhHM8PsqzWp2VfGR9rDoR
jEpsyt2jVqpaRv6eVT9mgaY+GVKg3RvBOPxJKqs6+nrUt4406pzGaLWGglcWRYgfe8RpW1p21Hf0
uTk4+hZOMzVdtVQ+qE4K8x6Jyb5glqkIsN5ylAlEowJiFY6G/5iNp1pN934p41mBrMtEUs3cnNza
is59E9dk3KrOFKETTsdnM8xvROkASIsj1fwwhwnI4mJur+c4cqzFPqIJditnaMKU7GUW5DvTj2Qb
mJtdStgy6C1VU3clae1az+bj2HW3om/tiOe8p1EWl8OpCu7Zp99VivU4EB+jLj9kqHbz2TyCtrPJ
91iSmbdSL4j2oCqwAJrHKkHHkcfX1TDB6atueP1WOgXHivCbdZVNtsTRYTB2xZhUACpG5qiyl9Xk
B5scR9qkPMxmVq9l9vzYQEUnmqspMi5ia25jHwLrKmg5XiJ/uejpXLzGYrNVRh5Bc/gkhaXCghiS
bv3eSDm5SW4/iMYlYUTe22Ub1vNKQKDg9tIkPNILgklRdR/MT650M6aXZZb7nJOD3Q/NcNtMpl0b
iQegfhcGfX1t4CwiihbmWbVtrQOdbcdUO2D8It2U2ZlV68GSnsXpeiJ0LqEiQSw2iA+4L13Jnx7S
RCX9lXtqaAQanCb2bEryFUXp7EZye9FRkwkdjXiR2D4mx+0MLbG/8ef2ohgDbnzdLgOaFyWitIwJ
dnyd6ppnWhVi/uDY4C5isXRUa/SStkLJpu/NUPTGgZpTQPNCg2fOBY9Y4IPZxI7VhHYqQgZSks5V
uRa1rDccJC+dcBemr3Ln7xXMh9jNOdHOK6t6NZAditGeNDqPVxZh/oakkFcGOVxW6BpTK4CSbPqn
UGVCAA7CCC+DJd1WY16sQ9V6AVf9zFOHDm3i5SCQTKsYxwvJzWCpHX6x6tYgzM8Wh6XTmSm2YZY3
2Wh4vk5fifOrstLyR71tD70KFnTCSpWMcELaEuabjpsxn9eq0BK8S85Jz0+miygP4Sl0sWzr/vCu
dVPIaL6TZfo7GrpGZYLXHSTIAAmJH9LDyAl1eabNdPBhFSWpw1OKKS/Skv2YYgsZ+Zih6p8MoZBQ
TPZXU6xfK/Q1GIeti56EbkMW1k3SbbXZvGTzZPcNAGCLFtB8BEO9s1K4dVAeCpUnuW/SazEFGxkC
Z5HwTFHfooVXKnRqgE4ny6sMHaQoQNfZ5y1uHpVe+lNlIxbSLL4A71mrKJDVTLkp0Y2K2UGLRAiy
Jnpm0DSFcW3AJddWyWT06HWr+mLE/VkWhq1qElrYnIQJRksUnIEIH2q8R3n73PeQB5hS1ZfUmK96
4QPO0B25Smd52FlD7fW1cdeWeKeY/tAXyOV2PQLNxs8wjPtgPhh0imqBdVmKo+OMv4EI1QPxUhsV
sjFZIt5U3YTluCp04aBls2ul16m8yZT6MCBFw/rLQL7hXAgQ03AMRKHI5wy3MCDfraaBhPaV1dey
F1el6SjlxFKTLmpx/F6d7H80o7YF+76JBsPf57lVP2eanjhiD8S6rI5s05BvQULaSd/fqQNh5mGF
ER+paJC4RYJFtBnWY1yv57Y8tClSNJxR7LNze4xa7dD4r3UqHqShxhJbeC1jlIQOlgYDugZjGYXy
ek66lyrSDuKknySYBrIye+owelqZsh6/zPIWRuLRGI+mEDBtPIk06gBmqkjOdAiaUhlurCJDD6sL
aviszK2CUYBZvt0lQEj9cdWlGGcmcXjGFn6oJ+FFjcuPLJL2DKXAo6izM2G7m5CxVG3LajuSrZHB
9s3dLtBvBzWVH8xBCmzZOAh5akdJecy6ZfktlOyuq7UncwbDUOmvFaZEWPYvc915QyMUL8nkRzsc
jyumU+RrmabbTKqnpBZzAoKyQqEenCZC3DxzJpuAnEvbjF5zI8a8XGgfCXAp2cEmYuuVDMO0ET1H
ev0s+yp3uTnOpowJYNxULOaSVCzB62plG8EhAE5PTBuEGTATQg/xWYweawEqUJscgqGSbgTE28J0
L4ptIzCutLTruY7Z/Cu0uULrabVls5eiKTE13k5QaP2cbiblsfEDc1/TrNMH7Wo06g+NHS6R5sQZ
K3m1EC+0adgUy7aanIrUPEr1AwkrQFZK+PSkvjM1nZl43rQ+UmTjgZjTbYVdNPPT1Ti+mFLUALYY
95WIJUPrCB4L14Qzgw8JbuOujFfy2NvZHHud2mIIDsNqNeWDW8fiAwkerxkYj16cNnUNfL6VVpHA
61MwqJtMHmPkiorVvQVE4NqaFsHBIN+6TE60RfUK023rDJPErKXihfSHaau0KtnQjQZFAaKawX6Q
2fpcb8BOh9cxP5suOm1irWlciaegZstXulVEpyJ+K/yUpHMKukDndBlnrLnjM+nnSDb5AadLGmMg
49BZQQsgY84x86cykFe9NZ1NYo2V6Q+eN0xntArn/iZC3R6rBT2vJw2L9DijQxyj68qkEsSN27IV
4IMXTUzi0lunBxuZBT7ppUNaUNVmCK7imJ1Os2m/YRpT8A/lnpZJLt0UAtzGkwVQtxVwciThqjV1
9uXiXv8Euj3N5UMYN6Ty1VF2jADxGCHMEV31gmmyE1w7aTrR5xeKa3jVhmn3aitzy/SdGQbhSiV6
ehPJ1ZaUVEYY/KDIPk3jsa60yyCL/oNWsh9DKacq2dTo0XxZslNdwOQ0uYH/2sFgIyQSL0vwhjwD
2TJVLoWkiNdg2VxJrfAGLmScEcLTqRR1ncezZa8T5zvORe6sIFc365uBMvyG063u9LAAqrnUQOhp
FMOVclUm8n1fvQv0tafi2Iv7DMGbBcLOShvwKuDTyxdzHF09PNCTH5GrWqbjN9jGBWmdIWHL332t
3ybZsSnDHQP3fSOmwWNPP6zpGXJMDOGYcmRT5rPSy26rqhfCIZy8BeVNU4uEgO5d1UwWnLZ0qrSl
ixMr3OZUWwVMJpSAs0bS5dDM+8jgRPGoMAtQhPwUxQMuHrm9jxiBbjXRtC0ZcSyXQFSZqDq5BBjL
aJVLnhEhwScm1WYwWjsbBfiyXF8Ra89Gs9YEi7gHOx8xDw7GW6PXziSIt1rHzjaXzDOrsGXnJohQ
NtrS7nJOT7PRvESSZY+y8tZ2PS6+LGEnZtOBlTcF/k413lVz+lPVO2WiPE9Exp/72AyvJknbEOKN
CWvs0AnsI0F+zwwqGJR+oOc45FAK5RanCVHmJecN8v15Q0asbYiVW2E0WuodGUMzkBmvC/GDVPFt
xGwh1bJtOL4M6bhJY+UqDuu1UVrrJtXWff0eiLmLIINe5CsZUcdWGbxAwftCBlmMuitABQnq2tNr
yBlQ8KX+3BibLDtzrZjqaKJmoXavs9N0wIpgWWGrlOxCzq/iDCuGaWzUIPFmeJAYbnp5uq0b/aoP
xIPJYnmtZnAlFA6gQ32SMIHGC3fHRBCdhoriNJJwM+nhM5xwSGwLaaCWEjhJPSjumlHAZME4Ij7t
oswacwHtgCr5zzj12SaIjc1ILMU20YPWUWbhaBkwjf+LvTPrjRtJ0/VfOZjriQKDO4GZucg9U7tk
y5ZuCNmyGNzXIBn89eehq4Fue2a6Tt8foFFdiy3JmcmI73vXytoEMvtaBEQNY85XFo22HhoShCcW
EQRva9F1G4T3FVUHJXHCWUfYgRXsxyUgn68ok+pSFd0uTKobBwNfrXQCjWkO/MKPJcE7aUpuaoxc
CKNVbt3GybOBnZzSfepg/uvb7CZZyM2asWi3bn8c1WpEQndAYv30qkLOc5p+TwvjYcmWnFhva2X9
KXMKa48UAO5TM/M41SebJ71k/zCdJEFJstzQ0XIpbBZCtptru+MZHNL0lHq6P0VeT4gBFEJpshhb
quABDtlXt+4syZ3pigMtVRhhI/Me5NDGiCW7C8V3w5UdaAfbXC1+CCLJKfQT13nefm8J4nds4fH2
z8doInbbD5XZtW1ylTlrRKQrQrNtcg6asJ2vRdjugw7GcMRV408jpL5z5S3W2dXRLu/DG+12Xypj
TiU+ShNSNbK0KuGWE1s76t/KZDwGrb1Wmc7UY9N3aEDuJ6JH+3I5Z4kzPrZky2xWZo+eh2D1WWKF
JZzAhNdD7I4bIhzxbCWPbmX5ZwjLpj9q1WDPjWuats++0R8IWNb3TwN8NnwRooOYXuwuMwuorD8/
qyiK++1QkFiati1uo1THw0cMEYQ7Z5pQKoC1dvEBQ3hI/We+6HBnx43l4yrSgrFrifhNZlrDLnJp
3Dtdl+xThT0QCJ1XskQ2DHVwW7mWRTxNK+ebwfg8zMKx+kuThIlNUEMUfY1j8llPiTfH1tFHI5lu
h7Zt7qiKa8SuXgp5jdKCy2jg4YXKlhJedJYmuCdUntXAzTTAva0H+zWTQeKf+8GJiL3oHZc0w7pm
OSKoRz4wNLEHm2Vk9aSiUH3Fe8LXCxNSSHK/ibrrfyexyIr7nMz0OZi7ZV/ZCX8tf/41mkYkBP8f
1xzM2sOFseKf4prNW/pLb9fPX/8nqOn+4dhSQjfR7b7KZFeN0J+gppDhH9Tz/oz+WoMI+GV/RzWd
P9bKrtUdGayItst/+huqaQd/+BalciCd4Ak4Lfx/CdX8VcDpAemhheSKJbB6TaH6Xa88hbpLUAoS
cVKsOFqViGk5BaLyna1uSv+4UFSCxZcRE9s0KL7ezf646F3CltDtBx0TDEN/Df/GjsE19y6HcL/X
ZboeR54K3G1tOpxbtRWUDT0CbH+P//BaM23TAl39Yxg0Gs5fCSn+EGR2SZTeGBaQyoLT/grMNsbq
U+CoDw29Mz7wTVmD+2gaLDyPUc+RUy50S/rGLHspnOU6Tr3lGE5rbFJEUcRLXMWavIyuZLGvw8Xk
X5KgXeSutyvEFTk141s5Oo5+03C3jHKtpMGjc0ztbyGugCipxtE++MFid0+NQNGQuYVT34sgkc5x
LlN/xIrgev1xGeOC+IUFcolRoLXQTiwl62hEhTEOBp9ImrWeu10zi1paZRROJWVTE7yz2qzDrmRl
2DiXLNa4lOIGBMc3bbVNypT8kyH0qg+noqKB3DJcIrepTNuX0MYfdDXMJgK366BhCImN2G2GAmxn
jDO0Llqni96nfWATSlILy97zRa7jLnFtkisn8zhZDVOgQybZi7BpANjN/ajF09ImdX7IKFcml2ie
JkOAZJZ+SqVPhYlPo+lRVYkhXCfseB07QTv9rh/mdn7ld4t0w2U5TqRHARI8RO3c6ENHpQw3naoJ
zShb6d2MaVKagzP0U74bl4hlmsutfRkszEQ43fuKqhgzdu903MQBSdRUTTIqeA0JYNoaZ/pm5on1
Iy2KgwoN+3AzJ2q5145s80PYinwCnZJ4xxamQkKkB8ksPI2DRnEXBLeJhRXmMVjaER1FlvKnwDvQ
vNS6VdE5n2L7YSL3A386BsRLMyxLQsXHSKSGiUxHzkoyzu3toJym2cRT7xpGk6gt8UGMVnsufB9F
k2OVyyVA10RSj1WgxuoRl+7G0Y2LneNp9YVKpDhA6NcAK3rxVPVnkfTzRLhGVbYvBD9nH3WjqH2p
KRaQ7wDw830wqCXb6rEWc7qxK/dNtiFvEpn2U3yIYbnClXFPzb7vdUZ6A8+UomHMS9Tnxsunb3ad
aUJsbYu5uS8WC11SHpMI4lHsbJOUBkNySWbJF3PTuofg60zFc9+mAvU2qILP5yIcFz++IlOTAwTC
P5SHKorm+yrCqbBrg2kUT4U7hMSQC8nDNsgQTUpdlnxRbSRpsrKb5/vZtpAxELS2PorD0OHh3GS0
W0gakKp+fp3r2HNPSpiFO75WzowYdnBqVb67uVMsaHcjPTOGijyt1wxwj0nheVa1P7swHjPfeInm
5iXs88G+K/JyjEn/WT+ui93G3lctNX9PRQtHw58fum5SZUT4z2iNO7tfqupa5ZPD04GGnWW6D98C
NxlpEksFaqxuTLyvdhfW/rlyJ3CuxBCW3HhZ/8Br4rAtK+O+YBLOr70iGO58OTHsFplyv1EnwYxZ
xfV7lhfWiYj47IpQxG4/9rZ31n29ZqU2SD2T0B5PSVl9ALOTgVLZfnLwiWi+DQobZNfNLVzNWd1p
OmvjwWEJsrxpX2Wx9WVeNTJekeO7h3l/mZswuAWEqz5HY5iv10FSv06FRSiPSVNna0SlJiAqbbNN
xSXJDHXxbMVNdG69qb4BeDUIQZMmu3emocE8nxGRkjD+kntsAvW5mL2nUM2d5J1C+rolC2cYHkJ7
0kT/8BV8OggBA3l9ejI6dKVTEp89wQsNdZTs+tgm0SaPEux8Bs4JI3dgHvMavfHONqN378uyvpZh
w3vgCP1Jz2DmPTvvBRX+asnEa0CuzeSRj9Wlj6ZR+cxrGJq7pdItGFOd73Hbsk4Ww+c8GLJbY5sP
K5u6L6Gsa2+/eDELlc85K84jgZBf5jx70gvlVkOru2v+9AUpx1q/zNFE+s4IaZJHE9aGQtdHUF/I
t6EB/gvSrLosLg90Oip0rmKm9Lluoob4bMZAjP9ybKf9kiNUZPFRH7o25RMnNoBrE69kY9b07dHC
48G/CEp1N0Ut9D/7dHfwkh7As3D9hawo7gQa7tsyu14iyozpSO/1d/SP4J1LkDKSRu0Yv9VL5Jxk
WWHRBYwCABFB+422KN/as1+Zp3ZqCYdLk1ZsCqxPOeriAb8H5eY2IkTfJ8exyM9WX4ZHThJ9TWQZ
odu9mxBNGLaIEYPldTTVsE20rctDy3DvsD1l9TeuRhC8vMUlh4lyOJV1Q1clXB9cWli59iVlfGFj
KDNBAx055/lmHvLxXdSz+wO51wddXd1NggR+R7kZELYbxS+hlQevIpyndOf2zbehmtgbM5PG286K
Gf+TgILPlM8F3yqPgqssgxglwWhsH10XE3kowzndddHU/DBgjR9h1rf3nPDoOUOevVucHySQySF4
0mrUu26SYJl1vATXunLJk+sKu9g6MdLTxjbBW9kBhmfCTx85MMEHUlp2cjl5VwN1Ypw2TXwTFvny
vbcW+UUzcR3svh8eqB+Jto0Z0EdahvQRH8vTyxCnFedHEIEVlrZaPuH6JzkGfcM6jvUdCSc5Lrvo
pWaoRCUOAKD2WS6pgoM3DgFLs9HcqDr2X/J84WFHCBitICN4JH5WuyP2URcf4TABAGdT0z+Hnc/d
z3EQgiKny8J9EtOQqdLBPlRE07O6DS6XcUbPp7Op/MrB6kjLFAlLVAp9yf1h9A9DvoxXLjAgrRBW
VBxRRYVq2wajBxXc1oP1YOqwPw1D6f2gOLq+LIrDfeM5zkwujIQCPCoZkIG92CYt9xHDmKs3M+9B
+HmMJFheiO+ZZb0Iao65JPPCr3bLD72dLS/z2Phn3z2xDiZElfej6vcMQfmudnm4dlJWTbSr40r8
YKGGSpvCJI13SWEQ6tE4AMsU0aQ00ei9bFUzEjLSmYazGy46Ar3Tdgm120f6uvFqne7yuKPkCcbe
F49TkEpqhMYoSPYg7pKwcF8W8hVVnnwlu8HM9zoy1rZEqtdAQzAKcQdYdIhVrGgKR+rYwDwyKaXX
Mp4l4qjY0CWZeDqiJ5PjPL+Osqj/mhq3eeBGDseLm04rJc3UQU1QkXJzGfJX37UZPEJFa5Kfjvns
6vqANYnro4gIFXGyqSQzYURI5KooaPDHh6B/0+T5YtM7yBA2Lp2TkpQPtwCijsbx3puQeuJ7l81R
O3kEAIljZW8z4JH/XE2UAKx7B4cJ2awmbjy0YhB5JydOskdb01y+c6HfPxiObletHHgdRr7gIp1+
jsEEFkDjCE0DyYxJKsi7iWfiQ3MsEGUfNu4R86POQT/63L1CVsTnX1jhiHgQHiWFEIzal6BJYjL9
FkzAOXeot0Xt8OAi6s6IDrLAJx2q8oCmR2cedjGrPFS9cI2Di87wsBcW2ZjsMwzrC2PAW1clAyD4
wrW89F1+00nt/0hkAFwvlNnGHtPWfs58QXZR2bxGMmF1J2KO3x+32kdO5jYToQbDSH9rbirEAz3d
1zZ+gNQ3G9Xj7T9VFTXFqOJSZy1kmypKdaylbY82ojoH/5Un0JhnyM4X7Ql5YfEZ4IsdnT5HY9Z7
VJBU4depJNqEKkJk0pNKw2f83CjZl56zZzv4UXPORuVc7AYinPymgMe38yt+TOXU9nPYUEoaVTOv
v3EGL98GOguu/XHd7xJLu58dyiVe3KIZj/kQZa9u6jDMy6Ke3+1BtmSY1iQwxq2K3bMWvnOubKef
zhYsNDJhra3XuE9WkPrnEqAKOdvXJs+fgYrCeN9FS7sQSTfVIWngE0l0LhQZluk4noC/CS5wPIox
rdSa6T8LwjN6wOGajtg628IpaaA55aDd1AguqnX6I1tigZ77omRHiZ40mjB9Xy9PARxnv1dR6VwV
Xp6+205MwVY7z+E9OgYE7BWh5VtrPSw82TnUfLkjcD/4yRPj94i5VpAZZab01MTrQqhqOih54fMb
Ik3qcw9Rtm+CgKbRRr17PqY3a0nnMw/dBFsQJuMGOyfR/N4g/JNK4/wgwkY9uKmX/ejc0v3Qoyce
yyjtXqOZnM6EYhAytsAv7UCUYuuhzyAuvKsCuKBs+hFPs1CbhpXl66CTqtnWiqLBXZVORXtsOxO8
yK52aATpLfIx1/0LgtDnn+uwNZiJImysVIwdwjwgaysqYDWR4gi6KitnPMFjVBfoxvnIZQlSxk4Z
Uv844DxLsG/41nxvMXkgl+2+pEGQfJbC9q/szuWwILvmtEBnM72ZO1e0NrqbqSGPsJ3Ulaz7xUHv
knREyNvVvS0cLGN82vPkiGJPn2dT9Adl5Ph5ppDwGCQM8K3lHOrSG+/6wSZhPu6d6Hopgvd6lgK/
YazwTizRUl7hoMtOw7jwjMSJzik9Tu3wktazfeb2+aGmJHn3RUtWkCKxOORQhUCphX9tZUHn7FCB
peh5vIw6qaEY1COnZHFThrrcT00acUQ0fDq56yMC+xwHTnBCKvC1TqNkq/uEnN5GMtpiHduWLH7b
Nhu7+zJNq73C0keRa/HDG/hdI6KKc+c7xZWbCfs0kk6bcqGR4CMFvUak4OzToG/v4HYgD7yk7jx8
HOVIZUReDbdu3RPQHMc5xIEUl04kCVl1UcxkqQMVQD4llrfpcPMAaUaLc6A+ifk67gu1hcjLLtYQ
jw92X70tSTNfGC+GE50+RDFpQt2QzLp3SM+K57HE3runrjzlbuai/zJls6FqHJgRWSpSoS6M0gmu
mKAdm8/nOYYJdk5zNUXf3CqtH6veGnjzHUivplPFcCWnIhYEPLZWtB/sbPwoECjcBpKphnMygtnr
yKQ5ToJ6gQBWG7KqafSFwIPxvg8ED5GyF457sWQd5VhqTa/Kh4VhdnC+dGtRnttpSStoEMzf4rwK
gfKZOnh6wZ3oUhcsKHyMaSwIOjexCP1P9ROeV3FmGEcgpCwPgrFJ6okb0fL2jVMpd99rdzxQC/Di
ti0RM1kNHVGRI+O1U+YfZiFerdkKjvZI45PMsvlKxQQ9zuwfeGFp12ZG4W7tsmHchHQN48pR7AZy
qCCBUfZ/xs6dFlvOBY+i+4GfecZl/KUJK4rThzmagaOi/D4h4PjVSyofy2pOf7aZY9ibhEiz2Q+6
89RBJBwC7J7Zp64aSa/DnWgNUFPZhBRmFPGd8Ua4zw6LYGUV3T70relo+iRfDnOCY5xtxYI2mLPi
kXlwOcjJWXtspdd9y72qe9M5Lkfmt/E74qO822ln2ZuU5PKxRFPB5CnC1fHpXuaxbfZ9OYpbLsD2
m5Yiv1ceTTldPJK87JOQdGOz+tdHAVp4ngqcLDVL0kM5jocgoHSVwnVTfFvSoTFbrt7oLFV5hd8d
130Xq5OEqDrPelEnIh24/hjW9bbydfijmyxDeFfA0rYbAvi77eiLDjWL5S8PwTLqr60HtVFrmzpM
0+XETarhlesYU0NYzbgXy+K+NOqMITg5aqF50EM/h/qcIMguS4a9/pIEYT/tUeyI16Xz2q9hOdw2
mU20EfgtdG+Qfk0pdXrsugwZyZLDhPRW+hLlfUMDGjxdFoinOnZXVWJXmhMzc2SAMQTTNnsy+WqT
X16PesnPrJMVptrYfxWoQXAlOOom410a6tHP0FKQ+7VRi1fhR/OQBvS2OWvlisc+4yZi5vF4FJxH
GWh9AfRLtoprimJN4d7E7mCu6zQQam8vA/QpQQpk0S8hdd7w8Dq9tbpIvsSayW7q6y7e61zUV1E9
krE8NtVroBxmuMJ8yHKeDi229GcyYzSDVZzuhsjLLnOkups8WfDCBsXnRTD9V2P1HqAG/eT1PU8Q
eQ7VXUEME2Ka/nlwK5XCT1XDc+964tJW4fASVlaMiNbJa/s+Y46YXysvTABhA20VVFHrjHR7ZKfA
XVOayGXTlC5/RqC+qr1PlxIwNSi4eXbKavtPQYlWYeN0rC/wlSBBMa0U1KI4I8Bl6yRMqdFQE1aS
FsL6bFqXOuBRofJJ1OheEX3BL2Cx9+8NOqNP3LjdePBpwwXKmmpiuOuCirbzyDJCzn/TYcIfhjpW
O7hJCldINoN8xFQwN9dMJlG2a4eOY2Z2SbemK2bETVGqkoSZfw6a/0+IOQ6RtZoBKxkkwK+IORrf
eLKd6EfoB+YSltryTmZxifg0dTJs3RpvOYB+Z26DXDR/Idj/b5QDsVARmmxyWQhIILzk1+8d+mPf
ovt5wxJU3aQRWv3EUM21ALpiIWn1qXYK/SjinK6GTAvrr7we/+37k46M1hId+XpxIf789furwFNi
pkoYGEwqtS+tKgBAjNLUfI9L1xs/NWQ64zAlUASoXljWtyzL3P7QBaCb+6nT4DPM/G22M146r1Za
YYorXSexffSUXYqdm/ftfF8vMvQ3khA28ReZf7/lhkJ4MHe4mIlDGl34P/c3wkMokmGMRG9syzgn
5L1T4OCiqmzKQ0bQuf2QU+TAqJTD6agqhIxJCrlSNWKenl2Kr8vj0okZw9NP1ka0wi/+KmjhVy/S
zx8yxJRHRBaNmZKf89fX2XE4bIOYPmC/6TLMvI7w66tyTPi5uLgfBjWlP6J8gKuBjuVF/skiEQDO
Ime3ie3vVZYQR4deSxngQ2+J/uIhWFm8fxD0ewROUb6z5gtiDlhLeNY/wfe3xxSo+j//Tf47wLZq
4pZ2uUEX0fj450PX23024zkHo7rl3PBIM0nB63dB3Rn/nMw9sU5RpWZiWokNQWrezznjQ9FWfFz6
2eGTErcwuldl2joTWp1p8MO/yP1wfrUirD85gaqOx1Nkk7WA4+/Xn7zJvIUOaWQrtlvw6XVyU4Sv
RdI2hIQaHuy3suX93k1CuflNYttw5xyXKsPk7tfqygucxDsVRROvwarEQx2gwNZqEq93F6oAULM0
2coGgQSQXTQNxn72vNjvNlFX+A0oWJa7h5a5mfDWklWDWZpmWRHW+B06HoEPNqbskcgEsNa0hTNB
6xSKt0ZN4fQw9cr/FM2OR+/mMDT1Xzwd9nqA/N2nsb44P+PWVycJ4e6+99sDvkBMlAGkzgYt06xu
RRqy2lAvsJDrzcyE5sqrXeem7wYWqi5NbXNFRlKSXzyy6M2Vy9J2B/rfk+lKZh5ApvTc5sQhmmdY
mkyIT9i3PEE6gYufts011E1YJvxWe0YdwYREINK0CzudhW+NX+bLGdQl+wrAb5lP//wg//UwC0hU
xNkSYoPjw4AF9fcoAzVJY9w8zjZliPSTCTrZ5iQIn0uL+gMf+fM2sYjs3A4I3PZGREig/vkP8DPZ
8u+vNj8BLzJJvp6FyYUqlp/k7D88RIuaPVNlZFUvCsfrwU+kyxCJyhPC5Celw8scuOcodtXXVNTD
vClUt56sMrG/k4zVkNdJ4oy7swFn6RYswCoPpTPp1wpjAMM3e81ZjBPKGNIVkOrqvEBvxrKLQ8Fb
BK1BpR2LvecCVB7/4g/3+8sLw+4QsiUlRgMy9R371+fMUz6xJf7wzmbS0hg+oKS1dcFPD0IQ3bBF
6hjtJEUocZCrt8aqgBODoMvjvRWGsbOfogpBZ23R62NARmniybIne54H9IFCek+RNtmVryvOFCv2
qmwLe1N1O8ua5E06I5QGEgY2D41Dh21TVdQOGY6kfRk13aMbswz9haX3t0yTgPxSDJAcK4HL32OE
+O1kKUQdFF5dvA/Oyqs5sB7sEHW/YmeoEqgxBHoaD3zG6ptiTOb0SKSQlTGTs9YgS1Tzn6oSWsST
H/X/QO//Ru6vP9CabCQdOn7IWnGC38aF0nVThgiiR4aJ6/xM85LA6h5V2DO0jGmNdHyaVNpRwuQO
RZzuJ8+E8XUUVSm6Xj305F1AVGcbrD3RR6XCbNhnpeXfBk5OZrhu8vKjSz2oSq8h+FOPVVs8WVM4
s1+tBKcM3ebFbnoPYSF4/QbjL+jdz38rRq8BrLdGEWxNgkRzl4iQ6II+FnxE6oE2IGvsWd+8vs5x
NTQlw6IpZY9dBBqb1J7FSdNjWc902LdjBVpXMJQrvuTkGlK+0TCQxI1OfFP8ZCCpUHSSUxXo9uT4
Ljnn0P4skl6sY/JJ2WihOeN6pmepINGoCsrIPVcmW6l2IjWuTdHIz31kQIS9mt1nk2ddUGzGMrop
rMaXyPxlEe2dAfs+rGBBH0zDqyvwnGnopp/P1r9kg/xUl/zv9974Xxrm/9ce+vUbfQcd7VKWuf6/
fn4RPlK7t+Htl3/YVwOZCA/6R2cef/S6GP7rP/788K2/8v/1P/6fHz+/yifT/PjPf/te62pYv1qS
1r/oftYYuv/d/sgb3k9v1S/2x/V3/CkUsiM8juSgR4zGbGHBqsT5m/sx+iNihFrb1RG4MK/zX/7m
fhQyQChEeDzFpBaRwF7I0/E3oRDw2h+RFVgkJ/PoEOfpRf+SUoju4d/uVSZN5EiuDb1FbYr9e5Hb
FA6J1Q208Xho6Ueyhbo+/yaIqafoqpA0Abh+ngCkxHRI3AnDvUMCjYde/X5qsjTdee0qZKllksFZ
8yJYN2kpNIB9MiXxYcR26e1VaRf6OtHwcoBSfQGAMI/98DmYI986O1CtX1It5/7kL2agGnZKijeL
57tkkVQyAtAZwzfHKUsEnpG+j+fQfQtof9vnYFRf06D2Dv60lgrlKn9xx8pb+1DKb1E0pdsFS/cu
JFTjViRR+jWeYwnYgYrIKyLni6i84jXti2qPlay47wocjYi3BpzDMxpioHbGmS5T96EZYzyivKXU
Hfuk9fOu0eJhBTxIWlNMZM94VLpSQKDzmCYPesaeAM7rHRd/mTHz1AQuASwUqE77gObX0bmV09BT
FtXO/jtb60vERIeuGA8PAZDyvk+mAMn0FNcH3P/V3sT4KXFAtfNqniC/aWhjebE4DcHdwHvv+iBO
v8lqjc8OCGpqKnVmVlojcRpWW9GGCQcMlQ7GpOHndLT4fV25ptWH8UcXNi+g3OyKepnQo2fkFEnf
3U5mZpFWkXcWUFxHZAD5Zx+1ssAUomp3whqIBvdQi0LslF95hzrW7dXQULXKG0ZcqtP3n3G0ScpR
uf1IcGHuzjeDCTvqSOc0eV4Ah67KBLoRtnUs37tRpTvRFcB9TonQRYBn3vgTKjXEVXhpgozTTfGz
kaWDJonMpXG+9AHv1lyQP4eQNgITiTuiE11bPEX+qLCxShdDX5bvm8qvj5GiuKRVmswsY5HpgiAU
jGZEkoRmooAK5Pv1t34yo0N16HtBEHBMAGEpxzPBLhydm6pbxM7PI3Md0WnktZVzZSnwz6wwyNn7
zj4OhZ3cxPZEfwoTzy0sRPa+uIs/bEyvy3MxUKmFZSAlP0O1z35VWI9L1TJ0R6H63vcEb4GgZ0eI
IyCuysKTucpOjaAGm5ftHiKpP/clNdhKLO2lMnl66MryesnL5lQl8G5uqIksTiakYJmdr91f1HOp
mCEaHTLR1pln9N5H4sMzpfpPiP7lYysm+5hlCcRUaj7bAN4bEil8ujlqpMZFWF106cmrRahmx7Xy
Ojludh5wLD/GGXLCTeIWHpIHXFtT0WCTqmbiYZUDMcetuiVR5rgsVnk3gBEdxjZzbmJJ0i/+6OW2
Em2yTRyvv1pSa4Hy4Jp7rxOS1o0Fz8TunV61qSLwPOi/yk4m+7olmdMEBtG7BN8IHP85IdgEJ1sS
0ToyRdkQHojalJeEFIoUE6RpziZxP1Vxu8aRqA53ok7mr8NCC+iCbqo0LW85rE3xGs6w/TFR65uh
Y3aT7kz675LwbEHXktfk3SF5gfXL1YTq2ebWT6qe4DPAwHPc+S3K/qT4MvnaubSTdK/yGc5F9rlz
qSVzZNC922OOaaEJ7lvDcFAKLOh9Y/CBQHr1z3OZLXhwIw5HQgnz8iQmdDtQX7mY9Lde5mpcHzDs
Feh1gNo2+GiUu+sTT54i/JNvuWuSLcmcEfSE69/E41jQdFZY5C6ptJWPQc8aiMzE8bt8n4+BvMZH
x3kDq+f2VPrw1j3MfTKHjFjI0KC3mD3G4uDU+mYe1amvreZkd80ZkcidWMiTivnAnWxgn6MsHeAz
84y24dJK/Jt8j2uKL3GyBN+gxC+Zqw5N4B6ygYyW1l0d8eo2sVkM8KY+DQ77xBxTvli0SCQB/wvs
K9I6oCLjn+tT4c+bMDDf3fTJwq2FKfgFZed2TqyD7KgGGu2b0O4OVbZswwJhXkk/WxZeNRlEPRbt
EXIwnutjXfJDL/gFVUuTW3NUfXUbokAPOrQX41oI7RwqUt2MQ+zeRDTeunEaUtgEII0cKMpoZmZ1
q+8vggzkjXSadJMTL+9ADljKPuVcPUiqrqfV4uaa+wHJ2jxY7ieOtAjhuxzZOXzqb7LJhlwJqpyA
90D75sEp0YTHGobILtUDBsBqTzLuXes41xCSTzlB5B0d453Iul1Lwe3Jswr3tig89S5wpywwyJN8
kB3XqxJ5v6vC2P/cwnJG+1zmnxENq1PRTRx7MBPUJfpmQO+6LIcO6eHBQ7kK2rQWtCQoWCGzPuyq
JbOtjCyWGXmNJvF743OI+DUI6wgnvB3Nos/RPH2D0B9u4Opou9Wdc85hjO9IOaxQB9J4XTn1ZQ6j
ajsD5u8JWiW3P3Ox5UCV+BPGPZyR084ic0bW6pQ00V0d0COmBw0iCxRBElQC1RIH7R5BB8/uML6j
XLmRKwkb4t9cWMi6OrorncU+xRNBnolbP3lW/OSJtfCjFW9D5ieUe44t4zAUL+EoW07Ng6L4b8rE
rZyt5Qb6yGDHmR5GbsIIWmw7VxwfxZx8ycYRrewYXLTpL8QDPViJc91ONsfiWKBQRTYYwgF/mcoa
i7kZp9PQ5lSjVKiGJjfyLkXUVsd4iHuQl2hOD3iGWWcGLTFfI2b0ObZ7J030nlGf4Wdswo9e0h3t
l2W599o0J0XQEi8THl/uDgwCOqyIXKsj90fKjwTnj6e61dWeU490Kg/QBOTxNR7tcKX65d6brIKC
qAB3CNLtF7wNFEwF8dNUYHbOMs47soiwaZtxROQN+0RCZF3e01hUI4wZDpnDVZQ2y5cY7fcW9Ogu
XwCXYLZfh6Xn1HO6De/99Tgt2aXou/M4iReZpofQaqlgDmF+57W5oXcevKW0b8tsjYWjFqK0pYBi
WjgpbPHRN5OLdWd6XKz8URN1xVwi+fyCthf+Qeh6B4Oef2QWl4RYxFqeO+RkcixIXqL6lI8IkxSD
Ka5jg7u2Q3Q1tJb53KdtvckLRq/GUGUzSOcllOWHF1NahaguPJmGVN2AKAhiNr74WQreMpJ12EEy
bnRcUh7f5E66Y3du+TOprrlpSDa6LAXWnmCZPtlYQzd+6b7FIaUtadsvWCCteQeehrxZPqo+vMsy
j2S/uJXmulNBD+8ZdFj/FZ5Ng36njYV/zMO8fk+gQv8ve+exHLmSZul36T3KHBpYzCxCCwa13sDI
TCa0u0M78PTzRV2bme5rVova9aKXVySTZAAu/nPOd6q1Db7vxRY9lbtBm6Rffkdt2BhVLmUIaQ1s
UFroPMwgHhS/sVWce41YW0a8OglkOD8ix1UsznKcrZF/HqZmsQ52GddcLlMPvGjnW5t+UJSE5Xym
xK6acRanKmjo3eOCm67mrLk2iVLA+yA7t/qEM8tf6ECTSAoIDIBOSHHhproluLPc97pa3EMtm2XC
JxnISzc7DfrplJGDSW2IomJgNzLjscmo1J3JGaw4C0Q3Fpb5VessPNsht+N9Helmx1E7PBmGbUVN
3Qvz8cXed6Nnnzs79d5JhHLE4WKLtuw3O5PXNGpm+T1+Q3h2xnybabAPJeY1eZ/2vdAbP2uj8dU2
kVXsNYMsFm0rmE4LWV2zF2Ohbtt5mM+DbVs+w34zixF6pgLxtS8MCsBv4y/dwYrzzFzsnmzDplbR
IxpTTYtaXs31xsO0+5JFghfG76X9NcZN9lq5yTKuLfyyNzrMrCkkKN9P+zqEPPXbtcogAOJp8eHP
QNirrZy9wj0JYhfBRSkl5Zm1urX2LOO5tbFyWcJ2zBU3CqaXPUh4hF2SumIWSb9vA68QOwdFA7Uq
D5r4TZomoqAPisa0xq1rrEcDlEQfgP4ibayMdPKBlz0I8ALAhQlPC+XlzntptA2uK4hya936Sehv
qAHpPg2uYnqP6jpvN+VYpNkxZNtx7kdvIWEFPKGT5J5mbmQkXINi2C6oG5oXNiX/l5S+/+2JpH4m
YdaOxyBgpXlCTEsg2nUYM1chVTfTjZwHpi1xOJc0jIquHb/koCR+GJIS+QOObcahbmb56ri0QHsO
Y46LbZnH3ABeKPVwnhIO2G5b83O5trda8GzWtLH26aaVFlcXNP6fWY4p+Wq7/K6wl22wFUHtsHr/
GM0yuM/qSKzVsORIjYG1LsIuos8uyMzKUiBCI9w5uNkhNuRptKnCjIGafSSpDlouW66J5g60Z0jx
VmXdufW4c0o7OCYuac4GuqlbdOqObUOvYsn9tc7a96KK9DYYwAirmqenjCk+pE6DJvm8J7+t4tty
Gut3paKvpOuigxeMr9JAvK2tELHeU/a9g0vrKRHBUwXWEatF/cL4CR47PoMyaU6g72I0uOm+Zz47
aXqz3IqOzBI2UGG5zx2x58LT1ELjDZkCrXczgth2ieG7CeXh6XQ/2jo+cS9I1ihyAman2jtl/9Or
gKa1+XWa4lscM2/JcEUVNgPhFnTiVz7qj77J7jPlc8Gzmq+KUWJfHn3ZQ4JRhzqYb+i78g843j6C
gg+AOpkaSJ+Xhej7k03FJOntRrMMZdarg/ROCmGXjfbdEOM+72tJ4c/0I2Ki5DqN1a1jdU9etQDT
FvV96k2P5dJc7MYBPzRSIb7o8WKS7pyEzn1v0A6V6P/EDqMQcBrgGuYb1804hSIJl8zfyAZzMG5g
mqvqndz1J/fxCZUGGlnjzuuQ/KjkNQyE3l83QZkf6uZPkYBTCZL7KmIrc90tCXkiwiwDkwg+q345
ZwOtn008bpKl87BDFvuFC0ZaRd/9zO/Dn9H83Y8ZW6Mcp5zSUKyTyZQf5yX5qKLil6doNbKF/GTi
cZxbsDwskpt6Tpeto+pXkzpii7FlP4jwy0oynLILWcQ2wNEzMpDEDKgOLbugTvvbUHuka0aHHluP
xzGXBd/3WK8nOWD6M3AmGurBhgAjnur4lp1rqrGTH4yfFfADqVZRVP1uc2un+gw2Dgv62rEL8Csk
j69ECg3tyVqwvNBtPDJHdR+nsHiRpf/QISY2vk8wfnS441/J8RFdx+BuYcQdCFFiEobIqD2KKPuK
PBa+YgANOpT7tHCewAXfCpPeFqV5Nc2UvFSYuSr8vqGz3Lpx+eIS7NB9dMpGcVTa2ufAE8IlAM/Q
VBucvSiSFI5NncTrPp3HPjm0CSI6nS9ZV75UaLBBVG1t8Jcypq0nogoB6MzJbvONPXr5TSzsU69t
/PTe0e2sl4Rx41oP+Y/xOm9bNou7F15Pd7XcpuDw3TnprrQwtWKfR1vCftSQil7x4q+rub2PFiu6
G4PmjsnJkSHNe9HlvxMOhgtb9Cbqy+Q2d73hRkxXnmGtPpBT3XOsHXkQTrhpM1aMgnIomnhn6sFb
K76frn554kVkC0QXbLlHvRpju1QBOjQzT9g93KSvHyCHOwwI9Dlv2X7bvgKwLKq7qhZPQddso8Ja
FUF3YUj97JcUDRKPfRzSjEmFhaEBiNoamCKTjXhfj1CAmOucFu2diL2ufbCtHlapAyMdWh8rZ+t4
/lO/8NwSeGVvSzeoj+elQYyD5lnvGXQ8JO6ADsO6bphJHham3gZdKC/Ggy/h2zYi3DkTs/Re+d+Y
Hd47Kz6FJbLFHPGi5CG9iqW8dQt33QoSLbjBuA+R8g7CU1gt24hURSGxzkZUKkTVAZqgdbHa21Y1
BB7QYic6WsueRIZnR5sSBLT0kt8SPVDoCKexgYec9ZsimcfXNiUM2aRvnXJ5YiGEsmUr7oyh792z
XoNHaBFji03Yc46vCbNcINw/JpSUVfLaO/hY6ZAGoehFONSuLODf+YV7cXscHG5rkjM6jIPJKXcB
Rh98p1CmQuXG5H8gR0nMtTuu4IozRANebKEhIn1uJ67ieYV/jaYaQkFWSfRLNIdROT+ytg6LvfzB
+LeuBgTzosV0Bgnj+heoYdWb8TkPx0tq8613DSfoKnjMmN0DTwIfI32mgKKn1i1sfo+NPE0lgLUi
u8BfoqrLbPD3v7W6+rBjDMLkzNiJyJcJWncHawK54iLZ0qwpm8vEmSOEnaWV92qWhEJGO3+jbOtu
BLDtDd1ZNt5tXljhxa9ZO/yEIUZbEpgJ0XqD2f8glndX+u2tnGkGRGUnWScqjIu9feQg8apVtBOK
o/igPpigHQ2aYjJQJlYmqXvEgnwj4mueLWC461hcCc3gvKS4Zfo6hXLLl1kFpbkUy7VPlvaGSNQf
UenRH2vErps6/Gq5qNdkNE69L+2d7aTuvmjqr8om2+PDWRkAtGFqzgqGqbb34RkOlPg2p13lMdSW
OVdBqOrtCVcTv5ZMZmsGet8DH8EmB4Oxn4LuwHnwo+ygtdlZuw2qhqZRhUo/dvFDXVQvxF3j6T3m
GsVRNocttfQ7Ejz4hPmqOdkQ7Glhw4d5QNa26JWru6yu7C3+ZDMP4Mfy1iUfPGYotUtUO3rj6LJd
dpNlJ3SPoFZCJVO5wsxKhGlfJYX3QswVOQAPgR9usc7Zz7WusnpNxoGUQ+wo/dFyVq8o6eywxZc8
Gb9VmExIjWXv/8llHz6qZZweGxGVJXNIy/Cec3qCLBLRcrNKK29gpqmtpdsGaas/Jje1SV6BTlLc
pLCQ4VSYSqB5k/XYTL5+9xc/nNZtpYAXOnM2v0MQGLlnd9lMryAmtYX+VdaJde5F+YtjEqBShMlc
vYLBEQa03cglOZRNw8cYm0LyRBBnaBsQjEvYHQtirXifjXANRrluYIQvI2tvZlV/OoXXP0xRC3rc
lKSypM2Z9y8l99/S1/6lePaftbP/fad/5FPf/vz0ly/9dzHuv6HM5gQoYP9aZ/v8qr//Bhm9/oG/
ZDaXZD3Sux95KG34kq4i1l8ym+P8QwjhCv490F1ifkhp/1dmi/7hhJC1+e/8D/Rd+fjpOjX02f/6
j2uMX4QBMjUmpzgEAPfvBfKpbv2bzAaIDGselF0HPwe59r8p8DhcLVQidDFsBD23DAw2AOUcojaV
Q78h88Qs8imfYmSX/ula27w1sNpjGnzB9E3WJp/C6bdxi7nf42CFRR/X8C7xr4959ONzPsuJWbJa
Zbe8gCVXf5Zw9ZrHSdRV+EljcyRKG9ifTmxKrK++1bcAVGxWkyifxcOSlHTYx5ZkD4dwk8kLd0y3
pQIBqMa2HqZ3D6MChGJrmKNdlFZ1g7OyLjGct07B0HUlezT7DQM70Z6dCsYzOc6pY0Rep7PVPCRY
QNlEcyIKNWePIKV5RKkhOOBklzSsY8NmftrQd7w4TGudIL6QqMmeF4ak58wX3RNGa0yMOjfvTVfp
00wihm+sG57abtG7PCG8ounyrQf5uwqrkuyoPZ0nfrmITR4t0FbYfEGiYxbmCzzscV0d8mZq975R
xQXu952Ve9wUHJJmXGs1mU0yImVmCO+M03Cm2kNuCD3QbJKP60SL6Ax6KLwnJpZAxBLfOLZxxTLg
OkjD0HTO3LcYOf7s+sF4yiAR/8FUwwkQAuS+bEex1jFDmabjOqPwswGzC3HRU21DmBVeSaESgp8U
1JMtRbefALjeMfYqHbkuet3QFWRFhVu+mEAjXJVhxwfFDitU+2B1yxJ/MNkruzNuZP7ISoJ0RVpo
hzBm/MMP33ohET9XFsPabdPxrhhzmuWK9Iwk7UyHtsRrduvP6l42gk02IqyWbGVAQe+ohhJAegwv
fMXogKprZsNO8OJoKjI60z8zx8BMVuA2EIB06V338MWHUErY0bm6t81WxmPD6DkltLXyJKb1bdSO
UfyIa4vBXmDFw6UrCAgb9LOHxZMSJ8YYNe5TlrVOtBr8YfwY2yTCyqL7PMGvjcZ06dJG5Sc+8DK8
savwOxOZ8I4WSF9MYFpkjA/d9rOreGQUSmUINsxM6b4iaa0P9LXrAwLXA9M2AGOZ7n8WnyFAidn2
tfQW9DI92/fSZ7o7zFRCuNyM11jJ6nMdXa85og27ja9c2WyqKZ93wGyvPmvXyO5XF7nsIxDNyB5U
Jtnb3HqowqRjAKAux/1yM5syiI9RMmuHvgMd9RiQHNzGTrDcQFN8dB192wxLtfeK/sftYMyOIqKN
WDVo2Hw59Q6ot1Fn3ZVFuLFsUZ6seU7kd9pAnoIS5emJfK9XcQooJd25VRh07SYPgQmtkt6fil9j
VZbxWgzhraUUYlU7jb6jELfpgfHQ4RtC297nXPjIs2oOf+XqCnbr9A0LlB0y8un4TLOogeyp0ybv
jrYv/DfPUNLBzyl3UzmIb/LCLkSlaeSSyHvpmt+sBZosy0IegHtNiyUICFYU7FK0X0K9I4d7KOnu
2J3yOMeey4V92WSTzNrvsUKTXyUu0uF2BHrhbGLwkFyiPOFT/SXoZDrgZsyKbduSvydzSZc6frcb
JnL2Ay+v2UI0VRdMgMNepzl3mLRaPmavvTa3Izmvw5HxDZWpv72iiteDOwzrrvGumsrAwY7xNl30
1Z3FiHyVu7pjCmIvu3mofqQO5zM+F2uHiy08Y09yKQTNvJNHfvZXNOQ+C2cKdKnzg0YcbW+Ymx1n
Jc/dhU3n7wh1/JTYJTY2Otpn08u3DgV1l9c4u7EXqB3J1PBsMwOeF8XPXV77A13/99VAd6EyKlot
GOO3PBre24S/g+abnHr3nJPjVI+G0bEC2LxyvbG8CYJwwS8Bs6qS4ifOVfbIeovZKlqQo4mnKvgG
4EzaSPj7MKiDo1+Tqet1sHwWfaq4BZAEp8syr7gHUcdSVLI6erA7H6KWfBke4Dvbd/6YpmZiGUZJ
dAqiRN3UfbOcJoOeAO3BYTYTEdtAUNqz0kbHvBzTUzTq5MU1VYoGpa85hMybjgSDp7ucLYYkHk5J
F4OT/1WOxKPdWVLc4uTTPeJyQZ8PjNWIqrTQbsgr4e04lKKxbrTFYVMz7EPVDPglXmeLfCdhQLF8
f87zCvbq1CETI8puXLqDvK23+H8QfB+p6vWOhRbjvi2SGyAlmyEZ+V0odVDa+SIXBpoMNms9BGSp
5l3dSPHktHKbSHIvpjmnEZfisDO7JZ6nswN5eFdordbgXQ5FOzQ7f2Z+KivkZpH7u95RFFLyse1a
b3500NhWkEI3sJnRUUR49GxOxvz+vdfYm/hSABrWMyLTPsvDlOFWJHbs+qwWWZWcAgNtNWVw/+3Z
JEVo68PbTkZzk40hClplk7OpKTXFNgMRYP6Vjun0EE3Lsc0zMkizh8jg3Pk6RSBR0/PAqAYeApPz
eQ1+BS/48EeN6qG8clE6qp1697NrSeMXkB+RT8oMYHTBhdks2VvaTJtxEHd5a8NJoUANPzXt33l6
KSrXXkHWe8zChhT0dMpgJ2xFi9vZHdSrM/mwygGwd9bV1dwUJyy854L2gqMptYOA2Ml5D0r7pci1
TUXJjJ4ZinuML/wsZhcrF+8P8MWG7+0DbCvgMDMGG7+fMTAss59t8yCjvY33/DErk/i5jBuf4Xo+
v1d4FF6jRjIKxxE+k52ClHltOiJJsNF42t1drPM+Oy75aKFbw9Or1m0XVF9EVe+09JnsZsCf0dxd
bCRUc/WQAdidizb75eB6OjYg3kV/sSGTMDgdNBxOt6rWWT2Xuzy2ucICLzxnS1IDgo1mQohLsprb
BT7L0oQoBXveIL2z59plft17bOkDLEjmvx2nDDJ2TqyWj5ZMAWDVGfBjCyBox1TZerAkqwso42mx
Vx6t98GeelDzNc4zwbnVxCy1osjDdpp1wZ2doEWZu4w0nTF8G1MEhq1NAlrCvujSe0Fs8G7pnODQ
p7l7N7R+wewQawBKIppAsCJwXxwnUBMcAEj3Y6yxYc4Ws3ers8ZsxtJl4mxKGu7SktncwIfu1DjB
yMXNEEMooOunXNwxtBQXJ/PcFSwJhiveOLwqTtMP01w+tNqx7sqU0mkEfIb/nPb3IzUbZ3/028vs
D4+5ZT4a7LIPEUdwZuvlHUdAc4PFCiyCm0IpNLiDYW7WT2lX8ED3tsYr276KACYLEYkbB6sKgdYM
AITyxEZOsLw5tTD7DOXt1InpLuWFXislDiInmx0ny08aWF8V2INTFo7pNgvzw9xax44A35cfwe3x
uzLeTmKhjlY18yZx2DiJME7ymY91/KizobvBy/bLeEuDi4ZyQNX5b0xE21uuQO5xov55ZQXyyRY8
qCEOGYxyumu3nmJ1XVvQZYD9IVZteWuzm8hnP1ljeqVfzIzuPQPR5YlqpxJpBRzk7ESXyp79vR8Y
Ik+oqFhN5vm5Npl8sxOdMJsI67VX2EC8Sc/uTDH72xiqGM7u/vc0uA8Ec/V7LUqKY2sBTdamq2MS
9UOSYC8mVpb+igsnvgHSJd4Zpu2zVHH2Cxr1DplC0L6dRo+LkU8il/V7nw+/0TWPzL7xdbXwbUQ3
7gpm44cqrb1vRWjy5Ft6eERQb7cSsfRb92H4rVx/uGszz3uJyxarjp2A0QEl4MPi5hWDjts/DWKp
zpYxgFS8MR7++LM17/ANkIm3Rbe3+pA9zeksqpea8HNGMburMGcwTaQMFp2tsbauVz0Ta+FeRXT+
SYzTscoHZy+0Z/+qQBnQXedY5OyN/OzwRmzVHKFpm6G4G4FogETy6rsqmsVHXtfOTgSQL51IvgEz
sJmqwrDHBLFXE/lfKFo0ulUB80EvphaAaMc6T8hD4AJeTpUIFTqEne/BXGGjA2iBb66KMdthgRzR
PYf6IR4oeCLAikG/JVQUKLHcl4GaV7M35CcL1McLsx4qLFMQ6byojP/K7oRnjsYKnTxks0AJyHp7
Y67WxCnM/LPhIA8aY9mOoJKOIiy3xVDo97wV9kPfqmdwDM3ZuOklrYNpVQYEvQFzWAe3p1JSWS5p
3FabtQVpFpE7432Lho/IM9k9ZdvBWVMF82R3bnYDLNJel0yvN0FOc49KZobu8amcqgnqTOY+FhyR
dqkFrKKwTbUJZKuxCLbg6FM/zjezTObncSwYvZeDDaxzYMAGlJMLH15q+EwScBBH2/xe1U32yDWd
22USxhgDoXEiNIBLKlzNUBW88LlRVnwjE0uckPu7FVcYqgAWNPFptjQriLfc5+M8ni0wBzcD0/nR
xfrUTzZ3n9RnDGDV/m3ZVOklKhQdoVyy2B9hoyQeZoXZzeNDM2Mxj6YrA8Lpu11Rav9RXs8/DO/x
hTr6lwgT3tAGDE4JtaVJhI2JiNfzOE3sqY5uxM5tu9fCNPMqyJhRlv2kuXtrdZgrD16gzJHcfCA8
TSrfCyxML0QfBwbXcFkAaJpvPi//ZJHg5KKcv3dc+t95nI+Jgt0a0lW2K2ov2Fv4RkiaLkF99HRR
bWsGBe2miGcCnQaJa1O1+GjXrsBC5Wemwhdm3JNXFnCM3TRaiaC4SccoAuOfXDxHPDrXCEwhrPx2
yKIXlRNxEyo+6ji6uDOwGqTteT1dEdCcAB9i4m9rexiT7dLkX8xJanb9qt8HM1ARG+/agDNsVTQk
eNLqc6xBeK2avuvgLcevsFWcNWTB8G7mGHumZ49wsr3QKlD9yujvPWR+P1yiLgQszrDgM8HwQRue
hRmlXkg6x2c9tPrJwjbyPV535/46KrR0+dRhmKiwldxgdChxJYXI32H5zOCoe+2Y3d4N7AObeRjd
39wPviJt3Spb/oLaJ7/IzZLbn0uq7aFCiINKNVBvIX2YD9i7XHwYp1DrrRXE1hu1gPkeg3nwVdiB
/24mT+wB3txUY2bWLDLXiOHiMoBO3PYw9aN94BL+6SqoYYPXvwMh/c0jkvBauOpOd5QimGQSN7lU
NyFRha1yVbEjluH98RJveg4Y6qzigtA5LYPhSs3UXCxgCHDilObQW+4vkuMNjr26yzdOI/yNtMf6
xYwlTqIxa++LTvdHrmzBho0X4uwAPEprx18DO4pwS4XL1opntY79qt8FGFDRoYW18T28DYsH9VfH
dvPSjIxGLIMDGLrh8uB4XnUCp80NWPxZTJhBiRXpTgneh41Gl3/S8/K7SBzkDPwTuC5Fe5EW9Z1l
hEnAAFPetpZvVqHrdnsl0G7wcpmzs+BiTZvl1g5oiJzDN45HHMqhi99qpetjX7XeTRW54ANlBTgt
xF/yiV4kORpmf5i0462JaMTtxkDe9IXR2zCJwxvFD7eO9LwVgJ2rLKFktP2nC3bBvjQgaPi5W+/L
TpqvCnHltmtUdfAVCNumXt6HK12FaGZ4ky8FaT0FBdNKE2stast7qLCM8/a4yQafbH1RWRdsXK6/
VEbkzlMuhdp1QAEZKVzvde4ymfUQcSek2KbdN3nkca9mjaf1myl/FD40mpy1Ai+4Cp2oPswJhWFN
DT3N7iFqtLnzhwlUxBWieOroi19Vk+/B86eBM8ykeRjLFlRgn/xxRgBdcnSDAz7m/oBSDHGpbeg/
jVvMZiSphxnhdQpynz2wq08T56fbOOodUCUd2L06YNxxxBQ2bTwmmmsx9Vi6R9dfd0YODyg5NCHX
mA0hVoB3qisSncgLiK5TnGBNx8w9dlD8Q796YYNGUoA4CLy9x5mT6A5nIF1hbWZ9suNZW0fT9RCF
qTqmzuTu6sK/m2V91ISPznZq9B7I2sz0NOTsyPrA3b6PiBN7RPjgbIFCM0yWPBHZe7fpzAY7tr3t
k4bcl9+9qNS8zimTRcaLzmdatd+VCuBzJO2mXvzptYd5en22uqNj01HLEPzOLC3eksD7Eeyy1BNl
oOLaoNxpK6RaupoN+J+pOYGTym8Sktt434vwvqwKJq/QnfH20iyawlkfcRrswMJ/GXA87ok7e5+c
EU9SsxqbLqPjk7jjeOP0gXlqMun7u3Ioh+WeEisXzx7IQYm1Dc1rhXfEn+86dyluclfwmw0SV8Dm
LwhGMTeLx+wVF2iB7pZcLWV0Tct300ETW/XCuAbvYw3nYelUg2ssrN4IoOjnfOR5WzVSWwYlFOfn
BqEVfbKIDXdC0lvCgFxyAYCtk8pKuVdG0wxhotYseeDvuaXgRnlC9U7tHwtKpvUQBtNknYpWObTe
SHzUy4q/vnce+lFw4S4ad1g2dowB9+JOrePgYm5iro1xb2dnTNrueKUHlWrDomkvJ8p9nHEzAbNo
T0QiOP4vWVCbGxKlg0shQeLc9UU4/xmDQNC7CyZUIsb1TD9zRsv3TP7jQ9jlICJk+gx2twAdE3BM
qy/JEL5UNlZoHMNUFE5V+yhT/9R49nfiSKT5iqzKWOPfEib8Pfb28sqDML0wvy32gTBgqAJyn292
N6N2Fow6aouKoc4sjrd1SvAhWkb6EheduPZ35Yu8Hsujpt9Y1Vi8Gpzy/YPTDZLnoTXhIa4ZJK9F
MsrHnAFSQXM9HS5Psp30mbAZHMeOsWXXpvVbOVCzuKonPVzAAiFLZPbBsSha7LJyXFfOYm3ZOjEh
jOMbDMTnugmTrxZZFauT5T9qe5agi+Yb4phYg5tAfvRewdmi959Mis0gZZEkl2k59b4ZtLyv+0wD
ZsQFBYLWHV+XLgmPro58SpPylqqwbP7jgunehw7lC0j35B59lbxTt0u/Q2/gho04ExkA+EeAVMWf
uIUBsM5YMSI0A9XZl8i0+D58M+EAdAKHJWTR/vyFcammBicfcTRwFG/8gzt4WbrnoY+L1zzvIPNi
3jLdMc9qu3WvPqaWamin8OnR9Mk7rr28ablAOAg/XJEDxRAXTiLf7mqMi22csyCsJJkptStViGKs
BvwlzyXKpGGmVubsqvN2LuvBAA1p5mVpDmlWk0hgNBNO003UTJhRO8xIDp/Nrl+wJRCdXrbLsLwB
Tr1nNH1KZxhSTuaGq3BW7QH5ktZ2UUSkiEjXZBr/yDLhCkWjyD1SBBGnThCD+0Di4nZTxtg+q93K
mcplPaTRhRxCcYvesZq4rnykbXtXYYVYky/H2jF56Q4PbnAQylh3rY+bVzOUXI9FhKuI1d321wHA
TGhDV6ehJutylmLRn0udhe/pmIQ3je3lW3txgfg3UXYyjEgVI0KmstAVmPLWi9ql0OsOUWPS05C5
Nd4r3eN5BKzWke3BW7/VWVpaGwhjmMBbz623YSacYo27jIRnUj6GUfy5pIn9hDBwU9v2cZozmMa+
yaY/GEaBCrQcy4khlGuO4Nj0HWxxFSjEcF3nlE2wf+q70efVXRGW91aaSdUuHFGbN6E3EzJ3GPm8
LV3s61VqMcY1HG8/gqb76a5g0KrtgxvtYsXnaSo2nFJSBoaOuvRm6b+xht/1ExeuYsj7HSf0+FgI
Y05R/k+YSe08ZMq9DWJco20/76Mxv21KcGc6iM92kAwt+1HR3MXRmF481IH1BGF73ZYxdroq1eBL
qYLe0kVNDIst+hmT+C1qB5sil+mHJuSpFAwBH4kBXQK80OPin/Cl7lvb5Zm3M/nRWIo+G5zvvmZO
TexXI/MX6aM9Z8GBKUD2UFEhv41Hz9kHNA3ETsY3Hcc0m4Ak/dZLccRp9iU1NOc5ZkLpkj5bMQ1I
+vSh1sL8Yr2t36C+TbyNTbILxAyNrIMGG/b0h1tMCAg1lkyRXGFPh0G3/pMbxJ69wn9aHJ3pn5xE
M4HdL51nprI/U5C+1OQpKFfO6YatZ3MI04lqpog2l7iOb4MkTO9TzWdIgR5nBTjhWNxxih4bg9bU
dmzaVdNTHnItS1O9a90O4JU2tq3rs7FgwAJwuNo+MCA/VZFqnuB7POY1h1h6fscdpUSEsuzS3lga
y3Za+e3KDmt1lEP4JgtKMcQM4s+apvpSWw6XwKTdV47Xfadtz511SG/D6y+1tVvKILKW+FXtzhtA
J3tdW+8tgWxgZKCg+Z9es5JURBlhzCvs6WsqbDIzFif3zZwVEe3gHTqnK+tL2utgQ2HvLxn6iDRU
czzLiL3ALcdL4GfctWyKIVwyn/yAjKOD4p+jslspSmbHct4GZrI+Q09aQMJMCT3Kh50zLDXBkDLL
nkePXeyMt5WqvrnjmIRxpkuCc820P/lsW0xO2zYOE/tMmrBYjaPtse+6HWbIKTV7i3YLMV0b9mLN
aRcMc3AKktrJXxA+sgK+MBdh8GeTwjIiRNZ8J6EAZYf7rP+L3vA/Ho3/uNJe/rVFY738/Mr+q0fj
+gf+smhgqOAUQ6bZtr3/atGwsWjEIvBiGhBA4PD+/j+Lhm//Q4AzosMAkJfvBdH/d2h40T98345Q
NgQCuoe14t/JQTvh3xrEQ0wjQRx5V48Gf4/Pl8XA8Z+IFzPNexZmJkmVoYqelCzuOCTFhyB2Xwq8
4sdmBgw4F9BoW7wGa5T0r6bE9grb7K2VArh/45bHyoL21EbfpGce8ibfpgZbmPa6m1Erd8Xg5LIo
X976XnxmG5d0IDJ7CCSCE4haHnic7Ph7vRE/UtqZM+f9g85srrkxHWRFRXHKBdnwYkle10xdYr/+
DGrxS03JgfLYP5gfL2HnnoRmVOeMO6iYWUWNyg89ZmP8CtXs4CendDrJIgep/VI27m1XsOvDf10L
zpPJvI+1BJHl/4r1N98dA/gLjc//h7oz2W5dyY7oF2UtINHmlCDYU6RE9RMs6V4Jfd/j6735ygPb
A6/loWevrXqiiMTJExE7CtIZ1IzE+bVT01qTILXRbOL6NRuK/ZxOQBY3IGCPrUUZFpSDZKGw/izj
hsAiwEJLsDDTXnBfsfRfHlyiPFNNplE9jznDnbQuSfOx4HC8m76quV4tAEDC6ADY5QwnHrfy1rG/
TTgL/WuYV1s+y5GpUMXnyXgAnFuz5IcsXSKncu8Vz8R8WmqjuPCK9rkJv2gNZd/rhdktoMguk8lO
r8H563Jd4M0eMUvCeGITqp0joDCLFnKtYYQ4ly127HT6k/Cez4eG1sfJQqsfTw6b/Qgn5DRHpA7i
77TZTOlXSSwIt2zuzVmGVsa2Q27jsHqci3soE9FIXFBWKub4vNsDBUgeQ/5vWcRhHTwYw7WRr4ki
zoU4XI3XrDvAsEZdGpCUoZ6SGYz2UV+ehhRF714BYwXNU5ixedOvQUHM3jHYrDXX0B5uDNIoSNa8
bQ2WRFXCn9GT9AFIH9MoAcOwdI/GwG3EiXF3ustGYyaEq2xuuOU+tRaf7pKm78aEeiHpQjAX/VfX
fkz42HDbBxq4XrU234ZD5pG99prhDaiEvu8YVBKL0saEDoZ6li8trYeGItiSU6UzO8jVe0XunFDM
kYgSXa0EIOz5jCngN3FYa9y7yBoLJ0B5d2iurPQjhx0+9LQTuvkxxkVoFsc5ujXoh7XE1mN9obe/
NKGifgqiRp+vLW24toiqNFScWoiBrqHTVh97RfQ3Qp439ewNvugN5vZeUncLE3mN1ekBycsH0/rY
wknWq2yfmWI3GuN5LrU/KrM+gJXyPXinE7gV1Trg9Y6LZm+WXLia41CsSegcQsoIbFceBzlpK7h4
jM/mdbaHnZsGj0wDv1Fo8WthnvLMUSeYTPXKIq2HnuzOlyObP5RI3/VOfhsdHG5KiWJGWhw0hAii
+uDOyUckgjfl8ngIy/htlfajgypZxS55VeBQKwUrhZaIoxSZ37MqTsL8SpOQr03u49SLepNbqPpL
qlEqNk43Jwk/cPIs65A4CngHQ+LPd/ck+1HNqNVj6BHhZoqyC82MJVb35mXmQWomTgUt291Vj6Kg
mM+PLes9Ta+A73Z1wO4Ps04MTj2gyok5nOU7N+wq+tbd+iFyuGWMbG0jYjXcYJ3SY4PI+ROYyyXr
remJQ3Rc68580u+ZgiaCuOaW2cK6CWuZU9/KSJxiE3PPfZDb1vNLD4N4MeVwrUPnPdBZpw+leUsp
cnOWOPZNMAv0wrJ+oTvpNsPf58omcYAUl2Sywz3L3X5jh/SLBI0D31EXlLZGPJNOP9LwlsafqaT4
GYt4XwYXlwIOTOQntzTnZyvX3ppsvtIYdkwc60EvmEjMYy/ChftM/NNF4mkZqeeKlf3TBNwsgAm4
63ZO6AqduYSPCFmsXFCFwZlfh94SH0anBgBr+Le82ZL9qp0pvxuapN5wDcbFw2NkiuAUjEvzENds
VuGvcUMys5NjBfUuQMl2OUVByHZUT8PjCOQ9R+S7MVF+zRDDHpQxSc7KeIGlnVPNrNl7t1P2DTJa
DzOVu7AltHMwBwHU4QJYmj3Fr01XjdgTouqRL0bit0i7JyRn8vaEWtdha5Y7O2uphiSy52chjhuK
gdgiznbAezDhBqMT6msoxiVzXc+Cx66PtqEhPM6zP5Y29is9aWbsDlp6C13QUE3fkFiNqnKvLxAs
ZPm36sKbLlCLuFdsZvnUxqVxgnEZrmVT9X7DUXUF6cfjQn1N8dAYZrcxom74joTqqB00Z274cNJW
jCIWB60ssHoAIh2Xob7vrXp/tp/Z+lb7KXE4GOe+IVb+a9xfeKH8NAtNW0cuhpvRyA9p1U1bbEt8
yBXB8holfkrTfQdp2YdFna+jOf1gsUBGKeEKK1T0loWk9TTjxLqw35uzc4tT+AWmk6R/Ou0+Gosx
OQRYYVY4MVyi+1NFGpBbhAkXgk8m07djXdost2IGAVt+50nCUjHU+cLadbYRZXu1TMF6qsgC3JKi
8wEUdfhQ7v9rBsvngNfYBajgl6Fn09aqJMCBKCKq5D4Dgr1Ymjt69L3Xp15jNHBepaMUhVHITE0y
YVor52+Z3FtAwEQdXZpnMM+48y61F3NHrwoB1/o8k6JcmJOW37ADZ6pEo3nolG/0qvwd7PAxtWrN
j9ibe5HMzsAUXwz8YugjZ/Yjj4twNoZR7Dqrf5Zk90CPoWUtfyYn/SzpRYoFq1Y+dow61Bi6WxsA
bzxtAvM0TdTWI5Gokmtoa20Rer0I2iA3mzW8JW630WHJXfylTY+B3eUNVZ9LKz0oLEohGmo2XnBf
QWtHeqkqHC22LwaSEQGjWksfuUh5NEy9euCzZ3S4CTNRh4omjI8Sm/lxGZYw9FTE9z/SiKVlQmAY
y0fUptwhEI8Kdg/Qa2awdzTd3aahnDZNAW+vi5A+gWHBUwa4BSNjTbAmw3bUIqSx2rR2oQN2WMQl
3ZhWo6sDNlJ8ZZiYv1PByBhpQXkcWP96EZ6IbVkt0aOtO7wSI2pWNu0Ai0UsAfV1YaY2ModKOwyd
5Rv3uF+78EICrb8chztVVueGvu3Hxdr1UaqfhqZMPrlF1U9l2ZY+vBHGo5bt0c0sxnJcsUggFqEl
hukV9TRcLOnQpFtZ2o6Ab/3WmDA1aMXBaK9B07rXzRS7SqvmZwgX+rlRFqgZkzhArkcoF5AVH5Um
vqwR9jsx5KR7cDuYJRONYhZwcU08JHlErztBjGetH+EH8aPDINCcR8zdzjqhnGcPU7zaURRDilIM
JP0CCC8afoa1PYJYGPUxP6BT8NZwiO5tOD8M2hKqu0nMDg8DnCDZtpR4wgmy3nSkTvw/OjVXMPOv
ysbdz7u/xaJjRw7R48oNXuyhV3tT0GKehmRwwiZgPqEP2NPzVhyL9O4tSgAOGUkevOdGmx0Mg0SW
l+eYsOKKBckChxtIz722ynTafksPA6SNQiTvjcrc/aRbrAZxQypGSyj9fxdE5R0od9MTsI0tu9M4
EA3BRrQ34S67TzFYYMzNZJ1Cek+wV9WNXAMOOFBgxeozZgvHJynIw4pzUJSgL6ZXM6Wafh4f5FSa
fJWGaToysMNDpJ8d3w8Y9j4NPg2T4Ipu43JJi1Os6ScV8Qac3WxP4PnZHfMXSpqAe8AXMSeOp/KZ
9+rBaF1fK2jMJXyc+VaYfAgS1itb6GS2CZ7XGjWHY9JegfEhTpKfA4AFtoXzEihBcM7YelV6tKed
ku9g6WXpWPkgHl/LFOUgDy5tLSSTn9buyzKKDnSJq1Uqh3zVYWz28tB8W0Zq0PpB8uE7jZdK91tN
Nsq/FRUre6biHQdSRXy/1lY6SuLzgnfDu0NRVzYYprvJRW5K7O4IiM3Lki3qKSXJQqPSQvVWZh9y
R617nHebIMjKS93gJa9SvvhumAYr1PnKnyoBWNrcyEo9zffGEMvDw0w0rtkio3i8UXyHhYyKQC+Z
wsfgdJIOH1LCQHmPpvaUf06gm13d+sXT6ZMc3XTCPRC8WmtNcq71t0qv679KH/72rZWsXEbtNW0V
zSaL+errliZGnrK44SfmA+AyMKZHbelx3Az07SAl9eueeZT3hsiP9AIfwJY+hKLtD4XWX4F9kn8h
S7EFn4VLuY22qIR4lkziSIkNYzSg4wWIEgEHlpdOseFt4ZyxZ6bbheD6Dh3TeMMsndKlYNvkHtLW
3pi5Zj1gtbL9vM3qS2TAioF1G6/ze8l320seCj2Q+UaGWYKGm5k71zIiHCpZ8QKZXaFL6tGVhp7E
o5jNeTOyfkb/aJptF1RYjadlUm8AsJarPdjDS2LP2c2xernTrKHb9A0aGYYdZb1JdO1zhH30nBVC
3Yht02hTZsCpQP7Z3GvGeo+vCroHQbjnMCvyL5KjbGLvdXnd0ouDZkd6u+lrvXtBDu8vfVokBxG5
2Sc00ol2PrgUW7NohhkTPdtENdrde2fJ4JY298VoH/NiYu3KvCuDOH/ujdn4XGw4zmvAzsBaJjrM
MJ9V065PUtiasnCeSSjJjQs/5iHF6n5c9Ji7mMMX1XZy/RbImprSuBFnwC3zPm+c+iFIY0qkTLvi
6MdyCRCtW2obnNWyHBfT5PrmWk3x1qW8NxH1UAm1xrwpZUXvk3KwdRrR3L71yqIxyFwm+coKYdo3
YWKSqUxLX1jJfulEvJ/CGM+Y6hr5dO9xSLnQ9ui5EKv4aAZe1EA3MUXF8BESkxgsGthVyYF6LCxY
dNWDp0iBmyBU4L6Jgu1iAQOQgdQ3xPG4IjoCS1+qKHdcqdQ9oOeCIS0Lv6hbw09Gmtz41sYEYHTa
wgzW/uyB23WKpQGbo/2ci+bKe5fiEnRp2l4IwffmDQA495g0WGdkrXf6JHKPkROJqID+oPLhjhMJ
WFwasTdMSf4zs39/GLJkHwf5QIBPRX5vEVgPhOunKn0vA5lR9hJt8Dz6icEZ7qTxY2K1ahW5I2NY
+lGUE26OWb6D8XqoQIrxrGvhs2ve2w8stMKhwIpDrQtEjYJcSYYomke/C9sSSIErzLRvfRTsVZ/5
I/7elWwxi0HSOLgQWNddZhymgjxrPGIryLMRdke2GVLUMsUtzKC8977l5x756DoYNNUyDjsUAkVV
+qONmZacx5yxdmCj5JqULPXRs4bVlYRDWa6ZWLF6lTurQTjoRz3k1qdXZ1n90L8HXcsbEc0owMu5
ZVeOp6e2BYNCQ3AfWWk4SES2u1bqGNcbQ9YZz1DcrZAkfxK9wFLk/NCURMIxF+d2GhvfqVvGrDww
d7psmbol96s0qS7crPZ8lH+F4VJY3ZMTDltkkXD6sqV95ZDjzGfhy0/7dx4KX6veA7HMns3eJAkG
UDklN4Ouvl/S7nYW+rusezKJ/3y957gU4rWjDxE2GxdTVR1xaPRHLbV1WHIAqgJb+Q1MojW4rmGd
Ug2CgMTvrgk3pnsysk2YJB9Q3C5hWv0RETDhuOcdGop09jIRuJTLl+aWt5C7orc59RsAEJsoYpsC
uMzwc2xoOxjUwstl2T6GCyv7unU5WgjO6u0ziIJT0LtMmWlJFLleKxrzTJO2q64o4i2RkPOQ7lRP
v1lH6ANjxllvtBVJNC9K1DkMNNKfeZfu6gQSWwURxm8NUiOgRb8DAvy9CuwHzuzRh3R2NONhWVE9
owjzSDCscMaAT500FkIkNc3kK8QrzIBUo22V0y+kQ7Li94uo1mBAIHLzkJIMVyEIjTn5yuJYOyEu
nPoWQT7VdP3SF0TAptGYLmnbEIAtyaNG90wFDQUYKnkrWb+ga3nJOOD6+B7QQX1TTVW+GuOCTyVj
lTuKbuRjgHU03QvpiAC5q+6OXxGsnm40uwwePvTI69ruoUmXLUbCxzv4DCVYvs7cvf16UQ+GDPm8
ipxKCNBFKReBYpMPKd+W8IXiqmyrit4+IgczwINcbFEd3YBvaRNNVz3LreecPWPsGoJMy7J4ZhY5
27Ksya2Xc7JNCmyZzPXuI9DNP/UYXuViktQIX3knngXspdxxv1RWsOCaJUdhwrsxCOM9dGXgCmbs
TVWh+ZYor3WAQKYsoH1uGm9lkPX0IHa1P5vuEc3Nq4tp/uRlBRJWxT5AIvfUp3ToKqkl61Gbm+sA
kA5LfgHVpj2SC4FtPJpY1cfk8a6sH8Db/mCgS/3BXv7YVoy7AIvWDfAij31aPrJH45Bspn6DYF0+
YpQkXJCVwOFKfXA3ZNTkobIqC2itCnF7ynjX0tC6icee3cxMNLyG5cSL65rZQQViyn41eopiZrdb
S/xtV148WxJpCnHatS6dFUfYN1iAWslFt/MbXmbOK+PvUC3/vJX4jQRzveYrSqcYo826SOoXy5nS
3T/Zs7nbUAaGg0XCPqpfDfszBpR6CYn3XqJ+f0+AO/KR7ISfaV+0ZGo3t7TuFx63hvywNCtuYuaN
OskUKMUykBjB0Li4U39JCkP4epnum2DRzlbUzyAL3I/erRkU4+YViR6hquDg7YtiJIcCYi9TlVfV
M62XDsUR6LjpWgX8TdL/6RGm/brQKHSypgOtiUTUUi5dzuDLQbAxrX3NLjGy0pULngEmQEd9AYMK
29m+xhUR7DVdnMcwXg1oFhVoBJQxhmCSIY3c1XDkfMsCobxwQWb/+qa5MB6iNrJWZu5gp6p7WPMt
qRfO3BSr9yow6TOW3P6NfNd0LElgroTtO52P5PPr0joCMSQOGffEJ00VsUFg7IKl2555XVorYJu8
B5PqNxLAnsu09mNkf6SSJdmAGQM8nsH1OWgp2kRAfGNDu+0fGTrHtC5OrOzgyvXpO2kx7Tj0dnNI
03GfAyfdJRohhh7OUroii75GtVhWY9/qPy5AgO0o+1N2/9hFzlNitPUBZFDng1tHtzf4LJtvhfUD
VQdOrAfh4DS6fMnjAPzUmDSb3DWHtdHI8JDr7Z8+c9rnJLB/8ESth9A89KySx6gQm4F2lhWpW2pV
EwLHhGOptp1QWr9rl6wSHgAEycGglGJ85mtw7XM7XldG+MP0I0+V6g4kk/BSW+IYDrTLaCGrYAJD
sV8YVcjIAUIyS7W1nuDDgKawDysDtwyZL6/MjTOsqyu3hosdhm8EdllBmPmWdHGyrRN5yEOcvk3N
LAAf6CRJ2Ji5TS5Aojq7jLYrNp9kLiBmQPPEu5sc0nYkK5Wco/7g5Ds8q0V67qrmwrV17UoomjNu
WAt6BOE1cmgl3F5HOHj5kPzvECN2iBu3as6mFl0GU3/sAeWtIriTHRhVhht1MRyQjhgPyedkPxQM
WTlf/FIrhVfC4cWY1O4MrbtOXXKzgDLsrX686E19aMZyxncxP/QpwlGt/Q3smJM+Brtbxx2eYf6B
i9NjRMJklnuLZfKcoYVnzqfWaL+M2juHJhq0on4jZvem6gTqVHyhcOZvYcbGyW1NtYrLvPJlaI2X
WYRHGiOIjznLWxda9GhVtHgWD7nIHlVINmLi2FrUQRjzrsCwtF5Ui7FBHUbVqjUff+yBDFi19fw4
uPcAi30atZcatyC9Bl6SgwNLW5giRN7ypr3xa10xKOUwpxiS8BNd57voWClOZp0nDmTvxSyXI0bJ
NY2xpzBkQVYsvDWcIPoro/AMeF+tJF7Nas5wLlrqDd0bjigqpIN/0A2v9n1Jr4u33orBwswEEcpk
WbsGD3+PF/0SU7ywGo0yWKe9Q0dx57yrunyEssm7Z1K4ElClcDstNMZFk9jm/yTx2BTwnR6NFNWz
/0vfHkwvbU3DWWY/KJVvQhtHriPPIPA8u442VP74OH9Xmf6RSX3ycvt7jILPkHebXdGaW/hS6s9z
c7YLcaZB7oA07Lma2PWDc4ljOqmxrfEqThJGQJq7NE33G3ZvN/xv3dYspbuOalJzVK3xFdCWm0Lj
fcaIad0qZ07ugQP92ShHEkmtFd6rzCytPHJZPpiFm3JVC3KKbrnfzaY1rg2+xckdB8IT2GJq7sRK
X8Q+LEW4q3X3RxUcjXSztKtCLrRxYs5c0dE6Yi1sPDvNdU+aFDdXiesRubcOVU9kEvbgWg39JY0b
JiptxrKa0agYlOIx7ZuDyMJHUNTs181LJDKMJlG+FSmleKbqjlJigVKmGDeTG76lVXQhV7zXw4b2
92xyfNZ5wPVZLHlJm2ED1Cagy47zkpT1r6axYp0d7p0URkcM5ermcAKugcux9KIxcSsMszoKSUbR
zO7pjqecpJ3LTeVxaM3kMeoilDRF0ntVxQxTUpGyjNoNgc/LAtQzwqQt4DJ28x8crxeN4EIZ7HoY
1laecY9r0ISzciNbuTXn4sklqSGhNar0b9tFG8Z6SiPp4S44uvZxkmyKfqAn2d3ErN/qsEbntsGI
0kmvY5OrNCg7J8qWPac8dkW1jsxnO20vBsd5GNUPsRTrCWqeY4zV/bdmfiijaP2+TU2v61P5Kjo7
9Ax4IzrONfy8HnRbwuxKbmL7OQrxszavZjZvAit9iLCxhc0+GdbZdLKcaAsZVXEN72cLx9bdHtAi
3UhIo7/yntpuJn4q5VNN+W5308bo/kTmRjMqbIjNVzCLqzbebQbGOsTOCofBo8nAb7oTbd4EQr+K
KPMqrpsJx3CNfd5u/Y7igpylTGZ/5HnGcUGrPQM9bafxAWPzunIo0KoteE1VjWs20NnkpabueHaf
aXsqPQZC+ZWtPSWZE96asK2vRc6CsFrqYd9Cjtri6pCeNJr4W6PwY1uQQ0e64RzymnaEV5kPZYo/
l4J0Dl64CNQWm3c3AT/qHM3nqurbAyntcduRMgNrV5ivRSy5vE0tR30i2S+qxkz9KaouZlLoH5bD
E2zRkswiNwOHYTrhXks5ouEslG89QcOZeZVWiiZxq6cpo1hxyZJLBtwGLySYgVViuvOdGEm4U7ZX
eorTZ8JTkixZtjb0FmHPeq9VsMNVdUsa8YJLn0FbZR8k8P2qBE7pZByipewfW810eVm9opwTvJrN
u3ucYibyb8RlBFgwYLLsqoODVPS3pkH2RyZwA930VQ7mXkbR70jbatfC4e4AeXYZN/nefupc9wCb
huD5ZF2Uw25XC4yLFvO0tEqFPowbWoHfOeXpHi57dsTGOuf+MljIgjB0plWt8bSM0a5C1TBlSS2k
0T3O43QXS/MrcN/doowHEDqX2nI+hbSejLvp2ego1Wy2iTVSyNmOKb9KWKBhCuuttIFCxOFt0pJD
bnTvJm/Xe7qUN7gZWbsqEzBxSG0pM7rVk3HNtWjtCrbUJeSgcUJ/7JFt9PQcBKXGlrD/ttLfRgcu
pDHce9xS8ZKw8jXSqSXV4PyCO8VZMvJqC0nKOkQIXcUfzBPDaTZYq0hED6bRP7odYEuibVtjSj97
lRL5CKufPoi+DY2G+siOD80kqdArxC4IrY5+3GlXCJz2Zr1xlvCgbGSgAFAkfa7HJFCvDIYPhk7v
e9LE14mMWBbND7jOVnNA5oPs3SkhYxaWhsvT14TsCO5nMnELm5q3YJxnkFhsSKi51nCzp+/VApgu
Gg7kx+4CIxAPWJJaWWXbyuLKEnSfc5VfkqDl3e9GNy0CJlnXGOyG4ImGRU/L5Gdhznuz6y9dkeBb
ZRkVVb/SpCstlOqZEunV2NYsex2f6IUGYrTeuoVr7CCgz5sunwx/SaTySDjyuoYGPTEpwma/Dnm7
t5O88bhMftGweM9XiU+9JxM7tPpvgmvUo3v4gAoermoXP/qkXwI1PUgtvAiQ23bbvRP/vRQDhXvO
/OSob6iUcaY9IB9WnoPn0LIhpWcAMcl6eBge/VQbdlkS/1jIowAEgNutIIKEHu5wXehnCp5XJihN
OFP7hOXapGdPc39znf0cg/vDhT7lN4kxtyN0gB/ACpHNrMbjkhrxK0r3EG2O9Uy6MBqlBRvOQocp
4qOztJlf68EloeUD3Y+t1bIQby252bJRZrjVOsL3Ve1sE0c1QPG5uSsKU7Ukw5eT23/FkhMttG5U
I8Kd0HOs1oNB/Wj82JE6JE89b6KJvfnAO80jT/OeVSAZHPMv3suDrfQnpLa1k7hndhwHrqvzilyO
B+y6XpU29QXhkDtbg1wvjRDbubK2vSKMStEprL6OoGihSxbsIEH5yqFIMoZRSVYOp97VoFD0K9c0
Xuoqx76YH6ky/+mz+q8QwVbrg3BtYyvwZN/8IXnyKCyTXVTfPLl0ckWDvY+rEa9VSKi+RZbKoJwl
KHy/mugG33R+2tR9wZn50OrzfeMFl7nJ6lNHkhtLNWXmDQTFQeWeKjlH+6U8EjSIVuWUsX9KsneG
3L1WN19ZH72PbWBsuTkescq/zkNNQ09OAJEFHutv8azxaOssoLbLDGWlJVtYckqGkgSZa3+xPoaI
GJu9H0f1lXfxQbrz1aVangFje3dpgAPcIPKT+smpJVh6MkYuv1FrlqekyC+s7KhFSKNypcbqRCku
EEdKLb1In3/jHh2rYVLFNt2vMw2lNqOnJxThqWmru+ueeb+V3Yy0Eeee07PBK2expx9JW9k4Zfgq
TweQy0SmTTa3GFT0DXZqCBdKOwU4WT0+o/yF0D8pLPG9dB3OqOgZ/NBWj2FpOiROfSN1o2McwcUp
K1QycjQl30dKZxEePBJQtBM3VCkHPKu8HsS2wuMD0ncwvUDGvxQX32azZzmdSPZ2+VaFw2dn92vX
PBUVEszc8EFHSUwqp/ksmulkck+AuG/OFL5XWDRs61V1AKwjzWLL0Q7+PABWnIvoC7/0CwHQ6FhM
SpJRyqxvQ2i/hGc5U/WvceSelVd0J8VEfGbq8iYZ3lWp766VH6TkPAslNelgFfIs4CqqOeHeicwx
k2UMUYbMT8FUY2yI96ZL1WeRH4XCk4akdAX8sq5oa68kmkR2T5AFFdzpS9+eVfQwda+xk5jrzrb3
iawOIQTPuh6e3Cyr9lrFo0WS4tnqbMwSBN5Ws46tUY0H25jerYSWDm2CjImie1sqmipUftSn4aGL
neeaCIky5MYBswGii6kvt8W2E0w5ofERlI+NwPRWqWUDTAhMYI+elUdPNbtpVnIrM1KPOs7GLpze
Qjv7rCno3nYj4TeR/hlwHgbOj8HY0CL6jhakbuZ92W3FuK1S4iYkiGNU2DQ73x+LhMQazNkweell
v1EwCtgHjH5qrueGe62GyFHRysZGxJjxHM7sjLo8lofC6jWqUdMTUAEi4pr/EpGBvVh3xT0vWDk/
1pEdPcfQ+J8ajR8UU6p2kKTNfpy0WHZ5b4ifFG6Wn0VDcVvwQf4akcsbRnYb2iaq33yMo4c4t8Z5
LS3dRHqdu7cUp9YDhtp8W7j01dIDkRxn0bngaWtj40KKPs2MQKfcSqPvAGgPr3TurQYVGVydoCfm
gdbsBOS21YhG+o73/itQeFus5MuhuMKXXQmnuekQeoQjfXyB1WmIluacJRGV0kYOPKcdXtuCj5Gy
NVH6hihenSqFdiUl7Rs6pewImunfJmw8zlw/CsVmoQ5m6u11VOiXso3IcELu1+zXNsZjqscFFHEu
xk4h5VqQbyITmVXPdWKLx16x+DS+SgYLr4ohh/faOanSaw13KOyDnWABsWOPJLYozLlfm2DQ46G7
1rHzhJEtfhrBBFN8iH9KFtOhwTMNZKIFkJX1D7AF38E8H0v5J+k1Lx64gaDMdKjPHfp8km5TrPcT
GlWgxe+udh4D6J/jSbfDjYPmEtrX0hl2iOSrmsHOIe42oi1GYpf0JIuN+tNIvhc6BZL4lefWYx+s
MA8tn4Js+qYXbPvCVuAYabHUuPPyZTjBsdPwnlp2Sdc6gjvTonNIndBnU/IQJtXekoi4c4hxUMZv
jQrot0mMmlMlhBbS+ubE2JQU2LPEtXS5MXDwyXhtyn2Z59fauccd4t43Mi14T/E5boySwVpgehxp
3ZuW8i0qtnAljmU8Pyb3ZRJQxsAfhdvu51Zxw53uOOPhlvXqFMAeWIWdKtaLSx+EXJLQz5wGXLXz
1dGKmckm/Q404b7eOZUbY1FM/hUFuWrUNkNxVwJwstF7gSvUNByKMl1fh0PkySa2vfpOnLi3cK+g
asJCj873Tu1h0t+Wrjm2HTbdwtrGNMxglVJ/leSQZMEiPhwdUN9MNfY5sQGnuGI5CjBHQzZvU2Ev
3Iwpsomh0DBpEW0tlomkrAr+Ejdf9R2WV6GGc91HJ6f7iVuC82ym5M60ZmJWE01ZNWdzOOKHK6f3
Yin9ssDt6vJSRywHYKtg7ww1o1mu/3GSP0TYcKJLdYYoSFSOP7Ewj64sxuysajoC4vBMgyxLOEoo
i4qNKnrAW3fHclFG4TjsRvvSD1X4PAN/8l3XcH7ypirWlCF061CvDhgAzk2svaJxR15vZiPma2I0
PnEvyrFyhNp/Ygb/p8DF/zfcJY1r/1uW4hR//zT/PUvxz7/x7zCFcP5l0BtnKQd5wiW2YBCM+Dfw
Uuj6v7iOG67GPy91Xd1rhv+TeElkguyFy791J1Cigf6XOMW/wAxotqZrmkXSQlf/p1o5w/wfJbyO
reGf1GxlmabOf+o/f/+/pClccBJc0xcWBIZTbhyGAXTJzOXSE9QxPPhO4hTCzVQMfJ+cABMiq9H0
inhVcQhFdWdvXJK3dLIG8LuCfsHj3BUh28RxgS21Tpcqok8DH/OpCCNAe3bp9EQeclazM8SEkFdn
uAi2enGzHYIyjjZtFdv/VC6WioQwVrkV3hLxM7HggVjXhznzbFPeWXnLeMCMiuHGAMmY8hd05kWn
HaoG6VWo42hJ4w3LhHgDYRZBT6jC5NkNsvzHLkpn74rCQagXmk/4NdlNRjbNvipMqDddtwAeqYLk
1mhV8TxSdkPjrO6OH12ayQOdBXGA16fH7ErFzfAZMgWHnonhp98GMVw7H4A4zh1mOPUbtMbwMjlU
Dx1LIlebfmxY5JaLzVkVlxKkcENSC7KW1ro3py3jkNbo/2DvzHrjRtIu/VcGfc8CGWSQQeDrASZ3
KbXv8g0hWTL3fQmSv34e2oVuS1WfPT2Xg7mpguElU5lkMOK85zwHONHGyO3mZkpN+6Vo/eqkJatl
nmLxKF+AmhjzOk8z46zQEzd95Priccz6uNjTksf6PcWWaqAbhRwywZ8Mx7BukD04ufTPiQg1A5qm
cCFV42LfdINXXc0ag+SqzGcalGYMdHscAFqtq9ai/kDqm2Du1DGcve65pkAJutSg8LG3KmbwEqhO
QX2LZxRru5LiXKahdVH7sWev5eRP1cohc33p2nMkNxpp42inVvrkiQLZE1qEV54O/HC3Hf5qdoOd
jcWun/A8k03MEIsEu2FoU7odL6mNputDYWR65yTzUlDOin8jTTpsaK7kZJwUmXupKz+PmSo17R0t
RvPbYE7jNVN3p9/nJXaeYxyyoSfdmgOmVmGNuauJLYZocWbfBHR0vRftVL5FDKZBtbimu68CkoNs
atHdqdKm9KeZRBOt28QZxSFLM/sQFOx1uP4C99yeEYpPJhxX2Niy0LVXk5bTox8jrDGJiBFZTCsv
2M+E0PJx/bB5E5EI75FRG5qQLOHd5R19xrtKjo29rkZjerZm+i0YMaUVu1Calxh4lzHTFzpNSmQ8
q7yUeVBRrEMFVLuV0azgIbSwirjOU7am9NGTB7EAla2L2EPrZAu9qJ41NI8NzV88aQl6F6eF1j1P
+4R/GAeHP4M1q/C1rYVvIWnF6JA+e4cZLwcQSliCJFUxWjLPC9DuzJz4SSLsne3ZOF7MsDfofvI5
5wC/ocerbpkaM2gCWbmj1Md/Kkm3MxybmM2vCH5aXId1e0PdN5bTwveecYQOTPV9PyB5kDaIi0FQ
jd8wThAdyvH2McsRuXHV1ma8qKYM0zsnJN4EB7cGpmaU2ME6+Onh2uoM4wUE6eJ/FZ3mn0ObZtaU
uefMe0f0osAm4V+lqVGwDyAETd6qP8wcq/NN47gA2ww9l3f+5II/mpy2ak/txkq+gehEyVCKHsac
VMW0pi6KnkB6IqMXhR0O+Lrk/FziITJnb4O0hpegwrDc3gwdDda7rlRVf9VFwrmoJ9bpa5p04gZs
1kQw3GNdUdvBacG1zw5mW8xAGB/bKMPtTFdM88REtTl120XtqsuC6VdfmxfYA5pmq4xI0hvmq/gV
SkL3PFC0x/3a8/XzrZUaMMWIJtMT8f3KsBfRSrPZrDnOiBQUUGTOD5wHzSfI5SyupFH98haRiC0E
N1paJZdad/Z0mVOHM+0yXeMFDAWO2A0gBUI8tLznao2K7182ADYTXJQgcdotqLAivraNJebkT20c
bebWSzIC2UOytGkEEzWR7VLY1BauAoY4ii8tJST9xugSWZ7COKkeqikqgC3Ushp2tmEzjE5LdLFo
bQNYIIY8N1ZOKMrAUp3TuQn9vR0984SQcO/sygbKSOtNFJtUfkoxgx+Z10E2xeYRuhKNDFEbM96A
ginupmRw80PCunU+TS3mxGKG77T3yyHdh+AVEMergmeemaeYiBp8rjfuOKKdFiYJo2U514E6WpYr
xkuv6wITE9YY42rpOQ9dynluNK1mBWC6HhbwlcEXST/JwJI2VThqN3R79/3esMrh8J/vyP7fxJT/
sgz4fxVhmX2oAv53E7Dzh6k8ly5g9mB0yLv8zo8dGxs2qODesldySVfAE/jXhs1w/rAdScDCF8J3
bMuSbBp/RpSzzWOOabpq+a3/KAHrkszlmEl7dHHy9s9/gHK0f6DTeY/g0IGe8/s/7djKyOwoD/Z2
XiLID1C/CiAbpQevVbZXHM+u8mCQt9xSidwQBOlORlRZg2eMP72Fhuv15OtU/sIyAz+CWdr4BL+I
JUMOlMJhqyk3Qkf6sUm82lm33SIbdEScjlnfNeAD/cHllJA3xtfBMZAJfAO8y6rPAVevazrBmIUm
NF1j+u7920RSLbjAh8xxrZxyGrYc/KS9D7QK/Ueoh/SIz1bv3JHtwPjspFHwLUzNMIeEzkZgy2Ku
QR23WYzLK6lLqn1iXsGLq+TOg2jhoTRKEMJllpFHHYO+TzZDY47Qh2WqHDQuwMvQmmoTNF5hdQ+O
jsPxtNJpAQgS9A/jsJDtALTbkXT6uZE22d7D+14u7npVYUHUBtDTbV7ZSfHtp4PC33Srfyx05ouU
tCbyo/skqiXPleX3f/oidYX3aUIji83Cu0xNTz8GVMD9rlL+8+WyHCM4QHC8sKlxNzkvfHgV/Ggd
PnrrEtcskEijdIjzNmXfEocNidxd/fpnYif78fK0TElCm6uSFwQt7tvWx9fDfQczKO5fiWiztSNq
nT3xFM9fYt9vy8McGyXTb6qQKBJpXUBgwo3wX46s1dAWxrg6AljCSzF3kX5OGoXMA0oYVN87hUzK
Kp/CEOjCvsqs8GpMgausurBTJrauiRXWnqwO6bxtGWmC9+DaC0cfjotd29TjxM048rxmbUewzSK4
DhiRzn2LTd4VsMvyUTkL50N9Z37MIDq3MwkaC89nPRIXmLWEcw3mX90F2oaFDUAMDMnszXazM7HN
MOlZaCVjhSZ8yBpbT6de7A5IMVVO171Myv4Nv7L3NHFtUbXSKPJGsAyXktbYdA/93EzVoY6lofZS
ZvK9U5FEiYSqtNHYqEDhpQhAfrfFDTEDkBF1NVbkM0sxsRNIIkteNt6EQNzMgodPlc75K41GkNbC
umOk0o4usHbHrkYPMFUur8aCg8Vp7MagOuyZj4Cwepq+dgCFix0G/JjdESEhc+N9h99IB2srkpYt
GE+FE6YpegWstWs0YGbaiErtHei7QtzM6HYMtjOECT6Osr9owZjJM7fLh3ZtDjo4bWUQYqmmzsY/
NiJToPx8p3+MwJFwMGy8CoOU4n2eOhWQKs4QSX026ygjBMkW8K7JJKck4KqOoDsltR/nAS0MZv1C
AhKJcju6zFsCqymTh+WnUikZ8LbW3SkhjCV2KP3xFqgo1pgIT9aC3ezMpWSrUOQ2cGuicw5MAdlf
1RoqEA42gjEFxHp6/EBhQFwdjZOoW+Ic4VzFFTUy8OARLiN0H8IHZrHt4aRh/S1j6yENh/od7lT6
HlH3TBOrgduMu5Es4CksjPykEUYvwXu0wDtY+uYDgSbvTHFgAKLSLPbAWV6IRBTFaYXrxOLUnaSn
cz065hrAsXy01Tzeo7ZVpzl0tW01dvp99ET/GPMp4jlyGvLsABrichNqm0oANmZ9vq4QBtpthhB6
5SqSQWtNDVux1cUEts3q1RBtOiGB14A8/+ryGT9mhhHKo6p8P0Zus1K1niamEhgHAbBhKeyZKQRx
yLdBHEt5GzMu2UY1otC3nEZwSle24nTnUBzVwystCroYOBGvYanG6a7Tnjrp3Ln+lrHAMBlkO7tA
6CQxHkXrDL460dxZUTq+Yy1DzCSv1p5I3Nbh3pdeI6l+z8G6q5HWvmCiKAwbBy3YW5iApYNB2w2u
S3DPySGZKwwVfj4b7bqcMrJvIWZ2IuxEsl4V0aZzwPyjdexnal1H2BaX2mSWHc1l1WwNwAsIadh+
DO4tsNuw8zL8Gq5tp/cRs7xzr5rHb33OokcsnChZlTMyWnF5UDWM9sYyNVta3PocIm6mauKPcRPh
ahe9H5PmjivvMjRTEW6yUNN/zRHZwJvHkfhrETrVox2lDKU6b+4oADBE5qOk2hxp5IDivKYWCMOu
TRaODE7p3wSqYFxTeDH2Mj2MMAOyyTHx2wYmKBsej5i/Uid4d2fpEowXtnBXpZ9BhHOyQZ11jL1U
/7UYC7w9Rl3j1gi4XPkzus3VWSTc8tpsxypeRfVYNwefErIeelbIaWVvl0Uq5mMgkA9IkkNgXzEh
NoZTrKqyXGUAL0FECl+KFcsDsqWTQ8xPswnH4ew01bWYKuySNsvAsGHKEV/OntRMXbFw4VGNQ29b
+dL9AkA6VwfctMV7jO9UkhOnibWpEfpXFlKPWEeqiQ9d0TLaJ+SI1k1Ds1AM/bHPX/jgSTmZtUVs
Zqtmohw7S8OKSj1SvNVpZLMX2ARRSvJKBzHOtJ6j3INuO4uweK3eZL6QGLopjLAvCeMJHzstfE5g
xN8SMrmMCCmC6k81aQOao1uqtJngtzm3kKIlY52XUf+NKQbjjtCIe4zpuWMCfZpGRPYsECNBbadm
AIvaQuBkgAhGEGasF9E+cwk9DQHuwNXg+6z+8TQXd1EVGl+RtzFNMdq8nElAPpZNY34tggBopR+1
FH159qwm7lPOYpusxfu/JmkwyE0VmpBnFZ87lJAmSB4TzyC/6PohjZDOMOgSJixpdJLeucQS7Dj2
a+QuVjMpJs0WjhLZVU3p2GXA8lvA8+jYYzkRtqAjnQTyIaQAFbEHFtk6mCQI8FSw7gMVCS7Hzs8I
AwBcZ7wQjwYHMfqonqkoB7zZG3NUbiZN8w0z5So/pTbWoPmLGF644SGYXpFL7HnoTESL15S+d1fW
zF5y47tW9jW3iwpCE9ukb/XQF09MDII3RWse/dhJqJ4U2RyCboVhMnEKclyiwivdtyySLbvIscKI
YftdIbZZOrp3tP26L13Yh885J7oYn8nSPmemLX4vaQLlXYlwBuQKM4FgZKww42yGoRie8iJwn2jQ
mKnUjlLfI6yZpfWYAVXSFaAG4Pol2wMIh0RtJ4rxUqcVF4Dsyi9l5dlfKc4CahHxvB1IBc4R8Ijc
xsCfZ6k3nFUK2hfPdA2wtVV+8jRwCECJjNPkkFvzlG0cjeJz4i0FYgB5h6zdeUGfAvdN1QDAMEi9
YhsFiga6QNYZAaUqnq0zaY9YZ7wuM7ojSdOqemSYhH+MIgtjuAEyvoQ0SMreSoav4kITdq4PjbFE
y1Yg8saG00aJaAQ5Tjodpr/KbaT1WgSkXJOVSR+9LNY+20s2Zi6JXNnvU7RmNKReeL6D0bAyw/kR
mH2anXLkz5mRjy2BTexdoabjrqf1nq+eI/gcv8YyiuBDh5k9AnUPAomdnOM3Q5tcwNJg1zgE+ZXh
TsQD1wbbCABZmVzipRn1KolmFssXY69dKMPGFXUOMxyJ3jeCEPZKO2PZbSQuKyxyCajOBknyreiW
n0cFRRw722xiZTwBI25i1raiMTURVTX5BlQ0ytl2FTxbKrvrkZ9CxmriKJMy2/P2RJfr+L4FBYIl
MGGU1T+QHJvL+7iP4IxnbWoGdz3WfEDRqT3H7o6tiGgOod8mNYzrvFHiOo5sV+B59fB638Qzh49w
HWP5LaOVht5CPr7g3WJ0BxpOm1Dglu39xOzWX6CPLmNEosZkc+DwOu25EZVRcUYn4qDPWw+lHVuz
oVIvWQzPtjoJHNSoy752cM/llrT1dVUNgbgVbaXc87wJSaMB9h8eKH1hTbPSwHFX6ZSzvVEIa2t8
/I79iBFs+tai12KiT5uBvCsOu+zAKEE/tVbVB1s5+sOxJv2rUK4CzfbEbngaFqo17gz21oiEiTm7
W5J9KMIuecfwLHG9dmHyT/hiSj/FtG0JLHDY+cUTBcIViNK2d6wDfSVLx2Q5y+qE5KQvTi1N4fW6
jqBMbT2bD5/ra+mgqzqv5dDqTITx5nws+8uayF4EIDahNXNq2JJvYmC+FQY+XLDbxK/Cb6UFBxbx
r/AhQhZtc2PKPJ4PUytzsXUCk639ZGXd1ahs3ll5TAZC0Dy6oaiRZhtijgnaYRtcBxE1kVI52Y22
ZI+B0bffmEL24ZPBVA+LUxNCDCoCRGC0KebRdtuMZOJH/YYzRSRXcOtYsKUgy7fiEu8nfvSy3+au
xdO74NJ+x4CCA9IyxvhARd48rNIGsX1VmUSBVsz/mxGEntffj47dPUiegglCG1Ubq2yIGbmSANDX
UEsQ45zRxfkYUUKu1gan3XilAWFfWomXqo3ph+Gd2bj588x2iRwjTwjsvklF/q7GTsgtFIXz64xD
iyJUwDb1qmwDdATiUFS3CpmorzV8v2vm+GNAY+2cwkpvUizwBJ6xC2Ev9QJuEWvsdv9fNOumRV2y
/F92+12VrAHhSwYrDuL0T3/lz2mn+4elhKt8l8SZ80E7M2yLEj/LdhZ5RzieiWr157DTEX+wk3dt
jpBCmB4Tz39JZ7b5BxKXz96Pxirhu2Dl/ud/UZ4YvlM4/V0Saz/9+n8UfX5FcUjX/vMfi9Lxb+GM
V7B4d6ZCofMBWTFA/ahMaDDfs2Mm3jpsU+8iSuYYT3xQ79QQxqe0/MEjqRwnwCCdxudm70a3v9ZG
xEdphDfgWAodELXHRJIRFp/1R8GHPE9kWy4NupZxb7RkERjHQRqly+QE2ktNryrjGdLObXwhqQkH
vmY0/nZWw4JCMbAjjNKtHvLJfQ6YSFYrvL36ToTJANC+yuQAo8TbFqPb7n/91q2/vnWFgGTx1fLM
cBCqP751Vt3SY2JDBNedRkjiZgzIpo0rhzjCJFA0ag5MeI4Ni58pmEV8UtKDkR6nkdzv+tdvhuH3
x++RRxcHEA+cAYN1z/30XozUBz0gRhoKJNI+067eglBaZowJqjLFv5UWIclgK6SQlXJ3k9KmX78B
69PQnC9SCd/0bViIAjlXfpJga2YAeRjZ4BkA780wUUnzslcn2rQbqY59TRQhWs9y4EcF6QK3LYh4
B4fGz1FsxyqPo9NSljh5hMGgA30JU+sWU2/t7x3cjO1RmFrXm9+86496I5efayNOKxN1GBKG+nz5
DXNCAho9d11DASU8NswFsI0R9TbFw02rel36NEBB9xqMq5xeWuoHhp76MSDlpRvc4DHUpBiczHC3
MInI2hgJY6CH//xt8gG7gm+X9+i5n2RRJA83NgN6xLmT4IXANe1vTUYqu6o3zXBtkuGBXS/6UnCE
N0R0wUGbVmtQ01VAfgpJZNsy+IEgU9RqAV/YWhx//R7tv9wODAKoyuVBS5spn+Vyif4k3XKZQ9ku
mdxyygihJddMj9HfutJnaq1dWtqqqSR77MM99qacBCal5MPOMZTwDkWPZoeQiJObxH3/2ka63jnV
mOpjLbPXpCY2uoJd09yUsiOGyqxxiY7WnMA2FMAHJrsMP3S2PV7x4bLRMpD7RiB33o99q++9AOlw
mcy27cbtc0x1v/7hLUYZH+8/z/IwjZD5wpniCfPTF0R7iAC3BTx/wFaWrLlXQlwUJnXUPN/zkB1O
ULPl09oByUYvwGOkBvtsMecHm4FCx2BNcB+H56/flmd/vis9VlbbNrl4JHIB9+jHL6X2O818n7mh
05SZd2KVEEB0NzEM8DU4qtdE5A1+LXCC/TGD61hwzk4AT5ABmDp15RcmJYUWW6UTjyDWehiMXZs0
zUOPPHU32f6TT6nkSRbEGtxh3lP50uWVt6WdbDzjVKhXcUF3BpYGgngOZjDKX4rTRuXd3gb4wuZS
mXflULwVRYCc4WX3GS3HF7hFUY9MxhtbIyiztTQ1IULQwxPe6NJyOlJvtt41GVT62uUwVBVfRrOZ
6E3Ny+qoDSjGjCcc84AbgVZwzIzHRpFeUoZp7groxghEfhi9MTonYktPQLNcqojbrTlGyxG7luf+
xCFwmicMdF7fn6I63MwmVKLQNp3DjMh8i3Pxtp0rnBZcEfRPJTPZvgzXMOeddJeHdUU+xlUvtKlZ
6yS0o/MghygmmsD9wlJ62tqNs/F81z+AaQyphBfF6VhjGR1Cj1Pz2FmcczOJ6R7BS8jH2qWCJvWM
25nGOCjjXQEqagr32ILzXY57ASmPSb/XaX0DsPreD+r0UlTsai3qhlaTUdPbmDd7Iy7OJho+gXWM
xpdmcMKF9ZigoZgJlNVTqV0tSZ2k/fvYg+PJCZ/Ksd0qu033bTZmV4YC9VPTTnhbgW+K6eXdmX3x
bkN3aTFXjiE9eWlrS3Bx7nxtWE3yajZWNa85dg+AUjWE+oUy/kZiXl4hcruPDX1/71UzFzRhuHpY
uTg/L2Dmx/uqPWffIZy8P3G9uThEJXEhaRZHEwLJSWUJigE8voetA3R+g33eBik+0jGVu2F8rbuO
hPHcBCc2ps1yr5OyuaA5iQ4tz21oVvOHvYt4cwLhyd0YU1XsxeBGD/YU7MNito9JGOit72vnlGM1
kS+dEylcmsZPuiHMDvOEZ2FlyKG8r+rh65CGDSg2WTQvQB6aV4EeywXKSQWrqEAI6GDsdjjTCcSw
s4H8CO7pxS/Cad+zwwe1H4M9Qod6NDwC7jzMYxQl/HLZSgkD6AiWIH2l/J7KE0QbKHA9DW/QkJw+
4U5K4R2iw3jNSdSO8b4HSsMcMn4KAW7e0lAagISb6lcW1vSgHVF/iXSZXdWD1sRRAw6iTPU3fOh1
vKKPb52ywGIdDgXikeeSV1lmT+YsSCkbIhX3cpHiI2wn7IFGblk/tYKTvO7Ts4kZyzkhRFwU0kzp
QojPM2n0aGyOfyikax7tASYcZeQwMHX/Wplzf28JrliS+GI81bHb7AZF52ye04UDyeYq18NzB1dn
N5qqOfEnBkGwE6gGmYWln0sq/a59OkDww6YWbYlOdBO2g3EiBk1E2p2KPU5a/9CiAd2NtVyMMl7q
HNjUXPGr+CExi+SAWCSpgx4M74Tuv/Au87zxdaAP6ambkBzXRQv6PPeq8mIarPlgQWQhCRhBuWmC
qXkDmkBls0czCJ64aThMqNBIGcMEm3NsUvgdAZNiG4PXfTqP1zZQmcsRweXVn8NuXU/da+7Id8hv
mkO1bURHmzHHbd7U6UUvkuHbSFcCe187KaGAhP4+SAzmZGqmzmnGlk42TSu9CajbWwc85+7zdn5r
4rh/coyuvMmtHGxQZqtTaOpQ9+blQ8BGE33NE4oyvTwHYkBg0CfeY+VbuvBo3JRBuzw9nGkfMt/a
MsOyAdcgQq5oldT1FmWveBCpsi9T3FUr6eXjmV1SjWCZUUp/S/VidcFwTdlWcirbaty3VertXGmk
Fw1n4W2F8W/dF037EBRVcJbpRpxMKpmo71ic52g7l23Hq2n+dLgdmEoBqFlM04zCPZy++7C1CCZi
1H2MU6ihaZMPgG/CkrR2QEUDlbY0TFyqkaNMTK6wWeUyDN/NuILkW5ms+2keX7gtBwlYVv7WYA/F
/6kCnLN3X+AOyxXDn5jG1qseDQKunFIEsZOEIcf0UBUQymTZBZzER/fJwaiwcwLu51VaQ5LtgwBd
uIUviD1tkoyohuE6bER6LocoumHaQfy2DOj+ItNEMShWgvjEG6X5QJGhc0Z62j0r6yURFERUi/PS
Yp/FOUY7GXsHi/aJr403vMfEmk6CWFA45SrmvO7Af7yAFQ3zl242fhEnBzpQGajUVblNWwrUR0Sx
u2qhWq1oYH8zWts/U1GOYu8wHb8EU7Nj4rJKjKq/b/PC2iO+undVKcWuWwCgc1qKLx5h+FZ5zAQi
7GTvsoIA7U2iuAqcsNmzCR2fx54ClSqw+otYhgjrIbRMQvEkhGh/NNfgAMejHc/TJepvfRi62gFO
aTGTiV37GEOHvR/G6nHA+Q+XIMRvpSn4OKsCx8ThibqL/J8e44xT18x1sm+gZpF6t4dDDl8wpVUH
WyzGrffKdfStMehsR918wxeRJ2tVj+oOiwCR6WbI3L0eIXPByShvubOz41w3XbtumjSkaN6NGV3Y
jCiM2dlOpYSnJCccZWXqPY927h3COrDirR0E/noKRjoahpSDUG0N6g7IY/NQh6b9ZFByjB+SHrR3
i4PpFWxhlawYAYakDboyXHM3v5C9vYX0iV2Ph9Dodf5tkI7Nl37IwttBCOcbhrv0PaST6xp4QLpz
O8M9UJBCc3LQ4j9JK0Vc2JqJEbguEa24it6YH0YnaSob3iHyVBz7SK1NtLAw+M6EExqMSrAgkEGu
qHvCwQ2VilvEnsz6tozLlpOFw+5idJS9x0NjYSgbYanYA9whIRpQjeRk4jcL7eIoRFtwci8M+bUy
4/k2wHy2tJ4G04MeKuM6IvarCdws0e/Kn+TTrHHB5VOe3lKAVT8yH54kn4oiRoDtCJ4DyE9WdIY9
Y2FOV7KsWo7aOFBOJ5S0S0II/OwAjEa44iBvwHFx1+8olCG9M6TlTQ9qAJarOb31IOzj1ZhPjdjJ
uPae8f0ShTGtkv+y/VP3DuWaBIBtH5MZFyvdG7JJup1v5FglIp0k6kGWBQhqUhs8MeE8crdrB0sL
i3aTg5fkOI5qHCDY01o/lrV/TUH9NNGm1LkVbLZw4HEe1KJyD4zAJgRILrEzZpyh3jEyd30C4hON
2QKnBOAGgMeHvu38eyvq8zdhd9Vh4LD3LWS6zvMVHvv5SBXvVT4TVGVeQ1qzAU8KLsL0+2AdeVTy
UBBZnCNRMniKLP+tMDs1rLBAs+UBPvfMkzc6qzxraXpNEMYT9MRh3wN7nTZm2/HcoJLO3TO6w0vb
kao4S6itM8iK9A5YMvY3G5485XMOw3rcWl4BVLRRbY8HZAbZXYgMV+UwWyAP8NOD+wuhRL912lb3
Wd0aF4DR+If7snYH/s3SeAl4bGUYDQLS+Qm9ZXfp6AQv5qw8wnG2kQPzyUYwmnhU73Wc6mLft5n3
XKRN2jJ+sbtub/mTT0s823Kit3HkvfgJ+n6e3bEjdL9Q/DcAPvY6yD1m2aYX8JwZNU+GhNRajCJS
O1c35c3IZps9ibJd4rdGRFuYrhXXRxWL6CwrB+NiKOUCNuBxTfhbx1qfpkGh7q3aHiUAfl9aR6Pv
K0jRGDuSL4VNGIZbuYC2aGJ52LM96Oc9xbOl2CJYABZe/M7ZEf50h7ytNeFRII/mA/wuBapqFAqn
AiNRj1Aqnbns3Wsg97iQDKajReWCAGPfEh/xHXsP0kPf2Bgj3+gWPy0zIY++IQ/xPI8YNJadz67c
zLxrp7Lii0lrEGh+wreFeyzx8ctIUI+iLs6NflTPUTMa4wbPuL0taE66KefxFBiKe1WbAXQskRgv
IoIaS+aeAk1iN0mLyblyjdWSt91TiDzeAv7n0YC6DhazcfxHwCkwlUq3Bl4+Ts2x70P7ZWTxvihB
xX7z0SIdbiOjPFCW3LHkRQ3EwyQn07fCsksJKHicvsOcPCeMxxX0ih1v3XZ3ozPgmTFao6CYMZIY
wH99vv5u3PpZPvWk7XGoIM2CcQ0l95ORjO6XoR0Ca8HDVL4B8oLTD32ulFox4tj7OYXheEoMn9xk
n7gvQzLb5rrTGcFqdxB+twZoFnaXZQDIY2spibefLmlYVqQ0Ih5ocdc/9wKu79pIdX40pxAAYRfh
+V+VXP4OgxDRAeYwwQ4SUXUMOg0cf+KkhsEeZNzMhLnuOuow2S+kDH9pEUx+BJg+SMo/S8hLJueD
9uFBiSAk47lcd5j33E/uNsYcXmlyhl7NZRJ+dUxq1tYDMLF3BnjhNW8FU7ldWdRFQMVdHugpPKPZ
6tadTAnTL+EBaKkOV23sjBe//ob+ItLy5sgY0duCcLaYVD+9ObNWuqtqdn1tXif3VGFx8GvMGUb0
nNf5cKZDlewzZzRBV8+YqPdeVuPHgrHH2ezX72XRYD9cLMoUAoes4/F2kI0/Sd1hJUSUDAPxjWmq
gBI3x9zvx23o2t1upj72NxfnR5PjomZiOsSwizOF+QGu2I/Sj1P4rYZogi1lcl6AJlYPndvO0HNd
/+XXP9jfvhI2X/AXxLk4ln58pTwsGTWGU45usjSzTb55WueRXncUY518f6n/KC13R59emf/X8ne+
loBq4zDqvo88/v2r/9a+/eEvMSj584U3L93Lh19sv89yrvv3Zrp5b/vsxwswY1n+5P/pb/45Ebqb
qvd//uMrnXbsYG/eQ+ANPw+LGL/89HEv//6ff+/iJefv3b5PX6P3LHtv//KXfkyYpPsHyh5DFL5p
13Edxf35w5zt8Dv4DpXP9+8rwbz+XwMmw/6Dh7lLdF1Y5J0VB5l/TZgMy+TvcZVyvywO7mX69Gmk
9KsR08erQwmWLZMpk8WOkVYY7/OYZGkhEIFPf2rP+kTMkwQWioq9QYX0f3OHfVyJ/nwpAk2ej/uB
hWj5/Z8k6MLRiAVCBQhwkAg9w4fh7WXebxa8v76KZy8iksmn5jEz+DQzq+m1H+Iak1uibJAqTets
CyNUvxkv/c2rSMU/DpRYCr6FT4+W3uRnCDLgLXxOJNwDG9I9M7DdT9fS1Y/V58Pi/XFwtHxky7SI
tQKvNdPG76r+Tx+ZYwqp5wx6m/Kmt7o/q2EljAWiUQJrizkc2bbTiio/3IBnEmpDn9MkGuIux7Vg
1gNr/pWozHNv/t1k8KNyvbwxauwwTJuOJXi+uJ8WlS7CB8AKx1Y0p7Ol7vLbcmHj+IqDA1fStAna
OP7NN/vpUfbjRcXi08ajzUvKTxcQop7Gs4CfBRQb1HpyUiedKVqYPl67lyqvNtpFhlaYYU4GGiLX
jeVeFJE77l0bemrk0mcRylD9ZilfbsafHh3f35dE3CdPT9KV+/XTJddoMfkdNrw1u0Z6bUpaGJ0G
FQa/F+alNUaxaWOPrX3pV1UMRd4+cUeBpxBd4FEl2H9Nx6ZHM6Fqb/aikGiix1rntei0NWJavKa+
1H3uZ2kclSPmm0EMY7HBS7Wc/3HuBC1NpevGjkX+m4/8r5c5DlSGRSwNbKT+OoB2UatbUvDryZtH
DI3UYtShoze/vsz/9vNjvOwSOGE0ZH26mebUnlzY7dDhpDlvQUXBloGXA8vABgSaMv/+9ev9dc3z
JRenWvaFim/t08VLU2RdoeJwVxGYwy45AIpkQr2ZsFb9X3yAiic8JwNHsWB82lUwA0nNqmbwguut
WDkms/IeS/TvrsDlE/r35uX7Feg6NNwxZzb5qj7vdC1ichEt3GDdHL+4iLVJaAs9eZvGytl3FUgP
04rtXd/T5pzREX4ZJNQNzDjuVvqcMvto8PQJPfIcbQAtTl1+FeU+PsDWkAdGX19I+MR4T0kycvye
t2w126PEe7PNOKQyEKmrNY54mn6IPP5mDfzrEog5Y3k02URWoQV+uulN9AHcvyOjq8wmyulBoRZz
mjGZYWLX28tUwOnPU5Td31wlf3Ptc5bnxaWJHc2xl6v2p7VXNNi0w9qL1tFkU6hUa2gKQCt/c+3/
zULKo3fJ1TDitggwfXwVDeG/KTjerwcl6KJAHkSXo069APq/pmw62lEu+bvB+t99pmx1TcL60rLM
726Bn360SnacCJb6gTxyIJdSoHRm+Cq9zQaBATK24sfenrKd8or4xw7xvz2O/M2HyrOZbYbn4Syx
5PLOfnrllHtk1nDI11OPAsLJb1xh0Ot/cz/8zQ2OO+1/c3c+u43cWhp/Fe3uvcDYkUr/NwFsWXZ3
2+64W+6+SDYNSqpIZUlVUv2xLQ0GmM08xKxnlcXsZjm7fpN5kvmxSuWIVFlyi0zHiIAEke2wWOTh
4eHH73xHninYKAiktAXeAm9uV5uwyqfwWvC/ziOShmjIzO+oOLbbl6QB0ubSI4arYCJUl4Qy3CAP
T30japkThMRzNHnDyi9zcovHyeNZ4+jo7gKsHGX3IOpRLjY6J8/Bu1mG0JxRyIcEC1Tsey003BbV
5O0jdHiyR/y7bxzurHNNik9W2+CkjmZdSCouKFFH51ZJffzhYbWi7He0LO9ZKY4+q/pjtFkNGpxB
VzIZheoEpMAtkwo4/ByhptVy1Yf9OX5L8kx0VYZAcruYcp8ZJFRohaGYfPAel/Uzbr4Gj3CgwD1r
1bdhuyIVc2c/s2W0us3Ww+jDffsOjAvNxW6VkmnnM+CFbiVpu7vncmsjJ66WjCvpq1n6DT1REcdM
yv+C5CMUFLvQOhbDx8a0/ZmFi9qK1ByMocoS8ziTMhW1ZWrwA4pmZRgUxFqAptOf5/HRqEKRTVhJ
p6MKWjYT6H0yxbla6U396Kh8CjZNofKkHUMrngBHJZ1KDZD2dIRcdO3MIWX6tJ6QzdRZcOrcsxul
241qrJDSHFgHEg5gHcqFs7H8Fqsvs4dmBHi7SMDwwY0ffua1pl1uB9vviDqCM84y9+SCl8MuJ6OH
jx5Vcrw2xVO+kA5PQlRtj/uTq0PrUBOMGJYPTp4IStsfI2cxak8oVkbMEzx+nlJ38GhRPzqFPozI
AUKoex5Xkcdq/XlA4G3Jgqk22JXVAaAGQY06121UDB9gY91XriaNRoLUzeSokyRcvk8IKk8p797o
ID0x6QYy0b9KgY89hqaycbDbMksCp08Mi/ct6+uSXLpQnipaUrRs3n0oT0a3cdLgzhjTv0rG/urs
EaDp2qHm3SV8dIpntxH3jZFNIE0qgkE2v6uIuTPDfcxnk3deuIhJS6m1b6kAg2JGveZCrLra3Wnd
qXIUhUBWcySXjgXf1hY5mS9klHyBAdgIl0ji+kcDRFERv/aDyZ5ZKnxSvdbicAt5vq4ngMaLxTy8
XzxQCfHI/3U2my0u5mTOUriofLTnSfruyzs15HGRa2QonjVHWw/LeW0JDUBSzReV+ptf3j7ChDwP
Zg8PZ48e8qG7B3DL1iUJqdHC/GQkDRlFtb3KapwgGkeR2DiiMFdtjIJRG7JCQKbXFA3S3Q/bfjNJ
86rAfARe40JOW1iyUnWLipkjbppXVI+gsGRI0QDSaMqU/P4waU1Xl6Sk3e3ZCTRAD8PGhQJOcCZu
SlRLigdtOpjH2qocx0cyS8OPzlrl5PZ+9ngd3NdO78L25Z0H+N6sXdyNH66I6/Ysqi2rYTnBhIeG
h6pNHZkg9dHTZT1ZtqlA06mO76tco82/IEctBW0biKJ/4+DyKBjDqBnxSOATDby7+zKPF02HKGY6
8h3St7laGj9CrPLR3DkDK+Q2DFTzfPdDNRabHNtmjSXIAKOpTqq/5rvunXBW/5KQPedxKLuAWXJ3
Rg2b0TvuIEYXASLOK7/dad5V50i/x7WrBZWnfqqMqB0Xjiaf9vRly4/KvjgN3h7MCG6rZsst736x
emQO0cl4PILCFZG8214k6FgmJLpNvzQhV325R4S+QcIJgWYZollcTq73dENaseLOWySC4I5QggK2
ZUbUOS8/1Gqk2s8oWE90fYMrmV83nHlwHnLcOqu2R0NuVL9cjMMH78y5Q3qWyh/RRfxQWVIYgtvP
x1n1Iu3RGoi8yZ6d4WtPeKb29cdn4U0FEv2jVMU2MNMtJPQJGJQ4Zko6vw0O+6MccSxu6IXQqjzL
KTXf0y6lsO6uFqYCJn8yBH2tto85nFFRnWA+/WAf08AfrX991G4flyvs8+z3KFDwyR64MUTPDcLu
99sGnbfb2fUG7lMuwrpH2fnpaTC/YQhkHXsAMc4dYJHyw0awMQSAxQh5tGDvSzkPPixkhvwVjUC1
bWgEDecY9K3dahArpB9HGYGjduO4UQaqJd56+v3rGgK2EMMxqNSPAYhrZY7V2TvS4KYVOCj3OfjH
9uubf0eiD0ZeoIaN82Lyfiv7EHRsvDyXKWzUBPsgHU+D87oMQN57Gg1BnfknIgFQ+d3GN4agddxG
6AwwC//4ut6cay/TV69i+tVW1ZEiQ/KjzT7egTMEqi9r71DOHviKPGCDHpvNvnPcagCby7vk9KN5
wOYxlyZo27BHvNIFIK96jIag1jyuw+sB/db2vxqpekjiESe+0lcnq87w3ettVL5qJLeQQ1KwAiq1
Y7wCNx3AK9knfd4rWgBN0x2gUT12aux9Da510o+6ABzpHYmS4K2/UiMAdTQ0ghq7nMPtY5kEr/Sj
RwDHlfTt1wP0+uIAedw1cgFUmTluIk4GvpIHAkocAAEM+WLgtmo1G6Js3b2idWDuCcrHbHTkHrek
sB8f1RnWjgmCHDxBbgSvLhwgn9rQCqpE+4Be9TqYXvbRjEBuhg2IcEAFrysUkswgowUAoQgkBHU+
CSdvRH/OMfS6KjdKa6OQeOrrenWAUcN3Zw/kgotcSs66Re6vfIwoOTc6mZt9VWs+M8TDEYAK+upw
y/LwF6NXZr9Srh6DAIDLkvudfl7b7IPaGs4+lo8oPScAToHpR8WBWscExm3Yd3kAlFnbi6zgBX/0
hKp1xt50mOJpnhttsBP3/kGONm03sEaRUqULzm9PTL/0LyV1MWs7A5Tk9x8VJmMK9Gz8UkpRbHxV
/jba+uP1u28+a/NHypsWvkL+wzeeG4pwMF6m/8ty/VIZg/LEj/lV7A3EJoMSgf/8ayFB83f/pYzZ
E7Kl/HRjKvIeffvvN2YCmlfrd9Ll5vDsGN6t0d3xt3/SVHSEL4bKNEhw7nd72aLJPm1Xuyb4InRd
fyr8Yd6UNGaJRJg2fO0+eoMgbydbInutJvOzu/rbE4ixlG4w2dAt0e3StbdIXPbTzSdxgZt/fc4+
9z/pk+/F7rDUi0Ws8YclMm46PB0aoCRa6WRGuQ91dcESaxFoPfuEaMMf7xqqjqAwZ98VytDggkFj
W1y/7Wm/yJd8nwXMEQC+ZrUJag4y0qxIAFbxDAd41s23Wf/vmz/qSsg/3xa+z1tms/x93yszesW7
5h3YZUin7tRbubnFyKUsOUbP2s9LzTOIoOt/1Ixf0oZNW+5OSz0xvRfDIMwbk52WuRWmTV8keIOZ
0LTeLfjhN4E/TELB2s66mDpMG27sPQMcilGi7BzQqPIHHe4gb9iQZmqz7b3NFq2677PgIJAYu5HX
FxWcTEd6vSgLK6i4nkF6L3q4vZwGcfSAzeSWl5q4haVz6vqessfJ8lamC53sx8QfenlDsq+SLmPa
bGcshnkrss1aJf92+Lh+dOdJf+oNSsGvpXjsljrcsSuBV81COHfmzoJByN3+oLT/eRYssEMCVxio
YZ0kzhtPAEWGwkBxs/VdwdBLNzP6lYZzv8pozn8ao7zDcq7rYAnG3Rdzt/TZDYfKdiwF40xbPrvz
+kESKxYvqdmm7XZHy3mcNyOHoWGhs90F+3BAnbxp6YISZK7iU2SFFeNeh0izq802LSzVbjz2grla
3q9pYXXesuwvxKyvttyycAq6EH11EbYsTN/FWNsGZOkb0ynbNgTOOubNdr7+T+yWhn97ex94obLq
qLFo3vyl6y8V6604Flp9toqk4RZ+5VITa6xsLpWaBSujv9ooSLU9U4u4Bi8ZiYj4N29L+h9UlvKv
h++512IZxLFqDnULC/mao8WDl/cv7W7dwvjSrNaohVV8zUY60CCeupWxTfC+XqJs0tyP5qNiMmuy
ZeGrbhKGqoWmg5X0v2BReVvp5En2iKkZv/cI8fNm0lZtbBlpq9pAyIwT095mbvgIHdRIJHlzaa8l
Jdq09Y9ff0tQTlbCffiVFhrmZKKiq9zJmDe7S4HA0Bf3iNbGpZM04Mw7KscZLkX+9fCV0nN9VxPm
dmQ6gen89SRwK0pXbuArCyUVrzZuPACZUU0aWqWFTidDFUR1bOz8t5SizPuWzlvVghvqff2voITC
x9ffUnD8Jvz63/7Am6tjXbWwUd2yDCNtrKsWFsyt8Fe6g+bqMB+owy3602hrgUspAFObAyeYeL4o
nYtInc2aBV/KHRyVRZTwMNVVMO10Fxwm9nwlJCC/33w0ftk6g3D1baFZb9YX/QfViqWQt+lAZD60
t7W+ZZ6wadsoYpZuCeaU6gZ1mdNo2vJJf+kqc9ck1ZZ8LsTYSWGr4Kj3n6f+PBy21oTrbYzEbvZf
OgVu2jd/1FUvdA69+BDjkPvGfMay2Cv/drgroshuqEa3NsLmC7ES3FaG3jzvYdpfyag2Nbi3obr/
pfUajBuNQuEqi4Mq1Vb6ushbSQdA8vZM+/ouCLUQoCLT002bvUwehKeAY8gAmDd75faFr8XINrbQ
n2aaGdhwwR9IdlNPN5IXaTqyPZEMvdJJKPTts2xhW+6hm6ZuypIYadrlNd9A9rnUnXlg7a5yAnZs
XLr+043i0qnwJ3l/08jTBjL9sztzFU+ZihmaDsr7oITR/S0q6RQVVAnyVzjcEV9QtNsv9ZL+0Itw
nANlKdYcMlLNn0Gg3C+9jWT/lemUGVEV1LLMn3DST0rXSaRY5Lp1C2P0rx+7ve7Hz92zfytJ43FD
Bky3fykSgYiJpC87sDhrqcTR7qkv2qx3bOFqTqfCYHgRf2y9OrMdEQaycfzxGm+C8fqqX7Kwl5z4
sChCxbYsoC0nSC5rPlQmGe02mSyI20NUGXnJLG8o9W0WFhjy8wxseqB+44Yrl1J3HPmUp1jYVWDZ
CC0stHEVgDTkCCKY0t2qhe6euf5MhMo+IhMlTafwbcgwqGxEGxhqN4oDbXE0LZx3Oyt3MFbH1gaG
eu5tUTIlB990bM9FGLhFexF8WfPGOSMMlBO6TJkw7fKF1+daXYsQ2xZm7gJ5Wj9yl3kXpa/Yz17a
74Iu3JCARW3WxjhA01VH1wbo3QkDcCDFNYAd5ENyeFz1JvHxOcogIMZq3u7bwZZzIG3cQruxmKq9
lRl/prb7zg01A0uFfoybJWTl+lENtiluZ97hKxHfa9ZgAyK98uJxoocmqHibd7hHjQAx0btsAXC8
8vDrsUuFbVeDf2zAulfJozuDbBOO8iFI41KZHG1qHNfBdMiY5A2l7dYtnAKuA1/oV70Wlgj30rHa
WRtw8XsXGly4feKygeq+D8IHofoKG1sz2kVa1IOYXD6Lhzvi5wvsGl4+fuSqTYun0LYw77Bc0dA5
FZugcqeFhlOvGXq+ektj49TRm2sYcSqaYrqSe/di2hfhMH/19DAjSwAbN/zgDtXNIxU5MG/Wi1fZ
qsv7mHXZgjv+NJEwvBJcIiqWP+bw5bGG3C49fzQM1GOjVD4xHZLPki6L3SH5pngMxwpTKPDZoNxR
qBq0jVNNzw112NQG+REQzJUc5WsNRaZOtwWgAscMHeJaDNyhftJDe8VGPHcZRMG9Mtro9tQoT25u
KV//Q7r/oqMZ6mlopKGbQz1KME+q0O593J8Jra2Ty/KsokOzLzdfQS7vP+R27yRM+spGY8GjkC/r
kWuTYkWnIuxzs5xbR+oN8y+H+yxSMxJvqiYgVSwE/7K3ZEypGLWFEE9Sk0/FmEwhpWkbNyYdsSQK
KVo1NkLpjmYdNniYZ8EM2oWa7mkj4s3bLU48kMKbpnsZecJ6+rGNAJV8uiHZu4nKULLBFHzDzaqX
v3d6DipbiETeYcfa/FVs3Mtdi1AScnT6qI3UFI5ucSRZd7EyGjbu/G4A0eJA5nAq2yICuPmjDvdz
WaL3pRfHUepN37v3nupByhbOy9lTrpKBfuSw4fk4bXhDMUy7fxv0hcb3swHZ3EI/y8ang10GUZEz
dGxcI2QD9dkD4yX/XgYrMtUs8wqE5urM2CDvn0oOeDQuffbCkVfo5Ll0NDezT72dT7BgyKdAJ1rm
iGMjFZm6lWIg1IVngxjeE2pUhJa0+TD3pGpDl1s/jkQq9Ym6AhaaT1UhCGHi8dffpu5MOW7VbUDE
6QtcC56gnp2ldI01P5TtAqW/n6d3Kf/Ix0XuXpRK2Z8Nvhk2d9cMuO9zqQ5G85eUv/l1RKoa5BD1
yGohkDgBK+kL705t2MJSOAnh4ai7mQX7hDI0mhKqReNNo5TSUKaB5fVSyIvkvKH0lGSjw+NEnzQL
buyUpHCVeitLQpkOAbnO/WCozpmNi5de6JWu4HopR1AbwBbHepX/YONWBAWMUelS/qt38jEf1Cxw
tzBzb+GxEKaog5zWhjCdPVrWW7WwLN6JueoaUvFF075eLsPRcqW7s7RypWnTGf52GWhZ0xVZ99m0
7YymX9C2BcO4hDY9GW8PiYV1fSU0OMWGggQIpwi2lkjdwihzUBwFWv4UJWrMp49bvqF3r54RqMpm
pWGx1Ne0jXDsvTsXKjW9aeFAeCOI2N1p0RmNcnvmw3HDXfiWIdsgy9wgnehR/VQ/50mdYuO1zeWL
mOM28qbSCMAGonk7Fp5+q0qVnvw5h0MTt+LO2x5pcnBsNO2RiJq3kw6FjQhDwgQyLNStgyLn+bMO
H45Pq75bMBw2MNjPnhsjMpX3MR0PG67uJ+inwX3pbYzKz7z0Q6mLmEgQJ+uVufk4WbPBgsmsH3iZ
+CIakxj2Qyn/T6/ooc2aDVS4Nwf0my6L/A1VMWVdLNPFe+0Nh1zqdUUU543JOcpSvJ5vHbToReKU
61Hrjb1JQDTPqD39Z8ao33woAqxNKs3kPzrcntmuxFIwQaE3/b9//89oIr9dhEvUJOjBGwRRwICL
BhXdxkbVhhzGrYdI0RFiG6rChBTNpmqb+RuS3T0Rk9zcox/OPBEsOS95pQ+IXqmYEmUom44NXOks
mAwDBvBWTDhGeqpyHKrftbqNdItLkXihp9CSKaFL6R1Zy8nU3G/E0dQ7GsD4PYqiJG9PWvz6GRbu
sXuctAtatuCDrgR1prWwJhuavZvAnwcsNaRdUN2cf5BIBwRD6+r73i4XvfuLck725ayszVGaD9UY
ufMyfa9XmJMSjuSaU8ECGxvPKQcVjatqg0RyGoqVmrBtQ5ShQ/ishLc29ohOMA10wS8boVF3wJWs
KpzasODWzrk/HoylWpsm/WWDlHkuppNnCTQWIoKLBJBSaF45/3p4oNEjwiC6VUyD8qjmDcuDJiwU
5RaEqqsWGnZDdduzoQb3KUz0zlIvyLyzn6HHrdAGVybO2a/+VeTwv88tCiUS4O+9ZBuQThXPuke2
Phig/r3nb15FlYEtESMp1quFa+tXfuHRobhwQUVWaTBrV4Ob0osvoxa7SRio9JdKWWaoGjWaobFF
4vJpdQSjttPkzS2hJQ4/hkO7FrTaFsTPoiOjPv8kV4IK0zeqLap9O60a5SebLbKXt3UHvs3kblAy
GOnc06L4VXuTBOnY5Ud3hKzZSw/G2IzQDLHRqrZqTqsNMdqhYFmjulPp4KUPOiVBA8nf3lYRhGYZ
CKHdoqwP8TlOtb2TT/TSx12jLznnqD9Tp4r88nq73nIoEUcxIgrq7NwkX/wwMRqHbj9faDIOLyo9
YD5bT4UYSs9kprRq1GSoMopVUgfKqIvtJIhn7/fn7VJFlvaSPWvDzrf2pM23kQHVH0L4vXADuERK
OGADdv+YRNpadGyANLdf/xdpsaUSHXIOzs31ubBzcyS7ODBZ1uL7RC+yosVfkgQixQr0/c5GThKb
9K/BdFIAAFMv1qFKS5ua0JWaLI+6P87+8+a9aCv4vv6g6N1tQzRFe9Bf7y2LgiLTt3yFsFQWY6Jk
I2aBsh/YoAqeIgGg531YYKr2JOATFDJhqxaa7wSSPvz3S5diP/7oH0X3GzZovenBRIoIwXWUUFDR
c2wkLHeCIHesxEsclcnBkxFefS/WvV/j4dy78zbbtMENOCcpU0p+5QXH0kQ5bxBuk5Z21u564el4
jcaRdbzcIkXZKA20bj890cnJlnzxpxO55KSpWlg2oCkySZR74u3T3Eb8+cJheuOSgLu20PQdrgdn
sLmn+c8Uy+LUnhvFc7HZftO65PKqD0c6bym9W7Kh19sZh9z+k4RVEG1U9keV+3v+3n0odcS0IPvS
Rkrqe08TVreRkPpZ+JQRUQFNG2T39wJagTKDNtasHOBfXO6mVXUkskPzRx1udjdePCBJoXBzAUuw
8AAxJytSvkJBmQ47V7NTXW7ewnJkk4q4Mi2mbG1Did/uYbK0mjfulOy6fymdRGTXROBAqbO5lSsW
1gO0g07ij5U4BYjHfFJugwnouGKplOK10S6UrrwZ6cEcGyTQ2wRFBK2zFizzn0yvl6VQnScx/Byl
4zaSPreCTMcG0aEjGXky/S5ftJv9rgMjNZtgStRUhvxQq9vQKFmrJWRYIHVX/SAs/ZRAMCJeLAzj
mpLUUUYZssVRFpR1f2GmooPc9wEviiA404PP5tvsB7U2/zoHbpRD7J4/WKM8gylBy4//DwAA//8=
</cx:binary>
              </cx:geoCache>
            </cx:geography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Analysis!$U$2:$V$98</cx:f>
        <cx:lvl ptCount="97">
          <cx:pt idx="0">Chatswood</cx:pt>
          <cx:pt idx="1">Glen Waverly</cx:pt>
          <cx:pt idx="2">Melbourne</cx:pt>
          <cx:pt idx="3">North Sydney</cx:pt>
          <cx:pt idx="4">South Brisbane</cx:pt>
          <cx:pt idx="5">Graz</cx:pt>
          <cx:pt idx="6">Salzburg</cx:pt>
          <cx:pt idx="7">Bruxelles</cx:pt>
          <cx:pt idx="8">Charleroi</cx:pt>
          <cx:pt idx="9">Montreal</cx:pt>
          <cx:pt idx="10">Tsawassen</cx:pt>
          <cx:pt idx="11">Vancouver</cx:pt>
          <cx:pt idx="12">Aaarhus</cx:pt>
          <cx:pt idx="13">Kobenhavn</cx:pt>
          <cx:pt idx="14">Espoo</cx:pt>
          <cx:pt idx="15">Helsinki</cx:pt>
          <cx:pt idx="16">Oulu</cx:pt>
          <cx:pt idx="17">Lille</cx:pt>
          <cx:pt idx="18">Lyon</cx:pt>
          <cx:pt idx="19">Marseille</cx:pt>
          <cx:pt idx="20">Nantes</cx:pt>
          <cx:pt idx="21">Paris</cx:pt>
          <cx:pt idx="22">Reims</cx:pt>
          <cx:pt idx="23">Strasbourg</cx:pt>
          <cx:pt idx="24">Toulouse</cx:pt>
          <cx:pt idx="25">Versailles</cx:pt>
          <cx:pt idx="26">Frankfurt</cx:pt>
          <cx:pt idx="27">Koln</cx:pt>
          <cx:pt idx="28">Munich</cx:pt>
          <cx:pt idx="29">Dublin</cx:pt>
          <cx:pt idx="30">Bergamo</cx:pt>
          <cx:pt idx="31">Reggio Emilia</cx:pt>
          <cx:pt idx="32">Torino</cx:pt>
          <cx:pt idx="33">Minato-ku</cx:pt>
          <cx:pt idx="34">Osaka</cx:pt>
          <cx:pt idx="35">Bergen</cx:pt>
          <cx:pt idx="36">Oslo</cx:pt>
          <cx:pt idx="37">Stavern</cx:pt>
          <cx:pt idx="38">Makati City</cx:pt>
          <cx:pt idx="39">Singapore</cx:pt>
          <cx:pt idx="40">Barcelona</cx:pt>
          <cx:pt idx="41">Madrid</cx:pt>
          <cx:pt idx="42">Sevilla</cx:pt>
          <cx:pt idx="43">Boras</cx:pt>
          <cx:pt idx="44">Lule</cx:pt>
          <cx:pt idx="45">Gensve</cx:pt>
          <cx:pt idx="46">Cowes</cx:pt>
          <cx:pt idx="47">Liverpool</cx:pt>
          <cx:pt idx="48">London</cx:pt>
          <cx:pt idx="49">Manchester</cx:pt>
          <cx:pt idx="50">Allentown</cx:pt>
          <cx:pt idx="51">Boston</cx:pt>
          <cx:pt idx="52">Brickhaven</cx:pt>
          <cx:pt idx="53">Bridgewater</cx:pt>
          <cx:pt idx="54">Brisbane</cx:pt>
          <cx:pt idx="55">Burbank</cx:pt>
          <cx:pt idx="56">Burlingame</cx:pt>
          <cx:pt idx="57">Cambridge</cx:pt>
          <cx:pt idx="58">Glendale</cx:pt>
          <cx:pt idx="59">Las Vegas</cx:pt>
          <cx:pt idx="60">Los Angeles</cx:pt>
          <cx:pt idx="61">Nashua</cx:pt>
          <cx:pt idx="62">New Bedford</cx:pt>
          <cx:pt idx="63">New Haven</cx:pt>
          <cx:pt idx="64">Newark</cx:pt>
          <cx:pt idx="65">NYC</cx:pt>
          <cx:pt idx="66">Pasadena</cx:pt>
          <cx:pt idx="67">Philadelphia</cx:pt>
          <cx:pt idx="68">San Diego</cx:pt>
          <cx:pt idx="69">San Francisco</cx:pt>
          <cx:pt idx="70">San Jose</cx:pt>
          <cx:pt idx="71">San Rafael</cx:pt>
          <cx:pt idx="72">White Plains</cx:pt>
          <cx:pt idx="73">$0.00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</cx:lvl>
        <cx:lvl ptCount="97">
          <cx:pt idx="0">Australia</cx:pt>
          <cx:pt idx="1">Australia</cx:pt>
          <cx:pt idx="2">Australia</cx:pt>
          <cx:pt idx="3">Australia</cx:pt>
          <cx:pt idx="4">Australia</cx:pt>
          <cx:pt idx="5">Austria</cx:pt>
          <cx:pt idx="6">Austria</cx:pt>
          <cx:pt idx="7">Belgium</cx:pt>
          <cx:pt idx="8">Belgium</cx:pt>
          <cx:pt idx="9">Canada</cx:pt>
          <cx:pt idx="10">Canada</cx:pt>
          <cx:pt idx="11">Canada</cx:pt>
          <cx:pt idx="12">Denmark</cx:pt>
          <cx:pt idx="13">Denmark</cx:pt>
          <cx:pt idx="14">Finland</cx:pt>
          <cx:pt idx="15">Finland</cx:pt>
          <cx:pt idx="16">Finland</cx:pt>
          <cx:pt idx="17">France</cx:pt>
          <cx:pt idx="18">France</cx:pt>
          <cx:pt idx="19">France</cx:pt>
          <cx:pt idx="20">France</cx:pt>
          <cx:pt idx="21">France</cx:pt>
          <cx:pt idx="22">France</cx:pt>
          <cx:pt idx="23">France</cx:pt>
          <cx:pt idx="24">France</cx:pt>
          <cx:pt idx="25">France</cx:pt>
          <cx:pt idx="26">Germany</cx:pt>
          <cx:pt idx="27">Germany</cx:pt>
          <cx:pt idx="28">Germany</cx:pt>
          <cx:pt idx="29">Ireland</cx:pt>
          <cx:pt idx="30">Italy</cx:pt>
          <cx:pt idx="31">Italy</cx:pt>
          <cx:pt idx="32">Italy</cx:pt>
          <cx:pt idx="33">Japan</cx:pt>
          <cx:pt idx="34">Japan</cx:pt>
          <cx:pt idx="35">Norway</cx:pt>
          <cx:pt idx="36">Norway</cx:pt>
          <cx:pt idx="37">Norway</cx:pt>
          <cx:pt idx="38">Philippines</cx:pt>
          <cx:pt idx="39">Singapore</cx:pt>
          <cx:pt idx="40">Spain</cx:pt>
          <cx:pt idx="41">Spain</cx:pt>
          <cx:pt idx="42">Spain</cx:pt>
          <cx:pt idx="43">Sweden</cx:pt>
          <cx:pt idx="44">Sweden</cx:pt>
          <cx:pt idx="45">Switzerland</cx:pt>
          <cx:pt idx="46">UK</cx:pt>
          <cx:pt idx="47">UK</cx:pt>
          <cx:pt idx="48">UK</cx:pt>
          <cx:pt idx="49">UK</cx:pt>
          <cx:pt idx="50">USA</cx:pt>
          <cx:pt idx="51">USA</cx:pt>
          <cx:pt idx="52">USA</cx:pt>
          <cx:pt idx="53">USA</cx:pt>
          <cx:pt idx="54">USA</cx:pt>
          <cx:pt idx="55">USA</cx:pt>
          <cx:pt idx="56">USA</cx:pt>
          <cx:pt idx="57">USA</cx:pt>
          <cx:pt idx="58">USA</cx:pt>
          <cx:pt idx="59">USA</cx:pt>
          <cx:pt idx="60">USA</cx:pt>
          <cx:pt idx="61">USA</cx:pt>
          <cx:pt idx="62">USA</cx:pt>
          <cx:pt idx="63">USA</cx:pt>
          <cx:pt idx="64">USA</cx:pt>
          <cx:pt idx="65">USA</cx:pt>
          <cx:pt idx="66">USA</cx:pt>
          <cx:pt idx="67">USA</cx:pt>
          <cx:pt idx="68">USA</cx:pt>
          <cx:pt idx="69">USA</cx:pt>
          <cx:pt idx="70">USA</cx:pt>
          <cx:pt idx="71">USA</cx:pt>
          <cx:pt idx="72">USA</cx:pt>
          <cx:pt idx="73">$0.00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</cx:lvl>
      </cx:strDim>
      <cx:numDim type="size">
        <cx:f>Analysis!$W$2:$W$98</cx:f>
        <cx:lvl ptCount="97" formatCode="[$$-en-AU]#,##0.00">
          <cx:pt idx="0">133223.38</cx:pt>
          <cx:pt idx="1">56139.620000000003</cx:pt>
          <cx:pt idx="2">164575.87000000002</cx:pt>
          <cx:pt idx="3">121260.40999999999</cx:pt>
          <cx:pt idx="4">46399.179999999993</cx:pt>
          <cx:pt idx="5">46505.199999999997</cx:pt>
          <cx:pt idx="6">126287.84999999999</cx:pt>
          <cx:pt idx="7">68568.180000000008</cx:pt>
          <cx:pt idx="8">25960.699999999997</cx:pt>
          <cx:pt idx="9">61414.099999999999</cx:pt>
          <cx:pt idx="10">71492.330000000002</cx:pt>
          <cx:pt idx="11">60597.910000000003</cx:pt>
          <cx:pt idx="12">77478.789999999994</cx:pt>
          <cx:pt idx="13">115268.84000000001</cx:pt>
          <cx:pt idx="14">88753.25999999998</cx:pt>
          <cx:pt idx="15">89199.149999999994</cx:pt>
          <cx:pt idx="16">90762.289999999979</cx:pt>
          <cx:pt idx="17">56856.390000000007</cx:pt>
          <cx:pt idx="18">118580.23000000003</cx:pt>
          <cx:pt idx="19">61161.120000000003</cx:pt>
          <cx:pt idx="20">175122.97999999998</cx:pt>
          <cx:pt idx="21">212959.81999999998</cx:pt>
          <cx:pt idx="22">116502.72999999998</cx:pt>
          <cx:pt idx="23">65824.329999999987</cx:pt>
          <cx:pt idx="24">58885.279999999999</cx:pt>
          <cx:pt idx="25">53364.970000000001</cx:pt>
          <cx:pt idx="26">66945.369999999995</cx:pt>
          <cx:pt idx="27">79042.130000000005</cx:pt>
          <cx:pt idx="28">32701.579999999998</cx:pt>
          <cx:pt idx="29">43237.239999999998</cx:pt>
          <cx:pt idx="30">127143.63999999998</cx:pt>
          <cx:pt idx="31">109614.22</cx:pt>
          <cx:pt idx="32">72645.009999999995</cx:pt>
          <cx:pt idx="33">97456.039999999964</cx:pt>
          <cx:pt idx="34">55620.650000000009</cx:pt>
          <cx:pt idx="35">86339.110000000015</cx:pt>
          <cx:pt idx="36">64552.790000000001</cx:pt>
          <cx:pt idx="37">95223.900000000009</cx:pt>
          <cx:pt idx="38">80291.169999999984</cx:pt>
          <cx:pt idx="39">227985.50000000009</cx:pt>
          <cx:pt idx="40">73927.000000000015</cx:pt>
          <cx:pt idx="41">902094.19000000018</cx:pt>
          <cx:pt idx="42">45684.780000000006</cx:pt>
          <cx:pt idx="43">115889.88999999998</cx:pt>
          <cx:pt idx="44">58374.209999999999</cx:pt>
          <cx:pt idx="45">93344.909999999989</cx:pt>
          <cx:pt idx="46">73170.12999999999</cx:pt>
          <cx:pt idx="47">93250.589999999982</cx:pt>
          <cx:pt idx="48">109909.37</cx:pt>
          <cx:pt idx="49">136873.25</cx:pt>
          <cx:pt idx="50">96378.270000000019</cx:pt>
          <cx:pt idx="51">133922.53999999998</cx:pt>
          <cx:pt idx="52">141145.54000000001</cx:pt>
          <cx:pt idx="53">79021.409999999989</cx:pt>
          <cx:pt idx="54">39514.340000000004</cx:pt>
          <cx:pt idx="55">41506.229999999996</cx:pt>
          <cx:pt idx="56">102489.13</cx:pt>
          <cx:pt idx="57">113366.75999999998</cx:pt>
          <cx:pt idx="58">61323.230000000003</cx:pt>
          <cx:pt idx="59">72829.050000000003</cx:pt>
          <cx:pt idx="60">42093.780000000006</cx:pt>
          <cx:pt idx="61">101428.49999999999</cx:pt>
          <cx:pt idx="62">172699.64999999997</cx:pt>
          <cx:pt idx="63">58413.330000000002</cx:pt>
          <cx:pt idx="64">75587.419999999998</cx:pt>
          <cx:pt idx="65">450418.62999999983</cx:pt>
          <cx:pt idx="66">86224.949999999983</cx:pt>
          <cx:pt idx="67">119891.44000000002</cx:pt>
          <cx:pt idx="68">78462.069999999978</cx:pt>
          <cx:pt idx="69">179088.23000000001</cx:pt>
          <cx:pt idx="70">136383.03999999998</cx:pt>
          <cx:pt idx="71">530587.19000000018</cx:pt>
          <cx:pt idx="72">73650.479999999996</cx:pt>
          <cx:pt idx="73">0</cx:pt>
          <cx:pt idx="74">0</cx:pt>
          <cx:pt idx="75">0</cx:pt>
          <cx:pt idx="76">0</cx:pt>
          <cx:pt idx="77">0</cx:pt>
          <cx:pt idx="78">0</cx:pt>
          <cx:pt idx="79">0</cx:pt>
          <cx:pt idx="80">0</cx:pt>
          <cx:pt idx="81">0</cx:pt>
          <cx:pt idx="82">0</cx:pt>
          <cx:pt idx="83">0</cx:pt>
          <cx:pt idx="84">0</cx:pt>
          <cx:pt idx="85">0</cx:pt>
          <cx:pt idx="86">0</cx:pt>
          <cx:pt idx="87">0</cx:pt>
          <cx:pt idx="88">0</cx:pt>
          <cx:pt idx="89">0</cx:pt>
          <cx:pt idx="90">0</cx:pt>
          <cx:pt idx="91">0</cx:pt>
          <cx:pt idx="92">0</cx:pt>
          <cx:pt idx="93">0</cx:pt>
          <cx:pt idx="94">0</cx:pt>
          <cx:pt idx="95">0</cx:pt>
          <cx:pt idx="96">0</cx:pt>
        </cx:lvl>
      </cx:numDim>
    </cx:data>
  </cx:chartData>
  <cx:chart>
    <cx:plotArea>
      <cx:plotAreaRegion>
        <cx:series layoutId="treemap" uniqueId="{9185F410-0A9B-AF48-95EC-7A8F078C7246}">
          <cx:dataPt idx="90"/>
          <cx:dataLabels pos="inEnd">
            <cx:visibility seriesName="0" categoryName="1" value="0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CDF8E-14A8-AE4D-8A81-FB72C01FB009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zh-CN"/>
              <a:t>Click to edit Master text styles</a:t>
            </a:r>
          </a:p>
          <a:p>
            <a:pPr lvl="1"/>
            <a:r>
              <a:rPr kumimoji="1" lang="en-GB" altLang="zh-CN"/>
              <a:t>Second level</a:t>
            </a:r>
          </a:p>
          <a:p>
            <a:pPr lvl="2"/>
            <a:r>
              <a:rPr kumimoji="1" lang="en-GB" altLang="zh-CN"/>
              <a:t>Third level</a:t>
            </a:r>
          </a:p>
          <a:p>
            <a:pPr lvl="3"/>
            <a:r>
              <a:rPr kumimoji="1" lang="en-GB" altLang="zh-CN"/>
              <a:t>Fourth level</a:t>
            </a:r>
          </a:p>
          <a:p>
            <a:pPr lvl="4"/>
            <a:r>
              <a:rPr kumimoji="1" lang="en-GB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346A3-42B5-AA41-A12D-53DF83C8D2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68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46A3-42B5-AA41-A12D-53DF83C8D25B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53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0543-559E-F82C-C505-DD7F785EB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C5046-BD3C-CE61-4312-01B1770AE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0880D7-544E-D084-B415-8A5653D71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34FA9-6CFD-ED13-4207-2D8BA22D0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346A3-42B5-AA41-A12D-53DF83C8D25B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4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9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8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78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80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964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4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268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2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43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18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E5834-55A8-6746-A8DA-DC14B02E01F2}" type="datetimeFigureOut">
              <a:rPr kumimoji="1" lang="zh-CN" altLang="en-US" smtClean="0"/>
              <a:t>2025/3/29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DADB2-316E-0A42-8424-A58F9C564E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4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microsoft.com/office/2014/relationships/chartEx" Target="../charts/chartEx1.xml"/><Relationship Id="rId7" Type="http://schemas.microsoft.com/office/2014/relationships/chartEx" Target="../charts/chartEx2.xml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11" Type="http://schemas.openxmlformats.org/officeDocument/2006/relationships/image" Target="../media/image5.png"/><Relationship Id="rId5" Type="http://schemas.openxmlformats.org/officeDocument/2006/relationships/chart" Target="../charts/chart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732FBED1-3736-E941-B69A-E658EFF2476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2313033"/>
                  </p:ext>
                </p:extLst>
              </p:nvPr>
            </p:nvGraphicFramePr>
            <p:xfrm>
              <a:off x="-119270" y="-279399"/>
              <a:ext cx="12417287" cy="30060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732FBED1-3736-E941-B69A-E658EFF247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9270" y="-279399"/>
                <a:ext cx="12417287" cy="3006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A6B4E1B-DD2D-3909-79F8-7EDCF0FC4ED2}"/>
              </a:ext>
            </a:extLst>
          </p:cNvPr>
          <p:cNvSpPr/>
          <p:nvPr/>
        </p:nvSpPr>
        <p:spPr>
          <a:xfrm>
            <a:off x="-59636" y="2137027"/>
            <a:ext cx="12311271" cy="4929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 useBgFill="1">
        <p:nvSpPr>
          <p:cNvPr id="12" name="Rounded Rectangle 11">
            <a:extLst>
              <a:ext uri="{FF2B5EF4-FFF2-40B4-BE49-F238E27FC236}">
                <a16:creationId xmlns:a16="http://schemas.microsoft.com/office/drawing/2014/main" id="{978D8A3A-4CFC-4989-EBFE-56ABF21D5DC4}"/>
              </a:ext>
            </a:extLst>
          </p:cNvPr>
          <p:cNvSpPr/>
          <p:nvPr/>
        </p:nvSpPr>
        <p:spPr>
          <a:xfrm>
            <a:off x="1682565" y="1895780"/>
            <a:ext cx="4296902" cy="5035827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C486A15-2802-2642-9215-BAF2281B62BC}"/>
              </a:ext>
              <a:ext uri="{147F2762-F138-4A5C-976F-8EAC2B608ADB}">
                <a16:predDERef xmlns:a16="http://schemas.microsoft.com/office/drawing/2014/main" pred="{416D3351-EB62-0DDE-E82C-8F7B73728F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084660"/>
              </p:ext>
            </p:extLst>
          </p:nvPr>
        </p:nvGraphicFramePr>
        <p:xfrm>
          <a:off x="1682565" y="4302706"/>
          <a:ext cx="4296901" cy="2773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560F628-71CC-3385-2D7F-DDA8281F77C5}"/>
              </a:ext>
              <a:ext uri="{147F2762-F138-4A5C-976F-8EAC2B608ADB}">
                <a16:predDERef xmlns:a16="http://schemas.microsoft.com/office/drawing/2014/main" pred="{D9B30291-81F0-3F3E-F59B-30D3CDB5E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720586"/>
              </p:ext>
            </p:extLst>
          </p:nvPr>
        </p:nvGraphicFramePr>
        <p:xfrm>
          <a:off x="1646733" y="1975293"/>
          <a:ext cx="3911600" cy="243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2576F706-8718-0228-0A0A-A3B9FF71FD40}"/>
              </a:ext>
            </a:extLst>
          </p:cNvPr>
          <p:cNvSpPr/>
          <p:nvPr/>
        </p:nvSpPr>
        <p:spPr>
          <a:xfrm>
            <a:off x="157157" y="3394959"/>
            <a:ext cx="1328743" cy="3518251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 useBgFill="1">
        <p:nvSpPr>
          <p:cNvPr id="16" name="Rounded Rectangle 15">
            <a:extLst>
              <a:ext uri="{FF2B5EF4-FFF2-40B4-BE49-F238E27FC236}">
                <a16:creationId xmlns:a16="http://schemas.microsoft.com/office/drawing/2014/main" id="{EDABD122-07B7-3747-BB89-7DCE4C90D3F0}"/>
              </a:ext>
            </a:extLst>
          </p:cNvPr>
          <p:cNvSpPr/>
          <p:nvPr/>
        </p:nvSpPr>
        <p:spPr>
          <a:xfrm>
            <a:off x="134602" y="1895780"/>
            <a:ext cx="1351298" cy="1228723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 useBgFill="1">
        <p:nvSpPr>
          <p:cNvPr id="17" name="Rounded Rectangle 16">
            <a:extLst>
              <a:ext uri="{FF2B5EF4-FFF2-40B4-BE49-F238E27FC236}">
                <a16:creationId xmlns:a16="http://schemas.microsoft.com/office/drawing/2014/main" id="{8B0BAA81-2268-F6B0-6F38-0B6AEEAC5BC6}"/>
              </a:ext>
            </a:extLst>
          </p:cNvPr>
          <p:cNvSpPr/>
          <p:nvPr/>
        </p:nvSpPr>
        <p:spPr>
          <a:xfrm>
            <a:off x="6176131" y="3166359"/>
            <a:ext cx="5840362" cy="3762298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F2EA8348-1C1D-F143-AC3D-198B0FDA16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4157223"/>
                  </p:ext>
                </p:extLst>
              </p:nvPr>
            </p:nvGraphicFramePr>
            <p:xfrm>
              <a:off x="6096000" y="3492841"/>
              <a:ext cx="4681215" cy="34675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F2EA8348-1C1D-F143-AC3D-198B0FDA16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6000" y="3492841"/>
                <a:ext cx="4681215" cy="346756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raphic 18">
            <a:extLst>
              <a:ext uri="{FF2B5EF4-FFF2-40B4-BE49-F238E27FC236}">
                <a16:creationId xmlns:a16="http://schemas.microsoft.com/office/drawing/2014/main" id="{C63C1BB8-7E93-5DCB-39A8-203D507EA9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246" y="1956896"/>
            <a:ext cx="906798" cy="104783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FCCC88B-95BF-97C6-469D-1092F862B0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602" y="3400197"/>
            <a:ext cx="1284087" cy="345780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47070FC4-7BA9-395E-D119-8F4B6CA8F5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77215" y="3194493"/>
            <a:ext cx="1159146" cy="3762298"/>
          </a:xfrm>
          <a:prstGeom prst="rect">
            <a:avLst/>
          </a:prstGeom>
        </p:spPr>
      </p:pic>
      <p:sp useBgFill="1">
        <p:nvSpPr>
          <p:cNvPr id="22" name="Rounded Rectangle 21">
            <a:extLst>
              <a:ext uri="{FF2B5EF4-FFF2-40B4-BE49-F238E27FC236}">
                <a16:creationId xmlns:a16="http://schemas.microsoft.com/office/drawing/2014/main" id="{9E1912CC-C902-17E3-6910-596BBFFA0DB5}"/>
              </a:ext>
            </a:extLst>
          </p:cNvPr>
          <p:cNvSpPr/>
          <p:nvPr/>
        </p:nvSpPr>
        <p:spPr>
          <a:xfrm>
            <a:off x="6212534" y="1908719"/>
            <a:ext cx="3303603" cy="998054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23" name="Rounded Rectangle 22">
            <a:extLst>
              <a:ext uri="{FF2B5EF4-FFF2-40B4-BE49-F238E27FC236}">
                <a16:creationId xmlns:a16="http://schemas.microsoft.com/office/drawing/2014/main" id="{E94922F5-A62B-F69F-A52D-818F3CF3104E}"/>
              </a:ext>
            </a:extLst>
          </p:cNvPr>
          <p:cNvSpPr/>
          <p:nvPr/>
        </p:nvSpPr>
        <p:spPr>
          <a:xfrm>
            <a:off x="9751279" y="1895891"/>
            <a:ext cx="993137" cy="1010992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 useBgFill="1">
        <p:nvSpPr>
          <p:cNvPr id="26" name="Rounded Rectangle 25">
            <a:extLst>
              <a:ext uri="{FF2B5EF4-FFF2-40B4-BE49-F238E27FC236}">
                <a16:creationId xmlns:a16="http://schemas.microsoft.com/office/drawing/2014/main" id="{6E3E301B-5664-9294-8044-097169EE09DE}"/>
              </a:ext>
            </a:extLst>
          </p:cNvPr>
          <p:cNvSpPr/>
          <p:nvPr/>
        </p:nvSpPr>
        <p:spPr>
          <a:xfrm>
            <a:off x="11023356" y="1895082"/>
            <a:ext cx="993137" cy="1010992"/>
          </a:xfrm>
          <a:prstGeom prst="roundRect">
            <a:avLst>
              <a:gd name="adj" fmla="val 2469"/>
            </a:avLst>
          </a:prstGeom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20D5D6E-3BA9-CE25-FC74-B1D2FC498A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12534" y="1877330"/>
            <a:ext cx="3242204" cy="10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7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FAC972-44C8-1156-86B6-A2089504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A5D6A2-25C9-9F17-66CB-CD24D6140F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F6F4F2"/>
          </a:solidFill>
          <a:ln w="146050" cap="flat">
            <a:noFill/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F01D96-E8C9-142B-586D-63780700FFC9}"/>
              </a:ext>
            </a:extLst>
          </p:cNvPr>
          <p:cNvSpPr/>
          <p:nvPr/>
        </p:nvSpPr>
        <p:spPr>
          <a:xfrm>
            <a:off x="1682565" y="1895781"/>
            <a:ext cx="4296902" cy="4819814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182BAE6-1F98-EC3A-3F0A-20ED7646843C}"/>
              </a:ext>
            </a:extLst>
          </p:cNvPr>
          <p:cNvSpPr/>
          <p:nvPr/>
        </p:nvSpPr>
        <p:spPr>
          <a:xfrm>
            <a:off x="157157" y="3394960"/>
            <a:ext cx="1328743" cy="3320634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3359B7B-1BF6-A7E2-146F-3F2ABA041E44}"/>
              </a:ext>
            </a:extLst>
          </p:cNvPr>
          <p:cNvSpPr/>
          <p:nvPr/>
        </p:nvSpPr>
        <p:spPr>
          <a:xfrm>
            <a:off x="134602" y="1895780"/>
            <a:ext cx="1351298" cy="1228723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928503-6FA7-6D74-5497-F5EBC3A0AD62}"/>
              </a:ext>
            </a:extLst>
          </p:cNvPr>
          <p:cNvSpPr/>
          <p:nvPr/>
        </p:nvSpPr>
        <p:spPr>
          <a:xfrm>
            <a:off x="6176131" y="3166359"/>
            <a:ext cx="5840362" cy="3549235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EF1670E-444A-DF45-21F6-68BA40319902}"/>
              </a:ext>
            </a:extLst>
          </p:cNvPr>
          <p:cNvSpPr/>
          <p:nvPr/>
        </p:nvSpPr>
        <p:spPr>
          <a:xfrm>
            <a:off x="6212534" y="1908719"/>
            <a:ext cx="3303603" cy="998054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4C5C200-E33B-7BC3-3A02-7F5D36FEFFE9}"/>
              </a:ext>
            </a:extLst>
          </p:cNvPr>
          <p:cNvSpPr/>
          <p:nvPr/>
        </p:nvSpPr>
        <p:spPr>
          <a:xfrm>
            <a:off x="9751279" y="1895891"/>
            <a:ext cx="993137" cy="1010992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DAF0623-479F-116F-593F-343F303279FE}"/>
              </a:ext>
            </a:extLst>
          </p:cNvPr>
          <p:cNvSpPr/>
          <p:nvPr/>
        </p:nvSpPr>
        <p:spPr>
          <a:xfrm>
            <a:off x="11023356" y="1895082"/>
            <a:ext cx="993137" cy="1010992"/>
          </a:xfrm>
          <a:prstGeom prst="roundRect">
            <a:avLst>
              <a:gd name="adj" fmla="val 2469"/>
            </a:avLst>
          </a:prstGeom>
          <a:solidFill>
            <a:schemeClr val="bg1"/>
          </a:solidFill>
          <a:ln w="146050" cap="flat">
            <a:solidFill>
              <a:schemeClr val="bg1"/>
            </a:solidFill>
            <a:miter lim="800000"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27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Siwat Chairattanamanokorn</dc:creator>
  <cp:lastModifiedBy>Siwat Chairattanamanokorn</cp:lastModifiedBy>
  <cp:revision>2</cp:revision>
  <cp:lastPrinted>2025-03-29T09:09:08Z</cp:lastPrinted>
  <dcterms:created xsi:type="dcterms:W3CDTF">2025-03-29T08:31:09Z</dcterms:created>
  <dcterms:modified xsi:type="dcterms:W3CDTF">2025-03-29T14:05:58Z</dcterms:modified>
</cp:coreProperties>
</file>