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5" r:id="rId9"/>
    <p:sldId id="266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85" d="100"/>
          <a:sy n="85" d="100"/>
        </p:scale>
        <p:origin x="1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99AA7A-D21A-9046-9B03-47200E470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589" y="3545272"/>
            <a:ext cx="9029104" cy="977621"/>
          </a:xfrm>
        </p:spPr>
        <p:txBody>
          <a:bodyPr/>
          <a:lstStyle/>
          <a:p>
            <a:r>
              <a:rPr lang="en-US" dirty="0"/>
              <a:t>  Group 11 </a:t>
            </a:r>
          </a:p>
          <a:p>
            <a:r>
              <a:rPr lang="en-US" dirty="0"/>
              <a:t>  Presenter: SIWEI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E9A83-E173-AB4D-A56D-F66E3D97F02A}"/>
              </a:ext>
            </a:extLst>
          </p:cNvPr>
          <p:cNvSpPr txBox="1"/>
          <p:nvPr/>
        </p:nvSpPr>
        <p:spPr>
          <a:xfrm>
            <a:off x="2308100" y="2721114"/>
            <a:ext cx="9002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Algorithms Implementation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39841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4189913" y="2659559"/>
            <a:ext cx="3510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938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3">
                <a:extLst>
                  <a:ext uri="{FF2B5EF4-FFF2-40B4-BE49-F238E27FC236}">
                    <a16:creationId xmlns:a16="http://schemas.microsoft.com/office/drawing/2014/main" id="{10586E18-A3CC-9341-ACF0-92E6D4E4D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986" y="520977"/>
                <a:ext cx="11266714" cy="22481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𝒄𝒐𝒓𝒓𝒆𝒄𝒕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𝑶𝑪𝑹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𝒐𝒖𝒕𝒑𝒖𝒕</m:t>
                        </m:r>
                      </m:den>
                    </m:f>
                  </m:oMath>
                </a14:m>
                <a:r>
                  <a:rPr lang="en-US" b="1" dirty="0"/>
                  <a:t>                      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𝒄𝒐𝒓𝒓𝒆𝒄𝒕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𝒈𝒓𝒐𝒖𝒏𝒅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𝒕𝒓𝒖𝒕𝒉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 </a:t>
                </a:r>
              </a:p>
            </p:txBody>
          </p:sp>
        </mc:Choice>
        <mc:Fallback xmlns="">
          <p:sp>
            <p:nvSpPr>
              <p:cNvPr id="2" name="Text Placeholder 3">
                <a:extLst>
                  <a:ext uri="{FF2B5EF4-FFF2-40B4-BE49-F238E27FC236}">
                    <a16:creationId xmlns:a16="http://schemas.microsoft.com/office/drawing/2014/main" id="{10586E18-A3CC-9341-ACF0-92E6D4E4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" y="520977"/>
                <a:ext cx="11266714" cy="2248181"/>
              </a:xfrm>
              <a:prstGeom prst="rect">
                <a:avLst/>
              </a:prstGeo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D0BB63-430D-5D49-AF32-E5C47A20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9605"/>
              </p:ext>
            </p:extLst>
          </p:nvPr>
        </p:nvGraphicFramePr>
        <p:xfrm>
          <a:off x="691065" y="2383436"/>
          <a:ext cx="10443165" cy="24071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1055">
                  <a:extLst>
                    <a:ext uri="{9D8B030D-6E8A-4147-A177-3AD203B41FA5}">
                      <a16:colId xmlns:a16="http://schemas.microsoft.com/office/drawing/2014/main" val="1480252569"/>
                    </a:ext>
                  </a:extLst>
                </a:gridCol>
                <a:gridCol w="3481055">
                  <a:extLst>
                    <a:ext uri="{9D8B030D-6E8A-4147-A177-3AD203B41FA5}">
                      <a16:colId xmlns:a16="http://schemas.microsoft.com/office/drawing/2014/main" val="1037964522"/>
                    </a:ext>
                  </a:extLst>
                </a:gridCol>
                <a:gridCol w="3481055">
                  <a:extLst>
                    <a:ext uri="{9D8B030D-6E8A-4147-A177-3AD203B41FA5}">
                      <a16:colId xmlns:a16="http://schemas.microsoft.com/office/drawing/2014/main" val="702294725"/>
                    </a:ext>
                  </a:extLst>
                </a:gridCol>
              </a:tblGrid>
              <a:tr h="4814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Tesseract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Tesseract_with_Postprocessing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2746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wise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0.6432445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31938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wise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0.6042648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0.6315354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76229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wise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0.9047996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03900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wise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0.9198930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9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49007-61D4-574E-AADB-D95CCAE0ADD1}"/>
              </a:ext>
            </a:extLst>
          </p:cNvPr>
          <p:cNvSpPr/>
          <p:nvPr/>
        </p:nvSpPr>
        <p:spPr>
          <a:xfrm>
            <a:off x="3533888" y="2314193"/>
            <a:ext cx="51242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3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40AE-DE4E-AC4B-A304-11EF243EF4F1}"/>
              </a:ext>
            </a:extLst>
          </p:cNvPr>
          <p:cNvSpPr txBox="1"/>
          <p:nvPr/>
        </p:nvSpPr>
        <p:spPr>
          <a:xfrm>
            <a:off x="3573195" y="478301"/>
            <a:ext cx="396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PAPER: D1 + 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165C2-9C92-6E4C-ABE8-0C6F2DDF52A9}"/>
              </a:ext>
            </a:extLst>
          </p:cNvPr>
          <p:cNvSpPr txBox="1"/>
          <p:nvPr/>
        </p:nvSpPr>
        <p:spPr>
          <a:xfrm>
            <a:off x="1266092" y="2367171"/>
            <a:ext cx="49649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I.    Error Detection</a:t>
            </a:r>
          </a:p>
          <a:p>
            <a:r>
              <a:rPr lang="en-US" sz="4400" dirty="0"/>
              <a:t>II.   Error Correction</a:t>
            </a:r>
          </a:p>
          <a:p>
            <a:r>
              <a:rPr lang="en-US" sz="4400" dirty="0"/>
              <a:t>III.  Evaluation</a:t>
            </a:r>
          </a:p>
        </p:txBody>
      </p:sp>
    </p:spTree>
    <p:extLst>
      <p:ext uri="{BB962C8B-B14F-4D97-AF65-F5344CB8AC3E}">
        <p14:creationId xmlns:p14="http://schemas.microsoft.com/office/powerpoint/2010/main" val="39031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3291841" y="2659559"/>
            <a:ext cx="5195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5722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C5FDB36B-0902-064E-8771-4B62C00A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926"/>
            <a:ext cx="12192000" cy="68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3291841" y="2659559"/>
            <a:ext cx="5695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4318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93FCD-719A-334A-8A6B-5053CDC6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65"/>
            <a:ext cx="5604327" cy="356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8EC84-A670-7C44-B257-DEB8F53E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27" y="-9465"/>
            <a:ext cx="6587673" cy="343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F7543-379C-104B-9B27-F8503DBE9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12192000" cy="26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19DBF-827F-B64C-B9C0-02FDB42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F01E3-45C0-2140-B004-5A658DE6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B239A-962F-AF49-8E23-48DC0243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21" y="1200528"/>
            <a:ext cx="6370865" cy="3208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9CA62-E66D-7E46-9AEA-4E4CCCF6FFAD}"/>
              </a:ext>
            </a:extLst>
          </p:cNvPr>
          <p:cNvSpPr txBox="1"/>
          <p:nvPr/>
        </p:nvSpPr>
        <p:spPr>
          <a:xfrm>
            <a:off x="370114" y="2450677"/>
            <a:ext cx="488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Candidate Correction:</a:t>
            </a:r>
          </a:p>
        </p:txBody>
      </p:sp>
    </p:spTree>
    <p:extLst>
      <p:ext uri="{BB962C8B-B14F-4D97-AF65-F5344CB8AC3E}">
        <p14:creationId xmlns:p14="http://schemas.microsoft.com/office/powerpoint/2010/main" val="3037281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1736</TotalTime>
  <Words>71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Siwei Liu</dc:creator>
  <cp:lastModifiedBy>Siwei Liu</cp:lastModifiedBy>
  <cp:revision>17</cp:revision>
  <dcterms:created xsi:type="dcterms:W3CDTF">2019-04-16T17:51:30Z</dcterms:created>
  <dcterms:modified xsi:type="dcterms:W3CDTF">2019-04-17T23:15:56Z</dcterms:modified>
</cp:coreProperties>
</file>