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93" r:id="rId3"/>
    <p:sldId id="289" r:id="rId4"/>
    <p:sldId id="290" r:id="rId5"/>
    <p:sldId id="258" r:id="rId6"/>
    <p:sldId id="259" r:id="rId7"/>
    <p:sldId id="291" r:id="rId8"/>
    <p:sldId id="292" r:id="rId9"/>
    <p:sldId id="265" r:id="rId10"/>
    <p:sldId id="2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35671157346593"/>
          <c:y val="0.28219518520375197"/>
          <c:w val="0.49147615148534096"/>
          <c:h val="0.43892020167371987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C54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AC-44A6-8978-32DCE9BD128F}"/>
              </c:ext>
            </c:extLst>
          </c:dPt>
          <c:dPt>
            <c:idx val="1"/>
            <c:bubble3D val="0"/>
            <c:spPr>
              <a:solidFill>
                <a:srgbClr val="FF8B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AC-44A6-8978-32DCE9BD128F}"/>
              </c:ext>
            </c:extLst>
          </c:dPt>
          <c:dPt>
            <c:idx val="2"/>
            <c:bubble3D val="0"/>
            <c:spPr>
              <a:solidFill>
                <a:srgbClr val="FC611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EAC-44A6-8978-32DCE9BD128F}"/>
              </c:ext>
            </c:extLst>
          </c:dPt>
          <c:dPt>
            <c:idx val="3"/>
            <c:bubble3D val="0"/>
            <c:spPr>
              <a:solidFill>
                <a:srgbClr val="DD240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EAC-44A6-8978-32DCE9BD128F}"/>
              </c:ext>
            </c:extLst>
          </c:dPt>
          <c:dPt>
            <c:idx val="4"/>
            <c:bubble3D val="0"/>
            <c:spPr>
              <a:solidFill>
                <a:srgbClr val="58A2BC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EAC-44A6-8978-32DCE9BD128F}"/>
              </c:ext>
            </c:extLst>
          </c:dPt>
          <c:dPt>
            <c:idx val="5"/>
            <c:bubble3D val="0"/>
            <c:spPr>
              <a:solidFill>
                <a:srgbClr val="39788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EAC-44A6-8978-32DCE9BD128F}"/>
              </c:ext>
            </c:extLst>
          </c:dPt>
          <c:dPt>
            <c:idx val="6"/>
            <c:bubble3D val="0"/>
            <c:spPr>
              <a:solidFill>
                <a:srgbClr val="21465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EAC-44A6-8978-32DCE9BD128F}"/>
              </c:ext>
            </c:extLst>
          </c:dPt>
          <c:dPt>
            <c:idx val="7"/>
            <c:bubble3D val="0"/>
            <c:spPr>
              <a:solidFill>
                <a:srgbClr val="1C2B38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EAC-44A6-8978-32DCE9BD128F}"/>
              </c:ext>
            </c:extLst>
          </c:dPt>
          <c:val>
            <c:numRef>
              <c:f>Sheet1!$B$4:$B$11</c:f>
              <c:numCache>
                <c:formatCode>General</c:formatCode>
                <c:ptCount val="8"/>
                <c:pt idx="0">
                  <c:v>12.5</c:v>
                </c:pt>
                <c:pt idx="1">
                  <c:v>12.5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  <c:pt idx="6">
                  <c:v>12.5</c:v>
                </c:pt>
                <c:pt idx="7">
                  <c:v>12.5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DEAC-44A6-8978-32DCE9BD128F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Sheet1!$A$4:$A$11</c15:sqref>
                        </c15:formulaRef>
                      </c:ext>
                    </c:extLst>
                    <c:strCache>
                      <c:ptCount val="8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  <c:pt idx="4">
                        <c:v>第五季度</c:v>
                      </c:pt>
                      <c:pt idx="5">
                        <c:v>第六季度</c:v>
                      </c:pt>
                      <c:pt idx="6">
                        <c:v>第七季度</c:v>
                      </c:pt>
                      <c:pt idx="7">
                        <c:v>第八季度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solidFill>
              <a:srgbClr val="FC611F"/>
            </a:solidFill>
          </c:spPr>
          <c:val>
            <c:numRef>
              <c:f>Sheet1!$B$4:$M$4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21</c:v>
                </c:pt>
                <c:pt idx="3">
                  <c:v>30</c:v>
                </c:pt>
                <c:pt idx="4">
                  <c:v>28</c:v>
                </c:pt>
                <c:pt idx="5">
                  <c:v>35</c:v>
                </c:pt>
                <c:pt idx="6">
                  <c:v>33</c:v>
                </c:pt>
                <c:pt idx="7">
                  <c:v>34</c:v>
                </c:pt>
                <c:pt idx="8">
                  <c:v>29</c:v>
                </c:pt>
                <c:pt idx="9">
                  <c:v>28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90-48F4-9F05-ECC7F648585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Sheet1!$B$3:$M$3</c15:sqref>
                        </c15:formulaRef>
                      </c:ext>
                    </c:extLst>
                    <c:strCach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rgbClr val="1C2B38"/>
            </a:solidFill>
          </c:spPr>
          <c:val>
            <c:numRef>
              <c:f>Sheet1!$B$5:$M$5</c:f>
              <c:numCache>
                <c:formatCode>General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20</c:v>
                </c:pt>
                <c:pt idx="3">
                  <c:v>23</c:v>
                </c:pt>
                <c:pt idx="4">
                  <c:v>21</c:v>
                </c:pt>
                <c:pt idx="5">
                  <c:v>30</c:v>
                </c:pt>
                <c:pt idx="6">
                  <c:v>28</c:v>
                </c:pt>
                <c:pt idx="7">
                  <c:v>25</c:v>
                </c:pt>
                <c:pt idx="8">
                  <c:v>27</c:v>
                </c:pt>
                <c:pt idx="9">
                  <c:v>16</c:v>
                </c:pt>
                <c:pt idx="10">
                  <c:v>18</c:v>
                </c:pt>
                <c:pt idx="1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890-48F4-9F05-ECC7F648585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B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Sheet1!$B$3:$M$3</c15:sqref>
                        </c15:formulaRef>
                      </c:ext>
                    </c:extLst>
                    <c:strCach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solidFill>
              <a:srgbClr val="FFC543"/>
            </a:solidFill>
            <a:ln w="25400">
              <a:noFill/>
            </a:ln>
          </c:spPr>
          <c:val>
            <c:numRef>
              <c:f>Sheet1!$B$6:$M$6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  <c:pt idx="5">
                  <c:v>18</c:v>
                </c:pt>
                <c:pt idx="6">
                  <c:v>23</c:v>
                </c:pt>
                <c:pt idx="7">
                  <c:v>22</c:v>
                </c:pt>
                <c:pt idx="8">
                  <c:v>15</c:v>
                </c:pt>
                <c:pt idx="9">
                  <c:v>13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890-48F4-9F05-ECC7F6485857}"/>
            </c:ext>
            <c:ext xmlns:c15="http://schemas.microsoft.com/office/drawing/2012/chart" uri="{02D57815-91ED-43cb-92C2-25804820EDAC}">
              <c15:filteredSeriesTitle>
                <c15:tx>
                  <c:strRef>
                    <c:extLst xmlns:c16r2="http://schemas.microsoft.com/office/drawing/2015/06/chart" xmlns:c16="http://schemas.microsoft.com/office/drawing/2014/chart">
                      <c:ext uri="{02D57815-91ED-43cb-92C2-25804820EDAC}">
                        <c15:formulaRef>
                          <c15:sqref>Sheet1!$A$6</c15:sqref>
                        </c15:formulaRef>
                      </c:ext>
                    </c:extLst>
                    <c:strCache>
                      <c:ptCount val="1"/>
                      <c:pt idx="0">
                        <c:v>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Sheet1!$B$3:$M$3</c15:sqref>
                        </c15:formulaRef>
                      </c:ext>
                    </c:extLst>
                    <c:strCach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243728"/>
        <c:axId val="581244120"/>
      </c:areaChart>
      <c:catAx>
        <c:axId val="58124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581244120"/>
        <c:crosses val="autoZero"/>
        <c:auto val="1"/>
        <c:lblAlgn val="ctr"/>
        <c:lblOffset val="100"/>
        <c:noMultiLvlLbl val="0"/>
      </c:catAx>
      <c:valAx>
        <c:axId val="581244120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ln>
            <a:solidFill>
              <a:srgbClr val="152C34"/>
            </a:solidFill>
          </a:ln>
        </c:spPr>
        <c:txPr>
          <a:bodyPr/>
          <a:lstStyle/>
          <a:p>
            <a:pPr>
              <a:defRPr sz="1000">
                <a:solidFill>
                  <a:srgbClr val="152C34"/>
                </a:solidFill>
              </a:defRPr>
            </a:pPr>
            <a:endParaRPr lang="zh-CN"/>
          </a:p>
        </c:txPr>
        <c:crossAx val="5812437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6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D77D-49A0-4D11-AD82-4565438F9E92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2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4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chemeClr val="bg1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0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1FB8-671C-42D5-8780-4A37A3F9ABBB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17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32157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chemeClr val="bg1"/>
                </a:solidFill>
              </a:defRPr>
            </a:lvl1pPr>
          </a:lstStyle>
          <a:p>
            <a:fld id="{58D60263-A96F-46DE-8AEE-71093E484C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4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9419-A016-494D-98D6-AC0758BAF85D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1386622" y="285543"/>
            <a:ext cx="479425" cy="696909"/>
            <a:chOff x="8512534" y="214157"/>
            <a:chExt cx="359569" cy="522682"/>
          </a:xfrm>
        </p:grpSpPr>
        <p:sp>
          <p:nvSpPr>
            <p:cNvPr id="21" name="Oval 40"/>
            <p:cNvSpPr>
              <a:spLocks noChangeArrowheads="1"/>
            </p:cNvSpPr>
            <p:nvPr userDrawn="1"/>
          </p:nvSpPr>
          <p:spPr bwMode="auto">
            <a:xfrm>
              <a:off x="8543491" y="686833"/>
              <a:ext cx="297656" cy="500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512534" y="214157"/>
              <a:ext cx="359569" cy="497681"/>
            </a:xfrm>
            <a:custGeom>
              <a:avLst/>
              <a:gdLst>
                <a:gd name="T0" fmla="*/ 128 w 128"/>
                <a:gd name="T1" fmla="*/ 68 h 177"/>
                <a:gd name="T2" fmla="*/ 128 w 128"/>
                <a:gd name="T3" fmla="*/ 64 h 177"/>
                <a:gd name="T4" fmla="*/ 64 w 128"/>
                <a:gd name="T5" fmla="*/ 0 h 177"/>
                <a:gd name="T6" fmla="*/ 0 w 128"/>
                <a:gd name="T7" fmla="*/ 64 h 177"/>
                <a:gd name="T8" fmla="*/ 0 w 128"/>
                <a:gd name="T9" fmla="*/ 70 h 177"/>
                <a:gd name="T10" fmla="*/ 0 w 128"/>
                <a:gd name="T11" fmla="*/ 71 h 177"/>
                <a:gd name="T12" fmla="*/ 64 w 128"/>
                <a:gd name="T13" fmla="*/ 177 h 177"/>
                <a:gd name="T14" fmla="*/ 125 w 128"/>
                <a:gd name="T15" fmla="*/ 83 h 177"/>
                <a:gd name="T16" fmla="*/ 128 w 128"/>
                <a:gd name="T17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7">
                  <a:moveTo>
                    <a:pt x="128" y="68"/>
                  </a:moveTo>
                  <a:cubicBezTo>
                    <a:pt x="128" y="65"/>
                    <a:pt x="128" y="64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0"/>
                    <a:pt x="0" y="70"/>
                    <a:pt x="0" y="71"/>
                  </a:cubicBezTo>
                  <a:cubicBezTo>
                    <a:pt x="5" y="122"/>
                    <a:pt x="64" y="177"/>
                    <a:pt x="64" y="177"/>
                  </a:cubicBezTo>
                  <a:cubicBezTo>
                    <a:pt x="105" y="138"/>
                    <a:pt x="120" y="103"/>
                    <a:pt x="125" y="83"/>
                  </a:cubicBezTo>
                  <a:cubicBezTo>
                    <a:pt x="127" y="78"/>
                    <a:pt x="127" y="73"/>
                    <a:pt x="128" y="68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  <p:sp>
          <p:nvSpPr>
            <p:cNvPr id="23" name="Oval 42"/>
            <p:cNvSpPr>
              <a:spLocks noChangeArrowheads="1"/>
            </p:cNvSpPr>
            <p:nvPr userDrawn="1"/>
          </p:nvSpPr>
          <p:spPr bwMode="auto">
            <a:xfrm>
              <a:off x="8557317" y="265733"/>
              <a:ext cx="270000" cy="270000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 w="57150"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</a:endParaRPr>
            </a:p>
          </p:txBody>
        </p:sp>
      </p:grp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98997" y="348894"/>
            <a:ext cx="2844800" cy="366183"/>
          </a:xfrm>
        </p:spPr>
        <p:txBody>
          <a:bodyPr/>
          <a:lstStyle>
            <a:lvl1pPr algn="ctr">
              <a:defRPr sz="2133">
                <a:solidFill>
                  <a:srgbClr val="152C34"/>
                </a:solidFill>
              </a:defRPr>
            </a:lvl1pPr>
          </a:lstStyle>
          <a:p>
            <a:fld id="{9C689EE7-C798-4E5C-9338-2BD7BFF69A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22381" y="997104"/>
            <a:ext cx="6932931" cy="3151717"/>
            <a:chOff x="1966786" y="530112"/>
            <a:chExt cx="5199698" cy="2363788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376486" y="693625"/>
              <a:ext cx="2320925" cy="1635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492373" y="796812"/>
              <a:ext cx="2089150" cy="1336675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224086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05123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78198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492373" y="796812"/>
              <a:ext cx="728663" cy="26670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492373" y="1063512"/>
              <a:ext cx="728663" cy="1069975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13023" y="1185750"/>
              <a:ext cx="485775" cy="219075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13023" y="1550875"/>
              <a:ext cx="485775" cy="21748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13023" y="1890600"/>
              <a:ext cx="485775" cy="122237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513136" y="1088912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rgbClr val="FFC543"/>
                </a:solidFill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513136" y="1282587"/>
              <a:ext cx="898525" cy="73025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513136" y="1477850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513136" y="1671525"/>
              <a:ext cx="898525" cy="73025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4513136" y="1866787"/>
              <a:ext cx="898525" cy="73025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966786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198561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422398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654173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884361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109786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6942646" y="2747850"/>
              <a:ext cx="223838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6710871" y="2473212"/>
              <a:ext cx="231775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Rectangle 34"/>
            <p:cNvSpPr>
              <a:spLocks noChangeArrowheads="1"/>
            </p:cNvSpPr>
            <p:nvPr/>
          </p:nvSpPr>
          <p:spPr bwMode="auto">
            <a:xfrm>
              <a:off x="6480683" y="2060462"/>
              <a:ext cx="230188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Rectangle 35"/>
            <p:cNvSpPr>
              <a:spLocks noChangeArrowheads="1"/>
            </p:cNvSpPr>
            <p:nvPr/>
          </p:nvSpPr>
          <p:spPr bwMode="auto">
            <a:xfrm>
              <a:off x="6255258" y="1763600"/>
              <a:ext cx="225425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9" name="Rectangle 36"/>
            <p:cNvSpPr>
              <a:spLocks noChangeArrowheads="1"/>
            </p:cNvSpPr>
            <p:nvPr/>
          </p:nvSpPr>
          <p:spPr bwMode="auto">
            <a:xfrm>
              <a:off x="6025071" y="2406537"/>
              <a:ext cx="230188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Rectangle 37"/>
            <p:cNvSpPr>
              <a:spLocks noChangeArrowheads="1"/>
            </p:cNvSpPr>
            <p:nvPr/>
          </p:nvSpPr>
          <p:spPr bwMode="auto">
            <a:xfrm>
              <a:off x="5793296" y="2692287"/>
              <a:ext cx="231775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4974540" y="4379606"/>
            <a:ext cx="2242922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333" b="1" dirty="0" smtClean="0">
                <a:solidFill>
                  <a:srgbClr val="1C2B38"/>
                </a:solidFill>
              </a:rPr>
              <a:t>第六组</a:t>
            </a:r>
            <a:endParaRPr lang="zh-CN" altLang="en-US" sz="5333" b="1" dirty="0">
              <a:solidFill>
                <a:srgbClr val="1C2B38"/>
              </a:solidFill>
            </a:endParaRPr>
          </a:p>
        </p:txBody>
      </p:sp>
      <p:sp>
        <p:nvSpPr>
          <p:cNvPr id="1036" name="矩形 1035"/>
          <p:cNvSpPr/>
          <p:nvPr/>
        </p:nvSpPr>
        <p:spPr>
          <a:xfrm>
            <a:off x="4712425" y="544522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1C2B38"/>
                </a:solidFill>
                <a:latin typeface="+mj-lt"/>
              </a:rPr>
              <a:t>Github</a:t>
            </a:r>
            <a:r>
              <a:rPr lang="zh-CN" altLang="en-US" sz="2400" dirty="0" smtClean="0">
                <a:solidFill>
                  <a:srgbClr val="1C2B38"/>
                </a:solidFill>
                <a:latin typeface="+mj-lt"/>
              </a:rPr>
              <a:t>小组合作项目</a:t>
            </a:r>
            <a:endParaRPr lang="zh-CN" altLang="en-US" sz="24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7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000391" y="2690337"/>
            <a:ext cx="81291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dirty="0">
                <a:solidFill>
                  <a:srgbClr val="1C2B38"/>
                </a:solidFill>
                <a:latin typeface="+mj-lt"/>
              </a:rPr>
              <a:t>THANK YOU</a:t>
            </a:r>
            <a:endParaRPr lang="zh-CN" altLang="en-US" sz="12800" dirty="0">
              <a:solidFill>
                <a:srgbClr val="1C2B3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42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263-A96F-46DE-8AEE-71093E484CC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78135" y="5837175"/>
            <a:ext cx="114326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733" dirty="0" smtClean="0">
                <a:solidFill>
                  <a:srgbClr val="1C2B38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目录</a:t>
            </a:r>
            <a:endParaRPr lang="zh-CN" altLang="en-US" sz="3733" dirty="0">
              <a:solidFill>
                <a:srgbClr val="1C2B38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2076820" y="1717686"/>
            <a:ext cx="4021667" cy="437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9702" y="1098344"/>
            <a:ext cx="1954365" cy="1974010"/>
          </a:xfrm>
          <a:prstGeom prst="ellipse">
            <a:avLst/>
          </a:pr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21540" y="1297839"/>
            <a:ext cx="1608323" cy="1571159"/>
          </a:xfrm>
          <a:prstGeom prst="ellipse">
            <a:avLst/>
          </a:prstGeom>
          <a:solidFill>
            <a:srgbClr val="F9F5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103952" y="2968776"/>
            <a:ext cx="653386" cy="1049366"/>
          </a:xfrm>
          <a:custGeom>
            <a:avLst/>
            <a:gdLst>
              <a:gd name="T0" fmla="*/ 0 w 528"/>
              <a:gd name="T1" fmla="*/ 77 h 644"/>
              <a:gd name="T2" fmla="*/ 406 w 528"/>
              <a:gd name="T3" fmla="*/ 644 h 644"/>
              <a:gd name="T4" fmla="*/ 528 w 528"/>
              <a:gd name="T5" fmla="*/ 560 h 644"/>
              <a:gd name="T6" fmla="*/ 136 w 528"/>
              <a:gd name="T7" fmla="*/ 0 h 644"/>
              <a:gd name="T8" fmla="*/ 0 w 528"/>
              <a:gd name="T9" fmla="*/ 77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644">
                <a:moveTo>
                  <a:pt x="0" y="77"/>
                </a:moveTo>
                <a:lnTo>
                  <a:pt x="406" y="644"/>
                </a:lnTo>
                <a:lnTo>
                  <a:pt x="528" y="560"/>
                </a:lnTo>
                <a:lnTo>
                  <a:pt x="136" y="0"/>
                </a:lnTo>
                <a:lnTo>
                  <a:pt x="0" y="77"/>
                </a:lnTo>
                <a:close/>
              </a:path>
            </a:pathLst>
          </a:cu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844083" y="1127241"/>
            <a:ext cx="2675853" cy="432015"/>
          </a:xfrm>
          <a:prstGeom prst="rect">
            <a:avLst/>
          </a:pr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小组人员分配</a:t>
            </a:r>
            <a:endParaRPr lang="zh-CN" altLang="en-US" sz="2400" dirty="0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878132" y="2111174"/>
            <a:ext cx="4297988" cy="484448"/>
          </a:xfrm>
          <a:prstGeom prst="rect">
            <a:avLst/>
          </a:prstGeom>
          <a:solidFill>
            <a:srgbClr val="FF8B0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/>
              <a:t>项目安排计划</a:t>
            </a:r>
            <a:endParaRPr lang="zh-CN" altLang="en-US" sz="2400" dirty="0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868136" y="2813736"/>
            <a:ext cx="2731920" cy="450490"/>
          </a:xfrm>
          <a:prstGeom prst="rect">
            <a:avLst/>
          </a:prstGeom>
          <a:solidFill>
            <a:srgbClr val="DD240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平行文本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Freeform 36"/>
          <p:cNvSpPr>
            <a:spLocks/>
          </p:cNvSpPr>
          <p:nvPr/>
        </p:nvSpPr>
        <p:spPr bwMode="auto">
          <a:xfrm>
            <a:off x="1990963" y="1285635"/>
            <a:ext cx="857251" cy="762000"/>
          </a:xfrm>
          <a:custGeom>
            <a:avLst/>
            <a:gdLst>
              <a:gd name="T0" fmla="*/ 0 w 405"/>
              <a:gd name="T1" fmla="*/ 360 h 360"/>
              <a:gd name="T2" fmla="*/ 167 w 405"/>
              <a:gd name="T3" fmla="*/ 0 h 360"/>
              <a:gd name="T4" fmla="*/ 405 w 405"/>
              <a:gd name="T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5" h="360">
                <a:moveTo>
                  <a:pt x="0" y="360"/>
                </a:moveTo>
                <a:lnTo>
                  <a:pt x="167" y="0"/>
                </a:lnTo>
                <a:lnTo>
                  <a:pt x="405" y="0"/>
                </a:lnTo>
              </a:path>
            </a:pathLst>
          </a:custGeom>
          <a:noFill/>
          <a:ln w="19050" cap="flat">
            <a:solidFill>
              <a:srgbClr val="FFC54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8" name="Freeform 37"/>
          <p:cNvSpPr>
            <a:spLocks/>
          </p:cNvSpPr>
          <p:nvPr/>
        </p:nvSpPr>
        <p:spPr bwMode="auto">
          <a:xfrm>
            <a:off x="1717362" y="2281772"/>
            <a:ext cx="1225551" cy="516467"/>
          </a:xfrm>
          <a:custGeom>
            <a:avLst/>
            <a:gdLst>
              <a:gd name="T0" fmla="*/ 0 w 579"/>
              <a:gd name="T1" fmla="*/ 244 h 244"/>
              <a:gd name="T2" fmla="*/ 264 w 579"/>
              <a:gd name="T3" fmla="*/ 0 h 244"/>
              <a:gd name="T4" fmla="*/ 579 w 579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9" h="244">
                <a:moveTo>
                  <a:pt x="0" y="244"/>
                </a:moveTo>
                <a:lnTo>
                  <a:pt x="264" y="0"/>
                </a:lnTo>
                <a:lnTo>
                  <a:pt x="579" y="0"/>
                </a:lnTo>
              </a:path>
            </a:pathLst>
          </a:custGeom>
          <a:noFill/>
          <a:ln w="19050" cap="flat">
            <a:solidFill>
              <a:srgbClr val="FF8B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9" name="Freeform 38"/>
          <p:cNvSpPr>
            <a:spLocks/>
          </p:cNvSpPr>
          <p:nvPr/>
        </p:nvSpPr>
        <p:spPr bwMode="auto">
          <a:xfrm>
            <a:off x="2362323" y="3046209"/>
            <a:ext cx="1600200" cy="218017"/>
          </a:xfrm>
          <a:custGeom>
            <a:avLst/>
            <a:gdLst>
              <a:gd name="T0" fmla="*/ 0 w 756"/>
              <a:gd name="T1" fmla="*/ 98 h 103"/>
              <a:gd name="T2" fmla="*/ 499 w 756"/>
              <a:gd name="T3" fmla="*/ 103 h 103"/>
              <a:gd name="T4" fmla="*/ 756 w 756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6" h="103">
                <a:moveTo>
                  <a:pt x="0" y="98"/>
                </a:moveTo>
                <a:lnTo>
                  <a:pt x="499" y="103"/>
                </a:lnTo>
                <a:lnTo>
                  <a:pt x="756" y="0"/>
                </a:lnTo>
              </a:path>
            </a:pathLst>
          </a:custGeom>
          <a:noFill/>
          <a:ln w="19050" cap="flat">
            <a:solidFill>
              <a:srgbClr val="DD240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04118886"/>
              </p:ext>
            </p:extLst>
          </p:nvPr>
        </p:nvGraphicFramePr>
        <p:xfrm>
          <a:off x="-512980" y="409520"/>
          <a:ext cx="2748915" cy="327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等腰三角形 37"/>
          <p:cNvSpPr>
            <a:spLocks noChangeAspect="1"/>
          </p:cNvSpPr>
          <p:nvPr/>
        </p:nvSpPr>
        <p:spPr>
          <a:xfrm rot="16200000" flipH="1">
            <a:off x="10059796" y="6038689"/>
            <a:ext cx="278403" cy="240000"/>
          </a:xfrm>
          <a:prstGeom prst="triangle">
            <a:avLst/>
          </a:prstGeom>
          <a:noFill/>
          <a:ln w="12700">
            <a:solidFill>
              <a:srgbClr val="1C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矩形 38"/>
          <p:cNvSpPr/>
          <p:nvPr/>
        </p:nvSpPr>
        <p:spPr>
          <a:xfrm>
            <a:off x="377952" y="382016"/>
            <a:ext cx="207264" cy="609600"/>
          </a:xfrm>
          <a:prstGeom prst="rect">
            <a:avLst/>
          </a:prstGeom>
          <a:solidFill>
            <a:srgbClr val="1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1" name="直接连接符 40"/>
          <p:cNvCxnSpPr/>
          <p:nvPr/>
        </p:nvCxnSpPr>
        <p:spPr>
          <a:xfrm>
            <a:off x="670560" y="382016"/>
            <a:ext cx="0" cy="609600"/>
          </a:xfrm>
          <a:prstGeom prst="line">
            <a:avLst/>
          </a:prstGeom>
          <a:ln w="38100">
            <a:solidFill>
              <a:srgbClr val="1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38" y="3617884"/>
            <a:ext cx="1237595" cy="5364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968" y="3622246"/>
            <a:ext cx="3845088" cy="5429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638" y="4372492"/>
            <a:ext cx="865707" cy="7803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944" y="4372492"/>
            <a:ext cx="4325077" cy="507847"/>
          </a:xfrm>
          <a:prstGeom prst="rect">
            <a:avLst/>
          </a:prstGeom>
        </p:spPr>
      </p:pic>
      <p:sp>
        <p:nvSpPr>
          <p:cNvPr id="44" name="Freeform 38"/>
          <p:cNvSpPr>
            <a:spLocks/>
          </p:cNvSpPr>
          <p:nvPr/>
        </p:nvSpPr>
        <p:spPr bwMode="auto">
          <a:xfrm>
            <a:off x="3473633" y="5940672"/>
            <a:ext cx="1600200" cy="218017"/>
          </a:xfrm>
          <a:custGeom>
            <a:avLst/>
            <a:gdLst>
              <a:gd name="T0" fmla="*/ 0 w 756"/>
              <a:gd name="T1" fmla="*/ 98 h 103"/>
              <a:gd name="T2" fmla="*/ 499 w 756"/>
              <a:gd name="T3" fmla="*/ 103 h 103"/>
              <a:gd name="T4" fmla="*/ 756 w 756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6" h="103">
                <a:moveTo>
                  <a:pt x="0" y="98"/>
                </a:moveTo>
                <a:lnTo>
                  <a:pt x="499" y="103"/>
                </a:lnTo>
                <a:lnTo>
                  <a:pt x="756" y="0"/>
                </a:lnTo>
              </a:path>
            </a:pathLst>
          </a:custGeom>
          <a:noFill/>
          <a:ln w="19050" cap="flat">
            <a:solidFill>
              <a:srgbClr val="DD240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633" y="5810193"/>
            <a:ext cx="4638735" cy="6119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963" y="5152848"/>
            <a:ext cx="4512925" cy="4987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115" y="5502348"/>
            <a:ext cx="1237595" cy="5364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42913" y="3617884"/>
            <a:ext cx="351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项目流程安排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73633" y="4437112"/>
            <a:ext cx="341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翻译要求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61710" y="5159239"/>
            <a:ext cx="361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术语表</a:t>
            </a:r>
            <a:endParaRPr lang="zh-CN" altLang="en-US" sz="2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958522" y="5893431"/>
            <a:ext cx="372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遇到的困难及解决方法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4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02" name="Freeform 79"/>
          <p:cNvSpPr>
            <a:spLocks/>
          </p:cNvSpPr>
          <p:nvPr/>
        </p:nvSpPr>
        <p:spPr bwMode="auto">
          <a:xfrm>
            <a:off x="4287271" y="2960172"/>
            <a:ext cx="899957" cy="1845045"/>
          </a:xfrm>
          <a:custGeom>
            <a:avLst/>
            <a:gdLst>
              <a:gd name="T0" fmla="*/ 15 w 60"/>
              <a:gd name="T1" fmla="*/ 51 h 123"/>
              <a:gd name="T2" fmla="*/ 0 w 60"/>
              <a:gd name="T3" fmla="*/ 62 h 123"/>
              <a:gd name="T4" fmla="*/ 15 w 60"/>
              <a:gd name="T5" fmla="*/ 73 h 123"/>
              <a:gd name="T6" fmla="*/ 37 w 60"/>
              <a:gd name="T7" fmla="*/ 123 h 123"/>
              <a:gd name="T8" fmla="*/ 59 w 60"/>
              <a:gd name="T9" fmla="*/ 101 h 123"/>
              <a:gd name="T10" fmla="*/ 45 w 60"/>
              <a:gd name="T11" fmla="*/ 62 h 123"/>
              <a:gd name="T12" fmla="*/ 60 w 60"/>
              <a:gd name="T13" fmla="*/ 22 h 123"/>
              <a:gd name="T14" fmla="*/ 39 w 60"/>
              <a:gd name="T15" fmla="*/ 0 h 123"/>
              <a:gd name="T16" fmla="*/ 15 w 60"/>
              <a:gd name="T17" fmla="*/ 5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23">
                <a:moveTo>
                  <a:pt x="15" y="51"/>
                </a:moveTo>
                <a:cubicBezTo>
                  <a:pt x="0" y="62"/>
                  <a:pt x="0" y="62"/>
                  <a:pt x="0" y="62"/>
                </a:cubicBezTo>
                <a:cubicBezTo>
                  <a:pt x="15" y="73"/>
                  <a:pt x="15" y="73"/>
                  <a:pt x="15" y="73"/>
                </a:cubicBezTo>
                <a:cubicBezTo>
                  <a:pt x="17" y="92"/>
                  <a:pt x="25" y="109"/>
                  <a:pt x="37" y="123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0" y="90"/>
                  <a:pt x="45" y="77"/>
                  <a:pt x="45" y="62"/>
                </a:cubicBezTo>
                <a:cubicBezTo>
                  <a:pt x="45" y="47"/>
                  <a:pt x="51" y="33"/>
                  <a:pt x="60" y="22"/>
                </a:cubicBezTo>
                <a:cubicBezTo>
                  <a:pt x="39" y="0"/>
                  <a:pt x="39" y="0"/>
                  <a:pt x="39" y="0"/>
                </a:cubicBezTo>
                <a:cubicBezTo>
                  <a:pt x="26" y="14"/>
                  <a:pt x="17" y="32"/>
                  <a:pt x="15" y="51"/>
                </a:cubicBezTo>
                <a:close/>
              </a:path>
            </a:pathLst>
          </a:cu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3" name="Freeform 80"/>
          <p:cNvSpPr>
            <a:spLocks/>
          </p:cNvSpPr>
          <p:nvPr/>
        </p:nvSpPr>
        <p:spPr bwMode="auto">
          <a:xfrm>
            <a:off x="4887243" y="4521160"/>
            <a:ext cx="1892831" cy="899957"/>
          </a:xfrm>
          <a:custGeom>
            <a:avLst/>
            <a:gdLst>
              <a:gd name="T0" fmla="*/ 22 w 126"/>
              <a:gd name="T1" fmla="*/ 0 h 60"/>
              <a:gd name="T2" fmla="*/ 0 w 126"/>
              <a:gd name="T3" fmla="*/ 22 h 60"/>
              <a:gd name="T4" fmla="*/ 54 w 126"/>
              <a:gd name="T5" fmla="*/ 48 h 60"/>
              <a:gd name="T6" fmla="*/ 63 w 126"/>
              <a:gd name="T7" fmla="*/ 60 h 60"/>
              <a:gd name="T8" fmla="*/ 72 w 126"/>
              <a:gd name="T9" fmla="*/ 48 h 60"/>
              <a:gd name="T10" fmla="*/ 126 w 126"/>
              <a:gd name="T11" fmla="*/ 24 h 60"/>
              <a:gd name="T12" fmla="*/ 105 w 126"/>
              <a:gd name="T13" fmla="*/ 2 h 60"/>
              <a:gd name="T14" fmla="*/ 64 w 126"/>
              <a:gd name="T15" fmla="*/ 18 h 60"/>
              <a:gd name="T16" fmla="*/ 22 w 126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60">
                <a:moveTo>
                  <a:pt x="22" y="0"/>
                </a:moveTo>
                <a:cubicBezTo>
                  <a:pt x="0" y="22"/>
                  <a:pt x="0" y="22"/>
                  <a:pt x="0" y="22"/>
                </a:cubicBezTo>
                <a:cubicBezTo>
                  <a:pt x="14" y="36"/>
                  <a:pt x="33" y="46"/>
                  <a:pt x="54" y="48"/>
                </a:cubicBezTo>
                <a:cubicBezTo>
                  <a:pt x="63" y="60"/>
                  <a:pt x="63" y="60"/>
                  <a:pt x="63" y="60"/>
                </a:cubicBezTo>
                <a:cubicBezTo>
                  <a:pt x="72" y="48"/>
                  <a:pt x="72" y="48"/>
                  <a:pt x="72" y="48"/>
                </a:cubicBezTo>
                <a:cubicBezTo>
                  <a:pt x="93" y="47"/>
                  <a:pt x="112" y="38"/>
                  <a:pt x="126" y="24"/>
                </a:cubicBezTo>
                <a:cubicBezTo>
                  <a:pt x="105" y="2"/>
                  <a:pt x="105" y="2"/>
                  <a:pt x="105" y="2"/>
                </a:cubicBezTo>
                <a:cubicBezTo>
                  <a:pt x="94" y="12"/>
                  <a:pt x="80" y="18"/>
                  <a:pt x="64" y="18"/>
                </a:cubicBezTo>
                <a:cubicBezTo>
                  <a:pt x="48" y="18"/>
                  <a:pt x="33" y="11"/>
                  <a:pt x="22" y="0"/>
                </a:cubicBezTo>
                <a:close/>
              </a:path>
            </a:pathLst>
          </a:cu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4" name="Freeform 81"/>
          <p:cNvSpPr>
            <a:spLocks/>
          </p:cNvSpPr>
          <p:nvPr/>
        </p:nvSpPr>
        <p:spPr bwMode="auto">
          <a:xfrm>
            <a:off x="4916445" y="2330999"/>
            <a:ext cx="1847700" cy="913231"/>
          </a:xfrm>
          <a:custGeom>
            <a:avLst/>
            <a:gdLst>
              <a:gd name="T0" fmla="*/ 61 w 123"/>
              <a:gd name="T1" fmla="*/ 0 h 61"/>
              <a:gd name="T2" fmla="*/ 50 w 123"/>
              <a:gd name="T3" fmla="*/ 15 h 61"/>
              <a:gd name="T4" fmla="*/ 0 w 123"/>
              <a:gd name="T5" fmla="*/ 39 h 61"/>
              <a:gd name="T6" fmla="*/ 22 w 123"/>
              <a:gd name="T7" fmla="*/ 61 h 61"/>
              <a:gd name="T8" fmla="*/ 62 w 123"/>
              <a:gd name="T9" fmla="*/ 45 h 61"/>
              <a:gd name="T10" fmla="*/ 101 w 123"/>
              <a:gd name="T11" fmla="*/ 59 h 61"/>
              <a:gd name="T12" fmla="*/ 123 w 123"/>
              <a:gd name="T13" fmla="*/ 37 h 61"/>
              <a:gd name="T14" fmla="*/ 72 w 123"/>
              <a:gd name="T15" fmla="*/ 14 h 61"/>
              <a:gd name="T16" fmla="*/ 61 w 123"/>
              <a:gd name="T1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61">
                <a:moveTo>
                  <a:pt x="61" y="0"/>
                </a:moveTo>
                <a:cubicBezTo>
                  <a:pt x="50" y="15"/>
                  <a:pt x="50" y="15"/>
                  <a:pt x="50" y="15"/>
                </a:cubicBezTo>
                <a:cubicBezTo>
                  <a:pt x="31" y="17"/>
                  <a:pt x="13" y="26"/>
                  <a:pt x="0" y="39"/>
                </a:cubicBezTo>
                <a:cubicBezTo>
                  <a:pt x="22" y="61"/>
                  <a:pt x="22" y="61"/>
                  <a:pt x="22" y="61"/>
                </a:cubicBezTo>
                <a:cubicBezTo>
                  <a:pt x="32" y="51"/>
                  <a:pt x="47" y="45"/>
                  <a:pt x="62" y="45"/>
                </a:cubicBezTo>
                <a:cubicBezTo>
                  <a:pt x="77" y="45"/>
                  <a:pt x="91" y="50"/>
                  <a:pt x="101" y="59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09" y="25"/>
                  <a:pt x="91" y="16"/>
                  <a:pt x="72" y="14"/>
                </a:cubicBezTo>
                <a:lnTo>
                  <a:pt x="61" y="0"/>
                </a:lnTo>
                <a:close/>
              </a:path>
            </a:pathLst>
          </a:custGeom>
          <a:solidFill>
            <a:srgbClr val="FC61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5" name="Freeform 82"/>
          <p:cNvSpPr>
            <a:spLocks/>
          </p:cNvSpPr>
          <p:nvPr/>
        </p:nvSpPr>
        <p:spPr bwMode="auto">
          <a:xfrm>
            <a:off x="6506636" y="2937635"/>
            <a:ext cx="902612" cy="1903449"/>
          </a:xfrm>
          <a:custGeom>
            <a:avLst/>
            <a:gdLst>
              <a:gd name="T0" fmla="*/ 48 w 60"/>
              <a:gd name="T1" fmla="*/ 55 h 127"/>
              <a:gd name="T2" fmla="*/ 21 w 60"/>
              <a:gd name="T3" fmla="*/ 0 h 127"/>
              <a:gd name="T4" fmla="*/ 0 w 60"/>
              <a:gd name="T5" fmla="*/ 22 h 127"/>
              <a:gd name="T6" fmla="*/ 17 w 60"/>
              <a:gd name="T7" fmla="*/ 64 h 127"/>
              <a:gd name="T8" fmla="*/ 1 w 60"/>
              <a:gd name="T9" fmla="*/ 105 h 127"/>
              <a:gd name="T10" fmla="*/ 23 w 60"/>
              <a:gd name="T11" fmla="*/ 127 h 127"/>
              <a:gd name="T12" fmla="*/ 47 w 60"/>
              <a:gd name="T13" fmla="*/ 74 h 127"/>
              <a:gd name="T14" fmla="*/ 60 w 60"/>
              <a:gd name="T15" fmla="*/ 64 h 127"/>
              <a:gd name="T16" fmla="*/ 48 w 60"/>
              <a:gd name="T17" fmla="*/ 5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27">
                <a:moveTo>
                  <a:pt x="48" y="55"/>
                </a:moveTo>
                <a:cubicBezTo>
                  <a:pt x="45" y="34"/>
                  <a:pt x="36" y="14"/>
                  <a:pt x="2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10" y="33"/>
                  <a:pt x="17" y="48"/>
                  <a:pt x="17" y="64"/>
                </a:cubicBezTo>
                <a:cubicBezTo>
                  <a:pt x="17" y="80"/>
                  <a:pt x="11" y="94"/>
                  <a:pt x="1" y="105"/>
                </a:cubicBezTo>
                <a:cubicBezTo>
                  <a:pt x="23" y="127"/>
                  <a:pt x="23" y="127"/>
                  <a:pt x="23" y="127"/>
                </a:cubicBezTo>
                <a:cubicBezTo>
                  <a:pt x="36" y="113"/>
                  <a:pt x="45" y="94"/>
                  <a:pt x="47" y="74"/>
                </a:cubicBezTo>
                <a:cubicBezTo>
                  <a:pt x="60" y="64"/>
                  <a:pt x="60" y="64"/>
                  <a:pt x="60" y="64"/>
                </a:cubicBezTo>
                <a:lnTo>
                  <a:pt x="48" y="55"/>
                </a:lnTo>
                <a:close/>
              </a:path>
            </a:pathLst>
          </a:custGeom>
          <a:solidFill>
            <a:srgbClr val="1C2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6" name="Freeform 83"/>
          <p:cNvSpPr>
            <a:spLocks/>
          </p:cNvSpPr>
          <p:nvPr/>
        </p:nvSpPr>
        <p:spPr bwMode="auto">
          <a:xfrm>
            <a:off x="3644215" y="3803558"/>
            <a:ext cx="347771" cy="315915"/>
          </a:xfrm>
          <a:custGeom>
            <a:avLst/>
            <a:gdLst>
              <a:gd name="T0" fmla="*/ 68 w 131"/>
              <a:gd name="T1" fmla="*/ 0 h 119"/>
              <a:gd name="T2" fmla="*/ 34 w 131"/>
              <a:gd name="T3" fmla="*/ 23 h 119"/>
              <a:gd name="T4" fmla="*/ 0 w 131"/>
              <a:gd name="T5" fmla="*/ 51 h 119"/>
              <a:gd name="T6" fmla="*/ 0 w 131"/>
              <a:gd name="T7" fmla="*/ 119 h 119"/>
              <a:gd name="T8" fmla="*/ 46 w 131"/>
              <a:gd name="T9" fmla="*/ 119 h 119"/>
              <a:gd name="T10" fmla="*/ 46 w 131"/>
              <a:gd name="T11" fmla="*/ 57 h 119"/>
              <a:gd name="T12" fmla="*/ 85 w 131"/>
              <a:gd name="T13" fmla="*/ 57 h 119"/>
              <a:gd name="T14" fmla="*/ 85 w 131"/>
              <a:gd name="T15" fmla="*/ 119 h 119"/>
              <a:gd name="T16" fmla="*/ 131 w 131"/>
              <a:gd name="T17" fmla="*/ 119 h 119"/>
              <a:gd name="T18" fmla="*/ 131 w 131"/>
              <a:gd name="T19" fmla="*/ 51 h 119"/>
              <a:gd name="T20" fmla="*/ 97 w 131"/>
              <a:gd name="T21" fmla="*/ 23 h 119"/>
              <a:gd name="T22" fmla="*/ 68 w 131"/>
              <a:gd name="T2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19">
                <a:moveTo>
                  <a:pt x="68" y="0"/>
                </a:moveTo>
                <a:lnTo>
                  <a:pt x="34" y="23"/>
                </a:lnTo>
                <a:lnTo>
                  <a:pt x="0" y="51"/>
                </a:lnTo>
                <a:lnTo>
                  <a:pt x="0" y="119"/>
                </a:lnTo>
                <a:lnTo>
                  <a:pt x="46" y="119"/>
                </a:lnTo>
                <a:lnTo>
                  <a:pt x="46" y="57"/>
                </a:lnTo>
                <a:lnTo>
                  <a:pt x="85" y="57"/>
                </a:lnTo>
                <a:lnTo>
                  <a:pt x="85" y="119"/>
                </a:lnTo>
                <a:lnTo>
                  <a:pt x="131" y="119"/>
                </a:lnTo>
                <a:lnTo>
                  <a:pt x="131" y="51"/>
                </a:lnTo>
                <a:lnTo>
                  <a:pt x="97" y="23"/>
                </a:lnTo>
                <a:lnTo>
                  <a:pt x="68" y="0"/>
                </a:lnTo>
                <a:close/>
              </a:path>
            </a:pathLst>
          </a:cu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7" name="Freeform 84"/>
          <p:cNvSpPr>
            <a:spLocks/>
          </p:cNvSpPr>
          <p:nvPr/>
        </p:nvSpPr>
        <p:spPr bwMode="auto">
          <a:xfrm>
            <a:off x="3610313" y="3695537"/>
            <a:ext cx="451305" cy="209724"/>
          </a:xfrm>
          <a:custGeom>
            <a:avLst/>
            <a:gdLst>
              <a:gd name="T0" fmla="*/ 136 w 170"/>
              <a:gd name="T1" fmla="*/ 39 h 79"/>
              <a:gd name="T2" fmla="*/ 136 w 170"/>
              <a:gd name="T3" fmla="*/ 5 h 79"/>
              <a:gd name="T4" fmla="*/ 114 w 170"/>
              <a:gd name="T5" fmla="*/ 5 h 79"/>
              <a:gd name="T6" fmla="*/ 114 w 170"/>
              <a:gd name="T7" fmla="*/ 22 h 79"/>
              <a:gd name="T8" fmla="*/ 97 w 170"/>
              <a:gd name="T9" fmla="*/ 5 h 79"/>
              <a:gd name="T10" fmla="*/ 85 w 170"/>
              <a:gd name="T11" fmla="*/ 0 h 79"/>
              <a:gd name="T12" fmla="*/ 74 w 170"/>
              <a:gd name="T13" fmla="*/ 5 h 79"/>
              <a:gd name="T14" fmla="*/ 0 w 170"/>
              <a:gd name="T15" fmla="*/ 68 h 79"/>
              <a:gd name="T16" fmla="*/ 6 w 170"/>
              <a:gd name="T17" fmla="*/ 79 h 79"/>
              <a:gd name="T18" fmla="*/ 85 w 170"/>
              <a:gd name="T19" fmla="*/ 17 h 79"/>
              <a:gd name="T20" fmla="*/ 164 w 170"/>
              <a:gd name="T21" fmla="*/ 79 h 79"/>
              <a:gd name="T22" fmla="*/ 170 w 170"/>
              <a:gd name="T23" fmla="*/ 68 h 79"/>
              <a:gd name="T24" fmla="*/ 136 w 170"/>
              <a:gd name="T25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79">
                <a:moveTo>
                  <a:pt x="136" y="39"/>
                </a:moveTo>
                <a:lnTo>
                  <a:pt x="136" y="5"/>
                </a:lnTo>
                <a:lnTo>
                  <a:pt x="114" y="5"/>
                </a:lnTo>
                <a:lnTo>
                  <a:pt x="114" y="22"/>
                </a:lnTo>
                <a:lnTo>
                  <a:pt x="97" y="5"/>
                </a:lnTo>
                <a:lnTo>
                  <a:pt x="85" y="0"/>
                </a:lnTo>
                <a:lnTo>
                  <a:pt x="74" y="5"/>
                </a:lnTo>
                <a:lnTo>
                  <a:pt x="0" y="68"/>
                </a:lnTo>
                <a:lnTo>
                  <a:pt x="6" y="79"/>
                </a:lnTo>
                <a:lnTo>
                  <a:pt x="85" y="17"/>
                </a:lnTo>
                <a:lnTo>
                  <a:pt x="164" y="79"/>
                </a:lnTo>
                <a:lnTo>
                  <a:pt x="170" y="68"/>
                </a:lnTo>
                <a:lnTo>
                  <a:pt x="136" y="39"/>
                </a:lnTo>
                <a:close/>
              </a:path>
            </a:pathLst>
          </a:cu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8" name="Freeform 85"/>
          <p:cNvSpPr>
            <a:spLocks/>
          </p:cNvSpPr>
          <p:nvPr/>
        </p:nvSpPr>
        <p:spPr bwMode="auto">
          <a:xfrm>
            <a:off x="7515436" y="3695537"/>
            <a:ext cx="270784" cy="554841"/>
          </a:xfrm>
          <a:custGeom>
            <a:avLst/>
            <a:gdLst>
              <a:gd name="T0" fmla="*/ 14 w 18"/>
              <a:gd name="T1" fmla="*/ 0 h 37"/>
              <a:gd name="T2" fmla="*/ 5 w 18"/>
              <a:gd name="T3" fmla="*/ 0 h 37"/>
              <a:gd name="T4" fmla="*/ 0 w 18"/>
              <a:gd name="T5" fmla="*/ 3 h 37"/>
              <a:gd name="T6" fmla="*/ 0 w 18"/>
              <a:gd name="T7" fmla="*/ 3 h 37"/>
              <a:gd name="T8" fmla="*/ 0 w 18"/>
              <a:gd name="T9" fmla="*/ 4 h 37"/>
              <a:gd name="T10" fmla="*/ 0 w 18"/>
              <a:gd name="T11" fmla="*/ 17 h 37"/>
              <a:gd name="T12" fmla="*/ 2 w 18"/>
              <a:gd name="T13" fmla="*/ 18 h 37"/>
              <a:gd name="T14" fmla="*/ 3 w 18"/>
              <a:gd name="T15" fmla="*/ 17 h 37"/>
              <a:gd name="T16" fmla="*/ 3 w 18"/>
              <a:gd name="T17" fmla="*/ 6 h 37"/>
              <a:gd name="T18" fmla="*/ 4 w 18"/>
              <a:gd name="T19" fmla="*/ 6 h 37"/>
              <a:gd name="T20" fmla="*/ 4 w 18"/>
              <a:gd name="T21" fmla="*/ 16 h 37"/>
              <a:gd name="T22" fmla="*/ 4 w 18"/>
              <a:gd name="T23" fmla="*/ 17 h 37"/>
              <a:gd name="T24" fmla="*/ 4 w 18"/>
              <a:gd name="T25" fmla="*/ 35 h 37"/>
              <a:gd name="T26" fmla="*/ 6 w 18"/>
              <a:gd name="T27" fmla="*/ 37 h 37"/>
              <a:gd name="T28" fmla="*/ 9 w 18"/>
              <a:gd name="T29" fmla="*/ 35 h 37"/>
              <a:gd name="T30" fmla="*/ 9 w 18"/>
              <a:gd name="T31" fmla="*/ 19 h 37"/>
              <a:gd name="T32" fmla="*/ 10 w 18"/>
              <a:gd name="T33" fmla="*/ 19 h 37"/>
              <a:gd name="T34" fmla="*/ 10 w 18"/>
              <a:gd name="T35" fmla="*/ 35 h 37"/>
              <a:gd name="T36" fmla="*/ 12 w 18"/>
              <a:gd name="T37" fmla="*/ 37 h 37"/>
              <a:gd name="T38" fmla="*/ 14 w 18"/>
              <a:gd name="T39" fmla="*/ 35 h 37"/>
              <a:gd name="T40" fmla="*/ 14 w 18"/>
              <a:gd name="T41" fmla="*/ 16 h 37"/>
              <a:gd name="T42" fmla="*/ 14 w 18"/>
              <a:gd name="T43" fmla="*/ 16 h 37"/>
              <a:gd name="T44" fmla="*/ 14 w 18"/>
              <a:gd name="T45" fmla="*/ 6 h 37"/>
              <a:gd name="T46" fmla="*/ 15 w 18"/>
              <a:gd name="T47" fmla="*/ 6 h 37"/>
              <a:gd name="T48" fmla="*/ 15 w 18"/>
              <a:gd name="T49" fmla="*/ 17 h 37"/>
              <a:gd name="T50" fmla="*/ 17 w 18"/>
              <a:gd name="T51" fmla="*/ 18 h 37"/>
              <a:gd name="T52" fmla="*/ 18 w 18"/>
              <a:gd name="T53" fmla="*/ 17 h 37"/>
              <a:gd name="T54" fmla="*/ 18 w 18"/>
              <a:gd name="T55" fmla="*/ 4 h 37"/>
              <a:gd name="T56" fmla="*/ 18 w 18"/>
              <a:gd name="T57" fmla="*/ 3 h 37"/>
              <a:gd name="T58" fmla="*/ 18 w 18"/>
              <a:gd name="T59" fmla="*/ 3 h 37"/>
              <a:gd name="T60" fmla="*/ 14 w 18"/>
              <a:gd name="T6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" h="37">
                <a:moveTo>
                  <a:pt x="14" y="0"/>
                </a:moveTo>
                <a:cubicBezTo>
                  <a:pt x="5" y="0"/>
                  <a:pt x="5" y="0"/>
                  <a:pt x="5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8"/>
                  <a:pt x="2" y="18"/>
                </a:cubicBezTo>
                <a:cubicBezTo>
                  <a:pt x="2" y="18"/>
                  <a:pt x="3" y="17"/>
                  <a:pt x="3" y="17"/>
                </a:cubicBezTo>
                <a:cubicBezTo>
                  <a:pt x="3" y="6"/>
                  <a:pt x="3" y="6"/>
                  <a:pt x="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7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5" y="37"/>
                  <a:pt x="6" y="37"/>
                </a:cubicBezTo>
                <a:cubicBezTo>
                  <a:pt x="8" y="37"/>
                  <a:pt x="9" y="36"/>
                  <a:pt x="9" y="35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1" y="37"/>
                  <a:pt x="12" y="37"/>
                </a:cubicBezTo>
                <a:cubicBezTo>
                  <a:pt x="13" y="37"/>
                  <a:pt x="14" y="36"/>
                  <a:pt x="14" y="35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6"/>
                  <a:pt x="14" y="6"/>
                  <a:pt x="14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6" y="18"/>
                  <a:pt x="17" y="18"/>
                </a:cubicBezTo>
                <a:cubicBezTo>
                  <a:pt x="18" y="18"/>
                  <a:pt x="18" y="17"/>
                  <a:pt x="18" y="17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2"/>
                  <a:pt x="17" y="0"/>
                  <a:pt x="14" y="0"/>
                </a:cubicBezTo>
                <a:close/>
              </a:path>
            </a:pathLst>
          </a:custGeom>
          <a:solidFill>
            <a:srgbClr val="1C2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09" name="Oval 86"/>
          <p:cNvSpPr>
            <a:spLocks noChangeArrowheads="1"/>
          </p:cNvSpPr>
          <p:nvPr/>
        </p:nvSpPr>
        <p:spPr bwMode="auto">
          <a:xfrm>
            <a:off x="7589769" y="3576073"/>
            <a:ext cx="119464" cy="103535"/>
          </a:xfrm>
          <a:prstGeom prst="ellipse">
            <a:avLst/>
          </a:prstGeom>
          <a:solidFill>
            <a:srgbClr val="1C2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0" name="Freeform 87"/>
          <p:cNvSpPr>
            <a:spLocks/>
          </p:cNvSpPr>
          <p:nvPr/>
        </p:nvSpPr>
        <p:spPr bwMode="auto">
          <a:xfrm>
            <a:off x="5564202" y="5508725"/>
            <a:ext cx="554841" cy="525639"/>
          </a:xfrm>
          <a:custGeom>
            <a:avLst/>
            <a:gdLst>
              <a:gd name="T0" fmla="*/ 0 w 37"/>
              <a:gd name="T1" fmla="*/ 34 h 35"/>
              <a:gd name="T2" fmla="*/ 2 w 37"/>
              <a:gd name="T3" fmla="*/ 35 h 35"/>
              <a:gd name="T4" fmla="*/ 6 w 37"/>
              <a:gd name="T5" fmla="*/ 27 h 35"/>
              <a:gd name="T6" fmla="*/ 23 w 37"/>
              <a:gd name="T7" fmla="*/ 24 h 35"/>
              <a:gd name="T8" fmla="*/ 37 w 37"/>
              <a:gd name="T9" fmla="*/ 0 h 35"/>
              <a:gd name="T10" fmla="*/ 4 w 37"/>
              <a:gd name="T11" fmla="*/ 26 h 35"/>
              <a:gd name="T12" fmla="*/ 20 w 37"/>
              <a:gd name="T13" fmla="*/ 11 h 35"/>
              <a:gd name="T14" fmla="*/ 0 w 3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5">
                <a:moveTo>
                  <a:pt x="0" y="34"/>
                </a:moveTo>
                <a:cubicBezTo>
                  <a:pt x="0" y="34"/>
                  <a:pt x="0" y="35"/>
                  <a:pt x="2" y="35"/>
                </a:cubicBezTo>
                <a:cubicBezTo>
                  <a:pt x="2" y="33"/>
                  <a:pt x="6" y="27"/>
                  <a:pt x="6" y="27"/>
                </a:cubicBezTo>
                <a:cubicBezTo>
                  <a:pt x="6" y="27"/>
                  <a:pt x="15" y="33"/>
                  <a:pt x="23" y="24"/>
                </a:cubicBezTo>
                <a:cubicBezTo>
                  <a:pt x="32" y="14"/>
                  <a:pt x="26" y="7"/>
                  <a:pt x="37" y="0"/>
                </a:cubicBezTo>
                <a:cubicBezTo>
                  <a:pt x="9" y="6"/>
                  <a:pt x="4" y="15"/>
                  <a:pt x="4" y="26"/>
                </a:cubicBezTo>
                <a:cubicBezTo>
                  <a:pt x="7" y="21"/>
                  <a:pt x="14" y="13"/>
                  <a:pt x="20" y="11"/>
                </a:cubicBezTo>
                <a:cubicBezTo>
                  <a:pt x="9" y="18"/>
                  <a:pt x="3" y="29"/>
                  <a:pt x="0" y="34"/>
                </a:cubicBezTo>
                <a:close/>
              </a:path>
            </a:pathLst>
          </a:custGeom>
          <a:solidFill>
            <a:srgbClr val="464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411" name="Freeform 88"/>
          <p:cNvSpPr>
            <a:spLocks/>
          </p:cNvSpPr>
          <p:nvPr/>
        </p:nvSpPr>
        <p:spPr bwMode="auto">
          <a:xfrm>
            <a:off x="5609332" y="1850491"/>
            <a:ext cx="448651" cy="403520"/>
          </a:xfrm>
          <a:custGeom>
            <a:avLst/>
            <a:gdLst>
              <a:gd name="T0" fmla="*/ 15 w 30"/>
              <a:gd name="T1" fmla="*/ 6 h 27"/>
              <a:gd name="T2" fmla="*/ 8 w 30"/>
              <a:gd name="T3" fmla="*/ 0 h 27"/>
              <a:gd name="T4" fmla="*/ 1 w 30"/>
              <a:gd name="T5" fmla="*/ 9 h 27"/>
              <a:gd name="T6" fmla="*/ 15 w 30"/>
              <a:gd name="T7" fmla="*/ 27 h 27"/>
              <a:gd name="T8" fmla="*/ 30 w 30"/>
              <a:gd name="T9" fmla="*/ 9 h 27"/>
              <a:gd name="T10" fmla="*/ 23 w 30"/>
              <a:gd name="T11" fmla="*/ 0 h 27"/>
              <a:gd name="T12" fmla="*/ 15 w 30"/>
              <a:gd name="T13" fmla="*/ 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7">
                <a:moveTo>
                  <a:pt x="15" y="6"/>
                </a:moveTo>
                <a:cubicBezTo>
                  <a:pt x="14" y="2"/>
                  <a:pt x="11" y="0"/>
                  <a:pt x="8" y="0"/>
                </a:cubicBezTo>
                <a:cubicBezTo>
                  <a:pt x="2" y="0"/>
                  <a:pt x="0" y="4"/>
                  <a:pt x="1" y="9"/>
                </a:cubicBezTo>
                <a:cubicBezTo>
                  <a:pt x="1" y="15"/>
                  <a:pt x="9" y="19"/>
                  <a:pt x="15" y="27"/>
                </a:cubicBezTo>
                <a:cubicBezTo>
                  <a:pt x="21" y="19"/>
                  <a:pt x="29" y="15"/>
                  <a:pt x="30" y="9"/>
                </a:cubicBezTo>
                <a:cubicBezTo>
                  <a:pt x="30" y="4"/>
                  <a:pt x="28" y="1"/>
                  <a:pt x="23" y="0"/>
                </a:cubicBezTo>
                <a:cubicBezTo>
                  <a:pt x="19" y="0"/>
                  <a:pt x="17" y="2"/>
                  <a:pt x="15" y="6"/>
                </a:cubicBezTo>
                <a:close/>
              </a:path>
            </a:pathLst>
          </a:custGeom>
          <a:solidFill>
            <a:srgbClr val="FC61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56" name="TextBox 555"/>
          <p:cNvSpPr txBox="1"/>
          <p:nvPr/>
        </p:nvSpPr>
        <p:spPr>
          <a:xfrm>
            <a:off x="7910646" y="1190912"/>
            <a:ext cx="327205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1C2B38"/>
                </a:solidFill>
              </a:rPr>
              <a:t>翻译人员及审校人员</a:t>
            </a:r>
            <a:endParaRPr lang="zh-CN" altLang="en-US" sz="2667" b="1" dirty="0">
              <a:solidFill>
                <a:srgbClr val="1C2B38"/>
              </a:solidFill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191628" y="3022634"/>
            <a:ext cx="155683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1C2B38"/>
                </a:solidFill>
              </a:rPr>
              <a:t>项目经理</a:t>
            </a:r>
            <a:endParaRPr lang="zh-CN" altLang="en-US" sz="2667" b="1" dirty="0">
              <a:solidFill>
                <a:srgbClr val="1C2B38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52" y="382016"/>
            <a:ext cx="207264" cy="609600"/>
          </a:xfrm>
          <a:prstGeom prst="rect">
            <a:avLst/>
          </a:prstGeom>
          <a:solidFill>
            <a:srgbClr val="FFC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连接符 21"/>
          <p:cNvCxnSpPr/>
          <p:nvPr/>
        </p:nvCxnSpPr>
        <p:spPr>
          <a:xfrm>
            <a:off x="670560" y="382016"/>
            <a:ext cx="0" cy="609600"/>
          </a:xfrm>
          <a:prstGeom prst="line">
            <a:avLst/>
          </a:prstGeom>
          <a:ln w="38100">
            <a:solidFill>
              <a:srgbClr val="FFC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1813" y="317683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FFC54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小组人员分配</a:t>
            </a:r>
            <a:endParaRPr lang="zh-CN" altLang="en-US" sz="2667" b="1" dirty="0">
              <a:solidFill>
                <a:srgbClr val="FFC54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631813" y="6841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C543"/>
                </a:solidFill>
              </a:rPr>
              <a:t>项目经理、翻译人员及审校人员</a:t>
            </a:r>
            <a:endParaRPr lang="en-US" altLang="zh-CN" sz="2400" dirty="0">
              <a:solidFill>
                <a:srgbClr val="FFC54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736" y="3679608"/>
            <a:ext cx="33735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黎莹莹（1610205221）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[github账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号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Leeyingying0915]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333333"/>
                </a:solidFill>
                <a:latin typeface="+mn-lt"/>
              </a:rPr>
              <a:t>任务：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主要负责fork任务，对任务进行预处理，然后在GitHub中创建小组，并合理的给小组成员分配任务，以便可以高效的完成整个任务。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2030" y="1815464"/>
            <a:ext cx="408009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黎莹莹</a:t>
            </a:r>
            <a:r>
              <a:rPr lang="en-US" altLang="zh-CN" dirty="0"/>
              <a:t>1610205221</a:t>
            </a:r>
            <a:r>
              <a:rPr lang="zh-CN" altLang="en-US" dirty="0"/>
              <a:t>（</a:t>
            </a:r>
            <a:r>
              <a:rPr lang="fr-CA" altLang="zh-CN" dirty="0"/>
              <a:t>Leeyingying0915</a:t>
            </a:r>
            <a:r>
              <a:rPr lang="zh-CN" altLang="fr-CA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张富晏</a:t>
            </a:r>
            <a:r>
              <a:rPr lang="en-US" altLang="zh-CN" dirty="0"/>
              <a:t>1610202251</a:t>
            </a:r>
            <a:r>
              <a:rPr lang="zh-CN" altLang="en-US" dirty="0"/>
              <a:t>（</a:t>
            </a:r>
            <a:r>
              <a:rPr lang="fr-CA" altLang="zh-CN" dirty="0"/>
              <a:t>zhangfuyan</a:t>
            </a:r>
            <a:r>
              <a:rPr lang="fr-CA" altLang="zh-CN" dirty="0" smtClean="0"/>
              <a:t>)</a:t>
            </a:r>
          </a:p>
          <a:p>
            <a:endParaRPr lang="fr-CA" altLang="zh-CN" dirty="0" smtClean="0"/>
          </a:p>
          <a:p>
            <a:r>
              <a:rPr lang="zh-CN" altLang="en-US" dirty="0"/>
              <a:t>曾钰婷</a:t>
            </a:r>
            <a:r>
              <a:rPr lang="en-US" altLang="zh-CN" dirty="0"/>
              <a:t>1610202251(</a:t>
            </a:r>
            <a:r>
              <a:rPr lang="fr-CA" altLang="zh-CN" dirty="0"/>
              <a:t>Yoko-zeng</a:t>
            </a:r>
            <a:r>
              <a:rPr lang="fr-CA" altLang="zh-CN" dirty="0" smtClean="0"/>
              <a:t>)</a:t>
            </a:r>
          </a:p>
          <a:p>
            <a:endParaRPr lang="fr-CA" altLang="zh-CN" dirty="0" smtClean="0"/>
          </a:p>
          <a:p>
            <a:r>
              <a:rPr lang="zh-CN" altLang="en-US" dirty="0"/>
              <a:t>舒杰</a:t>
            </a:r>
            <a:r>
              <a:rPr lang="en-US" altLang="zh-CN" dirty="0"/>
              <a:t>1610602272(</a:t>
            </a:r>
            <a:r>
              <a:rPr lang="fr-CA" altLang="zh-CN" dirty="0"/>
              <a:t>SUZY1214</a:t>
            </a:r>
            <a:r>
              <a:rPr lang="fr-CA" altLang="zh-CN" dirty="0" smtClean="0"/>
              <a:t>)</a:t>
            </a:r>
          </a:p>
          <a:p>
            <a:endParaRPr lang="fr-CA" altLang="zh-CN" dirty="0" smtClean="0"/>
          </a:p>
          <a:p>
            <a:r>
              <a:rPr lang="zh-CN" altLang="en-US" dirty="0"/>
              <a:t>刘山</a:t>
            </a:r>
            <a:r>
              <a:rPr lang="en-US" altLang="zh-CN" dirty="0"/>
              <a:t>1610403114(</a:t>
            </a:r>
            <a:r>
              <a:rPr lang="fr-CA" altLang="zh-CN" dirty="0"/>
              <a:t>Liushan-unique</a:t>
            </a:r>
            <a:r>
              <a:rPr lang="fr-CA" altLang="zh-CN" dirty="0" smtClean="0"/>
              <a:t>)</a:t>
            </a:r>
          </a:p>
          <a:p>
            <a:endParaRPr lang="fr-CA" altLang="zh-CN" dirty="0" smtClean="0"/>
          </a:p>
          <a:p>
            <a:r>
              <a:rPr lang="zh-CN" altLang="en-US" dirty="0"/>
              <a:t>田兴清</a:t>
            </a:r>
            <a:r>
              <a:rPr lang="en-US" altLang="zh-CN" dirty="0"/>
              <a:t>1610403118(</a:t>
            </a:r>
            <a:r>
              <a:rPr lang="fr-CA" altLang="zh-CN" dirty="0"/>
              <a:t>tianxingqing)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7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0">
        <p:random/>
      </p:transition>
    </mc:Choice>
    <mc:Fallback>
      <p:transition spd="slow" advTm="60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711224"/>
              </p:ext>
            </p:extLst>
          </p:nvPr>
        </p:nvGraphicFramePr>
        <p:xfrm>
          <a:off x="6888088" y="2133601"/>
          <a:ext cx="5216824" cy="374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矩形 14"/>
          <p:cNvSpPr/>
          <p:nvPr/>
        </p:nvSpPr>
        <p:spPr>
          <a:xfrm>
            <a:off x="316992" y="144116"/>
            <a:ext cx="207264" cy="6096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直接连接符 15"/>
          <p:cNvCxnSpPr/>
          <p:nvPr/>
        </p:nvCxnSpPr>
        <p:spPr>
          <a:xfrm>
            <a:off x="623392" y="144116"/>
            <a:ext cx="0" cy="6096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1264" y="246786"/>
            <a:ext cx="257474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FC61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项目安排计划表</a:t>
            </a:r>
            <a:endParaRPr lang="zh-CN" altLang="en-US" sz="2667" b="1" dirty="0">
              <a:solidFill>
                <a:srgbClr val="FC611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6264" y="2573132"/>
            <a:ext cx="5046167" cy="713775"/>
            <a:chOff x="2448272" y="1840211"/>
            <a:chExt cx="2448272" cy="2373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 20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6264" y="1021367"/>
            <a:ext cx="4929695" cy="599995"/>
            <a:chOff x="2448272" y="1840211"/>
            <a:chExt cx="2448272" cy="23733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7272" y="1816109"/>
            <a:ext cx="5122991" cy="902803"/>
            <a:chOff x="0" y="549293"/>
            <a:chExt cx="4687477" cy="1532306"/>
          </a:xfrm>
          <a:solidFill>
            <a:srgbClr val="C00000"/>
          </a:solidFill>
        </p:grpSpPr>
        <p:sp>
          <p:nvSpPr>
            <p:cNvPr id="26" name="上箭头标注 25"/>
            <p:cNvSpPr/>
            <p:nvPr/>
          </p:nvSpPr>
          <p:spPr>
            <a:xfrm rot="10800000">
              <a:off x="0" y="549293"/>
              <a:ext cx="4687477" cy="1532306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上箭头标注 4"/>
            <p:cNvSpPr/>
            <p:nvPr/>
          </p:nvSpPr>
          <p:spPr>
            <a:xfrm>
              <a:off x="0" y="549293"/>
              <a:ext cx="4687477" cy="5378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7600" y="3419252"/>
            <a:ext cx="5049223" cy="1052492"/>
            <a:chOff x="0" y="471887"/>
            <a:chExt cx="4695407" cy="1532306"/>
          </a:xfrm>
          <a:solidFill>
            <a:schemeClr val="accent2">
              <a:lumMod val="75000"/>
            </a:schemeClr>
          </a:solidFill>
        </p:grpSpPr>
        <p:sp>
          <p:nvSpPr>
            <p:cNvPr id="29" name="上箭头标注 28"/>
            <p:cNvSpPr/>
            <p:nvPr/>
          </p:nvSpPr>
          <p:spPr>
            <a:xfrm rot="10800000">
              <a:off x="7930" y="471887"/>
              <a:ext cx="4687477" cy="1532306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上箭头标注 4"/>
            <p:cNvSpPr/>
            <p:nvPr/>
          </p:nvSpPr>
          <p:spPr>
            <a:xfrm>
              <a:off x="0" y="549293"/>
              <a:ext cx="4687477" cy="5378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7389" y="4398018"/>
            <a:ext cx="4981107" cy="682269"/>
            <a:chOff x="2448272" y="1811458"/>
            <a:chExt cx="2466269" cy="26608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" name="矩形 31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矩形 32"/>
            <p:cNvSpPr/>
            <p:nvPr/>
          </p:nvSpPr>
          <p:spPr>
            <a:xfrm>
              <a:off x="2466269" y="1811458"/>
              <a:ext cx="2448272" cy="2373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7390" y="5130387"/>
            <a:ext cx="5036593" cy="1000535"/>
            <a:chOff x="0" y="549293"/>
            <a:chExt cx="4687477" cy="1532306"/>
          </a:xfrm>
          <a:solidFill>
            <a:srgbClr val="C00000"/>
          </a:solidFill>
        </p:grpSpPr>
        <p:sp>
          <p:nvSpPr>
            <p:cNvPr id="47" name="上箭头标注 46"/>
            <p:cNvSpPr/>
            <p:nvPr/>
          </p:nvSpPr>
          <p:spPr>
            <a:xfrm rot="10800000">
              <a:off x="0" y="549293"/>
              <a:ext cx="4687477" cy="1532306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上箭头标注 4"/>
            <p:cNvSpPr/>
            <p:nvPr/>
          </p:nvSpPr>
          <p:spPr>
            <a:xfrm>
              <a:off x="0" y="549293"/>
              <a:ext cx="4687477" cy="5378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2017" y="6115636"/>
            <a:ext cx="5128247" cy="611518"/>
            <a:chOff x="2448272" y="1840211"/>
            <a:chExt cx="2448272" cy="2373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0" name="矩形 49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矩形 50"/>
            <p:cNvSpPr/>
            <p:nvPr/>
          </p:nvSpPr>
          <p:spPr>
            <a:xfrm>
              <a:off x="2448272" y="1840211"/>
              <a:ext cx="2448272" cy="2373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16510" rIns="92456" bIns="1651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39863" y="1137243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12</a:t>
            </a:r>
            <a:r>
              <a:rPr lang="zh-CN" altLang="en-US" dirty="0" smtClean="0">
                <a:latin typeface="+mj-lt"/>
              </a:rPr>
              <a:t>月</a:t>
            </a:r>
            <a:r>
              <a:rPr lang="en-US" altLang="zh-CN" dirty="0" smtClean="0">
                <a:latin typeface="+mj-lt"/>
              </a:rPr>
              <a:t>22</a:t>
            </a:r>
            <a:r>
              <a:rPr lang="zh-CN" altLang="en-US" dirty="0" smtClean="0">
                <a:latin typeface="+mj-lt"/>
              </a:rPr>
              <a:t>日 项目</a:t>
            </a:r>
            <a:r>
              <a:rPr lang="zh-CN" altLang="en-US" dirty="0">
                <a:latin typeface="+mj-lt"/>
              </a:rPr>
              <a:t>经理在客户处</a:t>
            </a:r>
            <a:r>
              <a:rPr lang="en-US" altLang="zh-CN" dirty="0">
                <a:latin typeface="+mj-lt"/>
              </a:rPr>
              <a:t>fork</a:t>
            </a:r>
            <a:r>
              <a:rPr lang="zh-CN" altLang="en-US" dirty="0">
                <a:latin typeface="+mj-lt"/>
              </a:rPr>
              <a:t>需要翻译的文件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63297" y="1759238"/>
            <a:ext cx="472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</a:rPr>
              <a:t>日 项目</a:t>
            </a:r>
            <a:r>
              <a:rPr lang="zh-CN" altLang="en-US" dirty="0">
                <a:solidFill>
                  <a:schemeClr val="bg1"/>
                </a:solidFill>
              </a:rPr>
              <a:t>经理整合需要翻译的资料，并在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上面创建小组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63297" y="2744792"/>
            <a:ext cx="48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 项目</a:t>
            </a:r>
            <a:r>
              <a:rPr lang="zh-CN" altLang="en-US" dirty="0"/>
              <a:t>经理分布任务给小组成员</a:t>
            </a:r>
          </a:p>
        </p:txBody>
      </p:sp>
      <p:sp>
        <p:nvSpPr>
          <p:cNvPr id="55" name="矩形 54"/>
          <p:cNvSpPr/>
          <p:nvPr/>
        </p:nvSpPr>
        <p:spPr>
          <a:xfrm>
            <a:off x="806264" y="3489681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</a:rPr>
              <a:t>日 小组</a:t>
            </a:r>
            <a:r>
              <a:rPr lang="zh-CN" altLang="en-US" dirty="0">
                <a:solidFill>
                  <a:schemeClr val="bg1"/>
                </a:solidFill>
              </a:rPr>
              <a:t>译员开始集中翻译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63297" y="4415659"/>
            <a:ext cx="484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 小组</a:t>
            </a:r>
            <a:r>
              <a:rPr lang="zh-CN" altLang="en-US" dirty="0"/>
              <a:t>审校人员对译文进行审校，审校完成和提交到小组内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82588" y="5171251"/>
            <a:ext cx="489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</a:rPr>
              <a:t>日 项目</a:t>
            </a:r>
            <a:r>
              <a:rPr lang="zh-CN" altLang="en-US" dirty="0">
                <a:solidFill>
                  <a:schemeClr val="bg1"/>
                </a:solidFill>
              </a:rPr>
              <a:t>经理</a:t>
            </a:r>
            <a:r>
              <a:rPr lang="en-US" altLang="zh-CN" dirty="0">
                <a:solidFill>
                  <a:schemeClr val="bg1"/>
                </a:solidFill>
              </a:rPr>
              <a:t>merge</a:t>
            </a:r>
            <a:r>
              <a:rPr lang="zh-CN" altLang="en-US" dirty="0">
                <a:solidFill>
                  <a:schemeClr val="bg1"/>
                </a:solidFill>
              </a:rPr>
              <a:t>译员的翻译，并对译文进行整合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2588" y="6171787"/>
            <a:ext cx="491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 项目</a:t>
            </a:r>
            <a:r>
              <a:rPr lang="zh-CN" altLang="en-US" dirty="0"/>
              <a:t>经理再次核查翻译文件，最终提交给客户</a:t>
            </a:r>
          </a:p>
        </p:txBody>
      </p:sp>
    </p:spTree>
    <p:extLst>
      <p:ext uri="{BB962C8B-B14F-4D97-AF65-F5344CB8AC3E}">
        <p14:creationId xmlns:p14="http://schemas.microsoft.com/office/powerpoint/2010/main" val="28168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flipH="1">
            <a:off x="412682" y="1749700"/>
            <a:ext cx="10795886" cy="4775644"/>
            <a:chOff x="258284" y="2213479"/>
            <a:chExt cx="3902236" cy="858274"/>
          </a:xfrm>
          <a:solidFill>
            <a:srgbClr val="FFC543"/>
          </a:solidFill>
        </p:grpSpPr>
        <p:sp>
          <p:nvSpPr>
            <p:cNvPr id="54" name="圆角矩形 53"/>
            <p:cNvSpPr/>
            <p:nvPr/>
          </p:nvSpPr>
          <p:spPr>
            <a:xfrm>
              <a:off x="258284" y="2213479"/>
              <a:ext cx="3646204" cy="858274"/>
            </a:xfrm>
            <a:prstGeom prst="roundRect">
              <a:avLst>
                <a:gd name="adj" fmla="val 1027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3945636" y="2514600"/>
              <a:ext cx="173736" cy="256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058" name="Line 21"/>
          <p:cNvSpPr>
            <a:spLocks noChangeShapeType="1"/>
          </p:cNvSpPr>
          <p:nvPr/>
        </p:nvSpPr>
        <p:spPr bwMode="auto">
          <a:xfrm flipH="1">
            <a:off x="2057901" y="340849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 flipH="1">
            <a:off x="2057901" y="340849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3411005" y="614443"/>
            <a:ext cx="5349120" cy="1077218"/>
            <a:chOff x="2558254" y="680288"/>
            <a:chExt cx="4011840" cy="807913"/>
          </a:xfrm>
        </p:grpSpPr>
        <p:sp>
          <p:nvSpPr>
            <p:cNvPr id="2049" name="TextBox 2048"/>
            <p:cNvSpPr txBox="1"/>
            <p:nvPr/>
          </p:nvSpPr>
          <p:spPr>
            <a:xfrm>
              <a:off x="3304630" y="680288"/>
              <a:ext cx="2610330" cy="80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400" b="1" dirty="0" smtClean="0">
                  <a:solidFill>
                    <a:srgbClr val="1C2B38"/>
                  </a:solidFill>
                  <a:latin typeface="+mj-lt"/>
                </a:rPr>
                <a:t>平行文本</a:t>
              </a:r>
              <a:endParaRPr lang="zh-CN" altLang="en-US" sz="6400" b="1" dirty="0">
                <a:solidFill>
                  <a:srgbClr val="1C2B38"/>
                </a:solidFill>
                <a:latin typeface="+mj-lt"/>
              </a:endParaRPr>
            </a:p>
          </p:txBody>
        </p:sp>
        <p:grpSp>
          <p:nvGrpSpPr>
            <p:cNvPr id="162" name="组合 161"/>
            <p:cNvGrpSpPr>
              <a:grpSpLocks noChangeAspect="1"/>
            </p:cNvGrpSpPr>
            <p:nvPr/>
          </p:nvGrpSpPr>
          <p:grpSpPr>
            <a:xfrm>
              <a:off x="2558254" y="904761"/>
              <a:ext cx="491493" cy="404558"/>
              <a:chOff x="1928813" y="1763600"/>
              <a:chExt cx="1373188" cy="1130300"/>
            </a:xfrm>
          </p:grpSpPr>
          <p:sp>
            <p:nvSpPr>
              <p:cNvPr id="164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5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6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7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8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9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70" name="组合 169"/>
            <p:cNvGrpSpPr>
              <a:grpSpLocks noChangeAspect="1"/>
            </p:cNvGrpSpPr>
            <p:nvPr/>
          </p:nvGrpSpPr>
          <p:grpSpPr>
            <a:xfrm flipH="1">
              <a:off x="6078601" y="904761"/>
              <a:ext cx="491493" cy="404558"/>
              <a:chOff x="1928813" y="1763600"/>
              <a:chExt cx="1373188" cy="1130300"/>
            </a:xfrm>
          </p:grpSpPr>
          <p:sp>
            <p:nvSpPr>
              <p:cNvPr id="172" name="Rectangle 25"/>
              <p:cNvSpPr>
                <a:spLocks noChangeArrowheads="1"/>
              </p:cNvSpPr>
              <p:nvPr/>
            </p:nvSpPr>
            <p:spPr bwMode="auto">
              <a:xfrm>
                <a:off x="1928813" y="2747850"/>
                <a:ext cx="231775" cy="146050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3" name="Rectangle 26"/>
              <p:cNvSpPr>
                <a:spLocks noChangeArrowheads="1"/>
              </p:cNvSpPr>
              <p:nvPr/>
            </p:nvSpPr>
            <p:spPr bwMode="auto">
              <a:xfrm>
                <a:off x="2160588" y="2473212"/>
                <a:ext cx="223838" cy="420687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2384425" y="2060462"/>
                <a:ext cx="231775" cy="833437"/>
              </a:xfrm>
              <a:prstGeom prst="rect">
                <a:avLst/>
              </a:prstGeom>
              <a:solidFill>
                <a:srgbClr val="464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2616200" y="1763600"/>
                <a:ext cx="230188" cy="1130300"/>
              </a:xfrm>
              <a:prstGeom prst="rect">
                <a:avLst/>
              </a:prstGeom>
              <a:solidFill>
                <a:srgbClr val="1C2B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2846388" y="2406537"/>
                <a:ext cx="225425" cy="487362"/>
              </a:xfrm>
              <a:prstGeom prst="rect">
                <a:avLst/>
              </a:prstGeom>
              <a:solidFill>
                <a:srgbClr val="FFC5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3071813" y="2692287"/>
                <a:ext cx="230188" cy="201612"/>
              </a:xfrm>
              <a:prstGeom prst="rect">
                <a:avLst/>
              </a:prstGeom>
              <a:solidFill>
                <a:srgbClr val="FC61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283246"/>
            <a:ext cx="8751766" cy="2065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9536" y="2209903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Hexo</a:t>
            </a:r>
            <a:r>
              <a:rPr lang="zh-CN" altLang="en-US" dirty="0" smtClean="0"/>
              <a:t>也是一款快速</a:t>
            </a:r>
            <a:r>
              <a:rPr lang="zh-CN" altLang="en-US" dirty="0"/>
              <a:t>、简洁且高效的博客框架</a:t>
            </a:r>
            <a:r>
              <a:rPr lang="zh-CN" altLang="en-US" dirty="0" smtClean="0"/>
              <a:t>。软件使用中的部分术语与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相似，十分具有参考意义。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0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07368" y="836712"/>
            <a:ext cx="11521279" cy="4464496"/>
            <a:chOff x="3186113" y="530112"/>
            <a:chExt cx="2625725" cy="23383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13"/>
            <p:cNvSpPr>
              <a:spLocks/>
            </p:cNvSpPr>
            <p:nvPr/>
          </p:nvSpPr>
          <p:spPr bwMode="auto">
            <a:xfrm>
              <a:off x="4340225" y="2546236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1" name="矩形 40"/>
          <p:cNvSpPr/>
          <p:nvPr/>
        </p:nvSpPr>
        <p:spPr>
          <a:xfrm>
            <a:off x="4358984" y="5434634"/>
            <a:ext cx="3474028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267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项目流程要求</a:t>
            </a:r>
            <a:endParaRPr lang="zh-CN" altLang="en-US" sz="4267" b="1" dirty="0">
              <a:solidFill>
                <a:schemeClr val="accent6">
                  <a:lumMod val="50000"/>
                </a:schemeClr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607" y="1820783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\1. </a:t>
            </a:r>
            <a:r>
              <a:rPr lang="zh-CN" altLang="en-US" dirty="0"/>
              <a:t>项目建立和实施各个步骤需按照既定实施计划表严格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/>
              <a:t>2. </a:t>
            </a:r>
            <a:r>
              <a:rPr lang="zh-CN" altLang="en-US" dirty="0"/>
              <a:t>小组成员需齐心协力去完成翻译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/>
              <a:t>3. </a:t>
            </a:r>
            <a:r>
              <a:rPr lang="zh-CN" altLang="en-US" dirty="0"/>
              <a:t>翻译过程中出现问题需提出来，以便及时解决，提高工作效率</a:t>
            </a:r>
          </a:p>
        </p:txBody>
      </p:sp>
    </p:spTree>
    <p:extLst>
      <p:ext uri="{BB962C8B-B14F-4D97-AF65-F5344CB8AC3E}">
        <p14:creationId xmlns:p14="http://schemas.microsoft.com/office/powerpoint/2010/main" val="154256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0263-A96F-46DE-8AEE-71093E484CC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217" name="Group 104"/>
          <p:cNvGrpSpPr>
            <a:grpSpLocks noChangeAspect="1"/>
          </p:cNvGrpSpPr>
          <p:nvPr/>
        </p:nvGrpSpPr>
        <p:grpSpPr bwMode="auto">
          <a:xfrm>
            <a:off x="14118" y="682288"/>
            <a:ext cx="4315089" cy="4952937"/>
            <a:chOff x="-19" y="314"/>
            <a:chExt cx="2617" cy="2705"/>
          </a:xfrm>
        </p:grpSpPr>
        <p:sp>
          <p:nvSpPr>
            <p:cNvPr id="6218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1698" y="314"/>
              <a:ext cx="487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30" name="Freeform 115"/>
            <p:cNvSpPr>
              <a:spLocks/>
            </p:cNvSpPr>
            <p:nvPr/>
          </p:nvSpPr>
          <p:spPr bwMode="auto">
            <a:xfrm>
              <a:off x="73" y="722"/>
              <a:ext cx="2400" cy="2297"/>
            </a:xfrm>
            <a:custGeom>
              <a:avLst/>
              <a:gdLst>
                <a:gd name="T0" fmla="*/ 123 w 233"/>
                <a:gd name="T1" fmla="*/ 3 h 234"/>
                <a:gd name="T2" fmla="*/ 3 w 233"/>
                <a:gd name="T3" fmla="*/ 111 h 234"/>
                <a:gd name="T4" fmla="*/ 110 w 233"/>
                <a:gd name="T5" fmla="*/ 230 h 234"/>
                <a:gd name="T6" fmla="*/ 230 w 233"/>
                <a:gd name="T7" fmla="*/ 123 h 234"/>
                <a:gd name="T8" fmla="*/ 123 w 233"/>
                <a:gd name="T9" fmla="*/ 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4">
                  <a:moveTo>
                    <a:pt x="123" y="3"/>
                  </a:moveTo>
                  <a:cubicBezTo>
                    <a:pt x="60" y="0"/>
                    <a:pt x="6" y="48"/>
                    <a:pt x="3" y="111"/>
                  </a:cubicBezTo>
                  <a:cubicBezTo>
                    <a:pt x="0" y="173"/>
                    <a:pt x="48" y="227"/>
                    <a:pt x="110" y="230"/>
                  </a:cubicBezTo>
                  <a:cubicBezTo>
                    <a:pt x="173" y="234"/>
                    <a:pt x="227" y="186"/>
                    <a:pt x="230" y="123"/>
                  </a:cubicBezTo>
                  <a:cubicBezTo>
                    <a:pt x="233" y="60"/>
                    <a:pt x="185" y="7"/>
                    <a:pt x="123" y="3"/>
                  </a:cubicBezTo>
                  <a:close/>
                </a:path>
              </a:pathLst>
            </a:custGeom>
            <a:solidFill>
              <a:srgbClr val="F7DF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36" name="Freeform 121"/>
            <p:cNvSpPr>
              <a:spLocks/>
            </p:cNvSpPr>
            <p:nvPr/>
          </p:nvSpPr>
          <p:spPr bwMode="auto">
            <a:xfrm>
              <a:off x="1876" y="1735"/>
              <a:ext cx="722" cy="575"/>
            </a:xfrm>
            <a:custGeom>
              <a:avLst/>
              <a:gdLst>
                <a:gd name="T0" fmla="*/ 28 w 33"/>
                <a:gd name="T1" fmla="*/ 31 h 33"/>
                <a:gd name="T2" fmla="*/ 25 w 33"/>
                <a:gd name="T3" fmla="*/ 20 h 33"/>
                <a:gd name="T4" fmla="*/ 33 w 33"/>
                <a:gd name="T5" fmla="*/ 12 h 33"/>
                <a:gd name="T6" fmla="*/ 22 w 33"/>
                <a:gd name="T7" fmla="*/ 11 h 33"/>
                <a:gd name="T8" fmla="*/ 17 w 33"/>
                <a:gd name="T9" fmla="*/ 0 h 33"/>
                <a:gd name="T10" fmla="*/ 11 w 33"/>
                <a:gd name="T11" fmla="*/ 11 h 33"/>
                <a:gd name="T12" fmla="*/ 0 w 33"/>
                <a:gd name="T13" fmla="*/ 12 h 33"/>
                <a:gd name="T14" fmla="*/ 9 w 33"/>
                <a:gd name="T15" fmla="*/ 20 h 33"/>
                <a:gd name="T16" fmla="*/ 7 w 33"/>
                <a:gd name="T17" fmla="*/ 33 h 33"/>
                <a:gd name="T18" fmla="*/ 17 w 33"/>
                <a:gd name="T19" fmla="*/ 26 h 33"/>
                <a:gd name="T20" fmla="*/ 28 w 33"/>
                <a:gd name="T2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28" y="31"/>
                  </a:moveTo>
                  <a:lnTo>
                    <a:pt x="25" y="20"/>
                  </a:lnTo>
                  <a:lnTo>
                    <a:pt x="33" y="12"/>
                  </a:lnTo>
                  <a:lnTo>
                    <a:pt x="22" y="11"/>
                  </a:lnTo>
                  <a:lnTo>
                    <a:pt x="17" y="0"/>
                  </a:lnTo>
                  <a:lnTo>
                    <a:pt x="11" y="11"/>
                  </a:lnTo>
                  <a:lnTo>
                    <a:pt x="0" y="12"/>
                  </a:lnTo>
                  <a:lnTo>
                    <a:pt x="9" y="20"/>
                  </a:lnTo>
                  <a:lnTo>
                    <a:pt x="7" y="33"/>
                  </a:lnTo>
                  <a:lnTo>
                    <a:pt x="17" y="26"/>
                  </a:lnTo>
                  <a:lnTo>
                    <a:pt x="28" y="31"/>
                  </a:lnTo>
                  <a:close/>
                </a:path>
              </a:pathLst>
            </a:custGeom>
            <a:solidFill>
              <a:srgbClr val="FF6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39" name="Freeform 124"/>
            <p:cNvSpPr>
              <a:spLocks/>
            </p:cNvSpPr>
            <p:nvPr/>
          </p:nvSpPr>
          <p:spPr bwMode="auto">
            <a:xfrm>
              <a:off x="1661" y="1700"/>
              <a:ext cx="430" cy="357"/>
            </a:xfrm>
            <a:custGeom>
              <a:avLst/>
              <a:gdLst>
                <a:gd name="T0" fmla="*/ 0 w 33"/>
                <a:gd name="T1" fmla="*/ 14 h 33"/>
                <a:gd name="T2" fmla="*/ 11 w 33"/>
                <a:gd name="T3" fmla="*/ 11 h 33"/>
                <a:gd name="T4" fmla="*/ 15 w 33"/>
                <a:gd name="T5" fmla="*/ 0 h 33"/>
                <a:gd name="T6" fmla="*/ 22 w 33"/>
                <a:gd name="T7" fmla="*/ 11 h 33"/>
                <a:gd name="T8" fmla="*/ 33 w 33"/>
                <a:gd name="T9" fmla="*/ 11 h 33"/>
                <a:gd name="T10" fmla="*/ 26 w 33"/>
                <a:gd name="T11" fmla="*/ 21 h 33"/>
                <a:gd name="T12" fmla="*/ 29 w 33"/>
                <a:gd name="T13" fmla="*/ 32 h 33"/>
                <a:gd name="T14" fmla="*/ 18 w 33"/>
                <a:gd name="T15" fmla="*/ 27 h 33"/>
                <a:gd name="T16" fmla="*/ 9 w 33"/>
                <a:gd name="T17" fmla="*/ 33 h 33"/>
                <a:gd name="T18" fmla="*/ 9 w 33"/>
                <a:gd name="T19" fmla="*/ 22 h 33"/>
                <a:gd name="T20" fmla="*/ 0 w 33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0" y="14"/>
                  </a:moveTo>
                  <a:lnTo>
                    <a:pt x="11" y="11"/>
                  </a:lnTo>
                  <a:lnTo>
                    <a:pt x="15" y="0"/>
                  </a:lnTo>
                  <a:lnTo>
                    <a:pt x="22" y="11"/>
                  </a:lnTo>
                  <a:lnTo>
                    <a:pt x="33" y="11"/>
                  </a:lnTo>
                  <a:lnTo>
                    <a:pt x="26" y="21"/>
                  </a:lnTo>
                  <a:lnTo>
                    <a:pt x="29" y="32"/>
                  </a:lnTo>
                  <a:lnTo>
                    <a:pt x="18" y="27"/>
                  </a:lnTo>
                  <a:lnTo>
                    <a:pt x="9" y="33"/>
                  </a:lnTo>
                  <a:lnTo>
                    <a:pt x="9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6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40" name="Freeform 125"/>
            <p:cNvSpPr>
              <a:spLocks/>
            </p:cNvSpPr>
            <p:nvPr/>
          </p:nvSpPr>
          <p:spPr bwMode="auto">
            <a:xfrm>
              <a:off x="1922" y="1115"/>
              <a:ext cx="503" cy="331"/>
            </a:xfrm>
            <a:custGeom>
              <a:avLst/>
              <a:gdLst>
                <a:gd name="T0" fmla="*/ 33 w 33"/>
                <a:gd name="T1" fmla="*/ 19 h 33"/>
                <a:gd name="T2" fmla="*/ 23 w 33"/>
                <a:gd name="T3" fmla="*/ 11 h 33"/>
                <a:gd name="T4" fmla="*/ 25 w 33"/>
                <a:gd name="T5" fmla="*/ 0 h 33"/>
                <a:gd name="T6" fmla="*/ 15 w 33"/>
                <a:gd name="T7" fmla="*/ 6 h 33"/>
                <a:gd name="T8" fmla="*/ 4 w 33"/>
                <a:gd name="T9" fmla="*/ 2 h 33"/>
                <a:gd name="T10" fmla="*/ 7 w 33"/>
                <a:gd name="T11" fmla="*/ 13 h 33"/>
                <a:gd name="T12" fmla="*/ 0 w 33"/>
                <a:gd name="T13" fmla="*/ 22 h 33"/>
                <a:gd name="T14" fmla="*/ 11 w 33"/>
                <a:gd name="T15" fmla="*/ 22 h 33"/>
                <a:gd name="T16" fmla="*/ 18 w 33"/>
                <a:gd name="T17" fmla="*/ 33 h 33"/>
                <a:gd name="T18" fmla="*/ 22 w 33"/>
                <a:gd name="T19" fmla="*/ 22 h 33"/>
                <a:gd name="T20" fmla="*/ 33 w 33"/>
                <a:gd name="T2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33" y="19"/>
                  </a:moveTo>
                  <a:lnTo>
                    <a:pt x="23" y="11"/>
                  </a:lnTo>
                  <a:lnTo>
                    <a:pt x="25" y="0"/>
                  </a:lnTo>
                  <a:lnTo>
                    <a:pt x="15" y="6"/>
                  </a:lnTo>
                  <a:lnTo>
                    <a:pt x="4" y="2"/>
                  </a:lnTo>
                  <a:lnTo>
                    <a:pt x="7" y="13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18" y="33"/>
                  </a:lnTo>
                  <a:lnTo>
                    <a:pt x="22" y="22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FF6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43" name="Freeform 128"/>
            <p:cNvSpPr>
              <a:spLocks/>
            </p:cNvSpPr>
            <p:nvPr/>
          </p:nvSpPr>
          <p:spPr bwMode="auto">
            <a:xfrm>
              <a:off x="1526" y="1871"/>
              <a:ext cx="574" cy="544"/>
            </a:xfrm>
            <a:custGeom>
              <a:avLst/>
              <a:gdLst>
                <a:gd name="T0" fmla="*/ 0 w 35"/>
                <a:gd name="T1" fmla="*/ 25 h 35"/>
                <a:gd name="T2" fmla="*/ 7 w 35"/>
                <a:gd name="T3" fmla="*/ 15 h 35"/>
                <a:gd name="T4" fmla="*/ 4 w 35"/>
                <a:gd name="T5" fmla="*/ 4 h 35"/>
                <a:gd name="T6" fmla="*/ 15 w 35"/>
                <a:gd name="T7" fmla="*/ 9 h 35"/>
                <a:gd name="T8" fmla="*/ 25 w 35"/>
                <a:gd name="T9" fmla="*/ 0 h 35"/>
                <a:gd name="T10" fmla="*/ 25 w 35"/>
                <a:gd name="T11" fmla="*/ 13 h 35"/>
                <a:gd name="T12" fmla="*/ 35 w 35"/>
                <a:gd name="T13" fmla="*/ 20 h 35"/>
                <a:gd name="T14" fmla="*/ 22 w 35"/>
                <a:gd name="T15" fmla="*/ 24 h 35"/>
                <a:gd name="T16" fmla="*/ 20 w 35"/>
                <a:gd name="T17" fmla="*/ 35 h 35"/>
                <a:gd name="T18" fmla="*/ 13 w 35"/>
                <a:gd name="T19" fmla="*/ 25 h 35"/>
                <a:gd name="T20" fmla="*/ 0 w 35"/>
                <a:gd name="T2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5">
                  <a:moveTo>
                    <a:pt x="0" y="25"/>
                  </a:moveTo>
                  <a:lnTo>
                    <a:pt x="7" y="15"/>
                  </a:lnTo>
                  <a:lnTo>
                    <a:pt x="4" y="4"/>
                  </a:lnTo>
                  <a:lnTo>
                    <a:pt x="15" y="9"/>
                  </a:lnTo>
                  <a:lnTo>
                    <a:pt x="25" y="0"/>
                  </a:lnTo>
                  <a:lnTo>
                    <a:pt x="25" y="13"/>
                  </a:lnTo>
                  <a:lnTo>
                    <a:pt x="35" y="20"/>
                  </a:lnTo>
                  <a:lnTo>
                    <a:pt x="22" y="24"/>
                  </a:lnTo>
                  <a:lnTo>
                    <a:pt x="20" y="35"/>
                  </a:lnTo>
                  <a:lnTo>
                    <a:pt x="13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6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49" name="Freeform 133"/>
            <p:cNvSpPr>
              <a:spLocks/>
            </p:cNvSpPr>
            <p:nvPr/>
          </p:nvSpPr>
          <p:spPr bwMode="auto">
            <a:xfrm>
              <a:off x="1638" y="823"/>
              <a:ext cx="721" cy="433"/>
            </a:xfrm>
            <a:custGeom>
              <a:avLst/>
              <a:gdLst>
                <a:gd name="T0" fmla="*/ 23 w 33"/>
                <a:gd name="T1" fmla="*/ 0 h 34"/>
                <a:gd name="T2" fmla="*/ 13 w 33"/>
                <a:gd name="T3" fmla="*/ 8 h 34"/>
                <a:gd name="T4" fmla="*/ 2 w 33"/>
                <a:gd name="T5" fmla="*/ 5 h 34"/>
                <a:gd name="T6" fmla="*/ 6 w 33"/>
                <a:gd name="T7" fmla="*/ 16 h 34"/>
                <a:gd name="T8" fmla="*/ 0 w 33"/>
                <a:gd name="T9" fmla="*/ 26 h 34"/>
                <a:gd name="T10" fmla="*/ 12 w 33"/>
                <a:gd name="T11" fmla="*/ 25 h 34"/>
                <a:gd name="T12" fmla="*/ 19 w 33"/>
                <a:gd name="T13" fmla="*/ 34 h 34"/>
                <a:gd name="T14" fmla="*/ 22 w 33"/>
                <a:gd name="T15" fmla="*/ 23 h 34"/>
                <a:gd name="T16" fmla="*/ 33 w 33"/>
                <a:gd name="T17" fmla="*/ 18 h 34"/>
                <a:gd name="T18" fmla="*/ 23 w 33"/>
                <a:gd name="T19" fmla="*/ 12 h 34"/>
                <a:gd name="T20" fmla="*/ 23 w 3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23" y="0"/>
                  </a:moveTo>
                  <a:lnTo>
                    <a:pt x="13" y="8"/>
                  </a:lnTo>
                  <a:lnTo>
                    <a:pt x="2" y="5"/>
                  </a:lnTo>
                  <a:lnTo>
                    <a:pt x="6" y="16"/>
                  </a:lnTo>
                  <a:lnTo>
                    <a:pt x="0" y="26"/>
                  </a:lnTo>
                  <a:lnTo>
                    <a:pt x="12" y="25"/>
                  </a:lnTo>
                  <a:lnTo>
                    <a:pt x="19" y="34"/>
                  </a:lnTo>
                  <a:lnTo>
                    <a:pt x="22" y="23"/>
                  </a:lnTo>
                  <a:lnTo>
                    <a:pt x="33" y="18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6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0" name="Freeform 134"/>
            <p:cNvSpPr>
              <a:spLocks/>
            </p:cNvSpPr>
            <p:nvPr/>
          </p:nvSpPr>
          <p:spPr bwMode="auto">
            <a:xfrm>
              <a:off x="796" y="1606"/>
              <a:ext cx="619" cy="530"/>
            </a:xfrm>
            <a:custGeom>
              <a:avLst/>
              <a:gdLst>
                <a:gd name="T0" fmla="*/ 36 w 36"/>
                <a:gd name="T1" fmla="*/ 18 h 44"/>
                <a:gd name="T2" fmla="*/ 0 w 36"/>
                <a:gd name="T3" fmla="*/ 0 h 44"/>
                <a:gd name="T4" fmla="*/ 5 w 36"/>
                <a:gd name="T5" fmla="*/ 44 h 44"/>
                <a:gd name="T6" fmla="*/ 36 w 36"/>
                <a:gd name="T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36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5"/>
                    <a:pt x="6" y="30"/>
                    <a:pt x="5" y="44"/>
                  </a:cubicBezTo>
                  <a:lnTo>
                    <a:pt x="36" y="18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3" name="Freeform 137"/>
            <p:cNvSpPr>
              <a:spLocks/>
            </p:cNvSpPr>
            <p:nvPr/>
          </p:nvSpPr>
          <p:spPr bwMode="auto">
            <a:xfrm>
              <a:off x="285" y="663"/>
              <a:ext cx="518" cy="486"/>
            </a:xfrm>
            <a:custGeom>
              <a:avLst/>
              <a:gdLst>
                <a:gd name="T0" fmla="*/ 24 w 44"/>
                <a:gd name="T1" fmla="*/ 0 h 36"/>
                <a:gd name="T2" fmla="*/ 0 w 44"/>
                <a:gd name="T3" fmla="*/ 33 h 36"/>
                <a:gd name="T4" fmla="*/ 44 w 44"/>
                <a:gd name="T5" fmla="*/ 36 h 36"/>
                <a:gd name="T6" fmla="*/ 24 w 4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6">
                  <a:moveTo>
                    <a:pt x="24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5" y="31"/>
                    <a:pt x="30" y="33"/>
                    <a:pt x="44" y="3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4" name="Freeform 138"/>
            <p:cNvSpPr>
              <a:spLocks/>
            </p:cNvSpPr>
            <p:nvPr/>
          </p:nvSpPr>
          <p:spPr bwMode="auto">
            <a:xfrm>
              <a:off x="1062" y="1239"/>
              <a:ext cx="806" cy="369"/>
            </a:xfrm>
            <a:custGeom>
              <a:avLst/>
              <a:gdLst>
                <a:gd name="T0" fmla="*/ 9 w 42"/>
                <a:gd name="T1" fmla="*/ 0 h 40"/>
                <a:gd name="T2" fmla="*/ 0 w 42"/>
                <a:gd name="T3" fmla="*/ 40 h 40"/>
                <a:gd name="T4" fmla="*/ 42 w 42"/>
                <a:gd name="T5" fmla="*/ 24 h 40"/>
                <a:gd name="T6" fmla="*/ 9 w 42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0">
                  <a:moveTo>
                    <a:pt x="9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3" y="32"/>
                    <a:pt x="27" y="27"/>
                    <a:pt x="42" y="2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5" name="Freeform 139"/>
            <p:cNvSpPr>
              <a:spLocks/>
            </p:cNvSpPr>
            <p:nvPr/>
          </p:nvSpPr>
          <p:spPr bwMode="auto">
            <a:xfrm>
              <a:off x="967" y="674"/>
              <a:ext cx="715" cy="595"/>
            </a:xfrm>
            <a:custGeom>
              <a:avLst/>
              <a:gdLst>
                <a:gd name="T0" fmla="*/ 0 w 40"/>
                <a:gd name="T1" fmla="*/ 0 h 39"/>
                <a:gd name="T2" fmla="*/ 10 w 40"/>
                <a:gd name="T3" fmla="*/ 39 h 39"/>
                <a:gd name="T4" fmla="*/ 40 w 40"/>
                <a:gd name="T5" fmla="*/ 8 h 39"/>
                <a:gd name="T6" fmla="*/ 0 w 40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9">
                  <a:moveTo>
                    <a:pt x="0" y="0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18" y="27"/>
                    <a:pt x="29" y="16"/>
                    <a:pt x="4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6" name="Freeform 140"/>
            <p:cNvSpPr>
              <a:spLocks/>
            </p:cNvSpPr>
            <p:nvPr/>
          </p:nvSpPr>
          <p:spPr bwMode="auto">
            <a:xfrm>
              <a:off x="560" y="2134"/>
              <a:ext cx="777" cy="821"/>
            </a:xfrm>
            <a:custGeom>
              <a:avLst/>
              <a:gdLst>
                <a:gd name="T0" fmla="*/ 0 w 40"/>
                <a:gd name="T1" fmla="*/ 9 h 42"/>
                <a:gd name="T2" fmla="*/ 26 w 40"/>
                <a:gd name="T3" fmla="*/ 42 h 42"/>
                <a:gd name="T4" fmla="*/ 40 w 40"/>
                <a:gd name="T5" fmla="*/ 0 h 42"/>
                <a:gd name="T6" fmla="*/ 0 w 40"/>
                <a:gd name="T7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0" y="9"/>
                  </a:moveTo>
                  <a:cubicBezTo>
                    <a:pt x="26" y="42"/>
                    <a:pt x="26" y="42"/>
                    <a:pt x="26" y="42"/>
                  </a:cubicBezTo>
                  <a:cubicBezTo>
                    <a:pt x="28" y="27"/>
                    <a:pt x="33" y="13"/>
                    <a:pt x="4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57" name="Freeform 141"/>
            <p:cNvSpPr>
              <a:spLocks/>
            </p:cNvSpPr>
            <p:nvPr/>
          </p:nvSpPr>
          <p:spPr bwMode="auto">
            <a:xfrm>
              <a:off x="-19" y="1275"/>
              <a:ext cx="786" cy="882"/>
            </a:xfrm>
            <a:custGeom>
              <a:avLst/>
              <a:gdLst>
                <a:gd name="T0" fmla="*/ 0 w 36"/>
                <a:gd name="T1" fmla="*/ 26 h 45"/>
                <a:gd name="T2" fmla="*/ 36 w 36"/>
                <a:gd name="T3" fmla="*/ 45 h 45"/>
                <a:gd name="T4" fmla="*/ 32 w 36"/>
                <a:gd name="T5" fmla="*/ 0 h 45"/>
                <a:gd name="T6" fmla="*/ 0 w 36"/>
                <a:gd name="T7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0" y="2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2" y="30"/>
                    <a:pt x="31" y="15"/>
                    <a:pt x="32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63" name="Freeform 147"/>
            <p:cNvSpPr>
              <a:spLocks/>
            </p:cNvSpPr>
            <p:nvPr/>
          </p:nvSpPr>
          <p:spPr bwMode="auto">
            <a:xfrm>
              <a:off x="1282" y="2301"/>
              <a:ext cx="548" cy="457"/>
            </a:xfrm>
            <a:custGeom>
              <a:avLst/>
              <a:gdLst>
                <a:gd name="T0" fmla="*/ 40 w 40"/>
                <a:gd name="T1" fmla="*/ 34 h 40"/>
                <a:gd name="T2" fmla="*/ 18 w 40"/>
                <a:gd name="T3" fmla="*/ 0 h 40"/>
                <a:gd name="T4" fmla="*/ 0 w 40"/>
                <a:gd name="T5" fmla="*/ 40 h 40"/>
                <a:gd name="T6" fmla="*/ 40 w 40"/>
                <a:gd name="T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34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4" y="15"/>
                    <a:pt x="8" y="28"/>
                    <a:pt x="0" y="40"/>
                  </a:cubicBezTo>
                  <a:lnTo>
                    <a:pt x="40" y="34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60" name="矩形 159"/>
          <p:cNvSpPr/>
          <p:nvPr/>
        </p:nvSpPr>
        <p:spPr>
          <a:xfrm>
            <a:off x="6173548" y="726468"/>
            <a:ext cx="42312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1C2B38"/>
                </a:solidFill>
              </a:rPr>
              <a:t>\1. </a:t>
            </a:r>
            <a:r>
              <a:rPr lang="zh-CN" altLang="en-US" sz="1400" dirty="0">
                <a:solidFill>
                  <a:srgbClr val="1C2B38"/>
                </a:solidFill>
              </a:rPr>
              <a:t>平行文本需要找一个与翻译文本类似的文本，而且翻译的类容也应术语科技</a:t>
            </a:r>
            <a:r>
              <a:rPr lang="zh-CN" altLang="en-US" sz="1400" dirty="0" smtClean="0">
                <a:solidFill>
                  <a:srgbClr val="1C2B38"/>
                </a:solidFill>
              </a:rPr>
              <a:t>类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2. </a:t>
            </a:r>
            <a:r>
              <a:rPr lang="zh-CN" altLang="en-US" sz="1400" dirty="0">
                <a:solidFill>
                  <a:srgbClr val="1C2B38"/>
                </a:solidFill>
              </a:rPr>
              <a:t>翻译软件统一使用</a:t>
            </a:r>
            <a:r>
              <a:rPr lang="en-US" altLang="zh-CN" sz="1400" dirty="0" err="1" smtClean="0">
                <a:solidFill>
                  <a:srgbClr val="1C2B38"/>
                </a:solidFill>
              </a:rPr>
              <a:t>MemoQ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3. </a:t>
            </a:r>
            <a:r>
              <a:rPr lang="zh-CN" altLang="en-US" sz="1400" dirty="0">
                <a:solidFill>
                  <a:srgbClr val="1C2B38"/>
                </a:solidFill>
              </a:rPr>
              <a:t>熟读需要翻译的内容</a:t>
            </a:r>
            <a:endParaRPr lang="en-US" altLang="zh-CN" sz="1400" dirty="0">
              <a:solidFill>
                <a:srgbClr val="1C2B38"/>
              </a:solidFill>
            </a:endParaRPr>
          </a:p>
        </p:txBody>
      </p:sp>
      <p:sp>
        <p:nvSpPr>
          <p:cNvPr id="161" name="TextBox 6"/>
          <p:cNvSpPr txBox="1"/>
          <p:nvPr/>
        </p:nvSpPr>
        <p:spPr>
          <a:xfrm>
            <a:off x="4573210" y="484244"/>
            <a:ext cx="209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译前要求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2" name="直接连接符 161"/>
          <p:cNvCxnSpPr/>
          <p:nvPr/>
        </p:nvCxnSpPr>
        <p:spPr>
          <a:xfrm>
            <a:off x="3952109" y="1032522"/>
            <a:ext cx="1458755" cy="4433740"/>
          </a:xfrm>
          <a:prstGeom prst="line">
            <a:avLst/>
          </a:prstGeom>
          <a:ln>
            <a:solidFill>
              <a:srgbClr val="464F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77952" y="382016"/>
            <a:ext cx="207264" cy="609600"/>
          </a:xfrm>
          <a:prstGeom prst="rect">
            <a:avLst/>
          </a:prstGeom>
          <a:solidFill>
            <a:srgbClr val="1C2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9" name="直接连接符 58"/>
          <p:cNvCxnSpPr/>
          <p:nvPr/>
        </p:nvCxnSpPr>
        <p:spPr>
          <a:xfrm>
            <a:off x="670560" y="382016"/>
            <a:ext cx="0" cy="609600"/>
          </a:xfrm>
          <a:prstGeom prst="line">
            <a:avLst/>
          </a:prstGeom>
          <a:ln w="38100">
            <a:solidFill>
              <a:srgbClr val="1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8258" y="400162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1C2B3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翻译要求</a:t>
            </a:r>
            <a:endParaRPr lang="zh-CN" altLang="en-US" sz="2667" b="1" dirty="0">
              <a:solidFill>
                <a:srgbClr val="1C2B3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" name="TextBox 6"/>
          <p:cNvSpPr txBox="1"/>
          <p:nvPr/>
        </p:nvSpPr>
        <p:spPr>
          <a:xfrm>
            <a:off x="5246818" y="2094210"/>
            <a:ext cx="209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译中要求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954457" y="2325042"/>
            <a:ext cx="42312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1C2B38"/>
                </a:solidFill>
              </a:rPr>
              <a:t>\1. </a:t>
            </a:r>
            <a:r>
              <a:rPr lang="zh-CN" altLang="en-US" sz="1400" dirty="0">
                <a:solidFill>
                  <a:srgbClr val="1C2B38"/>
                </a:solidFill>
              </a:rPr>
              <a:t>术语不允许译</a:t>
            </a:r>
            <a:r>
              <a:rPr lang="zh-CN" altLang="en-US" sz="1400" dirty="0" smtClean="0">
                <a:solidFill>
                  <a:srgbClr val="1C2B38"/>
                </a:solidFill>
              </a:rPr>
              <a:t>错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2. </a:t>
            </a:r>
            <a:r>
              <a:rPr lang="zh-CN" altLang="en-US" sz="1400" dirty="0">
                <a:solidFill>
                  <a:srgbClr val="1C2B38"/>
                </a:solidFill>
              </a:rPr>
              <a:t>格式需按照既定的格式</a:t>
            </a:r>
            <a:r>
              <a:rPr lang="zh-CN" altLang="en-US" sz="1400" dirty="0" smtClean="0">
                <a:solidFill>
                  <a:srgbClr val="1C2B38"/>
                </a:solidFill>
              </a:rPr>
              <a:t>翻译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3. </a:t>
            </a:r>
            <a:r>
              <a:rPr lang="zh-CN" altLang="en-US" sz="1400" dirty="0">
                <a:solidFill>
                  <a:srgbClr val="1C2B38"/>
                </a:solidFill>
              </a:rPr>
              <a:t>不会翻的内容需要按照积极查询、小组讨论、确定译文这一流程</a:t>
            </a:r>
            <a:r>
              <a:rPr lang="zh-CN" altLang="en-US" sz="1400" dirty="0" smtClean="0">
                <a:solidFill>
                  <a:srgbClr val="1C2B38"/>
                </a:solidFill>
              </a:rPr>
              <a:t>翻译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4. </a:t>
            </a:r>
            <a:r>
              <a:rPr lang="zh-CN" altLang="en-US" sz="1400" dirty="0">
                <a:solidFill>
                  <a:srgbClr val="1C2B38"/>
                </a:solidFill>
              </a:rPr>
              <a:t>数字翻译统一哦翻译成</a:t>
            </a:r>
            <a:r>
              <a:rPr lang="zh-CN" altLang="en-US" sz="1400" dirty="0" smtClean="0">
                <a:solidFill>
                  <a:srgbClr val="1C2B38"/>
                </a:solidFill>
              </a:rPr>
              <a:t>阿拉伯数字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5. </a:t>
            </a:r>
            <a:r>
              <a:rPr lang="zh-CN" altLang="en-US" sz="1400" dirty="0">
                <a:solidFill>
                  <a:srgbClr val="1C2B38"/>
                </a:solidFill>
              </a:rPr>
              <a:t>网页代码中出现的英文不需要</a:t>
            </a:r>
            <a:r>
              <a:rPr lang="zh-CN" altLang="en-US" sz="1400" dirty="0" smtClean="0">
                <a:solidFill>
                  <a:srgbClr val="1C2B38"/>
                </a:solidFill>
              </a:rPr>
              <a:t>翻译</a:t>
            </a:r>
            <a:endParaRPr lang="en-US" altLang="zh-CN" sz="1400" dirty="0" smtClean="0">
              <a:solidFill>
                <a:srgbClr val="1C2B38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1C2B38"/>
                </a:solidFill>
              </a:rPr>
              <a:t>\</a:t>
            </a:r>
            <a:r>
              <a:rPr lang="en-US" altLang="zh-CN" sz="1400" dirty="0">
                <a:solidFill>
                  <a:srgbClr val="1C2B38"/>
                </a:solidFill>
              </a:rPr>
              <a:t>6. </a:t>
            </a:r>
            <a:r>
              <a:rPr lang="zh-CN" altLang="en-US" sz="1400" dirty="0">
                <a:solidFill>
                  <a:srgbClr val="1C2B38"/>
                </a:solidFill>
              </a:rPr>
              <a:t>组员需全部参与翻译和审校过程，期间确保翻译术语的统一和译文的准确性</a:t>
            </a:r>
            <a:endParaRPr lang="en-US" altLang="zh-CN" sz="1400" dirty="0">
              <a:solidFill>
                <a:srgbClr val="1C2B38"/>
              </a:solidFill>
            </a:endParaRPr>
          </a:p>
        </p:txBody>
      </p:sp>
      <p:sp>
        <p:nvSpPr>
          <p:cNvPr id="64" name="TextBox 6"/>
          <p:cNvSpPr txBox="1"/>
          <p:nvPr/>
        </p:nvSpPr>
        <p:spPr>
          <a:xfrm>
            <a:off x="7896200" y="5223109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C2B38"/>
                </a:solidFill>
                <a:latin typeface="+mn-ea"/>
              </a:rPr>
              <a:t>\1. </a:t>
            </a:r>
            <a:r>
              <a:rPr lang="zh-CN" altLang="en-US" sz="1400" dirty="0">
                <a:solidFill>
                  <a:srgbClr val="1C2B38"/>
                </a:solidFill>
                <a:latin typeface="+mn-ea"/>
              </a:rPr>
              <a:t>翻译完成后译员需对译文进行一次审查，现问题及时</a:t>
            </a:r>
            <a:r>
              <a:rPr lang="zh-CN" altLang="en-US" sz="1400" dirty="0" smtClean="0">
                <a:solidFill>
                  <a:srgbClr val="1C2B38"/>
                </a:solidFill>
                <a:latin typeface="+mn-ea"/>
              </a:rPr>
              <a:t>修改</a:t>
            </a:r>
            <a:endParaRPr lang="zh-CN" altLang="en-US" sz="1400" dirty="0">
              <a:solidFill>
                <a:srgbClr val="1C2B38"/>
              </a:solidFill>
              <a:latin typeface="+mn-ea"/>
            </a:endParaRPr>
          </a:p>
          <a:p>
            <a:r>
              <a:rPr lang="en-US" altLang="zh-CN" sz="1400" dirty="0">
                <a:solidFill>
                  <a:srgbClr val="1C2B38"/>
                </a:solidFill>
                <a:latin typeface="+mn-ea"/>
              </a:rPr>
              <a:t>\2. </a:t>
            </a:r>
            <a:r>
              <a:rPr lang="zh-CN" altLang="en-US" sz="1400" dirty="0">
                <a:solidFill>
                  <a:srgbClr val="1C2B38"/>
                </a:solidFill>
                <a:latin typeface="+mn-ea"/>
              </a:rPr>
              <a:t>针对审校提出的问题，对自己的译文积极</a:t>
            </a:r>
            <a:r>
              <a:rPr lang="zh-CN" altLang="en-US" sz="1400" dirty="0" smtClean="0">
                <a:solidFill>
                  <a:srgbClr val="1C2B38"/>
                </a:solidFill>
                <a:latin typeface="+mn-ea"/>
              </a:rPr>
              <a:t>修改</a:t>
            </a:r>
            <a:endParaRPr lang="zh-CN" altLang="en-US" sz="1400" dirty="0">
              <a:solidFill>
                <a:srgbClr val="1C2B38"/>
              </a:solidFill>
              <a:latin typeface="+mn-ea"/>
            </a:endParaRPr>
          </a:p>
          <a:p>
            <a:r>
              <a:rPr lang="en-US" altLang="zh-CN" sz="1400" dirty="0">
                <a:solidFill>
                  <a:srgbClr val="1C2B38"/>
                </a:solidFill>
                <a:latin typeface="+mn-ea"/>
              </a:rPr>
              <a:t>\3. </a:t>
            </a:r>
            <a:r>
              <a:rPr lang="zh-CN" altLang="en-US" sz="1400" dirty="0">
                <a:solidFill>
                  <a:srgbClr val="1C2B38"/>
                </a:solidFill>
                <a:latin typeface="+mn-ea"/>
              </a:rPr>
              <a:t>译员需及时完成翻译并提交，审校人员需对译文提出合理意见并及时反馈给译员，以确保翻译流程及时有效</a:t>
            </a:r>
            <a:r>
              <a:rPr lang="zh-CN" altLang="en-US" sz="1400" dirty="0" smtClean="0">
                <a:solidFill>
                  <a:srgbClr val="1C2B38"/>
                </a:solidFill>
                <a:latin typeface="+mn-ea"/>
              </a:rPr>
              <a:t>进行</a:t>
            </a:r>
            <a:endParaRPr lang="zh-CN" altLang="en-US" sz="1400" dirty="0">
              <a:solidFill>
                <a:srgbClr val="1C2B38"/>
              </a:solidFill>
              <a:latin typeface="+mn-ea"/>
            </a:endParaRPr>
          </a:p>
        </p:txBody>
      </p:sp>
      <p:sp>
        <p:nvSpPr>
          <p:cNvPr id="69" name="TextBox 6"/>
          <p:cNvSpPr txBox="1"/>
          <p:nvPr/>
        </p:nvSpPr>
        <p:spPr>
          <a:xfrm>
            <a:off x="6237440" y="4926493"/>
            <a:ext cx="209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译后要求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8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188" name="AutoShape 75"/>
          <p:cNvSpPr>
            <a:spLocks noChangeAspect="1" noChangeArrowheads="1" noTextEdit="1"/>
          </p:cNvSpPr>
          <p:nvPr/>
        </p:nvSpPr>
        <p:spPr bwMode="auto">
          <a:xfrm>
            <a:off x="6032186" y="3305009"/>
            <a:ext cx="5319701" cy="30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95" name="Rectangle 83"/>
          <p:cNvSpPr>
            <a:spLocks noChangeArrowheads="1"/>
          </p:cNvSpPr>
          <p:nvPr/>
        </p:nvSpPr>
        <p:spPr bwMode="auto">
          <a:xfrm>
            <a:off x="6575797" y="2559245"/>
            <a:ext cx="3709364" cy="234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97" name="Freeform 85"/>
          <p:cNvSpPr>
            <a:spLocks/>
          </p:cNvSpPr>
          <p:nvPr/>
        </p:nvSpPr>
        <p:spPr bwMode="auto">
          <a:xfrm>
            <a:off x="9628057" y="3748290"/>
            <a:ext cx="1735208" cy="2233015"/>
          </a:xfrm>
          <a:custGeom>
            <a:avLst/>
            <a:gdLst>
              <a:gd name="T0" fmla="*/ 140 w 140"/>
              <a:gd name="T1" fmla="*/ 176 h 180"/>
              <a:gd name="T2" fmla="*/ 136 w 140"/>
              <a:gd name="T3" fmla="*/ 180 h 180"/>
              <a:gd name="T4" fmla="*/ 5 w 140"/>
              <a:gd name="T5" fmla="*/ 180 h 180"/>
              <a:gd name="T6" fmla="*/ 0 w 140"/>
              <a:gd name="T7" fmla="*/ 176 h 180"/>
              <a:gd name="T8" fmla="*/ 0 w 140"/>
              <a:gd name="T9" fmla="*/ 4 h 180"/>
              <a:gd name="T10" fmla="*/ 5 w 140"/>
              <a:gd name="T11" fmla="*/ 0 h 180"/>
              <a:gd name="T12" fmla="*/ 136 w 140"/>
              <a:gd name="T13" fmla="*/ 0 h 180"/>
              <a:gd name="T14" fmla="*/ 140 w 140"/>
              <a:gd name="T15" fmla="*/ 4 h 180"/>
              <a:gd name="T16" fmla="*/ 140 w 140"/>
              <a:gd name="T17" fmla="*/ 17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" h="180">
                <a:moveTo>
                  <a:pt x="140" y="176"/>
                </a:moveTo>
                <a:cubicBezTo>
                  <a:pt x="140" y="179"/>
                  <a:pt x="138" y="180"/>
                  <a:pt x="136" y="180"/>
                </a:cubicBezTo>
                <a:cubicBezTo>
                  <a:pt x="5" y="180"/>
                  <a:pt x="5" y="180"/>
                  <a:pt x="5" y="180"/>
                </a:cubicBezTo>
                <a:cubicBezTo>
                  <a:pt x="2" y="180"/>
                  <a:pt x="0" y="179"/>
                  <a:pt x="0" y="17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8" y="0"/>
                  <a:pt x="140" y="2"/>
                  <a:pt x="140" y="4"/>
                </a:cubicBezTo>
                <a:cubicBezTo>
                  <a:pt x="140" y="176"/>
                  <a:pt x="140" y="176"/>
                  <a:pt x="140" y="176"/>
                </a:cubicBezTo>
              </a:path>
            </a:pathLst>
          </a:custGeom>
          <a:solidFill>
            <a:srgbClr val="1C2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98" name="Rectangle 86"/>
          <p:cNvSpPr>
            <a:spLocks noChangeArrowheads="1"/>
          </p:cNvSpPr>
          <p:nvPr/>
        </p:nvSpPr>
        <p:spPr bwMode="auto">
          <a:xfrm>
            <a:off x="9801578" y="3936034"/>
            <a:ext cx="1388167" cy="1860372"/>
          </a:xfrm>
          <a:prstGeom prst="rect">
            <a:avLst/>
          </a:prstGeom>
          <a:solidFill>
            <a:srgbClr val="FC61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199" name="Rectangle 87"/>
          <p:cNvSpPr>
            <a:spLocks noChangeArrowheads="1"/>
          </p:cNvSpPr>
          <p:nvPr/>
        </p:nvSpPr>
        <p:spPr bwMode="auto">
          <a:xfrm>
            <a:off x="9801578" y="3936034"/>
            <a:ext cx="1388167" cy="186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0" name="Oval 88"/>
          <p:cNvSpPr>
            <a:spLocks noChangeArrowheads="1"/>
          </p:cNvSpPr>
          <p:nvPr/>
        </p:nvSpPr>
        <p:spPr bwMode="auto">
          <a:xfrm>
            <a:off x="10484283" y="3825095"/>
            <a:ext cx="36980" cy="3698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1" name="Freeform 89"/>
          <p:cNvSpPr>
            <a:spLocks/>
          </p:cNvSpPr>
          <p:nvPr/>
        </p:nvSpPr>
        <p:spPr bwMode="auto">
          <a:xfrm>
            <a:off x="9801578" y="3936034"/>
            <a:ext cx="1388167" cy="1735209"/>
          </a:xfrm>
          <a:custGeom>
            <a:avLst/>
            <a:gdLst>
              <a:gd name="T0" fmla="*/ 112 w 112"/>
              <a:gd name="T1" fmla="*/ 0 h 140"/>
              <a:gd name="T2" fmla="*/ 112 w 112"/>
              <a:gd name="T3" fmla="*/ 0 h 140"/>
              <a:gd name="T4" fmla="*/ 0 w 112"/>
              <a:gd name="T5" fmla="*/ 0 h 140"/>
              <a:gd name="T6" fmla="*/ 0 w 112"/>
              <a:gd name="T7" fmla="*/ 50 h 140"/>
              <a:gd name="T8" fmla="*/ 8 w 112"/>
              <a:gd name="T9" fmla="*/ 61 h 140"/>
              <a:gd name="T10" fmla="*/ 8 w 112"/>
              <a:gd name="T11" fmla="*/ 78 h 140"/>
              <a:gd name="T12" fmla="*/ 8 w 112"/>
              <a:gd name="T13" fmla="*/ 82 h 140"/>
              <a:gd name="T14" fmla="*/ 8 w 112"/>
              <a:gd name="T15" fmla="*/ 86 h 140"/>
              <a:gd name="T16" fmla="*/ 8 w 112"/>
              <a:gd name="T17" fmla="*/ 93 h 140"/>
              <a:gd name="T18" fmla="*/ 8 w 112"/>
              <a:gd name="T19" fmla="*/ 140 h 140"/>
              <a:gd name="T20" fmla="*/ 112 w 112"/>
              <a:gd name="T21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40">
                <a:moveTo>
                  <a:pt x="112" y="0"/>
                </a:moveTo>
                <a:cubicBezTo>
                  <a:pt x="112" y="0"/>
                  <a:pt x="112" y="0"/>
                  <a:pt x="1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0"/>
                  <a:pt x="0" y="50"/>
                  <a:pt x="0" y="50"/>
                </a:cubicBezTo>
                <a:cubicBezTo>
                  <a:pt x="5" y="52"/>
                  <a:pt x="8" y="56"/>
                  <a:pt x="8" y="61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140"/>
                  <a:pt x="8" y="140"/>
                  <a:pt x="8" y="140"/>
                </a:cubicBezTo>
                <a:cubicBezTo>
                  <a:pt x="112" y="0"/>
                  <a:pt x="112" y="0"/>
                  <a:pt x="112" y="0"/>
                </a:cubicBezTo>
              </a:path>
            </a:pathLst>
          </a:cu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2" name="Freeform 90"/>
          <p:cNvSpPr>
            <a:spLocks/>
          </p:cNvSpPr>
          <p:nvPr/>
        </p:nvSpPr>
        <p:spPr bwMode="auto">
          <a:xfrm>
            <a:off x="10396100" y="5844765"/>
            <a:ext cx="210501" cy="76804"/>
          </a:xfrm>
          <a:custGeom>
            <a:avLst/>
            <a:gdLst>
              <a:gd name="T0" fmla="*/ 17 w 17"/>
              <a:gd name="T1" fmla="*/ 3 h 6"/>
              <a:gd name="T2" fmla="*/ 14 w 17"/>
              <a:gd name="T3" fmla="*/ 6 h 6"/>
              <a:gd name="T4" fmla="*/ 3 w 17"/>
              <a:gd name="T5" fmla="*/ 6 h 6"/>
              <a:gd name="T6" fmla="*/ 0 w 17"/>
              <a:gd name="T7" fmla="*/ 3 h 6"/>
              <a:gd name="T8" fmla="*/ 3 w 17"/>
              <a:gd name="T9" fmla="*/ 0 h 6"/>
              <a:gd name="T10" fmla="*/ 14 w 17"/>
              <a:gd name="T11" fmla="*/ 0 h 6"/>
              <a:gd name="T12" fmla="*/ 17 w 17"/>
              <a:gd name="T1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6">
                <a:moveTo>
                  <a:pt x="17" y="3"/>
                </a:moveTo>
                <a:cubicBezTo>
                  <a:pt x="17" y="5"/>
                  <a:pt x="16" y="6"/>
                  <a:pt x="1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7" y="2"/>
                  <a:pt x="1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6" name="Freeform 94"/>
          <p:cNvSpPr>
            <a:spLocks/>
          </p:cNvSpPr>
          <p:nvPr/>
        </p:nvSpPr>
        <p:spPr bwMode="auto">
          <a:xfrm>
            <a:off x="5992653" y="5884589"/>
            <a:ext cx="657104" cy="59737"/>
          </a:xfrm>
          <a:custGeom>
            <a:avLst/>
            <a:gdLst>
              <a:gd name="T0" fmla="*/ 0 w 53"/>
              <a:gd name="T1" fmla="*/ 0 h 5"/>
              <a:gd name="T2" fmla="*/ 0 w 53"/>
              <a:gd name="T3" fmla="*/ 1 h 5"/>
              <a:gd name="T4" fmla="*/ 4 w 53"/>
              <a:gd name="T5" fmla="*/ 5 h 5"/>
              <a:gd name="T6" fmla="*/ 49 w 53"/>
              <a:gd name="T7" fmla="*/ 5 h 5"/>
              <a:gd name="T8" fmla="*/ 53 w 53"/>
              <a:gd name="T9" fmla="*/ 1 h 5"/>
              <a:gd name="T10" fmla="*/ 53 w 53"/>
              <a:gd name="T11" fmla="*/ 0 h 5"/>
              <a:gd name="T12" fmla="*/ 0 w 5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3"/>
                  <a:pt x="2" y="5"/>
                  <a:pt x="4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51" y="5"/>
                  <a:pt x="53" y="3"/>
                  <a:pt x="53" y="1"/>
                </a:cubicBezTo>
                <a:cubicBezTo>
                  <a:pt x="53" y="0"/>
                  <a:pt x="53" y="0"/>
                  <a:pt x="5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8" name="Rectangle 96"/>
          <p:cNvSpPr>
            <a:spLocks noChangeArrowheads="1"/>
          </p:cNvSpPr>
          <p:nvPr/>
        </p:nvSpPr>
        <p:spPr bwMode="auto">
          <a:xfrm>
            <a:off x="4940149" y="4021372"/>
            <a:ext cx="2764955" cy="174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09" name="Oval 97"/>
          <p:cNvSpPr>
            <a:spLocks noChangeArrowheads="1"/>
          </p:cNvSpPr>
          <p:nvPr/>
        </p:nvSpPr>
        <p:spPr bwMode="auto">
          <a:xfrm>
            <a:off x="6302715" y="3936034"/>
            <a:ext cx="36980" cy="3698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0" name="Freeform 98"/>
          <p:cNvSpPr>
            <a:spLocks/>
          </p:cNvSpPr>
          <p:nvPr/>
        </p:nvSpPr>
        <p:spPr bwMode="auto">
          <a:xfrm>
            <a:off x="360965" y="1124744"/>
            <a:ext cx="2764955" cy="1749432"/>
          </a:xfrm>
          <a:custGeom>
            <a:avLst/>
            <a:gdLst>
              <a:gd name="T0" fmla="*/ 972 w 972"/>
              <a:gd name="T1" fmla="*/ 0 h 615"/>
              <a:gd name="T2" fmla="*/ 972 w 972"/>
              <a:gd name="T3" fmla="*/ 0 h 615"/>
              <a:gd name="T4" fmla="*/ 0 w 972"/>
              <a:gd name="T5" fmla="*/ 0 h 615"/>
              <a:gd name="T6" fmla="*/ 0 w 972"/>
              <a:gd name="T7" fmla="*/ 615 h 615"/>
              <a:gd name="T8" fmla="*/ 972 w 972"/>
              <a:gd name="T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" h="615">
                <a:moveTo>
                  <a:pt x="972" y="0"/>
                </a:moveTo>
                <a:lnTo>
                  <a:pt x="972" y="0"/>
                </a:lnTo>
                <a:lnTo>
                  <a:pt x="0" y="0"/>
                </a:lnTo>
                <a:lnTo>
                  <a:pt x="0" y="615"/>
                </a:lnTo>
                <a:lnTo>
                  <a:pt x="972" y="0"/>
                </a:lnTo>
                <a:close/>
              </a:path>
            </a:pathLst>
          </a:custGeom>
          <a:solidFill>
            <a:srgbClr val="FFC5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1" name="Freeform 99"/>
          <p:cNvSpPr>
            <a:spLocks/>
          </p:cNvSpPr>
          <p:nvPr/>
        </p:nvSpPr>
        <p:spPr bwMode="auto">
          <a:xfrm>
            <a:off x="4940149" y="4021372"/>
            <a:ext cx="2764955" cy="1749432"/>
          </a:xfrm>
          <a:custGeom>
            <a:avLst/>
            <a:gdLst>
              <a:gd name="T0" fmla="*/ 972 w 972"/>
              <a:gd name="T1" fmla="*/ 0 h 615"/>
              <a:gd name="T2" fmla="*/ 972 w 972"/>
              <a:gd name="T3" fmla="*/ 0 h 615"/>
              <a:gd name="T4" fmla="*/ 0 w 972"/>
              <a:gd name="T5" fmla="*/ 0 h 615"/>
              <a:gd name="T6" fmla="*/ 0 w 972"/>
              <a:gd name="T7" fmla="*/ 615 h 615"/>
              <a:gd name="T8" fmla="*/ 972 w 972"/>
              <a:gd name="T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2" h="615">
                <a:moveTo>
                  <a:pt x="972" y="0"/>
                </a:moveTo>
                <a:lnTo>
                  <a:pt x="972" y="0"/>
                </a:lnTo>
                <a:lnTo>
                  <a:pt x="0" y="0"/>
                </a:lnTo>
                <a:lnTo>
                  <a:pt x="0" y="615"/>
                </a:lnTo>
                <a:lnTo>
                  <a:pt x="9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2" name="Rectangle 100"/>
          <p:cNvSpPr>
            <a:spLocks noChangeArrowheads="1"/>
          </p:cNvSpPr>
          <p:nvPr/>
        </p:nvSpPr>
        <p:spPr bwMode="auto">
          <a:xfrm>
            <a:off x="9218434" y="4914578"/>
            <a:ext cx="36980" cy="14223"/>
          </a:xfrm>
          <a:prstGeom prst="rect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3" name="Rectangle 101"/>
          <p:cNvSpPr>
            <a:spLocks noChangeArrowheads="1"/>
          </p:cNvSpPr>
          <p:nvPr/>
        </p:nvSpPr>
        <p:spPr bwMode="auto">
          <a:xfrm>
            <a:off x="9218434" y="4914578"/>
            <a:ext cx="36980" cy="1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4" name="Oval 102"/>
          <p:cNvSpPr>
            <a:spLocks noChangeArrowheads="1"/>
          </p:cNvSpPr>
          <p:nvPr/>
        </p:nvSpPr>
        <p:spPr bwMode="auto">
          <a:xfrm>
            <a:off x="9218434" y="4903199"/>
            <a:ext cx="36980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5" name="Oval 103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6" name="Oval 104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7" name="Oval 105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8" name="Rectangle 106"/>
          <p:cNvSpPr>
            <a:spLocks noChangeArrowheads="1"/>
          </p:cNvSpPr>
          <p:nvPr/>
        </p:nvSpPr>
        <p:spPr bwMode="auto">
          <a:xfrm>
            <a:off x="9207057" y="4914578"/>
            <a:ext cx="48359" cy="25601"/>
          </a:xfrm>
          <a:prstGeom prst="rect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19" name="Rectangle 107"/>
          <p:cNvSpPr>
            <a:spLocks noChangeArrowheads="1"/>
          </p:cNvSpPr>
          <p:nvPr/>
        </p:nvSpPr>
        <p:spPr bwMode="auto">
          <a:xfrm>
            <a:off x="9207057" y="4914578"/>
            <a:ext cx="48359" cy="2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0" name="Oval 108"/>
          <p:cNvSpPr>
            <a:spLocks noChangeArrowheads="1"/>
          </p:cNvSpPr>
          <p:nvPr/>
        </p:nvSpPr>
        <p:spPr bwMode="auto">
          <a:xfrm>
            <a:off x="9218434" y="4903199"/>
            <a:ext cx="36980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1" name="Oval 109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2" name="Oval 110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3" name="Oval 111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4" name="Rectangle 112"/>
          <p:cNvSpPr>
            <a:spLocks noChangeArrowheads="1"/>
          </p:cNvSpPr>
          <p:nvPr/>
        </p:nvSpPr>
        <p:spPr bwMode="auto">
          <a:xfrm>
            <a:off x="9229813" y="4914578"/>
            <a:ext cx="14223" cy="14223"/>
          </a:xfrm>
          <a:prstGeom prst="rect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5" name="Rectangle 113"/>
          <p:cNvSpPr>
            <a:spLocks noChangeArrowheads="1"/>
          </p:cNvSpPr>
          <p:nvPr/>
        </p:nvSpPr>
        <p:spPr bwMode="auto">
          <a:xfrm>
            <a:off x="9229813" y="4914578"/>
            <a:ext cx="14223" cy="1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6" name="Oval 114"/>
          <p:cNvSpPr>
            <a:spLocks noChangeArrowheads="1"/>
          </p:cNvSpPr>
          <p:nvPr/>
        </p:nvSpPr>
        <p:spPr bwMode="auto">
          <a:xfrm>
            <a:off x="9218434" y="4903199"/>
            <a:ext cx="36980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7" name="Oval 115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8" name="Oval 116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29" name="Oval 117"/>
          <p:cNvSpPr>
            <a:spLocks noChangeArrowheads="1"/>
          </p:cNvSpPr>
          <p:nvPr/>
        </p:nvSpPr>
        <p:spPr bwMode="auto">
          <a:xfrm>
            <a:off x="9218434" y="4903199"/>
            <a:ext cx="25601" cy="36980"/>
          </a:xfrm>
          <a:prstGeom prst="ellipse">
            <a:avLst/>
          </a:prstGeom>
          <a:solidFill>
            <a:srgbClr val="13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37" name="Freeform 125"/>
          <p:cNvSpPr>
            <a:spLocks/>
          </p:cNvSpPr>
          <p:nvPr/>
        </p:nvSpPr>
        <p:spPr bwMode="auto">
          <a:xfrm>
            <a:off x="9391955" y="4815017"/>
            <a:ext cx="0" cy="25601"/>
          </a:xfrm>
          <a:custGeom>
            <a:avLst/>
            <a:gdLst>
              <a:gd name="T0" fmla="*/ 5 h 9"/>
              <a:gd name="T1" fmla="*/ 5 h 9"/>
              <a:gd name="T2" fmla="*/ 5 h 9"/>
              <a:gd name="T3" fmla="*/ 5 h 9"/>
              <a:gd name="T4" fmla="*/ 0 h 9"/>
              <a:gd name="T5" fmla="*/ 0 h 9"/>
              <a:gd name="T6" fmla="*/ 9 h 9"/>
              <a:gd name="T7" fmla="*/ 9 h 9"/>
              <a:gd name="T8" fmla="*/ 5 h 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9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38" name="Freeform 126"/>
          <p:cNvSpPr>
            <a:spLocks/>
          </p:cNvSpPr>
          <p:nvPr/>
        </p:nvSpPr>
        <p:spPr bwMode="auto">
          <a:xfrm>
            <a:off x="9391955" y="4815017"/>
            <a:ext cx="0" cy="25601"/>
          </a:xfrm>
          <a:custGeom>
            <a:avLst/>
            <a:gdLst>
              <a:gd name="T0" fmla="*/ 5 h 9"/>
              <a:gd name="T1" fmla="*/ 5 h 9"/>
              <a:gd name="T2" fmla="*/ 5 h 9"/>
              <a:gd name="T3" fmla="*/ 5 h 9"/>
              <a:gd name="T4" fmla="*/ 0 h 9"/>
              <a:gd name="T5" fmla="*/ 0 h 9"/>
              <a:gd name="T6" fmla="*/ 9 h 9"/>
              <a:gd name="T7" fmla="*/ 9 h 9"/>
              <a:gd name="T8" fmla="*/ 5 h 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9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39" name="Freeform 127"/>
          <p:cNvSpPr>
            <a:spLocks/>
          </p:cNvSpPr>
          <p:nvPr/>
        </p:nvSpPr>
        <p:spPr bwMode="auto">
          <a:xfrm>
            <a:off x="9403334" y="4815017"/>
            <a:ext cx="14223" cy="25601"/>
          </a:xfrm>
          <a:custGeom>
            <a:avLst/>
            <a:gdLst>
              <a:gd name="T0" fmla="*/ 1 w 1"/>
              <a:gd name="T1" fmla="*/ 1 h 2"/>
              <a:gd name="T2" fmla="*/ 0 w 1"/>
              <a:gd name="T3" fmla="*/ 1 h 2"/>
              <a:gd name="T4" fmla="*/ 0 w 1"/>
              <a:gd name="T5" fmla="*/ 1 h 2"/>
              <a:gd name="T6" fmla="*/ 0 w 1"/>
              <a:gd name="T7" fmla="*/ 1 h 2"/>
              <a:gd name="T8" fmla="*/ 1 w 1"/>
              <a:gd name="T9" fmla="*/ 1 h 2"/>
              <a:gd name="T10" fmla="*/ 1 w 1"/>
              <a:gd name="T11" fmla="*/ 2 h 2"/>
              <a:gd name="T12" fmla="*/ 0 w 1"/>
              <a:gd name="T13" fmla="*/ 2 h 2"/>
              <a:gd name="T14" fmla="*/ 0 w 1"/>
              <a:gd name="T15" fmla="*/ 2 h 2"/>
              <a:gd name="T16" fmla="*/ 0 w 1"/>
              <a:gd name="T17" fmla="*/ 2 h 2"/>
              <a:gd name="T18" fmla="*/ 0 w 1"/>
              <a:gd name="T19" fmla="*/ 2 h 2"/>
              <a:gd name="T20" fmla="*/ 1 w 1"/>
              <a:gd name="T21" fmla="*/ 2 h 2"/>
              <a:gd name="T22" fmla="*/ 0 w 1"/>
              <a:gd name="T23" fmla="*/ 1 h 2"/>
              <a:gd name="T24" fmla="*/ 0 w 1"/>
              <a:gd name="T25" fmla="*/ 1 h 2"/>
              <a:gd name="T26" fmla="*/ 0 w 1"/>
              <a:gd name="T27" fmla="*/ 0 h 2"/>
              <a:gd name="T28" fmla="*/ 1 w 1"/>
              <a:gd name="T29" fmla="*/ 0 h 2"/>
              <a:gd name="T30" fmla="*/ 1 w 1"/>
              <a:gd name="T3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0" name="Freeform 128"/>
          <p:cNvSpPr>
            <a:spLocks noEditPoints="1"/>
          </p:cNvSpPr>
          <p:nvPr/>
        </p:nvSpPr>
        <p:spPr bwMode="auto">
          <a:xfrm>
            <a:off x="9417556" y="4829240"/>
            <a:ext cx="11379" cy="11379"/>
          </a:xfrm>
          <a:custGeom>
            <a:avLst/>
            <a:gdLst>
              <a:gd name="T0" fmla="*/ 0 w 4"/>
              <a:gd name="T1" fmla="*/ 0 h 4"/>
              <a:gd name="T2" fmla="*/ 4 w 4"/>
              <a:gd name="T3" fmla="*/ 0 h 4"/>
              <a:gd name="T4" fmla="*/ 4 w 4"/>
              <a:gd name="T5" fmla="*/ 0 h 4"/>
              <a:gd name="T6" fmla="*/ 4 w 4"/>
              <a:gd name="T7" fmla="*/ 0 h 4"/>
              <a:gd name="T8" fmla="*/ 0 w 4"/>
              <a:gd name="T9" fmla="*/ 0 h 4"/>
              <a:gd name="T10" fmla="*/ 0 w 4"/>
              <a:gd name="T11" fmla="*/ 4 h 4"/>
              <a:gd name="T12" fmla="*/ 4 w 4"/>
              <a:gd name="T13" fmla="*/ 4 h 4"/>
              <a:gd name="T14" fmla="*/ 4 w 4"/>
              <a:gd name="T15" fmla="*/ 4 h 4"/>
              <a:gd name="T16" fmla="*/ 4 w 4"/>
              <a:gd name="T17" fmla="*/ 4 h 4"/>
              <a:gd name="T18" fmla="*/ 0 w 4"/>
              <a:gd name="T1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  <a:close/>
                <a:moveTo>
                  <a:pt x="0" y="4"/>
                </a:move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1" name="Freeform 129"/>
          <p:cNvSpPr>
            <a:spLocks noEditPoints="1"/>
          </p:cNvSpPr>
          <p:nvPr/>
        </p:nvSpPr>
        <p:spPr bwMode="auto">
          <a:xfrm>
            <a:off x="9417556" y="4829240"/>
            <a:ext cx="11379" cy="11379"/>
          </a:xfrm>
          <a:custGeom>
            <a:avLst/>
            <a:gdLst>
              <a:gd name="T0" fmla="*/ 0 w 4"/>
              <a:gd name="T1" fmla="*/ 0 h 4"/>
              <a:gd name="T2" fmla="*/ 4 w 4"/>
              <a:gd name="T3" fmla="*/ 0 h 4"/>
              <a:gd name="T4" fmla="*/ 4 w 4"/>
              <a:gd name="T5" fmla="*/ 0 h 4"/>
              <a:gd name="T6" fmla="*/ 4 w 4"/>
              <a:gd name="T7" fmla="*/ 0 h 4"/>
              <a:gd name="T8" fmla="*/ 0 w 4"/>
              <a:gd name="T9" fmla="*/ 0 h 4"/>
              <a:gd name="T10" fmla="*/ 0 w 4"/>
              <a:gd name="T11" fmla="*/ 4 h 4"/>
              <a:gd name="T12" fmla="*/ 4 w 4"/>
              <a:gd name="T13" fmla="*/ 4 h 4"/>
              <a:gd name="T14" fmla="*/ 4 w 4"/>
              <a:gd name="T15" fmla="*/ 4 h 4"/>
              <a:gd name="T16" fmla="*/ 4 w 4"/>
              <a:gd name="T17" fmla="*/ 4 h 4"/>
              <a:gd name="T18" fmla="*/ 0 w 4"/>
              <a:gd name="T1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  <a:moveTo>
                  <a:pt x="0" y="4"/>
                </a:move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2" name="Freeform 130"/>
          <p:cNvSpPr>
            <a:spLocks/>
          </p:cNvSpPr>
          <p:nvPr/>
        </p:nvSpPr>
        <p:spPr bwMode="auto">
          <a:xfrm>
            <a:off x="9428935" y="4815017"/>
            <a:ext cx="11379" cy="25601"/>
          </a:xfrm>
          <a:custGeom>
            <a:avLst/>
            <a:gdLst>
              <a:gd name="T0" fmla="*/ 1 w 1"/>
              <a:gd name="T1" fmla="*/ 1 h 2"/>
              <a:gd name="T2" fmla="*/ 0 w 1"/>
              <a:gd name="T3" fmla="*/ 1 h 2"/>
              <a:gd name="T4" fmla="*/ 0 w 1"/>
              <a:gd name="T5" fmla="*/ 1 h 2"/>
              <a:gd name="T6" fmla="*/ 0 w 1"/>
              <a:gd name="T7" fmla="*/ 1 h 2"/>
              <a:gd name="T8" fmla="*/ 1 w 1"/>
              <a:gd name="T9" fmla="*/ 1 h 2"/>
              <a:gd name="T10" fmla="*/ 1 w 1"/>
              <a:gd name="T11" fmla="*/ 2 h 2"/>
              <a:gd name="T12" fmla="*/ 0 w 1"/>
              <a:gd name="T13" fmla="*/ 2 h 2"/>
              <a:gd name="T14" fmla="*/ 0 w 1"/>
              <a:gd name="T15" fmla="*/ 2 h 2"/>
              <a:gd name="T16" fmla="*/ 0 w 1"/>
              <a:gd name="T17" fmla="*/ 2 h 2"/>
              <a:gd name="T18" fmla="*/ 0 w 1"/>
              <a:gd name="T19" fmla="*/ 2 h 2"/>
              <a:gd name="T20" fmla="*/ 1 w 1"/>
              <a:gd name="T21" fmla="*/ 2 h 2"/>
              <a:gd name="T22" fmla="*/ 0 w 1"/>
              <a:gd name="T23" fmla="*/ 1 h 2"/>
              <a:gd name="T24" fmla="*/ 0 w 1"/>
              <a:gd name="T25" fmla="*/ 1 h 2"/>
              <a:gd name="T26" fmla="*/ 0 w 1"/>
              <a:gd name="T27" fmla="*/ 0 h 2"/>
              <a:gd name="T28" fmla="*/ 1 w 1"/>
              <a:gd name="T29" fmla="*/ 0 h 2"/>
              <a:gd name="T30" fmla="*/ 1 w 1"/>
              <a:gd name="T31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3" name="Freeform 131"/>
          <p:cNvSpPr>
            <a:spLocks noEditPoints="1"/>
          </p:cNvSpPr>
          <p:nvPr/>
        </p:nvSpPr>
        <p:spPr bwMode="auto">
          <a:xfrm>
            <a:off x="9440314" y="4815017"/>
            <a:ext cx="25601" cy="25601"/>
          </a:xfrm>
          <a:custGeom>
            <a:avLst/>
            <a:gdLst>
              <a:gd name="T0" fmla="*/ 5 w 9"/>
              <a:gd name="T1" fmla="*/ 9 h 9"/>
              <a:gd name="T2" fmla="*/ 5 w 9"/>
              <a:gd name="T3" fmla="*/ 9 h 9"/>
              <a:gd name="T4" fmla="*/ 0 w 9"/>
              <a:gd name="T5" fmla="*/ 9 h 9"/>
              <a:gd name="T6" fmla="*/ 0 w 9"/>
              <a:gd name="T7" fmla="*/ 9 h 9"/>
              <a:gd name="T8" fmla="*/ 5 w 9"/>
              <a:gd name="T9" fmla="*/ 0 h 9"/>
              <a:gd name="T10" fmla="*/ 5 w 9"/>
              <a:gd name="T11" fmla="*/ 0 h 9"/>
              <a:gd name="T12" fmla="*/ 5 w 9"/>
              <a:gd name="T13" fmla="*/ 5 h 9"/>
              <a:gd name="T14" fmla="*/ 9 w 9"/>
              <a:gd name="T15" fmla="*/ 5 h 9"/>
              <a:gd name="T16" fmla="*/ 9 w 9"/>
              <a:gd name="T17" fmla="*/ 9 h 9"/>
              <a:gd name="T18" fmla="*/ 5 w 9"/>
              <a:gd name="T19" fmla="*/ 9 h 9"/>
              <a:gd name="T20" fmla="*/ 5 w 9"/>
              <a:gd name="T21" fmla="*/ 9 h 9"/>
              <a:gd name="T22" fmla="*/ 5 w 9"/>
              <a:gd name="T23" fmla="*/ 9 h 9"/>
              <a:gd name="T24" fmla="*/ 5 w 9"/>
              <a:gd name="T25" fmla="*/ 5 h 9"/>
              <a:gd name="T26" fmla="*/ 5 w 9"/>
              <a:gd name="T27" fmla="*/ 5 h 9"/>
              <a:gd name="T28" fmla="*/ 5 w 9"/>
              <a:gd name="T29" fmla="*/ 5 h 9"/>
              <a:gd name="T30" fmla="*/ 5 w 9"/>
              <a:gd name="T31" fmla="*/ 5 h 9"/>
              <a:gd name="T32" fmla="*/ 5 w 9"/>
              <a:gd name="T33" fmla="*/ 5 h 9"/>
              <a:gd name="T34" fmla="*/ 5 w 9"/>
              <a:gd name="T35" fmla="*/ 5 h 9"/>
              <a:gd name="T36" fmla="*/ 5 w 9"/>
              <a:gd name="T3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" h="9">
                <a:moveTo>
                  <a:pt x="5" y="9"/>
                </a:moveTo>
                <a:lnTo>
                  <a:pt x="5" y="9"/>
                </a:lnTo>
                <a:lnTo>
                  <a:pt x="0" y="9"/>
                </a:lnTo>
                <a:lnTo>
                  <a:pt x="0" y="9"/>
                </a:lnTo>
                <a:lnTo>
                  <a:pt x="5" y="0"/>
                </a:lnTo>
                <a:lnTo>
                  <a:pt x="5" y="0"/>
                </a:lnTo>
                <a:lnTo>
                  <a:pt x="5" y="5"/>
                </a:lnTo>
                <a:lnTo>
                  <a:pt x="9" y="5"/>
                </a:lnTo>
                <a:lnTo>
                  <a:pt x="9" y="9"/>
                </a:lnTo>
                <a:lnTo>
                  <a:pt x="5" y="9"/>
                </a:lnTo>
                <a:lnTo>
                  <a:pt x="5" y="9"/>
                </a:lnTo>
                <a:lnTo>
                  <a:pt x="5" y="9"/>
                </a:lnTo>
                <a:close/>
                <a:moveTo>
                  <a:pt x="5" y="5"/>
                </a:move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4" name="Freeform 132"/>
          <p:cNvSpPr>
            <a:spLocks noEditPoints="1"/>
          </p:cNvSpPr>
          <p:nvPr/>
        </p:nvSpPr>
        <p:spPr bwMode="auto">
          <a:xfrm>
            <a:off x="9440314" y="4815017"/>
            <a:ext cx="25601" cy="25601"/>
          </a:xfrm>
          <a:custGeom>
            <a:avLst/>
            <a:gdLst>
              <a:gd name="T0" fmla="*/ 5 w 9"/>
              <a:gd name="T1" fmla="*/ 9 h 9"/>
              <a:gd name="T2" fmla="*/ 5 w 9"/>
              <a:gd name="T3" fmla="*/ 9 h 9"/>
              <a:gd name="T4" fmla="*/ 0 w 9"/>
              <a:gd name="T5" fmla="*/ 9 h 9"/>
              <a:gd name="T6" fmla="*/ 0 w 9"/>
              <a:gd name="T7" fmla="*/ 9 h 9"/>
              <a:gd name="T8" fmla="*/ 5 w 9"/>
              <a:gd name="T9" fmla="*/ 0 h 9"/>
              <a:gd name="T10" fmla="*/ 5 w 9"/>
              <a:gd name="T11" fmla="*/ 0 h 9"/>
              <a:gd name="T12" fmla="*/ 5 w 9"/>
              <a:gd name="T13" fmla="*/ 5 h 9"/>
              <a:gd name="T14" fmla="*/ 9 w 9"/>
              <a:gd name="T15" fmla="*/ 5 h 9"/>
              <a:gd name="T16" fmla="*/ 9 w 9"/>
              <a:gd name="T17" fmla="*/ 9 h 9"/>
              <a:gd name="T18" fmla="*/ 5 w 9"/>
              <a:gd name="T19" fmla="*/ 9 h 9"/>
              <a:gd name="T20" fmla="*/ 5 w 9"/>
              <a:gd name="T21" fmla="*/ 9 h 9"/>
              <a:gd name="T22" fmla="*/ 5 w 9"/>
              <a:gd name="T23" fmla="*/ 9 h 9"/>
              <a:gd name="T24" fmla="*/ 5 w 9"/>
              <a:gd name="T25" fmla="*/ 5 h 9"/>
              <a:gd name="T26" fmla="*/ 5 w 9"/>
              <a:gd name="T27" fmla="*/ 5 h 9"/>
              <a:gd name="T28" fmla="*/ 5 w 9"/>
              <a:gd name="T29" fmla="*/ 5 h 9"/>
              <a:gd name="T30" fmla="*/ 5 w 9"/>
              <a:gd name="T31" fmla="*/ 5 h 9"/>
              <a:gd name="T32" fmla="*/ 5 w 9"/>
              <a:gd name="T33" fmla="*/ 5 h 9"/>
              <a:gd name="T34" fmla="*/ 5 w 9"/>
              <a:gd name="T35" fmla="*/ 5 h 9"/>
              <a:gd name="T36" fmla="*/ 5 w 9"/>
              <a:gd name="T3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" h="9">
                <a:moveTo>
                  <a:pt x="5" y="9"/>
                </a:moveTo>
                <a:lnTo>
                  <a:pt x="5" y="9"/>
                </a:lnTo>
                <a:lnTo>
                  <a:pt x="0" y="9"/>
                </a:lnTo>
                <a:lnTo>
                  <a:pt x="0" y="9"/>
                </a:lnTo>
                <a:lnTo>
                  <a:pt x="5" y="0"/>
                </a:lnTo>
                <a:lnTo>
                  <a:pt x="5" y="0"/>
                </a:lnTo>
                <a:lnTo>
                  <a:pt x="5" y="5"/>
                </a:lnTo>
                <a:lnTo>
                  <a:pt x="9" y="5"/>
                </a:lnTo>
                <a:lnTo>
                  <a:pt x="9" y="9"/>
                </a:lnTo>
                <a:lnTo>
                  <a:pt x="5" y="9"/>
                </a:lnTo>
                <a:lnTo>
                  <a:pt x="5" y="9"/>
                </a:lnTo>
                <a:lnTo>
                  <a:pt x="5" y="9"/>
                </a:lnTo>
                <a:moveTo>
                  <a:pt x="5" y="5"/>
                </a:move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5" name="Freeform 133"/>
          <p:cNvSpPr>
            <a:spLocks noEditPoints="1"/>
          </p:cNvSpPr>
          <p:nvPr/>
        </p:nvSpPr>
        <p:spPr bwMode="auto">
          <a:xfrm>
            <a:off x="9480137" y="4815017"/>
            <a:ext cx="11379" cy="25601"/>
          </a:xfrm>
          <a:custGeom>
            <a:avLst/>
            <a:gdLst>
              <a:gd name="T0" fmla="*/ 0 w 4"/>
              <a:gd name="T1" fmla="*/ 0 h 9"/>
              <a:gd name="T2" fmla="*/ 0 w 4"/>
              <a:gd name="T3" fmla="*/ 0 h 9"/>
              <a:gd name="T4" fmla="*/ 4 w 4"/>
              <a:gd name="T5" fmla="*/ 0 h 9"/>
              <a:gd name="T6" fmla="*/ 4 w 4"/>
              <a:gd name="T7" fmla="*/ 5 h 9"/>
              <a:gd name="T8" fmla="*/ 4 w 4"/>
              <a:gd name="T9" fmla="*/ 5 h 9"/>
              <a:gd name="T10" fmla="*/ 0 w 4"/>
              <a:gd name="T11" fmla="*/ 5 h 9"/>
              <a:gd name="T12" fmla="*/ 0 w 4"/>
              <a:gd name="T13" fmla="*/ 5 h 9"/>
              <a:gd name="T14" fmla="*/ 0 w 4"/>
              <a:gd name="T15" fmla="*/ 9 h 9"/>
              <a:gd name="T16" fmla="*/ 0 w 4"/>
              <a:gd name="T17" fmla="*/ 9 h 9"/>
              <a:gd name="T18" fmla="*/ 0 w 4"/>
              <a:gd name="T19" fmla="*/ 0 h 9"/>
              <a:gd name="T20" fmla="*/ 0 w 4"/>
              <a:gd name="T21" fmla="*/ 5 h 9"/>
              <a:gd name="T22" fmla="*/ 0 w 4"/>
              <a:gd name="T23" fmla="*/ 5 h 9"/>
              <a:gd name="T24" fmla="*/ 4 w 4"/>
              <a:gd name="T25" fmla="*/ 5 h 9"/>
              <a:gd name="T26" fmla="*/ 0 w 4"/>
              <a:gd name="T27" fmla="*/ 0 h 9"/>
              <a:gd name="T28" fmla="*/ 0 w 4"/>
              <a:gd name="T29" fmla="*/ 0 h 9"/>
              <a:gd name="T30" fmla="*/ 0 w 4"/>
              <a:gd name="T3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0"/>
                </a:lnTo>
                <a:lnTo>
                  <a:pt x="4" y="0"/>
                </a:lnTo>
                <a:lnTo>
                  <a:pt x="4" y="5"/>
                </a:lnTo>
                <a:lnTo>
                  <a:pt x="4" y="5"/>
                </a:lnTo>
                <a:lnTo>
                  <a:pt x="0" y="5"/>
                </a:lnTo>
                <a:lnTo>
                  <a:pt x="0" y="5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0" y="5"/>
                </a:moveTo>
                <a:lnTo>
                  <a:pt x="0" y="5"/>
                </a:lnTo>
                <a:lnTo>
                  <a:pt x="4" y="5"/>
                </a:lnTo>
                <a:lnTo>
                  <a:pt x="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6" name="Freeform 134"/>
          <p:cNvSpPr>
            <a:spLocks noEditPoints="1"/>
          </p:cNvSpPr>
          <p:nvPr/>
        </p:nvSpPr>
        <p:spPr bwMode="auto">
          <a:xfrm>
            <a:off x="9480137" y="4815017"/>
            <a:ext cx="11379" cy="25601"/>
          </a:xfrm>
          <a:custGeom>
            <a:avLst/>
            <a:gdLst>
              <a:gd name="T0" fmla="*/ 0 w 4"/>
              <a:gd name="T1" fmla="*/ 0 h 9"/>
              <a:gd name="T2" fmla="*/ 0 w 4"/>
              <a:gd name="T3" fmla="*/ 0 h 9"/>
              <a:gd name="T4" fmla="*/ 4 w 4"/>
              <a:gd name="T5" fmla="*/ 0 h 9"/>
              <a:gd name="T6" fmla="*/ 4 w 4"/>
              <a:gd name="T7" fmla="*/ 5 h 9"/>
              <a:gd name="T8" fmla="*/ 4 w 4"/>
              <a:gd name="T9" fmla="*/ 5 h 9"/>
              <a:gd name="T10" fmla="*/ 0 w 4"/>
              <a:gd name="T11" fmla="*/ 5 h 9"/>
              <a:gd name="T12" fmla="*/ 0 w 4"/>
              <a:gd name="T13" fmla="*/ 5 h 9"/>
              <a:gd name="T14" fmla="*/ 0 w 4"/>
              <a:gd name="T15" fmla="*/ 9 h 9"/>
              <a:gd name="T16" fmla="*/ 0 w 4"/>
              <a:gd name="T17" fmla="*/ 9 h 9"/>
              <a:gd name="T18" fmla="*/ 0 w 4"/>
              <a:gd name="T19" fmla="*/ 0 h 9"/>
              <a:gd name="T20" fmla="*/ 0 w 4"/>
              <a:gd name="T21" fmla="*/ 5 h 9"/>
              <a:gd name="T22" fmla="*/ 0 w 4"/>
              <a:gd name="T23" fmla="*/ 5 h 9"/>
              <a:gd name="T24" fmla="*/ 4 w 4"/>
              <a:gd name="T25" fmla="*/ 5 h 9"/>
              <a:gd name="T26" fmla="*/ 0 w 4"/>
              <a:gd name="T27" fmla="*/ 0 h 9"/>
              <a:gd name="T28" fmla="*/ 0 w 4"/>
              <a:gd name="T29" fmla="*/ 0 h 9"/>
              <a:gd name="T30" fmla="*/ 0 w 4"/>
              <a:gd name="T3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0"/>
                </a:lnTo>
                <a:lnTo>
                  <a:pt x="4" y="0"/>
                </a:lnTo>
                <a:lnTo>
                  <a:pt x="4" y="5"/>
                </a:lnTo>
                <a:lnTo>
                  <a:pt x="4" y="5"/>
                </a:lnTo>
                <a:lnTo>
                  <a:pt x="0" y="5"/>
                </a:lnTo>
                <a:lnTo>
                  <a:pt x="0" y="5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moveTo>
                  <a:pt x="0" y="5"/>
                </a:moveTo>
                <a:lnTo>
                  <a:pt x="0" y="5"/>
                </a:lnTo>
                <a:lnTo>
                  <a:pt x="4" y="5"/>
                </a:lnTo>
                <a:lnTo>
                  <a:pt x="0" y="0"/>
                </a:lnTo>
                <a:lnTo>
                  <a:pt x="0" y="0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7" name="Freeform 135"/>
          <p:cNvSpPr>
            <a:spLocks/>
          </p:cNvSpPr>
          <p:nvPr/>
        </p:nvSpPr>
        <p:spPr bwMode="auto">
          <a:xfrm>
            <a:off x="9491517" y="4815017"/>
            <a:ext cx="25601" cy="25601"/>
          </a:xfrm>
          <a:custGeom>
            <a:avLst/>
            <a:gdLst>
              <a:gd name="T0" fmla="*/ 9 w 9"/>
              <a:gd name="T1" fmla="*/ 5 h 9"/>
              <a:gd name="T2" fmla="*/ 9 w 9"/>
              <a:gd name="T3" fmla="*/ 5 h 9"/>
              <a:gd name="T4" fmla="*/ 9 w 9"/>
              <a:gd name="T5" fmla="*/ 5 h 9"/>
              <a:gd name="T6" fmla="*/ 4 w 9"/>
              <a:gd name="T7" fmla="*/ 5 h 9"/>
              <a:gd name="T8" fmla="*/ 4 w 9"/>
              <a:gd name="T9" fmla="*/ 9 h 9"/>
              <a:gd name="T10" fmla="*/ 4 w 9"/>
              <a:gd name="T11" fmla="*/ 9 h 9"/>
              <a:gd name="T12" fmla="*/ 4 w 9"/>
              <a:gd name="T13" fmla="*/ 5 h 9"/>
              <a:gd name="T14" fmla="*/ 0 w 9"/>
              <a:gd name="T15" fmla="*/ 5 h 9"/>
              <a:gd name="T16" fmla="*/ 0 w 9"/>
              <a:gd name="T17" fmla="*/ 5 h 9"/>
              <a:gd name="T18" fmla="*/ 0 w 9"/>
              <a:gd name="T19" fmla="*/ 9 h 9"/>
              <a:gd name="T20" fmla="*/ 0 w 9"/>
              <a:gd name="T21" fmla="*/ 9 h 9"/>
              <a:gd name="T22" fmla="*/ 0 w 9"/>
              <a:gd name="T23" fmla="*/ 0 h 9"/>
              <a:gd name="T24" fmla="*/ 4 w 9"/>
              <a:gd name="T25" fmla="*/ 0 h 9"/>
              <a:gd name="T26" fmla="*/ 4 w 9"/>
              <a:gd name="T27" fmla="*/ 5 h 9"/>
              <a:gd name="T28" fmla="*/ 4 w 9"/>
              <a:gd name="T29" fmla="*/ 9 h 9"/>
              <a:gd name="T30" fmla="*/ 4 w 9"/>
              <a:gd name="T31" fmla="*/ 9 h 9"/>
              <a:gd name="T32" fmla="*/ 4 w 9"/>
              <a:gd name="T33" fmla="*/ 5 h 9"/>
              <a:gd name="T34" fmla="*/ 9 w 9"/>
              <a:gd name="T35" fmla="*/ 0 h 9"/>
              <a:gd name="T36" fmla="*/ 9 w 9"/>
              <a:gd name="T37" fmla="*/ 0 h 9"/>
              <a:gd name="T38" fmla="*/ 9 w 9"/>
              <a:gd name="T39" fmla="*/ 9 h 9"/>
              <a:gd name="T40" fmla="*/ 9 w 9"/>
              <a:gd name="T41" fmla="*/ 9 h 9"/>
              <a:gd name="T42" fmla="*/ 9 w 9"/>
              <a:gd name="T4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" h="9">
                <a:moveTo>
                  <a:pt x="9" y="5"/>
                </a:moveTo>
                <a:lnTo>
                  <a:pt x="9" y="5"/>
                </a:lnTo>
                <a:lnTo>
                  <a:pt x="9" y="5"/>
                </a:lnTo>
                <a:lnTo>
                  <a:pt x="4" y="5"/>
                </a:lnTo>
                <a:lnTo>
                  <a:pt x="4" y="9"/>
                </a:lnTo>
                <a:lnTo>
                  <a:pt x="4" y="9"/>
                </a:lnTo>
                <a:lnTo>
                  <a:pt x="4" y="5"/>
                </a:lnTo>
                <a:lnTo>
                  <a:pt x="0" y="5"/>
                </a:lnTo>
                <a:lnTo>
                  <a:pt x="0" y="5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5"/>
                </a:lnTo>
                <a:lnTo>
                  <a:pt x="4" y="9"/>
                </a:lnTo>
                <a:lnTo>
                  <a:pt x="4" y="9"/>
                </a:lnTo>
                <a:lnTo>
                  <a:pt x="4" y="5"/>
                </a:lnTo>
                <a:lnTo>
                  <a:pt x="9" y="0"/>
                </a:lnTo>
                <a:lnTo>
                  <a:pt x="9" y="0"/>
                </a:lnTo>
                <a:lnTo>
                  <a:pt x="9" y="9"/>
                </a:lnTo>
                <a:lnTo>
                  <a:pt x="9" y="9"/>
                </a:ln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48" name="Freeform 136"/>
          <p:cNvSpPr>
            <a:spLocks/>
          </p:cNvSpPr>
          <p:nvPr/>
        </p:nvSpPr>
        <p:spPr bwMode="auto">
          <a:xfrm>
            <a:off x="9491517" y="4815017"/>
            <a:ext cx="25601" cy="25601"/>
          </a:xfrm>
          <a:custGeom>
            <a:avLst/>
            <a:gdLst>
              <a:gd name="T0" fmla="*/ 9 w 9"/>
              <a:gd name="T1" fmla="*/ 5 h 9"/>
              <a:gd name="T2" fmla="*/ 9 w 9"/>
              <a:gd name="T3" fmla="*/ 5 h 9"/>
              <a:gd name="T4" fmla="*/ 9 w 9"/>
              <a:gd name="T5" fmla="*/ 5 h 9"/>
              <a:gd name="T6" fmla="*/ 4 w 9"/>
              <a:gd name="T7" fmla="*/ 5 h 9"/>
              <a:gd name="T8" fmla="*/ 4 w 9"/>
              <a:gd name="T9" fmla="*/ 9 h 9"/>
              <a:gd name="T10" fmla="*/ 4 w 9"/>
              <a:gd name="T11" fmla="*/ 9 h 9"/>
              <a:gd name="T12" fmla="*/ 4 w 9"/>
              <a:gd name="T13" fmla="*/ 5 h 9"/>
              <a:gd name="T14" fmla="*/ 0 w 9"/>
              <a:gd name="T15" fmla="*/ 5 h 9"/>
              <a:gd name="T16" fmla="*/ 0 w 9"/>
              <a:gd name="T17" fmla="*/ 5 h 9"/>
              <a:gd name="T18" fmla="*/ 0 w 9"/>
              <a:gd name="T19" fmla="*/ 9 h 9"/>
              <a:gd name="T20" fmla="*/ 0 w 9"/>
              <a:gd name="T21" fmla="*/ 9 h 9"/>
              <a:gd name="T22" fmla="*/ 0 w 9"/>
              <a:gd name="T23" fmla="*/ 0 h 9"/>
              <a:gd name="T24" fmla="*/ 4 w 9"/>
              <a:gd name="T25" fmla="*/ 0 h 9"/>
              <a:gd name="T26" fmla="*/ 4 w 9"/>
              <a:gd name="T27" fmla="*/ 5 h 9"/>
              <a:gd name="T28" fmla="*/ 4 w 9"/>
              <a:gd name="T29" fmla="*/ 9 h 9"/>
              <a:gd name="T30" fmla="*/ 4 w 9"/>
              <a:gd name="T31" fmla="*/ 9 h 9"/>
              <a:gd name="T32" fmla="*/ 4 w 9"/>
              <a:gd name="T33" fmla="*/ 5 h 9"/>
              <a:gd name="T34" fmla="*/ 9 w 9"/>
              <a:gd name="T35" fmla="*/ 0 h 9"/>
              <a:gd name="T36" fmla="*/ 9 w 9"/>
              <a:gd name="T37" fmla="*/ 0 h 9"/>
              <a:gd name="T38" fmla="*/ 9 w 9"/>
              <a:gd name="T39" fmla="*/ 9 h 9"/>
              <a:gd name="T40" fmla="*/ 9 w 9"/>
              <a:gd name="T41" fmla="*/ 9 h 9"/>
              <a:gd name="T42" fmla="*/ 9 w 9"/>
              <a:gd name="T43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" h="9">
                <a:moveTo>
                  <a:pt x="9" y="5"/>
                </a:moveTo>
                <a:lnTo>
                  <a:pt x="9" y="5"/>
                </a:lnTo>
                <a:lnTo>
                  <a:pt x="9" y="5"/>
                </a:lnTo>
                <a:lnTo>
                  <a:pt x="4" y="5"/>
                </a:lnTo>
                <a:lnTo>
                  <a:pt x="4" y="9"/>
                </a:lnTo>
                <a:lnTo>
                  <a:pt x="4" y="9"/>
                </a:lnTo>
                <a:lnTo>
                  <a:pt x="4" y="5"/>
                </a:lnTo>
                <a:lnTo>
                  <a:pt x="0" y="5"/>
                </a:lnTo>
                <a:lnTo>
                  <a:pt x="0" y="5"/>
                </a:ln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5"/>
                </a:lnTo>
                <a:lnTo>
                  <a:pt x="4" y="9"/>
                </a:lnTo>
                <a:lnTo>
                  <a:pt x="4" y="9"/>
                </a:lnTo>
                <a:lnTo>
                  <a:pt x="4" y="5"/>
                </a:lnTo>
                <a:lnTo>
                  <a:pt x="9" y="0"/>
                </a:lnTo>
                <a:lnTo>
                  <a:pt x="9" y="0"/>
                </a:lnTo>
                <a:lnTo>
                  <a:pt x="9" y="9"/>
                </a:lnTo>
                <a:lnTo>
                  <a:pt x="9" y="9"/>
                </a:lnTo>
                <a:lnTo>
                  <a:pt x="9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50" name="Rectangle 138"/>
          <p:cNvSpPr>
            <a:spLocks noChangeArrowheads="1"/>
          </p:cNvSpPr>
          <p:nvPr/>
        </p:nvSpPr>
        <p:spPr bwMode="auto">
          <a:xfrm>
            <a:off x="9044914" y="4803639"/>
            <a:ext cx="819245" cy="124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51" name="Rectangle 139"/>
          <p:cNvSpPr>
            <a:spLocks noChangeArrowheads="1"/>
          </p:cNvSpPr>
          <p:nvPr/>
        </p:nvSpPr>
        <p:spPr bwMode="auto">
          <a:xfrm>
            <a:off x="9044914" y="6043886"/>
            <a:ext cx="2844" cy="2844"/>
          </a:xfrm>
          <a:prstGeom prst="rect">
            <a:avLst/>
          </a:pr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52" name="Freeform 140"/>
          <p:cNvSpPr>
            <a:spLocks/>
          </p:cNvSpPr>
          <p:nvPr/>
        </p:nvSpPr>
        <p:spPr bwMode="auto">
          <a:xfrm>
            <a:off x="9044913" y="604388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54" name="Freeform 142"/>
          <p:cNvSpPr>
            <a:spLocks/>
          </p:cNvSpPr>
          <p:nvPr/>
        </p:nvSpPr>
        <p:spPr bwMode="auto">
          <a:xfrm>
            <a:off x="9044914" y="4803639"/>
            <a:ext cx="805023" cy="1240248"/>
          </a:xfrm>
          <a:custGeom>
            <a:avLst/>
            <a:gdLst>
              <a:gd name="T0" fmla="*/ 283 w 283"/>
              <a:gd name="T1" fmla="*/ 0 h 436"/>
              <a:gd name="T2" fmla="*/ 0 w 283"/>
              <a:gd name="T3" fmla="*/ 0 h 436"/>
              <a:gd name="T4" fmla="*/ 0 w 283"/>
              <a:gd name="T5" fmla="*/ 436 h 436"/>
              <a:gd name="T6" fmla="*/ 0 w 283"/>
              <a:gd name="T7" fmla="*/ 436 h 436"/>
              <a:gd name="T8" fmla="*/ 283 w 283"/>
              <a:gd name="T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436">
                <a:moveTo>
                  <a:pt x="283" y="0"/>
                </a:moveTo>
                <a:lnTo>
                  <a:pt x="0" y="0"/>
                </a:lnTo>
                <a:lnTo>
                  <a:pt x="0" y="436"/>
                </a:lnTo>
                <a:lnTo>
                  <a:pt x="0" y="436"/>
                </a:lnTo>
                <a:lnTo>
                  <a:pt x="2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257" name="Oval 145"/>
          <p:cNvSpPr>
            <a:spLocks noChangeArrowheads="1"/>
          </p:cNvSpPr>
          <p:nvPr/>
        </p:nvSpPr>
        <p:spPr bwMode="auto">
          <a:xfrm>
            <a:off x="9218434" y="4667097"/>
            <a:ext cx="48359" cy="5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0" name="矩形 69"/>
          <p:cNvSpPr/>
          <p:nvPr/>
        </p:nvSpPr>
        <p:spPr>
          <a:xfrm>
            <a:off x="377952" y="382016"/>
            <a:ext cx="207264" cy="6096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1" name="直接连接符 70"/>
          <p:cNvCxnSpPr/>
          <p:nvPr/>
        </p:nvCxnSpPr>
        <p:spPr>
          <a:xfrm>
            <a:off x="670560" y="382016"/>
            <a:ext cx="0" cy="6096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39416" y="435433"/>
            <a:ext cx="120898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FC61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术语表</a:t>
            </a:r>
            <a:endParaRPr lang="zh-CN" altLang="en-US" sz="2667" b="1" dirty="0">
              <a:solidFill>
                <a:srgbClr val="FC611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9" y="1273555"/>
            <a:ext cx="8695015" cy="49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9EE7-C798-4E5C-9338-2BD7BFF69A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8209" name="组合 8208"/>
          <p:cNvGrpSpPr/>
          <p:nvPr/>
        </p:nvGrpSpPr>
        <p:grpSpPr>
          <a:xfrm>
            <a:off x="815173" y="1577679"/>
            <a:ext cx="2832555" cy="2715417"/>
            <a:chOff x="611379" y="1183259"/>
            <a:chExt cx="4279899" cy="354012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048066" y="2310384"/>
              <a:ext cx="1196975" cy="1012825"/>
            </a:xfrm>
            <a:custGeom>
              <a:avLst/>
              <a:gdLst>
                <a:gd name="T0" fmla="*/ 407 w 692"/>
                <a:gd name="T1" fmla="*/ 233 h 585"/>
                <a:gd name="T2" fmla="*/ 391 w 692"/>
                <a:gd name="T3" fmla="*/ 243 h 585"/>
                <a:gd name="T4" fmla="*/ 337 w 692"/>
                <a:gd name="T5" fmla="*/ 194 h 585"/>
                <a:gd name="T6" fmla="*/ 298 w 692"/>
                <a:gd name="T7" fmla="*/ 162 h 585"/>
                <a:gd name="T8" fmla="*/ 302 w 692"/>
                <a:gd name="T9" fmla="*/ 119 h 585"/>
                <a:gd name="T10" fmla="*/ 258 w 692"/>
                <a:gd name="T11" fmla="*/ 131 h 585"/>
                <a:gd name="T12" fmla="*/ 224 w 692"/>
                <a:gd name="T13" fmla="*/ 88 h 585"/>
                <a:gd name="T14" fmla="*/ 209 w 692"/>
                <a:gd name="T15" fmla="*/ 37 h 585"/>
                <a:gd name="T16" fmla="*/ 195 w 692"/>
                <a:gd name="T17" fmla="*/ 11 h 585"/>
                <a:gd name="T18" fmla="*/ 159 w 692"/>
                <a:gd name="T19" fmla="*/ 23 h 585"/>
                <a:gd name="T20" fmla="*/ 135 w 692"/>
                <a:gd name="T21" fmla="*/ 48 h 585"/>
                <a:gd name="T22" fmla="*/ 74 w 692"/>
                <a:gd name="T23" fmla="*/ 67 h 585"/>
                <a:gd name="T24" fmla="*/ 38 w 692"/>
                <a:gd name="T25" fmla="*/ 110 h 585"/>
                <a:gd name="T26" fmla="*/ 3 w 692"/>
                <a:gd name="T27" fmla="*/ 139 h 585"/>
                <a:gd name="T28" fmla="*/ 50 w 692"/>
                <a:gd name="T29" fmla="*/ 180 h 585"/>
                <a:gd name="T30" fmla="*/ 85 w 692"/>
                <a:gd name="T31" fmla="*/ 192 h 585"/>
                <a:gd name="T32" fmla="*/ 170 w 692"/>
                <a:gd name="T33" fmla="*/ 227 h 585"/>
                <a:gd name="T34" fmla="*/ 230 w 692"/>
                <a:gd name="T35" fmla="*/ 214 h 585"/>
                <a:gd name="T36" fmla="*/ 282 w 692"/>
                <a:gd name="T37" fmla="*/ 237 h 585"/>
                <a:gd name="T38" fmla="*/ 327 w 692"/>
                <a:gd name="T39" fmla="*/ 254 h 585"/>
                <a:gd name="T40" fmla="*/ 397 w 692"/>
                <a:gd name="T41" fmla="*/ 307 h 585"/>
                <a:gd name="T42" fmla="*/ 416 w 692"/>
                <a:gd name="T43" fmla="*/ 333 h 585"/>
                <a:gd name="T44" fmla="*/ 411 w 692"/>
                <a:gd name="T45" fmla="*/ 437 h 585"/>
                <a:gd name="T46" fmla="*/ 383 w 692"/>
                <a:gd name="T47" fmla="*/ 488 h 585"/>
                <a:gd name="T48" fmla="*/ 340 w 692"/>
                <a:gd name="T49" fmla="*/ 505 h 585"/>
                <a:gd name="T50" fmla="*/ 379 w 692"/>
                <a:gd name="T51" fmla="*/ 534 h 585"/>
                <a:gd name="T52" fmla="*/ 397 w 692"/>
                <a:gd name="T53" fmla="*/ 527 h 585"/>
                <a:gd name="T54" fmla="*/ 399 w 692"/>
                <a:gd name="T55" fmla="*/ 508 h 585"/>
                <a:gd name="T56" fmla="*/ 419 w 692"/>
                <a:gd name="T57" fmla="*/ 488 h 585"/>
                <a:gd name="T58" fmla="*/ 437 w 692"/>
                <a:gd name="T59" fmla="*/ 503 h 585"/>
                <a:gd name="T60" fmla="*/ 489 w 692"/>
                <a:gd name="T61" fmla="*/ 524 h 585"/>
                <a:gd name="T62" fmla="*/ 507 w 692"/>
                <a:gd name="T63" fmla="*/ 555 h 585"/>
                <a:gd name="T64" fmla="*/ 553 w 692"/>
                <a:gd name="T65" fmla="*/ 569 h 585"/>
                <a:gd name="T66" fmla="*/ 553 w 692"/>
                <a:gd name="T67" fmla="*/ 541 h 585"/>
                <a:gd name="T68" fmla="*/ 558 w 692"/>
                <a:gd name="T69" fmla="*/ 530 h 585"/>
                <a:gd name="T70" fmla="*/ 581 w 692"/>
                <a:gd name="T71" fmla="*/ 492 h 585"/>
                <a:gd name="T72" fmla="*/ 584 w 692"/>
                <a:gd name="T73" fmla="*/ 466 h 585"/>
                <a:gd name="T74" fmla="*/ 607 w 692"/>
                <a:gd name="T75" fmla="*/ 440 h 585"/>
                <a:gd name="T76" fmla="*/ 641 w 692"/>
                <a:gd name="T77" fmla="*/ 434 h 585"/>
                <a:gd name="T78" fmla="*/ 676 w 692"/>
                <a:gd name="T79" fmla="*/ 421 h 585"/>
                <a:gd name="T80" fmla="*/ 687 w 692"/>
                <a:gd name="T81" fmla="*/ 369 h 585"/>
                <a:gd name="T82" fmla="*/ 626 w 692"/>
                <a:gd name="T83" fmla="*/ 331 h 585"/>
                <a:gd name="T84" fmla="*/ 600 w 692"/>
                <a:gd name="T85" fmla="*/ 372 h 585"/>
                <a:gd name="T86" fmla="*/ 618 w 692"/>
                <a:gd name="T87" fmla="*/ 387 h 585"/>
                <a:gd name="T88" fmla="*/ 615 w 692"/>
                <a:gd name="T89" fmla="*/ 409 h 585"/>
                <a:gd name="T90" fmla="*/ 590 w 692"/>
                <a:gd name="T91" fmla="*/ 417 h 585"/>
                <a:gd name="T92" fmla="*/ 567 w 692"/>
                <a:gd name="T93" fmla="*/ 431 h 585"/>
                <a:gd name="T94" fmla="*/ 550 w 692"/>
                <a:gd name="T95" fmla="*/ 414 h 585"/>
                <a:gd name="T96" fmla="*/ 540 w 692"/>
                <a:gd name="T97" fmla="*/ 389 h 585"/>
                <a:gd name="T98" fmla="*/ 532 w 692"/>
                <a:gd name="T99" fmla="*/ 361 h 585"/>
                <a:gd name="T100" fmla="*/ 495 w 692"/>
                <a:gd name="T101" fmla="*/ 315 h 585"/>
                <a:gd name="T102" fmla="*/ 453 w 692"/>
                <a:gd name="T103" fmla="*/ 284 h 585"/>
                <a:gd name="T104" fmla="*/ 455 w 692"/>
                <a:gd name="T105" fmla="*/ 254 h 585"/>
                <a:gd name="T106" fmla="*/ 493 w 692"/>
                <a:gd name="T107" fmla="*/ 215 h 585"/>
                <a:gd name="T108" fmla="*/ 448 w 692"/>
                <a:gd name="T109" fmla="*/ 216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2" h="585">
                  <a:moveTo>
                    <a:pt x="411" y="211"/>
                  </a:moveTo>
                  <a:cubicBezTo>
                    <a:pt x="402" y="211"/>
                    <a:pt x="402" y="211"/>
                    <a:pt x="402" y="211"/>
                  </a:cubicBezTo>
                  <a:cubicBezTo>
                    <a:pt x="399" y="218"/>
                    <a:pt x="399" y="218"/>
                    <a:pt x="399" y="218"/>
                  </a:cubicBezTo>
                  <a:cubicBezTo>
                    <a:pt x="404" y="224"/>
                    <a:pt x="404" y="224"/>
                    <a:pt x="404" y="224"/>
                  </a:cubicBezTo>
                  <a:cubicBezTo>
                    <a:pt x="404" y="224"/>
                    <a:pt x="404" y="224"/>
                    <a:pt x="404" y="224"/>
                  </a:cubicBezTo>
                  <a:cubicBezTo>
                    <a:pt x="404" y="225"/>
                    <a:pt x="404" y="225"/>
                    <a:pt x="404" y="225"/>
                  </a:cubicBezTo>
                  <a:cubicBezTo>
                    <a:pt x="407" y="233"/>
                    <a:pt x="407" y="233"/>
                    <a:pt x="407" y="233"/>
                  </a:cubicBezTo>
                  <a:cubicBezTo>
                    <a:pt x="407" y="233"/>
                    <a:pt x="407" y="233"/>
                    <a:pt x="407" y="233"/>
                  </a:cubicBezTo>
                  <a:cubicBezTo>
                    <a:pt x="407" y="235"/>
                    <a:pt x="407" y="235"/>
                    <a:pt x="407" y="235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3" y="242"/>
                    <a:pt x="393" y="242"/>
                    <a:pt x="393" y="242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391" y="243"/>
                    <a:pt x="391" y="243"/>
                    <a:pt x="391" y="243"/>
                  </a:cubicBezTo>
                  <a:cubicBezTo>
                    <a:pt x="391" y="243"/>
                    <a:pt x="391" y="243"/>
                    <a:pt x="391" y="243"/>
                  </a:cubicBezTo>
                  <a:cubicBezTo>
                    <a:pt x="380" y="242"/>
                    <a:pt x="375" y="239"/>
                    <a:pt x="373" y="235"/>
                  </a:cubicBezTo>
                  <a:cubicBezTo>
                    <a:pt x="370" y="227"/>
                    <a:pt x="370" y="227"/>
                    <a:pt x="370" y="227"/>
                  </a:cubicBezTo>
                  <a:cubicBezTo>
                    <a:pt x="351" y="224"/>
                    <a:pt x="351" y="224"/>
                    <a:pt x="351" y="224"/>
                  </a:cubicBezTo>
                  <a:cubicBezTo>
                    <a:pt x="346" y="201"/>
                    <a:pt x="346" y="201"/>
                    <a:pt x="346" y="201"/>
                  </a:cubicBezTo>
                  <a:cubicBezTo>
                    <a:pt x="343" y="200"/>
                    <a:pt x="340" y="198"/>
                    <a:pt x="338" y="196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4" y="190"/>
                    <a:pt x="332" y="188"/>
                    <a:pt x="328" y="187"/>
                  </a:cubicBezTo>
                  <a:cubicBezTo>
                    <a:pt x="323" y="185"/>
                    <a:pt x="319" y="182"/>
                    <a:pt x="315" y="176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298" y="162"/>
                    <a:pt x="298" y="162"/>
                    <a:pt x="298" y="162"/>
                  </a:cubicBezTo>
                  <a:cubicBezTo>
                    <a:pt x="298" y="162"/>
                    <a:pt x="298" y="162"/>
                    <a:pt x="298" y="162"/>
                  </a:cubicBezTo>
                  <a:cubicBezTo>
                    <a:pt x="295" y="154"/>
                    <a:pt x="295" y="154"/>
                    <a:pt x="295" y="154"/>
                  </a:cubicBezTo>
                  <a:cubicBezTo>
                    <a:pt x="295" y="153"/>
                    <a:pt x="295" y="153"/>
                    <a:pt x="295" y="153"/>
                  </a:cubicBezTo>
                  <a:cubicBezTo>
                    <a:pt x="315" y="126"/>
                    <a:pt x="315" y="126"/>
                    <a:pt x="315" y="126"/>
                  </a:cubicBezTo>
                  <a:cubicBezTo>
                    <a:pt x="315" y="125"/>
                    <a:pt x="316" y="123"/>
                    <a:pt x="315" y="123"/>
                  </a:cubicBezTo>
                  <a:cubicBezTo>
                    <a:pt x="312" y="114"/>
                    <a:pt x="312" y="114"/>
                    <a:pt x="312" y="114"/>
                  </a:cubicBezTo>
                  <a:cubicBezTo>
                    <a:pt x="302" y="119"/>
                    <a:pt x="302" y="119"/>
                    <a:pt x="302" y="119"/>
                  </a:cubicBezTo>
                  <a:cubicBezTo>
                    <a:pt x="301" y="119"/>
                    <a:pt x="301" y="119"/>
                    <a:pt x="301" y="119"/>
                  </a:cubicBezTo>
                  <a:cubicBezTo>
                    <a:pt x="301" y="119"/>
                    <a:pt x="301" y="119"/>
                    <a:pt x="301" y="119"/>
                  </a:cubicBezTo>
                  <a:cubicBezTo>
                    <a:pt x="300" y="119"/>
                    <a:pt x="300" y="119"/>
                    <a:pt x="300" y="119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63" y="123"/>
                    <a:pt x="263" y="123"/>
                    <a:pt x="263" y="123"/>
                  </a:cubicBezTo>
                  <a:cubicBezTo>
                    <a:pt x="260" y="127"/>
                    <a:pt x="260" y="127"/>
                    <a:pt x="260" y="127"/>
                  </a:cubicBezTo>
                  <a:cubicBezTo>
                    <a:pt x="258" y="131"/>
                    <a:pt x="258" y="131"/>
                    <a:pt x="258" y="131"/>
                  </a:cubicBezTo>
                  <a:cubicBezTo>
                    <a:pt x="255" y="134"/>
                    <a:pt x="252" y="136"/>
                    <a:pt x="246" y="134"/>
                  </a:cubicBezTo>
                  <a:cubicBezTo>
                    <a:pt x="246" y="134"/>
                    <a:pt x="246" y="134"/>
                    <a:pt x="246" y="134"/>
                  </a:cubicBezTo>
                  <a:cubicBezTo>
                    <a:pt x="246" y="134"/>
                    <a:pt x="246" y="134"/>
                    <a:pt x="246" y="134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1" y="108"/>
                    <a:pt x="228" y="105"/>
                    <a:pt x="227" y="102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218" y="81"/>
                    <a:pt x="218" y="81"/>
                    <a:pt x="218" y="81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86" y="1"/>
                    <a:pt x="186" y="1"/>
                    <a:pt x="186" y="1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0" y="51"/>
                    <a:pt x="124" y="54"/>
                    <a:pt x="117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4" y="63"/>
                    <a:pt x="80" y="66"/>
                    <a:pt x="74" y="6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1" y="94"/>
                    <a:pt x="48" y="99"/>
                    <a:pt x="45" y="10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0" y="115"/>
                    <a:pt x="27" y="116"/>
                    <a:pt x="25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46" y="233"/>
                    <a:pt x="146" y="233"/>
                    <a:pt x="146" y="233"/>
                  </a:cubicBezTo>
                  <a:cubicBezTo>
                    <a:pt x="159" y="239"/>
                    <a:pt x="159" y="239"/>
                    <a:pt x="159" y="239"/>
                  </a:cubicBezTo>
                  <a:cubicBezTo>
                    <a:pt x="165" y="237"/>
                    <a:pt x="165" y="237"/>
                    <a:pt x="165" y="237"/>
                  </a:cubicBezTo>
                  <a:cubicBezTo>
                    <a:pt x="170" y="227"/>
                    <a:pt x="170" y="227"/>
                    <a:pt x="170" y="227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67" y="205"/>
                    <a:pt x="171" y="202"/>
                    <a:pt x="178" y="199"/>
                  </a:cubicBezTo>
                  <a:cubicBezTo>
                    <a:pt x="180" y="199"/>
                    <a:pt x="180" y="199"/>
                    <a:pt x="180" y="199"/>
                  </a:cubicBezTo>
                  <a:cubicBezTo>
                    <a:pt x="217" y="221"/>
                    <a:pt x="217" y="221"/>
                    <a:pt x="217" y="221"/>
                  </a:cubicBezTo>
                  <a:cubicBezTo>
                    <a:pt x="221" y="219"/>
                    <a:pt x="221" y="219"/>
                    <a:pt x="221" y="219"/>
                  </a:cubicBezTo>
                  <a:cubicBezTo>
                    <a:pt x="229" y="214"/>
                    <a:pt x="229" y="214"/>
                    <a:pt x="229" y="214"/>
                  </a:cubicBezTo>
                  <a:cubicBezTo>
                    <a:pt x="230" y="214"/>
                    <a:pt x="230" y="214"/>
                    <a:pt x="230" y="214"/>
                  </a:cubicBezTo>
                  <a:cubicBezTo>
                    <a:pt x="235" y="215"/>
                    <a:pt x="235" y="215"/>
                    <a:pt x="235" y="215"/>
                  </a:cubicBezTo>
                  <a:cubicBezTo>
                    <a:pt x="243" y="209"/>
                    <a:pt x="243" y="209"/>
                    <a:pt x="243" y="209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6" y="210"/>
                    <a:pt x="246" y="210"/>
                    <a:pt x="246" y="210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82" y="237"/>
                    <a:pt x="282" y="237"/>
                    <a:pt x="282" y="237"/>
                  </a:cubicBezTo>
                  <a:cubicBezTo>
                    <a:pt x="286" y="239"/>
                    <a:pt x="291" y="244"/>
                    <a:pt x="295" y="250"/>
                  </a:cubicBezTo>
                  <a:cubicBezTo>
                    <a:pt x="302" y="257"/>
                    <a:pt x="302" y="257"/>
                    <a:pt x="302" y="257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26" y="254"/>
                    <a:pt x="326" y="254"/>
                    <a:pt x="326" y="254"/>
                  </a:cubicBezTo>
                  <a:cubicBezTo>
                    <a:pt x="326" y="254"/>
                    <a:pt x="326" y="254"/>
                    <a:pt x="326" y="254"/>
                  </a:cubicBezTo>
                  <a:cubicBezTo>
                    <a:pt x="327" y="254"/>
                    <a:pt x="327" y="254"/>
                    <a:pt x="327" y="254"/>
                  </a:cubicBezTo>
                  <a:cubicBezTo>
                    <a:pt x="327" y="254"/>
                    <a:pt x="327" y="254"/>
                    <a:pt x="327" y="254"/>
                  </a:cubicBezTo>
                  <a:cubicBezTo>
                    <a:pt x="337" y="267"/>
                    <a:pt x="337" y="267"/>
                    <a:pt x="337" y="267"/>
                  </a:cubicBezTo>
                  <a:cubicBezTo>
                    <a:pt x="365" y="287"/>
                    <a:pt x="365" y="287"/>
                    <a:pt x="365" y="287"/>
                  </a:cubicBezTo>
                  <a:cubicBezTo>
                    <a:pt x="365" y="287"/>
                    <a:pt x="365" y="287"/>
                    <a:pt x="365" y="287"/>
                  </a:cubicBezTo>
                  <a:cubicBezTo>
                    <a:pt x="373" y="296"/>
                    <a:pt x="373" y="296"/>
                    <a:pt x="373" y="296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408" y="318"/>
                    <a:pt x="408" y="318"/>
                    <a:pt x="408" y="318"/>
                  </a:cubicBezTo>
                  <a:cubicBezTo>
                    <a:pt x="408" y="318"/>
                    <a:pt x="408" y="318"/>
                    <a:pt x="408" y="318"/>
                  </a:cubicBezTo>
                  <a:cubicBezTo>
                    <a:pt x="408" y="318"/>
                    <a:pt x="408" y="318"/>
                    <a:pt x="408" y="318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16" y="332"/>
                    <a:pt x="416" y="332"/>
                    <a:pt x="416" y="332"/>
                  </a:cubicBezTo>
                  <a:cubicBezTo>
                    <a:pt x="416" y="332"/>
                    <a:pt x="416" y="332"/>
                    <a:pt x="416" y="332"/>
                  </a:cubicBezTo>
                  <a:cubicBezTo>
                    <a:pt x="416" y="333"/>
                    <a:pt x="416" y="333"/>
                    <a:pt x="416" y="333"/>
                  </a:cubicBezTo>
                  <a:cubicBezTo>
                    <a:pt x="425" y="375"/>
                    <a:pt x="425" y="375"/>
                    <a:pt x="425" y="375"/>
                  </a:cubicBezTo>
                  <a:cubicBezTo>
                    <a:pt x="434" y="392"/>
                    <a:pt x="434" y="392"/>
                    <a:pt x="434" y="392"/>
                  </a:cubicBezTo>
                  <a:cubicBezTo>
                    <a:pt x="422" y="423"/>
                    <a:pt x="422" y="423"/>
                    <a:pt x="422" y="423"/>
                  </a:cubicBezTo>
                  <a:cubicBezTo>
                    <a:pt x="422" y="425"/>
                    <a:pt x="422" y="425"/>
                    <a:pt x="422" y="425"/>
                  </a:cubicBezTo>
                  <a:cubicBezTo>
                    <a:pt x="412" y="427"/>
                    <a:pt x="412" y="427"/>
                    <a:pt x="412" y="427"/>
                  </a:cubicBezTo>
                  <a:cubicBezTo>
                    <a:pt x="412" y="436"/>
                    <a:pt x="412" y="436"/>
                    <a:pt x="412" y="436"/>
                  </a:cubicBezTo>
                  <a:cubicBezTo>
                    <a:pt x="411" y="437"/>
                    <a:pt x="411" y="437"/>
                    <a:pt x="411" y="437"/>
                  </a:cubicBezTo>
                  <a:cubicBezTo>
                    <a:pt x="401" y="454"/>
                    <a:pt x="401" y="454"/>
                    <a:pt x="401" y="454"/>
                  </a:cubicBezTo>
                  <a:cubicBezTo>
                    <a:pt x="400" y="454"/>
                    <a:pt x="400" y="454"/>
                    <a:pt x="400" y="454"/>
                  </a:cubicBezTo>
                  <a:cubicBezTo>
                    <a:pt x="385" y="455"/>
                    <a:pt x="385" y="455"/>
                    <a:pt x="385" y="455"/>
                  </a:cubicBezTo>
                  <a:cubicBezTo>
                    <a:pt x="371" y="467"/>
                    <a:pt x="371" y="467"/>
                    <a:pt x="371" y="467"/>
                  </a:cubicBezTo>
                  <a:cubicBezTo>
                    <a:pt x="373" y="469"/>
                    <a:pt x="375" y="470"/>
                    <a:pt x="379" y="472"/>
                  </a:cubicBezTo>
                  <a:cubicBezTo>
                    <a:pt x="385" y="474"/>
                    <a:pt x="386" y="479"/>
                    <a:pt x="383" y="487"/>
                  </a:cubicBezTo>
                  <a:cubicBezTo>
                    <a:pt x="383" y="488"/>
                    <a:pt x="383" y="488"/>
                    <a:pt x="383" y="488"/>
                  </a:cubicBezTo>
                  <a:cubicBezTo>
                    <a:pt x="373" y="498"/>
                    <a:pt x="373" y="498"/>
                    <a:pt x="373" y="498"/>
                  </a:cubicBezTo>
                  <a:cubicBezTo>
                    <a:pt x="372" y="498"/>
                    <a:pt x="372" y="498"/>
                    <a:pt x="372" y="498"/>
                  </a:cubicBezTo>
                  <a:cubicBezTo>
                    <a:pt x="371" y="499"/>
                    <a:pt x="371" y="499"/>
                    <a:pt x="371" y="499"/>
                  </a:cubicBezTo>
                  <a:cubicBezTo>
                    <a:pt x="371" y="499"/>
                    <a:pt x="371" y="499"/>
                    <a:pt x="371" y="499"/>
                  </a:cubicBezTo>
                  <a:cubicBezTo>
                    <a:pt x="370" y="499"/>
                    <a:pt x="370" y="499"/>
                    <a:pt x="370" y="499"/>
                  </a:cubicBezTo>
                  <a:cubicBezTo>
                    <a:pt x="341" y="495"/>
                    <a:pt x="341" y="495"/>
                    <a:pt x="341" y="495"/>
                  </a:cubicBezTo>
                  <a:cubicBezTo>
                    <a:pt x="340" y="505"/>
                    <a:pt x="340" y="505"/>
                    <a:pt x="340" y="505"/>
                  </a:cubicBezTo>
                  <a:cubicBezTo>
                    <a:pt x="343" y="527"/>
                    <a:pt x="343" y="527"/>
                    <a:pt x="343" y="527"/>
                  </a:cubicBezTo>
                  <a:cubicBezTo>
                    <a:pt x="368" y="537"/>
                    <a:pt x="368" y="537"/>
                    <a:pt x="368" y="537"/>
                  </a:cubicBezTo>
                  <a:cubicBezTo>
                    <a:pt x="368" y="539"/>
                    <a:pt x="368" y="539"/>
                    <a:pt x="368" y="539"/>
                  </a:cubicBezTo>
                  <a:cubicBezTo>
                    <a:pt x="368" y="539"/>
                    <a:pt x="368" y="539"/>
                    <a:pt x="368" y="539"/>
                  </a:cubicBezTo>
                  <a:cubicBezTo>
                    <a:pt x="377" y="536"/>
                    <a:pt x="377" y="536"/>
                    <a:pt x="377" y="536"/>
                  </a:cubicBezTo>
                  <a:cubicBezTo>
                    <a:pt x="377" y="535"/>
                    <a:pt x="377" y="535"/>
                    <a:pt x="377" y="535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79" y="536"/>
                    <a:pt x="379" y="536"/>
                    <a:pt x="379" y="536"/>
                  </a:cubicBezTo>
                  <a:cubicBezTo>
                    <a:pt x="380" y="536"/>
                    <a:pt x="380" y="536"/>
                    <a:pt x="380" y="536"/>
                  </a:cubicBezTo>
                  <a:cubicBezTo>
                    <a:pt x="387" y="539"/>
                    <a:pt x="387" y="539"/>
                    <a:pt x="387" y="539"/>
                  </a:cubicBezTo>
                  <a:cubicBezTo>
                    <a:pt x="397" y="539"/>
                    <a:pt x="397" y="539"/>
                    <a:pt x="397" y="539"/>
                  </a:cubicBezTo>
                  <a:cubicBezTo>
                    <a:pt x="400" y="539"/>
                    <a:pt x="400" y="539"/>
                    <a:pt x="400" y="539"/>
                  </a:cubicBezTo>
                  <a:cubicBezTo>
                    <a:pt x="397" y="527"/>
                    <a:pt x="397" y="527"/>
                    <a:pt x="397" y="527"/>
                  </a:cubicBezTo>
                  <a:cubicBezTo>
                    <a:pt x="397" y="527"/>
                    <a:pt x="397" y="527"/>
                    <a:pt x="397" y="527"/>
                  </a:cubicBezTo>
                  <a:cubicBezTo>
                    <a:pt x="397" y="527"/>
                    <a:pt x="397" y="527"/>
                    <a:pt x="397" y="527"/>
                  </a:cubicBezTo>
                  <a:cubicBezTo>
                    <a:pt x="394" y="515"/>
                    <a:pt x="394" y="515"/>
                    <a:pt x="394" y="515"/>
                  </a:cubicBezTo>
                  <a:cubicBezTo>
                    <a:pt x="394" y="514"/>
                    <a:pt x="394" y="514"/>
                    <a:pt x="394" y="514"/>
                  </a:cubicBezTo>
                  <a:cubicBezTo>
                    <a:pt x="394" y="513"/>
                    <a:pt x="394" y="513"/>
                    <a:pt x="394" y="513"/>
                  </a:cubicBezTo>
                  <a:cubicBezTo>
                    <a:pt x="395" y="513"/>
                    <a:pt x="395" y="513"/>
                    <a:pt x="395" y="513"/>
                  </a:cubicBezTo>
                  <a:cubicBezTo>
                    <a:pt x="395" y="512"/>
                    <a:pt x="395" y="512"/>
                    <a:pt x="395" y="512"/>
                  </a:cubicBezTo>
                  <a:cubicBezTo>
                    <a:pt x="399" y="508"/>
                    <a:pt x="399" y="508"/>
                    <a:pt x="399" y="508"/>
                  </a:cubicBezTo>
                  <a:cubicBezTo>
                    <a:pt x="400" y="506"/>
                    <a:pt x="400" y="506"/>
                    <a:pt x="400" y="506"/>
                  </a:cubicBezTo>
                  <a:cubicBezTo>
                    <a:pt x="400" y="506"/>
                    <a:pt x="400" y="506"/>
                    <a:pt x="400" y="506"/>
                  </a:cubicBezTo>
                  <a:cubicBezTo>
                    <a:pt x="400" y="506"/>
                    <a:pt x="400" y="506"/>
                    <a:pt x="400" y="506"/>
                  </a:cubicBezTo>
                  <a:cubicBezTo>
                    <a:pt x="407" y="497"/>
                    <a:pt x="407" y="497"/>
                    <a:pt x="407" y="497"/>
                  </a:cubicBezTo>
                  <a:cubicBezTo>
                    <a:pt x="408" y="496"/>
                    <a:pt x="408" y="496"/>
                    <a:pt x="408" y="496"/>
                  </a:cubicBezTo>
                  <a:cubicBezTo>
                    <a:pt x="419" y="488"/>
                    <a:pt x="419" y="488"/>
                    <a:pt x="419" y="488"/>
                  </a:cubicBezTo>
                  <a:cubicBezTo>
                    <a:pt x="419" y="488"/>
                    <a:pt x="419" y="488"/>
                    <a:pt x="419" y="488"/>
                  </a:cubicBezTo>
                  <a:cubicBezTo>
                    <a:pt x="419" y="487"/>
                    <a:pt x="419" y="487"/>
                    <a:pt x="419" y="487"/>
                  </a:cubicBezTo>
                  <a:cubicBezTo>
                    <a:pt x="420" y="487"/>
                    <a:pt x="420" y="487"/>
                    <a:pt x="420" y="487"/>
                  </a:cubicBezTo>
                  <a:cubicBezTo>
                    <a:pt x="420" y="487"/>
                    <a:pt x="420" y="487"/>
                    <a:pt x="420" y="487"/>
                  </a:cubicBezTo>
                  <a:cubicBezTo>
                    <a:pt x="433" y="485"/>
                    <a:pt x="433" y="485"/>
                    <a:pt x="433" y="485"/>
                  </a:cubicBezTo>
                  <a:cubicBezTo>
                    <a:pt x="433" y="489"/>
                    <a:pt x="433" y="489"/>
                    <a:pt x="433" y="489"/>
                  </a:cubicBezTo>
                  <a:cubicBezTo>
                    <a:pt x="433" y="493"/>
                    <a:pt x="434" y="496"/>
                    <a:pt x="434" y="498"/>
                  </a:cubicBezTo>
                  <a:cubicBezTo>
                    <a:pt x="437" y="503"/>
                    <a:pt x="437" y="503"/>
                    <a:pt x="437" y="503"/>
                  </a:cubicBezTo>
                  <a:cubicBezTo>
                    <a:pt x="441" y="511"/>
                    <a:pt x="441" y="511"/>
                    <a:pt x="441" y="511"/>
                  </a:cubicBezTo>
                  <a:cubicBezTo>
                    <a:pt x="453" y="518"/>
                    <a:pt x="453" y="518"/>
                    <a:pt x="453" y="518"/>
                  </a:cubicBezTo>
                  <a:cubicBezTo>
                    <a:pt x="486" y="521"/>
                    <a:pt x="486" y="521"/>
                    <a:pt x="486" y="521"/>
                  </a:cubicBezTo>
                  <a:cubicBezTo>
                    <a:pt x="487" y="521"/>
                    <a:pt x="487" y="521"/>
                    <a:pt x="487" y="521"/>
                  </a:cubicBezTo>
                  <a:cubicBezTo>
                    <a:pt x="489" y="521"/>
                    <a:pt x="489" y="521"/>
                    <a:pt x="489" y="521"/>
                  </a:cubicBezTo>
                  <a:cubicBezTo>
                    <a:pt x="489" y="523"/>
                    <a:pt x="489" y="523"/>
                    <a:pt x="489" y="523"/>
                  </a:cubicBezTo>
                  <a:cubicBezTo>
                    <a:pt x="489" y="524"/>
                    <a:pt x="489" y="524"/>
                    <a:pt x="489" y="524"/>
                  </a:cubicBezTo>
                  <a:cubicBezTo>
                    <a:pt x="488" y="535"/>
                    <a:pt x="488" y="535"/>
                    <a:pt x="488" y="535"/>
                  </a:cubicBezTo>
                  <a:cubicBezTo>
                    <a:pt x="498" y="545"/>
                    <a:pt x="498" y="545"/>
                    <a:pt x="498" y="545"/>
                  </a:cubicBezTo>
                  <a:cubicBezTo>
                    <a:pt x="505" y="548"/>
                    <a:pt x="505" y="548"/>
                    <a:pt x="505" y="548"/>
                  </a:cubicBezTo>
                  <a:cubicBezTo>
                    <a:pt x="506" y="549"/>
                    <a:pt x="506" y="549"/>
                    <a:pt x="506" y="549"/>
                  </a:cubicBezTo>
                  <a:cubicBezTo>
                    <a:pt x="506" y="550"/>
                    <a:pt x="506" y="550"/>
                    <a:pt x="506" y="550"/>
                  </a:cubicBezTo>
                  <a:cubicBezTo>
                    <a:pt x="507" y="551"/>
                    <a:pt x="507" y="551"/>
                    <a:pt x="507" y="551"/>
                  </a:cubicBezTo>
                  <a:cubicBezTo>
                    <a:pt x="507" y="555"/>
                    <a:pt x="507" y="555"/>
                    <a:pt x="507" y="555"/>
                  </a:cubicBezTo>
                  <a:cubicBezTo>
                    <a:pt x="507" y="561"/>
                    <a:pt x="507" y="561"/>
                    <a:pt x="507" y="561"/>
                  </a:cubicBezTo>
                  <a:cubicBezTo>
                    <a:pt x="504" y="573"/>
                    <a:pt x="504" y="573"/>
                    <a:pt x="504" y="573"/>
                  </a:cubicBezTo>
                  <a:cubicBezTo>
                    <a:pt x="508" y="576"/>
                    <a:pt x="508" y="576"/>
                    <a:pt x="508" y="576"/>
                  </a:cubicBezTo>
                  <a:cubicBezTo>
                    <a:pt x="513" y="576"/>
                    <a:pt x="517" y="576"/>
                    <a:pt x="521" y="579"/>
                  </a:cubicBezTo>
                  <a:cubicBezTo>
                    <a:pt x="535" y="585"/>
                    <a:pt x="535" y="585"/>
                    <a:pt x="535" y="585"/>
                  </a:cubicBezTo>
                  <a:cubicBezTo>
                    <a:pt x="544" y="579"/>
                    <a:pt x="544" y="579"/>
                    <a:pt x="544" y="579"/>
                  </a:cubicBezTo>
                  <a:cubicBezTo>
                    <a:pt x="553" y="569"/>
                    <a:pt x="553" y="569"/>
                    <a:pt x="553" y="569"/>
                  </a:cubicBezTo>
                  <a:cubicBezTo>
                    <a:pt x="553" y="565"/>
                    <a:pt x="553" y="565"/>
                    <a:pt x="553" y="565"/>
                  </a:cubicBezTo>
                  <a:cubicBezTo>
                    <a:pt x="554" y="564"/>
                    <a:pt x="554" y="564"/>
                    <a:pt x="554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6" y="562"/>
                    <a:pt x="556" y="562"/>
                    <a:pt x="556" y="562"/>
                  </a:cubicBezTo>
                  <a:cubicBezTo>
                    <a:pt x="556" y="560"/>
                    <a:pt x="556" y="560"/>
                    <a:pt x="556" y="560"/>
                  </a:cubicBezTo>
                  <a:cubicBezTo>
                    <a:pt x="553" y="548"/>
                    <a:pt x="553" y="548"/>
                    <a:pt x="553" y="548"/>
                  </a:cubicBezTo>
                  <a:cubicBezTo>
                    <a:pt x="553" y="541"/>
                    <a:pt x="553" y="541"/>
                    <a:pt x="553" y="541"/>
                  </a:cubicBezTo>
                  <a:cubicBezTo>
                    <a:pt x="552" y="540"/>
                    <a:pt x="552" y="540"/>
                    <a:pt x="552" y="540"/>
                  </a:cubicBezTo>
                  <a:cubicBezTo>
                    <a:pt x="552" y="540"/>
                    <a:pt x="552" y="540"/>
                    <a:pt x="552" y="540"/>
                  </a:cubicBezTo>
                  <a:cubicBezTo>
                    <a:pt x="553" y="539"/>
                    <a:pt x="553" y="539"/>
                    <a:pt x="553" y="539"/>
                  </a:cubicBezTo>
                  <a:cubicBezTo>
                    <a:pt x="553" y="539"/>
                    <a:pt x="553" y="539"/>
                    <a:pt x="553" y="539"/>
                  </a:cubicBezTo>
                  <a:cubicBezTo>
                    <a:pt x="558" y="531"/>
                    <a:pt x="558" y="531"/>
                    <a:pt x="558" y="531"/>
                  </a:cubicBezTo>
                  <a:cubicBezTo>
                    <a:pt x="558" y="530"/>
                    <a:pt x="558" y="530"/>
                    <a:pt x="558" y="530"/>
                  </a:cubicBezTo>
                  <a:cubicBezTo>
                    <a:pt x="558" y="530"/>
                    <a:pt x="558" y="530"/>
                    <a:pt x="558" y="530"/>
                  </a:cubicBezTo>
                  <a:cubicBezTo>
                    <a:pt x="568" y="523"/>
                    <a:pt x="568" y="523"/>
                    <a:pt x="568" y="523"/>
                  </a:cubicBezTo>
                  <a:cubicBezTo>
                    <a:pt x="569" y="523"/>
                    <a:pt x="569" y="523"/>
                    <a:pt x="569" y="523"/>
                  </a:cubicBezTo>
                  <a:cubicBezTo>
                    <a:pt x="589" y="523"/>
                    <a:pt x="589" y="523"/>
                    <a:pt x="589" y="523"/>
                  </a:cubicBezTo>
                  <a:cubicBezTo>
                    <a:pt x="592" y="522"/>
                    <a:pt x="592" y="522"/>
                    <a:pt x="592" y="522"/>
                  </a:cubicBezTo>
                  <a:cubicBezTo>
                    <a:pt x="591" y="512"/>
                    <a:pt x="591" y="512"/>
                    <a:pt x="591" y="512"/>
                  </a:cubicBezTo>
                  <a:cubicBezTo>
                    <a:pt x="588" y="503"/>
                    <a:pt x="588" y="503"/>
                    <a:pt x="588" y="503"/>
                  </a:cubicBezTo>
                  <a:cubicBezTo>
                    <a:pt x="581" y="492"/>
                    <a:pt x="581" y="492"/>
                    <a:pt x="581" y="492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76"/>
                    <a:pt x="581" y="476"/>
                    <a:pt x="581" y="476"/>
                  </a:cubicBezTo>
                  <a:cubicBezTo>
                    <a:pt x="581" y="475"/>
                    <a:pt x="581" y="475"/>
                    <a:pt x="581" y="475"/>
                  </a:cubicBezTo>
                  <a:cubicBezTo>
                    <a:pt x="581" y="475"/>
                    <a:pt x="581" y="475"/>
                    <a:pt x="581" y="475"/>
                  </a:cubicBezTo>
                  <a:cubicBezTo>
                    <a:pt x="584" y="466"/>
                    <a:pt x="584" y="466"/>
                    <a:pt x="584" y="466"/>
                  </a:cubicBezTo>
                  <a:cubicBezTo>
                    <a:pt x="584" y="466"/>
                    <a:pt x="584" y="466"/>
                    <a:pt x="584" y="466"/>
                  </a:cubicBezTo>
                  <a:cubicBezTo>
                    <a:pt x="585" y="465"/>
                    <a:pt x="585" y="465"/>
                    <a:pt x="585" y="465"/>
                  </a:cubicBezTo>
                  <a:cubicBezTo>
                    <a:pt x="585" y="465"/>
                    <a:pt x="585" y="465"/>
                    <a:pt x="585" y="465"/>
                  </a:cubicBezTo>
                  <a:cubicBezTo>
                    <a:pt x="601" y="442"/>
                    <a:pt x="601" y="442"/>
                    <a:pt x="601" y="442"/>
                  </a:cubicBezTo>
                  <a:cubicBezTo>
                    <a:pt x="602" y="441"/>
                    <a:pt x="602" y="441"/>
                    <a:pt x="602" y="441"/>
                  </a:cubicBezTo>
                  <a:cubicBezTo>
                    <a:pt x="603" y="441"/>
                    <a:pt x="603" y="441"/>
                    <a:pt x="603" y="441"/>
                  </a:cubicBezTo>
                  <a:cubicBezTo>
                    <a:pt x="604" y="440"/>
                    <a:pt x="604" y="440"/>
                    <a:pt x="604" y="440"/>
                  </a:cubicBezTo>
                  <a:cubicBezTo>
                    <a:pt x="607" y="440"/>
                    <a:pt x="607" y="440"/>
                    <a:pt x="607" y="440"/>
                  </a:cubicBezTo>
                  <a:cubicBezTo>
                    <a:pt x="614" y="441"/>
                    <a:pt x="614" y="441"/>
                    <a:pt x="614" y="441"/>
                  </a:cubicBezTo>
                  <a:cubicBezTo>
                    <a:pt x="627" y="449"/>
                    <a:pt x="627" y="449"/>
                    <a:pt x="627" y="449"/>
                  </a:cubicBezTo>
                  <a:cubicBezTo>
                    <a:pt x="637" y="451"/>
                    <a:pt x="637" y="451"/>
                    <a:pt x="637" y="451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36" y="446"/>
                    <a:pt x="636" y="446"/>
                    <a:pt x="636" y="446"/>
                  </a:cubicBezTo>
                  <a:cubicBezTo>
                    <a:pt x="636" y="444"/>
                    <a:pt x="636" y="444"/>
                    <a:pt x="636" y="444"/>
                  </a:cubicBezTo>
                  <a:cubicBezTo>
                    <a:pt x="636" y="440"/>
                    <a:pt x="638" y="437"/>
                    <a:pt x="641" y="434"/>
                  </a:cubicBezTo>
                  <a:cubicBezTo>
                    <a:pt x="652" y="426"/>
                    <a:pt x="652" y="426"/>
                    <a:pt x="652" y="426"/>
                  </a:cubicBezTo>
                  <a:cubicBezTo>
                    <a:pt x="653" y="426"/>
                    <a:pt x="653" y="426"/>
                    <a:pt x="653" y="426"/>
                  </a:cubicBezTo>
                  <a:cubicBezTo>
                    <a:pt x="653" y="426"/>
                    <a:pt x="653" y="426"/>
                    <a:pt x="653" y="426"/>
                  </a:cubicBezTo>
                  <a:cubicBezTo>
                    <a:pt x="653" y="425"/>
                    <a:pt x="653" y="425"/>
                    <a:pt x="653" y="425"/>
                  </a:cubicBezTo>
                  <a:cubicBezTo>
                    <a:pt x="659" y="423"/>
                    <a:pt x="663" y="422"/>
                    <a:pt x="665" y="422"/>
                  </a:cubicBezTo>
                  <a:cubicBezTo>
                    <a:pt x="675" y="421"/>
                    <a:pt x="675" y="421"/>
                    <a:pt x="675" y="421"/>
                  </a:cubicBezTo>
                  <a:cubicBezTo>
                    <a:pt x="676" y="421"/>
                    <a:pt x="676" y="421"/>
                    <a:pt x="676" y="421"/>
                  </a:cubicBezTo>
                  <a:cubicBezTo>
                    <a:pt x="676" y="421"/>
                    <a:pt x="676" y="421"/>
                    <a:pt x="676" y="421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6" y="407"/>
                    <a:pt x="686" y="407"/>
                    <a:pt x="686" y="407"/>
                  </a:cubicBezTo>
                  <a:cubicBezTo>
                    <a:pt x="686" y="397"/>
                    <a:pt x="686" y="397"/>
                    <a:pt x="686" y="397"/>
                  </a:cubicBezTo>
                  <a:cubicBezTo>
                    <a:pt x="686" y="390"/>
                    <a:pt x="686" y="386"/>
                    <a:pt x="688" y="384"/>
                  </a:cubicBezTo>
                  <a:cubicBezTo>
                    <a:pt x="692" y="377"/>
                    <a:pt x="692" y="377"/>
                    <a:pt x="692" y="377"/>
                  </a:cubicBezTo>
                  <a:cubicBezTo>
                    <a:pt x="687" y="369"/>
                    <a:pt x="687" y="369"/>
                    <a:pt x="687" y="369"/>
                  </a:cubicBezTo>
                  <a:cubicBezTo>
                    <a:pt x="680" y="364"/>
                    <a:pt x="680" y="364"/>
                    <a:pt x="680" y="364"/>
                  </a:cubicBezTo>
                  <a:cubicBezTo>
                    <a:pt x="665" y="360"/>
                    <a:pt x="665" y="360"/>
                    <a:pt x="665" y="360"/>
                  </a:cubicBezTo>
                  <a:cubicBezTo>
                    <a:pt x="661" y="360"/>
                    <a:pt x="656" y="357"/>
                    <a:pt x="647" y="349"/>
                  </a:cubicBezTo>
                  <a:cubicBezTo>
                    <a:pt x="638" y="345"/>
                    <a:pt x="638" y="345"/>
                    <a:pt x="638" y="345"/>
                  </a:cubicBezTo>
                  <a:cubicBezTo>
                    <a:pt x="637" y="345"/>
                    <a:pt x="637" y="345"/>
                    <a:pt x="637" y="345"/>
                  </a:cubicBezTo>
                  <a:cubicBezTo>
                    <a:pt x="637" y="344"/>
                    <a:pt x="637" y="344"/>
                    <a:pt x="637" y="344"/>
                  </a:cubicBezTo>
                  <a:cubicBezTo>
                    <a:pt x="626" y="331"/>
                    <a:pt x="626" y="331"/>
                    <a:pt x="626" y="331"/>
                  </a:cubicBezTo>
                  <a:cubicBezTo>
                    <a:pt x="615" y="331"/>
                    <a:pt x="615" y="331"/>
                    <a:pt x="615" y="331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4" y="330"/>
                    <a:pt x="614" y="330"/>
                    <a:pt x="614" y="330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0" y="333"/>
                    <a:pt x="600" y="333"/>
                    <a:pt x="600" y="333"/>
                  </a:cubicBezTo>
                  <a:cubicBezTo>
                    <a:pt x="598" y="361"/>
                    <a:pt x="598" y="361"/>
                    <a:pt x="598" y="361"/>
                  </a:cubicBezTo>
                  <a:cubicBezTo>
                    <a:pt x="600" y="372"/>
                    <a:pt x="600" y="372"/>
                    <a:pt x="600" y="372"/>
                  </a:cubicBezTo>
                  <a:cubicBezTo>
                    <a:pt x="604" y="372"/>
                    <a:pt x="604" y="372"/>
                    <a:pt x="604" y="372"/>
                  </a:cubicBezTo>
                  <a:cubicBezTo>
                    <a:pt x="605" y="373"/>
                    <a:pt x="605" y="373"/>
                    <a:pt x="605" y="373"/>
                  </a:cubicBezTo>
                  <a:cubicBezTo>
                    <a:pt x="614" y="375"/>
                    <a:pt x="614" y="375"/>
                    <a:pt x="614" y="375"/>
                  </a:cubicBezTo>
                  <a:cubicBezTo>
                    <a:pt x="614" y="376"/>
                    <a:pt x="614" y="376"/>
                    <a:pt x="614" y="376"/>
                  </a:cubicBezTo>
                  <a:cubicBezTo>
                    <a:pt x="614" y="377"/>
                    <a:pt x="614" y="377"/>
                    <a:pt x="614" y="377"/>
                  </a:cubicBezTo>
                  <a:cubicBezTo>
                    <a:pt x="618" y="387"/>
                    <a:pt x="618" y="387"/>
                    <a:pt x="618" y="387"/>
                  </a:cubicBezTo>
                  <a:cubicBezTo>
                    <a:pt x="618" y="387"/>
                    <a:pt x="618" y="387"/>
                    <a:pt x="618" y="387"/>
                  </a:cubicBezTo>
                  <a:cubicBezTo>
                    <a:pt x="618" y="387"/>
                    <a:pt x="618" y="387"/>
                    <a:pt x="618" y="387"/>
                  </a:cubicBezTo>
                  <a:cubicBezTo>
                    <a:pt x="618" y="387"/>
                    <a:pt x="618" y="387"/>
                    <a:pt x="618" y="387"/>
                  </a:cubicBezTo>
                  <a:cubicBezTo>
                    <a:pt x="618" y="388"/>
                    <a:pt x="618" y="388"/>
                    <a:pt x="618" y="38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9"/>
                    <a:pt x="616" y="409"/>
                    <a:pt x="616" y="409"/>
                  </a:cubicBezTo>
                  <a:cubicBezTo>
                    <a:pt x="615" y="409"/>
                    <a:pt x="615" y="409"/>
                    <a:pt x="615" y="409"/>
                  </a:cubicBezTo>
                  <a:cubicBezTo>
                    <a:pt x="612" y="411"/>
                    <a:pt x="610" y="412"/>
                    <a:pt x="607" y="414"/>
                  </a:cubicBezTo>
                  <a:cubicBezTo>
                    <a:pt x="606" y="415"/>
                    <a:pt x="606" y="415"/>
                    <a:pt x="606" y="415"/>
                  </a:cubicBezTo>
                  <a:cubicBezTo>
                    <a:pt x="605" y="414"/>
                    <a:pt x="605" y="414"/>
                    <a:pt x="605" y="414"/>
                  </a:cubicBezTo>
                  <a:cubicBezTo>
                    <a:pt x="604" y="414"/>
                    <a:pt x="604" y="414"/>
                    <a:pt x="604" y="414"/>
                  </a:cubicBezTo>
                  <a:cubicBezTo>
                    <a:pt x="600" y="413"/>
                    <a:pt x="600" y="413"/>
                    <a:pt x="600" y="413"/>
                  </a:cubicBezTo>
                  <a:cubicBezTo>
                    <a:pt x="590" y="417"/>
                    <a:pt x="590" y="417"/>
                    <a:pt x="590" y="417"/>
                  </a:cubicBezTo>
                  <a:cubicBezTo>
                    <a:pt x="590" y="417"/>
                    <a:pt x="590" y="417"/>
                    <a:pt x="590" y="417"/>
                  </a:cubicBezTo>
                  <a:cubicBezTo>
                    <a:pt x="590" y="418"/>
                    <a:pt x="590" y="418"/>
                    <a:pt x="590" y="418"/>
                  </a:cubicBezTo>
                  <a:cubicBezTo>
                    <a:pt x="591" y="419"/>
                    <a:pt x="591" y="419"/>
                    <a:pt x="591" y="419"/>
                  </a:cubicBezTo>
                  <a:cubicBezTo>
                    <a:pt x="593" y="435"/>
                    <a:pt x="593" y="435"/>
                    <a:pt x="593" y="435"/>
                  </a:cubicBezTo>
                  <a:cubicBezTo>
                    <a:pt x="593" y="438"/>
                    <a:pt x="592" y="439"/>
                    <a:pt x="589" y="440"/>
                  </a:cubicBezTo>
                  <a:cubicBezTo>
                    <a:pt x="582" y="440"/>
                    <a:pt x="582" y="440"/>
                    <a:pt x="582" y="440"/>
                  </a:cubicBezTo>
                  <a:cubicBezTo>
                    <a:pt x="578" y="439"/>
                    <a:pt x="577" y="438"/>
                    <a:pt x="575" y="436"/>
                  </a:cubicBezTo>
                  <a:cubicBezTo>
                    <a:pt x="567" y="431"/>
                    <a:pt x="567" y="431"/>
                    <a:pt x="567" y="431"/>
                  </a:cubicBezTo>
                  <a:cubicBezTo>
                    <a:pt x="567" y="430"/>
                    <a:pt x="567" y="430"/>
                    <a:pt x="567" y="430"/>
                  </a:cubicBezTo>
                  <a:cubicBezTo>
                    <a:pt x="566" y="430"/>
                    <a:pt x="566" y="430"/>
                    <a:pt x="566" y="430"/>
                  </a:cubicBezTo>
                  <a:cubicBezTo>
                    <a:pt x="566" y="429"/>
                    <a:pt x="566" y="429"/>
                    <a:pt x="566" y="429"/>
                  </a:cubicBezTo>
                  <a:cubicBezTo>
                    <a:pt x="562" y="419"/>
                    <a:pt x="562" y="419"/>
                    <a:pt x="562" y="419"/>
                  </a:cubicBezTo>
                  <a:cubicBezTo>
                    <a:pt x="561" y="418"/>
                    <a:pt x="558" y="416"/>
                    <a:pt x="552" y="414"/>
                  </a:cubicBezTo>
                  <a:cubicBezTo>
                    <a:pt x="551" y="414"/>
                    <a:pt x="551" y="414"/>
                    <a:pt x="551" y="414"/>
                  </a:cubicBezTo>
                  <a:cubicBezTo>
                    <a:pt x="550" y="414"/>
                    <a:pt x="550" y="414"/>
                    <a:pt x="550" y="414"/>
                  </a:cubicBezTo>
                  <a:cubicBezTo>
                    <a:pt x="542" y="408"/>
                    <a:pt x="542" y="408"/>
                    <a:pt x="542" y="408"/>
                  </a:cubicBezTo>
                  <a:cubicBezTo>
                    <a:pt x="541" y="408"/>
                    <a:pt x="541" y="408"/>
                    <a:pt x="541" y="408"/>
                  </a:cubicBezTo>
                  <a:cubicBezTo>
                    <a:pt x="541" y="407"/>
                    <a:pt x="541" y="407"/>
                    <a:pt x="541" y="407"/>
                  </a:cubicBezTo>
                  <a:cubicBezTo>
                    <a:pt x="541" y="407"/>
                    <a:pt x="541" y="407"/>
                    <a:pt x="541" y="407"/>
                  </a:cubicBezTo>
                  <a:cubicBezTo>
                    <a:pt x="538" y="397"/>
                    <a:pt x="538" y="397"/>
                    <a:pt x="538" y="397"/>
                  </a:cubicBezTo>
                  <a:cubicBezTo>
                    <a:pt x="539" y="389"/>
                    <a:pt x="539" y="389"/>
                    <a:pt x="539" y="389"/>
                  </a:cubicBezTo>
                  <a:cubicBezTo>
                    <a:pt x="540" y="389"/>
                    <a:pt x="540" y="389"/>
                    <a:pt x="540" y="389"/>
                  </a:cubicBezTo>
                  <a:cubicBezTo>
                    <a:pt x="540" y="388"/>
                    <a:pt x="540" y="388"/>
                    <a:pt x="540" y="388"/>
                  </a:cubicBezTo>
                  <a:cubicBezTo>
                    <a:pt x="540" y="388"/>
                    <a:pt x="540" y="388"/>
                    <a:pt x="540" y="388"/>
                  </a:cubicBezTo>
                  <a:cubicBezTo>
                    <a:pt x="544" y="384"/>
                    <a:pt x="544" y="384"/>
                    <a:pt x="544" y="384"/>
                  </a:cubicBezTo>
                  <a:cubicBezTo>
                    <a:pt x="544" y="381"/>
                    <a:pt x="544" y="381"/>
                    <a:pt x="544" y="381"/>
                  </a:cubicBezTo>
                  <a:cubicBezTo>
                    <a:pt x="540" y="370"/>
                    <a:pt x="540" y="370"/>
                    <a:pt x="540" y="370"/>
                  </a:cubicBezTo>
                  <a:cubicBezTo>
                    <a:pt x="532" y="362"/>
                    <a:pt x="532" y="362"/>
                    <a:pt x="532" y="362"/>
                  </a:cubicBezTo>
                  <a:cubicBezTo>
                    <a:pt x="532" y="361"/>
                    <a:pt x="532" y="361"/>
                    <a:pt x="532" y="361"/>
                  </a:cubicBezTo>
                  <a:cubicBezTo>
                    <a:pt x="529" y="336"/>
                    <a:pt x="529" y="336"/>
                    <a:pt x="529" y="336"/>
                  </a:cubicBezTo>
                  <a:cubicBezTo>
                    <a:pt x="523" y="330"/>
                    <a:pt x="523" y="330"/>
                    <a:pt x="523" y="330"/>
                  </a:cubicBezTo>
                  <a:cubicBezTo>
                    <a:pt x="522" y="330"/>
                    <a:pt x="522" y="330"/>
                    <a:pt x="522" y="330"/>
                  </a:cubicBezTo>
                  <a:cubicBezTo>
                    <a:pt x="522" y="329"/>
                    <a:pt x="522" y="329"/>
                    <a:pt x="522" y="329"/>
                  </a:cubicBezTo>
                  <a:cubicBezTo>
                    <a:pt x="522" y="329"/>
                    <a:pt x="522" y="329"/>
                    <a:pt x="522" y="329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495" y="315"/>
                    <a:pt x="495" y="315"/>
                    <a:pt x="495" y="315"/>
                  </a:cubicBezTo>
                  <a:cubicBezTo>
                    <a:pt x="490" y="313"/>
                    <a:pt x="486" y="310"/>
                    <a:pt x="484" y="305"/>
                  </a:cubicBezTo>
                  <a:cubicBezTo>
                    <a:pt x="474" y="305"/>
                    <a:pt x="474" y="305"/>
                    <a:pt x="474" y="305"/>
                  </a:cubicBezTo>
                  <a:cubicBezTo>
                    <a:pt x="470" y="304"/>
                    <a:pt x="467" y="301"/>
                    <a:pt x="462" y="297"/>
                  </a:cubicBezTo>
                  <a:cubicBezTo>
                    <a:pt x="461" y="296"/>
                    <a:pt x="461" y="296"/>
                    <a:pt x="461" y="296"/>
                  </a:cubicBezTo>
                  <a:cubicBezTo>
                    <a:pt x="459" y="293"/>
                    <a:pt x="456" y="290"/>
                    <a:pt x="454" y="285"/>
                  </a:cubicBezTo>
                  <a:cubicBezTo>
                    <a:pt x="454" y="285"/>
                    <a:pt x="454" y="285"/>
                    <a:pt x="454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1" y="275"/>
                    <a:pt x="451" y="275"/>
                    <a:pt x="451" y="275"/>
                  </a:cubicBezTo>
                  <a:cubicBezTo>
                    <a:pt x="451" y="275"/>
                    <a:pt x="451" y="275"/>
                    <a:pt x="451" y="275"/>
                  </a:cubicBezTo>
                  <a:cubicBezTo>
                    <a:pt x="451" y="274"/>
                    <a:pt x="451" y="274"/>
                    <a:pt x="451" y="274"/>
                  </a:cubicBezTo>
                  <a:cubicBezTo>
                    <a:pt x="451" y="273"/>
                    <a:pt x="451" y="273"/>
                    <a:pt x="451" y="273"/>
                  </a:cubicBezTo>
                  <a:cubicBezTo>
                    <a:pt x="451" y="273"/>
                    <a:pt x="451" y="273"/>
                    <a:pt x="451" y="273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5" y="254"/>
                    <a:pt x="455" y="254"/>
                    <a:pt x="455" y="254"/>
                  </a:cubicBezTo>
                  <a:cubicBezTo>
                    <a:pt x="459" y="246"/>
                    <a:pt x="459" y="246"/>
                    <a:pt x="459" y="246"/>
                  </a:cubicBezTo>
                  <a:cubicBezTo>
                    <a:pt x="459" y="245"/>
                    <a:pt x="459" y="245"/>
                    <a:pt x="459" y="245"/>
                  </a:cubicBezTo>
                  <a:cubicBezTo>
                    <a:pt x="459" y="245"/>
                    <a:pt x="459" y="245"/>
                    <a:pt x="459" y="245"/>
                  </a:cubicBezTo>
                  <a:cubicBezTo>
                    <a:pt x="459" y="245"/>
                    <a:pt x="459" y="245"/>
                    <a:pt x="459" y="245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92" y="224"/>
                    <a:pt x="492" y="224"/>
                    <a:pt x="492" y="224"/>
                  </a:cubicBezTo>
                  <a:cubicBezTo>
                    <a:pt x="493" y="215"/>
                    <a:pt x="493" y="215"/>
                    <a:pt x="493" y="215"/>
                  </a:cubicBezTo>
                  <a:cubicBezTo>
                    <a:pt x="492" y="208"/>
                    <a:pt x="492" y="208"/>
                    <a:pt x="492" y="208"/>
                  </a:cubicBezTo>
                  <a:cubicBezTo>
                    <a:pt x="488" y="201"/>
                    <a:pt x="486" y="196"/>
                    <a:pt x="486" y="193"/>
                  </a:cubicBezTo>
                  <a:cubicBezTo>
                    <a:pt x="481" y="193"/>
                    <a:pt x="481" y="193"/>
                    <a:pt x="481" y="193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1" y="193"/>
                    <a:pt x="466" y="199"/>
                    <a:pt x="459" y="207"/>
                  </a:cubicBezTo>
                  <a:cubicBezTo>
                    <a:pt x="449" y="216"/>
                    <a:pt x="449" y="216"/>
                    <a:pt x="449" y="216"/>
                  </a:cubicBezTo>
                  <a:cubicBezTo>
                    <a:pt x="448" y="216"/>
                    <a:pt x="448" y="216"/>
                    <a:pt x="448" y="216"/>
                  </a:cubicBezTo>
                  <a:cubicBezTo>
                    <a:pt x="448" y="217"/>
                    <a:pt x="448" y="217"/>
                    <a:pt x="448" y="217"/>
                  </a:cubicBezTo>
                  <a:cubicBezTo>
                    <a:pt x="440" y="219"/>
                    <a:pt x="434" y="220"/>
                    <a:pt x="431" y="219"/>
                  </a:cubicBezTo>
                  <a:lnTo>
                    <a:pt x="411" y="21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014853" y="2638997"/>
              <a:ext cx="423862" cy="760413"/>
            </a:xfrm>
            <a:custGeom>
              <a:avLst/>
              <a:gdLst>
                <a:gd name="T0" fmla="*/ 72 w 245"/>
                <a:gd name="T1" fmla="*/ 137 h 439"/>
                <a:gd name="T2" fmla="*/ 92 w 245"/>
                <a:gd name="T3" fmla="*/ 153 h 439"/>
                <a:gd name="T4" fmla="*/ 106 w 245"/>
                <a:gd name="T5" fmla="*/ 164 h 439"/>
                <a:gd name="T6" fmla="*/ 133 w 245"/>
                <a:gd name="T7" fmla="*/ 174 h 439"/>
                <a:gd name="T8" fmla="*/ 133 w 245"/>
                <a:gd name="T9" fmla="*/ 176 h 439"/>
                <a:gd name="T10" fmla="*/ 141 w 245"/>
                <a:gd name="T11" fmla="*/ 188 h 439"/>
                <a:gd name="T12" fmla="*/ 134 w 245"/>
                <a:gd name="T13" fmla="*/ 207 h 439"/>
                <a:gd name="T14" fmla="*/ 133 w 245"/>
                <a:gd name="T15" fmla="*/ 219 h 439"/>
                <a:gd name="T16" fmla="*/ 126 w 245"/>
                <a:gd name="T17" fmla="*/ 240 h 439"/>
                <a:gd name="T18" fmla="*/ 106 w 245"/>
                <a:gd name="T19" fmla="*/ 238 h 439"/>
                <a:gd name="T20" fmla="*/ 84 w 245"/>
                <a:gd name="T21" fmla="*/ 252 h 439"/>
                <a:gd name="T22" fmla="*/ 88 w 245"/>
                <a:gd name="T23" fmla="*/ 269 h 439"/>
                <a:gd name="T24" fmla="*/ 65 w 245"/>
                <a:gd name="T25" fmla="*/ 264 h 439"/>
                <a:gd name="T26" fmla="*/ 47 w 245"/>
                <a:gd name="T27" fmla="*/ 257 h 439"/>
                <a:gd name="T28" fmla="*/ 29 w 245"/>
                <a:gd name="T29" fmla="*/ 299 h 439"/>
                <a:gd name="T30" fmla="*/ 35 w 245"/>
                <a:gd name="T31" fmla="*/ 310 h 439"/>
                <a:gd name="T32" fmla="*/ 39 w 245"/>
                <a:gd name="T33" fmla="*/ 321 h 439"/>
                <a:gd name="T34" fmla="*/ 40 w 245"/>
                <a:gd name="T35" fmla="*/ 338 h 439"/>
                <a:gd name="T36" fmla="*/ 4 w 245"/>
                <a:gd name="T37" fmla="*/ 345 h 439"/>
                <a:gd name="T38" fmla="*/ 4 w 245"/>
                <a:gd name="T39" fmla="*/ 370 h 439"/>
                <a:gd name="T40" fmla="*/ 9 w 245"/>
                <a:gd name="T41" fmla="*/ 386 h 439"/>
                <a:gd name="T42" fmla="*/ 50 w 245"/>
                <a:gd name="T43" fmla="*/ 384 h 439"/>
                <a:gd name="T44" fmla="*/ 64 w 245"/>
                <a:gd name="T45" fmla="*/ 395 h 439"/>
                <a:gd name="T46" fmla="*/ 76 w 245"/>
                <a:gd name="T47" fmla="*/ 404 h 439"/>
                <a:gd name="T48" fmla="*/ 87 w 245"/>
                <a:gd name="T49" fmla="*/ 396 h 439"/>
                <a:gd name="T50" fmla="*/ 115 w 245"/>
                <a:gd name="T51" fmla="*/ 415 h 439"/>
                <a:gd name="T52" fmla="*/ 148 w 245"/>
                <a:gd name="T53" fmla="*/ 417 h 439"/>
                <a:gd name="T54" fmla="*/ 158 w 245"/>
                <a:gd name="T55" fmla="*/ 423 h 439"/>
                <a:gd name="T56" fmla="*/ 158 w 245"/>
                <a:gd name="T57" fmla="*/ 424 h 439"/>
                <a:gd name="T58" fmla="*/ 171 w 245"/>
                <a:gd name="T59" fmla="*/ 437 h 439"/>
                <a:gd name="T60" fmla="*/ 187 w 245"/>
                <a:gd name="T61" fmla="*/ 425 h 439"/>
                <a:gd name="T62" fmla="*/ 181 w 245"/>
                <a:gd name="T63" fmla="*/ 416 h 439"/>
                <a:gd name="T64" fmla="*/ 187 w 245"/>
                <a:gd name="T65" fmla="*/ 391 h 439"/>
                <a:gd name="T66" fmla="*/ 203 w 245"/>
                <a:gd name="T67" fmla="*/ 390 h 439"/>
                <a:gd name="T68" fmla="*/ 183 w 245"/>
                <a:gd name="T69" fmla="*/ 369 h 439"/>
                <a:gd name="T70" fmla="*/ 177 w 245"/>
                <a:gd name="T71" fmla="*/ 361 h 439"/>
                <a:gd name="T72" fmla="*/ 184 w 245"/>
                <a:gd name="T73" fmla="*/ 352 h 439"/>
                <a:gd name="T74" fmla="*/ 229 w 245"/>
                <a:gd name="T75" fmla="*/ 354 h 439"/>
                <a:gd name="T76" fmla="*/ 245 w 245"/>
                <a:gd name="T77" fmla="*/ 352 h 439"/>
                <a:gd name="T78" fmla="*/ 219 w 245"/>
                <a:gd name="T79" fmla="*/ 285 h 439"/>
                <a:gd name="T80" fmla="*/ 207 w 245"/>
                <a:gd name="T81" fmla="*/ 279 h 439"/>
                <a:gd name="T82" fmla="*/ 205 w 245"/>
                <a:gd name="T83" fmla="*/ 262 h 439"/>
                <a:gd name="T84" fmla="*/ 209 w 245"/>
                <a:gd name="T85" fmla="*/ 145 h 439"/>
                <a:gd name="T86" fmla="*/ 211 w 245"/>
                <a:gd name="T87" fmla="*/ 123 h 439"/>
                <a:gd name="T88" fmla="*/ 223 w 245"/>
                <a:gd name="T89" fmla="*/ 104 h 439"/>
                <a:gd name="T90" fmla="*/ 210 w 245"/>
                <a:gd name="T91" fmla="*/ 85 h 439"/>
                <a:gd name="T92" fmla="*/ 209 w 245"/>
                <a:gd name="T93" fmla="*/ 68 h 439"/>
                <a:gd name="T94" fmla="*/ 209 w 245"/>
                <a:gd name="T95" fmla="*/ 66 h 439"/>
                <a:gd name="T96" fmla="*/ 220 w 245"/>
                <a:gd name="T97" fmla="*/ 28 h 439"/>
                <a:gd name="T98" fmla="*/ 228 w 245"/>
                <a:gd name="T99" fmla="*/ 17 h 439"/>
                <a:gd name="T100" fmla="*/ 237 w 245"/>
                <a:gd name="T101" fmla="*/ 9 h 439"/>
                <a:gd name="T102" fmla="*/ 224 w 245"/>
                <a:gd name="T103" fmla="*/ 0 h 439"/>
                <a:gd name="T104" fmla="*/ 203 w 245"/>
                <a:gd name="T105" fmla="*/ 8 h 439"/>
                <a:gd name="T106" fmla="*/ 184 w 245"/>
                <a:gd name="T107" fmla="*/ 26 h 439"/>
                <a:gd name="T108" fmla="*/ 158 w 245"/>
                <a:gd name="T109" fmla="*/ 44 h 439"/>
                <a:gd name="T110" fmla="*/ 147 w 245"/>
                <a:gd name="T111" fmla="*/ 54 h 439"/>
                <a:gd name="T112" fmla="*/ 140 w 245"/>
                <a:gd name="T113" fmla="*/ 90 h 439"/>
                <a:gd name="T114" fmla="*/ 138 w 245"/>
                <a:gd name="T115" fmla="*/ 100 h 439"/>
                <a:gd name="T116" fmla="*/ 131 w 245"/>
                <a:gd name="T117" fmla="*/ 110 h 439"/>
                <a:gd name="T118" fmla="*/ 130 w 245"/>
                <a:gd name="T119" fmla="*/ 111 h 439"/>
                <a:gd name="T120" fmla="*/ 115 w 245"/>
                <a:gd name="T121" fmla="*/ 113 h 439"/>
                <a:gd name="T122" fmla="*/ 114 w 245"/>
                <a:gd name="T123" fmla="*/ 113 h 439"/>
                <a:gd name="T124" fmla="*/ 81 w 245"/>
                <a:gd name="T125" fmla="*/ 10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5" h="439">
                  <a:moveTo>
                    <a:pt x="81" y="100"/>
                  </a:moveTo>
                  <a:cubicBezTo>
                    <a:pt x="78" y="100"/>
                    <a:pt x="78" y="100"/>
                    <a:pt x="78" y="100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82" y="149"/>
                    <a:pt x="82" y="149"/>
                    <a:pt x="82" y="149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23" y="168"/>
                    <a:pt x="123" y="168"/>
                    <a:pt x="123" y="168"/>
                  </a:cubicBezTo>
                  <a:cubicBezTo>
                    <a:pt x="124" y="168"/>
                    <a:pt x="124" y="168"/>
                    <a:pt x="124" y="168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3" y="174"/>
                    <a:pt x="133" y="174"/>
                    <a:pt x="133" y="174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40" y="185"/>
                    <a:pt x="140" y="185"/>
                    <a:pt x="140" y="185"/>
                  </a:cubicBezTo>
                  <a:cubicBezTo>
                    <a:pt x="141" y="187"/>
                    <a:pt x="141" y="187"/>
                    <a:pt x="141" y="187"/>
                  </a:cubicBezTo>
                  <a:cubicBezTo>
                    <a:pt x="141" y="188"/>
                    <a:pt x="141" y="188"/>
                    <a:pt x="141" y="188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3" y="199"/>
                    <a:pt x="133" y="202"/>
                    <a:pt x="133" y="207"/>
                  </a:cubicBezTo>
                  <a:cubicBezTo>
                    <a:pt x="134" y="207"/>
                    <a:pt x="134" y="207"/>
                    <a:pt x="134" y="207"/>
                  </a:cubicBezTo>
                  <a:cubicBezTo>
                    <a:pt x="134" y="218"/>
                    <a:pt x="134" y="218"/>
                    <a:pt x="134" y="218"/>
                  </a:cubicBezTo>
                  <a:cubicBezTo>
                    <a:pt x="133" y="219"/>
                    <a:pt x="133" y="219"/>
                    <a:pt x="133" y="219"/>
                  </a:cubicBezTo>
                  <a:cubicBezTo>
                    <a:pt x="133" y="219"/>
                    <a:pt x="133" y="219"/>
                    <a:pt x="133" y="219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27" y="240"/>
                    <a:pt x="127" y="240"/>
                    <a:pt x="127" y="240"/>
                  </a:cubicBezTo>
                  <a:cubicBezTo>
                    <a:pt x="126" y="240"/>
                    <a:pt x="126" y="240"/>
                    <a:pt x="126" y="240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87" y="250"/>
                    <a:pt x="87" y="250"/>
                    <a:pt x="87" y="250"/>
                  </a:cubicBezTo>
                  <a:cubicBezTo>
                    <a:pt x="84" y="252"/>
                    <a:pt x="84" y="252"/>
                    <a:pt x="84" y="252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96" y="261"/>
                    <a:pt x="96" y="261"/>
                    <a:pt x="96" y="261"/>
                  </a:cubicBezTo>
                  <a:cubicBezTo>
                    <a:pt x="96" y="264"/>
                    <a:pt x="93" y="267"/>
                    <a:pt x="88" y="269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53" y="257"/>
                    <a:pt x="53" y="257"/>
                    <a:pt x="53" y="257"/>
                  </a:cubicBezTo>
                  <a:cubicBezTo>
                    <a:pt x="47" y="257"/>
                    <a:pt x="47" y="257"/>
                    <a:pt x="47" y="257"/>
                  </a:cubicBezTo>
                  <a:cubicBezTo>
                    <a:pt x="32" y="279"/>
                    <a:pt x="32" y="279"/>
                    <a:pt x="32" y="279"/>
                  </a:cubicBezTo>
                  <a:cubicBezTo>
                    <a:pt x="29" y="286"/>
                    <a:pt x="29" y="286"/>
                    <a:pt x="29" y="286"/>
                  </a:cubicBezTo>
                  <a:cubicBezTo>
                    <a:pt x="29" y="299"/>
                    <a:pt x="29" y="299"/>
                    <a:pt x="29" y="299"/>
                  </a:cubicBezTo>
                  <a:cubicBezTo>
                    <a:pt x="35" y="309"/>
                    <a:pt x="35" y="309"/>
                    <a:pt x="35" y="309"/>
                  </a:cubicBezTo>
                  <a:cubicBezTo>
                    <a:pt x="35" y="310"/>
                    <a:pt x="35" y="310"/>
                    <a:pt x="35" y="310"/>
                  </a:cubicBezTo>
                  <a:cubicBezTo>
                    <a:pt x="35" y="310"/>
                    <a:pt x="35" y="310"/>
                    <a:pt x="35" y="310"/>
                  </a:cubicBezTo>
                  <a:cubicBezTo>
                    <a:pt x="35" y="310"/>
                    <a:pt x="35" y="310"/>
                    <a:pt x="35" y="310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39" y="321"/>
                    <a:pt x="39" y="321"/>
                    <a:pt x="39" y="321"/>
                  </a:cubicBezTo>
                  <a:cubicBezTo>
                    <a:pt x="39" y="335"/>
                    <a:pt x="39" y="335"/>
                    <a:pt x="39" y="335"/>
                  </a:cubicBezTo>
                  <a:cubicBezTo>
                    <a:pt x="39" y="337"/>
                    <a:pt x="39" y="337"/>
                    <a:pt x="39" y="337"/>
                  </a:cubicBezTo>
                  <a:cubicBezTo>
                    <a:pt x="40" y="338"/>
                    <a:pt x="40" y="338"/>
                    <a:pt x="40" y="338"/>
                  </a:cubicBezTo>
                  <a:cubicBezTo>
                    <a:pt x="30" y="340"/>
                    <a:pt x="30" y="340"/>
                    <a:pt x="30" y="340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4" y="370"/>
                    <a:pt x="4" y="370"/>
                    <a:pt x="4" y="370"/>
                  </a:cubicBezTo>
                  <a:cubicBezTo>
                    <a:pt x="5" y="370"/>
                    <a:pt x="5" y="370"/>
                    <a:pt x="5" y="370"/>
                  </a:cubicBezTo>
                  <a:cubicBezTo>
                    <a:pt x="5" y="377"/>
                    <a:pt x="5" y="377"/>
                    <a:pt x="5" y="377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22" y="394"/>
                    <a:pt x="22" y="394"/>
                    <a:pt x="22" y="394"/>
                  </a:cubicBezTo>
                  <a:cubicBezTo>
                    <a:pt x="41" y="390"/>
                    <a:pt x="41" y="390"/>
                    <a:pt x="41" y="390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1" y="383"/>
                    <a:pt x="51" y="383"/>
                    <a:pt x="51" y="383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4" y="395"/>
                    <a:pt x="64" y="395"/>
                    <a:pt x="64" y="395"/>
                  </a:cubicBezTo>
                  <a:cubicBezTo>
                    <a:pt x="67" y="398"/>
                    <a:pt x="70" y="401"/>
                    <a:pt x="71" y="404"/>
                  </a:cubicBezTo>
                  <a:cubicBezTo>
                    <a:pt x="75" y="404"/>
                    <a:pt x="75" y="404"/>
                    <a:pt x="75" y="404"/>
                  </a:cubicBezTo>
                  <a:cubicBezTo>
                    <a:pt x="76" y="404"/>
                    <a:pt x="76" y="404"/>
                    <a:pt x="76" y="404"/>
                  </a:cubicBezTo>
                  <a:cubicBezTo>
                    <a:pt x="78" y="404"/>
                    <a:pt x="78" y="404"/>
                    <a:pt x="78" y="404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87" y="396"/>
                    <a:pt x="87" y="396"/>
                    <a:pt x="87" y="396"/>
                  </a:cubicBezTo>
                  <a:cubicBezTo>
                    <a:pt x="95" y="410"/>
                    <a:pt x="95" y="410"/>
                    <a:pt x="95" y="410"/>
                  </a:cubicBezTo>
                  <a:cubicBezTo>
                    <a:pt x="103" y="415"/>
                    <a:pt x="103" y="415"/>
                    <a:pt x="103" y="415"/>
                  </a:cubicBezTo>
                  <a:cubicBezTo>
                    <a:pt x="115" y="415"/>
                    <a:pt x="115" y="415"/>
                    <a:pt x="115" y="415"/>
                  </a:cubicBezTo>
                  <a:cubicBezTo>
                    <a:pt x="124" y="414"/>
                    <a:pt x="124" y="414"/>
                    <a:pt x="124" y="414"/>
                  </a:cubicBezTo>
                  <a:cubicBezTo>
                    <a:pt x="126" y="414"/>
                    <a:pt x="126" y="414"/>
                    <a:pt x="126" y="414"/>
                  </a:cubicBezTo>
                  <a:cubicBezTo>
                    <a:pt x="148" y="417"/>
                    <a:pt x="148" y="417"/>
                    <a:pt x="148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418"/>
                    <a:pt x="149" y="418"/>
                    <a:pt x="149" y="418"/>
                  </a:cubicBezTo>
                  <a:cubicBezTo>
                    <a:pt x="158" y="423"/>
                    <a:pt x="158" y="423"/>
                    <a:pt x="158" y="423"/>
                  </a:cubicBezTo>
                  <a:cubicBezTo>
                    <a:pt x="158" y="423"/>
                    <a:pt x="158" y="423"/>
                    <a:pt x="158" y="423"/>
                  </a:cubicBezTo>
                  <a:cubicBezTo>
                    <a:pt x="158" y="423"/>
                    <a:pt x="158" y="423"/>
                    <a:pt x="158" y="423"/>
                  </a:cubicBezTo>
                  <a:cubicBezTo>
                    <a:pt x="158" y="424"/>
                    <a:pt x="158" y="424"/>
                    <a:pt x="158" y="424"/>
                  </a:cubicBezTo>
                  <a:cubicBezTo>
                    <a:pt x="166" y="430"/>
                    <a:pt x="166" y="430"/>
                    <a:pt x="166" y="430"/>
                  </a:cubicBezTo>
                  <a:cubicBezTo>
                    <a:pt x="166" y="431"/>
                    <a:pt x="166" y="431"/>
                    <a:pt x="166" y="431"/>
                  </a:cubicBezTo>
                  <a:cubicBezTo>
                    <a:pt x="171" y="437"/>
                    <a:pt x="171" y="437"/>
                    <a:pt x="171" y="437"/>
                  </a:cubicBezTo>
                  <a:cubicBezTo>
                    <a:pt x="177" y="439"/>
                    <a:pt x="177" y="439"/>
                    <a:pt x="177" y="439"/>
                  </a:cubicBezTo>
                  <a:cubicBezTo>
                    <a:pt x="187" y="438"/>
                    <a:pt x="187" y="438"/>
                    <a:pt x="187" y="438"/>
                  </a:cubicBezTo>
                  <a:cubicBezTo>
                    <a:pt x="187" y="425"/>
                    <a:pt x="187" y="425"/>
                    <a:pt x="187" y="425"/>
                  </a:cubicBezTo>
                  <a:cubicBezTo>
                    <a:pt x="182" y="417"/>
                    <a:pt x="182" y="417"/>
                    <a:pt x="182" y="417"/>
                  </a:cubicBezTo>
                  <a:cubicBezTo>
                    <a:pt x="181" y="417"/>
                    <a:pt x="181" y="417"/>
                    <a:pt x="181" y="417"/>
                  </a:cubicBezTo>
                  <a:cubicBezTo>
                    <a:pt x="181" y="416"/>
                    <a:pt x="181" y="416"/>
                    <a:pt x="181" y="416"/>
                  </a:cubicBezTo>
                  <a:cubicBezTo>
                    <a:pt x="178" y="400"/>
                    <a:pt x="178" y="400"/>
                    <a:pt x="178" y="400"/>
                  </a:cubicBezTo>
                  <a:cubicBezTo>
                    <a:pt x="186" y="392"/>
                    <a:pt x="186" y="392"/>
                    <a:pt x="186" y="392"/>
                  </a:cubicBezTo>
                  <a:cubicBezTo>
                    <a:pt x="187" y="391"/>
                    <a:pt x="187" y="391"/>
                    <a:pt x="187" y="391"/>
                  </a:cubicBezTo>
                  <a:cubicBezTo>
                    <a:pt x="187" y="391"/>
                    <a:pt x="187" y="391"/>
                    <a:pt x="187" y="391"/>
                  </a:cubicBezTo>
                  <a:cubicBezTo>
                    <a:pt x="195" y="390"/>
                    <a:pt x="195" y="390"/>
                    <a:pt x="195" y="390"/>
                  </a:cubicBezTo>
                  <a:cubicBezTo>
                    <a:pt x="203" y="390"/>
                    <a:pt x="203" y="390"/>
                    <a:pt x="203" y="390"/>
                  </a:cubicBezTo>
                  <a:cubicBezTo>
                    <a:pt x="205" y="387"/>
                    <a:pt x="205" y="387"/>
                    <a:pt x="205" y="387"/>
                  </a:cubicBezTo>
                  <a:cubicBezTo>
                    <a:pt x="200" y="380"/>
                    <a:pt x="200" y="380"/>
                    <a:pt x="200" y="380"/>
                  </a:cubicBezTo>
                  <a:cubicBezTo>
                    <a:pt x="183" y="369"/>
                    <a:pt x="183" y="369"/>
                    <a:pt x="183" y="369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1"/>
                    <a:pt x="178" y="361"/>
                    <a:pt x="178" y="361"/>
                  </a:cubicBezTo>
                  <a:cubicBezTo>
                    <a:pt x="177" y="361"/>
                    <a:pt x="177" y="361"/>
                    <a:pt x="177" y="361"/>
                  </a:cubicBezTo>
                  <a:cubicBezTo>
                    <a:pt x="178" y="360"/>
                    <a:pt x="178" y="360"/>
                    <a:pt x="178" y="360"/>
                  </a:cubicBezTo>
                  <a:cubicBezTo>
                    <a:pt x="183" y="350"/>
                    <a:pt x="183" y="350"/>
                    <a:pt x="183" y="350"/>
                  </a:cubicBezTo>
                  <a:cubicBezTo>
                    <a:pt x="184" y="352"/>
                    <a:pt x="184" y="352"/>
                    <a:pt x="184" y="352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29" y="354"/>
                    <a:pt x="229" y="354"/>
                    <a:pt x="229" y="354"/>
                  </a:cubicBezTo>
                  <a:cubicBezTo>
                    <a:pt x="229" y="354"/>
                    <a:pt x="229" y="354"/>
                    <a:pt x="229" y="354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1" y="333"/>
                    <a:pt x="241" y="333"/>
                    <a:pt x="241" y="333"/>
                  </a:cubicBezTo>
                  <a:cubicBezTo>
                    <a:pt x="230" y="326"/>
                    <a:pt x="230" y="326"/>
                    <a:pt x="230" y="326"/>
                  </a:cubicBezTo>
                  <a:cubicBezTo>
                    <a:pt x="220" y="320"/>
                    <a:pt x="217" y="307"/>
                    <a:pt x="219" y="285"/>
                  </a:cubicBezTo>
                  <a:cubicBezTo>
                    <a:pt x="209" y="280"/>
                    <a:pt x="209" y="280"/>
                    <a:pt x="209" y="280"/>
                  </a:cubicBezTo>
                  <a:cubicBezTo>
                    <a:pt x="208" y="279"/>
                    <a:pt x="208" y="279"/>
                    <a:pt x="208" y="279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8"/>
                    <a:pt x="207" y="278"/>
                    <a:pt x="207" y="278"/>
                  </a:cubicBezTo>
                  <a:cubicBezTo>
                    <a:pt x="207" y="278"/>
                    <a:pt x="207" y="278"/>
                    <a:pt x="207" y="278"/>
                  </a:cubicBezTo>
                  <a:cubicBezTo>
                    <a:pt x="205" y="262"/>
                    <a:pt x="205" y="262"/>
                    <a:pt x="205" y="262"/>
                  </a:cubicBezTo>
                  <a:cubicBezTo>
                    <a:pt x="218" y="200"/>
                    <a:pt x="218" y="200"/>
                    <a:pt x="218" y="200"/>
                  </a:cubicBezTo>
                  <a:cubicBezTo>
                    <a:pt x="213" y="182"/>
                    <a:pt x="210" y="170"/>
                    <a:pt x="210" y="163"/>
                  </a:cubicBezTo>
                  <a:cubicBezTo>
                    <a:pt x="209" y="145"/>
                    <a:pt x="209" y="145"/>
                    <a:pt x="209" y="145"/>
                  </a:cubicBezTo>
                  <a:cubicBezTo>
                    <a:pt x="210" y="125"/>
                    <a:pt x="210" y="125"/>
                    <a:pt x="210" y="125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11" y="123"/>
                    <a:pt x="211" y="123"/>
                    <a:pt x="211" y="123"/>
                  </a:cubicBezTo>
                  <a:cubicBezTo>
                    <a:pt x="211" y="123"/>
                    <a:pt x="211" y="123"/>
                    <a:pt x="211" y="123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04"/>
                    <a:pt x="223" y="104"/>
                    <a:pt x="223" y="104"/>
                  </a:cubicBezTo>
                  <a:cubicBezTo>
                    <a:pt x="223" y="102"/>
                    <a:pt x="222" y="98"/>
                    <a:pt x="219" y="93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5" y="46"/>
                    <a:pt x="225" y="46"/>
                    <a:pt x="225" y="46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0" y="28"/>
                    <a:pt x="220" y="28"/>
                    <a:pt x="220" y="28"/>
                  </a:cubicBezTo>
                  <a:cubicBezTo>
                    <a:pt x="220" y="28"/>
                    <a:pt x="220" y="28"/>
                    <a:pt x="220" y="28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58" y="45"/>
                    <a:pt x="158" y="45"/>
                    <a:pt x="158" y="45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6" y="68"/>
                    <a:pt x="146" y="68"/>
                    <a:pt x="146" y="68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41" y="90"/>
                    <a:pt x="141" y="90"/>
                    <a:pt x="141" y="9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29" y="111"/>
                    <a:pt x="129" y="111"/>
                    <a:pt x="129" y="111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81" y="1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06953" y="3558159"/>
              <a:ext cx="455612" cy="528638"/>
            </a:xfrm>
            <a:custGeom>
              <a:avLst/>
              <a:gdLst>
                <a:gd name="T0" fmla="*/ 227 w 263"/>
                <a:gd name="T1" fmla="*/ 52 h 305"/>
                <a:gd name="T2" fmla="*/ 222 w 263"/>
                <a:gd name="T3" fmla="*/ 41 h 305"/>
                <a:gd name="T4" fmla="*/ 218 w 263"/>
                <a:gd name="T5" fmla="*/ 19 h 305"/>
                <a:gd name="T6" fmla="*/ 207 w 263"/>
                <a:gd name="T7" fmla="*/ 26 h 305"/>
                <a:gd name="T8" fmla="*/ 190 w 263"/>
                <a:gd name="T9" fmla="*/ 23 h 305"/>
                <a:gd name="T10" fmla="*/ 190 w 263"/>
                <a:gd name="T11" fmla="*/ 11 h 305"/>
                <a:gd name="T12" fmla="*/ 185 w 263"/>
                <a:gd name="T13" fmla="*/ 16 h 305"/>
                <a:gd name="T14" fmla="*/ 165 w 263"/>
                <a:gd name="T15" fmla="*/ 34 h 305"/>
                <a:gd name="T16" fmla="*/ 162 w 263"/>
                <a:gd name="T17" fmla="*/ 34 h 305"/>
                <a:gd name="T18" fmla="*/ 150 w 263"/>
                <a:gd name="T19" fmla="*/ 25 h 305"/>
                <a:gd name="T20" fmla="*/ 140 w 263"/>
                <a:gd name="T21" fmla="*/ 21 h 305"/>
                <a:gd name="T22" fmla="*/ 114 w 263"/>
                <a:gd name="T23" fmla="*/ 13 h 305"/>
                <a:gd name="T24" fmla="*/ 100 w 263"/>
                <a:gd name="T25" fmla="*/ 6 h 305"/>
                <a:gd name="T26" fmla="*/ 71 w 263"/>
                <a:gd name="T27" fmla="*/ 1 h 305"/>
                <a:gd name="T28" fmla="*/ 60 w 263"/>
                <a:gd name="T29" fmla="*/ 25 h 305"/>
                <a:gd name="T30" fmla="*/ 52 w 263"/>
                <a:gd name="T31" fmla="*/ 25 h 305"/>
                <a:gd name="T32" fmla="*/ 22 w 263"/>
                <a:gd name="T33" fmla="*/ 40 h 305"/>
                <a:gd name="T34" fmla="*/ 20 w 263"/>
                <a:gd name="T35" fmla="*/ 111 h 305"/>
                <a:gd name="T36" fmla="*/ 14 w 263"/>
                <a:gd name="T37" fmla="*/ 127 h 305"/>
                <a:gd name="T38" fmla="*/ 1 w 263"/>
                <a:gd name="T39" fmla="*/ 166 h 305"/>
                <a:gd name="T40" fmla="*/ 11 w 263"/>
                <a:gd name="T41" fmla="*/ 170 h 305"/>
                <a:gd name="T42" fmla="*/ 26 w 263"/>
                <a:gd name="T43" fmla="*/ 192 h 305"/>
                <a:gd name="T44" fmla="*/ 21 w 263"/>
                <a:gd name="T45" fmla="*/ 201 h 305"/>
                <a:gd name="T46" fmla="*/ 37 w 263"/>
                <a:gd name="T47" fmla="*/ 240 h 305"/>
                <a:gd name="T48" fmla="*/ 58 w 263"/>
                <a:gd name="T49" fmla="*/ 230 h 305"/>
                <a:gd name="T50" fmla="*/ 70 w 263"/>
                <a:gd name="T51" fmla="*/ 230 h 305"/>
                <a:gd name="T52" fmla="*/ 80 w 263"/>
                <a:gd name="T53" fmla="*/ 213 h 305"/>
                <a:gd name="T54" fmla="*/ 104 w 263"/>
                <a:gd name="T55" fmla="*/ 206 h 305"/>
                <a:gd name="T56" fmla="*/ 117 w 263"/>
                <a:gd name="T57" fmla="*/ 230 h 305"/>
                <a:gd name="T58" fmla="*/ 123 w 263"/>
                <a:gd name="T59" fmla="*/ 251 h 305"/>
                <a:gd name="T60" fmla="*/ 108 w 263"/>
                <a:gd name="T61" fmla="*/ 281 h 305"/>
                <a:gd name="T62" fmla="*/ 128 w 263"/>
                <a:gd name="T63" fmla="*/ 284 h 305"/>
                <a:gd name="T64" fmla="*/ 135 w 263"/>
                <a:gd name="T65" fmla="*/ 303 h 305"/>
                <a:gd name="T66" fmla="*/ 156 w 263"/>
                <a:gd name="T67" fmla="*/ 298 h 305"/>
                <a:gd name="T68" fmla="*/ 165 w 263"/>
                <a:gd name="T69" fmla="*/ 271 h 305"/>
                <a:gd name="T70" fmla="*/ 205 w 263"/>
                <a:gd name="T71" fmla="*/ 287 h 305"/>
                <a:gd name="T72" fmla="*/ 194 w 263"/>
                <a:gd name="T73" fmla="*/ 261 h 305"/>
                <a:gd name="T74" fmla="*/ 195 w 263"/>
                <a:gd name="T75" fmla="*/ 259 h 305"/>
                <a:gd name="T76" fmla="*/ 253 w 263"/>
                <a:gd name="T77" fmla="*/ 252 h 305"/>
                <a:gd name="T78" fmla="*/ 253 w 263"/>
                <a:gd name="T79" fmla="*/ 251 h 305"/>
                <a:gd name="T80" fmla="*/ 253 w 263"/>
                <a:gd name="T81" fmla="*/ 248 h 305"/>
                <a:gd name="T82" fmla="*/ 252 w 263"/>
                <a:gd name="T83" fmla="*/ 216 h 305"/>
                <a:gd name="T84" fmla="*/ 259 w 263"/>
                <a:gd name="T85" fmla="*/ 204 h 305"/>
                <a:gd name="T86" fmla="*/ 247 w 263"/>
                <a:gd name="T87" fmla="*/ 192 h 305"/>
                <a:gd name="T88" fmla="*/ 241 w 263"/>
                <a:gd name="T89" fmla="*/ 150 h 305"/>
                <a:gd name="T90" fmla="*/ 229 w 263"/>
                <a:gd name="T91" fmla="*/ 155 h 305"/>
                <a:gd name="T92" fmla="*/ 227 w 263"/>
                <a:gd name="T93" fmla="*/ 128 h 305"/>
                <a:gd name="T94" fmla="*/ 247 w 263"/>
                <a:gd name="T95" fmla="*/ 76 h 305"/>
                <a:gd name="T96" fmla="*/ 228 w 263"/>
                <a:gd name="T97" fmla="*/ 5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3" h="305">
                  <a:moveTo>
                    <a:pt x="228" y="53"/>
                  </a:moveTo>
                  <a:cubicBezTo>
                    <a:pt x="228" y="52"/>
                    <a:pt x="228" y="52"/>
                    <a:pt x="228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3" y="23"/>
                    <a:pt x="221" y="22"/>
                    <a:pt x="218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188" y="11"/>
                    <a:pt x="188" y="11"/>
                    <a:pt x="188" y="11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66" y="33"/>
                    <a:pt x="166" y="33"/>
                    <a:pt x="166" y="33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13"/>
                    <a:pt x="20" y="113"/>
                    <a:pt x="20" y="114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5" y="116"/>
                    <a:pt x="14" y="121"/>
                    <a:pt x="14" y="127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8" y="159"/>
                    <a:pt x="2" y="164"/>
                    <a:pt x="1" y="166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9" y="170"/>
                    <a:pt x="23" y="172"/>
                    <a:pt x="24" y="17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4" y="195"/>
                    <a:pt x="24" y="195"/>
                    <a:pt x="24" y="195"/>
                  </a:cubicBezTo>
                  <a:cubicBezTo>
                    <a:pt x="22" y="196"/>
                    <a:pt x="21" y="198"/>
                    <a:pt x="21" y="201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9"/>
                    <a:pt x="22" y="223"/>
                    <a:pt x="24" y="225"/>
                  </a:cubicBezTo>
                  <a:cubicBezTo>
                    <a:pt x="37" y="240"/>
                    <a:pt x="37" y="240"/>
                    <a:pt x="37" y="240"/>
                  </a:cubicBezTo>
                  <a:cubicBezTo>
                    <a:pt x="48" y="231"/>
                    <a:pt x="48" y="231"/>
                    <a:pt x="48" y="231"/>
                  </a:cubicBezTo>
                  <a:cubicBezTo>
                    <a:pt x="57" y="230"/>
                    <a:pt x="57" y="230"/>
                    <a:pt x="57" y="230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59" y="231"/>
                    <a:pt x="59" y="231"/>
                    <a:pt x="59" y="231"/>
                  </a:cubicBezTo>
                  <a:cubicBezTo>
                    <a:pt x="65" y="233"/>
                    <a:pt x="65" y="233"/>
                    <a:pt x="65" y="233"/>
                  </a:cubicBezTo>
                  <a:cubicBezTo>
                    <a:pt x="66" y="233"/>
                    <a:pt x="68" y="232"/>
                    <a:pt x="70" y="230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6" y="216"/>
                    <a:pt x="77" y="215"/>
                    <a:pt x="80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97" y="215"/>
                    <a:pt x="99" y="214"/>
                    <a:pt x="99" y="213"/>
                  </a:cubicBezTo>
                  <a:cubicBezTo>
                    <a:pt x="100" y="209"/>
                    <a:pt x="102" y="207"/>
                    <a:pt x="104" y="206"/>
                  </a:cubicBezTo>
                  <a:cubicBezTo>
                    <a:pt x="106" y="206"/>
                    <a:pt x="109" y="206"/>
                    <a:pt x="111" y="208"/>
                  </a:cubicBezTo>
                  <a:cubicBezTo>
                    <a:pt x="115" y="212"/>
                    <a:pt x="118" y="215"/>
                    <a:pt x="118" y="219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9" y="232"/>
                    <a:pt x="119" y="232"/>
                    <a:pt x="119" y="232"/>
                  </a:cubicBezTo>
                  <a:cubicBezTo>
                    <a:pt x="123" y="235"/>
                    <a:pt x="125" y="238"/>
                    <a:pt x="125" y="240"/>
                  </a:cubicBezTo>
                  <a:cubicBezTo>
                    <a:pt x="123" y="251"/>
                    <a:pt x="123" y="251"/>
                    <a:pt x="123" y="251"/>
                  </a:cubicBezTo>
                  <a:cubicBezTo>
                    <a:pt x="121" y="257"/>
                    <a:pt x="119" y="261"/>
                    <a:pt x="117" y="263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111" y="283"/>
                    <a:pt x="111" y="283"/>
                    <a:pt x="111" y="283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27" y="287"/>
                    <a:pt x="127" y="287"/>
                    <a:pt x="127" y="287"/>
                  </a:cubicBezTo>
                  <a:cubicBezTo>
                    <a:pt x="125" y="293"/>
                    <a:pt x="125" y="297"/>
                    <a:pt x="125" y="300"/>
                  </a:cubicBezTo>
                  <a:cubicBezTo>
                    <a:pt x="130" y="303"/>
                    <a:pt x="133" y="305"/>
                    <a:pt x="135" y="303"/>
                  </a:cubicBezTo>
                  <a:cubicBezTo>
                    <a:pt x="144" y="300"/>
                    <a:pt x="144" y="300"/>
                    <a:pt x="144" y="300"/>
                  </a:cubicBezTo>
                  <a:cubicBezTo>
                    <a:pt x="148" y="298"/>
                    <a:pt x="148" y="298"/>
                    <a:pt x="148" y="298"/>
                  </a:cubicBezTo>
                  <a:cubicBezTo>
                    <a:pt x="156" y="298"/>
                    <a:pt x="156" y="298"/>
                    <a:pt x="156" y="298"/>
                  </a:cubicBezTo>
                  <a:cubicBezTo>
                    <a:pt x="164" y="289"/>
                    <a:pt x="164" y="289"/>
                    <a:pt x="164" y="289"/>
                  </a:cubicBezTo>
                  <a:cubicBezTo>
                    <a:pt x="164" y="279"/>
                    <a:pt x="164" y="279"/>
                    <a:pt x="164" y="279"/>
                  </a:cubicBezTo>
                  <a:cubicBezTo>
                    <a:pt x="163" y="275"/>
                    <a:pt x="164" y="273"/>
                    <a:pt x="165" y="271"/>
                  </a:cubicBezTo>
                  <a:cubicBezTo>
                    <a:pt x="167" y="269"/>
                    <a:pt x="172" y="269"/>
                    <a:pt x="179" y="274"/>
                  </a:cubicBezTo>
                  <a:cubicBezTo>
                    <a:pt x="194" y="283"/>
                    <a:pt x="194" y="283"/>
                    <a:pt x="194" y="283"/>
                  </a:cubicBezTo>
                  <a:cubicBezTo>
                    <a:pt x="199" y="286"/>
                    <a:pt x="202" y="287"/>
                    <a:pt x="205" y="287"/>
                  </a:cubicBezTo>
                  <a:cubicBezTo>
                    <a:pt x="205" y="287"/>
                    <a:pt x="205" y="287"/>
                    <a:pt x="205" y="287"/>
                  </a:cubicBezTo>
                  <a:cubicBezTo>
                    <a:pt x="206" y="284"/>
                    <a:pt x="205" y="280"/>
                    <a:pt x="202" y="274"/>
                  </a:cubicBezTo>
                  <a:cubicBezTo>
                    <a:pt x="194" y="261"/>
                    <a:pt x="194" y="261"/>
                    <a:pt x="194" y="261"/>
                  </a:cubicBezTo>
                  <a:cubicBezTo>
                    <a:pt x="194" y="260"/>
                    <a:pt x="194" y="260"/>
                    <a:pt x="194" y="260"/>
                  </a:cubicBezTo>
                  <a:cubicBezTo>
                    <a:pt x="195" y="260"/>
                    <a:pt x="195" y="260"/>
                    <a:pt x="195" y="260"/>
                  </a:cubicBezTo>
                  <a:cubicBezTo>
                    <a:pt x="195" y="259"/>
                    <a:pt x="195" y="259"/>
                    <a:pt x="195" y="259"/>
                  </a:cubicBezTo>
                  <a:cubicBezTo>
                    <a:pt x="203" y="248"/>
                    <a:pt x="211" y="244"/>
                    <a:pt x="221" y="248"/>
                  </a:cubicBezTo>
                  <a:cubicBezTo>
                    <a:pt x="244" y="258"/>
                    <a:pt x="244" y="258"/>
                    <a:pt x="244" y="258"/>
                  </a:cubicBezTo>
                  <a:cubicBezTo>
                    <a:pt x="253" y="252"/>
                    <a:pt x="253" y="252"/>
                    <a:pt x="253" y="252"/>
                  </a:cubicBezTo>
                  <a:cubicBezTo>
                    <a:pt x="253" y="252"/>
                    <a:pt x="253" y="252"/>
                    <a:pt x="253" y="252"/>
                  </a:cubicBezTo>
                  <a:cubicBezTo>
                    <a:pt x="253" y="252"/>
                    <a:pt x="253" y="252"/>
                    <a:pt x="253" y="252"/>
                  </a:cubicBezTo>
                  <a:cubicBezTo>
                    <a:pt x="253" y="251"/>
                    <a:pt x="253" y="251"/>
                    <a:pt x="253" y="251"/>
                  </a:cubicBezTo>
                  <a:cubicBezTo>
                    <a:pt x="252" y="250"/>
                    <a:pt x="252" y="250"/>
                    <a:pt x="252" y="250"/>
                  </a:cubicBezTo>
                  <a:cubicBezTo>
                    <a:pt x="253" y="249"/>
                    <a:pt x="253" y="249"/>
                    <a:pt x="253" y="249"/>
                  </a:cubicBezTo>
                  <a:cubicBezTo>
                    <a:pt x="253" y="248"/>
                    <a:pt x="253" y="248"/>
                    <a:pt x="253" y="248"/>
                  </a:cubicBezTo>
                  <a:cubicBezTo>
                    <a:pt x="261" y="236"/>
                    <a:pt x="263" y="227"/>
                    <a:pt x="261" y="222"/>
                  </a:cubicBezTo>
                  <a:cubicBezTo>
                    <a:pt x="259" y="218"/>
                    <a:pt x="256" y="216"/>
                    <a:pt x="253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50" y="210"/>
                    <a:pt x="250" y="210"/>
                    <a:pt x="250" y="210"/>
                  </a:cubicBezTo>
                  <a:cubicBezTo>
                    <a:pt x="252" y="210"/>
                    <a:pt x="252" y="210"/>
                    <a:pt x="252" y="210"/>
                  </a:cubicBezTo>
                  <a:cubicBezTo>
                    <a:pt x="256" y="208"/>
                    <a:pt x="258" y="206"/>
                    <a:pt x="259" y="204"/>
                  </a:cubicBezTo>
                  <a:cubicBezTo>
                    <a:pt x="257" y="201"/>
                    <a:pt x="257" y="201"/>
                    <a:pt x="257" y="201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2" y="178"/>
                    <a:pt x="242" y="178"/>
                    <a:pt x="242" y="178"/>
                  </a:cubicBezTo>
                  <a:cubicBezTo>
                    <a:pt x="241" y="167"/>
                    <a:pt x="239" y="158"/>
                    <a:pt x="241" y="150"/>
                  </a:cubicBezTo>
                  <a:cubicBezTo>
                    <a:pt x="241" y="144"/>
                    <a:pt x="241" y="144"/>
                    <a:pt x="241" y="144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7" y="130"/>
                    <a:pt x="227" y="130"/>
                    <a:pt x="227" y="130"/>
                  </a:cubicBezTo>
                  <a:cubicBezTo>
                    <a:pt x="227" y="130"/>
                    <a:pt x="227" y="130"/>
                    <a:pt x="227" y="130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28" y="128"/>
                    <a:pt x="228" y="128"/>
                    <a:pt x="228" y="128"/>
                  </a:cubicBezTo>
                  <a:cubicBezTo>
                    <a:pt x="241" y="109"/>
                    <a:pt x="250" y="97"/>
                    <a:pt x="253" y="94"/>
                  </a:cubicBezTo>
                  <a:cubicBezTo>
                    <a:pt x="247" y="76"/>
                    <a:pt x="247" y="76"/>
                    <a:pt x="247" y="76"/>
                  </a:cubicBezTo>
                  <a:cubicBezTo>
                    <a:pt x="245" y="67"/>
                    <a:pt x="244" y="62"/>
                    <a:pt x="244" y="59"/>
                  </a:cubicBezTo>
                  <a:cubicBezTo>
                    <a:pt x="233" y="54"/>
                    <a:pt x="233" y="54"/>
                    <a:pt x="233" y="54"/>
                  </a:cubicBezTo>
                  <a:lnTo>
                    <a:pt x="228" y="5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256153" y="3258122"/>
              <a:ext cx="641350" cy="400050"/>
            </a:xfrm>
            <a:custGeom>
              <a:avLst/>
              <a:gdLst>
                <a:gd name="T0" fmla="*/ 49 w 371"/>
                <a:gd name="T1" fmla="*/ 6 h 231"/>
                <a:gd name="T2" fmla="*/ 65 w 371"/>
                <a:gd name="T3" fmla="*/ 18 h 231"/>
                <a:gd name="T4" fmla="*/ 74 w 371"/>
                <a:gd name="T5" fmla="*/ 30 h 231"/>
                <a:gd name="T6" fmla="*/ 67 w 371"/>
                <a:gd name="T7" fmla="*/ 39 h 231"/>
                <a:gd name="T8" fmla="*/ 46 w 371"/>
                <a:gd name="T9" fmla="*/ 44 h 231"/>
                <a:gd name="T10" fmla="*/ 48 w 371"/>
                <a:gd name="T11" fmla="*/ 56 h 231"/>
                <a:gd name="T12" fmla="*/ 54 w 371"/>
                <a:gd name="T13" fmla="*/ 82 h 231"/>
                <a:gd name="T14" fmla="*/ 68 w 371"/>
                <a:gd name="T15" fmla="*/ 86 h 231"/>
                <a:gd name="T16" fmla="*/ 69 w 371"/>
                <a:gd name="T17" fmla="*/ 87 h 231"/>
                <a:gd name="T18" fmla="*/ 77 w 371"/>
                <a:gd name="T19" fmla="*/ 99 h 231"/>
                <a:gd name="T20" fmla="*/ 81 w 371"/>
                <a:gd name="T21" fmla="*/ 110 h 231"/>
                <a:gd name="T22" fmla="*/ 61 w 371"/>
                <a:gd name="T23" fmla="*/ 139 h 231"/>
                <a:gd name="T24" fmla="*/ 2 w 371"/>
                <a:gd name="T25" fmla="*/ 154 h 231"/>
                <a:gd name="T26" fmla="*/ 7 w 371"/>
                <a:gd name="T27" fmla="*/ 176 h 231"/>
                <a:gd name="T28" fmla="*/ 29 w 371"/>
                <a:gd name="T29" fmla="*/ 216 h 231"/>
                <a:gd name="T30" fmla="*/ 30 w 371"/>
                <a:gd name="T31" fmla="*/ 217 h 231"/>
                <a:gd name="T32" fmla="*/ 39 w 371"/>
                <a:gd name="T33" fmla="*/ 229 h 231"/>
                <a:gd name="T34" fmla="*/ 46 w 371"/>
                <a:gd name="T35" fmla="*/ 209 h 231"/>
                <a:gd name="T36" fmla="*/ 59 w 371"/>
                <a:gd name="T37" fmla="*/ 193 h 231"/>
                <a:gd name="T38" fmla="*/ 85 w 371"/>
                <a:gd name="T39" fmla="*/ 192 h 231"/>
                <a:gd name="T40" fmla="*/ 96 w 371"/>
                <a:gd name="T41" fmla="*/ 168 h 231"/>
                <a:gd name="T42" fmla="*/ 121 w 371"/>
                <a:gd name="T43" fmla="*/ 168 h 231"/>
                <a:gd name="T44" fmla="*/ 166 w 371"/>
                <a:gd name="T45" fmla="*/ 184 h 231"/>
                <a:gd name="T46" fmla="*/ 167 w 371"/>
                <a:gd name="T47" fmla="*/ 184 h 231"/>
                <a:gd name="T48" fmla="*/ 183 w 371"/>
                <a:gd name="T49" fmla="*/ 193 h 231"/>
                <a:gd name="T50" fmla="*/ 183 w 371"/>
                <a:gd name="T51" fmla="*/ 193 h 231"/>
                <a:gd name="T52" fmla="*/ 200 w 371"/>
                <a:gd name="T53" fmla="*/ 193 h 231"/>
                <a:gd name="T54" fmla="*/ 215 w 371"/>
                <a:gd name="T55" fmla="*/ 175 h 231"/>
                <a:gd name="T56" fmla="*/ 225 w 371"/>
                <a:gd name="T57" fmla="*/ 181 h 231"/>
                <a:gd name="T58" fmla="*/ 226 w 371"/>
                <a:gd name="T59" fmla="*/ 196 h 231"/>
                <a:gd name="T60" fmla="*/ 241 w 371"/>
                <a:gd name="T61" fmla="*/ 186 h 231"/>
                <a:gd name="T62" fmla="*/ 250 w 371"/>
                <a:gd name="T63" fmla="*/ 186 h 231"/>
                <a:gd name="T64" fmla="*/ 258 w 371"/>
                <a:gd name="T65" fmla="*/ 213 h 231"/>
                <a:gd name="T66" fmla="*/ 294 w 371"/>
                <a:gd name="T67" fmla="*/ 196 h 231"/>
                <a:gd name="T68" fmla="*/ 326 w 371"/>
                <a:gd name="T69" fmla="*/ 182 h 231"/>
                <a:gd name="T70" fmla="*/ 359 w 371"/>
                <a:gd name="T71" fmla="*/ 173 h 231"/>
                <a:gd name="T72" fmla="*/ 368 w 371"/>
                <a:gd name="T73" fmla="*/ 167 h 231"/>
                <a:gd name="T74" fmla="*/ 348 w 371"/>
                <a:gd name="T75" fmla="*/ 116 h 231"/>
                <a:gd name="T76" fmla="*/ 357 w 371"/>
                <a:gd name="T77" fmla="*/ 101 h 231"/>
                <a:gd name="T78" fmla="*/ 336 w 371"/>
                <a:gd name="T79" fmla="*/ 94 h 231"/>
                <a:gd name="T80" fmla="*/ 326 w 371"/>
                <a:gd name="T81" fmla="*/ 82 h 231"/>
                <a:gd name="T82" fmla="*/ 325 w 371"/>
                <a:gd name="T83" fmla="*/ 81 h 231"/>
                <a:gd name="T84" fmla="*/ 283 w 371"/>
                <a:gd name="T85" fmla="*/ 71 h 231"/>
                <a:gd name="T86" fmla="*/ 246 w 371"/>
                <a:gd name="T87" fmla="*/ 70 h 231"/>
                <a:gd name="T88" fmla="*/ 163 w 371"/>
                <a:gd name="T89" fmla="*/ 37 h 231"/>
                <a:gd name="T90" fmla="*/ 109 w 371"/>
                <a:gd name="T91" fmla="*/ 0 h 231"/>
                <a:gd name="T92" fmla="*/ 56 w 371"/>
                <a:gd name="T93" fmla="*/ 3 h 231"/>
                <a:gd name="T94" fmla="*/ 47 w 371"/>
                <a:gd name="T9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231">
                  <a:moveTo>
                    <a:pt x="47" y="0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122"/>
                    <a:pt x="79" y="125"/>
                    <a:pt x="78" y="128"/>
                  </a:cubicBezTo>
                  <a:cubicBezTo>
                    <a:pt x="75" y="132"/>
                    <a:pt x="70" y="136"/>
                    <a:pt x="61" y="139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39" y="229"/>
                    <a:pt x="39" y="229"/>
                    <a:pt x="39" y="229"/>
                  </a:cubicBezTo>
                  <a:cubicBezTo>
                    <a:pt x="39" y="229"/>
                    <a:pt x="39" y="229"/>
                    <a:pt x="39" y="229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58" y="193"/>
                    <a:pt x="58" y="193"/>
                    <a:pt x="58" y="193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74" y="186"/>
                    <a:pt x="74" y="186"/>
                    <a:pt x="74" y="186"/>
                  </a:cubicBezTo>
                  <a:cubicBezTo>
                    <a:pt x="75" y="186"/>
                    <a:pt x="75" y="186"/>
                    <a:pt x="75" y="186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98" y="190"/>
                    <a:pt x="98" y="190"/>
                    <a:pt x="98" y="190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21" y="168"/>
                    <a:pt x="121" y="168"/>
                    <a:pt x="121" y="168"/>
                  </a:cubicBezTo>
                  <a:cubicBezTo>
                    <a:pt x="121" y="168"/>
                    <a:pt x="121" y="168"/>
                    <a:pt x="121" y="168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174" y="189"/>
                    <a:pt x="174" y="189"/>
                    <a:pt x="174" y="189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93" y="199"/>
                    <a:pt x="193" y="199"/>
                    <a:pt x="193" y="199"/>
                  </a:cubicBezTo>
                  <a:cubicBezTo>
                    <a:pt x="200" y="193"/>
                    <a:pt x="200" y="193"/>
                    <a:pt x="200" y="193"/>
                  </a:cubicBezTo>
                  <a:cubicBezTo>
                    <a:pt x="200" y="193"/>
                    <a:pt x="200" y="193"/>
                    <a:pt x="200" y="193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6" y="196"/>
                    <a:pt x="226" y="196"/>
                    <a:pt x="226" y="196"/>
                  </a:cubicBezTo>
                  <a:cubicBezTo>
                    <a:pt x="227" y="197"/>
                    <a:pt x="227" y="197"/>
                    <a:pt x="227" y="19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9" y="186"/>
                    <a:pt x="249" y="186"/>
                    <a:pt x="249" y="186"/>
                  </a:cubicBezTo>
                  <a:cubicBezTo>
                    <a:pt x="249" y="186"/>
                    <a:pt x="249" y="186"/>
                    <a:pt x="249" y="186"/>
                  </a:cubicBezTo>
                  <a:cubicBezTo>
                    <a:pt x="250" y="186"/>
                    <a:pt x="250" y="186"/>
                    <a:pt x="250" y="186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9" y="193"/>
                    <a:pt x="260" y="196"/>
                    <a:pt x="259" y="199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62" y="219"/>
                    <a:pt x="262" y="219"/>
                    <a:pt x="262" y="219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78" y="204"/>
                    <a:pt x="288" y="196"/>
                    <a:pt x="294" y="196"/>
                  </a:cubicBezTo>
                  <a:cubicBezTo>
                    <a:pt x="310" y="196"/>
                    <a:pt x="310" y="196"/>
                    <a:pt x="310" y="196"/>
                  </a:cubicBezTo>
                  <a:cubicBezTo>
                    <a:pt x="314" y="189"/>
                    <a:pt x="314" y="189"/>
                    <a:pt x="314" y="189"/>
                  </a:cubicBezTo>
                  <a:cubicBezTo>
                    <a:pt x="326" y="182"/>
                    <a:pt x="326" y="182"/>
                    <a:pt x="326" y="182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43" y="181"/>
                    <a:pt x="343" y="181"/>
                    <a:pt x="343" y="181"/>
                  </a:cubicBezTo>
                  <a:cubicBezTo>
                    <a:pt x="359" y="173"/>
                    <a:pt x="359" y="173"/>
                    <a:pt x="359" y="173"/>
                  </a:cubicBezTo>
                  <a:cubicBezTo>
                    <a:pt x="359" y="172"/>
                    <a:pt x="359" y="172"/>
                    <a:pt x="359" y="172"/>
                  </a:cubicBezTo>
                  <a:cubicBezTo>
                    <a:pt x="370" y="172"/>
                    <a:pt x="370" y="172"/>
                    <a:pt x="370" y="172"/>
                  </a:cubicBezTo>
                  <a:cubicBezTo>
                    <a:pt x="368" y="167"/>
                    <a:pt x="368" y="167"/>
                    <a:pt x="368" y="167"/>
                  </a:cubicBezTo>
                  <a:cubicBezTo>
                    <a:pt x="368" y="166"/>
                    <a:pt x="368" y="166"/>
                    <a:pt x="368" y="166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38" y="94"/>
                    <a:pt x="338" y="94"/>
                    <a:pt x="338" y="94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6" y="93"/>
                    <a:pt x="336" y="93"/>
                    <a:pt x="336" y="9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25" y="81"/>
                    <a:pt x="325" y="81"/>
                    <a:pt x="325" y="81"/>
                  </a:cubicBezTo>
                  <a:cubicBezTo>
                    <a:pt x="316" y="75"/>
                    <a:pt x="316" y="75"/>
                    <a:pt x="316" y="75"/>
                  </a:cubicBezTo>
                  <a:cubicBezTo>
                    <a:pt x="312" y="80"/>
                    <a:pt x="308" y="84"/>
                    <a:pt x="303" y="85"/>
                  </a:cubicBezTo>
                  <a:cubicBezTo>
                    <a:pt x="299" y="87"/>
                    <a:pt x="292" y="82"/>
                    <a:pt x="283" y="71"/>
                  </a:cubicBezTo>
                  <a:cubicBezTo>
                    <a:pt x="278" y="65"/>
                    <a:pt x="278" y="65"/>
                    <a:pt x="278" y="65"/>
                  </a:cubicBezTo>
                  <a:cubicBezTo>
                    <a:pt x="277" y="64"/>
                    <a:pt x="273" y="65"/>
                    <a:pt x="266" y="68"/>
                  </a:cubicBezTo>
                  <a:cubicBezTo>
                    <a:pt x="256" y="71"/>
                    <a:pt x="249" y="72"/>
                    <a:pt x="246" y="70"/>
                  </a:cubicBezTo>
                  <a:cubicBezTo>
                    <a:pt x="243" y="67"/>
                    <a:pt x="242" y="61"/>
                    <a:pt x="243" y="53"/>
                  </a:cubicBezTo>
                  <a:cubicBezTo>
                    <a:pt x="244" y="46"/>
                    <a:pt x="243" y="43"/>
                    <a:pt x="242" y="41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56" y="34"/>
                    <a:pt x="150" y="31"/>
                    <a:pt x="147" y="28"/>
                  </a:cubicBezTo>
                  <a:cubicBezTo>
                    <a:pt x="135" y="25"/>
                    <a:pt x="135" y="25"/>
                    <a:pt x="135" y="25"/>
                  </a:cubicBezTo>
                  <a:cubicBezTo>
                    <a:pt x="130" y="23"/>
                    <a:pt x="121" y="15"/>
                    <a:pt x="109" y="0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853053" y="2511997"/>
              <a:ext cx="104775" cy="152400"/>
            </a:xfrm>
            <a:custGeom>
              <a:avLst/>
              <a:gdLst>
                <a:gd name="T0" fmla="*/ 35 w 61"/>
                <a:gd name="T1" fmla="*/ 1 h 88"/>
                <a:gd name="T2" fmla="*/ 34 w 61"/>
                <a:gd name="T3" fmla="*/ 0 h 88"/>
                <a:gd name="T4" fmla="*/ 25 w 61"/>
                <a:gd name="T5" fmla="*/ 9 h 88"/>
                <a:gd name="T6" fmla="*/ 23 w 61"/>
                <a:gd name="T7" fmla="*/ 8 h 88"/>
                <a:gd name="T8" fmla="*/ 22 w 61"/>
                <a:gd name="T9" fmla="*/ 9 h 88"/>
                <a:gd name="T10" fmla="*/ 23 w 61"/>
                <a:gd name="T11" fmla="*/ 9 h 88"/>
                <a:gd name="T12" fmla="*/ 17 w 61"/>
                <a:gd name="T13" fmla="*/ 15 h 88"/>
                <a:gd name="T14" fmla="*/ 15 w 61"/>
                <a:gd name="T15" fmla="*/ 16 h 88"/>
                <a:gd name="T16" fmla="*/ 8 w 61"/>
                <a:gd name="T17" fmla="*/ 20 h 88"/>
                <a:gd name="T18" fmla="*/ 8 w 61"/>
                <a:gd name="T19" fmla="*/ 24 h 88"/>
                <a:gd name="T20" fmla="*/ 3 w 61"/>
                <a:gd name="T21" fmla="*/ 37 h 88"/>
                <a:gd name="T22" fmla="*/ 1 w 61"/>
                <a:gd name="T23" fmla="*/ 45 h 88"/>
                <a:gd name="T24" fmla="*/ 0 w 61"/>
                <a:gd name="T25" fmla="*/ 58 h 88"/>
                <a:gd name="T26" fmla="*/ 4 w 61"/>
                <a:gd name="T27" fmla="*/ 76 h 88"/>
                <a:gd name="T28" fmla="*/ 14 w 61"/>
                <a:gd name="T29" fmla="*/ 84 h 88"/>
                <a:gd name="T30" fmla="*/ 28 w 61"/>
                <a:gd name="T31" fmla="*/ 88 h 88"/>
                <a:gd name="T32" fmla="*/ 42 w 61"/>
                <a:gd name="T33" fmla="*/ 82 h 88"/>
                <a:gd name="T34" fmla="*/ 39 w 61"/>
                <a:gd name="T35" fmla="*/ 76 h 88"/>
                <a:gd name="T36" fmla="*/ 39 w 61"/>
                <a:gd name="T37" fmla="*/ 74 h 88"/>
                <a:gd name="T38" fmla="*/ 39 w 61"/>
                <a:gd name="T39" fmla="*/ 74 h 88"/>
                <a:gd name="T40" fmla="*/ 40 w 61"/>
                <a:gd name="T41" fmla="*/ 68 h 88"/>
                <a:gd name="T42" fmla="*/ 40 w 61"/>
                <a:gd name="T43" fmla="*/ 68 h 88"/>
                <a:gd name="T44" fmla="*/ 46 w 61"/>
                <a:gd name="T45" fmla="*/ 56 h 88"/>
                <a:gd name="T46" fmla="*/ 58 w 61"/>
                <a:gd name="T47" fmla="*/ 56 h 88"/>
                <a:gd name="T48" fmla="*/ 61 w 61"/>
                <a:gd name="T49" fmla="*/ 55 h 88"/>
                <a:gd name="T50" fmla="*/ 49 w 61"/>
                <a:gd name="T51" fmla="*/ 36 h 88"/>
                <a:gd name="T52" fmla="*/ 45 w 61"/>
                <a:gd name="T53" fmla="*/ 30 h 88"/>
                <a:gd name="T54" fmla="*/ 40 w 61"/>
                <a:gd name="T55" fmla="*/ 13 h 88"/>
                <a:gd name="T56" fmla="*/ 35 w 61"/>
                <a:gd name="T57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88">
                  <a:moveTo>
                    <a:pt x="35" y="1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3"/>
                    <a:pt x="25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1"/>
                    <a:pt x="6" y="36"/>
                    <a:pt x="3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51"/>
                    <a:pt x="0" y="58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5" y="79"/>
                    <a:pt x="8" y="82"/>
                    <a:pt x="14" y="84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2" y="88"/>
                    <a:pt x="37" y="86"/>
                    <a:pt x="42" y="82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1"/>
                    <a:pt x="56" y="45"/>
                    <a:pt x="49" y="36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3" y="25"/>
                    <a:pt x="40" y="20"/>
                    <a:pt x="40" y="13"/>
                  </a:cubicBezTo>
                  <a:cubicBezTo>
                    <a:pt x="39" y="7"/>
                    <a:pt x="37" y="3"/>
                    <a:pt x="35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748278" y="2443734"/>
              <a:ext cx="141287" cy="150813"/>
            </a:xfrm>
            <a:custGeom>
              <a:avLst/>
              <a:gdLst>
                <a:gd name="T0" fmla="*/ 40 w 81"/>
                <a:gd name="T1" fmla="*/ 18 h 87"/>
                <a:gd name="T2" fmla="*/ 39 w 81"/>
                <a:gd name="T3" fmla="*/ 20 h 87"/>
                <a:gd name="T4" fmla="*/ 37 w 81"/>
                <a:gd name="T5" fmla="*/ 19 h 87"/>
                <a:gd name="T6" fmla="*/ 29 w 81"/>
                <a:gd name="T7" fmla="*/ 18 h 87"/>
                <a:gd name="T8" fmla="*/ 29 w 81"/>
                <a:gd name="T9" fmla="*/ 22 h 87"/>
                <a:gd name="T10" fmla="*/ 29 w 81"/>
                <a:gd name="T11" fmla="*/ 23 h 87"/>
                <a:gd name="T12" fmla="*/ 27 w 81"/>
                <a:gd name="T13" fmla="*/ 23 h 87"/>
                <a:gd name="T14" fmla="*/ 14 w 81"/>
                <a:gd name="T15" fmla="*/ 28 h 87"/>
                <a:gd name="T16" fmla="*/ 14 w 81"/>
                <a:gd name="T17" fmla="*/ 30 h 87"/>
                <a:gd name="T18" fmla="*/ 18 w 81"/>
                <a:gd name="T19" fmla="*/ 43 h 87"/>
                <a:gd name="T20" fmla="*/ 19 w 81"/>
                <a:gd name="T21" fmla="*/ 44 h 87"/>
                <a:gd name="T22" fmla="*/ 18 w 81"/>
                <a:gd name="T23" fmla="*/ 46 h 87"/>
                <a:gd name="T24" fmla="*/ 3 w 81"/>
                <a:gd name="T25" fmla="*/ 62 h 87"/>
                <a:gd name="T26" fmla="*/ 0 w 81"/>
                <a:gd name="T27" fmla="*/ 68 h 87"/>
                <a:gd name="T28" fmla="*/ 4 w 81"/>
                <a:gd name="T29" fmla="*/ 73 h 87"/>
                <a:gd name="T30" fmla="*/ 11 w 81"/>
                <a:gd name="T31" fmla="*/ 76 h 87"/>
                <a:gd name="T32" fmla="*/ 16 w 81"/>
                <a:gd name="T33" fmla="*/ 76 h 87"/>
                <a:gd name="T34" fmla="*/ 30 w 81"/>
                <a:gd name="T35" fmla="*/ 80 h 87"/>
                <a:gd name="T36" fmla="*/ 36 w 81"/>
                <a:gd name="T37" fmla="*/ 84 h 87"/>
                <a:gd name="T38" fmla="*/ 47 w 81"/>
                <a:gd name="T39" fmla="*/ 87 h 87"/>
                <a:gd name="T40" fmla="*/ 55 w 81"/>
                <a:gd name="T41" fmla="*/ 80 h 87"/>
                <a:gd name="T42" fmla="*/ 60 w 81"/>
                <a:gd name="T43" fmla="*/ 75 h 87"/>
                <a:gd name="T44" fmla="*/ 63 w 81"/>
                <a:gd name="T45" fmla="*/ 63 h 87"/>
                <a:gd name="T46" fmla="*/ 60 w 81"/>
                <a:gd name="T47" fmla="*/ 50 h 87"/>
                <a:gd name="T48" fmla="*/ 65 w 81"/>
                <a:gd name="T49" fmla="*/ 51 h 87"/>
                <a:gd name="T50" fmla="*/ 73 w 81"/>
                <a:gd name="T51" fmla="*/ 52 h 87"/>
                <a:gd name="T52" fmla="*/ 77 w 81"/>
                <a:gd name="T53" fmla="*/ 49 h 87"/>
                <a:gd name="T54" fmla="*/ 78 w 81"/>
                <a:gd name="T55" fmla="*/ 46 h 87"/>
                <a:gd name="T56" fmla="*/ 72 w 81"/>
                <a:gd name="T57" fmla="*/ 29 h 87"/>
                <a:gd name="T58" fmla="*/ 74 w 81"/>
                <a:gd name="T59" fmla="*/ 23 h 87"/>
                <a:gd name="T60" fmla="*/ 80 w 81"/>
                <a:gd name="T61" fmla="*/ 17 h 87"/>
                <a:gd name="T62" fmla="*/ 81 w 81"/>
                <a:gd name="T63" fmla="*/ 17 h 87"/>
                <a:gd name="T64" fmla="*/ 80 w 81"/>
                <a:gd name="T65" fmla="*/ 13 h 87"/>
                <a:gd name="T66" fmla="*/ 65 w 81"/>
                <a:gd name="T67" fmla="*/ 14 h 87"/>
                <a:gd name="T68" fmla="*/ 65 w 81"/>
                <a:gd name="T69" fmla="*/ 13 h 87"/>
                <a:gd name="T70" fmla="*/ 52 w 81"/>
                <a:gd name="T71" fmla="*/ 4 h 87"/>
                <a:gd name="T72" fmla="*/ 36 w 81"/>
                <a:gd name="T73" fmla="*/ 1 h 87"/>
                <a:gd name="T74" fmla="*/ 34 w 81"/>
                <a:gd name="T75" fmla="*/ 2 h 87"/>
                <a:gd name="T76" fmla="*/ 38 w 81"/>
                <a:gd name="T77" fmla="*/ 8 h 87"/>
                <a:gd name="T78" fmla="*/ 40 w 81"/>
                <a:gd name="T79" fmla="*/ 1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87">
                  <a:moveTo>
                    <a:pt x="40" y="1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4" y="38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4" y="52"/>
                    <a:pt x="9" y="58"/>
                    <a:pt x="3" y="62"/>
                  </a:cubicBezTo>
                  <a:cubicBezTo>
                    <a:pt x="0" y="64"/>
                    <a:pt x="0" y="66"/>
                    <a:pt x="0" y="68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23" y="76"/>
                    <a:pt x="28" y="77"/>
                    <a:pt x="30" y="8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40" y="86"/>
                    <a:pt x="44" y="87"/>
                    <a:pt x="47" y="87"/>
                  </a:cubicBezTo>
                  <a:cubicBezTo>
                    <a:pt x="49" y="87"/>
                    <a:pt x="52" y="85"/>
                    <a:pt x="55" y="8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19"/>
                    <a:pt x="78" y="18"/>
                    <a:pt x="80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41" y="0"/>
                    <a:pt x="36" y="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5"/>
                    <a:pt x="34" y="7"/>
                    <a:pt x="38" y="8"/>
                  </a:cubicBezTo>
                  <a:cubicBezTo>
                    <a:pt x="41" y="11"/>
                    <a:pt x="42" y="14"/>
                    <a:pt x="40" y="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294378" y="3315272"/>
              <a:ext cx="88900" cy="80963"/>
            </a:xfrm>
            <a:custGeom>
              <a:avLst/>
              <a:gdLst>
                <a:gd name="T0" fmla="*/ 46 w 51"/>
                <a:gd name="T1" fmla="*/ 25 h 46"/>
                <a:gd name="T2" fmla="*/ 51 w 51"/>
                <a:gd name="T3" fmla="*/ 20 h 46"/>
                <a:gd name="T4" fmla="*/ 51 w 51"/>
                <a:gd name="T5" fmla="*/ 20 h 46"/>
                <a:gd name="T6" fmla="*/ 51 w 51"/>
                <a:gd name="T7" fmla="*/ 20 h 46"/>
                <a:gd name="T8" fmla="*/ 51 w 51"/>
                <a:gd name="T9" fmla="*/ 20 h 46"/>
                <a:gd name="T10" fmla="*/ 35 w 51"/>
                <a:gd name="T11" fmla="*/ 7 h 46"/>
                <a:gd name="T12" fmla="*/ 16 w 51"/>
                <a:gd name="T13" fmla="*/ 1 h 46"/>
                <a:gd name="T14" fmla="*/ 9 w 51"/>
                <a:gd name="T15" fmla="*/ 3 h 46"/>
                <a:gd name="T16" fmla="*/ 9 w 51"/>
                <a:gd name="T17" fmla="*/ 16 h 46"/>
                <a:gd name="T18" fmla="*/ 2 w 51"/>
                <a:gd name="T19" fmla="*/ 29 h 46"/>
                <a:gd name="T20" fmla="*/ 0 w 51"/>
                <a:gd name="T21" fmla="*/ 31 h 46"/>
                <a:gd name="T22" fmla="*/ 6 w 51"/>
                <a:gd name="T23" fmla="*/ 38 h 46"/>
                <a:gd name="T24" fmla="*/ 6 w 51"/>
                <a:gd name="T25" fmla="*/ 38 h 46"/>
                <a:gd name="T26" fmla="*/ 8 w 51"/>
                <a:gd name="T27" fmla="*/ 43 h 46"/>
                <a:gd name="T28" fmla="*/ 15 w 51"/>
                <a:gd name="T29" fmla="*/ 46 h 46"/>
                <a:gd name="T30" fmla="*/ 26 w 51"/>
                <a:gd name="T31" fmla="*/ 43 h 46"/>
                <a:gd name="T32" fmla="*/ 38 w 51"/>
                <a:gd name="T33" fmla="*/ 45 h 46"/>
                <a:gd name="T34" fmla="*/ 39 w 51"/>
                <a:gd name="T35" fmla="*/ 41 h 46"/>
                <a:gd name="T36" fmla="*/ 46 w 51"/>
                <a:gd name="T3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46">
                  <a:moveTo>
                    <a:pt x="46" y="2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8" y="2"/>
                    <a:pt x="21" y="0"/>
                    <a:pt x="16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20"/>
                    <a:pt x="6" y="25"/>
                    <a:pt x="2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43"/>
                    <a:pt x="23" y="42"/>
                    <a:pt x="26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32"/>
                    <a:pt x="43" y="27"/>
                    <a:pt x="46" y="2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402203" y="2916809"/>
              <a:ext cx="490537" cy="481013"/>
            </a:xfrm>
            <a:custGeom>
              <a:avLst/>
              <a:gdLst>
                <a:gd name="T0" fmla="*/ 62 w 283"/>
                <a:gd name="T1" fmla="*/ 92 h 278"/>
                <a:gd name="T2" fmla="*/ 2 w 283"/>
                <a:gd name="T3" fmla="*/ 124 h 278"/>
                <a:gd name="T4" fmla="*/ 23 w 283"/>
                <a:gd name="T5" fmla="*/ 169 h 278"/>
                <a:gd name="T6" fmla="*/ 24 w 283"/>
                <a:gd name="T7" fmla="*/ 169 h 278"/>
                <a:gd name="T8" fmla="*/ 51 w 283"/>
                <a:gd name="T9" fmla="*/ 217 h 278"/>
                <a:gd name="T10" fmla="*/ 66 w 283"/>
                <a:gd name="T11" fmla="*/ 220 h 278"/>
                <a:gd name="T12" fmla="*/ 80 w 283"/>
                <a:gd name="T13" fmla="*/ 228 h 278"/>
                <a:gd name="T14" fmla="*/ 161 w 283"/>
                <a:gd name="T15" fmla="*/ 235 h 278"/>
                <a:gd name="T16" fmla="*/ 165 w 283"/>
                <a:gd name="T17" fmla="*/ 263 h 278"/>
                <a:gd name="T18" fmla="*/ 198 w 283"/>
                <a:gd name="T19" fmla="*/ 259 h 278"/>
                <a:gd name="T20" fmla="*/ 216 w 283"/>
                <a:gd name="T21" fmla="*/ 277 h 278"/>
                <a:gd name="T22" fmla="*/ 229 w 283"/>
                <a:gd name="T23" fmla="*/ 265 h 278"/>
                <a:gd name="T24" fmla="*/ 247 w 283"/>
                <a:gd name="T25" fmla="*/ 266 h 278"/>
                <a:gd name="T26" fmla="*/ 263 w 283"/>
                <a:gd name="T27" fmla="*/ 251 h 278"/>
                <a:gd name="T28" fmla="*/ 261 w 283"/>
                <a:gd name="T29" fmla="*/ 248 h 278"/>
                <a:gd name="T30" fmla="*/ 262 w 283"/>
                <a:gd name="T31" fmla="*/ 232 h 278"/>
                <a:gd name="T32" fmla="*/ 231 w 283"/>
                <a:gd name="T33" fmla="*/ 223 h 278"/>
                <a:gd name="T34" fmla="*/ 216 w 283"/>
                <a:gd name="T35" fmla="*/ 198 h 278"/>
                <a:gd name="T36" fmla="*/ 210 w 283"/>
                <a:gd name="T37" fmla="*/ 180 h 278"/>
                <a:gd name="T38" fmla="*/ 226 w 283"/>
                <a:gd name="T39" fmla="*/ 172 h 278"/>
                <a:gd name="T40" fmla="*/ 236 w 283"/>
                <a:gd name="T41" fmla="*/ 155 h 278"/>
                <a:gd name="T42" fmla="*/ 243 w 283"/>
                <a:gd name="T43" fmla="*/ 149 h 278"/>
                <a:gd name="T44" fmla="*/ 242 w 283"/>
                <a:gd name="T45" fmla="*/ 122 h 278"/>
                <a:gd name="T46" fmla="*/ 258 w 283"/>
                <a:gd name="T47" fmla="*/ 126 h 278"/>
                <a:gd name="T48" fmla="*/ 259 w 283"/>
                <a:gd name="T49" fmla="*/ 128 h 278"/>
                <a:gd name="T50" fmla="*/ 283 w 283"/>
                <a:gd name="T51" fmla="*/ 123 h 278"/>
                <a:gd name="T52" fmla="*/ 256 w 283"/>
                <a:gd name="T53" fmla="*/ 104 h 278"/>
                <a:gd name="T54" fmla="*/ 231 w 283"/>
                <a:gd name="T55" fmla="*/ 96 h 278"/>
                <a:gd name="T56" fmla="*/ 230 w 283"/>
                <a:gd name="T57" fmla="*/ 96 h 278"/>
                <a:gd name="T58" fmla="*/ 198 w 283"/>
                <a:gd name="T59" fmla="*/ 73 h 278"/>
                <a:gd name="T60" fmla="*/ 225 w 283"/>
                <a:gd name="T61" fmla="*/ 44 h 278"/>
                <a:gd name="T62" fmla="*/ 215 w 283"/>
                <a:gd name="T63" fmla="*/ 14 h 278"/>
                <a:gd name="T64" fmla="*/ 172 w 283"/>
                <a:gd name="T65" fmla="*/ 22 h 278"/>
                <a:gd name="T66" fmla="*/ 153 w 283"/>
                <a:gd name="T67" fmla="*/ 11 h 278"/>
                <a:gd name="T68" fmla="*/ 145 w 283"/>
                <a:gd name="T69" fmla="*/ 8 h 278"/>
                <a:gd name="T70" fmla="*/ 144 w 283"/>
                <a:gd name="T71" fmla="*/ 5 h 278"/>
                <a:gd name="T72" fmla="*/ 144 w 283"/>
                <a:gd name="T73" fmla="*/ 4 h 278"/>
                <a:gd name="T74" fmla="*/ 143 w 283"/>
                <a:gd name="T75" fmla="*/ 2 h 278"/>
                <a:gd name="T76" fmla="*/ 143 w 283"/>
                <a:gd name="T77" fmla="*/ 0 h 278"/>
                <a:gd name="T78" fmla="*/ 141 w 283"/>
                <a:gd name="T79" fmla="*/ 16 h 278"/>
                <a:gd name="T80" fmla="*/ 139 w 283"/>
                <a:gd name="T81" fmla="*/ 28 h 278"/>
                <a:gd name="T82" fmla="*/ 141 w 283"/>
                <a:gd name="T83" fmla="*/ 51 h 278"/>
                <a:gd name="T84" fmla="*/ 139 w 283"/>
                <a:gd name="T85" fmla="*/ 53 h 278"/>
                <a:gd name="T86" fmla="*/ 132 w 283"/>
                <a:gd name="T87" fmla="*/ 73 h 278"/>
                <a:gd name="T88" fmla="*/ 102 w 283"/>
                <a:gd name="T89" fmla="*/ 83 h 278"/>
                <a:gd name="T90" fmla="*/ 64 w 283"/>
                <a:gd name="T91" fmla="*/ 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3" h="278">
                  <a:moveTo>
                    <a:pt x="63" y="92"/>
                  </a:moveTo>
                  <a:cubicBezTo>
                    <a:pt x="62" y="92"/>
                    <a:pt x="62" y="92"/>
                    <a:pt x="62" y="92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44"/>
                    <a:pt x="2" y="156"/>
                    <a:pt x="10" y="160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39" y="207"/>
                    <a:pt x="47" y="215"/>
                    <a:pt x="51" y="217"/>
                  </a:cubicBezTo>
                  <a:cubicBezTo>
                    <a:pt x="64" y="220"/>
                    <a:pt x="64" y="220"/>
                    <a:pt x="64" y="220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8" y="223"/>
                    <a:pt x="72" y="226"/>
                    <a:pt x="80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43" y="230"/>
                    <a:pt x="158" y="232"/>
                    <a:pt x="161" y="235"/>
                  </a:cubicBezTo>
                  <a:cubicBezTo>
                    <a:pt x="164" y="237"/>
                    <a:pt x="165" y="243"/>
                    <a:pt x="164" y="252"/>
                  </a:cubicBezTo>
                  <a:cubicBezTo>
                    <a:pt x="164" y="258"/>
                    <a:pt x="164" y="262"/>
                    <a:pt x="165" y="263"/>
                  </a:cubicBezTo>
                  <a:cubicBezTo>
                    <a:pt x="178" y="260"/>
                    <a:pt x="178" y="260"/>
                    <a:pt x="178" y="260"/>
                  </a:cubicBezTo>
                  <a:cubicBezTo>
                    <a:pt x="189" y="256"/>
                    <a:pt x="195" y="256"/>
                    <a:pt x="198" y="259"/>
                  </a:cubicBezTo>
                  <a:cubicBezTo>
                    <a:pt x="203" y="265"/>
                    <a:pt x="203" y="265"/>
                    <a:pt x="203" y="265"/>
                  </a:cubicBezTo>
                  <a:cubicBezTo>
                    <a:pt x="210" y="274"/>
                    <a:pt x="215" y="278"/>
                    <a:pt x="216" y="277"/>
                  </a:cubicBezTo>
                  <a:cubicBezTo>
                    <a:pt x="220" y="276"/>
                    <a:pt x="224" y="272"/>
                    <a:pt x="228" y="266"/>
                  </a:cubicBezTo>
                  <a:cubicBezTo>
                    <a:pt x="229" y="265"/>
                    <a:pt x="229" y="265"/>
                    <a:pt x="229" y="265"/>
                  </a:cubicBezTo>
                  <a:cubicBezTo>
                    <a:pt x="240" y="271"/>
                    <a:pt x="240" y="271"/>
                    <a:pt x="240" y="271"/>
                  </a:cubicBezTo>
                  <a:cubicBezTo>
                    <a:pt x="247" y="266"/>
                    <a:pt x="247" y="266"/>
                    <a:pt x="247" y="266"/>
                  </a:cubicBezTo>
                  <a:cubicBezTo>
                    <a:pt x="249" y="257"/>
                    <a:pt x="253" y="253"/>
                    <a:pt x="260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2" y="249"/>
                    <a:pt x="262" y="249"/>
                    <a:pt x="262" y="249"/>
                  </a:cubicBezTo>
                  <a:cubicBezTo>
                    <a:pt x="261" y="248"/>
                    <a:pt x="261" y="248"/>
                    <a:pt x="261" y="248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32"/>
                    <a:pt x="262" y="232"/>
                    <a:pt x="262" y="232"/>
                  </a:cubicBezTo>
                  <a:cubicBezTo>
                    <a:pt x="257" y="224"/>
                    <a:pt x="251" y="222"/>
                    <a:pt x="245" y="223"/>
                  </a:cubicBezTo>
                  <a:cubicBezTo>
                    <a:pt x="238" y="225"/>
                    <a:pt x="233" y="225"/>
                    <a:pt x="231" y="223"/>
                  </a:cubicBezTo>
                  <a:cubicBezTo>
                    <a:pt x="230" y="221"/>
                    <a:pt x="230" y="220"/>
                    <a:pt x="230" y="217"/>
                  </a:cubicBezTo>
                  <a:cubicBezTo>
                    <a:pt x="226" y="210"/>
                    <a:pt x="221" y="204"/>
                    <a:pt x="216" y="198"/>
                  </a:cubicBezTo>
                  <a:cubicBezTo>
                    <a:pt x="209" y="192"/>
                    <a:pt x="207" y="187"/>
                    <a:pt x="209" y="181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227" y="183"/>
                    <a:pt x="227" y="183"/>
                    <a:pt x="227" y="183"/>
                  </a:cubicBezTo>
                  <a:cubicBezTo>
                    <a:pt x="226" y="172"/>
                    <a:pt x="226" y="172"/>
                    <a:pt x="226" y="172"/>
                  </a:cubicBezTo>
                  <a:cubicBezTo>
                    <a:pt x="225" y="166"/>
                    <a:pt x="226" y="162"/>
                    <a:pt x="229" y="159"/>
                  </a:cubicBezTo>
                  <a:cubicBezTo>
                    <a:pt x="230" y="156"/>
                    <a:pt x="233" y="155"/>
                    <a:pt x="236" y="155"/>
                  </a:cubicBezTo>
                  <a:cubicBezTo>
                    <a:pt x="243" y="152"/>
                    <a:pt x="243" y="152"/>
                    <a:pt x="243" y="152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38" y="138"/>
                    <a:pt x="236" y="129"/>
                    <a:pt x="238" y="126"/>
                  </a:cubicBezTo>
                  <a:cubicBezTo>
                    <a:pt x="242" y="122"/>
                    <a:pt x="242" y="122"/>
                    <a:pt x="242" y="122"/>
                  </a:cubicBezTo>
                  <a:cubicBezTo>
                    <a:pt x="244" y="122"/>
                    <a:pt x="250" y="123"/>
                    <a:pt x="258" y="126"/>
                  </a:cubicBezTo>
                  <a:cubicBezTo>
                    <a:pt x="258" y="126"/>
                    <a:pt x="258" y="126"/>
                    <a:pt x="258" y="126"/>
                  </a:cubicBezTo>
                  <a:cubicBezTo>
                    <a:pt x="259" y="127"/>
                    <a:pt x="259" y="127"/>
                    <a:pt x="259" y="127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66" y="136"/>
                    <a:pt x="269" y="141"/>
                    <a:pt x="271" y="142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72" y="110"/>
                    <a:pt x="267" y="101"/>
                    <a:pt x="265" y="98"/>
                  </a:cubicBezTo>
                  <a:cubicBezTo>
                    <a:pt x="256" y="104"/>
                    <a:pt x="256" y="104"/>
                    <a:pt x="256" y="104"/>
                  </a:cubicBezTo>
                  <a:cubicBezTo>
                    <a:pt x="255" y="102"/>
                    <a:pt x="255" y="102"/>
                    <a:pt x="255" y="102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0" y="91"/>
                    <a:pt x="214" y="85"/>
                    <a:pt x="213" y="80"/>
                  </a:cubicBezTo>
                  <a:cubicBezTo>
                    <a:pt x="198" y="73"/>
                    <a:pt x="198" y="73"/>
                    <a:pt x="198" y="73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4" y="36"/>
                    <a:pt x="222" y="29"/>
                    <a:pt x="219" y="23"/>
                  </a:cubicBezTo>
                  <a:cubicBezTo>
                    <a:pt x="215" y="14"/>
                    <a:pt x="215" y="14"/>
                    <a:pt x="215" y="14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88" y="20"/>
                    <a:pt x="180" y="22"/>
                    <a:pt x="172" y="22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9" y="25"/>
                    <a:pt x="138" y="27"/>
                    <a:pt x="139" y="28"/>
                  </a:cubicBezTo>
                  <a:cubicBezTo>
                    <a:pt x="142" y="32"/>
                    <a:pt x="141" y="37"/>
                    <a:pt x="138" y="4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16" y="80"/>
                    <a:pt x="107" y="83"/>
                    <a:pt x="102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64" y="92"/>
                    <a:pt x="64" y="92"/>
                    <a:pt x="64" y="92"/>
                  </a:cubicBezTo>
                  <a:lnTo>
                    <a:pt x="63" y="9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405253" y="1226122"/>
              <a:ext cx="1876425" cy="1600200"/>
            </a:xfrm>
            <a:custGeom>
              <a:avLst/>
              <a:gdLst>
                <a:gd name="T0" fmla="*/ 1021 w 1084"/>
                <a:gd name="T1" fmla="*/ 78 h 924"/>
                <a:gd name="T2" fmla="*/ 960 w 1084"/>
                <a:gd name="T3" fmla="*/ 90 h 924"/>
                <a:gd name="T4" fmla="*/ 924 w 1084"/>
                <a:gd name="T5" fmla="*/ 43 h 924"/>
                <a:gd name="T6" fmla="*/ 887 w 1084"/>
                <a:gd name="T7" fmla="*/ 45 h 924"/>
                <a:gd name="T8" fmla="*/ 856 w 1084"/>
                <a:gd name="T9" fmla="*/ 17 h 924"/>
                <a:gd name="T10" fmla="*/ 865 w 1084"/>
                <a:gd name="T11" fmla="*/ 34 h 924"/>
                <a:gd name="T12" fmla="*/ 873 w 1084"/>
                <a:gd name="T13" fmla="*/ 64 h 924"/>
                <a:gd name="T14" fmla="*/ 839 w 1084"/>
                <a:gd name="T15" fmla="*/ 186 h 924"/>
                <a:gd name="T16" fmla="*/ 745 w 1084"/>
                <a:gd name="T17" fmla="*/ 239 h 924"/>
                <a:gd name="T18" fmla="*/ 793 w 1084"/>
                <a:gd name="T19" fmla="*/ 325 h 924"/>
                <a:gd name="T20" fmla="*/ 862 w 1084"/>
                <a:gd name="T21" fmla="*/ 326 h 924"/>
                <a:gd name="T22" fmla="*/ 774 w 1084"/>
                <a:gd name="T23" fmla="*/ 411 h 924"/>
                <a:gd name="T24" fmla="*/ 692 w 1084"/>
                <a:gd name="T25" fmla="*/ 504 h 924"/>
                <a:gd name="T26" fmla="*/ 598 w 1084"/>
                <a:gd name="T27" fmla="*/ 552 h 924"/>
                <a:gd name="T28" fmla="*/ 537 w 1084"/>
                <a:gd name="T29" fmla="*/ 641 h 924"/>
                <a:gd name="T30" fmla="*/ 327 w 1084"/>
                <a:gd name="T31" fmla="*/ 706 h 924"/>
                <a:gd name="T32" fmla="*/ 154 w 1084"/>
                <a:gd name="T33" fmla="*/ 648 h 924"/>
                <a:gd name="T34" fmla="*/ 2 w 1084"/>
                <a:gd name="T35" fmla="*/ 641 h 924"/>
                <a:gd name="T36" fmla="*/ 19 w 1084"/>
                <a:gd name="T37" fmla="*/ 689 h 924"/>
                <a:gd name="T38" fmla="*/ 36 w 1084"/>
                <a:gd name="T39" fmla="*/ 750 h 924"/>
                <a:gd name="T40" fmla="*/ 106 w 1084"/>
                <a:gd name="T41" fmla="*/ 733 h 924"/>
                <a:gd name="T42" fmla="*/ 105 w 1084"/>
                <a:gd name="T43" fmla="*/ 793 h 924"/>
                <a:gd name="T44" fmla="*/ 145 w 1084"/>
                <a:gd name="T45" fmla="*/ 822 h 924"/>
                <a:gd name="T46" fmla="*/ 167 w 1084"/>
                <a:gd name="T47" fmla="*/ 848 h 924"/>
                <a:gd name="T48" fmla="*/ 184 w 1084"/>
                <a:gd name="T49" fmla="*/ 844 h 924"/>
                <a:gd name="T50" fmla="*/ 274 w 1084"/>
                <a:gd name="T51" fmla="*/ 813 h 924"/>
                <a:gd name="T52" fmla="*/ 291 w 1084"/>
                <a:gd name="T53" fmla="*/ 853 h 924"/>
                <a:gd name="T54" fmla="*/ 254 w 1084"/>
                <a:gd name="T55" fmla="*/ 882 h 924"/>
                <a:gd name="T56" fmla="*/ 318 w 1084"/>
                <a:gd name="T57" fmla="*/ 918 h 924"/>
                <a:gd name="T58" fmla="*/ 360 w 1084"/>
                <a:gd name="T59" fmla="*/ 840 h 924"/>
                <a:gd name="T60" fmla="*/ 397 w 1084"/>
                <a:gd name="T61" fmla="*/ 829 h 924"/>
                <a:gd name="T62" fmla="*/ 410 w 1084"/>
                <a:gd name="T63" fmla="*/ 895 h 924"/>
                <a:gd name="T64" fmla="*/ 466 w 1084"/>
                <a:gd name="T65" fmla="*/ 923 h 924"/>
                <a:gd name="T66" fmla="*/ 505 w 1084"/>
                <a:gd name="T67" fmla="*/ 856 h 924"/>
                <a:gd name="T68" fmla="*/ 557 w 1084"/>
                <a:gd name="T69" fmla="*/ 817 h 924"/>
                <a:gd name="T70" fmla="*/ 573 w 1084"/>
                <a:gd name="T71" fmla="*/ 809 h 924"/>
                <a:gd name="T72" fmla="*/ 612 w 1084"/>
                <a:gd name="T73" fmla="*/ 798 h 924"/>
                <a:gd name="T74" fmla="*/ 646 w 1084"/>
                <a:gd name="T75" fmla="*/ 764 h 924"/>
                <a:gd name="T76" fmla="*/ 694 w 1084"/>
                <a:gd name="T77" fmla="*/ 748 h 924"/>
                <a:gd name="T78" fmla="*/ 692 w 1084"/>
                <a:gd name="T79" fmla="*/ 702 h 924"/>
                <a:gd name="T80" fmla="*/ 727 w 1084"/>
                <a:gd name="T81" fmla="*/ 638 h 924"/>
                <a:gd name="T82" fmla="*/ 750 w 1084"/>
                <a:gd name="T83" fmla="*/ 680 h 924"/>
                <a:gd name="T84" fmla="*/ 768 w 1084"/>
                <a:gd name="T85" fmla="*/ 657 h 924"/>
                <a:gd name="T86" fmla="*/ 815 w 1084"/>
                <a:gd name="T87" fmla="*/ 612 h 924"/>
                <a:gd name="T88" fmla="*/ 853 w 1084"/>
                <a:gd name="T89" fmla="*/ 604 h 924"/>
                <a:gd name="T90" fmla="*/ 868 w 1084"/>
                <a:gd name="T91" fmla="*/ 633 h 924"/>
                <a:gd name="T92" fmla="*/ 913 w 1084"/>
                <a:gd name="T93" fmla="*/ 675 h 924"/>
                <a:gd name="T94" fmla="*/ 931 w 1084"/>
                <a:gd name="T95" fmla="*/ 661 h 924"/>
                <a:gd name="T96" fmla="*/ 961 w 1084"/>
                <a:gd name="T97" fmla="*/ 632 h 924"/>
                <a:gd name="T98" fmla="*/ 1028 w 1084"/>
                <a:gd name="T99" fmla="*/ 585 h 924"/>
                <a:gd name="T100" fmla="*/ 1081 w 1084"/>
                <a:gd name="T101" fmla="*/ 538 h 924"/>
                <a:gd name="T102" fmla="*/ 1062 w 1084"/>
                <a:gd name="T103" fmla="*/ 491 h 924"/>
                <a:gd name="T104" fmla="*/ 1023 w 1084"/>
                <a:gd name="T105" fmla="*/ 489 h 924"/>
                <a:gd name="T106" fmla="*/ 997 w 1084"/>
                <a:gd name="T107" fmla="*/ 448 h 924"/>
                <a:gd name="T108" fmla="*/ 967 w 1084"/>
                <a:gd name="T109" fmla="*/ 399 h 924"/>
                <a:gd name="T110" fmla="*/ 990 w 1084"/>
                <a:gd name="T111" fmla="*/ 385 h 924"/>
                <a:gd name="T112" fmla="*/ 1005 w 1084"/>
                <a:gd name="T113" fmla="*/ 343 h 924"/>
                <a:gd name="T114" fmla="*/ 998 w 1084"/>
                <a:gd name="T115" fmla="*/ 288 h 924"/>
                <a:gd name="T116" fmla="*/ 1021 w 1084"/>
                <a:gd name="T117" fmla="*/ 256 h 924"/>
                <a:gd name="T118" fmla="*/ 1050 w 1084"/>
                <a:gd name="T119" fmla="*/ 248 h 924"/>
                <a:gd name="T120" fmla="*/ 1061 w 1084"/>
                <a:gd name="T121" fmla="*/ 190 h 924"/>
                <a:gd name="T122" fmla="*/ 1064 w 1084"/>
                <a:gd name="T123" fmla="*/ 128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4" h="924">
                  <a:moveTo>
                    <a:pt x="1062" y="98"/>
                  </a:moveTo>
                  <a:cubicBezTo>
                    <a:pt x="1058" y="85"/>
                    <a:pt x="1058" y="85"/>
                    <a:pt x="1058" y="85"/>
                  </a:cubicBezTo>
                  <a:cubicBezTo>
                    <a:pt x="1047" y="66"/>
                    <a:pt x="1047" y="66"/>
                    <a:pt x="1047" y="66"/>
                  </a:cubicBezTo>
                  <a:cubicBezTo>
                    <a:pt x="1038" y="61"/>
                    <a:pt x="1038" y="61"/>
                    <a:pt x="1038" y="61"/>
                  </a:cubicBezTo>
                  <a:cubicBezTo>
                    <a:pt x="1029" y="66"/>
                    <a:pt x="1029" y="66"/>
                    <a:pt x="1029" y="66"/>
                  </a:cubicBezTo>
                  <a:cubicBezTo>
                    <a:pt x="1023" y="77"/>
                    <a:pt x="1023" y="77"/>
                    <a:pt x="1023" y="77"/>
                  </a:cubicBezTo>
                  <a:cubicBezTo>
                    <a:pt x="1023" y="78"/>
                    <a:pt x="1023" y="78"/>
                    <a:pt x="1023" y="78"/>
                  </a:cubicBezTo>
                  <a:cubicBezTo>
                    <a:pt x="1021" y="78"/>
                    <a:pt x="1021" y="78"/>
                    <a:pt x="1021" y="78"/>
                  </a:cubicBezTo>
                  <a:cubicBezTo>
                    <a:pt x="1021" y="78"/>
                    <a:pt x="1021" y="78"/>
                    <a:pt x="1021" y="78"/>
                  </a:cubicBezTo>
                  <a:cubicBezTo>
                    <a:pt x="1004" y="81"/>
                    <a:pt x="1004" y="81"/>
                    <a:pt x="1004" y="81"/>
                  </a:cubicBezTo>
                  <a:cubicBezTo>
                    <a:pt x="1002" y="82"/>
                    <a:pt x="1000" y="83"/>
                    <a:pt x="999" y="85"/>
                  </a:cubicBezTo>
                  <a:cubicBezTo>
                    <a:pt x="995" y="89"/>
                    <a:pt x="995" y="89"/>
                    <a:pt x="995" y="89"/>
                  </a:cubicBezTo>
                  <a:cubicBezTo>
                    <a:pt x="986" y="96"/>
                    <a:pt x="986" y="96"/>
                    <a:pt x="986" y="96"/>
                  </a:cubicBezTo>
                  <a:cubicBezTo>
                    <a:pt x="984" y="98"/>
                    <a:pt x="984" y="98"/>
                    <a:pt x="984" y="98"/>
                  </a:cubicBezTo>
                  <a:cubicBezTo>
                    <a:pt x="976" y="99"/>
                    <a:pt x="976" y="99"/>
                    <a:pt x="976" y="99"/>
                  </a:cubicBezTo>
                  <a:cubicBezTo>
                    <a:pt x="972" y="98"/>
                    <a:pt x="967" y="95"/>
                    <a:pt x="960" y="90"/>
                  </a:cubicBezTo>
                  <a:cubicBezTo>
                    <a:pt x="959" y="89"/>
                    <a:pt x="959" y="89"/>
                    <a:pt x="959" y="89"/>
                  </a:cubicBezTo>
                  <a:cubicBezTo>
                    <a:pt x="947" y="77"/>
                    <a:pt x="941" y="68"/>
                    <a:pt x="941" y="64"/>
                  </a:cubicBezTo>
                  <a:cubicBezTo>
                    <a:pt x="941" y="48"/>
                    <a:pt x="941" y="48"/>
                    <a:pt x="941" y="48"/>
                  </a:cubicBezTo>
                  <a:cubicBezTo>
                    <a:pt x="941" y="47"/>
                    <a:pt x="941" y="47"/>
                    <a:pt x="941" y="47"/>
                  </a:cubicBezTo>
                  <a:cubicBezTo>
                    <a:pt x="941" y="47"/>
                    <a:pt x="941" y="47"/>
                    <a:pt x="941" y="47"/>
                  </a:cubicBezTo>
                  <a:cubicBezTo>
                    <a:pt x="943" y="43"/>
                    <a:pt x="943" y="43"/>
                    <a:pt x="943" y="43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24" y="43"/>
                    <a:pt x="924" y="43"/>
                    <a:pt x="924" y="43"/>
                  </a:cubicBezTo>
                  <a:cubicBezTo>
                    <a:pt x="924" y="45"/>
                    <a:pt x="922" y="48"/>
                    <a:pt x="919" y="50"/>
                  </a:cubicBezTo>
                  <a:cubicBezTo>
                    <a:pt x="913" y="52"/>
                    <a:pt x="913" y="52"/>
                    <a:pt x="913" y="52"/>
                  </a:cubicBezTo>
                  <a:cubicBezTo>
                    <a:pt x="911" y="51"/>
                    <a:pt x="911" y="51"/>
                    <a:pt x="911" y="51"/>
                  </a:cubicBezTo>
                  <a:cubicBezTo>
                    <a:pt x="911" y="51"/>
                    <a:pt x="911" y="51"/>
                    <a:pt x="911" y="51"/>
                  </a:cubicBezTo>
                  <a:cubicBezTo>
                    <a:pt x="902" y="49"/>
                    <a:pt x="902" y="49"/>
                    <a:pt x="902" y="49"/>
                  </a:cubicBezTo>
                  <a:cubicBezTo>
                    <a:pt x="904" y="56"/>
                    <a:pt x="904" y="56"/>
                    <a:pt x="904" y="56"/>
                  </a:cubicBezTo>
                  <a:cubicBezTo>
                    <a:pt x="888" y="45"/>
                    <a:pt x="888" y="45"/>
                    <a:pt x="888" y="45"/>
                  </a:cubicBezTo>
                  <a:cubicBezTo>
                    <a:pt x="887" y="45"/>
                    <a:pt x="887" y="45"/>
                    <a:pt x="887" y="45"/>
                  </a:cubicBezTo>
                  <a:cubicBezTo>
                    <a:pt x="887" y="45"/>
                    <a:pt x="887" y="45"/>
                    <a:pt x="887" y="45"/>
                  </a:cubicBezTo>
                  <a:cubicBezTo>
                    <a:pt x="887" y="45"/>
                    <a:pt x="887" y="45"/>
                    <a:pt x="887" y="45"/>
                  </a:cubicBezTo>
                  <a:cubicBezTo>
                    <a:pt x="884" y="38"/>
                    <a:pt x="883" y="31"/>
                    <a:pt x="883" y="24"/>
                  </a:cubicBezTo>
                  <a:cubicBezTo>
                    <a:pt x="883" y="18"/>
                    <a:pt x="884" y="14"/>
                    <a:pt x="886" y="12"/>
                  </a:cubicBezTo>
                  <a:cubicBezTo>
                    <a:pt x="890" y="5"/>
                    <a:pt x="890" y="5"/>
                    <a:pt x="890" y="5"/>
                  </a:cubicBezTo>
                  <a:cubicBezTo>
                    <a:pt x="889" y="0"/>
                    <a:pt x="889" y="0"/>
                    <a:pt x="889" y="0"/>
                  </a:cubicBezTo>
                  <a:cubicBezTo>
                    <a:pt x="873" y="2"/>
                    <a:pt x="873" y="2"/>
                    <a:pt x="873" y="2"/>
                  </a:cubicBezTo>
                  <a:cubicBezTo>
                    <a:pt x="865" y="3"/>
                    <a:pt x="859" y="8"/>
                    <a:pt x="856" y="17"/>
                  </a:cubicBezTo>
                  <a:cubicBezTo>
                    <a:pt x="856" y="17"/>
                    <a:pt x="856" y="17"/>
                    <a:pt x="856" y="17"/>
                  </a:cubicBezTo>
                  <a:cubicBezTo>
                    <a:pt x="856" y="17"/>
                    <a:pt x="856" y="17"/>
                    <a:pt x="856" y="17"/>
                  </a:cubicBezTo>
                  <a:cubicBezTo>
                    <a:pt x="847" y="31"/>
                    <a:pt x="847" y="31"/>
                    <a:pt x="847" y="31"/>
                  </a:cubicBezTo>
                  <a:cubicBezTo>
                    <a:pt x="856" y="31"/>
                    <a:pt x="856" y="31"/>
                    <a:pt x="856" y="31"/>
                  </a:cubicBezTo>
                  <a:cubicBezTo>
                    <a:pt x="857" y="31"/>
                    <a:pt x="857" y="31"/>
                    <a:pt x="857" y="31"/>
                  </a:cubicBezTo>
                  <a:cubicBezTo>
                    <a:pt x="858" y="30"/>
                    <a:pt x="858" y="30"/>
                    <a:pt x="858" y="30"/>
                  </a:cubicBezTo>
                  <a:cubicBezTo>
                    <a:pt x="858" y="31"/>
                    <a:pt x="858" y="31"/>
                    <a:pt x="858" y="31"/>
                  </a:cubicBezTo>
                  <a:cubicBezTo>
                    <a:pt x="865" y="34"/>
                    <a:pt x="865" y="34"/>
                    <a:pt x="865" y="34"/>
                  </a:cubicBezTo>
                  <a:cubicBezTo>
                    <a:pt x="867" y="34"/>
                    <a:pt x="867" y="34"/>
                    <a:pt x="867" y="34"/>
                  </a:cubicBezTo>
                  <a:cubicBezTo>
                    <a:pt x="868" y="35"/>
                    <a:pt x="868" y="35"/>
                    <a:pt x="868" y="35"/>
                  </a:cubicBezTo>
                  <a:cubicBezTo>
                    <a:pt x="868" y="37"/>
                    <a:pt x="868" y="37"/>
                    <a:pt x="868" y="37"/>
                  </a:cubicBezTo>
                  <a:cubicBezTo>
                    <a:pt x="869" y="50"/>
                    <a:pt x="869" y="50"/>
                    <a:pt x="869" y="50"/>
                  </a:cubicBezTo>
                  <a:cubicBezTo>
                    <a:pt x="873" y="62"/>
                    <a:pt x="873" y="62"/>
                    <a:pt x="873" y="62"/>
                  </a:cubicBezTo>
                  <a:cubicBezTo>
                    <a:pt x="873" y="62"/>
                    <a:pt x="873" y="62"/>
                    <a:pt x="873" y="62"/>
                  </a:cubicBezTo>
                  <a:cubicBezTo>
                    <a:pt x="873" y="63"/>
                    <a:pt x="873" y="63"/>
                    <a:pt x="873" y="63"/>
                  </a:cubicBezTo>
                  <a:cubicBezTo>
                    <a:pt x="873" y="64"/>
                    <a:pt x="873" y="64"/>
                    <a:pt x="873" y="64"/>
                  </a:cubicBezTo>
                  <a:cubicBezTo>
                    <a:pt x="853" y="103"/>
                    <a:pt x="853" y="103"/>
                    <a:pt x="853" y="103"/>
                  </a:cubicBezTo>
                  <a:cubicBezTo>
                    <a:pt x="849" y="108"/>
                    <a:pt x="847" y="123"/>
                    <a:pt x="846" y="145"/>
                  </a:cubicBezTo>
                  <a:cubicBezTo>
                    <a:pt x="846" y="147"/>
                    <a:pt x="846" y="147"/>
                    <a:pt x="846" y="147"/>
                  </a:cubicBezTo>
                  <a:cubicBezTo>
                    <a:pt x="838" y="162"/>
                    <a:pt x="838" y="162"/>
                    <a:pt x="838" y="162"/>
                  </a:cubicBezTo>
                  <a:cubicBezTo>
                    <a:pt x="844" y="168"/>
                    <a:pt x="844" y="168"/>
                    <a:pt x="844" y="168"/>
                  </a:cubicBezTo>
                  <a:cubicBezTo>
                    <a:pt x="844" y="169"/>
                    <a:pt x="844" y="169"/>
                    <a:pt x="844" y="169"/>
                  </a:cubicBezTo>
                  <a:cubicBezTo>
                    <a:pt x="844" y="178"/>
                    <a:pt x="844" y="184"/>
                    <a:pt x="841" y="185"/>
                  </a:cubicBezTo>
                  <a:cubicBezTo>
                    <a:pt x="839" y="186"/>
                    <a:pt x="839" y="186"/>
                    <a:pt x="839" y="186"/>
                  </a:cubicBezTo>
                  <a:cubicBezTo>
                    <a:pt x="835" y="188"/>
                    <a:pt x="821" y="203"/>
                    <a:pt x="799" y="230"/>
                  </a:cubicBezTo>
                  <a:cubicBezTo>
                    <a:pt x="797" y="232"/>
                    <a:pt x="797" y="232"/>
                    <a:pt x="797" y="232"/>
                  </a:cubicBezTo>
                  <a:cubicBezTo>
                    <a:pt x="796" y="231"/>
                    <a:pt x="796" y="231"/>
                    <a:pt x="796" y="231"/>
                  </a:cubicBezTo>
                  <a:cubicBezTo>
                    <a:pt x="794" y="230"/>
                    <a:pt x="794" y="230"/>
                    <a:pt x="794" y="230"/>
                  </a:cubicBezTo>
                  <a:cubicBezTo>
                    <a:pt x="786" y="224"/>
                    <a:pt x="779" y="220"/>
                    <a:pt x="774" y="215"/>
                  </a:cubicBezTo>
                  <a:cubicBezTo>
                    <a:pt x="771" y="212"/>
                    <a:pt x="762" y="210"/>
                    <a:pt x="746" y="210"/>
                  </a:cubicBezTo>
                  <a:cubicBezTo>
                    <a:pt x="746" y="238"/>
                    <a:pt x="746" y="238"/>
                    <a:pt x="746" y="238"/>
                  </a:cubicBezTo>
                  <a:cubicBezTo>
                    <a:pt x="745" y="239"/>
                    <a:pt x="745" y="239"/>
                    <a:pt x="745" y="239"/>
                  </a:cubicBezTo>
                  <a:cubicBezTo>
                    <a:pt x="734" y="292"/>
                    <a:pt x="734" y="292"/>
                    <a:pt x="734" y="292"/>
                  </a:cubicBezTo>
                  <a:cubicBezTo>
                    <a:pt x="732" y="298"/>
                    <a:pt x="731" y="311"/>
                    <a:pt x="731" y="329"/>
                  </a:cubicBezTo>
                  <a:cubicBezTo>
                    <a:pt x="736" y="334"/>
                    <a:pt x="736" y="334"/>
                    <a:pt x="736" y="334"/>
                  </a:cubicBezTo>
                  <a:cubicBezTo>
                    <a:pt x="739" y="327"/>
                    <a:pt x="739" y="327"/>
                    <a:pt x="739" y="327"/>
                  </a:cubicBezTo>
                  <a:cubicBezTo>
                    <a:pt x="740" y="327"/>
                    <a:pt x="740" y="327"/>
                    <a:pt x="740" y="327"/>
                  </a:cubicBezTo>
                  <a:cubicBezTo>
                    <a:pt x="740" y="326"/>
                    <a:pt x="740" y="326"/>
                    <a:pt x="740" y="326"/>
                  </a:cubicBezTo>
                  <a:cubicBezTo>
                    <a:pt x="754" y="318"/>
                    <a:pt x="754" y="318"/>
                    <a:pt x="754" y="318"/>
                  </a:cubicBezTo>
                  <a:cubicBezTo>
                    <a:pt x="793" y="325"/>
                    <a:pt x="793" y="325"/>
                    <a:pt x="793" y="325"/>
                  </a:cubicBezTo>
                  <a:cubicBezTo>
                    <a:pt x="797" y="320"/>
                    <a:pt x="797" y="320"/>
                    <a:pt x="797" y="320"/>
                  </a:cubicBezTo>
                  <a:cubicBezTo>
                    <a:pt x="803" y="310"/>
                    <a:pt x="803" y="310"/>
                    <a:pt x="803" y="310"/>
                  </a:cubicBezTo>
                  <a:cubicBezTo>
                    <a:pt x="804" y="309"/>
                    <a:pt x="804" y="309"/>
                    <a:pt x="804" y="309"/>
                  </a:cubicBezTo>
                  <a:cubicBezTo>
                    <a:pt x="804" y="309"/>
                    <a:pt x="804" y="309"/>
                    <a:pt x="804" y="309"/>
                  </a:cubicBezTo>
                  <a:cubicBezTo>
                    <a:pt x="805" y="309"/>
                    <a:pt x="805" y="309"/>
                    <a:pt x="805" y="309"/>
                  </a:cubicBezTo>
                  <a:cubicBezTo>
                    <a:pt x="820" y="306"/>
                    <a:pt x="820" y="306"/>
                    <a:pt x="820" y="306"/>
                  </a:cubicBezTo>
                  <a:cubicBezTo>
                    <a:pt x="840" y="304"/>
                    <a:pt x="840" y="304"/>
                    <a:pt x="840" y="304"/>
                  </a:cubicBezTo>
                  <a:cubicBezTo>
                    <a:pt x="846" y="306"/>
                    <a:pt x="853" y="314"/>
                    <a:pt x="862" y="326"/>
                  </a:cubicBezTo>
                  <a:cubicBezTo>
                    <a:pt x="887" y="338"/>
                    <a:pt x="900" y="349"/>
                    <a:pt x="903" y="359"/>
                  </a:cubicBezTo>
                  <a:cubicBezTo>
                    <a:pt x="905" y="363"/>
                    <a:pt x="905" y="367"/>
                    <a:pt x="903" y="371"/>
                  </a:cubicBezTo>
                  <a:cubicBezTo>
                    <a:pt x="901" y="376"/>
                    <a:pt x="897" y="378"/>
                    <a:pt x="891" y="379"/>
                  </a:cubicBezTo>
                  <a:cubicBezTo>
                    <a:pt x="890" y="379"/>
                    <a:pt x="890" y="379"/>
                    <a:pt x="890" y="379"/>
                  </a:cubicBezTo>
                  <a:cubicBezTo>
                    <a:pt x="861" y="377"/>
                    <a:pt x="844" y="377"/>
                    <a:pt x="838" y="379"/>
                  </a:cubicBezTo>
                  <a:cubicBezTo>
                    <a:pt x="823" y="389"/>
                    <a:pt x="823" y="389"/>
                    <a:pt x="823" y="389"/>
                  </a:cubicBezTo>
                  <a:cubicBezTo>
                    <a:pt x="805" y="402"/>
                    <a:pt x="793" y="409"/>
                    <a:pt x="786" y="409"/>
                  </a:cubicBezTo>
                  <a:cubicBezTo>
                    <a:pt x="774" y="411"/>
                    <a:pt x="774" y="411"/>
                    <a:pt x="774" y="411"/>
                  </a:cubicBezTo>
                  <a:cubicBezTo>
                    <a:pt x="766" y="441"/>
                    <a:pt x="766" y="441"/>
                    <a:pt x="766" y="441"/>
                  </a:cubicBezTo>
                  <a:cubicBezTo>
                    <a:pt x="765" y="450"/>
                    <a:pt x="762" y="456"/>
                    <a:pt x="756" y="461"/>
                  </a:cubicBezTo>
                  <a:cubicBezTo>
                    <a:pt x="751" y="465"/>
                    <a:pt x="744" y="468"/>
                    <a:pt x="734" y="470"/>
                  </a:cubicBezTo>
                  <a:cubicBezTo>
                    <a:pt x="723" y="472"/>
                    <a:pt x="713" y="476"/>
                    <a:pt x="704" y="482"/>
                  </a:cubicBezTo>
                  <a:cubicBezTo>
                    <a:pt x="694" y="504"/>
                    <a:pt x="694" y="504"/>
                    <a:pt x="694" y="504"/>
                  </a:cubicBezTo>
                  <a:cubicBezTo>
                    <a:pt x="693" y="504"/>
                    <a:pt x="693" y="504"/>
                    <a:pt x="693" y="504"/>
                  </a:cubicBezTo>
                  <a:cubicBezTo>
                    <a:pt x="692" y="504"/>
                    <a:pt x="692" y="504"/>
                    <a:pt x="692" y="504"/>
                  </a:cubicBezTo>
                  <a:cubicBezTo>
                    <a:pt x="692" y="504"/>
                    <a:pt x="692" y="504"/>
                    <a:pt x="692" y="504"/>
                  </a:cubicBezTo>
                  <a:cubicBezTo>
                    <a:pt x="664" y="516"/>
                    <a:pt x="664" y="516"/>
                    <a:pt x="664" y="516"/>
                  </a:cubicBezTo>
                  <a:cubicBezTo>
                    <a:pt x="662" y="516"/>
                    <a:pt x="662" y="516"/>
                    <a:pt x="662" y="516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637" y="511"/>
                    <a:pt x="629" y="508"/>
                    <a:pt x="623" y="504"/>
                  </a:cubicBezTo>
                  <a:cubicBezTo>
                    <a:pt x="616" y="501"/>
                    <a:pt x="608" y="500"/>
                    <a:pt x="600" y="502"/>
                  </a:cubicBezTo>
                  <a:cubicBezTo>
                    <a:pt x="592" y="513"/>
                    <a:pt x="589" y="525"/>
                    <a:pt x="589" y="539"/>
                  </a:cubicBezTo>
                  <a:cubicBezTo>
                    <a:pt x="590" y="547"/>
                    <a:pt x="592" y="552"/>
                    <a:pt x="593" y="553"/>
                  </a:cubicBezTo>
                  <a:cubicBezTo>
                    <a:pt x="598" y="552"/>
                    <a:pt x="598" y="552"/>
                    <a:pt x="598" y="552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69"/>
                    <a:pt x="604" y="569"/>
                    <a:pt x="604" y="569"/>
                  </a:cubicBezTo>
                  <a:cubicBezTo>
                    <a:pt x="604" y="575"/>
                    <a:pt x="601" y="580"/>
                    <a:pt x="597" y="584"/>
                  </a:cubicBezTo>
                  <a:cubicBezTo>
                    <a:pt x="593" y="586"/>
                    <a:pt x="588" y="589"/>
                    <a:pt x="580" y="591"/>
                  </a:cubicBezTo>
                  <a:cubicBezTo>
                    <a:pt x="575" y="592"/>
                    <a:pt x="575" y="592"/>
                    <a:pt x="575" y="592"/>
                  </a:cubicBezTo>
                  <a:cubicBezTo>
                    <a:pt x="569" y="595"/>
                    <a:pt x="556" y="611"/>
                    <a:pt x="538" y="641"/>
                  </a:cubicBezTo>
                  <a:cubicBezTo>
                    <a:pt x="538" y="641"/>
                    <a:pt x="538" y="641"/>
                    <a:pt x="538" y="641"/>
                  </a:cubicBezTo>
                  <a:cubicBezTo>
                    <a:pt x="537" y="641"/>
                    <a:pt x="537" y="641"/>
                    <a:pt x="537" y="641"/>
                  </a:cubicBezTo>
                  <a:cubicBezTo>
                    <a:pt x="519" y="652"/>
                    <a:pt x="519" y="652"/>
                    <a:pt x="519" y="652"/>
                  </a:cubicBezTo>
                  <a:cubicBezTo>
                    <a:pt x="522" y="652"/>
                    <a:pt x="524" y="654"/>
                    <a:pt x="523" y="656"/>
                  </a:cubicBezTo>
                  <a:cubicBezTo>
                    <a:pt x="522" y="658"/>
                    <a:pt x="521" y="659"/>
                    <a:pt x="516" y="660"/>
                  </a:cubicBezTo>
                  <a:cubicBezTo>
                    <a:pt x="464" y="658"/>
                    <a:pt x="464" y="658"/>
                    <a:pt x="464" y="658"/>
                  </a:cubicBezTo>
                  <a:cubicBezTo>
                    <a:pt x="407" y="657"/>
                    <a:pt x="362" y="672"/>
                    <a:pt x="329" y="705"/>
                  </a:cubicBezTo>
                  <a:cubicBezTo>
                    <a:pt x="329" y="706"/>
                    <a:pt x="329" y="706"/>
                    <a:pt x="329" y="706"/>
                  </a:cubicBezTo>
                  <a:cubicBezTo>
                    <a:pt x="328" y="706"/>
                    <a:pt x="328" y="706"/>
                    <a:pt x="328" y="706"/>
                  </a:cubicBezTo>
                  <a:cubicBezTo>
                    <a:pt x="327" y="706"/>
                    <a:pt x="327" y="706"/>
                    <a:pt x="327" y="706"/>
                  </a:cubicBezTo>
                  <a:cubicBezTo>
                    <a:pt x="306" y="709"/>
                    <a:pt x="306" y="709"/>
                    <a:pt x="306" y="709"/>
                  </a:cubicBezTo>
                  <a:cubicBezTo>
                    <a:pt x="305" y="709"/>
                    <a:pt x="305" y="709"/>
                    <a:pt x="305" y="709"/>
                  </a:cubicBezTo>
                  <a:cubicBezTo>
                    <a:pt x="303" y="709"/>
                    <a:pt x="303" y="709"/>
                    <a:pt x="303" y="709"/>
                  </a:cubicBezTo>
                  <a:cubicBezTo>
                    <a:pt x="297" y="695"/>
                    <a:pt x="297" y="695"/>
                    <a:pt x="297" y="695"/>
                  </a:cubicBezTo>
                  <a:cubicBezTo>
                    <a:pt x="275" y="700"/>
                    <a:pt x="275" y="700"/>
                    <a:pt x="275" y="700"/>
                  </a:cubicBezTo>
                  <a:cubicBezTo>
                    <a:pt x="264" y="701"/>
                    <a:pt x="249" y="698"/>
                    <a:pt x="232" y="689"/>
                  </a:cubicBezTo>
                  <a:cubicBezTo>
                    <a:pt x="216" y="683"/>
                    <a:pt x="202" y="674"/>
                    <a:pt x="188" y="663"/>
                  </a:cubicBezTo>
                  <a:cubicBezTo>
                    <a:pt x="179" y="655"/>
                    <a:pt x="167" y="650"/>
                    <a:pt x="154" y="648"/>
                  </a:cubicBezTo>
                  <a:cubicBezTo>
                    <a:pt x="135" y="646"/>
                    <a:pt x="135" y="646"/>
                    <a:pt x="135" y="646"/>
                  </a:cubicBezTo>
                  <a:cubicBezTo>
                    <a:pt x="113" y="649"/>
                    <a:pt x="113" y="649"/>
                    <a:pt x="113" y="649"/>
                  </a:cubicBezTo>
                  <a:cubicBezTo>
                    <a:pt x="97" y="652"/>
                    <a:pt x="81" y="652"/>
                    <a:pt x="67" y="650"/>
                  </a:cubicBezTo>
                  <a:cubicBezTo>
                    <a:pt x="49" y="649"/>
                    <a:pt x="28" y="644"/>
                    <a:pt x="2" y="637"/>
                  </a:cubicBezTo>
                  <a:cubicBezTo>
                    <a:pt x="0" y="640"/>
                    <a:pt x="0" y="640"/>
                    <a:pt x="0" y="640"/>
                  </a:cubicBezTo>
                  <a:cubicBezTo>
                    <a:pt x="1" y="640"/>
                    <a:pt x="1" y="640"/>
                    <a:pt x="1" y="640"/>
                  </a:cubicBezTo>
                  <a:cubicBezTo>
                    <a:pt x="2" y="640"/>
                    <a:pt x="2" y="640"/>
                    <a:pt x="2" y="640"/>
                  </a:cubicBezTo>
                  <a:cubicBezTo>
                    <a:pt x="2" y="641"/>
                    <a:pt x="2" y="641"/>
                    <a:pt x="2" y="641"/>
                  </a:cubicBezTo>
                  <a:cubicBezTo>
                    <a:pt x="2" y="641"/>
                    <a:pt x="2" y="641"/>
                    <a:pt x="2" y="641"/>
                  </a:cubicBezTo>
                  <a:cubicBezTo>
                    <a:pt x="3" y="647"/>
                    <a:pt x="3" y="647"/>
                    <a:pt x="3" y="647"/>
                  </a:cubicBezTo>
                  <a:cubicBezTo>
                    <a:pt x="8" y="659"/>
                    <a:pt x="8" y="659"/>
                    <a:pt x="8" y="659"/>
                  </a:cubicBezTo>
                  <a:cubicBezTo>
                    <a:pt x="21" y="675"/>
                    <a:pt x="21" y="675"/>
                    <a:pt x="21" y="675"/>
                  </a:cubicBezTo>
                  <a:cubicBezTo>
                    <a:pt x="22" y="677"/>
                    <a:pt x="22" y="677"/>
                    <a:pt x="22" y="677"/>
                  </a:cubicBezTo>
                  <a:cubicBezTo>
                    <a:pt x="19" y="688"/>
                    <a:pt x="19" y="688"/>
                    <a:pt x="19" y="688"/>
                  </a:cubicBezTo>
                  <a:cubicBezTo>
                    <a:pt x="19" y="689"/>
                    <a:pt x="19" y="689"/>
                    <a:pt x="19" y="689"/>
                  </a:cubicBezTo>
                  <a:cubicBezTo>
                    <a:pt x="19" y="689"/>
                    <a:pt x="19" y="689"/>
                    <a:pt x="19" y="689"/>
                  </a:cubicBezTo>
                  <a:cubicBezTo>
                    <a:pt x="11" y="698"/>
                    <a:pt x="11" y="698"/>
                    <a:pt x="11" y="698"/>
                  </a:cubicBezTo>
                  <a:cubicBezTo>
                    <a:pt x="19" y="706"/>
                    <a:pt x="19" y="706"/>
                    <a:pt x="19" y="706"/>
                  </a:cubicBezTo>
                  <a:cubicBezTo>
                    <a:pt x="22" y="709"/>
                    <a:pt x="24" y="712"/>
                    <a:pt x="24" y="714"/>
                  </a:cubicBezTo>
                  <a:cubicBezTo>
                    <a:pt x="26" y="726"/>
                    <a:pt x="26" y="726"/>
                    <a:pt x="26" y="726"/>
                  </a:cubicBezTo>
                  <a:cubicBezTo>
                    <a:pt x="35" y="735"/>
                    <a:pt x="35" y="735"/>
                    <a:pt x="35" y="735"/>
                  </a:cubicBezTo>
                  <a:cubicBezTo>
                    <a:pt x="35" y="736"/>
                    <a:pt x="35" y="736"/>
                    <a:pt x="35" y="736"/>
                  </a:cubicBezTo>
                  <a:cubicBezTo>
                    <a:pt x="36" y="744"/>
                    <a:pt x="36" y="744"/>
                    <a:pt x="36" y="744"/>
                  </a:cubicBezTo>
                  <a:cubicBezTo>
                    <a:pt x="36" y="750"/>
                    <a:pt x="36" y="750"/>
                    <a:pt x="36" y="750"/>
                  </a:cubicBezTo>
                  <a:cubicBezTo>
                    <a:pt x="42" y="754"/>
                    <a:pt x="42" y="754"/>
                    <a:pt x="42" y="754"/>
                  </a:cubicBezTo>
                  <a:cubicBezTo>
                    <a:pt x="45" y="753"/>
                    <a:pt x="45" y="753"/>
                    <a:pt x="45" y="753"/>
                  </a:cubicBezTo>
                  <a:cubicBezTo>
                    <a:pt x="46" y="751"/>
                    <a:pt x="46" y="751"/>
                    <a:pt x="46" y="751"/>
                  </a:cubicBezTo>
                  <a:cubicBezTo>
                    <a:pt x="48" y="746"/>
                    <a:pt x="51" y="744"/>
                    <a:pt x="55" y="743"/>
                  </a:cubicBezTo>
                  <a:cubicBezTo>
                    <a:pt x="60" y="742"/>
                    <a:pt x="60" y="742"/>
                    <a:pt x="60" y="742"/>
                  </a:cubicBezTo>
                  <a:cubicBezTo>
                    <a:pt x="92" y="739"/>
                    <a:pt x="92" y="739"/>
                    <a:pt x="92" y="739"/>
                  </a:cubicBezTo>
                  <a:cubicBezTo>
                    <a:pt x="105" y="734"/>
                    <a:pt x="105" y="734"/>
                    <a:pt x="105" y="734"/>
                  </a:cubicBezTo>
                  <a:cubicBezTo>
                    <a:pt x="106" y="733"/>
                    <a:pt x="106" y="733"/>
                    <a:pt x="106" y="733"/>
                  </a:cubicBezTo>
                  <a:cubicBezTo>
                    <a:pt x="108" y="732"/>
                    <a:pt x="108" y="732"/>
                    <a:pt x="108" y="732"/>
                  </a:cubicBezTo>
                  <a:cubicBezTo>
                    <a:pt x="115" y="746"/>
                    <a:pt x="115" y="746"/>
                    <a:pt x="115" y="746"/>
                  </a:cubicBezTo>
                  <a:cubicBezTo>
                    <a:pt x="115" y="746"/>
                    <a:pt x="115" y="746"/>
                    <a:pt x="115" y="746"/>
                  </a:cubicBezTo>
                  <a:cubicBezTo>
                    <a:pt x="115" y="746"/>
                    <a:pt x="115" y="746"/>
                    <a:pt x="115" y="746"/>
                  </a:cubicBezTo>
                  <a:cubicBezTo>
                    <a:pt x="116" y="750"/>
                    <a:pt x="115" y="753"/>
                    <a:pt x="113" y="756"/>
                  </a:cubicBezTo>
                  <a:cubicBezTo>
                    <a:pt x="96" y="781"/>
                    <a:pt x="96" y="781"/>
                    <a:pt x="96" y="781"/>
                  </a:cubicBezTo>
                  <a:cubicBezTo>
                    <a:pt x="97" y="785"/>
                    <a:pt x="97" y="785"/>
                    <a:pt x="97" y="785"/>
                  </a:cubicBezTo>
                  <a:cubicBezTo>
                    <a:pt x="105" y="793"/>
                    <a:pt x="105" y="793"/>
                    <a:pt x="105" y="793"/>
                  </a:cubicBezTo>
                  <a:cubicBezTo>
                    <a:pt x="113" y="798"/>
                    <a:pt x="113" y="798"/>
                    <a:pt x="113" y="798"/>
                  </a:cubicBezTo>
                  <a:cubicBezTo>
                    <a:pt x="113" y="798"/>
                    <a:pt x="113" y="798"/>
                    <a:pt x="113" y="798"/>
                  </a:cubicBezTo>
                  <a:cubicBezTo>
                    <a:pt x="117" y="803"/>
                    <a:pt x="120" y="806"/>
                    <a:pt x="124" y="807"/>
                  </a:cubicBezTo>
                  <a:cubicBezTo>
                    <a:pt x="128" y="808"/>
                    <a:pt x="132" y="812"/>
                    <a:pt x="136" y="817"/>
                  </a:cubicBezTo>
                  <a:cubicBezTo>
                    <a:pt x="136" y="819"/>
                    <a:pt x="136" y="819"/>
                    <a:pt x="136" y="819"/>
                  </a:cubicBezTo>
                  <a:cubicBezTo>
                    <a:pt x="142" y="821"/>
                    <a:pt x="142" y="821"/>
                    <a:pt x="142" y="821"/>
                  </a:cubicBezTo>
                  <a:cubicBezTo>
                    <a:pt x="144" y="822"/>
                    <a:pt x="144" y="822"/>
                    <a:pt x="144" y="822"/>
                  </a:cubicBezTo>
                  <a:cubicBezTo>
                    <a:pt x="145" y="822"/>
                    <a:pt x="145" y="822"/>
                    <a:pt x="145" y="822"/>
                  </a:cubicBezTo>
                  <a:cubicBezTo>
                    <a:pt x="147" y="828"/>
                    <a:pt x="147" y="828"/>
                    <a:pt x="147" y="828"/>
                  </a:cubicBezTo>
                  <a:cubicBezTo>
                    <a:pt x="147" y="828"/>
                    <a:pt x="147" y="828"/>
                    <a:pt x="147" y="828"/>
                  </a:cubicBezTo>
                  <a:cubicBezTo>
                    <a:pt x="147" y="835"/>
                    <a:pt x="147" y="835"/>
                    <a:pt x="147" y="835"/>
                  </a:cubicBezTo>
                  <a:cubicBezTo>
                    <a:pt x="150" y="845"/>
                    <a:pt x="150" y="845"/>
                    <a:pt x="150" y="845"/>
                  </a:cubicBezTo>
                  <a:cubicBezTo>
                    <a:pt x="165" y="847"/>
                    <a:pt x="165" y="847"/>
                    <a:pt x="165" y="847"/>
                  </a:cubicBezTo>
                  <a:cubicBezTo>
                    <a:pt x="166" y="847"/>
                    <a:pt x="166" y="847"/>
                    <a:pt x="166" y="847"/>
                  </a:cubicBezTo>
                  <a:cubicBezTo>
                    <a:pt x="167" y="848"/>
                    <a:pt x="167" y="848"/>
                    <a:pt x="167" y="848"/>
                  </a:cubicBezTo>
                  <a:cubicBezTo>
                    <a:pt x="167" y="848"/>
                    <a:pt x="167" y="848"/>
                    <a:pt x="167" y="848"/>
                  </a:cubicBezTo>
                  <a:cubicBezTo>
                    <a:pt x="167" y="850"/>
                    <a:pt x="167" y="850"/>
                    <a:pt x="167" y="850"/>
                  </a:cubicBezTo>
                  <a:cubicBezTo>
                    <a:pt x="172" y="858"/>
                    <a:pt x="172" y="858"/>
                    <a:pt x="172" y="858"/>
                  </a:cubicBezTo>
                  <a:cubicBezTo>
                    <a:pt x="184" y="862"/>
                    <a:pt x="184" y="862"/>
                    <a:pt x="184" y="862"/>
                  </a:cubicBezTo>
                  <a:cubicBezTo>
                    <a:pt x="192" y="858"/>
                    <a:pt x="192" y="858"/>
                    <a:pt x="192" y="858"/>
                  </a:cubicBezTo>
                  <a:cubicBezTo>
                    <a:pt x="191" y="853"/>
                    <a:pt x="191" y="853"/>
                    <a:pt x="191" y="853"/>
                  </a:cubicBezTo>
                  <a:cubicBezTo>
                    <a:pt x="183" y="846"/>
                    <a:pt x="183" y="846"/>
                    <a:pt x="183" y="846"/>
                  </a:cubicBezTo>
                  <a:cubicBezTo>
                    <a:pt x="184" y="845"/>
                    <a:pt x="184" y="845"/>
                    <a:pt x="184" y="845"/>
                  </a:cubicBezTo>
                  <a:cubicBezTo>
                    <a:pt x="184" y="844"/>
                    <a:pt x="184" y="844"/>
                    <a:pt x="184" y="844"/>
                  </a:cubicBezTo>
                  <a:cubicBezTo>
                    <a:pt x="191" y="831"/>
                    <a:pt x="191" y="831"/>
                    <a:pt x="191" y="831"/>
                  </a:cubicBezTo>
                  <a:cubicBezTo>
                    <a:pt x="206" y="831"/>
                    <a:pt x="206" y="831"/>
                    <a:pt x="206" y="831"/>
                  </a:cubicBezTo>
                  <a:cubicBezTo>
                    <a:pt x="206" y="831"/>
                    <a:pt x="206" y="831"/>
                    <a:pt x="206" y="831"/>
                  </a:cubicBezTo>
                  <a:cubicBezTo>
                    <a:pt x="227" y="839"/>
                    <a:pt x="227" y="839"/>
                    <a:pt x="227" y="839"/>
                  </a:cubicBezTo>
                  <a:cubicBezTo>
                    <a:pt x="238" y="837"/>
                    <a:pt x="238" y="837"/>
                    <a:pt x="238" y="837"/>
                  </a:cubicBezTo>
                  <a:cubicBezTo>
                    <a:pt x="247" y="828"/>
                    <a:pt x="247" y="828"/>
                    <a:pt x="247" y="828"/>
                  </a:cubicBezTo>
                  <a:cubicBezTo>
                    <a:pt x="258" y="816"/>
                    <a:pt x="264" y="810"/>
                    <a:pt x="269" y="813"/>
                  </a:cubicBezTo>
                  <a:cubicBezTo>
                    <a:pt x="274" y="813"/>
                    <a:pt x="274" y="813"/>
                    <a:pt x="274" y="813"/>
                  </a:cubicBezTo>
                  <a:cubicBezTo>
                    <a:pt x="279" y="813"/>
                    <a:pt x="282" y="813"/>
                    <a:pt x="284" y="814"/>
                  </a:cubicBezTo>
                  <a:cubicBezTo>
                    <a:pt x="285" y="815"/>
                    <a:pt x="285" y="816"/>
                    <a:pt x="285" y="817"/>
                  </a:cubicBezTo>
                  <a:cubicBezTo>
                    <a:pt x="285" y="820"/>
                    <a:pt x="288" y="825"/>
                    <a:pt x="291" y="831"/>
                  </a:cubicBezTo>
                  <a:cubicBezTo>
                    <a:pt x="291" y="832"/>
                    <a:pt x="291" y="832"/>
                    <a:pt x="291" y="832"/>
                  </a:cubicBezTo>
                  <a:cubicBezTo>
                    <a:pt x="291" y="833"/>
                    <a:pt x="291" y="833"/>
                    <a:pt x="291" y="833"/>
                  </a:cubicBezTo>
                  <a:cubicBezTo>
                    <a:pt x="293" y="841"/>
                    <a:pt x="293" y="841"/>
                    <a:pt x="293" y="841"/>
                  </a:cubicBezTo>
                  <a:cubicBezTo>
                    <a:pt x="293" y="843"/>
                    <a:pt x="293" y="843"/>
                    <a:pt x="293" y="843"/>
                  </a:cubicBezTo>
                  <a:cubicBezTo>
                    <a:pt x="291" y="853"/>
                    <a:pt x="291" y="853"/>
                    <a:pt x="291" y="853"/>
                  </a:cubicBezTo>
                  <a:cubicBezTo>
                    <a:pt x="291" y="853"/>
                    <a:pt x="291" y="853"/>
                    <a:pt x="291" y="853"/>
                  </a:cubicBezTo>
                  <a:cubicBezTo>
                    <a:pt x="291" y="853"/>
                    <a:pt x="291" y="853"/>
                    <a:pt x="291" y="853"/>
                  </a:cubicBezTo>
                  <a:cubicBezTo>
                    <a:pt x="290" y="854"/>
                    <a:pt x="290" y="854"/>
                    <a:pt x="290" y="854"/>
                  </a:cubicBezTo>
                  <a:cubicBezTo>
                    <a:pt x="280" y="866"/>
                    <a:pt x="280" y="866"/>
                    <a:pt x="280" y="866"/>
                  </a:cubicBezTo>
                  <a:cubicBezTo>
                    <a:pt x="279" y="867"/>
                    <a:pt x="279" y="867"/>
                    <a:pt x="279" y="867"/>
                  </a:cubicBezTo>
                  <a:cubicBezTo>
                    <a:pt x="279" y="867"/>
                    <a:pt x="279" y="867"/>
                    <a:pt x="279" y="867"/>
                  </a:cubicBezTo>
                  <a:cubicBezTo>
                    <a:pt x="257" y="876"/>
                    <a:pt x="257" y="876"/>
                    <a:pt x="257" y="876"/>
                  </a:cubicBezTo>
                  <a:cubicBezTo>
                    <a:pt x="254" y="882"/>
                    <a:pt x="254" y="882"/>
                    <a:pt x="254" y="882"/>
                  </a:cubicBezTo>
                  <a:cubicBezTo>
                    <a:pt x="251" y="900"/>
                    <a:pt x="251" y="900"/>
                    <a:pt x="251" y="900"/>
                  </a:cubicBezTo>
                  <a:cubicBezTo>
                    <a:pt x="253" y="908"/>
                    <a:pt x="253" y="908"/>
                    <a:pt x="253" y="908"/>
                  </a:cubicBezTo>
                  <a:cubicBezTo>
                    <a:pt x="258" y="918"/>
                    <a:pt x="258" y="918"/>
                    <a:pt x="258" y="918"/>
                  </a:cubicBezTo>
                  <a:cubicBezTo>
                    <a:pt x="261" y="919"/>
                    <a:pt x="261" y="919"/>
                    <a:pt x="261" y="919"/>
                  </a:cubicBezTo>
                  <a:cubicBezTo>
                    <a:pt x="268" y="924"/>
                    <a:pt x="268" y="924"/>
                    <a:pt x="268" y="924"/>
                  </a:cubicBezTo>
                  <a:cubicBezTo>
                    <a:pt x="294" y="924"/>
                    <a:pt x="294" y="924"/>
                    <a:pt x="294" y="924"/>
                  </a:cubicBezTo>
                  <a:cubicBezTo>
                    <a:pt x="315" y="921"/>
                    <a:pt x="315" y="921"/>
                    <a:pt x="315" y="921"/>
                  </a:cubicBezTo>
                  <a:cubicBezTo>
                    <a:pt x="318" y="918"/>
                    <a:pt x="318" y="918"/>
                    <a:pt x="318" y="918"/>
                  </a:cubicBezTo>
                  <a:cubicBezTo>
                    <a:pt x="321" y="915"/>
                    <a:pt x="324" y="913"/>
                    <a:pt x="326" y="913"/>
                  </a:cubicBezTo>
                  <a:cubicBezTo>
                    <a:pt x="340" y="916"/>
                    <a:pt x="340" y="916"/>
                    <a:pt x="340" y="916"/>
                  </a:cubicBezTo>
                  <a:cubicBezTo>
                    <a:pt x="342" y="913"/>
                    <a:pt x="342" y="913"/>
                    <a:pt x="342" y="913"/>
                  </a:cubicBezTo>
                  <a:cubicBezTo>
                    <a:pt x="340" y="909"/>
                    <a:pt x="340" y="905"/>
                    <a:pt x="343" y="902"/>
                  </a:cubicBezTo>
                  <a:cubicBezTo>
                    <a:pt x="349" y="891"/>
                    <a:pt x="349" y="891"/>
                    <a:pt x="349" y="891"/>
                  </a:cubicBezTo>
                  <a:cubicBezTo>
                    <a:pt x="349" y="872"/>
                    <a:pt x="349" y="872"/>
                    <a:pt x="349" y="872"/>
                  </a:cubicBezTo>
                  <a:cubicBezTo>
                    <a:pt x="349" y="871"/>
                    <a:pt x="349" y="871"/>
                    <a:pt x="349" y="871"/>
                  </a:cubicBezTo>
                  <a:cubicBezTo>
                    <a:pt x="360" y="840"/>
                    <a:pt x="360" y="840"/>
                    <a:pt x="360" y="840"/>
                  </a:cubicBezTo>
                  <a:cubicBezTo>
                    <a:pt x="360" y="839"/>
                    <a:pt x="360" y="839"/>
                    <a:pt x="360" y="839"/>
                  </a:cubicBezTo>
                  <a:cubicBezTo>
                    <a:pt x="360" y="839"/>
                    <a:pt x="360" y="839"/>
                    <a:pt x="360" y="839"/>
                  </a:cubicBezTo>
                  <a:cubicBezTo>
                    <a:pt x="361" y="839"/>
                    <a:pt x="361" y="839"/>
                    <a:pt x="361" y="839"/>
                  </a:cubicBezTo>
                  <a:cubicBezTo>
                    <a:pt x="361" y="838"/>
                    <a:pt x="361" y="838"/>
                    <a:pt x="361" y="838"/>
                  </a:cubicBezTo>
                  <a:cubicBezTo>
                    <a:pt x="380" y="823"/>
                    <a:pt x="380" y="823"/>
                    <a:pt x="380" y="823"/>
                  </a:cubicBezTo>
                  <a:cubicBezTo>
                    <a:pt x="381" y="822"/>
                    <a:pt x="381" y="822"/>
                    <a:pt x="381" y="822"/>
                  </a:cubicBezTo>
                  <a:cubicBezTo>
                    <a:pt x="397" y="829"/>
                    <a:pt x="397" y="829"/>
                    <a:pt x="397" y="829"/>
                  </a:cubicBezTo>
                  <a:cubicBezTo>
                    <a:pt x="397" y="829"/>
                    <a:pt x="397" y="829"/>
                    <a:pt x="397" y="829"/>
                  </a:cubicBezTo>
                  <a:cubicBezTo>
                    <a:pt x="406" y="835"/>
                    <a:pt x="410" y="840"/>
                    <a:pt x="410" y="843"/>
                  </a:cubicBezTo>
                  <a:cubicBezTo>
                    <a:pt x="409" y="856"/>
                    <a:pt x="409" y="856"/>
                    <a:pt x="409" y="856"/>
                  </a:cubicBezTo>
                  <a:cubicBezTo>
                    <a:pt x="403" y="865"/>
                    <a:pt x="403" y="865"/>
                    <a:pt x="403" y="865"/>
                  </a:cubicBezTo>
                  <a:cubicBezTo>
                    <a:pt x="399" y="877"/>
                    <a:pt x="399" y="877"/>
                    <a:pt x="399" y="877"/>
                  </a:cubicBezTo>
                  <a:cubicBezTo>
                    <a:pt x="399" y="890"/>
                    <a:pt x="399" y="890"/>
                    <a:pt x="399" y="890"/>
                  </a:cubicBezTo>
                  <a:cubicBezTo>
                    <a:pt x="403" y="896"/>
                    <a:pt x="403" y="896"/>
                    <a:pt x="403" y="896"/>
                  </a:cubicBezTo>
                  <a:cubicBezTo>
                    <a:pt x="409" y="896"/>
                    <a:pt x="409" y="896"/>
                    <a:pt x="409" y="896"/>
                  </a:cubicBezTo>
                  <a:cubicBezTo>
                    <a:pt x="410" y="895"/>
                    <a:pt x="410" y="895"/>
                    <a:pt x="410" y="895"/>
                  </a:cubicBezTo>
                  <a:cubicBezTo>
                    <a:pt x="419" y="896"/>
                    <a:pt x="419" y="896"/>
                    <a:pt x="419" y="896"/>
                  </a:cubicBezTo>
                  <a:cubicBezTo>
                    <a:pt x="424" y="898"/>
                    <a:pt x="427" y="902"/>
                    <a:pt x="430" y="908"/>
                  </a:cubicBezTo>
                  <a:cubicBezTo>
                    <a:pt x="435" y="910"/>
                    <a:pt x="435" y="910"/>
                    <a:pt x="435" y="910"/>
                  </a:cubicBezTo>
                  <a:cubicBezTo>
                    <a:pt x="436" y="910"/>
                    <a:pt x="436" y="910"/>
                    <a:pt x="436" y="910"/>
                  </a:cubicBezTo>
                  <a:cubicBezTo>
                    <a:pt x="436" y="910"/>
                    <a:pt x="436" y="910"/>
                    <a:pt x="436" y="910"/>
                  </a:cubicBezTo>
                  <a:cubicBezTo>
                    <a:pt x="436" y="910"/>
                    <a:pt x="436" y="910"/>
                    <a:pt x="436" y="910"/>
                  </a:cubicBezTo>
                  <a:cubicBezTo>
                    <a:pt x="457" y="920"/>
                    <a:pt x="457" y="920"/>
                    <a:pt x="457" y="920"/>
                  </a:cubicBezTo>
                  <a:cubicBezTo>
                    <a:pt x="466" y="923"/>
                    <a:pt x="466" y="923"/>
                    <a:pt x="466" y="923"/>
                  </a:cubicBezTo>
                  <a:cubicBezTo>
                    <a:pt x="479" y="921"/>
                    <a:pt x="479" y="921"/>
                    <a:pt x="479" y="921"/>
                  </a:cubicBezTo>
                  <a:cubicBezTo>
                    <a:pt x="484" y="914"/>
                    <a:pt x="484" y="914"/>
                    <a:pt x="484" y="914"/>
                  </a:cubicBezTo>
                  <a:cubicBezTo>
                    <a:pt x="492" y="884"/>
                    <a:pt x="492" y="884"/>
                    <a:pt x="492" y="884"/>
                  </a:cubicBezTo>
                  <a:cubicBezTo>
                    <a:pt x="492" y="868"/>
                    <a:pt x="492" y="868"/>
                    <a:pt x="492" y="868"/>
                  </a:cubicBezTo>
                  <a:cubicBezTo>
                    <a:pt x="492" y="867"/>
                    <a:pt x="492" y="867"/>
                    <a:pt x="492" y="867"/>
                  </a:cubicBezTo>
                  <a:cubicBezTo>
                    <a:pt x="493" y="866"/>
                    <a:pt x="493" y="866"/>
                    <a:pt x="493" y="866"/>
                  </a:cubicBezTo>
                  <a:cubicBezTo>
                    <a:pt x="494" y="865"/>
                    <a:pt x="494" y="865"/>
                    <a:pt x="494" y="865"/>
                  </a:cubicBezTo>
                  <a:cubicBezTo>
                    <a:pt x="505" y="856"/>
                    <a:pt x="505" y="856"/>
                    <a:pt x="505" y="856"/>
                  </a:cubicBezTo>
                  <a:cubicBezTo>
                    <a:pt x="512" y="847"/>
                    <a:pt x="512" y="847"/>
                    <a:pt x="512" y="847"/>
                  </a:cubicBezTo>
                  <a:cubicBezTo>
                    <a:pt x="513" y="847"/>
                    <a:pt x="513" y="847"/>
                    <a:pt x="513" y="847"/>
                  </a:cubicBezTo>
                  <a:cubicBezTo>
                    <a:pt x="525" y="841"/>
                    <a:pt x="525" y="841"/>
                    <a:pt x="525" y="841"/>
                  </a:cubicBezTo>
                  <a:cubicBezTo>
                    <a:pt x="532" y="837"/>
                    <a:pt x="532" y="837"/>
                    <a:pt x="532" y="837"/>
                  </a:cubicBezTo>
                  <a:cubicBezTo>
                    <a:pt x="541" y="833"/>
                    <a:pt x="541" y="833"/>
                    <a:pt x="541" y="833"/>
                  </a:cubicBezTo>
                  <a:cubicBezTo>
                    <a:pt x="536" y="815"/>
                    <a:pt x="536" y="815"/>
                    <a:pt x="536" y="815"/>
                  </a:cubicBezTo>
                  <a:cubicBezTo>
                    <a:pt x="557" y="817"/>
                    <a:pt x="557" y="817"/>
                    <a:pt x="557" y="817"/>
                  </a:cubicBezTo>
                  <a:cubicBezTo>
                    <a:pt x="557" y="817"/>
                    <a:pt x="557" y="817"/>
                    <a:pt x="557" y="817"/>
                  </a:cubicBezTo>
                  <a:cubicBezTo>
                    <a:pt x="557" y="818"/>
                    <a:pt x="557" y="818"/>
                    <a:pt x="557" y="818"/>
                  </a:cubicBezTo>
                  <a:cubicBezTo>
                    <a:pt x="557" y="818"/>
                    <a:pt x="557" y="818"/>
                    <a:pt x="557" y="818"/>
                  </a:cubicBezTo>
                  <a:cubicBezTo>
                    <a:pt x="568" y="822"/>
                    <a:pt x="568" y="822"/>
                    <a:pt x="568" y="822"/>
                  </a:cubicBezTo>
                  <a:cubicBezTo>
                    <a:pt x="568" y="822"/>
                    <a:pt x="568" y="822"/>
                    <a:pt x="568" y="822"/>
                  </a:cubicBezTo>
                  <a:cubicBezTo>
                    <a:pt x="568" y="822"/>
                    <a:pt x="568" y="822"/>
                    <a:pt x="568" y="822"/>
                  </a:cubicBezTo>
                  <a:cubicBezTo>
                    <a:pt x="571" y="810"/>
                    <a:pt x="571" y="810"/>
                    <a:pt x="571" y="810"/>
                  </a:cubicBezTo>
                  <a:cubicBezTo>
                    <a:pt x="571" y="808"/>
                    <a:pt x="571" y="808"/>
                    <a:pt x="571" y="808"/>
                  </a:cubicBezTo>
                  <a:cubicBezTo>
                    <a:pt x="573" y="809"/>
                    <a:pt x="573" y="809"/>
                    <a:pt x="573" y="809"/>
                  </a:cubicBezTo>
                  <a:cubicBezTo>
                    <a:pt x="574" y="809"/>
                    <a:pt x="574" y="809"/>
                    <a:pt x="574" y="809"/>
                  </a:cubicBezTo>
                  <a:cubicBezTo>
                    <a:pt x="584" y="811"/>
                    <a:pt x="584" y="811"/>
                    <a:pt x="584" y="811"/>
                  </a:cubicBezTo>
                  <a:cubicBezTo>
                    <a:pt x="589" y="811"/>
                    <a:pt x="589" y="811"/>
                    <a:pt x="589" y="811"/>
                  </a:cubicBezTo>
                  <a:cubicBezTo>
                    <a:pt x="598" y="801"/>
                    <a:pt x="598" y="801"/>
                    <a:pt x="598" y="801"/>
                  </a:cubicBezTo>
                  <a:cubicBezTo>
                    <a:pt x="598" y="801"/>
                    <a:pt x="598" y="801"/>
                    <a:pt x="598" y="801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0" y="800"/>
                    <a:pt x="600" y="800"/>
                    <a:pt x="600" y="800"/>
                  </a:cubicBezTo>
                  <a:cubicBezTo>
                    <a:pt x="612" y="798"/>
                    <a:pt x="612" y="798"/>
                    <a:pt x="612" y="798"/>
                  </a:cubicBezTo>
                  <a:cubicBezTo>
                    <a:pt x="622" y="788"/>
                    <a:pt x="622" y="788"/>
                    <a:pt x="622" y="788"/>
                  </a:cubicBezTo>
                  <a:cubicBezTo>
                    <a:pt x="627" y="780"/>
                    <a:pt x="627" y="780"/>
                    <a:pt x="627" y="780"/>
                  </a:cubicBezTo>
                  <a:cubicBezTo>
                    <a:pt x="627" y="771"/>
                    <a:pt x="627" y="771"/>
                    <a:pt x="627" y="771"/>
                  </a:cubicBezTo>
                  <a:cubicBezTo>
                    <a:pt x="627" y="767"/>
                    <a:pt x="629" y="765"/>
                    <a:pt x="633" y="763"/>
                  </a:cubicBezTo>
                  <a:cubicBezTo>
                    <a:pt x="633" y="763"/>
                    <a:pt x="633" y="763"/>
                    <a:pt x="633" y="763"/>
                  </a:cubicBezTo>
                  <a:cubicBezTo>
                    <a:pt x="634" y="763"/>
                    <a:pt x="634" y="763"/>
                    <a:pt x="634" y="763"/>
                  </a:cubicBezTo>
                  <a:cubicBezTo>
                    <a:pt x="635" y="763"/>
                    <a:pt x="635" y="763"/>
                    <a:pt x="635" y="763"/>
                  </a:cubicBezTo>
                  <a:cubicBezTo>
                    <a:pt x="646" y="764"/>
                    <a:pt x="646" y="764"/>
                    <a:pt x="646" y="764"/>
                  </a:cubicBezTo>
                  <a:cubicBezTo>
                    <a:pt x="651" y="761"/>
                    <a:pt x="651" y="761"/>
                    <a:pt x="651" y="761"/>
                  </a:cubicBezTo>
                  <a:cubicBezTo>
                    <a:pt x="653" y="752"/>
                    <a:pt x="653" y="752"/>
                    <a:pt x="653" y="752"/>
                  </a:cubicBezTo>
                  <a:cubicBezTo>
                    <a:pt x="665" y="749"/>
                    <a:pt x="665" y="749"/>
                    <a:pt x="665" y="749"/>
                  </a:cubicBezTo>
                  <a:cubicBezTo>
                    <a:pt x="666" y="749"/>
                    <a:pt x="666" y="749"/>
                    <a:pt x="666" y="749"/>
                  </a:cubicBezTo>
                  <a:cubicBezTo>
                    <a:pt x="666" y="749"/>
                    <a:pt x="666" y="749"/>
                    <a:pt x="666" y="749"/>
                  </a:cubicBezTo>
                  <a:cubicBezTo>
                    <a:pt x="666" y="749"/>
                    <a:pt x="666" y="749"/>
                    <a:pt x="666" y="749"/>
                  </a:cubicBezTo>
                  <a:cubicBezTo>
                    <a:pt x="681" y="751"/>
                    <a:pt x="681" y="751"/>
                    <a:pt x="681" y="751"/>
                  </a:cubicBezTo>
                  <a:cubicBezTo>
                    <a:pt x="694" y="748"/>
                    <a:pt x="694" y="748"/>
                    <a:pt x="694" y="748"/>
                  </a:cubicBezTo>
                  <a:cubicBezTo>
                    <a:pt x="701" y="740"/>
                    <a:pt x="701" y="740"/>
                    <a:pt x="701" y="740"/>
                  </a:cubicBezTo>
                  <a:cubicBezTo>
                    <a:pt x="706" y="731"/>
                    <a:pt x="706" y="731"/>
                    <a:pt x="706" y="731"/>
                  </a:cubicBezTo>
                  <a:cubicBezTo>
                    <a:pt x="697" y="721"/>
                    <a:pt x="697" y="721"/>
                    <a:pt x="697" y="721"/>
                  </a:cubicBezTo>
                  <a:cubicBezTo>
                    <a:pt x="697" y="720"/>
                    <a:pt x="697" y="720"/>
                    <a:pt x="697" y="720"/>
                  </a:cubicBezTo>
                  <a:cubicBezTo>
                    <a:pt x="697" y="720"/>
                    <a:pt x="697" y="720"/>
                    <a:pt x="697" y="720"/>
                  </a:cubicBezTo>
                  <a:cubicBezTo>
                    <a:pt x="695" y="713"/>
                    <a:pt x="695" y="713"/>
                    <a:pt x="695" y="713"/>
                  </a:cubicBezTo>
                  <a:cubicBezTo>
                    <a:pt x="695" y="713"/>
                    <a:pt x="695" y="713"/>
                    <a:pt x="695" y="713"/>
                  </a:cubicBezTo>
                  <a:cubicBezTo>
                    <a:pt x="692" y="702"/>
                    <a:pt x="692" y="702"/>
                    <a:pt x="692" y="702"/>
                  </a:cubicBezTo>
                  <a:cubicBezTo>
                    <a:pt x="692" y="701"/>
                    <a:pt x="692" y="701"/>
                    <a:pt x="692" y="701"/>
                  </a:cubicBezTo>
                  <a:cubicBezTo>
                    <a:pt x="698" y="692"/>
                    <a:pt x="698" y="692"/>
                    <a:pt x="698" y="692"/>
                  </a:cubicBezTo>
                  <a:cubicBezTo>
                    <a:pt x="698" y="689"/>
                    <a:pt x="700" y="684"/>
                    <a:pt x="705" y="680"/>
                  </a:cubicBezTo>
                  <a:cubicBezTo>
                    <a:pt x="711" y="666"/>
                    <a:pt x="711" y="666"/>
                    <a:pt x="711" y="666"/>
                  </a:cubicBezTo>
                  <a:cubicBezTo>
                    <a:pt x="711" y="666"/>
                    <a:pt x="711" y="666"/>
                    <a:pt x="711" y="666"/>
                  </a:cubicBezTo>
                  <a:cubicBezTo>
                    <a:pt x="712" y="666"/>
                    <a:pt x="712" y="666"/>
                    <a:pt x="712" y="666"/>
                  </a:cubicBezTo>
                  <a:cubicBezTo>
                    <a:pt x="718" y="656"/>
                    <a:pt x="718" y="656"/>
                    <a:pt x="718" y="656"/>
                  </a:cubicBezTo>
                  <a:cubicBezTo>
                    <a:pt x="727" y="638"/>
                    <a:pt x="727" y="638"/>
                    <a:pt x="727" y="638"/>
                  </a:cubicBezTo>
                  <a:cubicBezTo>
                    <a:pt x="736" y="650"/>
                    <a:pt x="736" y="650"/>
                    <a:pt x="736" y="650"/>
                  </a:cubicBezTo>
                  <a:cubicBezTo>
                    <a:pt x="736" y="650"/>
                    <a:pt x="736" y="650"/>
                    <a:pt x="736" y="650"/>
                  </a:cubicBezTo>
                  <a:cubicBezTo>
                    <a:pt x="736" y="651"/>
                    <a:pt x="736" y="651"/>
                    <a:pt x="736" y="651"/>
                  </a:cubicBezTo>
                  <a:cubicBezTo>
                    <a:pt x="739" y="663"/>
                    <a:pt x="739" y="663"/>
                    <a:pt x="739" y="663"/>
                  </a:cubicBezTo>
                  <a:cubicBezTo>
                    <a:pt x="739" y="664"/>
                    <a:pt x="739" y="664"/>
                    <a:pt x="739" y="664"/>
                  </a:cubicBezTo>
                  <a:cubicBezTo>
                    <a:pt x="741" y="676"/>
                    <a:pt x="741" y="676"/>
                    <a:pt x="741" y="676"/>
                  </a:cubicBezTo>
                  <a:cubicBezTo>
                    <a:pt x="749" y="680"/>
                    <a:pt x="749" y="680"/>
                    <a:pt x="749" y="680"/>
                  </a:cubicBezTo>
                  <a:cubicBezTo>
                    <a:pt x="750" y="680"/>
                    <a:pt x="750" y="680"/>
                    <a:pt x="750" y="680"/>
                  </a:cubicBezTo>
                  <a:cubicBezTo>
                    <a:pt x="750" y="680"/>
                    <a:pt x="750" y="680"/>
                    <a:pt x="750" y="680"/>
                  </a:cubicBezTo>
                  <a:cubicBezTo>
                    <a:pt x="750" y="680"/>
                    <a:pt x="750" y="680"/>
                    <a:pt x="750" y="680"/>
                  </a:cubicBezTo>
                  <a:cubicBezTo>
                    <a:pt x="753" y="681"/>
                    <a:pt x="753" y="681"/>
                    <a:pt x="753" y="681"/>
                  </a:cubicBezTo>
                  <a:cubicBezTo>
                    <a:pt x="753" y="680"/>
                    <a:pt x="753" y="680"/>
                    <a:pt x="753" y="680"/>
                  </a:cubicBezTo>
                  <a:cubicBezTo>
                    <a:pt x="760" y="667"/>
                    <a:pt x="760" y="667"/>
                    <a:pt x="760" y="667"/>
                  </a:cubicBezTo>
                  <a:cubicBezTo>
                    <a:pt x="765" y="655"/>
                    <a:pt x="765" y="655"/>
                    <a:pt x="765" y="655"/>
                  </a:cubicBezTo>
                  <a:cubicBezTo>
                    <a:pt x="766" y="656"/>
                    <a:pt x="766" y="656"/>
                    <a:pt x="766" y="656"/>
                  </a:cubicBezTo>
                  <a:cubicBezTo>
                    <a:pt x="768" y="657"/>
                    <a:pt x="768" y="657"/>
                    <a:pt x="768" y="657"/>
                  </a:cubicBezTo>
                  <a:cubicBezTo>
                    <a:pt x="786" y="663"/>
                    <a:pt x="786" y="663"/>
                    <a:pt x="786" y="663"/>
                  </a:cubicBezTo>
                  <a:cubicBezTo>
                    <a:pt x="794" y="656"/>
                    <a:pt x="794" y="656"/>
                    <a:pt x="794" y="656"/>
                  </a:cubicBezTo>
                  <a:cubicBezTo>
                    <a:pt x="795" y="655"/>
                    <a:pt x="795" y="655"/>
                    <a:pt x="795" y="655"/>
                  </a:cubicBezTo>
                  <a:cubicBezTo>
                    <a:pt x="796" y="655"/>
                    <a:pt x="796" y="655"/>
                    <a:pt x="796" y="655"/>
                  </a:cubicBezTo>
                  <a:cubicBezTo>
                    <a:pt x="805" y="655"/>
                    <a:pt x="805" y="655"/>
                    <a:pt x="805" y="655"/>
                  </a:cubicBezTo>
                  <a:cubicBezTo>
                    <a:pt x="811" y="644"/>
                    <a:pt x="811" y="644"/>
                    <a:pt x="811" y="644"/>
                  </a:cubicBezTo>
                  <a:cubicBezTo>
                    <a:pt x="811" y="632"/>
                    <a:pt x="811" y="632"/>
                    <a:pt x="811" y="632"/>
                  </a:cubicBezTo>
                  <a:cubicBezTo>
                    <a:pt x="815" y="612"/>
                    <a:pt x="815" y="612"/>
                    <a:pt x="815" y="612"/>
                  </a:cubicBezTo>
                  <a:cubicBezTo>
                    <a:pt x="816" y="613"/>
                    <a:pt x="816" y="613"/>
                    <a:pt x="816" y="613"/>
                  </a:cubicBezTo>
                  <a:cubicBezTo>
                    <a:pt x="818" y="613"/>
                    <a:pt x="818" y="613"/>
                    <a:pt x="818" y="613"/>
                  </a:cubicBezTo>
                  <a:cubicBezTo>
                    <a:pt x="831" y="616"/>
                    <a:pt x="831" y="616"/>
                    <a:pt x="831" y="616"/>
                  </a:cubicBezTo>
                  <a:cubicBezTo>
                    <a:pt x="838" y="605"/>
                    <a:pt x="838" y="605"/>
                    <a:pt x="838" y="605"/>
                  </a:cubicBezTo>
                  <a:cubicBezTo>
                    <a:pt x="838" y="605"/>
                    <a:pt x="838" y="605"/>
                    <a:pt x="838" y="605"/>
                  </a:cubicBezTo>
                  <a:cubicBezTo>
                    <a:pt x="839" y="605"/>
                    <a:pt x="839" y="605"/>
                    <a:pt x="839" y="605"/>
                  </a:cubicBezTo>
                  <a:cubicBezTo>
                    <a:pt x="851" y="604"/>
                    <a:pt x="851" y="604"/>
                    <a:pt x="851" y="604"/>
                  </a:cubicBezTo>
                  <a:cubicBezTo>
                    <a:pt x="853" y="604"/>
                    <a:pt x="853" y="604"/>
                    <a:pt x="853" y="604"/>
                  </a:cubicBezTo>
                  <a:cubicBezTo>
                    <a:pt x="853" y="604"/>
                    <a:pt x="853" y="604"/>
                    <a:pt x="853" y="604"/>
                  </a:cubicBezTo>
                  <a:cubicBezTo>
                    <a:pt x="855" y="605"/>
                    <a:pt x="855" y="605"/>
                    <a:pt x="855" y="605"/>
                  </a:cubicBezTo>
                  <a:cubicBezTo>
                    <a:pt x="861" y="613"/>
                    <a:pt x="861" y="613"/>
                    <a:pt x="861" y="613"/>
                  </a:cubicBezTo>
                  <a:cubicBezTo>
                    <a:pt x="861" y="614"/>
                    <a:pt x="861" y="614"/>
                    <a:pt x="861" y="614"/>
                  </a:cubicBezTo>
                  <a:cubicBezTo>
                    <a:pt x="861" y="615"/>
                    <a:pt x="861" y="615"/>
                    <a:pt x="861" y="615"/>
                  </a:cubicBezTo>
                  <a:cubicBezTo>
                    <a:pt x="861" y="616"/>
                    <a:pt x="861" y="616"/>
                    <a:pt x="861" y="616"/>
                  </a:cubicBezTo>
                  <a:cubicBezTo>
                    <a:pt x="862" y="628"/>
                    <a:pt x="862" y="628"/>
                    <a:pt x="862" y="628"/>
                  </a:cubicBezTo>
                  <a:cubicBezTo>
                    <a:pt x="868" y="633"/>
                    <a:pt x="868" y="633"/>
                    <a:pt x="868" y="633"/>
                  </a:cubicBezTo>
                  <a:cubicBezTo>
                    <a:pt x="877" y="626"/>
                    <a:pt x="877" y="626"/>
                    <a:pt x="877" y="626"/>
                  </a:cubicBezTo>
                  <a:cubicBezTo>
                    <a:pt x="879" y="628"/>
                    <a:pt x="879" y="628"/>
                    <a:pt x="879" y="628"/>
                  </a:cubicBezTo>
                  <a:cubicBezTo>
                    <a:pt x="882" y="631"/>
                    <a:pt x="883" y="634"/>
                    <a:pt x="883" y="638"/>
                  </a:cubicBezTo>
                  <a:cubicBezTo>
                    <a:pt x="883" y="649"/>
                    <a:pt x="883" y="649"/>
                    <a:pt x="883" y="649"/>
                  </a:cubicBezTo>
                  <a:cubicBezTo>
                    <a:pt x="879" y="660"/>
                    <a:pt x="879" y="660"/>
                    <a:pt x="879" y="660"/>
                  </a:cubicBezTo>
                  <a:cubicBezTo>
                    <a:pt x="882" y="664"/>
                    <a:pt x="882" y="664"/>
                    <a:pt x="882" y="664"/>
                  </a:cubicBezTo>
                  <a:cubicBezTo>
                    <a:pt x="888" y="671"/>
                    <a:pt x="888" y="671"/>
                    <a:pt x="888" y="671"/>
                  </a:cubicBezTo>
                  <a:cubicBezTo>
                    <a:pt x="913" y="675"/>
                    <a:pt x="913" y="675"/>
                    <a:pt x="913" y="675"/>
                  </a:cubicBezTo>
                  <a:cubicBezTo>
                    <a:pt x="914" y="675"/>
                    <a:pt x="914" y="675"/>
                    <a:pt x="914" y="675"/>
                  </a:cubicBezTo>
                  <a:cubicBezTo>
                    <a:pt x="914" y="675"/>
                    <a:pt x="914" y="675"/>
                    <a:pt x="914" y="675"/>
                  </a:cubicBezTo>
                  <a:cubicBezTo>
                    <a:pt x="915" y="676"/>
                    <a:pt x="915" y="676"/>
                    <a:pt x="915" y="676"/>
                  </a:cubicBezTo>
                  <a:cubicBezTo>
                    <a:pt x="915" y="676"/>
                    <a:pt x="915" y="676"/>
                    <a:pt x="915" y="676"/>
                  </a:cubicBezTo>
                  <a:cubicBezTo>
                    <a:pt x="917" y="678"/>
                    <a:pt x="917" y="678"/>
                    <a:pt x="917" y="678"/>
                  </a:cubicBezTo>
                  <a:cubicBezTo>
                    <a:pt x="924" y="667"/>
                    <a:pt x="924" y="667"/>
                    <a:pt x="924" y="667"/>
                  </a:cubicBezTo>
                  <a:cubicBezTo>
                    <a:pt x="925" y="667"/>
                    <a:pt x="925" y="667"/>
                    <a:pt x="925" y="667"/>
                  </a:cubicBezTo>
                  <a:cubicBezTo>
                    <a:pt x="931" y="661"/>
                    <a:pt x="931" y="661"/>
                    <a:pt x="931" y="661"/>
                  </a:cubicBezTo>
                  <a:cubicBezTo>
                    <a:pt x="929" y="652"/>
                    <a:pt x="929" y="652"/>
                    <a:pt x="929" y="652"/>
                  </a:cubicBezTo>
                  <a:cubicBezTo>
                    <a:pt x="922" y="613"/>
                    <a:pt x="922" y="613"/>
                    <a:pt x="922" y="613"/>
                  </a:cubicBezTo>
                  <a:cubicBezTo>
                    <a:pt x="939" y="622"/>
                    <a:pt x="939" y="622"/>
                    <a:pt x="939" y="622"/>
                  </a:cubicBezTo>
                  <a:cubicBezTo>
                    <a:pt x="940" y="622"/>
                    <a:pt x="940" y="622"/>
                    <a:pt x="940" y="622"/>
                  </a:cubicBezTo>
                  <a:cubicBezTo>
                    <a:pt x="941" y="622"/>
                    <a:pt x="941" y="622"/>
                    <a:pt x="941" y="622"/>
                  </a:cubicBezTo>
                  <a:cubicBezTo>
                    <a:pt x="949" y="632"/>
                    <a:pt x="949" y="632"/>
                    <a:pt x="949" y="632"/>
                  </a:cubicBezTo>
                  <a:cubicBezTo>
                    <a:pt x="953" y="637"/>
                    <a:pt x="953" y="637"/>
                    <a:pt x="953" y="637"/>
                  </a:cubicBezTo>
                  <a:cubicBezTo>
                    <a:pt x="961" y="632"/>
                    <a:pt x="961" y="632"/>
                    <a:pt x="961" y="632"/>
                  </a:cubicBezTo>
                  <a:cubicBezTo>
                    <a:pt x="986" y="604"/>
                    <a:pt x="986" y="604"/>
                    <a:pt x="986" y="604"/>
                  </a:cubicBezTo>
                  <a:cubicBezTo>
                    <a:pt x="986" y="604"/>
                    <a:pt x="986" y="604"/>
                    <a:pt x="986" y="604"/>
                  </a:cubicBezTo>
                  <a:cubicBezTo>
                    <a:pt x="987" y="604"/>
                    <a:pt x="987" y="604"/>
                    <a:pt x="987" y="604"/>
                  </a:cubicBezTo>
                  <a:cubicBezTo>
                    <a:pt x="996" y="597"/>
                    <a:pt x="996" y="597"/>
                    <a:pt x="996" y="597"/>
                  </a:cubicBezTo>
                  <a:cubicBezTo>
                    <a:pt x="1006" y="583"/>
                    <a:pt x="1006" y="583"/>
                    <a:pt x="1006" y="583"/>
                  </a:cubicBezTo>
                  <a:cubicBezTo>
                    <a:pt x="1007" y="581"/>
                    <a:pt x="1007" y="581"/>
                    <a:pt x="1007" y="581"/>
                  </a:cubicBezTo>
                  <a:cubicBezTo>
                    <a:pt x="1021" y="585"/>
                    <a:pt x="1021" y="585"/>
                    <a:pt x="1021" y="585"/>
                  </a:cubicBezTo>
                  <a:cubicBezTo>
                    <a:pt x="1028" y="585"/>
                    <a:pt x="1028" y="585"/>
                    <a:pt x="1028" y="585"/>
                  </a:cubicBezTo>
                  <a:cubicBezTo>
                    <a:pt x="1028" y="579"/>
                    <a:pt x="1029" y="576"/>
                    <a:pt x="1029" y="573"/>
                  </a:cubicBezTo>
                  <a:cubicBezTo>
                    <a:pt x="1040" y="561"/>
                    <a:pt x="1040" y="561"/>
                    <a:pt x="1040" y="561"/>
                  </a:cubicBezTo>
                  <a:cubicBezTo>
                    <a:pt x="1043" y="559"/>
                    <a:pt x="1043" y="559"/>
                    <a:pt x="1043" y="559"/>
                  </a:cubicBezTo>
                  <a:cubicBezTo>
                    <a:pt x="1055" y="564"/>
                    <a:pt x="1055" y="564"/>
                    <a:pt x="1055" y="564"/>
                  </a:cubicBezTo>
                  <a:cubicBezTo>
                    <a:pt x="1069" y="562"/>
                    <a:pt x="1069" y="562"/>
                    <a:pt x="1069" y="562"/>
                  </a:cubicBezTo>
                  <a:cubicBezTo>
                    <a:pt x="1079" y="552"/>
                    <a:pt x="1079" y="552"/>
                    <a:pt x="1079" y="552"/>
                  </a:cubicBezTo>
                  <a:cubicBezTo>
                    <a:pt x="1084" y="542"/>
                    <a:pt x="1084" y="542"/>
                    <a:pt x="1084" y="542"/>
                  </a:cubicBezTo>
                  <a:cubicBezTo>
                    <a:pt x="1081" y="538"/>
                    <a:pt x="1081" y="538"/>
                    <a:pt x="1081" y="538"/>
                  </a:cubicBezTo>
                  <a:cubicBezTo>
                    <a:pt x="1072" y="542"/>
                    <a:pt x="1072" y="542"/>
                    <a:pt x="1072" y="542"/>
                  </a:cubicBezTo>
                  <a:cubicBezTo>
                    <a:pt x="1072" y="541"/>
                    <a:pt x="1072" y="541"/>
                    <a:pt x="1072" y="541"/>
                  </a:cubicBezTo>
                  <a:cubicBezTo>
                    <a:pt x="1071" y="541"/>
                    <a:pt x="1071" y="541"/>
                    <a:pt x="1071" y="541"/>
                  </a:cubicBezTo>
                  <a:cubicBezTo>
                    <a:pt x="1060" y="531"/>
                    <a:pt x="1060" y="531"/>
                    <a:pt x="1060" y="531"/>
                  </a:cubicBezTo>
                  <a:cubicBezTo>
                    <a:pt x="1060" y="530"/>
                    <a:pt x="1060" y="530"/>
                    <a:pt x="1060" y="530"/>
                  </a:cubicBezTo>
                  <a:cubicBezTo>
                    <a:pt x="1064" y="514"/>
                    <a:pt x="1064" y="514"/>
                    <a:pt x="1064" y="514"/>
                  </a:cubicBezTo>
                  <a:cubicBezTo>
                    <a:pt x="1065" y="502"/>
                    <a:pt x="1065" y="502"/>
                    <a:pt x="1065" y="502"/>
                  </a:cubicBezTo>
                  <a:cubicBezTo>
                    <a:pt x="1062" y="491"/>
                    <a:pt x="1062" y="491"/>
                    <a:pt x="1062" y="491"/>
                  </a:cubicBezTo>
                  <a:cubicBezTo>
                    <a:pt x="1054" y="488"/>
                    <a:pt x="1054" y="488"/>
                    <a:pt x="1054" y="488"/>
                  </a:cubicBezTo>
                  <a:cubicBezTo>
                    <a:pt x="1054" y="488"/>
                    <a:pt x="1054" y="488"/>
                    <a:pt x="1054" y="488"/>
                  </a:cubicBezTo>
                  <a:cubicBezTo>
                    <a:pt x="1053" y="487"/>
                    <a:pt x="1053" y="487"/>
                    <a:pt x="1053" y="487"/>
                  </a:cubicBezTo>
                  <a:cubicBezTo>
                    <a:pt x="1052" y="487"/>
                    <a:pt x="1052" y="487"/>
                    <a:pt x="1052" y="487"/>
                  </a:cubicBezTo>
                  <a:cubicBezTo>
                    <a:pt x="1045" y="472"/>
                    <a:pt x="1045" y="472"/>
                    <a:pt x="1045" y="472"/>
                  </a:cubicBezTo>
                  <a:cubicBezTo>
                    <a:pt x="1044" y="470"/>
                    <a:pt x="1044" y="470"/>
                    <a:pt x="1044" y="470"/>
                  </a:cubicBezTo>
                  <a:cubicBezTo>
                    <a:pt x="1034" y="482"/>
                    <a:pt x="1034" y="482"/>
                    <a:pt x="1034" y="482"/>
                  </a:cubicBezTo>
                  <a:cubicBezTo>
                    <a:pt x="1023" y="489"/>
                    <a:pt x="1023" y="489"/>
                    <a:pt x="1023" y="489"/>
                  </a:cubicBezTo>
                  <a:cubicBezTo>
                    <a:pt x="1021" y="490"/>
                    <a:pt x="1021" y="490"/>
                    <a:pt x="1021" y="490"/>
                  </a:cubicBezTo>
                  <a:cubicBezTo>
                    <a:pt x="1020" y="490"/>
                    <a:pt x="1020" y="490"/>
                    <a:pt x="1020" y="490"/>
                  </a:cubicBezTo>
                  <a:cubicBezTo>
                    <a:pt x="1020" y="488"/>
                    <a:pt x="1020" y="488"/>
                    <a:pt x="1020" y="488"/>
                  </a:cubicBezTo>
                  <a:cubicBezTo>
                    <a:pt x="1009" y="478"/>
                    <a:pt x="1009" y="478"/>
                    <a:pt x="1009" y="478"/>
                  </a:cubicBezTo>
                  <a:cubicBezTo>
                    <a:pt x="1009" y="477"/>
                    <a:pt x="1009" y="477"/>
                    <a:pt x="1009" y="477"/>
                  </a:cubicBezTo>
                  <a:cubicBezTo>
                    <a:pt x="1001" y="461"/>
                    <a:pt x="1001" y="461"/>
                    <a:pt x="1001" y="461"/>
                  </a:cubicBezTo>
                  <a:cubicBezTo>
                    <a:pt x="1001" y="460"/>
                    <a:pt x="1001" y="460"/>
                    <a:pt x="1001" y="460"/>
                  </a:cubicBezTo>
                  <a:cubicBezTo>
                    <a:pt x="997" y="448"/>
                    <a:pt x="997" y="448"/>
                    <a:pt x="997" y="448"/>
                  </a:cubicBezTo>
                  <a:cubicBezTo>
                    <a:pt x="997" y="447"/>
                    <a:pt x="997" y="447"/>
                    <a:pt x="997" y="447"/>
                  </a:cubicBezTo>
                  <a:cubicBezTo>
                    <a:pt x="997" y="447"/>
                    <a:pt x="997" y="447"/>
                    <a:pt x="997" y="447"/>
                  </a:cubicBezTo>
                  <a:cubicBezTo>
                    <a:pt x="997" y="429"/>
                    <a:pt x="997" y="429"/>
                    <a:pt x="997" y="429"/>
                  </a:cubicBezTo>
                  <a:cubicBezTo>
                    <a:pt x="996" y="418"/>
                    <a:pt x="996" y="418"/>
                    <a:pt x="996" y="418"/>
                  </a:cubicBezTo>
                  <a:cubicBezTo>
                    <a:pt x="987" y="415"/>
                    <a:pt x="987" y="415"/>
                    <a:pt x="987" y="415"/>
                  </a:cubicBezTo>
                  <a:cubicBezTo>
                    <a:pt x="987" y="415"/>
                    <a:pt x="987" y="415"/>
                    <a:pt x="987" y="415"/>
                  </a:cubicBezTo>
                  <a:cubicBezTo>
                    <a:pt x="987" y="414"/>
                    <a:pt x="987" y="414"/>
                    <a:pt x="987" y="414"/>
                  </a:cubicBezTo>
                  <a:cubicBezTo>
                    <a:pt x="967" y="399"/>
                    <a:pt x="967" y="399"/>
                    <a:pt x="967" y="399"/>
                  </a:cubicBezTo>
                  <a:cubicBezTo>
                    <a:pt x="969" y="397"/>
                    <a:pt x="969" y="397"/>
                    <a:pt x="969" y="397"/>
                  </a:cubicBezTo>
                  <a:cubicBezTo>
                    <a:pt x="978" y="388"/>
                    <a:pt x="978" y="388"/>
                    <a:pt x="978" y="388"/>
                  </a:cubicBezTo>
                  <a:cubicBezTo>
                    <a:pt x="978" y="387"/>
                    <a:pt x="978" y="387"/>
                    <a:pt x="978" y="387"/>
                  </a:cubicBezTo>
                  <a:cubicBezTo>
                    <a:pt x="978" y="386"/>
                    <a:pt x="978" y="386"/>
                    <a:pt x="978" y="386"/>
                  </a:cubicBezTo>
                  <a:cubicBezTo>
                    <a:pt x="979" y="386"/>
                    <a:pt x="979" y="386"/>
                    <a:pt x="979" y="386"/>
                  </a:cubicBezTo>
                  <a:cubicBezTo>
                    <a:pt x="979" y="386"/>
                    <a:pt x="979" y="386"/>
                    <a:pt x="979" y="386"/>
                  </a:cubicBezTo>
                  <a:cubicBezTo>
                    <a:pt x="989" y="385"/>
                    <a:pt x="989" y="385"/>
                    <a:pt x="989" y="385"/>
                  </a:cubicBezTo>
                  <a:cubicBezTo>
                    <a:pt x="990" y="385"/>
                    <a:pt x="990" y="385"/>
                    <a:pt x="990" y="385"/>
                  </a:cubicBezTo>
                  <a:cubicBezTo>
                    <a:pt x="993" y="385"/>
                    <a:pt x="996" y="387"/>
                    <a:pt x="998" y="390"/>
                  </a:cubicBezTo>
                  <a:cubicBezTo>
                    <a:pt x="1007" y="397"/>
                    <a:pt x="1007" y="397"/>
                    <a:pt x="1007" y="397"/>
                  </a:cubicBezTo>
                  <a:cubicBezTo>
                    <a:pt x="1016" y="389"/>
                    <a:pt x="1016" y="389"/>
                    <a:pt x="1016" y="389"/>
                  </a:cubicBezTo>
                  <a:cubicBezTo>
                    <a:pt x="1023" y="380"/>
                    <a:pt x="1023" y="380"/>
                    <a:pt x="1023" y="380"/>
                  </a:cubicBezTo>
                  <a:cubicBezTo>
                    <a:pt x="1023" y="372"/>
                    <a:pt x="1023" y="372"/>
                    <a:pt x="1023" y="372"/>
                  </a:cubicBezTo>
                  <a:cubicBezTo>
                    <a:pt x="1020" y="353"/>
                    <a:pt x="1020" y="353"/>
                    <a:pt x="1020" y="353"/>
                  </a:cubicBezTo>
                  <a:cubicBezTo>
                    <a:pt x="1018" y="345"/>
                    <a:pt x="1018" y="345"/>
                    <a:pt x="1018" y="345"/>
                  </a:cubicBezTo>
                  <a:cubicBezTo>
                    <a:pt x="1005" y="343"/>
                    <a:pt x="1005" y="343"/>
                    <a:pt x="1005" y="343"/>
                  </a:cubicBezTo>
                  <a:cubicBezTo>
                    <a:pt x="1005" y="335"/>
                    <a:pt x="1005" y="335"/>
                    <a:pt x="1005" y="335"/>
                  </a:cubicBezTo>
                  <a:cubicBezTo>
                    <a:pt x="993" y="320"/>
                    <a:pt x="993" y="320"/>
                    <a:pt x="993" y="320"/>
                  </a:cubicBezTo>
                  <a:cubicBezTo>
                    <a:pt x="992" y="319"/>
                    <a:pt x="992" y="319"/>
                    <a:pt x="992" y="319"/>
                  </a:cubicBezTo>
                  <a:cubicBezTo>
                    <a:pt x="986" y="308"/>
                    <a:pt x="986" y="308"/>
                    <a:pt x="986" y="308"/>
                  </a:cubicBezTo>
                  <a:cubicBezTo>
                    <a:pt x="985" y="307"/>
                    <a:pt x="985" y="307"/>
                    <a:pt x="985" y="307"/>
                  </a:cubicBezTo>
                  <a:cubicBezTo>
                    <a:pt x="985" y="306"/>
                    <a:pt x="985" y="306"/>
                    <a:pt x="985" y="306"/>
                  </a:cubicBezTo>
                  <a:cubicBezTo>
                    <a:pt x="985" y="306"/>
                    <a:pt x="985" y="306"/>
                    <a:pt x="985" y="306"/>
                  </a:cubicBezTo>
                  <a:cubicBezTo>
                    <a:pt x="998" y="288"/>
                    <a:pt x="998" y="288"/>
                    <a:pt x="998" y="288"/>
                  </a:cubicBezTo>
                  <a:cubicBezTo>
                    <a:pt x="998" y="288"/>
                    <a:pt x="998" y="288"/>
                    <a:pt x="998" y="288"/>
                  </a:cubicBezTo>
                  <a:cubicBezTo>
                    <a:pt x="999" y="287"/>
                    <a:pt x="999" y="287"/>
                    <a:pt x="999" y="287"/>
                  </a:cubicBezTo>
                  <a:cubicBezTo>
                    <a:pt x="999" y="286"/>
                    <a:pt x="999" y="286"/>
                    <a:pt x="999" y="286"/>
                  </a:cubicBezTo>
                  <a:cubicBezTo>
                    <a:pt x="1000" y="286"/>
                    <a:pt x="1000" y="286"/>
                    <a:pt x="1000" y="286"/>
                  </a:cubicBezTo>
                  <a:cubicBezTo>
                    <a:pt x="1006" y="286"/>
                    <a:pt x="1006" y="286"/>
                    <a:pt x="1006" y="286"/>
                  </a:cubicBezTo>
                  <a:cubicBezTo>
                    <a:pt x="1012" y="280"/>
                    <a:pt x="1012" y="280"/>
                    <a:pt x="1012" y="280"/>
                  </a:cubicBezTo>
                  <a:cubicBezTo>
                    <a:pt x="1020" y="256"/>
                    <a:pt x="1020" y="256"/>
                    <a:pt x="1020" y="256"/>
                  </a:cubicBezTo>
                  <a:cubicBezTo>
                    <a:pt x="1021" y="256"/>
                    <a:pt x="1021" y="256"/>
                    <a:pt x="1021" y="256"/>
                  </a:cubicBezTo>
                  <a:cubicBezTo>
                    <a:pt x="1021" y="255"/>
                    <a:pt x="1021" y="255"/>
                    <a:pt x="1021" y="255"/>
                  </a:cubicBezTo>
                  <a:cubicBezTo>
                    <a:pt x="1031" y="244"/>
                    <a:pt x="1031" y="244"/>
                    <a:pt x="1031" y="244"/>
                  </a:cubicBezTo>
                  <a:cubicBezTo>
                    <a:pt x="1031" y="244"/>
                    <a:pt x="1031" y="244"/>
                    <a:pt x="1031" y="244"/>
                  </a:cubicBezTo>
                  <a:cubicBezTo>
                    <a:pt x="1031" y="244"/>
                    <a:pt x="1031" y="244"/>
                    <a:pt x="1031" y="244"/>
                  </a:cubicBezTo>
                  <a:cubicBezTo>
                    <a:pt x="1032" y="244"/>
                    <a:pt x="1032" y="244"/>
                    <a:pt x="1032" y="244"/>
                  </a:cubicBezTo>
                  <a:cubicBezTo>
                    <a:pt x="1043" y="241"/>
                    <a:pt x="1043" y="241"/>
                    <a:pt x="1043" y="241"/>
                  </a:cubicBezTo>
                  <a:cubicBezTo>
                    <a:pt x="1043" y="242"/>
                    <a:pt x="1043" y="242"/>
                    <a:pt x="1043" y="242"/>
                  </a:cubicBezTo>
                  <a:cubicBezTo>
                    <a:pt x="1050" y="248"/>
                    <a:pt x="1050" y="248"/>
                    <a:pt x="1050" y="248"/>
                  </a:cubicBezTo>
                  <a:cubicBezTo>
                    <a:pt x="1052" y="249"/>
                    <a:pt x="1052" y="249"/>
                    <a:pt x="1052" y="249"/>
                  </a:cubicBezTo>
                  <a:cubicBezTo>
                    <a:pt x="1057" y="230"/>
                    <a:pt x="1057" y="230"/>
                    <a:pt x="1057" y="230"/>
                  </a:cubicBezTo>
                  <a:cubicBezTo>
                    <a:pt x="1052" y="216"/>
                    <a:pt x="1052" y="216"/>
                    <a:pt x="1052" y="216"/>
                  </a:cubicBezTo>
                  <a:cubicBezTo>
                    <a:pt x="1052" y="216"/>
                    <a:pt x="1052" y="216"/>
                    <a:pt x="1052" y="216"/>
                  </a:cubicBezTo>
                  <a:cubicBezTo>
                    <a:pt x="1052" y="215"/>
                    <a:pt x="1052" y="215"/>
                    <a:pt x="1052" y="215"/>
                  </a:cubicBezTo>
                  <a:cubicBezTo>
                    <a:pt x="1054" y="199"/>
                    <a:pt x="1054" y="199"/>
                    <a:pt x="1054" y="199"/>
                  </a:cubicBezTo>
                  <a:cubicBezTo>
                    <a:pt x="1054" y="198"/>
                    <a:pt x="1054" y="198"/>
                    <a:pt x="1054" y="198"/>
                  </a:cubicBezTo>
                  <a:cubicBezTo>
                    <a:pt x="1061" y="190"/>
                    <a:pt x="1061" y="190"/>
                    <a:pt x="1061" y="190"/>
                  </a:cubicBezTo>
                  <a:cubicBezTo>
                    <a:pt x="1066" y="182"/>
                    <a:pt x="1066" y="182"/>
                    <a:pt x="1066" y="182"/>
                  </a:cubicBezTo>
                  <a:cubicBezTo>
                    <a:pt x="1066" y="175"/>
                    <a:pt x="1066" y="175"/>
                    <a:pt x="1066" y="175"/>
                  </a:cubicBezTo>
                  <a:cubicBezTo>
                    <a:pt x="1066" y="171"/>
                    <a:pt x="1065" y="165"/>
                    <a:pt x="1061" y="156"/>
                  </a:cubicBezTo>
                  <a:cubicBezTo>
                    <a:pt x="1061" y="156"/>
                    <a:pt x="1061" y="156"/>
                    <a:pt x="1061" y="156"/>
                  </a:cubicBezTo>
                  <a:cubicBezTo>
                    <a:pt x="1061" y="156"/>
                    <a:pt x="1061" y="156"/>
                    <a:pt x="1061" y="156"/>
                  </a:cubicBezTo>
                  <a:cubicBezTo>
                    <a:pt x="1061" y="141"/>
                    <a:pt x="1061" y="141"/>
                    <a:pt x="1061" y="141"/>
                  </a:cubicBezTo>
                  <a:cubicBezTo>
                    <a:pt x="1061" y="141"/>
                    <a:pt x="1061" y="141"/>
                    <a:pt x="1061" y="141"/>
                  </a:cubicBezTo>
                  <a:cubicBezTo>
                    <a:pt x="1064" y="128"/>
                    <a:pt x="1064" y="128"/>
                    <a:pt x="1064" y="128"/>
                  </a:cubicBezTo>
                  <a:cubicBezTo>
                    <a:pt x="1061" y="122"/>
                    <a:pt x="1060" y="118"/>
                    <a:pt x="1060" y="115"/>
                  </a:cubicBezTo>
                  <a:lnTo>
                    <a:pt x="1062" y="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898966" y="2661222"/>
              <a:ext cx="241300" cy="400050"/>
            </a:xfrm>
            <a:custGeom>
              <a:avLst/>
              <a:gdLst>
                <a:gd name="T0" fmla="*/ 70 w 139"/>
                <a:gd name="T1" fmla="*/ 44 h 231"/>
                <a:gd name="T2" fmla="*/ 70 w 139"/>
                <a:gd name="T3" fmla="*/ 65 h 231"/>
                <a:gd name="T4" fmla="*/ 63 w 139"/>
                <a:gd name="T5" fmla="*/ 83 h 231"/>
                <a:gd name="T6" fmla="*/ 57 w 139"/>
                <a:gd name="T7" fmla="*/ 93 h 231"/>
                <a:gd name="T8" fmla="*/ 55 w 139"/>
                <a:gd name="T9" fmla="*/ 93 h 231"/>
                <a:gd name="T10" fmla="*/ 32 w 139"/>
                <a:gd name="T11" fmla="*/ 98 h 231"/>
                <a:gd name="T12" fmla="*/ 9 w 139"/>
                <a:gd name="T13" fmla="*/ 102 h 231"/>
                <a:gd name="T14" fmla="*/ 6 w 139"/>
                <a:gd name="T15" fmla="*/ 106 h 231"/>
                <a:gd name="T16" fmla="*/ 29 w 139"/>
                <a:gd name="T17" fmla="*/ 109 h 231"/>
                <a:gd name="T18" fmla="*/ 30 w 139"/>
                <a:gd name="T19" fmla="*/ 109 h 231"/>
                <a:gd name="T20" fmla="*/ 36 w 139"/>
                <a:gd name="T21" fmla="*/ 123 h 231"/>
                <a:gd name="T22" fmla="*/ 45 w 139"/>
                <a:gd name="T23" fmla="*/ 140 h 231"/>
                <a:gd name="T24" fmla="*/ 53 w 139"/>
                <a:gd name="T25" fmla="*/ 163 h 231"/>
                <a:gd name="T26" fmla="*/ 54 w 139"/>
                <a:gd name="T27" fmla="*/ 164 h 231"/>
                <a:gd name="T28" fmla="*/ 58 w 139"/>
                <a:gd name="T29" fmla="*/ 176 h 231"/>
                <a:gd name="T30" fmla="*/ 54 w 139"/>
                <a:gd name="T31" fmla="*/ 189 h 231"/>
                <a:gd name="T32" fmla="*/ 54 w 139"/>
                <a:gd name="T33" fmla="*/ 200 h 231"/>
                <a:gd name="T34" fmla="*/ 75 w 139"/>
                <a:gd name="T35" fmla="*/ 213 h 231"/>
                <a:gd name="T36" fmla="*/ 88 w 139"/>
                <a:gd name="T37" fmla="*/ 229 h 231"/>
                <a:gd name="T38" fmla="*/ 94 w 139"/>
                <a:gd name="T39" fmla="*/ 231 h 231"/>
                <a:gd name="T40" fmla="*/ 92 w 139"/>
                <a:gd name="T41" fmla="*/ 211 h 231"/>
                <a:gd name="T42" fmla="*/ 106 w 139"/>
                <a:gd name="T43" fmla="*/ 204 h 231"/>
                <a:gd name="T44" fmla="*/ 107 w 139"/>
                <a:gd name="T45" fmla="*/ 203 h 231"/>
                <a:gd name="T46" fmla="*/ 108 w 139"/>
                <a:gd name="T47" fmla="*/ 204 h 231"/>
                <a:gd name="T48" fmla="*/ 118 w 139"/>
                <a:gd name="T49" fmla="*/ 202 h 231"/>
                <a:gd name="T50" fmla="*/ 120 w 139"/>
                <a:gd name="T51" fmla="*/ 186 h 231"/>
                <a:gd name="T52" fmla="*/ 111 w 139"/>
                <a:gd name="T53" fmla="*/ 176 h 231"/>
                <a:gd name="T54" fmla="*/ 104 w 139"/>
                <a:gd name="T55" fmla="*/ 175 h 231"/>
                <a:gd name="T56" fmla="*/ 100 w 139"/>
                <a:gd name="T57" fmla="*/ 159 h 231"/>
                <a:gd name="T58" fmla="*/ 102 w 139"/>
                <a:gd name="T59" fmla="*/ 127 h 231"/>
                <a:gd name="T60" fmla="*/ 125 w 139"/>
                <a:gd name="T61" fmla="*/ 121 h 231"/>
                <a:gd name="T62" fmla="*/ 139 w 139"/>
                <a:gd name="T63" fmla="*/ 82 h 231"/>
                <a:gd name="T64" fmla="*/ 128 w 139"/>
                <a:gd name="T65" fmla="*/ 72 h 231"/>
                <a:gd name="T66" fmla="*/ 126 w 139"/>
                <a:gd name="T67" fmla="*/ 73 h 231"/>
                <a:gd name="T68" fmla="*/ 115 w 139"/>
                <a:gd name="T69" fmla="*/ 73 h 231"/>
                <a:gd name="T70" fmla="*/ 108 w 139"/>
                <a:gd name="T71" fmla="*/ 64 h 231"/>
                <a:gd name="T72" fmla="*/ 108 w 139"/>
                <a:gd name="T73" fmla="*/ 63 h 231"/>
                <a:gd name="T74" fmla="*/ 110 w 139"/>
                <a:gd name="T75" fmla="*/ 39 h 231"/>
                <a:gd name="T76" fmla="*/ 115 w 139"/>
                <a:gd name="T77" fmla="*/ 28 h 231"/>
                <a:gd name="T78" fmla="*/ 118 w 139"/>
                <a:gd name="T79" fmla="*/ 15 h 231"/>
                <a:gd name="T80" fmla="*/ 97 w 139"/>
                <a:gd name="T8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9" h="231">
                  <a:moveTo>
                    <a:pt x="81" y="14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87"/>
                    <a:pt x="62" y="90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4" y="130"/>
                    <a:pt x="45" y="133"/>
                    <a:pt x="45" y="140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8" y="176"/>
                    <a:pt x="58" y="176"/>
                    <a:pt x="58" y="176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9" y="208"/>
                    <a:pt x="74" y="210"/>
                    <a:pt x="75" y="213"/>
                  </a:cubicBezTo>
                  <a:cubicBezTo>
                    <a:pt x="80" y="222"/>
                    <a:pt x="80" y="222"/>
                    <a:pt x="80" y="222"/>
                  </a:cubicBezTo>
                  <a:cubicBezTo>
                    <a:pt x="85" y="225"/>
                    <a:pt x="87" y="227"/>
                    <a:pt x="88" y="229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92" y="218"/>
                    <a:pt x="92" y="218"/>
                    <a:pt x="92" y="218"/>
                  </a:cubicBezTo>
                  <a:cubicBezTo>
                    <a:pt x="91" y="215"/>
                    <a:pt x="91" y="212"/>
                    <a:pt x="92" y="211"/>
                  </a:cubicBezTo>
                  <a:cubicBezTo>
                    <a:pt x="94" y="209"/>
                    <a:pt x="95" y="208"/>
                    <a:pt x="97" y="207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8" y="204"/>
                    <a:pt x="108" y="204"/>
                    <a:pt x="108" y="204"/>
                  </a:cubicBezTo>
                  <a:cubicBezTo>
                    <a:pt x="112" y="205"/>
                    <a:pt x="112" y="205"/>
                    <a:pt x="112" y="205"/>
                  </a:cubicBezTo>
                  <a:cubicBezTo>
                    <a:pt x="118" y="202"/>
                    <a:pt x="118" y="202"/>
                    <a:pt x="118" y="202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20" y="186"/>
                    <a:pt x="120" y="186"/>
                    <a:pt x="120" y="186"/>
                  </a:cubicBezTo>
                  <a:cubicBezTo>
                    <a:pt x="116" y="178"/>
                    <a:pt x="116" y="178"/>
                    <a:pt x="116" y="178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25" y="121"/>
                    <a:pt x="125" y="121"/>
                    <a:pt x="125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7" y="78"/>
                    <a:pt x="135" y="75"/>
                    <a:pt x="131" y="73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16" y="75"/>
                    <a:pt x="116" y="75"/>
                    <a:pt x="116" y="75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33"/>
                    <a:pt x="113" y="31"/>
                    <a:pt x="115" y="28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81" y="1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11379" y="1608709"/>
              <a:ext cx="1711325" cy="1296988"/>
            </a:xfrm>
            <a:custGeom>
              <a:avLst/>
              <a:gdLst>
                <a:gd name="T0" fmla="*/ 970 w 989"/>
                <a:gd name="T1" fmla="*/ 347 h 749"/>
                <a:gd name="T2" fmla="*/ 929 w 989"/>
                <a:gd name="T3" fmla="*/ 310 h 749"/>
                <a:gd name="T4" fmla="*/ 904 w 989"/>
                <a:gd name="T5" fmla="*/ 280 h 749"/>
                <a:gd name="T6" fmla="*/ 789 w 989"/>
                <a:gd name="T7" fmla="*/ 252 h 749"/>
                <a:gd name="T8" fmla="*/ 795 w 989"/>
                <a:gd name="T9" fmla="*/ 137 h 749"/>
                <a:gd name="T10" fmla="*/ 713 w 989"/>
                <a:gd name="T11" fmla="*/ 39 h 749"/>
                <a:gd name="T12" fmla="*/ 672 w 989"/>
                <a:gd name="T13" fmla="*/ 11 h 749"/>
                <a:gd name="T14" fmla="*/ 608 w 989"/>
                <a:gd name="T15" fmla="*/ 94 h 749"/>
                <a:gd name="T16" fmla="*/ 468 w 989"/>
                <a:gd name="T17" fmla="*/ 170 h 749"/>
                <a:gd name="T18" fmla="*/ 442 w 989"/>
                <a:gd name="T19" fmla="*/ 175 h 749"/>
                <a:gd name="T20" fmla="*/ 359 w 989"/>
                <a:gd name="T21" fmla="*/ 168 h 749"/>
                <a:gd name="T22" fmla="*/ 371 w 989"/>
                <a:gd name="T23" fmla="*/ 255 h 749"/>
                <a:gd name="T24" fmla="*/ 355 w 989"/>
                <a:gd name="T25" fmla="*/ 301 h 749"/>
                <a:gd name="T26" fmla="*/ 343 w 989"/>
                <a:gd name="T27" fmla="*/ 299 h 749"/>
                <a:gd name="T28" fmla="*/ 307 w 989"/>
                <a:gd name="T29" fmla="*/ 340 h 749"/>
                <a:gd name="T30" fmla="*/ 250 w 989"/>
                <a:gd name="T31" fmla="*/ 355 h 749"/>
                <a:gd name="T32" fmla="*/ 139 w 989"/>
                <a:gd name="T33" fmla="*/ 385 h 749"/>
                <a:gd name="T34" fmla="*/ 80 w 989"/>
                <a:gd name="T35" fmla="*/ 376 h 749"/>
                <a:gd name="T36" fmla="*/ 50 w 989"/>
                <a:gd name="T37" fmla="*/ 366 h 749"/>
                <a:gd name="T38" fmla="*/ 7 w 989"/>
                <a:gd name="T39" fmla="*/ 431 h 749"/>
                <a:gd name="T40" fmla="*/ 40 w 989"/>
                <a:gd name="T41" fmla="*/ 461 h 749"/>
                <a:gd name="T42" fmla="*/ 31 w 989"/>
                <a:gd name="T43" fmla="*/ 541 h 749"/>
                <a:gd name="T44" fmla="*/ 32 w 989"/>
                <a:gd name="T45" fmla="*/ 558 h 749"/>
                <a:gd name="T46" fmla="*/ 91 w 989"/>
                <a:gd name="T47" fmla="*/ 633 h 749"/>
                <a:gd name="T48" fmla="*/ 129 w 989"/>
                <a:gd name="T49" fmla="*/ 674 h 749"/>
                <a:gd name="T50" fmla="*/ 159 w 989"/>
                <a:gd name="T51" fmla="*/ 745 h 749"/>
                <a:gd name="T52" fmla="*/ 197 w 989"/>
                <a:gd name="T53" fmla="*/ 749 h 749"/>
                <a:gd name="T54" fmla="*/ 220 w 989"/>
                <a:gd name="T55" fmla="*/ 708 h 749"/>
                <a:gd name="T56" fmla="*/ 251 w 989"/>
                <a:gd name="T57" fmla="*/ 711 h 749"/>
                <a:gd name="T58" fmla="*/ 349 w 989"/>
                <a:gd name="T59" fmla="*/ 707 h 749"/>
                <a:gd name="T60" fmla="*/ 380 w 989"/>
                <a:gd name="T61" fmla="*/ 729 h 749"/>
                <a:gd name="T62" fmla="*/ 432 w 989"/>
                <a:gd name="T63" fmla="*/ 729 h 749"/>
                <a:gd name="T64" fmla="*/ 546 w 989"/>
                <a:gd name="T65" fmla="*/ 714 h 749"/>
                <a:gd name="T66" fmla="*/ 626 w 989"/>
                <a:gd name="T67" fmla="*/ 717 h 749"/>
                <a:gd name="T68" fmla="*/ 676 w 989"/>
                <a:gd name="T69" fmla="*/ 735 h 749"/>
                <a:gd name="T70" fmla="*/ 717 w 989"/>
                <a:gd name="T71" fmla="*/ 746 h 749"/>
                <a:gd name="T72" fmla="*/ 712 w 989"/>
                <a:gd name="T73" fmla="*/ 714 h 749"/>
                <a:gd name="T74" fmla="*/ 723 w 989"/>
                <a:gd name="T75" fmla="*/ 700 h 749"/>
                <a:gd name="T76" fmla="*/ 726 w 989"/>
                <a:gd name="T77" fmla="*/ 677 h 749"/>
                <a:gd name="T78" fmla="*/ 699 w 989"/>
                <a:gd name="T79" fmla="*/ 651 h 749"/>
                <a:gd name="T80" fmla="*/ 701 w 989"/>
                <a:gd name="T81" fmla="*/ 629 h 749"/>
                <a:gd name="T82" fmla="*/ 750 w 989"/>
                <a:gd name="T83" fmla="*/ 602 h 749"/>
                <a:gd name="T84" fmla="*/ 800 w 989"/>
                <a:gd name="T85" fmla="*/ 592 h 749"/>
                <a:gd name="T86" fmla="*/ 825 w 989"/>
                <a:gd name="T87" fmla="*/ 570 h 749"/>
                <a:gd name="T88" fmla="*/ 826 w 989"/>
                <a:gd name="T89" fmla="*/ 558 h 749"/>
                <a:gd name="T90" fmla="*/ 830 w 989"/>
                <a:gd name="T91" fmla="*/ 522 h 749"/>
                <a:gd name="T92" fmla="*/ 887 w 989"/>
                <a:gd name="T93" fmla="*/ 478 h 749"/>
                <a:gd name="T94" fmla="*/ 914 w 989"/>
                <a:gd name="T95" fmla="*/ 459 h 749"/>
                <a:gd name="T96" fmla="*/ 963 w 989"/>
                <a:gd name="T97" fmla="*/ 446 h 749"/>
                <a:gd name="T98" fmla="*/ 983 w 989"/>
                <a:gd name="T99" fmla="*/ 428 h 749"/>
                <a:gd name="T100" fmla="*/ 988 w 989"/>
                <a:gd name="T101" fmla="*/ 40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89" h="749">
                  <a:moveTo>
                    <a:pt x="988" y="403"/>
                  </a:moveTo>
                  <a:cubicBezTo>
                    <a:pt x="989" y="403"/>
                    <a:pt x="989" y="403"/>
                    <a:pt x="989" y="403"/>
                  </a:cubicBezTo>
                  <a:cubicBezTo>
                    <a:pt x="989" y="403"/>
                    <a:pt x="989" y="403"/>
                    <a:pt x="989" y="403"/>
                  </a:cubicBezTo>
                  <a:cubicBezTo>
                    <a:pt x="989" y="402"/>
                    <a:pt x="989" y="402"/>
                    <a:pt x="989" y="402"/>
                  </a:cubicBezTo>
                  <a:cubicBezTo>
                    <a:pt x="970" y="347"/>
                    <a:pt x="970" y="347"/>
                    <a:pt x="970" y="347"/>
                  </a:cubicBezTo>
                  <a:cubicBezTo>
                    <a:pt x="958" y="337"/>
                    <a:pt x="958" y="337"/>
                    <a:pt x="958" y="337"/>
                  </a:cubicBezTo>
                  <a:cubicBezTo>
                    <a:pt x="958" y="336"/>
                    <a:pt x="958" y="336"/>
                    <a:pt x="958" y="336"/>
                  </a:cubicBezTo>
                  <a:cubicBezTo>
                    <a:pt x="955" y="314"/>
                    <a:pt x="955" y="314"/>
                    <a:pt x="955" y="314"/>
                  </a:cubicBezTo>
                  <a:cubicBezTo>
                    <a:pt x="929" y="310"/>
                    <a:pt x="929" y="310"/>
                    <a:pt x="929" y="310"/>
                  </a:cubicBezTo>
                  <a:cubicBezTo>
                    <a:pt x="929" y="310"/>
                    <a:pt x="929" y="310"/>
                    <a:pt x="929" y="310"/>
                  </a:cubicBezTo>
                  <a:cubicBezTo>
                    <a:pt x="928" y="310"/>
                    <a:pt x="928" y="310"/>
                    <a:pt x="928" y="310"/>
                  </a:cubicBezTo>
                  <a:cubicBezTo>
                    <a:pt x="928" y="309"/>
                    <a:pt x="928" y="309"/>
                    <a:pt x="928" y="309"/>
                  </a:cubicBezTo>
                  <a:cubicBezTo>
                    <a:pt x="927" y="308"/>
                    <a:pt x="927" y="308"/>
                    <a:pt x="927" y="308"/>
                  </a:cubicBezTo>
                  <a:cubicBezTo>
                    <a:pt x="927" y="307"/>
                    <a:pt x="927" y="307"/>
                    <a:pt x="927" y="307"/>
                  </a:cubicBezTo>
                  <a:cubicBezTo>
                    <a:pt x="924" y="299"/>
                    <a:pt x="916" y="290"/>
                    <a:pt x="904" y="280"/>
                  </a:cubicBezTo>
                  <a:cubicBezTo>
                    <a:pt x="897" y="275"/>
                    <a:pt x="891" y="271"/>
                    <a:pt x="885" y="270"/>
                  </a:cubicBezTo>
                  <a:cubicBezTo>
                    <a:pt x="881" y="267"/>
                    <a:pt x="877" y="266"/>
                    <a:pt x="874" y="263"/>
                  </a:cubicBezTo>
                  <a:cubicBezTo>
                    <a:pt x="866" y="258"/>
                    <a:pt x="838" y="253"/>
                    <a:pt x="790" y="252"/>
                  </a:cubicBezTo>
                  <a:cubicBezTo>
                    <a:pt x="789" y="252"/>
                    <a:pt x="789" y="252"/>
                    <a:pt x="789" y="252"/>
                  </a:cubicBezTo>
                  <a:cubicBezTo>
                    <a:pt x="789" y="252"/>
                    <a:pt x="789" y="252"/>
                    <a:pt x="789" y="252"/>
                  </a:cubicBezTo>
                  <a:cubicBezTo>
                    <a:pt x="783" y="244"/>
                    <a:pt x="783" y="244"/>
                    <a:pt x="783" y="244"/>
                  </a:cubicBezTo>
                  <a:cubicBezTo>
                    <a:pt x="781" y="238"/>
                    <a:pt x="779" y="233"/>
                    <a:pt x="778" y="228"/>
                  </a:cubicBezTo>
                  <a:cubicBezTo>
                    <a:pt x="778" y="221"/>
                    <a:pt x="786" y="199"/>
                    <a:pt x="803" y="164"/>
                  </a:cubicBezTo>
                  <a:cubicBezTo>
                    <a:pt x="795" y="137"/>
                    <a:pt x="795" y="137"/>
                    <a:pt x="795" y="137"/>
                  </a:cubicBezTo>
                  <a:cubicBezTo>
                    <a:pt x="795" y="137"/>
                    <a:pt x="795" y="137"/>
                    <a:pt x="795" y="137"/>
                  </a:cubicBezTo>
                  <a:cubicBezTo>
                    <a:pt x="786" y="94"/>
                    <a:pt x="786" y="94"/>
                    <a:pt x="786" y="94"/>
                  </a:cubicBezTo>
                  <a:cubicBezTo>
                    <a:pt x="784" y="88"/>
                    <a:pt x="774" y="83"/>
                    <a:pt x="756" y="77"/>
                  </a:cubicBezTo>
                  <a:cubicBezTo>
                    <a:pt x="752" y="76"/>
                    <a:pt x="748" y="75"/>
                    <a:pt x="745" y="73"/>
                  </a:cubicBezTo>
                  <a:cubicBezTo>
                    <a:pt x="738" y="70"/>
                    <a:pt x="733" y="64"/>
                    <a:pt x="731" y="57"/>
                  </a:cubicBezTo>
                  <a:cubicBezTo>
                    <a:pt x="727" y="50"/>
                    <a:pt x="721" y="43"/>
                    <a:pt x="713" y="39"/>
                  </a:cubicBezTo>
                  <a:cubicBezTo>
                    <a:pt x="712" y="39"/>
                    <a:pt x="712" y="39"/>
                    <a:pt x="712" y="39"/>
                  </a:cubicBezTo>
                  <a:cubicBezTo>
                    <a:pt x="711" y="38"/>
                    <a:pt x="711" y="38"/>
                    <a:pt x="711" y="38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675" y="3"/>
                    <a:pt x="675" y="3"/>
                    <a:pt x="675" y="3"/>
                  </a:cubicBezTo>
                  <a:cubicBezTo>
                    <a:pt x="672" y="11"/>
                    <a:pt x="672" y="11"/>
                    <a:pt x="672" y="11"/>
                  </a:cubicBezTo>
                  <a:cubicBezTo>
                    <a:pt x="668" y="24"/>
                    <a:pt x="665" y="30"/>
                    <a:pt x="660" y="30"/>
                  </a:cubicBezTo>
                  <a:cubicBezTo>
                    <a:pt x="642" y="36"/>
                    <a:pt x="642" y="36"/>
                    <a:pt x="642" y="36"/>
                  </a:cubicBezTo>
                  <a:cubicBezTo>
                    <a:pt x="630" y="40"/>
                    <a:pt x="623" y="45"/>
                    <a:pt x="619" y="51"/>
                  </a:cubicBezTo>
                  <a:cubicBezTo>
                    <a:pt x="617" y="53"/>
                    <a:pt x="616" y="60"/>
                    <a:pt x="614" y="70"/>
                  </a:cubicBezTo>
                  <a:cubicBezTo>
                    <a:pt x="613" y="81"/>
                    <a:pt x="611" y="89"/>
                    <a:pt x="608" y="94"/>
                  </a:cubicBezTo>
                  <a:cubicBezTo>
                    <a:pt x="605" y="102"/>
                    <a:pt x="599" y="108"/>
                    <a:pt x="591" y="111"/>
                  </a:cubicBezTo>
                  <a:cubicBezTo>
                    <a:pt x="575" y="117"/>
                    <a:pt x="548" y="107"/>
                    <a:pt x="511" y="80"/>
                  </a:cubicBezTo>
                  <a:cubicBezTo>
                    <a:pt x="461" y="144"/>
                    <a:pt x="461" y="144"/>
                    <a:pt x="461" y="144"/>
                  </a:cubicBezTo>
                  <a:cubicBezTo>
                    <a:pt x="467" y="170"/>
                    <a:pt x="467" y="170"/>
                    <a:pt x="467" y="170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9" y="172"/>
                    <a:pt x="469" y="172"/>
                    <a:pt x="469" y="172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5" y="176"/>
                    <a:pt x="461" y="179"/>
                    <a:pt x="457" y="179"/>
                  </a:cubicBezTo>
                  <a:cubicBezTo>
                    <a:pt x="452" y="181"/>
                    <a:pt x="447" y="179"/>
                    <a:pt x="442" y="175"/>
                  </a:cubicBezTo>
                  <a:cubicBezTo>
                    <a:pt x="437" y="172"/>
                    <a:pt x="423" y="168"/>
                    <a:pt x="401" y="167"/>
                  </a:cubicBezTo>
                  <a:cubicBezTo>
                    <a:pt x="390" y="167"/>
                    <a:pt x="390" y="167"/>
                    <a:pt x="390" y="167"/>
                  </a:cubicBezTo>
                  <a:cubicBezTo>
                    <a:pt x="390" y="167"/>
                    <a:pt x="390" y="167"/>
                    <a:pt x="390" y="167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59" y="168"/>
                    <a:pt x="359" y="168"/>
                    <a:pt x="359" y="168"/>
                  </a:cubicBezTo>
                  <a:cubicBezTo>
                    <a:pt x="366" y="179"/>
                    <a:pt x="366" y="179"/>
                    <a:pt x="366" y="179"/>
                  </a:cubicBezTo>
                  <a:cubicBezTo>
                    <a:pt x="372" y="187"/>
                    <a:pt x="375" y="192"/>
                    <a:pt x="374" y="195"/>
                  </a:cubicBezTo>
                  <a:cubicBezTo>
                    <a:pt x="367" y="234"/>
                    <a:pt x="367" y="234"/>
                    <a:pt x="367" y="234"/>
                  </a:cubicBezTo>
                  <a:cubicBezTo>
                    <a:pt x="370" y="255"/>
                    <a:pt x="370" y="255"/>
                    <a:pt x="370" y="255"/>
                  </a:cubicBezTo>
                  <a:cubicBezTo>
                    <a:pt x="371" y="255"/>
                    <a:pt x="371" y="255"/>
                    <a:pt x="371" y="255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58" y="296"/>
                    <a:pt x="358" y="296"/>
                    <a:pt x="358" y="296"/>
                  </a:cubicBezTo>
                  <a:cubicBezTo>
                    <a:pt x="358" y="300"/>
                    <a:pt x="356" y="301"/>
                    <a:pt x="355" y="301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4" y="300"/>
                    <a:pt x="354" y="300"/>
                    <a:pt x="354" y="300"/>
                  </a:cubicBezTo>
                  <a:cubicBezTo>
                    <a:pt x="352" y="297"/>
                    <a:pt x="352" y="297"/>
                    <a:pt x="352" y="297"/>
                  </a:cubicBezTo>
                  <a:cubicBezTo>
                    <a:pt x="350" y="292"/>
                    <a:pt x="348" y="290"/>
                    <a:pt x="347" y="290"/>
                  </a:cubicBezTo>
                  <a:cubicBezTo>
                    <a:pt x="345" y="291"/>
                    <a:pt x="344" y="294"/>
                    <a:pt x="343" y="299"/>
                  </a:cubicBezTo>
                  <a:cubicBezTo>
                    <a:pt x="341" y="310"/>
                    <a:pt x="334" y="319"/>
                    <a:pt x="324" y="329"/>
                  </a:cubicBezTo>
                  <a:cubicBezTo>
                    <a:pt x="313" y="337"/>
                    <a:pt x="313" y="337"/>
                    <a:pt x="313" y="337"/>
                  </a:cubicBezTo>
                  <a:cubicBezTo>
                    <a:pt x="307" y="340"/>
                    <a:pt x="307" y="340"/>
                    <a:pt x="307" y="340"/>
                  </a:cubicBezTo>
                  <a:cubicBezTo>
                    <a:pt x="307" y="340"/>
                    <a:pt x="307" y="340"/>
                    <a:pt x="307" y="340"/>
                  </a:cubicBezTo>
                  <a:cubicBezTo>
                    <a:pt x="307" y="340"/>
                    <a:pt x="307" y="340"/>
                    <a:pt x="307" y="340"/>
                  </a:cubicBezTo>
                  <a:cubicBezTo>
                    <a:pt x="267" y="341"/>
                    <a:pt x="267" y="341"/>
                    <a:pt x="267" y="341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51" y="355"/>
                    <a:pt x="251" y="355"/>
                    <a:pt x="251" y="355"/>
                  </a:cubicBezTo>
                  <a:cubicBezTo>
                    <a:pt x="250" y="355"/>
                    <a:pt x="250" y="355"/>
                    <a:pt x="250" y="355"/>
                  </a:cubicBezTo>
                  <a:cubicBezTo>
                    <a:pt x="250" y="355"/>
                    <a:pt x="250" y="355"/>
                    <a:pt x="250" y="355"/>
                  </a:cubicBezTo>
                  <a:cubicBezTo>
                    <a:pt x="208" y="349"/>
                    <a:pt x="208" y="349"/>
                    <a:pt x="208" y="349"/>
                  </a:cubicBezTo>
                  <a:cubicBezTo>
                    <a:pt x="201" y="357"/>
                    <a:pt x="194" y="359"/>
                    <a:pt x="188" y="358"/>
                  </a:cubicBezTo>
                  <a:cubicBezTo>
                    <a:pt x="182" y="356"/>
                    <a:pt x="171" y="358"/>
                    <a:pt x="157" y="364"/>
                  </a:cubicBezTo>
                  <a:cubicBezTo>
                    <a:pt x="140" y="384"/>
                    <a:pt x="140" y="384"/>
                    <a:pt x="140" y="384"/>
                  </a:cubicBezTo>
                  <a:cubicBezTo>
                    <a:pt x="139" y="385"/>
                    <a:pt x="139" y="385"/>
                    <a:pt x="139" y="385"/>
                  </a:cubicBezTo>
                  <a:cubicBezTo>
                    <a:pt x="112" y="386"/>
                    <a:pt x="112" y="386"/>
                    <a:pt x="112" y="386"/>
                  </a:cubicBezTo>
                  <a:cubicBezTo>
                    <a:pt x="112" y="363"/>
                    <a:pt x="112" y="363"/>
                    <a:pt x="112" y="363"/>
                  </a:cubicBezTo>
                  <a:cubicBezTo>
                    <a:pt x="95" y="363"/>
                    <a:pt x="95" y="363"/>
                    <a:pt x="95" y="363"/>
                  </a:cubicBezTo>
                  <a:cubicBezTo>
                    <a:pt x="92" y="373"/>
                    <a:pt x="92" y="373"/>
                    <a:pt x="92" y="373"/>
                  </a:cubicBezTo>
                  <a:cubicBezTo>
                    <a:pt x="80" y="376"/>
                    <a:pt x="80" y="376"/>
                    <a:pt x="80" y="376"/>
                  </a:cubicBezTo>
                  <a:cubicBezTo>
                    <a:pt x="78" y="376"/>
                    <a:pt x="78" y="376"/>
                    <a:pt x="78" y="376"/>
                  </a:cubicBezTo>
                  <a:cubicBezTo>
                    <a:pt x="78" y="376"/>
                    <a:pt x="78" y="376"/>
                    <a:pt x="78" y="376"/>
                  </a:cubicBezTo>
                  <a:cubicBezTo>
                    <a:pt x="78" y="375"/>
                    <a:pt x="78" y="375"/>
                    <a:pt x="78" y="375"/>
                  </a:cubicBezTo>
                  <a:cubicBezTo>
                    <a:pt x="77" y="375"/>
                    <a:pt x="77" y="375"/>
                    <a:pt x="77" y="375"/>
                  </a:cubicBezTo>
                  <a:cubicBezTo>
                    <a:pt x="69" y="371"/>
                    <a:pt x="60" y="367"/>
                    <a:pt x="50" y="366"/>
                  </a:cubicBezTo>
                  <a:cubicBezTo>
                    <a:pt x="44" y="365"/>
                    <a:pt x="38" y="369"/>
                    <a:pt x="28" y="377"/>
                  </a:cubicBezTo>
                  <a:cubicBezTo>
                    <a:pt x="18" y="386"/>
                    <a:pt x="10" y="394"/>
                    <a:pt x="7" y="401"/>
                  </a:cubicBezTo>
                  <a:cubicBezTo>
                    <a:pt x="9" y="402"/>
                    <a:pt x="10" y="405"/>
                    <a:pt x="10" y="408"/>
                  </a:cubicBezTo>
                  <a:cubicBezTo>
                    <a:pt x="11" y="412"/>
                    <a:pt x="12" y="416"/>
                    <a:pt x="12" y="421"/>
                  </a:cubicBezTo>
                  <a:cubicBezTo>
                    <a:pt x="11" y="426"/>
                    <a:pt x="9" y="429"/>
                    <a:pt x="7" y="431"/>
                  </a:cubicBezTo>
                  <a:cubicBezTo>
                    <a:pt x="4" y="433"/>
                    <a:pt x="2" y="439"/>
                    <a:pt x="0" y="448"/>
                  </a:cubicBezTo>
                  <a:cubicBezTo>
                    <a:pt x="10" y="455"/>
                    <a:pt x="10" y="455"/>
                    <a:pt x="10" y="455"/>
                  </a:cubicBezTo>
                  <a:cubicBezTo>
                    <a:pt x="23" y="441"/>
                    <a:pt x="23" y="441"/>
                    <a:pt x="23" y="441"/>
                  </a:cubicBezTo>
                  <a:cubicBezTo>
                    <a:pt x="40" y="460"/>
                    <a:pt x="40" y="460"/>
                    <a:pt x="40" y="460"/>
                  </a:cubicBezTo>
                  <a:cubicBezTo>
                    <a:pt x="40" y="461"/>
                    <a:pt x="40" y="461"/>
                    <a:pt x="40" y="461"/>
                  </a:cubicBezTo>
                  <a:cubicBezTo>
                    <a:pt x="44" y="494"/>
                    <a:pt x="44" y="494"/>
                    <a:pt x="44" y="494"/>
                  </a:cubicBezTo>
                  <a:cubicBezTo>
                    <a:pt x="44" y="495"/>
                    <a:pt x="44" y="495"/>
                    <a:pt x="44" y="495"/>
                  </a:cubicBezTo>
                  <a:cubicBezTo>
                    <a:pt x="43" y="495"/>
                    <a:pt x="43" y="495"/>
                    <a:pt x="43" y="495"/>
                  </a:cubicBezTo>
                  <a:cubicBezTo>
                    <a:pt x="33" y="541"/>
                    <a:pt x="33" y="541"/>
                    <a:pt x="33" y="541"/>
                  </a:cubicBezTo>
                  <a:cubicBezTo>
                    <a:pt x="31" y="541"/>
                    <a:pt x="31" y="541"/>
                    <a:pt x="31" y="541"/>
                  </a:cubicBezTo>
                  <a:cubicBezTo>
                    <a:pt x="17" y="541"/>
                    <a:pt x="8" y="542"/>
                    <a:pt x="4" y="544"/>
                  </a:cubicBezTo>
                  <a:cubicBezTo>
                    <a:pt x="5" y="547"/>
                    <a:pt x="11" y="552"/>
                    <a:pt x="21" y="559"/>
                  </a:cubicBezTo>
                  <a:cubicBezTo>
                    <a:pt x="30" y="558"/>
                    <a:pt x="30" y="558"/>
                    <a:pt x="30" y="558"/>
                  </a:cubicBezTo>
                  <a:cubicBezTo>
                    <a:pt x="32" y="558"/>
                    <a:pt x="32" y="558"/>
                    <a:pt x="32" y="558"/>
                  </a:cubicBezTo>
                  <a:cubicBezTo>
                    <a:pt x="32" y="558"/>
                    <a:pt x="32" y="558"/>
                    <a:pt x="32" y="558"/>
                  </a:cubicBezTo>
                  <a:cubicBezTo>
                    <a:pt x="52" y="578"/>
                    <a:pt x="52" y="578"/>
                    <a:pt x="52" y="578"/>
                  </a:cubicBezTo>
                  <a:cubicBezTo>
                    <a:pt x="60" y="584"/>
                    <a:pt x="60" y="596"/>
                    <a:pt x="49" y="613"/>
                  </a:cubicBezTo>
                  <a:cubicBezTo>
                    <a:pt x="52" y="632"/>
                    <a:pt x="52" y="632"/>
                    <a:pt x="52" y="632"/>
                  </a:cubicBezTo>
                  <a:cubicBezTo>
                    <a:pt x="60" y="633"/>
                    <a:pt x="60" y="633"/>
                    <a:pt x="60" y="633"/>
                  </a:cubicBezTo>
                  <a:cubicBezTo>
                    <a:pt x="91" y="633"/>
                    <a:pt x="91" y="633"/>
                    <a:pt x="91" y="633"/>
                  </a:cubicBezTo>
                  <a:cubicBezTo>
                    <a:pt x="75" y="648"/>
                    <a:pt x="75" y="648"/>
                    <a:pt x="75" y="648"/>
                  </a:cubicBezTo>
                  <a:cubicBezTo>
                    <a:pt x="84" y="653"/>
                    <a:pt x="84" y="653"/>
                    <a:pt x="84" y="653"/>
                  </a:cubicBezTo>
                  <a:cubicBezTo>
                    <a:pt x="84" y="653"/>
                    <a:pt x="84" y="653"/>
                    <a:pt x="84" y="653"/>
                  </a:cubicBezTo>
                  <a:cubicBezTo>
                    <a:pt x="97" y="660"/>
                    <a:pt x="97" y="660"/>
                    <a:pt x="97" y="660"/>
                  </a:cubicBezTo>
                  <a:cubicBezTo>
                    <a:pt x="129" y="674"/>
                    <a:pt x="129" y="674"/>
                    <a:pt x="129" y="674"/>
                  </a:cubicBezTo>
                  <a:cubicBezTo>
                    <a:pt x="130" y="674"/>
                    <a:pt x="130" y="674"/>
                    <a:pt x="130" y="674"/>
                  </a:cubicBezTo>
                  <a:cubicBezTo>
                    <a:pt x="131" y="674"/>
                    <a:pt x="131" y="674"/>
                    <a:pt x="131" y="674"/>
                  </a:cubicBezTo>
                  <a:cubicBezTo>
                    <a:pt x="134" y="724"/>
                    <a:pt x="134" y="724"/>
                    <a:pt x="134" y="724"/>
                  </a:cubicBezTo>
                  <a:cubicBezTo>
                    <a:pt x="135" y="734"/>
                    <a:pt x="142" y="741"/>
                    <a:pt x="157" y="746"/>
                  </a:cubicBezTo>
                  <a:cubicBezTo>
                    <a:pt x="159" y="745"/>
                    <a:pt x="159" y="745"/>
                    <a:pt x="159" y="745"/>
                  </a:cubicBezTo>
                  <a:cubicBezTo>
                    <a:pt x="160" y="745"/>
                    <a:pt x="160" y="745"/>
                    <a:pt x="160" y="745"/>
                  </a:cubicBezTo>
                  <a:cubicBezTo>
                    <a:pt x="160" y="745"/>
                    <a:pt x="160" y="745"/>
                    <a:pt x="160" y="745"/>
                  </a:cubicBezTo>
                  <a:cubicBezTo>
                    <a:pt x="194" y="749"/>
                    <a:pt x="194" y="749"/>
                    <a:pt x="194" y="749"/>
                  </a:cubicBezTo>
                  <a:cubicBezTo>
                    <a:pt x="197" y="749"/>
                    <a:pt x="197" y="749"/>
                    <a:pt x="197" y="749"/>
                  </a:cubicBezTo>
                  <a:cubicBezTo>
                    <a:pt x="197" y="749"/>
                    <a:pt x="197" y="749"/>
                    <a:pt x="197" y="749"/>
                  </a:cubicBezTo>
                  <a:cubicBezTo>
                    <a:pt x="197" y="748"/>
                    <a:pt x="197" y="748"/>
                    <a:pt x="197" y="748"/>
                  </a:cubicBezTo>
                  <a:cubicBezTo>
                    <a:pt x="201" y="741"/>
                    <a:pt x="203" y="736"/>
                    <a:pt x="203" y="735"/>
                  </a:cubicBezTo>
                  <a:cubicBezTo>
                    <a:pt x="203" y="734"/>
                    <a:pt x="203" y="734"/>
                    <a:pt x="203" y="734"/>
                  </a:cubicBezTo>
                  <a:cubicBezTo>
                    <a:pt x="203" y="728"/>
                    <a:pt x="205" y="723"/>
                    <a:pt x="210" y="720"/>
                  </a:cubicBezTo>
                  <a:cubicBezTo>
                    <a:pt x="215" y="716"/>
                    <a:pt x="218" y="712"/>
                    <a:pt x="220" y="708"/>
                  </a:cubicBezTo>
                  <a:cubicBezTo>
                    <a:pt x="220" y="708"/>
                    <a:pt x="220" y="708"/>
                    <a:pt x="220" y="708"/>
                  </a:cubicBezTo>
                  <a:cubicBezTo>
                    <a:pt x="222" y="703"/>
                    <a:pt x="228" y="701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51" y="711"/>
                    <a:pt x="251" y="711"/>
                    <a:pt x="251" y="711"/>
                  </a:cubicBezTo>
                  <a:cubicBezTo>
                    <a:pt x="289" y="718"/>
                    <a:pt x="289" y="718"/>
                    <a:pt x="289" y="718"/>
                  </a:cubicBezTo>
                  <a:cubicBezTo>
                    <a:pt x="313" y="717"/>
                    <a:pt x="313" y="717"/>
                    <a:pt x="313" y="717"/>
                  </a:cubicBezTo>
                  <a:cubicBezTo>
                    <a:pt x="330" y="709"/>
                    <a:pt x="330" y="709"/>
                    <a:pt x="330" y="709"/>
                  </a:cubicBezTo>
                  <a:cubicBezTo>
                    <a:pt x="333" y="705"/>
                    <a:pt x="335" y="703"/>
                    <a:pt x="337" y="702"/>
                  </a:cubicBezTo>
                  <a:cubicBezTo>
                    <a:pt x="340" y="701"/>
                    <a:pt x="344" y="703"/>
                    <a:pt x="349" y="707"/>
                  </a:cubicBezTo>
                  <a:cubicBezTo>
                    <a:pt x="352" y="708"/>
                    <a:pt x="352" y="708"/>
                    <a:pt x="352" y="708"/>
                  </a:cubicBezTo>
                  <a:cubicBezTo>
                    <a:pt x="354" y="710"/>
                    <a:pt x="356" y="714"/>
                    <a:pt x="358" y="720"/>
                  </a:cubicBezTo>
                  <a:cubicBezTo>
                    <a:pt x="370" y="729"/>
                    <a:pt x="370" y="729"/>
                    <a:pt x="370" y="729"/>
                  </a:cubicBezTo>
                  <a:cubicBezTo>
                    <a:pt x="379" y="729"/>
                    <a:pt x="379" y="729"/>
                    <a:pt x="379" y="729"/>
                  </a:cubicBezTo>
                  <a:cubicBezTo>
                    <a:pt x="380" y="729"/>
                    <a:pt x="380" y="729"/>
                    <a:pt x="380" y="729"/>
                  </a:cubicBezTo>
                  <a:cubicBezTo>
                    <a:pt x="381" y="729"/>
                    <a:pt x="381" y="729"/>
                    <a:pt x="381" y="729"/>
                  </a:cubicBezTo>
                  <a:cubicBezTo>
                    <a:pt x="382" y="729"/>
                    <a:pt x="382" y="729"/>
                    <a:pt x="382" y="729"/>
                  </a:cubicBezTo>
                  <a:cubicBezTo>
                    <a:pt x="395" y="735"/>
                    <a:pt x="395" y="735"/>
                    <a:pt x="395" y="735"/>
                  </a:cubicBezTo>
                  <a:cubicBezTo>
                    <a:pt x="418" y="733"/>
                    <a:pt x="418" y="733"/>
                    <a:pt x="418" y="733"/>
                  </a:cubicBezTo>
                  <a:cubicBezTo>
                    <a:pt x="432" y="729"/>
                    <a:pt x="432" y="729"/>
                    <a:pt x="432" y="729"/>
                  </a:cubicBezTo>
                  <a:cubicBezTo>
                    <a:pt x="466" y="732"/>
                    <a:pt x="466" y="732"/>
                    <a:pt x="466" y="732"/>
                  </a:cubicBezTo>
                  <a:cubicBezTo>
                    <a:pt x="481" y="728"/>
                    <a:pt x="481" y="728"/>
                    <a:pt x="481" y="728"/>
                  </a:cubicBezTo>
                  <a:cubicBezTo>
                    <a:pt x="499" y="720"/>
                    <a:pt x="499" y="720"/>
                    <a:pt x="499" y="720"/>
                  </a:cubicBezTo>
                  <a:cubicBezTo>
                    <a:pt x="503" y="718"/>
                    <a:pt x="507" y="716"/>
                    <a:pt x="513" y="714"/>
                  </a:cubicBezTo>
                  <a:cubicBezTo>
                    <a:pt x="546" y="714"/>
                    <a:pt x="546" y="714"/>
                    <a:pt x="546" y="714"/>
                  </a:cubicBezTo>
                  <a:cubicBezTo>
                    <a:pt x="559" y="710"/>
                    <a:pt x="559" y="710"/>
                    <a:pt x="559" y="710"/>
                  </a:cubicBezTo>
                  <a:cubicBezTo>
                    <a:pt x="563" y="707"/>
                    <a:pt x="568" y="705"/>
                    <a:pt x="571" y="705"/>
                  </a:cubicBezTo>
                  <a:cubicBezTo>
                    <a:pt x="591" y="705"/>
                    <a:pt x="591" y="705"/>
                    <a:pt x="591" y="705"/>
                  </a:cubicBezTo>
                  <a:cubicBezTo>
                    <a:pt x="600" y="712"/>
                    <a:pt x="600" y="712"/>
                    <a:pt x="600" y="712"/>
                  </a:cubicBezTo>
                  <a:cubicBezTo>
                    <a:pt x="626" y="717"/>
                    <a:pt x="626" y="717"/>
                    <a:pt x="626" y="717"/>
                  </a:cubicBezTo>
                  <a:cubicBezTo>
                    <a:pt x="630" y="717"/>
                    <a:pt x="633" y="720"/>
                    <a:pt x="639" y="726"/>
                  </a:cubicBezTo>
                  <a:cubicBezTo>
                    <a:pt x="650" y="733"/>
                    <a:pt x="650" y="733"/>
                    <a:pt x="650" y="733"/>
                  </a:cubicBezTo>
                  <a:cubicBezTo>
                    <a:pt x="651" y="734"/>
                    <a:pt x="651" y="734"/>
                    <a:pt x="651" y="734"/>
                  </a:cubicBezTo>
                  <a:cubicBezTo>
                    <a:pt x="676" y="735"/>
                    <a:pt x="676" y="735"/>
                    <a:pt x="676" y="735"/>
                  </a:cubicBezTo>
                  <a:cubicBezTo>
                    <a:pt x="676" y="735"/>
                    <a:pt x="676" y="735"/>
                    <a:pt x="676" y="735"/>
                  </a:cubicBezTo>
                  <a:cubicBezTo>
                    <a:pt x="677" y="735"/>
                    <a:pt x="677" y="735"/>
                    <a:pt x="677" y="735"/>
                  </a:cubicBezTo>
                  <a:cubicBezTo>
                    <a:pt x="688" y="741"/>
                    <a:pt x="688" y="741"/>
                    <a:pt x="688" y="741"/>
                  </a:cubicBezTo>
                  <a:cubicBezTo>
                    <a:pt x="704" y="744"/>
                    <a:pt x="704" y="744"/>
                    <a:pt x="704" y="744"/>
                  </a:cubicBezTo>
                  <a:cubicBezTo>
                    <a:pt x="704" y="744"/>
                    <a:pt x="704" y="744"/>
                    <a:pt x="704" y="744"/>
                  </a:cubicBezTo>
                  <a:cubicBezTo>
                    <a:pt x="717" y="746"/>
                    <a:pt x="717" y="746"/>
                    <a:pt x="717" y="746"/>
                  </a:cubicBezTo>
                  <a:cubicBezTo>
                    <a:pt x="721" y="738"/>
                    <a:pt x="721" y="738"/>
                    <a:pt x="721" y="738"/>
                  </a:cubicBezTo>
                  <a:cubicBezTo>
                    <a:pt x="715" y="726"/>
                    <a:pt x="715" y="726"/>
                    <a:pt x="715" y="726"/>
                  </a:cubicBezTo>
                  <a:cubicBezTo>
                    <a:pt x="713" y="714"/>
                    <a:pt x="713" y="714"/>
                    <a:pt x="713" y="714"/>
                  </a:cubicBezTo>
                  <a:cubicBezTo>
                    <a:pt x="713" y="714"/>
                    <a:pt x="713" y="714"/>
                    <a:pt x="713" y="714"/>
                  </a:cubicBezTo>
                  <a:cubicBezTo>
                    <a:pt x="712" y="714"/>
                    <a:pt x="712" y="714"/>
                    <a:pt x="712" y="714"/>
                  </a:cubicBezTo>
                  <a:cubicBezTo>
                    <a:pt x="714" y="712"/>
                    <a:pt x="714" y="712"/>
                    <a:pt x="714" y="712"/>
                  </a:cubicBezTo>
                  <a:cubicBezTo>
                    <a:pt x="722" y="700"/>
                    <a:pt x="722" y="700"/>
                    <a:pt x="722" y="700"/>
                  </a:cubicBezTo>
                  <a:cubicBezTo>
                    <a:pt x="722" y="700"/>
                    <a:pt x="722" y="700"/>
                    <a:pt x="722" y="700"/>
                  </a:cubicBezTo>
                  <a:cubicBezTo>
                    <a:pt x="722" y="700"/>
                    <a:pt x="722" y="700"/>
                    <a:pt x="722" y="700"/>
                  </a:cubicBezTo>
                  <a:cubicBezTo>
                    <a:pt x="723" y="700"/>
                    <a:pt x="723" y="700"/>
                    <a:pt x="723" y="700"/>
                  </a:cubicBezTo>
                  <a:cubicBezTo>
                    <a:pt x="723" y="699"/>
                    <a:pt x="723" y="699"/>
                    <a:pt x="723" y="699"/>
                  </a:cubicBezTo>
                  <a:cubicBezTo>
                    <a:pt x="731" y="693"/>
                    <a:pt x="731" y="693"/>
                    <a:pt x="731" y="693"/>
                  </a:cubicBezTo>
                  <a:cubicBezTo>
                    <a:pt x="731" y="693"/>
                    <a:pt x="731" y="693"/>
                    <a:pt x="731" y="693"/>
                  </a:cubicBezTo>
                  <a:cubicBezTo>
                    <a:pt x="730" y="689"/>
                    <a:pt x="730" y="689"/>
                    <a:pt x="730" y="689"/>
                  </a:cubicBezTo>
                  <a:cubicBezTo>
                    <a:pt x="726" y="677"/>
                    <a:pt x="726" y="677"/>
                    <a:pt x="726" y="677"/>
                  </a:cubicBezTo>
                  <a:cubicBezTo>
                    <a:pt x="726" y="675"/>
                    <a:pt x="724" y="674"/>
                    <a:pt x="721" y="672"/>
                  </a:cubicBezTo>
                  <a:cubicBezTo>
                    <a:pt x="721" y="672"/>
                    <a:pt x="721" y="672"/>
                    <a:pt x="721" y="672"/>
                  </a:cubicBezTo>
                  <a:cubicBezTo>
                    <a:pt x="711" y="662"/>
                    <a:pt x="711" y="662"/>
                    <a:pt x="711" y="662"/>
                  </a:cubicBezTo>
                  <a:cubicBezTo>
                    <a:pt x="700" y="652"/>
                    <a:pt x="700" y="652"/>
                    <a:pt x="700" y="652"/>
                  </a:cubicBezTo>
                  <a:cubicBezTo>
                    <a:pt x="699" y="651"/>
                    <a:pt x="699" y="651"/>
                    <a:pt x="699" y="651"/>
                  </a:cubicBezTo>
                  <a:cubicBezTo>
                    <a:pt x="698" y="650"/>
                    <a:pt x="698" y="650"/>
                    <a:pt x="698" y="650"/>
                  </a:cubicBezTo>
                  <a:cubicBezTo>
                    <a:pt x="699" y="650"/>
                    <a:pt x="699" y="650"/>
                    <a:pt x="699" y="650"/>
                  </a:cubicBezTo>
                  <a:cubicBezTo>
                    <a:pt x="699" y="649"/>
                    <a:pt x="699" y="649"/>
                    <a:pt x="699" y="649"/>
                  </a:cubicBezTo>
                  <a:cubicBezTo>
                    <a:pt x="701" y="637"/>
                    <a:pt x="701" y="637"/>
                    <a:pt x="701" y="637"/>
                  </a:cubicBezTo>
                  <a:cubicBezTo>
                    <a:pt x="701" y="629"/>
                    <a:pt x="701" y="629"/>
                    <a:pt x="701" y="629"/>
                  </a:cubicBezTo>
                  <a:cubicBezTo>
                    <a:pt x="695" y="614"/>
                    <a:pt x="695" y="614"/>
                    <a:pt x="695" y="614"/>
                  </a:cubicBezTo>
                  <a:cubicBezTo>
                    <a:pt x="709" y="611"/>
                    <a:pt x="709" y="611"/>
                    <a:pt x="709" y="611"/>
                  </a:cubicBezTo>
                  <a:cubicBezTo>
                    <a:pt x="716" y="604"/>
                    <a:pt x="716" y="604"/>
                    <a:pt x="716" y="604"/>
                  </a:cubicBezTo>
                  <a:cubicBezTo>
                    <a:pt x="733" y="604"/>
                    <a:pt x="733" y="604"/>
                    <a:pt x="733" y="604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62" y="603"/>
                    <a:pt x="762" y="603"/>
                    <a:pt x="762" y="603"/>
                  </a:cubicBezTo>
                  <a:cubicBezTo>
                    <a:pt x="775" y="598"/>
                    <a:pt x="775" y="598"/>
                    <a:pt x="775" y="598"/>
                  </a:cubicBezTo>
                  <a:cubicBezTo>
                    <a:pt x="790" y="596"/>
                    <a:pt x="790" y="596"/>
                    <a:pt x="790" y="596"/>
                  </a:cubicBezTo>
                  <a:cubicBezTo>
                    <a:pt x="800" y="592"/>
                    <a:pt x="800" y="592"/>
                    <a:pt x="800" y="592"/>
                  </a:cubicBezTo>
                  <a:cubicBezTo>
                    <a:pt x="801" y="592"/>
                    <a:pt x="801" y="592"/>
                    <a:pt x="801" y="592"/>
                  </a:cubicBezTo>
                  <a:cubicBezTo>
                    <a:pt x="827" y="587"/>
                    <a:pt x="827" y="587"/>
                    <a:pt x="827" y="587"/>
                  </a:cubicBezTo>
                  <a:cubicBezTo>
                    <a:pt x="831" y="583"/>
                    <a:pt x="831" y="583"/>
                    <a:pt x="831" y="583"/>
                  </a:cubicBezTo>
                  <a:cubicBezTo>
                    <a:pt x="830" y="578"/>
                    <a:pt x="830" y="578"/>
                    <a:pt x="830" y="578"/>
                  </a:cubicBezTo>
                  <a:cubicBezTo>
                    <a:pt x="825" y="570"/>
                    <a:pt x="825" y="570"/>
                    <a:pt x="825" y="570"/>
                  </a:cubicBezTo>
                  <a:cubicBezTo>
                    <a:pt x="825" y="569"/>
                    <a:pt x="825" y="569"/>
                    <a:pt x="825" y="569"/>
                  </a:cubicBezTo>
                  <a:cubicBezTo>
                    <a:pt x="824" y="568"/>
                    <a:pt x="824" y="568"/>
                    <a:pt x="824" y="568"/>
                  </a:cubicBezTo>
                  <a:cubicBezTo>
                    <a:pt x="824" y="568"/>
                    <a:pt x="824" y="568"/>
                    <a:pt x="824" y="568"/>
                  </a:cubicBezTo>
                  <a:cubicBezTo>
                    <a:pt x="826" y="559"/>
                    <a:pt x="826" y="559"/>
                    <a:pt x="826" y="559"/>
                  </a:cubicBezTo>
                  <a:cubicBezTo>
                    <a:pt x="826" y="558"/>
                    <a:pt x="826" y="558"/>
                    <a:pt x="826" y="558"/>
                  </a:cubicBezTo>
                  <a:cubicBezTo>
                    <a:pt x="826" y="545"/>
                    <a:pt x="826" y="545"/>
                    <a:pt x="826" y="545"/>
                  </a:cubicBezTo>
                  <a:cubicBezTo>
                    <a:pt x="824" y="535"/>
                    <a:pt x="824" y="535"/>
                    <a:pt x="824" y="535"/>
                  </a:cubicBezTo>
                  <a:cubicBezTo>
                    <a:pt x="824" y="535"/>
                    <a:pt x="824" y="535"/>
                    <a:pt x="824" y="535"/>
                  </a:cubicBezTo>
                  <a:cubicBezTo>
                    <a:pt x="824" y="534"/>
                    <a:pt x="824" y="534"/>
                    <a:pt x="824" y="534"/>
                  </a:cubicBezTo>
                  <a:cubicBezTo>
                    <a:pt x="830" y="522"/>
                    <a:pt x="830" y="522"/>
                    <a:pt x="830" y="522"/>
                  </a:cubicBezTo>
                  <a:cubicBezTo>
                    <a:pt x="832" y="516"/>
                    <a:pt x="835" y="513"/>
                    <a:pt x="839" y="513"/>
                  </a:cubicBezTo>
                  <a:cubicBezTo>
                    <a:pt x="855" y="514"/>
                    <a:pt x="855" y="514"/>
                    <a:pt x="855" y="514"/>
                  </a:cubicBezTo>
                  <a:cubicBezTo>
                    <a:pt x="857" y="514"/>
                    <a:pt x="860" y="513"/>
                    <a:pt x="863" y="511"/>
                  </a:cubicBezTo>
                  <a:cubicBezTo>
                    <a:pt x="887" y="479"/>
                    <a:pt x="887" y="479"/>
                    <a:pt x="887" y="479"/>
                  </a:cubicBezTo>
                  <a:cubicBezTo>
                    <a:pt x="887" y="478"/>
                    <a:pt x="887" y="478"/>
                    <a:pt x="887" y="478"/>
                  </a:cubicBezTo>
                  <a:cubicBezTo>
                    <a:pt x="888" y="477"/>
                    <a:pt x="888" y="477"/>
                    <a:pt x="888" y="477"/>
                  </a:cubicBezTo>
                  <a:cubicBezTo>
                    <a:pt x="900" y="467"/>
                    <a:pt x="900" y="467"/>
                    <a:pt x="900" y="467"/>
                  </a:cubicBezTo>
                  <a:cubicBezTo>
                    <a:pt x="901" y="466"/>
                    <a:pt x="901" y="466"/>
                    <a:pt x="901" y="466"/>
                  </a:cubicBezTo>
                  <a:cubicBezTo>
                    <a:pt x="906" y="465"/>
                    <a:pt x="909" y="463"/>
                    <a:pt x="911" y="462"/>
                  </a:cubicBezTo>
                  <a:cubicBezTo>
                    <a:pt x="914" y="459"/>
                    <a:pt x="914" y="459"/>
                    <a:pt x="914" y="459"/>
                  </a:cubicBezTo>
                  <a:cubicBezTo>
                    <a:pt x="918" y="453"/>
                    <a:pt x="922" y="451"/>
                    <a:pt x="925" y="451"/>
                  </a:cubicBezTo>
                  <a:cubicBezTo>
                    <a:pt x="945" y="455"/>
                    <a:pt x="945" y="455"/>
                    <a:pt x="945" y="455"/>
                  </a:cubicBezTo>
                  <a:cubicBezTo>
                    <a:pt x="963" y="446"/>
                    <a:pt x="963" y="446"/>
                    <a:pt x="963" y="446"/>
                  </a:cubicBezTo>
                  <a:cubicBezTo>
                    <a:pt x="963" y="446"/>
                    <a:pt x="963" y="446"/>
                    <a:pt x="963" y="446"/>
                  </a:cubicBezTo>
                  <a:cubicBezTo>
                    <a:pt x="963" y="446"/>
                    <a:pt x="963" y="446"/>
                    <a:pt x="963" y="446"/>
                  </a:cubicBezTo>
                  <a:cubicBezTo>
                    <a:pt x="963" y="446"/>
                    <a:pt x="963" y="446"/>
                    <a:pt x="963" y="446"/>
                  </a:cubicBezTo>
                  <a:cubicBezTo>
                    <a:pt x="964" y="446"/>
                    <a:pt x="964" y="446"/>
                    <a:pt x="964" y="446"/>
                  </a:cubicBezTo>
                  <a:cubicBezTo>
                    <a:pt x="974" y="445"/>
                    <a:pt x="974" y="445"/>
                    <a:pt x="974" y="445"/>
                  </a:cubicBezTo>
                  <a:cubicBezTo>
                    <a:pt x="983" y="442"/>
                    <a:pt x="983" y="442"/>
                    <a:pt x="983" y="442"/>
                  </a:cubicBezTo>
                  <a:cubicBezTo>
                    <a:pt x="983" y="428"/>
                    <a:pt x="983" y="428"/>
                    <a:pt x="983" y="428"/>
                  </a:cubicBezTo>
                  <a:cubicBezTo>
                    <a:pt x="985" y="410"/>
                    <a:pt x="985" y="410"/>
                    <a:pt x="985" y="410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8" y="404"/>
                    <a:pt x="988" y="404"/>
                    <a:pt x="988" y="404"/>
                  </a:cubicBezTo>
                  <a:lnTo>
                    <a:pt x="988" y="40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721041" y="2626297"/>
              <a:ext cx="1065212" cy="765175"/>
            </a:xfrm>
            <a:custGeom>
              <a:avLst/>
              <a:gdLst>
                <a:gd name="T0" fmla="*/ 366 w 616"/>
                <a:gd name="T1" fmla="*/ 44 h 442"/>
                <a:gd name="T2" fmla="*/ 347 w 616"/>
                <a:gd name="T3" fmla="*/ 64 h 442"/>
                <a:gd name="T4" fmla="*/ 290 w 616"/>
                <a:gd name="T5" fmla="*/ 22 h 442"/>
                <a:gd name="T6" fmla="*/ 271 w 616"/>
                <a:gd name="T7" fmla="*/ 14 h 442"/>
                <a:gd name="T8" fmla="*/ 219 w 616"/>
                <a:gd name="T9" fmla="*/ 3 h 442"/>
                <a:gd name="T10" fmla="*/ 174 w 616"/>
                <a:gd name="T11" fmla="*/ 8 h 442"/>
                <a:gd name="T12" fmla="*/ 150 w 616"/>
                <a:gd name="T13" fmla="*/ 15 h 442"/>
                <a:gd name="T14" fmla="*/ 109 w 616"/>
                <a:gd name="T15" fmla="*/ 21 h 442"/>
                <a:gd name="T16" fmla="*/ 63 w 616"/>
                <a:gd name="T17" fmla="*/ 31 h 442"/>
                <a:gd name="T18" fmla="*/ 75 w 616"/>
                <a:gd name="T19" fmla="*/ 69 h 442"/>
                <a:gd name="T20" fmla="*/ 95 w 616"/>
                <a:gd name="T21" fmla="*/ 98 h 442"/>
                <a:gd name="T22" fmla="*/ 80 w 616"/>
                <a:gd name="T23" fmla="*/ 136 h 442"/>
                <a:gd name="T24" fmla="*/ 85 w 616"/>
                <a:gd name="T25" fmla="*/ 155 h 442"/>
                <a:gd name="T26" fmla="*/ 46 w 616"/>
                <a:gd name="T27" fmla="*/ 159 h 442"/>
                <a:gd name="T28" fmla="*/ 15 w 616"/>
                <a:gd name="T29" fmla="*/ 184 h 442"/>
                <a:gd name="T30" fmla="*/ 3 w 616"/>
                <a:gd name="T31" fmla="*/ 207 h 442"/>
                <a:gd name="T32" fmla="*/ 8 w 616"/>
                <a:gd name="T33" fmla="*/ 256 h 442"/>
                <a:gd name="T34" fmla="*/ 13 w 616"/>
                <a:gd name="T35" fmla="*/ 299 h 442"/>
                <a:gd name="T36" fmla="*/ 59 w 616"/>
                <a:gd name="T37" fmla="*/ 317 h 442"/>
                <a:gd name="T38" fmla="*/ 77 w 616"/>
                <a:gd name="T39" fmla="*/ 330 h 442"/>
                <a:gd name="T40" fmla="*/ 97 w 616"/>
                <a:gd name="T41" fmla="*/ 348 h 442"/>
                <a:gd name="T42" fmla="*/ 142 w 616"/>
                <a:gd name="T43" fmla="*/ 367 h 442"/>
                <a:gd name="T44" fmla="*/ 206 w 616"/>
                <a:gd name="T45" fmla="*/ 380 h 442"/>
                <a:gd name="T46" fmla="*/ 241 w 616"/>
                <a:gd name="T47" fmla="*/ 388 h 442"/>
                <a:gd name="T48" fmla="*/ 259 w 616"/>
                <a:gd name="T49" fmla="*/ 407 h 442"/>
                <a:gd name="T50" fmla="*/ 265 w 616"/>
                <a:gd name="T51" fmla="*/ 421 h 442"/>
                <a:gd name="T52" fmla="*/ 278 w 616"/>
                <a:gd name="T53" fmla="*/ 438 h 442"/>
                <a:gd name="T54" fmla="*/ 297 w 616"/>
                <a:gd name="T55" fmla="*/ 432 h 442"/>
                <a:gd name="T56" fmla="*/ 319 w 616"/>
                <a:gd name="T57" fmla="*/ 424 h 442"/>
                <a:gd name="T58" fmla="*/ 338 w 616"/>
                <a:gd name="T59" fmla="*/ 419 h 442"/>
                <a:gd name="T60" fmla="*/ 344 w 616"/>
                <a:gd name="T61" fmla="*/ 396 h 442"/>
                <a:gd name="T62" fmla="*/ 368 w 616"/>
                <a:gd name="T63" fmla="*/ 356 h 442"/>
                <a:gd name="T64" fmla="*/ 364 w 616"/>
                <a:gd name="T65" fmla="*/ 319 h 442"/>
                <a:gd name="T66" fmla="*/ 374 w 616"/>
                <a:gd name="T67" fmla="*/ 308 h 442"/>
                <a:gd name="T68" fmla="*/ 423 w 616"/>
                <a:gd name="T69" fmla="*/ 324 h 442"/>
                <a:gd name="T70" fmla="*/ 432 w 616"/>
                <a:gd name="T71" fmla="*/ 350 h 442"/>
                <a:gd name="T72" fmla="*/ 454 w 616"/>
                <a:gd name="T73" fmla="*/ 378 h 442"/>
                <a:gd name="T74" fmla="*/ 494 w 616"/>
                <a:gd name="T75" fmla="*/ 393 h 442"/>
                <a:gd name="T76" fmla="*/ 505 w 616"/>
                <a:gd name="T77" fmla="*/ 396 h 442"/>
                <a:gd name="T78" fmla="*/ 532 w 616"/>
                <a:gd name="T79" fmla="*/ 385 h 442"/>
                <a:gd name="T80" fmla="*/ 548 w 616"/>
                <a:gd name="T81" fmla="*/ 359 h 442"/>
                <a:gd name="T82" fmla="*/ 526 w 616"/>
                <a:gd name="T83" fmla="*/ 347 h 442"/>
                <a:gd name="T84" fmla="*/ 557 w 616"/>
                <a:gd name="T85" fmla="*/ 309 h 442"/>
                <a:gd name="T86" fmla="*/ 571 w 616"/>
                <a:gd name="T87" fmla="*/ 265 h 442"/>
                <a:gd name="T88" fmla="*/ 611 w 616"/>
                <a:gd name="T89" fmla="*/ 220 h 442"/>
                <a:gd name="T90" fmla="*/ 608 w 616"/>
                <a:gd name="T91" fmla="*/ 194 h 442"/>
                <a:gd name="T92" fmla="*/ 580 w 616"/>
                <a:gd name="T93" fmla="*/ 128 h 442"/>
                <a:gd name="T94" fmla="*/ 559 w 616"/>
                <a:gd name="T95" fmla="*/ 121 h 442"/>
                <a:gd name="T96" fmla="*/ 511 w 616"/>
                <a:gd name="T97" fmla="*/ 76 h 442"/>
                <a:gd name="T98" fmla="*/ 499 w 616"/>
                <a:gd name="T99" fmla="*/ 80 h 442"/>
                <a:gd name="T100" fmla="*/ 467 w 616"/>
                <a:gd name="T101" fmla="*/ 59 h 442"/>
                <a:gd name="T102" fmla="*/ 427 w 616"/>
                <a:gd name="T103" fmla="*/ 39 h 442"/>
                <a:gd name="T104" fmla="*/ 413 w 616"/>
                <a:gd name="T105" fmla="*/ 41 h 442"/>
                <a:gd name="T106" fmla="*/ 368 w 616"/>
                <a:gd name="T107" fmla="*/ 2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6" h="442">
                  <a:moveTo>
                    <a:pt x="368" y="23"/>
                  </a:moveTo>
                  <a:cubicBezTo>
                    <a:pt x="362" y="27"/>
                    <a:pt x="362" y="27"/>
                    <a:pt x="362" y="27"/>
                  </a:cubicBezTo>
                  <a:cubicBezTo>
                    <a:pt x="362" y="30"/>
                    <a:pt x="364" y="35"/>
                    <a:pt x="365" y="43"/>
                  </a:cubicBezTo>
                  <a:cubicBezTo>
                    <a:pt x="365" y="44"/>
                    <a:pt x="365" y="44"/>
                    <a:pt x="365" y="44"/>
                  </a:cubicBezTo>
                  <a:cubicBezTo>
                    <a:pt x="366" y="44"/>
                    <a:pt x="366" y="44"/>
                    <a:pt x="366" y="44"/>
                  </a:cubicBezTo>
                  <a:cubicBezTo>
                    <a:pt x="365" y="44"/>
                    <a:pt x="365" y="44"/>
                    <a:pt x="365" y="44"/>
                  </a:cubicBezTo>
                  <a:cubicBezTo>
                    <a:pt x="359" y="59"/>
                    <a:pt x="359" y="59"/>
                    <a:pt x="359" y="59"/>
                  </a:cubicBezTo>
                  <a:cubicBezTo>
                    <a:pt x="350" y="63"/>
                    <a:pt x="350" y="63"/>
                    <a:pt x="350" y="63"/>
                  </a:cubicBezTo>
                  <a:cubicBezTo>
                    <a:pt x="348" y="64"/>
                    <a:pt x="348" y="64"/>
                    <a:pt x="348" y="64"/>
                  </a:cubicBezTo>
                  <a:cubicBezTo>
                    <a:pt x="347" y="64"/>
                    <a:pt x="347" y="64"/>
                    <a:pt x="347" y="64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01" y="28"/>
                    <a:pt x="301" y="28"/>
                    <a:pt x="301" y="28"/>
                  </a:cubicBezTo>
                  <a:cubicBezTo>
                    <a:pt x="290" y="22"/>
                    <a:pt x="290" y="22"/>
                    <a:pt x="290" y="22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271" y="14"/>
                    <a:pt x="271" y="14"/>
                    <a:pt x="271" y="14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8" y="4"/>
                    <a:pt x="238" y="4"/>
                    <a:pt x="238" y="4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7"/>
                    <a:pt x="180" y="7"/>
                    <a:pt x="174" y="8"/>
                  </a:cubicBezTo>
                  <a:cubicBezTo>
                    <a:pt x="162" y="11"/>
                    <a:pt x="162" y="11"/>
                    <a:pt x="162" y="11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9" y="82"/>
                    <a:pt x="92" y="86"/>
                    <a:pt x="92" y="89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8"/>
                    <a:pt x="98" y="108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6" y="150"/>
                    <a:pt x="86" y="150"/>
                    <a:pt x="86" y="150"/>
                  </a:cubicBezTo>
                  <a:cubicBezTo>
                    <a:pt x="85" y="155"/>
                    <a:pt x="85" y="155"/>
                    <a:pt x="85" y="155"/>
                  </a:cubicBezTo>
                  <a:cubicBezTo>
                    <a:pt x="84" y="158"/>
                    <a:pt x="83" y="161"/>
                    <a:pt x="81" y="162"/>
                  </a:cubicBezTo>
                  <a:cubicBezTo>
                    <a:pt x="77" y="165"/>
                    <a:pt x="71" y="165"/>
                    <a:pt x="61" y="162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6" y="159"/>
                    <a:pt x="46" y="159"/>
                    <a:pt x="46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5" y="188"/>
                    <a:pt x="12" y="190"/>
                    <a:pt x="7" y="191"/>
                  </a:cubicBezTo>
                  <a:cubicBezTo>
                    <a:pt x="6" y="191"/>
                    <a:pt x="4" y="194"/>
                    <a:pt x="5" y="198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199"/>
                    <a:pt x="4" y="199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7" y="211"/>
                    <a:pt x="10" y="214"/>
                    <a:pt x="12" y="216"/>
                  </a:cubicBezTo>
                  <a:cubicBezTo>
                    <a:pt x="15" y="231"/>
                    <a:pt x="15" y="231"/>
                    <a:pt x="15" y="231"/>
                  </a:cubicBezTo>
                  <a:cubicBezTo>
                    <a:pt x="15" y="236"/>
                    <a:pt x="15" y="236"/>
                    <a:pt x="15" y="236"/>
                  </a:cubicBezTo>
                  <a:cubicBezTo>
                    <a:pt x="14" y="239"/>
                    <a:pt x="13" y="242"/>
                    <a:pt x="12" y="244"/>
                  </a:cubicBezTo>
                  <a:cubicBezTo>
                    <a:pt x="8" y="256"/>
                    <a:pt x="8" y="256"/>
                    <a:pt x="8" y="256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9" y="292"/>
                    <a:pt x="9" y="292"/>
                    <a:pt x="9" y="292"/>
                  </a:cubicBezTo>
                  <a:cubicBezTo>
                    <a:pt x="12" y="295"/>
                    <a:pt x="13" y="297"/>
                    <a:pt x="13" y="299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32" y="321"/>
                    <a:pt x="32" y="321"/>
                    <a:pt x="32" y="321"/>
                  </a:cubicBezTo>
                  <a:cubicBezTo>
                    <a:pt x="36" y="325"/>
                    <a:pt x="39" y="327"/>
                    <a:pt x="40" y="327"/>
                  </a:cubicBezTo>
                  <a:cubicBezTo>
                    <a:pt x="52" y="320"/>
                    <a:pt x="52" y="320"/>
                    <a:pt x="52" y="320"/>
                  </a:cubicBezTo>
                  <a:cubicBezTo>
                    <a:pt x="54" y="318"/>
                    <a:pt x="56" y="317"/>
                    <a:pt x="59" y="317"/>
                  </a:cubicBezTo>
                  <a:cubicBezTo>
                    <a:pt x="61" y="317"/>
                    <a:pt x="65" y="319"/>
                    <a:pt x="70" y="322"/>
                  </a:cubicBezTo>
                  <a:cubicBezTo>
                    <a:pt x="70" y="322"/>
                    <a:pt x="70" y="322"/>
                    <a:pt x="70" y="322"/>
                  </a:cubicBezTo>
                  <a:cubicBezTo>
                    <a:pt x="71" y="322"/>
                    <a:pt x="71" y="322"/>
                    <a:pt x="71" y="322"/>
                  </a:cubicBezTo>
                  <a:cubicBezTo>
                    <a:pt x="71" y="323"/>
                    <a:pt x="71" y="323"/>
                    <a:pt x="71" y="323"/>
                  </a:cubicBezTo>
                  <a:cubicBezTo>
                    <a:pt x="77" y="330"/>
                    <a:pt x="77" y="330"/>
                    <a:pt x="77" y="330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3" y="340"/>
                    <a:pt x="83" y="340"/>
                    <a:pt x="83" y="340"/>
                  </a:cubicBezTo>
                  <a:cubicBezTo>
                    <a:pt x="84" y="342"/>
                    <a:pt x="84" y="342"/>
                    <a:pt x="84" y="342"/>
                  </a:cubicBezTo>
                  <a:cubicBezTo>
                    <a:pt x="92" y="347"/>
                    <a:pt x="92" y="347"/>
                    <a:pt x="92" y="347"/>
                  </a:cubicBezTo>
                  <a:cubicBezTo>
                    <a:pt x="97" y="348"/>
                    <a:pt x="97" y="348"/>
                    <a:pt x="97" y="348"/>
                  </a:cubicBezTo>
                  <a:cubicBezTo>
                    <a:pt x="99" y="348"/>
                    <a:pt x="101" y="350"/>
                    <a:pt x="103" y="353"/>
                  </a:cubicBezTo>
                  <a:cubicBezTo>
                    <a:pt x="104" y="354"/>
                    <a:pt x="111" y="357"/>
                    <a:pt x="123" y="360"/>
                  </a:cubicBezTo>
                  <a:cubicBezTo>
                    <a:pt x="123" y="360"/>
                    <a:pt x="123" y="360"/>
                    <a:pt x="123" y="360"/>
                  </a:cubicBezTo>
                  <a:cubicBezTo>
                    <a:pt x="141" y="367"/>
                    <a:pt x="141" y="367"/>
                    <a:pt x="141" y="367"/>
                  </a:cubicBezTo>
                  <a:cubicBezTo>
                    <a:pt x="142" y="367"/>
                    <a:pt x="142" y="367"/>
                    <a:pt x="142" y="367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55" y="373"/>
                    <a:pt x="155" y="373"/>
                    <a:pt x="155" y="373"/>
                  </a:cubicBezTo>
                  <a:cubicBezTo>
                    <a:pt x="177" y="378"/>
                    <a:pt x="177" y="378"/>
                    <a:pt x="177" y="378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206" y="380"/>
                    <a:pt x="206" y="380"/>
                    <a:pt x="206" y="380"/>
                  </a:cubicBezTo>
                  <a:cubicBezTo>
                    <a:pt x="219" y="375"/>
                    <a:pt x="219" y="375"/>
                    <a:pt x="219" y="375"/>
                  </a:cubicBezTo>
                  <a:cubicBezTo>
                    <a:pt x="231" y="375"/>
                    <a:pt x="231" y="375"/>
                    <a:pt x="231" y="375"/>
                  </a:cubicBezTo>
                  <a:cubicBezTo>
                    <a:pt x="231" y="376"/>
                    <a:pt x="231" y="376"/>
                    <a:pt x="231" y="376"/>
                  </a:cubicBezTo>
                  <a:cubicBezTo>
                    <a:pt x="231" y="376"/>
                    <a:pt x="231" y="376"/>
                    <a:pt x="231" y="376"/>
                  </a:cubicBezTo>
                  <a:cubicBezTo>
                    <a:pt x="241" y="388"/>
                    <a:pt x="241" y="388"/>
                    <a:pt x="241" y="388"/>
                  </a:cubicBezTo>
                  <a:cubicBezTo>
                    <a:pt x="241" y="388"/>
                    <a:pt x="241" y="388"/>
                    <a:pt x="241" y="388"/>
                  </a:cubicBezTo>
                  <a:cubicBezTo>
                    <a:pt x="241" y="389"/>
                    <a:pt x="241" y="389"/>
                    <a:pt x="241" y="389"/>
                  </a:cubicBezTo>
                  <a:cubicBezTo>
                    <a:pt x="247" y="399"/>
                    <a:pt x="247" y="399"/>
                    <a:pt x="247" y="399"/>
                  </a:cubicBezTo>
                  <a:cubicBezTo>
                    <a:pt x="252" y="404"/>
                    <a:pt x="252" y="404"/>
                    <a:pt x="252" y="404"/>
                  </a:cubicBezTo>
                  <a:cubicBezTo>
                    <a:pt x="259" y="407"/>
                    <a:pt x="259" y="407"/>
                    <a:pt x="259" y="407"/>
                  </a:cubicBezTo>
                  <a:cubicBezTo>
                    <a:pt x="259" y="408"/>
                    <a:pt x="259" y="408"/>
                    <a:pt x="259" y="408"/>
                  </a:cubicBezTo>
                  <a:cubicBezTo>
                    <a:pt x="259" y="408"/>
                    <a:pt x="259" y="408"/>
                    <a:pt x="259" y="408"/>
                  </a:cubicBezTo>
                  <a:cubicBezTo>
                    <a:pt x="260" y="408"/>
                    <a:pt x="260" y="408"/>
                    <a:pt x="260" y="408"/>
                  </a:cubicBezTo>
                  <a:cubicBezTo>
                    <a:pt x="265" y="421"/>
                    <a:pt x="265" y="421"/>
                    <a:pt x="265" y="421"/>
                  </a:cubicBezTo>
                  <a:cubicBezTo>
                    <a:pt x="265" y="421"/>
                    <a:pt x="265" y="421"/>
                    <a:pt x="265" y="421"/>
                  </a:cubicBezTo>
                  <a:cubicBezTo>
                    <a:pt x="266" y="421"/>
                    <a:pt x="266" y="421"/>
                    <a:pt x="266" y="421"/>
                  </a:cubicBezTo>
                  <a:cubicBezTo>
                    <a:pt x="266" y="422"/>
                    <a:pt x="266" y="422"/>
                    <a:pt x="266" y="422"/>
                  </a:cubicBezTo>
                  <a:cubicBezTo>
                    <a:pt x="269" y="435"/>
                    <a:pt x="269" y="435"/>
                    <a:pt x="269" y="435"/>
                  </a:cubicBezTo>
                  <a:cubicBezTo>
                    <a:pt x="277" y="438"/>
                    <a:pt x="277" y="438"/>
                    <a:pt x="277" y="438"/>
                  </a:cubicBezTo>
                  <a:cubicBezTo>
                    <a:pt x="278" y="438"/>
                    <a:pt x="278" y="438"/>
                    <a:pt x="278" y="438"/>
                  </a:cubicBezTo>
                  <a:cubicBezTo>
                    <a:pt x="279" y="438"/>
                    <a:pt x="279" y="438"/>
                    <a:pt x="279" y="438"/>
                  </a:cubicBezTo>
                  <a:cubicBezTo>
                    <a:pt x="279" y="438"/>
                    <a:pt x="279" y="438"/>
                    <a:pt x="279" y="438"/>
                  </a:cubicBezTo>
                  <a:cubicBezTo>
                    <a:pt x="285" y="442"/>
                    <a:pt x="285" y="442"/>
                    <a:pt x="285" y="442"/>
                  </a:cubicBezTo>
                  <a:cubicBezTo>
                    <a:pt x="294" y="441"/>
                    <a:pt x="294" y="441"/>
                    <a:pt x="294" y="441"/>
                  </a:cubicBezTo>
                  <a:cubicBezTo>
                    <a:pt x="297" y="432"/>
                    <a:pt x="297" y="432"/>
                    <a:pt x="297" y="432"/>
                  </a:cubicBezTo>
                  <a:cubicBezTo>
                    <a:pt x="297" y="431"/>
                    <a:pt x="297" y="431"/>
                    <a:pt x="297" y="431"/>
                  </a:cubicBezTo>
                  <a:cubicBezTo>
                    <a:pt x="297" y="430"/>
                    <a:pt x="297" y="430"/>
                    <a:pt x="297" y="430"/>
                  </a:cubicBezTo>
                  <a:cubicBezTo>
                    <a:pt x="308" y="420"/>
                    <a:pt x="308" y="420"/>
                    <a:pt x="308" y="420"/>
                  </a:cubicBezTo>
                  <a:cubicBezTo>
                    <a:pt x="319" y="423"/>
                    <a:pt x="319" y="423"/>
                    <a:pt x="319" y="423"/>
                  </a:cubicBezTo>
                  <a:cubicBezTo>
                    <a:pt x="319" y="424"/>
                    <a:pt x="319" y="424"/>
                    <a:pt x="319" y="424"/>
                  </a:cubicBezTo>
                  <a:cubicBezTo>
                    <a:pt x="325" y="436"/>
                    <a:pt x="325" y="436"/>
                    <a:pt x="325" y="436"/>
                  </a:cubicBezTo>
                  <a:cubicBezTo>
                    <a:pt x="336" y="432"/>
                    <a:pt x="336" y="432"/>
                    <a:pt x="336" y="432"/>
                  </a:cubicBezTo>
                  <a:cubicBezTo>
                    <a:pt x="338" y="421"/>
                    <a:pt x="338" y="421"/>
                    <a:pt x="338" y="421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8" y="419"/>
                    <a:pt x="338" y="419"/>
                    <a:pt x="338" y="419"/>
                  </a:cubicBezTo>
                  <a:cubicBezTo>
                    <a:pt x="338" y="419"/>
                    <a:pt x="338" y="419"/>
                    <a:pt x="338" y="419"/>
                  </a:cubicBezTo>
                  <a:cubicBezTo>
                    <a:pt x="346" y="415"/>
                    <a:pt x="346" y="415"/>
                    <a:pt x="346" y="415"/>
                  </a:cubicBezTo>
                  <a:cubicBezTo>
                    <a:pt x="344" y="398"/>
                    <a:pt x="344" y="398"/>
                    <a:pt x="344" y="398"/>
                  </a:cubicBezTo>
                  <a:cubicBezTo>
                    <a:pt x="344" y="396"/>
                    <a:pt x="344" y="396"/>
                    <a:pt x="344" y="396"/>
                  </a:cubicBezTo>
                  <a:cubicBezTo>
                    <a:pt x="344" y="396"/>
                    <a:pt x="344" y="396"/>
                    <a:pt x="344" y="396"/>
                  </a:cubicBezTo>
                  <a:cubicBezTo>
                    <a:pt x="344" y="396"/>
                    <a:pt x="344" y="396"/>
                    <a:pt x="344" y="396"/>
                  </a:cubicBezTo>
                  <a:cubicBezTo>
                    <a:pt x="353" y="377"/>
                    <a:pt x="353" y="377"/>
                    <a:pt x="353" y="377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68" y="356"/>
                    <a:pt x="368" y="356"/>
                    <a:pt x="368" y="356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2" y="332"/>
                    <a:pt x="362" y="332"/>
                    <a:pt x="362" y="332"/>
                  </a:cubicBezTo>
                  <a:cubicBezTo>
                    <a:pt x="362" y="332"/>
                    <a:pt x="362" y="332"/>
                    <a:pt x="362" y="332"/>
                  </a:cubicBezTo>
                  <a:cubicBezTo>
                    <a:pt x="362" y="331"/>
                    <a:pt x="362" y="331"/>
                    <a:pt x="362" y="331"/>
                  </a:cubicBezTo>
                  <a:cubicBezTo>
                    <a:pt x="364" y="319"/>
                    <a:pt x="364" y="319"/>
                    <a:pt x="364" y="319"/>
                  </a:cubicBezTo>
                  <a:cubicBezTo>
                    <a:pt x="364" y="317"/>
                    <a:pt x="364" y="317"/>
                    <a:pt x="364" y="317"/>
                  </a:cubicBezTo>
                  <a:cubicBezTo>
                    <a:pt x="365" y="317"/>
                    <a:pt x="365" y="317"/>
                    <a:pt x="365" y="317"/>
                  </a:cubicBezTo>
                  <a:cubicBezTo>
                    <a:pt x="371" y="309"/>
                    <a:pt x="371" y="309"/>
                    <a:pt x="371" y="309"/>
                  </a:cubicBezTo>
                  <a:cubicBezTo>
                    <a:pt x="372" y="308"/>
                    <a:pt x="372" y="308"/>
                    <a:pt x="372" y="308"/>
                  </a:cubicBezTo>
                  <a:cubicBezTo>
                    <a:pt x="374" y="308"/>
                    <a:pt x="374" y="308"/>
                    <a:pt x="374" y="308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11"/>
                    <a:pt x="391" y="311"/>
                    <a:pt x="391" y="311"/>
                  </a:cubicBezTo>
                  <a:cubicBezTo>
                    <a:pt x="404" y="314"/>
                    <a:pt x="404" y="314"/>
                    <a:pt x="404" y="314"/>
                  </a:cubicBezTo>
                  <a:cubicBezTo>
                    <a:pt x="416" y="311"/>
                    <a:pt x="416" y="311"/>
                    <a:pt x="416" y="311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23" y="325"/>
                    <a:pt x="423" y="325"/>
                    <a:pt x="423" y="325"/>
                  </a:cubicBezTo>
                  <a:cubicBezTo>
                    <a:pt x="423" y="334"/>
                    <a:pt x="423" y="334"/>
                    <a:pt x="423" y="334"/>
                  </a:cubicBezTo>
                  <a:cubicBezTo>
                    <a:pt x="425" y="344"/>
                    <a:pt x="425" y="344"/>
                    <a:pt x="425" y="344"/>
                  </a:cubicBezTo>
                  <a:cubicBezTo>
                    <a:pt x="426" y="347"/>
                    <a:pt x="429" y="350"/>
                    <a:pt x="431" y="350"/>
                  </a:cubicBezTo>
                  <a:cubicBezTo>
                    <a:pt x="432" y="350"/>
                    <a:pt x="432" y="350"/>
                    <a:pt x="432" y="350"/>
                  </a:cubicBezTo>
                  <a:cubicBezTo>
                    <a:pt x="438" y="351"/>
                    <a:pt x="441" y="354"/>
                    <a:pt x="441" y="357"/>
                  </a:cubicBezTo>
                  <a:cubicBezTo>
                    <a:pt x="442" y="361"/>
                    <a:pt x="444" y="365"/>
                    <a:pt x="449" y="370"/>
                  </a:cubicBezTo>
                  <a:cubicBezTo>
                    <a:pt x="454" y="377"/>
                    <a:pt x="454" y="377"/>
                    <a:pt x="454" y="377"/>
                  </a:cubicBezTo>
                  <a:cubicBezTo>
                    <a:pt x="454" y="377"/>
                    <a:pt x="454" y="377"/>
                    <a:pt x="454" y="377"/>
                  </a:cubicBezTo>
                  <a:cubicBezTo>
                    <a:pt x="454" y="378"/>
                    <a:pt x="454" y="378"/>
                    <a:pt x="454" y="378"/>
                  </a:cubicBezTo>
                  <a:cubicBezTo>
                    <a:pt x="458" y="385"/>
                    <a:pt x="458" y="385"/>
                    <a:pt x="458" y="385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80" y="389"/>
                    <a:pt x="480" y="389"/>
                    <a:pt x="480" y="389"/>
                  </a:cubicBezTo>
                  <a:cubicBezTo>
                    <a:pt x="494" y="393"/>
                    <a:pt x="494" y="393"/>
                    <a:pt x="494" y="393"/>
                  </a:cubicBezTo>
                  <a:cubicBezTo>
                    <a:pt x="494" y="393"/>
                    <a:pt x="494" y="393"/>
                    <a:pt x="494" y="393"/>
                  </a:cubicBezTo>
                  <a:cubicBezTo>
                    <a:pt x="495" y="394"/>
                    <a:pt x="495" y="394"/>
                    <a:pt x="495" y="394"/>
                  </a:cubicBezTo>
                  <a:cubicBezTo>
                    <a:pt x="501" y="406"/>
                    <a:pt x="501" y="406"/>
                    <a:pt x="501" y="406"/>
                  </a:cubicBezTo>
                  <a:cubicBezTo>
                    <a:pt x="504" y="408"/>
                    <a:pt x="504" y="408"/>
                    <a:pt x="504" y="408"/>
                  </a:cubicBezTo>
                  <a:cubicBezTo>
                    <a:pt x="505" y="396"/>
                    <a:pt x="505" y="396"/>
                    <a:pt x="505" y="396"/>
                  </a:cubicBezTo>
                  <a:cubicBezTo>
                    <a:pt x="505" y="396"/>
                    <a:pt x="505" y="396"/>
                    <a:pt x="505" y="396"/>
                  </a:cubicBezTo>
                  <a:cubicBezTo>
                    <a:pt x="505" y="394"/>
                    <a:pt x="505" y="394"/>
                    <a:pt x="505" y="394"/>
                  </a:cubicBezTo>
                  <a:cubicBezTo>
                    <a:pt x="532" y="393"/>
                    <a:pt x="532" y="393"/>
                    <a:pt x="532" y="393"/>
                  </a:cubicBezTo>
                  <a:cubicBezTo>
                    <a:pt x="532" y="391"/>
                    <a:pt x="532" y="391"/>
                    <a:pt x="532" y="391"/>
                  </a:cubicBezTo>
                  <a:cubicBezTo>
                    <a:pt x="533" y="390"/>
                    <a:pt x="533" y="387"/>
                    <a:pt x="532" y="385"/>
                  </a:cubicBezTo>
                  <a:cubicBezTo>
                    <a:pt x="530" y="382"/>
                    <a:pt x="529" y="379"/>
                    <a:pt x="529" y="374"/>
                  </a:cubicBezTo>
                  <a:cubicBezTo>
                    <a:pt x="528" y="370"/>
                    <a:pt x="529" y="366"/>
                    <a:pt x="530" y="365"/>
                  </a:cubicBezTo>
                  <a:cubicBezTo>
                    <a:pt x="532" y="362"/>
                    <a:pt x="533" y="362"/>
                    <a:pt x="536" y="363"/>
                  </a:cubicBezTo>
                  <a:cubicBezTo>
                    <a:pt x="547" y="367"/>
                    <a:pt x="547" y="367"/>
                    <a:pt x="547" y="367"/>
                  </a:cubicBezTo>
                  <a:cubicBezTo>
                    <a:pt x="548" y="359"/>
                    <a:pt x="548" y="359"/>
                    <a:pt x="548" y="359"/>
                  </a:cubicBezTo>
                  <a:cubicBezTo>
                    <a:pt x="528" y="350"/>
                    <a:pt x="528" y="350"/>
                    <a:pt x="528" y="350"/>
                  </a:cubicBezTo>
                  <a:cubicBezTo>
                    <a:pt x="527" y="350"/>
                    <a:pt x="527" y="350"/>
                    <a:pt x="527" y="350"/>
                  </a:cubicBezTo>
                  <a:cubicBezTo>
                    <a:pt x="526" y="348"/>
                    <a:pt x="526" y="348"/>
                    <a:pt x="526" y="348"/>
                  </a:cubicBezTo>
                  <a:cubicBezTo>
                    <a:pt x="526" y="348"/>
                    <a:pt x="526" y="348"/>
                    <a:pt x="526" y="348"/>
                  </a:cubicBezTo>
                  <a:cubicBezTo>
                    <a:pt x="526" y="347"/>
                    <a:pt x="526" y="347"/>
                    <a:pt x="526" y="347"/>
                  </a:cubicBezTo>
                  <a:cubicBezTo>
                    <a:pt x="523" y="323"/>
                    <a:pt x="523" y="323"/>
                    <a:pt x="523" y="323"/>
                  </a:cubicBezTo>
                  <a:cubicBezTo>
                    <a:pt x="524" y="308"/>
                    <a:pt x="524" y="308"/>
                    <a:pt x="524" y="308"/>
                  </a:cubicBezTo>
                  <a:cubicBezTo>
                    <a:pt x="524" y="306"/>
                    <a:pt x="524" y="306"/>
                    <a:pt x="524" y="306"/>
                  </a:cubicBezTo>
                  <a:cubicBezTo>
                    <a:pt x="524" y="305"/>
                    <a:pt x="524" y="305"/>
                    <a:pt x="524" y="305"/>
                  </a:cubicBezTo>
                  <a:cubicBezTo>
                    <a:pt x="557" y="309"/>
                    <a:pt x="557" y="309"/>
                    <a:pt x="557" y="309"/>
                  </a:cubicBezTo>
                  <a:cubicBezTo>
                    <a:pt x="566" y="301"/>
                    <a:pt x="566" y="301"/>
                    <a:pt x="566" y="301"/>
                  </a:cubicBezTo>
                  <a:cubicBezTo>
                    <a:pt x="568" y="298"/>
                    <a:pt x="567" y="296"/>
                    <a:pt x="566" y="295"/>
                  </a:cubicBezTo>
                  <a:cubicBezTo>
                    <a:pt x="557" y="292"/>
                    <a:pt x="553" y="288"/>
                    <a:pt x="553" y="285"/>
                  </a:cubicBezTo>
                  <a:cubicBezTo>
                    <a:pt x="553" y="283"/>
                    <a:pt x="554" y="280"/>
                    <a:pt x="557" y="279"/>
                  </a:cubicBezTo>
                  <a:cubicBezTo>
                    <a:pt x="571" y="265"/>
                    <a:pt x="571" y="265"/>
                    <a:pt x="571" y="265"/>
                  </a:cubicBezTo>
                  <a:cubicBezTo>
                    <a:pt x="586" y="265"/>
                    <a:pt x="586" y="265"/>
                    <a:pt x="586" y="265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594" y="238"/>
                    <a:pt x="594" y="238"/>
                    <a:pt x="594" y="238"/>
                  </a:cubicBezTo>
                  <a:cubicBezTo>
                    <a:pt x="605" y="236"/>
                    <a:pt x="605" y="236"/>
                    <a:pt x="605" y="236"/>
                  </a:cubicBezTo>
                  <a:cubicBezTo>
                    <a:pt x="608" y="227"/>
                    <a:pt x="610" y="222"/>
                    <a:pt x="611" y="220"/>
                  </a:cubicBezTo>
                  <a:cubicBezTo>
                    <a:pt x="616" y="210"/>
                    <a:pt x="616" y="210"/>
                    <a:pt x="616" y="210"/>
                  </a:cubicBezTo>
                  <a:cubicBezTo>
                    <a:pt x="608" y="195"/>
                    <a:pt x="608" y="195"/>
                    <a:pt x="608" y="195"/>
                  </a:cubicBezTo>
                  <a:cubicBezTo>
                    <a:pt x="608" y="194"/>
                    <a:pt x="608" y="194"/>
                    <a:pt x="608" y="194"/>
                  </a:cubicBezTo>
                  <a:cubicBezTo>
                    <a:pt x="608" y="194"/>
                    <a:pt x="608" y="194"/>
                    <a:pt x="608" y="194"/>
                  </a:cubicBezTo>
                  <a:cubicBezTo>
                    <a:pt x="608" y="194"/>
                    <a:pt x="608" y="194"/>
                    <a:pt x="608" y="194"/>
                  </a:cubicBezTo>
                  <a:cubicBezTo>
                    <a:pt x="602" y="173"/>
                    <a:pt x="602" y="173"/>
                    <a:pt x="602" y="173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599" y="151"/>
                    <a:pt x="599" y="151"/>
                    <a:pt x="599" y="151"/>
                  </a:cubicBezTo>
                  <a:cubicBezTo>
                    <a:pt x="591" y="139"/>
                    <a:pt x="591" y="139"/>
                    <a:pt x="591" y="139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580" y="127"/>
                    <a:pt x="580" y="127"/>
                    <a:pt x="580" y="127"/>
                  </a:cubicBezTo>
                  <a:cubicBezTo>
                    <a:pt x="580" y="127"/>
                    <a:pt x="580" y="127"/>
                    <a:pt x="580" y="127"/>
                  </a:cubicBezTo>
                  <a:cubicBezTo>
                    <a:pt x="580" y="126"/>
                    <a:pt x="580" y="126"/>
                    <a:pt x="580" y="126"/>
                  </a:cubicBezTo>
                  <a:cubicBezTo>
                    <a:pt x="579" y="115"/>
                    <a:pt x="579" y="115"/>
                    <a:pt x="579" y="115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49" y="110"/>
                    <a:pt x="549" y="110"/>
                    <a:pt x="549" y="110"/>
                  </a:cubicBezTo>
                  <a:cubicBezTo>
                    <a:pt x="522" y="89"/>
                    <a:pt x="522" y="89"/>
                    <a:pt x="522" y="89"/>
                  </a:cubicBezTo>
                  <a:cubicBezTo>
                    <a:pt x="521" y="89"/>
                    <a:pt x="521" y="89"/>
                    <a:pt x="521" y="89"/>
                  </a:cubicBezTo>
                  <a:cubicBezTo>
                    <a:pt x="511" y="76"/>
                    <a:pt x="511" y="76"/>
                    <a:pt x="511" y="76"/>
                  </a:cubicBezTo>
                  <a:cubicBezTo>
                    <a:pt x="504" y="72"/>
                    <a:pt x="504" y="72"/>
                    <a:pt x="504" y="72"/>
                  </a:cubicBezTo>
                  <a:cubicBezTo>
                    <a:pt x="500" y="78"/>
                    <a:pt x="500" y="78"/>
                    <a:pt x="500" y="78"/>
                  </a:cubicBezTo>
                  <a:cubicBezTo>
                    <a:pt x="500" y="79"/>
                    <a:pt x="500" y="79"/>
                    <a:pt x="500" y="79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80"/>
                    <a:pt x="499" y="80"/>
                    <a:pt x="499" y="80"/>
                  </a:cubicBezTo>
                  <a:cubicBezTo>
                    <a:pt x="498" y="80"/>
                    <a:pt x="498" y="80"/>
                    <a:pt x="498" y="80"/>
                  </a:cubicBezTo>
                  <a:cubicBezTo>
                    <a:pt x="489" y="81"/>
                    <a:pt x="489" y="81"/>
                    <a:pt x="489" y="81"/>
                  </a:cubicBezTo>
                  <a:cubicBezTo>
                    <a:pt x="488" y="81"/>
                    <a:pt x="488" y="81"/>
                    <a:pt x="488" y="81"/>
                  </a:cubicBezTo>
                  <a:cubicBezTo>
                    <a:pt x="487" y="81"/>
                    <a:pt x="487" y="81"/>
                    <a:pt x="487" y="81"/>
                  </a:cubicBezTo>
                  <a:cubicBezTo>
                    <a:pt x="467" y="59"/>
                    <a:pt x="467" y="59"/>
                    <a:pt x="467" y="59"/>
                  </a:cubicBezTo>
                  <a:cubicBezTo>
                    <a:pt x="463" y="58"/>
                    <a:pt x="459" y="53"/>
                    <a:pt x="453" y="47"/>
                  </a:cubicBezTo>
                  <a:cubicBezTo>
                    <a:pt x="444" y="41"/>
                    <a:pt x="444" y="41"/>
                    <a:pt x="444" y="41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433" y="34"/>
                    <a:pt x="433" y="34"/>
                    <a:pt x="433" y="34"/>
                  </a:cubicBezTo>
                  <a:cubicBezTo>
                    <a:pt x="427" y="39"/>
                    <a:pt x="427" y="39"/>
                    <a:pt x="427" y="39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39"/>
                    <a:pt x="426" y="39"/>
                    <a:pt x="426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12" y="42"/>
                    <a:pt x="412" y="42"/>
                    <a:pt x="412" y="42"/>
                  </a:cubicBezTo>
                  <a:cubicBezTo>
                    <a:pt x="412" y="42"/>
                    <a:pt x="412" y="42"/>
                    <a:pt x="412" y="42"/>
                  </a:cubicBezTo>
                  <a:cubicBezTo>
                    <a:pt x="403" y="44"/>
                    <a:pt x="403" y="44"/>
                    <a:pt x="403" y="44"/>
                  </a:cubicBezTo>
                  <a:cubicBezTo>
                    <a:pt x="392" y="37"/>
                    <a:pt x="380" y="30"/>
                    <a:pt x="368" y="23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33816" y="3162872"/>
              <a:ext cx="923925" cy="811213"/>
            </a:xfrm>
            <a:custGeom>
              <a:avLst/>
              <a:gdLst>
                <a:gd name="T0" fmla="*/ 15 w 534"/>
                <a:gd name="T1" fmla="*/ 21 h 468"/>
                <a:gd name="T2" fmla="*/ 13 w 534"/>
                <a:gd name="T3" fmla="*/ 53 h 468"/>
                <a:gd name="T4" fmla="*/ 7 w 534"/>
                <a:gd name="T5" fmla="*/ 86 h 468"/>
                <a:gd name="T6" fmla="*/ 30 w 534"/>
                <a:gd name="T7" fmla="*/ 105 h 468"/>
                <a:gd name="T8" fmla="*/ 54 w 534"/>
                <a:gd name="T9" fmla="*/ 146 h 468"/>
                <a:gd name="T10" fmla="*/ 56 w 534"/>
                <a:gd name="T11" fmla="*/ 185 h 468"/>
                <a:gd name="T12" fmla="*/ 69 w 534"/>
                <a:gd name="T13" fmla="*/ 217 h 468"/>
                <a:gd name="T14" fmla="*/ 76 w 534"/>
                <a:gd name="T15" fmla="*/ 265 h 468"/>
                <a:gd name="T16" fmla="*/ 72 w 534"/>
                <a:gd name="T17" fmla="*/ 331 h 468"/>
                <a:gd name="T18" fmla="*/ 84 w 534"/>
                <a:gd name="T19" fmla="*/ 350 h 468"/>
                <a:gd name="T20" fmla="*/ 95 w 534"/>
                <a:gd name="T21" fmla="*/ 322 h 468"/>
                <a:gd name="T22" fmla="*/ 118 w 534"/>
                <a:gd name="T23" fmla="*/ 334 h 468"/>
                <a:gd name="T24" fmla="*/ 130 w 534"/>
                <a:gd name="T25" fmla="*/ 359 h 468"/>
                <a:gd name="T26" fmla="*/ 155 w 534"/>
                <a:gd name="T27" fmla="*/ 362 h 468"/>
                <a:gd name="T28" fmla="*/ 181 w 534"/>
                <a:gd name="T29" fmla="*/ 423 h 468"/>
                <a:gd name="T30" fmla="*/ 186 w 534"/>
                <a:gd name="T31" fmla="*/ 453 h 468"/>
                <a:gd name="T32" fmla="*/ 200 w 534"/>
                <a:gd name="T33" fmla="*/ 467 h 468"/>
                <a:gd name="T34" fmla="*/ 232 w 534"/>
                <a:gd name="T35" fmla="*/ 444 h 468"/>
                <a:gd name="T36" fmla="*/ 249 w 534"/>
                <a:gd name="T37" fmla="*/ 406 h 468"/>
                <a:gd name="T38" fmla="*/ 263 w 534"/>
                <a:gd name="T39" fmla="*/ 386 h 468"/>
                <a:gd name="T40" fmla="*/ 283 w 534"/>
                <a:gd name="T41" fmla="*/ 356 h 468"/>
                <a:gd name="T42" fmla="*/ 297 w 534"/>
                <a:gd name="T43" fmla="*/ 331 h 468"/>
                <a:gd name="T44" fmla="*/ 335 w 534"/>
                <a:gd name="T45" fmla="*/ 342 h 468"/>
                <a:gd name="T46" fmla="*/ 348 w 534"/>
                <a:gd name="T47" fmla="*/ 358 h 468"/>
                <a:gd name="T48" fmla="*/ 364 w 534"/>
                <a:gd name="T49" fmla="*/ 353 h 468"/>
                <a:gd name="T50" fmla="*/ 388 w 534"/>
                <a:gd name="T51" fmla="*/ 378 h 468"/>
                <a:gd name="T52" fmla="*/ 418 w 534"/>
                <a:gd name="T53" fmla="*/ 353 h 468"/>
                <a:gd name="T54" fmla="*/ 401 w 534"/>
                <a:gd name="T55" fmla="*/ 347 h 468"/>
                <a:gd name="T56" fmla="*/ 394 w 534"/>
                <a:gd name="T57" fmla="*/ 319 h 468"/>
                <a:gd name="T58" fmla="*/ 418 w 534"/>
                <a:gd name="T59" fmla="*/ 318 h 468"/>
                <a:gd name="T60" fmla="*/ 393 w 534"/>
                <a:gd name="T61" fmla="*/ 283 h 468"/>
                <a:gd name="T62" fmla="*/ 387 w 534"/>
                <a:gd name="T63" fmla="*/ 247 h 468"/>
                <a:gd name="T64" fmla="*/ 461 w 534"/>
                <a:gd name="T65" fmla="*/ 217 h 468"/>
                <a:gd name="T66" fmla="*/ 497 w 534"/>
                <a:gd name="T67" fmla="*/ 183 h 468"/>
                <a:gd name="T68" fmla="*/ 505 w 534"/>
                <a:gd name="T69" fmla="*/ 169 h 468"/>
                <a:gd name="T70" fmla="*/ 521 w 534"/>
                <a:gd name="T71" fmla="*/ 129 h 468"/>
                <a:gd name="T72" fmla="*/ 494 w 534"/>
                <a:gd name="T73" fmla="*/ 118 h 468"/>
                <a:gd name="T74" fmla="*/ 479 w 534"/>
                <a:gd name="T75" fmla="*/ 103 h 468"/>
                <a:gd name="T76" fmla="*/ 462 w 534"/>
                <a:gd name="T77" fmla="*/ 110 h 468"/>
                <a:gd name="T78" fmla="*/ 452 w 534"/>
                <a:gd name="T79" fmla="*/ 95 h 468"/>
                <a:gd name="T80" fmla="*/ 436 w 534"/>
                <a:gd name="T81" fmla="*/ 94 h 468"/>
                <a:gd name="T82" fmla="*/ 399 w 534"/>
                <a:gd name="T83" fmla="*/ 88 h 468"/>
                <a:gd name="T84" fmla="*/ 384 w 534"/>
                <a:gd name="T85" fmla="*/ 90 h 468"/>
                <a:gd name="T86" fmla="*/ 333 w 534"/>
                <a:gd name="T87" fmla="*/ 84 h 468"/>
                <a:gd name="T88" fmla="*/ 330 w 534"/>
                <a:gd name="T89" fmla="*/ 58 h 468"/>
                <a:gd name="T90" fmla="*/ 273 w 534"/>
                <a:gd name="T91" fmla="*/ 24 h 468"/>
                <a:gd name="T92" fmla="*/ 248 w 534"/>
                <a:gd name="T93" fmla="*/ 8 h 468"/>
                <a:gd name="T94" fmla="*/ 243 w 534"/>
                <a:gd name="T95" fmla="*/ 46 h 468"/>
                <a:gd name="T96" fmla="*/ 212 w 534"/>
                <a:gd name="T97" fmla="*/ 49 h 468"/>
                <a:gd name="T98" fmla="*/ 198 w 534"/>
                <a:gd name="T99" fmla="*/ 63 h 468"/>
                <a:gd name="T100" fmla="*/ 185 w 534"/>
                <a:gd name="T101" fmla="*/ 83 h 468"/>
                <a:gd name="T102" fmla="*/ 144 w 534"/>
                <a:gd name="T103" fmla="*/ 102 h 468"/>
                <a:gd name="T104" fmla="*/ 118 w 534"/>
                <a:gd name="T105" fmla="*/ 76 h 468"/>
                <a:gd name="T106" fmla="*/ 95 w 534"/>
                <a:gd name="T107" fmla="*/ 71 h 468"/>
                <a:gd name="T108" fmla="*/ 75 w 534"/>
                <a:gd name="T109" fmla="*/ 46 h 468"/>
                <a:gd name="T110" fmla="*/ 52 w 534"/>
                <a:gd name="T111" fmla="*/ 1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4" h="468">
                  <a:moveTo>
                    <a:pt x="50" y="11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5" y="138"/>
                    <a:pt x="48" y="142"/>
                    <a:pt x="53" y="14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6" y="166"/>
                    <a:pt x="56" y="174"/>
                    <a:pt x="56" y="185"/>
                  </a:cubicBezTo>
                  <a:cubicBezTo>
                    <a:pt x="62" y="193"/>
                    <a:pt x="64" y="199"/>
                    <a:pt x="64" y="202"/>
                  </a:cubicBezTo>
                  <a:cubicBezTo>
                    <a:pt x="64" y="205"/>
                    <a:pt x="66" y="210"/>
                    <a:pt x="69" y="216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69" y="217"/>
                    <a:pt x="69" y="217"/>
                    <a:pt x="69" y="217"/>
                  </a:cubicBezTo>
                  <a:cubicBezTo>
                    <a:pt x="70" y="225"/>
                    <a:pt x="70" y="233"/>
                    <a:pt x="68" y="239"/>
                  </a:cubicBezTo>
                  <a:cubicBezTo>
                    <a:pt x="66" y="243"/>
                    <a:pt x="69" y="251"/>
                    <a:pt x="75" y="262"/>
                  </a:cubicBezTo>
                  <a:cubicBezTo>
                    <a:pt x="76" y="262"/>
                    <a:pt x="76" y="262"/>
                    <a:pt x="76" y="262"/>
                  </a:cubicBezTo>
                  <a:cubicBezTo>
                    <a:pt x="76" y="264"/>
                    <a:pt x="76" y="264"/>
                    <a:pt x="76" y="264"/>
                  </a:cubicBezTo>
                  <a:cubicBezTo>
                    <a:pt x="76" y="265"/>
                    <a:pt x="76" y="265"/>
                    <a:pt x="76" y="265"/>
                  </a:cubicBezTo>
                  <a:cubicBezTo>
                    <a:pt x="66" y="286"/>
                    <a:pt x="66" y="286"/>
                    <a:pt x="66" y="286"/>
                  </a:cubicBezTo>
                  <a:cubicBezTo>
                    <a:pt x="68" y="291"/>
                    <a:pt x="69" y="295"/>
                    <a:pt x="69" y="297"/>
                  </a:cubicBezTo>
                  <a:cubicBezTo>
                    <a:pt x="66" y="317"/>
                    <a:pt x="66" y="317"/>
                    <a:pt x="66" y="317"/>
                  </a:cubicBezTo>
                  <a:cubicBezTo>
                    <a:pt x="65" y="324"/>
                    <a:pt x="65" y="327"/>
                    <a:pt x="68" y="329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77" y="333"/>
                    <a:pt x="79" y="336"/>
                    <a:pt x="79" y="339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81" y="351"/>
                    <a:pt x="81" y="351"/>
                    <a:pt x="81" y="351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4" y="350"/>
                    <a:pt x="84" y="350"/>
                    <a:pt x="84" y="350"/>
                  </a:cubicBezTo>
                  <a:cubicBezTo>
                    <a:pt x="86" y="348"/>
                    <a:pt x="87" y="346"/>
                    <a:pt x="88" y="342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90" y="339"/>
                    <a:pt x="90" y="339"/>
                    <a:pt x="90" y="339"/>
                  </a:cubicBezTo>
                  <a:cubicBezTo>
                    <a:pt x="92" y="338"/>
                    <a:pt x="93" y="336"/>
                    <a:pt x="95" y="334"/>
                  </a:cubicBezTo>
                  <a:cubicBezTo>
                    <a:pt x="96" y="330"/>
                    <a:pt x="96" y="327"/>
                    <a:pt x="95" y="322"/>
                  </a:cubicBezTo>
                  <a:cubicBezTo>
                    <a:pt x="93" y="319"/>
                    <a:pt x="93" y="319"/>
                    <a:pt x="93" y="319"/>
                  </a:cubicBezTo>
                  <a:cubicBezTo>
                    <a:pt x="96" y="319"/>
                    <a:pt x="96" y="319"/>
                    <a:pt x="96" y="319"/>
                  </a:cubicBezTo>
                  <a:cubicBezTo>
                    <a:pt x="106" y="316"/>
                    <a:pt x="112" y="317"/>
                    <a:pt x="113" y="321"/>
                  </a:cubicBezTo>
                  <a:cubicBezTo>
                    <a:pt x="118" y="333"/>
                    <a:pt x="118" y="333"/>
                    <a:pt x="118" y="333"/>
                  </a:cubicBezTo>
                  <a:cubicBezTo>
                    <a:pt x="118" y="334"/>
                    <a:pt x="118" y="334"/>
                    <a:pt x="118" y="334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9" y="359"/>
                    <a:pt x="129" y="359"/>
                    <a:pt x="129" y="359"/>
                  </a:cubicBezTo>
                  <a:cubicBezTo>
                    <a:pt x="129" y="359"/>
                    <a:pt x="129" y="359"/>
                    <a:pt x="129" y="359"/>
                  </a:cubicBezTo>
                  <a:cubicBezTo>
                    <a:pt x="130" y="359"/>
                    <a:pt x="130" y="359"/>
                    <a:pt x="130" y="359"/>
                  </a:cubicBezTo>
                  <a:cubicBezTo>
                    <a:pt x="135" y="363"/>
                    <a:pt x="135" y="363"/>
                    <a:pt x="135" y="363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5" y="353"/>
                    <a:pt x="145" y="353"/>
                    <a:pt x="145" y="353"/>
                  </a:cubicBezTo>
                  <a:cubicBezTo>
                    <a:pt x="147" y="353"/>
                    <a:pt x="147" y="353"/>
                    <a:pt x="147" y="353"/>
                  </a:cubicBezTo>
                  <a:cubicBezTo>
                    <a:pt x="151" y="355"/>
                    <a:pt x="154" y="358"/>
                    <a:pt x="155" y="362"/>
                  </a:cubicBezTo>
                  <a:cubicBezTo>
                    <a:pt x="157" y="378"/>
                    <a:pt x="157" y="378"/>
                    <a:pt x="157" y="378"/>
                  </a:cubicBezTo>
                  <a:cubicBezTo>
                    <a:pt x="158" y="380"/>
                    <a:pt x="158" y="380"/>
                    <a:pt x="158" y="380"/>
                  </a:cubicBezTo>
                  <a:cubicBezTo>
                    <a:pt x="174" y="415"/>
                    <a:pt x="174" y="415"/>
                    <a:pt x="174" y="415"/>
                  </a:cubicBezTo>
                  <a:cubicBezTo>
                    <a:pt x="181" y="422"/>
                    <a:pt x="181" y="422"/>
                    <a:pt x="181" y="422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84" y="438"/>
                    <a:pt x="184" y="438"/>
                    <a:pt x="184" y="438"/>
                  </a:cubicBezTo>
                  <a:cubicBezTo>
                    <a:pt x="184" y="438"/>
                    <a:pt x="184" y="438"/>
                    <a:pt x="184" y="438"/>
                  </a:cubicBezTo>
                  <a:cubicBezTo>
                    <a:pt x="186" y="452"/>
                    <a:pt x="186" y="452"/>
                    <a:pt x="186" y="452"/>
                  </a:cubicBezTo>
                  <a:cubicBezTo>
                    <a:pt x="186" y="453"/>
                    <a:pt x="186" y="453"/>
                    <a:pt x="186" y="453"/>
                  </a:cubicBezTo>
                  <a:cubicBezTo>
                    <a:pt x="191" y="447"/>
                    <a:pt x="194" y="444"/>
                    <a:pt x="197" y="445"/>
                  </a:cubicBezTo>
                  <a:cubicBezTo>
                    <a:pt x="199" y="446"/>
                    <a:pt x="200" y="447"/>
                    <a:pt x="200" y="449"/>
                  </a:cubicBezTo>
                  <a:cubicBezTo>
                    <a:pt x="200" y="453"/>
                    <a:pt x="200" y="453"/>
                    <a:pt x="200" y="453"/>
                  </a:cubicBezTo>
                  <a:cubicBezTo>
                    <a:pt x="200" y="464"/>
                    <a:pt x="200" y="464"/>
                    <a:pt x="200" y="464"/>
                  </a:cubicBezTo>
                  <a:cubicBezTo>
                    <a:pt x="200" y="467"/>
                    <a:pt x="200" y="467"/>
                    <a:pt x="200" y="467"/>
                  </a:cubicBezTo>
                  <a:cubicBezTo>
                    <a:pt x="203" y="468"/>
                    <a:pt x="205" y="467"/>
                    <a:pt x="206" y="465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8" y="450"/>
                    <a:pt x="218" y="450"/>
                    <a:pt x="218" y="450"/>
                  </a:cubicBezTo>
                  <a:cubicBezTo>
                    <a:pt x="223" y="447"/>
                    <a:pt x="227" y="444"/>
                    <a:pt x="232" y="444"/>
                  </a:cubicBezTo>
                  <a:cubicBezTo>
                    <a:pt x="232" y="444"/>
                    <a:pt x="232" y="444"/>
                    <a:pt x="232" y="444"/>
                  </a:cubicBezTo>
                  <a:cubicBezTo>
                    <a:pt x="245" y="447"/>
                    <a:pt x="245" y="447"/>
                    <a:pt x="245" y="447"/>
                  </a:cubicBezTo>
                  <a:cubicBezTo>
                    <a:pt x="249" y="446"/>
                    <a:pt x="249" y="446"/>
                    <a:pt x="249" y="446"/>
                  </a:cubicBezTo>
                  <a:cubicBezTo>
                    <a:pt x="255" y="437"/>
                    <a:pt x="255" y="437"/>
                    <a:pt x="255" y="437"/>
                  </a:cubicBezTo>
                  <a:cubicBezTo>
                    <a:pt x="254" y="424"/>
                    <a:pt x="254" y="424"/>
                    <a:pt x="254" y="424"/>
                  </a:cubicBezTo>
                  <a:cubicBezTo>
                    <a:pt x="250" y="417"/>
                    <a:pt x="248" y="410"/>
                    <a:pt x="249" y="406"/>
                  </a:cubicBezTo>
                  <a:cubicBezTo>
                    <a:pt x="251" y="395"/>
                    <a:pt x="251" y="395"/>
                    <a:pt x="251" y="395"/>
                  </a:cubicBezTo>
                  <a:cubicBezTo>
                    <a:pt x="251" y="394"/>
                    <a:pt x="251" y="394"/>
                    <a:pt x="251" y="394"/>
                  </a:cubicBezTo>
                  <a:cubicBezTo>
                    <a:pt x="252" y="393"/>
                    <a:pt x="252" y="393"/>
                    <a:pt x="252" y="393"/>
                  </a:cubicBezTo>
                  <a:cubicBezTo>
                    <a:pt x="252" y="393"/>
                    <a:pt x="252" y="393"/>
                    <a:pt x="252" y="393"/>
                  </a:cubicBezTo>
                  <a:cubicBezTo>
                    <a:pt x="263" y="386"/>
                    <a:pt x="263" y="386"/>
                    <a:pt x="263" y="386"/>
                  </a:cubicBezTo>
                  <a:cubicBezTo>
                    <a:pt x="264" y="386"/>
                    <a:pt x="264" y="386"/>
                    <a:pt x="264" y="386"/>
                  </a:cubicBezTo>
                  <a:cubicBezTo>
                    <a:pt x="264" y="386"/>
                    <a:pt x="264" y="386"/>
                    <a:pt x="264" y="386"/>
                  </a:cubicBezTo>
                  <a:cubicBezTo>
                    <a:pt x="272" y="381"/>
                    <a:pt x="272" y="381"/>
                    <a:pt x="272" y="381"/>
                  </a:cubicBezTo>
                  <a:cubicBezTo>
                    <a:pt x="282" y="367"/>
                    <a:pt x="282" y="367"/>
                    <a:pt x="282" y="367"/>
                  </a:cubicBezTo>
                  <a:cubicBezTo>
                    <a:pt x="283" y="356"/>
                    <a:pt x="283" y="356"/>
                    <a:pt x="283" y="356"/>
                  </a:cubicBezTo>
                  <a:cubicBezTo>
                    <a:pt x="272" y="331"/>
                    <a:pt x="272" y="331"/>
                    <a:pt x="272" y="331"/>
                  </a:cubicBezTo>
                  <a:cubicBezTo>
                    <a:pt x="297" y="342"/>
                    <a:pt x="297" y="342"/>
                    <a:pt x="297" y="34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1"/>
                    <a:pt x="297" y="331"/>
                    <a:pt x="297" y="331"/>
                  </a:cubicBezTo>
                  <a:cubicBezTo>
                    <a:pt x="306" y="323"/>
                    <a:pt x="306" y="323"/>
                    <a:pt x="306" y="323"/>
                  </a:cubicBezTo>
                  <a:cubicBezTo>
                    <a:pt x="323" y="318"/>
                    <a:pt x="323" y="318"/>
                    <a:pt x="323" y="318"/>
                  </a:cubicBezTo>
                  <a:cubicBezTo>
                    <a:pt x="325" y="318"/>
                    <a:pt x="325" y="318"/>
                    <a:pt x="325" y="318"/>
                  </a:cubicBezTo>
                  <a:cubicBezTo>
                    <a:pt x="335" y="341"/>
                    <a:pt x="335" y="341"/>
                    <a:pt x="335" y="341"/>
                  </a:cubicBezTo>
                  <a:cubicBezTo>
                    <a:pt x="335" y="342"/>
                    <a:pt x="335" y="342"/>
                    <a:pt x="335" y="342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335" y="358"/>
                    <a:pt x="335" y="358"/>
                    <a:pt x="335" y="358"/>
                  </a:cubicBezTo>
                  <a:cubicBezTo>
                    <a:pt x="336" y="362"/>
                    <a:pt x="339" y="364"/>
                    <a:pt x="340" y="364"/>
                  </a:cubicBezTo>
                  <a:cubicBezTo>
                    <a:pt x="343" y="364"/>
                    <a:pt x="345" y="362"/>
                    <a:pt x="348" y="359"/>
                  </a:cubicBezTo>
                  <a:cubicBezTo>
                    <a:pt x="348" y="358"/>
                    <a:pt x="348" y="358"/>
                    <a:pt x="348" y="358"/>
                  </a:cubicBezTo>
                  <a:cubicBezTo>
                    <a:pt x="348" y="358"/>
                    <a:pt x="348" y="358"/>
                    <a:pt x="348" y="358"/>
                  </a:cubicBezTo>
                  <a:cubicBezTo>
                    <a:pt x="349" y="358"/>
                    <a:pt x="349" y="358"/>
                    <a:pt x="349" y="358"/>
                  </a:cubicBezTo>
                  <a:cubicBezTo>
                    <a:pt x="364" y="353"/>
                    <a:pt x="364" y="353"/>
                    <a:pt x="364" y="353"/>
                  </a:cubicBezTo>
                  <a:cubicBezTo>
                    <a:pt x="364" y="353"/>
                    <a:pt x="364" y="353"/>
                    <a:pt x="364" y="353"/>
                  </a:cubicBezTo>
                  <a:cubicBezTo>
                    <a:pt x="364" y="353"/>
                    <a:pt x="364" y="353"/>
                    <a:pt x="364" y="353"/>
                  </a:cubicBezTo>
                  <a:cubicBezTo>
                    <a:pt x="372" y="353"/>
                    <a:pt x="376" y="355"/>
                    <a:pt x="378" y="358"/>
                  </a:cubicBezTo>
                  <a:cubicBezTo>
                    <a:pt x="379" y="375"/>
                    <a:pt x="379" y="375"/>
                    <a:pt x="379" y="375"/>
                  </a:cubicBezTo>
                  <a:cubicBezTo>
                    <a:pt x="379" y="375"/>
                    <a:pt x="379" y="375"/>
                    <a:pt x="379" y="375"/>
                  </a:cubicBezTo>
                  <a:cubicBezTo>
                    <a:pt x="382" y="376"/>
                    <a:pt x="382" y="376"/>
                    <a:pt x="382" y="376"/>
                  </a:cubicBezTo>
                  <a:cubicBezTo>
                    <a:pt x="388" y="378"/>
                    <a:pt x="388" y="378"/>
                    <a:pt x="388" y="378"/>
                  </a:cubicBezTo>
                  <a:cubicBezTo>
                    <a:pt x="397" y="377"/>
                    <a:pt x="397" y="377"/>
                    <a:pt x="397" y="377"/>
                  </a:cubicBezTo>
                  <a:cubicBezTo>
                    <a:pt x="412" y="373"/>
                    <a:pt x="412" y="373"/>
                    <a:pt x="412" y="373"/>
                  </a:cubicBezTo>
                  <a:cubicBezTo>
                    <a:pt x="421" y="365"/>
                    <a:pt x="421" y="365"/>
                    <a:pt x="421" y="365"/>
                  </a:cubicBezTo>
                  <a:cubicBezTo>
                    <a:pt x="422" y="358"/>
                    <a:pt x="422" y="358"/>
                    <a:pt x="422" y="358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02" y="348"/>
                    <a:pt x="402" y="348"/>
                    <a:pt x="402" y="348"/>
                  </a:cubicBezTo>
                  <a:cubicBezTo>
                    <a:pt x="402" y="348"/>
                    <a:pt x="402" y="348"/>
                    <a:pt x="402" y="348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382" y="329"/>
                    <a:pt x="382" y="329"/>
                    <a:pt x="382" y="329"/>
                  </a:cubicBezTo>
                  <a:cubicBezTo>
                    <a:pt x="384" y="327"/>
                    <a:pt x="384" y="327"/>
                    <a:pt x="384" y="327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9"/>
                    <a:pt x="394" y="319"/>
                    <a:pt x="394" y="319"/>
                  </a:cubicBezTo>
                  <a:cubicBezTo>
                    <a:pt x="394" y="319"/>
                    <a:pt x="394" y="319"/>
                    <a:pt x="394" y="319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5" y="315"/>
                    <a:pt x="405" y="315"/>
                    <a:pt x="405" y="315"/>
                  </a:cubicBezTo>
                  <a:cubicBezTo>
                    <a:pt x="417" y="318"/>
                    <a:pt x="417" y="318"/>
                    <a:pt x="417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8" y="313"/>
                    <a:pt x="418" y="313"/>
                    <a:pt x="418" y="31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04" y="300"/>
                    <a:pt x="404" y="300"/>
                    <a:pt x="404" y="300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7" y="262"/>
                    <a:pt x="387" y="262"/>
                    <a:pt x="387" y="262"/>
                  </a:cubicBezTo>
                  <a:cubicBezTo>
                    <a:pt x="387" y="247"/>
                    <a:pt x="387" y="247"/>
                    <a:pt x="387" y="247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11" y="237"/>
                    <a:pt x="411" y="237"/>
                    <a:pt x="411" y="237"/>
                  </a:cubicBezTo>
                  <a:cubicBezTo>
                    <a:pt x="445" y="241"/>
                    <a:pt x="445" y="241"/>
                    <a:pt x="445" y="241"/>
                  </a:cubicBezTo>
                  <a:cubicBezTo>
                    <a:pt x="461" y="218"/>
                    <a:pt x="461" y="218"/>
                    <a:pt x="461" y="218"/>
                  </a:cubicBezTo>
                  <a:cubicBezTo>
                    <a:pt x="461" y="217"/>
                    <a:pt x="461" y="217"/>
                    <a:pt x="461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75" y="210"/>
                    <a:pt x="475" y="210"/>
                    <a:pt x="475" y="210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4" y="169"/>
                    <a:pt x="504" y="169"/>
                    <a:pt x="504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05" y="169"/>
                    <a:pt x="505" y="169"/>
                    <a:pt x="505" y="169"/>
                  </a:cubicBezTo>
                  <a:cubicBezTo>
                    <a:pt x="511" y="163"/>
                    <a:pt x="511" y="163"/>
                    <a:pt x="511" y="16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1" y="132"/>
                    <a:pt x="521" y="132"/>
                    <a:pt x="521" y="132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29"/>
                    <a:pt x="521" y="129"/>
                    <a:pt x="521" y="129"/>
                  </a:cubicBezTo>
                  <a:cubicBezTo>
                    <a:pt x="531" y="123"/>
                    <a:pt x="531" y="123"/>
                    <a:pt x="531" y="123"/>
                  </a:cubicBezTo>
                  <a:cubicBezTo>
                    <a:pt x="534" y="120"/>
                    <a:pt x="534" y="120"/>
                    <a:pt x="534" y="120"/>
                  </a:cubicBezTo>
                  <a:cubicBezTo>
                    <a:pt x="519" y="118"/>
                    <a:pt x="519" y="118"/>
                    <a:pt x="519" y="118"/>
                  </a:cubicBezTo>
                  <a:cubicBezTo>
                    <a:pt x="495" y="119"/>
                    <a:pt x="495" y="119"/>
                    <a:pt x="495" y="119"/>
                  </a:cubicBezTo>
                  <a:cubicBezTo>
                    <a:pt x="494" y="118"/>
                    <a:pt x="494" y="118"/>
                    <a:pt x="494" y="118"/>
                  </a:cubicBezTo>
                  <a:cubicBezTo>
                    <a:pt x="485" y="111"/>
                    <a:pt x="485" y="111"/>
                    <a:pt x="485" y="111"/>
                  </a:cubicBezTo>
                  <a:cubicBezTo>
                    <a:pt x="484" y="111"/>
                    <a:pt x="484" y="111"/>
                    <a:pt x="484" y="111"/>
                  </a:cubicBezTo>
                  <a:cubicBezTo>
                    <a:pt x="484" y="111"/>
                    <a:pt x="484" y="111"/>
                    <a:pt x="484" y="111"/>
                  </a:cubicBezTo>
                  <a:cubicBezTo>
                    <a:pt x="484" y="111"/>
                    <a:pt x="484" y="111"/>
                    <a:pt x="484" y="111"/>
                  </a:cubicBezTo>
                  <a:cubicBezTo>
                    <a:pt x="479" y="103"/>
                    <a:pt x="479" y="103"/>
                    <a:pt x="479" y="103"/>
                  </a:cubicBezTo>
                  <a:cubicBezTo>
                    <a:pt x="478" y="104"/>
                    <a:pt x="478" y="104"/>
                    <a:pt x="478" y="104"/>
                  </a:cubicBezTo>
                  <a:cubicBezTo>
                    <a:pt x="477" y="105"/>
                    <a:pt x="477" y="105"/>
                    <a:pt x="477" y="105"/>
                  </a:cubicBezTo>
                  <a:cubicBezTo>
                    <a:pt x="476" y="107"/>
                    <a:pt x="473" y="108"/>
                    <a:pt x="469" y="108"/>
                  </a:cubicBezTo>
                  <a:cubicBezTo>
                    <a:pt x="466" y="109"/>
                    <a:pt x="466" y="109"/>
                    <a:pt x="466" y="109"/>
                  </a:cubicBezTo>
                  <a:cubicBezTo>
                    <a:pt x="464" y="110"/>
                    <a:pt x="464" y="111"/>
                    <a:pt x="462" y="110"/>
                  </a:cubicBezTo>
                  <a:cubicBezTo>
                    <a:pt x="461" y="110"/>
                    <a:pt x="460" y="108"/>
                    <a:pt x="459" y="105"/>
                  </a:cubicBezTo>
                  <a:cubicBezTo>
                    <a:pt x="458" y="102"/>
                    <a:pt x="457" y="99"/>
                    <a:pt x="453" y="96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453" y="95"/>
                    <a:pt x="453" y="95"/>
                    <a:pt x="453" y="95"/>
                  </a:cubicBezTo>
                  <a:cubicBezTo>
                    <a:pt x="452" y="95"/>
                    <a:pt x="452" y="95"/>
                    <a:pt x="452" y="95"/>
                  </a:cubicBezTo>
                  <a:cubicBezTo>
                    <a:pt x="449" y="87"/>
                    <a:pt x="449" y="87"/>
                    <a:pt x="449" y="87"/>
                  </a:cubicBezTo>
                  <a:cubicBezTo>
                    <a:pt x="447" y="87"/>
                    <a:pt x="447" y="87"/>
                    <a:pt x="447" y="87"/>
                  </a:cubicBezTo>
                  <a:cubicBezTo>
                    <a:pt x="438" y="93"/>
                    <a:pt x="438" y="93"/>
                    <a:pt x="438" y="93"/>
                  </a:cubicBezTo>
                  <a:cubicBezTo>
                    <a:pt x="437" y="94"/>
                    <a:pt x="437" y="94"/>
                    <a:pt x="437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15" y="98"/>
                    <a:pt x="415" y="98"/>
                    <a:pt x="415" y="98"/>
                  </a:cubicBezTo>
                  <a:cubicBezTo>
                    <a:pt x="414" y="98"/>
                    <a:pt x="414" y="98"/>
                    <a:pt x="414" y="98"/>
                  </a:cubicBezTo>
                  <a:cubicBezTo>
                    <a:pt x="413" y="97"/>
                    <a:pt x="413" y="97"/>
                    <a:pt x="413" y="97"/>
                  </a:cubicBezTo>
                  <a:cubicBezTo>
                    <a:pt x="399" y="88"/>
                    <a:pt x="399" y="88"/>
                    <a:pt x="399" y="88"/>
                  </a:cubicBezTo>
                  <a:cubicBezTo>
                    <a:pt x="399" y="88"/>
                    <a:pt x="399" y="88"/>
                    <a:pt x="399" y="88"/>
                  </a:cubicBezTo>
                  <a:cubicBezTo>
                    <a:pt x="398" y="87"/>
                    <a:pt x="398" y="87"/>
                    <a:pt x="398" y="87"/>
                  </a:cubicBezTo>
                  <a:cubicBezTo>
                    <a:pt x="398" y="86"/>
                    <a:pt x="398" y="86"/>
                    <a:pt x="398" y="86"/>
                  </a:cubicBezTo>
                  <a:cubicBezTo>
                    <a:pt x="398" y="86"/>
                    <a:pt x="398" y="86"/>
                    <a:pt x="398" y="86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84" y="90"/>
                    <a:pt x="384" y="90"/>
                    <a:pt x="384" y="90"/>
                  </a:cubicBezTo>
                  <a:cubicBezTo>
                    <a:pt x="376" y="98"/>
                    <a:pt x="371" y="101"/>
                    <a:pt x="367" y="9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44" y="90"/>
                    <a:pt x="344" y="90"/>
                    <a:pt x="344" y="90"/>
                  </a:cubicBezTo>
                  <a:cubicBezTo>
                    <a:pt x="342" y="91"/>
                    <a:pt x="342" y="91"/>
                    <a:pt x="342" y="91"/>
                  </a:cubicBezTo>
                  <a:cubicBezTo>
                    <a:pt x="333" y="84"/>
                    <a:pt x="333" y="84"/>
                    <a:pt x="333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1" y="83"/>
                    <a:pt x="331" y="83"/>
                    <a:pt x="331" y="83"/>
                  </a:cubicBezTo>
                  <a:cubicBezTo>
                    <a:pt x="335" y="66"/>
                    <a:pt x="335" y="66"/>
                    <a:pt x="335" y="66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29" y="58"/>
                    <a:pt x="329" y="58"/>
                    <a:pt x="329" y="58"/>
                  </a:cubicBezTo>
                  <a:cubicBezTo>
                    <a:pt x="316" y="44"/>
                    <a:pt x="316" y="44"/>
                    <a:pt x="316" y="44"/>
                  </a:cubicBezTo>
                  <a:cubicBezTo>
                    <a:pt x="317" y="34"/>
                    <a:pt x="317" y="34"/>
                    <a:pt x="317" y="34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73" y="24"/>
                    <a:pt x="273" y="24"/>
                    <a:pt x="273" y="24"/>
                  </a:cubicBezTo>
                  <a:cubicBezTo>
                    <a:pt x="270" y="23"/>
                    <a:pt x="268" y="19"/>
                    <a:pt x="266" y="13"/>
                  </a:cubicBezTo>
                  <a:cubicBezTo>
                    <a:pt x="264" y="9"/>
                    <a:pt x="264" y="9"/>
                    <a:pt x="264" y="9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2" y="47"/>
                    <a:pt x="242" y="47"/>
                    <a:pt x="242" y="47"/>
                  </a:cubicBezTo>
                  <a:cubicBezTo>
                    <a:pt x="241" y="51"/>
                    <a:pt x="237" y="53"/>
                    <a:pt x="232" y="53"/>
                  </a:cubicBezTo>
                  <a:cubicBezTo>
                    <a:pt x="220" y="53"/>
                    <a:pt x="220" y="53"/>
                    <a:pt x="220" y="53"/>
                  </a:cubicBezTo>
                  <a:cubicBezTo>
                    <a:pt x="212" y="49"/>
                    <a:pt x="212" y="49"/>
                    <a:pt x="212" y="49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81" y="64"/>
                    <a:pt x="182" y="68"/>
                    <a:pt x="184" y="72"/>
                  </a:cubicBezTo>
                  <a:cubicBezTo>
                    <a:pt x="186" y="77"/>
                    <a:pt x="187" y="80"/>
                    <a:pt x="185" y="83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1" y="90"/>
                    <a:pt x="176" y="91"/>
                    <a:pt x="168" y="90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57" y="107"/>
                    <a:pt x="157" y="107"/>
                    <a:pt x="157" y="107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85" y="58"/>
                    <a:pt x="82" y="52"/>
                    <a:pt x="81" y="49"/>
                  </a:cubicBezTo>
                  <a:cubicBezTo>
                    <a:pt x="81" y="49"/>
                    <a:pt x="80" y="47"/>
                    <a:pt x="77" y="47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0" y="44"/>
                    <a:pt x="67" y="41"/>
                    <a:pt x="65" y="3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800291" y="2835847"/>
              <a:ext cx="1652587" cy="1003300"/>
            </a:xfrm>
            <a:custGeom>
              <a:avLst/>
              <a:gdLst>
                <a:gd name="T0" fmla="*/ 101 w 955"/>
                <a:gd name="T1" fmla="*/ 26 h 579"/>
                <a:gd name="T2" fmla="*/ 51 w 955"/>
                <a:gd name="T3" fmla="*/ 43 h 579"/>
                <a:gd name="T4" fmla="*/ 32 w 955"/>
                <a:gd name="T5" fmla="*/ 80 h 579"/>
                <a:gd name="T6" fmla="*/ 15 w 955"/>
                <a:gd name="T7" fmla="*/ 158 h 579"/>
                <a:gd name="T8" fmla="*/ 13 w 955"/>
                <a:gd name="T9" fmla="*/ 180 h 579"/>
                <a:gd name="T10" fmla="*/ 46 w 955"/>
                <a:gd name="T11" fmla="*/ 250 h 579"/>
                <a:gd name="T12" fmla="*/ 98 w 955"/>
                <a:gd name="T13" fmla="*/ 309 h 579"/>
                <a:gd name="T14" fmla="*/ 140 w 955"/>
                <a:gd name="T15" fmla="*/ 296 h 579"/>
                <a:gd name="T16" fmla="*/ 179 w 955"/>
                <a:gd name="T17" fmla="*/ 348 h 579"/>
                <a:gd name="T18" fmla="*/ 221 w 955"/>
                <a:gd name="T19" fmla="*/ 378 h 579"/>
                <a:gd name="T20" fmla="*/ 238 w 955"/>
                <a:gd name="T21" fmla="*/ 410 h 579"/>
                <a:gd name="T22" fmla="*/ 287 w 955"/>
                <a:gd name="T23" fmla="*/ 443 h 579"/>
                <a:gd name="T24" fmla="*/ 309 w 955"/>
                <a:gd name="T25" fmla="*/ 457 h 579"/>
                <a:gd name="T26" fmla="*/ 358 w 955"/>
                <a:gd name="T27" fmla="*/ 476 h 579"/>
                <a:gd name="T28" fmla="*/ 454 w 955"/>
                <a:gd name="T29" fmla="*/ 491 h 579"/>
                <a:gd name="T30" fmla="*/ 451 w 955"/>
                <a:gd name="T31" fmla="*/ 530 h 579"/>
                <a:gd name="T32" fmla="*/ 587 w 955"/>
                <a:gd name="T33" fmla="*/ 514 h 579"/>
                <a:gd name="T34" fmla="*/ 602 w 955"/>
                <a:gd name="T35" fmla="*/ 559 h 579"/>
                <a:gd name="T36" fmla="*/ 727 w 955"/>
                <a:gd name="T37" fmla="*/ 541 h 579"/>
                <a:gd name="T38" fmla="*/ 779 w 955"/>
                <a:gd name="T39" fmla="*/ 514 h 579"/>
                <a:gd name="T40" fmla="*/ 864 w 955"/>
                <a:gd name="T41" fmla="*/ 545 h 579"/>
                <a:gd name="T42" fmla="*/ 865 w 955"/>
                <a:gd name="T43" fmla="*/ 542 h 579"/>
                <a:gd name="T44" fmla="*/ 905 w 955"/>
                <a:gd name="T45" fmla="*/ 528 h 579"/>
                <a:gd name="T46" fmla="*/ 922 w 955"/>
                <a:gd name="T47" fmla="*/ 503 h 579"/>
                <a:gd name="T48" fmla="*/ 947 w 955"/>
                <a:gd name="T49" fmla="*/ 425 h 579"/>
                <a:gd name="T50" fmla="*/ 936 w 955"/>
                <a:gd name="T51" fmla="*/ 375 h 579"/>
                <a:gd name="T52" fmla="*/ 913 w 955"/>
                <a:gd name="T53" fmla="*/ 314 h 579"/>
                <a:gd name="T54" fmla="*/ 901 w 955"/>
                <a:gd name="T55" fmla="*/ 290 h 579"/>
                <a:gd name="T56" fmla="*/ 885 w 955"/>
                <a:gd name="T57" fmla="*/ 298 h 579"/>
                <a:gd name="T58" fmla="*/ 846 w 955"/>
                <a:gd name="T59" fmla="*/ 307 h 579"/>
                <a:gd name="T60" fmla="*/ 808 w 955"/>
                <a:gd name="T61" fmla="*/ 323 h 579"/>
                <a:gd name="T62" fmla="*/ 779 w 955"/>
                <a:gd name="T63" fmla="*/ 288 h 579"/>
                <a:gd name="T64" fmla="*/ 752 w 955"/>
                <a:gd name="T65" fmla="*/ 261 h 579"/>
                <a:gd name="T66" fmla="*/ 672 w 955"/>
                <a:gd name="T67" fmla="*/ 252 h 579"/>
                <a:gd name="T68" fmla="*/ 612 w 955"/>
                <a:gd name="T69" fmla="*/ 226 h 579"/>
                <a:gd name="T70" fmla="*/ 591 w 955"/>
                <a:gd name="T71" fmla="*/ 202 h 579"/>
                <a:gd name="T72" fmla="*/ 559 w 955"/>
                <a:gd name="T73" fmla="*/ 205 h 579"/>
                <a:gd name="T74" fmla="*/ 527 w 955"/>
                <a:gd name="T75" fmla="*/ 148 h 579"/>
                <a:gd name="T76" fmla="*/ 541 w 955"/>
                <a:gd name="T77" fmla="*/ 111 h 579"/>
                <a:gd name="T78" fmla="*/ 542 w 955"/>
                <a:gd name="T79" fmla="*/ 59 h 579"/>
                <a:gd name="T80" fmla="*/ 542 w 955"/>
                <a:gd name="T81" fmla="*/ 32 h 579"/>
                <a:gd name="T82" fmla="*/ 538 w 955"/>
                <a:gd name="T83" fmla="*/ 30 h 579"/>
                <a:gd name="T84" fmla="*/ 526 w 955"/>
                <a:gd name="T85" fmla="*/ 22 h 579"/>
                <a:gd name="T86" fmla="*/ 463 w 955"/>
                <a:gd name="T87" fmla="*/ 3 h 579"/>
                <a:gd name="T88" fmla="*/ 394 w 955"/>
                <a:gd name="T89" fmla="*/ 17 h 579"/>
                <a:gd name="T90" fmla="*/ 335 w 955"/>
                <a:gd name="T91" fmla="*/ 27 h 579"/>
                <a:gd name="T92" fmla="*/ 312 w 955"/>
                <a:gd name="T93" fmla="*/ 30 h 579"/>
                <a:gd name="T94" fmla="*/ 260 w 955"/>
                <a:gd name="T95" fmla="*/ 27 h 579"/>
                <a:gd name="T96" fmla="*/ 231 w 955"/>
                <a:gd name="T97" fmla="*/ 0 h 579"/>
                <a:gd name="T98" fmla="*/ 204 w 955"/>
                <a:gd name="T99" fmla="*/ 14 h 579"/>
                <a:gd name="T100" fmla="*/ 140 w 955"/>
                <a:gd name="T101" fmla="*/ 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55" h="579">
                  <a:moveTo>
                    <a:pt x="117" y="2"/>
                  </a:moveTo>
                  <a:cubicBezTo>
                    <a:pt x="117" y="2"/>
                    <a:pt x="117" y="2"/>
                    <a:pt x="117" y="2"/>
                  </a:cubicBezTo>
                  <a:cubicBezTo>
                    <a:pt x="115" y="8"/>
                    <a:pt x="111" y="11"/>
                    <a:pt x="106" y="16"/>
                  </a:cubicBezTo>
                  <a:cubicBezTo>
                    <a:pt x="102" y="17"/>
                    <a:pt x="101" y="20"/>
                    <a:pt x="101" y="24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9"/>
                    <a:pt x="99" y="34"/>
                    <a:pt x="94" y="41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3" y="46"/>
                    <a:pt x="90" y="47"/>
                    <a:pt x="86" y="47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9" y="65"/>
                    <a:pt x="33" y="74"/>
                    <a:pt x="32" y="80"/>
                  </a:cubicBezTo>
                  <a:cubicBezTo>
                    <a:pt x="32" y="83"/>
                    <a:pt x="36" y="94"/>
                    <a:pt x="43" y="113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1" y="132"/>
                    <a:pt x="49" y="139"/>
                    <a:pt x="44" y="147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7"/>
                    <a:pt x="15" y="178"/>
                    <a:pt x="14" y="179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1" y="182"/>
                    <a:pt x="7" y="188"/>
                    <a:pt x="3" y="198"/>
                  </a:cubicBezTo>
                  <a:cubicBezTo>
                    <a:pt x="0" y="207"/>
                    <a:pt x="2" y="216"/>
                    <a:pt x="9" y="226"/>
                  </a:cubicBezTo>
                  <a:cubicBezTo>
                    <a:pt x="23" y="226"/>
                    <a:pt x="23" y="226"/>
                    <a:pt x="23" y="226"/>
                  </a:cubicBezTo>
                  <a:cubicBezTo>
                    <a:pt x="28" y="227"/>
                    <a:pt x="36" y="235"/>
                    <a:pt x="46" y="249"/>
                  </a:cubicBezTo>
                  <a:cubicBezTo>
                    <a:pt x="46" y="250"/>
                    <a:pt x="46" y="250"/>
                    <a:pt x="46" y="250"/>
                  </a:cubicBezTo>
                  <a:cubicBezTo>
                    <a:pt x="46" y="250"/>
                    <a:pt x="46" y="250"/>
                    <a:pt x="46" y="250"/>
                  </a:cubicBezTo>
                  <a:cubicBezTo>
                    <a:pt x="46" y="255"/>
                    <a:pt x="48" y="258"/>
                    <a:pt x="51" y="26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98" y="309"/>
                    <a:pt x="98" y="309"/>
                    <a:pt x="98" y="309"/>
                  </a:cubicBezTo>
                  <a:cubicBezTo>
                    <a:pt x="107" y="309"/>
                    <a:pt x="107" y="309"/>
                    <a:pt x="107" y="309"/>
                  </a:cubicBezTo>
                  <a:cubicBezTo>
                    <a:pt x="116" y="292"/>
                    <a:pt x="116" y="292"/>
                    <a:pt x="116" y="292"/>
                  </a:cubicBezTo>
                  <a:cubicBezTo>
                    <a:pt x="117" y="291"/>
                    <a:pt x="117" y="291"/>
                    <a:pt x="117" y="291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0" y="297"/>
                    <a:pt x="140" y="297"/>
                    <a:pt x="140" y="297"/>
                  </a:cubicBezTo>
                  <a:cubicBezTo>
                    <a:pt x="140" y="298"/>
                    <a:pt x="140" y="298"/>
                    <a:pt x="140" y="298"/>
                  </a:cubicBezTo>
                  <a:cubicBezTo>
                    <a:pt x="143" y="313"/>
                    <a:pt x="143" y="313"/>
                    <a:pt x="143" y="313"/>
                  </a:cubicBezTo>
                  <a:cubicBezTo>
                    <a:pt x="170" y="344"/>
                    <a:pt x="170" y="344"/>
                    <a:pt x="170" y="344"/>
                  </a:cubicBezTo>
                  <a:cubicBezTo>
                    <a:pt x="179" y="348"/>
                    <a:pt x="179" y="348"/>
                    <a:pt x="179" y="348"/>
                  </a:cubicBezTo>
                  <a:cubicBezTo>
                    <a:pt x="179" y="348"/>
                    <a:pt x="179" y="348"/>
                    <a:pt x="179" y="348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204" y="381"/>
                    <a:pt x="204" y="381"/>
                    <a:pt x="204" y="381"/>
                  </a:cubicBezTo>
                  <a:cubicBezTo>
                    <a:pt x="221" y="378"/>
                    <a:pt x="221" y="378"/>
                    <a:pt x="221" y="378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2" y="378"/>
                    <a:pt x="222" y="378"/>
                    <a:pt x="222" y="378"/>
                  </a:cubicBezTo>
                  <a:cubicBezTo>
                    <a:pt x="224" y="380"/>
                    <a:pt x="224" y="380"/>
                    <a:pt x="224" y="380"/>
                  </a:cubicBezTo>
                  <a:cubicBezTo>
                    <a:pt x="224" y="381"/>
                    <a:pt x="224" y="381"/>
                    <a:pt x="224" y="381"/>
                  </a:cubicBezTo>
                  <a:cubicBezTo>
                    <a:pt x="238" y="410"/>
                    <a:pt x="238" y="410"/>
                    <a:pt x="238" y="41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69" y="424"/>
                    <a:pt x="269" y="424"/>
                    <a:pt x="269" y="424"/>
                  </a:cubicBezTo>
                  <a:cubicBezTo>
                    <a:pt x="276" y="443"/>
                    <a:pt x="276" y="443"/>
                    <a:pt x="276" y="443"/>
                  </a:cubicBezTo>
                  <a:cubicBezTo>
                    <a:pt x="286" y="443"/>
                    <a:pt x="286" y="443"/>
                    <a:pt x="286" y="443"/>
                  </a:cubicBezTo>
                  <a:cubicBezTo>
                    <a:pt x="287" y="443"/>
                    <a:pt x="287" y="443"/>
                    <a:pt x="287" y="443"/>
                  </a:cubicBezTo>
                  <a:cubicBezTo>
                    <a:pt x="287" y="443"/>
                    <a:pt x="287" y="443"/>
                    <a:pt x="287" y="443"/>
                  </a:cubicBezTo>
                  <a:cubicBezTo>
                    <a:pt x="309" y="456"/>
                    <a:pt x="309" y="456"/>
                    <a:pt x="309" y="456"/>
                  </a:cubicBezTo>
                  <a:cubicBezTo>
                    <a:pt x="309" y="456"/>
                    <a:pt x="309" y="456"/>
                    <a:pt x="309" y="456"/>
                  </a:cubicBezTo>
                  <a:cubicBezTo>
                    <a:pt x="309" y="456"/>
                    <a:pt x="309" y="456"/>
                    <a:pt x="309" y="456"/>
                  </a:cubicBezTo>
                  <a:cubicBezTo>
                    <a:pt x="309" y="457"/>
                    <a:pt x="309" y="457"/>
                    <a:pt x="309" y="457"/>
                  </a:cubicBezTo>
                  <a:cubicBezTo>
                    <a:pt x="325" y="476"/>
                    <a:pt x="325" y="476"/>
                    <a:pt x="325" y="476"/>
                  </a:cubicBezTo>
                  <a:cubicBezTo>
                    <a:pt x="348" y="472"/>
                    <a:pt x="348" y="472"/>
                    <a:pt x="348" y="472"/>
                  </a:cubicBezTo>
                  <a:cubicBezTo>
                    <a:pt x="349" y="472"/>
                    <a:pt x="349" y="472"/>
                    <a:pt x="349" y="472"/>
                  </a:cubicBezTo>
                  <a:cubicBezTo>
                    <a:pt x="358" y="476"/>
                    <a:pt x="358" y="476"/>
                    <a:pt x="358" y="476"/>
                  </a:cubicBezTo>
                  <a:cubicBezTo>
                    <a:pt x="358" y="476"/>
                    <a:pt x="358" y="476"/>
                    <a:pt x="358" y="476"/>
                  </a:cubicBezTo>
                  <a:cubicBezTo>
                    <a:pt x="373" y="488"/>
                    <a:pt x="373" y="488"/>
                    <a:pt x="373" y="488"/>
                  </a:cubicBezTo>
                  <a:cubicBezTo>
                    <a:pt x="399" y="490"/>
                    <a:pt x="399" y="490"/>
                    <a:pt x="399" y="490"/>
                  </a:cubicBezTo>
                  <a:cubicBezTo>
                    <a:pt x="415" y="488"/>
                    <a:pt x="415" y="488"/>
                    <a:pt x="415" y="488"/>
                  </a:cubicBezTo>
                  <a:cubicBezTo>
                    <a:pt x="415" y="488"/>
                    <a:pt x="415" y="488"/>
                    <a:pt x="415" y="488"/>
                  </a:cubicBezTo>
                  <a:cubicBezTo>
                    <a:pt x="436" y="484"/>
                    <a:pt x="450" y="486"/>
                    <a:pt x="454" y="491"/>
                  </a:cubicBezTo>
                  <a:cubicBezTo>
                    <a:pt x="457" y="496"/>
                    <a:pt x="456" y="501"/>
                    <a:pt x="448" y="507"/>
                  </a:cubicBezTo>
                  <a:cubicBezTo>
                    <a:pt x="442" y="513"/>
                    <a:pt x="442" y="513"/>
                    <a:pt x="442" y="513"/>
                  </a:cubicBezTo>
                  <a:cubicBezTo>
                    <a:pt x="440" y="516"/>
                    <a:pt x="443" y="521"/>
                    <a:pt x="451" y="528"/>
                  </a:cubicBezTo>
                  <a:cubicBezTo>
                    <a:pt x="451" y="530"/>
                    <a:pt x="451" y="530"/>
                    <a:pt x="451" y="530"/>
                  </a:cubicBezTo>
                  <a:cubicBezTo>
                    <a:pt x="451" y="530"/>
                    <a:pt x="451" y="530"/>
                    <a:pt x="451" y="530"/>
                  </a:cubicBezTo>
                  <a:cubicBezTo>
                    <a:pt x="456" y="533"/>
                    <a:pt x="456" y="533"/>
                    <a:pt x="456" y="533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73" y="503"/>
                    <a:pt x="485" y="487"/>
                    <a:pt x="493" y="484"/>
                  </a:cubicBezTo>
                  <a:cubicBezTo>
                    <a:pt x="502" y="481"/>
                    <a:pt x="521" y="489"/>
                    <a:pt x="551" y="507"/>
                  </a:cubicBezTo>
                  <a:cubicBezTo>
                    <a:pt x="587" y="514"/>
                    <a:pt x="587" y="514"/>
                    <a:pt x="587" y="514"/>
                  </a:cubicBezTo>
                  <a:cubicBezTo>
                    <a:pt x="587" y="515"/>
                    <a:pt x="587" y="515"/>
                    <a:pt x="587" y="515"/>
                  </a:cubicBezTo>
                  <a:cubicBezTo>
                    <a:pt x="587" y="516"/>
                    <a:pt x="587" y="516"/>
                    <a:pt x="587" y="516"/>
                  </a:cubicBezTo>
                  <a:cubicBezTo>
                    <a:pt x="585" y="533"/>
                    <a:pt x="585" y="533"/>
                    <a:pt x="585" y="533"/>
                  </a:cubicBezTo>
                  <a:cubicBezTo>
                    <a:pt x="603" y="536"/>
                    <a:pt x="603" y="536"/>
                    <a:pt x="603" y="536"/>
                  </a:cubicBezTo>
                  <a:cubicBezTo>
                    <a:pt x="602" y="559"/>
                    <a:pt x="602" y="559"/>
                    <a:pt x="602" y="559"/>
                  </a:cubicBezTo>
                  <a:cubicBezTo>
                    <a:pt x="608" y="569"/>
                    <a:pt x="612" y="575"/>
                    <a:pt x="615" y="577"/>
                  </a:cubicBezTo>
                  <a:cubicBezTo>
                    <a:pt x="618" y="579"/>
                    <a:pt x="636" y="579"/>
                    <a:pt x="669" y="577"/>
                  </a:cubicBezTo>
                  <a:cubicBezTo>
                    <a:pt x="687" y="567"/>
                    <a:pt x="687" y="567"/>
                    <a:pt x="687" y="567"/>
                  </a:cubicBezTo>
                  <a:cubicBezTo>
                    <a:pt x="706" y="542"/>
                    <a:pt x="706" y="542"/>
                    <a:pt x="706" y="542"/>
                  </a:cubicBezTo>
                  <a:cubicBezTo>
                    <a:pt x="727" y="541"/>
                    <a:pt x="727" y="541"/>
                    <a:pt x="727" y="541"/>
                  </a:cubicBezTo>
                  <a:cubicBezTo>
                    <a:pt x="737" y="538"/>
                    <a:pt x="737" y="538"/>
                    <a:pt x="737" y="538"/>
                  </a:cubicBezTo>
                  <a:cubicBezTo>
                    <a:pt x="777" y="515"/>
                    <a:pt x="777" y="515"/>
                    <a:pt x="777" y="515"/>
                  </a:cubicBezTo>
                  <a:cubicBezTo>
                    <a:pt x="778" y="515"/>
                    <a:pt x="778" y="515"/>
                    <a:pt x="778" y="515"/>
                  </a:cubicBezTo>
                  <a:cubicBezTo>
                    <a:pt x="779" y="514"/>
                    <a:pt x="779" y="514"/>
                    <a:pt x="779" y="514"/>
                  </a:cubicBezTo>
                  <a:cubicBezTo>
                    <a:pt x="779" y="514"/>
                    <a:pt x="779" y="514"/>
                    <a:pt x="779" y="514"/>
                  </a:cubicBezTo>
                  <a:cubicBezTo>
                    <a:pt x="802" y="512"/>
                    <a:pt x="815" y="511"/>
                    <a:pt x="819" y="514"/>
                  </a:cubicBezTo>
                  <a:cubicBezTo>
                    <a:pt x="845" y="536"/>
                    <a:pt x="845" y="536"/>
                    <a:pt x="845" y="536"/>
                  </a:cubicBezTo>
                  <a:cubicBezTo>
                    <a:pt x="853" y="539"/>
                    <a:pt x="853" y="539"/>
                    <a:pt x="853" y="539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64" y="545"/>
                    <a:pt x="864" y="545"/>
                    <a:pt x="864" y="545"/>
                  </a:cubicBezTo>
                  <a:cubicBezTo>
                    <a:pt x="865" y="545"/>
                    <a:pt x="865" y="545"/>
                    <a:pt x="865" y="545"/>
                  </a:cubicBezTo>
                  <a:cubicBezTo>
                    <a:pt x="865" y="544"/>
                    <a:pt x="865" y="544"/>
                    <a:pt x="865" y="544"/>
                  </a:cubicBezTo>
                  <a:cubicBezTo>
                    <a:pt x="865" y="543"/>
                    <a:pt x="865" y="543"/>
                    <a:pt x="865" y="543"/>
                  </a:cubicBezTo>
                  <a:cubicBezTo>
                    <a:pt x="865" y="542"/>
                    <a:pt x="865" y="542"/>
                    <a:pt x="865" y="542"/>
                  </a:cubicBezTo>
                  <a:cubicBezTo>
                    <a:pt x="865" y="542"/>
                    <a:pt x="865" y="542"/>
                    <a:pt x="865" y="542"/>
                  </a:cubicBezTo>
                  <a:cubicBezTo>
                    <a:pt x="869" y="524"/>
                    <a:pt x="869" y="524"/>
                    <a:pt x="869" y="524"/>
                  </a:cubicBezTo>
                  <a:cubicBezTo>
                    <a:pt x="867" y="518"/>
                    <a:pt x="867" y="514"/>
                    <a:pt x="869" y="510"/>
                  </a:cubicBezTo>
                  <a:cubicBezTo>
                    <a:pt x="870" y="507"/>
                    <a:pt x="873" y="505"/>
                    <a:pt x="878" y="504"/>
                  </a:cubicBezTo>
                  <a:cubicBezTo>
                    <a:pt x="887" y="502"/>
                    <a:pt x="896" y="510"/>
                    <a:pt x="904" y="527"/>
                  </a:cubicBezTo>
                  <a:cubicBezTo>
                    <a:pt x="905" y="528"/>
                    <a:pt x="905" y="528"/>
                    <a:pt x="905" y="528"/>
                  </a:cubicBezTo>
                  <a:cubicBezTo>
                    <a:pt x="906" y="528"/>
                    <a:pt x="906" y="528"/>
                    <a:pt x="906" y="528"/>
                  </a:cubicBezTo>
                  <a:cubicBezTo>
                    <a:pt x="921" y="521"/>
                    <a:pt x="921" y="521"/>
                    <a:pt x="921" y="521"/>
                  </a:cubicBezTo>
                  <a:cubicBezTo>
                    <a:pt x="924" y="521"/>
                    <a:pt x="925" y="518"/>
                    <a:pt x="925" y="514"/>
                  </a:cubicBezTo>
                  <a:cubicBezTo>
                    <a:pt x="922" y="504"/>
                    <a:pt x="922" y="504"/>
                    <a:pt x="922" y="504"/>
                  </a:cubicBezTo>
                  <a:cubicBezTo>
                    <a:pt x="922" y="503"/>
                    <a:pt x="922" y="503"/>
                    <a:pt x="922" y="503"/>
                  </a:cubicBezTo>
                  <a:cubicBezTo>
                    <a:pt x="921" y="498"/>
                    <a:pt x="922" y="494"/>
                    <a:pt x="927" y="492"/>
                  </a:cubicBezTo>
                  <a:cubicBezTo>
                    <a:pt x="933" y="488"/>
                    <a:pt x="933" y="488"/>
                    <a:pt x="933" y="488"/>
                  </a:cubicBezTo>
                  <a:cubicBezTo>
                    <a:pt x="946" y="473"/>
                    <a:pt x="946" y="473"/>
                    <a:pt x="946" y="473"/>
                  </a:cubicBezTo>
                  <a:cubicBezTo>
                    <a:pt x="955" y="453"/>
                    <a:pt x="955" y="453"/>
                    <a:pt x="955" y="453"/>
                  </a:cubicBezTo>
                  <a:cubicBezTo>
                    <a:pt x="947" y="440"/>
                    <a:pt x="945" y="431"/>
                    <a:pt x="947" y="425"/>
                  </a:cubicBezTo>
                  <a:cubicBezTo>
                    <a:pt x="949" y="408"/>
                    <a:pt x="949" y="408"/>
                    <a:pt x="949" y="408"/>
                  </a:cubicBezTo>
                  <a:cubicBezTo>
                    <a:pt x="945" y="401"/>
                    <a:pt x="944" y="396"/>
                    <a:pt x="944" y="392"/>
                  </a:cubicBezTo>
                  <a:cubicBezTo>
                    <a:pt x="944" y="390"/>
                    <a:pt x="941" y="385"/>
                    <a:pt x="936" y="377"/>
                  </a:cubicBezTo>
                  <a:cubicBezTo>
                    <a:pt x="936" y="377"/>
                    <a:pt x="936" y="377"/>
                    <a:pt x="936" y="377"/>
                  </a:cubicBezTo>
                  <a:cubicBezTo>
                    <a:pt x="936" y="375"/>
                    <a:pt x="936" y="375"/>
                    <a:pt x="936" y="375"/>
                  </a:cubicBezTo>
                  <a:cubicBezTo>
                    <a:pt x="934" y="354"/>
                    <a:pt x="934" y="354"/>
                    <a:pt x="934" y="354"/>
                  </a:cubicBezTo>
                  <a:cubicBezTo>
                    <a:pt x="933" y="350"/>
                    <a:pt x="933" y="345"/>
                    <a:pt x="934" y="339"/>
                  </a:cubicBezTo>
                  <a:cubicBezTo>
                    <a:pt x="928" y="335"/>
                    <a:pt x="925" y="331"/>
                    <a:pt x="922" y="326"/>
                  </a:cubicBezTo>
                  <a:cubicBezTo>
                    <a:pt x="913" y="314"/>
                    <a:pt x="913" y="314"/>
                    <a:pt x="913" y="314"/>
                  </a:cubicBezTo>
                  <a:cubicBezTo>
                    <a:pt x="913" y="314"/>
                    <a:pt x="913" y="314"/>
                    <a:pt x="913" y="314"/>
                  </a:cubicBezTo>
                  <a:cubicBezTo>
                    <a:pt x="913" y="312"/>
                    <a:pt x="913" y="312"/>
                    <a:pt x="913" y="312"/>
                  </a:cubicBezTo>
                  <a:cubicBezTo>
                    <a:pt x="913" y="312"/>
                    <a:pt x="913" y="312"/>
                    <a:pt x="913" y="312"/>
                  </a:cubicBezTo>
                  <a:cubicBezTo>
                    <a:pt x="910" y="297"/>
                    <a:pt x="910" y="297"/>
                    <a:pt x="910" y="297"/>
                  </a:cubicBezTo>
                  <a:cubicBezTo>
                    <a:pt x="901" y="289"/>
                    <a:pt x="901" y="289"/>
                    <a:pt x="901" y="289"/>
                  </a:cubicBezTo>
                  <a:cubicBezTo>
                    <a:pt x="901" y="290"/>
                    <a:pt x="901" y="290"/>
                    <a:pt x="901" y="290"/>
                  </a:cubicBezTo>
                  <a:cubicBezTo>
                    <a:pt x="883" y="276"/>
                    <a:pt x="883" y="276"/>
                    <a:pt x="883" y="276"/>
                  </a:cubicBezTo>
                  <a:cubicBezTo>
                    <a:pt x="883" y="277"/>
                    <a:pt x="883" y="277"/>
                    <a:pt x="883" y="277"/>
                  </a:cubicBezTo>
                  <a:cubicBezTo>
                    <a:pt x="885" y="296"/>
                    <a:pt x="885" y="296"/>
                    <a:pt x="885" y="296"/>
                  </a:cubicBezTo>
                  <a:cubicBezTo>
                    <a:pt x="885" y="297"/>
                    <a:pt x="885" y="297"/>
                    <a:pt x="885" y="297"/>
                  </a:cubicBezTo>
                  <a:cubicBezTo>
                    <a:pt x="885" y="298"/>
                    <a:pt x="885" y="298"/>
                    <a:pt x="885" y="298"/>
                  </a:cubicBezTo>
                  <a:cubicBezTo>
                    <a:pt x="876" y="303"/>
                    <a:pt x="876" y="303"/>
                    <a:pt x="876" y="303"/>
                  </a:cubicBezTo>
                  <a:cubicBezTo>
                    <a:pt x="875" y="314"/>
                    <a:pt x="875" y="314"/>
                    <a:pt x="875" y="314"/>
                  </a:cubicBezTo>
                  <a:cubicBezTo>
                    <a:pt x="875" y="316"/>
                    <a:pt x="875" y="316"/>
                    <a:pt x="875" y="316"/>
                  </a:cubicBezTo>
                  <a:cubicBezTo>
                    <a:pt x="854" y="324"/>
                    <a:pt x="854" y="324"/>
                    <a:pt x="854" y="324"/>
                  </a:cubicBezTo>
                  <a:cubicBezTo>
                    <a:pt x="846" y="307"/>
                    <a:pt x="846" y="307"/>
                    <a:pt x="846" y="307"/>
                  </a:cubicBezTo>
                  <a:cubicBezTo>
                    <a:pt x="842" y="306"/>
                    <a:pt x="842" y="306"/>
                    <a:pt x="842" y="306"/>
                  </a:cubicBezTo>
                  <a:cubicBezTo>
                    <a:pt x="836" y="313"/>
                    <a:pt x="836" y="313"/>
                    <a:pt x="836" y="313"/>
                  </a:cubicBezTo>
                  <a:cubicBezTo>
                    <a:pt x="831" y="325"/>
                    <a:pt x="831" y="325"/>
                    <a:pt x="831" y="325"/>
                  </a:cubicBezTo>
                  <a:cubicBezTo>
                    <a:pt x="816" y="329"/>
                    <a:pt x="816" y="329"/>
                    <a:pt x="816" y="329"/>
                  </a:cubicBezTo>
                  <a:cubicBezTo>
                    <a:pt x="808" y="323"/>
                    <a:pt x="808" y="323"/>
                    <a:pt x="808" y="323"/>
                  </a:cubicBezTo>
                  <a:cubicBezTo>
                    <a:pt x="795" y="320"/>
                    <a:pt x="795" y="320"/>
                    <a:pt x="795" y="320"/>
                  </a:cubicBezTo>
                  <a:cubicBezTo>
                    <a:pt x="792" y="303"/>
                    <a:pt x="792" y="303"/>
                    <a:pt x="792" y="303"/>
                  </a:cubicBezTo>
                  <a:cubicBezTo>
                    <a:pt x="787" y="292"/>
                    <a:pt x="787" y="292"/>
                    <a:pt x="787" y="292"/>
                  </a:cubicBezTo>
                  <a:cubicBezTo>
                    <a:pt x="780" y="289"/>
                    <a:pt x="780" y="289"/>
                    <a:pt x="780" y="289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4" y="281"/>
                    <a:pt x="774" y="281"/>
                    <a:pt x="774" y="281"/>
                  </a:cubicBezTo>
                  <a:cubicBezTo>
                    <a:pt x="774" y="281"/>
                    <a:pt x="774" y="281"/>
                    <a:pt x="774" y="281"/>
                  </a:cubicBezTo>
                  <a:cubicBezTo>
                    <a:pt x="768" y="272"/>
                    <a:pt x="768" y="272"/>
                    <a:pt x="768" y="272"/>
                  </a:cubicBezTo>
                  <a:cubicBezTo>
                    <a:pt x="760" y="261"/>
                    <a:pt x="760" y="261"/>
                    <a:pt x="760" y="261"/>
                  </a:cubicBezTo>
                  <a:cubicBezTo>
                    <a:pt x="752" y="261"/>
                    <a:pt x="752" y="261"/>
                    <a:pt x="752" y="261"/>
                  </a:cubicBezTo>
                  <a:cubicBezTo>
                    <a:pt x="740" y="265"/>
                    <a:pt x="740" y="265"/>
                    <a:pt x="740" y="265"/>
                  </a:cubicBezTo>
                  <a:cubicBezTo>
                    <a:pt x="740" y="266"/>
                    <a:pt x="740" y="266"/>
                    <a:pt x="740" y="266"/>
                  </a:cubicBezTo>
                  <a:cubicBezTo>
                    <a:pt x="709" y="264"/>
                    <a:pt x="709" y="264"/>
                    <a:pt x="709" y="264"/>
                  </a:cubicBezTo>
                  <a:cubicBezTo>
                    <a:pt x="685" y="259"/>
                    <a:pt x="685" y="259"/>
                    <a:pt x="685" y="259"/>
                  </a:cubicBezTo>
                  <a:cubicBezTo>
                    <a:pt x="683" y="258"/>
                    <a:pt x="679" y="256"/>
                    <a:pt x="672" y="252"/>
                  </a:cubicBezTo>
                  <a:cubicBezTo>
                    <a:pt x="654" y="246"/>
                    <a:pt x="654" y="246"/>
                    <a:pt x="654" y="246"/>
                  </a:cubicBezTo>
                  <a:cubicBezTo>
                    <a:pt x="640" y="242"/>
                    <a:pt x="632" y="239"/>
                    <a:pt x="630" y="235"/>
                  </a:cubicBezTo>
                  <a:cubicBezTo>
                    <a:pt x="627" y="233"/>
                    <a:pt x="627" y="233"/>
                    <a:pt x="627" y="233"/>
                  </a:cubicBezTo>
                  <a:cubicBezTo>
                    <a:pt x="623" y="232"/>
                    <a:pt x="623" y="232"/>
                    <a:pt x="623" y="232"/>
                  </a:cubicBezTo>
                  <a:cubicBezTo>
                    <a:pt x="612" y="226"/>
                    <a:pt x="612" y="226"/>
                    <a:pt x="612" y="226"/>
                  </a:cubicBezTo>
                  <a:cubicBezTo>
                    <a:pt x="611" y="226"/>
                    <a:pt x="611" y="226"/>
                    <a:pt x="611" y="226"/>
                  </a:cubicBezTo>
                  <a:cubicBezTo>
                    <a:pt x="609" y="223"/>
                    <a:pt x="607" y="221"/>
                    <a:pt x="606" y="219"/>
                  </a:cubicBezTo>
                  <a:cubicBezTo>
                    <a:pt x="604" y="213"/>
                    <a:pt x="604" y="213"/>
                    <a:pt x="604" y="213"/>
                  </a:cubicBezTo>
                  <a:cubicBezTo>
                    <a:pt x="599" y="206"/>
                    <a:pt x="599" y="206"/>
                    <a:pt x="599" y="206"/>
                  </a:cubicBezTo>
                  <a:cubicBezTo>
                    <a:pt x="591" y="202"/>
                    <a:pt x="591" y="202"/>
                    <a:pt x="591" y="202"/>
                  </a:cubicBezTo>
                  <a:cubicBezTo>
                    <a:pt x="588" y="204"/>
                    <a:pt x="588" y="204"/>
                    <a:pt x="588" y="204"/>
                  </a:cubicBezTo>
                  <a:cubicBezTo>
                    <a:pt x="585" y="207"/>
                    <a:pt x="585" y="207"/>
                    <a:pt x="585" y="207"/>
                  </a:cubicBezTo>
                  <a:cubicBezTo>
                    <a:pt x="583" y="208"/>
                    <a:pt x="583" y="208"/>
                    <a:pt x="583" y="208"/>
                  </a:cubicBezTo>
                  <a:cubicBezTo>
                    <a:pt x="580" y="210"/>
                    <a:pt x="577" y="212"/>
                    <a:pt x="575" y="212"/>
                  </a:cubicBezTo>
                  <a:cubicBezTo>
                    <a:pt x="570" y="213"/>
                    <a:pt x="565" y="211"/>
                    <a:pt x="559" y="205"/>
                  </a:cubicBezTo>
                  <a:cubicBezTo>
                    <a:pt x="548" y="193"/>
                    <a:pt x="548" y="193"/>
                    <a:pt x="548" y="193"/>
                  </a:cubicBezTo>
                  <a:cubicBezTo>
                    <a:pt x="544" y="187"/>
                    <a:pt x="541" y="183"/>
                    <a:pt x="539" y="180"/>
                  </a:cubicBezTo>
                  <a:cubicBezTo>
                    <a:pt x="536" y="175"/>
                    <a:pt x="536" y="175"/>
                    <a:pt x="536" y="175"/>
                  </a:cubicBezTo>
                  <a:cubicBezTo>
                    <a:pt x="532" y="171"/>
                    <a:pt x="529" y="167"/>
                    <a:pt x="527" y="163"/>
                  </a:cubicBezTo>
                  <a:cubicBezTo>
                    <a:pt x="525" y="158"/>
                    <a:pt x="525" y="153"/>
                    <a:pt x="527" y="148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34" y="134"/>
                    <a:pt x="534" y="134"/>
                    <a:pt x="534" y="134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1" y="111"/>
                    <a:pt x="541" y="111"/>
                    <a:pt x="541" y="111"/>
                  </a:cubicBezTo>
                  <a:cubicBezTo>
                    <a:pt x="538" y="97"/>
                    <a:pt x="538" y="97"/>
                    <a:pt x="538" y="97"/>
                  </a:cubicBezTo>
                  <a:cubicBezTo>
                    <a:pt x="528" y="89"/>
                    <a:pt x="528" y="89"/>
                    <a:pt x="528" y="89"/>
                  </a:cubicBezTo>
                  <a:cubicBezTo>
                    <a:pt x="530" y="77"/>
                    <a:pt x="530" y="77"/>
                    <a:pt x="530" y="77"/>
                  </a:cubicBezTo>
                  <a:cubicBezTo>
                    <a:pt x="530" y="69"/>
                    <a:pt x="533" y="65"/>
                    <a:pt x="539" y="63"/>
                  </a:cubicBezTo>
                  <a:cubicBezTo>
                    <a:pt x="541" y="63"/>
                    <a:pt x="542" y="62"/>
                    <a:pt x="542" y="59"/>
                  </a:cubicBezTo>
                  <a:cubicBezTo>
                    <a:pt x="542" y="59"/>
                    <a:pt x="542" y="59"/>
                    <a:pt x="542" y="59"/>
                  </a:cubicBezTo>
                  <a:cubicBezTo>
                    <a:pt x="542" y="46"/>
                    <a:pt x="542" y="46"/>
                    <a:pt x="542" y="46"/>
                  </a:cubicBezTo>
                  <a:cubicBezTo>
                    <a:pt x="542" y="46"/>
                    <a:pt x="542" y="46"/>
                    <a:pt x="542" y="46"/>
                  </a:cubicBezTo>
                  <a:cubicBezTo>
                    <a:pt x="542" y="46"/>
                    <a:pt x="542" y="46"/>
                    <a:pt x="542" y="46"/>
                  </a:cubicBezTo>
                  <a:cubicBezTo>
                    <a:pt x="542" y="32"/>
                    <a:pt x="542" y="32"/>
                    <a:pt x="542" y="32"/>
                  </a:cubicBezTo>
                  <a:cubicBezTo>
                    <a:pt x="541" y="32"/>
                    <a:pt x="541" y="32"/>
                    <a:pt x="541" y="32"/>
                  </a:cubicBezTo>
                  <a:cubicBezTo>
                    <a:pt x="541" y="31"/>
                    <a:pt x="541" y="31"/>
                    <a:pt x="541" y="31"/>
                  </a:cubicBezTo>
                  <a:cubicBezTo>
                    <a:pt x="541" y="31"/>
                    <a:pt x="541" y="31"/>
                    <a:pt x="541" y="31"/>
                  </a:cubicBezTo>
                  <a:cubicBezTo>
                    <a:pt x="541" y="31"/>
                    <a:pt x="541" y="31"/>
                    <a:pt x="541" y="31"/>
                  </a:cubicBezTo>
                  <a:cubicBezTo>
                    <a:pt x="538" y="30"/>
                    <a:pt x="538" y="30"/>
                    <a:pt x="538" y="30"/>
                  </a:cubicBezTo>
                  <a:cubicBezTo>
                    <a:pt x="538" y="29"/>
                    <a:pt x="538" y="29"/>
                    <a:pt x="538" y="29"/>
                  </a:cubicBezTo>
                  <a:cubicBezTo>
                    <a:pt x="538" y="29"/>
                    <a:pt x="538" y="29"/>
                    <a:pt x="538" y="29"/>
                  </a:cubicBezTo>
                  <a:cubicBezTo>
                    <a:pt x="527" y="22"/>
                    <a:pt x="527" y="22"/>
                    <a:pt x="527" y="22"/>
                  </a:cubicBezTo>
                  <a:cubicBezTo>
                    <a:pt x="527" y="22"/>
                    <a:pt x="527" y="22"/>
                    <a:pt x="527" y="22"/>
                  </a:cubicBezTo>
                  <a:cubicBezTo>
                    <a:pt x="526" y="22"/>
                    <a:pt x="526" y="22"/>
                    <a:pt x="526" y="22"/>
                  </a:cubicBezTo>
                  <a:cubicBezTo>
                    <a:pt x="517" y="15"/>
                    <a:pt x="517" y="15"/>
                    <a:pt x="517" y="15"/>
                  </a:cubicBezTo>
                  <a:cubicBezTo>
                    <a:pt x="489" y="9"/>
                    <a:pt x="489" y="9"/>
                    <a:pt x="489" y="9"/>
                  </a:cubicBezTo>
                  <a:cubicBezTo>
                    <a:pt x="489" y="9"/>
                    <a:pt x="489" y="9"/>
                    <a:pt x="489" y="9"/>
                  </a:cubicBezTo>
                  <a:cubicBezTo>
                    <a:pt x="480" y="3"/>
                    <a:pt x="480" y="3"/>
                    <a:pt x="480" y="3"/>
                  </a:cubicBezTo>
                  <a:cubicBezTo>
                    <a:pt x="463" y="3"/>
                    <a:pt x="463" y="3"/>
                    <a:pt x="463" y="3"/>
                  </a:cubicBezTo>
                  <a:cubicBezTo>
                    <a:pt x="460" y="3"/>
                    <a:pt x="457" y="5"/>
                    <a:pt x="453" y="7"/>
                  </a:cubicBezTo>
                  <a:cubicBezTo>
                    <a:pt x="453" y="7"/>
                    <a:pt x="453" y="7"/>
                    <a:pt x="453" y="7"/>
                  </a:cubicBezTo>
                  <a:cubicBezTo>
                    <a:pt x="439" y="12"/>
                    <a:pt x="439" y="12"/>
                    <a:pt x="439" y="12"/>
                  </a:cubicBezTo>
                  <a:cubicBezTo>
                    <a:pt x="406" y="12"/>
                    <a:pt x="406" y="12"/>
                    <a:pt x="406" y="12"/>
                  </a:cubicBezTo>
                  <a:cubicBezTo>
                    <a:pt x="401" y="13"/>
                    <a:pt x="397" y="14"/>
                    <a:pt x="394" y="17"/>
                  </a:cubicBezTo>
                  <a:cubicBezTo>
                    <a:pt x="391" y="20"/>
                    <a:pt x="384" y="22"/>
                    <a:pt x="375" y="25"/>
                  </a:cubicBezTo>
                  <a:cubicBezTo>
                    <a:pt x="359" y="29"/>
                    <a:pt x="359" y="29"/>
                    <a:pt x="359" y="29"/>
                  </a:cubicBezTo>
                  <a:cubicBezTo>
                    <a:pt x="359" y="29"/>
                    <a:pt x="359" y="29"/>
                    <a:pt x="359" y="29"/>
                  </a:cubicBezTo>
                  <a:cubicBezTo>
                    <a:pt x="358" y="29"/>
                    <a:pt x="358" y="29"/>
                    <a:pt x="358" y="29"/>
                  </a:cubicBezTo>
                  <a:cubicBezTo>
                    <a:pt x="335" y="27"/>
                    <a:pt x="335" y="27"/>
                    <a:pt x="335" y="27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286" y="32"/>
                    <a:pt x="286" y="32"/>
                    <a:pt x="286" y="32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71" y="27"/>
                    <a:pt x="271" y="27"/>
                    <a:pt x="271" y="27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6"/>
                    <a:pt x="250" y="22"/>
                    <a:pt x="244" y="15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2" y="8"/>
                    <a:pt x="240" y="6"/>
                    <a:pt x="239" y="5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5" y="14"/>
                    <a:pt x="205" y="14"/>
                    <a:pt x="205" y="14"/>
                  </a:cubicBezTo>
                  <a:cubicBezTo>
                    <a:pt x="204" y="14"/>
                    <a:pt x="204" y="14"/>
                    <a:pt x="204" y="14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77" y="16"/>
                    <a:pt x="170" y="14"/>
                    <a:pt x="161" y="12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28" y="2"/>
                    <a:pt x="128" y="2"/>
                    <a:pt x="128" y="2"/>
                  </a:cubicBezTo>
                  <a:lnTo>
                    <a:pt x="117" y="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305241" y="3670872"/>
              <a:ext cx="746125" cy="777875"/>
            </a:xfrm>
            <a:custGeom>
              <a:avLst/>
              <a:gdLst>
                <a:gd name="T0" fmla="*/ 14 w 431"/>
                <a:gd name="T1" fmla="*/ 276 h 449"/>
                <a:gd name="T2" fmla="*/ 61 w 431"/>
                <a:gd name="T3" fmla="*/ 274 h 449"/>
                <a:gd name="T4" fmla="*/ 64 w 431"/>
                <a:gd name="T5" fmla="*/ 295 h 449"/>
                <a:gd name="T6" fmla="*/ 102 w 431"/>
                <a:gd name="T7" fmla="*/ 335 h 449"/>
                <a:gd name="T8" fmla="*/ 109 w 431"/>
                <a:gd name="T9" fmla="*/ 394 h 449"/>
                <a:gd name="T10" fmla="*/ 167 w 431"/>
                <a:gd name="T11" fmla="*/ 410 h 449"/>
                <a:gd name="T12" fmla="*/ 179 w 431"/>
                <a:gd name="T13" fmla="*/ 428 h 449"/>
                <a:gd name="T14" fmla="*/ 205 w 431"/>
                <a:gd name="T15" fmla="*/ 449 h 449"/>
                <a:gd name="T16" fmla="*/ 206 w 431"/>
                <a:gd name="T17" fmla="*/ 431 h 449"/>
                <a:gd name="T18" fmla="*/ 204 w 431"/>
                <a:gd name="T19" fmla="*/ 370 h 449"/>
                <a:gd name="T20" fmla="*/ 245 w 431"/>
                <a:gd name="T21" fmla="*/ 357 h 449"/>
                <a:gd name="T22" fmla="*/ 288 w 431"/>
                <a:gd name="T23" fmla="*/ 357 h 449"/>
                <a:gd name="T24" fmla="*/ 333 w 431"/>
                <a:gd name="T25" fmla="*/ 353 h 449"/>
                <a:gd name="T26" fmla="*/ 388 w 431"/>
                <a:gd name="T27" fmla="*/ 320 h 449"/>
                <a:gd name="T28" fmla="*/ 402 w 431"/>
                <a:gd name="T29" fmla="*/ 324 h 449"/>
                <a:gd name="T30" fmla="*/ 409 w 431"/>
                <a:gd name="T31" fmla="*/ 327 h 449"/>
                <a:gd name="T32" fmla="*/ 431 w 431"/>
                <a:gd name="T33" fmla="*/ 311 h 449"/>
                <a:gd name="T34" fmla="*/ 415 w 431"/>
                <a:gd name="T35" fmla="*/ 295 h 449"/>
                <a:gd name="T36" fmla="*/ 381 w 431"/>
                <a:gd name="T37" fmla="*/ 273 h 449"/>
                <a:gd name="T38" fmla="*/ 358 w 431"/>
                <a:gd name="T39" fmla="*/ 275 h 449"/>
                <a:gd name="T40" fmla="*/ 349 w 431"/>
                <a:gd name="T41" fmla="*/ 258 h 449"/>
                <a:gd name="T42" fmla="*/ 355 w 431"/>
                <a:gd name="T43" fmla="*/ 235 h 449"/>
                <a:gd name="T44" fmla="*/ 343 w 431"/>
                <a:gd name="T45" fmla="*/ 207 h 449"/>
                <a:gd name="T46" fmla="*/ 352 w 431"/>
                <a:gd name="T47" fmla="*/ 160 h 449"/>
                <a:gd name="T48" fmla="*/ 327 w 431"/>
                <a:gd name="T49" fmla="*/ 154 h 449"/>
                <a:gd name="T50" fmla="*/ 304 w 431"/>
                <a:gd name="T51" fmla="*/ 127 h 449"/>
                <a:gd name="T52" fmla="*/ 301 w 431"/>
                <a:gd name="T53" fmla="*/ 113 h 449"/>
                <a:gd name="T54" fmla="*/ 312 w 431"/>
                <a:gd name="T55" fmla="*/ 99 h 449"/>
                <a:gd name="T56" fmla="*/ 357 w 431"/>
                <a:gd name="T57" fmla="*/ 95 h 449"/>
                <a:gd name="T58" fmla="*/ 368 w 431"/>
                <a:gd name="T59" fmla="*/ 99 h 449"/>
                <a:gd name="T60" fmla="*/ 388 w 431"/>
                <a:gd name="T61" fmla="*/ 81 h 449"/>
                <a:gd name="T62" fmla="*/ 356 w 431"/>
                <a:gd name="T63" fmla="*/ 78 h 449"/>
                <a:gd name="T64" fmla="*/ 344 w 431"/>
                <a:gd name="T65" fmla="*/ 67 h 449"/>
                <a:gd name="T66" fmla="*/ 337 w 431"/>
                <a:gd name="T67" fmla="*/ 33 h 449"/>
                <a:gd name="T68" fmla="*/ 301 w 431"/>
                <a:gd name="T69" fmla="*/ 51 h 449"/>
                <a:gd name="T70" fmla="*/ 304 w 431"/>
                <a:gd name="T71" fmla="*/ 76 h 449"/>
                <a:gd name="T72" fmla="*/ 292 w 431"/>
                <a:gd name="T73" fmla="*/ 93 h 449"/>
                <a:gd name="T74" fmla="*/ 277 w 431"/>
                <a:gd name="T75" fmla="*/ 129 h 449"/>
                <a:gd name="T76" fmla="*/ 278 w 431"/>
                <a:gd name="T77" fmla="*/ 148 h 449"/>
                <a:gd name="T78" fmla="*/ 269 w 431"/>
                <a:gd name="T79" fmla="*/ 158 h 449"/>
                <a:gd name="T80" fmla="*/ 262 w 431"/>
                <a:gd name="T81" fmla="*/ 162 h 449"/>
                <a:gd name="T82" fmla="*/ 233 w 431"/>
                <a:gd name="T83" fmla="*/ 169 h 449"/>
                <a:gd name="T84" fmla="*/ 210 w 431"/>
                <a:gd name="T85" fmla="*/ 166 h 449"/>
                <a:gd name="T86" fmla="*/ 195 w 431"/>
                <a:gd name="T87" fmla="*/ 161 h 449"/>
                <a:gd name="T88" fmla="*/ 185 w 431"/>
                <a:gd name="T89" fmla="*/ 127 h 449"/>
                <a:gd name="T90" fmla="*/ 171 w 431"/>
                <a:gd name="T91" fmla="*/ 96 h 449"/>
                <a:gd name="T92" fmla="*/ 166 w 431"/>
                <a:gd name="T93" fmla="*/ 86 h 449"/>
                <a:gd name="T94" fmla="*/ 151 w 431"/>
                <a:gd name="T95" fmla="*/ 78 h 449"/>
                <a:gd name="T96" fmla="*/ 131 w 431"/>
                <a:gd name="T97" fmla="*/ 66 h 449"/>
                <a:gd name="T98" fmla="*/ 129 w 431"/>
                <a:gd name="T99" fmla="*/ 53 h 449"/>
                <a:gd name="T100" fmla="*/ 117 w 431"/>
                <a:gd name="T101" fmla="*/ 43 h 449"/>
                <a:gd name="T102" fmla="*/ 92 w 431"/>
                <a:gd name="T103" fmla="*/ 63 h 449"/>
                <a:gd name="T104" fmla="*/ 75 w 431"/>
                <a:gd name="T105" fmla="*/ 31 h 449"/>
                <a:gd name="T106" fmla="*/ 60 w 431"/>
                <a:gd name="T107" fmla="*/ 15 h 449"/>
                <a:gd name="T108" fmla="*/ 43 w 431"/>
                <a:gd name="T109" fmla="*/ 49 h 449"/>
                <a:gd name="T110" fmla="*/ 42 w 431"/>
                <a:gd name="T111" fmla="*/ 81 h 449"/>
                <a:gd name="T112" fmla="*/ 69 w 431"/>
                <a:gd name="T113" fmla="*/ 105 h 449"/>
                <a:gd name="T114" fmla="*/ 47 w 431"/>
                <a:gd name="T115" fmla="*/ 193 h 449"/>
                <a:gd name="T116" fmla="*/ 2 w 431"/>
                <a:gd name="T117" fmla="*/ 263 h 449"/>
                <a:gd name="T118" fmla="*/ 3 w 431"/>
                <a:gd name="T119" fmla="*/ 27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1" h="449">
                  <a:moveTo>
                    <a:pt x="3" y="275"/>
                  </a:moveTo>
                  <a:cubicBezTo>
                    <a:pt x="0" y="283"/>
                    <a:pt x="0" y="283"/>
                    <a:pt x="0" y="283"/>
                  </a:cubicBezTo>
                  <a:cubicBezTo>
                    <a:pt x="4" y="283"/>
                    <a:pt x="9" y="281"/>
                    <a:pt x="14" y="277"/>
                  </a:cubicBezTo>
                  <a:cubicBezTo>
                    <a:pt x="14" y="276"/>
                    <a:pt x="14" y="276"/>
                    <a:pt x="14" y="276"/>
                  </a:cubicBezTo>
                  <a:cubicBezTo>
                    <a:pt x="15" y="276"/>
                    <a:pt x="15" y="276"/>
                    <a:pt x="15" y="276"/>
                  </a:cubicBezTo>
                  <a:cubicBezTo>
                    <a:pt x="40" y="273"/>
                    <a:pt x="40" y="273"/>
                    <a:pt x="40" y="273"/>
                  </a:cubicBezTo>
                  <a:cubicBezTo>
                    <a:pt x="55" y="266"/>
                    <a:pt x="55" y="266"/>
                    <a:pt x="55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55" y="286"/>
                    <a:pt x="55" y="286"/>
                    <a:pt x="55" y="286"/>
                  </a:cubicBezTo>
                  <a:cubicBezTo>
                    <a:pt x="64" y="295"/>
                    <a:pt x="64" y="295"/>
                    <a:pt x="64" y="295"/>
                  </a:cubicBezTo>
                  <a:cubicBezTo>
                    <a:pt x="64" y="295"/>
                    <a:pt x="64" y="295"/>
                    <a:pt x="64" y="295"/>
                  </a:cubicBezTo>
                  <a:cubicBezTo>
                    <a:pt x="64" y="297"/>
                    <a:pt x="64" y="297"/>
                    <a:pt x="64" y="297"/>
                  </a:cubicBezTo>
                  <a:cubicBezTo>
                    <a:pt x="58" y="323"/>
                    <a:pt x="58" y="323"/>
                    <a:pt x="58" y="323"/>
                  </a:cubicBezTo>
                  <a:cubicBezTo>
                    <a:pt x="74" y="334"/>
                    <a:pt x="74" y="334"/>
                    <a:pt x="74" y="334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80" y="363"/>
                    <a:pt x="71" y="377"/>
                    <a:pt x="72" y="381"/>
                  </a:cubicBezTo>
                  <a:cubicBezTo>
                    <a:pt x="83" y="383"/>
                    <a:pt x="83" y="383"/>
                    <a:pt x="83" y="383"/>
                  </a:cubicBezTo>
                  <a:cubicBezTo>
                    <a:pt x="97" y="385"/>
                    <a:pt x="106" y="389"/>
                    <a:pt x="109" y="394"/>
                  </a:cubicBezTo>
                  <a:cubicBezTo>
                    <a:pt x="112" y="402"/>
                    <a:pt x="116" y="409"/>
                    <a:pt x="119" y="417"/>
                  </a:cubicBezTo>
                  <a:cubicBezTo>
                    <a:pt x="136" y="426"/>
                    <a:pt x="136" y="426"/>
                    <a:pt x="136" y="426"/>
                  </a:cubicBezTo>
                  <a:cubicBezTo>
                    <a:pt x="146" y="428"/>
                    <a:pt x="146" y="428"/>
                    <a:pt x="146" y="428"/>
                  </a:cubicBezTo>
                  <a:cubicBezTo>
                    <a:pt x="167" y="410"/>
                    <a:pt x="167" y="410"/>
                    <a:pt x="167" y="410"/>
                  </a:cubicBezTo>
                  <a:cubicBezTo>
                    <a:pt x="178" y="426"/>
                    <a:pt x="178" y="426"/>
                    <a:pt x="178" y="426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2" y="443"/>
                    <a:pt x="182" y="443"/>
                    <a:pt x="182" y="443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205" y="449"/>
                    <a:pt x="205" y="449"/>
                    <a:pt x="205" y="449"/>
                  </a:cubicBezTo>
                  <a:cubicBezTo>
                    <a:pt x="209" y="448"/>
                    <a:pt x="209" y="448"/>
                    <a:pt x="209" y="448"/>
                  </a:cubicBezTo>
                  <a:cubicBezTo>
                    <a:pt x="209" y="448"/>
                    <a:pt x="209" y="448"/>
                    <a:pt x="209" y="448"/>
                  </a:cubicBezTo>
                  <a:cubicBezTo>
                    <a:pt x="207" y="432"/>
                    <a:pt x="207" y="432"/>
                    <a:pt x="207" y="432"/>
                  </a:cubicBezTo>
                  <a:cubicBezTo>
                    <a:pt x="206" y="431"/>
                    <a:pt x="206" y="431"/>
                    <a:pt x="206" y="431"/>
                  </a:cubicBezTo>
                  <a:cubicBezTo>
                    <a:pt x="198" y="395"/>
                    <a:pt x="198" y="395"/>
                    <a:pt x="198" y="395"/>
                  </a:cubicBezTo>
                  <a:cubicBezTo>
                    <a:pt x="198" y="394"/>
                    <a:pt x="198" y="394"/>
                    <a:pt x="198" y="394"/>
                  </a:cubicBezTo>
                  <a:cubicBezTo>
                    <a:pt x="203" y="369"/>
                    <a:pt x="203" y="369"/>
                    <a:pt x="203" y="369"/>
                  </a:cubicBezTo>
                  <a:cubicBezTo>
                    <a:pt x="204" y="370"/>
                    <a:pt x="204" y="370"/>
                    <a:pt x="204" y="370"/>
                  </a:cubicBezTo>
                  <a:cubicBezTo>
                    <a:pt x="206" y="370"/>
                    <a:pt x="206" y="370"/>
                    <a:pt x="206" y="370"/>
                  </a:cubicBezTo>
                  <a:cubicBezTo>
                    <a:pt x="222" y="371"/>
                    <a:pt x="222" y="371"/>
                    <a:pt x="222" y="371"/>
                  </a:cubicBezTo>
                  <a:cubicBezTo>
                    <a:pt x="243" y="356"/>
                    <a:pt x="243" y="356"/>
                    <a:pt x="243" y="356"/>
                  </a:cubicBezTo>
                  <a:cubicBezTo>
                    <a:pt x="245" y="357"/>
                    <a:pt x="245" y="357"/>
                    <a:pt x="245" y="357"/>
                  </a:cubicBezTo>
                  <a:cubicBezTo>
                    <a:pt x="256" y="366"/>
                    <a:pt x="263" y="372"/>
                    <a:pt x="267" y="377"/>
                  </a:cubicBezTo>
                  <a:cubicBezTo>
                    <a:pt x="270" y="376"/>
                    <a:pt x="277" y="369"/>
                    <a:pt x="286" y="359"/>
                  </a:cubicBezTo>
                  <a:cubicBezTo>
                    <a:pt x="287" y="358"/>
                    <a:pt x="287" y="358"/>
                    <a:pt x="287" y="358"/>
                  </a:cubicBezTo>
                  <a:cubicBezTo>
                    <a:pt x="288" y="357"/>
                    <a:pt x="288" y="357"/>
                    <a:pt x="288" y="357"/>
                  </a:cubicBezTo>
                  <a:cubicBezTo>
                    <a:pt x="318" y="365"/>
                    <a:pt x="318" y="365"/>
                    <a:pt x="318" y="365"/>
                  </a:cubicBezTo>
                  <a:cubicBezTo>
                    <a:pt x="332" y="354"/>
                    <a:pt x="332" y="354"/>
                    <a:pt x="332" y="354"/>
                  </a:cubicBezTo>
                  <a:cubicBezTo>
                    <a:pt x="332" y="354"/>
                    <a:pt x="332" y="354"/>
                    <a:pt x="332" y="354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3" y="353"/>
                    <a:pt x="333" y="353"/>
                    <a:pt x="333" y="353"/>
                  </a:cubicBezTo>
                  <a:cubicBezTo>
                    <a:pt x="334" y="354"/>
                    <a:pt x="334" y="354"/>
                    <a:pt x="334" y="354"/>
                  </a:cubicBezTo>
                  <a:cubicBezTo>
                    <a:pt x="347" y="356"/>
                    <a:pt x="347" y="356"/>
                    <a:pt x="347" y="356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401" y="323"/>
                    <a:pt x="401" y="323"/>
                    <a:pt x="401" y="323"/>
                  </a:cubicBezTo>
                  <a:cubicBezTo>
                    <a:pt x="401" y="323"/>
                    <a:pt x="401" y="323"/>
                    <a:pt x="401" y="323"/>
                  </a:cubicBezTo>
                  <a:cubicBezTo>
                    <a:pt x="401" y="324"/>
                    <a:pt x="401" y="324"/>
                    <a:pt x="401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6" y="331"/>
                    <a:pt x="406" y="331"/>
                    <a:pt x="406" y="331"/>
                  </a:cubicBezTo>
                  <a:cubicBezTo>
                    <a:pt x="409" y="327"/>
                    <a:pt x="409" y="327"/>
                    <a:pt x="409" y="327"/>
                  </a:cubicBezTo>
                  <a:cubicBezTo>
                    <a:pt x="409" y="327"/>
                    <a:pt x="409" y="327"/>
                    <a:pt x="409" y="327"/>
                  </a:cubicBezTo>
                  <a:cubicBezTo>
                    <a:pt x="409" y="326"/>
                    <a:pt x="409" y="326"/>
                    <a:pt x="409" y="326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22" y="320"/>
                    <a:pt x="422" y="320"/>
                    <a:pt x="422" y="320"/>
                  </a:cubicBezTo>
                  <a:cubicBezTo>
                    <a:pt x="431" y="311"/>
                    <a:pt x="431" y="311"/>
                    <a:pt x="431" y="311"/>
                  </a:cubicBezTo>
                  <a:cubicBezTo>
                    <a:pt x="429" y="292"/>
                    <a:pt x="429" y="292"/>
                    <a:pt x="429" y="292"/>
                  </a:cubicBezTo>
                  <a:cubicBezTo>
                    <a:pt x="427" y="290"/>
                    <a:pt x="427" y="290"/>
                    <a:pt x="427" y="290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2" y="296"/>
                    <a:pt x="409" y="297"/>
                    <a:pt x="404" y="297"/>
                  </a:cubicBezTo>
                  <a:cubicBezTo>
                    <a:pt x="391" y="297"/>
                    <a:pt x="391" y="297"/>
                    <a:pt x="391" y="297"/>
                  </a:cubicBezTo>
                  <a:cubicBezTo>
                    <a:pt x="387" y="297"/>
                    <a:pt x="384" y="295"/>
                    <a:pt x="383" y="293"/>
                  </a:cubicBezTo>
                  <a:cubicBezTo>
                    <a:pt x="381" y="273"/>
                    <a:pt x="381" y="273"/>
                    <a:pt x="381" y="273"/>
                  </a:cubicBezTo>
                  <a:cubicBezTo>
                    <a:pt x="377" y="271"/>
                    <a:pt x="375" y="270"/>
                    <a:pt x="373" y="270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66" y="273"/>
                    <a:pt x="366" y="273"/>
                    <a:pt x="366" y="273"/>
                  </a:cubicBezTo>
                  <a:cubicBezTo>
                    <a:pt x="358" y="275"/>
                    <a:pt x="358" y="275"/>
                    <a:pt x="358" y="275"/>
                  </a:cubicBezTo>
                  <a:cubicBezTo>
                    <a:pt x="355" y="275"/>
                    <a:pt x="355" y="275"/>
                    <a:pt x="355" y="275"/>
                  </a:cubicBezTo>
                  <a:cubicBezTo>
                    <a:pt x="355" y="274"/>
                    <a:pt x="355" y="274"/>
                    <a:pt x="355" y="274"/>
                  </a:cubicBezTo>
                  <a:cubicBezTo>
                    <a:pt x="350" y="266"/>
                    <a:pt x="350" y="266"/>
                    <a:pt x="350" y="266"/>
                  </a:cubicBezTo>
                  <a:cubicBezTo>
                    <a:pt x="349" y="258"/>
                    <a:pt x="349" y="258"/>
                    <a:pt x="349" y="258"/>
                  </a:cubicBezTo>
                  <a:cubicBezTo>
                    <a:pt x="349" y="258"/>
                    <a:pt x="349" y="258"/>
                    <a:pt x="349" y="258"/>
                  </a:cubicBezTo>
                  <a:cubicBezTo>
                    <a:pt x="354" y="235"/>
                    <a:pt x="354" y="235"/>
                    <a:pt x="354" y="235"/>
                  </a:cubicBezTo>
                  <a:cubicBezTo>
                    <a:pt x="354" y="235"/>
                    <a:pt x="354" y="235"/>
                    <a:pt x="354" y="235"/>
                  </a:cubicBezTo>
                  <a:cubicBezTo>
                    <a:pt x="355" y="235"/>
                    <a:pt x="355" y="235"/>
                    <a:pt x="355" y="235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60" y="222"/>
                    <a:pt x="360" y="222"/>
                    <a:pt x="360" y="222"/>
                  </a:cubicBezTo>
                  <a:cubicBezTo>
                    <a:pt x="343" y="207"/>
                    <a:pt x="343" y="207"/>
                    <a:pt x="343" y="207"/>
                  </a:cubicBezTo>
                  <a:cubicBezTo>
                    <a:pt x="343" y="207"/>
                    <a:pt x="343" y="207"/>
                    <a:pt x="343" y="207"/>
                  </a:cubicBezTo>
                  <a:cubicBezTo>
                    <a:pt x="342" y="206"/>
                    <a:pt x="342" y="206"/>
                    <a:pt x="342" y="206"/>
                  </a:cubicBezTo>
                  <a:cubicBezTo>
                    <a:pt x="342" y="188"/>
                    <a:pt x="342" y="188"/>
                    <a:pt x="342" y="188"/>
                  </a:cubicBezTo>
                  <a:cubicBezTo>
                    <a:pt x="343" y="188"/>
                    <a:pt x="343" y="188"/>
                    <a:pt x="343" y="188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46" y="145"/>
                    <a:pt x="346" y="145"/>
                    <a:pt x="346" y="145"/>
                  </a:cubicBezTo>
                  <a:cubicBezTo>
                    <a:pt x="341" y="144"/>
                    <a:pt x="341" y="144"/>
                    <a:pt x="341" y="144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327" y="154"/>
                    <a:pt x="327" y="154"/>
                    <a:pt x="327" y="154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10" y="144"/>
                    <a:pt x="310" y="144"/>
                    <a:pt x="310" y="144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01" y="113"/>
                    <a:pt x="301" y="113"/>
                    <a:pt x="301" y="113"/>
                  </a:cubicBezTo>
                  <a:cubicBezTo>
                    <a:pt x="301" y="113"/>
                    <a:pt x="301" y="113"/>
                    <a:pt x="301" y="113"/>
                  </a:cubicBezTo>
                  <a:cubicBezTo>
                    <a:pt x="302" y="111"/>
                    <a:pt x="302" y="111"/>
                    <a:pt x="302" y="111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12" y="99"/>
                    <a:pt x="312" y="99"/>
                    <a:pt x="312" y="99"/>
                  </a:cubicBezTo>
                  <a:cubicBezTo>
                    <a:pt x="312" y="99"/>
                    <a:pt x="312" y="99"/>
                    <a:pt x="312" y="99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9" y="98"/>
                    <a:pt x="319" y="98"/>
                    <a:pt x="319" y="98"/>
                  </a:cubicBezTo>
                  <a:cubicBezTo>
                    <a:pt x="326" y="96"/>
                    <a:pt x="326" y="96"/>
                    <a:pt x="326" y="96"/>
                  </a:cubicBezTo>
                  <a:cubicBezTo>
                    <a:pt x="357" y="95"/>
                    <a:pt x="357" y="95"/>
                    <a:pt x="357" y="95"/>
                  </a:cubicBezTo>
                  <a:cubicBezTo>
                    <a:pt x="358" y="95"/>
                    <a:pt x="358" y="95"/>
                    <a:pt x="358" y="95"/>
                  </a:cubicBezTo>
                  <a:cubicBezTo>
                    <a:pt x="362" y="97"/>
                    <a:pt x="362" y="97"/>
                    <a:pt x="362" y="97"/>
                  </a:cubicBezTo>
                  <a:cubicBezTo>
                    <a:pt x="363" y="97"/>
                    <a:pt x="363" y="97"/>
                    <a:pt x="363" y="97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84" y="90"/>
                    <a:pt x="384" y="90"/>
                    <a:pt x="384" y="90"/>
                  </a:cubicBezTo>
                  <a:cubicBezTo>
                    <a:pt x="387" y="84"/>
                    <a:pt x="387" y="84"/>
                    <a:pt x="387" y="84"/>
                  </a:cubicBezTo>
                  <a:cubicBezTo>
                    <a:pt x="388" y="81"/>
                    <a:pt x="388" y="81"/>
                    <a:pt x="388" y="81"/>
                  </a:cubicBezTo>
                  <a:cubicBezTo>
                    <a:pt x="387" y="68"/>
                    <a:pt x="387" y="68"/>
                    <a:pt x="387" y="68"/>
                  </a:cubicBezTo>
                  <a:cubicBezTo>
                    <a:pt x="381" y="66"/>
                    <a:pt x="381" y="66"/>
                    <a:pt x="381" y="66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4" y="75"/>
                    <a:pt x="360" y="78"/>
                    <a:pt x="356" y="78"/>
                  </a:cubicBezTo>
                  <a:cubicBezTo>
                    <a:pt x="352" y="78"/>
                    <a:pt x="348" y="74"/>
                    <a:pt x="344" y="68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43" y="57"/>
                    <a:pt x="343" y="57"/>
                    <a:pt x="343" y="57"/>
                  </a:cubicBezTo>
                  <a:cubicBezTo>
                    <a:pt x="344" y="49"/>
                    <a:pt x="344" y="49"/>
                    <a:pt x="344" y="49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19" y="42"/>
                    <a:pt x="319" y="42"/>
                    <a:pt x="319" y="42"/>
                  </a:cubicBezTo>
                  <a:cubicBezTo>
                    <a:pt x="321" y="60"/>
                    <a:pt x="321" y="60"/>
                    <a:pt x="321" y="60"/>
                  </a:cubicBezTo>
                  <a:cubicBezTo>
                    <a:pt x="301" y="51"/>
                    <a:pt x="301" y="51"/>
                    <a:pt x="301" y="51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6" y="63"/>
                    <a:pt x="306" y="63"/>
                    <a:pt x="306" y="63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73" y="105"/>
                    <a:pt x="273" y="105"/>
                    <a:pt x="273" y="105"/>
                  </a:cubicBezTo>
                  <a:cubicBezTo>
                    <a:pt x="271" y="116"/>
                    <a:pt x="271" y="116"/>
                    <a:pt x="271" y="116"/>
                  </a:cubicBezTo>
                  <a:cubicBezTo>
                    <a:pt x="271" y="117"/>
                    <a:pt x="273" y="122"/>
                    <a:pt x="276" y="128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7" y="130"/>
                    <a:pt x="277" y="130"/>
                    <a:pt x="277" y="130"/>
                  </a:cubicBezTo>
                  <a:cubicBezTo>
                    <a:pt x="278" y="145"/>
                    <a:pt x="278" y="145"/>
                    <a:pt x="278" y="145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48"/>
                    <a:pt x="278" y="148"/>
                    <a:pt x="278" y="148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269" y="158"/>
                    <a:pt x="269" y="158"/>
                    <a:pt x="269" y="158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62"/>
                    <a:pt x="263" y="162"/>
                    <a:pt x="263" y="162"/>
                  </a:cubicBezTo>
                  <a:cubicBezTo>
                    <a:pt x="262" y="162"/>
                    <a:pt x="262" y="162"/>
                    <a:pt x="262" y="162"/>
                  </a:cubicBezTo>
                  <a:cubicBezTo>
                    <a:pt x="262" y="162"/>
                    <a:pt x="262" y="162"/>
                    <a:pt x="262" y="162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5" y="159"/>
                    <a:pt x="242" y="160"/>
                    <a:pt x="239" y="162"/>
                  </a:cubicBezTo>
                  <a:cubicBezTo>
                    <a:pt x="233" y="169"/>
                    <a:pt x="233" y="169"/>
                    <a:pt x="233" y="169"/>
                  </a:cubicBezTo>
                  <a:cubicBezTo>
                    <a:pt x="228" y="175"/>
                    <a:pt x="228" y="175"/>
                    <a:pt x="228" y="175"/>
                  </a:cubicBezTo>
                  <a:cubicBezTo>
                    <a:pt x="225" y="181"/>
                    <a:pt x="221" y="182"/>
                    <a:pt x="214" y="181"/>
                  </a:cubicBezTo>
                  <a:cubicBezTo>
                    <a:pt x="210" y="180"/>
                    <a:pt x="208" y="176"/>
                    <a:pt x="210" y="170"/>
                  </a:cubicBezTo>
                  <a:cubicBezTo>
                    <a:pt x="210" y="166"/>
                    <a:pt x="210" y="166"/>
                    <a:pt x="210" y="166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7" y="165"/>
                    <a:pt x="207" y="165"/>
                    <a:pt x="207" y="165"/>
                  </a:cubicBezTo>
                  <a:cubicBezTo>
                    <a:pt x="205" y="167"/>
                    <a:pt x="203" y="168"/>
                    <a:pt x="200" y="168"/>
                  </a:cubicBezTo>
                  <a:cubicBezTo>
                    <a:pt x="198" y="167"/>
                    <a:pt x="196" y="165"/>
                    <a:pt x="195" y="161"/>
                  </a:cubicBezTo>
                  <a:cubicBezTo>
                    <a:pt x="195" y="160"/>
                    <a:pt x="195" y="160"/>
                    <a:pt x="195" y="160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5" y="127"/>
                    <a:pt x="185" y="127"/>
                    <a:pt x="185" y="127"/>
                  </a:cubicBezTo>
                  <a:cubicBezTo>
                    <a:pt x="184" y="126"/>
                    <a:pt x="184" y="126"/>
                    <a:pt x="184" y="126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6" y="75"/>
                    <a:pt x="153" y="78"/>
                    <a:pt x="151" y="78"/>
                  </a:cubicBezTo>
                  <a:cubicBezTo>
                    <a:pt x="149" y="78"/>
                    <a:pt x="146" y="76"/>
                    <a:pt x="142" y="72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9" y="36"/>
                    <a:pt x="118" y="40"/>
                    <a:pt x="117" y="43"/>
                  </a:cubicBezTo>
                  <a:cubicBezTo>
                    <a:pt x="115" y="47"/>
                    <a:pt x="113" y="49"/>
                    <a:pt x="109" y="53"/>
                  </a:cubicBezTo>
                  <a:cubicBezTo>
                    <a:pt x="108" y="57"/>
                    <a:pt x="106" y="60"/>
                    <a:pt x="104" y="62"/>
                  </a:cubicBezTo>
                  <a:cubicBezTo>
                    <a:pt x="100" y="66"/>
                    <a:pt x="97" y="66"/>
                    <a:pt x="94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8" y="62"/>
                    <a:pt x="88" y="57"/>
                    <a:pt x="88" y="49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7" y="40"/>
                    <a:pt x="75" y="37"/>
                    <a:pt x="75" y="3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5"/>
                    <a:pt x="62" y="29"/>
                    <a:pt x="62" y="32"/>
                  </a:cubicBezTo>
                  <a:cubicBezTo>
                    <a:pt x="62" y="39"/>
                    <a:pt x="59" y="43"/>
                    <a:pt x="54" y="45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8"/>
                    <a:pt x="40" y="81"/>
                    <a:pt x="42" y="81"/>
                  </a:cubicBezTo>
                  <a:cubicBezTo>
                    <a:pt x="46" y="83"/>
                    <a:pt x="50" y="83"/>
                    <a:pt x="54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5" y="154"/>
                    <a:pt x="60" y="182"/>
                    <a:pt x="55" y="189"/>
                  </a:cubicBezTo>
                  <a:cubicBezTo>
                    <a:pt x="52" y="192"/>
                    <a:pt x="51" y="193"/>
                    <a:pt x="47" y="193"/>
                  </a:cubicBezTo>
                  <a:cubicBezTo>
                    <a:pt x="43" y="193"/>
                    <a:pt x="40" y="193"/>
                    <a:pt x="35" y="190"/>
                  </a:cubicBezTo>
                  <a:cubicBezTo>
                    <a:pt x="20" y="222"/>
                    <a:pt x="9" y="238"/>
                    <a:pt x="4" y="241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3" y="241"/>
                    <a:pt x="1" y="249"/>
                    <a:pt x="2" y="263"/>
                  </a:cubicBezTo>
                  <a:cubicBezTo>
                    <a:pt x="6" y="266"/>
                    <a:pt x="6" y="266"/>
                    <a:pt x="6" y="266"/>
                  </a:cubicBezTo>
                  <a:cubicBezTo>
                    <a:pt x="7" y="267"/>
                    <a:pt x="7" y="267"/>
                    <a:pt x="7" y="267"/>
                  </a:cubicBezTo>
                  <a:cubicBezTo>
                    <a:pt x="8" y="269"/>
                    <a:pt x="8" y="269"/>
                    <a:pt x="8" y="269"/>
                  </a:cubicBezTo>
                  <a:lnTo>
                    <a:pt x="3" y="27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840228" y="3658172"/>
              <a:ext cx="503237" cy="436563"/>
            </a:xfrm>
            <a:custGeom>
              <a:avLst/>
              <a:gdLst>
                <a:gd name="T0" fmla="*/ 216 w 291"/>
                <a:gd name="T1" fmla="*/ 12 h 252"/>
                <a:gd name="T2" fmla="*/ 199 w 291"/>
                <a:gd name="T3" fmla="*/ 15 h 252"/>
                <a:gd name="T4" fmla="*/ 196 w 291"/>
                <a:gd name="T5" fmla="*/ 1 h 252"/>
                <a:gd name="T6" fmla="*/ 190 w 291"/>
                <a:gd name="T7" fmla="*/ 15 h 252"/>
                <a:gd name="T8" fmla="*/ 180 w 291"/>
                <a:gd name="T9" fmla="*/ 27 h 252"/>
                <a:gd name="T10" fmla="*/ 163 w 291"/>
                <a:gd name="T11" fmla="*/ 27 h 252"/>
                <a:gd name="T12" fmla="*/ 160 w 291"/>
                <a:gd name="T13" fmla="*/ 38 h 252"/>
                <a:gd name="T14" fmla="*/ 143 w 291"/>
                <a:gd name="T15" fmla="*/ 43 h 252"/>
                <a:gd name="T16" fmla="*/ 137 w 291"/>
                <a:gd name="T17" fmla="*/ 46 h 252"/>
                <a:gd name="T18" fmla="*/ 122 w 291"/>
                <a:gd name="T19" fmla="*/ 40 h 252"/>
                <a:gd name="T20" fmla="*/ 111 w 291"/>
                <a:gd name="T21" fmla="*/ 36 h 252"/>
                <a:gd name="T22" fmla="*/ 128 w 291"/>
                <a:gd name="T23" fmla="*/ 61 h 252"/>
                <a:gd name="T24" fmla="*/ 137 w 291"/>
                <a:gd name="T25" fmla="*/ 70 h 252"/>
                <a:gd name="T26" fmla="*/ 133 w 291"/>
                <a:gd name="T27" fmla="*/ 84 h 252"/>
                <a:gd name="T28" fmla="*/ 105 w 291"/>
                <a:gd name="T29" fmla="*/ 98 h 252"/>
                <a:gd name="T30" fmla="*/ 94 w 291"/>
                <a:gd name="T31" fmla="*/ 99 h 252"/>
                <a:gd name="T32" fmla="*/ 83 w 291"/>
                <a:gd name="T33" fmla="*/ 96 h 252"/>
                <a:gd name="T34" fmla="*/ 71 w 291"/>
                <a:gd name="T35" fmla="*/ 108 h 252"/>
                <a:gd name="T36" fmla="*/ 59 w 291"/>
                <a:gd name="T37" fmla="*/ 113 h 252"/>
                <a:gd name="T38" fmla="*/ 12 w 291"/>
                <a:gd name="T39" fmla="*/ 112 h 252"/>
                <a:gd name="T40" fmla="*/ 7 w 291"/>
                <a:gd name="T41" fmla="*/ 146 h 252"/>
                <a:gd name="T42" fmla="*/ 17 w 291"/>
                <a:gd name="T43" fmla="*/ 152 h 252"/>
                <a:gd name="T44" fmla="*/ 23 w 291"/>
                <a:gd name="T45" fmla="*/ 144 h 252"/>
                <a:gd name="T46" fmla="*/ 42 w 291"/>
                <a:gd name="T47" fmla="*/ 146 h 252"/>
                <a:gd name="T48" fmla="*/ 47 w 291"/>
                <a:gd name="T49" fmla="*/ 179 h 252"/>
                <a:gd name="T50" fmla="*/ 40 w 291"/>
                <a:gd name="T51" fmla="*/ 197 h 252"/>
                <a:gd name="T52" fmla="*/ 57 w 291"/>
                <a:gd name="T53" fmla="*/ 226 h 252"/>
                <a:gd name="T54" fmla="*/ 50 w 291"/>
                <a:gd name="T55" fmla="*/ 252 h 252"/>
                <a:gd name="T56" fmla="*/ 70 w 291"/>
                <a:gd name="T57" fmla="*/ 242 h 252"/>
                <a:gd name="T58" fmla="*/ 83 w 291"/>
                <a:gd name="T59" fmla="*/ 244 h 252"/>
                <a:gd name="T60" fmla="*/ 128 w 291"/>
                <a:gd name="T61" fmla="*/ 243 h 252"/>
                <a:gd name="T62" fmla="*/ 149 w 291"/>
                <a:gd name="T63" fmla="*/ 229 h 252"/>
                <a:gd name="T64" fmla="*/ 174 w 291"/>
                <a:gd name="T65" fmla="*/ 208 h 252"/>
                <a:gd name="T66" fmla="*/ 189 w 291"/>
                <a:gd name="T67" fmla="*/ 215 h 252"/>
                <a:gd name="T68" fmla="*/ 208 w 291"/>
                <a:gd name="T69" fmla="*/ 223 h 252"/>
                <a:gd name="T70" fmla="*/ 222 w 291"/>
                <a:gd name="T71" fmla="*/ 227 h 252"/>
                <a:gd name="T72" fmla="*/ 225 w 291"/>
                <a:gd name="T73" fmla="*/ 220 h 252"/>
                <a:gd name="T74" fmla="*/ 230 w 291"/>
                <a:gd name="T75" fmla="*/ 216 h 252"/>
                <a:gd name="T76" fmla="*/ 239 w 291"/>
                <a:gd name="T77" fmla="*/ 209 h 252"/>
                <a:gd name="T78" fmla="*/ 263 w 291"/>
                <a:gd name="T79" fmla="*/ 192 h 252"/>
                <a:gd name="T80" fmla="*/ 267 w 291"/>
                <a:gd name="T81" fmla="*/ 188 h 252"/>
                <a:gd name="T82" fmla="*/ 278 w 291"/>
                <a:gd name="T83" fmla="*/ 185 h 252"/>
                <a:gd name="T84" fmla="*/ 288 w 291"/>
                <a:gd name="T85" fmla="*/ 180 h 252"/>
                <a:gd name="T86" fmla="*/ 282 w 291"/>
                <a:gd name="T87" fmla="*/ 157 h 252"/>
                <a:gd name="T88" fmla="*/ 285 w 291"/>
                <a:gd name="T89" fmla="*/ 143 h 252"/>
                <a:gd name="T90" fmla="*/ 264 w 291"/>
                <a:gd name="T91" fmla="*/ 126 h 252"/>
                <a:gd name="T92" fmla="*/ 283 w 291"/>
                <a:gd name="T93" fmla="*/ 52 h 252"/>
                <a:gd name="T94" fmla="*/ 271 w 291"/>
                <a:gd name="T95" fmla="*/ 58 h 252"/>
                <a:gd name="T96" fmla="*/ 256 w 291"/>
                <a:gd name="T97" fmla="*/ 58 h 252"/>
                <a:gd name="T98" fmla="*/ 253 w 291"/>
                <a:gd name="T99" fmla="*/ 52 h 252"/>
                <a:gd name="T100" fmla="*/ 251 w 291"/>
                <a:gd name="T101" fmla="*/ 49 h 252"/>
                <a:gd name="T102" fmla="*/ 237 w 291"/>
                <a:gd name="T103" fmla="*/ 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1" h="252">
                  <a:moveTo>
                    <a:pt x="228" y="5"/>
                  </a:moveTo>
                  <a:cubicBezTo>
                    <a:pt x="224" y="3"/>
                    <a:pt x="224" y="3"/>
                    <a:pt x="224" y="3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4" y="17"/>
                    <a:pt x="211" y="20"/>
                    <a:pt x="207" y="20"/>
                  </a:cubicBezTo>
                  <a:cubicBezTo>
                    <a:pt x="205" y="20"/>
                    <a:pt x="202" y="18"/>
                    <a:pt x="200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40" y="197"/>
                    <a:pt x="40" y="197"/>
                    <a:pt x="40" y="197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57" y="226"/>
                    <a:pt x="57" y="226"/>
                    <a:pt x="57" y="226"/>
                  </a:cubicBezTo>
                  <a:cubicBezTo>
                    <a:pt x="58" y="226"/>
                    <a:pt x="58" y="226"/>
                    <a:pt x="58" y="226"/>
                  </a:cubicBezTo>
                  <a:cubicBezTo>
                    <a:pt x="59" y="227"/>
                    <a:pt x="59" y="227"/>
                    <a:pt x="59" y="227"/>
                  </a:cubicBezTo>
                  <a:cubicBezTo>
                    <a:pt x="52" y="244"/>
                    <a:pt x="52" y="244"/>
                    <a:pt x="52" y="244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9" y="248"/>
                    <a:pt x="59" y="248"/>
                    <a:pt x="59" y="248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83" y="244"/>
                    <a:pt x="83" y="244"/>
                    <a:pt x="83" y="244"/>
                  </a:cubicBezTo>
                  <a:cubicBezTo>
                    <a:pt x="83" y="244"/>
                    <a:pt x="83" y="244"/>
                    <a:pt x="83" y="244"/>
                  </a:cubicBezTo>
                  <a:cubicBezTo>
                    <a:pt x="83" y="244"/>
                    <a:pt x="83" y="244"/>
                    <a:pt x="83" y="244"/>
                  </a:cubicBezTo>
                  <a:cubicBezTo>
                    <a:pt x="102" y="251"/>
                    <a:pt x="102" y="251"/>
                    <a:pt x="102" y="251"/>
                  </a:cubicBezTo>
                  <a:cubicBezTo>
                    <a:pt x="122" y="251"/>
                    <a:pt x="122" y="251"/>
                    <a:pt x="122" y="251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48" y="229"/>
                    <a:pt x="148" y="229"/>
                    <a:pt x="148" y="229"/>
                  </a:cubicBezTo>
                  <a:cubicBezTo>
                    <a:pt x="149" y="229"/>
                    <a:pt x="149" y="229"/>
                    <a:pt x="149" y="229"/>
                  </a:cubicBezTo>
                  <a:cubicBezTo>
                    <a:pt x="149" y="229"/>
                    <a:pt x="149" y="229"/>
                    <a:pt x="149" y="229"/>
                  </a:cubicBezTo>
                  <a:cubicBezTo>
                    <a:pt x="157" y="226"/>
                    <a:pt x="157" y="226"/>
                    <a:pt x="157" y="226"/>
                  </a:cubicBezTo>
                  <a:cubicBezTo>
                    <a:pt x="165" y="220"/>
                    <a:pt x="165" y="220"/>
                    <a:pt x="165" y="220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8" y="214"/>
                    <a:pt x="188" y="214"/>
                    <a:pt x="188" y="214"/>
                  </a:cubicBezTo>
                  <a:cubicBezTo>
                    <a:pt x="188" y="214"/>
                    <a:pt x="188" y="214"/>
                    <a:pt x="188" y="214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91" y="220"/>
                    <a:pt x="193" y="222"/>
                    <a:pt x="194" y="223"/>
                  </a:cubicBezTo>
                  <a:cubicBezTo>
                    <a:pt x="202" y="222"/>
                    <a:pt x="202" y="222"/>
                    <a:pt x="202" y="222"/>
                  </a:cubicBezTo>
                  <a:cubicBezTo>
                    <a:pt x="204" y="222"/>
                    <a:pt x="204" y="222"/>
                    <a:pt x="204" y="222"/>
                  </a:cubicBezTo>
                  <a:cubicBezTo>
                    <a:pt x="208" y="223"/>
                    <a:pt x="208" y="223"/>
                    <a:pt x="208" y="223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222" y="227"/>
                    <a:pt x="222" y="227"/>
                    <a:pt x="222" y="227"/>
                  </a:cubicBezTo>
                  <a:cubicBezTo>
                    <a:pt x="223" y="225"/>
                    <a:pt x="223" y="225"/>
                    <a:pt x="223" y="225"/>
                  </a:cubicBezTo>
                  <a:cubicBezTo>
                    <a:pt x="224" y="221"/>
                    <a:pt x="224" y="221"/>
                    <a:pt x="224" y="221"/>
                  </a:cubicBezTo>
                  <a:cubicBezTo>
                    <a:pt x="224" y="220"/>
                    <a:pt x="224" y="220"/>
                    <a:pt x="224" y="220"/>
                  </a:cubicBezTo>
                  <a:cubicBezTo>
                    <a:pt x="225" y="220"/>
                    <a:pt x="225" y="220"/>
                    <a:pt x="225" y="220"/>
                  </a:cubicBezTo>
                  <a:cubicBezTo>
                    <a:pt x="225" y="219"/>
                    <a:pt x="225" y="219"/>
                    <a:pt x="225" y="219"/>
                  </a:cubicBezTo>
                  <a:cubicBezTo>
                    <a:pt x="225" y="219"/>
                    <a:pt x="225" y="219"/>
                    <a:pt x="225" y="219"/>
                  </a:cubicBezTo>
                  <a:cubicBezTo>
                    <a:pt x="229" y="216"/>
                    <a:pt x="229" y="216"/>
                    <a:pt x="229" y="216"/>
                  </a:cubicBezTo>
                  <a:cubicBezTo>
                    <a:pt x="230" y="216"/>
                    <a:pt x="230" y="216"/>
                    <a:pt x="230" y="216"/>
                  </a:cubicBezTo>
                  <a:cubicBezTo>
                    <a:pt x="236" y="210"/>
                    <a:pt x="236" y="210"/>
                    <a:pt x="236" y="210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37" y="209"/>
                    <a:pt x="237" y="209"/>
                    <a:pt x="237" y="209"/>
                  </a:cubicBezTo>
                  <a:cubicBezTo>
                    <a:pt x="239" y="209"/>
                    <a:pt x="239" y="209"/>
                    <a:pt x="239" y="209"/>
                  </a:cubicBezTo>
                  <a:cubicBezTo>
                    <a:pt x="245" y="210"/>
                    <a:pt x="245" y="210"/>
                    <a:pt x="245" y="210"/>
                  </a:cubicBezTo>
                  <a:cubicBezTo>
                    <a:pt x="245" y="206"/>
                    <a:pt x="247" y="203"/>
                    <a:pt x="250" y="199"/>
                  </a:cubicBezTo>
                  <a:cubicBezTo>
                    <a:pt x="254" y="196"/>
                    <a:pt x="258" y="194"/>
                    <a:pt x="259" y="195"/>
                  </a:cubicBezTo>
                  <a:cubicBezTo>
                    <a:pt x="263" y="192"/>
                    <a:pt x="263" y="192"/>
                    <a:pt x="263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4" y="192"/>
                    <a:pt x="264" y="192"/>
                    <a:pt x="264" y="192"/>
                  </a:cubicBezTo>
                  <a:cubicBezTo>
                    <a:pt x="267" y="189"/>
                    <a:pt x="267" y="189"/>
                    <a:pt x="267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78" y="185"/>
                    <a:pt x="278" y="185"/>
                    <a:pt x="278" y="185"/>
                  </a:cubicBezTo>
                  <a:cubicBezTo>
                    <a:pt x="284" y="185"/>
                    <a:pt x="284" y="185"/>
                    <a:pt x="284" y="185"/>
                  </a:cubicBezTo>
                  <a:cubicBezTo>
                    <a:pt x="286" y="183"/>
                    <a:pt x="286" y="183"/>
                    <a:pt x="286" y="183"/>
                  </a:cubicBezTo>
                  <a:cubicBezTo>
                    <a:pt x="288" y="180"/>
                    <a:pt x="288" y="180"/>
                    <a:pt x="288" y="180"/>
                  </a:cubicBezTo>
                  <a:cubicBezTo>
                    <a:pt x="288" y="180"/>
                    <a:pt x="288" y="180"/>
                    <a:pt x="288" y="180"/>
                  </a:cubicBezTo>
                  <a:cubicBezTo>
                    <a:pt x="291" y="174"/>
                    <a:pt x="291" y="174"/>
                    <a:pt x="291" y="174"/>
                  </a:cubicBezTo>
                  <a:cubicBezTo>
                    <a:pt x="290" y="173"/>
                    <a:pt x="290" y="173"/>
                    <a:pt x="290" y="173"/>
                  </a:cubicBezTo>
                  <a:cubicBezTo>
                    <a:pt x="286" y="169"/>
                    <a:pt x="284" y="164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5" y="143"/>
                    <a:pt x="285" y="143"/>
                    <a:pt x="285" y="143"/>
                  </a:cubicBezTo>
                  <a:cubicBezTo>
                    <a:pt x="285" y="138"/>
                    <a:pt x="286" y="135"/>
                    <a:pt x="289" y="132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7" y="120"/>
                    <a:pt x="286" y="119"/>
                    <a:pt x="283" y="118"/>
                  </a:cubicBezTo>
                  <a:cubicBezTo>
                    <a:pt x="264" y="126"/>
                    <a:pt x="264" y="126"/>
                    <a:pt x="264" y="126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5" y="103"/>
                    <a:pt x="271" y="98"/>
                    <a:pt x="283" y="9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6" y="63"/>
                    <a:pt x="278" y="57"/>
                    <a:pt x="283" y="52"/>
                  </a:cubicBezTo>
                  <a:cubicBezTo>
                    <a:pt x="282" y="49"/>
                    <a:pt x="282" y="49"/>
                    <a:pt x="282" y="49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4" y="49"/>
                    <a:pt x="274" y="49"/>
                    <a:pt x="274" y="49"/>
                  </a:cubicBezTo>
                  <a:cubicBezTo>
                    <a:pt x="271" y="58"/>
                    <a:pt x="271" y="58"/>
                    <a:pt x="271" y="58"/>
                  </a:cubicBezTo>
                  <a:cubicBezTo>
                    <a:pt x="268" y="61"/>
                    <a:pt x="266" y="63"/>
                    <a:pt x="264" y="63"/>
                  </a:cubicBezTo>
                  <a:cubicBezTo>
                    <a:pt x="262" y="63"/>
                    <a:pt x="262" y="63"/>
                    <a:pt x="262" y="63"/>
                  </a:cubicBezTo>
                  <a:cubicBezTo>
                    <a:pt x="256" y="58"/>
                    <a:pt x="256" y="58"/>
                    <a:pt x="256" y="58"/>
                  </a:cubicBezTo>
                  <a:cubicBezTo>
                    <a:pt x="256" y="58"/>
                    <a:pt x="256" y="58"/>
                    <a:pt x="256" y="58"/>
                  </a:cubicBezTo>
                  <a:cubicBezTo>
                    <a:pt x="255" y="58"/>
                    <a:pt x="255" y="58"/>
                    <a:pt x="255" y="58"/>
                  </a:cubicBezTo>
                  <a:cubicBezTo>
                    <a:pt x="255" y="58"/>
                    <a:pt x="255" y="58"/>
                    <a:pt x="255" y="58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46"/>
                    <a:pt x="253" y="46"/>
                    <a:pt x="253" y="46"/>
                  </a:cubicBezTo>
                  <a:cubicBezTo>
                    <a:pt x="253" y="46"/>
                    <a:pt x="253" y="46"/>
                    <a:pt x="253" y="46"/>
                  </a:cubicBezTo>
                  <a:cubicBezTo>
                    <a:pt x="252" y="47"/>
                    <a:pt x="252" y="47"/>
                    <a:pt x="252" y="47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39" y="46"/>
                    <a:pt x="239" y="46"/>
                    <a:pt x="239" y="46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31" y="19"/>
                    <a:pt x="231" y="19"/>
                    <a:pt x="231" y="19"/>
                  </a:cubicBezTo>
                  <a:cubicBezTo>
                    <a:pt x="231" y="9"/>
                    <a:pt x="231" y="9"/>
                    <a:pt x="231" y="9"/>
                  </a:cubicBezTo>
                  <a:lnTo>
                    <a:pt x="228" y="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21191" y="3926459"/>
              <a:ext cx="658812" cy="504825"/>
            </a:xfrm>
            <a:custGeom>
              <a:avLst/>
              <a:gdLst>
                <a:gd name="T0" fmla="*/ 306 w 380"/>
                <a:gd name="T1" fmla="*/ 9 h 291"/>
                <a:gd name="T2" fmla="*/ 285 w 380"/>
                <a:gd name="T3" fmla="*/ 27 h 291"/>
                <a:gd name="T4" fmla="*/ 261 w 380"/>
                <a:gd name="T5" fmla="*/ 33 h 291"/>
                <a:gd name="T6" fmla="*/ 245 w 380"/>
                <a:gd name="T7" fmla="*/ 32 h 291"/>
                <a:gd name="T8" fmla="*/ 244 w 380"/>
                <a:gd name="T9" fmla="*/ 33 h 291"/>
                <a:gd name="T10" fmla="*/ 224 w 380"/>
                <a:gd name="T11" fmla="*/ 39 h 291"/>
                <a:gd name="T12" fmla="*/ 207 w 380"/>
                <a:gd name="T13" fmla="*/ 49 h 291"/>
                <a:gd name="T14" fmla="*/ 192 w 380"/>
                <a:gd name="T15" fmla="*/ 61 h 291"/>
                <a:gd name="T16" fmla="*/ 182 w 380"/>
                <a:gd name="T17" fmla="*/ 72 h 291"/>
                <a:gd name="T18" fmla="*/ 179 w 380"/>
                <a:gd name="T19" fmla="*/ 78 h 291"/>
                <a:gd name="T20" fmla="*/ 156 w 380"/>
                <a:gd name="T21" fmla="*/ 73 h 291"/>
                <a:gd name="T22" fmla="*/ 129 w 380"/>
                <a:gd name="T23" fmla="*/ 61 h 291"/>
                <a:gd name="T24" fmla="*/ 122 w 380"/>
                <a:gd name="T25" fmla="*/ 70 h 291"/>
                <a:gd name="T26" fmla="*/ 113 w 380"/>
                <a:gd name="T27" fmla="*/ 78 h 291"/>
                <a:gd name="T28" fmla="*/ 95 w 380"/>
                <a:gd name="T29" fmla="*/ 88 h 291"/>
                <a:gd name="T30" fmla="*/ 78 w 380"/>
                <a:gd name="T31" fmla="*/ 102 h 291"/>
                <a:gd name="T32" fmla="*/ 34 w 380"/>
                <a:gd name="T33" fmla="*/ 95 h 291"/>
                <a:gd name="T34" fmla="*/ 14 w 380"/>
                <a:gd name="T35" fmla="*/ 99 h 291"/>
                <a:gd name="T36" fmla="*/ 1 w 380"/>
                <a:gd name="T37" fmla="*/ 105 h 291"/>
                <a:gd name="T38" fmla="*/ 3 w 380"/>
                <a:gd name="T39" fmla="*/ 120 h 291"/>
                <a:gd name="T40" fmla="*/ 31 w 380"/>
                <a:gd name="T41" fmla="*/ 121 h 291"/>
                <a:gd name="T42" fmla="*/ 36 w 380"/>
                <a:gd name="T43" fmla="*/ 142 h 291"/>
                <a:gd name="T44" fmla="*/ 58 w 380"/>
                <a:gd name="T45" fmla="*/ 139 h 291"/>
                <a:gd name="T46" fmla="*/ 76 w 380"/>
                <a:gd name="T47" fmla="*/ 136 h 291"/>
                <a:gd name="T48" fmla="*/ 81 w 380"/>
                <a:gd name="T49" fmla="*/ 164 h 291"/>
                <a:gd name="T50" fmla="*/ 70 w 380"/>
                <a:gd name="T51" fmla="*/ 177 h 291"/>
                <a:gd name="T52" fmla="*/ 53 w 380"/>
                <a:gd name="T53" fmla="*/ 189 h 291"/>
                <a:gd name="T54" fmla="*/ 81 w 380"/>
                <a:gd name="T55" fmla="*/ 195 h 291"/>
                <a:gd name="T56" fmla="*/ 92 w 380"/>
                <a:gd name="T57" fmla="*/ 202 h 291"/>
                <a:gd name="T58" fmla="*/ 116 w 380"/>
                <a:gd name="T59" fmla="*/ 216 h 291"/>
                <a:gd name="T60" fmla="*/ 107 w 380"/>
                <a:gd name="T61" fmla="*/ 227 h 291"/>
                <a:gd name="T62" fmla="*/ 148 w 380"/>
                <a:gd name="T63" fmla="*/ 271 h 291"/>
                <a:gd name="T64" fmla="*/ 163 w 380"/>
                <a:gd name="T65" fmla="*/ 264 h 291"/>
                <a:gd name="T66" fmla="*/ 186 w 380"/>
                <a:gd name="T67" fmla="*/ 280 h 291"/>
                <a:gd name="T68" fmla="*/ 193 w 380"/>
                <a:gd name="T69" fmla="*/ 272 h 291"/>
                <a:gd name="T70" fmla="*/ 206 w 380"/>
                <a:gd name="T71" fmla="*/ 274 h 291"/>
                <a:gd name="T72" fmla="*/ 235 w 380"/>
                <a:gd name="T73" fmla="*/ 281 h 291"/>
                <a:gd name="T74" fmla="*/ 238 w 380"/>
                <a:gd name="T75" fmla="*/ 283 h 291"/>
                <a:gd name="T76" fmla="*/ 263 w 380"/>
                <a:gd name="T77" fmla="*/ 263 h 291"/>
                <a:gd name="T78" fmla="*/ 271 w 380"/>
                <a:gd name="T79" fmla="*/ 271 h 291"/>
                <a:gd name="T80" fmla="*/ 277 w 380"/>
                <a:gd name="T81" fmla="*/ 258 h 291"/>
                <a:gd name="T82" fmla="*/ 300 w 380"/>
                <a:gd name="T83" fmla="*/ 232 h 291"/>
                <a:gd name="T84" fmla="*/ 315 w 380"/>
                <a:gd name="T85" fmla="*/ 234 h 291"/>
                <a:gd name="T86" fmla="*/ 312 w 380"/>
                <a:gd name="T87" fmla="*/ 217 h 291"/>
                <a:gd name="T88" fmla="*/ 315 w 380"/>
                <a:gd name="T89" fmla="*/ 209 h 291"/>
                <a:gd name="T90" fmla="*/ 347 w 380"/>
                <a:gd name="T91" fmla="*/ 191 h 291"/>
                <a:gd name="T92" fmla="*/ 346 w 380"/>
                <a:gd name="T93" fmla="*/ 174 h 291"/>
                <a:gd name="T94" fmla="*/ 353 w 380"/>
                <a:gd name="T95" fmla="*/ 159 h 291"/>
                <a:gd name="T96" fmla="*/ 363 w 380"/>
                <a:gd name="T97" fmla="*/ 136 h 291"/>
                <a:gd name="T98" fmla="*/ 376 w 380"/>
                <a:gd name="T99" fmla="*/ 118 h 291"/>
                <a:gd name="T100" fmla="*/ 377 w 380"/>
                <a:gd name="T101" fmla="*/ 102 h 291"/>
                <a:gd name="T102" fmla="*/ 376 w 380"/>
                <a:gd name="T103" fmla="*/ 91 h 291"/>
                <a:gd name="T104" fmla="*/ 344 w 380"/>
                <a:gd name="T105" fmla="*/ 93 h 291"/>
                <a:gd name="T106" fmla="*/ 336 w 380"/>
                <a:gd name="T107" fmla="*/ 78 h 291"/>
                <a:gd name="T108" fmla="*/ 320 w 380"/>
                <a:gd name="T109" fmla="*/ 77 h 291"/>
                <a:gd name="T110" fmla="*/ 337 w 380"/>
                <a:gd name="T111" fmla="*/ 44 h 291"/>
                <a:gd name="T112" fmla="*/ 335 w 380"/>
                <a:gd name="T113" fmla="*/ 22 h 291"/>
                <a:gd name="T114" fmla="*/ 330 w 380"/>
                <a:gd name="T115" fmla="*/ 0 h 291"/>
                <a:gd name="T116" fmla="*/ 316 w 380"/>
                <a:gd name="T117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0" h="291">
                  <a:moveTo>
                    <a:pt x="305" y="7"/>
                  </a:moveTo>
                  <a:cubicBezTo>
                    <a:pt x="305" y="8"/>
                    <a:pt x="305" y="8"/>
                    <a:pt x="305" y="8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295" y="25"/>
                    <a:pt x="291" y="27"/>
                    <a:pt x="286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3" y="24"/>
                    <a:pt x="273" y="24"/>
                    <a:pt x="273" y="24"/>
                  </a:cubicBezTo>
                  <a:cubicBezTo>
                    <a:pt x="261" y="33"/>
                    <a:pt x="261" y="33"/>
                    <a:pt x="261" y="33"/>
                  </a:cubicBezTo>
                  <a:cubicBezTo>
                    <a:pt x="258" y="34"/>
                    <a:pt x="254" y="31"/>
                    <a:pt x="249" y="24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4" y="33"/>
                    <a:pt x="244" y="33"/>
                    <a:pt x="244" y="33"/>
                  </a:cubicBezTo>
                  <a:cubicBezTo>
                    <a:pt x="244" y="33"/>
                    <a:pt x="244" y="33"/>
                    <a:pt x="244" y="33"/>
                  </a:cubicBezTo>
                  <a:cubicBezTo>
                    <a:pt x="240" y="37"/>
                    <a:pt x="240" y="37"/>
                    <a:pt x="240" y="37"/>
                  </a:cubicBezTo>
                  <a:cubicBezTo>
                    <a:pt x="232" y="37"/>
                    <a:pt x="232" y="37"/>
                    <a:pt x="232" y="37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2"/>
                    <a:pt x="203" y="54"/>
                    <a:pt x="205" y="57"/>
                  </a:cubicBezTo>
                  <a:cubicBezTo>
                    <a:pt x="209" y="63"/>
                    <a:pt x="209" y="63"/>
                    <a:pt x="209" y="63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83" y="68"/>
                    <a:pt x="183" y="68"/>
                    <a:pt x="183" y="68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0" y="77"/>
                    <a:pt x="180" y="77"/>
                    <a:pt x="180" y="77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0" y="78"/>
                    <a:pt x="170" y="78"/>
                    <a:pt x="170" y="7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4" y="74"/>
                    <a:pt x="139" y="70"/>
                    <a:pt x="136" y="64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5" y="102"/>
                    <a:pt x="3" y="104"/>
                    <a:pt x="1" y="10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1" y="115"/>
                    <a:pt x="25" y="117"/>
                    <a:pt x="30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3" y="142"/>
                    <a:pt x="33" y="142"/>
                    <a:pt x="33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62" y="137"/>
                    <a:pt x="67" y="135"/>
                    <a:pt x="72" y="135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70" y="178"/>
                    <a:pt x="70" y="178"/>
                    <a:pt x="70" y="178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2" y="196"/>
                    <a:pt x="82" y="196"/>
                    <a:pt x="82" y="196"/>
                  </a:cubicBezTo>
                  <a:cubicBezTo>
                    <a:pt x="92" y="202"/>
                    <a:pt x="92" y="202"/>
                    <a:pt x="92" y="202"/>
                  </a:cubicBezTo>
                  <a:cubicBezTo>
                    <a:pt x="115" y="201"/>
                    <a:pt x="115" y="201"/>
                    <a:pt x="115" y="201"/>
                  </a:cubicBezTo>
                  <a:cubicBezTo>
                    <a:pt x="115" y="204"/>
                    <a:pt x="115" y="204"/>
                    <a:pt x="115" y="204"/>
                  </a:cubicBezTo>
                  <a:cubicBezTo>
                    <a:pt x="116" y="216"/>
                    <a:pt x="116" y="216"/>
                    <a:pt x="116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07" y="227"/>
                    <a:pt x="107" y="227"/>
                    <a:pt x="107" y="227"/>
                  </a:cubicBezTo>
                  <a:cubicBezTo>
                    <a:pt x="105" y="241"/>
                    <a:pt x="108" y="249"/>
                    <a:pt x="113" y="251"/>
                  </a:cubicBezTo>
                  <a:cubicBezTo>
                    <a:pt x="133" y="261"/>
                    <a:pt x="133" y="261"/>
                    <a:pt x="133" y="261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61" y="265"/>
                    <a:pt x="161" y="265"/>
                    <a:pt x="161" y="265"/>
                  </a:cubicBezTo>
                  <a:cubicBezTo>
                    <a:pt x="162" y="264"/>
                    <a:pt x="162" y="264"/>
                    <a:pt x="162" y="26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83" y="279"/>
                    <a:pt x="183" y="279"/>
                    <a:pt x="183" y="279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91" y="274"/>
                    <a:pt x="191" y="274"/>
                    <a:pt x="191" y="274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3" y="272"/>
                    <a:pt x="193" y="272"/>
                    <a:pt x="193" y="272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206" y="274"/>
                    <a:pt x="206" y="274"/>
                    <a:pt x="206" y="274"/>
                  </a:cubicBezTo>
                  <a:cubicBezTo>
                    <a:pt x="208" y="254"/>
                    <a:pt x="208" y="254"/>
                    <a:pt x="208" y="254"/>
                  </a:cubicBezTo>
                  <a:cubicBezTo>
                    <a:pt x="223" y="280"/>
                    <a:pt x="223" y="280"/>
                    <a:pt x="223" y="280"/>
                  </a:cubicBezTo>
                  <a:cubicBezTo>
                    <a:pt x="235" y="281"/>
                    <a:pt x="235" y="281"/>
                    <a:pt x="235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8" y="281"/>
                    <a:pt x="238" y="281"/>
                    <a:pt x="238" y="281"/>
                  </a:cubicBezTo>
                  <a:cubicBezTo>
                    <a:pt x="238" y="283"/>
                    <a:pt x="238" y="283"/>
                    <a:pt x="238" y="283"/>
                  </a:cubicBezTo>
                  <a:cubicBezTo>
                    <a:pt x="238" y="291"/>
                    <a:pt x="238" y="291"/>
                    <a:pt x="238" y="291"/>
                  </a:cubicBezTo>
                  <a:cubicBezTo>
                    <a:pt x="243" y="289"/>
                    <a:pt x="243" y="289"/>
                    <a:pt x="243" y="289"/>
                  </a:cubicBezTo>
                  <a:cubicBezTo>
                    <a:pt x="263" y="263"/>
                    <a:pt x="263" y="263"/>
                    <a:pt x="263" y="263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7" y="258"/>
                    <a:pt x="277" y="258"/>
                    <a:pt x="277" y="258"/>
                  </a:cubicBezTo>
                  <a:cubicBezTo>
                    <a:pt x="283" y="249"/>
                    <a:pt x="283" y="249"/>
                    <a:pt x="283" y="249"/>
                  </a:cubicBezTo>
                  <a:cubicBezTo>
                    <a:pt x="298" y="249"/>
                    <a:pt x="298" y="249"/>
                    <a:pt x="298" y="249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3" y="232"/>
                    <a:pt x="303" y="232"/>
                    <a:pt x="303" y="232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6" y="228"/>
                    <a:pt x="316" y="228"/>
                    <a:pt x="316" y="228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2" y="217"/>
                    <a:pt x="312" y="217"/>
                    <a:pt x="312" y="217"/>
                  </a:cubicBezTo>
                  <a:cubicBezTo>
                    <a:pt x="314" y="210"/>
                    <a:pt x="314" y="210"/>
                    <a:pt x="314" y="210"/>
                  </a:cubicBezTo>
                  <a:cubicBezTo>
                    <a:pt x="314" y="209"/>
                    <a:pt x="314" y="209"/>
                    <a:pt x="314" y="209"/>
                  </a:cubicBezTo>
                  <a:cubicBezTo>
                    <a:pt x="315" y="209"/>
                    <a:pt x="315" y="209"/>
                    <a:pt x="315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316" y="208"/>
                    <a:pt x="316" y="208"/>
                    <a:pt x="316" y="208"/>
                  </a:cubicBezTo>
                  <a:cubicBezTo>
                    <a:pt x="347" y="191"/>
                    <a:pt x="347" y="191"/>
                    <a:pt x="347" y="191"/>
                  </a:cubicBezTo>
                  <a:cubicBezTo>
                    <a:pt x="346" y="175"/>
                    <a:pt x="346" y="175"/>
                    <a:pt x="346" y="175"/>
                  </a:cubicBezTo>
                  <a:cubicBezTo>
                    <a:pt x="346" y="175"/>
                    <a:pt x="346" y="175"/>
                    <a:pt x="346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52" y="162"/>
                    <a:pt x="352" y="162"/>
                    <a:pt x="352" y="162"/>
                  </a:cubicBezTo>
                  <a:cubicBezTo>
                    <a:pt x="353" y="159"/>
                    <a:pt x="353" y="159"/>
                    <a:pt x="353" y="159"/>
                  </a:cubicBezTo>
                  <a:cubicBezTo>
                    <a:pt x="353" y="159"/>
                    <a:pt x="353" y="159"/>
                    <a:pt x="353" y="159"/>
                  </a:cubicBezTo>
                  <a:cubicBezTo>
                    <a:pt x="363" y="137"/>
                    <a:pt x="363" y="137"/>
                    <a:pt x="363" y="137"/>
                  </a:cubicBezTo>
                  <a:cubicBezTo>
                    <a:pt x="363" y="136"/>
                    <a:pt x="363" y="136"/>
                    <a:pt x="363" y="136"/>
                  </a:cubicBezTo>
                  <a:cubicBezTo>
                    <a:pt x="363" y="136"/>
                    <a:pt x="363" y="136"/>
                    <a:pt x="363" y="136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6" y="119"/>
                    <a:pt x="376" y="119"/>
                    <a:pt x="376" y="119"/>
                  </a:cubicBezTo>
                  <a:cubicBezTo>
                    <a:pt x="376" y="118"/>
                    <a:pt x="376" y="118"/>
                    <a:pt x="376" y="118"/>
                  </a:cubicBezTo>
                  <a:cubicBezTo>
                    <a:pt x="376" y="118"/>
                    <a:pt x="376" y="118"/>
                    <a:pt x="376" y="118"/>
                  </a:cubicBezTo>
                  <a:cubicBezTo>
                    <a:pt x="380" y="111"/>
                    <a:pt x="380" y="111"/>
                    <a:pt x="380" y="111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7" y="101"/>
                    <a:pt x="377" y="101"/>
                    <a:pt x="377" y="101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6" y="91"/>
                    <a:pt x="376" y="91"/>
                    <a:pt x="376" y="91"/>
                  </a:cubicBezTo>
                  <a:cubicBezTo>
                    <a:pt x="371" y="91"/>
                    <a:pt x="371" y="91"/>
                    <a:pt x="371" y="91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58" y="99"/>
                    <a:pt x="352" y="98"/>
                    <a:pt x="344" y="93"/>
                  </a:cubicBezTo>
                  <a:cubicBezTo>
                    <a:pt x="341" y="90"/>
                    <a:pt x="341" y="84"/>
                    <a:pt x="343" y="75"/>
                  </a:cubicBezTo>
                  <a:cubicBezTo>
                    <a:pt x="338" y="74"/>
                    <a:pt x="338" y="74"/>
                    <a:pt x="338" y="74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0" y="84"/>
                    <a:pt x="326" y="87"/>
                    <a:pt x="325" y="87"/>
                  </a:cubicBezTo>
                  <a:cubicBezTo>
                    <a:pt x="323" y="87"/>
                    <a:pt x="323" y="87"/>
                    <a:pt x="322" y="87"/>
                  </a:cubicBezTo>
                  <a:cubicBezTo>
                    <a:pt x="321" y="85"/>
                    <a:pt x="320" y="82"/>
                    <a:pt x="320" y="77"/>
                  </a:cubicBezTo>
                  <a:cubicBezTo>
                    <a:pt x="320" y="71"/>
                    <a:pt x="320" y="68"/>
                    <a:pt x="322" y="67"/>
                  </a:cubicBezTo>
                  <a:cubicBezTo>
                    <a:pt x="323" y="65"/>
                    <a:pt x="324" y="64"/>
                    <a:pt x="325" y="65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40" y="36"/>
                    <a:pt x="340" y="36"/>
                    <a:pt x="340" y="36"/>
                  </a:cubicBezTo>
                  <a:cubicBezTo>
                    <a:pt x="342" y="27"/>
                    <a:pt x="342" y="27"/>
                    <a:pt x="342" y="27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33" y="20"/>
                    <a:pt x="333" y="16"/>
                    <a:pt x="334" y="10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4" y="4"/>
                    <a:pt x="333" y="2"/>
                    <a:pt x="330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6" y="6"/>
                    <a:pt x="322" y="9"/>
                    <a:pt x="316" y="7"/>
                  </a:cubicBezTo>
                  <a:cubicBezTo>
                    <a:pt x="312" y="6"/>
                    <a:pt x="309" y="6"/>
                    <a:pt x="305" y="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013266" y="3375597"/>
              <a:ext cx="373062" cy="377825"/>
            </a:xfrm>
            <a:custGeom>
              <a:avLst/>
              <a:gdLst>
                <a:gd name="T0" fmla="*/ 204 w 215"/>
                <a:gd name="T1" fmla="*/ 25 h 219"/>
                <a:gd name="T2" fmla="*/ 196 w 215"/>
                <a:gd name="T3" fmla="*/ 23 h 219"/>
                <a:gd name="T4" fmla="*/ 190 w 215"/>
                <a:gd name="T5" fmla="*/ 20 h 219"/>
                <a:gd name="T6" fmla="*/ 178 w 215"/>
                <a:gd name="T7" fmla="*/ 21 h 219"/>
                <a:gd name="T8" fmla="*/ 168 w 215"/>
                <a:gd name="T9" fmla="*/ 18 h 219"/>
                <a:gd name="T10" fmla="*/ 168 w 215"/>
                <a:gd name="T11" fmla="*/ 17 h 219"/>
                <a:gd name="T12" fmla="*/ 155 w 215"/>
                <a:gd name="T13" fmla="*/ 4 h 219"/>
                <a:gd name="T14" fmla="*/ 134 w 215"/>
                <a:gd name="T15" fmla="*/ 12 h 219"/>
                <a:gd name="T16" fmla="*/ 131 w 215"/>
                <a:gd name="T17" fmla="*/ 31 h 219"/>
                <a:gd name="T18" fmla="*/ 123 w 215"/>
                <a:gd name="T19" fmla="*/ 46 h 219"/>
                <a:gd name="T20" fmla="*/ 110 w 215"/>
                <a:gd name="T21" fmla="*/ 66 h 219"/>
                <a:gd name="T22" fmla="*/ 88 w 215"/>
                <a:gd name="T23" fmla="*/ 90 h 219"/>
                <a:gd name="T24" fmla="*/ 66 w 215"/>
                <a:gd name="T25" fmla="*/ 111 h 219"/>
                <a:gd name="T26" fmla="*/ 56 w 215"/>
                <a:gd name="T27" fmla="*/ 125 h 219"/>
                <a:gd name="T28" fmla="*/ 0 w 215"/>
                <a:gd name="T29" fmla="*/ 128 h 219"/>
                <a:gd name="T30" fmla="*/ 15 w 215"/>
                <a:gd name="T31" fmla="*/ 173 h 219"/>
                <a:gd name="T32" fmla="*/ 25 w 215"/>
                <a:gd name="T33" fmla="*/ 178 h 219"/>
                <a:gd name="T34" fmla="*/ 32 w 215"/>
                <a:gd name="T35" fmla="*/ 199 h 219"/>
                <a:gd name="T36" fmla="*/ 33 w 215"/>
                <a:gd name="T37" fmla="*/ 203 h 219"/>
                <a:gd name="T38" fmla="*/ 48 w 215"/>
                <a:gd name="T39" fmla="*/ 199 h 219"/>
                <a:gd name="T40" fmla="*/ 53 w 215"/>
                <a:gd name="T41" fmla="*/ 202 h 219"/>
                <a:gd name="T42" fmla="*/ 58 w 215"/>
                <a:gd name="T43" fmla="*/ 187 h 219"/>
                <a:gd name="T44" fmla="*/ 83 w 215"/>
                <a:gd name="T45" fmla="*/ 177 h 219"/>
                <a:gd name="T46" fmla="*/ 86 w 215"/>
                <a:gd name="T47" fmla="*/ 161 h 219"/>
                <a:gd name="T48" fmla="*/ 91 w 215"/>
                <a:gd name="T49" fmla="*/ 157 h 219"/>
                <a:gd name="T50" fmla="*/ 93 w 215"/>
                <a:gd name="T51" fmla="*/ 157 h 219"/>
                <a:gd name="T52" fmla="*/ 103 w 215"/>
                <a:gd name="T53" fmla="*/ 167 h 219"/>
                <a:gd name="T54" fmla="*/ 107 w 215"/>
                <a:gd name="T55" fmla="*/ 177 h 219"/>
                <a:gd name="T56" fmla="*/ 115 w 215"/>
                <a:gd name="T57" fmla="*/ 165 h 219"/>
                <a:gd name="T58" fmla="*/ 123 w 215"/>
                <a:gd name="T59" fmla="*/ 161 h 219"/>
                <a:gd name="T60" fmla="*/ 132 w 215"/>
                <a:gd name="T61" fmla="*/ 163 h 219"/>
                <a:gd name="T62" fmla="*/ 137 w 215"/>
                <a:gd name="T63" fmla="*/ 180 h 219"/>
                <a:gd name="T64" fmla="*/ 144 w 215"/>
                <a:gd name="T65" fmla="*/ 193 h 219"/>
                <a:gd name="T66" fmla="*/ 147 w 215"/>
                <a:gd name="T67" fmla="*/ 205 h 219"/>
                <a:gd name="T68" fmla="*/ 158 w 215"/>
                <a:gd name="T69" fmla="*/ 205 h 219"/>
                <a:gd name="T70" fmla="*/ 159 w 215"/>
                <a:gd name="T71" fmla="*/ 207 h 219"/>
                <a:gd name="T72" fmla="*/ 164 w 215"/>
                <a:gd name="T73" fmla="*/ 219 h 219"/>
                <a:gd name="T74" fmla="*/ 168 w 215"/>
                <a:gd name="T75" fmla="*/ 210 h 219"/>
                <a:gd name="T76" fmla="*/ 170 w 215"/>
                <a:gd name="T77" fmla="*/ 208 h 219"/>
                <a:gd name="T78" fmla="*/ 175 w 215"/>
                <a:gd name="T79" fmla="*/ 205 h 219"/>
                <a:gd name="T80" fmla="*/ 179 w 215"/>
                <a:gd name="T81" fmla="*/ 201 h 219"/>
                <a:gd name="T82" fmla="*/ 142 w 215"/>
                <a:gd name="T83" fmla="*/ 128 h 219"/>
                <a:gd name="T84" fmla="*/ 133 w 215"/>
                <a:gd name="T85" fmla="*/ 98 h 219"/>
                <a:gd name="T86" fmla="*/ 133 w 215"/>
                <a:gd name="T87" fmla="*/ 97 h 219"/>
                <a:gd name="T88" fmla="*/ 138 w 215"/>
                <a:gd name="T89" fmla="*/ 80 h 219"/>
                <a:gd name="T90" fmla="*/ 198 w 215"/>
                <a:gd name="T91" fmla="*/ 67 h 219"/>
                <a:gd name="T92" fmla="*/ 212 w 215"/>
                <a:gd name="T93" fmla="*/ 5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5" h="219">
                  <a:moveTo>
                    <a:pt x="215" y="44"/>
                  </a:moveTo>
                  <a:cubicBezTo>
                    <a:pt x="211" y="35"/>
                    <a:pt x="211" y="35"/>
                    <a:pt x="211" y="35"/>
                  </a:cubicBezTo>
                  <a:cubicBezTo>
                    <a:pt x="204" y="25"/>
                    <a:pt x="204" y="25"/>
                    <a:pt x="204" y="25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8" y="21"/>
                    <a:pt x="178" y="21"/>
                    <a:pt x="178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3" y="71"/>
                    <a:pt x="99" y="75"/>
                    <a:pt x="94" y="79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6" y="93"/>
                    <a:pt x="82" y="97"/>
                    <a:pt x="73" y="100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9" y="184"/>
                    <a:pt x="32" y="188"/>
                    <a:pt x="32" y="191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31" y="203"/>
                    <a:pt x="31" y="203"/>
                    <a:pt x="31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8" y="202"/>
                    <a:pt x="48" y="202"/>
                    <a:pt x="48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59" y="184"/>
                    <a:pt x="62" y="183"/>
                    <a:pt x="66" y="184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6" y="162"/>
                    <a:pt x="86" y="162"/>
                    <a:pt x="86" y="162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3" y="171"/>
                    <a:pt x="103" y="171"/>
                    <a:pt x="103" y="171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7" y="177"/>
                    <a:pt x="107" y="177"/>
                    <a:pt x="107" y="177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5" y="165"/>
                    <a:pt x="115" y="165"/>
                    <a:pt x="115" y="165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3" y="163"/>
                    <a:pt x="133" y="163"/>
                    <a:pt x="133" y="163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3"/>
                    <a:pt x="144" y="193"/>
                    <a:pt x="144" y="193"/>
                  </a:cubicBezTo>
                  <a:cubicBezTo>
                    <a:pt x="144" y="202"/>
                    <a:pt x="144" y="202"/>
                    <a:pt x="144" y="202"/>
                  </a:cubicBezTo>
                  <a:cubicBezTo>
                    <a:pt x="145" y="205"/>
                    <a:pt x="145" y="205"/>
                    <a:pt x="145" y="205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8" y="205"/>
                    <a:pt x="158" y="205"/>
                    <a:pt x="158" y="205"/>
                  </a:cubicBezTo>
                  <a:cubicBezTo>
                    <a:pt x="158" y="205"/>
                    <a:pt x="158" y="205"/>
                    <a:pt x="158" y="205"/>
                  </a:cubicBezTo>
                  <a:cubicBezTo>
                    <a:pt x="159" y="205"/>
                    <a:pt x="159" y="205"/>
                    <a:pt x="159" y="205"/>
                  </a:cubicBezTo>
                  <a:cubicBezTo>
                    <a:pt x="159" y="207"/>
                    <a:pt x="159" y="207"/>
                    <a:pt x="159" y="207"/>
                  </a:cubicBezTo>
                  <a:cubicBezTo>
                    <a:pt x="159" y="207"/>
                    <a:pt x="159" y="207"/>
                    <a:pt x="159" y="207"/>
                  </a:cubicBezTo>
                  <a:cubicBezTo>
                    <a:pt x="161" y="217"/>
                    <a:pt x="161" y="217"/>
                    <a:pt x="161" y="217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8" y="208"/>
                    <a:pt x="168" y="208"/>
                    <a:pt x="16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5" y="206"/>
                    <a:pt x="175" y="206"/>
                    <a:pt x="175" y="206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80" y="205"/>
                    <a:pt x="180" y="205"/>
                    <a:pt x="180" y="205"/>
                  </a:cubicBezTo>
                  <a:cubicBezTo>
                    <a:pt x="179" y="202"/>
                    <a:pt x="179" y="202"/>
                    <a:pt x="179" y="202"/>
                  </a:cubicBezTo>
                  <a:cubicBezTo>
                    <a:pt x="179" y="201"/>
                    <a:pt x="179" y="201"/>
                    <a:pt x="179" y="201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3" y="98"/>
                    <a:pt x="133" y="98"/>
                    <a:pt x="133" y="98"/>
                  </a:cubicBezTo>
                  <a:cubicBezTo>
                    <a:pt x="133" y="98"/>
                    <a:pt x="133" y="98"/>
                    <a:pt x="133" y="98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98" y="67"/>
                    <a:pt x="198" y="67"/>
                    <a:pt x="198" y="67"/>
                  </a:cubicBezTo>
                  <a:cubicBezTo>
                    <a:pt x="198" y="67"/>
                    <a:pt x="198" y="67"/>
                    <a:pt x="198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206" y="64"/>
                    <a:pt x="211" y="61"/>
                    <a:pt x="212" y="58"/>
                  </a:cubicBezTo>
                  <a:cubicBezTo>
                    <a:pt x="214" y="55"/>
                    <a:pt x="215" y="51"/>
                    <a:pt x="215" y="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381566" y="2499297"/>
              <a:ext cx="284162" cy="622300"/>
            </a:xfrm>
            <a:custGeom>
              <a:avLst/>
              <a:gdLst>
                <a:gd name="T0" fmla="*/ 151 w 164"/>
                <a:gd name="T1" fmla="*/ 5 h 360"/>
                <a:gd name="T2" fmla="*/ 142 w 164"/>
                <a:gd name="T3" fmla="*/ 9 h 360"/>
                <a:gd name="T4" fmla="*/ 134 w 164"/>
                <a:gd name="T5" fmla="*/ 18 h 360"/>
                <a:gd name="T6" fmla="*/ 132 w 164"/>
                <a:gd name="T7" fmla="*/ 19 h 360"/>
                <a:gd name="T8" fmla="*/ 102 w 164"/>
                <a:gd name="T9" fmla="*/ 21 h 360"/>
                <a:gd name="T10" fmla="*/ 93 w 164"/>
                <a:gd name="T11" fmla="*/ 30 h 360"/>
                <a:gd name="T12" fmla="*/ 84 w 164"/>
                <a:gd name="T13" fmla="*/ 36 h 360"/>
                <a:gd name="T14" fmla="*/ 70 w 164"/>
                <a:gd name="T15" fmla="*/ 36 h 360"/>
                <a:gd name="T16" fmla="*/ 63 w 164"/>
                <a:gd name="T17" fmla="*/ 57 h 360"/>
                <a:gd name="T18" fmla="*/ 62 w 164"/>
                <a:gd name="T19" fmla="*/ 58 h 360"/>
                <a:gd name="T20" fmla="*/ 50 w 164"/>
                <a:gd name="T21" fmla="*/ 70 h 360"/>
                <a:gd name="T22" fmla="*/ 31 w 164"/>
                <a:gd name="T23" fmla="*/ 91 h 360"/>
                <a:gd name="T24" fmla="*/ 20 w 164"/>
                <a:gd name="T25" fmla="*/ 102 h 360"/>
                <a:gd name="T26" fmla="*/ 19 w 164"/>
                <a:gd name="T27" fmla="*/ 117 h 360"/>
                <a:gd name="T28" fmla="*/ 19 w 164"/>
                <a:gd name="T29" fmla="*/ 129 h 360"/>
                <a:gd name="T30" fmla="*/ 12 w 164"/>
                <a:gd name="T31" fmla="*/ 140 h 360"/>
                <a:gd name="T32" fmla="*/ 12 w 164"/>
                <a:gd name="T33" fmla="*/ 170 h 360"/>
                <a:gd name="T34" fmla="*/ 18 w 164"/>
                <a:gd name="T35" fmla="*/ 186 h 360"/>
                <a:gd name="T36" fmla="*/ 17 w 164"/>
                <a:gd name="T37" fmla="*/ 200 h 360"/>
                <a:gd name="T38" fmla="*/ 5 w 164"/>
                <a:gd name="T39" fmla="*/ 245 h 360"/>
                <a:gd name="T40" fmla="*/ 13 w 164"/>
                <a:gd name="T41" fmla="*/ 282 h 360"/>
                <a:gd name="T42" fmla="*/ 10 w 164"/>
                <a:gd name="T43" fmla="*/ 360 h 360"/>
                <a:gd name="T44" fmla="*/ 25 w 164"/>
                <a:gd name="T45" fmla="*/ 345 h 360"/>
                <a:gd name="T46" fmla="*/ 85 w 164"/>
                <a:gd name="T47" fmla="*/ 315 h 360"/>
                <a:gd name="T48" fmla="*/ 114 w 164"/>
                <a:gd name="T49" fmla="*/ 318 h 360"/>
                <a:gd name="T50" fmla="*/ 138 w 164"/>
                <a:gd name="T51" fmla="*/ 297 h 360"/>
                <a:gd name="T52" fmla="*/ 144 w 164"/>
                <a:gd name="T53" fmla="*/ 282 h 360"/>
                <a:gd name="T54" fmla="*/ 144 w 164"/>
                <a:gd name="T55" fmla="*/ 280 h 360"/>
                <a:gd name="T56" fmla="*/ 147 w 164"/>
                <a:gd name="T57" fmla="*/ 258 h 360"/>
                <a:gd name="T58" fmla="*/ 149 w 164"/>
                <a:gd name="T59" fmla="*/ 246 h 360"/>
                <a:gd name="T60" fmla="*/ 144 w 164"/>
                <a:gd name="T61" fmla="*/ 213 h 360"/>
                <a:gd name="T62" fmla="*/ 146 w 164"/>
                <a:gd name="T63" fmla="*/ 203 h 360"/>
                <a:gd name="T64" fmla="*/ 164 w 164"/>
                <a:gd name="T65" fmla="*/ 163 h 360"/>
                <a:gd name="T66" fmla="*/ 138 w 164"/>
                <a:gd name="T67" fmla="*/ 140 h 360"/>
                <a:gd name="T68" fmla="*/ 134 w 164"/>
                <a:gd name="T69" fmla="*/ 129 h 360"/>
                <a:gd name="T70" fmla="*/ 136 w 164"/>
                <a:gd name="T71" fmla="*/ 111 h 360"/>
                <a:gd name="T72" fmla="*/ 140 w 164"/>
                <a:gd name="T73" fmla="*/ 98 h 360"/>
                <a:gd name="T74" fmla="*/ 158 w 164"/>
                <a:gd name="T75" fmla="*/ 84 h 360"/>
                <a:gd name="T76" fmla="*/ 162 w 164"/>
                <a:gd name="T77" fmla="*/ 50 h 360"/>
                <a:gd name="T78" fmla="*/ 151 w 164"/>
                <a:gd name="T79" fmla="*/ 48 h 360"/>
                <a:gd name="T80" fmla="*/ 138 w 164"/>
                <a:gd name="T81" fmla="*/ 40 h 360"/>
                <a:gd name="T82" fmla="*/ 137 w 164"/>
                <a:gd name="T83" fmla="*/ 2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360">
                  <a:moveTo>
                    <a:pt x="153" y="18"/>
                  </a:moveTo>
                  <a:cubicBezTo>
                    <a:pt x="155" y="15"/>
                    <a:pt x="155" y="15"/>
                    <a:pt x="155" y="1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3" y="150"/>
                    <a:pt x="3" y="150"/>
                    <a:pt x="3" y="150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6" y="177"/>
                    <a:pt x="18" y="181"/>
                    <a:pt x="18" y="186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5" y="245"/>
                    <a:pt x="5" y="245"/>
                    <a:pt x="5" y="245"/>
                  </a:cubicBezTo>
                  <a:cubicBezTo>
                    <a:pt x="5" y="251"/>
                    <a:pt x="7" y="263"/>
                    <a:pt x="13" y="280"/>
                  </a:cubicBezTo>
                  <a:cubicBezTo>
                    <a:pt x="13" y="280"/>
                    <a:pt x="13" y="280"/>
                    <a:pt x="13" y="280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10" y="360"/>
                    <a:pt x="10" y="360"/>
                    <a:pt x="10" y="360"/>
                  </a:cubicBezTo>
                  <a:cubicBezTo>
                    <a:pt x="25" y="345"/>
                    <a:pt x="25" y="345"/>
                    <a:pt x="25" y="345"/>
                  </a:cubicBezTo>
                  <a:cubicBezTo>
                    <a:pt x="25" y="345"/>
                    <a:pt x="25" y="345"/>
                    <a:pt x="25" y="345"/>
                  </a:cubicBezTo>
                  <a:cubicBezTo>
                    <a:pt x="25" y="345"/>
                    <a:pt x="25" y="345"/>
                    <a:pt x="25" y="345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5" y="315"/>
                    <a:pt x="85" y="315"/>
                    <a:pt x="85" y="315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114" y="318"/>
                    <a:pt x="114" y="318"/>
                    <a:pt x="114" y="318"/>
                  </a:cubicBezTo>
                  <a:cubicBezTo>
                    <a:pt x="117" y="318"/>
                    <a:pt x="125" y="315"/>
                    <a:pt x="137" y="310"/>
                  </a:cubicBezTo>
                  <a:cubicBezTo>
                    <a:pt x="137" y="297"/>
                    <a:pt x="137" y="297"/>
                    <a:pt x="137" y="297"/>
                  </a:cubicBezTo>
                  <a:cubicBezTo>
                    <a:pt x="138" y="297"/>
                    <a:pt x="138" y="297"/>
                    <a:pt x="138" y="297"/>
                  </a:cubicBezTo>
                  <a:cubicBezTo>
                    <a:pt x="138" y="297"/>
                    <a:pt x="138" y="297"/>
                    <a:pt x="138" y="297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4" y="282"/>
                    <a:pt x="144" y="282"/>
                    <a:pt x="144" y="282"/>
                  </a:cubicBezTo>
                  <a:cubicBezTo>
                    <a:pt x="144" y="282"/>
                    <a:pt x="144" y="282"/>
                    <a:pt x="144" y="282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44" y="280"/>
                    <a:pt x="144" y="280"/>
                    <a:pt x="144" y="280"/>
                  </a:cubicBezTo>
                  <a:cubicBezTo>
                    <a:pt x="144" y="279"/>
                    <a:pt x="144" y="279"/>
                    <a:pt x="144" y="279"/>
                  </a:cubicBezTo>
                  <a:cubicBezTo>
                    <a:pt x="147" y="277"/>
                    <a:pt x="147" y="274"/>
                    <a:pt x="145" y="272"/>
                  </a:cubicBezTo>
                  <a:cubicBezTo>
                    <a:pt x="143" y="269"/>
                    <a:pt x="144" y="264"/>
                    <a:pt x="147" y="258"/>
                  </a:cubicBezTo>
                  <a:cubicBezTo>
                    <a:pt x="150" y="254"/>
                    <a:pt x="150" y="254"/>
                    <a:pt x="150" y="254"/>
                  </a:cubicBezTo>
                  <a:cubicBezTo>
                    <a:pt x="150" y="254"/>
                    <a:pt x="150" y="254"/>
                    <a:pt x="150" y="254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6" y="232"/>
                    <a:pt x="135" y="227"/>
                    <a:pt x="138" y="223"/>
                  </a:cubicBezTo>
                  <a:cubicBezTo>
                    <a:pt x="139" y="220"/>
                    <a:pt x="141" y="216"/>
                    <a:pt x="144" y="213"/>
                  </a:cubicBezTo>
                  <a:cubicBezTo>
                    <a:pt x="146" y="203"/>
                    <a:pt x="146" y="203"/>
                    <a:pt x="146" y="203"/>
                  </a:cubicBezTo>
                  <a:cubicBezTo>
                    <a:pt x="146" y="203"/>
                    <a:pt x="146" y="203"/>
                    <a:pt x="146" y="203"/>
                  </a:cubicBezTo>
                  <a:cubicBezTo>
                    <a:pt x="146" y="203"/>
                    <a:pt x="146" y="203"/>
                    <a:pt x="146" y="203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64" y="163"/>
                    <a:pt x="164" y="163"/>
                    <a:pt x="164" y="163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4"/>
                    <a:pt x="140" y="91"/>
                    <a:pt x="142" y="88"/>
                  </a:cubicBezTo>
                  <a:cubicBezTo>
                    <a:pt x="143" y="87"/>
                    <a:pt x="145" y="86"/>
                    <a:pt x="147" y="86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52" y="48"/>
                    <a:pt x="152" y="48"/>
                    <a:pt x="152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2"/>
                    <a:pt x="137" y="22"/>
                    <a:pt x="137" y="22"/>
                  </a:cubicBezTo>
                  <a:lnTo>
                    <a:pt x="153" y="18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397441" y="3994722"/>
              <a:ext cx="666750" cy="530225"/>
            </a:xfrm>
            <a:custGeom>
              <a:avLst/>
              <a:gdLst>
                <a:gd name="T0" fmla="*/ 371 w 385"/>
                <a:gd name="T1" fmla="*/ 99 h 306"/>
                <a:gd name="T2" fmla="*/ 385 w 385"/>
                <a:gd name="T3" fmla="*/ 96 h 306"/>
                <a:gd name="T4" fmla="*/ 357 w 385"/>
                <a:gd name="T5" fmla="*/ 68 h 306"/>
                <a:gd name="T6" fmla="*/ 339 w 385"/>
                <a:gd name="T7" fmla="*/ 34 h 306"/>
                <a:gd name="T8" fmla="*/ 306 w 385"/>
                <a:gd name="T9" fmla="*/ 42 h 306"/>
                <a:gd name="T10" fmla="*/ 304 w 385"/>
                <a:gd name="T11" fmla="*/ 45 h 306"/>
                <a:gd name="T12" fmla="*/ 277 w 385"/>
                <a:gd name="T13" fmla="*/ 39 h 306"/>
                <a:gd name="T14" fmla="*/ 228 w 385"/>
                <a:gd name="T15" fmla="*/ 61 h 306"/>
                <a:gd name="T16" fmla="*/ 228 w 385"/>
                <a:gd name="T17" fmla="*/ 29 h 306"/>
                <a:gd name="T18" fmla="*/ 226 w 385"/>
                <a:gd name="T19" fmla="*/ 16 h 306"/>
                <a:gd name="T20" fmla="*/ 210 w 385"/>
                <a:gd name="T21" fmla="*/ 15 h 306"/>
                <a:gd name="T22" fmla="*/ 192 w 385"/>
                <a:gd name="T23" fmla="*/ 14 h 306"/>
                <a:gd name="T24" fmla="*/ 166 w 385"/>
                <a:gd name="T25" fmla="*/ 2 h 306"/>
                <a:gd name="T26" fmla="*/ 159 w 385"/>
                <a:gd name="T27" fmla="*/ 38 h 306"/>
                <a:gd name="T28" fmla="*/ 125 w 385"/>
                <a:gd name="T29" fmla="*/ 28 h 306"/>
                <a:gd name="T30" fmla="*/ 118 w 385"/>
                <a:gd name="T31" fmla="*/ 25 h 306"/>
                <a:gd name="T32" fmla="*/ 108 w 385"/>
                <a:gd name="T33" fmla="*/ 51 h 306"/>
                <a:gd name="T34" fmla="*/ 113 w 385"/>
                <a:gd name="T35" fmla="*/ 72 h 306"/>
                <a:gd name="T36" fmla="*/ 102 w 385"/>
                <a:gd name="T37" fmla="*/ 93 h 306"/>
                <a:gd name="T38" fmla="*/ 79 w 385"/>
                <a:gd name="T39" fmla="*/ 156 h 306"/>
                <a:gd name="T40" fmla="*/ 44 w 385"/>
                <a:gd name="T41" fmla="*/ 179 h 306"/>
                <a:gd name="T42" fmla="*/ 48 w 385"/>
                <a:gd name="T43" fmla="*/ 190 h 306"/>
                <a:gd name="T44" fmla="*/ 28 w 385"/>
                <a:gd name="T45" fmla="*/ 217 h 306"/>
                <a:gd name="T46" fmla="*/ 8 w 385"/>
                <a:gd name="T47" fmla="*/ 223 h 306"/>
                <a:gd name="T48" fmla="*/ 3 w 385"/>
                <a:gd name="T49" fmla="*/ 279 h 306"/>
                <a:gd name="T50" fmla="*/ 11 w 385"/>
                <a:gd name="T51" fmla="*/ 298 h 306"/>
                <a:gd name="T52" fmla="*/ 31 w 385"/>
                <a:gd name="T53" fmla="*/ 305 h 306"/>
                <a:gd name="T54" fmla="*/ 33 w 385"/>
                <a:gd name="T55" fmla="*/ 303 h 306"/>
                <a:gd name="T56" fmla="*/ 27 w 385"/>
                <a:gd name="T57" fmla="*/ 284 h 306"/>
                <a:gd name="T58" fmla="*/ 18 w 385"/>
                <a:gd name="T59" fmla="*/ 276 h 306"/>
                <a:gd name="T60" fmla="*/ 28 w 385"/>
                <a:gd name="T61" fmla="*/ 264 h 306"/>
                <a:gd name="T62" fmla="*/ 48 w 385"/>
                <a:gd name="T63" fmla="*/ 247 h 306"/>
                <a:gd name="T64" fmla="*/ 97 w 385"/>
                <a:gd name="T65" fmla="*/ 215 h 306"/>
                <a:gd name="T66" fmla="*/ 107 w 385"/>
                <a:gd name="T67" fmla="*/ 221 h 306"/>
                <a:gd name="T68" fmla="*/ 113 w 385"/>
                <a:gd name="T69" fmla="*/ 215 h 306"/>
                <a:gd name="T70" fmla="*/ 146 w 385"/>
                <a:gd name="T71" fmla="*/ 208 h 306"/>
                <a:gd name="T72" fmla="*/ 148 w 385"/>
                <a:gd name="T73" fmla="*/ 207 h 306"/>
                <a:gd name="T74" fmla="*/ 180 w 385"/>
                <a:gd name="T75" fmla="*/ 195 h 306"/>
                <a:gd name="T76" fmla="*/ 187 w 385"/>
                <a:gd name="T77" fmla="*/ 146 h 306"/>
                <a:gd name="T78" fmla="*/ 198 w 385"/>
                <a:gd name="T79" fmla="*/ 144 h 306"/>
                <a:gd name="T80" fmla="*/ 200 w 385"/>
                <a:gd name="T81" fmla="*/ 145 h 306"/>
                <a:gd name="T82" fmla="*/ 241 w 385"/>
                <a:gd name="T83" fmla="*/ 171 h 306"/>
                <a:gd name="T84" fmla="*/ 236 w 385"/>
                <a:gd name="T85" fmla="*/ 157 h 306"/>
                <a:gd name="T86" fmla="*/ 252 w 385"/>
                <a:gd name="T87" fmla="*/ 151 h 306"/>
                <a:gd name="T88" fmla="*/ 262 w 385"/>
                <a:gd name="T89" fmla="*/ 145 h 306"/>
                <a:gd name="T90" fmla="*/ 292 w 385"/>
                <a:gd name="T91" fmla="*/ 154 h 306"/>
                <a:gd name="T92" fmla="*/ 312 w 385"/>
                <a:gd name="T93" fmla="*/ 141 h 306"/>
                <a:gd name="T94" fmla="*/ 314 w 385"/>
                <a:gd name="T95" fmla="*/ 143 h 306"/>
                <a:gd name="T96" fmla="*/ 361 w 385"/>
                <a:gd name="T97" fmla="*/ 10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" h="306">
                  <a:moveTo>
                    <a:pt x="361" y="105"/>
                  </a:moveTo>
                  <a:cubicBezTo>
                    <a:pt x="366" y="105"/>
                    <a:pt x="370" y="102"/>
                    <a:pt x="371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97"/>
                    <a:pt x="371" y="97"/>
                    <a:pt x="371" y="97"/>
                  </a:cubicBezTo>
                  <a:cubicBezTo>
                    <a:pt x="374" y="97"/>
                    <a:pt x="374" y="97"/>
                    <a:pt x="374" y="97"/>
                  </a:cubicBezTo>
                  <a:cubicBezTo>
                    <a:pt x="385" y="96"/>
                    <a:pt x="385" y="96"/>
                    <a:pt x="385" y="96"/>
                  </a:cubicBezTo>
                  <a:cubicBezTo>
                    <a:pt x="385" y="88"/>
                    <a:pt x="385" y="88"/>
                    <a:pt x="385" y="88"/>
                  </a:cubicBezTo>
                  <a:cubicBezTo>
                    <a:pt x="382" y="88"/>
                    <a:pt x="379" y="87"/>
                    <a:pt x="376" y="85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25" y="33"/>
                    <a:pt x="315" y="33"/>
                    <a:pt x="308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42"/>
                    <a:pt x="306" y="42"/>
                    <a:pt x="306" y="42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06" y="45"/>
                    <a:pt x="306" y="45"/>
                    <a:pt x="306" y="45"/>
                  </a:cubicBezTo>
                  <a:cubicBezTo>
                    <a:pt x="304" y="45"/>
                    <a:pt x="304" y="45"/>
                    <a:pt x="304" y="45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85" y="40"/>
                    <a:pt x="280" y="37"/>
                    <a:pt x="277" y="39"/>
                  </a:cubicBezTo>
                  <a:cubicBezTo>
                    <a:pt x="255" y="49"/>
                    <a:pt x="243" y="54"/>
                    <a:pt x="240" y="51"/>
                  </a:cubicBezTo>
                  <a:cubicBezTo>
                    <a:pt x="237" y="52"/>
                    <a:pt x="234" y="54"/>
                    <a:pt x="230" y="59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0" y="53"/>
                    <a:pt x="217" y="48"/>
                    <a:pt x="217" y="45"/>
                  </a:cubicBezTo>
                  <a:cubicBezTo>
                    <a:pt x="217" y="42"/>
                    <a:pt x="221" y="37"/>
                    <a:pt x="228" y="29"/>
                  </a:cubicBezTo>
                  <a:cubicBezTo>
                    <a:pt x="237" y="20"/>
                    <a:pt x="241" y="14"/>
                    <a:pt x="241" y="13"/>
                  </a:cubicBezTo>
                  <a:cubicBezTo>
                    <a:pt x="239" y="10"/>
                    <a:pt x="239" y="10"/>
                    <a:pt x="239" y="10"/>
                  </a:cubicBezTo>
                  <a:cubicBezTo>
                    <a:pt x="237" y="9"/>
                    <a:pt x="232" y="11"/>
                    <a:pt x="226" y="16"/>
                  </a:cubicBezTo>
                  <a:cubicBezTo>
                    <a:pt x="220" y="20"/>
                    <a:pt x="216" y="22"/>
                    <a:pt x="214" y="22"/>
                  </a:cubicBezTo>
                  <a:cubicBezTo>
                    <a:pt x="212" y="22"/>
                    <a:pt x="211" y="20"/>
                    <a:pt x="210" y="1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1" y="13"/>
                    <a:pt x="191" y="13"/>
                    <a:pt x="191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2" y="8"/>
                    <a:pt x="174" y="5"/>
                    <a:pt x="166" y="2"/>
                  </a:cubicBezTo>
                  <a:cubicBezTo>
                    <a:pt x="161" y="0"/>
                    <a:pt x="155" y="3"/>
                    <a:pt x="150" y="9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9" y="28"/>
                    <a:pt x="161" y="34"/>
                    <a:pt x="159" y="38"/>
                  </a:cubicBezTo>
                  <a:cubicBezTo>
                    <a:pt x="158" y="40"/>
                    <a:pt x="156" y="42"/>
                    <a:pt x="154" y="42"/>
                  </a:cubicBezTo>
                  <a:cubicBezTo>
                    <a:pt x="150" y="43"/>
                    <a:pt x="145" y="42"/>
                    <a:pt x="138" y="36"/>
                  </a:cubicBezTo>
                  <a:cubicBezTo>
                    <a:pt x="133" y="32"/>
                    <a:pt x="129" y="29"/>
                    <a:pt x="125" y="28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5" y="202"/>
                    <a:pt x="45" y="202"/>
                    <a:pt x="45" y="202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3" y="233"/>
                    <a:pt x="3" y="233"/>
                    <a:pt x="3" y="23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4" y="289"/>
                    <a:pt x="4" y="289"/>
                    <a:pt x="4" y="289"/>
                  </a:cubicBezTo>
                  <a:cubicBezTo>
                    <a:pt x="11" y="298"/>
                    <a:pt x="11" y="298"/>
                    <a:pt x="11" y="298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12" y="306"/>
                    <a:pt x="12" y="306"/>
                    <a:pt x="12" y="306"/>
                  </a:cubicBezTo>
                  <a:cubicBezTo>
                    <a:pt x="31" y="305"/>
                    <a:pt x="31" y="305"/>
                    <a:pt x="31" y="305"/>
                  </a:cubicBezTo>
                  <a:cubicBezTo>
                    <a:pt x="33" y="303"/>
                    <a:pt x="33" y="303"/>
                    <a:pt x="33" y="303"/>
                  </a:cubicBezTo>
                  <a:cubicBezTo>
                    <a:pt x="33" y="303"/>
                    <a:pt x="33" y="303"/>
                    <a:pt x="33" y="303"/>
                  </a:cubicBezTo>
                  <a:cubicBezTo>
                    <a:pt x="33" y="303"/>
                    <a:pt x="33" y="303"/>
                    <a:pt x="33" y="303"/>
                  </a:cubicBezTo>
                  <a:cubicBezTo>
                    <a:pt x="33" y="302"/>
                    <a:pt x="33" y="302"/>
                    <a:pt x="33" y="302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27" y="284"/>
                    <a:pt x="27" y="284"/>
                    <a:pt x="27" y="284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19" y="277"/>
                    <a:pt x="19" y="277"/>
                    <a:pt x="19" y="277"/>
                  </a:cubicBezTo>
                  <a:cubicBezTo>
                    <a:pt x="18" y="276"/>
                    <a:pt x="18" y="276"/>
                    <a:pt x="18" y="276"/>
                  </a:cubicBezTo>
                  <a:cubicBezTo>
                    <a:pt x="17" y="276"/>
                    <a:pt x="17" y="276"/>
                    <a:pt x="17" y="276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6" y="218"/>
                    <a:pt x="96" y="218"/>
                    <a:pt x="96" y="218"/>
                  </a:cubicBezTo>
                  <a:cubicBezTo>
                    <a:pt x="97" y="215"/>
                    <a:pt x="97" y="215"/>
                    <a:pt x="97" y="215"/>
                  </a:cubicBezTo>
                  <a:cubicBezTo>
                    <a:pt x="105" y="219"/>
                    <a:pt x="105" y="219"/>
                    <a:pt x="105" y="219"/>
                  </a:cubicBezTo>
                  <a:cubicBezTo>
                    <a:pt x="106" y="219"/>
                    <a:pt x="106" y="219"/>
                    <a:pt x="106" y="219"/>
                  </a:cubicBezTo>
                  <a:cubicBezTo>
                    <a:pt x="107" y="221"/>
                    <a:pt x="107" y="221"/>
                    <a:pt x="107" y="221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27" y="215"/>
                    <a:pt x="127" y="215"/>
                    <a:pt x="127" y="215"/>
                  </a:cubicBezTo>
                  <a:cubicBezTo>
                    <a:pt x="141" y="218"/>
                    <a:pt x="141" y="218"/>
                    <a:pt x="141" y="218"/>
                  </a:cubicBezTo>
                  <a:cubicBezTo>
                    <a:pt x="146" y="208"/>
                    <a:pt x="146" y="208"/>
                    <a:pt x="146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48" y="207"/>
                    <a:pt x="148" y="207"/>
                    <a:pt x="148" y="207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65" y="181"/>
                    <a:pt x="165" y="181"/>
                    <a:pt x="165" y="181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7" y="146"/>
                    <a:pt x="187" y="146"/>
                    <a:pt x="187" y="146"/>
                  </a:cubicBezTo>
                  <a:cubicBezTo>
                    <a:pt x="187" y="145"/>
                    <a:pt x="187" y="145"/>
                    <a:pt x="187" y="145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41" y="171"/>
                    <a:pt x="241" y="171"/>
                    <a:pt x="241" y="171"/>
                  </a:cubicBezTo>
                  <a:cubicBezTo>
                    <a:pt x="244" y="164"/>
                    <a:pt x="244" y="164"/>
                    <a:pt x="244" y="164"/>
                  </a:cubicBezTo>
                  <a:cubicBezTo>
                    <a:pt x="238" y="159"/>
                    <a:pt x="238" y="159"/>
                    <a:pt x="238" y="159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50" y="152"/>
                    <a:pt x="250" y="152"/>
                    <a:pt x="250" y="152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62" y="145"/>
                    <a:pt x="262" y="145"/>
                    <a:pt x="262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83" y="145"/>
                    <a:pt x="288" y="149"/>
                    <a:pt x="292" y="154"/>
                  </a:cubicBezTo>
                  <a:cubicBezTo>
                    <a:pt x="294" y="157"/>
                    <a:pt x="294" y="157"/>
                    <a:pt x="294" y="157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300" y="139"/>
                    <a:pt x="305" y="138"/>
                    <a:pt x="312" y="141"/>
                  </a:cubicBezTo>
                  <a:cubicBezTo>
                    <a:pt x="314" y="142"/>
                    <a:pt x="314" y="142"/>
                    <a:pt x="314" y="142"/>
                  </a:cubicBezTo>
                  <a:cubicBezTo>
                    <a:pt x="314" y="142"/>
                    <a:pt x="314" y="142"/>
                    <a:pt x="314" y="142"/>
                  </a:cubicBezTo>
                  <a:cubicBezTo>
                    <a:pt x="314" y="143"/>
                    <a:pt x="314" y="143"/>
                    <a:pt x="314" y="143"/>
                  </a:cubicBezTo>
                  <a:cubicBezTo>
                    <a:pt x="315" y="144"/>
                    <a:pt x="316" y="144"/>
                    <a:pt x="317" y="144"/>
                  </a:cubicBezTo>
                  <a:cubicBezTo>
                    <a:pt x="320" y="143"/>
                    <a:pt x="331" y="136"/>
                    <a:pt x="348" y="122"/>
                  </a:cubicBezTo>
                  <a:cubicBezTo>
                    <a:pt x="348" y="113"/>
                    <a:pt x="353" y="108"/>
                    <a:pt x="361" y="105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711766" y="3539109"/>
              <a:ext cx="400050" cy="544513"/>
            </a:xfrm>
            <a:custGeom>
              <a:avLst/>
              <a:gdLst>
                <a:gd name="T0" fmla="*/ 182 w 232"/>
                <a:gd name="T1" fmla="*/ 12 h 314"/>
                <a:gd name="T2" fmla="*/ 161 w 232"/>
                <a:gd name="T3" fmla="*/ 4 h 314"/>
                <a:gd name="T4" fmla="*/ 134 w 232"/>
                <a:gd name="T5" fmla="*/ 24 h 314"/>
                <a:gd name="T6" fmla="*/ 117 w 232"/>
                <a:gd name="T7" fmla="*/ 16 h 314"/>
                <a:gd name="T8" fmla="*/ 116 w 232"/>
                <a:gd name="T9" fmla="*/ 17 h 314"/>
                <a:gd name="T10" fmla="*/ 82 w 232"/>
                <a:gd name="T11" fmla="*/ 25 h 314"/>
                <a:gd name="T12" fmla="*/ 65 w 232"/>
                <a:gd name="T13" fmla="*/ 27 h 314"/>
                <a:gd name="T14" fmla="*/ 52 w 232"/>
                <a:gd name="T15" fmla="*/ 40 h 314"/>
                <a:gd name="T16" fmla="*/ 31 w 232"/>
                <a:gd name="T17" fmla="*/ 42 h 314"/>
                <a:gd name="T18" fmla="*/ 17 w 232"/>
                <a:gd name="T19" fmla="*/ 67 h 314"/>
                <a:gd name="T20" fmla="*/ 17 w 232"/>
                <a:gd name="T21" fmla="*/ 70 h 314"/>
                <a:gd name="T22" fmla="*/ 26 w 232"/>
                <a:gd name="T23" fmla="*/ 104 h 314"/>
                <a:gd name="T24" fmla="*/ 27 w 232"/>
                <a:gd name="T25" fmla="*/ 108 h 314"/>
                <a:gd name="T26" fmla="*/ 25 w 232"/>
                <a:gd name="T27" fmla="*/ 109 h 314"/>
                <a:gd name="T28" fmla="*/ 0 w 232"/>
                <a:gd name="T29" fmla="*/ 142 h 314"/>
                <a:gd name="T30" fmla="*/ 11 w 232"/>
                <a:gd name="T31" fmla="*/ 149 h 314"/>
                <a:gd name="T32" fmla="*/ 20 w 232"/>
                <a:gd name="T33" fmla="*/ 198 h 314"/>
                <a:gd name="T34" fmla="*/ 32 w 232"/>
                <a:gd name="T35" fmla="*/ 217 h 314"/>
                <a:gd name="T36" fmla="*/ 33 w 232"/>
                <a:gd name="T37" fmla="*/ 230 h 314"/>
                <a:gd name="T38" fmla="*/ 34 w 232"/>
                <a:gd name="T39" fmla="*/ 274 h 314"/>
                <a:gd name="T40" fmla="*/ 40 w 232"/>
                <a:gd name="T41" fmla="*/ 274 h 314"/>
                <a:gd name="T42" fmla="*/ 67 w 232"/>
                <a:gd name="T43" fmla="*/ 274 h 314"/>
                <a:gd name="T44" fmla="*/ 43 w 232"/>
                <a:gd name="T45" fmla="*/ 308 h 314"/>
                <a:gd name="T46" fmla="*/ 61 w 232"/>
                <a:gd name="T47" fmla="*/ 308 h 314"/>
                <a:gd name="T48" fmla="*/ 114 w 232"/>
                <a:gd name="T49" fmla="*/ 305 h 314"/>
                <a:gd name="T50" fmla="*/ 117 w 232"/>
                <a:gd name="T51" fmla="*/ 295 h 314"/>
                <a:gd name="T52" fmla="*/ 117 w 232"/>
                <a:gd name="T53" fmla="*/ 289 h 314"/>
                <a:gd name="T54" fmla="*/ 114 w 232"/>
                <a:gd name="T55" fmla="*/ 271 h 314"/>
                <a:gd name="T56" fmla="*/ 127 w 232"/>
                <a:gd name="T57" fmla="*/ 262 h 314"/>
                <a:gd name="T58" fmla="*/ 124 w 232"/>
                <a:gd name="T59" fmla="*/ 254 h 314"/>
                <a:gd name="T60" fmla="*/ 124 w 232"/>
                <a:gd name="T61" fmla="*/ 254 h 314"/>
                <a:gd name="T62" fmla="*/ 130 w 232"/>
                <a:gd name="T63" fmla="*/ 234 h 314"/>
                <a:gd name="T64" fmla="*/ 136 w 232"/>
                <a:gd name="T65" fmla="*/ 226 h 314"/>
                <a:gd name="T66" fmla="*/ 142 w 232"/>
                <a:gd name="T67" fmla="*/ 221 h 314"/>
                <a:gd name="T68" fmla="*/ 153 w 232"/>
                <a:gd name="T69" fmla="*/ 196 h 314"/>
                <a:gd name="T70" fmla="*/ 157 w 232"/>
                <a:gd name="T71" fmla="*/ 193 h 314"/>
                <a:gd name="T72" fmla="*/ 151 w 232"/>
                <a:gd name="T73" fmla="*/ 168 h 314"/>
                <a:gd name="T74" fmla="*/ 170 w 232"/>
                <a:gd name="T75" fmla="*/ 151 h 314"/>
                <a:gd name="T76" fmla="*/ 168 w 232"/>
                <a:gd name="T77" fmla="*/ 129 h 314"/>
                <a:gd name="T78" fmla="*/ 190 w 232"/>
                <a:gd name="T79" fmla="*/ 102 h 314"/>
                <a:gd name="T80" fmla="*/ 199 w 232"/>
                <a:gd name="T81" fmla="*/ 107 h 314"/>
                <a:gd name="T82" fmla="*/ 216 w 232"/>
                <a:gd name="T83" fmla="*/ 97 h 314"/>
                <a:gd name="T84" fmla="*/ 216 w 232"/>
                <a:gd name="T85" fmla="*/ 97 h 314"/>
                <a:gd name="T86" fmla="*/ 226 w 232"/>
                <a:gd name="T87" fmla="*/ 90 h 314"/>
                <a:gd name="T88" fmla="*/ 225 w 232"/>
                <a:gd name="T89" fmla="*/ 80 h 314"/>
                <a:gd name="T90" fmla="*/ 229 w 232"/>
                <a:gd name="T91" fmla="*/ 78 h 314"/>
                <a:gd name="T92" fmla="*/ 232 w 232"/>
                <a:gd name="T93" fmla="*/ 73 h 314"/>
                <a:gd name="T94" fmla="*/ 211 w 232"/>
                <a:gd name="T95" fmla="*/ 39 h 314"/>
                <a:gd name="T96" fmla="*/ 202 w 232"/>
                <a:gd name="T97" fmla="*/ 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314">
                  <a:moveTo>
                    <a:pt x="182" y="13"/>
                  </a:moveTo>
                  <a:cubicBezTo>
                    <a:pt x="182" y="12"/>
                    <a:pt x="182" y="12"/>
                    <a:pt x="182" y="1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56" y="15"/>
                    <a:pt x="150" y="22"/>
                    <a:pt x="141" y="25"/>
                  </a:cubicBezTo>
                  <a:cubicBezTo>
                    <a:pt x="139" y="26"/>
                    <a:pt x="136" y="25"/>
                    <a:pt x="134" y="24"/>
                  </a:cubicBezTo>
                  <a:cubicBezTo>
                    <a:pt x="131" y="20"/>
                    <a:pt x="133" y="14"/>
                    <a:pt x="137" y="3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7" y="42"/>
                    <a:pt x="19" y="48"/>
                    <a:pt x="6" y="61"/>
                  </a:cubicBezTo>
                  <a:cubicBezTo>
                    <a:pt x="12" y="63"/>
                    <a:pt x="16" y="65"/>
                    <a:pt x="17" y="67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5" y="148"/>
                    <a:pt x="8" y="147"/>
                    <a:pt x="11" y="149"/>
                  </a:cubicBezTo>
                  <a:cubicBezTo>
                    <a:pt x="14" y="150"/>
                    <a:pt x="15" y="155"/>
                    <a:pt x="14" y="162"/>
                  </a:cubicBezTo>
                  <a:cubicBezTo>
                    <a:pt x="12" y="173"/>
                    <a:pt x="14" y="186"/>
                    <a:pt x="20" y="198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31" y="210"/>
                    <a:pt x="33" y="213"/>
                    <a:pt x="32" y="217"/>
                  </a:cubicBezTo>
                  <a:cubicBezTo>
                    <a:pt x="28" y="223"/>
                    <a:pt x="28" y="223"/>
                    <a:pt x="28" y="223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6" y="236"/>
                    <a:pt x="34" y="246"/>
                    <a:pt x="26" y="261"/>
                  </a:cubicBezTo>
                  <a:cubicBezTo>
                    <a:pt x="34" y="274"/>
                    <a:pt x="34" y="274"/>
                    <a:pt x="34" y="274"/>
                  </a:cubicBezTo>
                  <a:cubicBezTo>
                    <a:pt x="36" y="277"/>
                    <a:pt x="36" y="277"/>
                    <a:pt x="36" y="277"/>
                  </a:cubicBezTo>
                  <a:cubicBezTo>
                    <a:pt x="40" y="274"/>
                    <a:pt x="40" y="274"/>
                    <a:pt x="40" y="274"/>
                  </a:cubicBezTo>
                  <a:cubicBezTo>
                    <a:pt x="48" y="267"/>
                    <a:pt x="55" y="265"/>
                    <a:pt x="60" y="267"/>
                  </a:cubicBezTo>
                  <a:cubicBezTo>
                    <a:pt x="64" y="268"/>
                    <a:pt x="66" y="271"/>
                    <a:pt x="67" y="274"/>
                  </a:cubicBezTo>
                  <a:cubicBezTo>
                    <a:pt x="67" y="278"/>
                    <a:pt x="62" y="286"/>
                    <a:pt x="51" y="297"/>
                  </a:cubicBezTo>
                  <a:cubicBezTo>
                    <a:pt x="43" y="308"/>
                    <a:pt x="43" y="308"/>
                    <a:pt x="43" y="308"/>
                  </a:cubicBezTo>
                  <a:cubicBezTo>
                    <a:pt x="47" y="314"/>
                    <a:pt x="47" y="314"/>
                    <a:pt x="47" y="314"/>
                  </a:cubicBezTo>
                  <a:cubicBezTo>
                    <a:pt x="53" y="309"/>
                    <a:pt x="58" y="307"/>
                    <a:pt x="61" y="308"/>
                  </a:cubicBezTo>
                  <a:cubicBezTo>
                    <a:pt x="65" y="308"/>
                    <a:pt x="75" y="305"/>
                    <a:pt x="93" y="295"/>
                  </a:cubicBezTo>
                  <a:cubicBezTo>
                    <a:pt x="98" y="292"/>
                    <a:pt x="105" y="295"/>
                    <a:pt x="114" y="305"/>
                  </a:cubicBezTo>
                  <a:cubicBezTo>
                    <a:pt x="118" y="303"/>
                    <a:pt x="118" y="303"/>
                    <a:pt x="118" y="303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4" y="292"/>
                    <a:pt x="116" y="291"/>
                    <a:pt x="117" y="289"/>
                  </a:cubicBezTo>
                  <a:cubicBezTo>
                    <a:pt x="114" y="277"/>
                    <a:pt x="114" y="277"/>
                    <a:pt x="114" y="277"/>
                  </a:cubicBezTo>
                  <a:cubicBezTo>
                    <a:pt x="114" y="275"/>
                    <a:pt x="114" y="273"/>
                    <a:pt x="114" y="271"/>
                  </a:cubicBezTo>
                  <a:cubicBezTo>
                    <a:pt x="116" y="269"/>
                    <a:pt x="119" y="268"/>
                    <a:pt x="121" y="267"/>
                  </a:cubicBezTo>
                  <a:cubicBezTo>
                    <a:pt x="127" y="262"/>
                    <a:pt x="127" y="262"/>
                    <a:pt x="127" y="262"/>
                  </a:cubicBezTo>
                  <a:cubicBezTo>
                    <a:pt x="124" y="255"/>
                    <a:pt x="124" y="255"/>
                    <a:pt x="124" y="255"/>
                  </a:cubicBezTo>
                  <a:cubicBezTo>
                    <a:pt x="124" y="254"/>
                    <a:pt x="124" y="254"/>
                    <a:pt x="124" y="254"/>
                  </a:cubicBezTo>
                  <a:cubicBezTo>
                    <a:pt x="124" y="254"/>
                    <a:pt x="124" y="254"/>
                    <a:pt x="124" y="254"/>
                  </a:cubicBezTo>
                  <a:cubicBezTo>
                    <a:pt x="124" y="254"/>
                    <a:pt x="124" y="254"/>
                    <a:pt x="124" y="254"/>
                  </a:cubicBezTo>
                  <a:cubicBezTo>
                    <a:pt x="127" y="250"/>
                    <a:pt x="127" y="247"/>
                    <a:pt x="126" y="245"/>
                  </a:cubicBezTo>
                  <a:cubicBezTo>
                    <a:pt x="124" y="241"/>
                    <a:pt x="125" y="238"/>
                    <a:pt x="130" y="234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36" y="226"/>
                    <a:pt x="136" y="226"/>
                    <a:pt x="136" y="226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2" y="207"/>
                    <a:pt x="145" y="203"/>
                    <a:pt x="153" y="196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48" y="183"/>
                    <a:pt x="148" y="183"/>
                    <a:pt x="148" y="183"/>
                  </a:cubicBezTo>
                  <a:cubicBezTo>
                    <a:pt x="145" y="179"/>
                    <a:pt x="146" y="173"/>
                    <a:pt x="151" y="168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70" y="151"/>
                    <a:pt x="170" y="151"/>
                    <a:pt x="170" y="151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67" y="145"/>
                    <a:pt x="166" y="139"/>
                    <a:pt x="168" y="129"/>
                  </a:cubicBezTo>
                  <a:cubicBezTo>
                    <a:pt x="170" y="112"/>
                    <a:pt x="178" y="104"/>
                    <a:pt x="190" y="102"/>
                  </a:cubicBezTo>
                  <a:cubicBezTo>
                    <a:pt x="190" y="102"/>
                    <a:pt x="190" y="102"/>
                    <a:pt x="190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9" y="107"/>
                    <a:pt x="199" y="107"/>
                    <a:pt x="199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6" y="96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6" y="79"/>
                    <a:pt x="226" y="79"/>
                    <a:pt x="226" y="79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32" y="74"/>
                    <a:pt x="232" y="74"/>
                    <a:pt x="232" y="74"/>
                  </a:cubicBezTo>
                  <a:cubicBezTo>
                    <a:pt x="232" y="73"/>
                    <a:pt x="232" y="73"/>
                    <a:pt x="232" y="73"/>
                  </a:cubicBezTo>
                  <a:cubicBezTo>
                    <a:pt x="226" y="63"/>
                    <a:pt x="226" y="63"/>
                    <a:pt x="226" y="63"/>
                  </a:cubicBezTo>
                  <a:cubicBezTo>
                    <a:pt x="220" y="55"/>
                    <a:pt x="215" y="48"/>
                    <a:pt x="211" y="39"/>
                  </a:cubicBezTo>
                  <a:cubicBezTo>
                    <a:pt x="208" y="34"/>
                    <a:pt x="209" y="28"/>
                    <a:pt x="213" y="21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182" y="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3919728" y="3681984"/>
              <a:ext cx="369887" cy="454025"/>
            </a:xfrm>
            <a:custGeom>
              <a:avLst/>
              <a:gdLst>
                <a:gd name="T0" fmla="*/ 110 w 213"/>
                <a:gd name="T1" fmla="*/ 13 h 263"/>
                <a:gd name="T2" fmla="*/ 91 w 213"/>
                <a:gd name="T3" fmla="*/ 30 h 263"/>
                <a:gd name="T4" fmla="*/ 90 w 213"/>
                <a:gd name="T5" fmla="*/ 31 h 263"/>
                <a:gd name="T6" fmla="*/ 77 w 213"/>
                <a:gd name="T7" fmla="*/ 31 h 263"/>
                <a:gd name="T8" fmla="*/ 54 w 213"/>
                <a:gd name="T9" fmla="*/ 47 h 263"/>
                <a:gd name="T10" fmla="*/ 60 w 213"/>
                <a:gd name="T11" fmla="*/ 51 h 263"/>
                <a:gd name="T12" fmla="*/ 55 w 213"/>
                <a:gd name="T13" fmla="*/ 71 h 263"/>
                <a:gd name="T14" fmla="*/ 35 w 213"/>
                <a:gd name="T15" fmla="*/ 90 h 263"/>
                <a:gd name="T16" fmla="*/ 36 w 213"/>
                <a:gd name="T17" fmla="*/ 102 h 263"/>
                <a:gd name="T18" fmla="*/ 40 w 213"/>
                <a:gd name="T19" fmla="*/ 116 h 263"/>
                <a:gd name="T20" fmla="*/ 27 w 213"/>
                <a:gd name="T21" fmla="*/ 141 h 263"/>
                <a:gd name="T22" fmla="*/ 27 w 213"/>
                <a:gd name="T23" fmla="*/ 143 h 263"/>
                <a:gd name="T24" fmla="*/ 18 w 213"/>
                <a:gd name="T25" fmla="*/ 153 h 263"/>
                <a:gd name="T26" fmla="*/ 11 w 213"/>
                <a:gd name="T27" fmla="*/ 160 h 263"/>
                <a:gd name="T28" fmla="*/ 10 w 213"/>
                <a:gd name="T29" fmla="*/ 184 h 263"/>
                <a:gd name="T30" fmla="*/ 3 w 213"/>
                <a:gd name="T31" fmla="*/ 191 h 263"/>
                <a:gd name="T32" fmla="*/ 0 w 213"/>
                <a:gd name="T33" fmla="*/ 193 h 263"/>
                <a:gd name="T34" fmla="*/ 5 w 213"/>
                <a:gd name="T35" fmla="*/ 208 h 263"/>
                <a:gd name="T36" fmla="*/ 40 w 213"/>
                <a:gd name="T37" fmla="*/ 208 h 263"/>
                <a:gd name="T38" fmla="*/ 53 w 213"/>
                <a:gd name="T39" fmla="*/ 222 h 263"/>
                <a:gd name="T40" fmla="*/ 54 w 213"/>
                <a:gd name="T41" fmla="*/ 223 h 263"/>
                <a:gd name="T42" fmla="*/ 78 w 213"/>
                <a:gd name="T43" fmla="*/ 260 h 263"/>
                <a:gd name="T44" fmla="*/ 85 w 213"/>
                <a:gd name="T45" fmla="*/ 244 h 263"/>
                <a:gd name="T46" fmla="*/ 103 w 213"/>
                <a:gd name="T47" fmla="*/ 257 h 263"/>
                <a:gd name="T48" fmla="*/ 115 w 213"/>
                <a:gd name="T49" fmla="*/ 221 h 263"/>
                <a:gd name="T50" fmla="*/ 119 w 213"/>
                <a:gd name="T51" fmla="*/ 222 h 263"/>
                <a:gd name="T52" fmla="*/ 129 w 213"/>
                <a:gd name="T53" fmla="*/ 213 h 263"/>
                <a:gd name="T54" fmla="*/ 129 w 213"/>
                <a:gd name="T55" fmla="*/ 210 h 263"/>
                <a:gd name="T56" fmla="*/ 146 w 213"/>
                <a:gd name="T57" fmla="*/ 211 h 263"/>
                <a:gd name="T58" fmla="*/ 156 w 213"/>
                <a:gd name="T59" fmla="*/ 169 h 263"/>
                <a:gd name="T60" fmla="*/ 173 w 213"/>
                <a:gd name="T61" fmla="*/ 167 h 263"/>
                <a:gd name="T62" fmla="*/ 165 w 213"/>
                <a:gd name="T63" fmla="*/ 159 h 263"/>
                <a:gd name="T64" fmla="*/ 177 w 213"/>
                <a:gd name="T65" fmla="*/ 148 h 263"/>
                <a:gd name="T66" fmla="*/ 186 w 213"/>
                <a:gd name="T67" fmla="*/ 152 h 263"/>
                <a:gd name="T68" fmla="*/ 181 w 213"/>
                <a:gd name="T69" fmla="*/ 139 h 263"/>
                <a:gd name="T70" fmla="*/ 186 w 213"/>
                <a:gd name="T71" fmla="*/ 136 h 263"/>
                <a:gd name="T72" fmla="*/ 179 w 213"/>
                <a:gd name="T73" fmla="*/ 120 h 263"/>
                <a:gd name="T74" fmla="*/ 181 w 213"/>
                <a:gd name="T75" fmla="*/ 118 h 263"/>
                <a:gd name="T76" fmla="*/ 198 w 213"/>
                <a:gd name="T77" fmla="*/ 102 h 263"/>
                <a:gd name="T78" fmla="*/ 183 w 213"/>
                <a:gd name="T79" fmla="*/ 83 h 263"/>
                <a:gd name="T80" fmla="*/ 202 w 213"/>
                <a:gd name="T81" fmla="*/ 75 h 263"/>
                <a:gd name="T82" fmla="*/ 211 w 213"/>
                <a:gd name="T83" fmla="*/ 65 h 263"/>
                <a:gd name="T84" fmla="*/ 205 w 213"/>
                <a:gd name="T85" fmla="*/ 52 h 263"/>
                <a:gd name="T86" fmla="*/ 204 w 213"/>
                <a:gd name="T87" fmla="*/ 50 h 263"/>
                <a:gd name="T88" fmla="*/ 204 w 213"/>
                <a:gd name="T89" fmla="*/ 45 h 263"/>
                <a:gd name="T90" fmla="*/ 202 w 213"/>
                <a:gd name="T91" fmla="*/ 45 h 263"/>
                <a:gd name="T92" fmla="*/ 177 w 213"/>
                <a:gd name="T93" fmla="*/ 42 h 263"/>
                <a:gd name="T94" fmla="*/ 177 w 213"/>
                <a:gd name="T95" fmla="*/ 42 h 263"/>
                <a:gd name="T96" fmla="*/ 171 w 213"/>
                <a:gd name="T97" fmla="*/ 34 h 263"/>
                <a:gd name="T98" fmla="*/ 141 w 213"/>
                <a:gd name="T99" fmla="*/ 47 h 263"/>
                <a:gd name="T100" fmla="*/ 129 w 213"/>
                <a:gd name="T101" fmla="*/ 23 h 263"/>
                <a:gd name="T102" fmla="*/ 111 w 213"/>
                <a:gd name="T103" fmla="*/ 1 h 263"/>
                <a:gd name="T104" fmla="*/ 111 w 213"/>
                <a:gd name="T105" fmla="*/ 1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3">
                  <a:moveTo>
                    <a:pt x="111" y="12"/>
                  </a:moveTo>
                  <a:cubicBezTo>
                    <a:pt x="110" y="13"/>
                    <a:pt x="110" y="13"/>
                    <a:pt x="110" y="13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0" y="30"/>
                    <a:pt x="55" y="36"/>
                    <a:pt x="54" y="4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2" y="93"/>
                    <a:pt x="31" y="96"/>
                    <a:pt x="32" y="98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40" y="106"/>
                    <a:pt x="43" y="109"/>
                    <a:pt x="42" y="111"/>
                  </a:cubicBezTo>
                  <a:cubicBezTo>
                    <a:pt x="42" y="113"/>
                    <a:pt x="41" y="115"/>
                    <a:pt x="40" y="11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8" y="130"/>
                    <a:pt x="28" y="135"/>
                    <a:pt x="27" y="141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2" y="145"/>
                    <a:pt x="22" y="145"/>
                    <a:pt x="22" y="145"/>
                  </a:cubicBezTo>
                  <a:cubicBezTo>
                    <a:pt x="22" y="148"/>
                    <a:pt x="21" y="150"/>
                    <a:pt x="18" y="153"/>
                  </a:cubicBezTo>
                  <a:cubicBezTo>
                    <a:pt x="11" y="159"/>
                    <a:pt x="11" y="159"/>
                    <a:pt x="11" y="159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3"/>
                    <a:pt x="12" y="167"/>
                    <a:pt x="10" y="172"/>
                  </a:cubicBezTo>
                  <a:cubicBezTo>
                    <a:pt x="13" y="178"/>
                    <a:pt x="13" y="182"/>
                    <a:pt x="10" y="184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3" y="191"/>
                    <a:pt x="3" y="191"/>
                    <a:pt x="3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15" y="207"/>
                    <a:pt x="26" y="207"/>
                    <a:pt x="38" y="208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223"/>
                    <a:pt x="53" y="223"/>
                    <a:pt x="53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61" y="245"/>
                    <a:pt x="61" y="245"/>
                    <a:pt x="61" y="245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85" y="263"/>
                    <a:pt x="85" y="263"/>
                    <a:pt x="85" y="263"/>
                  </a:cubicBezTo>
                  <a:cubicBezTo>
                    <a:pt x="85" y="244"/>
                    <a:pt x="85" y="244"/>
                    <a:pt x="85" y="244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3" y="257"/>
                    <a:pt x="103" y="257"/>
                    <a:pt x="103" y="257"/>
                  </a:cubicBezTo>
                  <a:cubicBezTo>
                    <a:pt x="114" y="234"/>
                    <a:pt x="114" y="234"/>
                    <a:pt x="114" y="234"/>
                  </a:cubicBezTo>
                  <a:cubicBezTo>
                    <a:pt x="115" y="221"/>
                    <a:pt x="115" y="221"/>
                    <a:pt x="115" y="221"/>
                  </a:cubicBezTo>
                  <a:cubicBezTo>
                    <a:pt x="117" y="222"/>
                    <a:pt x="117" y="222"/>
                    <a:pt x="117" y="222"/>
                  </a:cubicBezTo>
                  <a:cubicBezTo>
                    <a:pt x="119" y="222"/>
                    <a:pt x="119" y="222"/>
                    <a:pt x="119" y="222"/>
                  </a:cubicBezTo>
                  <a:cubicBezTo>
                    <a:pt x="130" y="223"/>
                    <a:pt x="130" y="223"/>
                    <a:pt x="130" y="22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2"/>
                    <a:pt x="129" y="212"/>
                    <a:pt x="129" y="212"/>
                  </a:cubicBezTo>
                  <a:cubicBezTo>
                    <a:pt x="129" y="210"/>
                    <a:pt x="129" y="210"/>
                    <a:pt x="129" y="210"/>
                  </a:cubicBezTo>
                  <a:cubicBezTo>
                    <a:pt x="131" y="210"/>
                    <a:pt x="131" y="210"/>
                    <a:pt x="131" y="210"/>
                  </a:cubicBezTo>
                  <a:cubicBezTo>
                    <a:pt x="146" y="211"/>
                    <a:pt x="146" y="211"/>
                    <a:pt x="146" y="211"/>
                  </a:cubicBezTo>
                  <a:cubicBezTo>
                    <a:pt x="154" y="203"/>
                    <a:pt x="158" y="196"/>
                    <a:pt x="158" y="191"/>
                  </a:cubicBezTo>
                  <a:cubicBezTo>
                    <a:pt x="156" y="169"/>
                    <a:pt x="156" y="169"/>
                    <a:pt x="156" y="169"/>
                  </a:cubicBezTo>
                  <a:cubicBezTo>
                    <a:pt x="169" y="173"/>
                    <a:pt x="169" y="173"/>
                    <a:pt x="169" y="173"/>
                  </a:cubicBezTo>
                  <a:cubicBezTo>
                    <a:pt x="173" y="167"/>
                    <a:pt x="173" y="167"/>
                    <a:pt x="173" y="167"/>
                  </a:cubicBezTo>
                  <a:cubicBezTo>
                    <a:pt x="166" y="161"/>
                    <a:pt x="166" y="161"/>
                    <a:pt x="166" y="161"/>
                  </a:cubicBezTo>
                  <a:cubicBezTo>
                    <a:pt x="165" y="159"/>
                    <a:pt x="165" y="159"/>
                    <a:pt x="165" y="159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86" y="136"/>
                    <a:pt x="186" y="136"/>
                    <a:pt x="186" y="136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79" y="120"/>
                    <a:pt x="179" y="120"/>
                    <a:pt x="179" y="120"/>
                  </a:cubicBezTo>
                  <a:cubicBezTo>
                    <a:pt x="180" y="119"/>
                    <a:pt x="180" y="119"/>
                    <a:pt x="180" y="119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184" y="95"/>
                    <a:pt x="177" y="89"/>
                    <a:pt x="178" y="86"/>
                  </a:cubicBezTo>
                  <a:cubicBezTo>
                    <a:pt x="179" y="84"/>
                    <a:pt x="180" y="83"/>
                    <a:pt x="183" y="83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4"/>
                    <a:pt x="202" y="74"/>
                    <a:pt x="202" y="74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3" y="58"/>
                    <a:pt x="213" y="58"/>
                    <a:pt x="213" y="58"/>
                  </a:cubicBezTo>
                  <a:cubicBezTo>
                    <a:pt x="210" y="57"/>
                    <a:pt x="207" y="54"/>
                    <a:pt x="205" y="52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01" y="48"/>
                    <a:pt x="198" y="50"/>
                    <a:pt x="194" y="50"/>
                  </a:cubicBezTo>
                  <a:cubicBezTo>
                    <a:pt x="187" y="50"/>
                    <a:pt x="182" y="47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0" y="38"/>
                    <a:pt x="168" y="42"/>
                    <a:pt x="163" y="45"/>
                  </a:cubicBezTo>
                  <a:cubicBezTo>
                    <a:pt x="156" y="48"/>
                    <a:pt x="148" y="50"/>
                    <a:pt x="141" y="47"/>
                  </a:cubicBezTo>
                  <a:cubicBezTo>
                    <a:pt x="136" y="45"/>
                    <a:pt x="133" y="41"/>
                    <a:pt x="131" y="36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12"/>
                    <a:pt x="125" y="5"/>
                    <a:pt x="122" y="3"/>
                  </a:cubicBezTo>
                  <a:cubicBezTo>
                    <a:pt x="118" y="1"/>
                    <a:pt x="114" y="0"/>
                    <a:pt x="111" y="1"/>
                  </a:cubicBezTo>
                  <a:cubicBezTo>
                    <a:pt x="112" y="11"/>
                    <a:pt x="112" y="11"/>
                    <a:pt x="112" y="11"/>
                  </a:cubicBezTo>
                  <a:lnTo>
                    <a:pt x="111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083241" y="3396234"/>
              <a:ext cx="320675" cy="369888"/>
            </a:xfrm>
            <a:custGeom>
              <a:avLst/>
              <a:gdLst>
                <a:gd name="T0" fmla="*/ 97 w 185"/>
                <a:gd name="T1" fmla="*/ 9 h 214"/>
                <a:gd name="T2" fmla="*/ 65 w 185"/>
                <a:gd name="T3" fmla="*/ 3 h 214"/>
                <a:gd name="T4" fmla="*/ 58 w 185"/>
                <a:gd name="T5" fmla="*/ 41 h 214"/>
                <a:gd name="T6" fmla="*/ 42 w 185"/>
                <a:gd name="T7" fmla="*/ 49 h 214"/>
                <a:gd name="T8" fmla="*/ 34 w 185"/>
                <a:gd name="T9" fmla="*/ 63 h 214"/>
                <a:gd name="T10" fmla="*/ 25 w 185"/>
                <a:gd name="T11" fmla="*/ 82 h 214"/>
                <a:gd name="T12" fmla="*/ 9 w 185"/>
                <a:gd name="T13" fmla="*/ 103 h 214"/>
                <a:gd name="T14" fmla="*/ 2 w 185"/>
                <a:gd name="T15" fmla="*/ 119 h 214"/>
                <a:gd name="T16" fmla="*/ 17 w 185"/>
                <a:gd name="T17" fmla="*/ 142 h 214"/>
                <a:gd name="T18" fmla="*/ 24 w 185"/>
                <a:gd name="T19" fmla="*/ 154 h 214"/>
                <a:gd name="T20" fmla="*/ 25 w 185"/>
                <a:gd name="T21" fmla="*/ 156 h 214"/>
                <a:gd name="T22" fmla="*/ 24 w 185"/>
                <a:gd name="T23" fmla="*/ 158 h 214"/>
                <a:gd name="T24" fmla="*/ 23 w 185"/>
                <a:gd name="T25" fmla="*/ 160 h 214"/>
                <a:gd name="T26" fmla="*/ 41 w 185"/>
                <a:gd name="T27" fmla="*/ 187 h 214"/>
                <a:gd name="T28" fmla="*/ 49 w 185"/>
                <a:gd name="T29" fmla="*/ 205 h 214"/>
                <a:gd name="T30" fmla="*/ 70 w 185"/>
                <a:gd name="T31" fmla="*/ 198 h 214"/>
                <a:gd name="T32" fmla="*/ 69 w 185"/>
                <a:gd name="T33" fmla="*/ 196 h 214"/>
                <a:gd name="T34" fmla="*/ 81 w 185"/>
                <a:gd name="T35" fmla="*/ 190 h 214"/>
                <a:gd name="T36" fmla="*/ 100 w 185"/>
                <a:gd name="T37" fmla="*/ 207 h 214"/>
                <a:gd name="T38" fmla="*/ 103 w 185"/>
                <a:gd name="T39" fmla="*/ 207 h 214"/>
                <a:gd name="T40" fmla="*/ 112 w 185"/>
                <a:gd name="T41" fmla="*/ 204 h 214"/>
                <a:gd name="T42" fmla="*/ 116 w 185"/>
                <a:gd name="T43" fmla="*/ 204 h 214"/>
                <a:gd name="T44" fmla="*/ 127 w 185"/>
                <a:gd name="T45" fmla="*/ 214 h 214"/>
                <a:gd name="T46" fmla="*/ 130 w 185"/>
                <a:gd name="T47" fmla="*/ 188 h 214"/>
                <a:gd name="T48" fmla="*/ 130 w 185"/>
                <a:gd name="T49" fmla="*/ 188 h 214"/>
                <a:gd name="T50" fmla="*/ 134 w 185"/>
                <a:gd name="T51" fmla="*/ 172 h 214"/>
                <a:gd name="T52" fmla="*/ 134 w 185"/>
                <a:gd name="T53" fmla="*/ 169 h 214"/>
                <a:gd name="T54" fmla="*/ 136 w 185"/>
                <a:gd name="T55" fmla="*/ 167 h 214"/>
                <a:gd name="T56" fmla="*/ 153 w 185"/>
                <a:gd name="T57" fmla="*/ 143 h 214"/>
                <a:gd name="T58" fmla="*/ 157 w 185"/>
                <a:gd name="T59" fmla="*/ 144 h 214"/>
                <a:gd name="T60" fmla="*/ 156 w 185"/>
                <a:gd name="T61" fmla="*/ 155 h 214"/>
                <a:gd name="T62" fmla="*/ 174 w 185"/>
                <a:gd name="T63" fmla="*/ 140 h 214"/>
                <a:gd name="T64" fmla="*/ 170 w 185"/>
                <a:gd name="T65" fmla="*/ 132 h 214"/>
                <a:gd name="T66" fmla="*/ 174 w 185"/>
                <a:gd name="T67" fmla="*/ 105 h 214"/>
                <a:gd name="T68" fmla="*/ 165 w 185"/>
                <a:gd name="T69" fmla="*/ 103 h 214"/>
                <a:gd name="T70" fmla="*/ 164 w 185"/>
                <a:gd name="T71" fmla="*/ 102 h 214"/>
                <a:gd name="T72" fmla="*/ 161 w 185"/>
                <a:gd name="T73" fmla="*/ 89 h 214"/>
                <a:gd name="T74" fmla="*/ 185 w 185"/>
                <a:gd name="T75" fmla="*/ 88 h 214"/>
                <a:gd name="T76" fmla="*/ 165 w 185"/>
                <a:gd name="T77" fmla="*/ 66 h 214"/>
                <a:gd name="T78" fmla="*/ 178 w 185"/>
                <a:gd name="T79" fmla="*/ 51 h 214"/>
                <a:gd name="T80" fmla="*/ 169 w 185"/>
                <a:gd name="T81" fmla="*/ 52 h 214"/>
                <a:gd name="T82" fmla="*/ 168 w 185"/>
                <a:gd name="T83" fmla="*/ 51 h 214"/>
                <a:gd name="T84" fmla="*/ 157 w 185"/>
                <a:gd name="T85" fmla="*/ 37 h 214"/>
                <a:gd name="T86" fmla="*/ 122 w 185"/>
                <a:gd name="T87" fmla="*/ 49 h 214"/>
                <a:gd name="T88" fmla="*/ 119 w 185"/>
                <a:gd name="T89" fmla="*/ 49 h 214"/>
                <a:gd name="T90" fmla="*/ 118 w 185"/>
                <a:gd name="T91" fmla="*/ 28 h 214"/>
                <a:gd name="T92" fmla="*/ 124 w 185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" h="214">
                  <a:moveTo>
                    <a:pt x="113" y="3"/>
                  </a:moveTo>
                  <a:cubicBezTo>
                    <a:pt x="106" y="6"/>
                    <a:pt x="101" y="9"/>
                    <a:pt x="97" y="9"/>
                  </a:cubicBezTo>
                  <a:cubicBezTo>
                    <a:pt x="93" y="9"/>
                    <a:pt x="87" y="8"/>
                    <a:pt x="79" y="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0" y="5"/>
                    <a:pt x="55" y="11"/>
                    <a:pt x="49" y="22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5" y="55"/>
                    <a:pt x="36" y="60"/>
                    <a:pt x="34" y="63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0" y="75"/>
                    <a:pt x="28" y="79"/>
                    <a:pt x="25" y="82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1" y="111"/>
                    <a:pt x="0" y="116"/>
                    <a:pt x="2" y="119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8"/>
                    <a:pt x="24" y="158"/>
                    <a:pt x="24" y="158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3" y="160"/>
                    <a:pt x="23" y="160"/>
                    <a:pt x="23" y="160"/>
                  </a:cubicBezTo>
                  <a:cubicBezTo>
                    <a:pt x="26" y="160"/>
                    <a:pt x="28" y="161"/>
                    <a:pt x="31" y="163"/>
                  </a:cubicBezTo>
                  <a:cubicBezTo>
                    <a:pt x="36" y="166"/>
                    <a:pt x="40" y="174"/>
                    <a:pt x="41" y="187"/>
                  </a:cubicBezTo>
                  <a:cubicBezTo>
                    <a:pt x="44" y="199"/>
                    <a:pt x="44" y="199"/>
                    <a:pt x="44" y="199"/>
                  </a:cubicBezTo>
                  <a:cubicBezTo>
                    <a:pt x="45" y="202"/>
                    <a:pt x="46" y="204"/>
                    <a:pt x="49" y="205"/>
                  </a:cubicBezTo>
                  <a:cubicBezTo>
                    <a:pt x="54" y="208"/>
                    <a:pt x="60" y="207"/>
                    <a:pt x="66" y="204"/>
                  </a:cubicBezTo>
                  <a:cubicBezTo>
                    <a:pt x="69" y="202"/>
                    <a:pt x="71" y="200"/>
                    <a:pt x="70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6"/>
                    <a:pt x="69" y="196"/>
                    <a:pt x="69" y="196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92" y="206"/>
                    <a:pt x="95" y="207"/>
                    <a:pt x="100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115" y="204"/>
                    <a:pt x="115" y="204"/>
                    <a:pt x="115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30" y="209"/>
                    <a:pt x="130" y="209"/>
                    <a:pt x="130" y="209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7" y="179"/>
                    <a:pt x="137" y="179"/>
                    <a:pt x="137" y="179"/>
                  </a:cubicBezTo>
                  <a:cubicBezTo>
                    <a:pt x="138" y="178"/>
                    <a:pt x="137" y="175"/>
                    <a:pt x="134" y="172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134" y="169"/>
                    <a:pt x="134" y="169"/>
                    <a:pt x="134" y="169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65" y="103"/>
                    <a:pt x="165" y="103"/>
                    <a:pt x="165" y="103"/>
                  </a:cubicBezTo>
                  <a:cubicBezTo>
                    <a:pt x="165" y="103"/>
                    <a:pt x="165" y="103"/>
                    <a:pt x="165" y="103"/>
                  </a:cubicBezTo>
                  <a:cubicBezTo>
                    <a:pt x="164" y="103"/>
                    <a:pt x="164" y="103"/>
                    <a:pt x="164" y="103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0" y="99"/>
                    <a:pt x="160" y="99"/>
                    <a:pt x="160" y="99"/>
                  </a:cubicBezTo>
                  <a:cubicBezTo>
                    <a:pt x="159" y="95"/>
                    <a:pt x="159" y="92"/>
                    <a:pt x="161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5" y="85"/>
                    <a:pt x="183" y="80"/>
                    <a:pt x="177" y="71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6" y="43"/>
                    <a:pt x="162" y="39"/>
                    <a:pt x="157" y="37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20" y="28"/>
                    <a:pt x="126" y="22"/>
                    <a:pt x="137" y="9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113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3775266" y="3080322"/>
              <a:ext cx="401637" cy="492125"/>
            </a:xfrm>
            <a:custGeom>
              <a:avLst/>
              <a:gdLst>
                <a:gd name="T0" fmla="*/ 146 w 232"/>
                <a:gd name="T1" fmla="*/ 80 h 284"/>
                <a:gd name="T2" fmla="*/ 129 w 232"/>
                <a:gd name="T3" fmla="*/ 41 h 284"/>
                <a:gd name="T4" fmla="*/ 84 w 232"/>
                <a:gd name="T5" fmla="*/ 26 h 284"/>
                <a:gd name="T6" fmla="*/ 57 w 232"/>
                <a:gd name="T7" fmla="*/ 0 h 284"/>
                <a:gd name="T8" fmla="*/ 74 w 232"/>
                <a:gd name="T9" fmla="*/ 26 h 284"/>
                <a:gd name="T10" fmla="*/ 75 w 232"/>
                <a:gd name="T11" fmla="*/ 27 h 284"/>
                <a:gd name="T12" fmla="*/ 54 w 232"/>
                <a:gd name="T13" fmla="*/ 54 h 284"/>
                <a:gd name="T14" fmla="*/ 29 w 232"/>
                <a:gd name="T15" fmla="*/ 34 h 284"/>
                <a:gd name="T16" fmla="*/ 35 w 232"/>
                <a:gd name="T17" fmla="*/ 53 h 284"/>
                <a:gd name="T18" fmla="*/ 35 w 232"/>
                <a:gd name="T19" fmla="*/ 54 h 284"/>
                <a:gd name="T20" fmla="*/ 33 w 232"/>
                <a:gd name="T21" fmla="*/ 61 h 284"/>
                <a:gd name="T22" fmla="*/ 22 w 232"/>
                <a:gd name="T23" fmla="*/ 66 h 284"/>
                <a:gd name="T24" fmla="*/ 17 w 232"/>
                <a:gd name="T25" fmla="*/ 76 h 284"/>
                <a:gd name="T26" fmla="*/ 13 w 232"/>
                <a:gd name="T27" fmla="*/ 94 h 284"/>
                <a:gd name="T28" fmla="*/ 13 w 232"/>
                <a:gd name="T29" fmla="*/ 94 h 284"/>
                <a:gd name="T30" fmla="*/ 6 w 232"/>
                <a:gd name="T31" fmla="*/ 99 h 284"/>
                <a:gd name="T32" fmla="*/ 22 w 232"/>
                <a:gd name="T33" fmla="*/ 123 h 284"/>
                <a:gd name="T34" fmla="*/ 28 w 232"/>
                <a:gd name="T35" fmla="*/ 122 h 284"/>
                <a:gd name="T36" fmla="*/ 53 w 232"/>
                <a:gd name="T37" fmla="*/ 134 h 284"/>
                <a:gd name="T38" fmla="*/ 54 w 232"/>
                <a:gd name="T39" fmla="*/ 135 h 284"/>
                <a:gd name="T40" fmla="*/ 53 w 232"/>
                <a:gd name="T41" fmla="*/ 151 h 284"/>
                <a:gd name="T42" fmla="*/ 47 w 232"/>
                <a:gd name="T43" fmla="*/ 164 h 284"/>
                <a:gd name="T44" fmla="*/ 38 w 232"/>
                <a:gd name="T45" fmla="*/ 173 h 284"/>
                <a:gd name="T46" fmla="*/ 38 w 232"/>
                <a:gd name="T47" fmla="*/ 174 h 284"/>
                <a:gd name="T48" fmla="*/ 40 w 232"/>
                <a:gd name="T49" fmla="*/ 191 h 284"/>
                <a:gd name="T50" fmla="*/ 57 w 232"/>
                <a:gd name="T51" fmla="*/ 194 h 284"/>
                <a:gd name="T52" fmla="*/ 65 w 232"/>
                <a:gd name="T53" fmla="*/ 203 h 284"/>
                <a:gd name="T54" fmla="*/ 78 w 232"/>
                <a:gd name="T55" fmla="*/ 266 h 284"/>
                <a:gd name="T56" fmla="*/ 75 w 232"/>
                <a:gd name="T57" fmla="*/ 271 h 284"/>
                <a:gd name="T58" fmla="*/ 77 w 232"/>
                <a:gd name="T59" fmla="*/ 275 h 284"/>
                <a:gd name="T60" fmla="*/ 111 w 232"/>
                <a:gd name="T61" fmla="*/ 261 h 284"/>
                <a:gd name="T62" fmla="*/ 119 w 232"/>
                <a:gd name="T63" fmla="*/ 265 h 284"/>
                <a:gd name="T64" fmla="*/ 120 w 232"/>
                <a:gd name="T65" fmla="*/ 264 h 284"/>
                <a:gd name="T66" fmla="*/ 132 w 232"/>
                <a:gd name="T67" fmla="*/ 257 h 284"/>
                <a:gd name="T68" fmla="*/ 167 w 232"/>
                <a:gd name="T69" fmla="*/ 272 h 284"/>
                <a:gd name="T70" fmla="*/ 176 w 232"/>
                <a:gd name="T71" fmla="*/ 278 h 284"/>
                <a:gd name="T72" fmla="*/ 204 w 232"/>
                <a:gd name="T73" fmla="*/ 247 h 284"/>
                <a:gd name="T74" fmla="*/ 198 w 232"/>
                <a:gd name="T75" fmla="*/ 224 h 284"/>
                <a:gd name="T76" fmla="*/ 219 w 232"/>
                <a:gd name="T77" fmla="*/ 225 h 284"/>
                <a:gd name="T78" fmla="*/ 219 w 232"/>
                <a:gd name="T79" fmla="*/ 204 h 284"/>
                <a:gd name="T80" fmla="*/ 232 w 232"/>
                <a:gd name="T81" fmla="*/ 185 h 284"/>
                <a:gd name="T82" fmla="*/ 215 w 232"/>
                <a:gd name="T83" fmla="*/ 168 h 284"/>
                <a:gd name="T84" fmla="*/ 207 w 232"/>
                <a:gd name="T85" fmla="*/ 175 h 284"/>
                <a:gd name="T86" fmla="*/ 205 w 232"/>
                <a:gd name="T87" fmla="*/ 174 h 284"/>
                <a:gd name="T88" fmla="*/ 191 w 232"/>
                <a:gd name="T89" fmla="*/ 161 h 284"/>
                <a:gd name="T90" fmla="*/ 172 w 232"/>
                <a:gd name="T91" fmla="*/ 149 h 284"/>
                <a:gd name="T92" fmla="*/ 167 w 232"/>
                <a:gd name="T93" fmla="*/ 128 h 284"/>
                <a:gd name="T94" fmla="*/ 178 w 232"/>
                <a:gd name="T95" fmla="*/ 96 h 284"/>
                <a:gd name="T96" fmla="*/ 196 w 232"/>
                <a:gd name="T97" fmla="*/ 97 h 284"/>
                <a:gd name="T98" fmla="*/ 197 w 232"/>
                <a:gd name="T99" fmla="*/ 78 h 284"/>
                <a:gd name="T100" fmla="*/ 147 w 232"/>
                <a:gd name="T101" fmla="*/ 8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" h="284">
                  <a:moveTo>
                    <a:pt x="147" y="80"/>
                  </a:moveTo>
                  <a:cubicBezTo>
                    <a:pt x="146" y="80"/>
                    <a:pt x="146" y="80"/>
                    <a:pt x="146" y="80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39" y="56"/>
                    <a:pt x="133" y="43"/>
                    <a:pt x="129" y="41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96" y="31"/>
                    <a:pt x="87" y="28"/>
                    <a:pt x="84" y="26"/>
                  </a:cubicBezTo>
                  <a:cubicBezTo>
                    <a:pt x="77" y="22"/>
                    <a:pt x="70" y="14"/>
                    <a:pt x="6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5"/>
                    <a:pt x="64" y="14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52"/>
                    <a:pt x="58" y="55"/>
                    <a:pt x="54" y="54"/>
                  </a:cubicBezTo>
                  <a:cubicBezTo>
                    <a:pt x="52" y="52"/>
                    <a:pt x="47" y="47"/>
                    <a:pt x="39" y="3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7"/>
                    <a:pt x="31" y="43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7" y="69"/>
                    <a:pt x="17" y="72"/>
                    <a:pt x="17" y="76"/>
                  </a:cubicBezTo>
                  <a:cubicBezTo>
                    <a:pt x="19" y="85"/>
                    <a:pt x="18" y="91"/>
                    <a:pt x="16" y="93"/>
                  </a:cubicBezTo>
                  <a:cubicBezTo>
                    <a:pt x="15" y="94"/>
                    <a:pt x="14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94"/>
                    <a:pt x="3" y="97"/>
                    <a:pt x="6" y="99"/>
                  </a:cubicBezTo>
                  <a:cubicBezTo>
                    <a:pt x="12" y="104"/>
                    <a:pt x="17" y="112"/>
                    <a:pt x="22" y="121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34" y="120"/>
                    <a:pt x="40" y="122"/>
                    <a:pt x="47" y="126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4" y="153"/>
                    <a:pt x="56" y="156"/>
                    <a:pt x="54" y="159"/>
                  </a:cubicBezTo>
                  <a:cubicBezTo>
                    <a:pt x="53" y="162"/>
                    <a:pt x="51" y="163"/>
                    <a:pt x="47" y="164"/>
                  </a:cubicBezTo>
                  <a:cubicBezTo>
                    <a:pt x="42" y="164"/>
                    <a:pt x="39" y="167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57" y="194"/>
                    <a:pt x="57" y="194"/>
                    <a:pt x="57" y="194"/>
                  </a:cubicBezTo>
                  <a:cubicBezTo>
                    <a:pt x="65" y="203"/>
                    <a:pt x="65" y="203"/>
                    <a:pt x="65" y="203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7" y="275"/>
                    <a:pt x="77" y="275"/>
                    <a:pt x="77" y="275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1" y="261"/>
                    <a:pt x="111" y="261"/>
                    <a:pt x="111" y="261"/>
                  </a:cubicBezTo>
                  <a:cubicBezTo>
                    <a:pt x="106" y="270"/>
                    <a:pt x="103" y="278"/>
                    <a:pt x="102" y="284"/>
                  </a:cubicBezTo>
                  <a:cubicBezTo>
                    <a:pt x="109" y="281"/>
                    <a:pt x="115" y="275"/>
                    <a:pt x="119" y="265"/>
                  </a:cubicBezTo>
                  <a:cubicBezTo>
                    <a:pt x="119" y="264"/>
                    <a:pt x="119" y="264"/>
                    <a:pt x="119" y="264"/>
                  </a:cubicBezTo>
                  <a:cubicBezTo>
                    <a:pt x="120" y="264"/>
                    <a:pt x="120" y="264"/>
                    <a:pt x="120" y="264"/>
                  </a:cubicBezTo>
                  <a:cubicBezTo>
                    <a:pt x="131" y="258"/>
                    <a:pt x="131" y="258"/>
                    <a:pt x="131" y="258"/>
                  </a:cubicBezTo>
                  <a:cubicBezTo>
                    <a:pt x="132" y="257"/>
                    <a:pt x="132" y="257"/>
                    <a:pt x="132" y="257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67" y="272"/>
                    <a:pt x="167" y="272"/>
                    <a:pt x="167" y="272"/>
                  </a:cubicBezTo>
                  <a:cubicBezTo>
                    <a:pt x="167" y="273"/>
                    <a:pt x="167" y="273"/>
                    <a:pt x="167" y="273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98" y="259"/>
                    <a:pt x="198" y="259"/>
                    <a:pt x="198" y="259"/>
                  </a:cubicBezTo>
                  <a:cubicBezTo>
                    <a:pt x="200" y="257"/>
                    <a:pt x="202" y="253"/>
                    <a:pt x="204" y="247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7" y="240"/>
                    <a:pt x="204" y="234"/>
                    <a:pt x="198" y="224"/>
                  </a:cubicBezTo>
                  <a:cubicBezTo>
                    <a:pt x="193" y="216"/>
                    <a:pt x="193" y="216"/>
                    <a:pt x="193" y="216"/>
                  </a:cubicBezTo>
                  <a:cubicBezTo>
                    <a:pt x="219" y="225"/>
                    <a:pt x="219" y="225"/>
                    <a:pt x="219" y="225"/>
                  </a:cubicBezTo>
                  <a:cubicBezTo>
                    <a:pt x="227" y="221"/>
                    <a:pt x="227" y="221"/>
                    <a:pt x="227" y="221"/>
                  </a:cubicBezTo>
                  <a:cubicBezTo>
                    <a:pt x="219" y="204"/>
                    <a:pt x="219" y="204"/>
                    <a:pt x="219" y="204"/>
                  </a:cubicBezTo>
                  <a:cubicBezTo>
                    <a:pt x="219" y="203"/>
                    <a:pt x="219" y="203"/>
                    <a:pt x="219" y="203"/>
                  </a:cubicBezTo>
                  <a:cubicBezTo>
                    <a:pt x="232" y="185"/>
                    <a:pt x="232" y="185"/>
                    <a:pt x="232" y="185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1" y="171"/>
                    <a:pt x="218" y="168"/>
                    <a:pt x="215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07" y="175"/>
                    <a:pt x="207" y="175"/>
                    <a:pt x="207" y="175"/>
                  </a:cubicBezTo>
                  <a:cubicBezTo>
                    <a:pt x="206" y="174"/>
                    <a:pt x="206" y="174"/>
                    <a:pt x="206" y="174"/>
                  </a:cubicBezTo>
                  <a:cubicBezTo>
                    <a:pt x="205" y="174"/>
                    <a:pt x="205" y="174"/>
                    <a:pt x="205" y="174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1" y="161"/>
                    <a:pt x="191" y="161"/>
                    <a:pt x="191" y="161"/>
                  </a:cubicBezTo>
                  <a:cubicBezTo>
                    <a:pt x="187" y="160"/>
                    <a:pt x="182" y="158"/>
                    <a:pt x="179" y="154"/>
                  </a:cubicBezTo>
                  <a:cubicBezTo>
                    <a:pt x="172" y="149"/>
                    <a:pt x="172" y="149"/>
                    <a:pt x="172" y="149"/>
                  </a:cubicBezTo>
                  <a:cubicBezTo>
                    <a:pt x="167" y="147"/>
                    <a:pt x="164" y="144"/>
                    <a:pt x="164" y="141"/>
                  </a:cubicBezTo>
                  <a:cubicBezTo>
                    <a:pt x="162" y="137"/>
                    <a:pt x="164" y="133"/>
                    <a:pt x="167" y="128"/>
                  </a:cubicBezTo>
                  <a:cubicBezTo>
                    <a:pt x="174" y="118"/>
                    <a:pt x="178" y="110"/>
                    <a:pt x="178" y="104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7" y="96"/>
                    <a:pt x="199" y="90"/>
                    <a:pt x="201" y="79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87" y="85"/>
                    <a:pt x="180" y="89"/>
                    <a:pt x="175" y="91"/>
                  </a:cubicBezTo>
                  <a:cubicBezTo>
                    <a:pt x="168" y="93"/>
                    <a:pt x="159" y="89"/>
                    <a:pt x="147" y="81"/>
                  </a:cubicBezTo>
                  <a:cubicBezTo>
                    <a:pt x="147" y="80"/>
                    <a:pt x="147" y="80"/>
                    <a:pt x="147" y="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984816" y="2145284"/>
              <a:ext cx="492125" cy="471488"/>
            </a:xfrm>
            <a:custGeom>
              <a:avLst/>
              <a:gdLst>
                <a:gd name="T0" fmla="*/ 123 w 285"/>
                <a:gd name="T1" fmla="*/ 57 h 272"/>
                <a:gd name="T2" fmla="*/ 108 w 285"/>
                <a:gd name="T3" fmla="*/ 61 h 272"/>
                <a:gd name="T4" fmla="*/ 89 w 285"/>
                <a:gd name="T5" fmla="*/ 70 h 272"/>
                <a:gd name="T6" fmla="*/ 70 w 285"/>
                <a:gd name="T7" fmla="*/ 86 h 272"/>
                <a:gd name="T8" fmla="*/ 69 w 285"/>
                <a:gd name="T9" fmla="*/ 88 h 272"/>
                <a:gd name="T10" fmla="*/ 53 w 285"/>
                <a:gd name="T11" fmla="*/ 106 h 272"/>
                <a:gd name="T12" fmla="*/ 32 w 285"/>
                <a:gd name="T13" fmla="*/ 106 h 272"/>
                <a:gd name="T14" fmla="*/ 24 w 285"/>
                <a:gd name="T15" fmla="*/ 96 h 272"/>
                <a:gd name="T16" fmla="*/ 26 w 285"/>
                <a:gd name="T17" fmla="*/ 132 h 272"/>
                <a:gd name="T18" fmla="*/ 4 w 285"/>
                <a:gd name="T19" fmla="*/ 167 h 272"/>
                <a:gd name="T20" fmla="*/ 0 w 285"/>
                <a:gd name="T21" fmla="*/ 172 h 272"/>
                <a:gd name="T22" fmla="*/ 25 w 285"/>
                <a:gd name="T23" fmla="*/ 181 h 272"/>
                <a:gd name="T24" fmla="*/ 26 w 285"/>
                <a:gd name="T25" fmla="*/ 182 h 272"/>
                <a:gd name="T26" fmla="*/ 35 w 285"/>
                <a:gd name="T27" fmla="*/ 188 h 272"/>
                <a:gd name="T28" fmla="*/ 37 w 285"/>
                <a:gd name="T29" fmla="*/ 189 h 272"/>
                <a:gd name="T30" fmla="*/ 60 w 285"/>
                <a:gd name="T31" fmla="*/ 207 h 272"/>
                <a:gd name="T32" fmla="*/ 86 w 285"/>
                <a:gd name="T33" fmla="*/ 170 h 272"/>
                <a:gd name="T34" fmla="*/ 93 w 285"/>
                <a:gd name="T35" fmla="*/ 161 h 272"/>
                <a:gd name="T36" fmla="*/ 113 w 285"/>
                <a:gd name="T37" fmla="*/ 154 h 272"/>
                <a:gd name="T38" fmla="*/ 132 w 285"/>
                <a:gd name="T39" fmla="*/ 151 h 272"/>
                <a:gd name="T40" fmla="*/ 143 w 285"/>
                <a:gd name="T41" fmla="*/ 168 h 272"/>
                <a:gd name="T42" fmla="*/ 145 w 285"/>
                <a:gd name="T43" fmla="*/ 181 h 272"/>
                <a:gd name="T44" fmla="*/ 141 w 285"/>
                <a:gd name="T45" fmla="*/ 204 h 272"/>
                <a:gd name="T46" fmla="*/ 140 w 285"/>
                <a:gd name="T47" fmla="*/ 206 h 272"/>
                <a:gd name="T48" fmla="*/ 129 w 285"/>
                <a:gd name="T49" fmla="*/ 237 h 272"/>
                <a:gd name="T50" fmla="*/ 140 w 285"/>
                <a:gd name="T51" fmla="*/ 231 h 272"/>
                <a:gd name="T52" fmla="*/ 148 w 285"/>
                <a:gd name="T53" fmla="*/ 234 h 272"/>
                <a:gd name="T54" fmla="*/ 147 w 285"/>
                <a:gd name="T55" fmla="*/ 244 h 272"/>
                <a:gd name="T56" fmla="*/ 140 w 285"/>
                <a:gd name="T57" fmla="*/ 254 h 272"/>
                <a:gd name="T58" fmla="*/ 136 w 285"/>
                <a:gd name="T59" fmla="*/ 262 h 272"/>
                <a:gd name="T60" fmla="*/ 129 w 285"/>
                <a:gd name="T61" fmla="*/ 263 h 272"/>
                <a:gd name="T62" fmla="*/ 121 w 285"/>
                <a:gd name="T63" fmla="*/ 272 h 272"/>
                <a:gd name="T64" fmla="*/ 151 w 285"/>
                <a:gd name="T65" fmla="*/ 249 h 272"/>
                <a:gd name="T66" fmla="*/ 197 w 285"/>
                <a:gd name="T67" fmla="*/ 203 h 272"/>
                <a:gd name="T68" fmla="*/ 208 w 285"/>
                <a:gd name="T69" fmla="*/ 198 h 272"/>
                <a:gd name="T70" fmla="*/ 232 w 285"/>
                <a:gd name="T71" fmla="*/ 192 h 272"/>
                <a:gd name="T72" fmla="*/ 248 w 285"/>
                <a:gd name="T73" fmla="*/ 159 h 272"/>
                <a:gd name="T74" fmla="*/ 285 w 285"/>
                <a:gd name="T75" fmla="*/ 118 h 272"/>
                <a:gd name="T76" fmla="*/ 276 w 285"/>
                <a:gd name="T77" fmla="*/ 92 h 272"/>
                <a:gd name="T78" fmla="*/ 263 w 285"/>
                <a:gd name="T79" fmla="*/ 88 h 272"/>
                <a:gd name="T80" fmla="*/ 261 w 285"/>
                <a:gd name="T81" fmla="*/ 83 h 272"/>
                <a:gd name="T82" fmla="*/ 241 w 285"/>
                <a:gd name="T83" fmla="*/ 34 h 272"/>
                <a:gd name="T84" fmla="*/ 234 w 285"/>
                <a:gd name="T85" fmla="*/ 9 h 272"/>
                <a:gd name="T86" fmla="*/ 224 w 285"/>
                <a:gd name="T87" fmla="*/ 19 h 272"/>
                <a:gd name="T88" fmla="*/ 204 w 285"/>
                <a:gd name="T89" fmla="*/ 8 h 272"/>
                <a:gd name="T90" fmla="*/ 189 w 285"/>
                <a:gd name="T91" fmla="*/ 9 h 272"/>
                <a:gd name="T92" fmla="*/ 174 w 285"/>
                <a:gd name="T93" fmla="*/ 3 h 272"/>
                <a:gd name="T94" fmla="*/ 173 w 285"/>
                <a:gd name="T95" fmla="*/ 24 h 272"/>
                <a:gd name="T96" fmla="*/ 172 w 285"/>
                <a:gd name="T97" fmla="*/ 24 h 272"/>
                <a:gd name="T98" fmla="*/ 159 w 285"/>
                <a:gd name="T99" fmla="*/ 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5" h="272">
                  <a:moveTo>
                    <a:pt x="131" y="36"/>
                  </a:moveTo>
                  <a:cubicBezTo>
                    <a:pt x="123" y="45"/>
                    <a:pt x="123" y="45"/>
                    <a:pt x="123" y="45"/>
                  </a:cubicBezTo>
                  <a:cubicBezTo>
                    <a:pt x="122" y="47"/>
                    <a:pt x="122" y="51"/>
                    <a:pt x="123" y="57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8" y="191"/>
                    <a:pt x="40" y="194"/>
                    <a:pt x="40" y="196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60" y="207"/>
                    <a:pt x="60" y="207"/>
                    <a:pt x="60" y="207"/>
                  </a:cubicBezTo>
                  <a:cubicBezTo>
                    <a:pt x="66" y="206"/>
                    <a:pt x="66" y="206"/>
                    <a:pt x="66" y="206"/>
                  </a:cubicBezTo>
                  <a:cubicBezTo>
                    <a:pt x="71" y="198"/>
                    <a:pt x="71" y="198"/>
                    <a:pt x="71" y="198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86" y="170"/>
                    <a:pt x="86" y="170"/>
                    <a:pt x="86" y="170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4" y="160"/>
                    <a:pt x="94" y="160"/>
                    <a:pt x="94" y="160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13" y="154"/>
                    <a:pt x="113" y="154"/>
                    <a:pt x="113" y="154"/>
                  </a:cubicBezTo>
                  <a:cubicBezTo>
                    <a:pt x="116" y="149"/>
                    <a:pt x="119" y="147"/>
                    <a:pt x="122" y="147"/>
                  </a:cubicBezTo>
                  <a:cubicBezTo>
                    <a:pt x="123" y="147"/>
                    <a:pt x="126" y="148"/>
                    <a:pt x="131" y="150"/>
                  </a:cubicBezTo>
                  <a:cubicBezTo>
                    <a:pt x="132" y="151"/>
                    <a:pt x="132" y="151"/>
                    <a:pt x="132" y="151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43" y="168"/>
                    <a:pt x="143" y="168"/>
                    <a:pt x="143" y="168"/>
                  </a:cubicBezTo>
                  <a:cubicBezTo>
                    <a:pt x="143" y="168"/>
                    <a:pt x="143" y="168"/>
                    <a:pt x="143" y="168"/>
                  </a:cubicBezTo>
                  <a:cubicBezTo>
                    <a:pt x="143" y="169"/>
                    <a:pt x="143" y="169"/>
                    <a:pt x="143" y="169"/>
                  </a:cubicBezTo>
                  <a:cubicBezTo>
                    <a:pt x="145" y="181"/>
                    <a:pt x="145" y="181"/>
                    <a:pt x="145" y="181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1" y="204"/>
                    <a:pt x="141" y="204"/>
                    <a:pt x="141" y="204"/>
                  </a:cubicBezTo>
                  <a:cubicBezTo>
                    <a:pt x="141" y="204"/>
                    <a:pt x="141" y="204"/>
                    <a:pt x="141" y="204"/>
                  </a:cubicBezTo>
                  <a:cubicBezTo>
                    <a:pt x="141" y="206"/>
                    <a:pt x="141" y="206"/>
                    <a:pt x="141" y="206"/>
                  </a:cubicBezTo>
                  <a:cubicBezTo>
                    <a:pt x="140" y="206"/>
                    <a:pt x="140" y="206"/>
                    <a:pt x="140" y="206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29" y="223"/>
                    <a:pt x="129" y="223"/>
                    <a:pt x="129" y="22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31" y="237"/>
                    <a:pt x="131" y="237"/>
                    <a:pt x="131" y="237"/>
                  </a:cubicBezTo>
                  <a:cubicBezTo>
                    <a:pt x="135" y="235"/>
                    <a:pt x="135" y="235"/>
                    <a:pt x="135" y="235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2" y="228"/>
                    <a:pt x="142" y="228"/>
                    <a:pt x="142" y="228"/>
                  </a:cubicBezTo>
                  <a:cubicBezTo>
                    <a:pt x="148" y="234"/>
                    <a:pt x="148" y="234"/>
                    <a:pt x="148" y="234"/>
                  </a:cubicBezTo>
                  <a:cubicBezTo>
                    <a:pt x="148" y="234"/>
                    <a:pt x="148" y="234"/>
                    <a:pt x="148" y="234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4"/>
                    <a:pt x="147" y="244"/>
                    <a:pt x="147" y="244"/>
                  </a:cubicBezTo>
                  <a:cubicBezTo>
                    <a:pt x="142" y="246"/>
                    <a:pt x="142" y="246"/>
                    <a:pt x="142" y="246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0" y="254"/>
                    <a:pt x="140" y="254"/>
                    <a:pt x="140" y="254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35" y="262"/>
                    <a:pt x="135" y="262"/>
                    <a:pt x="135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29" y="263"/>
                    <a:pt x="129" y="263"/>
                    <a:pt x="129" y="263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96" y="203"/>
                    <a:pt x="196" y="203"/>
                    <a:pt x="196" y="203"/>
                  </a:cubicBezTo>
                  <a:cubicBezTo>
                    <a:pt x="197" y="203"/>
                    <a:pt x="197" y="203"/>
                    <a:pt x="197" y="203"/>
                  </a:cubicBezTo>
                  <a:cubicBezTo>
                    <a:pt x="207" y="198"/>
                    <a:pt x="207" y="198"/>
                    <a:pt x="207" y="198"/>
                  </a:cubicBezTo>
                  <a:cubicBezTo>
                    <a:pt x="208" y="197"/>
                    <a:pt x="208" y="197"/>
                    <a:pt x="208" y="197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16" y="198"/>
                    <a:pt x="216" y="198"/>
                    <a:pt x="216" y="198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32" y="192"/>
                    <a:pt x="232" y="192"/>
                    <a:pt x="232" y="192"/>
                  </a:cubicBezTo>
                  <a:cubicBezTo>
                    <a:pt x="238" y="186"/>
                    <a:pt x="238" y="186"/>
                    <a:pt x="238" y="186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8" y="159"/>
                    <a:pt x="248" y="159"/>
                    <a:pt x="248" y="159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1" y="96"/>
                    <a:pt x="279" y="95"/>
                    <a:pt x="278" y="93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76" y="93"/>
                    <a:pt x="276" y="93"/>
                    <a:pt x="276" y="93"/>
                  </a:cubicBezTo>
                  <a:cubicBezTo>
                    <a:pt x="270" y="93"/>
                    <a:pt x="270" y="93"/>
                    <a:pt x="270" y="93"/>
                  </a:cubicBezTo>
                  <a:cubicBezTo>
                    <a:pt x="267" y="92"/>
                    <a:pt x="265" y="91"/>
                    <a:pt x="263" y="88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7" y="49"/>
                    <a:pt x="253" y="47"/>
                    <a:pt x="249" y="42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34" y="24"/>
                    <a:pt x="234" y="24"/>
                    <a:pt x="234" y="24"/>
                  </a:cubicBezTo>
                  <a:cubicBezTo>
                    <a:pt x="233" y="21"/>
                    <a:pt x="233" y="18"/>
                    <a:pt x="233" y="12"/>
                  </a:cubicBezTo>
                  <a:cubicBezTo>
                    <a:pt x="234" y="9"/>
                    <a:pt x="234" y="9"/>
                    <a:pt x="234" y="9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9" y="8"/>
                    <a:pt x="229" y="8"/>
                    <a:pt x="229" y="8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17" y="19"/>
                    <a:pt x="213" y="18"/>
                    <a:pt x="209" y="16"/>
                  </a:cubicBezTo>
                  <a:cubicBezTo>
                    <a:pt x="205" y="15"/>
                    <a:pt x="204" y="12"/>
                    <a:pt x="204" y="8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42" y="39"/>
                    <a:pt x="142" y="39"/>
                    <a:pt x="142" y="39"/>
                  </a:cubicBezTo>
                  <a:lnTo>
                    <a:pt x="131" y="3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097528" y="1862709"/>
              <a:ext cx="703262" cy="477838"/>
            </a:xfrm>
            <a:custGeom>
              <a:avLst/>
              <a:gdLst>
                <a:gd name="T0" fmla="*/ 71 w 407"/>
                <a:gd name="T1" fmla="*/ 4 h 276"/>
                <a:gd name="T2" fmla="*/ 55 w 407"/>
                <a:gd name="T3" fmla="*/ 8 h 276"/>
                <a:gd name="T4" fmla="*/ 52 w 407"/>
                <a:gd name="T5" fmla="*/ 15 h 276"/>
                <a:gd name="T6" fmla="*/ 44 w 407"/>
                <a:gd name="T7" fmla="*/ 26 h 276"/>
                <a:gd name="T8" fmla="*/ 31 w 407"/>
                <a:gd name="T9" fmla="*/ 35 h 276"/>
                <a:gd name="T10" fmla="*/ 16 w 407"/>
                <a:gd name="T11" fmla="*/ 26 h 276"/>
                <a:gd name="T12" fmla="*/ 0 w 407"/>
                <a:gd name="T13" fmla="*/ 30 h 276"/>
                <a:gd name="T14" fmla="*/ 24 w 407"/>
                <a:gd name="T15" fmla="*/ 46 h 276"/>
                <a:gd name="T16" fmla="*/ 25 w 407"/>
                <a:gd name="T17" fmla="*/ 48 h 276"/>
                <a:gd name="T18" fmla="*/ 27 w 407"/>
                <a:gd name="T19" fmla="*/ 79 h 276"/>
                <a:gd name="T20" fmla="*/ 46 w 407"/>
                <a:gd name="T21" fmla="*/ 114 h 276"/>
                <a:gd name="T22" fmla="*/ 57 w 407"/>
                <a:gd name="T23" fmla="*/ 103 h 276"/>
                <a:gd name="T24" fmla="*/ 74 w 407"/>
                <a:gd name="T25" fmla="*/ 99 h 276"/>
                <a:gd name="T26" fmla="*/ 74 w 407"/>
                <a:gd name="T27" fmla="*/ 100 h 276"/>
                <a:gd name="T28" fmla="*/ 90 w 407"/>
                <a:gd name="T29" fmla="*/ 118 h 276"/>
                <a:gd name="T30" fmla="*/ 95 w 407"/>
                <a:gd name="T31" fmla="*/ 134 h 276"/>
                <a:gd name="T32" fmla="*/ 94 w 407"/>
                <a:gd name="T33" fmla="*/ 148 h 276"/>
                <a:gd name="T34" fmla="*/ 104 w 407"/>
                <a:gd name="T35" fmla="*/ 162 h 276"/>
                <a:gd name="T36" fmla="*/ 119 w 407"/>
                <a:gd name="T37" fmla="*/ 158 h 276"/>
                <a:gd name="T38" fmla="*/ 126 w 407"/>
                <a:gd name="T39" fmla="*/ 165 h 276"/>
                <a:gd name="T40" fmla="*/ 145 w 407"/>
                <a:gd name="T41" fmla="*/ 173 h 276"/>
                <a:gd name="T42" fmla="*/ 159 w 407"/>
                <a:gd name="T43" fmla="*/ 168 h 276"/>
                <a:gd name="T44" fmla="*/ 166 w 407"/>
                <a:gd name="T45" fmla="*/ 160 h 276"/>
                <a:gd name="T46" fmla="*/ 175 w 407"/>
                <a:gd name="T47" fmla="*/ 184 h 276"/>
                <a:gd name="T48" fmla="*/ 198 w 407"/>
                <a:gd name="T49" fmla="*/ 207 h 276"/>
                <a:gd name="T50" fmla="*/ 202 w 407"/>
                <a:gd name="T51" fmla="*/ 245 h 276"/>
                <a:gd name="T52" fmla="*/ 217 w 407"/>
                <a:gd name="T53" fmla="*/ 252 h 276"/>
                <a:gd name="T54" fmla="*/ 227 w 407"/>
                <a:gd name="T55" fmla="*/ 276 h 276"/>
                <a:gd name="T56" fmla="*/ 281 w 407"/>
                <a:gd name="T57" fmla="*/ 230 h 276"/>
                <a:gd name="T58" fmla="*/ 304 w 407"/>
                <a:gd name="T59" fmla="*/ 207 h 276"/>
                <a:gd name="T60" fmla="*/ 343 w 407"/>
                <a:gd name="T61" fmla="*/ 173 h 276"/>
                <a:gd name="T62" fmla="*/ 357 w 407"/>
                <a:gd name="T63" fmla="*/ 160 h 276"/>
                <a:gd name="T64" fmla="*/ 361 w 407"/>
                <a:gd name="T65" fmla="*/ 129 h 276"/>
                <a:gd name="T66" fmla="*/ 374 w 407"/>
                <a:gd name="T67" fmla="*/ 126 h 276"/>
                <a:gd name="T68" fmla="*/ 397 w 407"/>
                <a:gd name="T69" fmla="*/ 150 h 276"/>
                <a:gd name="T70" fmla="*/ 392 w 407"/>
                <a:gd name="T71" fmla="*/ 133 h 276"/>
                <a:gd name="T72" fmla="*/ 407 w 407"/>
                <a:gd name="T73" fmla="*/ 120 h 276"/>
                <a:gd name="T74" fmla="*/ 398 w 407"/>
                <a:gd name="T75" fmla="*/ 96 h 276"/>
                <a:gd name="T76" fmla="*/ 372 w 407"/>
                <a:gd name="T77" fmla="*/ 83 h 276"/>
                <a:gd name="T78" fmla="*/ 364 w 407"/>
                <a:gd name="T79" fmla="*/ 82 h 276"/>
                <a:gd name="T80" fmla="*/ 355 w 407"/>
                <a:gd name="T81" fmla="*/ 83 h 276"/>
                <a:gd name="T82" fmla="*/ 338 w 407"/>
                <a:gd name="T83" fmla="*/ 83 h 276"/>
                <a:gd name="T84" fmla="*/ 337 w 407"/>
                <a:gd name="T85" fmla="*/ 105 h 276"/>
                <a:gd name="T86" fmla="*/ 315 w 407"/>
                <a:gd name="T87" fmla="*/ 108 h 276"/>
                <a:gd name="T88" fmla="*/ 284 w 407"/>
                <a:gd name="T89" fmla="*/ 81 h 276"/>
                <a:gd name="T90" fmla="*/ 277 w 407"/>
                <a:gd name="T91" fmla="*/ 67 h 276"/>
                <a:gd name="T92" fmla="*/ 279 w 407"/>
                <a:gd name="T93" fmla="*/ 76 h 276"/>
                <a:gd name="T94" fmla="*/ 271 w 407"/>
                <a:gd name="T95" fmla="*/ 91 h 276"/>
                <a:gd name="T96" fmla="*/ 254 w 407"/>
                <a:gd name="T97" fmla="*/ 86 h 276"/>
                <a:gd name="T98" fmla="*/ 252 w 407"/>
                <a:gd name="T99" fmla="*/ 71 h 276"/>
                <a:gd name="T100" fmla="*/ 236 w 407"/>
                <a:gd name="T101" fmla="*/ 65 h 276"/>
                <a:gd name="T102" fmla="*/ 219 w 407"/>
                <a:gd name="T103" fmla="*/ 53 h 276"/>
                <a:gd name="T104" fmla="*/ 193 w 407"/>
                <a:gd name="T105" fmla="*/ 44 h 276"/>
                <a:gd name="T106" fmla="*/ 177 w 407"/>
                <a:gd name="T107" fmla="*/ 51 h 276"/>
                <a:gd name="T108" fmla="*/ 170 w 407"/>
                <a:gd name="T109" fmla="*/ 37 h 276"/>
                <a:gd name="T110" fmla="*/ 149 w 407"/>
                <a:gd name="T111" fmla="*/ 35 h 276"/>
                <a:gd name="T112" fmla="*/ 124 w 407"/>
                <a:gd name="T113" fmla="*/ 41 h 276"/>
                <a:gd name="T114" fmla="*/ 101 w 407"/>
                <a:gd name="T115" fmla="*/ 4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7" h="276">
                  <a:moveTo>
                    <a:pt x="79" y="13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2" y="32"/>
                    <a:pt x="17" y="29"/>
                    <a:pt x="16" y="26"/>
                  </a:cubicBezTo>
                  <a:cubicBezTo>
                    <a:pt x="15" y="25"/>
                    <a:pt x="14" y="25"/>
                    <a:pt x="13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5" y="134"/>
                    <a:pt x="95" y="134"/>
                    <a:pt x="95" y="134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0" y="160"/>
                    <a:pt x="90" y="160"/>
                    <a:pt x="90" y="160"/>
                  </a:cubicBezTo>
                  <a:cubicBezTo>
                    <a:pt x="97" y="166"/>
                    <a:pt x="97" y="166"/>
                    <a:pt x="97" y="166"/>
                  </a:cubicBezTo>
                  <a:cubicBezTo>
                    <a:pt x="104" y="162"/>
                    <a:pt x="104" y="162"/>
                    <a:pt x="104" y="162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40" y="161"/>
                    <a:pt x="143" y="163"/>
                    <a:pt x="145" y="167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9" y="168"/>
                    <a:pt x="159" y="168"/>
                    <a:pt x="159" y="168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59" y="162"/>
                    <a:pt x="159" y="160"/>
                    <a:pt x="161" y="159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3" y="163"/>
                    <a:pt x="176" y="167"/>
                    <a:pt x="176" y="172"/>
                  </a:cubicBezTo>
                  <a:cubicBezTo>
                    <a:pt x="175" y="176"/>
                    <a:pt x="175" y="176"/>
                    <a:pt x="175" y="176"/>
                  </a:cubicBezTo>
                  <a:cubicBezTo>
                    <a:pt x="175" y="184"/>
                    <a:pt x="175" y="184"/>
                    <a:pt x="175" y="184"/>
                  </a:cubicBezTo>
                  <a:cubicBezTo>
                    <a:pt x="182" y="193"/>
                    <a:pt x="182" y="193"/>
                    <a:pt x="182" y="19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2" y="205"/>
                    <a:pt x="195" y="206"/>
                    <a:pt x="198" y="207"/>
                  </a:cubicBezTo>
                  <a:cubicBezTo>
                    <a:pt x="199" y="207"/>
                    <a:pt x="199" y="207"/>
                    <a:pt x="199" y="207"/>
                  </a:cubicBezTo>
                  <a:cubicBezTo>
                    <a:pt x="201" y="208"/>
                    <a:pt x="202" y="211"/>
                    <a:pt x="202" y="218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3" y="248"/>
                    <a:pt x="205" y="250"/>
                    <a:pt x="207" y="250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2" y="248"/>
                    <a:pt x="214" y="249"/>
                    <a:pt x="217" y="252"/>
                  </a:cubicBezTo>
                  <a:cubicBezTo>
                    <a:pt x="219" y="253"/>
                    <a:pt x="219" y="253"/>
                    <a:pt x="219" y="253"/>
                  </a:cubicBezTo>
                  <a:cubicBezTo>
                    <a:pt x="222" y="254"/>
                    <a:pt x="225" y="256"/>
                    <a:pt x="225" y="261"/>
                  </a:cubicBezTo>
                  <a:cubicBezTo>
                    <a:pt x="227" y="276"/>
                    <a:pt x="227" y="276"/>
                    <a:pt x="227" y="276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5" y="233"/>
                    <a:pt x="250" y="224"/>
                    <a:pt x="256" y="222"/>
                  </a:cubicBezTo>
                  <a:cubicBezTo>
                    <a:pt x="262" y="221"/>
                    <a:pt x="270" y="224"/>
                    <a:pt x="281" y="230"/>
                  </a:cubicBezTo>
                  <a:cubicBezTo>
                    <a:pt x="321" y="233"/>
                    <a:pt x="321" y="233"/>
                    <a:pt x="321" y="233"/>
                  </a:cubicBezTo>
                  <a:cubicBezTo>
                    <a:pt x="322" y="224"/>
                    <a:pt x="322" y="224"/>
                    <a:pt x="322" y="224"/>
                  </a:cubicBezTo>
                  <a:cubicBezTo>
                    <a:pt x="304" y="207"/>
                    <a:pt x="304" y="207"/>
                    <a:pt x="304" y="207"/>
                  </a:cubicBezTo>
                  <a:cubicBezTo>
                    <a:pt x="295" y="202"/>
                    <a:pt x="291" y="198"/>
                    <a:pt x="293" y="196"/>
                  </a:cubicBezTo>
                  <a:cubicBezTo>
                    <a:pt x="307" y="196"/>
                    <a:pt x="307" y="196"/>
                    <a:pt x="307" y="196"/>
                  </a:cubicBezTo>
                  <a:cubicBezTo>
                    <a:pt x="319" y="201"/>
                    <a:pt x="332" y="193"/>
                    <a:pt x="343" y="173"/>
                  </a:cubicBezTo>
                  <a:cubicBezTo>
                    <a:pt x="343" y="173"/>
                    <a:pt x="343" y="173"/>
                    <a:pt x="343" y="173"/>
                  </a:cubicBezTo>
                  <a:cubicBezTo>
                    <a:pt x="344" y="173"/>
                    <a:pt x="344" y="173"/>
                    <a:pt x="344" y="173"/>
                  </a:cubicBezTo>
                  <a:cubicBezTo>
                    <a:pt x="357" y="160"/>
                    <a:pt x="357" y="160"/>
                    <a:pt x="357" y="160"/>
                  </a:cubicBezTo>
                  <a:cubicBezTo>
                    <a:pt x="359" y="132"/>
                    <a:pt x="359" y="132"/>
                    <a:pt x="359" y="132"/>
                  </a:cubicBezTo>
                  <a:cubicBezTo>
                    <a:pt x="359" y="129"/>
                    <a:pt x="359" y="129"/>
                    <a:pt x="359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74" y="126"/>
                    <a:pt x="374" y="126"/>
                    <a:pt x="374" y="126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97" y="150"/>
                    <a:pt x="397" y="150"/>
                    <a:pt x="397" y="150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4" y="144"/>
                    <a:pt x="404" y="144"/>
                    <a:pt x="404" y="144"/>
                  </a:cubicBezTo>
                  <a:cubicBezTo>
                    <a:pt x="392" y="133"/>
                    <a:pt x="392" y="133"/>
                    <a:pt x="392" y="133"/>
                  </a:cubicBezTo>
                  <a:cubicBezTo>
                    <a:pt x="390" y="132"/>
                    <a:pt x="390" y="132"/>
                    <a:pt x="390" y="132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6" y="94"/>
                    <a:pt x="406" y="94"/>
                    <a:pt x="406" y="94"/>
                  </a:cubicBezTo>
                  <a:cubicBezTo>
                    <a:pt x="398" y="96"/>
                    <a:pt x="398" y="96"/>
                    <a:pt x="398" y="96"/>
                  </a:cubicBezTo>
                  <a:cubicBezTo>
                    <a:pt x="398" y="96"/>
                    <a:pt x="398" y="96"/>
                    <a:pt x="398" y="96"/>
                  </a:cubicBezTo>
                  <a:cubicBezTo>
                    <a:pt x="398" y="96"/>
                    <a:pt x="398" y="96"/>
                    <a:pt x="398" y="96"/>
                  </a:cubicBezTo>
                  <a:cubicBezTo>
                    <a:pt x="388" y="91"/>
                    <a:pt x="388" y="91"/>
                    <a:pt x="388" y="91"/>
                  </a:cubicBezTo>
                  <a:cubicBezTo>
                    <a:pt x="384" y="90"/>
                    <a:pt x="380" y="88"/>
                    <a:pt x="372" y="83"/>
                  </a:cubicBezTo>
                  <a:cubicBezTo>
                    <a:pt x="369" y="82"/>
                    <a:pt x="366" y="80"/>
                    <a:pt x="366" y="77"/>
                  </a:cubicBezTo>
                  <a:cubicBezTo>
                    <a:pt x="366" y="78"/>
                    <a:pt x="366" y="78"/>
                    <a:pt x="366" y="78"/>
                  </a:cubicBezTo>
                  <a:cubicBezTo>
                    <a:pt x="366" y="80"/>
                    <a:pt x="366" y="82"/>
                    <a:pt x="364" y="82"/>
                  </a:cubicBezTo>
                  <a:cubicBezTo>
                    <a:pt x="363" y="83"/>
                    <a:pt x="360" y="84"/>
                    <a:pt x="356" y="84"/>
                  </a:cubicBezTo>
                  <a:cubicBezTo>
                    <a:pt x="355" y="84"/>
                    <a:pt x="355" y="84"/>
                    <a:pt x="355" y="84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54" y="83"/>
                    <a:pt x="354" y="83"/>
                    <a:pt x="354" y="83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38" y="83"/>
                    <a:pt x="338" y="83"/>
                    <a:pt x="338" y="83"/>
                  </a:cubicBezTo>
                  <a:cubicBezTo>
                    <a:pt x="335" y="86"/>
                    <a:pt x="332" y="89"/>
                    <a:pt x="332" y="91"/>
                  </a:cubicBezTo>
                  <a:cubicBezTo>
                    <a:pt x="336" y="99"/>
                    <a:pt x="336" y="99"/>
                    <a:pt x="336" y="99"/>
                  </a:cubicBezTo>
                  <a:cubicBezTo>
                    <a:pt x="338" y="102"/>
                    <a:pt x="338" y="103"/>
                    <a:pt x="337" y="105"/>
                  </a:cubicBezTo>
                  <a:cubicBezTo>
                    <a:pt x="336" y="106"/>
                    <a:pt x="333" y="108"/>
                    <a:pt x="329" y="109"/>
                  </a:cubicBezTo>
                  <a:cubicBezTo>
                    <a:pt x="325" y="111"/>
                    <a:pt x="325" y="111"/>
                    <a:pt x="325" y="111"/>
                  </a:cubicBezTo>
                  <a:cubicBezTo>
                    <a:pt x="321" y="112"/>
                    <a:pt x="317" y="111"/>
                    <a:pt x="315" y="108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0" y="88"/>
                    <a:pt x="286" y="85"/>
                    <a:pt x="284" y="81"/>
                  </a:cubicBezTo>
                  <a:cubicBezTo>
                    <a:pt x="283" y="79"/>
                    <a:pt x="282" y="77"/>
                    <a:pt x="283" y="76"/>
                  </a:cubicBezTo>
                  <a:cubicBezTo>
                    <a:pt x="282" y="71"/>
                    <a:pt x="281" y="67"/>
                    <a:pt x="280" y="65"/>
                  </a:cubicBezTo>
                  <a:cubicBezTo>
                    <a:pt x="277" y="67"/>
                    <a:pt x="277" y="67"/>
                    <a:pt x="277" y="67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6" y="70"/>
                    <a:pt x="277" y="72"/>
                    <a:pt x="279" y="74"/>
                  </a:cubicBezTo>
                  <a:cubicBezTo>
                    <a:pt x="279" y="76"/>
                    <a:pt x="279" y="76"/>
                    <a:pt x="279" y="76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254" y="86"/>
                    <a:pt x="254" y="86"/>
                    <a:pt x="254" y="86"/>
                  </a:cubicBezTo>
                  <a:cubicBezTo>
                    <a:pt x="254" y="85"/>
                    <a:pt x="254" y="85"/>
                    <a:pt x="254" y="85"/>
                  </a:cubicBezTo>
                  <a:cubicBezTo>
                    <a:pt x="255" y="82"/>
                    <a:pt x="255" y="79"/>
                    <a:pt x="254" y="76"/>
                  </a:cubicBezTo>
                  <a:cubicBezTo>
                    <a:pt x="252" y="71"/>
                    <a:pt x="252" y="71"/>
                    <a:pt x="252" y="71"/>
                  </a:cubicBezTo>
                  <a:cubicBezTo>
                    <a:pt x="240" y="63"/>
                    <a:pt x="240" y="63"/>
                    <a:pt x="240" y="63"/>
                  </a:cubicBezTo>
                  <a:cubicBezTo>
                    <a:pt x="240" y="62"/>
                    <a:pt x="240" y="62"/>
                    <a:pt x="240" y="62"/>
                  </a:cubicBezTo>
                  <a:cubicBezTo>
                    <a:pt x="239" y="64"/>
                    <a:pt x="237" y="64"/>
                    <a:pt x="236" y="65"/>
                  </a:cubicBezTo>
                  <a:cubicBezTo>
                    <a:pt x="225" y="63"/>
                    <a:pt x="225" y="63"/>
                    <a:pt x="225" y="63"/>
                  </a:cubicBezTo>
                  <a:cubicBezTo>
                    <a:pt x="222" y="63"/>
                    <a:pt x="219" y="62"/>
                    <a:pt x="218" y="60"/>
                  </a:cubicBezTo>
                  <a:cubicBezTo>
                    <a:pt x="217" y="59"/>
                    <a:pt x="217" y="56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193" y="44"/>
                    <a:pt x="193" y="44"/>
                    <a:pt x="193" y="44"/>
                  </a:cubicBezTo>
                  <a:cubicBezTo>
                    <a:pt x="194" y="47"/>
                    <a:pt x="193" y="49"/>
                    <a:pt x="192" y="51"/>
                  </a:cubicBezTo>
                  <a:cubicBezTo>
                    <a:pt x="191" y="53"/>
                    <a:pt x="189" y="54"/>
                    <a:pt x="187" y="54"/>
                  </a:cubicBezTo>
                  <a:cubicBezTo>
                    <a:pt x="184" y="55"/>
                    <a:pt x="180" y="54"/>
                    <a:pt x="177" y="51"/>
                  </a:cubicBezTo>
                  <a:cubicBezTo>
                    <a:pt x="177" y="50"/>
                    <a:pt x="177" y="50"/>
                    <a:pt x="177" y="50"/>
                  </a:cubicBezTo>
                  <a:cubicBezTo>
                    <a:pt x="177" y="50"/>
                    <a:pt x="177" y="50"/>
                    <a:pt x="177" y="50"/>
                  </a:cubicBezTo>
                  <a:cubicBezTo>
                    <a:pt x="172" y="45"/>
                    <a:pt x="170" y="40"/>
                    <a:pt x="170" y="37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4" y="38"/>
                    <a:pt x="151" y="38"/>
                    <a:pt x="149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0" y="43"/>
                    <a:pt x="117" y="44"/>
                    <a:pt x="115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7" y="44"/>
                    <a:pt x="103" y="42"/>
                    <a:pt x="101" y="40"/>
                  </a:cubicBezTo>
                  <a:cubicBezTo>
                    <a:pt x="91" y="32"/>
                    <a:pt x="91" y="32"/>
                    <a:pt x="91" y="32"/>
                  </a:cubicBezTo>
                  <a:lnTo>
                    <a:pt x="79" y="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946716" y="1183259"/>
              <a:ext cx="944562" cy="862013"/>
            </a:xfrm>
            <a:custGeom>
              <a:avLst/>
              <a:gdLst>
                <a:gd name="T0" fmla="*/ 536 w 546"/>
                <a:gd name="T1" fmla="*/ 231 h 498"/>
                <a:gd name="T2" fmla="*/ 525 w 546"/>
                <a:gd name="T3" fmla="*/ 181 h 498"/>
                <a:gd name="T4" fmla="*/ 476 w 546"/>
                <a:gd name="T5" fmla="*/ 231 h 498"/>
                <a:gd name="T6" fmla="*/ 468 w 546"/>
                <a:gd name="T7" fmla="*/ 246 h 498"/>
                <a:gd name="T8" fmla="*/ 406 w 546"/>
                <a:gd name="T9" fmla="*/ 257 h 498"/>
                <a:gd name="T10" fmla="*/ 392 w 546"/>
                <a:gd name="T11" fmla="*/ 231 h 498"/>
                <a:gd name="T12" fmla="*/ 376 w 546"/>
                <a:gd name="T13" fmla="*/ 215 h 498"/>
                <a:gd name="T14" fmla="*/ 357 w 546"/>
                <a:gd name="T15" fmla="*/ 199 h 498"/>
                <a:gd name="T16" fmla="*/ 255 w 546"/>
                <a:gd name="T17" fmla="*/ 180 h 498"/>
                <a:gd name="T18" fmla="*/ 195 w 546"/>
                <a:gd name="T19" fmla="*/ 86 h 498"/>
                <a:gd name="T20" fmla="*/ 82 w 546"/>
                <a:gd name="T21" fmla="*/ 12 h 498"/>
                <a:gd name="T22" fmla="*/ 6 w 546"/>
                <a:gd name="T23" fmla="*/ 21 h 498"/>
                <a:gd name="T24" fmla="*/ 6 w 546"/>
                <a:gd name="T25" fmla="*/ 31 h 498"/>
                <a:gd name="T26" fmla="*/ 1 w 546"/>
                <a:gd name="T27" fmla="*/ 42 h 498"/>
                <a:gd name="T28" fmla="*/ 7 w 546"/>
                <a:gd name="T29" fmla="*/ 68 h 498"/>
                <a:gd name="T30" fmla="*/ 31 w 546"/>
                <a:gd name="T31" fmla="*/ 56 h 498"/>
                <a:gd name="T32" fmla="*/ 57 w 546"/>
                <a:gd name="T33" fmla="*/ 75 h 498"/>
                <a:gd name="T34" fmla="*/ 91 w 546"/>
                <a:gd name="T35" fmla="*/ 116 h 498"/>
                <a:gd name="T36" fmla="*/ 112 w 546"/>
                <a:gd name="T37" fmla="*/ 99 h 498"/>
                <a:gd name="T38" fmla="*/ 148 w 546"/>
                <a:gd name="T39" fmla="*/ 78 h 498"/>
                <a:gd name="T40" fmla="*/ 174 w 546"/>
                <a:gd name="T41" fmla="*/ 107 h 498"/>
                <a:gd name="T42" fmla="*/ 181 w 546"/>
                <a:gd name="T43" fmla="*/ 152 h 498"/>
                <a:gd name="T44" fmla="*/ 183 w 546"/>
                <a:gd name="T45" fmla="*/ 199 h 498"/>
                <a:gd name="T46" fmla="*/ 176 w 546"/>
                <a:gd name="T47" fmla="*/ 218 h 498"/>
                <a:gd name="T48" fmla="*/ 170 w 546"/>
                <a:gd name="T49" fmla="*/ 226 h 498"/>
                <a:gd name="T50" fmla="*/ 173 w 546"/>
                <a:gd name="T51" fmla="*/ 254 h 498"/>
                <a:gd name="T52" fmla="*/ 166 w 546"/>
                <a:gd name="T53" fmla="*/ 279 h 498"/>
                <a:gd name="T54" fmla="*/ 144 w 546"/>
                <a:gd name="T55" fmla="*/ 275 h 498"/>
                <a:gd name="T56" fmla="*/ 127 w 546"/>
                <a:gd name="T57" fmla="*/ 309 h 498"/>
                <a:gd name="T58" fmla="*/ 103 w 546"/>
                <a:gd name="T59" fmla="*/ 331 h 498"/>
                <a:gd name="T60" fmla="*/ 121 w 546"/>
                <a:gd name="T61" fmla="*/ 357 h 498"/>
                <a:gd name="T62" fmla="*/ 137 w 546"/>
                <a:gd name="T63" fmla="*/ 377 h 498"/>
                <a:gd name="T64" fmla="*/ 166 w 546"/>
                <a:gd name="T65" fmla="*/ 384 h 498"/>
                <a:gd name="T66" fmla="*/ 179 w 546"/>
                <a:gd name="T67" fmla="*/ 412 h 498"/>
                <a:gd name="T68" fmla="*/ 202 w 546"/>
                <a:gd name="T69" fmla="*/ 430 h 498"/>
                <a:gd name="T70" fmla="*/ 233 w 546"/>
                <a:gd name="T71" fmla="*/ 421 h 498"/>
                <a:gd name="T72" fmla="*/ 254 w 546"/>
                <a:gd name="T73" fmla="*/ 416 h 498"/>
                <a:gd name="T74" fmla="*/ 269 w 546"/>
                <a:gd name="T75" fmla="*/ 439 h 498"/>
                <a:gd name="T76" fmla="*/ 273 w 546"/>
                <a:gd name="T77" fmla="*/ 439 h 498"/>
                <a:gd name="T78" fmla="*/ 303 w 546"/>
                <a:gd name="T79" fmla="*/ 428 h 498"/>
                <a:gd name="T80" fmla="*/ 312 w 546"/>
                <a:gd name="T81" fmla="*/ 442 h 498"/>
                <a:gd name="T82" fmla="*/ 320 w 546"/>
                <a:gd name="T83" fmla="*/ 451 h 498"/>
                <a:gd name="T84" fmla="*/ 348 w 546"/>
                <a:gd name="T85" fmla="*/ 467 h 498"/>
                <a:gd name="T86" fmla="*/ 357 w 546"/>
                <a:gd name="T87" fmla="*/ 460 h 498"/>
                <a:gd name="T88" fmla="*/ 369 w 546"/>
                <a:gd name="T89" fmla="*/ 451 h 498"/>
                <a:gd name="T90" fmla="*/ 387 w 546"/>
                <a:gd name="T91" fmla="*/ 477 h 498"/>
                <a:gd name="T92" fmla="*/ 408 w 546"/>
                <a:gd name="T93" fmla="*/ 498 h 498"/>
                <a:gd name="T94" fmla="*/ 422 w 546"/>
                <a:gd name="T95" fmla="*/ 471 h 498"/>
                <a:gd name="T96" fmla="*/ 449 w 546"/>
                <a:gd name="T97" fmla="*/ 457 h 498"/>
                <a:gd name="T98" fmla="*/ 464 w 546"/>
                <a:gd name="T99" fmla="*/ 462 h 498"/>
                <a:gd name="T100" fmla="*/ 477 w 546"/>
                <a:gd name="T101" fmla="*/ 477 h 498"/>
                <a:gd name="T102" fmla="*/ 482 w 546"/>
                <a:gd name="T103" fmla="*/ 436 h 498"/>
                <a:gd name="T104" fmla="*/ 493 w 546"/>
                <a:gd name="T105" fmla="*/ 369 h 498"/>
                <a:gd name="T106" fmla="*/ 510 w 546"/>
                <a:gd name="T107" fmla="*/ 37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6" h="498">
                  <a:moveTo>
                    <a:pt x="544" y="292"/>
                  </a:moveTo>
                  <a:cubicBezTo>
                    <a:pt x="534" y="232"/>
                    <a:pt x="534" y="232"/>
                    <a:pt x="534" y="232"/>
                  </a:cubicBezTo>
                  <a:cubicBezTo>
                    <a:pt x="535" y="231"/>
                    <a:pt x="535" y="231"/>
                    <a:pt x="535" y="231"/>
                  </a:cubicBezTo>
                  <a:cubicBezTo>
                    <a:pt x="536" y="231"/>
                    <a:pt x="536" y="231"/>
                    <a:pt x="536" y="231"/>
                  </a:cubicBezTo>
                  <a:cubicBezTo>
                    <a:pt x="540" y="224"/>
                    <a:pt x="542" y="219"/>
                    <a:pt x="541" y="215"/>
                  </a:cubicBezTo>
                  <a:cubicBezTo>
                    <a:pt x="539" y="211"/>
                    <a:pt x="539" y="211"/>
                    <a:pt x="539" y="211"/>
                  </a:cubicBezTo>
                  <a:cubicBezTo>
                    <a:pt x="532" y="207"/>
                    <a:pt x="529" y="197"/>
                    <a:pt x="531" y="181"/>
                  </a:cubicBezTo>
                  <a:cubicBezTo>
                    <a:pt x="525" y="181"/>
                    <a:pt x="525" y="181"/>
                    <a:pt x="525" y="181"/>
                  </a:cubicBezTo>
                  <a:cubicBezTo>
                    <a:pt x="521" y="180"/>
                    <a:pt x="516" y="182"/>
                    <a:pt x="511" y="185"/>
                  </a:cubicBezTo>
                  <a:cubicBezTo>
                    <a:pt x="507" y="189"/>
                    <a:pt x="504" y="193"/>
                    <a:pt x="503" y="196"/>
                  </a:cubicBezTo>
                  <a:cubicBezTo>
                    <a:pt x="500" y="203"/>
                    <a:pt x="493" y="208"/>
                    <a:pt x="479" y="212"/>
                  </a:cubicBezTo>
                  <a:cubicBezTo>
                    <a:pt x="476" y="231"/>
                    <a:pt x="476" y="231"/>
                    <a:pt x="476" y="231"/>
                  </a:cubicBezTo>
                  <a:cubicBezTo>
                    <a:pt x="476" y="232"/>
                    <a:pt x="476" y="232"/>
                    <a:pt x="476" y="232"/>
                  </a:cubicBezTo>
                  <a:cubicBezTo>
                    <a:pt x="476" y="232"/>
                    <a:pt x="476" y="232"/>
                    <a:pt x="476" y="232"/>
                  </a:cubicBezTo>
                  <a:cubicBezTo>
                    <a:pt x="469" y="245"/>
                    <a:pt x="469" y="245"/>
                    <a:pt x="469" y="245"/>
                  </a:cubicBezTo>
                  <a:cubicBezTo>
                    <a:pt x="468" y="246"/>
                    <a:pt x="468" y="246"/>
                    <a:pt x="468" y="246"/>
                  </a:cubicBezTo>
                  <a:cubicBezTo>
                    <a:pt x="468" y="246"/>
                    <a:pt x="468" y="246"/>
                    <a:pt x="468" y="246"/>
                  </a:cubicBezTo>
                  <a:cubicBezTo>
                    <a:pt x="467" y="246"/>
                    <a:pt x="467" y="246"/>
                    <a:pt x="467" y="246"/>
                  </a:cubicBezTo>
                  <a:cubicBezTo>
                    <a:pt x="407" y="257"/>
                    <a:pt x="407" y="257"/>
                    <a:pt x="407" y="257"/>
                  </a:cubicBezTo>
                  <a:cubicBezTo>
                    <a:pt x="406" y="257"/>
                    <a:pt x="406" y="257"/>
                    <a:pt x="406" y="257"/>
                  </a:cubicBezTo>
                  <a:cubicBezTo>
                    <a:pt x="405" y="257"/>
                    <a:pt x="405" y="257"/>
                    <a:pt x="405" y="257"/>
                  </a:cubicBezTo>
                  <a:cubicBezTo>
                    <a:pt x="405" y="255"/>
                    <a:pt x="405" y="255"/>
                    <a:pt x="405" y="255"/>
                  </a:cubicBezTo>
                  <a:cubicBezTo>
                    <a:pt x="387" y="237"/>
                    <a:pt x="387" y="237"/>
                    <a:pt x="387" y="237"/>
                  </a:cubicBezTo>
                  <a:cubicBezTo>
                    <a:pt x="392" y="231"/>
                    <a:pt x="392" y="231"/>
                    <a:pt x="392" y="231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77" y="216"/>
                    <a:pt x="377" y="216"/>
                    <a:pt x="377" y="216"/>
                  </a:cubicBezTo>
                  <a:cubicBezTo>
                    <a:pt x="377" y="215"/>
                    <a:pt x="377" y="215"/>
                    <a:pt x="377" y="215"/>
                  </a:cubicBezTo>
                  <a:cubicBezTo>
                    <a:pt x="376" y="215"/>
                    <a:pt x="376" y="215"/>
                    <a:pt x="376" y="215"/>
                  </a:cubicBezTo>
                  <a:cubicBezTo>
                    <a:pt x="376" y="215"/>
                    <a:pt x="376" y="215"/>
                    <a:pt x="376" y="215"/>
                  </a:cubicBezTo>
                  <a:cubicBezTo>
                    <a:pt x="376" y="214"/>
                    <a:pt x="376" y="214"/>
                    <a:pt x="376" y="214"/>
                  </a:cubicBezTo>
                  <a:cubicBezTo>
                    <a:pt x="373" y="198"/>
                    <a:pt x="373" y="198"/>
                    <a:pt x="373" y="198"/>
                  </a:cubicBezTo>
                  <a:cubicBezTo>
                    <a:pt x="357" y="199"/>
                    <a:pt x="357" y="199"/>
                    <a:pt x="357" y="199"/>
                  </a:cubicBezTo>
                  <a:cubicBezTo>
                    <a:pt x="356" y="198"/>
                    <a:pt x="356" y="198"/>
                    <a:pt x="356" y="198"/>
                  </a:cubicBezTo>
                  <a:cubicBezTo>
                    <a:pt x="343" y="190"/>
                    <a:pt x="343" y="190"/>
                    <a:pt x="343" y="190"/>
                  </a:cubicBezTo>
                  <a:cubicBezTo>
                    <a:pt x="295" y="181"/>
                    <a:pt x="295" y="181"/>
                    <a:pt x="295" y="181"/>
                  </a:cubicBezTo>
                  <a:cubicBezTo>
                    <a:pt x="255" y="180"/>
                    <a:pt x="255" y="180"/>
                    <a:pt x="255" y="180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252" y="181"/>
                    <a:pt x="250" y="180"/>
                    <a:pt x="250" y="179"/>
                  </a:cubicBezTo>
                  <a:cubicBezTo>
                    <a:pt x="227" y="127"/>
                    <a:pt x="227" y="127"/>
                    <a:pt x="227" y="127"/>
                  </a:cubicBezTo>
                  <a:cubicBezTo>
                    <a:pt x="224" y="123"/>
                    <a:pt x="215" y="109"/>
                    <a:pt x="195" y="86"/>
                  </a:cubicBezTo>
                  <a:cubicBezTo>
                    <a:pt x="177" y="64"/>
                    <a:pt x="167" y="51"/>
                    <a:pt x="164" y="49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6" y="8"/>
                    <a:pt x="70" y="5"/>
                    <a:pt x="60" y="3"/>
                  </a:cubicBezTo>
                  <a:cubicBezTo>
                    <a:pt x="53" y="0"/>
                    <a:pt x="34" y="6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1" y="61"/>
                    <a:pt x="3" y="6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2"/>
                    <a:pt x="29" y="58"/>
                    <a:pt x="31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92"/>
                    <a:pt x="62" y="99"/>
                    <a:pt x="73" y="109"/>
                  </a:cubicBezTo>
                  <a:cubicBezTo>
                    <a:pt x="80" y="114"/>
                    <a:pt x="84" y="116"/>
                    <a:pt x="88" y="11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48" y="78"/>
                    <a:pt x="148" y="78"/>
                    <a:pt x="148" y="78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9" y="123"/>
                    <a:pt x="179" y="123"/>
                    <a:pt x="179" y="123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81" y="153"/>
                    <a:pt x="181" y="153"/>
                    <a:pt x="181" y="153"/>
                  </a:cubicBezTo>
                  <a:cubicBezTo>
                    <a:pt x="178" y="167"/>
                    <a:pt x="178" y="167"/>
                    <a:pt x="178" y="167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81" y="190"/>
                    <a:pt x="183" y="197"/>
                    <a:pt x="183" y="199"/>
                  </a:cubicBezTo>
                  <a:cubicBezTo>
                    <a:pt x="182" y="209"/>
                    <a:pt x="182" y="209"/>
                    <a:pt x="182" y="209"/>
                  </a:cubicBezTo>
                  <a:cubicBezTo>
                    <a:pt x="182" y="209"/>
                    <a:pt x="182" y="209"/>
                    <a:pt x="182" y="209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0" y="226"/>
                    <a:pt x="170" y="226"/>
                    <a:pt x="170" y="226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73" y="255"/>
                    <a:pt x="173" y="255"/>
                    <a:pt x="173" y="255"/>
                  </a:cubicBezTo>
                  <a:cubicBezTo>
                    <a:pt x="169" y="276"/>
                    <a:pt x="169" y="276"/>
                    <a:pt x="169" y="276"/>
                  </a:cubicBezTo>
                  <a:cubicBezTo>
                    <a:pt x="166" y="279"/>
                    <a:pt x="166" y="279"/>
                    <a:pt x="166" y="279"/>
                  </a:cubicBezTo>
                  <a:cubicBezTo>
                    <a:pt x="164" y="281"/>
                    <a:pt x="161" y="281"/>
                    <a:pt x="157" y="279"/>
                  </a:cubicBezTo>
                  <a:cubicBezTo>
                    <a:pt x="156" y="279"/>
                    <a:pt x="156" y="279"/>
                    <a:pt x="156" y="279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36" y="283"/>
                    <a:pt x="136" y="283"/>
                    <a:pt x="136" y="283"/>
                  </a:cubicBezTo>
                  <a:cubicBezTo>
                    <a:pt x="128" y="308"/>
                    <a:pt x="128" y="308"/>
                    <a:pt x="128" y="308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7" y="317"/>
                    <a:pt x="117" y="317"/>
                    <a:pt x="117" y="317"/>
                  </a:cubicBezTo>
                  <a:cubicBezTo>
                    <a:pt x="113" y="317"/>
                    <a:pt x="113" y="317"/>
                    <a:pt x="113" y="317"/>
                  </a:cubicBezTo>
                  <a:cubicBezTo>
                    <a:pt x="103" y="331"/>
                    <a:pt x="103" y="331"/>
                    <a:pt x="103" y="331"/>
                  </a:cubicBezTo>
                  <a:cubicBezTo>
                    <a:pt x="108" y="340"/>
                    <a:pt x="108" y="340"/>
                    <a:pt x="108" y="340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21" y="357"/>
                    <a:pt x="121" y="357"/>
                    <a:pt x="121" y="357"/>
                  </a:cubicBezTo>
                  <a:cubicBezTo>
                    <a:pt x="121" y="357"/>
                    <a:pt x="121" y="357"/>
                    <a:pt x="121" y="357"/>
                  </a:cubicBezTo>
                  <a:cubicBezTo>
                    <a:pt x="121" y="362"/>
                    <a:pt x="121" y="362"/>
                    <a:pt x="121" y="362"/>
                  </a:cubicBezTo>
                  <a:cubicBezTo>
                    <a:pt x="134" y="364"/>
                    <a:pt x="134" y="364"/>
                    <a:pt x="134" y="364"/>
                  </a:cubicBezTo>
                  <a:cubicBezTo>
                    <a:pt x="137" y="376"/>
                    <a:pt x="137" y="376"/>
                    <a:pt x="137" y="376"/>
                  </a:cubicBezTo>
                  <a:cubicBezTo>
                    <a:pt x="137" y="377"/>
                    <a:pt x="137" y="377"/>
                    <a:pt x="137" y="377"/>
                  </a:cubicBezTo>
                  <a:cubicBezTo>
                    <a:pt x="139" y="391"/>
                    <a:pt x="139" y="391"/>
                    <a:pt x="139" y="391"/>
                  </a:cubicBezTo>
                  <a:cubicBezTo>
                    <a:pt x="142" y="394"/>
                    <a:pt x="142" y="394"/>
                    <a:pt x="142" y="394"/>
                  </a:cubicBezTo>
                  <a:cubicBezTo>
                    <a:pt x="154" y="391"/>
                    <a:pt x="154" y="391"/>
                    <a:pt x="154" y="391"/>
                  </a:cubicBezTo>
                  <a:cubicBezTo>
                    <a:pt x="166" y="384"/>
                    <a:pt x="166" y="384"/>
                    <a:pt x="166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72" y="404"/>
                    <a:pt x="172" y="404"/>
                    <a:pt x="172" y="404"/>
                  </a:cubicBezTo>
                  <a:cubicBezTo>
                    <a:pt x="178" y="411"/>
                    <a:pt x="178" y="411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83" y="421"/>
                    <a:pt x="183" y="421"/>
                    <a:pt x="183" y="421"/>
                  </a:cubicBezTo>
                  <a:cubicBezTo>
                    <a:pt x="192" y="428"/>
                    <a:pt x="192" y="428"/>
                    <a:pt x="192" y="428"/>
                  </a:cubicBezTo>
                  <a:cubicBezTo>
                    <a:pt x="193" y="430"/>
                    <a:pt x="196" y="430"/>
                    <a:pt x="199" y="430"/>
                  </a:cubicBezTo>
                  <a:cubicBezTo>
                    <a:pt x="202" y="430"/>
                    <a:pt x="202" y="430"/>
                    <a:pt x="202" y="430"/>
                  </a:cubicBezTo>
                  <a:cubicBezTo>
                    <a:pt x="208" y="428"/>
                    <a:pt x="208" y="428"/>
                    <a:pt x="208" y="428"/>
                  </a:cubicBezTo>
                  <a:cubicBezTo>
                    <a:pt x="212" y="426"/>
                    <a:pt x="216" y="424"/>
                    <a:pt x="221" y="424"/>
                  </a:cubicBezTo>
                  <a:cubicBezTo>
                    <a:pt x="225" y="422"/>
                    <a:pt x="225" y="422"/>
                    <a:pt x="225" y="422"/>
                  </a:cubicBezTo>
                  <a:cubicBezTo>
                    <a:pt x="233" y="421"/>
                    <a:pt x="233" y="421"/>
                    <a:pt x="233" y="421"/>
                  </a:cubicBezTo>
                  <a:cubicBezTo>
                    <a:pt x="236" y="421"/>
                    <a:pt x="238" y="422"/>
                    <a:pt x="239" y="424"/>
                  </a:cubicBezTo>
                  <a:cubicBezTo>
                    <a:pt x="252" y="416"/>
                    <a:pt x="252" y="416"/>
                    <a:pt x="252" y="416"/>
                  </a:cubicBezTo>
                  <a:cubicBezTo>
                    <a:pt x="253" y="416"/>
                    <a:pt x="253" y="416"/>
                    <a:pt x="253" y="416"/>
                  </a:cubicBezTo>
                  <a:cubicBezTo>
                    <a:pt x="254" y="416"/>
                    <a:pt x="254" y="416"/>
                    <a:pt x="254" y="416"/>
                  </a:cubicBezTo>
                  <a:cubicBezTo>
                    <a:pt x="255" y="416"/>
                    <a:pt x="255" y="416"/>
                    <a:pt x="255" y="416"/>
                  </a:cubicBezTo>
                  <a:cubicBezTo>
                    <a:pt x="256" y="417"/>
                    <a:pt x="256" y="417"/>
                    <a:pt x="256" y="417"/>
                  </a:cubicBezTo>
                  <a:cubicBezTo>
                    <a:pt x="261" y="422"/>
                    <a:pt x="263" y="427"/>
                    <a:pt x="263" y="430"/>
                  </a:cubicBezTo>
                  <a:cubicBezTo>
                    <a:pt x="269" y="439"/>
                    <a:pt x="269" y="439"/>
                    <a:pt x="269" y="439"/>
                  </a:cubicBezTo>
                  <a:cubicBezTo>
                    <a:pt x="273" y="440"/>
                    <a:pt x="273" y="440"/>
                    <a:pt x="273" y="440"/>
                  </a:cubicBezTo>
                  <a:cubicBezTo>
                    <a:pt x="273" y="440"/>
                    <a:pt x="273" y="440"/>
                    <a:pt x="273" y="440"/>
                  </a:cubicBezTo>
                  <a:cubicBezTo>
                    <a:pt x="274" y="440"/>
                    <a:pt x="274" y="440"/>
                    <a:pt x="274" y="440"/>
                  </a:cubicBezTo>
                  <a:cubicBezTo>
                    <a:pt x="273" y="439"/>
                    <a:pt x="273" y="439"/>
                    <a:pt x="273" y="439"/>
                  </a:cubicBezTo>
                  <a:cubicBezTo>
                    <a:pt x="272" y="436"/>
                    <a:pt x="272" y="434"/>
                    <a:pt x="273" y="433"/>
                  </a:cubicBezTo>
                  <a:cubicBezTo>
                    <a:pt x="274" y="431"/>
                    <a:pt x="277" y="430"/>
                    <a:pt x="280" y="430"/>
                  </a:cubicBezTo>
                  <a:cubicBezTo>
                    <a:pt x="303" y="429"/>
                    <a:pt x="303" y="429"/>
                    <a:pt x="303" y="429"/>
                  </a:cubicBezTo>
                  <a:cubicBezTo>
                    <a:pt x="303" y="428"/>
                    <a:pt x="303" y="428"/>
                    <a:pt x="303" y="428"/>
                  </a:cubicBezTo>
                  <a:cubicBezTo>
                    <a:pt x="304" y="428"/>
                    <a:pt x="304" y="428"/>
                    <a:pt x="304" y="428"/>
                  </a:cubicBezTo>
                  <a:cubicBezTo>
                    <a:pt x="304" y="430"/>
                    <a:pt x="304" y="430"/>
                    <a:pt x="304" y="430"/>
                  </a:cubicBezTo>
                  <a:cubicBezTo>
                    <a:pt x="306" y="430"/>
                    <a:pt x="306" y="430"/>
                    <a:pt x="306" y="430"/>
                  </a:cubicBezTo>
                  <a:cubicBezTo>
                    <a:pt x="312" y="442"/>
                    <a:pt x="312" y="442"/>
                    <a:pt x="312" y="442"/>
                  </a:cubicBezTo>
                  <a:cubicBezTo>
                    <a:pt x="312" y="449"/>
                    <a:pt x="312" y="449"/>
                    <a:pt x="312" y="449"/>
                  </a:cubicBezTo>
                  <a:cubicBezTo>
                    <a:pt x="311" y="449"/>
                    <a:pt x="311" y="449"/>
                    <a:pt x="311" y="449"/>
                  </a:cubicBezTo>
                  <a:cubicBezTo>
                    <a:pt x="320" y="451"/>
                    <a:pt x="320" y="451"/>
                    <a:pt x="320" y="451"/>
                  </a:cubicBezTo>
                  <a:cubicBezTo>
                    <a:pt x="320" y="451"/>
                    <a:pt x="320" y="451"/>
                    <a:pt x="320" y="451"/>
                  </a:cubicBezTo>
                  <a:cubicBezTo>
                    <a:pt x="320" y="449"/>
                    <a:pt x="320" y="448"/>
                    <a:pt x="321" y="447"/>
                  </a:cubicBezTo>
                  <a:cubicBezTo>
                    <a:pt x="324" y="446"/>
                    <a:pt x="324" y="446"/>
                    <a:pt x="324" y="446"/>
                  </a:cubicBezTo>
                  <a:cubicBezTo>
                    <a:pt x="344" y="460"/>
                    <a:pt x="344" y="460"/>
                    <a:pt x="344" y="460"/>
                  </a:cubicBezTo>
                  <a:cubicBezTo>
                    <a:pt x="346" y="462"/>
                    <a:pt x="347" y="464"/>
                    <a:pt x="348" y="467"/>
                  </a:cubicBezTo>
                  <a:cubicBezTo>
                    <a:pt x="348" y="476"/>
                    <a:pt x="348" y="476"/>
                    <a:pt x="348" y="476"/>
                  </a:cubicBezTo>
                  <a:cubicBezTo>
                    <a:pt x="355" y="477"/>
                    <a:pt x="355" y="477"/>
                    <a:pt x="355" y="477"/>
                  </a:cubicBezTo>
                  <a:cubicBezTo>
                    <a:pt x="359" y="470"/>
                    <a:pt x="359" y="470"/>
                    <a:pt x="359" y="470"/>
                  </a:cubicBezTo>
                  <a:cubicBezTo>
                    <a:pt x="357" y="466"/>
                    <a:pt x="356" y="462"/>
                    <a:pt x="357" y="460"/>
                  </a:cubicBezTo>
                  <a:cubicBezTo>
                    <a:pt x="357" y="458"/>
                    <a:pt x="358" y="456"/>
                    <a:pt x="360" y="455"/>
                  </a:cubicBezTo>
                  <a:cubicBezTo>
                    <a:pt x="362" y="453"/>
                    <a:pt x="362" y="453"/>
                    <a:pt x="362" y="453"/>
                  </a:cubicBezTo>
                  <a:cubicBezTo>
                    <a:pt x="362" y="452"/>
                    <a:pt x="363" y="451"/>
                    <a:pt x="364" y="450"/>
                  </a:cubicBezTo>
                  <a:cubicBezTo>
                    <a:pt x="369" y="451"/>
                    <a:pt x="369" y="451"/>
                    <a:pt x="369" y="451"/>
                  </a:cubicBezTo>
                  <a:cubicBezTo>
                    <a:pt x="372" y="453"/>
                    <a:pt x="375" y="459"/>
                    <a:pt x="376" y="469"/>
                  </a:cubicBezTo>
                  <a:cubicBezTo>
                    <a:pt x="376" y="470"/>
                    <a:pt x="376" y="470"/>
                    <a:pt x="376" y="470"/>
                  </a:cubicBezTo>
                  <a:cubicBezTo>
                    <a:pt x="377" y="471"/>
                    <a:pt x="377" y="471"/>
                    <a:pt x="377" y="471"/>
                  </a:cubicBezTo>
                  <a:cubicBezTo>
                    <a:pt x="378" y="473"/>
                    <a:pt x="382" y="475"/>
                    <a:pt x="387" y="477"/>
                  </a:cubicBezTo>
                  <a:cubicBezTo>
                    <a:pt x="388" y="477"/>
                    <a:pt x="388" y="477"/>
                    <a:pt x="388" y="477"/>
                  </a:cubicBezTo>
                  <a:cubicBezTo>
                    <a:pt x="388" y="478"/>
                    <a:pt x="388" y="478"/>
                    <a:pt x="388" y="478"/>
                  </a:cubicBezTo>
                  <a:cubicBezTo>
                    <a:pt x="408" y="498"/>
                    <a:pt x="408" y="498"/>
                    <a:pt x="408" y="498"/>
                  </a:cubicBezTo>
                  <a:cubicBezTo>
                    <a:pt x="408" y="498"/>
                    <a:pt x="408" y="498"/>
                    <a:pt x="408" y="498"/>
                  </a:cubicBezTo>
                  <a:cubicBezTo>
                    <a:pt x="417" y="495"/>
                    <a:pt x="417" y="495"/>
                    <a:pt x="417" y="495"/>
                  </a:cubicBezTo>
                  <a:cubicBezTo>
                    <a:pt x="416" y="492"/>
                    <a:pt x="416" y="492"/>
                    <a:pt x="416" y="492"/>
                  </a:cubicBezTo>
                  <a:cubicBezTo>
                    <a:pt x="413" y="489"/>
                    <a:pt x="412" y="486"/>
                    <a:pt x="412" y="484"/>
                  </a:cubicBezTo>
                  <a:cubicBezTo>
                    <a:pt x="412" y="479"/>
                    <a:pt x="416" y="475"/>
                    <a:pt x="422" y="471"/>
                  </a:cubicBezTo>
                  <a:cubicBezTo>
                    <a:pt x="432" y="462"/>
                    <a:pt x="432" y="462"/>
                    <a:pt x="432" y="462"/>
                  </a:cubicBezTo>
                  <a:cubicBezTo>
                    <a:pt x="444" y="470"/>
                    <a:pt x="444" y="470"/>
                    <a:pt x="444" y="470"/>
                  </a:cubicBezTo>
                  <a:cubicBezTo>
                    <a:pt x="446" y="470"/>
                    <a:pt x="446" y="470"/>
                    <a:pt x="446" y="470"/>
                  </a:cubicBezTo>
                  <a:cubicBezTo>
                    <a:pt x="449" y="457"/>
                    <a:pt x="449" y="457"/>
                    <a:pt x="449" y="457"/>
                  </a:cubicBezTo>
                  <a:cubicBezTo>
                    <a:pt x="449" y="455"/>
                    <a:pt x="449" y="455"/>
                    <a:pt x="449" y="455"/>
                  </a:cubicBezTo>
                  <a:cubicBezTo>
                    <a:pt x="451" y="454"/>
                    <a:pt x="451" y="454"/>
                    <a:pt x="451" y="454"/>
                  </a:cubicBezTo>
                  <a:cubicBezTo>
                    <a:pt x="461" y="455"/>
                    <a:pt x="461" y="455"/>
                    <a:pt x="461" y="455"/>
                  </a:cubicBezTo>
                  <a:cubicBezTo>
                    <a:pt x="463" y="457"/>
                    <a:pt x="464" y="459"/>
                    <a:pt x="464" y="462"/>
                  </a:cubicBezTo>
                  <a:cubicBezTo>
                    <a:pt x="464" y="464"/>
                    <a:pt x="462" y="467"/>
                    <a:pt x="460" y="470"/>
                  </a:cubicBezTo>
                  <a:cubicBezTo>
                    <a:pt x="462" y="471"/>
                    <a:pt x="462" y="471"/>
                    <a:pt x="462" y="471"/>
                  </a:cubicBezTo>
                  <a:cubicBezTo>
                    <a:pt x="468" y="474"/>
                    <a:pt x="473" y="476"/>
                    <a:pt x="477" y="477"/>
                  </a:cubicBezTo>
                  <a:cubicBezTo>
                    <a:pt x="477" y="477"/>
                    <a:pt x="477" y="477"/>
                    <a:pt x="477" y="477"/>
                  </a:cubicBezTo>
                  <a:cubicBezTo>
                    <a:pt x="477" y="477"/>
                    <a:pt x="477" y="477"/>
                    <a:pt x="477" y="477"/>
                  </a:cubicBezTo>
                  <a:cubicBezTo>
                    <a:pt x="485" y="481"/>
                    <a:pt x="485" y="481"/>
                    <a:pt x="485" y="481"/>
                  </a:cubicBezTo>
                  <a:cubicBezTo>
                    <a:pt x="491" y="481"/>
                    <a:pt x="491" y="481"/>
                    <a:pt x="491" y="481"/>
                  </a:cubicBezTo>
                  <a:cubicBezTo>
                    <a:pt x="482" y="436"/>
                    <a:pt x="482" y="436"/>
                    <a:pt x="482" y="436"/>
                  </a:cubicBezTo>
                  <a:cubicBezTo>
                    <a:pt x="476" y="433"/>
                    <a:pt x="471" y="425"/>
                    <a:pt x="465" y="417"/>
                  </a:cubicBezTo>
                  <a:cubicBezTo>
                    <a:pt x="461" y="410"/>
                    <a:pt x="463" y="399"/>
                    <a:pt x="473" y="387"/>
                  </a:cubicBezTo>
                  <a:cubicBezTo>
                    <a:pt x="479" y="381"/>
                    <a:pt x="485" y="375"/>
                    <a:pt x="493" y="369"/>
                  </a:cubicBezTo>
                  <a:cubicBezTo>
                    <a:pt x="493" y="369"/>
                    <a:pt x="493" y="369"/>
                    <a:pt x="493" y="369"/>
                  </a:cubicBezTo>
                  <a:cubicBezTo>
                    <a:pt x="493" y="368"/>
                    <a:pt x="493" y="368"/>
                    <a:pt x="493" y="368"/>
                  </a:cubicBezTo>
                  <a:cubicBezTo>
                    <a:pt x="502" y="368"/>
                    <a:pt x="502" y="368"/>
                    <a:pt x="502" y="368"/>
                  </a:cubicBezTo>
                  <a:cubicBezTo>
                    <a:pt x="502" y="369"/>
                    <a:pt x="502" y="369"/>
                    <a:pt x="502" y="369"/>
                  </a:cubicBezTo>
                  <a:cubicBezTo>
                    <a:pt x="510" y="372"/>
                    <a:pt x="510" y="372"/>
                    <a:pt x="510" y="372"/>
                  </a:cubicBezTo>
                  <a:cubicBezTo>
                    <a:pt x="525" y="372"/>
                    <a:pt x="525" y="372"/>
                    <a:pt x="525" y="372"/>
                  </a:cubicBezTo>
                  <a:cubicBezTo>
                    <a:pt x="531" y="369"/>
                    <a:pt x="536" y="360"/>
                    <a:pt x="542" y="345"/>
                  </a:cubicBezTo>
                  <a:cubicBezTo>
                    <a:pt x="546" y="337"/>
                    <a:pt x="546" y="319"/>
                    <a:pt x="544" y="29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92" name="Freeform 32"/>
            <p:cNvSpPr>
              <a:spLocks/>
            </p:cNvSpPr>
            <p:nvPr/>
          </p:nvSpPr>
          <p:spPr bwMode="auto">
            <a:xfrm>
              <a:off x="3759391" y="2723134"/>
              <a:ext cx="569912" cy="358775"/>
            </a:xfrm>
            <a:custGeom>
              <a:avLst/>
              <a:gdLst>
                <a:gd name="T0" fmla="*/ 300 w 329"/>
                <a:gd name="T1" fmla="*/ 6 h 207"/>
                <a:gd name="T2" fmla="*/ 272 w 329"/>
                <a:gd name="T3" fmla="*/ 9 h 207"/>
                <a:gd name="T4" fmla="*/ 205 w 329"/>
                <a:gd name="T5" fmla="*/ 32 h 207"/>
                <a:gd name="T6" fmla="*/ 207 w 329"/>
                <a:gd name="T7" fmla="*/ 47 h 207"/>
                <a:gd name="T8" fmla="*/ 162 w 329"/>
                <a:gd name="T9" fmla="*/ 40 h 207"/>
                <a:gd name="T10" fmla="*/ 128 w 329"/>
                <a:gd name="T11" fmla="*/ 0 h 207"/>
                <a:gd name="T12" fmla="*/ 114 w 329"/>
                <a:gd name="T13" fmla="*/ 16 h 207"/>
                <a:gd name="T14" fmla="*/ 97 w 329"/>
                <a:gd name="T15" fmla="*/ 6 h 207"/>
                <a:gd name="T16" fmla="*/ 90 w 329"/>
                <a:gd name="T17" fmla="*/ 15 h 207"/>
                <a:gd name="T18" fmla="*/ 77 w 329"/>
                <a:gd name="T19" fmla="*/ 19 h 207"/>
                <a:gd name="T20" fmla="*/ 10 w 329"/>
                <a:gd name="T21" fmla="*/ 97 h 207"/>
                <a:gd name="T22" fmla="*/ 17 w 329"/>
                <a:gd name="T23" fmla="*/ 115 h 207"/>
                <a:gd name="T24" fmla="*/ 16 w 329"/>
                <a:gd name="T25" fmla="*/ 116 h 207"/>
                <a:gd name="T26" fmla="*/ 26 w 329"/>
                <a:gd name="T27" fmla="*/ 157 h 207"/>
                <a:gd name="T28" fmla="*/ 0 w 329"/>
                <a:gd name="T29" fmla="*/ 174 h 207"/>
                <a:gd name="T30" fmla="*/ 12 w 329"/>
                <a:gd name="T31" fmla="*/ 186 h 207"/>
                <a:gd name="T32" fmla="*/ 14 w 329"/>
                <a:gd name="T33" fmla="*/ 189 h 207"/>
                <a:gd name="T34" fmla="*/ 49 w 329"/>
                <a:gd name="T35" fmla="*/ 207 h 207"/>
                <a:gd name="T36" fmla="*/ 63 w 329"/>
                <a:gd name="T37" fmla="*/ 192 h 207"/>
                <a:gd name="T38" fmla="*/ 87 w 329"/>
                <a:gd name="T39" fmla="*/ 181 h 207"/>
                <a:gd name="T40" fmla="*/ 89 w 329"/>
                <a:gd name="T41" fmla="*/ 184 h 207"/>
                <a:gd name="T42" fmla="*/ 89 w 329"/>
                <a:gd name="T43" fmla="*/ 185 h 207"/>
                <a:gd name="T44" fmla="*/ 113 w 329"/>
                <a:gd name="T45" fmla="*/ 201 h 207"/>
                <a:gd name="T46" fmla="*/ 140 w 329"/>
                <a:gd name="T47" fmla="*/ 191 h 207"/>
                <a:gd name="T48" fmla="*/ 162 w 329"/>
                <a:gd name="T49" fmla="*/ 190 h 207"/>
                <a:gd name="T50" fmla="*/ 164 w 329"/>
                <a:gd name="T51" fmla="*/ 188 h 207"/>
                <a:gd name="T52" fmla="*/ 181 w 329"/>
                <a:gd name="T53" fmla="*/ 167 h 207"/>
                <a:gd name="T54" fmla="*/ 190 w 329"/>
                <a:gd name="T55" fmla="*/ 162 h 207"/>
                <a:gd name="T56" fmla="*/ 191 w 329"/>
                <a:gd name="T57" fmla="*/ 162 h 207"/>
                <a:gd name="T58" fmla="*/ 196 w 329"/>
                <a:gd name="T59" fmla="*/ 164 h 207"/>
                <a:gd name="T60" fmla="*/ 204 w 329"/>
                <a:gd name="T61" fmla="*/ 134 h 207"/>
                <a:gd name="T62" fmla="*/ 213 w 329"/>
                <a:gd name="T63" fmla="*/ 131 h 207"/>
                <a:gd name="T64" fmla="*/ 225 w 329"/>
                <a:gd name="T65" fmla="*/ 105 h 207"/>
                <a:gd name="T66" fmla="*/ 229 w 329"/>
                <a:gd name="T67" fmla="*/ 91 h 207"/>
                <a:gd name="T68" fmla="*/ 244 w 329"/>
                <a:gd name="T69" fmla="*/ 85 h 207"/>
                <a:gd name="T70" fmla="*/ 245 w 329"/>
                <a:gd name="T71" fmla="*/ 83 h 207"/>
                <a:gd name="T72" fmla="*/ 256 w 329"/>
                <a:gd name="T73" fmla="*/ 73 h 207"/>
                <a:gd name="T74" fmla="*/ 249 w 329"/>
                <a:gd name="T75" fmla="*/ 72 h 207"/>
                <a:gd name="T76" fmla="*/ 250 w 329"/>
                <a:gd name="T77" fmla="*/ 67 h 207"/>
                <a:gd name="T78" fmla="*/ 252 w 329"/>
                <a:gd name="T79" fmla="*/ 66 h 207"/>
                <a:gd name="T80" fmla="*/ 268 w 329"/>
                <a:gd name="T81" fmla="*/ 59 h 207"/>
                <a:gd name="T82" fmla="*/ 307 w 329"/>
                <a:gd name="T83" fmla="*/ 31 h 207"/>
                <a:gd name="T84" fmla="*/ 324 w 329"/>
                <a:gd name="T85" fmla="*/ 36 h 207"/>
                <a:gd name="T86" fmla="*/ 321 w 329"/>
                <a:gd name="T87" fmla="*/ 22 h 207"/>
                <a:gd name="T88" fmla="*/ 323 w 329"/>
                <a:gd name="T89" fmla="*/ 21 h 207"/>
                <a:gd name="T90" fmla="*/ 327 w 329"/>
                <a:gd name="T91" fmla="*/ 9 h 207"/>
                <a:gd name="T92" fmla="*/ 323 w 329"/>
                <a:gd name="T93" fmla="*/ 11 h 207"/>
                <a:gd name="T94" fmla="*/ 310 w 329"/>
                <a:gd name="T95" fmla="*/ 13 h 207"/>
                <a:gd name="T96" fmla="*/ 307 w 329"/>
                <a:gd name="T97" fmla="*/ 13 h 207"/>
                <a:gd name="T98" fmla="*/ 306 w 329"/>
                <a:gd name="T99" fmla="*/ 10 h 207"/>
                <a:gd name="T100" fmla="*/ 301 w 329"/>
                <a:gd name="T101" fmla="*/ 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9" h="207">
                  <a:moveTo>
                    <a:pt x="301" y="6"/>
                  </a:moveTo>
                  <a:cubicBezTo>
                    <a:pt x="300" y="6"/>
                    <a:pt x="300" y="6"/>
                    <a:pt x="300" y="6"/>
                  </a:cubicBezTo>
                  <a:cubicBezTo>
                    <a:pt x="300" y="9"/>
                    <a:pt x="298" y="11"/>
                    <a:pt x="295" y="11"/>
                  </a:cubicBezTo>
                  <a:cubicBezTo>
                    <a:pt x="272" y="9"/>
                    <a:pt x="272" y="9"/>
                    <a:pt x="272" y="9"/>
                  </a:cubicBezTo>
                  <a:cubicBezTo>
                    <a:pt x="255" y="6"/>
                    <a:pt x="244" y="3"/>
                    <a:pt x="239" y="0"/>
                  </a:cubicBezTo>
                  <a:cubicBezTo>
                    <a:pt x="205" y="32"/>
                    <a:pt x="205" y="32"/>
                    <a:pt x="205" y="32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178" y="51"/>
                    <a:pt x="164" y="48"/>
                    <a:pt x="162" y="4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6"/>
                    <a:pt x="112" y="1"/>
                    <a:pt x="110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64" y="30"/>
                    <a:pt x="52" y="42"/>
                    <a:pt x="42" y="54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4" y="119"/>
                    <a:pt x="15" y="125"/>
                    <a:pt x="18" y="131"/>
                  </a:cubicBezTo>
                  <a:cubicBezTo>
                    <a:pt x="23" y="139"/>
                    <a:pt x="26" y="147"/>
                    <a:pt x="26" y="157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3" y="186"/>
                    <a:pt x="14" y="187"/>
                    <a:pt x="14" y="188"/>
                  </a:cubicBezTo>
                  <a:cubicBezTo>
                    <a:pt x="14" y="189"/>
                    <a:pt x="14" y="189"/>
                    <a:pt x="14" y="189"/>
                  </a:cubicBezTo>
                  <a:cubicBezTo>
                    <a:pt x="13" y="192"/>
                    <a:pt x="18" y="196"/>
                    <a:pt x="27" y="201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56" y="203"/>
                    <a:pt x="56" y="203"/>
                    <a:pt x="56" y="203"/>
                  </a:cubicBezTo>
                  <a:cubicBezTo>
                    <a:pt x="63" y="192"/>
                    <a:pt x="63" y="192"/>
                    <a:pt x="63" y="192"/>
                  </a:cubicBezTo>
                  <a:cubicBezTo>
                    <a:pt x="69" y="175"/>
                    <a:pt x="69" y="175"/>
                    <a:pt x="69" y="175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6" y="192"/>
                    <a:pt x="88" y="197"/>
                    <a:pt x="94" y="200"/>
                  </a:cubicBezTo>
                  <a:cubicBezTo>
                    <a:pt x="113" y="201"/>
                    <a:pt x="113" y="201"/>
                    <a:pt x="113" y="201"/>
                  </a:cubicBezTo>
                  <a:cubicBezTo>
                    <a:pt x="120" y="199"/>
                    <a:pt x="125" y="197"/>
                    <a:pt x="129" y="194"/>
                  </a:cubicBezTo>
                  <a:cubicBezTo>
                    <a:pt x="131" y="191"/>
                    <a:pt x="135" y="190"/>
                    <a:pt x="140" y="191"/>
                  </a:cubicBezTo>
                  <a:cubicBezTo>
                    <a:pt x="147" y="192"/>
                    <a:pt x="153" y="195"/>
                    <a:pt x="157" y="200"/>
                  </a:cubicBezTo>
                  <a:cubicBezTo>
                    <a:pt x="162" y="190"/>
                    <a:pt x="162" y="190"/>
                    <a:pt x="162" y="190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64" y="188"/>
                    <a:pt x="164" y="188"/>
                    <a:pt x="164" y="188"/>
                  </a:cubicBezTo>
                  <a:cubicBezTo>
                    <a:pt x="167" y="186"/>
                    <a:pt x="168" y="183"/>
                    <a:pt x="171" y="179"/>
                  </a:cubicBezTo>
                  <a:cubicBezTo>
                    <a:pt x="173" y="175"/>
                    <a:pt x="176" y="170"/>
                    <a:pt x="181" y="167"/>
                  </a:cubicBezTo>
                  <a:cubicBezTo>
                    <a:pt x="189" y="162"/>
                    <a:pt x="189" y="162"/>
                    <a:pt x="189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1" y="162"/>
                    <a:pt x="191" y="162"/>
                    <a:pt x="191" y="162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13" y="131"/>
                    <a:pt x="213" y="131"/>
                    <a:pt x="213" y="131"/>
                  </a:cubicBezTo>
                  <a:cubicBezTo>
                    <a:pt x="223" y="125"/>
                    <a:pt x="228" y="119"/>
                    <a:pt x="227" y="114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3" y="99"/>
                    <a:pt x="223" y="95"/>
                    <a:pt x="224" y="93"/>
                  </a:cubicBezTo>
                  <a:cubicBezTo>
                    <a:pt x="226" y="91"/>
                    <a:pt x="227" y="91"/>
                    <a:pt x="229" y="91"/>
                  </a:cubicBezTo>
                  <a:cubicBezTo>
                    <a:pt x="233" y="91"/>
                    <a:pt x="238" y="92"/>
                    <a:pt x="243" y="94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0" y="73"/>
                    <a:pt x="250" y="73"/>
                    <a:pt x="250" y="73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50" y="69"/>
                    <a:pt x="250" y="69"/>
                    <a:pt x="250" y="69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66"/>
                    <a:pt x="250" y="66"/>
                    <a:pt x="250" y="66"/>
                  </a:cubicBezTo>
                  <a:cubicBezTo>
                    <a:pt x="252" y="66"/>
                    <a:pt x="252" y="66"/>
                    <a:pt x="252" y="66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8" y="66"/>
                    <a:pt x="262" y="64"/>
                    <a:pt x="268" y="59"/>
                  </a:cubicBezTo>
                  <a:cubicBezTo>
                    <a:pt x="306" y="31"/>
                    <a:pt x="306" y="31"/>
                    <a:pt x="306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20" y="37"/>
                    <a:pt x="320" y="37"/>
                    <a:pt x="320" y="37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1" y="23"/>
                    <a:pt x="321" y="23"/>
                    <a:pt x="321" y="23"/>
                  </a:cubicBezTo>
                  <a:cubicBezTo>
                    <a:pt x="321" y="22"/>
                    <a:pt x="321" y="22"/>
                    <a:pt x="321" y="22"/>
                  </a:cubicBezTo>
                  <a:cubicBezTo>
                    <a:pt x="322" y="22"/>
                    <a:pt x="322" y="22"/>
                    <a:pt x="322" y="22"/>
                  </a:cubicBezTo>
                  <a:cubicBezTo>
                    <a:pt x="323" y="21"/>
                    <a:pt x="323" y="21"/>
                    <a:pt x="323" y="21"/>
                  </a:cubicBezTo>
                  <a:cubicBezTo>
                    <a:pt x="329" y="10"/>
                    <a:pt x="329" y="10"/>
                    <a:pt x="329" y="10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3" y="10"/>
                    <a:pt x="323" y="10"/>
                    <a:pt x="323" y="10"/>
                  </a:cubicBezTo>
                  <a:cubicBezTo>
                    <a:pt x="323" y="11"/>
                    <a:pt x="323" y="11"/>
                    <a:pt x="323" y="11"/>
                  </a:cubicBezTo>
                  <a:cubicBezTo>
                    <a:pt x="323" y="11"/>
                    <a:pt x="323" y="11"/>
                    <a:pt x="323" y="11"/>
                  </a:cubicBezTo>
                  <a:cubicBezTo>
                    <a:pt x="310" y="13"/>
                    <a:pt x="310" y="13"/>
                    <a:pt x="310" y="13"/>
                  </a:cubicBezTo>
                  <a:cubicBezTo>
                    <a:pt x="307" y="13"/>
                    <a:pt x="307" y="13"/>
                    <a:pt x="307" y="13"/>
                  </a:cubicBezTo>
                  <a:cubicBezTo>
                    <a:pt x="307" y="13"/>
                    <a:pt x="307" y="13"/>
                    <a:pt x="307" y="13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4" y="6"/>
                    <a:pt x="304" y="6"/>
                    <a:pt x="304" y="6"/>
                  </a:cubicBezTo>
                  <a:lnTo>
                    <a:pt x="301" y="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93" name="Freeform 33"/>
            <p:cNvSpPr>
              <a:spLocks/>
            </p:cNvSpPr>
            <p:nvPr/>
          </p:nvSpPr>
          <p:spPr bwMode="auto">
            <a:xfrm>
              <a:off x="3875278" y="3016822"/>
              <a:ext cx="496887" cy="384175"/>
            </a:xfrm>
            <a:custGeom>
              <a:avLst/>
              <a:gdLst>
                <a:gd name="T0" fmla="*/ 183 w 287"/>
                <a:gd name="T1" fmla="*/ 34 h 222"/>
                <a:gd name="T2" fmla="*/ 129 w 287"/>
                <a:gd name="T3" fmla="*/ 13 h 222"/>
                <a:gd name="T4" fmla="*/ 129 w 287"/>
                <a:gd name="T5" fmla="*/ 2 h 222"/>
                <a:gd name="T6" fmla="*/ 124 w 287"/>
                <a:gd name="T7" fmla="*/ 0 h 222"/>
                <a:gd name="T8" fmla="*/ 101 w 287"/>
                <a:gd name="T9" fmla="*/ 24 h 222"/>
                <a:gd name="T10" fmla="*/ 87 w 287"/>
                <a:gd name="T11" fmla="*/ 37 h 222"/>
                <a:gd name="T12" fmla="*/ 72 w 287"/>
                <a:gd name="T13" fmla="*/ 29 h 222"/>
                <a:gd name="T14" fmla="*/ 47 w 287"/>
                <a:gd name="T15" fmla="*/ 38 h 222"/>
                <a:gd name="T16" fmla="*/ 15 w 287"/>
                <a:gd name="T17" fmla="*/ 17 h 222"/>
                <a:gd name="T18" fmla="*/ 2 w 287"/>
                <a:gd name="T19" fmla="*/ 26 h 222"/>
                <a:gd name="T20" fmla="*/ 2 w 287"/>
                <a:gd name="T21" fmla="*/ 27 h 222"/>
                <a:gd name="T22" fmla="*/ 0 w 287"/>
                <a:gd name="T23" fmla="*/ 30 h 222"/>
                <a:gd name="T24" fmla="*/ 7 w 287"/>
                <a:gd name="T25" fmla="*/ 31 h 222"/>
                <a:gd name="T26" fmla="*/ 7 w 287"/>
                <a:gd name="T27" fmla="*/ 32 h 222"/>
                <a:gd name="T28" fmla="*/ 52 w 287"/>
                <a:gd name="T29" fmla="*/ 65 h 222"/>
                <a:gd name="T30" fmla="*/ 95 w 287"/>
                <a:gd name="T31" fmla="*/ 113 h 222"/>
                <a:gd name="T32" fmla="*/ 137 w 287"/>
                <a:gd name="T33" fmla="*/ 109 h 222"/>
                <a:gd name="T34" fmla="*/ 138 w 287"/>
                <a:gd name="T35" fmla="*/ 108 h 222"/>
                <a:gd name="T36" fmla="*/ 150 w 287"/>
                <a:gd name="T37" fmla="*/ 111 h 222"/>
                <a:gd name="T38" fmla="*/ 151 w 287"/>
                <a:gd name="T39" fmla="*/ 113 h 222"/>
                <a:gd name="T40" fmla="*/ 141 w 287"/>
                <a:gd name="T41" fmla="*/ 140 h 222"/>
                <a:gd name="T42" fmla="*/ 127 w 287"/>
                <a:gd name="T43" fmla="*/ 142 h 222"/>
                <a:gd name="T44" fmla="*/ 112 w 287"/>
                <a:gd name="T45" fmla="*/ 177 h 222"/>
                <a:gd name="T46" fmla="*/ 135 w 287"/>
                <a:gd name="T47" fmla="*/ 192 h 222"/>
                <a:gd name="T48" fmla="*/ 141 w 287"/>
                <a:gd name="T49" fmla="*/ 202 h 222"/>
                <a:gd name="T50" fmla="*/ 151 w 287"/>
                <a:gd name="T51" fmla="*/ 201 h 222"/>
                <a:gd name="T52" fmla="*/ 174 w 287"/>
                <a:gd name="T53" fmla="*/ 210 h 222"/>
                <a:gd name="T54" fmla="*/ 180 w 287"/>
                <a:gd name="T55" fmla="*/ 217 h 222"/>
                <a:gd name="T56" fmla="*/ 200 w 287"/>
                <a:gd name="T57" fmla="*/ 218 h 222"/>
                <a:gd name="T58" fmla="*/ 231 w 287"/>
                <a:gd name="T59" fmla="*/ 217 h 222"/>
                <a:gd name="T60" fmla="*/ 241 w 287"/>
                <a:gd name="T61" fmla="*/ 211 h 222"/>
                <a:gd name="T62" fmla="*/ 240 w 287"/>
                <a:gd name="T63" fmla="*/ 198 h 222"/>
                <a:gd name="T64" fmla="*/ 246 w 287"/>
                <a:gd name="T65" fmla="*/ 181 h 222"/>
                <a:gd name="T66" fmla="*/ 257 w 287"/>
                <a:gd name="T67" fmla="*/ 169 h 222"/>
                <a:gd name="T68" fmla="*/ 282 w 287"/>
                <a:gd name="T69" fmla="*/ 169 h 222"/>
                <a:gd name="T70" fmla="*/ 274 w 287"/>
                <a:gd name="T71" fmla="*/ 149 h 222"/>
                <a:gd name="T72" fmla="*/ 263 w 287"/>
                <a:gd name="T73" fmla="*/ 147 h 222"/>
                <a:gd name="T74" fmla="*/ 263 w 287"/>
                <a:gd name="T75" fmla="*/ 146 h 222"/>
                <a:gd name="T76" fmla="*/ 236 w 287"/>
                <a:gd name="T77" fmla="*/ 131 h 222"/>
                <a:gd name="T78" fmla="*/ 223 w 287"/>
                <a:gd name="T79" fmla="*/ 125 h 222"/>
                <a:gd name="T80" fmla="*/ 200 w 287"/>
                <a:gd name="T81" fmla="*/ 6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7" h="222">
                  <a:moveTo>
                    <a:pt x="200" y="64"/>
                  </a:moveTo>
                  <a:cubicBezTo>
                    <a:pt x="194" y="59"/>
                    <a:pt x="188" y="49"/>
                    <a:pt x="183" y="34"/>
                  </a:cubicBezTo>
                  <a:cubicBezTo>
                    <a:pt x="165" y="34"/>
                    <a:pt x="155" y="31"/>
                    <a:pt x="150" y="25"/>
                  </a:cubicBezTo>
                  <a:cubicBezTo>
                    <a:pt x="146" y="20"/>
                    <a:pt x="139" y="16"/>
                    <a:pt x="129" y="13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7" y="4"/>
                    <a:pt x="112" y="7"/>
                    <a:pt x="110" y="12"/>
                  </a:cubicBezTo>
                  <a:cubicBezTo>
                    <a:pt x="107" y="17"/>
                    <a:pt x="104" y="21"/>
                    <a:pt x="101" y="24"/>
                  </a:cubicBezTo>
                  <a:cubicBezTo>
                    <a:pt x="98" y="34"/>
                    <a:pt x="95" y="39"/>
                    <a:pt x="92" y="39"/>
                  </a:cubicBezTo>
                  <a:cubicBezTo>
                    <a:pt x="90" y="40"/>
                    <a:pt x="89" y="38"/>
                    <a:pt x="87" y="37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79" y="30"/>
                    <a:pt x="75" y="29"/>
                    <a:pt x="72" y="29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2" y="34"/>
                    <a:pt x="56" y="37"/>
                    <a:pt x="47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6" y="34"/>
                    <a:pt x="13" y="26"/>
                    <a:pt x="15" y="17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8" y="46"/>
                    <a:pt x="26" y="55"/>
                    <a:pt x="30" y="58"/>
                  </a:cubicBezTo>
                  <a:cubicBezTo>
                    <a:pt x="32" y="59"/>
                    <a:pt x="40" y="61"/>
                    <a:pt x="52" y="65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81" y="76"/>
                    <a:pt x="87" y="89"/>
                    <a:pt x="95" y="113"/>
                  </a:cubicBezTo>
                  <a:cubicBezTo>
                    <a:pt x="104" y="120"/>
                    <a:pt x="111" y="123"/>
                    <a:pt x="115" y="122"/>
                  </a:cubicBezTo>
                  <a:cubicBezTo>
                    <a:pt x="119" y="120"/>
                    <a:pt x="126" y="116"/>
                    <a:pt x="137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47" y="129"/>
                    <a:pt x="144" y="138"/>
                    <a:pt x="141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7" y="148"/>
                    <a:pt x="123" y="157"/>
                    <a:pt x="115" y="168"/>
                  </a:cubicBezTo>
                  <a:cubicBezTo>
                    <a:pt x="112" y="172"/>
                    <a:pt x="112" y="175"/>
                    <a:pt x="112" y="17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9" y="191"/>
                    <a:pt x="132" y="192"/>
                    <a:pt x="135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1" y="202"/>
                    <a:pt x="141" y="202"/>
                    <a:pt x="141" y="202"/>
                  </a:cubicBezTo>
                  <a:cubicBezTo>
                    <a:pt x="148" y="205"/>
                    <a:pt x="148" y="205"/>
                    <a:pt x="148" y="205"/>
                  </a:cubicBezTo>
                  <a:cubicBezTo>
                    <a:pt x="151" y="201"/>
                    <a:pt x="151" y="201"/>
                    <a:pt x="151" y="201"/>
                  </a:cubicBezTo>
                  <a:cubicBezTo>
                    <a:pt x="153" y="199"/>
                    <a:pt x="155" y="198"/>
                    <a:pt x="157" y="199"/>
                  </a:cubicBezTo>
                  <a:cubicBezTo>
                    <a:pt x="163" y="199"/>
                    <a:pt x="168" y="202"/>
                    <a:pt x="174" y="210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80" y="217"/>
                    <a:pt x="180" y="217"/>
                    <a:pt x="180" y="217"/>
                  </a:cubicBezTo>
                  <a:cubicBezTo>
                    <a:pt x="180" y="217"/>
                    <a:pt x="180" y="217"/>
                    <a:pt x="180" y="217"/>
                  </a:cubicBezTo>
                  <a:cubicBezTo>
                    <a:pt x="184" y="214"/>
                    <a:pt x="191" y="215"/>
                    <a:pt x="200" y="218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1" y="217"/>
                    <a:pt x="231" y="217"/>
                    <a:pt x="231" y="217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41" y="211"/>
                    <a:pt x="241" y="211"/>
                    <a:pt x="241" y="211"/>
                  </a:cubicBezTo>
                  <a:cubicBezTo>
                    <a:pt x="237" y="207"/>
                    <a:pt x="237" y="207"/>
                    <a:pt x="237" y="207"/>
                  </a:cubicBezTo>
                  <a:cubicBezTo>
                    <a:pt x="236" y="204"/>
                    <a:pt x="237" y="201"/>
                    <a:pt x="240" y="198"/>
                  </a:cubicBezTo>
                  <a:cubicBezTo>
                    <a:pt x="244" y="195"/>
                    <a:pt x="246" y="192"/>
                    <a:pt x="246" y="188"/>
                  </a:cubicBezTo>
                  <a:cubicBezTo>
                    <a:pt x="246" y="181"/>
                    <a:pt x="246" y="181"/>
                    <a:pt x="246" y="181"/>
                  </a:cubicBezTo>
                  <a:cubicBezTo>
                    <a:pt x="245" y="177"/>
                    <a:pt x="246" y="175"/>
                    <a:pt x="247" y="174"/>
                  </a:cubicBezTo>
                  <a:cubicBezTo>
                    <a:pt x="248" y="171"/>
                    <a:pt x="253" y="170"/>
                    <a:pt x="257" y="169"/>
                  </a:cubicBezTo>
                  <a:cubicBezTo>
                    <a:pt x="265" y="168"/>
                    <a:pt x="275" y="171"/>
                    <a:pt x="287" y="181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76" y="160"/>
                    <a:pt x="276" y="160"/>
                    <a:pt x="276" y="16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64" y="147"/>
                    <a:pt x="264" y="147"/>
                    <a:pt x="264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3" y="146"/>
                    <a:pt x="263" y="146"/>
                    <a:pt x="263" y="146"/>
                  </a:cubicBezTo>
                  <a:cubicBezTo>
                    <a:pt x="263" y="146"/>
                    <a:pt x="263" y="146"/>
                    <a:pt x="263" y="146"/>
                  </a:cubicBezTo>
                  <a:cubicBezTo>
                    <a:pt x="263" y="146"/>
                    <a:pt x="263" y="146"/>
                    <a:pt x="263" y="146"/>
                  </a:cubicBezTo>
                  <a:cubicBezTo>
                    <a:pt x="236" y="131"/>
                    <a:pt x="236" y="131"/>
                    <a:pt x="236" y="131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5"/>
                    <a:pt x="223" y="125"/>
                    <a:pt x="223" y="125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13" y="86"/>
                    <a:pt x="206" y="70"/>
                    <a:pt x="200" y="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95" name="Freeform 34"/>
            <p:cNvSpPr>
              <a:spLocks/>
            </p:cNvSpPr>
            <p:nvPr/>
          </p:nvSpPr>
          <p:spPr bwMode="auto">
            <a:xfrm>
              <a:off x="3616516" y="2281809"/>
              <a:ext cx="461962" cy="660400"/>
            </a:xfrm>
            <a:custGeom>
              <a:avLst/>
              <a:gdLst>
                <a:gd name="T0" fmla="*/ 240 w 267"/>
                <a:gd name="T1" fmla="*/ 113 h 381"/>
                <a:gd name="T2" fmla="*/ 212 w 267"/>
                <a:gd name="T3" fmla="*/ 105 h 381"/>
                <a:gd name="T4" fmla="*/ 211 w 267"/>
                <a:gd name="T5" fmla="*/ 79 h 381"/>
                <a:gd name="T6" fmla="*/ 203 w 267"/>
                <a:gd name="T7" fmla="*/ 70 h 381"/>
                <a:gd name="T8" fmla="*/ 177 w 267"/>
                <a:gd name="T9" fmla="*/ 58 h 381"/>
                <a:gd name="T10" fmla="*/ 178 w 267"/>
                <a:gd name="T11" fmla="*/ 37 h 381"/>
                <a:gd name="T12" fmla="*/ 172 w 267"/>
                <a:gd name="T13" fmla="*/ 31 h 381"/>
                <a:gd name="T14" fmla="*/ 159 w 267"/>
                <a:gd name="T15" fmla="*/ 23 h 381"/>
                <a:gd name="T16" fmla="*/ 151 w 267"/>
                <a:gd name="T17" fmla="*/ 0 h 381"/>
                <a:gd name="T18" fmla="*/ 135 w 267"/>
                <a:gd name="T19" fmla="*/ 13 h 381"/>
                <a:gd name="T20" fmla="*/ 118 w 267"/>
                <a:gd name="T21" fmla="*/ 37 h 381"/>
                <a:gd name="T22" fmla="*/ 108 w 267"/>
                <a:gd name="T23" fmla="*/ 51 h 381"/>
                <a:gd name="T24" fmla="*/ 89 w 267"/>
                <a:gd name="T25" fmla="*/ 60 h 381"/>
                <a:gd name="T26" fmla="*/ 67 w 267"/>
                <a:gd name="T27" fmla="*/ 60 h 381"/>
                <a:gd name="T28" fmla="*/ 48 w 267"/>
                <a:gd name="T29" fmla="*/ 76 h 381"/>
                <a:gd name="T30" fmla="*/ 36 w 267"/>
                <a:gd name="T31" fmla="*/ 69 h 381"/>
                <a:gd name="T32" fmla="*/ 25 w 267"/>
                <a:gd name="T33" fmla="*/ 49 h 381"/>
                <a:gd name="T34" fmla="*/ 12 w 267"/>
                <a:gd name="T35" fmla="*/ 73 h 381"/>
                <a:gd name="T36" fmla="*/ 11 w 267"/>
                <a:gd name="T37" fmla="*/ 74 h 381"/>
                <a:gd name="T38" fmla="*/ 22 w 267"/>
                <a:gd name="T39" fmla="*/ 127 h 381"/>
                <a:gd name="T40" fmla="*/ 27 w 267"/>
                <a:gd name="T41" fmla="*/ 142 h 381"/>
                <a:gd name="T42" fmla="*/ 9 w 267"/>
                <a:gd name="T43" fmla="*/ 152 h 381"/>
                <a:gd name="T44" fmla="*/ 36 w 267"/>
                <a:gd name="T45" fmla="*/ 182 h 381"/>
                <a:gd name="T46" fmla="*/ 36 w 267"/>
                <a:gd name="T47" fmla="*/ 183 h 381"/>
                <a:gd name="T48" fmla="*/ 28 w 267"/>
                <a:gd name="T49" fmla="*/ 213 h 381"/>
                <a:gd name="T50" fmla="*/ 12 w 267"/>
                <a:gd name="T51" fmla="*/ 224 h 381"/>
                <a:gd name="T52" fmla="*/ 27 w 267"/>
                <a:gd name="T53" fmla="*/ 272 h 381"/>
                <a:gd name="T54" fmla="*/ 37 w 267"/>
                <a:gd name="T55" fmla="*/ 288 h 381"/>
                <a:gd name="T56" fmla="*/ 24 w 267"/>
                <a:gd name="T57" fmla="*/ 315 h 381"/>
                <a:gd name="T58" fmla="*/ 15 w 267"/>
                <a:gd name="T59" fmla="*/ 342 h 381"/>
                <a:gd name="T60" fmla="*/ 16 w 267"/>
                <a:gd name="T61" fmla="*/ 362 h 381"/>
                <a:gd name="T62" fmla="*/ 20 w 267"/>
                <a:gd name="T63" fmla="*/ 366 h 381"/>
                <a:gd name="T64" fmla="*/ 21 w 267"/>
                <a:gd name="T65" fmla="*/ 370 h 381"/>
                <a:gd name="T66" fmla="*/ 21 w 267"/>
                <a:gd name="T67" fmla="*/ 371 h 381"/>
                <a:gd name="T68" fmla="*/ 71 w 267"/>
                <a:gd name="T69" fmla="*/ 376 h 381"/>
                <a:gd name="T70" fmla="*/ 85 w 267"/>
                <a:gd name="T71" fmla="*/ 352 h 381"/>
                <a:gd name="T72" fmla="*/ 158 w 267"/>
                <a:gd name="T73" fmla="*/ 268 h 381"/>
                <a:gd name="T74" fmla="*/ 190 w 267"/>
                <a:gd name="T75" fmla="*/ 249 h 381"/>
                <a:gd name="T76" fmla="*/ 177 w 267"/>
                <a:gd name="T77" fmla="*/ 237 h 381"/>
                <a:gd name="T78" fmla="*/ 174 w 267"/>
                <a:gd name="T79" fmla="*/ 224 h 381"/>
                <a:gd name="T80" fmla="*/ 132 w 267"/>
                <a:gd name="T81" fmla="*/ 181 h 381"/>
                <a:gd name="T82" fmla="*/ 92 w 267"/>
                <a:gd name="T83" fmla="*/ 173 h 381"/>
                <a:gd name="T84" fmla="*/ 77 w 267"/>
                <a:gd name="T85" fmla="*/ 152 h 381"/>
                <a:gd name="T86" fmla="*/ 101 w 267"/>
                <a:gd name="T87" fmla="*/ 112 h 381"/>
                <a:gd name="T88" fmla="*/ 107 w 267"/>
                <a:gd name="T89" fmla="*/ 93 h 381"/>
                <a:gd name="T90" fmla="*/ 157 w 267"/>
                <a:gd name="T91" fmla="*/ 102 h 381"/>
                <a:gd name="T92" fmla="*/ 154 w 267"/>
                <a:gd name="T93" fmla="*/ 122 h 381"/>
                <a:gd name="T94" fmla="*/ 182 w 267"/>
                <a:gd name="T95" fmla="*/ 145 h 381"/>
                <a:gd name="T96" fmla="*/ 227 w 267"/>
                <a:gd name="T97" fmla="*/ 185 h 381"/>
                <a:gd name="T98" fmla="*/ 251 w 267"/>
                <a:gd name="T99" fmla="*/ 155 h 381"/>
                <a:gd name="T100" fmla="*/ 255 w 267"/>
                <a:gd name="T101" fmla="*/ 141 h 381"/>
                <a:gd name="T102" fmla="*/ 266 w 267"/>
                <a:gd name="T103" fmla="*/ 133 h 381"/>
                <a:gd name="T104" fmla="*/ 247 w 267"/>
                <a:gd name="T105" fmla="*/ 11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81">
                  <a:moveTo>
                    <a:pt x="245" y="115"/>
                  </a:move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5" y="104"/>
                    <a:pt x="215" y="104"/>
                    <a:pt x="215" y="104"/>
                  </a:cubicBezTo>
                  <a:cubicBezTo>
                    <a:pt x="212" y="105"/>
                    <a:pt x="212" y="105"/>
                    <a:pt x="212" y="105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11" y="86"/>
                    <a:pt x="211" y="86"/>
                    <a:pt x="211" y="86"/>
                  </a:cubicBezTo>
                  <a:cubicBezTo>
                    <a:pt x="211" y="79"/>
                    <a:pt x="211" y="79"/>
                    <a:pt x="211" y="79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77" y="58"/>
                    <a:pt x="177" y="58"/>
                    <a:pt x="177" y="58"/>
                  </a:cubicBezTo>
                  <a:cubicBezTo>
                    <a:pt x="177" y="57"/>
                    <a:pt x="177" y="57"/>
                    <a:pt x="177" y="57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2" y="1"/>
                    <a:pt x="142" y="1"/>
                    <a:pt x="142" y="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59" y="75"/>
                    <a:pt x="57" y="76"/>
                    <a:pt x="55" y="7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4" y="88"/>
                    <a:pt x="0" y="93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33" y="204"/>
                    <a:pt x="33" y="204"/>
                    <a:pt x="33" y="204"/>
                  </a:cubicBezTo>
                  <a:cubicBezTo>
                    <a:pt x="28" y="213"/>
                    <a:pt x="28" y="213"/>
                    <a:pt x="28" y="213"/>
                  </a:cubicBezTo>
                  <a:cubicBezTo>
                    <a:pt x="28" y="215"/>
                    <a:pt x="28" y="215"/>
                    <a:pt x="28" y="215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7" y="237"/>
                    <a:pt x="7" y="237"/>
                    <a:pt x="7" y="237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9" y="261"/>
                    <a:pt x="9" y="261"/>
                    <a:pt x="9" y="261"/>
                  </a:cubicBezTo>
                  <a:cubicBezTo>
                    <a:pt x="27" y="272"/>
                    <a:pt x="27" y="272"/>
                    <a:pt x="27" y="272"/>
                  </a:cubicBezTo>
                  <a:cubicBezTo>
                    <a:pt x="28" y="273"/>
                    <a:pt x="28" y="273"/>
                    <a:pt x="28" y="273"/>
                  </a:cubicBezTo>
                  <a:cubicBezTo>
                    <a:pt x="36" y="286"/>
                    <a:pt x="36" y="286"/>
                    <a:pt x="36" y="286"/>
                  </a:cubicBezTo>
                  <a:cubicBezTo>
                    <a:pt x="36" y="287"/>
                    <a:pt x="36" y="287"/>
                    <a:pt x="36" y="287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6" y="288"/>
                    <a:pt x="36" y="288"/>
                    <a:pt x="36" y="288"/>
                  </a:cubicBezTo>
                  <a:cubicBezTo>
                    <a:pt x="26" y="309"/>
                    <a:pt x="26" y="309"/>
                    <a:pt x="26" y="309"/>
                  </a:cubicBezTo>
                  <a:cubicBezTo>
                    <a:pt x="24" y="315"/>
                    <a:pt x="24" y="315"/>
                    <a:pt x="24" y="315"/>
                  </a:cubicBezTo>
                  <a:cubicBezTo>
                    <a:pt x="24" y="315"/>
                    <a:pt x="24" y="315"/>
                    <a:pt x="24" y="315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5" y="340"/>
                    <a:pt x="15" y="340"/>
                    <a:pt x="15" y="340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2" y="345"/>
                    <a:pt x="10" y="347"/>
                    <a:pt x="9" y="351"/>
                  </a:cubicBezTo>
                  <a:cubicBezTo>
                    <a:pt x="8" y="352"/>
                    <a:pt x="8" y="353"/>
                    <a:pt x="9" y="354"/>
                  </a:cubicBezTo>
                  <a:cubicBezTo>
                    <a:pt x="10" y="355"/>
                    <a:pt x="10" y="355"/>
                    <a:pt x="10" y="355"/>
                  </a:cubicBezTo>
                  <a:cubicBezTo>
                    <a:pt x="16" y="362"/>
                    <a:pt x="16" y="362"/>
                    <a:pt x="16" y="362"/>
                  </a:cubicBezTo>
                  <a:cubicBezTo>
                    <a:pt x="16" y="362"/>
                    <a:pt x="16" y="362"/>
                    <a:pt x="16" y="362"/>
                  </a:cubicBezTo>
                  <a:cubicBezTo>
                    <a:pt x="16" y="362"/>
                    <a:pt x="16" y="362"/>
                    <a:pt x="16" y="362"/>
                  </a:cubicBezTo>
                  <a:cubicBezTo>
                    <a:pt x="19" y="366"/>
                    <a:pt x="19" y="366"/>
                    <a:pt x="19" y="366"/>
                  </a:cubicBezTo>
                  <a:cubicBezTo>
                    <a:pt x="20" y="366"/>
                    <a:pt x="20" y="366"/>
                    <a:pt x="20" y="366"/>
                  </a:cubicBezTo>
                  <a:cubicBezTo>
                    <a:pt x="20" y="366"/>
                    <a:pt x="20" y="366"/>
                    <a:pt x="20" y="366"/>
                  </a:cubicBezTo>
                  <a:cubicBezTo>
                    <a:pt x="21" y="368"/>
                    <a:pt x="21" y="368"/>
                    <a:pt x="21" y="368"/>
                  </a:cubicBezTo>
                  <a:cubicBezTo>
                    <a:pt x="21" y="368"/>
                    <a:pt x="21" y="368"/>
                    <a:pt x="21" y="368"/>
                  </a:cubicBezTo>
                  <a:cubicBezTo>
                    <a:pt x="21" y="370"/>
                    <a:pt x="21" y="370"/>
                    <a:pt x="21" y="370"/>
                  </a:cubicBezTo>
                  <a:cubicBezTo>
                    <a:pt x="21" y="370"/>
                    <a:pt x="21" y="370"/>
                    <a:pt x="21" y="370"/>
                  </a:cubicBezTo>
                  <a:cubicBezTo>
                    <a:pt x="21" y="371"/>
                    <a:pt x="21" y="371"/>
                    <a:pt x="21" y="371"/>
                  </a:cubicBezTo>
                  <a:cubicBezTo>
                    <a:pt x="21" y="371"/>
                    <a:pt x="21" y="371"/>
                    <a:pt x="21" y="371"/>
                  </a:cubicBezTo>
                  <a:cubicBezTo>
                    <a:pt x="21" y="371"/>
                    <a:pt x="21" y="371"/>
                    <a:pt x="21" y="371"/>
                  </a:cubicBezTo>
                  <a:cubicBezTo>
                    <a:pt x="22" y="374"/>
                    <a:pt x="22" y="374"/>
                    <a:pt x="22" y="374"/>
                  </a:cubicBezTo>
                  <a:cubicBezTo>
                    <a:pt x="27" y="376"/>
                    <a:pt x="27" y="376"/>
                    <a:pt x="27" y="376"/>
                  </a:cubicBezTo>
                  <a:cubicBezTo>
                    <a:pt x="49" y="381"/>
                    <a:pt x="49" y="381"/>
                    <a:pt x="49" y="381"/>
                  </a:cubicBezTo>
                  <a:cubicBezTo>
                    <a:pt x="57" y="381"/>
                    <a:pt x="63" y="379"/>
                    <a:pt x="71" y="376"/>
                  </a:cubicBezTo>
                  <a:cubicBezTo>
                    <a:pt x="78" y="373"/>
                    <a:pt x="84" y="373"/>
                    <a:pt x="92" y="374"/>
                  </a:cubicBezTo>
                  <a:cubicBezTo>
                    <a:pt x="93" y="369"/>
                    <a:pt x="93" y="369"/>
                    <a:pt x="93" y="369"/>
                  </a:cubicBezTo>
                  <a:cubicBezTo>
                    <a:pt x="86" y="353"/>
                    <a:pt x="86" y="353"/>
                    <a:pt x="86" y="353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6" y="352"/>
                    <a:pt x="86" y="352"/>
                    <a:pt x="86" y="352"/>
                  </a:cubicBezTo>
                  <a:cubicBezTo>
                    <a:pt x="120" y="304"/>
                    <a:pt x="120" y="304"/>
                    <a:pt x="120" y="304"/>
                  </a:cubicBezTo>
                  <a:cubicBezTo>
                    <a:pt x="157" y="268"/>
                    <a:pt x="157" y="268"/>
                    <a:pt x="157" y="268"/>
                  </a:cubicBezTo>
                  <a:cubicBezTo>
                    <a:pt x="158" y="268"/>
                    <a:pt x="158" y="268"/>
                    <a:pt x="158" y="268"/>
                  </a:cubicBezTo>
                  <a:cubicBezTo>
                    <a:pt x="169" y="264"/>
                    <a:pt x="169" y="264"/>
                    <a:pt x="169" y="264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80" y="253"/>
                    <a:pt x="185" y="251"/>
                    <a:pt x="190" y="249"/>
                  </a:cubicBezTo>
                  <a:cubicBezTo>
                    <a:pt x="186" y="246"/>
                    <a:pt x="186" y="246"/>
                    <a:pt x="186" y="246"/>
                  </a:cubicBezTo>
                  <a:cubicBezTo>
                    <a:pt x="178" y="238"/>
                    <a:pt x="178" y="238"/>
                    <a:pt x="178" y="238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1" y="227"/>
                    <a:pt x="171" y="227"/>
                    <a:pt x="171" y="227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49" y="221"/>
                    <a:pt x="149" y="221"/>
                    <a:pt x="149" y="221"/>
                  </a:cubicBezTo>
                  <a:cubicBezTo>
                    <a:pt x="142" y="218"/>
                    <a:pt x="138" y="215"/>
                    <a:pt x="137" y="210"/>
                  </a:cubicBezTo>
                  <a:cubicBezTo>
                    <a:pt x="133" y="200"/>
                    <a:pt x="132" y="190"/>
                    <a:pt x="132" y="181"/>
                  </a:cubicBezTo>
                  <a:cubicBezTo>
                    <a:pt x="130" y="184"/>
                    <a:pt x="127" y="185"/>
                    <a:pt x="124" y="185"/>
                  </a:cubicBezTo>
                  <a:cubicBezTo>
                    <a:pt x="111" y="182"/>
                    <a:pt x="111" y="182"/>
                    <a:pt x="111" y="182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88" y="173"/>
                    <a:pt x="88" y="173"/>
                    <a:pt x="88" y="173"/>
                  </a:cubicBezTo>
                  <a:cubicBezTo>
                    <a:pt x="84" y="173"/>
                    <a:pt x="81" y="172"/>
                    <a:pt x="78" y="170"/>
                  </a:cubicBezTo>
                  <a:cubicBezTo>
                    <a:pt x="75" y="167"/>
                    <a:pt x="73" y="165"/>
                    <a:pt x="72" y="163"/>
                  </a:cubicBezTo>
                  <a:cubicBezTo>
                    <a:pt x="71" y="158"/>
                    <a:pt x="72" y="155"/>
                    <a:pt x="77" y="152"/>
                  </a:cubicBezTo>
                  <a:cubicBezTo>
                    <a:pt x="81" y="149"/>
                    <a:pt x="86" y="144"/>
                    <a:pt x="90" y="138"/>
                  </a:cubicBezTo>
                  <a:cubicBezTo>
                    <a:pt x="86" y="132"/>
                    <a:pt x="84" y="127"/>
                    <a:pt x="86" y="121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18"/>
                    <a:pt x="92" y="115"/>
                    <a:pt x="101" y="112"/>
                  </a:cubicBezTo>
                  <a:cubicBezTo>
                    <a:pt x="101" y="109"/>
                    <a:pt x="103" y="107"/>
                    <a:pt x="104" y="107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06" y="102"/>
                    <a:pt x="104" y="98"/>
                    <a:pt x="107" y="93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7" y="88"/>
                    <a:pt x="124" y="88"/>
                    <a:pt x="131" y="92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3"/>
                    <a:pt x="161" y="115"/>
                    <a:pt x="159" y="115"/>
                  </a:cubicBezTo>
                  <a:cubicBezTo>
                    <a:pt x="156" y="115"/>
                    <a:pt x="154" y="118"/>
                    <a:pt x="154" y="122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3" y="131"/>
                    <a:pt x="167" y="128"/>
                    <a:pt x="171" y="127"/>
                  </a:cubicBezTo>
                  <a:cubicBezTo>
                    <a:pt x="172" y="127"/>
                    <a:pt x="175" y="129"/>
                    <a:pt x="177" y="131"/>
                  </a:cubicBezTo>
                  <a:cubicBezTo>
                    <a:pt x="179" y="134"/>
                    <a:pt x="180" y="139"/>
                    <a:pt x="182" y="145"/>
                  </a:cubicBezTo>
                  <a:cubicBezTo>
                    <a:pt x="182" y="152"/>
                    <a:pt x="184" y="157"/>
                    <a:pt x="186" y="160"/>
                  </a:cubicBezTo>
                  <a:cubicBezTo>
                    <a:pt x="191" y="167"/>
                    <a:pt x="191" y="167"/>
                    <a:pt x="191" y="167"/>
                  </a:cubicBezTo>
                  <a:cubicBezTo>
                    <a:pt x="198" y="176"/>
                    <a:pt x="202" y="183"/>
                    <a:pt x="203" y="188"/>
                  </a:cubicBezTo>
                  <a:cubicBezTo>
                    <a:pt x="227" y="185"/>
                    <a:pt x="227" y="185"/>
                    <a:pt x="227" y="185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50" y="128"/>
                    <a:pt x="250" y="128"/>
                  </a:cubicBezTo>
                  <a:cubicBezTo>
                    <a:pt x="250" y="127"/>
                    <a:pt x="250" y="127"/>
                    <a:pt x="250" y="127"/>
                  </a:cubicBezTo>
                  <a:cubicBezTo>
                    <a:pt x="247" y="118"/>
                    <a:pt x="247" y="118"/>
                    <a:pt x="247" y="118"/>
                  </a:cubicBezTo>
                  <a:lnTo>
                    <a:pt x="245" y="1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96" name="Freeform 35"/>
            <p:cNvSpPr>
              <a:spLocks/>
            </p:cNvSpPr>
            <p:nvPr/>
          </p:nvSpPr>
          <p:spPr bwMode="auto">
            <a:xfrm>
              <a:off x="4318191" y="3943922"/>
              <a:ext cx="138112" cy="336550"/>
            </a:xfrm>
            <a:custGeom>
              <a:avLst/>
              <a:gdLst>
                <a:gd name="T0" fmla="*/ 61 w 80"/>
                <a:gd name="T1" fmla="*/ 0 h 194"/>
                <a:gd name="T2" fmla="*/ 18 w 80"/>
                <a:gd name="T3" fmla="*/ 52 h 194"/>
                <a:gd name="T4" fmla="*/ 0 w 80"/>
                <a:gd name="T5" fmla="*/ 82 h 194"/>
                <a:gd name="T6" fmla="*/ 4 w 80"/>
                <a:gd name="T7" fmla="*/ 115 h 194"/>
                <a:gd name="T8" fmla="*/ 4 w 80"/>
                <a:gd name="T9" fmla="*/ 116 h 194"/>
                <a:gd name="T10" fmla="*/ 4 w 80"/>
                <a:gd name="T11" fmla="*/ 116 h 194"/>
                <a:gd name="T12" fmla="*/ 1 w 80"/>
                <a:gd name="T13" fmla="*/ 139 h 194"/>
                <a:gd name="T14" fmla="*/ 3 w 80"/>
                <a:gd name="T15" fmla="*/ 152 h 194"/>
                <a:gd name="T16" fmla="*/ 28 w 80"/>
                <a:gd name="T17" fmla="*/ 169 h 194"/>
                <a:gd name="T18" fmla="*/ 28 w 80"/>
                <a:gd name="T19" fmla="*/ 169 h 194"/>
                <a:gd name="T20" fmla="*/ 29 w 80"/>
                <a:gd name="T21" fmla="*/ 169 h 194"/>
                <a:gd name="T22" fmla="*/ 29 w 80"/>
                <a:gd name="T23" fmla="*/ 171 h 194"/>
                <a:gd name="T24" fmla="*/ 29 w 80"/>
                <a:gd name="T25" fmla="*/ 171 h 194"/>
                <a:gd name="T26" fmla="*/ 39 w 80"/>
                <a:gd name="T27" fmla="*/ 187 h 194"/>
                <a:gd name="T28" fmla="*/ 47 w 80"/>
                <a:gd name="T29" fmla="*/ 194 h 194"/>
                <a:gd name="T30" fmla="*/ 51 w 80"/>
                <a:gd name="T31" fmla="*/ 154 h 194"/>
                <a:gd name="T32" fmla="*/ 51 w 80"/>
                <a:gd name="T33" fmla="*/ 152 h 194"/>
                <a:gd name="T34" fmla="*/ 68 w 80"/>
                <a:gd name="T35" fmla="*/ 110 h 194"/>
                <a:gd name="T36" fmla="*/ 74 w 80"/>
                <a:gd name="T37" fmla="*/ 60 h 194"/>
                <a:gd name="T38" fmla="*/ 74 w 80"/>
                <a:gd name="T39" fmla="*/ 59 h 194"/>
                <a:gd name="T40" fmla="*/ 75 w 80"/>
                <a:gd name="T41" fmla="*/ 58 h 194"/>
                <a:gd name="T42" fmla="*/ 80 w 80"/>
                <a:gd name="T43" fmla="*/ 45 h 194"/>
                <a:gd name="T44" fmla="*/ 76 w 80"/>
                <a:gd name="T45" fmla="*/ 34 h 194"/>
                <a:gd name="T46" fmla="*/ 76 w 80"/>
                <a:gd name="T47" fmla="*/ 33 h 194"/>
                <a:gd name="T48" fmla="*/ 75 w 80"/>
                <a:gd name="T49" fmla="*/ 33 h 194"/>
                <a:gd name="T50" fmla="*/ 74 w 80"/>
                <a:gd name="T51" fmla="*/ 17 h 194"/>
                <a:gd name="T52" fmla="*/ 75 w 80"/>
                <a:gd name="T53" fmla="*/ 17 h 194"/>
                <a:gd name="T54" fmla="*/ 75 w 80"/>
                <a:gd name="T55" fmla="*/ 16 h 194"/>
                <a:gd name="T56" fmla="*/ 79 w 80"/>
                <a:gd name="T57" fmla="*/ 12 h 194"/>
                <a:gd name="T58" fmla="*/ 80 w 80"/>
                <a:gd name="T59" fmla="*/ 8 h 194"/>
                <a:gd name="T60" fmla="*/ 61 w 80"/>
                <a:gd name="T6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194">
                  <a:moveTo>
                    <a:pt x="61" y="0"/>
                  </a:moveTo>
                  <a:cubicBezTo>
                    <a:pt x="41" y="13"/>
                    <a:pt x="28" y="31"/>
                    <a:pt x="18" y="52"/>
                  </a:cubicBezTo>
                  <a:cubicBezTo>
                    <a:pt x="11" y="71"/>
                    <a:pt x="4" y="80"/>
                    <a:pt x="0" y="8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6"/>
                    <a:pt x="1" y="151"/>
                    <a:pt x="3" y="152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31" y="176"/>
                    <a:pt x="34" y="181"/>
                    <a:pt x="39" y="187"/>
                  </a:cubicBezTo>
                  <a:cubicBezTo>
                    <a:pt x="41" y="191"/>
                    <a:pt x="45" y="193"/>
                    <a:pt x="47" y="194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8"/>
                    <a:pt x="80" y="8"/>
                    <a:pt x="80" y="8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97" name="Freeform 36"/>
            <p:cNvSpPr>
              <a:spLocks/>
            </p:cNvSpPr>
            <p:nvPr/>
          </p:nvSpPr>
          <p:spPr bwMode="auto">
            <a:xfrm>
              <a:off x="3292666" y="4539234"/>
              <a:ext cx="214312" cy="184150"/>
            </a:xfrm>
            <a:custGeom>
              <a:avLst/>
              <a:gdLst>
                <a:gd name="T0" fmla="*/ 56 w 124"/>
                <a:gd name="T1" fmla="*/ 11 h 106"/>
                <a:gd name="T2" fmla="*/ 54 w 124"/>
                <a:gd name="T3" fmla="*/ 14 h 106"/>
                <a:gd name="T4" fmla="*/ 54 w 124"/>
                <a:gd name="T5" fmla="*/ 14 h 106"/>
                <a:gd name="T6" fmla="*/ 54 w 124"/>
                <a:gd name="T7" fmla="*/ 15 h 106"/>
                <a:gd name="T8" fmla="*/ 29 w 124"/>
                <a:gd name="T9" fmla="*/ 22 h 106"/>
                <a:gd name="T10" fmla="*/ 30 w 124"/>
                <a:gd name="T11" fmla="*/ 25 h 106"/>
                <a:gd name="T12" fmla="*/ 38 w 124"/>
                <a:gd name="T13" fmla="*/ 34 h 106"/>
                <a:gd name="T14" fmla="*/ 35 w 124"/>
                <a:gd name="T15" fmla="*/ 34 h 106"/>
                <a:gd name="T16" fmla="*/ 24 w 124"/>
                <a:gd name="T17" fmla="*/ 40 h 106"/>
                <a:gd name="T18" fmla="*/ 6 w 124"/>
                <a:gd name="T19" fmla="*/ 54 h 106"/>
                <a:gd name="T20" fmla="*/ 10 w 124"/>
                <a:gd name="T21" fmla="*/ 95 h 106"/>
                <a:gd name="T22" fmla="*/ 28 w 124"/>
                <a:gd name="T23" fmla="*/ 97 h 106"/>
                <a:gd name="T24" fmla="*/ 29 w 124"/>
                <a:gd name="T25" fmla="*/ 97 h 106"/>
                <a:gd name="T26" fmla="*/ 29 w 124"/>
                <a:gd name="T27" fmla="*/ 97 h 106"/>
                <a:gd name="T28" fmla="*/ 47 w 124"/>
                <a:gd name="T29" fmla="*/ 106 h 106"/>
                <a:gd name="T30" fmla="*/ 66 w 124"/>
                <a:gd name="T31" fmla="*/ 103 h 106"/>
                <a:gd name="T32" fmla="*/ 95 w 124"/>
                <a:gd name="T33" fmla="*/ 80 h 106"/>
                <a:gd name="T34" fmla="*/ 95 w 124"/>
                <a:gd name="T35" fmla="*/ 80 h 106"/>
                <a:gd name="T36" fmla="*/ 97 w 124"/>
                <a:gd name="T37" fmla="*/ 79 h 106"/>
                <a:gd name="T38" fmla="*/ 105 w 124"/>
                <a:gd name="T39" fmla="*/ 76 h 106"/>
                <a:gd name="T40" fmla="*/ 103 w 124"/>
                <a:gd name="T41" fmla="*/ 51 h 106"/>
                <a:gd name="T42" fmla="*/ 103 w 124"/>
                <a:gd name="T43" fmla="*/ 49 h 106"/>
                <a:gd name="T44" fmla="*/ 114 w 124"/>
                <a:gd name="T45" fmla="*/ 34 h 106"/>
                <a:gd name="T46" fmla="*/ 114 w 124"/>
                <a:gd name="T47" fmla="*/ 33 h 106"/>
                <a:gd name="T48" fmla="*/ 114 w 124"/>
                <a:gd name="T49" fmla="*/ 33 h 106"/>
                <a:gd name="T50" fmla="*/ 123 w 124"/>
                <a:gd name="T51" fmla="*/ 26 h 106"/>
                <a:gd name="T52" fmla="*/ 120 w 124"/>
                <a:gd name="T53" fmla="*/ 7 h 106"/>
                <a:gd name="T54" fmla="*/ 112 w 124"/>
                <a:gd name="T55" fmla="*/ 0 h 106"/>
                <a:gd name="T56" fmla="*/ 113 w 124"/>
                <a:gd name="T57" fmla="*/ 9 h 106"/>
                <a:gd name="T58" fmla="*/ 97 w 124"/>
                <a:gd name="T59" fmla="*/ 6 h 106"/>
                <a:gd name="T60" fmla="*/ 89 w 124"/>
                <a:gd name="T61" fmla="*/ 11 h 106"/>
                <a:gd name="T62" fmla="*/ 89 w 124"/>
                <a:gd name="T63" fmla="*/ 11 h 106"/>
                <a:gd name="T64" fmla="*/ 89 w 124"/>
                <a:gd name="T65" fmla="*/ 11 h 106"/>
                <a:gd name="T66" fmla="*/ 56 w 124"/>
                <a:gd name="T67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06">
                  <a:moveTo>
                    <a:pt x="56" y="11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7" y="34"/>
                    <a:pt x="36" y="34"/>
                    <a:pt x="35" y="3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62"/>
                    <a:pt x="1" y="75"/>
                    <a:pt x="10" y="95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74" y="101"/>
                    <a:pt x="83" y="94"/>
                    <a:pt x="95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19"/>
                    <a:pt x="123" y="12"/>
                    <a:pt x="120" y="7"/>
                  </a:cubicBezTo>
                  <a:cubicBezTo>
                    <a:pt x="118" y="2"/>
                    <a:pt x="115" y="0"/>
                    <a:pt x="112" y="0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lnTo>
                    <a:pt x="56" y="1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4780064" y="991616"/>
            <a:ext cx="0" cy="5461720"/>
          </a:xfrm>
          <a:prstGeom prst="line">
            <a:avLst/>
          </a:prstGeom>
          <a:ln w="19050">
            <a:solidFill>
              <a:srgbClr val="1C2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10" name="Group 40"/>
          <p:cNvGrpSpPr>
            <a:grpSpLocks noChangeAspect="1"/>
          </p:cNvGrpSpPr>
          <p:nvPr/>
        </p:nvGrpSpPr>
        <p:grpSpPr bwMode="auto">
          <a:xfrm>
            <a:off x="2733779" y="3277555"/>
            <a:ext cx="288811" cy="375953"/>
            <a:chOff x="2558" y="1587"/>
            <a:chExt cx="348" cy="453"/>
          </a:xfrm>
        </p:grpSpPr>
        <p:sp>
          <p:nvSpPr>
            <p:cNvPr id="8212" name="Freeform 41"/>
            <p:cNvSpPr>
              <a:spLocks/>
            </p:cNvSpPr>
            <p:nvPr/>
          </p:nvSpPr>
          <p:spPr bwMode="auto">
            <a:xfrm>
              <a:off x="2586" y="1607"/>
              <a:ext cx="320" cy="169"/>
            </a:xfrm>
            <a:custGeom>
              <a:avLst/>
              <a:gdLst>
                <a:gd name="T0" fmla="*/ 273 w 320"/>
                <a:gd name="T1" fmla="*/ 83 h 169"/>
                <a:gd name="T2" fmla="*/ 320 w 320"/>
                <a:gd name="T3" fmla="*/ 169 h 169"/>
                <a:gd name="T4" fmla="*/ 0 w 320"/>
                <a:gd name="T5" fmla="*/ 169 h 169"/>
                <a:gd name="T6" fmla="*/ 0 w 320"/>
                <a:gd name="T7" fmla="*/ 0 h 169"/>
                <a:gd name="T8" fmla="*/ 320 w 320"/>
                <a:gd name="T9" fmla="*/ 0 h 169"/>
                <a:gd name="T10" fmla="*/ 273 w 320"/>
                <a:gd name="T11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69">
                  <a:moveTo>
                    <a:pt x="273" y="83"/>
                  </a:moveTo>
                  <a:lnTo>
                    <a:pt x="320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273" y="83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13" name="Freeform 42"/>
            <p:cNvSpPr>
              <a:spLocks/>
            </p:cNvSpPr>
            <p:nvPr/>
          </p:nvSpPr>
          <p:spPr bwMode="auto">
            <a:xfrm>
              <a:off x="2575" y="1587"/>
              <a:ext cx="15" cy="441"/>
            </a:xfrm>
            <a:custGeom>
              <a:avLst/>
              <a:gdLst>
                <a:gd name="T0" fmla="*/ 0 w 12"/>
                <a:gd name="T1" fmla="*/ 339 h 345"/>
                <a:gd name="T2" fmla="*/ 0 w 12"/>
                <a:gd name="T3" fmla="*/ 6 h 345"/>
                <a:gd name="T4" fmla="*/ 6 w 12"/>
                <a:gd name="T5" fmla="*/ 0 h 345"/>
                <a:gd name="T6" fmla="*/ 6 w 12"/>
                <a:gd name="T7" fmla="*/ 0 h 345"/>
                <a:gd name="T8" fmla="*/ 12 w 12"/>
                <a:gd name="T9" fmla="*/ 6 h 345"/>
                <a:gd name="T10" fmla="*/ 12 w 12"/>
                <a:gd name="T11" fmla="*/ 6 h 345"/>
                <a:gd name="T12" fmla="*/ 12 w 12"/>
                <a:gd name="T13" fmla="*/ 339 h 345"/>
                <a:gd name="T14" fmla="*/ 6 w 12"/>
                <a:gd name="T15" fmla="*/ 345 h 345"/>
                <a:gd name="T16" fmla="*/ 6 w 12"/>
                <a:gd name="T17" fmla="*/ 345 h 345"/>
                <a:gd name="T18" fmla="*/ 0 w 12"/>
                <a:gd name="T19" fmla="*/ 33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45">
                  <a:moveTo>
                    <a:pt x="0" y="33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2" y="342"/>
                    <a:pt x="9" y="345"/>
                    <a:pt x="6" y="345"/>
                  </a:cubicBezTo>
                  <a:cubicBezTo>
                    <a:pt x="6" y="345"/>
                    <a:pt x="6" y="345"/>
                    <a:pt x="6" y="345"/>
                  </a:cubicBezTo>
                  <a:cubicBezTo>
                    <a:pt x="2" y="345"/>
                    <a:pt x="0" y="342"/>
                    <a:pt x="0" y="339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14" name="Oval 43"/>
            <p:cNvSpPr>
              <a:spLocks noChangeArrowheads="1"/>
            </p:cNvSpPr>
            <p:nvPr/>
          </p:nvSpPr>
          <p:spPr bwMode="auto">
            <a:xfrm>
              <a:off x="2558" y="2013"/>
              <a:ext cx="48" cy="27"/>
            </a:xfrm>
            <a:prstGeom prst="ellipse">
              <a:avLst/>
            </a:prstGeom>
            <a:solidFill>
              <a:srgbClr val="2B1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13" name="Group 40"/>
          <p:cNvGrpSpPr>
            <a:grpSpLocks noChangeAspect="1"/>
          </p:cNvGrpSpPr>
          <p:nvPr/>
        </p:nvGrpSpPr>
        <p:grpSpPr bwMode="auto">
          <a:xfrm>
            <a:off x="3151584" y="1952723"/>
            <a:ext cx="316219" cy="411630"/>
            <a:chOff x="2558" y="1587"/>
            <a:chExt cx="348" cy="453"/>
          </a:xfrm>
        </p:grpSpPr>
        <p:sp>
          <p:nvSpPr>
            <p:cNvPr id="115" name="Freeform 41"/>
            <p:cNvSpPr>
              <a:spLocks/>
            </p:cNvSpPr>
            <p:nvPr/>
          </p:nvSpPr>
          <p:spPr bwMode="auto">
            <a:xfrm>
              <a:off x="2586" y="1607"/>
              <a:ext cx="320" cy="169"/>
            </a:xfrm>
            <a:custGeom>
              <a:avLst/>
              <a:gdLst>
                <a:gd name="T0" fmla="*/ 273 w 320"/>
                <a:gd name="T1" fmla="*/ 83 h 169"/>
                <a:gd name="T2" fmla="*/ 320 w 320"/>
                <a:gd name="T3" fmla="*/ 169 h 169"/>
                <a:gd name="T4" fmla="*/ 0 w 320"/>
                <a:gd name="T5" fmla="*/ 169 h 169"/>
                <a:gd name="T6" fmla="*/ 0 w 320"/>
                <a:gd name="T7" fmla="*/ 0 h 169"/>
                <a:gd name="T8" fmla="*/ 320 w 320"/>
                <a:gd name="T9" fmla="*/ 0 h 169"/>
                <a:gd name="T10" fmla="*/ 273 w 320"/>
                <a:gd name="T11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69">
                  <a:moveTo>
                    <a:pt x="273" y="83"/>
                  </a:moveTo>
                  <a:lnTo>
                    <a:pt x="320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273" y="83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42"/>
            <p:cNvSpPr>
              <a:spLocks/>
            </p:cNvSpPr>
            <p:nvPr/>
          </p:nvSpPr>
          <p:spPr bwMode="auto">
            <a:xfrm>
              <a:off x="2575" y="1587"/>
              <a:ext cx="15" cy="441"/>
            </a:xfrm>
            <a:custGeom>
              <a:avLst/>
              <a:gdLst>
                <a:gd name="T0" fmla="*/ 0 w 12"/>
                <a:gd name="T1" fmla="*/ 339 h 345"/>
                <a:gd name="T2" fmla="*/ 0 w 12"/>
                <a:gd name="T3" fmla="*/ 6 h 345"/>
                <a:gd name="T4" fmla="*/ 6 w 12"/>
                <a:gd name="T5" fmla="*/ 0 h 345"/>
                <a:gd name="T6" fmla="*/ 6 w 12"/>
                <a:gd name="T7" fmla="*/ 0 h 345"/>
                <a:gd name="T8" fmla="*/ 12 w 12"/>
                <a:gd name="T9" fmla="*/ 6 h 345"/>
                <a:gd name="T10" fmla="*/ 12 w 12"/>
                <a:gd name="T11" fmla="*/ 6 h 345"/>
                <a:gd name="T12" fmla="*/ 12 w 12"/>
                <a:gd name="T13" fmla="*/ 339 h 345"/>
                <a:gd name="T14" fmla="*/ 6 w 12"/>
                <a:gd name="T15" fmla="*/ 345 h 345"/>
                <a:gd name="T16" fmla="*/ 6 w 12"/>
                <a:gd name="T17" fmla="*/ 345 h 345"/>
                <a:gd name="T18" fmla="*/ 0 w 12"/>
                <a:gd name="T19" fmla="*/ 33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45">
                  <a:moveTo>
                    <a:pt x="0" y="33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2" y="342"/>
                    <a:pt x="9" y="345"/>
                    <a:pt x="6" y="345"/>
                  </a:cubicBezTo>
                  <a:cubicBezTo>
                    <a:pt x="6" y="345"/>
                    <a:pt x="6" y="345"/>
                    <a:pt x="6" y="345"/>
                  </a:cubicBezTo>
                  <a:cubicBezTo>
                    <a:pt x="2" y="345"/>
                    <a:pt x="0" y="342"/>
                    <a:pt x="0" y="339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Oval 43"/>
            <p:cNvSpPr>
              <a:spLocks noChangeArrowheads="1"/>
            </p:cNvSpPr>
            <p:nvPr/>
          </p:nvSpPr>
          <p:spPr bwMode="auto">
            <a:xfrm>
              <a:off x="2558" y="2013"/>
              <a:ext cx="48" cy="27"/>
            </a:xfrm>
            <a:prstGeom prst="ellipse">
              <a:avLst/>
            </a:prstGeom>
            <a:solidFill>
              <a:srgbClr val="2B1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19" name="Group 40"/>
          <p:cNvGrpSpPr>
            <a:grpSpLocks noChangeAspect="1"/>
          </p:cNvGrpSpPr>
          <p:nvPr/>
        </p:nvGrpSpPr>
        <p:grpSpPr bwMode="auto">
          <a:xfrm>
            <a:off x="1813271" y="2698077"/>
            <a:ext cx="178603" cy="232492"/>
            <a:chOff x="2558" y="1587"/>
            <a:chExt cx="348" cy="453"/>
          </a:xfrm>
        </p:grpSpPr>
        <p:sp>
          <p:nvSpPr>
            <p:cNvPr id="121" name="Freeform 41"/>
            <p:cNvSpPr>
              <a:spLocks/>
            </p:cNvSpPr>
            <p:nvPr/>
          </p:nvSpPr>
          <p:spPr bwMode="auto">
            <a:xfrm>
              <a:off x="2586" y="1607"/>
              <a:ext cx="320" cy="169"/>
            </a:xfrm>
            <a:custGeom>
              <a:avLst/>
              <a:gdLst>
                <a:gd name="T0" fmla="*/ 273 w 320"/>
                <a:gd name="T1" fmla="*/ 83 h 169"/>
                <a:gd name="T2" fmla="*/ 320 w 320"/>
                <a:gd name="T3" fmla="*/ 169 h 169"/>
                <a:gd name="T4" fmla="*/ 0 w 320"/>
                <a:gd name="T5" fmla="*/ 169 h 169"/>
                <a:gd name="T6" fmla="*/ 0 w 320"/>
                <a:gd name="T7" fmla="*/ 0 h 169"/>
                <a:gd name="T8" fmla="*/ 320 w 320"/>
                <a:gd name="T9" fmla="*/ 0 h 169"/>
                <a:gd name="T10" fmla="*/ 273 w 320"/>
                <a:gd name="T11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69">
                  <a:moveTo>
                    <a:pt x="273" y="83"/>
                  </a:moveTo>
                  <a:lnTo>
                    <a:pt x="320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20" y="0"/>
                  </a:lnTo>
                  <a:lnTo>
                    <a:pt x="273" y="83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42"/>
            <p:cNvSpPr>
              <a:spLocks/>
            </p:cNvSpPr>
            <p:nvPr/>
          </p:nvSpPr>
          <p:spPr bwMode="auto">
            <a:xfrm>
              <a:off x="2575" y="1587"/>
              <a:ext cx="15" cy="441"/>
            </a:xfrm>
            <a:custGeom>
              <a:avLst/>
              <a:gdLst>
                <a:gd name="T0" fmla="*/ 0 w 12"/>
                <a:gd name="T1" fmla="*/ 339 h 345"/>
                <a:gd name="T2" fmla="*/ 0 w 12"/>
                <a:gd name="T3" fmla="*/ 6 h 345"/>
                <a:gd name="T4" fmla="*/ 6 w 12"/>
                <a:gd name="T5" fmla="*/ 0 h 345"/>
                <a:gd name="T6" fmla="*/ 6 w 12"/>
                <a:gd name="T7" fmla="*/ 0 h 345"/>
                <a:gd name="T8" fmla="*/ 12 w 12"/>
                <a:gd name="T9" fmla="*/ 6 h 345"/>
                <a:gd name="T10" fmla="*/ 12 w 12"/>
                <a:gd name="T11" fmla="*/ 6 h 345"/>
                <a:gd name="T12" fmla="*/ 12 w 12"/>
                <a:gd name="T13" fmla="*/ 339 h 345"/>
                <a:gd name="T14" fmla="*/ 6 w 12"/>
                <a:gd name="T15" fmla="*/ 345 h 345"/>
                <a:gd name="T16" fmla="*/ 6 w 12"/>
                <a:gd name="T17" fmla="*/ 345 h 345"/>
                <a:gd name="T18" fmla="*/ 0 w 12"/>
                <a:gd name="T19" fmla="*/ 33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45">
                  <a:moveTo>
                    <a:pt x="0" y="33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2" y="342"/>
                    <a:pt x="9" y="345"/>
                    <a:pt x="6" y="345"/>
                  </a:cubicBezTo>
                  <a:cubicBezTo>
                    <a:pt x="6" y="345"/>
                    <a:pt x="6" y="345"/>
                    <a:pt x="6" y="345"/>
                  </a:cubicBezTo>
                  <a:cubicBezTo>
                    <a:pt x="2" y="345"/>
                    <a:pt x="0" y="342"/>
                    <a:pt x="0" y="339"/>
                  </a:cubicBez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Oval 43"/>
            <p:cNvSpPr>
              <a:spLocks noChangeArrowheads="1"/>
            </p:cNvSpPr>
            <p:nvPr/>
          </p:nvSpPr>
          <p:spPr bwMode="auto">
            <a:xfrm>
              <a:off x="2558" y="2013"/>
              <a:ext cx="48" cy="27"/>
            </a:xfrm>
            <a:prstGeom prst="ellipse">
              <a:avLst/>
            </a:prstGeom>
            <a:solidFill>
              <a:srgbClr val="2B1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62" name="矩形 61"/>
          <p:cNvSpPr/>
          <p:nvPr/>
        </p:nvSpPr>
        <p:spPr>
          <a:xfrm>
            <a:off x="377952" y="382016"/>
            <a:ext cx="207264" cy="609600"/>
          </a:xfrm>
          <a:prstGeom prst="rect">
            <a:avLst/>
          </a:prstGeom>
          <a:solidFill>
            <a:srgbClr val="FC6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3" name="直接连接符 62"/>
          <p:cNvCxnSpPr/>
          <p:nvPr/>
        </p:nvCxnSpPr>
        <p:spPr>
          <a:xfrm>
            <a:off x="670560" y="382016"/>
            <a:ext cx="0" cy="609600"/>
          </a:xfrm>
          <a:prstGeom prst="line">
            <a:avLst/>
          </a:prstGeom>
          <a:ln w="38100">
            <a:solidFill>
              <a:srgbClr val="FC6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70560" y="418653"/>
            <a:ext cx="359906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 smtClean="0">
                <a:solidFill>
                  <a:srgbClr val="FC611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遇到的困难和解决方法</a:t>
            </a:r>
            <a:endParaRPr lang="zh-CN" altLang="en-US" sz="2667" b="1" dirty="0">
              <a:solidFill>
                <a:srgbClr val="FC611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35" y="2036513"/>
            <a:ext cx="7096614" cy="32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751.pptx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宽屏</PresentationFormat>
  <Paragraphs>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6751.pptx</dc:title>
  <dc:creator/>
  <cp:lastModifiedBy/>
  <cp:revision>1</cp:revision>
  <dcterms:created xsi:type="dcterms:W3CDTF">2017-05-18T12:32:30Z</dcterms:created>
  <dcterms:modified xsi:type="dcterms:W3CDTF">2019-12-25T04:39:43Z</dcterms:modified>
</cp:coreProperties>
</file>