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68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1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33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4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33.png"/><Relationship Id="rId10" Type="http://schemas.openxmlformats.org/officeDocument/2006/relationships/image" Target="../media/image119.png"/><Relationship Id="rId4" Type="http://schemas.openxmlformats.org/officeDocument/2006/relationships/image" Target="../media/image4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29.png"/><Relationship Id="rId3" Type="http://schemas.openxmlformats.org/officeDocument/2006/relationships/image" Target="../media/image2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1.png"/><Relationship Id="rId9" Type="http://schemas.openxmlformats.org/officeDocument/2006/relationships/image" Target="../media/image12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48.png"/><Relationship Id="rId7" Type="http://schemas.openxmlformats.org/officeDocument/2006/relationships/image" Target="../media/image12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1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67.png"/><Relationship Id="rId5" Type="http://schemas.openxmlformats.org/officeDocument/2006/relationships/image" Target="../media/image12.png"/><Relationship Id="rId10" Type="http://schemas.openxmlformats.org/officeDocument/2006/relationships/image" Target="../media/image66.png"/><Relationship Id="rId4" Type="http://schemas.openxmlformats.org/officeDocument/2006/relationships/image" Target="../media/image52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73.png"/><Relationship Id="rId5" Type="http://schemas.openxmlformats.org/officeDocument/2006/relationships/image" Target="../media/image12.png"/><Relationship Id="rId10" Type="http://schemas.openxmlformats.org/officeDocument/2006/relationships/image" Target="../media/image72.png"/><Relationship Id="rId4" Type="http://schemas.openxmlformats.org/officeDocument/2006/relationships/image" Target="../media/image52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12.png"/><Relationship Id="rId15" Type="http://schemas.openxmlformats.org/officeDocument/2006/relationships/image" Target="../media/image56.png"/><Relationship Id="rId10" Type="http://schemas.openxmlformats.org/officeDocument/2006/relationships/image" Target="../media/image80.png"/><Relationship Id="rId4" Type="http://schemas.openxmlformats.org/officeDocument/2006/relationships/image" Target="../media/image52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12" Type="http://schemas.openxmlformats.org/officeDocument/2006/relationships/image" Target="../media/image90.png"/><Relationship Id="rId2" Type="http://schemas.openxmlformats.org/officeDocument/2006/relationships/image" Target="../media/image1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89.png"/><Relationship Id="rId5" Type="http://schemas.openxmlformats.org/officeDocument/2006/relationships/image" Target="../media/image12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99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12" Type="http://schemas.openxmlformats.org/officeDocument/2006/relationships/image" Target="../media/image98.png"/><Relationship Id="rId17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97.png"/><Relationship Id="rId5" Type="http://schemas.openxmlformats.org/officeDocument/2006/relationships/image" Target="../media/image12.png"/><Relationship Id="rId15" Type="http://schemas.openxmlformats.org/officeDocument/2006/relationships/image" Target="../media/image56.png"/><Relationship Id="rId10" Type="http://schemas.openxmlformats.org/officeDocument/2006/relationships/image" Target="../media/image96.png"/><Relationship Id="rId4" Type="http://schemas.openxmlformats.org/officeDocument/2006/relationships/image" Target="../media/image52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70902" y="5050604"/>
            <a:ext cx="10743910" cy="1883921"/>
            <a:chOff x="3770902" y="5050604"/>
            <a:chExt cx="10743910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902" y="5050604"/>
              <a:ext cx="10743910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846" y="8954365"/>
            <a:ext cx="16178022" cy="21429"/>
            <a:chOff x="1053846" y="8954365"/>
            <a:chExt cx="1617802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846" y="8954365"/>
              <a:ext cx="16178022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5084" y="4335212"/>
            <a:ext cx="13045200" cy="36387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098" y="4010448"/>
            <a:ext cx="8152286" cy="16879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9986" y="9130737"/>
            <a:ext cx="5203914" cy="6192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4524" y="832049"/>
            <a:ext cx="5169514" cy="693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6118" y="1856902"/>
            <a:ext cx="3777810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9305" y="1800925"/>
            <a:ext cx="23922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3846" y="4272698"/>
            <a:ext cx="16178022" cy="5174935"/>
            <a:chOff x="1053846" y="4272698"/>
            <a:chExt cx="1617802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846" y="4272698"/>
              <a:ext cx="1617802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581" y="4281587"/>
            <a:ext cx="16178022" cy="1722540"/>
            <a:chOff x="1261581" y="4281587"/>
            <a:chExt cx="16178022" cy="17225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914" y="4099683"/>
              <a:ext cx="6888800" cy="122381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257" y="4838289"/>
              <a:ext cx="3994743" cy="13818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643" y="4099683"/>
              <a:ext cx="5684743" cy="122381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64567" y="4099683"/>
              <a:ext cx="3963390" cy="122381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3986" y="4838289"/>
              <a:ext cx="3503914" cy="138181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6910" y="4838289"/>
              <a:ext cx="3784743" cy="1381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2775" y="7742872"/>
            <a:ext cx="13526082" cy="1704762"/>
            <a:chOff x="2732775" y="7742872"/>
            <a:chExt cx="13526082" cy="17047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6108" y="7599921"/>
              <a:ext cx="6644505" cy="122381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81290" y="7560967"/>
              <a:ext cx="6189867" cy="122381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3289" y="8281796"/>
              <a:ext cx="5141057" cy="138181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3157" y="8244560"/>
              <a:ext cx="5239029" cy="1381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71" y="1856902"/>
            <a:ext cx="392066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6914" y="1800925"/>
            <a:ext cx="23728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28180" y="4215556"/>
            <a:ext cx="8446182" cy="5174935"/>
            <a:chOff x="8128180" y="4215556"/>
            <a:chExt cx="844618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8180" y="4215556"/>
              <a:ext cx="844618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352" y="4272698"/>
            <a:ext cx="6294935" cy="5174935"/>
            <a:chOff x="1711352" y="4272698"/>
            <a:chExt cx="6294935" cy="51749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1352" y="4272698"/>
              <a:ext cx="6294935" cy="51749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50085" y="5757309"/>
            <a:ext cx="8550600" cy="2503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96825" y="4372817"/>
            <a:ext cx="9092063" cy="1883921"/>
            <a:chOff x="4596825" y="4372817"/>
            <a:chExt cx="9092063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825" y="4372817"/>
              <a:ext cx="9092063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9831" y="7771389"/>
            <a:ext cx="13386052" cy="21429"/>
            <a:chOff x="2449831" y="7771389"/>
            <a:chExt cx="1338605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831" y="7771389"/>
              <a:ext cx="1338605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9831" y="9482412"/>
            <a:ext cx="13386052" cy="21429"/>
            <a:chOff x="2449831" y="9482412"/>
            <a:chExt cx="1338605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831" y="9482412"/>
              <a:ext cx="13386052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4190" y="3770674"/>
            <a:ext cx="13055600" cy="3495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1553" y="6449843"/>
            <a:ext cx="10274467" cy="7636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28295" y="3067331"/>
            <a:ext cx="8713210" cy="1683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68990" y="8087505"/>
            <a:ext cx="4545781" cy="848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8952" y="8606940"/>
            <a:ext cx="4993362" cy="6905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49990" y="8085245"/>
            <a:ext cx="4385448" cy="8493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75843" y="8647623"/>
            <a:ext cx="6066619" cy="604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57314" y="8087505"/>
            <a:ext cx="4498162" cy="848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20333" y="8606940"/>
            <a:ext cx="5461743" cy="652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358" y="5907715"/>
            <a:ext cx="7342738" cy="21429"/>
            <a:chOff x="1702358" y="5907715"/>
            <a:chExt cx="73427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02358" y="5907715"/>
              <a:ext cx="7342738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1575" y="2711950"/>
            <a:ext cx="3632124" cy="3938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31526" y="4458970"/>
            <a:ext cx="2403618" cy="2339692"/>
            <a:chOff x="6831526" y="4458970"/>
            <a:chExt cx="2403618" cy="23396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4437" y="4775400"/>
            <a:ext cx="1577796" cy="484158"/>
            <a:chOff x="7244437" y="4775400"/>
            <a:chExt cx="1577796" cy="484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90183" y="4670634"/>
            <a:ext cx="1068714" cy="7470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8037" y="4458970"/>
            <a:ext cx="2403618" cy="2339692"/>
            <a:chOff x="9368037" y="4458970"/>
            <a:chExt cx="2403618" cy="23396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368037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0948" y="4775400"/>
            <a:ext cx="1577796" cy="484158"/>
            <a:chOff x="9780948" y="4775400"/>
            <a:chExt cx="1577796" cy="4841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0948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45476" y="4670632"/>
            <a:ext cx="1069629" cy="7470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04548" y="4458970"/>
            <a:ext cx="2403618" cy="2339692"/>
            <a:chOff x="11904548" y="4458970"/>
            <a:chExt cx="2403618" cy="23396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904548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17459" y="4775400"/>
            <a:ext cx="1577796" cy="484158"/>
            <a:chOff x="12317459" y="4775400"/>
            <a:chExt cx="1577796" cy="4841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7459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46841" y="5523530"/>
            <a:ext cx="2860829" cy="6899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85829" y="4670632"/>
            <a:ext cx="1058000" cy="7470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41060" y="4458970"/>
            <a:ext cx="2403618" cy="2339692"/>
            <a:chOff x="14441060" y="4458970"/>
            <a:chExt cx="2403618" cy="23396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4441060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853971" y="4775400"/>
            <a:ext cx="1577796" cy="484158"/>
            <a:chOff x="14853971" y="4775400"/>
            <a:chExt cx="1577796" cy="4841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3971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36618" y="5523530"/>
            <a:ext cx="2507419" cy="68994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24533" y="4670632"/>
            <a:ext cx="1060838" cy="7470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98341" y="2716952"/>
            <a:ext cx="508640" cy="485484"/>
            <a:chOff x="1798341" y="2716952"/>
            <a:chExt cx="508640" cy="4854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8341" y="2716952"/>
              <a:ext cx="508640" cy="485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68037" y="7110207"/>
            <a:ext cx="2403618" cy="2339692"/>
            <a:chOff x="9368037" y="7110207"/>
            <a:chExt cx="2403618" cy="23396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368037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80948" y="7426637"/>
            <a:ext cx="1577796" cy="484158"/>
            <a:chOff x="9780948" y="7426637"/>
            <a:chExt cx="1577796" cy="484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0948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72977" y="8174768"/>
            <a:ext cx="2998181" cy="68994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49790" y="7321870"/>
            <a:ext cx="1056686" cy="7470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904548" y="7110207"/>
            <a:ext cx="2403618" cy="2339692"/>
            <a:chOff x="11904548" y="7110207"/>
            <a:chExt cx="2403618" cy="233969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1904548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317459" y="7426637"/>
            <a:ext cx="1577796" cy="484158"/>
            <a:chOff x="12317459" y="7426637"/>
            <a:chExt cx="1577796" cy="48415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7459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09488" y="8174768"/>
            <a:ext cx="2969610" cy="689943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577343" y="7321870"/>
            <a:ext cx="1068810" cy="74708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441060" y="7110207"/>
            <a:ext cx="2403618" cy="2339692"/>
            <a:chOff x="14441060" y="7110207"/>
            <a:chExt cx="2403618" cy="233969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4441060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853971" y="7426637"/>
            <a:ext cx="1577796" cy="484158"/>
            <a:chOff x="14853971" y="7426637"/>
            <a:chExt cx="1577796" cy="4841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3971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45999" y="8174768"/>
            <a:ext cx="2998181" cy="68994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122743" y="7321870"/>
            <a:ext cx="1056686" cy="747086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34870" y="1706011"/>
            <a:ext cx="13767133" cy="332414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831526" y="7110207"/>
            <a:ext cx="2403618" cy="2339692"/>
            <a:chOff x="6831526" y="7110207"/>
            <a:chExt cx="2403618" cy="233969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831526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44437" y="7426637"/>
            <a:ext cx="1577796" cy="484158"/>
            <a:chOff x="7244437" y="7426637"/>
            <a:chExt cx="1577796" cy="48415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437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36466" y="8174768"/>
            <a:ext cx="2950562" cy="689943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511162" y="7321870"/>
            <a:ext cx="1062914" cy="747086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63074" y="5538763"/>
            <a:ext cx="3154390" cy="72803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619591" y="5514935"/>
            <a:ext cx="3249914" cy="728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8499" y="1856903"/>
            <a:ext cx="326125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524" y="1802219"/>
            <a:ext cx="2396448" cy="24021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1819" y="4614036"/>
            <a:ext cx="16272248" cy="529336"/>
            <a:chOff x="1041819" y="4614036"/>
            <a:chExt cx="16272248" cy="52933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41819" y="4614036"/>
              <a:ext cx="12973684" cy="529336"/>
              <a:chOff x="1041819" y="4614036"/>
              <a:chExt cx="12973684" cy="52933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41819" y="4614036"/>
                <a:ext cx="3043154" cy="529336"/>
                <a:chOff x="1041819" y="4614036"/>
                <a:chExt cx="3043154" cy="52933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4181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0614" y="4603328"/>
                <a:ext cx="2863171" cy="611143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4351995" y="4614036"/>
                <a:ext cx="3043154" cy="529336"/>
                <a:chOff x="4351995" y="4614036"/>
                <a:chExt cx="3043154" cy="52933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351995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60793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7662172" y="4614036"/>
                <a:ext cx="3043154" cy="529336"/>
                <a:chOff x="7662172" y="4614036"/>
                <a:chExt cx="3043154" cy="529336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7662172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471008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972349" y="4614036"/>
                <a:ext cx="3043154" cy="529336"/>
                <a:chOff x="10972349" y="4614036"/>
                <a:chExt cx="3043154" cy="52933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97234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781182" y="4602663"/>
                <a:ext cx="2853648" cy="61114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270913" y="4614036"/>
              <a:ext cx="3043154" cy="529336"/>
              <a:chOff x="14270913" y="4614036"/>
              <a:chExt cx="3043154" cy="52933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270913" y="4614036"/>
                <a:ext cx="3043154" cy="529336"/>
                <a:chOff x="14270913" y="4614036"/>
                <a:chExt cx="3043154" cy="52933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4270913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079708" y="4607738"/>
                <a:ext cx="2853733" cy="6111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466655" y="5363717"/>
            <a:ext cx="3440741" cy="2999021"/>
            <a:chOff x="7466655" y="5363717"/>
            <a:chExt cx="3440741" cy="29990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7466655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45059" y="5363717"/>
            <a:ext cx="3440741" cy="2999021"/>
            <a:chOff x="4145059" y="5363717"/>
            <a:chExt cx="3440741" cy="29990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4145059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2986" y="5363717"/>
            <a:ext cx="3440741" cy="2999021"/>
            <a:chOff x="832986" y="5363717"/>
            <a:chExt cx="3440741" cy="29990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832986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9443" y="6599728"/>
            <a:ext cx="2387827" cy="18708"/>
            <a:chOff x="1359443" y="6599728"/>
            <a:chExt cx="2387827" cy="1870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9443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7881" y="5717993"/>
            <a:ext cx="3558200" cy="7131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7793" y="7174235"/>
            <a:ext cx="1671848" cy="8291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671516" y="6599728"/>
            <a:ext cx="2387827" cy="18708"/>
            <a:chOff x="4671516" y="6599728"/>
            <a:chExt cx="2387827" cy="1870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71516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749478" y="5717993"/>
            <a:ext cx="3501057" cy="71310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79865" y="7174235"/>
            <a:ext cx="1510238" cy="8291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993112" y="6599728"/>
            <a:ext cx="2387827" cy="18708"/>
            <a:chOff x="7993112" y="6599728"/>
            <a:chExt cx="2387827" cy="1870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3112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061551" y="5720689"/>
            <a:ext cx="3539152" cy="70910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901462" y="7174235"/>
            <a:ext cx="1504590" cy="82912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018636" y="5142857"/>
            <a:ext cx="2999021" cy="3440741"/>
            <a:chOff x="11018636" y="5142857"/>
            <a:chExt cx="2999021" cy="344074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0797776" y="5363717"/>
              <a:ext cx="3440741" cy="2999021"/>
              <a:chOff x="10797776" y="5363717"/>
              <a:chExt cx="3440741" cy="29990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200000">
                <a:off x="10797776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1324233" y="6599728"/>
              <a:ext cx="2387827" cy="18708"/>
              <a:chOff x="11324233" y="6599728"/>
              <a:chExt cx="2387827" cy="1870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324233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2195" y="5720689"/>
              <a:ext cx="3520105" cy="709105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32582" y="7174235"/>
              <a:ext cx="1427152" cy="8291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702149" y="5363717"/>
            <a:ext cx="3836294" cy="2999021"/>
            <a:chOff x="13702149" y="5363717"/>
            <a:chExt cx="3836294" cy="299902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4097702" y="5363717"/>
              <a:ext cx="3440741" cy="2999021"/>
              <a:chOff x="14097702" y="5363717"/>
              <a:chExt cx="3440741" cy="2999021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6200000">
                <a:off x="14097702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624159" y="6599728"/>
              <a:ext cx="2387827" cy="18708"/>
              <a:chOff x="14624159" y="6599728"/>
              <a:chExt cx="2387827" cy="1870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624159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702149" y="5720717"/>
              <a:ext cx="3510467" cy="708990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532346" y="7040749"/>
              <a:ext cx="2647000" cy="1057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1143" y="4251045"/>
            <a:ext cx="3918751" cy="3023041"/>
            <a:chOff x="7831143" y="4251045"/>
            <a:chExt cx="3918751" cy="30230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143" y="4251045"/>
              <a:ext cx="3918751" cy="30230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90556" y="2847120"/>
            <a:ext cx="3059190" cy="692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447" y="7587450"/>
            <a:ext cx="3945495" cy="1489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83856" y="4251045"/>
            <a:ext cx="3918751" cy="3023041"/>
            <a:chOff x="12683856" y="4251045"/>
            <a:chExt cx="3918751" cy="3023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83856" y="4251045"/>
              <a:ext cx="3918751" cy="302304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24371" y="2846349"/>
            <a:ext cx="2716200" cy="692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81684" y="7606203"/>
            <a:ext cx="3979048" cy="17855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8790" y="1802219"/>
            <a:ext cx="2384267" cy="24021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276" y="3763364"/>
            <a:ext cx="2411619" cy="233921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5286" y="5696138"/>
            <a:ext cx="4973190" cy="1573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1708" y="2852796"/>
            <a:ext cx="2948095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671926"/>
            <a:ext cx="3997343" cy="42501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63617" y="2852025"/>
            <a:ext cx="3299038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63256" y="4671926"/>
            <a:ext cx="4067467" cy="38596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8229" y="3362563"/>
            <a:ext cx="3557933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2423" y="2852796"/>
            <a:ext cx="3056562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281450"/>
            <a:ext cx="4068533" cy="50310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05760" y="2852025"/>
            <a:ext cx="3412343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63256" y="4182319"/>
            <a:ext cx="4066514" cy="42501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8229" y="3362563"/>
            <a:ext cx="3515895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1467" y="3276990"/>
            <a:ext cx="5818400" cy="16505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561657"/>
            <a:ext cx="1530238" cy="13111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01467" y="5312840"/>
            <a:ext cx="5879114" cy="19934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56124" y="5695841"/>
            <a:ext cx="154144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001467" y="7348691"/>
            <a:ext cx="5878400" cy="23363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56124" y="7937012"/>
            <a:ext cx="2156514" cy="13263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6438" y="1800925"/>
            <a:ext cx="2229000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8229" y="3362563"/>
            <a:ext cx="4264838" cy="3140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80878" y="3797323"/>
            <a:ext cx="3019281" cy="2329163"/>
            <a:chOff x="8280878" y="3797323"/>
            <a:chExt cx="3019281" cy="23291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0878" y="3797323"/>
              <a:ext cx="3019281" cy="23291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67785" y="2847120"/>
            <a:ext cx="2607371" cy="692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25771" y="6449059"/>
            <a:ext cx="4053457" cy="315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83856" y="2793902"/>
            <a:ext cx="3918751" cy="3023041"/>
            <a:chOff x="12683856" y="2793902"/>
            <a:chExt cx="3918751" cy="3023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83856" y="2793902"/>
              <a:ext cx="3918751" cy="302304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28417" y="2846349"/>
            <a:ext cx="3386552" cy="692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8960" y="4792381"/>
            <a:ext cx="4082257" cy="54152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276" y="3772887"/>
            <a:ext cx="3777810" cy="2320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4667" y="2813310"/>
            <a:ext cx="5873695" cy="255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342610"/>
            <a:ext cx="2070600" cy="1749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04667" y="5193184"/>
            <a:ext cx="5777733" cy="255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56124" y="5695841"/>
            <a:ext cx="125743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95143" y="7594265"/>
            <a:ext cx="5893229" cy="22597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56124" y="7664434"/>
            <a:ext cx="1570019" cy="13948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0724" y="1800925"/>
            <a:ext cx="2227095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8229" y="3763277"/>
            <a:ext cx="3920667" cy="2339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YUHAN</cp:lastModifiedBy>
  <cp:revision>1</cp:revision>
  <dcterms:created xsi:type="dcterms:W3CDTF">2024-05-21T14:55:46Z</dcterms:created>
  <dcterms:modified xsi:type="dcterms:W3CDTF">2024-05-21T07:45:55Z</dcterms:modified>
</cp:coreProperties>
</file>