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E3BEE-4449-4591-9120-853436793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45494-A72E-42BC-BD0B-48165D1E5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0F5E-3B69-4FBD-97A0-F5E94E2B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0324F-DBA5-46F0-ADDF-0635315E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BBEA6-4D89-4491-827E-ECBE22B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5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870F7-3F24-4E2E-89B1-3D61C30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B71C0-EDE6-456A-868F-18560520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230E-D035-4712-8226-1C8D297A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1CB21-EDC0-4B95-90AF-C607B997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47B93-1825-4F96-A2AA-5F37D27F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87B8C-2B0B-43EC-883B-A3BB9F69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C3C956-FA3A-422B-92E7-703A3B86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46356-FFD4-4E51-82F0-A57D8EB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89F82-4E9A-4766-9F6C-CD7C7612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944D8-E288-4C8D-9B8C-48CE550D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88CFB-9763-431B-B36C-A30EED45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88AAD-3A2C-4FDE-9DF8-56997D6B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5062C-D237-4434-8B37-F1AFD6A0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65132-FE59-44A6-8427-2FA16832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1595C-416C-4EC1-9568-C04EC997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9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D305B-CD02-45AA-A88D-530F32A7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D90A6-E2C4-4C73-A552-0B69A926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CB111-39CA-40F1-B675-CB63B223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769D2-3BB4-4E70-A2A5-45141716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5328A-387F-4D2E-ABC1-864D69AF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4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39144-0D4C-4D6A-AD52-CBA888D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84425-166A-4CDF-96C7-BB0A0B69A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AAA5B-2FE2-4A5C-9856-AB15222C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A4AD3-BBD6-4C71-8519-67BA301B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C897-8C27-49F9-A0C9-86BFF16B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01096-55C7-471D-B167-E27A5BC1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9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184F4-28AD-47BF-8DF0-FF70F307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AD29F-426A-48F3-8A23-244B57DE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F00D7-EFA9-4983-9303-C0C66C5F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DDE2E-E5C4-4B37-B9AB-B425137E9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18ECD-AC3E-4AE7-AB96-018899CB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C44471-9256-4332-A2B7-C34F40E4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01662-C6FF-45A8-9ADB-FFE46317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157506-2DF6-4B93-A233-3C25153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38BFF-F362-4549-9EA6-A17D6690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CDC21-E77D-4485-A135-E3A7CD6F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8F0B0-9B25-4867-9754-FCBF7EF0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F4127C-1035-47F2-A4FD-290584E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6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1A5627-52F1-453F-8C58-B4A863B6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DFF097-BF02-4C15-9A38-E64CC705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659CB-D998-449C-BDF3-A5AB8603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C4A4-9727-4F2E-BA24-C11F3514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184BE-96A4-48DE-BCA7-C885E9B3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3122B-7787-4897-86F0-5DE3EDAE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EFB29-17BE-4D51-8222-6C7BA584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B5D76-B67A-496D-BB50-BFCF80B4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3000D-FBCD-4E1E-A89B-3EF5D33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A3A3-056A-4906-B440-D5DFC46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BCB8E-50B1-45A7-98D7-66076AC91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3F079-D30F-4321-8FD1-C4643DC7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2E38D-BA75-47BC-BD04-A91A6E28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410D8-6E52-4C75-82B3-9B23903D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50578-3D8B-443B-8962-A2334726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10DC1-E64A-4BA6-A1E8-03ECC208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74FAB-7DB8-430E-91DA-66B97D06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49AB0-A1EF-4926-9ADD-307253F0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9881-3DDE-4B09-9793-DABB57A1E88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F91E4-9668-42B9-B2EE-1C6FB0F0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08B18-941B-4487-8B25-C7316E63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7200-363A-4CE7-9CBD-0E55A07D9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ED7DC-6671-48EF-AC0C-B41948ED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1224792"/>
            <a:ext cx="9144000" cy="968099"/>
          </a:xfrm>
        </p:spPr>
        <p:txBody>
          <a:bodyPr/>
          <a:lstStyle/>
          <a:p>
            <a:r>
              <a:rPr lang="ko-KR" altLang="en-US" dirty="0"/>
              <a:t>졸업작품발표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7AB76-AFAD-495C-8539-5577E47C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 err="1"/>
              <a:t>배지호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조희섭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이태겸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노종현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정세운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ED7DC-6671-48EF-AC0C-B41948ED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1224792"/>
            <a:ext cx="9144000" cy="968099"/>
          </a:xfrm>
        </p:spPr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7AB76-AFAD-495C-8539-5577E47C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레벨과</a:t>
            </a:r>
            <a:r>
              <a:rPr lang="en-US" altLang="ko-KR" dirty="0"/>
              <a:t> </a:t>
            </a:r>
            <a:r>
              <a:rPr lang="ko-KR" altLang="en-US" dirty="0"/>
              <a:t>보상을 활용한 자기계발 </a:t>
            </a:r>
            <a:r>
              <a:rPr lang="ko-KR" altLang="en-US" dirty="0" err="1"/>
              <a:t>플래너앱으로</a:t>
            </a:r>
            <a:r>
              <a:rPr lang="ko-KR" altLang="en-US" dirty="0"/>
              <a:t> 성취감을 이용한 동기부여를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그룹단위로 일정공유가 가능하여 체계적으로 </a:t>
            </a:r>
            <a:r>
              <a:rPr lang="ko-KR" altLang="en-US" dirty="0" err="1"/>
              <a:t>관리가능하다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ED7DC-6671-48EF-AC0C-B41948ED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1224792"/>
            <a:ext cx="9144000" cy="968099"/>
          </a:xfrm>
        </p:spPr>
        <p:txBody>
          <a:bodyPr/>
          <a:lstStyle/>
          <a:p>
            <a:r>
              <a:rPr lang="ko-KR" altLang="en-US" dirty="0"/>
              <a:t>방학 중 진척도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7AB76-AFAD-495C-8539-5577E47C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82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ED7DC-6671-48EF-AC0C-B41948ED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1224792"/>
            <a:ext cx="9144000" cy="968099"/>
          </a:xfrm>
        </p:spPr>
        <p:txBody>
          <a:bodyPr/>
          <a:lstStyle/>
          <a:p>
            <a:r>
              <a:rPr lang="ko-KR" altLang="en-US" dirty="0"/>
              <a:t>앞으로 </a:t>
            </a:r>
            <a:r>
              <a:rPr lang="ko-KR" altLang="en-US" dirty="0" err="1"/>
              <a:t>해야할</a:t>
            </a:r>
            <a:r>
              <a:rPr lang="ko-KR" altLang="en-US" dirty="0"/>
              <a:t>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7AB76-AFAD-495C-8539-5577E47C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60%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4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졸업작품발표</vt:lpstr>
      <vt:lpstr>프로젝트 개요</vt:lpstr>
      <vt:lpstr>방학 중 진척도</vt:lpstr>
      <vt:lpstr>앞으로 해야할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졸업작품발표</dc:title>
  <dc:creator>YUHAN</dc:creator>
  <cp:lastModifiedBy>YUHAN</cp:lastModifiedBy>
  <cp:revision>2</cp:revision>
  <dcterms:created xsi:type="dcterms:W3CDTF">2024-08-28T04:07:57Z</dcterms:created>
  <dcterms:modified xsi:type="dcterms:W3CDTF">2024-08-28T04:09:11Z</dcterms:modified>
</cp:coreProperties>
</file>