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9.png"/><Relationship Id="rId3" Type="http://schemas.openxmlformats.org/officeDocument/2006/relationships/image" Target="../media/image190.png"/><Relationship Id="rId4" Type="http://schemas.openxmlformats.org/officeDocument/2006/relationships/image" Target="../media/image191.png"/><Relationship Id="rId5" Type="http://schemas.openxmlformats.org/officeDocument/2006/relationships/image" Target="../media/image192.png"/><Relationship Id="rId6" Type="http://schemas.openxmlformats.org/officeDocument/2006/relationships/image" Target="../media/image193.png"/><Relationship Id="rId7" Type="http://schemas.openxmlformats.org/officeDocument/2006/relationships/image" Target="../media/image194.png"/><Relationship Id="rId8" Type="http://schemas.openxmlformats.org/officeDocument/2006/relationships/image" Target="../media/image195.png"/><Relationship Id="rId9" Type="http://schemas.openxmlformats.org/officeDocument/2006/relationships/image" Target="../media/image196.png"/><Relationship Id="rId10" Type="http://schemas.openxmlformats.org/officeDocument/2006/relationships/image" Target="../media/image197.png"/><Relationship Id="rId11" Type="http://schemas.openxmlformats.org/officeDocument/2006/relationships/image" Target="../media/image198.png"/><Relationship Id="rId12" Type="http://schemas.openxmlformats.org/officeDocument/2006/relationships/image" Target="../media/image199.png"/><Relationship Id="rId13" Type="http://schemas.openxmlformats.org/officeDocument/2006/relationships/image" Target="../media/image200.png"/><Relationship Id="rId14" Type="http://schemas.openxmlformats.org/officeDocument/2006/relationships/image" Target="../media/image201.png"/><Relationship Id="rId15" Type="http://schemas.openxmlformats.org/officeDocument/2006/relationships/image" Target="../media/image202.png"/><Relationship Id="rId16" Type="http://schemas.openxmlformats.org/officeDocument/2006/relationships/image" Target="../media/image203.png"/><Relationship Id="rId17" Type="http://schemas.openxmlformats.org/officeDocument/2006/relationships/image" Target="../media/image204.png"/><Relationship Id="rId18" Type="http://schemas.openxmlformats.org/officeDocument/2006/relationships/image" Target="../media/image20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6.png"/><Relationship Id="rId3" Type="http://schemas.openxmlformats.org/officeDocument/2006/relationships/image" Target="../media/image207.png"/><Relationship Id="rId4" Type="http://schemas.openxmlformats.org/officeDocument/2006/relationships/image" Target="../media/image208.png"/><Relationship Id="rId5" Type="http://schemas.openxmlformats.org/officeDocument/2006/relationships/image" Target="../media/image209.png"/><Relationship Id="rId6" Type="http://schemas.openxmlformats.org/officeDocument/2006/relationships/image" Target="../media/image210.png"/><Relationship Id="rId7" Type="http://schemas.openxmlformats.org/officeDocument/2006/relationships/image" Target="../media/image211.png"/><Relationship Id="rId8" Type="http://schemas.openxmlformats.org/officeDocument/2006/relationships/image" Target="../media/image212.png"/><Relationship Id="rId9" Type="http://schemas.openxmlformats.org/officeDocument/2006/relationships/image" Target="../media/image213.png"/><Relationship Id="rId10" Type="http://schemas.openxmlformats.org/officeDocument/2006/relationships/image" Target="../media/image214.png"/><Relationship Id="rId11" Type="http://schemas.openxmlformats.org/officeDocument/2006/relationships/image" Target="../media/image215.png"/><Relationship Id="rId12" Type="http://schemas.openxmlformats.org/officeDocument/2006/relationships/image" Target="../media/image216.png"/><Relationship Id="rId13" Type="http://schemas.openxmlformats.org/officeDocument/2006/relationships/image" Target="../media/image217.png"/><Relationship Id="rId14" Type="http://schemas.openxmlformats.org/officeDocument/2006/relationships/image" Target="../media/image218.png"/><Relationship Id="rId15" Type="http://schemas.openxmlformats.org/officeDocument/2006/relationships/image" Target="../media/image219.png"/><Relationship Id="rId16" Type="http://schemas.openxmlformats.org/officeDocument/2006/relationships/image" Target="../media/image220.png"/><Relationship Id="rId17" Type="http://schemas.openxmlformats.org/officeDocument/2006/relationships/image" Target="../media/image221.png"/><Relationship Id="rId18" Type="http://schemas.openxmlformats.org/officeDocument/2006/relationships/image" Target="../media/image222.png"/><Relationship Id="rId19" Type="http://schemas.openxmlformats.org/officeDocument/2006/relationships/image" Target="../media/image223.png"/><Relationship Id="rId20" Type="http://schemas.openxmlformats.org/officeDocument/2006/relationships/image" Target="../media/image224.png"/><Relationship Id="rId21" Type="http://schemas.openxmlformats.org/officeDocument/2006/relationships/image" Target="../media/image225.png"/><Relationship Id="rId22" Type="http://schemas.openxmlformats.org/officeDocument/2006/relationships/image" Target="../media/image226.png"/><Relationship Id="rId23" Type="http://schemas.openxmlformats.org/officeDocument/2006/relationships/image" Target="../media/image22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8.png"/><Relationship Id="rId3" Type="http://schemas.openxmlformats.org/officeDocument/2006/relationships/image" Target="../media/image229.png"/><Relationship Id="rId4" Type="http://schemas.openxmlformats.org/officeDocument/2006/relationships/image" Target="../media/image230.png"/><Relationship Id="rId5" Type="http://schemas.openxmlformats.org/officeDocument/2006/relationships/image" Target="../media/image231.png"/><Relationship Id="rId6" Type="http://schemas.openxmlformats.org/officeDocument/2006/relationships/image" Target="../media/image232.png"/><Relationship Id="rId7" Type="http://schemas.openxmlformats.org/officeDocument/2006/relationships/image" Target="../media/image233.png"/><Relationship Id="rId8" Type="http://schemas.openxmlformats.org/officeDocument/2006/relationships/image" Target="../media/image234.png"/><Relationship Id="rId9" Type="http://schemas.openxmlformats.org/officeDocument/2006/relationships/image" Target="../media/image235.png"/><Relationship Id="rId10" Type="http://schemas.openxmlformats.org/officeDocument/2006/relationships/image" Target="../media/image236.png"/><Relationship Id="rId11" Type="http://schemas.openxmlformats.org/officeDocument/2006/relationships/image" Target="../media/image237.png"/><Relationship Id="rId12" Type="http://schemas.openxmlformats.org/officeDocument/2006/relationships/image" Target="../media/image238.png"/><Relationship Id="rId13" Type="http://schemas.openxmlformats.org/officeDocument/2006/relationships/image" Target="../media/image239.png"/><Relationship Id="rId14" Type="http://schemas.openxmlformats.org/officeDocument/2006/relationships/image" Target="../media/image240.png"/><Relationship Id="rId15" Type="http://schemas.openxmlformats.org/officeDocument/2006/relationships/image" Target="../media/image241.png"/><Relationship Id="rId16" Type="http://schemas.openxmlformats.org/officeDocument/2006/relationships/image" Target="../media/image242.png"/><Relationship Id="rId17" Type="http://schemas.openxmlformats.org/officeDocument/2006/relationships/image" Target="../media/image243.png"/><Relationship Id="rId18" Type="http://schemas.openxmlformats.org/officeDocument/2006/relationships/image" Target="../media/image244.png"/><Relationship Id="rId19" Type="http://schemas.openxmlformats.org/officeDocument/2006/relationships/image" Target="../media/image245.png"/><Relationship Id="rId20" Type="http://schemas.openxmlformats.org/officeDocument/2006/relationships/image" Target="../media/image246.png"/><Relationship Id="rId21" Type="http://schemas.openxmlformats.org/officeDocument/2006/relationships/image" Target="../media/image247.png"/><Relationship Id="rId22" Type="http://schemas.openxmlformats.org/officeDocument/2006/relationships/image" Target="../media/image248.png"/><Relationship Id="rId23" Type="http://schemas.openxmlformats.org/officeDocument/2006/relationships/image" Target="../media/image249.png"/><Relationship Id="rId24" Type="http://schemas.openxmlformats.org/officeDocument/2006/relationships/image" Target="../media/image25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image" Target="../media/image254.png"/><Relationship Id="rId6" Type="http://schemas.openxmlformats.org/officeDocument/2006/relationships/image" Target="../media/image255.png"/><Relationship Id="rId7" Type="http://schemas.openxmlformats.org/officeDocument/2006/relationships/image" Target="../media/image256.png"/><Relationship Id="rId8" Type="http://schemas.openxmlformats.org/officeDocument/2006/relationships/image" Target="../media/image257.png"/><Relationship Id="rId9" Type="http://schemas.openxmlformats.org/officeDocument/2006/relationships/image" Target="../media/image258.png"/><Relationship Id="rId10" Type="http://schemas.openxmlformats.org/officeDocument/2006/relationships/image" Target="../media/image259.png"/><Relationship Id="rId11" Type="http://schemas.openxmlformats.org/officeDocument/2006/relationships/image" Target="../media/image26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1.png"/><Relationship Id="rId3" Type="http://schemas.openxmlformats.org/officeDocument/2006/relationships/image" Target="../media/image262.png"/><Relationship Id="rId4" Type="http://schemas.openxmlformats.org/officeDocument/2006/relationships/image" Target="../media/image263.png"/><Relationship Id="rId5" Type="http://schemas.openxmlformats.org/officeDocument/2006/relationships/image" Target="../media/image264.png"/><Relationship Id="rId6" Type="http://schemas.openxmlformats.org/officeDocument/2006/relationships/image" Target="../media/image265.png"/><Relationship Id="rId7" Type="http://schemas.openxmlformats.org/officeDocument/2006/relationships/image" Target="../media/image266.png"/><Relationship Id="rId8" Type="http://schemas.openxmlformats.org/officeDocument/2006/relationships/image" Target="../media/image267.png"/><Relationship Id="rId9" Type="http://schemas.openxmlformats.org/officeDocument/2006/relationships/image" Target="../media/image268.png"/><Relationship Id="rId10" Type="http://schemas.openxmlformats.org/officeDocument/2006/relationships/image" Target="../media/image269.png"/><Relationship Id="rId11" Type="http://schemas.openxmlformats.org/officeDocument/2006/relationships/image" Target="../media/image270.png"/><Relationship Id="rId12" Type="http://schemas.openxmlformats.org/officeDocument/2006/relationships/image" Target="../media/image271.png"/><Relationship Id="rId13" Type="http://schemas.openxmlformats.org/officeDocument/2006/relationships/image" Target="../media/image272.png"/><Relationship Id="rId14" Type="http://schemas.openxmlformats.org/officeDocument/2006/relationships/image" Target="../media/image273.png"/><Relationship Id="rId15" Type="http://schemas.openxmlformats.org/officeDocument/2006/relationships/image" Target="../media/image274.png"/><Relationship Id="rId16" Type="http://schemas.openxmlformats.org/officeDocument/2006/relationships/image" Target="../media/image27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png"/><Relationship Id="rId27" Type="http://schemas.openxmlformats.org/officeDocument/2006/relationships/image" Target="../media/image34.png"/><Relationship Id="rId28" Type="http://schemas.openxmlformats.org/officeDocument/2006/relationships/image" Target="../media/image35.png"/><Relationship Id="rId29" Type="http://schemas.openxmlformats.org/officeDocument/2006/relationships/image" Target="../media/image36.png"/><Relationship Id="rId30" Type="http://schemas.openxmlformats.org/officeDocument/2006/relationships/image" Target="../media/image37.png"/><Relationship Id="rId31" Type="http://schemas.openxmlformats.org/officeDocument/2006/relationships/image" Target="../media/image38.png"/><Relationship Id="rId32" Type="http://schemas.openxmlformats.org/officeDocument/2006/relationships/image" Target="../media/image39.png"/><Relationship Id="rId33" Type="http://schemas.openxmlformats.org/officeDocument/2006/relationships/image" Target="../media/image40.png"/><Relationship Id="rId34" Type="http://schemas.openxmlformats.org/officeDocument/2006/relationships/image" Target="../media/image41.png"/><Relationship Id="rId35" Type="http://schemas.openxmlformats.org/officeDocument/2006/relationships/image" Target="../media/image42.png"/><Relationship Id="rId36" Type="http://schemas.openxmlformats.org/officeDocument/2006/relationships/image" Target="../media/image43.png"/><Relationship Id="rId37" Type="http://schemas.openxmlformats.org/officeDocument/2006/relationships/image" Target="../media/image44.png"/><Relationship Id="rId38" Type="http://schemas.openxmlformats.org/officeDocument/2006/relationships/image" Target="../media/image45.png"/><Relationship Id="rId39" Type="http://schemas.openxmlformats.org/officeDocument/2006/relationships/image" Target="../media/image46.png"/><Relationship Id="rId40" Type="http://schemas.openxmlformats.org/officeDocument/2006/relationships/image" Target="../media/image4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Relationship Id="rId20" Type="http://schemas.openxmlformats.org/officeDocument/2006/relationships/image" Target="../media/image66.png"/><Relationship Id="rId21" Type="http://schemas.openxmlformats.org/officeDocument/2006/relationships/image" Target="../media/image67.png"/><Relationship Id="rId22" Type="http://schemas.openxmlformats.org/officeDocument/2006/relationships/image" Target="../media/image68.png"/><Relationship Id="rId23" Type="http://schemas.openxmlformats.org/officeDocument/2006/relationships/image" Target="../media/image69.png"/><Relationship Id="rId24" Type="http://schemas.openxmlformats.org/officeDocument/2006/relationships/image" Target="../media/image70.png"/><Relationship Id="rId25" Type="http://schemas.openxmlformats.org/officeDocument/2006/relationships/image" Target="../media/image71.png"/><Relationship Id="rId26" Type="http://schemas.openxmlformats.org/officeDocument/2006/relationships/image" Target="../media/image72.png"/><Relationship Id="rId27" Type="http://schemas.openxmlformats.org/officeDocument/2006/relationships/image" Target="../media/image73.png"/><Relationship Id="rId28" Type="http://schemas.openxmlformats.org/officeDocument/2006/relationships/image" Target="../media/image74.png"/><Relationship Id="rId29" Type="http://schemas.openxmlformats.org/officeDocument/2006/relationships/image" Target="../media/image75.png"/><Relationship Id="rId30" Type="http://schemas.openxmlformats.org/officeDocument/2006/relationships/image" Target="../media/image76.png"/><Relationship Id="rId31" Type="http://schemas.openxmlformats.org/officeDocument/2006/relationships/image" Target="../media/image77.png"/><Relationship Id="rId32" Type="http://schemas.openxmlformats.org/officeDocument/2006/relationships/image" Target="../media/image78.png"/><Relationship Id="rId33" Type="http://schemas.openxmlformats.org/officeDocument/2006/relationships/image" Target="../media/image79.png"/><Relationship Id="rId34" Type="http://schemas.openxmlformats.org/officeDocument/2006/relationships/image" Target="../media/image80.png"/><Relationship Id="rId35" Type="http://schemas.openxmlformats.org/officeDocument/2006/relationships/image" Target="../media/image81.png"/><Relationship Id="rId36" Type="http://schemas.openxmlformats.org/officeDocument/2006/relationships/image" Target="../media/image82.png"/><Relationship Id="rId37" Type="http://schemas.openxmlformats.org/officeDocument/2006/relationships/image" Target="../media/image83.png"/><Relationship Id="rId38" Type="http://schemas.openxmlformats.org/officeDocument/2006/relationships/image" Target="../media/image8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Relationship Id="rId14" Type="http://schemas.openxmlformats.org/officeDocument/2006/relationships/image" Target="../media/image97.png"/><Relationship Id="rId15" Type="http://schemas.openxmlformats.org/officeDocument/2006/relationships/image" Target="../media/image98.png"/><Relationship Id="rId16" Type="http://schemas.openxmlformats.org/officeDocument/2006/relationships/image" Target="../media/image99.png"/><Relationship Id="rId17" Type="http://schemas.openxmlformats.org/officeDocument/2006/relationships/image" Target="../media/image100.png"/><Relationship Id="rId18" Type="http://schemas.openxmlformats.org/officeDocument/2006/relationships/image" Target="../media/image101.png"/><Relationship Id="rId19" Type="http://schemas.openxmlformats.org/officeDocument/2006/relationships/image" Target="../media/image10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124.png"/><Relationship Id="rId9" Type="http://schemas.openxmlformats.org/officeDocument/2006/relationships/image" Target="../media/image125.png"/><Relationship Id="rId10" Type="http://schemas.openxmlformats.org/officeDocument/2006/relationships/image" Target="../media/image126.png"/><Relationship Id="rId11" Type="http://schemas.openxmlformats.org/officeDocument/2006/relationships/image" Target="../media/image127.png"/><Relationship Id="rId12" Type="http://schemas.openxmlformats.org/officeDocument/2006/relationships/image" Target="../media/image128.png"/><Relationship Id="rId13" Type="http://schemas.openxmlformats.org/officeDocument/2006/relationships/image" Target="../media/image129.png"/><Relationship Id="rId14" Type="http://schemas.openxmlformats.org/officeDocument/2006/relationships/image" Target="../media/image130.png"/><Relationship Id="rId15" Type="http://schemas.openxmlformats.org/officeDocument/2006/relationships/image" Target="../media/image131.png"/><Relationship Id="rId16" Type="http://schemas.openxmlformats.org/officeDocument/2006/relationships/image" Target="../media/image13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9.png"/><Relationship Id="rId9" Type="http://schemas.openxmlformats.org/officeDocument/2006/relationships/image" Target="../media/image140.png"/><Relationship Id="rId10" Type="http://schemas.openxmlformats.org/officeDocument/2006/relationships/image" Target="../media/image141.png"/><Relationship Id="rId11" Type="http://schemas.openxmlformats.org/officeDocument/2006/relationships/image" Target="../media/image142.png"/><Relationship Id="rId12" Type="http://schemas.openxmlformats.org/officeDocument/2006/relationships/image" Target="../media/image143.png"/><Relationship Id="rId13" Type="http://schemas.openxmlformats.org/officeDocument/2006/relationships/image" Target="../media/image144.png"/><Relationship Id="rId14" Type="http://schemas.openxmlformats.org/officeDocument/2006/relationships/image" Target="../media/image145.png"/><Relationship Id="rId15" Type="http://schemas.openxmlformats.org/officeDocument/2006/relationships/image" Target="../media/image146.png"/><Relationship Id="rId16" Type="http://schemas.openxmlformats.org/officeDocument/2006/relationships/image" Target="../media/image147.png"/><Relationship Id="rId17" Type="http://schemas.openxmlformats.org/officeDocument/2006/relationships/image" Target="../media/image148.png"/><Relationship Id="rId18" Type="http://schemas.openxmlformats.org/officeDocument/2006/relationships/image" Target="../media/image149.png"/><Relationship Id="rId19" Type="http://schemas.openxmlformats.org/officeDocument/2006/relationships/image" Target="../media/image150.png"/><Relationship Id="rId20" Type="http://schemas.openxmlformats.org/officeDocument/2006/relationships/image" Target="../media/image151.png"/><Relationship Id="rId21" Type="http://schemas.openxmlformats.org/officeDocument/2006/relationships/image" Target="../media/image152.png"/><Relationship Id="rId22" Type="http://schemas.openxmlformats.org/officeDocument/2006/relationships/image" Target="../media/image153.png"/><Relationship Id="rId23" Type="http://schemas.openxmlformats.org/officeDocument/2006/relationships/image" Target="../media/image15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Relationship Id="rId10" Type="http://schemas.openxmlformats.org/officeDocument/2006/relationships/image" Target="../media/image163.png"/><Relationship Id="rId11" Type="http://schemas.openxmlformats.org/officeDocument/2006/relationships/image" Target="../media/image164.png"/><Relationship Id="rId12" Type="http://schemas.openxmlformats.org/officeDocument/2006/relationships/image" Target="../media/image165.png"/><Relationship Id="rId13" Type="http://schemas.openxmlformats.org/officeDocument/2006/relationships/image" Target="../media/image166.png"/><Relationship Id="rId14" Type="http://schemas.openxmlformats.org/officeDocument/2006/relationships/image" Target="../media/image167.png"/><Relationship Id="rId15" Type="http://schemas.openxmlformats.org/officeDocument/2006/relationships/image" Target="../media/image168.png"/><Relationship Id="rId16" Type="http://schemas.openxmlformats.org/officeDocument/2006/relationships/image" Target="../media/image169.png"/><Relationship Id="rId17" Type="http://schemas.openxmlformats.org/officeDocument/2006/relationships/image" Target="../media/image170.png"/><Relationship Id="rId18" Type="http://schemas.openxmlformats.org/officeDocument/2006/relationships/image" Target="../media/image17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image" Target="../media/image175.png"/><Relationship Id="rId6" Type="http://schemas.openxmlformats.org/officeDocument/2006/relationships/image" Target="../media/image176.png"/><Relationship Id="rId7" Type="http://schemas.openxmlformats.org/officeDocument/2006/relationships/image" Target="../media/image177.png"/><Relationship Id="rId8" Type="http://schemas.openxmlformats.org/officeDocument/2006/relationships/image" Target="../media/image178.png"/><Relationship Id="rId9" Type="http://schemas.openxmlformats.org/officeDocument/2006/relationships/image" Target="../media/image179.png"/><Relationship Id="rId10" Type="http://schemas.openxmlformats.org/officeDocument/2006/relationships/image" Target="../media/image180.png"/><Relationship Id="rId11" Type="http://schemas.openxmlformats.org/officeDocument/2006/relationships/image" Target="../media/image181.png"/><Relationship Id="rId12" Type="http://schemas.openxmlformats.org/officeDocument/2006/relationships/image" Target="../media/image182.png"/><Relationship Id="rId13" Type="http://schemas.openxmlformats.org/officeDocument/2006/relationships/image" Target="../media/image183.png"/><Relationship Id="rId14" Type="http://schemas.openxmlformats.org/officeDocument/2006/relationships/image" Target="../media/image184.png"/><Relationship Id="rId15" Type="http://schemas.openxmlformats.org/officeDocument/2006/relationships/image" Target="../media/image185.png"/><Relationship Id="rId16" Type="http://schemas.openxmlformats.org/officeDocument/2006/relationships/image" Target="../media/image186.png"/><Relationship Id="rId17" Type="http://schemas.openxmlformats.org/officeDocument/2006/relationships/image" Target="../media/image187.png"/><Relationship Id="rId18" Type="http://schemas.openxmlformats.org/officeDocument/2006/relationships/image" Target="../media/image18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70902" y="5050604"/>
            <a:ext cx="10743910" cy="1883921"/>
            <a:chOff x="3770902" y="5050604"/>
            <a:chExt cx="10743910" cy="18839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70902" y="5050604"/>
              <a:ext cx="10743910" cy="1883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3846" y="8954365"/>
            <a:ext cx="16178022" cy="21429"/>
            <a:chOff x="1053846" y="8954365"/>
            <a:chExt cx="16178022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3846" y="8954365"/>
              <a:ext cx="16178022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55084" y="4335212"/>
            <a:ext cx="13045200" cy="36387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4098" y="4010448"/>
            <a:ext cx="8152286" cy="168797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49986" y="9130737"/>
            <a:ext cx="5203914" cy="61921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44524" y="832049"/>
            <a:ext cx="5169514" cy="6937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61485" y="6017310"/>
            <a:ext cx="7452421" cy="21429"/>
            <a:chOff x="2961485" y="6017310"/>
            <a:chExt cx="745242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961485" y="6017310"/>
              <a:ext cx="7452421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60530" y="4229370"/>
            <a:ext cx="5859977" cy="4576522"/>
            <a:chOff x="6860530" y="4229370"/>
            <a:chExt cx="5859977" cy="45765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860530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42942" y="2833084"/>
            <a:ext cx="4495153" cy="613650"/>
            <a:chOff x="7542942" y="2833084"/>
            <a:chExt cx="4495153" cy="6136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42942" y="2833084"/>
              <a:ext cx="4495153" cy="6136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79236" y="3514286"/>
            <a:ext cx="1123950" cy="21429"/>
            <a:chOff x="1479236" y="3514286"/>
            <a:chExt cx="1123950" cy="2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9236" y="3514286"/>
              <a:ext cx="1123950" cy="214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35642" y="2812244"/>
            <a:ext cx="3166343" cy="71143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713243" y="4229370"/>
            <a:ext cx="5859977" cy="4576522"/>
            <a:chOff x="11713243" y="4229370"/>
            <a:chExt cx="5859977" cy="457652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11713243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395655" y="2833084"/>
            <a:ext cx="4495153" cy="613650"/>
            <a:chOff x="12395655" y="2833084"/>
            <a:chExt cx="4495153" cy="61365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95655" y="2833084"/>
              <a:ext cx="4495153" cy="6136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759400" y="3785332"/>
            <a:ext cx="3813017" cy="846013"/>
            <a:chOff x="7759400" y="3785332"/>
            <a:chExt cx="3813017" cy="84601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59400" y="3785332"/>
              <a:ext cx="3813017" cy="84601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59732" y="3644785"/>
            <a:ext cx="4184437" cy="1258262"/>
            <a:chOff x="12459732" y="3644785"/>
            <a:chExt cx="4184437" cy="125826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459732" y="3644785"/>
              <a:ext cx="4184437" cy="1258262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738024" y="2849568"/>
            <a:ext cx="3288571" cy="69239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5610" y="1800925"/>
            <a:ext cx="2392438" cy="240126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7276" y="3772887"/>
            <a:ext cx="4877429" cy="236778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816247" y="5050381"/>
            <a:ext cx="4068933" cy="476237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668960" y="5107401"/>
            <a:ext cx="4063143" cy="28603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61485" y="6017310"/>
            <a:ext cx="7452421" cy="21429"/>
            <a:chOff x="2961485" y="6017310"/>
            <a:chExt cx="745242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961485" y="6017310"/>
              <a:ext cx="7452421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55650" y="2882540"/>
            <a:ext cx="9691969" cy="2011383"/>
            <a:chOff x="7355650" y="2882540"/>
            <a:chExt cx="9691969" cy="201138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5650" y="2882540"/>
              <a:ext cx="9691969" cy="20113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56833" y="3877968"/>
            <a:ext cx="1144603" cy="20526"/>
            <a:chOff x="10056833" y="3877968"/>
            <a:chExt cx="1144603" cy="2052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0056833" y="3877968"/>
              <a:ext cx="1144603" cy="205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83236" y="3683701"/>
            <a:ext cx="428571" cy="409061"/>
            <a:chOff x="7783236" y="3683701"/>
            <a:chExt cx="428571" cy="4090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83236" y="3683701"/>
              <a:ext cx="428571" cy="40906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004667" y="2813310"/>
            <a:ext cx="5873695" cy="25561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65648" y="3342610"/>
            <a:ext cx="2070600" cy="17492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355650" y="5089819"/>
            <a:ext cx="9691969" cy="2011383"/>
            <a:chOff x="7355650" y="5089819"/>
            <a:chExt cx="9691969" cy="20113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55650" y="5089819"/>
              <a:ext cx="9691969" cy="20113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056833" y="6085247"/>
            <a:ext cx="1144603" cy="20526"/>
            <a:chOff x="10056833" y="6085247"/>
            <a:chExt cx="1144603" cy="2052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10056833" y="6085247"/>
              <a:ext cx="1144603" cy="205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783236" y="5890980"/>
            <a:ext cx="428571" cy="409061"/>
            <a:chOff x="7783236" y="5890980"/>
            <a:chExt cx="428571" cy="40906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83236" y="5890980"/>
              <a:ext cx="428571" cy="40906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004667" y="5193184"/>
            <a:ext cx="5777733" cy="255619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356124" y="5695841"/>
            <a:ext cx="1257438" cy="91821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355650" y="7297098"/>
            <a:ext cx="9691969" cy="2011383"/>
            <a:chOff x="7355650" y="7297098"/>
            <a:chExt cx="9691969" cy="201138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55650" y="7297098"/>
              <a:ext cx="9691969" cy="201138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056833" y="8292526"/>
            <a:ext cx="1144603" cy="20526"/>
            <a:chOff x="10056833" y="8292526"/>
            <a:chExt cx="1144603" cy="2052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10056833" y="8292526"/>
              <a:ext cx="1144603" cy="2052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783236" y="8098259"/>
            <a:ext cx="428571" cy="409061"/>
            <a:chOff x="7783236" y="8098259"/>
            <a:chExt cx="428571" cy="40906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83236" y="8098259"/>
              <a:ext cx="428571" cy="409061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995143" y="7594265"/>
            <a:ext cx="5893229" cy="225976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356124" y="7664434"/>
            <a:ext cx="1570019" cy="139486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9236" y="3514286"/>
            <a:ext cx="1123950" cy="21429"/>
            <a:chOff x="1479236" y="3514286"/>
            <a:chExt cx="1123950" cy="2142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79236" y="3514286"/>
              <a:ext cx="1123950" cy="21429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50724" y="1800925"/>
            <a:ext cx="2227095" cy="2401267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78229" y="3763277"/>
            <a:ext cx="3920667" cy="23394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3846" y="3657143"/>
            <a:ext cx="16178022" cy="21429"/>
            <a:chOff x="1053846" y="3657143"/>
            <a:chExt cx="16178022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846" y="3657143"/>
              <a:ext cx="16178022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20195" y="2859641"/>
            <a:ext cx="1246589" cy="21429"/>
            <a:chOff x="2120195" y="2859641"/>
            <a:chExt cx="124658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120195" y="2859641"/>
              <a:ext cx="124658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66118" y="1856902"/>
            <a:ext cx="3777810" cy="23499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9305" y="1800925"/>
            <a:ext cx="2392210" cy="24012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53846" y="4272698"/>
            <a:ext cx="16178022" cy="5174935"/>
            <a:chOff x="1053846" y="4272698"/>
            <a:chExt cx="16178022" cy="51749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3846" y="4272698"/>
              <a:ext cx="16178022" cy="51749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61581" y="3962540"/>
            <a:ext cx="16178022" cy="2041587"/>
            <a:chOff x="1261581" y="3962540"/>
            <a:chExt cx="16178022" cy="204158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4914" y="3782835"/>
              <a:ext cx="5891629" cy="121594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7257" y="4838289"/>
              <a:ext cx="3994743" cy="1381810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91643" y="3782835"/>
              <a:ext cx="4622581" cy="1215943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764567" y="3782835"/>
              <a:ext cx="2886371" cy="1215943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23986" y="4838289"/>
              <a:ext cx="3503914" cy="1381810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796910" y="4838289"/>
              <a:ext cx="3784743" cy="138181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32775" y="7423824"/>
            <a:ext cx="13526082" cy="2023810"/>
            <a:chOff x="2732775" y="7423824"/>
            <a:chExt cx="13526082" cy="202381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86108" y="7283074"/>
              <a:ext cx="5582305" cy="1215943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181290" y="7244119"/>
              <a:ext cx="5192524" cy="121594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43289" y="8281796"/>
              <a:ext cx="5141057" cy="1381810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223157" y="8244560"/>
              <a:ext cx="5239029" cy="138181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56403" y="4392104"/>
            <a:ext cx="2569724" cy="95658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250012" y="7825608"/>
            <a:ext cx="2872648" cy="95658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599260" y="7825608"/>
            <a:ext cx="2977210" cy="95658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763437" y="4415574"/>
            <a:ext cx="2704895" cy="139521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076010" y="4380593"/>
            <a:ext cx="2510743" cy="13952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3846" y="3657143"/>
            <a:ext cx="16178022" cy="21429"/>
            <a:chOff x="1053846" y="3657143"/>
            <a:chExt cx="16178022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846" y="3657143"/>
              <a:ext cx="16178022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20195" y="2859641"/>
            <a:ext cx="1246589" cy="21429"/>
            <a:chOff x="2120195" y="2859641"/>
            <a:chExt cx="124658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120195" y="2859641"/>
              <a:ext cx="124658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71" y="1856902"/>
            <a:ext cx="3920667" cy="23499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6914" y="1800925"/>
            <a:ext cx="2372810" cy="24012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128180" y="4215556"/>
            <a:ext cx="8446182" cy="5174935"/>
            <a:chOff x="8128180" y="4215556"/>
            <a:chExt cx="8446182" cy="51749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28180" y="4215556"/>
              <a:ext cx="8446182" cy="51749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11352" y="4272698"/>
            <a:ext cx="6294935" cy="5174935"/>
            <a:chOff x="1711352" y="4272698"/>
            <a:chExt cx="6294935" cy="51749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11352" y="4272698"/>
              <a:ext cx="6294935" cy="517493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50085" y="5757309"/>
            <a:ext cx="8550600" cy="25038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96825" y="4372817"/>
            <a:ext cx="9092063" cy="1883921"/>
            <a:chOff x="4596825" y="4372817"/>
            <a:chExt cx="9092063" cy="18839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6825" y="4372817"/>
              <a:ext cx="9092063" cy="18839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49831" y="7771389"/>
            <a:ext cx="13386052" cy="21429"/>
            <a:chOff x="2449831" y="7771389"/>
            <a:chExt cx="13386052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9831" y="7771389"/>
              <a:ext cx="13386052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49831" y="9482412"/>
            <a:ext cx="13386052" cy="21429"/>
            <a:chOff x="2449831" y="9482412"/>
            <a:chExt cx="13386052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49831" y="9482412"/>
              <a:ext cx="13386052" cy="2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04190" y="3770674"/>
            <a:ext cx="13055600" cy="349586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01553" y="6449843"/>
            <a:ext cx="10274467" cy="76366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28295" y="3067331"/>
            <a:ext cx="8713210" cy="16839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68990" y="8087505"/>
            <a:ext cx="4545781" cy="8481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68952" y="8606940"/>
            <a:ext cx="4993362" cy="69055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549990" y="8085245"/>
            <a:ext cx="4385448" cy="84933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75843" y="8647623"/>
            <a:ext cx="6066619" cy="60483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457314" y="8087505"/>
            <a:ext cx="4498162" cy="848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920333" y="8606940"/>
            <a:ext cx="5461743" cy="6524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02358" y="5907715"/>
            <a:ext cx="7342738" cy="21429"/>
            <a:chOff x="1702358" y="5907715"/>
            <a:chExt cx="7342738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702358" y="5907715"/>
              <a:ext cx="7342738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1575" y="2711950"/>
            <a:ext cx="3632124" cy="39382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31526" y="4458970"/>
            <a:ext cx="2403618" cy="2339692"/>
            <a:chOff x="6831526" y="4458970"/>
            <a:chExt cx="2403618" cy="233969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6831526" y="4458970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44437" y="4775400"/>
            <a:ext cx="1577796" cy="484158"/>
            <a:chOff x="7244437" y="4775400"/>
            <a:chExt cx="1577796" cy="4841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44437" y="4775400"/>
              <a:ext cx="1577796" cy="48415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04078" y="4593167"/>
            <a:ext cx="1096438" cy="9190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8037" y="4458970"/>
            <a:ext cx="2403618" cy="2339692"/>
            <a:chOff x="9368037" y="4458970"/>
            <a:chExt cx="2403618" cy="233969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9368037" y="4458970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80948" y="4775400"/>
            <a:ext cx="1577796" cy="484158"/>
            <a:chOff x="9780948" y="4775400"/>
            <a:chExt cx="1577796" cy="48415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80948" y="4775400"/>
              <a:ext cx="1577796" cy="48415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063152" y="4593165"/>
            <a:ext cx="1095533" cy="91901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904548" y="4458970"/>
            <a:ext cx="2403618" cy="2339692"/>
            <a:chOff x="11904548" y="4458970"/>
            <a:chExt cx="2403618" cy="233969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11904548" y="4458970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17459" y="4775400"/>
            <a:ext cx="1577796" cy="484158"/>
            <a:chOff x="12317459" y="4775400"/>
            <a:chExt cx="1577796" cy="4841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317459" y="4775400"/>
              <a:ext cx="1577796" cy="484158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647936" y="5493683"/>
            <a:ext cx="2818581" cy="85551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04190" y="4593165"/>
            <a:ext cx="1091371" cy="91901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441060" y="4458970"/>
            <a:ext cx="2403618" cy="2339692"/>
            <a:chOff x="14441060" y="4458970"/>
            <a:chExt cx="2403618" cy="233969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14441060" y="4458970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853971" y="4775400"/>
            <a:ext cx="1577796" cy="484158"/>
            <a:chOff x="14853971" y="4775400"/>
            <a:chExt cx="1577796" cy="48415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853971" y="4775400"/>
              <a:ext cx="1577796" cy="484158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287718" y="5513677"/>
            <a:ext cx="3003495" cy="85551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143438" y="4593165"/>
            <a:ext cx="1092581" cy="91901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798341" y="2716952"/>
            <a:ext cx="508640" cy="485484"/>
            <a:chOff x="1798341" y="2716952"/>
            <a:chExt cx="508640" cy="48548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98341" y="2716952"/>
              <a:ext cx="508640" cy="48548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368037" y="7110207"/>
            <a:ext cx="2403618" cy="2339692"/>
            <a:chOff x="9368037" y="7110207"/>
            <a:chExt cx="2403618" cy="233969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9368037" y="7110207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780948" y="7426637"/>
            <a:ext cx="1577796" cy="484158"/>
            <a:chOff x="9780948" y="7426637"/>
            <a:chExt cx="1577796" cy="48415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780948" y="7426637"/>
              <a:ext cx="1577796" cy="48415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954482" y="8106825"/>
            <a:ext cx="2956467" cy="855514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068305" y="7244403"/>
            <a:ext cx="1089600" cy="919010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1904548" y="7110207"/>
            <a:ext cx="2403618" cy="2339692"/>
            <a:chOff x="11904548" y="7110207"/>
            <a:chExt cx="2403618" cy="233969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5400000">
              <a:off x="11904548" y="7110207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317459" y="7426637"/>
            <a:ext cx="1577796" cy="484158"/>
            <a:chOff x="12317459" y="7426637"/>
            <a:chExt cx="1577796" cy="484158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317459" y="7426637"/>
              <a:ext cx="1577796" cy="484158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1490993" y="8106825"/>
            <a:ext cx="2956467" cy="855514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594067" y="7244403"/>
            <a:ext cx="1096562" cy="919010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4441060" y="7110207"/>
            <a:ext cx="2403618" cy="2339692"/>
            <a:chOff x="14441060" y="7110207"/>
            <a:chExt cx="2403618" cy="2339692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5400000">
              <a:off x="14441060" y="7110207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4853971" y="7426637"/>
            <a:ext cx="1577796" cy="484158"/>
            <a:chOff x="14853971" y="7426637"/>
            <a:chExt cx="1577796" cy="484158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853971" y="7426637"/>
              <a:ext cx="1577796" cy="484158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4027504" y="8106825"/>
            <a:ext cx="2956467" cy="855514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5141257" y="7244403"/>
            <a:ext cx="1089600" cy="919010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4034870" y="1706011"/>
            <a:ext cx="13767133" cy="3324143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6831526" y="7110207"/>
            <a:ext cx="2403618" cy="2339692"/>
            <a:chOff x="6831526" y="7110207"/>
            <a:chExt cx="2403618" cy="2339692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5400000">
              <a:off x="6831526" y="7110207"/>
              <a:ext cx="2403618" cy="233969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244437" y="7426637"/>
            <a:ext cx="1577796" cy="484158"/>
            <a:chOff x="7244437" y="7426637"/>
            <a:chExt cx="1577796" cy="484158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244437" y="7426637"/>
              <a:ext cx="1577796" cy="484158"/>
            </a:xfrm>
            <a:prstGeom prst="rect">
              <a:avLst/>
            </a:prstGeom>
          </p:spPr>
        </p:pic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6417971" y="8106825"/>
            <a:ext cx="2937419" cy="855514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7529171" y="7244403"/>
            <a:ext cx="1097343" cy="919010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6205798" y="5442249"/>
            <a:ext cx="3189657" cy="880914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8649219" y="5456516"/>
            <a:ext cx="3269648" cy="8809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3846" y="3657143"/>
            <a:ext cx="16178022" cy="21429"/>
            <a:chOff x="1053846" y="3657143"/>
            <a:chExt cx="16178022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846" y="3657143"/>
              <a:ext cx="16178022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20195" y="2859641"/>
            <a:ext cx="1246589" cy="21429"/>
            <a:chOff x="2120195" y="2859641"/>
            <a:chExt cx="124658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120195" y="2859641"/>
              <a:ext cx="124658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18499" y="1856903"/>
            <a:ext cx="3261257" cy="23499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5524" y="1802219"/>
            <a:ext cx="2396448" cy="24021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41819" y="4614036"/>
            <a:ext cx="16272248" cy="529336"/>
            <a:chOff x="1041819" y="4614036"/>
            <a:chExt cx="16272248" cy="52933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41819" y="4614036"/>
              <a:ext cx="12973684" cy="529336"/>
              <a:chOff x="1041819" y="4614036"/>
              <a:chExt cx="12973684" cy="529336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041819" y="4614036"/>
                <a:ext cx="3043154" cy="529336"/>
                <a:chOff x="1041819" y="4614036"/>
                <a:chExt cx="3043154" cy="529336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041819" y="4614036"/>
                  <a:ext cx="3043154" cy="529336"/>
                </a:xfrm>
                <a:prstGeom prst="rect">
                  <a:avLst/>
                </a:prstGeom>
              </p:spPr>
            </p:pic>
          </p:grpSp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50614" y="4603328"/>
                <a:ext cx="2863171" cy="611143"/>
              </a:xfrm>
              <a:prstGeom prst="rect">
                <a:avLst/>
              </a:prstGeom>
            </p:spPr>
          </p:pic>
          <p:grpSp>
            <p:nvGrpSpPr>
              <p:cNvPr id="1007" name="그룹 1007"/>
              <p:cNvGrpSpPr/>
              <p:nvPr/>
            </p:nvGrpSpPr>
            <p:grpSpPr>
              <a:xfrm>
                <a:off x="4351995" y="4614036"/>
                <a:ext cx="3043154" cy="529336"/>
                <a:chOff x="4351995" y="4614036"/>
                <a:chExt cx="3043154" cy="529336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4351995" y="4614036"/>
                  <a:ext cx="3043154" cy="529336"/>
                </a:xfrm>
                <a:prstGeom prst="rect">
                  <a:avLst/>
                </a:prstGeom>
              </p:spPr>
            </p:pic>
          </p:grpSp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160793" y="4602663"/>
                <a:ext cx="2853648" cy="611143"/>
              </a:xfrm>
              <a:prstGeom prst="rect">
                <a:avLst/>
              </a:prstGeom>
            </p:spPr>
          </p:pic>
          <p:grpSp>
            <p:nvGrpSpPr>
              <p:cNvPr id="1008" name="그룹 1008"/>
              <p:cNvGrpSpPr/>
              <p:nvPr/>
            </p:nvGrpSpPr>
            <p:grpSpPr>
              <a:xfrm>
                <a:off x="7662172" y="4614036"/>
                <a:ext cx="3043154" cy="529336"/>
                <a:chOff x="7662172" y="4614036"/>
                <a:chExt cx="3043154" cy="529336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7662172" y="4614036"/>
                  <a:ext cx="3043154" cy="529336"/>
                </a:xfrm>
                <a:prstGeom prst="rect">
                  <a:avLst/>
                </a:prstGeom>
              </p:spPr>
            </p:pic>
          </p:grpSp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471008" y="4602663"/>
                <a:ext cx="2853648" cy="611143"/>
              </a:xfrm>
              <a:prstGeom prst="rect">
                <a:avLst/>
              </a:prstGeom>
            </p:spPr>
          </p:pic>
          <p:grpSp>
            <p:nvGrpSpPr>
              <p:cNvPr id="1009" name="그룹 1009"/>
              <p:cNvGrpSpPr/>
              <p:nvPr/>
            </p:nvGrpSpPr>
            <p:grpSpPr>
              <a:xfrm>
                <a:off x="10972349" y="4614036"/>
                <a:ext cx="3043154" cy="529336"/>
                <a:chOff x="10972349" y="4614036"/>
                <a:chExt cx="3043154" cy="529336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0972349" y="4614036"/>
                  <a:ext cx="3043154" cy="529336"/>
                </a:xfrm>
                <a:prstGeom prst="rect">
                  <a:avLst/>
                </a:prstGeom>
              </p:spPr>
            </p:pic>
          </p:grpSp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781182" y="4602663"/>
                <a:ext cx="2853648" cy="611143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4270913" y="4614036"/>
              <a:ext cx="3043154" cy="529336"/>
              <a:chOff x="14270913" y="4614036"/>
              <a:chExt cx="3043154" cy="529336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14270913" y="4614036"/>
                <a:ext cx="3043154" cy="529336"/>
                <a:chOff x="14270913" y="4614036"/>
                <a:chExt cx="3043154" cy="529336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4270913" y="4614036"/>
                  <a:ext cx="3043154" cy="529336"/>
                </a:xfrm>
                <a:prstGeom prst="rect">
                  <a:avLst/>
                </a:prstGeom>
              </p:spPr>
            </p:pic>
          </p:grpSp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4079708" y="4607738"/>
                <a:ext cx="2853733" cy="611143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7466655" y="5363717"/>
            <a:ext cx="3440741" cy="2999021"/>
            <a:chOff x="7466655" y="5363717"/>
            <a:chExt cx="3440741" cy="299902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6200000">
              <a:off x="7466655" y="5363717"/>
              <a:ext cx="3440741" cy="299902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145059" y="5363717"/>
            <a:ext cx="3440741" cy="2999021"/>
            <a:chOff x="4145059" y="5363717"/>
            <a:chExt cx="3440741" cy="299902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16200000">
              <a:off x="4145059" y="5363717"/>
              <a:ext cx="3440741" cy="299902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32986" y="5363717"/>
            <a:ext cx="3440741" cy="2999021"/>
            <a:chOff x="832986" y="5363717"/>
            <a:chExt cx="3440741" cy="299902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16200000">
              <a:off x="832986" y="5363717"/>
              <a:ext cx="3440741" cy="299902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59443" y="6599728"/>
            <a:ext cx="2387827" cy="18708"/>
            <a:chOff x="1359443" y="6599728"/>
            <a:chExt cx="2387827" cy="18708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59443" y="6599728"/>
              <a:ext cx="2387827" cy="18708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27881" y="5717993"/>
            <a:ext cx="3558200" cy="713105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67793" y="7174235"/>
            <a:ext cx="1671848" cy="82912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4671516" y="6599728"/>
            <a:ext cx="2387827" cy="18708"/>
            <a:chOff x="4671516" y="6599728"/>
            <a:chExt cx="2387827" cy="18708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671516" y="6599728"/>
              <a:ext cx="2387827" cy="18708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749478" y="5717993"/>
            <a:ext cx="3501057" cy="713105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579865" y="7174235"/>
            <a:ext cx="1510238" cy="829124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7993112" y="6599728"/>
            <a:ext cx="2387827" cy="18708"/>
            <a:chOff x="7993112" y="6599728"/>
            <a:chExt cx="2387827" cy="18708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93112" y="6599728"/>
              <a:ext cx="2387827" cy="18708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7061551" y="5720689"/>
            <a:ext cx="3539152" cy="709105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7901414" y="7164664"/>
            <a:ext cx="2029124" cy="851438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1018636" y="5142857"/>
            <a:ext cx="2999021" cy="3440741"/>
            <a:chOff x="11018636" y="5142857"/>
            <a:chExt cx="2999021" cy="3440741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10797776" y="5363717"/>
              <a:ext cx="3440741" cy="2999021"/>
              <a:chOff x="10797776" y="5363717"/>
              <a:chExt cx="3440741" cy="2999021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 rot="16200000">
                <a:off x="10797776" y="5363717"/>
                <a:ext cx="3440741" cy="2999021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1324233" y="6599728"/>
              <a:ext cx="2387827" cy="18708"/>
              <a:chOff x="11324233" y="6599728"/>
              <a:chExt cx="2387827" cy="18708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1324233" y="6599728"/>
                <a:ext cx="2387827" cy="18708"/>
              </a:xfrm>
              <a:prstGeom prst="rect">
                <a:avLst/>
              </a:prstGeom>
            </p:spPr>
          </p:pic>
        </p:grpSp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402195" y="5720689"/>
              <a:ext cx="3520105" cy="709105"/>
            </a:xfrm>
            <a:prstGeom prst="rect">
              <a:avLst/>
            </a:prstGeom>
          </p:spPr>
        </p:pic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232535" y="7164664"/>
              <a:ext cx="1426867" cy="82921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4318562" y="5142857"/>
            <a:ext cx="2999021" cy="3440741"/>
            <a:chOff x="14318562" y="5142857"/>
            <a:chExt cx="2999021" cy="3440741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14097702" y="5363717"/>
              <a:ext cx="3440741" cy="2999021"/>
              <a:chOff x="14097702" y="5363717"/>
              <a:chExt cx="3440741" cy="2999021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 rot="16200000">
                <a:off x="14097702" y="5363717"/>
                <a:ext cx="3440741" cy="2999021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4624159" y="6599728"/>
              <a:ext cx="2387827" cy="18708"/>
              <a:chOff x="14624159" y="6599728"/>
              <a:chExt cx="2387827" cy="18708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14624159" y="6599728"/>
                <a:ext cx="2387827" cy="18708"/>
              </a:xfrm>
              <a:prstGeom prst="rect">
                <a:avLst/>
              </a:prstGeom>
            </p:spPr>
          </p:pic>
        </p:grpSp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3702149" y="5720717"/>
              <a:ext cx="3510467" cy="708990"/>
            </a:xfrm>
            <a:prstGeom prst="rect">
              <a:avLst/>
            </a:prstGeom>
          </p:spPr>
        </p:pic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4532461" y="7164664"/>
              <a:ext cx="2298257" cy="8514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61485" y="6017310"/>
            <a:ext cx="7452421" cy="21429"/>
            <a:chOff x="2961485" y="6017310"/>
            <a:chExt cx="745242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961485" y="6017310"/>
              <a:ext cx="7452421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60530" y="4229370"/>
            <a:ext cx="5859977" cy="4576522"/>
            <a:chOff x="6860530" y="4229370"/>
            <a:chExt cx="5859977" cy="45765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860530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42942" y="2833084"/>
            <a:ext cx="4495153" cy="613650"/>
            <a:chOff x="7542942" y="2833084"/>
            <a:chExt cx="4495153" cy="6136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42942" y="2833084"/>
              <a:ext cx="4495153" cy="6136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31143" y="4251045"/>
            <a:ext cx="3918751" cy="3023041"/>
            <a:chOff x="7831143" y="4251045"/>
            <a:chExt cx="3918751" cy="302304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31143" y="4251045"/>
              <a:ext cx="3918751" cy="30230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9236" y="3514286"/>
            <a:ext cx="1123950" cy="21429"/>
            <a:chOff x="1479236" y="3514286"/>
            <a:chExt cx="1123950" cy="2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9236" y="3514286"/>
              <a:ext cx="1123950" cy="2142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90556" y="2847120"/>
            <a:ext cx="3059190" cy="69252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19447" y="7587450"/>
            <a:ext cx="3945495" cy="148961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713243" y="4229370"/>
            <a:ext cx="5859977" cy="4576522"/>
            <a:chOff x="11713243" y="4229370"/>
            <a:chExt cx="5859977" cy="457652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11713243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95655" y="2833084"/>
            <a:ext cx="4495153" cy="613650"/>
            <a:chOff x="12395655" y="2833084"/>
            <a:chExt cx="4495153" cy="61365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95655" y="2833084"/>
              <a:ext cx="4495153" cy="61365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683856" y="4251045"/>
            <a:ext cx="3918751" cy="3023041"/>
            <a:chOff x="12683856" y="4251045"/>
            <a:chExt cx="3918751" cy="302304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83856" y="4251045"/>
              <a:ext cx="3918751" cy="3023041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224371" y="2846349"/>
            <a:ext cx="2716200" cy="69252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81684" y="7606203"/>
            <a:ext cx="3979048" cy="178554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88790" y="1802219"/>
            <a:ext cx="2384267" cy="240215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97276" y="3249078"/>
            <a:ext cx="2411619" cy="233921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82905" y="4840371"/>
            <a:ext cx="4975514" cy="54215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61485" y="6017310"/>
            <a:ext cx="7452421" cy="21429"/>
            <a:chOff x="2961485" y="6017310"/>
            <a:chExt cx="745242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961485" y="6017310"/>
              <a:ext cx="7452421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60530" y="4229370"/>
            <a:ext cx="5859977" cy="4576522"/>
            <a:chOff x="6860530" y="4229370"/>
            <a:chExt cx="5859977" cy="45765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860530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42942" y="2833084"/>
            <a:ext cx="4495153" cy="613650"/>
            <a:chOff x="7542942" y="2833084"/>
            <a:chExt cx="4495153" cy="6136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42942" y="2833084"/>
              <a:ext cx="4495153" cy="6136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79236" y="3514286"/>
            <a:ext cx="1123950" cy="21429"/>
            <a:chOff x="1479236" y="3514286"/>
            <a:chExt cx="1123950" cy="2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9236" y="3514286"/>
              <a:ext cx="1123950" cy="214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101708" y="2852796"/>
            <a:ext cx="2948095" cy="68501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10543" y="4671926"/>
            <a:ext cx="3997343" cy="42501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713243" y="4229370"/>
            <a:ext cx="5859977" cy="4576522"/>
            <a:chOff x="11713243" y="4229370"/>
            <a:chExt cx="5859977" cy="457652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1713243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395655" y="2833084"/>
            <a:ext cx="4495153" cy="613650"/>
            <a:chOff x="12395655" y="2833084"/>
            <a:chExt cx="4495153" cy="61365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395655" y="2833084"/>
              <a:ext cx="4495153" cy="61365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763617" y="2852025"/>
            <a:ext cx="3299038" cy="68501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63256" y="4671926"/>
            <a:ext cx="4067467" cy="385964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00552" y="1798994"/>
            <a:ext cx="2377552" cy="240706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78229" y="3362563"/>
            <a:ext cx="3557933" cy="31879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61485" y="6017310"/>
            <a:ext cx="7452421" cy="21429"/>
            <a:chOff x="2961485" y="6017310"/>
            <a:chExt cx="745242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961485" y="6017310"/>
              <a:ext cx="7452421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60530" y="4229370"/>
            <a:ext cx="5859977" cy="4576522"/>
            <a:chOff x="6860530" y="4229370"/>
            <a:chExt cx="5859977" cy="45765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860530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42942" y="2833084"/>
            <a:ext cx="4495153" cy="613650"/>
            <a:chOff x="7542942" y="2833084"/>
            <a:chExt cx="4495153" cy="6136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42942" y="2833084"/>
              <a:ext cx="4495153" cy="6136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79236" y="3514286"/>
            <a:ext cx="1123950" cy="21429"/>
            <a:chOff x="1479236" y="3514286"/>
            <a:chExt cx="1123950" cy="2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9236" y="3514286"/>
              <a:ext cx="1123950" cy="214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12423" y="2852796"/>
            <a:ext cx="3056562" cy="68501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10543" y="4281450"/>
            <a:ext cx="4089467" cy="50310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713243" y="4229370"/>
            <a:ext cx="5859977" cy="4576522"/>
            <a:chOff x="11713243" y="4229370"/>
            <a:chExt cx="5859977" cy="457652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1713243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395655" y="2833084"/>
            <a:ext cx="4495153" cy="613650"/>
            <a:chOff x="12395655" y="2833084"/>
            <a:chExt cx="4495153" cy="61365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395655" y="2833084"/>
              <a:ext cx="4495153" cy="61365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705760" y="2852025"/>
            <a:ext cx="3412343" cy="68501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63256" y="4182319"/>
            <a:ext cx="4066514" cy="425012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00552" y="1798994"/>
            <a:ext cx="2377552" cy="240706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78229" y="3362563"/>
            <a:ext cx="3515895" cy="31879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61485" y="6017310"/>
            <a:ext cx="7452421" cy="21429"/>
            <a:chOff x="2961485" y="6017310"/>
            <a:chExt cx="745242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961485" y="6017310"/>
              <a:ext cx="7452421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55650" y="2882540"/>
            <a:ext cx="9691969" cy="2011383"/>
            <a:chOff x="7355650" y="2882540"/>
            <a:chExt cx="9691969" cy="201138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5650" y="2882540"/>
              <a:ext cx="9691969" cy="20113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56833" y="3877968"/>
            <a:ext cx="1144603" cy="20526"/>
            <a:chOff x="10056833" y="3877968"/>
            <a:chExt cx="1144603" cy="2052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0056833" y="3877968"/>
              <a:ext cx="1144603" cy="205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83236" y="3683701"/>
            <a:ext cx="428571" cy="409061"/>
            <a:chOff x="7783236" y="3683701"/>
            <a:chExt cx="428571" cy="4090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83236" y="3683701"/>
              <a:ext cx="428571" cy="40906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001467" y="3276990"/>
            <a:ext cx="5818400" cy="16505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65648" y="3561657"/>
            <a:ext cx="1530238" cy="131118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355650" y="5089819"/>
            <a:ext cx="9691969" cy="2011383"/>
            <a:chOff x="7355650" y="5089819"/>
            <a:chExt cx="9691969" cy="20113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55650" y="5089819"/>
              <a:ext cx="9691969" cy="20113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056833" y="6085247"/>
            <a:ext cx="1144603" cy="20526"/>
            <a:chOff x="10056833" y="6085247"/>
            <a:chExt cx="1144603" cy="2052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10056833" y="6085247"/>
              <a:ext cx="1144603" cy="205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783236" y="5890980"/>
            <a:ext cx="428571" cy="409061"/>
            <a:chOff x="7783236" y="5890980"/>
            <a:chExt cx="428571" cy="40906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83236" y="5890980"/>
              <a:ext cx="428571" cy="40906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001467" y="5312840"/>
            <a:ext cx="5879114" cy="199344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356124" y="5695841"/>
            <a:ext cx="1541448" cy="91821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355650" y="7297098"/>
            <a:ext cx="9691969" cy="2011383"/>
            <a:chOff x="7355650" y="7297098"/>
            <a:chExt cx="9691969" cy="201138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55650" y="7297098"/>
              <a:ext cx="9691969" cy="201138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056833" y="8292526"/>
            <a:ext cx="1144603" cy="20526"/>
            <a:chOff x="10056833" y="8292526"/>
            <a:chExt cx="1144603" cy="2052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10056833" y="8292526"/>
              <a:ext cx="1144603" cy="2052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783236" y="8098259"/>
            <a:ext cx="428571" cy="409061"/>
            <a:chOff x="7783236" y="8098259"/>
            <a:chExt cx="428571" cy="40906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83236" y="8098259"/>
              <a:ext cx="428571" cy="409061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001467" y="7348691"/>
            <a:ext cx="5878400" cy="2336305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356124" y="7937012"/>
            <a:ext cx="2156514" cy="132630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9236" y="3514286"/>
            <a:ext cx="1123950" cy="21429"/>
            <a:chOff x="1479236" y="3514286"/>
            <a:chExt cx="1123950" cy="2142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79236" y="3514286"/>
              <a:ext cx="1123950" cy="21429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56438" y="1800925"/>
            <a:ext cx="2229000" cy="2401267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78229" y="3362563"/>
            <a:ext cx="4264838" cy="31402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61485" y="6017310"/>
            <a:ext cx="7452421" cy="21429"/>
            <a:chOff x="2961485" y="6017310"/>
            <a:chExt cx="745242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961485" y="6017310"/>
              <a:ext cx="7452421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60530" y="4229370"/>
            <a:ext cx="5859977" cy="4576522"/>
            <a:chOff x="6860530" y="4229370"/>
            <a:chExt cx="5859977" cy="45765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860530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42942" y="2833084"/>
            <a:ext cx="4495153" cy="613650"/>
            <a:chOff x="7542942" y="2833084"/>
            <a:chExt cx="4495153" cy="6136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42942" y="2833084"/>
              <a:ext cx="4495153" cy="6136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79236" y="3514286"/>
            <a:ext cx="1123950" cy="21429"/>
            <a:chOff x="1479236" y="3514286"/>
            <a:chExt cx="1123950" cy="2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9236" y="3514286"/>
              <a:ext cx="1123950" cy="214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85346" y="2793196"/>
            <a:ext cx="3137571" cy="74953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25771" y="5064762"/>
            <a:ext cx="4053457" cy="315619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713243" y="4229370"/>
            <a:ext cx="5859977" cy="4576522"/>
            <a:chOff x="11713243" y="4229370"/>
            <a:chExt cx="5859977" cy="457652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1713243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395655" y="2833084"/>
            <a:ext cx="4495153" cy="613650"/>
            <a:chOff x="12395655" y="2833084"/>
            <a:chExt cx="4495153" cy="61365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395655" y="2833084"/>
              <a:ext cx="4495153" cy="6136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683856" y="2793902"/>
            <a:ext cx="3918751" cy="3023041"/>
            <a:chOff x="12683856" y="2793902"/>
            <a:chExt cx="3918751" cy="302304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683856" y="2793902"/>
              <a:ext cx="3918751" cy="302304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894343" y="3762468"/>
            <a:ext cx="3733376" cy="1085910"/>
            <a:chOff x="7894343" y="3762468"/>
            <a:chExt cx="3733376" cy="108591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94343" y="3762468"/>
              <a:ext cx="3733376" cy="108591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376084" y="2792425"/>
            <a:ext cx="3763429" cy="74953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68960" y="5008610"/>
            <a:ext cx="4022171" cy="382310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95610" y="1800925"/>
            <a:ext cx="2392438" cy="240126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97276" y="3772839"/>
            <a:ext cx="4733743" cy="23679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BFD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364" y="-1501659"/>
            <a:ext cx="13224986" cy="17283836"/>
            <a:chOff x="2530364" y="-1501659"/>
            <a:chExt cx="13224986" cy="17283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4082129" y="-10143576"/>
              <a:ext cx="26449972" cy="345676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530364" y="-1501659"/>
              <a:ext cx="13224986" cy="17283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61485" y="6017310"/>
            <a:ext cx="7452421" cy="21429"/>
            <a:chOff x="2961485" y="6017310"/>
            <a:chExt cx="745242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961485" y="6017310"/>
              <a:ext cx="7452421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0324" y="832049"/>
            <a:ext cx="5207952" cy="6937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60530" y="4229370"/>
            <a:ext cx="5859977" cy="4576522"/>
            <a:chOff x="6860530" y="4229370"/>
            <a:chExt cx="5859977" cy="45765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860530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42942" y="2833084"/>
            <a:ext cx="4495153" cy="613650"/>
            <a:chOff x="7542942" y="2833084"/>
            <a:chExt cx="4495153" cy="6136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42942" y="2833084"/>
              <a:ext cx="4495153" cy="6136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79236" y="3514286"/>
            <a:ext cx="1123950" cy="21429"/>
            <a:chOff x="1479236" y="3514286"/>
            <a:chExt cx="1123950" cy="2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9236" y="3514286"/>
              <a:ext cx="1123950" cy="214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16194" y="2812244"/>
            <a:ext cx="3081610" cy="71143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713243" y="4229370"/>
            <a:ext cx="5859977" cy="4576522"/>
            <a:chOff x="11713243" y="4229370"/>
            <a:chExt cx="5859977" cy="457652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11713243" y="4229370"/>
              <a:ext cx="5859977" cy="45765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395655" y="2833084"/>
            <a:ext cx="4495153" cy="613650"/>
            <a:chOff x="12395655" y="2833084"/>
            <a:chExt cx="4495153" cy="61365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95655" y="2833084"/>
              <a:ext cx="4495153" cy="6136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375604" y="3492404"/>
            <a:ext cx="4703176" cy="1733420"/>
            <a:chOff x="7375604" y="3492404"/>
            <a:chExt cx="4703176" cy="173342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75604" y="3492404"/>
              <a:ext cx="4703176" cy="173342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627891" y="3770159"/>
            <a:ext cx="3908346" cy="1092516"/>
            <a:chOff x="12627891" y="3770159"/>
            <a:chExt cx="3908346" cy="109251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627891" y="3770159"/>
              <a:ext cx="3908346" cy="109251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425224" y="2801949"/>
            <a:ext cx="3567990" cy="73048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5610" y="1800925"/>
            <a:ext cx="2392438" cy="240126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7276" y="3772887"/>
            <a:ext cx="4853438" cy="236778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816247" y="5050381"/>
            <a:ext cx="4075276" cy="477189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668960" y="5049581"/>
            <a:ext cx="4079943" cy="25061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2024-05-21T22:17:46Z</dcterms:created>
  <dcterms:modified xsi:type="dcterms:W3CDTF">2024-05-21T22:17:46Z</dcterms:modified>
</cp:coreProperties>
</file>