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3" r:id="rId6"/>
    <p:sldId id="260" r:id="rId7"/>
    <p:sldId id="261" r:id="rId8"/>
    <p:sldId id="262" r:id="rId9"/>
    <p:sldId id="25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2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1C0B-42BF-4E10-A8FC-96B06AF6BE85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7CC3E-AE52-4A3F-9F86-9510EFD7E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406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1C0B-42BF-4E10-A8FC-96B06AF6BE85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7CC3E-AE52-4A3F-9F86-9510EFD7E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391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1C0B-42BF-4E10-A8FC-96B06AF6BE85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7CC3E-AE52-4A3F-9F86-9510EFD7E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493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1C0B-42BF-4E10-A8FC-96B06AF6BE85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7CC3E-AE52-4A3F-9F86-9510EFD7E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200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1C0B-42BF-4E10-A8FC-96B06AF6BE85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7CC3E-AE52-4A3F-9F86-9510EFD7E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277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1C0B-42BF-4E10-A8FC-96B06AF6BE85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7CC3E-AE52-4A3F-9F86-9510EFD7E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612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1C0B-42BF-4E10-A8FC-96B06AF6BE85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7CC3E-AE52-4A3F-9F86-9510EFD7E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823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1C0B-42BF-4E10-A8FC-96B06AF6BE85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7CC3E-AE52-4A3F-9F86-9510EFD7E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425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1C0B-42BF-4E10-A8FC-96B06AF6BE85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7CC3E-AE52-4A3F-9F86-9510EFD7E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58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1C0B-42BF-4E10-A8FC-96B06AF6BE85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7CC3E-AE52-4A3F-9F86-9510EFD7E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19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1C0B-42BF-4E10-A8FC-96B06AF6BE85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7CC3E-AE52-4A3F-9F86-9510EFD7E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37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61C0B-42BF-4E10-A8FC-96B06AF6BE85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7CC3E-AE52-4A3F-9F86-9510EFD7E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203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중간</a:t>
            </a:r>
            <a:r>
              <a:rPr lang="en-US" altLang="ko-KR" dirty="0"/>
              <a:t> </a:t>
            </a:r>
            <a:r>
              <a:rPr lang="ko-KR" altLang="en-US" dirty="0"/>
              <a:t>발표 샘플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팀장 </a:t>
            </a:r>
            <a:r>
              <a:rPr lang="en-US" altLang="ko-KR" dirty="0"/>
              <a:t>: </a:t>
            </a:r>
            <a:r>
              <a:rPr lang="ko-KR" altLang="en-US" dirty="0" err="1"/>
              <a:t>배지호</a:t>
            </a:r>
            <a:endParaRPr lang="en-US" altLang="ko-KR" dirty="0"/>
          </a:p>
          <a:p>
            <a:r>
              <a:rPr lang="ko-KR" altLang="en-US" dirty="0"/>
              <a:t>팀원 </a:t>
            </a:r>
            <a:r>
              <a:rPr lang="en-US" altLang="ko-KR" dirty="0"/>
              <a:t>: </a:t>
            </a:r>
            <a:r>
              <a:rPr lang="ko-KR" altLang="en-US" dirty="0" err="1"/>
              <a:t>조희섭</a:t>
            </a:r>
            <a:r>
              <a:rPr lang="en-US" altLang="ko-KR" dirty="0"/>
              <a:t>, </a:t>
            </a:r>
            <a:r>
              <a:rPr lang="ko-KR" altLang="en-US" dirty="0" err="1"/>
              <a:t>노종현</a:t>
            </a:r>
            <a:r>
              <a:rPr lang="en-US" altLang="ko-KR" dirty="0"/>
              <a:t>, </a:t>
            </a:r>
            <a:r>
              <a:rPr lang="ko-KR" altLang="en-US" dirty="0" err="1"/>
              <a:t>이태겸</a:t>
            </a:r>
            <a:r>
              <a:rPr lang="en-US" altLang="ko-KR" dirty="0"/>
              <a:t>, </a:t>
            </a:r>
            <a:r>
              <a:rPr lang="ko-KR" altLang="en-US" dirty="0" err="1"/>
              <a:t>정세운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713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 앱은 단순한 일정 관리에서 나아가 </a:t>
            </a:r>
            <a:r>
              <a:rPr lang="ko-KR" altLang="en-US" b="1" dirty="0"/>
              <a:t>목표 성취</a:t>
            </a:r>
            <a:r>
              <a:rPr lang="ko-KR" altLang="en-US" dirty="0"/>
              <a:t>와 </a:t>
            </a:r>
            <a:r>
              <a:rPr lang="ko-KR" altLang="en-US" b="1" dirty="0"/>
              <a:t>동기 부여</a:t>
            </a:r>
            <a:r>
              <a:rPr lang="ko-KR" altLang="en-US" dirty="0"/>
              <a:t>를 동시에 제공하는 도구입니다</a:t>
            </a:r>
            <a:r>
              <a:rPr lang="en-US" altLang="ko-KR" dirty="0"/>
              <a:t>. </a:t>
            </a:r>
            <a:r>
              <a:rPr lang="ko-KR" altLang="en-US" dirty="0"/>
              <a:t>사용자는 </a:t>
            </a:r>
            <a:r>
              <a:rPr lang="ko-KR" altLang="en-US" b="1" dirty="0"/>
              <a:t>일정 관리</a:t>
            </a:r>
            <a:r>
              <a:rPr lang="ko-KR" altLang="en-US" dirty="0"/>
              <a:t>와 </a:t>
            </a:r>
            <a:r>
              <a:rPr lang="ko-KR" altLang="en-US" b="1" dirty="0"/>
              <a:t>목표 달성</a:t>
            </a:r>
            <a:r>
              <a:rPr lang="ko-KR" altLang="en-US" dirty="0"/>
              <a:t>을 통해 </a:t>
            </a:r>
            <a:r>
              <a:rPr lang="ko-KR" altLang="en-US" b="1" dirty="0"/>
              <a:t>성취감</a:t>
            </a:r>
            <a:r>
              <a:rPr lang="ko-KR" altLang="en-US" dirty="0"/>
              <a:t>을 느끼고</a:t>
            </a:r>
            <a:r>
              <a:rPr lang="en-US" altLang="ko-KR" dirty="0"/>
              <a:t>, </a:t>
            </a:r>
            <a:r>
              <a:rPr lang="ko-KR" altLang="en-US" b="1" dirty="0"/>
              <a:t>레벨 시스템</a:t>
            </a:r>
            <a:r>
              <a:rPr lang="ko-KR" altLang="en-US" dirty="0"/>
              <a:t>을 통해 자신의 </a:t>
            </a:r>
            <a:r>
              <a:rPr lang="ko-KR" altLang="en-US" b="1" dirty="0"/>
              <a:t>성장 과정</a:t>
            </a:r>
            <a:r>
              <a:rPr lang="ko-KR" altLang="en-US" dirty="0"/>
              <a:t>을 시각적으로 확인할 수 있습니다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b="1" dirty="0"/>
              <a:t>랭킹 시스템</a:t>
            </a:r>
            <a:r>
              <a:rPr lang="ko-KR" altLang="en-US" dirty="0"/>
              <a:t>을 통해 다른 사용자와의 </a:t>
            </a:r>
            <a:r>
              <a:rPr lang="ko-KR" altLang="en-US" b="1" dirty="0"/>
              <a:t>성과 비교</a:t>
            </a:r>
            <a:r>
              <a:rPr lang="ko-KR" altLang="en-US" dirty="0"/>
              <a:t>를 통해 </a:t>
            </a:r>
            <a:r>
              <a:rPr lang="ko-KR" altLang="en-US" b="1" dirty="0"/>
              <a:t>도전 의식</a:t>
            </a:r>
            <a:r>
              <a:rPr lang="ko-KR" altLang="en-US" dirty="0"/>
              <a:t>을 키우고</a:t>
            </a:r>
            <a:r>
              <a:rPr lang="en-US" altLang="ko-KR" dirty="0"/>
              <a:t>, </a:t>
            </a:r>
            <a:r>
              <a:rPr lang="ko-KR" altLang="en-US" dirty="0"/>
              <a:t>지속적으로 </a:t>
            </a:r>
            <a:r>
              <a:rPr lang="ko-KR" altLang="en-US" b="1" dirty="0"/>
              <a:t>발전</a:t>
            </a:r>
            <a:r>
              <a:rPr lang="ko-KR" altLang="en-US" dirty="0"/>
              <a:t>할 수 있는 환경을 제공합니다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앱을 통해 사용자는 일정 관리를 효율적으로 하면서 성취감을 느끼고</a:t>
            </a:r>
            <a:r>
              <a:rPr lang="en-US" altLang="ko-KR" dirty="0"/>
              <a:t>, </a:t>
            </a:r>
            <a:r>
              <a:rPr lang="ko-KR" altLang="en-US" dirty="0"/>
              <a:t>개인 성장을 돕는 경험을 할 수 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2779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211137"/>
            <a:ext cx="10515600" cy="1325563"/>
          </a:xfrm>
        </p:spPr>
        <p:txBody>
          <a:bodyPr/>
          <a:lstStyle/>
          <a:p>
            <a:r>
              <a:rPr lang="ko-KR" altLang="en-US" dirty="0"/>
              <a:t>현재 진행 상황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8000" y="1320800"/>
            <a:ext cx="10845800" cy="4957763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진척도 변화 </a:t>
            </a:r>
            <a:r>
              <a:rPr lang="en-US" altLang="ko-KR" dirty="0"/>
              <a:t>: 30% </a:t>
            </a:r>
            <a:r>
              <a:rPr lang="en-US" altLang="ko-KR" dirty="0">
                <a:sym typeface="Wingdings" panose="05000000000000000000" pitchFamily="2" charset="2"/>
              </a:rPr>
              <a:t> 55%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개강 후 개발 내역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sz="2200" b="1" dirty="0">
                <a:sym typeface="Wingdings" panose="05000000000000000000" pitchFamily="2" charset="2"/>
              </a:rPr>
              <a:t>메인</a:t>
            </a:r>
            <a:r>
              <a:rPr lang="en-US" altLang="ko-KR" sz="2200" b="1" dirty="0">
                <a:sym typeface="Wingdings" panose="05000000000000000000" pitchFamily="2" charset="2"/>
              </a:rPr>
              <a:t>(</a:t>
            </a:r>
            <a:r>
              <a:rPr lang="ko-KR" altLang="en-US" sz="2200" b="1" dirty="0">
                <a:sym typeface="Wingdings" panose="05000000000000000000" pitchFamily="2" charset="2"/>
              </a:rPr>
              <a:t>캘린더</a:t>
            </a:r>
            <a:r>
              <a:rPr lang="en-US" altLang="ko-KR" sz="2200" b="1" dirty="0">
                <a:sym typeface="Wingdings" panose="05000000000000000000" pitchFamily="2" charset="2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>
                <a:sym typeface="Wingdings" panose="05000000000000000000" pitchFamily="2" charset="2"/>
              </a:rPr>
              <a:t>월간 캘린더 및 일정추가</a:t>
            </a:r>
            <a:r>
              <a:rPr lang="en-US" altLang="ko-KR" sz="1800" dirty="0">
                <a:sym typeface="Wingdings" panose="05000000000000000000" pitchFamily="2" charset="2"/>
              </a:rPr>
              <a:t>/</a:t>
            </a:r>
            <a:r>
              <a:rPr lang="ko-KR" altLang="en-US" sz="1800" dirty="0">
                <a:sym typeface="Wingdings" panose="05000000000000000000" pitchFamily="2" charset="2"/>
              </a:rPr>
              <a:t>수정</a:t>
            </a:r>
            <a:r>
              <a:rPr lang="en-US" altLang="ko-KR" sz="1800" dirty="0">
                <a:sym typeface="Wingdings" panose="05000000000000000000" pitchFamily="2" charset="2"/>
              </a:rPr>
              <a:t>/</a:t>
            </a:r>
            <a:r>
              <a:rPr lang="ko-KR" altLang="en-US" sz="1800" dirty="0">
                <a:sym typeface="Wingdings" panose="05000000000000000000" pitchFamily="2" charset="2"/>
              </a:rPr>
              <a:t>삭제 개발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>
                <a:sym typeface="Wingdings" panose="05000000000000000000" pitchFamily="2" charset="2"/>
              </a:rPr>
              <a:t>일정 달성 여부 확인을 위한 달성현황 추가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sz="2400" b="1" dirty="0">
                <a:sym typeface="Wingdings" panose="05000000000000000000" pitchFamily="2" charset="2"/>
              </a:rPr>
              <a:t>커뮤니티</a:t>
            </a:r>
            <a:endParaRPr lang="en-US" altLang="ko-KR" sz="2400" b="1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>
                <a:sym typeface="Wingdings" panose="05000000000000000000" pitchFamily="2" charset="2"/>
              </a:rPr>
              <a:t>댓글 및 답글 기능 추가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sz="2400" b="1" dirty="0">
                <a:sym typeface="Wingdings" panose="05000000000000000000" pitchFamily="2" charset="2"/>
              </a:rPr>
              <a:t>랭크 </a:t>
            </a:r>
            <a:r>
              <a:rPr lang="ko-KR" altLang="en-US" sz="2400" b="1" dirty="0" err="1">
                <a:sym typeface="Wingdings" panose="05000000000000000000" pitchFamily="2" charset="2"/>
              </a:rPr>
              <a:t>더보기</a:t>
            </a:r>
            <a:r>
              <a:rPr lang="ko-KR" altLang="en-US" sz="2400" b="1" dirty="0">
                <a:sym typeface="Wingdings" panose="05000000000000000000" pitchFamily="2" charset="2"/>
              </a:rPr>
              <a:t> 페이지</a:t>
            </a:r>
            <a:endParaRPr lang="en-US" altLang="ko-KR" sz="2400" b="1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900" dirty="0">
                <a:sym typeface="Wingdings" panose="05000000000000000000" pitchFamily="2" charset="2"/>
              </a:rPr>
              <a:t>랭크 </a:t>
            </a:r>
            <a:r>
              <a:rPr lang="ko-KR" altLang="en-US" sz="1900" dirty="0" err="1">
                <a:sym typeface="Wingdings" panose="05000000000000000000" pitchFamily="2" charset="2"/>
              </a:rPr>
              <a:t>더보기</a:t>
            </a:r>
            <a:r>
              <a:rPr lang="ko-KR" altLang="en-US" sz="1900" dirty="0">
                <a:sym typeface="Wingdings" panose="05000000000000000000" pitchFamily="2" charset="2"/>
              </a:rPr>
              <a:t> 페이지 추가</a:t>
            </a:r>
            <a:r>
              <a:rPr lang="en-US" altLang="ko-KR" sz="1900" dirty="0">
                <a:sym typeface="Wingdings" panose="05000000000000000000" pitchFamily="2" charset="2"/>
              </a:rPr>
              <a:t>(</a:t>
            </a:r>
            <a:r>
              <a:rPr lang="ko-KR" altLang="en-US" sz="1900" dirty="0">
                <a:sym typeface="Wingdings" panose="05000000000000000000" pitchFamily="2" charset="2"/>
              </a:rPr>
              <a:t>사용자의 </a:t>
            </a:r>
            <a:r>
              <a:rPr lang="ko-KR" altLang="en-US" sz="1900" dirty="0" err="1">
                <a:sym typeface="Wingdings" panose="05000000000000000000" pitchFamily="2" charset="2"/>
              </a:rPr>
              <a:t>경험치바</a:t>
            </a:r>
            <a:r>
              <a:rPr lang="en-US" altLang="ko-KR" sz="1900" dirty="0">
                <a:sym typeface="Wingdings" panose="05000000000000000000" pitchFamily="2" charset="2"/>
              </a:rPr>
              <a:t> </a:t>
            </a:r>
            <a:r>
              <a:rPr lang="ko-KR" altLang="en-US" sz="1900" dirty="0">
                <a:sym typeface="Wingdings" panose="05000000000000000000" pitchFamily="2" charset="2"/>
              </a:rPr>
              <a:t>구현</a:t>
            </a:r>
            <a:r>
              <a:rPr lang="en-US" altLang="ko-KR" sz="1900" dirty="0">
                <a:sym typeface="Wingdings" panose="05000000000000000000" pitchFamily="2" charset="2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900" dirty="0">
                <a:sym typeface="Wingdings" panose="05000000000000000000" pitchFamily="2" charset="2"/>
              </a:rPr>
              <a:t>일일과제 페이지 구현</a:t>
            </a:r>
            <a:endParaRPr lang="en-US" altLang="ko-KR" sz="1900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900" dirty="0">
                <a:sym typeface="Wingdings" panose="05000000000000000000" pitchFamily="2" charset="2"/>
              </a:rPr>
              <a:t>주간과제 페이지 구현</a:t>
            </a:r>
            <a:endParaRPr lang="en-US" altLang="ko-KR" sz="1900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900" dirty="0">
                <a:sym typeface="Wingdings" panose="05000000000000000000" pitchFamily="2" charset="2"/>
              </a:rPr>
              <a:t>랭킹 페이지 구현</a:t>
            </a:r>
            <a:endParaRPr lang="en-US" altLang="ko-KR" sz="19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sz="1800" dirty="0">
                <a:sym typeface="Wingdings" panose="05000000000000000000" pitchFamily="2" charset="2"/>
              </a:rPr>
              <a:t> </a:t>
            </a:r>
            <a:endParaRPr lang="en-US" altLang="ko-KR" sz="1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07320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5E55FD-09D2-10EF-8EB9-79E4E3A61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스크린샷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725241-5C26-8953-178F-96685B868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109" y="1565910"/>
            <a:ext cx="2156113" cy="4572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AA8171F-6A05-1E0E-BACD-E6CBCA069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131" y="1565910"/>
            <a:ext cx="2129172" cy="4572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8D74424-05F3-5088-AAB3-F5BFBCA56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2921" y="1565910"/>
            <a:ext cx="2146116" cy="4572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0EA3385-585A-6AD1-02BD-9EB96D2EFA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6655" y="1565910"/>
            <a:ext cx="2166073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865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15286-A42E-4CAE-AED2-0DA8CB5B3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스크린샷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14BCDE9-8091-4F1A-9780-FB9C07608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700" y="1469647"/>
            <a:ext cx="2450989" cy="492321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737CB3A-8004-4CE6-B981-68E2787A9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9321" y="1469647"/>
            <a:ext cx="2285779" cy="492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265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서버 </a:t>
            </a:r>
            <a:r>
              <a:rPr lang="en-US" altLang="ko-KR" dirty="0"/>
              <a:t>: Firebase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프론트 </a:t>
            </a:r>
            <a:r>
              <a:rPr lang="en-US" altLang="ko-KR" dirty="0"/>
              <a:t>: Flutter(Dart</a:t>
            </a:r>
            <a:r>
              <a:rPr lang="ko-KR" altLang="en-US" dirty="0"/>
              <a:t>언어 기반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 </a:t>
            </a:r>
            <a:r>
              <a:rPr lang="ko-KR" altLang="en-US" dirty="0" err="1"/>
              <a:t>백엔드</a:t>
            </a:r>
            <a:r>
              <a:rPr lang="en-US" altLang="ko-KR" dirty="0"/>
              <a:t> : Firebase</a:t>
            </a:r>
          </a:p>
          <a:p>
            <a:r>
              <a:rPr lang="en-US" altLang="ko-KR" dirty="0"/>
              <a:t> DB : Firebase Realtime Database</a:t>
            </a:r>
          </a:p>
          <a:p>
            <a:r>
              <a:rPr lang="ko-KR" altLang="en-US" dirty="0"/>
              <a:t> 추가 기술 </a:t>
            </a:r>
            <a:r>
              <a:rPr lang="en-US" altLang="ko-KR" dirty="0"/>
              <a:t>: Firebase Authentication (</a:t>
            </a:r>
            <a:r>
              <a:rPr lang="ko-KR" altLang="en-US" dirty="0"/>
              <a:t>사용자 인증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8899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세부 개발</a:t>
            </a:r>
            <a:r>
              <a:rPr lang="en-US" altLang="ko-KR" dirty="0"/>
              <a:t> </a:t>
            </a:r>
            <a:r>
              <a:rPr lang="ko-KR" altLang="en-US" dirty="0"/>
              <a:t>완료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Google </a:t>
            </a:r>
            <a:r>
              <a:rPr lang="ko-KR" altLang="en-US" dirty="0"/>
              <a:t>로그인 </a:t>
            </a:r>
            <a:r>
              <a:rPr lang="en-US" altLang="ko-KR" dirty="0"/>
              <a:t>API</a:t>
            </a:r>
          </a:p>
          <a:p>
            <a:r>
              <a:rPr lang="en-US" altLang="ko-KR" dirty="0" err="1"/>
              <a:t>Kakao</a:t>
            </a:r>
            <a:r>
              <a:rPr lang="en-US" altLang="ko-KR" dirty="0"/>
              <a:t> </a:t>
            </a:r>
            <a:r>
              <a:rPr lang="ko-KR" altLang="en-US" dirty="0"/>
              <a:t>로그인 </a:t>
            </a:r>
            <a:r>
              <a:rPr lang="en-US" altLang="ko-KR" dirty="0"/>
              <a:t>API</a:t>
            </a:r>
          </a:p>
          <a:p>
            <a:r>
              <a:rPr lang="en-US" altLang="ko-KR" dirty="0"/>
              <a:t>Naver </a:t>
            </a:r>
            <a:r>
              <a:rPr lang="ko-KR" altLang="en-US" dirty="0"/>
              <a:t>로그인 </a:t>
            </a:r>
            <a:r>
              <a:rPr lang="en-US" altLang="ko-KR" dirty="0"/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2609885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난해한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Firebase </a:t>
            </a:r>
            <a:r>
              <a:rPr lang="ko-KR" altLang="en-US" dirty="0"/>
              <a:t>연동</a:t>
            </a:r>
            <a:endParaRPr lang="en-US" altLang="ko-KR" dirty="0"/>
          </a:p>
          <a:p>
            <a:r>
              <a:rPr lang="ko-KR" altLang="en-US" dirty="0"/>
              <a:t>디자인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18975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연락처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현재 개발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주소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https://github.com/Six-Tail/1-4Capstone.git	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팀장</a:t>
            </a:r>
            <a:r>
              <a:rPr lang="en-US" altLang="ko-KR" dirty="0"/>
              <a:t> </a:t>
            </a:r>
            <a:r>
              <a:rPr lang="ko-KR" altLang="en-US" dirty="0"/>
              <a:t>또는 팀원 연락 메일</a:t>
            </a:r>
            <a:r>
              <a:rPr lang="en-US" altLang="ko-KR" dirty="0"/>
              <a:t> </a:t>
            </a:r>
            <a:r>
              <a:rPr lang="ko-KR" altLang="en-US" dirty="0"/>
              <a:t>또는 연락처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배지호</a:t>
            </a:r>
            <a:r>
              <a:rPr lang="ko-KR" altLang="en-US" dirty="0"/>
              <a:t> </a:t>
            </a:r>
            <a:r>
              <a:rPr lang="en-US" altLang="ko-KR" dirty="0"/>
              <a:t>: qowlgh1215@naver.com</a:t>
            </a:r>
          </a:p>
        </p:txBody>
      </p:sp>
    </p:spTree>
    <p:extLst>
      <p:ext uri="{BB962C8B-B14F-4D97-AF65-F5344CB8AC3E}">
        <p14:creationId xmlns:p14="http://schemas.microsoft.com/office/powerpoint/2010/main" val="3359084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244</Words>
  <Application>Microsoft Office PowerPoint</Application>
  <PresentationFormat>와이드스크린</PresentationFormat>
  <Paragraphs>40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Wingdings</vt:lpstr>
      <vt:lpstr>Office 테마</vt:lpstr>
      <vt:lpstr>중간 발표 샘플</vt:lpstr>
      <vt:lpstr>프로젝트 개요</vt:lpstr>
      <vt:lpstr>현재 진행 상황</vt:lpstr>
      <vt:lpstr>스크린샷</vt:lpstr>
      <vt:lpstr>스크린샷</vt:lpstr>
      <vt:lpstr>개발 환경</vt:lpstr>
      <vt:lpstr>세부 개발 완료 기술</vt:lpstr>
      <vt:lpstr>난해한 기술</vt:lpstr>
      <vt:lpstr>연락처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중간 발표 샘플</dc:title>
  <dc:creator>YUHAN</dc:creator>
  <cp:lastModifiedBy>six_tail six_tail</cp:lastModifiedBy>
  <cp:revision>12</cp:revision>
  <dcterms:created xsi:type="dcterms:W3CDTF">2024-09-30T09:52:45Z</dcterms:created>
  <dcterms:modified xsi:type="dcterms:W3CDTF">2024-10-08T08:43:24Z</dcterms:modified>
</cp:coreProperties>
</file>