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BBD7E-ADE3-4876-B4C7-79180EE8FB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B52B-3FCF-46C6-91F4-9716D4E4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5B52B-3FCF-46C6-91F4-9716D4E4D1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01/15/2023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A09BD3-D7C4-E9FC-4403-12503D9E2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B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4FEA1FF-C920-DBC7-73B4-3DF67DA9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90" y="1352081"/>
            <a:ext cx="5799423" cy="55059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BD6AD2A-6A5E-4E87-1366-C68EBDF5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94" y="1690688"/>
            <a:ext cx="4991797" cy="45154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906BFE-B5EB-32F2-086E-EF2965B3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90" y="2256932"/>
            <a:ext cx="8802328" cy="3696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E49204A-3545-C851-4212-1401C7610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939" y="2256932"/>
            <a:ext cx="8536352" cy="30566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CB6FC0D-306F-84A6-7E84-D1EB7B7D7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985" y="2232458"/>
            <a:ext cx="7135221" cy="31055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844F497-D9D8-5350-3AFD-D4BAEC8AC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3210" y="2396263"/>
            <a:ext cx="7373379" cy="31151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00238A-AF82-39BB-752C-D80F17EA5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462825"/>
            <a:ext cx="12192000" cy="51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Enemy handling</a:t>
            </a:r>
            <a:endParaRPr lang="en-B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08579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i="1" dirty="0"/>
              <a:t>When armed:</a:t>
            </a:r>
          </a:p>
          <a:p>
            <a:pPr marL="0" indent="0">
              <a:buNone/>
            </a:pPr>
            <a:r>
              <a:rPr lang="en-GB" sz="2200" i="1" dirty="0"/>
              <a:t>turn around and shoot</a:t>
            </a:r>
          </a:p>
          <a:p>
            <a:pPr marL="0" indent="0">
              <a:buNone/>
            </a:pPr>
            <a:endParaRPr lang="en-GB" sz="2200" i="1" dirty="0"/>
          </a:p>
          <a:p>
            <a:pPr marL="0" indent="0">
              <a:buNone/>
            </a:pPr>
            <a:r>
              <a:rPr lang="en-GB" sz="2200" i="1" dirty="0"/>
              <a:t>When unarmed:</a:t>
            </a:r>
          </a:p>
          <a:p>
            <a:pPr marL="0" indent="0">
              <a:buNone/>
            </a:pPr>
            <a:r>
              <a:rPr lang="en-GB" sz="2200" i="1" dirty="0"/>
              <a:t>run away quickly</a:t>
            </a:r>
          </a:p>
          <a:p>
            <a:pPr marL="0" indent="0">
              <a:buNone/>
            </a:pPr>
            <a:endParaRPr lang="en-GB" sz="2200" i="1" dirty="0"/>
          </a:p>
          <a:p>
            <a:pPr marL="0" indent="0">
              <a:buNone/>
            </a:pPr>
            <a:r>
              <a:rPr lang="en-GB" sz="2200" i="1" dirty="0"/>
              <a:t> </a:t>
            </a:r>
            <a:endParaRPr lang="en-BE" sz="2200" dirty="0"/>
          </a:p>
        </p:txBody>
      </p:sp>
      <p:pic>
        <p:nvPicPr>
          <p:cNvPr id="7" name="Picture 6" descr="Diagram">
            <a:extLst>
              <a:ext uri="{FF2B5EF4-FFF2-40B4-BE49-F238E27FC236}">
                <a16:creationId xmlns:a16="http://schemas.microsoft.com/office/drawing/2014/main" id="{AC7DEF1A-7B10-643D-F748-C31ECA8EA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1 Slot per item type, will drop lower grade items for higher grade items.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House added to search list with cooldown.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Items will only be used after threshold (2.0 for health and energy)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Movement &amp; exploration</a:t>
            </a:r>
            <a:endParaRPr lang="en-BE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i="1" dirty="0"/>
              <a:t>Agent travels to random points on unit circle.</a:t>
            </a:r>
          </a:p>
          <a:p>
            <a:pPr marL="0" indent="0">
              <a:buNone/>
            </a:pPr>
            <a:endParaRPr lang="en-US" sz="2200" i="1" dirty="0"/>
          </a:p>
          <a:p>
            <a:r>
              <a:rPr lang="en-GB" sz="2200" i="1" dirty="0"/>
              <a:t>Just simple seek and flee</a:t>
            </a:r>
            <a:endParaRPr lang="en-BE" sz="2200" i="1" dirty="0"/>
          </a:p>
          <a:p>
            <a:pPr marL="0" indent="0">
              <a:buNone/>
            </a:pPr>
            <a:endParaRPr lang="en-BE" sz="2200" dirty="0"/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A99C4197-B0FD-1BE4-6B88-E87697CA8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0"/>
            <a:ext cx="6896100" cy="339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7055C-0332-AFDC-FFBB-387CC1030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52" y="3366304"/>
            <a:ext cx="6896100" cy="34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389F8-E779-DE41-575A-0C247523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75" y="1825625"/>
            <a:ext cx="3832104" cy="32594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1BC429-1835-C2BE-C787-637F63A00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04" y="1825625"/>
            <a:ext cx="5874492" cy="32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89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arne six</cp:lastModifiedBy>
  <cp:revision>10</cp:revision>
  <dcterms:created xsi:type="dcterms:W3CDTF">2021-12-17T12:45:32Z</dcterms:created>
  <dcterms:modified xsi:type="dcterms:W3CDTF">2023-01-15T12:05:51Z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