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Delete all comments after reading</a:t>
            </a: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You are not allowed to add more slides to this presentation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Visualization of your decision making structure (readable!)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How does your agent deal with enemies (aiming, shooting, item usage, avoidance, hiding, usage of sprint, …)?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USE IMAGES/GIFS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1 Slot per item type, will drop lower grade items for higher grade items.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House added to search list with cooldown.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Items will only be used after threshold (2.0 for health and energy)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explore the world ( how does it traverse the world, when and why does it visit houses, does it have a memory?)?</a:t>
            </a: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USE IMAGES/GIFS</a:t>
            </a:r>
          </a:p>
          <a:p>
            <a:endParaRPr lang="en-US" i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many steering behaviors does it use? Does it use blended steering?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3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arne six</cp:lastModifiedBy>
  <cp:revision>2</cp:revision>
  <dcterms:created xsi:type="dcterms:W3CDTF">2021-12-17T12:45:32Z</dcterms:created>
  <dcterms:modified xsi:type="dcterms:W3CDTF">2023-01-02T12:44:23Z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