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F9D7-0CB6-4B5A-BF4A-CD20EB323F4F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9BBB-544C-4039-B285-2E0C4EADC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8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F9D7-0CB6-4B5A-BF4A-CD20EB323F4F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9BBB-544C-4039-B285-2E0C4EADC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26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F9D7-0CB6-4B5A-BF4A-CD20EB323F4F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9BBB-544C-4039-B285-2E0C4EADC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1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F9D7-0CB6-4B5A-BF4A-CD20EB323F4F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9BBB-544C-4039-B285-2E0C4EADC87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1577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F9D7-0CB6-4B5A-BF4A-CD20EB323F4F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9BBB-544C-4039-B285-2E0C4EADC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522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F9D7-0CB6-4B5A-BF4A-CD20EB323F4F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9BBB-544C-4039-B285-2E0C4EADC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027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F9D7-0CB6-4B5A-BF4A-CD20EB323F4F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9BBB-544C-4039-B285-2E0C4EADC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14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F9D7-0CB6-4B5A-BF4A-CD20EB323F4F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9BBB-544C-4039-B285-2E0C4EADC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653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F9D7-0CB6-4B5A-BF4A-CD20EB323F4F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9BBB-544C-4039-B285-2E0C4EADC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17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F9D7-0CB6-4B5A-BF4A-CD20EB323F4F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9BBB-544C-4039-B285-2E0C4EADC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48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F9D7-0CB6-4B5A-BF4A-CD20EB323F4F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9BBB-544C-4039-B285-2E0C4EADC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52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F9D7-0CB6-4B5A-BF4A-CD20EB323F4F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9BBB-544C-4039-B285-2E0C4EADC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24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F9D7-0CB6-4B5A-BF4A-CD20EB323F4F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9BBB-544C-4039-B285-2E0C4EADC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70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F9D7-0CB6-4B5A-BF4A-CD20EB323F4F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9BBB-544C-4039-B285-2E0C4EADC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15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F9D7-0CB6-4B5A-BF4A-CD20EB323F4F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9BBB-544C-4039-B285-2E0C4EADC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F9D7-0CB6-4B5A-BF4A-CD20EB323F4F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9BBB-544C-4039-B285-2E0C4EADC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02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F9D7-0CB6-4B5A-BF4A-CD20EB323F4F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9BBB-544C-4039-B285-2E0C4EADC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41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47F9D7-0CB6-4B5A-BF4A-CD20EB323F4F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E9BBB-544C-4039-B285-2E0C4EADC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331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Календарь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Машкин Михаил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477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 задачи, для которых создавался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 </a:t>
            </a:r>
            <a:r>
              <a:rPr lang="en-US" dirty="0" err="1" smtClean="0"/>
              <a:t>cjplfdfk</a:t>
            </a:r>
            <a:r>
              <a:rPr lang="en-US" dirty="0" smtClean="0"/>
              <a:t> </a:t>
            </a:r>
            <a:r>
              <a:rPr lang="en-US" dirty="0" err="1" smtClean="0"/>
              <a:t>ghjtrn</a:t>
            </a:r>
            <a:r>
              <a:rPr lang="en-US" dirty="0" smtClean="0"/>
              <a:t> </a:t>
            </a:r>
            <a:r>
              <a:rPr lang="en-US" dirty="0" err="1" smtClean="0"/>
              <a:t>lkz</a:t>
            </a:r>
            <a:r>
              <a:rPr lang="en-US" dirty="0" smtClean="0"/>
              <a:t> </a:t>
            </a:r>
            <a:r>
              <a:rPr lang="en-US" dirty="0" err="1" smtClean="0"/>
              <a:t>gjkextybz</a:t>
            </a:r>
            <a:r>
              <a:rPr lang="en-US" dirty="0" smtClean="0"/>
              <a:t> ,</a:t>
            </a:r>
            <a:r>
              <a:rPr lang="en-US" dirty="0" err="1" smtClean="0"/>
              <a:t>fkkjd</a:t>
            </a:r>
            <a:r>
              <a:rPr lang="en-US" dirty="0" smtClean="0"/>
              <a:t> d </a:t>
            </a:r>
            <a:r>
              <a:rPr lang="en-US" dirty="0" err="1" smtClean="0"/>
              <a:t>Zyltrc</a:t>
            </a:r>
            <a:r>
              <a:rPr lang="en-US" dirty="0" smtClean="0"/>
              <a:t> </a:t>
            </a:r>
            <a:r>
              <a:rPr lang="en-US" dirty="0" err="1" smtClean="0"/>
              <a:t>kbwtt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81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load_image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load_level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end_screen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start_screen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update_screen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75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Board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Camera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Tile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Wall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IndestructibleWall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Cursor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Chest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Enemy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Player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50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22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40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Календарь</vt:lpstr>
      <vt:lpstr>Идея и задачи, для которых создавался проект</vt:lpstr>
      <vt:lpstr>Функции:</vt:lpstr>
      <vt:lpstr>Классы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Календарь</dc:title>
  <dc:creator>Ученик</dc:creator>
  <cp:lastModifiedBy>Ученик</cp:lastModifiedBy>
  <cp:revision>5</cp:revision>
  <dcterms:created xsi:type="dcterms:W3CDTF">2019-11-12T09:56:41Z</dcterms:created>
  <dcterms:modified xsi:type="dcterms:W3CDTF">2020-01-31T11:42:20Z</dcterms:modified>
</cp:coreProperties>
</file>