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61" r:id="rId2"/>
    <p:sldId id="263" r:id="rId3"/>
    <p:sldId id="264" r:id="rId4"/>
    <p:sldId id="295" r:id="rId5"/>
    <p:sldId id="296" r:id="rId6"/>
    <p:sldId id="265" r:id="rId7"/>
    <p:sldId id="297" r:id="rId8"/>
    <p:sldId id="298" r:id="rId9"/>
    <p:sldId id="266" r:id="rId10"/>
    <p:sldId id="303" r:id="rId11"/>
    <p:sldId id="300" r:id="rId12"/>
    <p:sldId id="267" r:id="rId13"/>
    <p:sldId id="301" r:id="rId14"/>
    <p:sldId id="30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8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7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2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784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833294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797784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7833294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6450807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6440488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16" y="1902361"/>
            <a:ext cx="3417953" cy="3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3797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42925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665628" y="128585"/>
            <a:ext cx="9526372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92" y="472318"/>
            <a:ext cx="6524173" cy="635529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CECD-GITACTION-CICD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649" y="4972928"/>
            <a:ext cx="544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Sprint10 Review Meeting</a:t>
            </a:r>
          </a:p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7">
            <a:extLst>
              <a:ext uri="{FF2B5EF4-FFF2-40B4-BE49-F238E27FC236}">
                <a16:creationId xmlns:a16="http://schemas.microsoft.com/office/drawing/2014/main" id="{0969335A-E1CD-B3FB-AE14-7DA284D88798}"/>
              </a:ext>
            </a:extLst>
          </p:cNvPr>
          <p:cNvSpPr txBox="1"/>
          <p:nvPr/>
        </p:nvSpPr>
        <p:spPr>
          <a:xfrm>
            <a:off x="518312" y="411639"/>
            <a:ext cx="269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Effort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F6D555-BEA3-CF5C-CD7D-5C6B4D24FD8E}"/>
              </a:ext>
            </a:extLst>
          </p:cNvPr>
          <p:cNvCxnSpPr>
            <a:cxnSpLocks/>
          </p:cNvCxnSpPr>
          <p:nvPr/>
        </p:nvCxnSpPr>
        <p:spPr>
          <a:xfrm>
            <a:off x="565077" y="6246688"/>
            <a:ext cx="1127521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2">
            <a:extLst>
              <a:ext uri="{FF2B5EF4-FFF2-40B4-BE49-F238E27FC236}">
                <a16:creationId xmlns:a16="http://schemas.microsoft.com/office/drawing/2014/main" id="{B5E4E74A-111F-45DE-DA91-F9D3F258E957}"/>
              </a:ext>
            </a:extLst>
          </p:cNvPr>
          <p:cNvSpPr/>
          <p:nvPr/>
        </p:nvSpPr>
        <p:spPr>
          <a:xfrm>
            <a:off x="3400746" y="2527443"/>
            <a:ext cx="297150" cy="30661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>
            <a:extLst>
              <a:ext uri="{FF2B5EF4-FFF2-40B4-BE49-F238E27FC236}">
                <a16:creationId xmlns:a16="http://schemas.microsoft.com/office/drawing/2014/main" id="{A7B89A01-24B1-2205-2552-F73FB7201EF6}"/>
              </a:ext>
            </a:extLst>
          </p:cNvPr>
          <p:cNvSpPr/>
          <p:nvPr/>
        </p:nvSpPr>
        <p:spPr>
          <a:xfrm>
            <a:off x="3999416" y="3693729"/>
            <a:ext cx="348504" cy="19107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F4513222-E27B-2E74-8984-AD18E0197BA2}"/>
              </a:ext>
            </a:extLst>
          </p:cNvPr>
          <p:cNvSpPr/>
          <p:nvPr/>
        </p:nvSpPr>
        <p:spPr>
          <a:xfrm>
            <a:off x="4596651" y="4884650"/>
            <a:ext cx="348505" cy="74111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D42C8127-D3FA-0755-F48E-60DF31A53185}"/>
              </a:ext>
            </a:extLst>
          </p:cNvPr>
          <p:cNvSpPr/>
          <p:nvPr/>
        </p:nvSpPr>
        <p:spPr>
          <a:xfrm>
            <a:off x="5335731" y="4884651"/>
            <a:ext cx="348506" cy="7205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6">
            <a:extLst>
              <a:ext uri="{FF2B5EF4-FFF2-40B4-BE49-F238E27FC236}">
                <a16:creationId xmlns:a16="http://schemas.microsoft.com/office/drawing/2014/main" id="{C8E89764-720A-18CA-3A40-08E1CEAA16DC}"/>
              </a:ext>
            </a:extLst>
          </p:cNvPr>
          <p:cNvSpPr/>
          <p:nvPr/>
        </p:nvSpPr>
        <p:spPr>
          <a:xfrm>
            <a:off x="6184209" y="5244434"/>
            <a:ext cx="348506" cy="3769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42B0126F-BE60-166B-0C4C-E3F061F11369}"/>
              </a:ext>
            </a:extLst>
          </p:cNvPr>
          <p:cNvSpPr/>
          <p:nvPr/>
        </p:nvSpPr>
        <p:spPr>
          <a:xfrm>
            <a:off x="7004871" y="4940765"/>
            <a:ext cx="348505" cy="65863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8">
            <a:extLst>
              <a:ext uri="{FF2B5EF4-FFF2-40B4-BE49-F238E27FC236}">
                <a16:creationId xmlns:a16="http://schemas.microsoft.com/office/drawing/2014/main" id="{08BECF5F-FDF6-872A-C1BA-72DA19AF498F}"/>
              </a:ext>
            </a:extLst>
          </p:cNvPr>
          <p:cNvCxnSpPr>
            <a:cxnSpLocks/>
          </p:cNvCxnSpPr>
          <p:nvPr/>
        </p:nvCxnSpPr>
        <p:spPr>
          <a:xfrm>
            <a:off x="2827830" y="5605185"/>
            <a:ext cx="66243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9">
            <a:extLst>
              <a:ext uri="{FF2B5EF4-FFF2-40B4-BE49-F238E27FC236}">
                <a16:creationId xmlns:a16="http://schemas.microsoft.com/office/drawing/2014/main" id="{FA7E3897-4C1A-B995-D91C-704904FCDB0B}"/>
              </a:ext>
            </a:extLst>
          </p:cNvPr>
          <p:cNvCxnSpPr>
            <a:cxnSpLocks/>
          </p:cNvCxnSpPr>
          <p:nvPr/>
        </p:nvCxnSpPr>
        <p:spPr>
          <a:xfrm flipV="1">
            <a:off x="3041295" y="1596318"/>
            <a:ext cx="0" cy="40088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0">
            <a:extLst>
              <a:ext uri="{FF2B5EF4-FFF2-40B4-BE49-F238E27FC236}">
                <a16:creationId xmlns:a16="http://schemas.microsoft.com/office/drawing/2014/main" id="{CD35BC4E-F084-02AA-8202-2EE0B2192F06}"/>
              </a:ext>
            </a:extLst>
          </p:cNvPr>
          <p:cNvSpPr txBox="1"/>
          <p:nvPr/>
        </p:nvSpPr>
        <p:spPr>
          <a:xfrm>
            <a:off x="3214607" y="5754573"/>
            <a:ext cx="595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Macui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12">
            <a:extLst>
              <a:ext uri="{FF2B5EF4-FFF2-40B4-BE49-F238E27FC236}">
                <a16:creationId xmlns:a16="http://schemas.microsoft.com/office/drawing/2014/main" id="{C1F7CD9B-ACD9-8103-88D5-3CD81C8BA09F}"/>
              </a:ext>
            </a:extLst>
          </p:cNvPr>
          <p:cNvCxnSpPr/>
          <p:nvPr/>
        </p:nvCxnSpPr>
        <p:spPr>
          <a:xfrm flipH="1">
            <a:off x="2869074" y="5281628"/>
            <a:ext cx="172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13">
            <a:extLst>
              <a:ext uri="{FF2B5EF4-FFF2-40B4-BE49-F238E27FC236}">
                <a16:creationId xmlns:a16="http://schemas.microsoft.com/office/drawing/2014/main" id="{9D1DB677-AA49-30D5-B5C4-179017383BC8}"/>
              </a:ext>
            </a:extLst>
          </p:cNvPr>
          <p:cNvCxnSpPr/>
          <p:nvPr/>
        </p:nvCxnSpPr>
        <p:spPr>
          <a:xfrm flipH="1">
            <a:off x="2869074" y="4487677"/>
            <a:ext cx="172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4">
            <a:extLst>
              <a:ext uri="{FF2B5EF4-FFF2-40B4-BE49-F238E27FC236}">
                <a16:creationId xmlns:a16="http://schemas.microsoft.com/office/drawing/2014/main" id="{1D56B72E-6543-67E2-EBB1-53CA6F93966F}"/>
              </a:ext>
            </a:extLst>
          </p:cNvPr>
          <p:cNvCxnSpPr/>
          <p:nvPr/>
        </p:nvCxnSpPr>
        <p:spPr>
          <a:xfrm flipH="1">
            <a:off x="2869074" y="3693729"/>
            <a:ext cx="172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5">
            <a:extLst>
              <a:ext uri="{FF2B5EF4-FFF2-40B4-BE49-F238E27FC236}">
                <a16:creationId xmlns:a16="http://schemas.microsoft.com/office/drawing/2014/main" id="{E5726535-11F7-842C-FB94-AA646F714EF5}"/>
              </a:ext>
            </a:extLst>
          </p:cNvPr>
          <p:cNvCxnSpPr/>
          <p:nvPr/>
        </p:nvCxnSpPr>
        <p:spPr>
          <a:xfrm flipH="1">
            <a:off x="2869074" y="2899781"/>
            <a:ext cx="172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6">
            <a:extLst>
              <a:ext uri="{FF2B5EF4-FFF2-40B4-BE49-F238E27FC236}">
                <a16:creationId xmlns:a16="http://schemas.microsoft.com/office/drawing/2014/main" id="{8EC4E558-F6A3-5AB5-0E5D-942ED5A3082F}"/>
              </a:ext>
            </a:extLst>
          </p:cNvPr>
          <p:cNvCxnSpPr/>
          <p:nvPr/>
        </p:nvCxnSpPr>
        <p:spPr>
          <a:xfrm flipH="1">
            <a:off x="2869074" y="2105833"/>
            <a:ext cx="1722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17">
            <a:extLst>
              <a:ext uri="{FF2B5EF4-FFF2-40B4-BE49-F238E27FC236}">
                <a16:creationId xmlns:a16="http://schemas.microsoft.com/office/drawing/2014/main" id="{AA422FD0-6B36-7FE1-7662-8161E141D184}"/>
              </a:ext>
            </a:extLst>
          </p:cNvPr>
          <p:cNvCxnSpPr/>
          <p:nvPr/>
        </p:nvCxnSpPr>
        <p:spPr>
          <a:xfrm flipH="1">
            <a:off x="2751635" y="1708859"/>
            <a:ext cx="28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8">
            <a:extLst>
              <a:ext uri="{FF2B5EF4-FFF2-40B4-BE49-F238E27FC236}">
                <a16:creationId xmlns:a16="http://schemas.microsoft.com/office/drawing/2014/main" id="{2B4A36E4-7260-11B4-F1E5-049AB40AF1AD}"/>
              </a:ext>
            </a:extLst>
          </p:cNvPr>
          <p:cNvCxnSpPr/>
          <p:nvPr/>
        </p:nvCxnSpPr>
        <p:spPr>
          <a:xfrm flipH="1">
            <a:off x="2751635" y="4884651"/>
            <a:ext cx="28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9">
            <a:extLst>
              <a:ext uri="{FF2B5EF4-FFF2-40B4-BE49-F238E27FC236}">
                <a16:creationId xmlns:a16="http://schemas.microsoft.com/office/drawing/2014/main" id="{9F9B0E2D-E377-8D44-B426-764FBA34436B}"/>
              </a:ext>
            </a:extLst>
          </p:cNvPr>
          <p:cNvCxnSpPr/>
          <p:nvPr/>
        </p:nvCxnSpPr>
        <p:spPr>
          <a:xfrm flipH="1">
            <a:off x="2751635" y="4090703"/>
            <a:ext cx="28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0">
            <a:extLst>
              <a:ext uri="{FF2B5EF4-FFF2-40B4-BE49-F238E27FC236}">
                <a16:creationId xmlns:a16="http://schemas.microsoft.com/office/drawing/2014/main" id="{1056783F-5C49-EB03-86F5-3DD3EAD6B42F}"/>
              </a:ext>
            </a:extLst>
          </p:cNvPr>
          <p:cNvCxnSpPr/>
          <p:nvPr/>
        </p:nvCxnSpPr>
        <p:spPr>
          <a:xfrm flipH="1">
            <a:off x="2751635" y="3296755"/>
            <a:ext cx="28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1">
            <a:extLst>
              <a:ext uri="{FF2B5EF4-FFF2-40B4-BE49-F238E27FC236}">
                <a16:creationId xmlns:a16="http://schemas.microsoft.com/office/drawing/2014/main" id="{A6E6221C-A32A-CC61-334E-2A9A4322C4DA}"/>
              </a:ext>
            </a:extLst>
          </p:cNvPr>
          <p:cNvCxnSpPr/>
          <p:nvPr/>
        </p:nvCxnSpPr>
        <p:spPr>
          <a:xfrm flipH="1">
            <a:off x="2751635" y="2502807"/>
            <a:ext cx="28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2">
            <a:extLst>
              <a:ext uri="{FF2B5EF4-FFF2-40B4-BE49-F238E27FC236}">
                <a16:creationId xmlns:a16="http://schemas.microsoft.com/office/drawing/2014/main" id="{20867092-706D-2BD7-AB60-0A961FA39E83}"/>
              </a:ext>
            </a:extLst>
          </p:cNvPr>
          <p:cNvSpPr txBox="1"/>
          <p:nvPr/>
        </p:nvSpPr>
        <p:spPr>
          <a:xfrm>
            <a:off x="2160791" y="1539582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23">
            <a:extLst>
              <a:ext uri="{FF2B5EF4-FFF2-40B4-BE49-F238E27FC236}">
                <a16:creationId xmlns:a16="http://schemas.microsoft.com/office/drawing/2014/main" id="{6358DE0A-1365-4364-23D1-E0C9E670AC63}"/>
              </a:ext>
            </a:extLst>
          </p:cNvPr>
          <p:cNvSpPr txBox="1"/>
          <p:nvPr/>
        </p:nvSpPr>
        <p:spPr>
          <a:xfrm>
            <a:off x="2160791" y="1926258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4">
            <a:extLst>
              <a:ext uri="{FF2B5EF4-FFF2-40B4-BE49-F238E27FC236}">
                <a16:creationId xmlns:a16="http://schemas.microsoft.com/office/drawing/2014/main" id="{4B965BA1-CA36-A92C-7A03-7D10FD0CFD5E}"/>
              </a:ext>
            </a:extLst>
          </p:cNvPr>
          <p:cNvSpPr txBox="1"/>
          <p:nvPr/>
        </p:nvSpPr>
        <p:spPr>
          <a:xfrm>
            <a:off x="2160791" y="2312934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5">
            <a:extLst>
              <a:ext uri="{FF2B5EF4-FFF2-40B4-BE49-F238E27FC236}">
                <a16:creationId xmlns:a16="http://schemas.microsoft.com/office/drawing/2014/main" id="{639DB9AA-88ED-24A1-E02E-464CCC71F366}"/>
              </a:ext>
            </a:extLst>
          </p:cNvPr>
          <p:cNvSpPr txBox="1"/>
          <p:nvPr/>
        </p:nvSpPr>
        <p:spPr>
          <a:xfrm>
            <a:off x="2160791" y="2699610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26">
            <a:extLst>
              <a:ext uri="{FF2B5EF4-FFF2-40B4-BE49-F238E27FC236}">
                <a16:creationId xmlns:a16="http://schemas.microsoft.com/office/drawing/2014/main" id="{2A509985-3D20-EA12-5201-115ADEEDD8C6}"/>
              </a:ext>
            </a:extLst>
          </p:cNvPr>
          <p:cNvSpPr txBox="1"/>
          <p:nvPr/>
        </p:nvSpPr>
        <p:spPr>
          <a:xfrm>
            <a:off x="2160791" y="3086286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27">
            <a:extLst>
              <a:ext uri="{FF2B5EF4-FFF2-40B4-BE49-F238E27FC236}">
                <a16:creationId xmlns:a16="http://schemas.microsoft.com/office/drawing/2014/main" id="{6BAE939A-DC56-215E-7132-080AAAC89725}"/>
              </a:ext>
            </a:extLst>
          </p:cNvPr>
          <p:cNvSpPr txBox="1"/>
          <p:nvPr/>
        </p:nvSpPr>
        <p:spPr>
          <a:xfrm>
            <a:off x="2160791" y="3472962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28">
            <a:extLst>
              <a:ext uri="{FF2B5EF4-FFF2-40B4-BE49-F238E27FC236}">
                <a16:creationId xmlns:a16="http://schemas.microsoft.com/office/drawing/2014/main" id="{851C3C7D-4DD3-1103-331C-04FB74421E27}"/>
              </a:ext>
            </a:extLst>
          </p:cNvPr>
          <p:cNvSpPr txBox="1"/>
          <p:nvPr/>
        </p:nvSpPr>
        <p:spPr>
          <a:xfrm>
            <a:off x="2160791" y="3859638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29">
            <a:extLst>
              <a:ext uri="{FF2B5EF4-FFF2-40B4-BE49-F238E27FC236}">
                <a16:creationId xmlns:a16="http://schemas.microsoft.com/office/drawing/2014/main" id="{7EFDDC15-68D5-80D7-43AB-CE09D7805E2F}"/>
              </a:ext>
            </a:extLst>
          </p:cNvPr>
          <p:cNvSpPr txBox="1"/>
          <p:nvPr/>
        </p:nvSpPr>
        <p:spPr>
          <a:xfrm>
            <a:off x="2160791" y="4246314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30">
            <a:extLst>
              <a:ext uri="{FF2B5EF4-FFF2-40B4-BE49-F238E27FC236}">
                <a16:creationId xmlns:a16="http://schemas.microsoft.com/office/drawing/2014/main" id="{1F8472ED-2614-B9B9-834E-C8744237CD2B}"/>
              </a:ext>
            </a:extLst>
          </p:cNvPr>
          <p:cNvSpPr txBox="1"/>
          <p:nvPr/>
        </p:nvSpPr>
        <p:spPr>
          <a:xfrm>
            <a:off x="2160791" y="4632990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31">
            <a:extLst>
              <a:ext uri="{FF2B5EF4-FFF2-40B4-BE49-F238E27FC236}">
                <a16:creationId xmlns:a16="http://schemas.microsoft.com/office/drawing/2014/main" id="{7023E80F-8362-3344-F56E-FAD52BB36E86}"/>
              </a:ext>
            </a:extLst>
          </p:cNvPr>
          <p:cNvSpPr txBox="1"/>
          <p:nvPr/>
        </p:nvSpPr>
        <p:spPr>
          <a:xfrm>
            <a:off x="2160791" y="5406346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32">
            <a:extLst>
              <a:ext uri="{FF2B5EF4-FFF2-40B4-BE49-F238E27FC236}">
                <a16:creationId xmlns:a16="http://schemas.microsoft.com/office/drawing/2014/main" id="{A2390EAB-D53A-B998-BF35-D52609443D06}"/>
              </a:ext>
            </a:extLst>
          </p:cNvPr>
          <p:cNvSpPr txBox="1"/>
          <p:nvPr/>
        </p:nvSpPr>
        <p:spPr>
          <a:xfrm>
            <a:off x="2160791" y="5019666"/>
            <a:ext cx="66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10">
            <a:extLst>
              <a:ext uri="{FF2B5EF4-FFF2-40B4-BE49-F238E27FC236}">
                <a16:creationId xmlns:a16="http://schemas.microsoft.com/office/drawing/2014/main" id="{209B6A64-0FF0-8DDF-7BF4-9694ADE11D49}"/>
              </a:ext>
            </a:extLst>
          </p:cNvPr>
          <p:cNvSpPr txBox="1"/>
          <p:nvPr/>
        </p:nvSpPr>
        <p:spPr>
          <a:xfrm>
            <a:off x="3762428" y="5755112"/>
            <a:ext cx="800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HaoJing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10">
            <a:extLst>
              <a:ext uri="{FF2B5EF4-FFF2-40B4-BE49-F238E27FC236}">
                <a16:creationId xmlns:a16="http://schemas.microsoft.com/office/drawing/2014/main" id="{8645DEC6-1C46-D3F9-6E68-AE44C6890D51}"/>
              </a:ext>
            </a:extLst>
          </p:cNvPr>
          <p:cNvSpPr txBox="1"/>
          <p:nvPr/>
        </p:nvSpPr>
        <p:spPr>
          <a:xfrm>
            <a:off x="4321399" y="5755738"/>
            <a:ext cx="942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Youqun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10">
            <a:extLst>
              <a:ext uri="{FF2B5EF4-FFF2-40B4-BE49-F238E27FC236}">
                <a16:creationId xmlns:a16="http://schemas.microsoft.com/office/drawing/2014/main" id="{1690555E-F887-148C-AA8B-48A15577DEEF}"/>
              </a:ext>
            </a:extLst>
          </p:cNvPr>
          <p:cNvSpPr txBox="1"/>
          <p:nvPr/>
        </p:nvSpPr>
        <p:spPr>
          <a:xfrm>
            <a:off x="5207338" y="5754573"/>
            <a:ext cx="614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Vickie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10">
            <a:extLst>
              <a:ext uri="{FF2B5EF4-FFF2-40B4-BE49-F238E27FC236}">
                <a16:creationId xmlns:a16="http://schemas.microsoft.com/office/drawing/2014/main" id="{A030927F-066E-4D9A-F47F-ED8FE6E5012D}"/>
              </a:ext>
            </a:extLst>
          </p:cNvPr>
          <p:cNvSpPr txBox="1"/>
          <p:nvPr/>
        </p:nvSpPr>
        <p:spPr>
          <a:xfrm>
            <a:off x="5959933" y="5754573"/>
            <a:ext cx="800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Elephant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10">
            <a:extLst>
              <a:ext uri="{FF2B5EF4-FFF2-40B4-BE49-F238E27FC236}">
                <a16:creationId xmlns:a16="http://schemas.microsoft.com/office/drawing/2014/main" id="{C8CC8235-6F13-AA77-39B7-CCB49EEA27AC}"/>
              </a:ext>
            </a:extLst>
          </p:cNvPr>
          <p:cNvSpPr txBox="1"/>
          <p:nvPr/>
        </p:nvSpPr>
        <p:spPr>
          <a:xfrm>
            <a:off x="6816466" y="5780238"/>
            <a:ext cx="800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Kunyuan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5">
            <a:extLst>
              <a:ext uri="{FF2B5EF4-FFF2-40B4-BE49-F238E27FC236}">
                <a16:creationId xmlns:a16="http://schemas.microsoft.com/office/drawing/2014/main" id="{FDDB9B0A-E57D-B85B-F1AA-126EAABC5341}"/>
              </a:ext>
            </a:extLst>
          </p:cNvPr>
          <p:cNvSpPr/>
          <p:nvPr/>
        </p:nvSpPr>
        <p:spPr>
          <a:xfrm>
            <a:off x="7916009" y="4940766"/>
            <a:ext cx="323557" cy="6806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10">
            <a:extLst>
              <a:ext uri="{FF2B5EF4-FFF2-40B4-BE49-F238E27FC236}">
                <a16:creationId xmlns:a16="http://schemas.microsoft.com/office/drawing/2014/main" id="{982C29E7-12ED-2710-1685-CB7C434CF6E0}"/>
              </a:ext>
            </a:extLst>
          </p:cNvPr>
          <p:cNvSpPr txBox="1"/>
          <p:nvPr/>
        </p:nvSpPr>
        <p:spPr>
          <a:xfrm>
            <a:off x="7754599" y="5780238"/>
            <a:ext cx="800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Liu Zhu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6">
            <a:extLst>
              <a:ext uri="{FF2B5EF4-FFF2-40B4-BE49-F238E27FC236}">
                <a16:creationId xmlns:a16="http://schemas.microsoft.com/office/drawing/2014/main" id="{14982169-15ED-CCC2-3B84-43F02976309B}"/>
              </a:ext>
            </a:extLst>
          </p:cNvPr>
          <p:cNvSpPr/>
          <p:nvPr/>
        </p:nvSpPr>
        <p:spPr>
          <a:xfrm>
            <a:off x="8827148" y="5244435"/>
            <a:ext cx="32355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10">
            <a:extLst>
              <a:ext uri="{FF2B5EF4-FFF2-40B4-BE49-F238E27FC236}">
                <a16:creationId xmlns:a16="http://schemas.microsoft.com/office/drawing/2014/main" id="{58AC2841-6AE3-C9DE-4446-2F381F10EE16}"/>
              </a:ext>
            </a:extLst>
          </p:cNvPr>
          <p:cNvSpPr txBox="1"/>
          <p:nvPr/>
        </p:nvSpPr>
        <p:spPr>
          <a:xfrm>
            <a:off x="8752562" y="5780238"/>
            <a:ext cx="800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Elaine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10">
            <a:extLst>
              <a:ext uri="{FF2B5EF4-FFF2-40B4-BE49-F238E27FC236}">
                <a16:creationId xmlns:a16="http://schemas.microsoft.com/office/drawing/2014/main" id="{2B30F1BA-5DD0-9C7A-2FB5-2DF6EC478DF8}"/>
              </a:ext>
            </a:extLst>
          </p:cNvPr>
          <p:cNvSpPr txBox="1"/>
          <p:nvPr/>
        </p:nvSpPr>
        <p:spPr>
          <a:xfrm>
            <a:off x="2102081" y="1246215"/>
            <a:ext cx="595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Hour</a:t>
            </a:r>
            <a:endParaRPr lang="zh-CN" altLang="en-US" sz="10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10">
            <a:extLst>
              <a:ext uri="{FF2B5EF4-FFF2-40B4-BE49-F238E27FC236}">
                <a16:creationId xmlns:a16="http://schemas.microsoft.com/office/drawing/2014/main" id="{88563B5B-8112-E997-E79F-94C8ED532764}"/>
              </a:ext>
            </a:extLst>
          </p:cNvPr>
          <p:cNvSpPr txBox="1"/>
          <p:nvPr/>
        </p:nvSpPr>
        <p:spPr>
          <a:xfrm>
            <a:off x="2182513" y="5685390"/>
            <a:ext cx="758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endParaRPr lang="zh-CN" altLang="en-US" sz="10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20427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17">
            <a:extLst>
              <a:ext uri="{FF2B5EF4-FFF2-40B4-BE49-F238E27FC236}">
                <a16:creationId xmlns:a16="http://schemas.microsoft.com/office/drawing/2014/main" id="{7AA93DC0-1D58-CC3C-D2CC-5D7D1696480F}"/>
              </a:ext>
            </a:extLst>
          </p:cNvPr>
          <p:cNvSpPr txBox="1"/>
          <p:nvPr/>
        </p:nvSpPr>
        <p:spPr>
          <a:xfrm>
            <a:off x="565076" y="649312"/>
            <a:ext cx="55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Knowledge Share</a:t>
            </a:r>
          </a:p>
        </p:txBody>
      </p:sp>
      <p:pic>
        <p:nvPicPr>
          <p:cNvPr id="94" name="图片 3">
            <a:extLst>
              <a:ext uri="{FF2B5EF4-FFF2-40B4-BE49-F238E27FC236}">
                <a16:creationId xmlns:a16="http://schemas.microsoft.com/office/drawing/2014/main" id="{F8404286-00F0-2500-19DB-4ECBF4D6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23" y="649312"/>
            <a:ext cx="6524173" cy="635529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F3B71B6-2F31-EDAD-6D98-3A9202845A25}"/>
              </a:ext>
            </a:extLst>
          </p:cNvPr>
          <p:cNvSpPr txBox="1"/>
          <p:nvPr/>
        </p:nvSpPr>
        <p:spPr>
          <a:xfrm>
            <a:off x="893851" y="3596125"/>
            <a:ext cx="5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Share the lessons learned from this sprint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10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584371" y="3429000"/>
            <a:ext cx="2519362" cy="535531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Q&amp;A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4360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F6D555-BEA3-CF5C-CD7D-5C6B4D24FD8E}"/>
              </a:ext>
            </a:extLst>
          </p:cNvPr>
          <p:cNvCxnSpPr>
            <a:cxnSpLocks/>
          </p:cNvCxnSpPr>
          <p:nvPr/>
        </p:nvCxnSpPr>
        <p:spPr>
          <a:xfrm>
            <a:off x="458392" y="6205591"/>
            <a:ext cx="1127521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3">
            <a:extLst>
              <a:ext uri="{FF2B5EF4-FFF2-40B4-BE49-F238E27FC236}">
                <a16:creationId xmlns:a16="http://schemas.microsoft.com/office/drawing/2014/main" id="{9DE5BA68-092C-6CA7-7E78-C76F3426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82" y="307044"/>
            <a:ext cx="6524173" cy="6355291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986D9EE0-F282-4857-FC9E-BDF435664405}"/>
              </a:ext>
            </a:extLst>
          </p:cNvPr>
          <p:cNvSpPr txBox="1"/>
          <p:nvPr/>
        </p:nvSpPr>
        <p:spPr>
          <a:xfrm>
            <a:off x="5302919" y="3711920"/>
            <a:ext cx="190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古灵精怪</a:t>
            </a: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D77EAE55-54C6-CE6E-253C-D0DB3C24F4F9}"/>
              </a:ext>
            </a:extLst>
          </p:cNvPr>
          <p:cNvSpPr txBox="1"/>
          <p:nvPr/>
        </p:nvSpPr>
        <p:spPr>
          <a:xfrm>
            <a:off x="2853510" y="1710923"/>
            <a:ext cx="26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</a:rPr>
              <a:t>小可爱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69ECC006-5D18-3BB2-ADF6-23DA954BD117}"/>
              </a:ext>
            </a:extLst>
          </p:cNvPr>
          <p:cNvSpPr txBox="1"/>
          <p:nvPr/>
        </p:nvSpPr>
        <p:spPr>
          <a:xfrm>
            <a:off x="9168955" y="2972573"/>
            <a:ext cx="1773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深沉内敛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6783382F-3246-B57D-6060-4F2710A4E4FF}"/>
              </a:ext>
            </a:extLst>
          </p:cNvPr>
          <p:cNvSpPr txBox="1"/>
          <p:nvPr/>
        </p:nvSpPr>
        <p:spPr>
          <a:xfrm>
            <a:off x="2947048" y="2252100"/>
            <a:ext cx="53297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</a:rPr>
              <a:t>Keyword</a:t>
            </a:r>
            <a:endParaRPr lang="zh-CN" altLang="en-US" sz="6600" b="1" dirty="0">
              <a:solidFill>
                <a:schemeClr val="tx2"/>
              </a:solidFill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976459F-3EA4-B91E-EA0E-689BFF5F0DAE}"/>
              </a:ext>
            </a:extLst>
          </p:cNvPr>
          <p:cNvSpPr txBox="1"/>
          <p:nvPr/>
        </p:nvSpPr>
        <p:spPr>
          <a:xfrm>
            <a:off x="8218377" y="929587"/>
            <a:ext cx="19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随和</a:t>
            </a: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E1CD10B0-67DD-14BC-554D-9FBC3CF4FD3A}"/>
              </a:ext>
            </a:extLst>
          </p:cNvPr>
          <p:cNvSpPr txBox="1"/>
          <p:nvPr/>
        </p:nvSpPr>
        <p:spPr>
          <a:xfrm>
            <a:off x="5541168" y="1027309"/>
            <a:ext cx="190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专注</a:t>
            </a: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DBD185E1-D510-F56E-6FE7-4D051DA7A666}"/>
              </a:ext>
            </a:extLst>
          </p:cNvPr>
          <p:cNvSpPr txBox="1"/>
          <p:nvPr/>
        </p:nvSpPr>
        <p:spPr>
          <a:xfrm>
            <a:off x="6428351" y="447453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责任感</a:t>
            </a: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CF1E960A-D553-91D6-5F4A-620FB3F892A3}"/>
              </a:ext>
            </a:extLst>
          </p:cNvPr>
          <p:cNvSpPr txBox="1"/>
          <p:nvPr/>
        </p:nvSpPr>
        <p:spPr>
          <a:xfrm>
            <a:off x="7694470" y="2449353"/>
            <a:ext cx="190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</a:rPr>
              <a:t>认真</a:t>
            </a: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2D0C304C-F4D4-4B75-0FE2-B55855AF6030}"/>
              </a:ext>
            </a:extLst>
          </p:cNvPr>
          <p:cNvSpPr txBox="1"/>
          <p:nvPr/>
        </p:nvSpPr>
        <p:spPr>
          <a:xfrm>
            <a:off x="1486711" y="2566746"/>
            <a:ext cx="19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幽默</a:t>
            </a: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8E2C2E9E-B68A-F6A8-A609-5C8A4138EFEF}"/>
              </a:ext>
            </a:extLst>
          </p:cNvPr>
          <p:cNvSpPr txBox="1"/>
          <p:nvPr/>
        </p:nvSpPr>
        <p:spPr>
          <a:xfrm>
            <a:off x="1744140" y="928555"/>
            <a:ext cx="1901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</a:rPr>
              <a:t>泰裤辣</a:t>
            </a: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9F815E14-D946-09E2-261A-3ACC6AB0207B}"/>
              </a:ext>
            </a:extLst>
          </p:cNvPr>
          <p:cNvSpPr txBox="1"/>
          <p:nvPr/>
        </p:nvSpPr>
        <p:spPr>
          <a:xfrm>
            <a:off x="2752689" y="3650130"/>
            <a:ext cx="19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随和</a:t>
            </a:r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BB1C6C58-6F32-3BA1-0CCE-A5B4A14990A6}"/>
              </a:ext>
            </a:extLst>
          </p:cNvPr>
          <p:cNvSpPr txBox="1"/>
          <p:nvPr/>
        </p:nvSpPr>
        <p:spPr>
          <a:xfrm>
            <a:off x="673830" y="3084596"/>
            <a:ext cx="259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情绪稳定</a:t>
            </a:r>
          </a:p>
        </p:txBody>
      </p:sp>
      <p:sp>
        <p:nvSpPr>
          <p:cNvPr id="26" name="文本框 7">
            <a:extLst>
              <a:ext uri="{FF2B5EF4-FFF2-40B4-BE49-F238E27FC236}">
                <a16:creationId xmlns:a16="http://schemas.microsoft.com/office/drawing/2014/main" id="{FE2765E7-F6EC-D0A8-4329-66EF93DB4C4B}"/>
              </a:ext>
            </a:extLst>
          </p:cNvPr>
          <p:cNvSpPr txBox="1"/>
          <p:nvPr/>
        </p:nvSpPr>
        <p:spPr>
          <a:xfrm>
            <a:off x="6937292" y="3412047"/>
            <a:ext cx="240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1"/>
                </a:solidFill>
              </a:rPr>
              <a:t>技术咖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87815B8C-181E-B166-93AA-A654373C9203}"/>
              </a:ext>
            </a:extLst>
          </p:cNvPr>
          <p:cNvSpPr txBox="1"/>
          <p:nvPr/>
        </p:nvSpPr>
        <p:spPr>
          <a:xfrm>
            <a:off x="7210531" y="1532765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中华小曲库</a:t>
            </a:r>
          </a:p>
        </p:txBody>
      </p:sp>
      <p:sp>
        <p:nvSpPr>
          <p:cNvPr id="29" name="文本框 7">
            <a:extLst>
              <a:ext uri="{FF2B5EF4-FFF2-40B4-BE49-F238E27FC236}">
                <a16:creationId xmlns:a16="http://schemas.microsoft.com/office/drawing/2014/main" id="{A9D37CCE-10BB-39BD-C659-95DB416148B5}"/>
              </a:ext>
            </a:extLst>
          </p:cNvPr>
          <p:cNvSpPr txBox="1"/>
          <p:nvPr/>
        </p:nvSpPr>
        <p:spPr>
          <a:xfrm>
            <a:off x="3878734" y="4094562"/>
            <a:ext cx="19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</a:rPr>
              <a:t>摸鱼</a:t>
            </a:r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AADCC65E-514D-978A-3B6B-DBA004086867}"/>
              </a:ext>
            </a:extLst>
          </p:cNvPr>
          <p:cNvSpPr txBox="1"/>
          <p:nvPr/>
        </p:nvSpPr>
        <p:spPr>
          <a:xfrm>
            <a:off x="4844046" y="1696935"/>
            <a:ext cx="314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</a:rPr>
              <a:t>内卷</a:t>
            </a:r>
          </a:p>
        </p:txBody>
      </p:sp>
      <p:sp>
        <p:nvSpPr>
          <p:cNvPr id="31" name="文本框 7">
            <a:extLst>
              <a:ext uri="{FF2B5EF4-FFF2-40B4-BE49-F238E27FC236}">
                <a16:creationId xmlns:a16="http://schemas.microsoft.com/office/drawing/2014/main" id="{157DD5CA-AF1E-1740-603C-0C589DBE97FC}"/>
              </a:ext>
            </a:extLst>
          </p:cNvPr>
          <p:cNvSpPr txBox="1"/>
          <p:nvPr/>
        </p:nvSpPr>
        <p:spPr>
          <a:xfrm>
            <a:off x="6253191" y="4510060"/>
            <a:ext cx="190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</a:rPr>
              <a:t>emo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2" name="文本框 7">
            <a:extLst>
              <a:ext uri="{FF2B5EF4-FFF2-40B4-BE49-F238E27FC236}">
                <a16:creationId xmlns:a16="http://schemas.microsoft.com/office/drawing/2014/main" id="{E2BD6D40-E89B-1BB8-1C27-85B140D8C4EC}"/>
              </a:ext>
            </a:extLst>
          </p:cNvPr>
          <p:cNvSpPr txBox="1"/>
          <p:nvPr/>
        </p:nvSpPr>
        <p:spPr>
          <a:xfrm>
            <a:off x="1633999" y="4296461"/>
            <a:ext cx="19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深藏</a:t>
            </a:r>
            <a:r>
              <a:rPr lang="en-US" altLang="zh-CN" sz="2400" dirty="0">
                <a:solidFill>
                  <a:schemeClr val="accent1"/>
                </a:solidFill>
              </a:rPr>
              <a:t>bule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B7E40E65-AB0C-3700-2764-3D7356D679B2}"/>
              </a:ext>
            </a:extLst>
          </p:cNvPr>
          <p:cNvSpPr txBox="1"/>
          <p:nvPr/>
        </p:nvSpPr>
        <p:spPr>
          <a:xfrm>
            <a:off x="8161109" y="4558538"/>
            <a:ext cx="19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报一丝</a:t>
            </a:r>
          </a:p>
        </p:txBody>
      </p:sp>
    </p:spTree>
    <p:extLst>
      <p:ext uri="{BB962C8B-B14F-4D97-AF65-F5344CB8AC3E}">
        <p14:creationId xmlns:p14="http://schemas.microsoft.com/office/powerpoint/2010/main" val="2033605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A8339FBF-5697-6470-8FA3-2A6C3B3D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84" y="427334"/>
            <a:ext cx="6524173" cy="6355291"/>
          </a:xfrm>
          <a:prstGeom prst="rect">
            <a:avLst/>
          </a:prstGeom>
        </p:spPr>
      </p:pic>
      <p:sp>
        <p:nvSpPr>
          <p:cNvPr id="4" name="文本框 17">
            <a:extLst>
              <a:ext uri="{FF2B5EF4-FFF2-40B4-BE49-F238E27FC236}">
                <a16:creationId xmlns:a16="http://schemas.microsoft.com/office/drawing/2014/main" id="{A2C18861-8927-A08A-29EF-7DF25E6F2726}"/>
              </a:ext>
            </a:extLst>
          </p:cNvPr>
          <p:cNvSpPr txBox="1"/>
          <p:nvPr/>
        </p:nvSpPr>
        <p:spPr>
          <a:xfrm>
            <a:off x="493157" y="426235"/>
            <a:ext cx="55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18025-B5AA-6FFB-5AF7-9E6AC1253CB2}"/>
              </a:ext>
            </a:extLst>
          </p:cNvPr>
          <p:cNvSpPr txBox="1"/>
          <p:nvPr/>
        </p:nvSpPr>
        <p:spPr>
          <a:xfrm>
            <a:off x="904126" y="3373597"/>
            <a:ext cx="57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accent1"/>
                </a:solidFill>
              </a:rPr>
              <a:t>Share your own strengths and weaknesses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3221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5035" y="912603"/>
            <a:ext cx="2326741" cy="2788956"/>
          </a:xfrm>
          <a:prstGeom prst="rect">
            <a:avLst/>
          </a:prstGeom>
          <a:noFill/>
        </p:spPr>
      </p:pic>
      <p:sp>
        <p:nvSpPr>
          <p:cNvPr id="18" name="文本框 17"/>
          <p:cNvSpPr txBox="1"/>
          <p:nvPr/>
        </p:nvSpPr>
        <p:spPr>
          <a:xfrm>
            <a:off x="5609870" y="2049972"/>
            <a:ext cx="250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Agenda</a:t>
            </a:r>
          </a:p>
          <a:p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5396" y="4871225"/>
            <a:ext cx="215669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Introduction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15619" y="4871225"/>
            <a:ext cx="21566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Achievements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380307" y="4908122"/>
            <a:ext cx="232602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Summarize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10392467" y="4435299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1532292" y="4435299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5915324" y="4350021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9" grpId="0"/>
      <p:bldP spid="41" grpId="0"/>
      <p:bldP spid="34" grpId="0" animBg="1"/>
      <p:bldP spid="35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5275994" y="4093853"/>
            <a:ext cx="2665929" cy="424732"/>
          </a:xfrm>
        </p:spPr>
        <p:txBody>
          <a:bodyPr/>
          <a:lstStyle/>
          <a:p>
            <a:r>
              <a:rPr lang="en-US" altLang="zh-CN" dirty="0"/>
              <a:t>Project</a:t>
            </a:r>
            <a:endParaRPr lang="en-US" altLang="zh-CN" sz="24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8460016" y="4093853"/>
            <a:ext cx="2142913" cy="424732"/>
          </a:xfrm>
        </p:spPr>
        <p:txBody>
          <a:bodyPr/>
          <a:lstStyle/>
          <a:p>
            <a:r>
              <a:rPr lang="en-US" altLang="zh-CN" sz="2400" dirty="0"/>
              <a:t>Member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6450807" y="2479939"/>
            <a:ext cx="2754838" cy="535531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A90A0-CA00-57DE-DE78-5DF6BBA03E21}"/>
              </a:ext>
            </a:extLst>
          </p:cNvPr>
          <p:cNvSpPr txBox="1"/>
          <p:nvPr/>
        </p:nvSpPr>
        <p:spPr>
          <a:xfrm>
            <a:off x="2190997" y="1761200"/>
            <a:ext cx="4721597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 Action</a:t>
            </a:r>
            <a:b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Terraform</a:t>
            </a:r>
            <a:b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Event Bridge</a:t>
            </a:r>
            <a:b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Lambda</a:t>
            </a:r>
            <a:b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Functions</a:t>
            </a:r>
            <a:b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Glue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Databrew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</a:rPr>
              <a:t>SageMaker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D651C-04DD-A0E6-82D1-AD4B2FA07B5F}"/>
              </a:ext>
            </a:extLst>
          </p:cNvPr>
          <p:cNvCxnSpPr>
            <a:cxnSpLocks/>
          </p:cNvCxnSpPr>
          <p:nvPr/>
        </p:nvCxnSpPr>
        <p:spPr>
          <a:xfrm>
            <a:off x="565077" y="6246688"/>
            <a:ext cx="1127521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20830898-B962-E8F9-2FAF-8FEBA164B9F4}"/>
              </a:ext>
            </a:extLst>
          </p:cNvPr>
          <p:cNvSpPr txBox="1">
            <a:spLocks/>
          </p:cNvSpPr>
          <p:nvPr/>
        </p:nvSpPr>
        <p:spPr>
          <a:xfrm>
            <a:off x="565077" y="256854"/>
            <a:ext cx="2559978" cy="8938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F96BA98C-84C3-1F08-3519-9630F68D1D20}"/>
              </a:ext>
            </a:extLst>
          </p:cNvPr>
          <p:cNvSpPr txBox="1"/>
          <p:nvPr/>
        </p:nvSpPr>
        <p:spPr>
          <a:xfrm>
            <a:off x="585995" y="611311"/>
            <a:ext cx="269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Project</a:t>
            </a:r>
            <a:endParaRPr lang="en-US" altLang="zh-CN"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5" name="图片 3">
            <a:extLst>
              <a:ext uri="{FF2B5EF4-FFF2-40B4-BE49-F238E27FC236}">
                <a16:creationId xmlns:a16="http://schemas.microsoft.com/office/drawing/2014/main" id="{FD5B794C-2E62-18C2-CF0B-514C94B39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19" y="256854"/>
            <a:ext cx="6524173" cy="63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41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D651C-04DD-A0E6-82D1-AD4B2FA07B5F}"/>
              </a:ext>
            </a:extLst>
          </p:cNvPr>
          <p:cNvCxnSpPr>
            <a:cxnSpLocks/>
          </p:cNvCxnSpPr>
          <p:nvPr/>
        </p:nvCxnSpPr>
        <p:spPr>
          <a:xfrm>
            <a:off x="458392" y="6385373"/>
            <a:ext cx="1127521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20830898-B962-E8F9-2FAF-8FEBA164B9F4}"/>
              </a:ext>
            </a:extLst>
          </p:cNvPr>
          <p:cNvSpPr txBox="1">
            <a:spLocks/>
          </p:cNvSpPr>
          <p:nvPr/>
        </p:nvSpPr>
        <p:spPr>
          <a:xfrm>
            <a:off x="565077" y="256854"/>
            <a:ext cx="2559978" cy="8938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F96BA98C-84C3-1F08-3519-9630F68D1D20}"/>
              </a:ext>
            </a:extLst>
          </p:cNvPr>
          <p:cNvSpPr txBox="1"/>
          <p:nvPr/>
        </p:nvSpPr>
        <p:spPr>
          <a:xfrm>
            <a:off x="585995" y="611311"/>
            <a:ext cx="269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Member</a:t>
            </a:r>
          </a:p>
        </p:txBody>
      </p:sp>
      <p:pic>
        <p:nvPicPr>
          <p:cNvPr id="13" name="Picture 12" descr="A person with long hair wearing a mask&#10;&#10;Description automatically generated">
            <a:extLst>
              <a:ext uri="{FF2B5EF4-FFF2-40B4-BE49-F238E27FC236}">
                <a16:creationId xmlns:a16="http://schemas.microsoft.com/office/drawing/2014/main" id="{9FCDE458-36E0-FDE6-0AAF-50FED84A5D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93" y="2630822"/>
            <a:ext cx="752156" cy="789764"/>
          </a:xfrm>
          <a:prstGeom prst="flowChartConnector">
            <a:avLst/>
          </a:prstGeom>
        </p:spPr>
      </p:pic>
      <p:pic>
        <p:nvPicPr>
          <p:cNvPr id="25" name="Picture 24" descr="A person taking a selfie&#10;&#10;Description automatically generated">
            <a:extLst>
              <a:ext uri="{FF2B5EF4-FFF2-40B4-BE49-F238E27FC236}">
                <a16:creationId xmlns:a16="http://schemas.microsoft.com/office/drawing/2014/main" id="{43FF0319-AE47-EA0E-AFC4-9D67F3CF2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46" y="2579739"/>
            <a:ext cx="752157" cy="789762"/>
          </a:xfrm>
          <a:prstGeom prst="flowChartConnector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BFC5C34-14AD-0F8B-3E53-53E0FDDD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44" y="2579739"/>
            <a:ext cx="849461" cy="891930"/>
          </a:xfrm>
          <a:prstGeom prst="flowChartConnector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9B5C9D-CE84-D762-B510-B269A6844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13" y="4607756"/>
            <a:ext cx="863608" cy="86360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86913A9-007A-08D3-AE2D-5D241848AE6D}"/>
              </a:ext>
            </a:extLst>
          </p:cNvPr>
          <p:cNvGrpSpPr/>
          <p:nvPr/>
        </p:nvGrpSpPr>
        <p:grpSpPr>
          <a:xfrm>
            <a:off x="6559572" y="4607756"/>
            <a:ext cx="1178670" cy="1545075"/>
            <a:chOff x="5798862" y="5349599"/>
            <a:chExt cx="1178670" cy="15450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F60E0E-97EE-0EC3-CC5E-4F8C048B1A60}"/>
                </a:ext>
              </a:extLst>
            </p:cNvPr>
            <p:cNvSpPr txBox="1"/>
            <p:nvPr/>
          </p:nvSpPr>
          <p:spPr>
            <a:xfrm>
              <a:off x="5798862" y="6186788"/>
              <a:ext cx="11786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400" b="1" dirty="0"/>
            </a:p>
            <a:p>
              <a:pPr algn="ctr"/>
              <a:r>
                <a:rPr lang="en-US" sz="1400" b="1" dirty="0"/>
                <a:t>Liu Yuwei</a:t>
              </a:r>
            </a:p>
            <a:p>
              <a:pPr algn="ctr">
                <a:defRPr/>
              </a:pPr>
              <a:r>
                <a:rPr lang="en-US" sz="1200" dirty="0"/>
                <a:t>Dev</a:t>
              </a:r>
              <a:endParaRPr lang="en-GB" sz="1200" dirty="0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63EDB85-9C69-4809-6523-9A142D95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9752" y="5349599"/>
              <a:ext cx="777546" cy="753571"/>
            </a:xfrm>
            <a:prstGeom prst="flowChartConnector">
              <a:avLst/>
            </a:prstGeom>
          </p:spPr>
        </p:pic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B77FAE5-7D4B-0721-88FE-A34D881F4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75" y="1226484"/>
            <a:ext cx="862304" cy="828000"/>
          </a:xfrm>
          <a:prstGeom prst="flowChartConnector">
            <a:avLst/>
          </a:prstGeom>
          <a:noFill/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2792932-E6A5-58EA-7DE8-BB860EB8C5EB}"/>
              </a:ext>
            </a:extLst>
          </p:cNvPr>
          <p:cNvSpPr txBox="1"/>
          <p:nvPr/>
        </p:nvSpPr>
        <p:spPr>
          <a:xfrm>
            <a:off x="5153463" y="2004561"/>
            <a:ext cx="1328928" cy="51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de-DE" sz="1400" b="1" dirty="0"/>
              <a:t>Y</a:t>
            </a:r>
            <a:r>
              <a:rPr lang="en-US" altLang="zh-CN" sz="1400" b="1" dirty="0"/>
              <a:t>ang Yang</a:t>
            </a:r>
            <a:endParaRPr lang="de-DE" sz="1400" b="1" dirty="0"/>
          </a:p>
          <a:p>
            <a:pPr algn="ctr">
              <a:defRPr/>
            </a:pPr>
            <a:r>
              <a:rPr lang="en-GB" sz="1200" dirty="0"/>
              <a:t>PO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BE8A34-00AE-0FC8-775A-FD845A566248}"/>
              </a:ext>
            </a:extLst>
          </p:cNvPr>
          <p:cNvSpPr txBox="1"/>
          <p:nvPr/>
        </p:nvSpPr>
        <p:spPr>
          <a:xfrm>
            <a:off x="1394207" y="3601505"/>
            <a:ext cx="1328928" cy="51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de-DE" sz="1400" b="1" dirty="0"/>
              <a:t>M</a:t>
            </a:r>
            <a:r>
              <a:rPr lang="en-US" altLang="zh-CN" sz="1400" b="1" dirty="0"/>
              <a:t>a Cui</a:t>
            </a:r>
            <a:endParaRPr lang="de-DE" sz="1400" b="1" dirty="0"/>
          </a:p>
          <a:p>
            <a:pPr algn="ctr">
              <a:defRPr/>
            </a:pPr>
            <a:r>
              <a:rPr lang="en-GB" sz="1200" dirty="0"/>
              <a:t>SM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2F45C5-2E4B-77F2-D613-90985A0D37C8}"/>
              </a:ext>
            </a:extLst>
          </p:cNvPr>
          <p:cNvSpPr txBox="1"/>
          <p:nvPr/>
        </p:nvSpPr>
        <p:spPr>
          <a:xfrm>
            <a:off x="5107410" y="3665943"/>
            <a:ext cx="1328928" cy="51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de-DE" sz="1400" b="1" dirty="0"/>
              <a:t>J</a:t>
            </a:r>
            <a:r>
              <a:rPr lang="en-US" altLang="zh-CN" sz="1400" b="1" dirty="0" err="1"/>
              <a:t>ulie</a:t>
            </a:r>
            <a:endParaRPr lang="de-DE" sz="1400" b="1" dirty="0"/>
          </a:p>
          <a:p>
            <a:pPr algn="ctr">
              <a:defRPr/>
            </a:pPr>
            <a:r>
              <a:rPr lang="en-GB" sz="1200" dirty="0"/>
              <a:t>SC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E0AC01D-C07A-0B90-AAE8-201C1663BADA}"/>
              </a:ext>
            </a:extLst>
          </p:cNvPr>
          <p:cNvSpPr txBox="1"/>
          <p:nvPr/>
        </p:nvSpPr>
        <p:spPr>
          <a:xfrm>
            <a:off x="8909887" y="3576249"/>
            <a:ext cx="1328928" cy="51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de-DE" sz="1400" b="1" dirty="0"/>
              <a:t>H</a:t>
            </a:r>
            <a:r>
              <a:rPr lang="en-US" altLang="zh-CN" sz="1400" b="1" dirty="0" err="1"/>
              <a:t>ao</a:t>
            </a:r>
            <a:r>
              <a:rPr lang="en-US" altLang="zh-CN" sz="1400" b="1" dirty="0"/>
              <a:t> Jing</a:t>
            </a:r>
            <a:endParaRPr lang="de-DE" sz="1400" b="1" dirty="0"/>
          </a:p>
          <a:p>
            <a:pPr algn="ctr">
              <a:defRPr/>
            </a:pPr>
            <a:r>
              <a:rPr lang="en-GB" sz="1200" dirty="0"/>
              <a:t>SM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1D3C45F-A321-D887-32E7-47042DFC8618}"/>
              </a:ext>
            </a:extLst>
          </p:cNvPr>
          <p:cNvSpPr txBox="1"/>
          <p:nvPr/>
        </p:nvSpPr>
        <p:spPr>
          <a:xfrm>
            <a:off x="-45261" y="5748843"/>
            <a:ext cx="172151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Jiang Ran</a:t>
            </a:r>
          </a:p>
          <a:p>
            <a:pPr algn="ctr">
              <a:defRPr/>
            </a:pPr>
            <a:r>
              <a:rPr lang="en-US" altLang="zh-CN" sz="1200" dirty="0"/>
              <a:t>Dev</a:t>
            </a:r>
          </a:p>
          <a:p>
            <a:pPr algn="ctr">
              <a:defRPr/>
            </a:pPr>
            <a:endParaRPr lang="en-GB" sz="1200" i="1" kern="0" dirty="0">
              <a:solidFill>
                <a:srgbClr val="0033A0"/>
              </a:solidFill>
              <a:latin typeface="Arial" panose="020B0604020202020204"/>
              <a:cs typeface="Segoe UI" panose="020B0502040204020203" pitchFamily="34" charset="0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62BE02A1-6173-2C95-122C-F32CFC5D4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643" y="4625523"/>
            <a:ext cx="863608" cy="793107"/>
          </a:xfrm>
          <a:prstGeom prst="flowChartConnector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C5DDF408-F2EA-8AA4-E3D3-E075884E9D4F}"/>
              </a:ext>
            </a:extLst>
          </p:cNvPr>
          <p:cNvSpPr txBox="1"/>
          <p:nvPr/>
        </p:nvSpPr>
        <p:spPr>
          <a:xfrm>
            <a:off x="4034040" y="5734856"/>
            <a:ext cx="17215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</a:t>
            </a:r>
            <a:r>
              <a:rPr lang="en-US" altLang="zh-CN" sz="1400" b="1" dirty="0"/>
              <a:t>ang </a:t>
            </a:r>
            <a:r>
              <a:rPr lang="en-US" altLang="zh-CN" sz="1400" b="1" dirty="0" err="1"/>
              <a:t>Youqun</a:t>
            </a:r>
            <a:endParaRPr lang="en-US" sz="1400" b="1" dirty="0"/>
          </a:p>
          <a:p>
            <a:pPr algn="ctr">
              <a:defRPr/>
            </a:pPr>
            <a:r>
              <a:rPr lang="en-US" sz="1200" dirty="0"/>
              <a:t>Dev</a:t>
            </a:r>
            <a:endParaRPr lang="en-GB" sz="1200" dirty="0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4B6EA96F-A08F-E45D-AEB3-E31E53F0D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4749" y="4625523"/>
            <a:ext cx="777546" cy="839178"/>
          </a:xfrm>
          <a:prstGeom prst="flowChartConnector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D5B15DE1-5CE1-50FF-0EE6-9B02BC9E5BA1}"/>
              </a:ext>
            </a:extLst>
          </p:cNvPr>
          <p:cNvSpPr txBox="1"/>
          <p:nvPr/>
        </p:nvSpPr>
        <p:spPr>
          <a:xfrm>
            <a:off x="2110116" y="5734857"/>
            <a:ext cx="17215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E</a:t>
            </a:r>
            <a:r>
              <a:rPr lang="en-US" altLang="zh-CN" sz="1400" b="1" dirty="0"/>
              <a:t>laine</a:t>
            </a:r>
            <a:endParaRPr lang="en-US" sz="1400" b="1" dirty="0"/>
          </a:p>
          <a:p>
            <a:pPr algn="ctr">
              <a:defRPr/>
            </a:pPr>
            <a:r>
              <a:rPr lang="en-US" sz="1200" dirty="0"/>
              <a:t>D</a:t>
            </a:r>
            <a:r>
              <a:rPr lang="en-US" altLang="zh-CN" sz="1200" dirty="0"/>
              <a:t>ev</a:t>
            </a:r>
            <a:endParaRPr lang="en-GB" sz="1200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03DF8BF-DF62-676A-B38B-AF5A8C0A7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3242" y="4553041"/>
            <a:ext cx="806849" cy="806849"/>
          </a:xfrm>
          <a:prstGeom prst="flowChartConnector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8640DCE0-14DF-DC85-E6FB-32AA1003E1B0}"/>
              </a:ext>
            </a:extLst>
          </p:cNvPr>
          <p:cNvSpPr txBox="1"/>
          <p:nvPr/>
        </p:nvSpPr>
        <p:spPr>
          <a:xfrm>
            <a:off x="8393713" y="5678155"/>
            <a:ext cx="17215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Han Kunyuan</a:t>
            </a:r>
          </a:p>
          <a:p>
            <a:pPr algn="ctr">
              <a:defRPr/>
            </a:pPr>
            <a:r>
              <a:rPr lang="en-US" sz="1200" dirty="0"/>
              <a:t>D</a:t>
            </a:r>
            <a:r>
              <a:rPr lang="en-US" altLang="zh-CN" sz="1200" dirty="0"/>
              <a:t>ev</a:t>
            </a:r>
            <a:endParaRPr lang="en-GB" sz="1200" dirty="0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577139F-E58C-4926-DCAB-1AECA665F5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5326" y="4599498"/>
            <a:ext cx="777546" cy="806849"/>
          </a:xfrm>
          <a:prstGeom prst="flowChartConnector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60AE6279-6735-B029-E971-ED0AE2812A9E}"/>
              </a:ext>
            </a:extLst>
          </p:cNvPr>
          <p:cNvSpPr txBox="1"/>
          <p:nvPr/>
        </p:nvSpPr>
        <p:spPr>
          <a:xfrm>
            <a:off x="10317637" y="5676110"/>
            <a:ext cx="1721519" cy="566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L</a:t>
            </a:r>
            <a:r>
              <a:rPr lang="en-US" altLang="zh-CN" sz="1400" b="1" dirty="0"/>
              <a:t>iu Zhu</a:t>
            </a:r>
            <a:endParaRPr lang="en-US" sz="1400" b="1" dirty="0"/>
          </a:p>
          <a:p>
            <a:pPr algn="ctr">
              <a:defRPr/>
            </a:pPr>
            <a:r>
              <a:rPr lang="en-US" sz="1200" dirty="0"/>
              <a:t>Dev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42925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20382" y="3715288"/>
            <a:ext cx="1800000" cy="424732"/>
          </a:xfrm>
        </p:spPr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Complete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006540" y="2059593"/>
            <a:ext cx="3182488" cy="1550168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Achievements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7866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7">
            <a:extLst>
              <a:ext uri="{FF2B5EF4-FFF2-40B4-BE49-F238E27FC236}">
                <a16:creationId xmlns:a16="http://schemas.microsoft.com/office/drawing/2014/main" id="{0969335A-E1CD-B3FB-AE14-7DA284D88798}"/>
              </a:ext>
            </a:extLst>
          </p:cNvPr>
          <p:cNvSpPr txBox="1"/>
          <p:nvPr/>
        </p:nvSpPr>
        <p:spPr>
          <a:xfrm>
            <a:off x="585995" y="611311"/>
            <a:ext cx="269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F6D555-BEA3-CF5C-CD7D-5C6B4D24FD8E}"/>
              </a:ext>
            </a:extLst>
          </p:cNvPr>
          <p:cNvCxnSpPr>
            <a:cxnSpLocks/>
          </p:cNvCxnSpPr>
          <p:nvPr/>
        </p:nvCxnSpPr>
        <p:spPr>
          <a:xfrm>
            <a:off x="565077" y="6246688"/>
            <a:ext cx="1127521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DC7E72-E451-E6CA-C25F-B8D3F10B99E1}"/>
              </a:ext>
            </a:extLst>
          </p:cNvPr>
          <p:cNvSpPr txBox="1"/>
          <p:nvPr/>
        </p:nvSpPr>
        <p:spPr>
          <a:xfrm>
            <a:off x="1535365" y="2461036"/>
            <a:ext cx="7708187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CICD process release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configuration of env permissions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Glue operator logic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DataBrew workshop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DataBrew Dataset terraform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EED6E447-79C6-476F-457C-D2A7CA2A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19" y="251354"/>
            <a:ext cx="6524173" cy="63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4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7">
            <a:extLst>
              <a:ext uri="{FF2B5EF4-FFF2-40B4-BE49-F238E27FC236}">
                <a16:creationId xmlns:a16="http://schemas.microsoft.com/office/drawing/2014/main" id="{0969335A-E1CD-B3FB-AE14-7DA284D88798}"/>
              </a:ext>
            </a:extLst>
          </p:cNvPr>
          <p:cNvSpPr txBox="1"/>
          <p:nvPr/>
        </p:nvSpPr>
        <p:spPr>
          <a:xfrm>
            <a:off x="565077" y="649312"/>
            <a:ext cx="2696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Complete</a:t>
            </a:r>
          </a:p>
          <a:p>
            <a:endParaRPr lang="en-US" altLang="zh-CN" sz="3600" b="1" dirty="0">
              <a:solidFill>
                <a:schemeClr val="accent1"/>
              </a:solidFill>
            </a:endParaRPr>
          </a:p>
          <a:p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F6D555-BEA3-CF5C-CD7D-5C6B4D24FD8E}"/>
              </a:ext>
            </a:extLst>
          </p:cNvPr>
          <p:cNvCxnSpPr>
            <a:cxnSpLocks/>
          </p:cNvCxnSpPr>
          <p:nvPr/>
        </p:nvCxnSpPr>
        <p:spPr>
          <a:xfrm>
            <a:off x="565077" y="6246688"/>
            <a:ext cx="1127521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D3699A7-2388-9859-E664-8AE85CDBE3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827" y="217631"/>
            <a:ext cx="6524173" cy="6355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C7E72-E451-E6CA-C25F-B8D3F10B99E1}"/>
              </a:ext>
            </a:extLst>
          </p:cNvPr>
          <p:cNvSpPr txBox="1"/>
          <p:nvPr/>
        </p:nvSpPr>
        <p:spPr>
          <a:xfrm>
            <a:off x="565077" y="2403638"/>
            <a:ext cx="7708187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Completed Goal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Complete the DataBrew Dataset terraform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Update feature release logic, one status file per person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Optimize and upgrade the previous code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Fixed CICD Workflow retirement code and fixed warnings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22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Effort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33294" y="3715288"/>
            <a:ext cx="3293618" cy="424732"/>
          </a:xfrm>
        </p:spPr>
        <p:txBody>
          <a:bodyPr/>
          <a:lstStyle/>
          <a:p>
            <a:r>
              <a:rPr lang="en-US" altLang="zh-CN" dirty="0"/>
              <a:t>Knowledge</a:t>
            </a:r>
            <a:r>
              <a:rPr lang="en-US" altLang="zh-CN" b="1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Share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450807" y="1908501"/>
            <a:ext cx="2519362" cy="1678408"/>
          </a:xfrm>
        </p:spPr>
        <p:txBody>
          <a:bodyPr/>
          <a:lstStyle/>
          <a:p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Summarize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0711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EDA41B8-4DD8-484E-A498-8AAF89A1BDA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10079.pptx"/>
</p:tagLst>
</file>

<file path=ppt/theme/theme1.xml><?xml version="1.0" encoding="utf-8"?>
<a:theme xmlns:a="http://schemas.openxmlformats.org/drawingml/2006/main" name="Office 主题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106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2017-02-23T02:39:51Z</dcterms:created>
  <dcterms:modified xsi:type="dcterms:W3CDTF">2023-08-25T10:45:40Z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eadfda-574e-48b1-9ed1-4e1f4349b756_Enabled">
    <vt:lpwstr>true</vt:lpwstr>
  </property>
  <property fmtid="{D5CDD505-2E9C-101B-9397-08002B2CF9AE}" pid="3" name="MSIP_Label_54eadfda-574e-48b1-9ed1-4e1f4349b756_SetDate">
    <vt:lpwstr>2023-08-23T08:17:14Z</vt:lpwstr>
  </property>
  <property fmtid="{D5CDD505-2E9C-101B-9397-08002B2CF9AE}" pid="4" name="MSIP_Label_54eadfda-574e-48b1-9ed1-4e1f4349b756_Method">
    <vt:lpwstr>Privileged</vt:lpwstr>
  </property>
  <property fmtid="{D5CDD505-2E9C-101B-9397-08002B2CF9AE}" pid="5" name="MSIP_Label_54eadfda-574e-48b1-9ed1-4e1f4349b756_Name">
    <vt:lpwstr>Not Protected - Pilot</vt:lpwstr>
  </property>
  <property fmtid="{D5CDD505-2E9C-101B-9397-08002B2CF9AE}" pid="6" name="MSIP_Label_54eadfda-574e-48b1-9ed1-4e1f4349b756_SiteId">
    <vt:lpwstr>f35a6974-607f-47d4-82d7-ff31d7dc53a5</vt:lpwstr>
  </property>
  <property fmtid="{D5CDD505-2E9C-101B-9397-08002B2CF9AE}" pid="7" name="MSIP_Label_54eadfda-574e-48b1-9ed1-4e1f4349b756_ActionId">
    <vt:lpwstr>5ca2065b-7dea-4950-ada6-ef5bba4ec65a</vt:lpwstr>
  </property>
  <property fmtid="{D5CDD505-2E9C-101B-9397-08002B2CF9AE}" pid="8" name="MSIP_Label_54eadfda-574e-48b1-9ed1-4e1f4349b756_ContentBits">
    <vt:lpwstr>0</vt:lpwstr>
  </property>
</Properties>
</file>