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8" r:id="rId4"/>
    <p:sldId id="303" r:id="rId5"/>
    <p:sldId id="269" r:id="rId6"/>
    <p:sldId id="302" r:id="rId7"/>
    <p:sldId id="272" r:id="rId8"/>
    <p:sldId id="264" r:id="rId9"/>
    <p:sldId id="295" r:id="rId10"/>
    <p:sldId id="296" r:id="rId11"/>
    <p:sldId id="297" r:id="rId12"/>
    <p:sldId id="298" r:id="rId13"/>
    <p:sldId id="290" r:id="rId14"/>
    <p:sldId id="299" r:id="rId15"/>
    <p:sldId id="304" r:id="rId16"/>
    <p:sldId id="305" r:id="rId17"/>
    <p:sldId id="306" r:id="rId18"/>
    <p:sldId id="307" r:id="rId19"/>
    <p:sldId id="308" r:id="rId20"/>
    <p:sldId id="309" r:id="rId21"/>
    <p:sldId id="291" r:id="rId22"/>
    <p:sldId id="300" r:id="rId23"/>
    <p:sldId id="26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2E8"/>
    <a:srgbClr val="74B7E9"/>
    <a:srgbClr val="0487E2"/>
    <a:srgbClr val="01DCDA"/>
    <a:srgbClr val="FFFFFF"/>
    <a:srgbClr val="0D94D4"/>
    <a:srgbClr val="015DCA"/>
    <a:srgbClr val="025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3633ee74-0493-47db-88d1-52e235d52bbc.source.default.zh-Hans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3633ee74-0493-47db-88d1-52e235d52bbc.source.default.zh-Hans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6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3633ee74-0493-47db-88d1-52e235d52bbc.source.default.zh-Hans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5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3633ee74-0493-47db-88d1-52e235d52bbc.source.default.zh-Hans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6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b75d0af2-83ba-468a-bfb1-d7d2a8cc1799.source.default.zh-Hans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1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3633ee74-0493-47db-88d1-52e235d52bbc.source.default.zh-Hans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2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7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B251F09-9937-D82D-33EA-72A1EEF1D5E6}"/>
              </a:ext>
            </a:extLst>
          </p:cNvPr>
          <p:cNvGrpSpPr/>
          <p:nvPr userDrawn="1"/>
        </p:nvGrpSpPr>
        <p:grpSpPr>
          <a:xfrm>
            <a:off x="0" y="0"/>
            <a:ext cx="12941300" cy="7580313"/>
            <a:chOff x="0" y="0"/>
            <a:chExt cx="12913505" cy="7580313"/>
          </a:xfrm>
        </p:grpSpPr>
        <p:sp>
          <p:nvSpPr>
            <p:cNvPr id="5" name="ïşļíḍè">
              <a:extLst>
                <a:ext uri="{FF2B5EF4-FFF2-40B4-BE49-F238E27FC236}">
                  <a16:creationId xmlns:a16="http://schemas.microsoft.com/office/drawing/2014/main" id="{C46B80B7-85D9-377F-5442-A64E97179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"/>
              <a:ext cx="12195175" cy="7150100"/>
            </a:xfrm>
            <a:custGeom>
              <a:avLst/>
              <a:gdLst>
                <a:gd name="T0" fmla="*/ 0 w 3832"/>
                <a:gd name="T1" fmla="*/ 1760 h 2352"/>
                <a:gd name="T2" fmla="*/ 1304 w 3832"/>
                <a:gd name="T3" fmla="*/ 1840 h 2352"/>
                <a:gd name="T4" fmla="*/ 3468 w 3832"/>
                <a:gd name="T5" fmla="*/ 1736 h 2352"/>
                <a:gd name="T6" fmla="*/ 3832 w 3832"/>
                <a:gd name="T7" fmla="*/ 1464 h 2352"/>
                <a:gd name="T8" fmla="*/ 3832 w 3832"/>
                <a:gd name="T9" fmla="*/ 0 h 2352"/>
                <a:gd name="T10" fmla="*/ 0 w 3832"/>
                <a:gd name="T11" fmla="*/ 0 h 2352"/>
                <a:gd name="T12" fmla="*/ 0 w 3832"/>
                <a:gd name="T13" fmla="*/ 176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2" h="2352">
                  <a:moveTo>
                    <a:pt x="0" y="1760"/>
                  </a:moveTo>
                  <a:cubicBezTo>
                    <a:pt x="0" y="1760"/>
                    <a:pt x="548" y="1588"/>
                    <a:pt x="1304" y="1840"/>
                  </a:cubicBezTo>
                  <a:cubicBezTo>
                    <a:pt x="1304" y="1840"/>
                    <a:pt x="2704" y="2352"/>
                    <a:pt x="3468" y="1736"/>
                  </a:cubicBezTo>
                  <a:cubicBezTo>
                    <a:pt x="3832" y="1464"/>
                    <a:pt x="3832" y="1464"/>
                    <a:pt x="3832" y="1464"/>
                  </a:cubicBezTo>
                  <a:cubicBezTo>
                    <a:pt x="3832" y="0"/>
                    <a:pt x="3832" y="0"/>
                    <a:pt x="38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6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" name="íṩlïde">
              <a:extLst>
                <a:ext uri="{FF2B5EF4-FFF2-40B4-BE49-F238E27FC236}">
                  <a16:creationId xmlns:a16="http://schemas.microsoft.com/office/drawing/2014/main" id="{134384D2-0EF2-D549-C171-236EC852E0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0"/>
              <a:ext cx="7472363" cy="7580313"/>
            </a:xfrm>
            <a:custGeom>
              <a:avLst/>
              <a:gdLst>
                <a:gd name="T0" fmla="*/ 968 w 2348"/>
                <a:gd name="T1" fmla="*/ 0 h 2380"/>
                <a:gd name="T2" fmla="*/ 504 w 2348"/>
                <a:gd name="T3" fmla="*/ 1460 h 2380"/>
                <a:gd name="T4" fmla="*/ 2348 w 2348"/>
                <a:gd name="T5" fmla="*/ 1204 h 2380"/>
                <a:gd name="T6" fmla="*/ 2348 w 2348"/>
                <a:gd name="T7" fmla="*/ 0 h 2380"/>
                <a:gd name="T8" fmla="*/ 968 w 2348"/>
                <a:gd name="T9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8" h="2380">
                  <a:moveTo>
                    <a:pt x="968" y="0"/>
                  </a:moveTo>
                  <a:cubicBezTo>
                    <a:pt x="968" y="0"/>
                    <a:pt x="0" y="612"/>
                    <a:pt x="504" y="1460"/>
                  </a:cubicBezTo>
                  <a:cubicBezTo>
                    <a:pt x="504" y="1460"/>
                    <a:pt x="1148" y="2380"/>
                    <a:pt x="2348" y="1204"/>
                  </a:cubicBezTo>
                  <a:cubicBezTo>
                    <a:pt x="2348" y="0"/>
                    <a:pt x="2348" y="0"/>
                    <a:pt x="2348" y="0"/>
                  </a:cubicBezTo>
                  <a:lnTo>
                    <a:pt x="968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6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" name="í$lîḓé">
              <a:extLst>
                <a:ext uri="{FF2B5EF4-FFF2-40B4-BE49-F238E27FC236}">
                  <a16:creationId xmlns:a16="http://schemas.microsoft.com/office/drawing/2014/main" id="{AD7623A0-3D20-B8F8-D394-67A6513616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3494" y="0"/>
              <a:ext cx="6746875" cy="3449638"/>
            </a:xfrm>
            <a:custGeom>
              <a:avLst/>
              <a:gdLst>
                <a:gd name="T0" fmla="*/ 0 w 2120"/>
                <a:gd name="T1" fmla="*/ 0 h 1083"/>
                <a:gd name="T2" fmla="*/ 1114 w 2120"/>
                <a:gd name="T3" fmla="*/ 1074 h 1083"/>
                <a:gd name="T4" fmla="*/ 1434 w 2120"/>
                <a:gd name="T5" fmla="*/ 1029 h 1083"/>
                <a:gd name="T6" fmla="*/ 1968 w 2120"/>
                <a:gd name="T7" fmla="*/ 0 h 1083"/>
                <a:gd name="T8" fmla="*/ 0 w 2120"/>
                <a:gd name="T9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0" h="1083">
                  <a:moveTo>
                    <a:pt x="0" y="0"/>
                  </a:moveTo>
                  <a:cubicBezTo>
                    <a:pt x="0" y="0"/>
                    <a:pt x="106" y="986"/>
                    <a:pt x="1114" y="1074"/>
                  </a:cubicBezTo>
                  <a:cubicBezTo>
                    <a:pt x="1223" y="1083"/>
                    <a:pt x="1332" y="1068"/>
                    <a:pt x="1434" y="1029"/>
                  </a:cubicBezTo>
                  <a:cubicBezTo>
                    <a:pt x="1690" y="930"/>
                    <a:pt x="2120" y="663"/>
                    <a:pt x="1968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60000"/>
                  </a:schemeClr>
                </a:gs>
                <a:gs pos="95000">
                  <a:schemeClr val="accent2">
                    <a:alpha val="4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" name="i$liḍè">
              <a:extLst>
                <a:ext uri="{FF2B5EF4-FFF2-40B4-BE49-F238E27FC236}">
                  <a16:creationId xmlns:a16="http://schemas.microsoft.com/office/drawing/2014/main" id="{66A0108D-DBE1-C12E-967F-48245A1E2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997325"/>
              <a:ext cx="4127500" cy="2860675"/>
            </a:xfrm>
            <a:custGeom>
              <a:avLst/>
              <a:gdLst>
                <a:gd name="T0" fmla="*/ 0 w 1297"/>
                <a:gd name="T1" fmla="*/ 636 h 898"/>
                <a:gd name="T2" fmla="*/ 1048 w 1297"/>
                <a:gd name="T3" fmla="*/ 748 h 898"/>
                <a:gd name="T4" fmla="*/ 1130 w 1297"/>
                <a:gd name="T5" fmla="*/ 285 h 898"/>
                <a:gd name="T6" fmla="*/ 924 w 1297"/>
                <a:gd name="T7" fmla="*/ 176 h 898"/>
                <a:gd name="T8" fmla="*/ 0 w 1297"/>
                <a:gd name="T9" fmla="*/ 48 h 898"/>
                <a:gd name="T10" fmla="*/ 0 w 1297"/>
                <a:gd name="T11" fmla="*/ 6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7" h="898">
                  <a:moveTo>
                    <a:pt x="0" y="636"/>
                  </a:moveTo>
                  <a:cubicBezTo>
                    <a:pt x="0" y="636"/>
                    <a:pt x="607" y="898"/>
                    <a:pt x="1048" y="748"/>
                  </a:cubicBezTo>
                  <a:cubicBezTo>
                    <a:pt x="1249" y="679"/>
                    <a:pt x="1297" y="417"/>
                    <a:pt x="1130" y="285"/>
                  </a:cubicBezTo>
                  <a:cubicBezTo>
                    <a:pt x="1080" y="245"/>
                    <a:pt x="1013" y="208"/>
                    <a:pt x="924" y="176"/>
                  </a:cubicBezTo>
                  <a:cubicBezTo>
                    <a:pt x="924" y="176"/>
                    <a:pt x="392" y="0"/>
                    <a:pt x="0" y="48"/>
                  </a:cubicBezTo>
                  <a:lnTo>
                    <a:pt x="0" y="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iṣḻïḓe">
              <a:extLst>
                <a:ext uri="{FF2B5EF4-FFF2-40B4-BE49-F238E27FC236}">
                  <a16:creationId xmlns:a16="http://schemas.microsoft.com/office/drawing/2014/main" id="{7B37B296-9D46-5BE0-5FD8-F78FBB191166}"/>
                </a:ext>
              </a:extLst>
            </p:cNvPr>
            <p:cNvSpPr/>
            <p:nvPr userDrawn="1"/>
          </p:nvSpPr>
          <p:spPr>
            <a:xfrm rot="19985647">
              <a:off x="9876139" y="3614416"/>
              <a:ext cx="3037366" cy="2600293"/>
            </a:xfrm>
            <a:custGeom>
              <a:avLst/>
              <a:gdLst>
                <a:gd name="connsiteX0" fmla="*/ 3037366 w 3037366"/>
                <a:gd name="connsiteY0" fmla="*/ 36913 h 2600293"/>
                <a:gd name="connsiteX1" fmla="*/ 1736557 w 3037366"/>
                <a:gd name="connsiteY1" fmla="*/ 2600293 h 2600293"/>
                <a:gd name="connsiteX2" fmla="*/ 1734417 w 3037366"/>
                <a:gd name="connsiteY2" fmla="*/ 2599996 h 2600293"/>
                <a:gd name="connsiteX3" fmla="*/ 0 w 3037366"/>
                <a:gd name="connsiteY3" fmla="*/ 1329893 h 2600293"/>
                <a:gd name="connsiteX4" fmla="*/ 2468462 w 3037366"/>
                <a:gd name="connsiteY4" fmla="*/ 0 h 2600293"/>
                <a:gd name="connsiteX5" fmla="*/ 2965943 w 3037366"/>
                <a:gd name="connsiteY5" fmla="*/ 27019 h 260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366" h="2600293">
                  <a:moveTo>
                    <a:pt x="3037366" y="36913"/>
                  </a:moveTo>
                  <a:lnTo>
                    <a:pt x="1736557" y="2600293"/>
                  </a:lnTo>
                  <a:lnTo>
                    <a:pt x="1734417" y="2599996"/>
                  </a:lnTo>
                  <a:cubicBezTo>
                    <a:pt x="729584" y="2431617"/>
                    <a:pt x="0" y="1926658"/>
                    <a:pt x="0" y="1329893"/>
                  </a:cubicBezTo>
                  <a:cubicBezTo>
                    <a:pt x="0" y="595413"/>
                    <a:pt x="1105168" y="0"/>
                    <a:pt x="2468462" y="0"/>
                  </a:cubicBezTo>
                  <a:cubicBezTo>
                    <a:pt x="2638874" y="0"/>
                    <a:pt x="2805253" y="9303"/>
                    <a:pt x="2965943" y="270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4" y="2052110"/>
            <a:ext cx="8064496" cy="1754326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5400" b="1" dirty="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54283" y="4584291"/>
            <a:ext cx="3760779" cy="313932"/>
          </a:xfrm>
        </p:spPr>
        <p:txBody>
          <a:bodyPr vert="horz" lIns="91440" tIns="45720" rIns="91440" bIns="45720" rtlCol="0" anchor="ctr" anchorCtr="0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>
                <a:solidFill>
                  <a:schemeClr val="tx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9527" y="5837829"/>
            <a:ext cx="5159373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5172074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14" name="îs1îḋe">
            <a:extLst>
              <a:ext uri="{FF2B5EF4-FFF2-40B4-BE49-F238E27FC236}">
                <a16:creationId xmlns:a16="http://schemas.microsoft.com/office/drawing/2014/main" id="{F414BB15-A3DA-59D6-ED96-7D13C26247E6}"/>
              </a:ext>
            </a:extLst>
          </p:cNvPr>
          <p:cNvSpPr txBox="1">
            <a:spLocks/>
          </p:cNvSpPr>
          <p:nvPr userDrawn="1"/>
        </p:nvSpPr>
        <p:spPr>
          <a:xfrm>
            <a:off x="10001326" y="5047779"/>
            <a:ext cx="1502334" cy="738664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marL="0" indent="0" algn="r" defTabSz="914332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000" b="0" kern="120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200" b="1" dirty="0">
                <a:solidFill>
                  <a:schemeClr val="accent3"/>
                </a:solidFill>
              </a:rPr>
              <a:t>20XX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340EF1-D4FC-4DEC-06C8-205393968FBC}"/>
              </a:ext>
            </a:extLst>
          </p:cNvPr>
          <p:cNvGrpSpPr/>
          <p:nvPr userDrawn="1"/>
        </p:nvGrpSpPr>
        <p:grpSpPr>
          <a:xfrm>
            <a:off x="797177" y="4435256"/>
            <a:ext cx="612523" cy="612523"/>
            <a:chOff x="797177" y="4393510"/>
            <a:chExt cx="612523" cy="612523"/>
          </a:xfrm>
        </p:grpSpPr>
        <p:sp>
          <p:nvSpPr>
            <p:cNvPr id="16" name="íšliḑe">
              <a:extLst>
                <a:ext uri="{FF2B5EF4-FFF2-40B4-BE49-F238E27FC236}">
                  <a16:creationId xmlns:a16="http://schemas.microsoft.com/office/drawing/2014/main" id="{90E6FCAC-F781-C185-5D03-562021FE3C2C}"/>
                </a:ext>
              </a:extLst>
            </p:cNvPr>
            <p:cNvSpPr/>
            <p:nvPr/>
          </p:nvSpPr>
          <p:spPr>
            <a:xfrm>
              <a:off x="797177" y="4393510"/>
              <a:ext cx="612523" cy="6125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í$ḻiďè">
              <a:extLst>
                <a:ext uri="{FF2B5EF4-FFF2-40B4-BE49-F238E27FC236}">
                  <a16:creationId xmlns:a16="http://schemas.microsoft.com/office/drawing/2014/main" id="{AD2CA991-6EDA-EA14-116D-B32E0CF45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400" y="4654771"/>
              <a:ext cx="79602" cy="90000"/>
            </a:xfrm>
            <a:custGeom>
              <a:avLst/>
              <a:gdLst>
                <a:gd name="connsiteX0" fmla="*/ 1496663 w 1635382"/>
                <a:gd name="connsiteY0" fmla="*/ 679532 h 1849045"/>
                <a:gd name="connsiteX1" fmla="*/ 432721 w 1635382"/>
                <a:gd name="connsiteY1" fmla="*/ 41167 h 1849045"/>
                <a:gd name="connsiteX2" fmla="*/ 0 w 1635382"/>
                <a:gd name="connsiteY2" fmla="*/ 286245 h 1849045"/>
                <a:gd name="connsiteX3" fmla="*/ 0 w 1635382"/>
                <a:gd name="connsiteY3" fmla="*/ 1562881 h 1849045"/>
                <a:gd name="connsiteX4" fmla="*/ 432721 w 1635382"/>
                <a:gd name="connsiteY4" fmla="*/ 1807864 h 1849045"/>
                <a:gd name="connsiteX5" fmla="*/ 1496568 w 1635382"/>
                <a:gd name="connsiteY5" fmla="*/ 1169594 h 1849045"/>
                <a:gd name="connsiteX6" fmla="*/ 1496663 w 1635382"/>
                <a:gd name="connsiteY6" fmla="*/ 679532 h 18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5382" h="1849045">
                  <a:moveTo>
                    <a:pt x="1496663" y="679532"/>
                  </a:moveTo>
                  <a:lnTo>
                    <a:pt x="432721" y="41167"/>
                  </a:lnTo>
                  <a:cubicBezTo>
                    <a:pt x="242316" y="-73133"/>
                    <a:pt x="0" y="64122"/>
                    <a:pt x="0" y="286245"/>
                  </a:cubicBezTo>
                  <a:lnTo>
                    <a:pt x="0" y="1562881"/>
                  </a:lnTo>
                  <a:cubicBezTo>
                    <a:pt x="0" y="1785004"/>
                    <a:pt x="242316" y="1922164"/>
                    <a:pt x="432721" y="1807864"/>
                  </a:cubicBezTo>
                  <a:lnTo>
                    <a:pt x="1496568" y="1169594"/>
                  </a:lnTo>
                  <a:cubicBezTo>
                    <a:pt x="1681639" y="1058532"/>
                    <a:pt x="1681639" y="790499"/>
                    <a:pt x="1496663" y="679532"/>
                  </a:cubicBezTo>
                  <a:close/>
                </a:path>
              </a:pathLst>
            </a:custGeom>
            <a:solidFill>
              <a:schemeClr val="tx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1" name="图片 30" descr="图标&#10;&#10;描述已自动生成">
            <a:extLst>
              <a:ext uri="{FF2B5EF4-FFF2-40B4-BE49-F238E27FC236}">
                <a16:creationId xmlns:a16="http://schemas.microsoft.com/office/drawing/2014/main" id="{64BF70EE-E67A-46F7-0904-76BEF5F88F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711200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2023/8/14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3">
            <a:lumMod val="7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C0EC48-703A-318C-F3C3-DBAA5F6E59A9}"/>
              </a:ext>
            </a:extLst>
          </p:cNvPr>
          <p:cNvGrpSpPr/>
          <p:nvPr userDrawn="1"/>
        </p:nvGrpSpPr>
        <p:grpSpPr>
          <a:xfrm flipH="1">
            <a:off x="-749300" y="0"/>
            <a:ext cx="12941300" cy="7580313"/>
            <a:chOff x="0" y="0"/>
            <a:chExt cx="12913505" cy="7580313"/>
          </a:xfrm>
        </p:grpSpPr>
        <p:sp>
          <p:nvSpPr>
            <p:cNvPr id="20" name="íṡḻiḋê">
              <a:extLst>
                <a:ext uri="{FF2B5EF4-FFF2-40B4-BE49-F238E27FC236}">
                  <a16:creationId xmlns:a16="http://schemas.microsoft.com/office/drawing/2014/main" id="{B3D18C98-5D29-AAB9-E6B1-9FDA0214F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"/>
              <a:ext cx="12195175" cy="7150100"/>
            </a:xfrm>
            <a:custGeom>
              <a:avLst/>
              <a:gdLst>
                <a:gd name="T0" fmla="*/ 0 w 3832"/>
                <a:gd name="T1" fmla="*/ 1760 h 2352"/>
                <a:gd name="T2" fmla="*/ 1304 w 3832"/>
                <a:gd name="T3" fmla="*/ 1840 h 2352"/>
                <a:gd name="T4" fmla="*/ 3468 w 3832"/>
                <a:gd name="T5" fmla="*/ 1736 h 2352"/>
                <a:gd name="T6" fmla="*/ 3832 w 3832"/>
                <a:gd name="T7" fmla="*/ 1464 h 2352"/>
                <a:gd name="T8" fmla="*/ 3832 w 3832"/>
                <a:gd name="T9" fmla="*/ 0 h 2352"/>
                <a:gd name="T10" fmla="*/ 0 w 3832"/>
                <a:gd name="T11" fmla="*/ 0 h 2352"/>
                <a:gd name="T12" fmla="*/ 0 w 3832"/>
                <a:gd name="T13" fmla="*/ 176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2" h="2352">
                  <a:moveTo>
                    <a:pt x="0" y="1760"/>
                  </a:moveTo>
                  <a:cubicBezTo>
                    <a:pt x="0" y="1760"/>
                    <a:pt x="548" y="1588"/>
                    <a:pt x="1304" y="1840"/>
                  </a:cubicBezTo>
                  <a:cubicBezTo>
                    <a:pt x="1304" y="1840"/>
                    <a:pt x="2704" y="2352"/>
                    <a:pt x="3468" y="1736"/>
                  </a:cubicBezTo>
                  <a:cubicBezTo>
                    <a:pt x="3832" y="1464"/>
                    <a:pt x="3832" y="1464"/>
                    <a:pt x="3832" y="1464"/>
                  </a:cubicBezTo>
                  <a:cubicBezTo>
                    <a:pt x="3832" y="0"/>
                    <a:pt x="3832" y="0"/>
                    <a:pt x="38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6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1" name="ïŝļiḋê">
              <a:extLst>
                <a:ext uri="{FF2B5EF4-FFF2-40B4-BE49-F238E27FC236}">
                  <a16:creationId xmlns:a16="http://schemas.microsoft.com/office/drawing/2014/main" id="{DEDED3C3-3046-EB8F-6A44-D5E8216A1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0"/>
              <a:ext cx="7472363" cy="7580313"/>
            </a:xfrm>
            <a:custGeom>
              <a:avLst/>
              <a:gdLst>
                <a:gd name="T0" fmla="*/ 968 w 2348"/>
                <a:gd name="T1" fmla="*/ 0 h 2380"/>
                <a:gd name="T2" fmla="*/ 504 w 2348"/>
                <a:gd name="T3" fmla="*/ 1460 h 2380"/>
                <a:gd name="T4" fmla="*/ 2348 w 2348"/>
                <a:gd name="T5" fmla="*/ 1204 h 2380"/>
                <a:gd name="T6" fmla="*/ 2348 w 2348"/>
                <a:gd name="T7" fmla="*/ 0 h 2380"/>
                <a:gd name="T8" fmla="*/ 968 w 2348"/>
                <a:gd name="T9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8" h="2380">
                  <a:moveTo>
                    <a:pt x="968" y="0"/>
                  </a:moveTo>
                  <a:cubicBezTo>
                    <a:pt x="968" y="0"/>
                    <a:pt x="0" y="612"/>
                    <a:pt x="504" y="1460"/>
                  </a:cubicBezTo>
                  <a:cubicBezTo>
                    <a:pt x="504" y="1460"/>
                    <a:pt x="1148" y="2380"/>
                    <a:pt x="2348" y="1204"/>
                  </a:cubicBezTo>
                  <a:cubicBezTo>
                    <a:pt x="2348" y="0"/>
                    <a:pt x="2348" y="0"/>
                    <a:pt x="2348" y="0"/>
                  </a:cubicBezTo>
                  <a:lnTo>
                    <a:pt x="968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6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îṡļiḋê">
              <a:extLst>
                <a:ext uri="{FF2B5EF4-FFF2-40B4-BE49-F238E27FC236}">
                  <a16:creationId xmlns:a16="http://schemas.microsoft.com/office/drawing/2014/main" id="{E1885C21-9974-F571-E501-80A617E8C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3494" y="0"/>
              <a:ext cx="6746875" cy="3449638"/>
            </a:xfrm>
            <a:custGeom>
              <a:avLst/>
              <a:gdLst>
                <a:gd name="T0" fmla="*/ 0 w 2120"/>
                <a:gd name="T1" fmla="*/ 0 h 1083"/>
                <a:gd name="T2" fmla="*/ 1114 w 2120"/>
                <a:gd name="T3" fmla="*/ 1074 h 1083"/>
                <a:gd name="T4" fmla="*/ 1434 w 2120"/>
                <a:gd name="T5" fmla="*/ 1029 h 1083"/>
                <a:gd name="T6" fmla="*/ 1968 w 2120"/>
                <a:gd name="T7" fmla="*/ 0 h 1083"/>
                <a:gd name="T8" fmla="*/ 0 w 2120"/>
                <a:gd name="T9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0" h="1083">
                  <a:moveTo>
                    <a:pt x="0" y="0"/>
                  </a:moveTo>
                  <a:cubicBezTo>
                    <a:pt x="0" y="0"/>
                    <a:pt x="106" y="986"/>
                    <a:pt x="1114" y="1074"/>
                  </a:cubicBezTo>
                  <a:cubicBezTo>
                    <a:pt x="1223" y="1083"/>
                    <a:pt x="1332" y="1068"/>
                    <a:pt x="1434" y="1029"/>
                  </a:cubicBezTo>
                  <a:cubicBezTo>
                    <a:pt x="1690" y="930"/>
                    <a:pt x="2120" y="663"/>
                    <a:pt x="1968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60000"/>
                  </a:schemeClr>
                </a:gs>
                <a:gs pos="95000">
                  <a:schemeClr val="accent2">
                    <a:alpha val="4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iŝḻidê">
              <a:extLst>
                <a:ext uri="{FF2B5EF4-FFF2-40B4-BE49-F238E27FC236}">
                  <a16:creationId xmlns:a16="http://schemas.microsoft.com/office/drawing/2014/main" id="{EB1C212B-2B80-18E5-C8BA-354EA1CFE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997325"/>
              <a:ext cx="4127500" cy="2860675"/>
            </a:xfrm>
            <a:custGeom>
              <a:avLst/>
              <a:gdLst>
                <a:gd name="T0" fmla="*/ 0 w 1297"/>
                <a:gd name="T1" fmla="*/ 636 h 898"/>
                <a:gd name="T2" fmla="*/ 1048 w 1297"/>
                <a:gd name="T3" fmla="*/ 748 h 898"/>
                <a:gd name="T4" fmla="*/ 1130 w 1297"/>
                <a:gd name="T5" fmla="*/ 285 h 898"/>
                <a:gd name="T6" fmla="*/ 924 w 1297"/>
                <a:gd name="T7" fmla="*/ 176 h 898"/>
                <a:gd name="T8" fmla="*/ 0 w 1297"/>
                <a:gd name="T9" fmla="*/ 48 h 898"/>
                <a:gd name="T10" fmla="*/ 0 w 1297"/>
                <a:gd name="T11" fmla="*/ 6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7" h="898">
                  <a:moveTo>
                    <a:pt x="0" y="636"/>
                  </a:moveTo>
                  <a:cubicBezTo>
                    <a:pt x="0" y="636"/>
                    <a:pt x="607" y="898"/>
                    <a:pt x="1048" y="748"/>
                  </a:cubicBezTo>
                  <a:cubicBezTo>
                    <a:pt x="1249" y="679"/>
                    <a:pt x="1297" y="417"/>
                    <a:pt x="1130" y="285"/>
                  </a:cubicBezTo>
                  <a:cubicBezTo>
                    <a:pt x="1080" y="245"/>
                    <a:pt x="1013" y="208"/>
                    <a:pt x="924" y="176"/>
                  </a:cubicBezTo>
                  <a:cubicBezTo>
                    <a:pt x="924" y="176"/>
                    <a:pt x="392" y="0"/>
                    <a:pt x="0" y="48"/>
                  </a:cubicBezTo>
                  <a:lnTo>
                    <a:pt x="0" y="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íşļiḓè">
              <a:extLst>
                <a:ext uri="{FF2B5EF4-FFF2-40B4-BE49-F238E27FC236}">
                  <a16:creationId xmlns:a16="http://schemas.microsoft.com/office/drawing/2014/main" id="{ECA18DE9-2124-86A2-D42C-460D7F4722F7}"/>
                </a:ext>
              </a:extLst>
            </p:cNvPr>
            <p:cNvSpPr/>
            <p:nvPr userDrawn="1"/>
          </p:nvSpPr>
          <p:spPr>
            <a:xfrm rot="19985647">
              <a:off x="9876139" y="3614416"/>
              <a:ext cx="3037366" cy="2600293"/>
            </a:xfrm>
            <a:custGeom>
              <a:avLst/>
              <a:gdLst>
                <a:gd name="connsiteX0" fmla="*/ 3037366 w 3037366"/>
                <a:gd name="connsiteY0" fmla="*/ 36913 h 2600293"/>
                <a:gd name="connsiteX1" fmla="*/ 1736557 w 3037366"/>
                <a:gd name="connsiteY1" fmla="*/ 2600293 h 2600293"/>
                <a:gd name="connsiteX2" fmla="*/ 1734417 w 3037366"/>
                <a:gd name="connsiteY2" fmla="*/ 2599996 h 2600293"/>
                <a:gd name="connsiteX3" fmla="*/ 0 w 3037366"/>
                <a:gd name="connsiteY3" fmla="*/ 1329893 h 2600293"/>
                <a:gd name="connsiteX4" fmla="*/ 2468462 w 3037366"/>
                <a:gd name="connsiteY4" fmla="*/ 0 h 2600293"/>
                <a:gd name="connsiteX5" fmla="*/ 2965943 w 3037366"/>
                <a:gd name="connsiteY5" fmla="*/ 27019 h 260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366" h="2600293">
                  <a:moveTo>
                    <a:pt x="3037366" y="36913"/>
                  </a:moveTo>
                  <a:lnTo>
                    <a:pt x="1736557" y="2600293"/>
                  </a:lnTo>
                  <a:lnTo>
                    <a:pt x="1734417" y="2599996"/>
                  </a:lnTo>
                  <a:cubicBezTo>
                    <a:pt x="729584" y="2431617"/>
                    <a:pt x="0" y="1926658"/>
                    <a:pt x="0" y="1329893"/>
                  </a:cubicBezTo>
                  <a:cubicBezTo>
                    <a:pt x="0" y="595413"/>
                    <a:pt x="1105168" y="0"/>
                    <a:pt x="2468462" y="0"/>
                  </a:cubicBezTo>
                  <a:cubicBezTo>
                    <a:pt x="2638874" y="0"/>
                    <a:pt x="2805253" y="9303"/>
                    <a:pt x="2965943" y="270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4068" y="2690336"/>
            <a:ext cx="5731164" cy="1089529"/>
          </a:xfrm>
        </p:spPr>
        <p:txBody>
          <a:bodyPr vert="horz" lIns="91440" tIns="45720" rIns="91440" bIns="45720" rtlCol="0" anchor="b" anchorCtr="0">
            <a:spAutoFit/>
          </a:bodyPr>
          <a:lstStyle>
            <a:lvl1pPr algn="ctr">
              <a:defRPr lang="zh-CN" altLang="en-US" sz="360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24068" y="3814540"/>
            <a:ext cx="5731164" cy="2585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34F10D-3A58-4285-A9DB-D9098A7BEDDD}" type="datetime1">
              <a:rPr lang="en-US" altLang="zh-CN" smtClean="0"/>
              <a:pPr/>
              <a:t>8/14/2023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/>
          </a:p>
        </p:txBody>
      </p:sp>
      <p:pic>
        <p:nvPicPr>
          <p:cNvPr id="24" name="图片 23" descr="图标&#10;&#10;描述已自动生成">
            <a:extLst>
              <a:ext uri="{FF2B5EF4-FFF2-40B4-BE49-F238E27FC236}">
                <a16:creationId xmlns:a16="http://schemas.microsoft.com/office/drawing/2014/main" id="{EA307EEA-133C-0D29-A60F-388A992C9F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711200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2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3">
            <a:lumMod val="7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9282" y="2701897"/>
            <a:ext cx="5960737" cy="164306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altLang="zh-CN" sz="4800" b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6354" y="5837829"/>
            <a:ext cx="516254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37829"/>
            <a:ext cx="5175248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pic>
        <p:nvPicPr>
          <p:cNvPr id="17" name="图片 16" descr="图标&#10;&#10;描述已自动生成">
            <a:extLst>
              <a:ext uri="{FF2B5EF4-FFF2-40B4-BE49-F238E27FC236}">
                <a16:creationId xmlns:a16="http://schemas.microsoft.com/office/drawing/2014/main" id="{B50AC3D1-FE79-7B9B-1DB8-4154D0CCA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711200"/>
            <a:ext cx="317500" cy="3175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B7027C-2045-7043-1AB3-246AE7BD90FB}"/>
              </a:ext>
            </a:extLst>
          </p:cNvPr>
          <p:cNvGrpSpPr/>
          <p:nvPr userDrawn="1"/>
        </p:nvGrpSpPr>
        <p:grpSpPr>
          <a:xfrm>
            <a:off x="0" y="0"/>
            <a:ext cx="12941300" cy="7580313"/>
            <a:chOff x="0" y="0"/>
            <a:chExt cx="12913505" cy="7580313"/>
          </a:xfrm>
        </p:grpSpPr>
        <p:sp>
          <p:nvSpPr>
            <p:cNvPr id="12" name="iṥļîďe">
              <a:extLst>
                <a:ext uri="{FF2B5EF4-FFF2-40B4-BE49-F238E27FC236}">
                  <a16:creationId xmlns:a16="http://schemas.microsoft.com/office/drawing/2014/main" id="{A8942E71-6F13-6404-F716-4D2F249AA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"/>
              <a:ext cx="12195175" cy="7150100"/>
            </a:xfrm>
            <a:custGeom>
              <a:avLst/>
              <a:gdLst>
                <a:gd name="T0" fmla="*/ 0 w 3832"/>
                <a:gd name="T1" fmla="*/ 1760 h 2352"/>
                <a:gd name="T2" fmla="*/ 1304 w 3832"/>
                <a:gd name="T3" fmla="*/ 1840 h 2352"/>
                <a:gd name="T4" fmla="*/ 3468 w 3832"/>
                <a:gd name="T5" fmla="*/ 1736 h 2352"/>
                <a:gd name="T6" fmla="*/ 3832 w 3832"/>
                <a:gd name="T7" fmla="*/ 1464 h 2352"/>
                <a:gd name="T8" fmla="*/ 3832 w 3832"/>
                <a:gd name="T9" fmla="*/ 0 h 2352"/>
                <a:gd name="T10" fmla="*/ 0 w 3832"/>
                <a:gd name="T11" fmla="*/ 0 h 2352"/>
                <a:gd name="T12" fmla="*/ 0 w 3832"/>
                <a:gd name="T13" fmla="*/ 1760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2" h="2352">
                  <a:moveTo>
                    <a:pt x="0" y="1760"/>
                  </a:moveTo>
                  <a:cubicBezTo>
                    <a:pt x="0" y="1760"/>
                    <a:pt x="548" y="1588"/>
                    <a:pt x="1304" y="1840"/>
                  </a:cubicBezTo>
                  <a:cubicBezTo>
                    <a:pt x="1304" y="1840"/>
                    <a:pt x="2704" y="2352"/>
                    <a:pt x="3468" y="1736"/>
                  </a:cubicBezTo>
                  <a:cubicBezTo>
                    <a:pt x="3832" y="1464"/>
                    <a:pt x="3832" y="1464"/>
                    <a:pt x="3832" y="1464"/>
                  </a:cubicBezTo>
                  <a:cubicBezTo>
                    <a:pt x="3832" y="0"/>
                    <a:pt x="3832" y="0"/>
                    <a:pt x="38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6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" name="î$ḻidê">
              <a:extLst>
                <a:ext uri="{FF2B5EF4-FFF2-40B4-BE49-F238E27FC236}">
                  <a16:creationId xmlns:a16="http://schemas.microsoft.com/office/drawing/2014/main" id="{B2A14EC8-1549-CDAE-7759-549102220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0"/>
              <a:ext cx="7472363" cy="7580313"/>
            </a:xfrm>
            <a:custGeom>
              <a:avLst/>
              <a:gdLst>
                <a:gd name="T0" fmla="*/ 968 w 2348"/>
                <a:gd name="T1" fmla="*/ 0 h 2380"/>
                <a:gd name="T2" fmla="*/ 504 w 2348"/>
                <a:gd name="T3" fmla="*/ 1460 h 2380"/>
                <a:gd name="T4" fmla="*/ 2348 w 2348"/>
                <a:gd name="T5" fmla="*/ 1204 h 2380"/>
                <a:gd name="T6" fmla="*/ 2348 w 2348"/>
                <a:gd name="T7" fmla="*/ 0 h 2380"/>
                <a:gd name="T8" fmla="*/ 968 w 2348"/>
                <a:gd name="T9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8" h="2380">
                  <a:moveTo>
                    <a:pt x="968" y="0"/>
                  </a:moveTo>
                  <a:cubicBezTo>
                    <a:pt x="968" y="0"/>
                    <a:pt x="0" y="612"/>
                    <a:pt x="504" y="1460"/>
                  </a:cubicBezTo>
                  <a:cubicBezTo>
                    <a:pt x="504" y="1460"/>
                    <a:pt x="1148" y="2380"/>
                    <a:pt x="2348" y="1204"/>
                  </a:cubicBezTo>
                  <a:cubicBezTo>
                    <a:pt x="2348" y="0"/>
                    <a:pt x="2348" y="0"/>
                    <a:pt x="2348" y="0"/>
                  </a:cubicBezTo>
                  <a:lnTo>
                    <a:pt x="968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6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" name="iŝḷïḑé">
              <a:extLst>
                <a:ext uri="{FF2B5EF4-FFF2-40B4-BE49-F238E27FC236}">
                  <a16:creationId xmlns:a16="http://schemas.microsoft.com/office/drawing/2014/main" id="{8F6436CB-F8B1-5E4C-2B34-CB74042D0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3494" y="0"/>
              <a:ext cx="6746875" cy="3449638"/>
            </a:xfrm>
            <a:custGeom>
              <a:avLst/>
              <a:gdLst>
                <a:gd name="T0" fmla="*/ 0 w 2120"/>
                <a:gd name="T1" fmla="*/ 0 h 1083"/>
                <a:gd name="T2" fmla="*/ 1114 w 2120"/>
                <a:gd name="T3" fmla="*/ 1074 h 1083"/>
                <a:gd name="T4" fmla="*/ 1434 w 2120"/>
                <a:gd name="T5" fmla="*/ 1029 h 1083"/>
                <a:gd name="T6" fmla="*/ 1968 w 2120"/>
                <a:gd name="T7" fmla="*/ 0 h 1083"/>
                <a:gd name="T8" fmla="*/ 0 w 2120"/>
                <a:gd name="T9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0" h="1083">
                  <a:moveTo>
                    <a:pt x="0" y="0"/>
                  </a:moveTo>
                  <a:cubicBezTo>
                    <a:pt x="0" y="0"/>
                    <a:pt x="106" y="986"/>
                    <a:pt x="1114" y="1074"/>
                  </a:cubicBezTo>
                  <a:cubicBezTo>
                    <a:pt x="1223" y="1083"/>
                    <a:pt x="1332" y="1068"/>
                    <a:pt x="1434" y="1029"/>
                  </a:cubicBezTo>
                  <a:cubicBezTo>
                    <a:pt x="1690" y="930"/>
                    <a:pt x="2120" y="663"/>
                    <a:pt x="1968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60000"/>
                  </a:schemeClr>
                </a:gs>
                <a:gs pos="95000">
                  <a:schemeClr val="accent2">
                    <a:alpha val="4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5" name="işľíḑé">
              <a:extLst>
                <a:ext uri="{FF2B5EF4-FFF2-40B4-BE49-F238E27FC236}">
                  <a16:creationId xmlns:a16="http://schemas.microsoft.com/office/drawing/2014/main" id="{E6678F0F-C90B-9415-DF56-54A1DE596D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997325"/>
              <a:ext cx="4127500" cy="2860675"/>
            </a:xfrm>
            <a:custGeom>
              <a:avLst/>
              <a:gdLst>
                <a:gd name="T0" fmla="*/ 0 w 1297"/>
                <a:gd name="T1" fmla="*/ 636 h 898"/>
                <a:gd name="T2" fmla="*/ 1048 w 1297"/>
                <a:gd name="T3" fmla="*/ 748 h 898"/>
                <a:gd name="T4" fmla="*/ 1130 w 1297"/>
                <a:gd name="T5" fmla="*/ 285 h 898"/>
                <a:gd name="T6" fmla="*/ 924 w 1297"/>
                <a:gd name="T7" fmla="*/ 176 h 898"/>
                <a:gd name="T8" fmla="*/ 0 w 1297"/>
                <a:gd name="T9" fmla="*/ 48 h 898"/>
                <a:gd name="T10" fmla="*/ 0 w 1297"/>
                <a:gd name="T11" fmla="*/ 6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7" h="898">
                  <a:moveTo>
                    <a:pt x="0" y="636"/>
                  </a:moveTo>
                  <a:cubicBezTo>
                    <a:pt x="0" y="636"/>
                    <a:pt x="607" y="898"/>
                    <a:pt x="1048" y="748"/>
                  </a:cubicBezTo>
                  <a:cubicBezTo>
                    <a:pt x="1249" y="679"/>
                    <a:pt x="1297" y="417"/>
                    <a:pt x="1130" y="285"/>
                  </a:cubicBezTo>
                  <a:cubicBezTo>
                    <a:pt x="1080" y="245"/>
                    <a:pt x="1013" y="208"/>
                    <a:pt x="924" y="176"/>
                  </a:cubicBezTo>
                  <a:cubicBezTo>
                    <a:pt x="924" y="176"/>
                    <a:pt x="392" y="0"/>
                    <a:pt x="0" y="48"/>
                  </a:cubicBezTo>
                  <a:lnTo>
                    <a:pt x="0" y="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ïṣļíde">
              <a:extLst>
                <a:ext uri="{FF2B5EF4-FFF2-40B4-BE49-F238E27FC236}">
                  <a16:creationId xmlns:a16="http://schemas.microsoft.com/office/drawing/2014/main" id="{4F9E2212-139E-AF3C-06F6-F45558EF68EC}"/>
                </a:ext>
              </a:extLst>
            </p:cNvPr>
            <p:cNvSpPr/>
            <p:nvPr userDrawn="1"/>
          </p:nvSpPr>
          <p:spPr>
            <a:xfrm rot="19985647">
              <a:off x="9876139" y="3614416"/>
              <a:ext cx="3037366" cy="2600293"/>
            </a:xfrm>
            <a:custGeom>
              <a:avLst/>
              <a:gdLst>
                <a:gd name="connsiteX0" fmla="*/ 3037366 w 3037366"/>
                <a:gd name="connsiteY0" fmla="*/ 36913 h 2600293"/>
                <a:gd name="connsiteX1" fmla="*/ 1736557 w 3037366"/>
                <a:gd name="connsiteY1" fmla="*/ 2600293 h 2600293"/>
                <a:gd name="connsiteX2" fmla="*/ 1734417 w 3037366"/>
                <a:gd name="connsiteY2" fmla="*/ 2599996 h 2600293"/>
                <a:gd name="connsiteX3" fmla="*/ 0 w 3037366"/>
                <a:gd name="connsiteY3" fmla="*/ 1329893 h 2600293"/>
                <a:gd name="connsiteX4" fmla="*/ 2468462 w 3037366"/>
                <a:gd name="connsiteY4" fmla="*/ 0 h 2600293"/>
                <a:gd name="connsiteX5" fmla="*/ 2965943 w 3037366"/>
                <a:gd name="connsiteY5" fmla="*/ 27019 h 260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366" h="2600293">
                  <a:moveTo>
                    <a:pt x="3037366" y="36913"/>
                  </a:moveTo>
                  <a:lnTo>
                    <a:pt x="1736557" y="2600293"/>
                  </a:lnTo>
                  <a:lnTo>
                    <a:pt x="1734417" y="2599996"/>
                  </a:lnTo>
                  <a:cubicBezTo>
                    <a:pt x="729584" y="2431617"/>
                    <a:pt x="0" y="1926658"/>
                    <a:pt x="0" y="1329893"/>
                  </a:cubicBezTo>
                  <a:cubicBezTo>
                    <a:pt x="0" y="595413"/>
                    <a:pt x="1105168" y="0"/>
                    <a:pt x="2468462" y="0"/>
                  </a:cubicBezTo>
                  <a:cubicBezTo>
                    <a:pt x="2638874" y="0"/>
                    <a:pt x="2805253" y="9303"/>
                    <a:pt x="2965943" y="270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80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B49D62D-670E-9942-F686-93E90D46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ABA4075C-3BCD-3C4E-ED62-B966BFD2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2023/8/14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00AFA750-54AD-59A0-053A-73E0331B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35700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A388867-978A-81B5-4A20-F672C2CB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2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8151C0F-C7BD-3248-B23E-FA135B189742}"/>
              </a:ext>
            </a:extLst>
          </p:cNvPr>
          <p:cNvGrpSpPr/>
          <p:nvPr userDrawn="1"/>
        </p:nvGrpSpPr>
        <p:grpSpPr>
          <a:xfrm>
            <a:off x="0" y="12879"/>
            <a:ext cx="12221423" cy="6938885"/>
            <a:chOff x="0" y="12879"/>
            <a:chExt cx="12221423" cy="693888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54FB638-B218-BD88-A8C2-E4C90C488D5B}"/>
                </a:ext>
              </a:extLst>
            </p:cNvPr>
            <p:cNvGrpSpPr/>
            <p:nvPr userDrawn="1"/>
          </p:nvGrpSpPr>
          <p:grpSpPr>
            <a:xfrm>
              <a:off x="9427470" y="12879"/>
              <a:ext cx="2793953" cy="2110889"/>
              <a:chOff x="9427470" y="12879"/>
              <a:chExt cx="2793953" cy="2110889"/>
            </a:xfrm>
          </p:grpSpPr>
          <p:sp>
            <p:nvSpPr>
              <p:cNvPr id="9" name="iS1îḍè">
                <a:extLst>
                  <a:ext uri="{FF2B5EF4-FFF2-40B4-BE49-F238E27FC236}">
                    <a16:creationId xmlns:a16="http://schemas.microsoft.com/office/drawing/2014/main" id="{F25E1D02-1A08-D8CC-00DD-F48E0A4D9D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36116" y="12879"/>
                <a:ext cx="2085307" cy="2110889"/>
              </a:xfrm>
              <a:custGeom>
                <a:avLst/>
                <a:gdLst>
                  <a:gd name="T0" fmla="*/ 968 w 2348"/>
                  <a:gd name="T1" fmla="*/ 0 h 2380"/>
                  <a:gd name="T2" fmla="*/ 504 w 2348"/>
                  <a:gd name="T3" fmla="*/ 1460 h 2380"/>
                  <a:gd name="T4" fmla="*/ 2348 w 2348"/>
                  <a:gd name="T5" fmla="*/ 1204 h 2380"/>
                  <a:gd name="T6" fmla="*/ 2348 w 2348"/>
                  <a:gd name="T7" fmla="*/ 0 h 2380"/>
                  <a:gd name="T8" fmla="*/ 968 w 2348"/>
                  <a:gd name="T9" fmla="*/ 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80">
                    <a:moveTo>
                      <a:pt x="968" y="0"/>
                    </a:moveTo>
                    <a:cubicBezTo>
                      <a:pt x="968" y="0"/>
                      <a:pt x="0" y="612"/>
                      <a:pt x="504" y="1460"/>
                    </a:cubicBezTo>
                    <a:cubicBezTo>
                      <a:pt x="504" y="1460"/>
                      <a:pt x="1148" y="2380"/>
                      <a:pt x="2348" y="1204"/>
                    </a:cubicBezTo>
                    <a:cubicBezTo>
                      <a:pt x="2348" y="0"/>
                      <a:pt x="2348" y="0"/>
                      <a:pt x="2348" y="0"/>
                    </a:cubicBezTo>
                    <a:lnTo>
                      <a:pt x="96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alpha val="20000"/>
                    </a:schemeClr>
                  </a:gs>
                  <a:gs pos="100000">
                    <a:schemeClr val="accent4">
                      <a:alpha val="1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zh-CN" altLang="en-US" dirty="0"/>
              </a:p>
            </p:txBody>
          </p:sp>
          <p:sp>
            <p:nvSpPr>
              <p:cNvPr id="10" name="íśļïḋê">
                <a:extLst>
                  <a:ext uri="{FF2B5EF4-FFF2-40B4-BE49-F238E27FC236}">
                    <a16:creationId xmlns:a16="http://schemas.microsoft.com/office/drawing/2014/main" id="{88BB8D61-939A-C9B5-6EB9-AB9E7BB3F6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27470" y="12879"/>
                <a:ext cx="1882846" cy="960620"/>
              </a:xfrm>
              <a:custGeom>
                <a:avLst/>
                <a:gdLst>
                  <a:gd name="T0" fmla="*/ 0 w 2120"/>
                  <a:gd name="T1" fmla="*/ 0 h 1083"/>
                  <a:gd name="T2" fmla="*/ 1114 w 2120"/>
                  <a:gd name="T3" fmla="*/ 1074 h 1083"/>
                  <a:gd name="T4" fmla="*/ 1434 w 2120"/>
                  <a:gd name="T5" fmla="*/ 1029 h 1083"/>
                  <a:gd name="T6" fmla="*/ 1968 w 2120"/>
                  <a:gd name="T7" fmla="*/ 0 h 1083"/>
                  <a:gd name="T8" fmla="*/ 0 w 2120"/>
                  <a:gd name="T9" fmla="*/ 0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1083">
                    <a:moveTo>
                      <a:pt x="0" y="0"/>
                    </a:moveTo>
                    <a:cubicBezTo>
                      <a:pt x="0" y="0"/>
                      <a:pt x="106" y="986"/>
                      <a:pt x="1114" y="1074"/>
                    </a:cubicBezTo>
                    <a:cubicBezTo>
                      <a:pt x="1223" y="1083"/>
                      <a:pt x="1332" y="1068"/>
                      <a:pt x="1434" y="1029"/>
                    </a:cubicBezTo>
                    <a:cubicBezTo>
                      <a:pt x="1690" y="930"/>
                      <a:pt x="2120" y="663"/>
                      <a:pt x="196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alpha val="60000"/>
                    </a:schemeClr>
                  </a:gs>
                  <a:gs pos="95000">
                    <a:schemeClr val="accent2">
                      <a:alpha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1" name="iṧļîḍè">
              <a:extLst>
                <a:ext uri="{FF2B5EF4-FFF2-40B4-BE49-F238E27FC236}">
                  <a16:creationId xmlns:a16="http://schemas.microsoft.com/office/drawing/2014/main" id="{3153D9F5-10C4-A082-38A6-18276E4FD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421792"/>
              <a:ext cx="2212258" cy="1529972"/>
            </a:xfrm>
            <a:custGeom>
              <a:avLst/>
              <a:gdLst>
                <a:gd name="T0" fmla="*/ 0 w 1297"/>
                <a:gd name="T1" fmla="*/ 636 h 898"/>
                <a:gd name="T2" fmla="*/ 1048 w 1297"/>
                <a:gd name="T3" fmla="*/ 748 h 898"/>
                <a:gd name="T4" fmla="*/ 1130 w 1297"/>
                <a:gd name="T5" fmla="*/ 285 h 898"/>
                <a:gd name="T6" fmla="*/ 924 w 1297"/>
                <a:gd name="T7" fmla="*/ 176 h 898"/>
                <a:gd name="T8" fmla="*/ 0 w 1297"/>
                <a:gd name="T9" fmla="*/ 48 h 898"/>
                <a:gd name="T10" fmla="*/ 0 w 1297"/>
                <a:gd name="T11" fmla="*/ 6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7" h="898">
                  <a:moveTo>
                    <a:pt x="0" y="636"/>
                  </a:moveTo>
                  <a:cubicBezTo>
                    <a:pt x="0" y="636"/>
                    <a:pt x="607" y="898"/>
                    <a:pt x="1048" y="748"/>
                  </a:cubicBezTo>
                  <a:cubicBezTo>
                    <a:pt x="1249" y="679"/>
                    <a:pt x="1297" y="417"/>
                    <a:pt x="1130" y="285"/>
                  </a:cubicBezTo>
                  <a:cubicBezTo>
                    <a:pt x="1080" y="245"/>
                    <a:pt x="1013" y="208"/>
                    <a:pt x="924" y="176"/>
                  </a:cubicBezTo>
                  <a:cubicBezTo>
                    <a:pt x="924" y="176"/>
                    <a:pt x="392" y="0"/>
                    <a:pt x="0" y="48"/>
                  </a:cubicBezTo>
                  <a:lnTo>
                    <a:pt x="0" y="6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4">
                    <a:alpha val="1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2023/8/14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  <p:sldLayoutId id="2147483659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4" y="1128780"/>
            <a:ext cx="7438567" cy="2677656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6000" dirty="0"/>
              <a:t>CEDC</a:t>
            </a:r>
            <a:br>
              <a:rPr lang="en-US" altLang="zh-CN" sz="5400" dirty="0"/>
            </a:br>
            <a:r>
              <a:rPr lang="en-US" altLang="zh-CN" dirty="0"/>
              <a:t>DevOps -CICD GitActions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Reporter</a:t>
            </a:r>
            <a:r>
              <a:rPr lang="zh-CN" altLang="en-US" dirty="0"/>
              <a:t>：</a:t>
            </a:r>
            <a:r>
              <a:rPr lang="en-US" altLang="zh-CN" dirty="0" err="1"/>
              <a:t>YangYang</a:t>
            </a:r>
            <a:endParaRPr lang="en-GB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ľí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C4CB3FF-5BCA-CE95-CD55-FAC83044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0" y="1900455"/>
            <a:ext cx="5057747" cy="310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CE705-EC8F-D0E9-978F-27BDCC472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31" y="1934050"/>
            <a:ext cx="5349399" cy="306905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9DB7876-9BF7-8EAE-ED97-AC11B43BE441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solidFill>
                  <a:schemeClr val="tx1"/>
                </a:solidFill>
              </a:rPr>
              <a:t>Release Workflow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6386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ľí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733A8-B29D-7A66-85B3-3147A33FF122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solidFill>
                  <a:schemeClr val="tx1"/>
                </a:solidFill>
              </a:rPr>
              <a:t>Business Diagram</a:t>
            </a:r>
            <a:endParaRPr lang="en-US" altLang="zh-CN" sz="3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D6F1C1-8E97-2FE2-6D3A-20B66F23D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5" y="1746606"/>
            <a:ext cx="9657708" cy="46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2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ľí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2576B416-71E7-BDE1-6C0B-03E20A786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3" y="1656090"/>
            <a:ext cx="11301573" cy="44159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6A9A4A-96F4-2ADA-123E-4C929040CD0E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solidFill>
                  <a:schemeClr val="tx1"/>
                </a:solidFill>
              </a:rPr>
              <a:t>Terraform Workflow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5479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068" y="2967335"/>
            <a:ext cx="5731164" cy="757130"/>
          </a:xfrm>
        </p:spPr>
        <p:txBody>
          <a:bodyPr/>
          <a:lstStyle/>
          <a:p>
            <a:r>
              <a:rPr lang="en-US" altLang="zh-CN" sz="4800" dirty="0"/>
              <a:t>Achievements</a:t>
            </a:r>
            <a:endParaRPr lang="zh-CN" altLang="en-US" sz="4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D4171-551B-1548-3F38-975734BF509B}"/>
              </a:ext>
            </a:extLst>
          </p:cNvPr>
          <p:cNvSpPr txBox="1">
            <a:spLocks/>
          </p:cNvSpPr>
          <p:nvPr/>
        </p:nvSpPr>
        <p:spPr>
          <a:xfrm>
            <a:off x="3224068" y="2376404"/>
            <a:ext cx="5731164" cy="75713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800" dirty="0"/>
              <a:t>03.</a:t>
            </a:r>
            <a:endParaRPr lang="en-GB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34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ļ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$ḻíḋé"/>
          <p:cNvGrpSpPr/>
          <p:nvPr/>
        </p:nvGrpSpPr>
        <p:grpSpPr>
          <a:xfrm>
            <a:off x="0" y="1962775"/>
            <a:ext cx="12192000" cy="3767465"/>
            <a:chOff x="0" y="1962775"/>
            <a:chExt cx="12192000" cy="2952845"/>
          </a:xfrm>
        </p:grpSpPr>
        <p:sp>
          <p:nvSpPr>
            <p:cNvPr id="27" name="ïṣľïdê">
              <a:extLst>
                <a:ext uri="{FF2B5EF4-FFF2-40B4-BE49-F238E27FC236}">
                  <a16:creationId xmlns:a16="http://schemas.microsoft.com/office/drawing/2014/main" id="{22B97FA0-5BF2-4C60-8B0C-5901BACCF43E}"/>
                </a:ext>
              </a:extLst>
            </p:cNvPr>
            <p:cNvSpPr/>
            <p:nvPr/>
          </p:nvSpPr>
          <p:spPr>
            <a:xfrm>
              <a:off x="8672670" y="3469485"/>
              <a:ext cx="3519330" cy="132995"/>
            </a:xfrm>
            <a:prstGeom prst="rect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ïşḷíḍê">
              <a:extLst>
                <a:ext uri="{FF2B5EF4-FFF2-40B4-BE49-F238E27FC236}">
                  <a16:creationId xmlns:a16="http://schemas.microsoft.com/office/drawing/2014/main" id="{35B35986-AAD7-4CB8-8D44-6DD9BC6013FE}"/>
                </a:ext>
              </a:extLst>
            </p:cNvPr>
            <p:cNvSpPr/>
            <p:nvPr/>
          </p:nvSpPr>
          <p:spPr>
            <a:xfrm rot="16200000" flipV="1">
              <a:off x="8379905" y="1965045"/>
              <a:ext cx="533186" cy="2741686"/>
            </a:xfrm>
            <a:prstGeom prst="bentArrow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sḻîḍè">
              <a:extLst>
                <a:ext uri="{FF2B5EF4-FFF2-40B4-BE49-F238E27FC236}">
                  <a16:creationId xmlns:a16="http://schemas.microsoft.com/office/drawing/2014/main" id="{F90D841C-FE89-4A43-801D-9CF8F1C9AB28}"/>
                </a:ext>
              </a:extLst>
            </p:cNvPr>
            <p:cNvSpPr/>
            <p:nvPr/>
          </p:nvSpPr>
          <p:spPr>
            <a:xfrm rot="5400000">
              <a:off x="6724395" y="2549255"/>
              <a:ext cx="533184" cy="2374900"/>
            </a:xfrm>
            <a:prstGeom prst="bentArrow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şļïḓé">
              <a:extLst>
                <a:ext uri="{FF2B5EF4-FFF2-40B4-BE49-F238E27FC236}">
                  <a16:creationId xmlns:a16="http://schemas.microsoft.com/office/drawing/2014/main" id="{BCF114CE-5C53-414F-BB90-C211C67D7925}"/>
                </a:ext>
              </a:extLst>
            </p:cNvPr>
            <p:cNvSpPr/>
            <p:nvPr/>
          </p:nvSpPr>
          <p:spPr>
            <a:xfrm rot="16200000" flipV="1">
              <a:off x="4649754" y="1965045"/>
              <a:ext cx="533184" cy="2741686"/>
            </a:xfrm>
            <a:prstGeom prst="bentArrow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ïşľïḑé">
              <a:extLst>
                <a:ext uri="{FF2B5EF4-FFF2-40B4-BE49-F238E27FC236}">
                  <a16:creationId xmlns:a16="http://schemas.microsoft.com/office/drawing/2014/main" id="{7A42C61B-D400-437D-B937-D5A9ABA9FAE0}"/>
                </a:ext>
              </a:extLst>
            </p:cNvPr>
            <p:cNvSpPr/>
            <p:nvPr/>
          </p:nvSpPr>
          <p:spPr>
            <a:xfrm rot="5400000">
              <a:off x="2746081" y="2549255"/>
              <a:ext cx="533184" cy="2374900"/>
            </a:xfrm>
            <a:prstGeom prst="bentArrow">
              <a:avLst/>
            </a:prstGeom>
            <a:solidFill>
              <a:schemeClr val="accent3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îş1idê">
              <a:extLst>
                <a:ext uri="{FF2B5EF4-FFF2-40B4-BE49-F238E27FC236}">
                  <a16:creationId xmlns:a16="http://schemas.microsoft.com/office/drawing/2014/main" id="{9149B3A4-D660-459A-AEEB-FF4E4E914B30}"/>
                </a:ext>
              </a:extLst>
            </p:cNvPr>
            <p:cNvSpPr/>
            <p:nvPr/>
          </p:nvSpPr>
          <p:spPr>
            <a:xfrm rot="16200000" flipV="1">
              <a:off x="920858" y="2148438"/>
              <a:ext cx="533184" cy="2374900"/>
            </a:xfrm>
            <a:prstGeom prst="bentArrow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ïŝḷíďe">
              <a:extLst>
                <a:ext uri="{FF2B5EF4-FFF2-40B4-BE49-F238E27FC236}">
                  <a16:creationId xmlns:a16="http://schemas.microsoft.com/office/drawing/2014/main" id="{0A0005E7-5870-4AF9-8E97-84A1230F5D60}"/>
                </a:ext>
              </a:extLst>
            </p:cNvPr>
            <p:cNvSpPr/>
            <p:nvPr/>
          </p:nvSpPr>
          <p:spPr>
            <a:xfrm>
              <a:off x="1260422" y="1962775"/>
              <a:ext cx="2741686" cy="53318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AWS StepFunctions Workshop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GitActions Demo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GitHub &amp; AWS Integration</a:t>
              </a:r>
            </a:p>
          </p:txBody>
        </p:sp>
        <p:sp>
          <p:nvSpPr>
            <p:cNvPr id="11" name="ísļíḑe">
              <a:extLst>
                <a:ext uri="{FF2B5EF4-FFF2-40B4-BE49-F238E27FC236}">
                  <a16:creationId xmlns:a16="http://schemas.microsoft.com/office/drawing/2014/main" id="{7967E606-59F2-49E0-BF12-5CD711605838}"/>
                </a:ext>
              </a:extLst>
            </p:cNvPr>
            <p:cNvSpPr/>
            <p:nvPr/>
          </p:nvSpPr>
          <p:spPr>
            <a:xfrm>
              <a:off x="3066948" y="4351632"/>
              <a:ext cx="3029052" cy="53318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Multiple Accounts Integration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Release Environment Setup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Terraform Module Design</a:t>
              </a:r>
            </a:p>
          </p:txBody>
        </p:sp>
        <p:sp>
          <p:nvSpPr>
            <p:cNvPr id="15" name="iśḷîḑé">
              <a:extLst>
                <a:ext uri="{FF2B5EF4-FFF2-40B4-BE49-F238E27FC236}">
                  <a16:creationId xmlns:a16="http://schemas.microsoft.com/office/drawing/2014/main" id="{EAC6C598-BD4B-4ACA-A876-33B3C53C6C31}"/>
                </a:ext>
              </a:extLst>
            </p:cNvPr>
            <p:cNvSpPr/>
            <p:nvPr/>
          </p:nvSpPr>
          <p:spPr>
            <a:xfrm>
              <a:off x="6990986" y="4382437"/>
              <a:ext cx="3809093" cy="53318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Services Integration Test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Deployment Test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Code Review</a:t>
              </a:r>
            </a:p>
          </p:txBody>
        </p:sp>
        <p:sp>
          <p:nvSpPr>
            <p:cNvPr id="17" name="ïšlîdê">
              <a:extLst>
                <a:ext uri="{FF2B5EF4-FFF2-40B4-BE49-F238E27FC236}">
                  <a16:creationId xmlns:a16="http://schemas.microsoft.com/office/drawing/2014/main" id="{23D27AB6-96F9-4752-96F1-690867F8DC5F}"/>
                </a:ext>
              </a:extLst>
            </p:cNvPr>
            <p:cNvSpPr/>
            <p:nvPr/>
          </p:nvSpPr>
          <p:spPr>
            <a:xfrm>
              <a:off x="5146621" y="1962775"/>
              <a:ext cx="3031816" cy="53318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Implement Core Function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Development Documentation &amp; Standard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Refactor GitActions Logic </a:t>
              </a:r>
            </a:p>
          </p:txBody>
        </p:sp>
        <p:sp>
          <p:nvSpPr>
            <p:cNvPr id="28" name="íṧ1iḓe">
              <a:extLst>
                <a:ext uri="{FF2B5EF4-FFF2-40B4-BE49-F238E27FC236}">
                  <a16:creationId xmlns:a16="http://schemas.microsoft.com/office/drawing/2014/main" id="{992E6A0E-0B00-43A4-9ACB-84833F68E58A}"/>
                </a:ext>
              </a:extLst>
            </p:cNvPr>
            <p:cNvSpPr txBox="1"/>
            <p:nvPr/>
          </p:nvSpPr>
          <p:spPr>
            <a:xfrm>
              <a:off x="9503414" y="2695795"/>
              <a:ext cx="751779" cy="265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Demo</a:t>
              </a:r>
            </a:p>
          </p:txBody>
        </p:sp>
        <p:sp>
          <p:nvSpPr>
            <p:cNvPr id="29" name="iŝḻiḍè">
              <a:extLst>
                <a:ext uri="{FF2B5EF4-FFF2-40B4-BE49-F238E27FC236}">
                  <a16:creationId xmlns:a16="http://schemas.microsoft.com/office/drawing/2014/main" id="{1D413D0B-7108-4AD2-83A4-2AC955DA9502}"/>
                </a:ext>
              </a:extLst>
            </p:cNvPr>
            <p:cNvSpPr txBox="1"/>
            <p:nvPr/>
          </p:nvSpPr>
          <p:spPr>
            <a:xfrm>
              <a:off x="1855599" y="2695795"/>
              <a:ext cx="9838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week1</a:t>
              </a:r>
            </a:p>
          </p:txBody>
        </p:sp>
        <p:sp>
          <p:nvSpPr>
            <p:cNvPr id="30" name="îs1iḍè">
              <a:extLst>
                <a:ext uri="{FF2B5EF4-FFF2-40B4-BE49-F238E27FC236}">
                  <a16:creationId xmlns:a16="http://schemas.microsoft.com/office/drawing/2014/main" id="{2B1A2262-F6A1-4C80-B33E-79CC9899DD7A}"/>
                </a:ext>
              </a:extLst>
            </p:cNvPr>
            <p:cNvSpPr txBox="1"/>
            <p:nvPr/>
          </p:nvSpPr>
          <p:spPr>
            <a:xfrm>
              <a:off x="7699806" y="4046261"/>
              <a:ext cx="11089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week4</a:t>
              </a:r>
            </a:p>
          </p:txBody>
        </p:sp>
        <p:sp>
          <p:nvSpPr>
            <p:cNvPr id="31" name="ïṣlîdè">
              <a:extLst>
                <a:ext uri="{FF2B5EF4-FFF2-40B4-BE49-F238E27FC236}">
                  <a16:creationId xmlns:a16="http://schemas.microsoft.com/office/drawing/2014/main" id="{2F4CBD41-6129-43BE-B34C-713A7C9E2D9A}"/>
                </a:ext>
              </a:extLst>
            </p:cNvPr>
            <p:cNvSpPr txBox="1"/>
            <p:nvPr/>
          </p:nvSpPr>
          <p:spPr>
            <a:xfrm>
              <a:off x="3661371" y="4046261"/>
              <a:ext cx="8308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week2</a:t>
              </a:r>
            </a:p>
            <a:p>
              <a:pPr algn="ctr"/>
              <a:endParaRPr lang="en-US" altLang="zh-CN" sz="16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iSlîḋê">
              <a:extLst>
                <a:ext uri="{FF2B5EF4-FFF2-40B4-BE49-F238E27FC236}">
                  <a16:creationId xmlns:a16="http://schemas.microsoft.com/office/drawing/2014/main" id="{E4A7432E-1C52-4FEB-B470-92B74C51DDDD}"/>
                </a:ext>
              </a:extLst>
            </p:cNvPr>
            <p:cNvSpPr txBox="1"/>
            <p:nvPr/>
          </p:nvSpPr>
          <p:spPr>
            <a:xfrm>
              <a:off x="5795529" y="2695795"/>
              <a:ext cx="8491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week3</a:t>
              </a:r>
            </a:p>
            <a:p>
              <a:pPr algn="ctr"/>
              <a:endPara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92E97949-3098-4A5D-3484-00D8725D4592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97765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313A0-C896-A3D2-2EC8-271BDDD6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03" y="1438382"/>
            <a:ext cx="10415392" cy="527070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90CED39-68E3-1419-DB52-A9E186C7479B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60249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CFF34-0077-240A-C315-62B3B2046DA3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/>
              <a:t>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6B127-C050-847A-F57B-09DC1705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4" y="1256523"/>
            <a:ext cx="10191964" cy="51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C2644-D339-A165-1544-0AB269EA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0" y="1405325"/>
            <a:ext cx="10376899" cy="500500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97CCEF0-42FB-87A1-B329-5C5CBD2FCF9A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err="1"/>
              <a:t>Deloyment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146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96D52-E8F5-8AE8-9F63-D889AB0768CD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/>
              <a:t>Terraform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FF21F-888D-2512-DAB4-E6A49184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90" y="1430460"/>
            <a:ext cx="10263883" cy="51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1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61633-EA0E-3FEF-1FD6-E82F40046499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A6E0-F0C4-2498-A7EE-EBDF50DE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12" y="1467982"/>
            <a:ext cx="10387173" cy="489603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2EB82CB-87CB-F6A1-0D52-98C822E04916}"/>
              </a:ext>
            </a:extLst>
          </p:cNvPr>
          <p:cNvSpPr txBox="1">
            <a:spLocks/>
          </p:cNvSpPr>
          <p:nvPr/>
        </p:nvSpPr>
        <p:spPr>
          <a:xfrm>
            <a:off x="785740" y="3802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/>
              <a:t>Pull Workflow</a:t>
            </a:r>
          </a:p>
        </p:txBody>
      </p:sp>
    </p:spTree>
    <p:extLst>
      <p:ext uri="{BB962C8B-B14F-4D97-AF65-F5344CB8AC3E}">
        <p14:creationId xmlns:p14="http://schemas.microsoft.com/office/powerpoint/2010/main" val="21151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3CC0B-D3B4-6573-3E6A-758CC154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F2D3EC1-5924-1148-E7E8-628D7416E41E}"/>
              </a:ext>
            </a:extLst>
          </p:cNvPr>
          <p:cNvGrpSpPr/>
          <p:nvPr/>
        </p:nvGrpSpPr>
        <p:grpSpPr>
          <a:xfrm>
            <a:off x="660400" y="2440572"/>
            <a:ext cx="11391185" cy="2348468"/>
            <a:chOff x="660400" y="3410756"/>
            <a:chExt cx="11391185" cy="234846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FD63FEA-8038-073B-6AC3-718DCEB9124F}"/>
                </a:ext>
              </a:extLst>
            </p:cNvPr>
            <p:cNvCxnSpPr/>
            <p:nvPr/>
          </p:nvCxnSpPr>
          <p:spPr>
            <a:xfrm>
              <a:off x="660400" y="5754029"/>
              <a:ext cx="108727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6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84B2D46-7322-ECE0-C7B8-676FAD78DDF4}"/>
                </a:ext>
              </a:extLst>
            </p:cNvPr>
            <p:cNvGrpSpPr/>
            <p:nvPr/>
          </p:nvGrpSpPr>
          <p:grpSpPr>
            <a:xfrm>
              <a:off x="1058351" y="3410756"/>
              <a:ext cx="2584124" cy="2348468"/>
              <a:chOff x="1058351" y="3410756"/>
              <a:chExt cx="2584124" cy="2348468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B71F385-2833-6462-A188-64A91A598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7380" y="3810452"/>
                <a:ext cx="0" cy="194877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0541C9C-80EC-BE54-BE03-3CFF122A3588}"/>
                  </a:ext>
                </a:extLst>
              </p:cNvPr>
              <p:cNvSpPr/>
              <p:nvPr/>
            </p:nvSpPr>
            <p:spPr>
              <a:xfrm>
                <a:off x="1058351" y="3612393"/>
                <a:ext cx="198059" cy="198059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A978E09-66D6-3DD7-3595-3A71D2CD0A6C}"/>
                  </a:ext>
                </a:extLst>
              </p:cNvPr>
              <p:cNvGrpSpPr/>
              <p:nvPr/>
            </p:nvGrpSpPr>
            <p:grpSpPr>
              <a:xfrm>
                <a:off x="1310153" y="3410756"/>
                <a:ext cx="2332322" cy="1080776"/>
                <a:chOff x="1400465" y="3438451"/>
                <a:chExt cx="2332322" cy="1080776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42291C0-0D2D-014F-5B24-C77D5D0268C7}"/>
                    </a:ext>
                  </a:extLst>
                </p:cNvPr>
                <p:cNvSpPr txBox="1"/>
                <p:nvPr/>
              </p:nvSpPr>
              <p:spPr>
                <a:xfrm>
                  <a:off x="1400465" y="4200870"/>
                  <a:ext cx="2332322" cy="31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buSzPct val="25000"/>
                  </a:pPr>
                  <a:r>
                    <a:rPr lang="en-US" altLang="zh-CN" sz="2800" b="1" dirty="0">
                      <a:solidFill>
                        <a:srgbClr val="080808"/>
                      </a:solidFill>
                    </a:rPr>
                    <a:t>Introduction</a:t>
                  </a: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7DDD52C-F34D-3B8A-3832-F37AA62DE2D2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>
                    <a:buSzPct val="25000"/>
                  </a:pPr>
                  <a:r>
                    <a:rPr lang="en-US" altLang="zh-CN" sz="3600" dirty="0">
                      <a:solidFill>
                        <a:srgbClr val="080808"/>
                      </a:solidFill>
                      <a:effectLst/>
                    </a:rPr>
                    <a:t>01</a:t>
                  </a: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29DB6F9-00AA-8FC3-B6C4-C82CED91AB84}"/>
                </a:ext>
              </a:extLst>
            </p:cNvPr>
            <p:cNvGrpSpPr/>
            <p:nvPr/>
          </p:nvGrpSpPr>
          <p:grpSpPr>
            <a:xfrm>
              <a:off x="3708059" y="3413354"/>
              <a:ext cx="2394463" cy="2343273"/>
              <a:chOff x="3603248" y="3410756"/>
              <a:chExt cx="2394463" cy="2343273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5A26D2A6-CF51-DCD3-B503-3CD618EB7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277" y="3805257"/>
                <a:ext cx="0" cy="194877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6E67AEC-C0D7-9991-A76C-6BD658FF86A2}"/>
                  </a:ext>
                </a:extLst>
              </p:cNvPr>
              <p:cNvSpPr/>
              <p:nvPr/>
            </p:nvSpPr>
            <p:spPr>
              <a:xfrm>
                <a:off x="3603248" y="3607198"/>
                <a:ext cx="198059" cy="198059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CCA430E-75F0-80F3-9E22-EDA4E92E31BD}"/>
                  </a:ext>
                </a:extLst>
              </p:cNvPr>
              <p:cNvGrpSpPr/>
              <p:nvPr/>
            </p:nvGrpSpPr>
            <p:grpSpPr>
              <a:xfrm>
                <a:off x="3866891" y="3410756"/>
                <a:ext cx="2130820" cy="1080776"/>
                <a:chOff x="1400465" y="3438451"/>
                <a:chExt cx="2130820" cy="1080776"/>
              </a:xfrm>
            </p:grpSpPr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D9E2E8-1C46-53DE-A79C-F6D380BF3F8D}"/>
                    </a:ext>
                  </a:extLst>
                </p:cNvPr>
                <p:cNvSpPr txBox="1"/>
                <p:nvPr/>
              </p:nvSpPr>
              <p:spPr>
                <a:xfrm>
                  <a:off x="1400465" y="4200870"/>
                  <a:ext cx="2130820" cy="31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buSzPct val="25000"/>
                  </a:pPr>
                  <a:r>
                    <a:rPr lang="en-US" altLang="zh-CN" sz="2800" b="1" dirty="0">
                      <a:solidFill>
                        <a:srgbClr val="080808"/>
                      </a:solidFill>
                    </a:rPr>
                    <a:t>Construct</a:t>
                  </a: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4DD9621-5E35-D6BD-6F75-EF7BEF7E0226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>
                    <a:buSzPct val="25000"/>
                  </a:pPr>
                  <a:r>
                    <a:rPr lang="en-US" altLang="zh-CN" sz="3600" dirty="0">
                      <a:solidFill>
                        <a:srgbClr val="080808"/>
                      </a:solidFill>
                      <a:effectLst/>
                    </a:rPr>
                    <a:t>02</a:t>
                  </a: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34EDDB8-9352-2678-4894-98D1C09D76D9}"/>
                </a:ext>
              </a:extLst>
            </p:cNvPr>
            <p:cNvGrpSpPr/>
            <p:nvPr/>
          </p:nvGrpSpPr>
          <p:grpSpPr>
            <a:xfrm>
              <a:off x="6369608" y="3415951"/>
              <a:ext cx="2960716" cy="2338078"/>
              <a:chOff x="6148143" y="3410756"/>
              <a:chExt cx="2960716" cy="2338078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94E6BEB-7A31-4A04-CF4E-C7D8A9D71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7172" y="3800062"/>
                <a:ext cx="0" cy="194877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E4A1B63-3203-0EF8-00A1-8E95B5C267A7}"/>
                  </a:ext>
                </a:extLst>
              </p:cNvPr>
              <p:cNvSpPr/>
              <p:nvPr/>
            </p:nvSpPr>
            <p:spPr>
              <a:xfrm>
                <a:off x="6148143" y="3602003"/>
                <a:ext cx="198059" cy="198059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31B4330-3796-40F9-448A-27B1F0092030}"/>
                  </a:ext>
                </a:extLst>
              </p:cNvPr>
              <p:cNvGrpSpPr/>
              <p:nvPr/>
            </p:nvGrpSpPr>
            <p:grpSpPr>
              <a:xfrm>
                <a:off x="6346202" y="3410756"/>
                <a:ext cx="2762657" cy="1080776"/>
                <a:chOff x="1323038" y="3438451"/>
                <a:chExt cx="2762657" cy="1080776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6AFD38F-EA26-EE4E-2594-EF27953FCB95}"/>
                    </a:ext>
                  </a:extLst>
                </p:cNvPr>
                <p:cNvSpPr txBox="1"/>
                <p:nvPr/>
              </p:nvSpPr>
              <p:spPr>
                <a:xfrm>
                  <a:off x="1323038" y="4200870"/>
                  <a:ext cx="2762657" cy="31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buSzPct val="25000"/>
                  </a:pPr>
                  <a:r>
                    <a:rPr lang="en-US" altLang="zh-CN" sz="2800" b="1" dirty="0">
                      <a:solidFill>
                        <a:srgbClr val="080808"/>
                      </a:solidFill>
                    </a:rPr>
                    <a:t>Achievements</a:t>
                  </a: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7BA3E24-8165-42ED-FE4A-E3CFF5D4E6E0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>
                    <a:buSzPct val="25000"/>
                  </a:pPr>
                  <a:r>
                    <a:rPr lang="en-US" altLang="zh-CN" sz="3600" dirty="0">
                      <a:solidFill>
                        <a:srgbClr val="080808"/>
                      </a:solidFill>
                      <a:effectLst/>
                    </a:rPr>
                    <a:t>03</a:t>
                  </a: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6185F55-5191-EE0D-3FCD-DB7908C81F8B}"/>
                </a:ext>
              </a:extLst>
            </p:cNvPr>
            <p:cNvGrpSpPr/>
            <p:nvPr/>
          </p:nvGrpSpPr>
          <p:grpSpPr>
            <a:xfrm>
              <a:off x="9042999" y="3418549"/>
              <a:ext cx="3008586" cy="2332883"/>
              <a:chOff x="8693040" y="3410756"/>
              <a:chExt cx="3008586" cy="2332883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3E2E67E-F0B3-E176-4B7D-6287B6A4D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2069" y="3794867"/>
                <a:ext cx="0" cy="194877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75743E6-E0FE-A36A-270F-2148B97E506A}"/>
                  </a:ext>
                </a:extLst>
              </p:cNvPr>
              <p:cNvSpPr/>
              <p:nvPr/>
            </p:nvSpPr>
            <p:spPr>
              <a:xfrm>
                <a:off x="8693040" y="3596808"/>
                <a:ext cx="198059" cy="198059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B9520ED-80BD-E93E-A972-6A23D83F369E}"/>
                  </a:ext>
                </a:extLst>
              </p:cNvPr>
              <p:cNvGrpSpPr/>
              <p:nvPr/>
            </p:nvGrpSpPr>
            <p:grpSpPr>
              <a:xfrm>
                <a:off x="8980365" y="3410756"/>
                <a:ext cx="2721261" cy="1080776"/>
                <a:chOff x="1400464" y="3438451"/>
                <a:chExt cx="2721261" cy="1080776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9B95390-8F90-9186-170B-9CE4D9079440}"/>
                    </a:ext>
                  </a:extLst>
                </p:cNvPr>
                <p:cNvSpPr txBox="1"/>
                <p:nvPr/>
              </p:nvSpPr>
              <p:spPr>
                <a:xfrm>
                  <a:off x="1400464" y="4200870"/>
                  <a:ext cx="2721261" cy="318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buSzPct val="25000"/>
                  </a:pPr>
                  <a:r>
                    <a:rPr lang="en-US" altLang="zh-CN" sz="2800" b="1" dirty="0">
                      <a:solidFill>
                        <a:srgbClr val="080808"/>
                      </a:solidFill>
                    </a:rPr>
                    <a:t>Analyze 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9EA5901-E973-9543-9948-51446AF6058C}"/>
                    </a:ext>
                  </a:extLst>
                </p:cNvPr>
                <p:cNvSpPr txBox="1"/>
                <p:nvPr/>
              </p:nvSpPr>
              <p:spPr>
                <a:xfrm>
                  <a:off x="1400465" y="3438451"/>
                  <a:ext cx="213082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 anchorCtr="0">
                  <a:sp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>
                    <a:buSzPct val="25000"/>
                  </a:pPr>
                  <a:r>
                    <a:rPr lang="en-US" altLang="zh-CN" sz="3600" dirty="0">
                      <a:solidFill>
                        <a:srgbClr val="080808"/>
                      </a:solidFill>
                      <a:effectLst/>
                    </a:rPr>
                    <a:t>04</a:t>
                  </a:r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F1E89-D6BC-A114-5690-4CD11BE37787}"/>
              </a:ext>
            </a:extLst>
          </p:cNvPr>
          <p:cNvSpPr txBox="1"/>
          <p:nvPr/>
        </p:nvSpPr>
        <p:spPr>
          <a:xfrm>
            <a:off x="877947" y="663361"/>
            <a:ext cx="3555865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Agenda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28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152B4-1A0F-CE97-9D6D-C705D72C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7" y="1408923"/>
            <a:ext cx="10633753" cy="51274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CC522A1-0FB8-1C81-0829-67D38528DD3B}"/>
              </a:ext>
            </a:extLst>
          </p:cNvPr>
          <p:cNvSpPr txBox="1">
            <a:spLocks/>
          </p:cNvSpPr>
          <p:nvPr/>
        </p:nvSpPr>
        <p:spPr>
          <a:xfrm>
            <a:off x="785740" y="3802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/>
              <a:t>Pull Workflow</a:t>
            </a:r>
          </a:p>
        </p:txBody>
      </p:sp>
    </p:spTree>
    <p:extLst>
      <p:ext uri="{BB962C8B-B14F-4D97-AF65-F5344CB8AC3E}">
        <p14:creationId xmlns:p14="http://schemas.microsoft.com/office/powerpoint/2010/main" val="171455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88" y="2967335"/>
            <a:ext cx="5731164" cy="1255728"/>
          </a:xfrm>
        </p:spPr>
        <p:txBody>
          <a:bodyPr/>
          <a:lstStyle/>
          <a:p>
            <a:r>
              <a:rPr lang="en-US" altLang="zh-CN" sz="4800" dirty="0"/>
              <a:t>Analyze 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D4171-551B-1548-3F38-975734BF509B}"/>
              </a:ext>
            </a:extLst>
          </p:cNvPr>
          <p:cNvSpPr txBox="1">
            <a:spLocks/>
          </p:cNvSpPr>
          <p:nvPr/>
        </p:nvSpPr>
        <p:spPr>
          <a:xfrm>
            <a:off x="3224068" y="2376404"/>
            <a:ext cx="5731164" cy="75713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800" dirty="0"/>
              <a:t>04.</a:t>
            </a:r>
            <a:endParaRPr lang="en-GB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78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ľí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137129-7737-9C6B-F776-175759890296}"/>
              </a:ext>
            </a:extLst>
          </p:cNvPr>
          <p:cNvCxnSpPr>
            <a:cxnSpLocks/>
          </p:cNvCxnSpPr>
          <p:nvPr/>
        </p:nvCxnSpPr>
        <p:spPr>
          <a:xfrm>
            <a:off x="3779112" y="1562521"/>
            <a:ext cx="0" cy="354402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0D361F-7249-F330-B166-7C07C3E459C6}"/>
              </a:ext>
            </a:extLst>
          </p:cNvPr>
          <p:cNvCxnSpPr>
            <a:cxnSpLocks/>
          </p:cNvCxnSpPr>
          <p:nvPr/>
        </p:nvCxnSpPr>
        <p:spPr>
          <a:xfrm>
            <a:off x="7922975" y="1608755"/>
            <a:ext cx="0" cy="345155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197E35-5241-532A-1645-CE961F1D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05" y="2786558"/>
            <a:ext cx="783678" cy="645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F31DA6-A711-1278-4B5A-AE02805E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5" y="2750235"/>
            <a:ext cx="845449" cy="718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0E0655-7172-8289-695D-D20CC497E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302" y="2710546"/>
            <a:ext cx="845453" cy="718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153CED-64FB-8033-D750-2F84D9671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890" y="2799285"/>
            <a:ext cx="680851" cy="60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0C1313-50B4-7F21-E2AF-E599B85DF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485" y="2822507"/>
            <a:ext cx="935658" cy="5739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633A75-CA9E-811B-8CAD-2FC94C9C3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6153" y="2830581"/>
            <a:ext cx="865968" cy="5739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7CBCAC-B1D5-4155-DF18-052E7A24751D}"/>
              </a:ext>
            </a:extLst>
          </p:cNvPr>
          <p:cNvSpPr txBox="1"/>
          <p:nvPr/>
        </p:nvSpPr>
        <p:spPr>
          <a:xfrm>
            <a:off x="1628025" y="2919387"/>
            <a:ext cx="6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dirty="0"/>
              <a:t>VS</a:t>
            </a:r>
            <a:endParaRPr lang="zh-CN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9C578-2A67-B4D5-7F34-37AE10756B63}"/>
              </a:ext>
            </a:extLst>
          </p:cNvPr>
          <p:cNvSpPr txBox="1"/>
          <p:nvPr/>
        </p:nvSpPr>
        <p:spPr>
          <a:xfrm>
            <a:off x="5430979" y="2905166"/>
            <a:ext cx="6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dirty="0"/>
              <a:t>VS</a:t>
            </a:r>
            <a:endParaRPr lang="zh-CN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566DE6-A09D-FF3A-9852-C9F20FCC7C4C}"/>
              </a:ext>
            </a:extLst>
          </p:cNvPr>
          <p:cNvSpPr txBox="1"/>
          <p:nvPr/>
        </p:nvSpPr>
        <p:spPr>
          <a:xfrm>
            <a:off x="9624219" y="2905165"/>
            <a:ext cx="6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dirty="0"/>
              <a:t>VS</a:t>
            </a:r>
            <a:endParaRPr lang="zh-CN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0B739-24F4-B3E6-963B-56B6ADE27027}"/>
              </a:ext>
            </a:extLst>
          </p:cNvPr>
          <p:cNvSpPr txBox="1"/>
          <p:nvPr/>
        </p:nvSpPr>
        <p:spPr>
          <a:xfrm>
            <a:off x="629165" y="3657600"/>
            <a:ext cx="84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耦合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AC2A2-4289-790D-8D16-AA9E2C97F30D}"/>
              </a:ext>
            </a:extLst>
          </p:cNvPr>
          <p:cNvSpPr txBox="1"/>
          <p:nvPr/>
        </p:nvSpPr>
        <p:spPr>
          <a:xfrm>
            <a:off x="2372656" y="3657600"/>
            <a:ext cx="107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解耦合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27F7A-B548-27EA-C7A7-63F1AE16BCF4}"/>
              </a:ext>
            </a:extLst>
          </p:cNvPr>
          <p:cNvSpPr txBox="1"/>
          <p:nvPr/>
        </p:nvSpPr>
        <p:spPr>
          <a:xfrm>
            <a:off x="4350156" y="3657599"/>
            <a:ext cx="108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Jenkins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200F26-0968-B79D-CF1C-614842096F34}"/>
              </a:ext>
            </a:extLst>
          </p:cNvPr>
          <p:cNvSpPr txBox="1"/>
          <p:nvPr/>
        </p:nvSpPr>
        <p:spPr>
          <a:xfrm>
            <a:off x="6271109" y="3657599"/>
            <a:ext cx="153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b="1" dirty="0"/>
              <a:t>Git Action</a:t>
            </a:r>
            <a:endParaRPr lang="zh-CN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59BFB6-CF6B-D90D-2F8A-75388D687866}"/>
              </a:ext>
            </a:extLst>
          </p:cNvPr>
          <p:cNvSpPr txBox="1"/>
          <p:nvPr/>
        </p:nvSpPr>
        <p:spPr>
          <a:xfrm>
            <a:off x="8110733" y="3657599"/>
            <a:ext cx="22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Cloud Formation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E58478-80BD-03ED-4EB8-F48578EC91BB}"/>
              </a:ext>
            </a:extLst>
          </p:cNvPr>
          <p:cNvSpPr txBox="1"/>
          <p:nvPr/>
        </p:nvSpPr>
        <p:spPr>
          <a:xfrm>
            <a:off x="10293768" y="3626507"/>
            <a:ext cx="13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/>
              <a:t>Terraform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EF826F-D06E-39F0-851F-458EA065C884}"/>
              </a:ext>
            </a:extLst>
          </p:cNvPr>
          <p:cNvSpPr txBox="1">
            <a:spLocks/>
          </p:cNvSpPr>
          <p:nvPr/>
        </p:nvSpPr>
        <p:spPr>
          <a:xfrm>
            <a:off x="633341" y="176452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Analyze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2356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zh-CN" dirty="0"/>
              <a:t>Thank you for </a:t>
            </a:r>
          </a:p>
          <a:p>
            <a:r>
              <a:rPr lang="en-GB" altLang="zh-CN" dirty="0"/>
              <a:t>watching.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44030" y="5599417"/>
            <a:ext cx="5162546" cy="544958"/>
          </a:xfrm>
        </p:spPr>
        <p:txBody>
          <a:bodyPr/>
          <a:lstStyle/>
          <a:p>
            <a:r>
              <a:rPr lang="en-US" altLang="zh-CN" dirty="0" err="1"/>
              <a:t>Reporter:YangYang</a:t>
            </a:r>
            <a:endParaRPr lang="en-GB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068" y="2967335"/>
            <a:ext cx="5731164" cy="757130"/>
          </a:xfrm>
        </p:spPr>
        <p:txBody>
          <a:bodyPr/>
          <a:lstStyle/>
          <a:p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D4171-551B-1548-3F38-975734BF509B}"/>
              </a:ext>
            </a:extLst>
          </p:cNvPr>
          <p:cNvSpPr txBox="1">
            <a:spLocks/>
          </p:cNvSpPr>
          <p:nvPr/>
        </p:nvSpPr>
        <p:spPr>
          <a:xfrm>
            <a:off x="3224068" y="2376404"/>
            <a:ext cx="5731164" cy="75713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800" dirty="0"/>
              <a:t>01.</a:t>
            </a:r>
            <a:endParaRPr lang="en-GB" sz="4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2876-7154-BC27-C1E8-78611ED0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FE8499-3B57-8AAE-8C35-3CD5736FFCBF}"/>
              </a:ext>
            </a:extLst>
          </p:cNvPr>
          <p:cNvGrpSpPr/>
          <p:nvPr/>
        </p:nvGrpSpPr>
        <p:grpSpPr>
          <a:xfrm>
            <a:off x="136418" y="1674876"/>
            <a:ext cx="3491994" cy="1674144"/>
            <a:chOff x="2293997" y="660297"/>
            <a:chExt cx="3491994" cy="16741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80120D-BCD3-2F9B-CFAC-9ABECC8447F6}"/>
                </a:ext>
              </a:extLst>
            </p:cNvPr>
            <p:cNvGrpSpPr/>
            <p:nvPr/>
          </p:nvGrpSpPr>
          <p:grpSpPr>
            <a:xfrm>
              <a:off x="2293997" y="660297"/>
              <a:ext cx="3491994" cy="1674144"/>
              <a:chOff x="2425092" y="660831"/>
              <a:chExt cx="3491994" cy="16741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6C001A4-6BAC-D1EE-D60D-F9348C42D0D8}"/>
                  </a:ext>
                </a:extLst>
              </p:cNvPr>
              <p:cNvGrpSpPr/>
              <p:nvPr/>
            </p:nvGrpSpPr>
            <p:grpSpPr>
              <a:xfrm>
                <a:off x="2425092" y="660831"/>
                <a:ext cx="3491994" cy="1674144"/>
                <a:chOff x="2403515" y="663549"/>
                <a:chExt cx="3491994" cy="16741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AF233D0-7BE5-F619-7649-9EEDA9327078}"/>
                    </a:ext>
                  </a:extLst>
                </p:cNvPr>
                <p:cNvGrpSpPr/>
                <p:nvPr/>
              </p:nvGrpSpPr>
              <p:grpSpPr>
                <a:xfrm>
                  <a:off x="2403515" y="663549"/>
                  <a:ext cx="3491994" cy="1674144"/>
                  <a:chOff x="-377811" y="789261"/>
                  <a:chExt cx="3633769" cy="1744575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865B2C2C-F1A4-2211-6FC7-5F2DFE255F8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9397" y="789261"/>
                    <a:ext cx="990349" cy="99549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innerShdw blurRad="63500" dist="50800" dir="16200000">
                      <a:prstClr val="black">
                        <a:alpha val="2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6F4353B-170A-FBB7-D4E4-C3A38CD77E7E}"/>
                      </a:ext>
                    </a:extLst>
                  </p:cNvPr>
                  <p:cNvSpPr txBox="1"/>
                  <p:nvPr/>
                </p:nvSpPr>
                <p:spPr>
                  <a:xfrm>
                    <a:off x="-377811" y="1785411"/>
                    <a:ext cx="3633769" cy="7484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685766" defTabSz="609570">
                      <a:defRPr/>
                    </a:pPr>
                    <a:r>
                      <a:rPr lang="en-US" sz="1467" b="1" kern="0" dirty="0">
                        <a:solidFill>
                          <a:sysClr val="windowText" lastClr="000000"/>
                        </a:solidFill>
                        <a:latin typeface="Arial" panose="020B0604020202020204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    Yang </a:t>
                    </a:r>
                    <a:r>
                      <a:rPr lang="en-US" sz="1467" b="1" kern="0" dirty="0" err="1">
                        <a:solidFill>
                          <a:sysClr val="windowText" lastClr="000000"/>
                        </a:solidFill>
                        <a:latin typeface="Arial" panose="020B0604020202020204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Yang</a:t>
                    </a:r>
                    <a:endParaRPr lang="en-US" sz="1467" b="1" kern="0" dirty="0">
                      <a:solidFill>
                        <a:sysClr val="windowText" lastClr="000000"/>
                      </a:solidFill>
                      <a:latin typeface="Arial" panose="020B0604020202020204"/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  <a:p>
                    <a:pPr marL="685766" defTabSz="609570">
                      <a:defRPr/>
                    </a:pPr>
                    <a:r>
                      <a:rPr lang="en-US" altLang="zh-CN" sz="1400" dirty="0"/>
                      <a:t>         PO</a:t>
                    </a:r>
                    <a:endParaRPr lang="en-GB" altLang="zh-CN" sz="1400" dirty="0"/>
                  </a:p>
                  <a:p>
                    <a:pPr marL="685766" defTabSz="609570">
                      <a:defRPr/>
                    </a:pPr>
                    <a:endParaRPr lang="en-US" sz="1200" dirty="0"/>
                  </a:p>
                </p:txBody>
              </p: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3B4E2766-9D76-0A29-06F3-554491DF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56233" y="810458"/>
                  <a:ext cx="618457" cy="61845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6911914-D259-237A-E8FE-03C0E945B760}"/>
                  </a:ext>
                </a:extLst>
              </p:cNvPr>
              <p:cNvSpPr/>
              <p:nvPr/>
            </p:nvSpPr>
            <p:spPr>
              <a:xfrm rot="10800000">
                <a:off x="3394263" y="688842"/>
                <a:ext cx="951710" cy="950368"/>
              </a:xfrm>
              <a:prstGeom prst="arc">
                <a:avLst>
                  <a:gd name="adj1" fmla="val 16392262"/>
                  <a:gd name="adj2" fmla="val 5169137"/>
                </a:avLst>
              </a:prstGeom>
              <a:ln w="57150" cap="rnd"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5D5F037-60D0-6992-307E-38BB318F51B9}"/>
                </a:ext>
              </a:extLst>
            </p:cNvPr>
            <p:cNvSpPr/>
            <p:nvPr/>
          </p:nvSpPr>
          <p:spPr>
            <a:xfrm rot="9900000">
              <a:off x="3515224" y="741524"/>
              <a:ext cx="784672" cy="783564"/>
            </a:xfrm>
            <a:prstGeom prst="arc">
              <a:avLst>
                <a:gd name="adj1" fmla="val 6733845"/>
                <a:gd name="adj2" fmla="val 15419948"/>
              </a:avLst>
            </a:prstGeom>
            <a:ln w="57150" cap="rnd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4B28C9-734C-A168-0109-6F03C4931C74}"/>
              </a:ext>
            </a:extLst>
          </p:cNvPr>
          <p:cNvGrpSpPr/>
          <p:nvPr/>
        </p:nvGrpSpPr>
        <p:grpSpPr>
          <a:xfrm>
            <a:off x="3162898" y="1594853"/>
            <a:ext cx="3314636" cy="1656982"/>
            <a:chOff x="5351298" y="610212"/>
            <a:chExt cx="3821197" cy="1656982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4039934B-17A5-7DF4-E1E0-908AD5482629}"/>
                </a:ext>
              </a:extLst>
            </p:cNvPr>
            <p:cNvSpPr/>
            <p:nvPr/>
          </p:nvSpPr>
          <p:spPr>
            <a:xfrm rot="10800000">
              <a:off x="6316050" y="660889"/>
              <a:ext cx="942182" cy="884186"/>
            </a:xfrm>
            <a:prstGeom prst="arc">
              <a:avLst>
                <a:gd name="adj1" fmla="val 16392262"/>
                <a:gd name="adj2" fmla="val 5169137"/>
              </a:avLst>
            </a:prstGeom>
            <a:ln w="57150" cap="rnd">
              <a:gradFill>
                <a:gsLst>
                  <a:gs pos="0">
                    <a:srgbClr val="00B0F0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E49DBD-8260-314B-656C-EF6E9454DC3F}"/>
                </a:ext>
              </a:extLst>
            </p:cNvPr>
            <p:cNvGrpSpPr/>
            <p:nvPr/>
          </p:nvGrpSpPr>
          <p:grpSpPr>
            <a:xfrm>
              <a:off x="5351298" y="610212"/>
              <a:ext cx="3821197" cy="1656982"/>
              <a:chOff x="5288856" y="659385"/>
              <a:chExt cx="3821197" cy="165698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BB13CF-A5EB-9FD2-C9E4-6EF033BE33A4}"/>
                  </a:ext>
                </a:extLst>
              </p:cNvPr>
              <p:cNvGrpSpPr/>
              <p:nvPr/>
            </p:nvGrpSpPr>
            <p:grpSpPr>
              <a:xfrm>
                <a:off x="5288856" y="659385"/>
                <a:ext cx="3821197" cy="1656982"/>
                <a:chOff x="5288856" y="659385"/>
                <a:chExt cx="3821197" cy="165698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6FE7BD3-09BA-79C0-C99D-A6B10D4BB395}"/>
                    </a:ext>
                  </a:extLst>
                </p:cNvPr>
                <p:cNvGrpSpPr/>
                <p:nvPr/>
              </p:nvGrpSpPr>
              <p:grpSpPr>
                <a:xfrm>
                  <a:off x="5288856" y="659385"/>
                  <a:ext cx="3821197" cy="1656982"/>
                  <a:chOff x="1769376" y="789261"/>
                  <a:chExt cx="4016546" cy="1855934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9493B4C-C2CA-D378-FE9C-836717017A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376" y="1806277"/>
                    <a:ext cx="4016546" cy="8389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685766" defTabSz="609570">
                      <a:defRPr/>
                    </a:pPr>
                    <a:r>
                      <a:rPr lang="en-US" sz="1467" b="1" kern="0" dirty="0">
                        <a:solidFill>
                          <a:sysClr val="windowText" lastClr="000000"/>
                        </a:solidFill>
                        <a:latin typeface="Arial" panose="020B0604020202020204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Julie Wang</a:t>
                    </a:r>
                  </a:p>
                  <a:p>
                    <a:pPr marL="685766" defTabSz="609570">
                      <a:defRPr/>
                    </a:pPr>
                    <a:r>
                      <a:rPr lang="en-US" sz="1400" i="1" kern="0" dirty="0">
                        <a:solidFill>
                          <a:srgbClr val="0033A0"/>
                        </a:solidFill>
                        <a:latin typeface="Arial" panose="020B0604020202020204"/>
                        <a:cs typeface="Segoe UI" panose="020B0502040204020203" pitchFamily="34" charset="0"/>
                      </a:rPr>
                      <a:t>       </a:t>
                    </a:r>
                    <a:r>
                      <a:rPr lang="en-GB" altLang="zh-CN" sz="1400" dirty="0"/>
                      <a:t>SC</a:t>
                    </a:r>
                  </a:p>
                  <a:p>
                    <a:pPr marL="685766" defTabSz="609570">
                      <a:defRPr/>
                    </a:pPr>
                    <a:endParaRPr lang="en-US" sz="1400" i="1" kern="0" dirty="0">
                      <a:solidFill>
                        <a:srgbClr val="0033A0"/>
                      </a:solidFill>
                      <a:latin typeface="Arial" panose="020B0604020202020204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CAC91AF-F424-815B-5EE4-3C3F5E0563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848285" y="789261"/>
                    <a:ext cx="943956" cy="9903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innerShdw blurRad="63500" dist="50800" dir="16200000">
                      <a:prstClr val="black">
                        <a:alpha val="2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20BC2C3-BCCA-FDCB-0F98-34234C9E9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12571" y="776157"/>
                  <a:ext cx="626052" cy="626052"/>
                </a:xfrm>
                <a:prstGeom prst="rect">
                  <a:avLst/>
                </a:prstGeom>
              </p:spPr>
            </p:pic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FA289C39-398F-FDA1-C769-644F1F829683}"/>
                  </a:ext>
                </a:extLst>
              </p:cNvPr>
              <p:cNvSpPr/>
              <p:nvPr/>
            </p:nvSpPr>
            <p:spPr>
              <a:xfrm rot="9900000">
                <a:off x="6419492" y="736267"/>
                <a:ext cx="776817" cy="728998"/>
              </a:xfrm>
              <a:prstGeom prst="arc">
                <a:avLst>
                  <a:gd name="adj1" fmla="val 6733845"/>
                  <a:gd name="adj2" fmla="val 15419948"/>
                </a:avLst>
              </a:prstGeom>
              <a:ln w="57150" cap="rnd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3DBD34-AAEF-2D11-680B-7ECE36CBBFF3}"/>
              </a:ext>
            </a:extLst>
          </p:cNvPr>
          <p:cNvGrpSpPr/>
          <p:nvPr/>
        </p:nvGrpSpPr>
        <p:grpSpPr>
          <a:xfrm>
            <a:off x="6609284" y="1693195"/>
            <a:ext cx="1328928" cy="1415969"/>
            <a:chOff x="4867094" y="789259"/>
            <a:chExt cx="1397822" cy="16134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D29CCD-AAE5-A5D1-6C3E-DD10BB4E1B73}"/>
                </a:ext>
              </a:extLst>
            </p:cNvPr>
            <p:cNvSpPr txBox="1"/>
            <p:nvPr/>
          </p:nvSpPr>
          <p:spPr>
            <a:xfrm>
              <a:off x="4867094" y="1817057"/>
              <a:ext cx="1397822" cy="585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de-DE" sz="1400" b="1" dirty="0"/>
                <a:t> Ma Cui</a:t>
              </a:r>
            </a:p>
            <a:p>
              <a:pPr algn="ctr">
                <a:defRPr/>
              </a:pPr>
              <a:r>
                <a:rPr lang="en-GB" sz="1200" dirty="0"/>
                <a:t>SM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1198A5-F2CF-48A1-F100-D9C275042D29}"/>
                </a:ext>
              </a:extLst>
            </p:cNvPr>
            <p:cNvGrpSpPr/>
            <p:nvPr/>
          </p:nvGrpSpPr>
          <p:grpSpPr>
            <a:xfrm>
              <a:off x="5017173" y="789259"/>
              <a:ext cx="990350" cy="990350"/>
              <a:chOff x="407688" y="2341478"/>
              <a:chExt cx="817971" cy="81797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0B44009-743B-2D8C-6E92-5D379B75BD40}"/>
                  </a:ext>
                </a:extLst>
              </p:cNvPr>
              <p:cNvGrpSpPr/>
              <p:nvPr/>
            </p:nvGrpSpPr>
            <p:grpSpPr>
              <a:xfrm rot="10800000">
                <a:off x="407688" y="2341478"/>
                <a:ext cx="817971" cy="817972"/>
                <a:chOff x="384048" y="1052286"/>
                <a:chExt cx="928915" cy="92891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8A13A6D-C838-10E2-4115-15064B1F0257}"/>
                    </a:ext>
                  </a:extLst>
                </p:cNvPr>
                <p:cNvSpPr/>
                <p:nvPr/>
              </p:nvSpPr>
              <p:spPr>
                <a:xfrm>
                  <a:off x="384048" y="1052286"/>
                  <a:ext cx="928914" cy="92891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innerShdw blurRad="63500" dist="50800" dir="16200000">
                    <a:prstClr val="black">
                      <a:alpha val="21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52B37163-431A-B4F9-364A-C99CE4382884}"/>
                    </a:ext>
                  </a:extLst>
                </p:cNvPr>
                <p:cNvSpPr/>
                <p:nvPr/>
              </p:nvSpPr>
              <p:spPr>
                <a:xfrm>
                  <a:off x="384049" y="1052287"/>
                  <a:ext cx="928914" cy="928914"/>
                </a:xfrm>
                <a:prstGeom prst="arc">
                  <a:avLst>
                    <a:gd name="adj1" fmla="val 16392262"/>
                    <a:gd name="adj2" fmla="val 5169137"/>
                  </a:avLst>
                </a:prstGeom>
                <a:ln w="57150" cap="rnd">
                  <a:gradFill>
                    <a:gsLst>
                      <a:gs pos="0">
                        <a:srgbClr val="00B0F0"/>
                      </a:gs>
                      <a:gs pos="100000">
                        <a:schemeClr val="accent4">
                          <a:lumMod val="5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DAD43C60-39C7-F0A2-5611-591EEFB1CA0F}"/>
                  </a:ext>
                </a:extLst>
              </p:cNvPr>
              <p:cNvSpPr/>
              <p:nvPr/>
            </p:nvSpPr>
            <p:spPr>
              <a:xfrm rot="9900000">
                <a:off x="489983" y="2408593"/>
                <a:ext cx="674405" cy="674405"/>
              </a:xfrm>
              <a:prstGeom prst="arc">
                <a:avLst>
                  <a:gd name="adj1" fmla="val 6733845"/>
                  <a:gd name="adj2" fmla="val 15419948"/>
                </a:avLst>
              </a:prstGeom>
              <a:ln w="57150" cap="rnd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0ACD33-3748-9838-CF1A-848B93444469}"/>
              </a:ext>
            </a:extLst>
          </p:cNvPr>
          <p:cNvGrpSpPr/>
          <p:nvPr/>
        </p:nvGrpSpPr>
        <p:grpSpPr>
          <a:xfrm>
            <a:off x="8798972" y="1685423"/>
            <a:ext cx="1721519" cy="1414698"/>
            <a:chOff x="2259337" y="2613012"/>
            <a:chExt cx="2019066" cy="165593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0B52E-37DD-B560-2553-55C1C5F01493}"/>
                </a:ext>
              </a:extLst>
            </p:cNvPr>
            <p:cNvSpPr txBox="1"/>
            <p:nvPr/>
          </p:nvSpPr>
          <p:spPr>
            <a:xfrm>
              <a:off x="2259337" y="3692530"/>
              <a:ext cx="2019066" cy="576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Hao Jing</a:t>
              </a:r>
            </a:p>
            <a:p>
              <a:pPr algn="ctr">
                <a:defRPr/>
              </a:pPr>
              <a:r>
                <a:rPr lang="en-US" sz="1200" dirty="0"/>
                <a:t> TA</a:t>
              </a:r>
              <a:endParaRPr lang="en-GB" sz="12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7D40AD-7485-E9AC-6806-9331BA56E249}"/>
                </a:ext>
              </a:extLst>
            </p:cNvPr>
            <p:cNvGrpSpPr/>
            <p:nvPr/>
          </p:nvGrpSpPr>
          <p:grpSpPr>
            <a:xfrm>
              <a:off x="2929225" y="2613012"/>
              <a:ext cx="990350" cy="990350"/>
              <a:chOff x="407688" y="2341478"/>
              <a:chExt cx="817971" cy="81797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E7330E5-1657-1BAA-5F0D-6C735B0A0876}"/>
                  </a:ext>
                </a:extLst>
              </p:cNvPr>
              <p:cNvGrpSpPr/>
              <p:nvPr/>
            </p:nvGrpSpPr>
            <p:grpSpPr>
              <a:xfrm rot="10800000">
                <a:off x="407688" y="2341478"/>
                <a:ext cx="817971" cy="817972"/>
                <a:chOff x="384048" y="1052286"/>
                <a:chExt cx="928915" cy="92891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47C43DF-6257-C675-F2EC-C82F37806D0C}"/>
                    </a:ext>
                  </a:extLst>
                </p:cNvPr>
                <p:cNvSpPr/>
                <p:nvPr/>
              </p:nvSpPr>
              <p:spPr>
                <a:xfrm>
                  <a:off x="384048" y="1052286"/>
                  <a:ext cx="928914" cy="92891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innerShdw blurRad="63500" dist="50800" dir="16200000">
                    <a:prstClr val="black">
                      <a:alpha val="21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9A32F980-3126-F36D-3FDB-03B2342DFEA2}"/>
                    </a:ext>
                  </a:extLst>
                </p:cNvPr>
                <p:cNvSpPr/>
                <p:nvPr/>
              </p:nvSpPr>
              <p:spPr>
                <a:xfrm>
                  <a:off x="384049" y="1052287"/>
                  <a:ext cx="928914" cy="928914"/>
                </a:xfrm>
                <a:prstGeom prst="arc">
                  <a:avLst>
                    <a:gd name="adj1" fmla="val 16392262"/>
                    <a:gd name="adj2" fmla="val 5169137"/>
                  </a:avLst>
                </a:prstGeom>
                <a:ln w="57150" cap="rnd">
                  <a:gradFill>
                    <a:gsLst>
                      <a:gs pos="0">
                        <a:srgbClr val="00B0F0"/>
                      </a:gs>
                      <a:gs pos="100000">
                        <a:schemeClr val="accent4">
                          <a:lumMod val="5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</p:grp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A11E953-7B8A-CF43-21A1-03CAB4D843EF}"/>
                  </a:ext>
                </a:extLst>
              </p:cNvPr>
              <p:cNvSpPr/>
              <p:nvPr/>
            </p:nvSpPr>
            <p:spPr>
              <a:xfrm rot="9900000">
                <a:off x="489983" y="2408593"/>
                <a:ext cx="674405" cy="674405"/>
              </a:xfrm>
              <a:prstGeom prst="arc">
                <a:avLst>
                  <a:gd name="adj1" fmla="val 6733845"/>
                  <a:gd name="adj2" fmla="val 15419948"/>
                </a:avLst>
              </a:prstGeom>
              <a:ln w="57150" cap="rnd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461177-D365-D6E5-DB2C-DF8389515F10}"/>
              </a:ext>
            </a:extLst>
          </p:cNvPr>
          <p:cNvGrpSpPr/>
          <p:nvPr/>
        </p:nvGrpSpPr>
        <p:grpSpPr>
          <a:xfrm>
            <a:off x="4760937" y="4076784"/>
            <a:ext cx="1721519" cy="1414697"/>
            <a:chOff x="6951082" y="5057720"/>
            <a:chExt cx="1721519" cy="14146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594282-B7EE-46CE-E21E-98C313A1ED84}"/>
                </a:ext>
              </a:extLst>
            </p:cNvPr>
            <p:cNvGrpSpPr/>
            <p:nvPr/>
          </p:nvGrpSpPr>
          <p:grpSpPr>
            <a:xfrm>
              <a:off x="6951082" y="5057720"/>
              <a:ext cx="1721519" cy="1414697"/>
              <a:chOff x="2259337" y="2613012"/>
              <a:chExt cx="2019066" cy="165593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0A4522-172E-5EE2-6A02-42AB2D3A88EF}"/>
                  </a:ext>
                </a:extLst>
              </p:cNvPr>
              <p:cNvSpPr txBox="1"/>
              <p:nvPr/>
            </p:nvSpPr>
            <p:spPr>
              <a:xfrm>
                <a:off x="2259337" y="3692530"/>
                <a:ext cx="2019066" cy="576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Han Kunyuan</a:t>
                </a:r>
              </a:p>
              <a:p>
                <a:pPr algn="ctr">
                  <a:defRPr/>
                </a:pPr>
                <a:r>
                  <a:rPr lang="en-US" sz="1200" dirty="0"/>
                  <a:t>D</a:t>
                </a:r>
                <a:r>
                  <a:rPr lang="en-US" altLang="zh-CN" sz="1200" dirty="0"/>
                  <a:t>ev</a:t>
                </a:r>
                <a:endParaRPr lang="en-GB" sz="12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5822107-D5FC-E4EC-791E-8F1737CE4270}"/>
                  </a:ext>
                </a:extLst>
              </p:cNvPr>
              <p:cNvGrpSpPr/>
              <p:nvPr/>
            </p:nvGrpSpPr>
            <p:grpSpPr>
              <a:xfrm>
                <a:off x="2929225" y="2613012"/>
                <a:ext cx="990350" cy="990350"/>
                <a:chOff x="407688" y="2341478"/>
                <a:chExt cx="817971" cy="817972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798328D-5EE4-00F3-690F-9B7A7A2FF5D0}"/>
                    </a:ext>
                  </a:extLst>
                </p:cNvPr>
                <p:cNvGrpSpPr/>
                <p:nvPr/>
              </p:nvGrpSpPr>
              <p:grpSpPr>
                <a:xfrm rot="10800000">
                  <a:off x="407688" y="2341478"/>
                  <a:ext cx="817971" cy="817972"/>
                  <a:chOff x="384048" y="1052286"/>
                  <a:chExt cx="928915" cy="928915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0E8061E-F697-BE22-1602-4D1083099CD9}"/>
                      </a:ext>
                    </a:extLst>
                  </p:cNvPr>
                  <p:cNvSpPr/>
                  <p:nvPr/>
                </p:nvSpPr>
                <p:spPr>
                  <a:xfrm>
                    <a:off x="384048" y="1052286"/>
                    <a:ext cx="928914" cy="9289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innerShdw blurRad="63500" dist="50800" dir="16200000">
                      <a:prstClr val="black">
                        <a:alpha val="2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3D754CAF-2D12-D4D5-B576-9FD6156C8A2D}"/>
                      </a:ext>
                    </a:extLst>
                  </p:cNvPr>
                  <p:cNvSpPr/>
                  <p:nvPr/>
                </p:nvSpPr>
                <p:spPr>
                  <a:xfrm>
                    <a:off x="384049" y="1052287"/>
                    <a:ext cx="928914" cy="928914"/>
                  </a:xfrm>
                  <a:prstGeom prst="arc">
                    <a:avLst>
                      <a:gd name="adj1" fmla="val 16392262"/>
                      <a:gd name="adj2" fmla="val 5169137"/>
                    </a:avLst>
                  </a:prstGeom>
                  <a:ln w="57150" cap="rnd">
                    <a:gradFill>
                      <a:gsLst>
                        <a:gs pos="0">
                          <a:srgbClr val="00B0F0"/>
                        </a:gs>
                        <a:gs pos="100000">
                          <a:schemeClr val="accent4">
                            <a:lumMod val="5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09BC3B6-B486-EEDB-A106-4D3799C5F072}"/>
                    </a:ext>
                  </a:extLst>
                </p:cNvPr>
                <p:cNvSpPr/>
                <p:nvPr/>
              </p:nvSpPr>
              <p:spPr>
                <a:xfrm rot="9900000">
                  <a:off x="489983" y="2408593"/>
                  <a:ext cx="674405" cy="674405"/>
                </a:xfrm>
                <a:prstGeom prst="arc">
                  <a:avLst>
                    <a:gd name="adj1" fmla="val 6733845"/>
                    <a:gd name="adj2" fmla="val 15419948"/>
                  </a:avLst>
                </a:prstGeom>
                <a:ln w="57150" cap="rnd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</p:grp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789098E-68B1-BECA-90A7-3781BDF66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8679" y="5237224"/>
              <a:ext cx="467144" cy="46714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0FF837-830B-416E-8B40-7EA02918F44B}"/>
              </a:ext>
            </a:extLst>
          </p:cNvPr>
          <p:cNvGrpSpPr/>
          <p:nvPr/>
        </p:nvGrpSpPr>
        <p:grpSpPr>
          <a:xfrm>
            <a:off x="516491" y="4035916"/>
            <a:ext cx="1721519" cy="1592154"/>
            <a:chOff x="541675" y="2391158"/>
            <a:chExt cx="1721519" cy="15921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946CFB0-2F69-6B61-F11D-34F9A34FCDF7}"/>
                </a:ext>
              </a:extLst>
            </p:cNvPr>
            <p:cNvGrpSpPr/>
            <p:nvPr/>
          </p:nvGrpSpPr>
          <p:grpSpPr>
            <a:xfrm>
              <a:off x="541675" y="2391158"/>
              <a:ext cx="1721519" cy="1592154"/>
              <a:chOff x="2427594" y="2613011"/>
              <a:chExt cx="2019066" cy="186364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06C9DB-1C9A-4B74-367B-46D5724F85DA}"/>
                  </a:ext>
                </a:extLst>
              </p:cNvPr>
              <p:cNvSpPr txBox="1"/>
              <p:nvPr/>
            </p:nvSpPr>
            <p:spPr>
              <a:xfrm>
                <a:off x="2427594" y="3684091"/>
                <a:ext cx="2019066" cy="792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Jiang Ran</a:t>
                </a:r>
              </a:p>
              <a:p>
                <a:pPr algn="ctr">
                  <a:defRPr/>
                </a:pPr>
                <a:r>
                  <a:rPr lang="en-US" altLang="zh-CN" sz="1200" dirty="0"/>
                  <a:t>Dev</a:t>
                </a:r>
              </a:p>
              <a:p>
                <a:pPr algn="ctr">
                  <a:defRPr/>
                </a:pPr>
                <a:endParaRPr lang="en-GB" sz="1200" i="1" kern="0" dirty="0">
                  <a:solidFill>
                    <a:srgbClr val="0033A0"/>
                  </a:solidFill>
                  <a:latin typeface="Arial" panose="020B0604020202020204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155827F-6275-46B9-F257-FA1E76F8EBA3}"/>
                  </a:ext>
                </a:extLst>
              </p:cNvPr>
              <p:cNvGrpSpPr/>
              <p:nvPr/>
            </p:nvGrpSpPr>
            <p:grpSpPr>
              <a:xfrm>
                <a:off x="2929225" y="2613011"/>
                <a:ext cx="990350" cy="990348"/>
                <a:chOff x="407688" y="2341478"/>
                <a:chExt cx="817971" cy="817971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14C0EB4E-BF83-6CCF-8F4D-61CF653586E0}"/>
                    </a:ext>
                  </a:extLst>
                </p:cNvPr>
                <p:cNvGrpSpPr/>
                <p:nvPr/>
              </p:nvGrpSpPr>
              <p:grpSpPr>
                <a:xfrm rot="10800000">
                  <a:off x="407688" y="2341478"/>
                  <a:ext cx="817971" cy="817971"/>
                  <a:chOff x="384048" y="1052287"/>
                  <a:chExt cx="928915" cy="928914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A46CF193-9846-695F-6CA2-2BFDF62B4902}"/>
                      </a:ext>
                    </a:extLst>
                  </p:cNvPr>
                  <p:cNvSpPr/>
                  <p:nvPr/>
                </p:nvSpPr>
                <p:spPr>
                  <a:xfrm>
                    <a:off x="384048" y="1052287"/>
                    <a:ext cx="928914" cy="9289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innerShdw blurRad="63500" dist="50800" dir="16200000">
                      <a:prstClr val="black">
                        <a:alpha val="2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10841995-89B3-E8A9-90C7-74C7E4B46DD9}"/>
                      </a:ext>
                    </a:extLst>
                  </p:cNvPr>
                  <p:cNvSpPr/>
                  <p:nvPr/>
                </p:nvSpPr>
                <p:spPr>
                  <a:xfrm>
                    <a:off x="384049" y="1052287"/>
                    <a:ext cx="928914" cy="928914"/>
                  </a:xfrm>
                  <a:prstGeom prst="arc">
                    <a:avLst>
                      <a:gd name="adj1" fmla="val 16392262"/>
                      <a:gd name="adj2" fmla="val 5169137"/>
                    </a:avLst>
                  </a:prstGeom>
                  <a:ln w="57150" cap="rnd">
                    <a:gradFill>
                      <a:gsLst>
                        <a:gs pos="0">
                          <a:srgbClr val="00B0F0"/>
                        </a:gs>
                        <a:gs pos="100000">
                          <a:schemeClr val="accent4">
                            <a:lumMod val="5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1D50A95A-D3B5-2D40-B096-9120D30C1BCB}"/>
                    </a:ext>
                  </a:extLst>
                </p:cNvPr>
                <p:cNvSpPr/>
                <p:nvPr/>
              </p:nvSpPr>
              <p:spPr>
                <a:xfrm rot="9900000">
                  <a:off x="489983" y="2408593"/>
                  <a:ext cx="674405" cy="674404"/>
                </a:xfrm>
                <a:prstGeom prst="arc">
                  <a:avLst>
                    <a:gd name="adj1" fmla="val 6733845"/>
                    <a:gd name="adj2" fmla="val 15419948"/>
                  </a:avLst>
                </a:prstGeom>
                <a:ln w="57150" cap="rnd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</p:grp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1728D82-9C14-162B-26E2-850C90A3A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7363" y="2564093"/>
              <a:ext cx="467439" cy="46743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D5765B-598F-EF07-8A72-231622D436B6}"/>
              </a:ext>
            </a:extLst>
          </p:cNvPr>
          <p:cNvGrpSpPr/>
          <p:nvPr/>
        </p:nvGrpSpPr>
        <p:grpSpPr>
          <a:xfrm>
            <a:off x="7077453" y="4076784"/>
            <a:ext cx="1721519" cy="1414697"/>
            <a:chOff x="5541408" y="5180915"/>
            <a:chExt cx="1721519" cy="141469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71CAEC-0AC1-9A9C-74A6-FC37A1871FD0}"/>
                </a:ext>
              </a:extLst>
            </p:cNvPr>
            <p:cNvGrpSpPr/>
            <p:nvPr/>
          </p:nvGrpSpPr>
          <p:grpSpPr>
            <a:xfrm>
              <a:off x="5541408" y="5180915"/>
              <a:ext cx="1721519" cy="1414697"/>
              <a:chOff x="2259337" y="2613012"/>
              <a:chExt cx="2019066" cy="165593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1CC868-B562-A177-08CD-0E2693BF4979}"/>
                  </a:ext>
                </a:extLst>
              </p:cNvPr>
              <p:cNvSpPr txBox="1"/>
              <p:nvPr/>
            </p:nvSpPr>
            <p:spPr>
              <a:xfrm>
                <a:off x="2259337" y="3692530"/>
                <a:ext cx="2019066" cy="576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Liu Yuwei</a:t>
                </a:r>
              </a:p>
              <a:p>
                <a:pPr algn="ctr">
                  <a:defRPr/>
                </a:pPr>
                <a:r>
                  <a:rPr lang="en-US" sz="1200" dirty="0"/>
                  <a:t>Dev</a:t>
                </a:r>
                <a:endParaRPr lang="en-GB" sz="1200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FD4CD76-3280-8779-E5C5-2F6701233C7D}"/>
                  </a:ext>
                </a:extLst>
              </p:cNvPr>
              <p:cNvGrpSpPr/>
              <p:nvPr/>
            </p:nvGrpSpPr>
            <p:grpSpPr>
              <a:xfrm>
                <a:off x="2929225" y="2613012"/>
                <a:ext cx="990350" cy="990350"/>
                <a:chOff x="407688" y="2341478"/>
                <a:chExt cx="817971" cy="81797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E67FF45-C975-A1E8-7A25-9556A1A4F564}"/>
                    </a:ext>
                  </a:extLst>
                </p:cNvPr>
                <p:cNvGrpSpPr/>
                <p:nvPr/>
              </p:nvGrpSpPr>
              <p:grpSpPr>
                <a:xfrm rot="10800000">
                  <a:off x="407688" y="2341478"/>
                  <a:ext cx="817971" cy="817972"/>
                  <a:chOff x="384048" y="1052286"/>
                  <a:chExt cx="928915" cy="92891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B733FECD-3767-212D-5AA7-2A97A87069A8}"/>
                      </a:ext>
                    </a:extLst>
                  </p:cNvPr>
                  <p:cNvSpPr/>
                  <p:nvPr/>
                </p:nvSpPr>
                <p:spPr>
                  <a:xfrm>
                    <a:off x="384048" y="1052286"/>
                    <a:ext cx="928914" cy="9289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innerShdw blurRad="63500" dist="50800" dir="16200000">
                      <a:prstClr val="black">
                        <a:alpha val="21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66" name="Arc 65">
                    <a:extLst>
                      <a:ext uri="{FF2B5EF4-FFF2-40B4-BE49-F238E27FC236}">
                        <a16:creationId xmlns:a16="http://schemas.microsoft.com/office/drawing/2014/main" id="{AAF13991-9F68-DA84-3E49-80076E3A3A6B}"/>
                      </a:ext>
                    </a:extLst>
                  </p:cNvPr>
                  <p:cNvSpPr/>
                  <p:nvPr/>
                </p:nvSpPr>
                <p:spPr>
                  <a:xfrm>
                    <a:off x="384049" y="1052287"/>
                    <a:ext cx="928914" cy="928914"/>
                  </a:xfrm>
                  <a:prstGeom prst="arc">
                    <a:avLst>
                      <a:gd name="adj1" fmla="val 16392262"/>
                      <a:gd name="adj2" fmla="val 5169137"/>
                    </a:avLst>
                  </a:prstGeom>
                  <a:ln w="57150" cap="rnd">
                    <a:gradFill>
                      <a:gsLst>
                        <a:gs pos="0">
                          <a:srgbClr val="00B0F0"/>
                        </a:gs>
                        <a:gs pos="100000">
                          <a:schemeClr val="accent4">
                            <a:lumMod val="5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C6F9A3CF-E305-2296-FB98-D3403D440D48}"/>
                    </a:ext>
                  </a:extLst>
                </p:cNvPr>
                <p:cNvSpPr/>
                <p:nvPr/>
              </p:nvSpPr>
              <p:spPr>
                <a:xfrm rot="9900000">
                  <a:off x="489983" y="2408593"/>
                  <a:ext cx="674405" cy="674405"/>
                </a:xfrm>
                <a:prstGeom prst="arc">
                  <a:avLst>
                    <a:gd name="adj1" fmla="val 6733845"/>
                    <a:gd name="adj2" fmla="val 15419948"/>
                  </a:avLst>
                </a:prstGeom>
                <a:ln w="57150" cap="rnd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</p:grp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C9E1A2D-1126-38D8-22E8-0B2B94441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2904" y="5375343"/>
              <a:ext cx="494393" cy="494393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584AF8-E137-82B0-01EA-81B4FAE1167D}"/>
              </a:ext>
            </a:extLst>
          </p:cNvPr>
          <p:cNvGrpSpPr/>
          <p:nvPr/>
        </p:nvGrpSpPr>
        <p:grpSpPr>
          <a:xfrm>
            <a:off x="2928192" y="4018783"/>
            <a:ext cx="1327967" cy="1409298"/>
            <a:chOff x="1004498" y="2264453"/>
            <a:chExt cx="1327967" cy="140929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F9E5DF6-D7ED-0760-0D89-A00105C464F2}"/>
                </a:ext>
              </a:extLst>
            </p:cNvPr>
            <p:cNvGrpSpPr/>
            <p:nvPr/>
          </p:nvGrpSpPr>
          <p:grpSpPr>
            <a:xfrm>
              <a:off x="1004498" y="2264453"/>
              <a:ext cx="1327967" cy="1409298"/>
              <a:chOff x="1004498" y="2264453"/>
              <a:chExt cx="1327967" cy="140929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6D84C4A-C0F5-E972-5B0F-897C08AAF336}"/>
                  </a:ext>
                </a:extLst>
              </p:cNvPr>
              <p:cNvGrpSpPr/>
              <p:nvPr/>
            </p:nvGrpSpPr>
            <p:grpSpPr>
              <a:xfrm>
                <a:off x="1004498" y="2264453"/>
                <a:ext cx="1327967" cy="1409298"/>
                <a:chOff x="477142" y="789261"/>
                <a:chExt cx="1394858" cy="157982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0B67A90-8728-E8AE-CFE3-B2D59A3DF210}"/>
                    </a:ext>
                  </a:extLst>
                </p:cNvPr>
                <p:cNvSpPr/>
                <p:nvPr/>
              </p:nvSpPr>
              <p:spPr>
                <a:xfrm rot="10800000">
                  <a:off x="679396" y="789261"/>
                  <a:ext cx="990349" cy="99034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innerShdw blurRad="63500" dist="50800" dir="16200000">
                    <a:prstClr val="black">
                      <a:alpha val="21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AD25C6E-0A16-D237-3517-2F215FFF4511}"/>
                    </a:ext>
                  </a:extLst>
                </p:cNvPr>
                <p:cNvSpPr txBox="1"/>
                <p:nvPr/>
              </p:nvSpPr>
              <p:spPr>
                <a:xfrm>
                  <a:off x="477142" y="1817055"/>
                  <a:ext cx="1394858" cy="5520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Lu Yan </a:t>
                  </a:r>
                </a:p>
                <a:p>
                  <a:pPr algn="ctr"/>
                  <a:r>
                    <a:rPr lang="en-US" sz="1200" dirty="0"/>
                    <a:t>Dev</a:t>
                  </a:r>
                </a:p>
              </p:txBody>
            </p:sp>
          </p:grp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0750BADE-0DDB-1DFB-36BB-A307B8F2D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3045" y="2411288"/>
                <a:ext cx="603558" cy="603558"/>
              </a:xfrm>
              <a:prstGeom prst="rect">
                <a:avLst/>
              </a:prstGeom>
            </p:spPr>
          </p:pic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184C794B-BAEE-AA16-6309-F8B4674D64AB}"/>
                  </a:ext>
                </a:extLst>
              </p:cNvPr>
              <p:cNvSpPr/>
              <p:nvPr/>
            </p:nvSpPr>
            <p:spPr>
              <a:xfrm rot="10800000">
                <a:off x="1133188" y="2264453"/>
                <a:ext cx="942856" cy="883452"/>
              </a:xfrm>
              <a:prstGeom prst="arc">
                <a:avLst>
                  <a:gd name="adj1" fmla="val 16392262"/>
                  <a:gd name="adj2" fmla="val 5169137"/>
                </a:avLst>
              </a:prstGeom>
              <a:ln w="57150" cap="rnd"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14511442-7623-DBB2-52B5-064065C6B299}"/>
                </a:ext>
              </a:extLst>
            </p:cNvPr>
            <p:cNvSpPr/>
            <p:nvPr/>
          </p:nvSpPr>
          <p:spPr>
            <a:xfrm rot="9900000">
              <a:off x="1252478" y="2336362"/>
              <a:ext cx="777372" cy="728393"/>
            </a:xfrm>
            <a:prstGeom prst="arc">
              <a:avLst>
                <a:gd name="adj1" fmla="val 6733845"/>
                <a:gd name="adj2" fmla="val 15419948"/>
              </a:avLst>
            </a:prstGeom>
            <a:ln w="57150" cap="rnd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D7F32FE-6D37-9067-AA43-5C1E0A27EE18}"/>
              </a:ext>
            </a:extLst>
          </p:cNvPr>
          <p:cNvGrpSpPr/>
          <p:nvPr/>
        </p:nvGrpSpPr>
        <p:grpSpPr>
          <a:xfrm>
            <a:off x="9426135" y="4035657"/>
            <a:ext cx="1721519" cy="1414697"/>
            <a:chOff x="2259337" y="2613012"/>
            <a:chExt cx="2019066" cy="16559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FF4E47-D099-0EA0-3C1D-B254C895CD03}"/>
                </a:ext>
              </a:extLst>
            </p:cNvPr>
            <p:cNvSpPr txBox="1"/>
            <p:nvPr/>
          </p:nvSpPr>
          <p:spPr>
            <a:xfrm>
              <a:off x="2259337" y="3692530"/>
              <a:ext cx="2019066" cy="576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W</a:t>
              </a:r>
              <a:r>
                <a:rPr lang="en-US" altLang="zh-CN" sz="1400" b="1" dirty="0"/>
                <a:t>ang </a:t>
              </a:r>
              <a:r>
                <a:rPr lang="en-US" altLang="zh-CN" sz="1400" b="1" dirty="0" err="1"/>
                <a:t>Youqun</a:t>
              </a:r>
              <a:endParaRPr lang="en-US" sz="1400" b="1" dirty="0"/>
            </a:p>
            <a:p>
              <a:pPr algn="ctr">
                <a:defRPr/>
              </a:pPr>
              <a:r>
                <a:rPr lang="en-US" sz="1200" dirty="0"/>
                <a:t>Dev</a:t>
              </a:r>
              <a:endParaRPr lang="en-GB" sz="12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9C62D6-248E-1B9C-65C4-46B00995E705}"/>
                </a:ext>
              </a:extLst>
            </p:cNvPr>
            <p:cNvGrpSpPr/>
            <p:nvPr/>
          </p:nvGrpSpPr>
          <p:grpSpPr>
            <a:xfrm>
              <a:off x="2929225" y="2613012"/>
              <a:ext cx="990350" cy="990350"/>
              <a:chOff x="407688" y="2341478"/>
              <a:chExt cx="817971" cy="81797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DEE79F2-C96E-8033-E25E-C9D75DC6108D}"/>
                  </a:ext>
                </a:extLst>
              </p:cNvPr>
              <p:cNvGrpSpPr/>
              <p:nvPr/>
            </p:nvGrpSpPr>
            <p:grpSpPr>
              <a:xfrm rot="10800000">
                <a:off x="407688" y="2341478"/>
                <a:ext cx="817971" cy="817972"/>
                <a:chOff x="384048" y="1052286"/>
                <a:chExt cx="928915" cy="928915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7A24304-962E-B0C6-EBF2-8E946A527138}"/>
                    </a:ext>
                  </a:extLst>
                </p:cNvPr>
                <p:cNvSpPr/>
                <p:nvPr/>
              </p:nvSpPr>
              <p:spPr>
                <a:xfrm>
                  <a:off x="384048" y="1052286"/>
                  <a:ext cx="928914" cy="928914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innerShdw blurRad="63500" dist="50800" dir="16200000">
                    <a:prstClr val="black">
                      <a:alpha val="21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6C2ED4C3-6500-B242-75EF-114D9940993F}"/>
                    </a:ext>
                  </a:extLst>
                </p:cNvPr>
                <p:cNvSpPr/>
                <p:nvPr/>
              </p:nvSpPr>
              <p:spPr>
                <a:xfrm>
                  <a:off x="384049" y="1052287"/>
                  <a:ext cx="928914" cy="928914"/>
                </a:xfrm>
                <a:prstGeom prst="arc">
                  <a:avLst>
                    <a:gd name="adj1" fmla="val 16392262"/>
                    <a:gd name="adj2" fmla="val 5169137"/>
                  </a:avLst>
                </a:prstGeom>
                <a:ln w="57150" cap="rnd">
                  <a:gradFill>
                    <a:gsLst>
                      <a:gs pos="0">
                        <a:srgbClr val="00B0F0"/>
                      </a:gs>
                      <a:gs pos="100000">
                        <a:schemeClr val="accent4">
                          <a:lumMod val="5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</p:grp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C4B9A1D1-2004-E744-8843-7C1A87DA3170}"/>
                  </a:ext>
                </a:extLst>
              </p:cNvPr>
              <p:cNvSpPr/>
              <p:nvPr/>
            </p:nvSpPr>
            <p:spPr>
              <a:xfrm rot="9900000">
                <a:off x="489983" y="2408593"/>
                <a:ext cx="674405" cy="674405"/>
              </a:xfrm>
              <a:prstGeom prst="arc">
                <a:avLst>
                  <a:gd name="adj1" fmla="val 6733845"/>
                  <a:gd name="adj2" fmla="val 15419948"/>
                </a:avLst>
              </a:prstGeom>
              <a:ln w="57150" cap="rnd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</p:grpSp>
      <p:pic>
        <p:nvPicPr>
          <p:cNvPr id="85" name="Picture 84" descr="A person with long hair wearing a mask&#10;&#10;Description automatically generated">
            <a:extLst>
              <a:ext uri="{FF2B5EF4-FFF2-40B4-BE49-F238E27FC236}">
                <a16:creationId xmlns:a16="http://schemas.microsoft.com/office/drawing/2014/main" id="{AF9D350D-75AC-6B2D-13FB-E6FF038E85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3" y="1784455"/>
            <a:ext cx="529690" cy="676678"/>
          </a:xfrm>
          <a:prstGeom prst="rect">
            <a:avLst/>
          </a:prstGeom>
        </p:spPr>
      </p:pic>
      <p:pic>
        <p:nvPicPr>
          <p:cNvPr id="87" name="Picture 86" descr="A person taking a selfie&#10;&#10;Description automatically generated">
            <a:extLst>
              <a:ext uri="{FF2B5EF4-FFF2-40B4-BE49-F238E27FC236}">
                <a16:creationId xmlns:a16="http://schemas.microsoft.com/office/drawing/2014/main" id="{D76DE974-6704-C66C-D15B-FB13E2D4E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549" y="1775102"/>
            <a:ext cx="492987" cy="6570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B492884-6F04-5D88-DB68-E1960C572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6008" y="4226852"/>
            <a:ext cx="646991" cy="45402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01BC2FBF-95FD-AD95-286D-A214FD71DA4B}"/>
              </a:ext>
            </a:extLst>
          </p:cNvPr>
          <p:cNvSpPr txBox="1">
            <a:spLocks/>
          </p:cNvSpPr>
          <p:nvPr/>
        </p:nvSpPr>
        <p:spPr>
          <a:xfrm>
            <a:off x="633341" y="227823"/>
            <a:ext cx="320729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9791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ECBDE-65EB-0970-E067-EF7C8E0F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227823"/>
            <a:ext cx="3207290" cy="1028700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/>
              <a:t>Background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7E1D99-328E-C09A-5CC4-369D2120BF77}"/>
              </a:ext>
            </a:extLst>
          </p:cNvPr>
          <p:cNvGrpSpPr/>
          <p:nvPr/>
        </p:nvGrpSpPr>
        <p:grpSpPr>
          <a:xfrm>
            <a:off x="660400" y="1553376"/>
            <a:ext cx="10860087" cy="4215716"/>
            <a:chOff x="660400" y="1553376"/>
            <a:chExt cx="10860087" cy="4215716"/>
          </a:xfrm>
        </p:grpSpPr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DC8DD9F3-128B-DDDA-D46E-FDE8F3123DD9}"/>
                </a:ext>
              </a:extLst>
            </p:cNvPr>
            <p:cNvSpPr txBox="1"/>
            <p:nvPr/>
          </p:nvSpPr>
          <p:spPr>
            <a:xfrm>
              <a:off x="671513" y="1553376"/>
              <a:ext cx="108489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1"/>
                  </a:solidFill>
                </a:rPr>
                <a:t>Industry DevOps Solutions</a:t>
              </a:r>
            </a:p>
          </p:txBody>
        </p: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990B15B1-8A96-FA30-5B4F-849D059A4E9A}"/>
                </a:ext>
              </a:extLst>
            </p:cNvPr>
            <p:cNvCxnSpPr/>
            <p:nvPr/>
          </p:nvCxnSpPr>
          <p:spPr>
            <a:xfrm>
              <a:off x="660400" y="4628703"/>
              <a:ext cx="10858500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2619004-D79F-D9EB-97F6-3A54E95A42A9}"/>
                </a:ext>
              </a:extLst>
            </p:cNvPr>
            <p:cNvGrpSpPr/>
            <p:nvPr/>
          </p:nvGrpSpPr>
          <p:grpSpPr>
            <a:xfrm>
              <a:off x="1327548" y="2960560"/>
              <a:ext cx="1969192" cy="2808532"/>
              <a:chOff x="1327548" y="2960560"/>
              <a:chExt cx="1969192" cy="2808532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BD6B99CB-CFB2-A3D7-9435-025D6DE94FD7}"/>
                  </a:ext>
                </a:extLst>
              </p:cNvPr>
              <p:cNvSpPr/>
              <p:nvPr/>
            </p:nvSpPr>
            <p:spPr>
              <a:xfrm>
                <a:off x="1327548" y="4261980"/>
                <a:ext cx="1969192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</a:rPr>
                  <a:t>Novartis</a:t>
                </a: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6910302A-FB5A-2B0F-D329-0A389E46AC80}"/>
                  </a:ext>
                </a:extLst>
              </p:cNvPr>
              <p:cNvSpPr/>
              <p:nvPr/>
            </p:nvSpPr>
            <p:spPr>
              <a:xfrm>
                <a:off x="1327548" y="5097433"/>
                <a:ext cx="1969192" cy="6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Jenkins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Airflow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Glue</a:t>
                </a: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8DACE703-1C67-0A8C-F279-A31C4D44F004}"/>
                  </a:ext>
                </a:extLst>
              </p:cNvPr>
              <p:cNvSpPr/>
              <p:nvPr/>
            </p:nvSpPr>
            <p:spPr>
              <a:xfrm>
                <a:off x="2278490" y="4602260"/>
                <a:ext cx="58947" cy="5894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D1947B5B-D1AD-D2A6-5C8D-DE97437B9242}"/>
                  </a:ext>
                </a:extLst>
              </p:cNvPr>
              <p:cNvSpPr/>
              <p:nvPr/>
            </p:nvSpPr>
            <p:spPr>
              <a:xfrm>
                <a:off x="1805681" y="2960560"/>
                <a:ext cx="1004567" cy="1004567"/>
              </a:xfrm>
              <a:prstGeom prst="ellipse">
                <a:avLst/>
              </a:prstGeom>
              <a:noFill/>
              <a:ln w="12700" cap="flat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2A1848C-6E93-D46B-E8C0-96E019E94F60}"/>
                </a:ext>
              </a:extLst>
            </p:cNvPr>
            <p:cNvGrpSpPr/>
            <p:nvPr/>
          </p:nvGrpSpPr>
          <p:grpSpPr>
            <a:xfrm>
              <a:off x="3848723" y="2960560"/>
              <a:ext cx="1969194" cy="2808532"/>
              <a:chOff x="3848723" y="2960560"/>
              <a:chExt cx="1969194" cy="2808532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88C9AD99-42BD-7E5A-11F1-3EBE04AA469A}"/>
                  </a:ext>
                </a:extLst>
              </p:cNvPr>
              <p:cNvSpPr/>
              <p:nvPr/>
            </p:nvSpPr>
            <p:spPr>
              <a:xfrm>
                <a:off x="3848725" y="4261980"/>
                <a:ext cx="1969192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</a:rPr>
                  <a:t>MSD</a:t>
                </a: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BC8EBF5D-C885-D970-2AB5-0B26E5E67976}"/>
                  </a:ext>
                </a:extLst>
              </p:cNvPr>
              <p:cNvSpPr/>
              <p:nvPr/>
            </p:nvSpPr>
            <p:spPr>
              <a:xfrm>
                <a:off x="4803847" y="4602260"/>
                <a:ext cx="58947" cy="5894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9DFF6047-559C-66CA-D223-6BCA869405F9}"/>
                  </a:ext>
                </a:extLst>
              </p:cNvPr>
              <p:cNvSpPr/>
              <p:nvPr/>
            </p:nvSpPr>
            <p:spPr>
              <a:xfrm>
                <a:off x="4331036" y="2960560"/>
                <a:ext cx="1004567" cy="1004567"/>
              </a:xfrm>
              <a:prstGeom prst="ellipse">
                <a:avLst/>
              </a:prstGeom>
              <a:noFill/>
              <a:ln w="12700" cap="flat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9058D514-4ACD-33F0-B78C-D7C95EECF8E7}"/>
                  </a:ext>
                </a:extLst>
              </p:cNvPr>
              <p:cNvSpPr/>
              <p:nvPr/>
            </p:nvSpPr>
            <p:spPr>
              <a:xfrm>
                <a:off x="3848723" y="5097433"/>
                <a:ext cx="1969192" cy="6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Jenkins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Airflow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Glue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3CD39A2-3BCB-4D1C-99A2-44B8C105FFD4}"/>
                </a:ext>
              </a:extLst>
            </p:cNvPr>
            <p:cNvGrpSpPr/>
            <p:nvPr/>
          </p:nvGrpSpPr>
          <p:grpSpPr>
            <a:xfrm>
              <a:off x="6369898" y="4261980"/>
              <a:ext cx="1969196" cy="1507112"/>
              <a:chOff x="6369898" y="4261980"/>
              <a:chExt cx="1969196" cy="1507112"/>
            </a:xfrm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3AD377E3-E749-39E3-233A-EBF8EF239B06}"/>
                  </a:ext>
                </a:extLst>
              </p:cNvPr>
              <p:cNvSpPr/>
              <p:nvPr/>
            </p:nvSpPr>
            <p:spPr>
              <a:xfrm>
                <a:off x="6369902" y="4261980"/>
                <a:ext cx="1969192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</a:rPr>
                  <a:t>Bayer</a:t>
                </a: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777034E3-5E45-0122-7EAA-DBBC1D1AB373}"/>
                  </a:ext>
                </a:extLst>
              </p:cNvPr>
              <p:cNvSpPr/>
              <p:nvPr/>
            </p:nvSpPr>
            <p:spPr>
              <a:xfrm>
                <a:off x="7329204" y="4602260"/>
                <a:ext cx="58947" cy="5894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A75863F7-305C-04BF-EAEA-C4EF07395A48}"/>
                  </a:ext>
                </a:extLst>
              </p:cNvPr>
              <p:cNvSpPr/>
              <p:nvPr/>
            </p:nvSpPr>
            <p:spPr>
              <a:xfrm>
                <a:off x="6369898" y="5097433"/>
                <a:ext cx="1969192" cy="6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GitActions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StepFunctions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Glue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086DDA1-708C-DB7C-11CD-7B7BD61346C2}"/>
                </a:ext>
              </a:extLst>
            </p:cNvPr>
            <p:cNvGrpSpPr/>
            <p:nvPr/>
          </p:nvGrpSpPr>
          <p:grpSpPr>
            <a:xfrm>
              <a:off x="8891076" y="2960560"/>
              <a:ext cx="1969192" cy="2808532"/>
              <a:chOff x="8891076" y="2960560"/>
              <a:chExt cx="1969192" cy="2808532"/>
            </a:xfrm>
          </p:grpSpPr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A864DFC1-97F2-F651-2826-FDED3019BEFC}"/>
                  </a:ext>
                </a:extLst>
              </p:cNvPr>
              <p:cNvSpPr/>
              <p:nvPr/>
            </p:nvSpPr>
            <p:spPr>
              <a:xfrm>
                <a:off x="8891076" y="4261980"/>
                <a:ext cx="1969192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</a:rPr>
                  <a:t>Pfizer</a:t>
                </a:r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14612690-C7A7-F2AB-BD8E-2FCF9B5C7838}"/>
                  </a:ext>
                </a:extLst>
              </p:cNvPr>
              <p:cNvSpPr/>
              <p:nvPr/>
            </p:nvSpPr>
            <p:spPr>
              <a:xfrm>
                <a:off x="9854561" y="4602260"/>
                <a:ext cx="58947" cy="5894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3137F1AC-31CC-53C7-6359-16C84F164787}"/>
                  </a:ext>
                </a:extLst>
              </p:cNvPr>
              <p:cNvSpPr/>
              <p:nvPr/>
            </p:nvSpPr>
            <p:spPr>
              <a:xfrm>
                <a:off x="9381746" y="2960560"/>
                <a:ext cx="1004567" cy="1004567"/>
              </a:xfrm>
              <a:prstGeom prst="ellipse">
                <a:avLst/>
              </a:prstGeom>
              <a:noFill/>
              <a:ln w="12700" cap="flat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75E54518-42BD-34EF-355A-D1D531974F36}"/>
                  </a:ext>
                </a:extLst>
              </p:cNvPr>
              <p:cNvSpPr/>
              <p:nvPr/>
            </p:nvSpPr>
            <p:spPr>
              <a:xfrm>
                <a:off x="8891076" y="5097433"/>
                <a:ext cx="1969192" cy="6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GitActions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0F31EDFA-F867-0147-346A-8856101F2525}"/>
                </a:ext>
              </a:extLst>
            </p:cNvPr>
            <p:cNvSpPr txBox="1"/>
            <p:nvPr/>
          </p:nvSpPr>
          <p:spPr>
            <a:xfrm>
              <a:off x="1329640" y="2279756"/>
              <a:ext cx="9532720" cy="27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We hope to build a community that allows us to understand the solutions in the industry and improve the team's capabilities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159A581-ACFE-2451-2403-1F04522E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47" y="3157689"/>
            <a:ext cx="923232" cy="5847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3DE604-3A9E-DBF7-8B31-B25D8C7D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86" y="2872876"/>
            <a:ext cx="1154380" cy="11543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A5359E-5246-9F9D-7D4D-3F0586E7D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85" y="3077400"/>
            <a:ext cx="715851" cy="71585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3276351-2DD7-9F6D-D9C3-1972AC55E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162" y="3176923"/>
            <a:ext cx="611733" cy="611733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3D84F89E-CE88-79A8-AA0E-21CD859836DE}"/>
              </a:ext>
            </a:extLst>
          </p:cNvPr>
          <p:cNvSpPr/>
          <p:nvPr/>
        </p:nvSpPr>
        <p:spPr>
          <a:xfrm>
            <a:off x="6852210" y="2935970"/>
            <a:ext cx="1004567" cy="1004567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58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5369-CDB3-8D08-616F-D1C07BF7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951" y="923151"/>
            <a:ext cx="2646717" cy="1028700"/>
          </a:xfrm>
        </p:spPr>
        <p:txBody>
          <a:bodyPr/>
          <a:lstStyle/>
          <a:p>
            <a:r>
              <a:rPr lang="en-US" altLang="zh-CN" dirty="0">
                <a:solidFill>
                  <a:srgbClr val="74B7E9"/>
                </a:solidFill>
              </a:rPr>
              <a:t>Project</a:t>
            </a:r>
            <a:endParaRPr lang="zh-CN" altLang="en-US" dirty="0">
              <a:solidFill>
                <a:srgbClr val="74B7E9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8FD1A-2932-AF08-6A40-5CB5A7A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8B71D-0A3A-1081-006F-36D367783034}"/>
              </a:ext>
            </a:extLst>
          </p:cNvPr>
          <p:cNvSpPr txBox="1"/>
          <p:nvPr/>
        </p:nvSpPr>
        <p:spPr>
          <a:xfrm>
            <a:off x="4869951" y="2052573"/>
            <a:ext cx="621586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CECD CICD project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Git Action for version control and continuous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Terraform manages the AWS 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Event Bridge implements event-driven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Lambda handles event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Step Functions Perform workflow orchestration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Glue performs data processing</a:t>
            </a:r>
          </a:p>
        </p:txBody>
      </p:sp>
      <p:pic>
        <p:nvPicPr>
          <p:cNvPr id="8" name="Graphic 7" descr="Clipboard outline">
            <a:extLst>
              <a:ext uri="{FF2B5EF4-FFF2-40B4-BE49-F238E27FC236}">
                <a16:creationId xmlns:a16="http://schemas.microsoft.com/office/drawing/2014/main" id="{BC03A5C0-7E3E-F0B5-C59C-82C4D85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9479" y="2091101"/>
            <a:ext cx="2646717" cy="300133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2720624-2400-3234-6C3B-9DDADF288C63}"/>
              </a:ext>
            </a:extLst>
          </p:cNvPr>
          <p:cNvSpPr txBox="1">
            <a:spLocks/>
          </p:cNvSpPr>
          <p:nvPr/>
        </p:nvSpPr>
        <p:spPr>
          <a:xfrm>
            <a:off x="633341" y="227823"/>
            <a:ext cx="320729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230043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068" y="2967335"/>
            <a:ext cx="5731164" cy="757130"/>
          </a:xfrm>
        </p:spPr>
        <p:txBody>
          <a:bodyPr/>
          <a:lstStyle/>
          <a:p>
            <a:r>
              <a:rPr lang="en-US" altLang="zh-CN" sz="4800" dirty="0"/>
              <a:t>Construct</a:t>
            </a:r>
            <a:endParaRPr lang="zh-CN" altLang="en-US" sz="4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D4171-551B-1548-3F38-975734BF509B}"/>
              </a:ext>
            </a:extLst>
          </p:cNvPr>
          <p:cNvSpPr txBox="1">
            <a:spLocks/>
          </p:cNvSpPr>
          <p:nvPr/>
        </p:nvSpPr>
        <p:spPr>
          <a:xfrm>
            <a:off x="3224068" y="2376404"/>
            <a:ext cx="5731164" cy="75713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800" dirty="0"/>
              <a:t>02.</a:t>
            </a:r>
            <a:endParaRPr lang="en-GB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26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BB08D84-AAEB-BFD5-8465-6C2884A55B31}"/>
              </a:ext>
            </a:extLst>
          </p:cNvPr>
          <p:cNvGrpSpPr/>
          <p:nvPr/>
        </p:nvGrpSpPr>
        <p:grpSpPr>
          <a:xfrm>
            <a:off x="660399" y="2652038"/>
            <a:ext cx="10632440" cy="2885420"/>
            <a:chOff x="660399" y="2652038"/>
            <a:chExt cx="10632440" cy="2885420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7793509-DE3F-48DF-C363-2C781FF84547}"/>
                </a:ext>
              </a:extLst>
            </p:cNvPr>
            <p:cNvSpPr/>
            <p:nvPr/>
          </p:nvSpPr>
          <p:spPr>
            <a:xfrm>
              <a:off x="7542318" y="2652038"/>
              <a:ext cx="3750521" cy="525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en-US" altLang="zh-CN" sz="2000" b="1" dirty="0">
                  <a:solidFill>
                    <a:schemeClr val="tx1"/>
                  </a:solidFill>
                </a:rPr>
                <a:t>Release Workflow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1064DEB-A720-5438-6F13-2E7D4E05F9C3}"/>
                </a:ext>
              </a:extLst>
            </p:cNvPr>
            <p:cNvGrpSpPr/>
            <p:nvPr/>
          </p:nvGrpSpPr>
          <p:grpSpPr>
            <a:xfrm>
              <a:off x="4651694" y="2810212"/>
              <a:ext cx="2739615" cy="2727246"/>
              <a:chOff x="4651694" y="2810212"/>
              <a:chExt cx="2739615" cy="2727246"/>
            </a:xfrm>
          </p:grpSpPr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DD50272F-E97D-E2A0-18B7-DFE74981A695}"/>
                  </a:ext>
                </a:extLst>
              </p:cNvPr>
              <p:cNvGrpSpPr/>
              <p:nvPr/>
            </p:nvGrpSpPr>
            <p:grpSpPr>
              <a:xfrm>
                <a:off x="4651694" y="4257107"/>
                <a:ext cx="1280351" cy="1280351"/>
                <a:chOff x="3253549" y="4037893"/>
                <a:chExt cx="1280351" cy="1280351"/>
              </a:xfrm>
            </p:grpSpPr>
            <p:sp>
              <p:nvSpPr>
                <p:cNvPr id="218" name="泪滴形 217">
                  <a:extLst>
                    <a:ext uri="{FF2B5EF4-FFF2-40B4-BE49-F238E27FC236}">
                      <a16:creationId xmlns:a16="http://schemas.microsoft.com/office/drawing/2014/main" id="{CF68C31F-CDE0-19DE-150E-EAA6E5137ADF}"/>
                    </a:ext>
                  </a:extLst>
                </p:cNvPr>
                <p:cNvSpPr/>
                <p:nvPr/>
              </p:nvSpPr>
              <p:spPr>
                <a:xfrm>
                  <a:off x="3253549" y="4037893"/>
                  <a:ext cx="1280351" cy="1280351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椭圆 218">
                  <a:extLst>
                    <a:ext uri="{FF2B5EF4-FFF2-40B4-BE49-F238E27FC236}">
                      <a16:creationId xmlns:a16="http://schemas.microsoft.com/office/drawing/2014/main" id="{9C04A89B-CDDF-75F4-D4E5-F014499982C5}"/>
                    </a:ext>
                  </a:extLst>
                </p:cNvPr>
                <p:cNvSpPr/>
                <p:nvPr/>
              </p:nvSpPr>
              <p:spPr>
                <a:xfrm>
                  <a:off x="3432462" y="4216806"/>
                  <a:ext cx="922525" cy="922525"/>
                </a:xfrm>
                <a:prstGeom prst="ellipse">
                  <a:avLst/>
                </a:prstGeom>
                <a:solidFill>
                  <a:schemeClr val="lt1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2"/>
                      </a:solidFill>
                    </a:rPr>
                    <a:t>B</a:t>
                  </a:r>
                  <a:endParaRPr lang="zh-CN" altLang="en-US" sz="32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87ED39C-C8DC-642C-27CE-9C1827704D9F}"/>
                  </a:ext>
                </a:extLst>
              </p:cNvPr>
              <p:cNvGrpSpPr/>
              <p:nvPr/>
            </p:nvGrpSpPr>
            <p:grpSpPr>
              <a:xfrm flipH="1">
                <a:off x="6110958" y="4257107"/>
                <a:ext cx="1280351" cy="1280351"/>
                <a:chOff x="3253549" y="4037893"/>
                <a:chExt cx="1280351" cy="1280351"/>
              </a:xfrm>
            </p:grpSpPr>
            <p:sp>
              <p:nvSpPr>
                <p:cNvPr id="216" name="泪滴形 215">
                  <a:extLst>
                    <a:ext uri="{FF2B5EF4-FFF2-40B4-BE49-F238E27FC236}">
                      <a16:creationId xmlns:a16="http://schemas.microsoft.com/office/drawing/2014/main" id="{50566CD1-24F0-2F5B-E10A-76C65C1FEADD}"/>
                    </a:ext>
                  </a:extLst>
                </p:cNvPr>
                <p:cNvSpPr/>
                <p:nvPr/>
              </p:nvSpPr>
              <p:spPr>
                <a:xfrm>
                  <a:off x="3253549" y="4037893"/>
                  <a:ext cx="1280351" cy="1280351"/>
                </a:xfrm>
                <a:prstGeom prst="teardrop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A9F172AD-4487-4A35-FB12-878FC727E766}"/>
                    </a:ext>
                  </a:extLst>
                </p:cNvPr>
                <p:cNvSpPr/>
                <p:nvPr/>
              </p:nvSpPr>
              <p:spPr>
                <a:xfrm>
                  <a:off x="3432462" y="4216806"/>
                  <a:ext cx="922525" cy="922525"/>
                </a:xfrm>
                <a:prstGeom prst="ellipse">
                  <a:avLst/>
                </a:prstGeom>
                <a:solidFill>
                  <a:schemeClr val="lt1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1"/>
                      </a:solidFill>
                    </a:rPr>
                    <a:t>T</a:t>
                  </a:r>
                  <a:endParaRPr lang="zh-CN" altLang="en-US" sz="32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1807C30B-942E-77FD-381A-D291F50814C5}"/>
                  </a:ext>
                </a:extLst>
              </p:cNvPr>
              <p:cNvGrpSpPr/>
              <p:nvPr/>
            </p:nvGrpSpPr>
            <p:grpSpPr>
              <a:xfrm flipV="1">
                <a:off x="4651694" y="2810212"/>
                <a:ext cx="1280351" cy="1280351"/>
                <a:chOff x="3253549" y="4037893"/>
                <a:chExt cx="1280351" cy="1280351"/>
              </a:xfrm>
            </p:grpSpPr>
            <p:sp>
              <p:nvSpPr>
                <p:cNvPr id="214" name="泪滴形 213">
                  <a:extLst>
                    <a:ext uri="{FF2B5EF4-FFF2-40B4-BE49-F238E27FC236}">
                      <a16:creationId xmlns:a16="http://schemas.microsoft.com/office/drawing/2014/main" id="{84113BA8-2A1C-03AE-BAB2-179C0DC3C601}"/>
                    </a:ext>
                  </a:extLst>
                </p:cNvPr>
                <p:cNvSpPr/>
                <p:nvPr/>
              </p:nvSpPr>
              <p:spPr>
                <a:xfrm>
                  <a:off x="3253549" y="4037893"/>
                  <a:ext cx="1280351" cy="1280351"/>
                </a:xfrm>
                <a:prstGeom prst="teardrop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24B24DFC-E87F-9D0C-A6B1-1C15B51A291E}"/>
                    </a:ext>
                  </a:extLst>
                </p:cNvPr>
                <p:cNvSpPr/>
                <p:nvPr/>
              </p:nvSpPr>
              <p:spPr>
                <a:xfrm rot="10800000">
                  <a:off x="3432462" y="4216806"/>
                  <a:ext cx="922525" cy="922525"/>
                </a:xfrm>
                <a:prstGeom prst="ellipse">
                  <a:avLst/>
                </a:prstGeom>
                <a:solidFill>
                  <a:schemeClr val="lt1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1"/>
                      </a:solidFill>
                    </a:rPr>
                    <a:t>T</a:t>
                  </a:r>
                  <a:endParaRPr lang="zh-CN" altLang="en-US" sz="32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557C9045-570D-B936-4928-57447FF809C2}"/>
                  </a:ext>
                </a:extLst>
              </p:cNvPr>
              <p:cNvGrpSpPr/>
              <p:nvPr/>
            </p:nvGrpSpPr>
            <p:grpSpPr>
              <a:xfrm flipH="1" flipV="1">
                <a:off x="6110958" y="2810212"/>
                <a:ext cx="1280351" cy="1280351"/>
                <a:chOff x="3253549" y="4037893"/>
                <a:chExt cx="1280351" cy="1280351"/>
              </a:xfrm>
            </p:grpSpPr>
            <p:sp>
              <p:nvSpPr>
                <p:cNvPr id="212" name="泪滴形 211">
                  <a:extLst>
                    <a:ext uri="{FF2B5EF4-FFF2-40B4-BE49-F238E27FC236}">
                      <a16:creationId xmlns:a16="http://schemas.microsoft.com/office/drawing/2014/main" id="{5ECBDDA3-45B4-08C4-66F1-413EE1EBBE01}"/>
                    </a:ext>
                  </a:extLst>
                </p:cNvPr>
                <p:cNvSpPr/>
                <p:nvPr/>
              </p:nvSpPr>
              <p:spPr>
                <a:xfrm>
                  <a:off x="3253549" y="4037893"/>
                  <a:ext cx="1280351" cy="1280351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2F401024-073D-3313-21CA-340238D19033}"/>
                    </a:ext>
                  </a:extLst>
                </p:cNvPr>
                <p:cNvSpPr/>
                <p:nvPr/>
              </p:nvSpPr>
              <p:spPr>
                <a:xfrm flipV="1">
                  <a:off x="3432462" y="4216806"/>
                  <a:ext cx="922525" cy="922525"/>
                </a:xfrm>
                <a:prstGeom prst="ellipse">
                  <a:avLst/>
                </a:prstGeom>
                <a:solidFill>
                  <a:schemeClr val="lt1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2"/>
                      </a:solidFill>
                    </a:rPr>
                    <a:t>R</a:t>
                  </a:r>
                  <a:endParaRPr lang="zh-CN" altLang="en-US" sz="3200" b="1" dirty="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5E39EED-7B86-479A-A221-96404C3781D1}"/>
                </a:ext>
              </a:extLst>
            </p:cNvPr>
            <p:cNvSpPr/>
            <p:nvPr/>
          </p:nvSpPr>
          <p:spPr>
            <a:xfrm>
              <a:off x="660401" y="2652038"/>
              <a:ext cx="3901245" cy="525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kumimoji="1" lang="en-US" altLang="zh-CN" sz="2000" b="1" dirty="0">
                  <a:solidFill>
                    <a:schemeClr val="tx1"/>
                  </a:solidFill>
                </a:rPr>
                <a:t>Technical Diagram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E8918A2-471F-C0CC-FE6C-E9C15FF89DF7}"/>
                </a:ext>
              </a:extLst>
            </p:cNvPr>
            <p:cNvSpPr/>
            <p:nvPr/>
          </p:nvSpPr>
          <p:spPr>
            <a:xfrm>
              <a:off x="660399" y="4396700"/>
              <a:ext cx="3901245" cy="525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kumimoji="1" lang="en-US" altLang="zh-CN" sz="2000" b="1" dirty="0">
                  <a:solidFill>
                    <a:schemeClr val="tx1"/>
                  </a:solidFill>
                </a:rPr>
                <a:t>Business Diagram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92F0D53E-B6E0-CCEB-F9AC-31498B18D79E}"/>
                </a:ext>
              </a:extLst>
            </p:cNvPr>
            <p:cNvSpPr/>
            <p:nvPr/>
          </p:nvSpPr>
          <p:spPr>
            <a:xfrm>
              <a:off x="7542318" y="4387532"/>
              <a:ext cx="3750521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kumimoji="1" lang="en-US" altLang="zh-CN" sz="2000" b="1" dirty="0">
                  <a:solidFill>
                    <a:schemeClr val="tx1"/>
                  </a:solidFill>
                </a:rPr>
                <a:t>Terraform Workflow</a:t>
              </a:r>
            </a:p>
          </p:txBody>
        </p:sp>
      </p:grpSp>
      <p:sp>
        <p:nvSpPr>
          <p:cNvPr id="5" name="标题 1">
            <a:extLst>
              <a:ext uri="{FF2B5EF4-FFF2-40B4-BE49-F238E27FC236}">
                <a16:creationId xmlns:a16="http://schemas.microsoft.com/office/drawing/2014/main" id="{44DBED68-3816-B2BB-4266-544D56EBDB38}"/>
              </a:ext>
            </a:extLst>
          </p:cNvPr>
          <p:cNvSpPr txBox="1">
            <a:spLocks/>
          </p:cNvSpPr>
          <p:nvPr/>
        </p:nvSpPr>
        <p:spPr>
          <a:xfrm>
            <a:off x="633341" y="227823"/>
            <a:ext cx="320729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ym typeface="Arial" panose="020B0604020202020204" pitchFamily="34" charset="0"/>
              </a:rPr>
              <a:t>Architecture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913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ľí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35FD5D5D-D7B5-2D30-B22C-C29B30DA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" y="1521374"/>
            <a:ext cx="11173141" cy="51088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7A1640-7D91-DC30-FDCE-0707260E4BB7}"/>
              </a:ext>
            </a:extLst>
          </p:cNvPr>
          <p:cNvSpPr txBox="1">
            <a:spLocks/>
          </p:cNvSpPr>
          <p:nvPr/>
        </p:nvSpPr>
        <p:spPr>
          <a:xfrm>
            <a:off x="633340" y="227823"/>
            <a:ext cx="546265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solidFill>
                  <a:schemeClr val="tx1"/>
                </a:solidFill>
              </a:rPr>
              <a:t>Technical Diagram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3944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9fe45cec-eaeb-4d9f-8020-5fc18b0516d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3339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PLUS 主题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351C4"/>
      </a:accent1>
      <a:accent2>
        <a:srgbClr val="136ED6"/>
      </a:accent2>
      <a:accent3>
        <a:srgbClr val="01DCDA"/>
      </a:accent3>
      <a:accent4>
        <a:srgbClr val="0487E2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0351C4"/>
    </a:accent1>
    <a:accent2>
      <a:srgbClr val="136ED6"/>
    </a:accent2>
    <a:accent3>
      <a:srgbClr val="01DCDA"/>
    </a:accent3>
    <a:accent4>
      <a:srgbClr val="0487E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0351C4"/>
    </a:accent1>
    <a:accent2>
      <a:srgbClr val="136ED6"/>
    </a:accent2>
    <a:accent3>
      <a:srgbClr val="01DCDA"/>
    </a:accent3>
    <a:accent4>
      <a:srgbClr val="0487E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0351C4"/>
    </a:accent1>
    <a:accent2>
      <a:srgbClr val="136ED6"/>
    </a:accent2>
    <a:accent3>
      <a:srgbClr val="01DCDA"/>
    </a:accent3>
    <a:accent4>
      <a:srgbClr val="0487E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Nicky</Template>
  <TotalTime>0</TotalTime>
  <Words>297</Words>
  <Application>Microsoft Office PowerPoint</Application>
  <PresentationFormat>Widescreen</PresentationFormat>
  <Paragraphs>135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等线</vt:lpstr>
      <vt:lpstr>Arial</vt:lpstr>
      <vt:lpstr>OfficePLUS 主题</vt:lpstr>
      <vt:lpstr>CEDC DevOps -CICD GitActions</vt:lpstr>
      <vt:lpstr>PowerPoint Presentation</vt:lpstr>
      <vt:lpstr>Introduction</vt:lpstr>
      <vt:lpstr>PowerPoint Presentation</vt:lpstr>
      <vt:lpstr>Background</vt:lpstr>
      <vt:lpstr>Project</vt:lpstr>
      <vt:lpstr>Construct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Analyze  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</dc:creator>
  <cp:lastModifiedBy>Cui, Ma (Ext)</cp:lastModifiedBy>
  <cp:revision>92</cp:revision>
  <cp:lastPrinted>2022-12-04T16:00:00Z</cp:lastPrinted>
  <dcterms:created xsi:type="dcterms:W3CDTF">2022-12-04T16:00:00Z</dcterms:created>
  <dcterms:modified xsi:type="dcterms:W3CDTF">2023-08-14T07:14:19Z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9fe45cec-eaeb-4d9f-8020-5fc18b0516d0</vt:lpwstr>
  </property>
  <property fmtid="{D5CDD505-2E9C-101B-9397-08002B2CF9AE}" pid="3" name="MSIP_Label_3c9bec58-8084-492e-8360-0e1cfe36408c_Enabled">
    <vt:lpwstr>true</vt:lpwstr>
  </property>
  <property fmtid="{D5CDD505-2E9C-101B-9397-08002B2CF9AE}" pid="4" name="MSIP_Label_3c9bec58-8084-492e-8360-0e1cfe36408c_SetDate">
    <vt:lpwstr>2023-08-10T08:21:18Z</vt:lpwstr>
  </property>
  <property fmtid="{D5CDD505-2E9C-101B-9397-08002B2CF9AE}" pid="5" name="MSIP_Label_3c9bec58-8084-492e-8360-0e1cfe36408c_Method">
    <vt:lpwstr>Standard</vt:lpwstr>
  </property>
  <property fmtid="{D5CDD505-2E9C-101B-9397-08002B2CF9AE}" pid="6" name="MSIP_Label_3c9bec58-8084-492e-8360-0e1cfe36408c_Name">
    <vt:lpwstr>Not Protected -Pilot</vt:lpwstr>
  </property>
  <property fmtid="{D5CDD505-2E9C-101B-9397-08002B2CF9AE}" pid="7" name="MSIP_Label_3c9bec58-8084-492e-8360-0e1cfe36408c_SiteId">
    <vt:lpwstr>f35a6974-607f-47d4-82d7-ff31d7dc53a5</vt:lpwstr>
  </property>
  <property fmtid="{D5CDD505-2E9C-101B-9397-08002B2CF9AE}" pid="8" name="MSIP_Label_3c9bec58-8084-492e-8360-0e1cfe36408c_ActionId">
    <vt:lpwstr>b98d954a-3683-4ee0-9c7e-4df906323a23</vt:lpwstr>
  </property>
  <property fmtid="{D5CDD505-2E9C-101B-9397-08002B2CF9AE}" pid="9" name="MSIP_Label_3c9bec58-8084-492e-8360-0e1cfe36408c_ContentBits">
    <vt:lpwstr>0</vt:lpwstr>
  </property>
</Properties>
</file>