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142531667" r:id="rId2"/>
    <p:sldId id="771" r:id="rId3"/>
    <p:sldId id="805" r:id="rId4"/>
    <p:sldId id="2142531670" r:id="rId5"/>
    <p:sldId id="2142531669" r:id="rId6"/>
    <p:sldId id="2142531664" r:id="rId7"/>
    <p:sldId id="256" r:id="rId8"/>
    <p:sldId id="258" r:id="rId9"/>
    <p:sldId id="259" r:id="rId10"/>
    <p:sldId id="261" r:id="rId11"/>
    <p:sldId id="262" r:id="rId12"/>
    <p:sldId id="263" r:id="rId13"/>
    <p:sldId id="2142531665" r:id="rId14"/>
    <p:sldId id="2142531671" r:id="rId15"/>
    <p:sldId id="2142531666" r:id="rId16"/>
    <p:sldId id="2142531663" r:id="rId17"/>
    <p:sldId id="2142531673" r:id="rId18"/>
    <p:sldId id="21425316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53866-0D59-41D2-B815-75C4EAFB48D0}" v="185" dt="2023-09-14T05:24:34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, YI (Cognizant)" userId="77e21b8d-5b53-49f2-a997-230f296eea7c" providerId="ADAL" clId="{E6253866-0D59-41D2-B815-75C4EAFB48D0}"/>
    <pc:docChg chg="undo custSel addSld delSld modSld sldOrd modMainMaster">
      <pc:chgData name="Hao, YI (Cognizant)" userId="77e21b8d-5b53-49f2-a997-230f296eea7c" providerId="ADAL" clId="{E6253866-0D59-41D2-B815-75C4EAFB48D0}" dt="2023-09-14T05:24:34.003" v="2404"/>
      <pc:docMkLst>
        <pc:docMk/>
      </pc:docMkLst>
      <pc:sldChg chg="addSp delSp modSp mod">
        <pc:chgData name="Hao, YI (Cognizant)" userId="77e21b8d-5b53-49f2-a997-230f296eea7c" providerId="ADAL" clId="{E6253866-0D59-41D2-B815-75C4EAFB48D0}" dt="2023-09-14T05:24:19.234" v="2393"/>
        <pc:sldMkLst>
          <pc:docMk/>
          <pc:sldMk cId="1373399257" sldId="256"/>
        </pc:sldMkLst>
        <pc:spChg chg="add mod">
          <ac:chgData name="Hao, YI (Cognizant)" userId="77e21b8d-5b53-49f2-a997-230f296eea7c" providerId="ADAL" clId="{E6253866-0D59-41D2-B815-75C4EAFB48D0}" dt="2023-09-13T09:34:42.597" v="1566" actId="1076"/>
          <ac:spMkLst>
            <pc:docMk/>
            <pc:sldMk cId="1373399257" sldId="256"/>
            <ac:spMk id="2" creationId="{F9255330-8B93-02C1-BA8D-AD5966ADA943}"/>
          </ac:spMkLst>
        </pc:spChg>
        <pc:spChg chg="mod">
          <ac:chgData name="Hao, YI (Cognizant)" userId="77e21b8d-5b53-49f2-a997-230f296eea7c" providerId="ADAL" clId="{E6253866-0D59-41D2-B815-75C4EAFB48D0}" dt="2023-09-13T09:41:39.776" v="1604" actId="2085"/>
          <ac:spMkLst>
            <pc:docMk/>
            <pc:sldMk cId="1373399257" sldId="256"/>
            <ac:spMk id="30" creationId="{D8AC2997-86E2-98DA-EE0B-C04307BA2155}"/>
          </ac:spMkLst>
        </pc:spChg>
        <pc:spChg chg="del">
          <ac:chgData name="Hao, YI (Cognizant)" userId="77e21b8d-5b53-49f2-a997-230f296eea7c" providerId="ADAL" clId="{E6253866-0D59-41D2-B815-75C4EAFB48D0}" dt="2023-09-13T09:34:46.814" v="1567" actId="478"/>
          <ac:spMkLst>
            <pc:docMk/>
            <pc:sldMk cId="1373399257" sldId="256"/>
            <ac:spMk id="44" creationId="{4B0A8E21-E325-4BD4-83DB-0C405C284C3E}"/>
          </ac:spMkLst>
        </pc:spChg>
        <pc:spChg chg="add del">
          <ac:chgData name="Hao, YI (Cognizant)" userId="77e21b8d-5b53-49f2-a997-230f296eea7c" providerId="ADAL" clId="{E6253866-0D59-41D2-B815-75C4EAFB48D0}" dt="2023-09-14T05:24:13.709" v="2392" actId="22"/>
          <ac:spMkLst>
            <pc:docMk/>
            <pc:sldMk cId="1373399257" sldId="256"/>
            <ac:spMk id="45" creationId="{31344E97-206F-E2CD-72AA-E9B39816A586}"/>
          </ac:spMkLst>
        </pc:spChg>
        <pc:spChg chg="add mod">
          <ac:chgData name="Hao, YI (Cognizant)" userId="77e21b8d-5b53-49f2-a997-230f296eea7c" providerId="ADAL" clId="{E6253866-0D59-41D2-B815-75C4EAFB48D0}" dt="2023-09-14T05:24:19.234" v="2393"/>
          <ac:spMkLst>
            <pc:docMk/>
            <pc:sldMk cId="1373399257" sldId="256"/>
            <ac:spMk id="47" creationId="{7F74ABB0-214D-EAC4-9C72-0CFE349F3D09}"/>
          </ac:spMkLst>
        </pc:spChg>
      </pc:sldChg>
      <pc:sldChg chg="addSp modSp mod ord">
        <pc:chgData name="Hao, YI (Cognizant)" userId="77e21b8d-5b53-49f2-a997-230f296eea7c" providerId="ADAL" clId="{E6253866-0D59-41D2-B815-75C4EAFB48D0}" dt="2023-09-14T05:24:20.973" v="2394"/>
        <pc:sldMkLst>
          <pc:docMk/>
          <pc:sldMk cId="3292140517" sldId="258"/>
        </pc:sldMkLst>
        <pc:spChg chg="mod">
          <ac:chgData name="Hao, YI (Cognizant)" userId="77e21b8d-5b53-49f2-a997-230f296eea7c" providerId="ADAL" clId="{E6253866-0D59-41D2-B815-75C4EAFB48D0}" dt="2023-09-13T09:42:09.225" v="1608" actId="27636"/>
          <ac:spMkLst>
            <pc:docMk/>
            <pc:sldMk cId="3292140517" sldId="258"/>
            <ac:spMk id="2" creationId="{0B971F52-887B-A8C5-EF48-45D56A00A81A}"/>
          </ac:spMkLst>
        </pc:spChg>
        <pc:spChg chg="mod">
          <ac:chgData name="Hao, YI (Cognizant)" userId="77e21b8d-5b53-49f2-a997-230f296eea7c" providerId="ADAL" clId="{E6253866-0D59-41D2-B815-75C4EAFB48D0}" dt="2023-09-13T09:41:57.719" v="1605" actId="1076"/>
          <ac:spMkLst>
            <pc:docMk/>
            <pc:sldMk cId="3292140517" sldId="258"/>
            <ac:spMk id="4" creationId="{71FDCD77-BD32-8243-10D4-625E8406ED8E}"/>
          </ac:spMkLst>
        </pc:spChg>
        <pc:spChg chg="mod">
          <ac:chgData name="Hao, YI (Cognizant)" userId="77e21b8d-5b53-49f2-a997-230f296eea7c" providerId="ADAL" clId="{E6253866-0D59-41D2-B815-75C4EAFB48D0}" dt="2023-09-13T09:41:57.719" v="1605" actId="1076"/>
          <ac:spMkLst>
            <pc:docMk/>
            <pc:sldMk cId="3292140517" sldId="258"/>
            <ac:spMk id="5" creationId="{497600AB-EFCD-E78A-2AFA-EA7D38544E5A}"/>
          </ac:spMkLst>
        </pc:spChg>
        <pc:spChg chg="mod">
          <ac:chgData name="Hao, YI (Cognizant)" userId="77e21b8d-5b53-49f2-a997-230f296eea7c" providerId="ADAL" clId="{E6253866-0D59-41D2-B815-75C4EAFB48D0}" dt="2023-09-13T09:41:57.719" v="1605" actId="1076"/>
          <ac:spMkLst>
            <pc:docMk/>
            <pc:sldMk cId="3292140517" sldId="258"/>
            <ac:spMk id="6" creationId="{08ABAE7E-5429-9E0D-B6C1-2E0861D61FB7}"/>
          </ac:spMkLst>
        </pc:spChg>
        <pc:spChg chg="mod">
          <ac:chgData name="Hao, YI (Cognizant)" userId="77e21b8d-5b53-49f2-a997-230f296eea7c" providerId="ADAL" clId="{E6253866-0D59-41D2-B815-75C4EAFB48D0}" dt="2023-09-13T09:41:57.719" v="1605" actId="1076"/>
          <ac:spMkLst>
            <pc:docMk/>
            <pc:sldMk cId="3292140517" sldId="258"/>
            <ac:spMk id="7" creationId="{63D9BD91-3E09-8E28-76E2-22CE86A2E86F}"/>
          </ac:spMkLst>
        </pc:spChg>
        <pc:spChg chg="add mod">
          <ac:chgData name="Hao, YI (Cognizant)" userId="77e21b8d-5b53-49f2-a997-230f296eea7c" providerId="ADAL" clId="{E6253866-0D59-41D2-B815-75C4EAFB48D0}" dt="2023-09-14T05:24:20.973" v="2394"/>
          <ac:spMkLst>
            <pc:docMk/>
            <pc:sldMk cId="3292140517" sldId="258"/>
            <ac:spMk id="8" creationId="{6B90F7A6-8B38-A298-B834-1BF893EE10A6}"/>
          </ac:spMkLst>
        </pc:spChg>
        <pc:spChg chg="mod">
          <ac:chgData name="Hao, YI (Cognizant)" userId="77e21b8d-5b53-49f2-a997-230f296eea7c" providerId="ADAL" clId="{E6253866-0D59-41D2-B815-75C4EAFB48D0}" dt="2023-09-13T09:41:57.719" v="1605" actId="1076"/>
          <ac:spMkLst>
            <pc:docMk/>
            <pc:sldMk cId="3292140517" sldId="258"/>
            <ac:spMk id="12" creationId="{79F2651D-6874-8B94-F30E-9CE36A991293}"/>
          </ac:spMkLst>
        </pc:spChg>
        <pc:spChg chg="mod">
          <ac:chgData name="Hao, YI (Cognizant)" userId="77e21b8d-5b53-49f2-a997-230f296eea7c" providerId="ADAL" clId="{E6253866-0D59-41D2-B815-75C4EAFB48D0}" dt="2023-09-13T09:41:57.719" v="1605" actId="1076"/>
          <ac:spMkLst>
            <pc:docMk/>
            <pc:sldMk cId="3292140517" sldId="258"/>
            <ac:spMk id="13" creationId="{C0F06DDE-CEC0-F12A-A663-C45122D5E7A9}"/>
          </ac:spMkLst>
        </pc:spChg>
        <pc:spChg chg="mod">
          <ac:chgData name="Hao, YI (Cognizant)" userId="77e21b8d-5b53-49f2-a997-230f296eea7c" providerId="ADAL" clId="{E6253866-0D59-41D2-B815-75C4EAFB48D0}" dt="2023-09-13T09:41:57.719" v="1605" actId="1076"/>
          <ac:spMkLst>
            <pc:docMk/>
            <pc:sldMk cId="3292140517" sldId="258"/>
            <ac:spMk id="17" creationId="{E264CDDB-9192-D954-39F4-ABBAB928B59B}"/>
          </ac:spMkLst>
        </pc:spChg>
        <pc:spChg chg="mod">
          <ac:chgData name="Hao, YI (Cognizant)" userId="77e21b8d-5b53-49f2-a997-230f296eea7c" providerId="ADAL" clId="{E6253866-0D59-41D2-B815-75C4EAFB48D0}" dt="2023-09-13T09:41:57.719" v="1605" actId="1076"/>
          <ac:spMkLst>
            <pc:docMk/>
            <pc:sldMk cId="3292140517" sldId="258"/>
            <ac:spMk id="18" creationId="{A8C8B584-C29A-BD12-CBA7-4C43E41760B0}"/>
          </ac:spMkLst>
        </pc:spChg>
        <pc:spChg chg="mod">
          <ac:chgData name="Hao, YI (Cognizant)" userId="77e21b8d-5b53-49f2-a997-230f296eea7c" providerId="ADAL" clId="{E6253866-0D59-41D2-B815-75C4EAFB48D0}" dt="2023-09-13T09:41:57.719" v="1605" actId="1076"/>
          <ac:spMkLst>
            <pc:docMk/>
            <pc:sldMk cId="3292140517" sldId="258"/>
            <ac:spMk id="20" creationId="{72C638C0-47E0-C209-934F-DBA89E917054}"/>
          </ac:spMkLst>
        </pc:spChg>
        <pc:spChg chg="mod">
          <ac:chgData name="Hao, YI (Cognizant)" userId="77e21b8d-5b53-49f2-a997-230f296eea7c" providerId="ADAL" clId="{E6253866-0D59-41D2-B815-75C4EAFB48D0}" dt="2023-09-13T09:41:57.719" v="1605" actId="1076"/>
          <ac:spMkLst>
            <pc:docMk/>
            <pc:sldMk cId="3292140517" sldId="258"/>
            <ac:spMk id="23" creationId="{BE046236-DFC9-6E9C-6B12-7AFD62F9A996}"/>
          </ac:spMkLst>
        </pc:spChg>
        <pc:spChg chg="mod">
          <ac:chgData name="Hao, YI (Cognizant)" userId="77e21b8d-5b53-49f2-a997-230f296eea7c" providerId="ADAL" clId="{E6253866-0D59-41D2-B815-75C4EAFB48D0}" dt="2023-09-13T09:41:57.719" v="1605" actId="1076"/>
          <ac:spMkLst>
            <pc:docMk/>
            <pc:sldMk cId="3292140517" sldId="258"/>
            <ac:spMk id="24" creationId="{A0C753FA-B9BB-26EC-83C1-D6FB41CE2B49}"/>
          </ac:spMkLst>
        </pc:spChg>
        <pc:spChg chg="mod">
          <ac:chgData name="Hao, YI (Cognizant)" userId="77e21b8d-5b53-49f2-a997-230f296eea7c" providerId="ADAL" clId="{E6253866-0D59-41D2-B815-75C4EAFB48D0}" dt="2023-09-13T09:42:15.850" v="1609" actId="108"/>
          <ac:spMkLst>
            <pc:docMk/>
            <pc:sldMk cId="3292140517" sldId="258"/>
            <ac:spMk id="25" creationId="{DB461132-5DBB-7007-CC2F-38F6C5A955D7}"/>
          </ac:spMkLst>
        </pc:spChg>
        <pc:spChg chg="mod">
          <ac:chgData name="Hao, YI (Cognizant)" userId="77e21b8d-5b53-49f2-a997-230f296eea7c" providerId="ADAL" clId="{E6253866-0D59-41D2-B815-75C4EAFB48D0}" dt="2023-09-13T09:41:57.719" v="1605" actId="1076"/>
          <ac:spMkLst>
            <pc:docMk/>
            <pc:sldMk cId="3292140517" sldId="258"/>
            <ac:spMk id="43" creationId="{67DEB440-8A15-E717-FFFD-219C26890A11}"/>
          </ac:spMkLst>
        </pc:spChg>
        <pc:grpChg chg="mod">
          <ac:chgData name="Hao, YI (Cognizant)" userId="77e21b8d-5b53-49f2-a997-230f296eea7c" providerId="ADAL" clId="{E6253866-0D59-41D2-B815-75C4EAFB48D0}" dt="2023-09-13T09:41:57.719" v="1605" actId="1076"/>
          <ac:grpSpMkLst>
            <pc:docMk/>
            <pc:sldMk cId="3292140517" sldId="258"/>
            <ac:grpSpMk id="26" creationId="{BDA77306-5561-4635-2B05-4EBD9DCEE742}"/>
          </ac:grpSpMkLst>
        </pc:grpChg>
        <pc:picChg chg="mod">
          <ac:chgData name="Hao, YI (Cognizant)" userId="77e21b8d-5b53-49f2-a997-230f296eea7c" providerId="ADAL" clId="{E6253866-0D59-41D2-B815-75C4EAFB48D0}" dt="2023-09-13T09:41:57.719" v="1605" actId="1076"/>
          <ac:picMkLst>
            <pc:docMk/>
            <pc:sldMk cId="3292140517" sldId="258"/>
            <ac:picMk id="3" creationId="{BE2BF6EB-B289-45C8-2DCC-3F3AAD752201}"/>
          </ac:picMkLst>
        </pc:picChg>
        <pc:picChg chg="mod">
          <ac:chgData name="Hao, YI (Cognizant)" userId="77e21b8d-5b53-49f2-a997-230f296eea7c" providerId="ADAL" clId="{E6253866-0D59-41D2-B815-75C4EAFB48D0}" dt="2023-09-13T09:41:57.719" v="1605" actId="1076"/>
          <ac:picMkLst>
            <pc:docMk/>
            <pc:sldMk cId="3292140517" sldId="258"/>
            <ac:picMk id="10" creationId="{6CD898F1-D084-36AB-4144-30E0267B08D2}"/>
          </ac:picMkLst>
        </pc:picChg>
        <pc:picChg chg="mod">
          <ac:chgData name="Hao, YI (Cognizant)" userId="77e21b8d-5b53-49f2-a997-230f296eea7c" providerId="ADAL" clId="{E6253866-0D59-41D2-B815-75C4EAFB48D0}" dt="2023-09-13T09:41:57.719" v="1605" actId="1076"/>
          <ac:picMkLst>
            <pc:docMk/>
            <pc:sldMk cId="3292140517" sldId="258"/>
            <ac:picMk id="16" creationId="{9471D2E4-0910-9BC6-6531-E9D55C4F4DEA}"/>
          </ac:picMkLst>
        </pc:picChg>
        <pc:picChg chg="mod">
          <ac:chgData name="Hao, YI (Cognizant)" userId="77e21b8d-5b53-49f2-a997-230f296eea7c" providerId="ADAL" clId="{E6253866-0D59-41D2-B815-75C4EAFB48D0}" dt="2023-09-13T09:41:57.719" v="1605" actId="1076"/>
          <ac:picMkLst>
            <pc:docMk/>
            <pc:sldMk cId="3292140517" sldId="258"/>
            <ac:picMk id="19" creationId="{A60EBDE4-62A7-BABE-F571-AF110EC9609C}"/>
          </ac:picMkLst>
        </pc:picChg>
        <pc:picChg chg="mod">
          <ac:chgData name="Hao, YI (Cognizant)" userId="77e21b8d-5b53-49f2-a997-230f296eea7c" providerId="ADAL" clId="{E6253866-0D59-41D2-B815-75C4EAFB48D0}" dt="2023-09-13T09:41:57.719" v="1605" actId="1076"/>
          <ac:picMkLst>
            <pc:docMk/>
            <pc:sldMk cId="3292140517" sldId="258"/>
            <ac:picMk id="21" creationId="{FE244F46-A685-6DB8-28CE-F04889A9C18C}"/>
          </ac:picMkLst>
        </pc:picChg>
        <pc:picChg chg="mod">
          <ac:chgData name="Hao, YI (Cognizant)" userId="77e21b8d-5b53-49f2-a997-230f296eea7c" providerId="ADAL" clId="{E6253866-0D59-41D2-B815-75C4EAFB48D0}" dt="2023-09-13T09:41:57.719" v="1605" actId="1076"/>
          <ac:picMkLst>
            <pc:docMk/>
            <pc:sldMk cId="3292140517" sldId="258"/>
            <ac:picMk id="22" creationId="{C7780629-615A-CF97-2CA9-DB6D991DB9F4}"/>
          </ac:picMkLst>
        </pc:picChg>
        <pc:picChg chg="mod">
          <ac:chgData name="Hao, YI (Cognizant)" userId="77e21b8d-5b53-49f2-a997-230f296eea7c" providerId="ADAL" clId="{E6253866-0D59-41D2-B815-75C4EAFB48D0}" dt="2023-09-13T09:41:57.719" v="1605" actId="1076"/>
          <ac:picMkLst>
            <pc:docMk/>
            <pc:sldMk cId="3292140517" sldId="258"/>
            <ac:picMk id="42" creationId="{CC346EE3-6DDF-89DD-2E53-E2283C80FDA2}"/>
          </ac:picMkLst>
        </pc:picChg>
      </pc:sldChg>
      <pc:sldChg chg="addSp modSp mod">
        <pc:chgData name="Hao, YI (Cognizant)" userId="77e21b8d-5b53-49f2-a997-230f296eea7c" providerId="ADAL" clId="{E6253866-0D59-41D2-B815-75C4EAFB48D0}" dt="2023-09-14T05:24:23.326" v="2395"/>
        <pc:sldMkLst>
          <pc:docMk/>
          <pc:sldMk cId="810117361" sldId="259"/>
        </pc:sldMkLst>
        <pc:spChg chg="mod">
          <ac:chgData name="Hao, YI (Cognizant)" userId="77e21b8d-5b53-49f2-a997-230f296eea7c" providerId="ADAL" clId="{E6253866-0D59-41D2-B815-75C4EAFB48D0}" dt="2023-09-13T09:42:36.832" v="1611" actId="27636"/>
          <ac:spMkLst>
            <pc:docMk/>
            <pc:sldMk cId="810117361" sldId="259"/>
            <ac:spMk id="2" creationId="{0B971F52-887B-A8C5-EF48-45D56A00A81A}"/>
          </ac:spMkLst>
        </pc:spChg>
        <pc:spChg chg="mod">
          <ac:chgData name="Hao, YI (Cognizant)" userId="77e21b8d-5b53-49f2-a997-230f296eea7c" providerId="ADAL" clId="{E6253866-0D59-41D2-B815-75C4EAFB48D0}" dt="2023-09-13T09:42:42.282" v="1612" actId="1076"/>
          <ac:spMkLst>
            <pc:docMk/>
            <pc:sldMk cId="810117361" sldId="259"/>
            <ac:spMk id="4" creationId="{71FDCD77-BD32-8243-10D4-625E8406ED8E}"/>
          </ac:spMkLst>
        </pc:spChg>
        <pc:spChg chg="mod">
          <ac:chgData name="Hao, YI (Cognizant)" userId="77e21b8d-5b53-49f2-a997-230f296eea7c" providerId="ADAL" clId="{E6253866-0D59-41D2-B815-75C4EAFB48D0}" dt="2023-09-13T09:42:42.282" v="1612" actId="1076"/>
          <ac:spMkLst>
            <pc:docMk/>
            <pc:sldMk cId="810117361" sldId="259"/>
            <ac:spMk id="5" creationId="{497600AB-EFCD-E78A-2AFA-EA7D38544E5A}"/>
          </ac:spMkLst>
        </pc:spChg>
        <pc:spChg chg="mod">
          <ac:chgData name="Hao, YI (Cognizant)" userId="77e21b8d-5b53-49f2-a997-230f296eea7c" providerId="ADAL" clId="{E6253866-0D59-41D2-B815-75C4EAFB48D0}" dt="2023-09-13T09:42:42.282" v="1612" actId="1076"/>
          <ac:spMkLst>
            <pc:docMk/>
            <pc:sldMk cId="810117361" sldId="259"/>
            <ac:spMk id="6" creationId="{08ABAE7E-5429-9E0D-B6C1-2E0861D61FB7}"/>
          </ac:spMkLst>
        </pc:spChg>
        <pc:spChg chg="mod">
          <ac:chgData name="Hao, YI (Cognizant)" userId="77e21b8d-5b53-49f2-a997-230f296eea7c" providerId="ADAL" clId="{E6253866-0D59-41D2-B815-75C4EAFB48D0}" dt="2023-09-13T09:42:42.282" v="1612" actId="1076"/>
          <ac:spMkLst>
            <pc:docMk/>
            <pc:sldMk cId="810117361" sldId="259"/>
            <ac:spMk id="7" creationId="{63D9BD91-3E09-8E28-76E2-22CE86A2E86F}"/>
          </ac:spMkLst>
        </pc:spChg>
        <pc:spChg chg="add mod">
          <ac:chgData name="Hao, YI (Cognizant)" userId="77e21b8d-5b53-49f2-a997-230f296eea7c" providerId="ADAL" clId="{E6253866-0D59-41D2-B815-75C4EAFB48D0}" dt="2023-09-14T05:24:23.326" v="2395"/>
          <ac:spMkLst>
            <pc:docMk/>
            <pc:sldMk cId="810117361" sldId="259"/>
            <ac:spMk id="10" creationId="{8D901319-A0C9-3A17-28AC-23457EA97235}"/>
          </ac:spMkLst>
        </pc:spChg>
        <pc:spChg chg="mod">
          <ac:chgData name="Hao, YI (Cognizant)" userId="77e21b8d-5b53-49f2-a997-230f296eea7c" providerId="ADAL" clId="{E6253866-0D59-41D2-B815-75C4EAFB48D0}" dt="2023-09-13T09:42:42.282" v="1612" actId="1076"/>
          <ac:spMkLst>
            <pc:docMk/>
            <pc:sldMk cId="810117361" sldId="259"/>
            <ac:spMk id="11" creationId="{56408315-F6A5-0F9B-E89D-4E1BC73FF439}"/>
          </ac:spMkLst>
        </pc:spChg>
        <pc:spChg chg="mod">
          <ac:chgData name="Hao, YI (Cognizant)" userId="77e21b8d-5b53-49f2-a997-230f296eea7c" providerId="ADAL" clId="{E6253866-0D59-41D2-B815-75C4EAFB48D0}" dt="2023-09-13T09:42:42.282" v="1612" actId="1076"/>
          <ac:spMkLst>
            <pc:docMk/>
            <pc:sldMk cId="810117361" sldId="259"/>
            <ac:spMk id="12" creationId="{79F2651D-6874-8B94-F30E-9CE36A991293}"/>
          </ac:spMkLst>
        </pc:spChg>
        <pc:spChg chg="mod">
          <ac:chgData name="Hao, YI (Cognizant)" userId="77e21b8d-5b53-49f2-a997-230f296eea7c" providerId="ADAL" clId="{E6253866-0D59-41D2-B815-75C4EAFB48D0}" dt="2023-09-13T09:42:42.282" v="1612" actId="1076"/>
          <ac:spMkLst>
            <pc:docMk/>
            <pc:sldMk cId="810117361" sldId="259"/>
            <ac:spMk id="14" creationId="{E6D7F075-0A27-C15B-D936-CEC165132F45}"/>
          </ac:spMkLst>
        </pc:spChg>
        <pc:spChg chg="mod">
          <ac:chgData name="Hao, YI (Cognizant)" userId="77e21b8d-5b53-49f2-a997-230f296eea7c" providerId="ADAL" clId="{E6253866-0D59-41D2-B815-75C4EAFB48D0}" dt="2023-09-13T09:42:42.282" v="1612" actId="1076"/>
          <ac:spMkLst>
            <pc:docMk/>
            <pc:sldMk cId="810117361" sldId="259"/>
            <ac:spMk id="17" creationId="{E264CDDB-9192-D954-39F4-ABBAB928B59B}"/>
          </ac:spMkLst>
        </pc:spChg>
        <pc:spChg chg="mod">
          <ac:chgData name="Hao, YI (Cognizant)" userId="77e21b8d-5b53-49f2-a997-230f296eea7c" providerId="ADAL" clId="{E6253866-0D59-41D2-B815-75C4EAFB48D0}" dt="2023-09-13T09:42:42.282" v="1612" actId="1076"/>
          <ac:spMkLst>
            <pc:docMk/>
            <pc:sldMk cId="810117361" sldId="259"/>
            <ac:spMk id="18" creationId="{A8C8B584-C29A-BD12-CBA7-4C43E41760B0}"/>
          </ac:spMkLst>
        </pc:spChg>
        <pc:spChg chg="mod">
          <ac:chgData name="Hao, YI (Cognizant)" userId="77e21b8d-5b53-49f2-a997-230f296eea7c" providerId="ADAL" clId="{E6253866-0D59-41D2-B815-75C4EAFB48D0}" dt="2023-09-13T09:42:42.282" v="1612" actId="1076"/>
          <ac:spMkLst>
            <pc:docMk/>
            <pc:sldMk cId="810117361" sldId="259"/>
            <ac:spMk id="23" creationId="{BE046236-DFC9-6E9C-6B12-7AFD62F9A996}"/>
          </ac:spMkLst>
        </pc:spChg>
        <pc:spChg chg="mod">
          <ac:chgData name="Hao, YI (Cognizant)" userId="77e21b8d-5b53-49f2-a997-230f296eea7c" providerId="ADAL" clId="{E6253866-0D59-41D2-B815-75C4EAFB48D0}" dt="2023-09-13T09:42:42.282" v="1612" actId="1076"/>
          <ac:spMkLst>
            <pc:docMk/>
            <pc:sldMk cId="810117361" sldId="259"/>
            <ac:spMk id="24" creationId="{A0C753FA-B9BB-26EC-83C1-D6FB41CE2B49}"/>
          </ac:spMkLst>
        </pc:spChg>
        <pc:spChg chg="mod">
          <ac:chgData name="Hao, YI (Cognizant)" userId="77e21b8d-5b53-49f2-a997-230f296eea7c" providerId="ADAL" clId="{E6253866-0D59-41D2-B815-75C4EAFB48D0}" dt="2023-09-13T09:42:46.196" v="1613" actId="108"/>
          <ac:spMkLst>
            <pc:docMk/>
            <pc:sldMk cId="810117361" sldId="259"/>
            <ac:spMk id="25" creationId="{DB461132-5DBB-7007-CC2F-38F6C5A955D7}"/>
          </ac:spMkLst>
        </pc:spChg>
        <pc:spChg chg="mod">
          <ac:chgData name="Hao, YI (Cognizant)" userId="77e21b8d-5b53-49f2-a997-230f296eea7c" providerId="ADAL" clId="{E6253866-0D59-41D2-B815-75C4EAFB48D0}" dt="2023-09-13T09:42:42.282" v="1612" actId="1076"/>
          <ac:spMkLst>
            <pc:docMk/>
            <pc:sldMk cId="810117361" sldId="259"/>
            <ac:spMk id="27" creationId="{E9466105-6229-B9B2-ACAF-D7CF36C945B5}"/>
          </ac:spMkLst>
        </pc:spChg>
        <pc:spChg chg="mod">
          <ac:chgData name="Hao, YI (Cognizant)" userId="77e21b8d-5b53-49f2-a997-230f296eea7c" providerId="ADAL" clId="{E6253866-0D59-41D2-B815-75C4EAFB48D0}" dt="2023-09-13T09:42:42.282" v="1612" actId="1076"/>
          <ac:spMkLst>
            <pc:docMk/>
            <pc:sldMk cId="810117361" sldId="259"/>
            <ac:spMk id="33" creationId="{2105ACCD-2B2E-4D8E-3289-BA3B206E9647}"/>
          </ac:spMkLst>
        </pc:spChg>
        <pc:spChg chg="mod">
          <ac:chgData name="Hao, YI (Cognizant)" userId="77e21b8d-5b53-49f2-a997-230f296eea7c" providerId="ADAL" clId="{E6253866-0D59-41D2-B815-75C4EAFB48D0}" dt="2023-09-13T09:42:42.282" v="1612" actId="1076"/>
          <ac:spMkLst>
            <pc:docMk/>
            <pc:sldMk cId="810117361" sldId="259"/>
            <ac:spMk id="37" creationId="{80937BF8-A5B9-30EF-4548-5E9ED0B09BE1}"/>
          </ac:spMkLst>
        </pc:spChg>
        <pc:spChg chg="mod">
          <ac:chgData name="Hao, YI (Cognizant)" userId="77e21b8d-5b53-49f2-a997-230f296eea7c" providerId="ADAL" clId="{E6253866-0D59-41D2-B815-75C4EAFB48D0}" dt="2023-09-13T09:42:42.282" v="1612" actId="1076"/>
          <ac:spMkLst>
            <pc:docMk/>
            <pc:sldMk cId="810117361" sldId="259"/>
            <ac:spMk id="38" creationId="{949E4E3D-7B70-69C2-FCD2-6C913389A8E2}"/>
          </ac:spMkLst>
        </pc:spChg>
        <pc:spChg chg="mod">
          <ac:chgData name="Hao, YI (Cognizant)" userId="77e21b8d-5b53-49f2-a997-230f296eea7c" providerId="ADAL" clId="{E6253866-0D59-41D2-B815-75C4EAFB48D0}" dt="2023-09-13T09:42:42.282" v="1612" actId="1076"/>
          <ac:spMkLst>
            <pc:docMk/>
            <pc:sldMk cId="810117361" sldId="259"/>
            <ac:spMk id="43" creationId="{67DEB440-8A15-E717-FFFD-219C26890A11}"/>
          </ac:spMkLst>
        </pc:spChg>
        <pc:grpChg chg="mod">
          <ac:chgData name="Hao, YI (Cognizant)" userId="77e21b8d-5b53-49f2-a997-230f296eea7c" providerId="ADAL" clId="{E6253866-0D59-41D2-B815-75C4EAFB48D0}" dt="2023-09-13T09:42:42.282" v="1612" actId="1076"/>
          <ac:grpSpMkLst>
            <pc:docMk/>
            <pc:sldMk cId="810117361" sldId="259"/>
            <ac:grpSpMk id="26" creationId="{BDA77306-5561-4635-2B05-4EBD9DCEE742}"/>
          </ac:grpSpMkLst>
        </pc:grpChg>
        <pc:picChg chg="mod">
          <ac:chgData name="Hao, YI (Cognizant)" userId="77e21b8d-5b53-49f2-a997-230f296eea7c" providerId="ADAL" clId="{E6253866-0D59-41D2-B815-75C4EAFB48D0}" dt="2023-09-13T09:42:42.282" v="1612" actId="1076"/>
          <ac:picMkLst>
            <pc:docMk/>
            <pc:sldMk cId="810117361" sldId="259"/>
            <ac:picMk id="3" creationId="{BE2BF6EB-B289-45C8-2DCC-3F3AAD752201}"/>
          </ac:picMkLst>
        </pc:picChg>
        <pc:picChg chg="mod">
          <ac:chgData name="Hao, YI (Cognizant)" userId="77e21b8d-5b53-49f2-a997-230f296eea7c" providerId="ADAL" clId="{E6253866-0D59-41D2-B815-75C4EAFB48D0}" dt="2023-09-13T09:42:42.282" v="1612" actId="1076"/>
          <ac:picMkLst>
            <pc:docMk/>
            <pc:sldMk cId="810117361" sldId="259"/>
            <ac:picMk id="8" creationId="{B01B02C5-D6A0-A1D8-67ED-B8F280807B82}"/>
          </ac:picMkLst>
        </pc:picChg>
        <pc:picChg chg="mod">
          <ac:chgData name="Hao, YI (Cognizant)" userId="77e21b8d-5b53-49f2-a997-230f296eea7c" providerId="ADAL" clId="{E6253866-0D59-41D2-B815-75C4EAFB48D0}" dt="2023-09-13T09:42:42.282" v="1612" actId="1076"/>
          <ac:picMkLst>
            <pc:docMk/>
            <pc:sldMk cId="810117361" sldId="259"/>
            <ac:picMk id="9" creationId="{672BED6C-E36B-2618-45F4-7BE4E3FAACF6}"/>
          </ac:picMkLst>
        </pc:picChg>
        <pc:picChg chg="mod">
          <ac:chgData name="Hao, YI (Cognizant)" userId="77e21b8d-5b53-49f2-a997-230f296eea7c" providerId="ADAL" clId="{E6253866-0D59-41D2-B815-75C4EAFB48D0}" dt="2023-09-13T09:42:42.282" v="1612" actId="1076"/>
          <ac:picMkLst>
            <pc:docMk/>
            <pc:sldMk cId="810117361" sldId="259"/>
            <ac:picMk id="15" creationId="{599822E6-7BB4-CB43-C5B4-E1C1262E44C9}"/>
          </ac:picMkLst>
        </pc:picChg>
        <pc:picChg chg="mod">
          <ac:chgData name="Hao, YI (Cognizant)" userId="77e21b8d-5b53-49f2-a997-230f296eea7c" providerId="ADAL" clId="{E6253866-0D59-41D2-B815-75C4EAFB48D0}" dt="2023-09-13T09:42:42.282" v="1612" actId="1076"/>
          <ac:picMkLst>
            <pc:docMk/>
            <pc:sldMk cId="810117361" sldId="259"/>
            <ac:picMk id="16" creationId="{9471D2E4-0910-9BC6-6531-E9D55C4F4DEA}"/>
          </ac:picMkLst>
        </pc:picChg>
        <pc:picChg chg="mod">
          <ac:chgData name="Hao, YI (Cognizant)" userId="77e21b8d-5b53-49f2-a997-230f296eea7c" providerId="ADAL" clId="{E6253866-0D59-41D2-B815-75C4EAFB48D0}" dt="2023-09-13T09:42:42.282" v="1612" actId="1076"/>
          <ac:picMkLst>
            <pc:docMk/>
            <pc:sldMk cId="810117361" sldId="259"/>
            <ac:picMk id="19" creationId="{A60EBDE4-62A7-BABE-F571-AF110EC9609C}"/>
          </ac:picMkLst>
        </pc:picChg>
        <pc:picChg chg="mod">
          <ac:chgData name="Hao, YI (Cognizant)" userId="77e21b8d-5b53-49f2-a997-230f296eea7c" providerId="ADAL" clId="{E6253866-0D59-41D2-B815-75C4EAFB48D0}" dt="2023-09-13T09:42:42.282" v="1612" actId="1076"/>
          <ac:picMkLst>
            <pc:docMk/>
            <pc:sldMk cId="810117361" sldId="259"/>
            <ac:picMk id="28" creationId="{B2723215-87A2-9D38-3806-5588B9EB12BC}"/>
          </ac:picMkLst>
        </pc:picChg>
        <pc:picChg chg="mod">
          <ac:chgData name="Hao, YI (Cognizant)" userId="77e21b8d-5b53-49f2-a997-230f296eea7c" providerId="ADAL" clId="{E6253866-0D59-41D2-B815-75C4EAFB48D0}" dt="2023-09-13T09:42:42.282" v="1612" actId="1076"/>
          <ac:picMkLst>
            <pc:docMk/>
            <pc:sldMk cId="810117361" sldId="259"/>
            <ac:picMk id="29" creationId="{47892730-827D-8649-7E25-7512E6EB85C3}"/>
          </ac:picMkLst>
        </pc:picChg>
        <pc:picChg chg="mod">
          <ac:chgData name="Hao, YI (Cognizant)" userId="77e21b8d-5b53-49f2-a997-230f296eea7c" providerId="ADAL" clId="{E6253866-0D59-41D2-B815-75C4EAFB48D0}" dt="2023-09-13T09:42:42.282" v="1612" actId="1076"/>
          <ac:picMkLst>
            <pc:docMk/>
            <pc:sldMk cId="810117361" sldId="259"/>
            <ac:picMk id="34" creationId="{06936EC7-9D80-22A0-A8DC-75888A795711}"/>
          </ac:picMkLst>
        </pc:picChg>
        <pc:picChg chg="mod">
          <ac:chgData name="Hao, YI (Cognizant)" userId="77e21b8d-5b53-49f2-a997-230f296eea7c" providerId="ADAL" clId="{E6253866-0D59-41D2-B815-75C4EAFB48D0}" dt="2023-09-13T09:42:42.282" v="1612" actId="1076"/>
          <ac:picMkLst>
            <pc:docMk/>
            <pc:sldMk cId="810117361" sldId="259"/>
            <ac:picMk id="42" creationId="{CC346EE3-6DDF-89DD-2E53-E2283C80FDA2}"/>
          </ac:picMkLst>
        </pc:picChg>
      </pc:sldChg>
      <pc:sldChg chg="addSp modSp mod">
        <pc:chgData name="Hao, YI (Cognizant)" userId="77e21b8d-5b53-49f2-a997-230f296eea7c" providerId="ADAL" clId="{E6253866-0D59-41D2-B815-75C4EAFB48D0}" dt="2023-09-14T05:24:24.614" v="2396"/>
        <pc:sldMkLst>
          <pc:docMk/>
          <pc:sldMk cId="3768019607" sldId="261"/>
        </pc:sldMkLst>
        <pc:spChg chg="mod">
          <ac:chgData name="Hao, YI (Cognizant)" userId="77e21b8d-5b53-49f2-a997-230f296eea7c" providerId="ADAL" clId="{E6253866-0D59-41D2-B815-75C4EAFB48D0}" dt="2023-09-13T09:43:06.549" v="1615" actId="1076"/>
          <ac:spMkLst>
            <pc:docMk/>
            <pc:sldMk cId="3768019607" sldId="261"/>
            <ac:spMk id="2" creationId="{A4DF7D73-6825-7EC8-B521-49F7425B4468}"/>
          </ac:spMkLst>
        </pc:spChg>
        <pc:spChg chg="mod">
          <ac:chgData name="Hao, YI (Cognizant)" userId="77e21b8d-5b53-49f2-a997-230f296eea7c" providerId="ADAL" clId="{E6253866-0D59-41D2-B815-75C4EAFB48D0}" dt="2023-09-13T09:43:06.549" v="1615" actId="1076"/>
          <ac:spMkLst>
            <pc:docMk/>
            <pc:sldMk cId="3768019607" sldId="261"/>
            <ac:spMk id="3" creationId="{5A749B07-AF1F-CE20-0B49-5754A7C8601B}"/>
          </ac:spMkLst>
        </pc:spChg>
        <pc:spChg chg="mod">
          <ac:chgData name="Hao, YI (Cognizant)" userId="77e21b8d-5b53-49f2-a997-230f296eea7c" providerId="ADAL" clId="{E6253866-0D59-41D2-B815-75C4EAFB48D0}" dt="2023-09-13T09:43:06.549" v="1615" actId="1076"/>
          <ac:spMkLst>
            <pc:docMk/>
            <pc:sldMk cId="3768019607" sldId="261"/>
            <ac:spMk id="4" creationId="{71FDCD77-BD32-8243-10D4-625E8406ED8E}"/>
          </ac:spMkLst>
        </pc:spChg>
        <pc:spChg chg="mod">
          <ac:chgData name="Hao, YI (Cognizant)" userId="77e21b8d-5b53-49f2-a997-230f296eea7c" providerId="ADAL" clId="{E6253866-0D59-41D2-B815-75C4EAFB48D0}" dt="2023-09-13T09:43:06.549" v="1615" actId="1076"/>
          <ac:spMkLst>
            <pc:docMk/>
            <pc:sldMk cId="3768019607" sldId="261"/>
            <ac:spMk id="5" creationId="{497600AB-EFCD-E78A-2AFA-EA7D38544E5A}"/>
          </ac:spMkLst>
        </pc:spChg>
        <pc:spChg chg="mod">
          <ac:chgData name="Hao, YI (Cognizant)" userId="77e21b8d-5b53-49f2-a997-230f296eea7c" providerId="ADAL" clId="{E6253866-0D59-41D2-B815-75C4EAFB48D0}" dt="2023-09-13T09:43:06.549" v="1615" actId="1076"/>
          <ac:spMkLst>
            <pc:docMk/>
            <pc:sldMk cId="3768019607" sldId="261"/>
            <ac:spMk id="6" creationId="{08ABAE7E-5429-9E0D-B6C1-2E0861D61FB7}"/>
          </ac:spMkLst>
        </pc:spChg>
        <pc:spChg chg="mod">
          <ac:chgData name="Hao, YI (Cognizant)" userId="77e21b8d-5b53-49f2-a997-230f296eea7c" providerId="ADAL" clId="{E6253866-0D59-41D2-B815-75C4EAFB48D0}" dt="2023-09-13T09:43:06.549" v="1615" actId="1076"/>
          <ac:spMkLst>
            <pc:docMk/>
            <pc:sldMk cId="3768019607" sldId="261"/>
            <ac:spMk id="7" creationId="{63D9BD91-3E09-8E28-76E2-22CE86A2E86F}"/>
          </ac:spMkLst>
        </pc:spChg>
        <pc:spChg chg="add mod">
          <ac:chgData name="Hao, YI (Cognizant)" userId="77e21b8d-5b53-49f2-a997-230f296eea7c" providerId="ADAL" clId="{E6253866-0D59-41D2-B815-75C4EAFB48D0}" dt="2023-09-14T05:24:24.614" v="2396"/>
          <ac:spMkLst>
            <pc:docMk/>
            <pc:sldMk cId="3768019607" sldId="261"/>
            <ac:spMk id="8" creationId="{27099631-87A5-805C-493C-C9287A723701}"/>
          </ac:spMkLst>
        </pc:spChg>
        <pc:spChg chg="mod">
          <ac:chgData name="Hao, YI (Cognizant)" userId="77e21b8d-5b53-49f2-a997-230f296eea7c" providerId="ADAL" clId="{E6253866-0D59-41D2-B815-75C4EAFB48D0}" dt="2023-09-13T09:43:06.549" v="1615" actId="1076"/>
          <ac:spMkLst>
            <pc:docMk/>
            <pc:sldMk cId="3768019607" sldId="261"/>
            <ac:spMk id="17" creationId="{E264CDDB-9192-D954-39F4-ABBAB928B59B}"/>
          </ac:spMkLst>
        </pc:spChg>
        <pc:spChg chg="mod">
          <ac:chgData name="Hao, YI (Cognizant)" userId="77e21b8d-5b53-49f2-a997-230f296eea7c" providerId="ADAL" clId="{E6253866-0D59-41D2-B815-75C4EAFB48D0}" dt="2023-09-13T09:43:06.549" v="1615" actId="1076"/>
          <ac:spMkLst>
            <pc:docMk/>
            <pc:sldMk cId="3768019607" sldId="261"/>
            <ac:spMk id="18" creationId="{A8C8B584-C29A-BD12-CBA7-4C43E41760B0}"/>
          </ac:spMkLst>
        </pc:spChg>
        <pc:spChg chg="mod">
          <ac:chgData name="Hao, YI (Cognizant)" userId="77e21b8d-5b53-49f2-a997-230f296eea7c" providerId="ADAL" clId="{E6253866-0D59-41D2-B815-75C4EAFB48D0}" dt="2023-09-13T09:43:06.549" v="1615" actId="1076"/>
          <ac:spMkLst>
            <pc:docMk/>
            <pc:sldMk cId="3768019607" sldId="261"/>
            <ac:spMk id="43" creationId="{67DEB440-8A15-E717-FFFD-219C26890A11}"/>
          </ac:spMkLst>
        </pc:spChg>
        <pc:spChg chg="mod">
          <ac:chgData name="Hao, YI (Cognizant)" userId="77e21b8d-5b53-49f2-a997-230f296eea7c" providerId="ADAL" clId="{E6253866-0D59-41D2-B815-75C4EAFB48D0}" dt="2023-09-13T09:42:59.984" v="1614" actId="108"/>
          <ac:spMkLst>
            <pc:docMk/>
            <pc:sldMk cId="3768019607" sldId="261"/>
            <ac:spMk id="44" creationId="{4B0A8E21-E325-4BD4-83DB-0C405C284C3E}"/>
          </ac:spMkLst>
        </pc:spChg>
        <pc:spChg chg="mod">
          <ac:chgData name="Hao, YI (Cognizant)" userId="77e21b8d-5b53-49f2-a997-230f296eea7c" providerId="ADAL" clId="{E6253866-0D59-41D2-B815-75C4EAFB48D0}" dt="2023-09-13T09:43:18.247" v="1617" actId="1076"/>
          <ac:spMkLst>
            <pc:docMk/>
            <pc:sldMk cId="3768019607" sldId="261"/>
            <ac:spMk id="45" creationId="{B1302C25-B44B-64DB-04F5-31BB7C7262B2}"/>
          </ac:spMkLst>
        </pc:spChg>
        <pc:grpChg chg="mod">
          <ac:chgData name="Hao, YI (Cognizant)" userId="77e21b8d-5b53-49f2-a997-230f296eea7c" providerId="ADAL" clId="{E6253866-0D59-41D2-B815-75C4EAFB48D0}" dt="2023-09-13T09:43:06.549" v="1615" actId="1076"/>
          <ac:grpSpMkLst>
            <pc:docMk/>
            <pc:sldMk cId="3768019607" sldId="261"/>
            <ac:grpSpMk id="26" creationId="{BDA77306-5561-4635-2B05-4EBD9DCEE742}"/>
          </ac:grpSpMkLst>
        </pc:grpChg>
        <pc:picChg chg="mod">
          <ac:chgData name="Hao, YI (Cognizant)" userId="77e21b8d-5b53-49f2-a997-230f296eea7c" providerId="ADAL" clId="{E6253866-0D59-41D2-B815-75C4EAFB48D0}" dt="2023-09-13T09:43:06.549" v="1615" actId="1076"/>
          <ac:picMkLst>
            <pc:docMk/>
            <pc:sldMk cId="3768019607" sldId="261"/>
            <ac:picMk id="16" creationId="{9471D2E4-0910-9BC6-6531-E9D55C4F4DEA}"/>
          </ac:picMkLst>
        </pc:picChg>
        <pc:picChg chg="mod">
          <ac:chgData name="Hao, YI (Cognizant)" userId="77e21b8d-5b53-49f2-a997-230f296eea7c" providerId="ADAL" clId="{E6253866-0D59-41D2-B815-75C4EAFB48D0}" dt="2023-09-13T09:43:06.549" v="1615" actId="1076"/>
          <ac:picMkLst>
            <pc:docMk/>
            <pc:sldMk cId="3768019607" sldId="261"/>
            <ac:picMk id="19" creationId="{A60EBDE4-62A7-BABE-F571-AF110EC9609C}"/>
          </ac:picMkLst>
        </pc:picChg>
        <pc:picChg chg="mod">
          <ac:chgData name="Hao, YI (Cognizant)" userId="77e21b8d-5b53-49f2-a997-230f296eea7c" providerId="ADAL" clId="{E6253866-0D59-41D2-B815-75C4EAFB48D0}" dt="2023-09-13T09:43:06.549" v="1615" actId="1076"/>
          <ac:picMkLst>
            <pc:docMk/>
            <pc:sldMk cId="3768019607" sldId="261"/>
            <ac:picMk id="41" creationId="{CE5A126E-EC95-EB90-92A7-3801782FCF39}"/>
          </ac:picMkLst>
        </pc:picChg>
        <pc:picChg chg="mod">
          <ac:chgData name="Hao, YI (Cognizant)" userId="77e21b8d-5b53-49f2-a997-230f296eea7c" providerId="ADAL" clId="{E6253866-0D59-41D2-B815-75C4EAFB48D0}" dt="2023-09-13T09:43:06.549" v="1615" actId="1076"/>
          <ac:picMkLst>
            <pc:docMk/>
            <pc:sldMk cId="3768019607" sldId="261"/>
            <ac:picMk id="42" creationId="{CC346EE3-6DDF-89DD-2E53-E2283C80FDA2}"/>
          </ac:picMkLst>
        </pc:picChg>
      </pc:sldChg>
      <pc:sldChg chg="addSp modSp mod">
        <pc:chgData name="Hao, YI (Cognizant)" userId="77e21b8d-5b53-49f2-a997-230f296eea7c" providerId="ADAL" clId="{E6253866-0D59-41D2-B815-75C4EAFB48D0}" dt="2023-09-14T05:24:25.478" v="2397"/>
        <pc:sldMkLst>
          <pc:docMk/>
          <pc:sldMk cId="3632006632" sldId="262"/>
        </pc:sldMkLst>
        <pc:spChg chg="mod">
          <ac:chgData name="Hao, YI (Cognizant)" userId="77e21b8d-5b53-49f2-a997-230f296eea7c" providerId="ADAL" clId="{E6253866-0D59-41D2-B815-75C4EAFB48D0}" dt="2023-09-13T09:43:43.508" v="1619" actId="1076"/>
          <ac:spMkLst>
            <pc:docMk/>
            <pc:sldMk cId="3632006632" sldId="262"/>
            <ac:spMk id="2" creationId="{A4DF7D73-6825-7EC8-B521-49F7425B4468}"/>
          </ac:spMkLst>
        </pc:spChg>
        <pc:spChg chg="add mod">
          <ac:chgData name="Hao, YI (Cognizant)" userId="77e21b8d-5b53-49f2-a997-230f296eea7c" providerId="ADAL" clId="{E6253866-0D59-41D2-B815-75C4EAFB48D0}" dt="2023-09-14T05:24:25.478" v="2397"/>
          <ac:spMkLst>
            <pc:docMk/>
            <pc:sldMk cId="3632006632" sldId="262"/>
            <ac:spMk id="3" creationId="{98AF7F17-9A03-4C28-2369-8ACECACD5B4E}"/>
          </ac:spMkLst>
        </pc:spChg>
        <pc:spChg chg="mod">
          <ac:chgData name="Hao, YI (Cognizant)" userId="77e21b8d-5b53-49f2-a997-230f296eea7c" providerId="ADAL" clId="{E6253866-0D59-41D2-B815-75C4EAFB48D0}" dt="2023-09-13T09:43:43.508" v="1619" actId="1076"/>
          <ac:spMkLst>
            <pc:docMk/>
            <pc:sldMk cId="3632006632" sldId="262"/>
            <ac:spMk id="4" creationId="{71FDCD77-BD32-8243-10D4-625E8406ED8E}"/>
          </ac:spMkLst>
        </pc:spChg>
        <pc:spChg chg="mod">
          <ac:chgData name="Hao, YI (Cognizant)" userId="77e21b8d-5b53-49f2-a997-230f296eea7c" providerId="ADAL" clId="{E6253866-0D59-41D2-B815-75C4EAFB48D0}" dt="2023-09-13T09:43:43.508" v="1619" actId="1076"/>
          <ac:spMkLst>
            <pc:docMk/>
            <pc:sldMk cId="3632006632" sldId="262"/>
            <ac:spMk id="5" creationId="{497600AB-EFCD-E78A-2AFA-EA7D38544E5A}"/>
          </ac:spMkLst>
        </pc:spChg>
        <pc:spChg chg="mod">
          <ac:chgData name="Hao, YI (Cognizant)" userId="77e21b8d-5b53-49f2-a997-230f296eea7c" providerId="ADAL" clId="{E6253866-0D59-41D2-B815-75C4EAFB48D0}" dt="2023-09-13T09:43:43.508" v="1619" actId="1076"/>
          <ac:spMkLst>
            <pc:docMk/>
            <pc:sldMk cId="3632006632" sldId="262"/>
            <ac:spMk id="6" creationId="{08ABAE7E-5429-9E0D-B6C1-2E0861D61FB7}"/>
          </ac:spMkLst>
        </pc:spChg>
        <pc:spChg chg="mod">
          <ac:chgData name="Hao, YI (Cognizant)" userId="77e21b8d-5b53-49f2-a997-230f296eea7c" providerId="ADAL" clId="{E6253866-0D59-41D2-B815-75C4EAFB48D0}" dt="2023-09-13T09:43:43.508" v="1619" actId="1076"/>
          <ac:spMkLst>
            <pc:docMk/>
            <pc:sldMk cId="3632006632" sldId="262"/>
            <ac:spMk id="7" creationId="{63D9BD91-3E09-8E28-76E2-22CE86A2E86F}"/>
          </ac:spMkLst>
        </pc:spChg>
        <pc:spChg chg="mod">
          <ac:chgData name="Hao, YI (Cognizant)" userId="77e21b8d-5b53-49f2-a997-230f296eea7c" providerId="ADAL" clId="{E6253866-0D59-41D2-B815-75C4EAFB48D0}" dt="2023-09-13T09:43:43.508" v="1619" actId="1076"/>
          <ac:spMkLst>
            <pc:docMk/>
            <pc:sldMk cId="3632006632" sldId="262"/>
            <ac:spMk id="8" creationId="{3034BE16-1FA7-FD09-CB4E-76364042918D}"/>
          </ac:spMkLst>
        </pc:spChg>
        <pc:spChg chg="mod">
          <ac:chgData name="Hao, YI (Cognizant)" userId="77e21b8d-5b53-49f2-a997-230f296eea7c" providerId="ADAL" clId="{E6253866-0D59-41D2-B815-75C4EAFB48D0}" dt="2023-09-13T09:43:43.508" v="1619" actId="1076"/>
          <ac:spMkLst>
            <pc:docMk/>
            <pc:sldMk cId="3632006632" sldId="262"/>
            <ac:spMk id="17" creationId="{E264CDDB-9192-D954-39F4-ABBAB928B59B}"/>
          </ac:spMkLst>
        </pc:spChg>
        <pc:spChg chg="mod">
          <ac:chgData name="Hao, YI (Cognizant)" userId="77e21b8d-5b53-49f2-a997-230f296eea7c" providerId="ADAL" clId="{E6253866-0D59-41D2-B815-75C4EAFB48D0}" dt="2023-09-13T09:43:43.508" v="1619" actId="1076"/>
          <ac:spMkLst>
            <pc:docMk/>
            <pc:sldMk cId="3632006632" sldId="262"/>
            <ac:spMk id="43" creationId="{67DEB440-8A15-E717-FFFD-219C26890A11}"/>
          </ac:spMkLst>
        </pc:spChg>
        <pc:spChg chg="mod">
          <ac:chgData name="Hao, YI (Cognizant)" userId="77e21b8d-5b53-49f2-a997-230f296eea7c" providerId="ADAL" clId="{E6253866-0D59-41D2-B815-75C4EAFB48D0}" dt="2023-09-13T09:43:37.558" v="1618" actId="108"/>
          <ac:spMkLst>
            <pc:docMk/>
            <pc:sldMk cId="3632006632" sldId="262"/>
            <ac:spMk id="44" creationId="{4B0A8E21-E325-4BD4-83DB-0C405C284C3E}"/>
          </ac:spMkLst>
        </pc:spChg>
        <pc:spChg chg="mod">
          <ac:chgData name="Hao, YI (Cognizant)" userId="77e21b8d-5b53-49f2-a997-230f296eea7c" providerId="ADAL" clId="{E6253866-0D59-41D2-B815-75C4EAFB48D0}" dt="2023-09-13T09:43:52.307" v="1621" actId="1076"/>
          <ac:spMkLst>
            <pc:docMk/>
            <pc:sldMk cId="3632006632" sldId="262"/>
            <ac:spMk id="45" creationId="{B1302C25-B44B-64DB-04F5-31BB7C7262B2}"/>
          </ac:spMkLst>
        </pc:spChg>
        <pc:grpChg chg="mod">
          <ac:chgData name="Hao, YI (Cognizant)" userId="77e21b8d-5b53-49f2-a997-230f296eea7c" providerId="ADAL" clId="{E6253866-0D59-41D2-B815-75C4EAFB48D0}" dt="2023-09-13T09:43:43.508" v="1619" actId="1076"/>
          <ac:grpSpMkLst>
            <pc:docMk/>
            <pc:sldMk cId="3632006632" sldId="262"/>
            <ac:grpSpMk id="26" creationId="{BDA77306-5561-4635-2B05-4EBD9DCEE742}"/>
          </ac:grpSpMkLst>
        </pc:grpChg>
        <pc:picChg chg="mod">
          <ac:chgData name="Hao, YI (Cognizant)" userId="77e21b8d-5b53-49f2-a997-230f296eea7c" providerId="ADAL" clId="{E6253866-0D59-41D2-B815-75C4EAFB48D0}" dt="2023-09-13T09:43:43.508" v="1619" actId="1076"/>
          <ac:picMkLst>
            <pc:docMk/>
            <pc:sldMk cId="3632006632" sldId="262"/>
            <ac:picMk id="16" creationId="{9471D2E4-0910-9BC6-6531-E9D55C4F4DEA}"/>
          </ac:picMkLst>
        </pc:picChg>
        <pc:picChg chg="mod">
          <ac:chgData name="Hao, YI (Cognizant)" userId="77e21b8d-5b53-49f2-a997-230f296eea7c" providerId="ADAL" clId="{E6253866-0D59-41D2-B815-75C4EAFB48D0}" dt="2023-09-13T09:43:43.508" v="1619" actId="1076"/>
          <ac:picMkLst>
            <pc:docMk/>
            <pc:sldMk cId="3632006632" sldId="262"/>
            <ac:picMk id="42" creationId="{CC346EE3-6DDF-89DD-2E53-E2283C80FDA2}"/>
          </ac:picMkLst>
        </pc:picChg>
      </pc:sldChg>
      <pc:sldChg chg="addSp modSp mod">
        <pc:chgData name="Hao, YI (Cognizant)" userId="77e21b8d-5b53-49f2-a997-230f296eea7c" providerId="ADAL" clId="{E6253866-0D59-41D2-B815-75C4EAFB48D0}" dt="2023-09-14T05:24:26.958" v="2398"/>
        <pc:sldMkLst>
          <pc:docMk/>
          <pc:sldMk cId="1517282039" sldId="263"/>
        </pc:sldMkLst>
        <pc:spChg chg="mod">
          <ac:chgData name="Hao, YI (Cognizant)" userId="77e21b8d-5b53-49f2-a997-230f296eea7c" providerId="ADAL" clId="{E6253866-0D59-41D2-B815-75C4EAFB48D0}" dt="2023-09-13T09:44:27.413" v="1626" actId="1076"/>
          <ac:spMkLst>
            <pc:docMk/>
            <pc:sldMk cId="1517282039" sldId="263"/>
            <ac:spMk id="2" creationId="{A4DF7D73-6825-7EC8-B521-49F7425B4468}"/>
          </ac:spMkLst>
        </pc:spChg>
        <pc:spChg chg="mod">
          <ac:chgData name="Hao, YI (Cognizant)" userId="77e21b8d-5b53-49f2-a997-230f296eea7c" providerId="ADAL" clId="{E6253866-0D59-41D2-B815-75C4EAFB48D0}" dt="2023-09-13T09:44:27.413" v="1626" actId="1076"/>
          <ac:spMkLst>
            <pc:docMk/>
            <pc:sldMk cId="1517282039" sldId="263"/>
            <ac:spMk id="3" creationId="{EBEC5294-2A77-583B-AE92-8915F467CD20}"/>
          </ac:spMkLst>
        </pc:spChg>
        <pc:spChg chg="mod">
          <ac:chgData name="Hao, YI (Cognizant)" userId="77e21b8d-5b53-49f2-a997-230f296eea7c" providerId="ADAL" clId="{E6253866-0D59-41D2-B815-75C4EAFB48D0}" dt="2023-09-13T09:44:27.413" v="1626" actId="1076"/>
          <ac:spMkLst>
            <pc:docMk/>
            <pc:sldMk cId="1517282039" sldId="263"/>
            <ac:spMk id="4" creationId="{71FDCD77-BD32-8243-10D4-625E8406ED8E}"/>
          </ac:spMkLst>
        </pc:spChg>
        <pc:spChg chg="mod">
          <ac:chgData name="Hao, YI (Cognizant)" userId="77e21b8d-5b53-49f2-a997-230f296eea7c" providerId="ADAL" clId="{E6253866-0D59-41D2-B815-75C4EAFB48D0}" dt="2023-09-13T09:44:27.413" v="1626" actId="1076"/>
          <ac:spMkLst>
            <pc:docMk/>
            <pc:sldMk cId="1517282039" sldId="263"/>
            <ac:spMk id="5" creationId="{497600AB-EFCD-E78A-2AFA-EA7D38544E5A}"/>
          </ac:spMkLst>
        </pc:spChg>
        <pc:spChg chg="mod">
          <ac:chgData name="Hao, YI (Cognizant)" userId="77e21b8d-5b53-49f2-a997-230f296eea7c" providerId="ADAL" clId="{E6253866-0D59-41D2-B815-75C4EAFB48D0}" dt="2023-09-13T09:44:27.413" v="1626" actId="1076"/>
          <ac:spMkLst>
            <pc:docMk/>
            <pc:sldMk cId="1517282039" sldId="263"/>
            <ac:spMk id="6" creationId="{08ABAE7E-5429-9E0D-B6C1-2E0861D61FB7}"/>
          </ac:spMkLst>
        </pc:spChg>
        <pc:spChg chg="mod">
          <ac:chgData name="Hao, YI (Cognizant)" userId="77e21b8d-5b53-49f2-a997-230f296eea7c" providerId="ADAL" clId="{E6253866-0D59-41D2-B815-75C4EAFB48D0}" dt="2023-09-13T09:44:27.413" v="1626" actId="1076"/>
          <ac:spMkLst>
            <pc:docMk/>
            <pc:sldMk cId="1517282039" sldId="263"/>
            <ac:spMk id="7" creationId="{63D9BD91-3E09-8E28-76E2-22CE86A2E86F}"/>
          </ac:spMkLst>
        </pc:spChg>
        <pc:spChg chg="mod">
          <ac:chgData name="Hao, YI (Cognizant)" userId="77e21b8d-5b53-49f2-a997-230f296eea7c" providerId="ADAL" clId="{E6253866-0D59-41D2-B815-75C4EAFB48D0}" dt="2023-09-13T09:44:27.413" v="1626" actId="1076"/>
          <ac:spMkLst>
            <pc:docMk/>
            <pc:sldMk cId="1517282039" sldId="263"/>
            <ac:spMk id="8" creationId="{3034BE16-1FA7-FD09-CB4E-76364042918D}"/>
          </ac:spMkLst>
        </pc:spChg>
        <pc:spChg chg="add mod">
          <ac:chgData name="Hao, YI (Cognizant)" userId="77e21b8d-5b53-49f2-a997-230f296eea7c" providerId="ADAL" clId="{E6253866-0D59-41D2-B815-75C4EAFB48D0}" dt="2023-09-14T05:24:26.958" v="2398"/>
          <ac:spMkLst>
            <pc:docMk/>
            <pc:sldMk cId="1517282039" sldId="263"/>
            <ac:spMk id="10" creationId="{7A1258B4-4618-5AA5-DC88-173482BB4A15}"/>
          </ac:spMkLst>
        </pc:spChg>
        <pc:spChg chg="mod">
          <ac:chgData name="Hao, YI (Cognizant)" userId="77e21b8d-5b53-49f2-a997-230f296eea7c" providerId="ADAL" clId="{E6253866-0D59-41D2-B815-75C4EAFB48D0}" dt="2023-09-13T09:44:27.413" v="1626" actId="1076"/>
          <ac:spMkLst>
            <pc:docMk/>
            <pc:sldMk cId="1517282039" sldId="263"/>
            <ac:spMk id="17" creationId="{E264CDDB-9192-D954-39F4-ABBAB928B59B}"/>
          </ac:spMkLst>
        </pc:spChg>
        <pc:spChg chg="mod">
          <ac:chgData name="Hao, YI (Cognizant)" userId="77e21b8d-5b53-49f2-a997-230f296eea7c" providerId="ADAL" clId="{E6253866-0D59-41D2-B815-75C4EAFB48D0}" dt="2023-09-13T09:44:06.654" v="1622" actId="108"/>
          <ac:spMkLst>
            <pc:docMk/>
            <pc:sldMk cId="1517282039" sldId="263"/>
            <ac:spMk id="44" creationId="{4B0A8E21-E325-4BD4-83DB-0C405C284C3E}"/>
          </ac:spMkLst>
        </pc:spChg>
        <pc:spChg chg="mod">
          <ac:chgData name="Hao, YI (Cognizant)" userId="77e21b8d-5b53-49f2-a997-230f296eea7c" providerId="ADAL" clId="{E6253866-0D59-41D2-B815-75C4EAFB48D0}" dt="2023-09-13T09:44:27.413" v="1626" actId="1076"/>
          <ac:spMkLst>
            <pc:docMk/>
            <pc:sldMk cId="1517282039" sldId="263"/>
            <ac:spMk id="45" creationId="{B1302C25-B44B-64DB-04F5-31BB7C7262B2}"/>
          </ac:spMkLst>
        </pc:spChg>
        <pc:grpChg chg="mod">
          <ac:chgData name="Hao, YI (Cognizant)" userId="77e21b8d-5b53-49f2-a997-230f296eea7c" providerId="ADAL" clId="{E6253866-0D59-41D2-B815-75C4EAFB48D0}" dt="2023-09-13T09:44:27.413" v="1626" actId="1076"/>
          <ac:grpSpMkLst>
            <pc:docMk/>
            <pc:sldMk cId="1517282039" sldId="263"/>
            <ac:grpSpMk id="26" creationId="{BDA77306-5561-4635-2B05-4EBD9DCEE742}"/>
          </ac:grpSpMkLst>
        </pc:grpChg>
        <pc:picChg chg="mod">
          <ac:chgData name="Hao, YI (Cognizant)" userId="77e21b8d-5b53-49f2-a997-230f296eea7c" providerId="ADAL" clId="{E6253866-0D59-41D2-B815-75C4EAFB48D0}" dt="2023-09-13T09:44:27.413" v="1626" actId="1076"/>
          <ac:picMkLst>
            <pc:docMk/>
            <pc:sldMk cId="1517282039" sldId="263"/>
            <ac:picMk id="9" creationId="{77573FE5-F4F7-A89A-83D2-80C145165AC4}"/>
          </ac:picMkLst>
        </pc:picChg>
        <pc:picChg chg="mod">
          <ac:chgData name="Hao, YI (Cognizant)" userId="77e21b8d-5b53-49f2-a997-230f296eea7c" providerId="ADAL" clId="{E6253866-0D59-41D2-B815-75C4EAFB48D0}" dt="2023-09-13T09:44:27.413" v="1626" actId="1076"/>
          <ac:picMkLst>
            <pc:docMk/>
            <pc:sldMk cId="1517282039" sldId="263"/>
            <ac:picMk id="16" creationId="{9471D2E4-0910-9BC6-6531-E9D55C4F4DEA}"/>
          </ac:picMkLst>
        </pc:picChg>
      </pc:sldChg>
      <pc:sldChg chg="delSp modSp add del mod">
        <pc:chgData name="Hao, YI (Cognizant)" userId="77e21b8d-5b53-49f2-a997-230f296eea7c" providerId="ADAL" clId="{E6253866-0D59-41D2-B815-75C4EAFB48D0}" dt="2023-09-13T09:40:55.133" v="1598" actId="47"/>
        <pc:sldMkLst>
          <pc:docMk/>
          <pc:sldMk cId="2383247906" sldId="347"/>
        </pc:sldMkLst>
        <pc:spChg chg="mod">
          <ac:chgData name="Hao, YI (Cognizant)" userId="77e21b8d-5b53-49f2-a997-230f296eea7c" providerId="ADAL" clId="{E6253866-0D59-41D2-B815-75C4EAFB48D0}" dt="2023-09-13T09:24:59.972" v="1414" actId="207"/>
          <ac:spMkLst>
            <pc:docMk/>
            <pc:sldMk cId="2383247906" sldId="347"/>
            <ac:spMk id="7" creationId="{F6B30AA1-D9B8-4523-9387-1B5E16B99455}"/>
          </ac:spMkLst>
        </pc:spChg>
        <pc:spChg chg="del mod">
          <ac:chgData name="Hao, YI (Cognizant)" userId="77e21b8d-5b53-49f2-a997-230f296eea7c" providerId="ADAL" clId="{E6253866-0D59-41D2-B815-75C4EAFB48D0}" dt="2023-09-13T09:25:05.279" v="1415" actId="478"/>
          <ac:spMkLst>
            <pc:docMk/>
            <pc:sldMk cId="2383247906" sldId="347"/>
            <ac:spMk id="9" creationId="{59F2EC96-00DD-4472-B458-7C9395710DD8}"/>
          </ac:spMkLst>
        </pc:spChg>
        <pc:spChg chg="mod">
          <ac:chgData name="Hao, YI (Cognizant)" userId="77e21b8d-5b53-49f2-a997-230f296eea7c" providerId="ADAL" clId="{E6253866-0D59-41D2-B815-75C4EAFB48D0}" dt="2023-09-13T09:24:59.972" v="1414" actId="207"/>
          <ac:spMkLst>
            <pc:docMk/>
            <pc:sldMk cId="2383247906" sldId="347"/>
            <ac:spMk id="10" creationId="{2F7F2341-687E-4553-8D4A-ED7C8BD75D02}"/>
          </ac:spMkLst>
        </pc:spChg>
        <pc:spChg chg="del mod">
          <ac:chgData name="Hao, YI (Cognizant)" userId="77e21b8d-5b53-49f2-a997-230f296eea7c" providerId="ADAL" clId="{E6253866-0D59-41D2-B815-75C4EAFB48D0}" dt="2023-09-13T09:33:19.625" v="1522" actId="478"/>
          <ac:spMkLst>
            <pc:docMk/>
            <pc:sldMk cId="2383247906" sldId="347"/>
            <ac:spMk id="18" creationId="{2993B5A6-4A77-4208-AB97-A45EFD7FB10D}"/>
          </ac:spMkLst>
        </pc:spChg>
        <pc:graphicFrameChg chg="mod modGraphic">
          <ac:chgData name="Hao, YI (Cognizant)" userId="77e21b8d-5b53-49f2-a997-230f296eea7c" providerId="ADAL" clId="{E6253866-0D59-41D2-B815-75C4EAFB48D0}" dt="2023-09-13T09:38:40.103" v="1584" actId="108"/>
          <ac:graphicFrameMkLst>
            <pc:docMk/>
            <pc:sldMk cId="2383247906" sldId="347"/>
            <ac:graphicFrameMk id="4" creationId="{ABE4625B-9DE5-407E-A2C7-49CAEDF8AA5A}"/>
          </ac:graphicFrameMkLst>
        </pc:graphicFrameChg>
      </pc:sldChg>
      <pc:sldChg chg="addSp delSp modSp add mod setBg chgLayout">
        <pc:chgData name="Hao, YI (Cognizant)" userId="77e21b8d-5b53-49f2-a997-230f296eea7c" providerId="ADAL" clId="{E6253866-0D59-41D2-B815-75C4EAFB48D0}" dt="2023-09-13T09:13:59.098" v="1257" actId="207"/>
        <pc:sldMkLst>
          <pc:docMk/>
          <pc:sldMk cId="3247105122" sldId="771"/>
        </pc:sldMkLst>
        <pc:spChg chg="add del mod ord">
          <ac:chgData name="Hao, YI (Cognizant)" userId="77e21b8d-5b53-49f2-a997-230f296eea7c" providerId="ADAL" clId="{E6253866-0D59-41D2-B815-75C4EAFB48D0}" dt="2023-09-13T09:02:22.736" v="1174" actId="700"/>
          <ac:spMkLst>
            <pc:docMk/>
            <pc:sldMk cId="3247105122" sldId="771"/>
            <ac:spMk id="2" creationId="{5506E882-DDAF-4B3A-AB53-85338F087E7E}"/>
          </ac:spMkLst>
        </pc:spChg>
        <pc:spChg chg="del">
          <ac:chgData name="Hao, YI (Cognizant)" userId="77e21b8d-5b53-49f2-a997-230f296eea7c" providerId="ADAL" clId="{E6253866-0D59-41D2-B815-75C4EAFB48D0}" dt="2023-09-13T09:02:03.775" v="1172" actId="478"/>
          <ac:spMkLst>
            <pc:docMk/>
            <pc:sldMk cId="3247105122" sldId="771"/>
            <ac:spMk id="5" creationId="{66739FAD-9146-4526-8212-A89B05AAB9FD}"/>
          </ac:spMkLst>
        </pc:spChg>
        <pc:spChg chg="mod ord">
          <ac:chgData name="Hao, YI (Cognizant)" userId="77e21b8d-5b53-49f2-a997-230f296eea7c" providerId="ADAL" clId="{E6253866-0D59-41D2-B815-75C4EAFB48D0}" dt="2023-09-13T09:02:22.736" v="1174" actId="700"/>
          <ac:spMkLst>
            <pc:docMk/>
            <pc:sldMk cId="3247105122" sldId="771"/>
            <ac:spMk id="6" creationId="{03186AE4-1B64-4DEA-AB86-F8FF234B71C8}"/>
          </ac:spMkLst>
        </pc:spChg>
        <pc:spChg chg="mod ord">
          <ac:chgData name="Hao, YI (Cognizant)" userId="77e21b8d-5b53-49f2-a997-230f296eea7c" providerId="ADAL" clId="{E6253866-0D59-41D2-B815-75C4EAFB48D0}" dt="2023-09-13T09:02:22.736" v="1174" actId="700"/>
          <ac:spMkLst>
            <pc:docMk/>
            <pc:sldMk cId="3247105122" sldId="771"/>
            <ac:spMk id="11" creationId="{F9F6431B-8263-4B03-A85E-08FA03EBAD95}"/>
          </ac:spMkLst>
        </pc:spChg>
        <pc:spChg chg="mod">
          <ac:chgData name="Hao, YI (Cognizant)" userId="77e21b8d-5b53-49f2-a997-230f296eea7c" providerId="ADAL" clId="{E6253866-0D59-41D2-B815-75C4EAFB48D0}" dt="2023-09-13T09:13:49.964" v="1255" actId="207"/>
          <ac:spMkLst>
            <pc:docMk/>
            <pc:sldMk cId="3247105122" sldId="771"/>
            <ac:spMk id="14" creationId="{D5A43F7A-D9F7-4614-BADF-546E0491796E}"/>
          </ac:spMkLst>
        </pc:spChg>
        <pc:spChg chg="mod">
          <ac:chgData name="Hao, YI (Cognizant)" userId="77e21b8d-5b53-49f2-a997-230f296eea7c" providerId="ADAL" clId="{E6253866-0D59-41D2-B815-75C4EAFB48D0}" dt="2023-09-13T09:13:49.964" v="1255" actId="207"/>
          <ac:spMkLst>
            <pc:docMk/>
            <pc:sldMk cId="3247105122" sldId="771"/>
            <ac:spMk id="16" creationId="{2C1CE732-B573-458E-A639-1D1588F6646E}"/>
          </ac:spMkLst>
        </pc:spChg>
        <pc:spChg chg="mod">
          <ac:chgData name="Hao, YI (Cognizant)" userId="77e21b8d-5b53-49f2-a997-230f296eea7c" providerId="ADAL" clId="{E6253866-0D59-41D2-B815-75C4EAFB48D0}" dt="2023-09-13T09:13:54.548" v="1256" actId="207"/>
          <ac:spMkLst>
            <pc:docMk/>
            <pc:sldMk cId="3247105122" sldId="771"/>
            <ac:spMk id="19" creationId="{C2F68E53-9758-46BD-9058-28379752807D}"/>
          </ac:spMkLst>
        </pc:spChg>
        <pc:spChg chg="mod">
          <ac:chgData name="Hao, YI (Cognizant)" userId="77e21b8d-5b53-49f2-a997-230f296eea7c" providerId="ADAL" clId="{E6253866-0D59-41D2-B815-75C4EAFB48D0}" dt="2023-09-13T09:13:54.548" v="1256" actId="207"/>
          <ac:spMkLst>
            <pc:docMk/>
            <pc:sldMk cId="3247105122" sldId="771"/>
            <ac:spMk id="20" creationId="{65E6C330-C5B7-4ED5-AB00-2CDB7618A006}"/>
          </ac:spMkLst>
        </pc:spChg>
        <pc:spChg chg="mod">
          <ac:chgData name="Hao, YI (Cognizant)" userId="77e21b8d-5b53-49f2-a997-230f296eea7c" providerId="ADAL" clId="{E6253866-0D59-41D2-B815-75C4EAFB48D0}" dt="2023-09-13T09:13:59.098" v="1257" actId="207"/>
          <ac:spMkLst>
            <pc:docMk/>
            <pc:sldMk cId="3247105122" sldId="771"/>
            <ac:spMk id="22" creationId="{60AB4903-4E86-4173-B0A1-33673F987E7C}"/>
          </ac:spMkLst>
        </pc:spChg>
        <pc:spChg chg="mod">
          <ac:chgData name="Hao, YI (Cognizant)" userId="77e21b8d-5b53-49f2-a997-230f296eea7c" providerId="ADAL" clId="{E6253866-0D59-41D2-B815-75C4EAFB48D0}" dt="2023-09-13T09:13:59.098" v="1257" actId="207"/>
          <ac:spMkLst>
            <pc:docMk/>
            <pc:sldMk cId="3247105122" sldId="771"/>
            <ac:spMk id="23" creationId="{F621B9C9-3237-4B62-840A-8769F2957A9A}"/>
          </ac:spMkLst>
        </pc:spChg>
        <pc:grpChg chg="mod">
          <ac:chgData name="Hao, YI (Cognizant)" userId="77e21b8d-5b53-49f2-a997-230f296eea7c" providerId="ADAL" clId="{E6253866-0D59-41D2-B815-75C4EAFB48D0}" dt="2023-09-13T09:13:49.964" v="1255" actId="207"/>
          <ac:grpSpMkLst>
            <pc:docMk/>
            <pc:sldMk cId="3247105122" sldId="771"/>
            <ac:grpSpMk id="13" creationId="{66C14F8F-DA5F-4A88-82CA-8CC59AD5249A}"/>
          </ac:grpSpMkLst>
        </pc:grpChg>
        <pc:grpChg chg="mod">
          <ac:chgData name="Hao, YI (Cognizant)" userId="77e21b8d-5b53-49f2-a997-230f296eea7c" providerId="ADAL" clId="{E6253866-0D59-41D2-B815-75C4EAFB48D0}" dt="2023-09-13T09:13:54.548" v="1256" actId="207"/>
          <ac:grpSpMkLst>
            <pc:docMk/>
            <pc:sldMk cId="3247105122" sldId="771"/>
            <ac:grpSpMk id="18" creationId="{A74F664A-BDF6-4970-AE60-A680291642BB}"/>
          </ac:grpSpMkLst>
        </pc:grpChg>
        <pc:grpChg chg="mod">
          <ac:chgData name="Hao, YI (Cognizant)" userId="77e21b8d-5b53-49f2-a997-230f296eea7c" providerId="ADAL" clId="{E6253866-0D59-41D2-B815-75C4EAFB48D0}" dt="2023-09-13T09:13:59.098" v="1257" actId="207"/>
          <ac:grpSpMkLst>
            <pc:docMk/>
            <pc:sldMk cId="3247105122" sldId="771"/>
            <ac:grpSpMk id="21" creationId="{CB50B37C-3626-45E4-A603-1C0950CE053D}"/>
          </ac:grpSpMkLst>
        </pc:grpChg>
      </pc:sldChg>
      <pc:sldChg chg="addSp delSp modSp add mod">
        <pc:chgData name="Hao, YI (Cognizant)" userId="77e21b8d-5b53-49f2-a997-230f296eea7c" providerId="ADAL" clId="{E6253866-0D59-41D2-B815-75C4EAFB48D0}" dt="2023-09-13T09:25:45.434" v="1434" actId="207"/>
        <pc:sldMkLst>
          <pc:docMk/>
          <pc:sldMk cId="273818628" sldId="805"/>
        </pc:sldMkLst>
        <pc:spChg chg="del">
          <ac:chgData name="Hao, YI (Cognizant)" userId="77e21b8d-5b53-49f2-a997-230f296eea7c" providerId="ADAL" clId="{E6253866-0D59-41D2-B815-75C4EAFB48D0}" dt="2023-09-13T09:25:13.643" v="1417" actId="478"/>
          <ac:spMkLst>
            <pc:docMk/>
            <pc:sldMk cId="273818628" sldId="805"/>
            <ac:spMk id="2" creationId="{F3F2E259-8254-4A87-8814-110BCC7B455C}"/>
          </ac:spMkLst>
        </pc:spChg>
        <pc:spChg chg="del">
          <ac:chgData name="Hao, YI (Cognizant)" userId="77e21b8d-5b53-49f2-a997-230f296eea7c" providerId="ADAL" clId="{E6253866-0D59-41D2-B815-75C4EAFB48D0}" dt="2023-09-13T09:25:11.990" v="1416" actId="478"/>
          <ac:spMkLst>
            <pc:docMk/>
            <pc:sldMk cId="273818628" sldId="805"/>
            <ac:spMk id="3" creationId="{73A94189-672A-4262-8F27-15A75AB67480}"/>
          </ac:spMkLst>
        </pc:spChg>
        <pc:spChg chg="add del mod">
          <ac:chgData name="Hao, YI (Cognizant)" userId="77e21b8d-5b53-49f2-a997-230f296eea7c" providerId="ADAL" clId="{E6253866-0D59-41D2-B815-75C4EAFB48D0}" dt="2023-09-13T09:25:23.618" v="1425"/>
          <ac:spMkLst>
            <pc:docMk/>
            <pc:sldMk cId="273818628" sldId="805"/>
            <ac:spMk id="4" creationId="{F70312A5-FD9E-D65C-7934-A9E2D2F44A37}"/>
          </ac:spMkLst>
        </pc:spChg>
        <pc:spChg chg="add mod">
          <ac:chgData name="Hao, YI (Cognizant)" userId="77e21b8d-5b53-49f2-a997-230f296eea7c" providerId="ADAL" clId="{E6253866-0D59-41D2-B815-75C4EAFB48D0}" dt="2023-09-13T09:25:39.033" v="1433" actId="121"/>
          <ac:spMkLst>
            <pc:docMk/>
            <pc:sldMk cId="273818628" sldId="805"/>
            <ac:spMk id="5" creationId="{E6744290-A351-11D5-B26E-C459435A1911}"/>
          </ac:spMkLst>
        </pc:spChg>
        <pc:spChg chg="mod">
          <ac:chgData name="Hao, YI (Cognizant)" userId="77e21b8d-5b53-49f2-a997-230f296eea7c" providerId="ADAL" clId="{E6253866-0D59-41D2-B815-75C4EAFB48D0}" dt="2023-09-13T09:25:23.037" v="1424" actId="404"/>
          <ac:spMkLst>
            <pc:docMk/>
            <pc:sldMk cId="273818628" sldId="805"/>
            <ac:spMk id="6" creationId="{FAD03C46-B406-4EA1-A35C-85A1688604F0}"/>
          </ac:spMkLst>
        </pc:spChg>
        <pc:spChg chg="mod">
          <ac:chgData name="Hao, YI (Cognizant)" userId="77e21b8d-5b53-49f2-a997-230f296eea7c" providerId="ADAL" clId="{E6253866-0D59-41D2-B815-75C4EAFB48D0}" dt="2023-09-13T09:25:23.037" v="1424" actId="404"/>
          <ac:spMkLst>
            <pc:docMk/>
            <pc:sldMk cId="273818628" sldId="805"/>
            <ac:spMk id="9" creationId="{E00D0E3A-3A3F-4389-89BF-3D1A0051BBD0}"/>
          </ac:spMkLst>
        </pc:spChg>
        <pc:spChg chg="mod">
          <ac:chgData name="Hao, YI (Cognizant)" userId="77e21b8d-5b53-49f2-a997-230f296eea7c" providerId="ADAL" clId="{E6253866-0D59-41D2-B815-75C4EAFB48D0}" dt="2023-09-13T09:25:23.037" v="1424" actId="404"/>
          <ac:spMkLst>
            <pc:docMk/>
            <pc:sldMk cId="273818628" sldId="805"/>
            <ac:spMk id="10" creationId="{3E877FBE-55F2-4531-8511-A5F7C50A345F}"/>
          </ac:spMkLst>
        </pc:spChg>
        <pc:spChg chg="mod">
          <ac:chgData name="Hao, YI (Cognizant)" userId="77e21b8d-5b53-49f2-a997-230f296eea7c" providerId="ADAL" clId="{E6253866-0D59-41D2-B815-75C4EAFB48D0}" dt="2023-09-13T09:25:45.434" v="1434" actId="207"/>
          <ac:spMkLst>
            <pc:docMk/>
            <pc:sldMk cId="273818628" sldId="805"/>
            <ac:spMk id="16" creationId="{A2AD61CE-9FDB-4F62-9AD2-A7DEB3E14762}"/>
          </ac:spMkLst>
        </pc:spChg>
        <pc:spChg chg="mod">
          <ac:chgData name="Hao, YI (Cognizant)" userId="77e21b8d-5b53-49f2-a997-230f296eea7c" providerId="ADAL" clId="{E6253866-0D59-41D2-B815-75C4EAFB48D0}" dt="2023-09-13T09:25:23.037" v="1424" actId="404"/>
          <ac:spMkLst>
            <pc:docMk/>
            <pc:sldMk cId="273818628" sldId="805"/>
            <ac:spMk id="22" creationId="{876626B2-9471-4745-B7DB-77C3DB4483AB}"/>
          </ac:spMkLst>
        </pc:spChg>
        <pc:spChg chg="mod">
          <ac:chgData name="Hao, YI (Cognizant)" userId="77e21b8d-5b53-49f2-a997-230f296eea7c" providerId="ADAL" clId="{E6253866-0D59-41D2-B815-75C4EAFB48D0}" dt="2023-09-13T09:25:23.037" v="1424" actId="404"/>
          <ac:spMkLst>
            <pc:docMk/>
            <pc:sldMk cId="273818628" sldId="805"/>
            <ac:spMk id="23" creationId="{B1BA9788-FEAA-4975-A8D5-204D23CF930A}"/>
          </ac:spMkLst>
        </pc:spChg>
        <pc:spChg chg="mod">
          <ac:chgData name="Hao, YI (Cognizant)" userId="77e21b8d-5b53-49f2-a997-230f296eea7c" providerId="ADAL" clId="{E6253866-0D59-41D2-B815-75C4EAFB48D0}" dt="2023-09-13T09:25:23.037" v="1424" actId="404"/>
          <ac:spMkLst>
            <pc:docMk/>
            <pc:sldMk cId="273818628" sldId="805"/>
            <ac:spMk id="26" creationId="{3A6D6184-CFE5-4BC1-90DB-117EADBB9B45}"/>
          </ac:spMkLst>
        </pc:spChg>
        <pc:spChg chg="mod">
          <ac:chgData name="Hao, YI (Cognizant)" userId="77e21b8d-5b53-49f2-a997-230f296eea7c" providerId="ADAL" clId="{E6253866-0D59-41D2-B815-75C4EAFB48D0}" dt="2023-09-13T09:25:23.037" v="1424" actId="404"/>
          <ac:spMkLst>
            <pc:docMk/>
            <pc:sldMk cId="273818628" sldId="805"/>
            <ac:spMk id="27" creationId="{05DD9B4F-1D0B-4981-85A8-A47BD22CA82E}"/>
          </ac:spMkLst>
        </pc:spChg>
        <pc:spChg chg="mod">
          <ac:chgData name="Hao, YI (Cognizant)" userId="77e21b8d-5b53-49f2-a997-230f296eea7c" providerId="ADAL" clId="{E6253866-0D59-41D2-B815-75C4EAFB48D0}" dt="2023-09-13T09:25:23.037" v="1424" actId="404"/>
          <ac:spMkLst>
            <pc:docMk/>
            <pc:sldMk cId="273818628" sldId="805"/>
            <ac:spMk id="28" creationId="{1D1696C9-410E-4F7A-9BAC-47356D03BC89}"/>
          </ac:spMkLst>
        </pc:spChg>
      </pc:sldChg>
      <pc:sldChg chg="add del">
        <pc:chgData name="Hao, YI (Cognizant)" userId="77e21b8d-5b53-49f2-a997-230f296eea7c" providerId="ADAL" clId="{E6253866-0D59-41D2-B815-75C4EAFB48D0}" dt="2023-09-13T07:38:16.528" v="132" actId="47"/>
        <pc:sldMkLst>
          <pc:docMk/>
          <pc:sldMk cId="606747195" sldId="2067"/>
        </pc:sldMkLst>
      </pc:sldChg>
      <pc:sldChg chg="addSp delSp modSp add del mod addAnim delAnim modAnim">
        <pc:chgData name="Hao, YI (Cognizant)" userId="77e21b8d-5b53-49f2-a997-230f296eea7c" providerId="ADAL" clId="{E6253866-0D59-41D2-B815-75C4EAFB48D0}" dt="2023-09-13T08:19:23.586" v="1006" actId="2696"/>
        <pc:sldMkLst>
          <pc:docMk/>
          <pc:sldMk cId="3304119817" sldId="2071"/>
        </pc:sldMkLst>
        <pc:spChg chg="del">
          <ac:chgData name="Hao, YI (Cognizant)" userId="77e21b8d-5b53-49f2-a997-230f296eea7c" providerId="ADAL" clId="{E6253866-0D59-41D2-B815-75C4EAFB48D0}" dt="2023-09-13T07:40:07.741" v="170" actId="478"/>
          <ac:spMkLst>
            <pc:docMk/>
            <pc:sldMk cId="3304119817" sldId="2071"/>
            <ac:spMk id="71" creationId="{754726FF-A10A-402F-A1C8-DCE279116654}"/>
          </ac:spMkLst>
        </pc:spChg>
        <pc:spChg chg="del">
          <ac:chgData name="Hao, YI (Cognizant)" userId="77e21b8d-5b53-49f2-a997-230f296eea7c" providerId="ADAL" clId="{E6253866-0D59-41D2-B815-75C4EAFB48D0}" dt="2023-09-13T07:40:26.173" v="180" actId="478"/>
          <ac:spMkLst>
            <pc:docMk/>
            <pc:sldMk cId="3304119817" sldId="2071"/>
            <ac:spMk id="88" creationId="{69A15D25-D971-4DD0-974B-DD87F4004F26}"/>
          </ac:spMkLst>
        </pc:spChg>
        <pc:spChg chg="del">
          <ac:chgData name="Hao, YI (Cognizant)" userId="77e21b8d-5b53-49f2-a997-230f296eea7c" providerId="ADAL" clId="{E6253866-0D59-41D2-B815-75C4EAFB48D0}" dt="2023-09-13T07:40:24.739" v="179" actId="478"/>
          <ac:spMkLst>
            <pc:docMk/>
            <pc:sldMk cId="3304119817" sldId="2071"/>
            <ac:spMk id="91" creationId="{092F10E7-4AF4-4664-817E-B8CD5A77E013}"/>
          </ac:spMkLst>
        </pc:spChg>
        <pc:spChg chg="del">
          <ac:chgData name="Hao, YI (Cognizant)" userId="77e21b8d-5b53-49f2-a997-230f296eea7c" providerId="ADAL" clId="{E6253866-0D59-41D2-B815-75C4EAFB48D0}" dt="2023-09-13T07:38:42.560" v="135" actId="478"/>
          <ac:spMkLst>
            <pc:docMk/>
            <pc:sldMk cId="3304119817" sldId="2071"/>
            <ac:spMk id="104" creationId="{4782621F-AEA0-4349-BA45-D0F55D9AB320}"/>
          </ac:spMkLst>
        </pc:spChg>
        <pc:spChg chg="del">
          <ac:chgData name="Hao, YI (Cognizant)" userId="77e21b8d-5b53-49f2-a997-230f296eea7c" providerId="ADAL" clId="{E6253866-0D59-41D2-B815-75C4EAFB48D0}" dt="2023-09-13T07:40:28.645" v="181" actId="478"/>
          <ac:spMkLst>
            <pc:docMk/>
            <pc:sldMk cId="3304119817" sldId="2071"/>
            <ac:spMk id="116" creationId="{54BD150C-1836-4AC1-8F47-6F7E6A136BBA}"/>
          </ac:spMkLst>
        </pc:spChg>
        <pc:spChg chg="del">
          <ac:chgData name="Hao, YI (Cognizant)" userId="77e21b8d-5b53-49f2-a997-230f296eea7c" providerId="ADAL" clId="{E6253866-0D59-41D2-B815-75C4EAFB48D0}" dt="2023-09-13T07:40:15.284" v="174" actId="478"/>
          <ac:spMkLst>
            <pc:docMk/>
            <pc:sldMk cId="3304119817" sldId="2071"/>
            <ac:spMk id="117" creationId="{AF7952BD-680E-47E0-88C3-C1BB1F848BE3}"/>
          </ac:spMkLst>
        </pc:spChg>
        <pc:spChg chg="del">
          <ac:chgData name="Hao, YI (Cognizant)" userId="77e21b8d-5b53-49f2-a997-230f296eea7c" providerId="ADAL" clId="{E6253866-0D59-41D2-B815-75C4EAFB48D0}" dt="2023-09-13T07:40:00.949" v="169" actId="478"/>
          <ac:spMkLst>
            <pc:docMk/>
            <pc:sldMk cId="3304119817" sldId="2071"/>
            <ac:spMk id="123" creationId="{6F80202C-2A62-4AB9-A564-F54A538B9C9E}"/>
          </ac:spMkLst>
        </pc:spChg>
        <pc:spChg chg="mod">
          <ac:chgData name="Hao, YI (Cognizant)" userId="77e21b8d-5b53-49f2-a997-230f296eea7c" providerId="ADAL" clId="{E6253866-0D59-41D2-B815-75C4EAFB48D0}" dt="2023-09-13T07:40:37.232" v="185" actId="1076"/>
          <ac:spMkLst>
            <pc:docMk/>
            <pc:sldMk cId="3304119817" sldId="2071"/>
            <ac:spMk id="186" creationId="{A4A64AB1-7A4C-4C3D-B0E1-53643AFD53D6}"/>
          </ac:spMkLst>
        </pc:spChg>
        <pc:grpChg chg="mod">
          <ac:chgData name="Hao, YI (Cognizant)" userId="77e21b8d-5b53-49f2-a997-230f296eea7c" providerId="ADAL" clId="{E6253866-0D59-41D2-B815-75C4EAFB48D0}" dt="2023-09-13T07:39:50.324" v="166" actId="1036"/>
          <ac:grpSpMkLst>
            <pc:docMk/>
            <pc:sldMk cId="3304119817" sldId="2071"/>
            <ac:grpSpMk id="111" creationId="{AB0B2079-9FBB-4AF3-984F-B2F4D742129B}"/>
          </ac:grpSpMkLst>
        </pc:grpChg>
        <pc:grpChg chg="del">
          <ac:chgData name="Hao, YI (Cognizant)" userId="77e21b8d-5b53-49f2-a997-230f296eea7c" providerId="ADAL" clId="{E6253866-0D59-41D2-B815-75C4EAFB48D0}" dt="2023-09-13T07:40:10.917" v="172" actId="478"/>
          <ac:grpSpMkLst>
            <pc:docMk/>
            <pc:sldMk cId="3304119817" sldId="2071"/>
            <ac:grpSpMk id="132" creationId="{AA59B058-49F8-4730-A231-20EF845C9CBD}"/>
          </ac:grpSpMkLst>
        </pc:grpChg>
        <pc:grpChg chg="del">
          <ac:chgData name="Hao, YI (Cognizant)" userId="77e21b8d-5b53-49f2-a997-230f296eea7c" providerId="ADAL" clId="{E6253866-0D59-41D2-B815-75C4EAFB48D0}" dt="2023-09-13T07:39:58.793" v="167" actId="478"/>
          <ac:grpSpMkLst>
            <pc:docMk/>
            <pc:sldMk cId="3304119817" sldId="2071"/>
            <ac:grpSpMk id="133" creationId="{99883FD1-21D1-4AE3-8356-7EC29F3EC5C2}"/>
          </ac:grpSpMkLst>
        </pc:grpChg>
        <pc:grpChg chg="del">
          <ac:chgData name="Hao, YI (Cognizant)" userId="77e21b8d-5b53-49f2-a997-230f296eea7c" providerId="ADAL" clId="{E6253866-0D59-41D2-B815-75C4EAFB48D0}" dt="2023-09-13T07:40:12.258" v="173" actId="478"/>
          <ac:grpSpMkLst>
            <pc:docMk/>
            <pc:sldMk cId="3304119817" sldId="2071"/>
            <ac:grpSpMk id="139" creationId="{CE7413C3-E0D0-44EA-A21D-1A3B5632E840}"/>
          </ac:grpSpMkLst>
        </pc:grpChg>
        <pc:grpChg chg="mod">
          <ac:chgData name="Hao, YI (Cognizant)" userId="77e21b8d-5b53-49f2-a997-230f296eea7c" providerId="ADAL" clId="{E6253866-0D59-41D2-B815-75C4EAFB48D0}" dt="2023-09-13T07:40:37.232" v="185" actId="1076"/>
          <ac:grpSpMkLst>
            <pc:docMk/>
            <pc:sldMk cId="3304119817" sldId="2071"/>
            <ac:grpSpMk id="176" creationId="{4F9B37DC-F98F-4C3B-BBD0-D204032C6D14}"/>
          </ac:grpSpMkLst>
        </pc:grpChg>
        <pc:picChg chg="del">
          <ac:chgData name="Hao, YI (Cognizant)" userId="77e21b8d-5b53-49f2-a997-230f296eea7c" providerId="ADAL" clId="{E6253866-0D59-41D2-B815-75C4EAFB48D0}" dt="2023-09-13T07:38:40.413" v="134" actId="478"/>
          <ac:picMkLst>
            <pc:docMk/>
            <pc:sldMk cId="3304119817" sldId="2071"/>
            <ac:picMk id="81" creationId="{29E1A593-C5B2-4581-931A-78456D803FF4}"/>
          </ac:picMkLst>
        </pc:picChg>
        <pc:picChg chg="del">
          <ac:chgData name="Hao, YI (Cognizant)" userId="77e21b8d-5b53-49f2-a997-230f296eea7c" providerId="ADAL" clId="{E6253866-0D59-41D2-B815-75C4EAFB48D0}" dt="2023-09-13T07:40:09.418" v="171" actId="478"/>
          <ac:picMkLst>
            <pc:docMk/>
            <pc:sldMk cId="3304119817" sldId="2071"/>
            <ac:picMk id="141" creationId="{C2555E5C-95AD-4A1E-B8A3-64916B6C2BCC}"/>
          </ac:picMkLst>
        </pc:picChg>
        <pc:picChg chg="mod">
          <ac:chgData name="Hao, YI (Cognizant)" userId="77e21b8d-5b53-49f2-a997-230f296eea7c" providerId="ADAL" clId="{E6253866-0D59-41D2-B815-75C4EAFB48D0}" dt="2023-09-13T07:40:37.232" v="185" actId="1076"/>
          <ac:picMkLst>
            <pc:docMk/>
            <pc:sldMk cId="3304119817" sldId="2071"/>
            <ac:picMk id="202" creationId="{5F2D4C13-295D-437C-BA6A-C9932596CD11}"/>
          </ac:picMkLst>
        </pc:picChg>
        <pc:picChg chg="mod">
          <ac:chgData name="Hao, YI (Cognizant)" userId="77e21b8d-5b53-49f2-a997-230f296eea7c" providerId="ADAL" clId="{E6253866-0D59-41D2-B815-75C4EAFB48D0}" dt="2023-09-13T07:38:54.418" v="139" actId="1076"/>
          <ac:picMkLst>
            <pc:docMk/>
            <pc:sldMk cId="3304119817" sldId="2071"/>
            <ac:picMk id="1028" creationId="{08B89DE6-6EBC-4A9A-B9E8-E62521787D01}"/>
          </ac:picMkLst>
        </pc:picChg>
        <pc:cxnChg chg="add mod">
          <ac:chgData name="Hao, YI (Cognizant)" userId="77e21b8d-5b53-49f2-a997-230f296eea7c" providerId="ADAL" clId="{E6253866-0D59-41D2-B815-75C4EAFB48D0}" dt="2023-09-13T07:40:21.295" v="177" actId="14100"/>
          <ac:cxnSpMkLst>
            <pc:docMk/>
            <pc:sldMk cId="3304119817" sldId="2071"/>
            <ac:cxnSpMk id="3" creationId="{0BD773F1-E8B4-DCFD-8037-8CA67E1ED60C}"/>
          </ac:cxnSpMkLst>
        </pc:cxnChg>
        <pc:cxnChg chg="del mod">
          <ac:chgData name="Hao, YI (Cognizant)" userId="77e21b8d-5b53-49f2-a997-230f296eea7c" providerId="ADAL" clId="{E6253866-0D59-41D2-B815-75C4EAFB48D0}" dt="2023-09-13T07:39:26.805" v="144" actId="478"/>
          <ac:cxnSpMkLst>
            <pc:docMk/>
            <pc:sldMk cId="3304119817" sldId="2071"/>
            <ac:cxnSpMk id="67" creationId="{6B6B0171-1398-4E02-8CCD-F9F3122E2237}"/>
          </ac:cxnSpMkLst>
        </pc:cxnChg>
        <pc:cxnChg chg="mod">
          <ac:chgData name="Hao, YI (Cognizant)" userId="77e21b8d-5b53-49f2-a997-230f296eea7c" providerId="ADAL" clId="{E6253866-0D59-41D2-B815-75C4EAFB48D0}" dt="2023-09-13T07:40:15.284" v="174" actId="478"/>
          <ac:cxnSpMkLst>
            <pc:docMk/>
            <pc:sldMk cId="3304119817" sldId="2071"/>
            <ac:cxnSpMk id="68" creationId="{D49C7C67-C01A-4185-BAFC-AAAC61C27283}"/>
          </ac:cxnSpMkLst>
        </pc:cxnChg>
        <pc:cxnChg chg="del mod">
          <ac:chgData name="Hao, YI (Cognizant)" userId="77e21b8d-5b53-49f2-a997-230f296eea7c" providerId="ADAL" clId="{E6253866-0D59-41D2-B815-75C4EAFB48D0}" dt="2023-09-13T07:40:31.403" v="183" actId="478"/>
          <ac:cxnSpMkLst>
            <pc:docMk/>
            <pc:sldMk cId="3304119817" sldId="2071"/>
            <ac:cxnSpMk id="78" creationId="{9D220C79-F873-4CDA-A1A9-961E55D26F9B}"/>
          </ac:cxnSpMkLst>
        </pc:cxnChg>
        <pc:cxnChg chg="del mod">
          <ac:chgData name="Hao, YI (Cognizant)" userId="77e21b8d-5b53-49f2-a997-230f296eea7c" providerId="ADAL" clId="{E6253866-0D59-41D2-B815-75C4EAFB48D0}" dt="2023-09-13T07:40:32.289" v="184" actId="478"/>
          <ac:cxnSpMkLst>
            <pc:docMk/>
            <pc:sldMk cId="3304119817" sldId="2071"/>
            <ac:cxnSpMk id="95" creationId="{69830D8B-A57E-45FA-A193-4468E07BC807}"/>
          </ac:cxnSpMkLst>
        </pc:cxnChg>
        <pc:cxnChg chg="add del mod">
          <ac:chgData name="Hao, YI (Cognizant)" userId="77e21b8d-5b53-49f2-a997-230f296eea7c" providerId="ADAL" clId="{E6253866-0D59-41D2-B815-75C4EAFB48D0}" dt="2023-09-13T07:38:57.662" v="140" actId="478"/>
          <ac:cxnSpMkLst>
            <pc:docMk/>
            <pc:sldMk cId="3304119817" sldId="2071"/>
            <ac:cxnSpMk id="96" creationId="{5633AB81-AFFA-4DD0-924F-19A24EF67A7E}"/>
          </ac:cxnSpMkLst>
        </pc:cxnChg>
        <pc:cxnChg chg="del mod">
          <ac:chgData name="Hao, YI (Cognizant)" userId="77e21b8d-5b53-49f2-a997-230f296eea7c" providerId="ADAL" clId="{E6253866-0D59-41D2-B815-75C4EAFB48D0}" dt="2023-09-13T07:40:23.266" v="178" actId="478"/>
          <ac:cxnSpMkLst>
            <pc:docMk/>
            <pc:sldMk cId="3304119817" sldId="2071"/>
            <ac:cxnSpMk id="102" creationId="{90485BF7-EE4F-4526-8608-0809DEC246A2}"/>
          </ac:cxnSpMkLst>
        </pc:cxnChg>
        <pc:cxnChg chg="del mod">
          <ac:chgData name="Hao, YI (Cognizant)" userId="77e21b8d-5b53-49f2-a997-230f296eea7c" providerId="ADAL" clId="{E6253866-0D59-41D2-B815-75C4EAFB48D0}" dt="2023-09-13T07:39:28.538" v="146" actId="478"/>
          <ac:cxnSpMkLst>
            <pc:docMk/>
            <pc:sldMk cId="3304119817" sldId="2071"/>
            <ac:cxnSpMk id="106" creationId="{BC5EA50A-2D7D-4E27-8C2F-C80A9B3ECD4A}"/>
          </ac:cxnSpMkLst>
        </pc:cxnChg>
        <pc:cxnChg chg="del mod">
          <ac:chgData name="Hao, YI (Cognizant)" userId="77e21b8d-5b53-49f2-a997-230f296eea7c" providerId="ADAL" clId="{E6253866-0D59-41D2-B815-75C4EAFB48D0}" dt="2023-09-13T07:39:27.857" v="145" actId="478"/>
          <ac:cxnSpMkLst>
            <pc:docMk/>
            <pc:sldMk cId="3304119817" sldId="2071"/>
            <ac:cxnSpMk id="110" creationId="{44243755-AF2C-4416-81FB-1972E07E610C}"/>
          </ac:cxnSpMkLst>
        </pc:cxnChg>
        <pc:cxnChg chg="del mod">
          <ac:chgData name="Hao, YI (Cognizant)" userId="77e21b8d-5b53-49f2-a997-230f296eea7c" providerId="ADAL" clId="{E6253866-0D59-41D2-B815-75C4EAFB48D0}" dt="2023-09-13T07:40:29.500" v="182" actId="478"/>
          <ac:cxnSpMkLst>
            <pc:docMk/>
            <pc:sldMk cId="3304119817" sldId="2071"/>
            <ac:cxnSpMk id="112" creationId="{00FFBB37-7C06-458A-8371-9B1193DFBF79}"/>
          </ac:cxnSpMkLst>
        </pc:cxnChg>
        <pc:cxnChg chg="del mod">
          <ac:chgData name="Hao, YI (Cognizant)" userId="77e21b8d-5b53-49f2-a997-230f296eea7c" providerId="ADAL" clId="{E6253866-0D59-41D2-B815-75C4EAFB48D0}" dt="2023-09-13T07:39:30.543" v="148" actId="478"/>
          <ac:cxnSpMkLst>
            <pc:docMk/>
            <pc:sldMk cId="3304119817" sldId="2071"/>
            <ac:cxnSpMk id="118" creationId="{A51F0258-4D76-4D79-B8F8-9397DC406B37}"/>
          </ac:cxnSpMkLst>
        </pc:cxnChg>
        <pc:cxnChg chg="del mod">
          <ac:chgData name="Hao, YI (Cognizant)" userId="77e21b8d-5b53-49f2-a997-230f296eea7c" providerId="ADAL" clId="{E6253866-0D59-41D2-B815-75C4EAFB48D0}" dt="2023-09-13T07:39:29.276" v="147" actId="478"/>
          <ac:cxnSpMkLst>
            <pc:docMk/>
            <pc:sldMk cId="3304119817" sldId="2071"/>
            <ac:cxnSpMk id="120" creationId="{9C8B3560-A787-4366-80B2-966810EEFA26}"/>
          </ac:cxnSpMkLst>
        </pc:cxnChg>
        <pc:cxnChg chg="del mod">
          <ac:chgData name="Hao, YI (Cognizant)" userId="77e21b8d-5b53-49f2-a997-230f296eea7c" providerId="ADAL" clId="{E6253866-0D59-41D2-B815-75C4EAFB48D0}" dt="2023-09-13T07:38:59.311" v="142" actId="478"/>
          <ac:cxnSpMkLst>
            <pc:docMk/>
            <pc:sldMk cId="3304119817" sldId="2071"/>
            <ac:cxnSpMk id="121" creationId="{90AEB2CA-6C31-4C69-88C8-3F1C7F8F4219}"/>
          </ac:cxnSpMkLst>
        </pc:cxnChg>
        <pc:cxnChg chg="del">
          <ac:chgData name="Hao, YI (Cognizant)" userId="77e21b8d-5b53-49f2-a997-230f296eea7c" providerId="ADAL" clId="{E6253866-0D59-41D2-B815-75C4EAFB48D0}" dt="2023-09-13T07:38:58.568" v="141" actId="478"/>
          <ac:cxnSpMkLst>
            <pc:docMk/>
            <pc:sldMk cId="3304119817" sldId="2071"/>
            <ac:cxnSpMk id="135" creationId="{5A0FDDE4-E7F7-4600-8E48-15845CDD6A47}"/>
          </ac:cxnSpMkLst>
        </pc:cxnChg>
        <pc:cxnChg chg="del">
          <ac:chgData name="Hao, YI (Cognizant)" userId="77e21b8d-5b53-49f2-a997-230f296eea7c" providerId="ADAL" clId="{E6253866-0D59-41D2-B815-75C4EAFB48D0}" dt="2023-09-13T07:39:59.780" v="168" actId="478"/>
          <ac:cxnSpMkLst>
            <pc:docMk/>
            <pc:sldMk cId="3304119817" sldId="2071"/>
            <ac:cxnSpMk id="159" creationId="{E9191DB9-AFF1-4FC0-8464-8951A4E07D9C}"/>
          </ac:cxnSpMkLst>
        </pc:cxnChg>
        <pc:cxnChg chg="mod">
          <ac:chgData name="Hao, YI (Cognizant)" userId="77e21b8d-5b53-49f2-a997-230f296eea7c" providerId="ADAL" clId="{E6253866-0D59-41D2-B815-75C4EAFB48D0}" dt="2023-09-13T07:38:54.418" v="139" actId="1076"/>
          <ac:cxnSpMkLst>
            <pc:docMk/>
            <pc:sldMk cId="3304119817" sldId="2071"/>
            <ac:cxnSpMk id="161" creationId="{4AA092D3-0584-41EE-8619-D4456C42EBB6}"/>
          </ac:cxnSpMkLst>
        </pc:cxnChg>
      </pc:sldChg>
      <pc:sldChg chg="addSp modSp mod">
        <pc:chgData name="Hao, YI (Cognizant)" userId="77e21b8d-5b53-49f2-a997-230f296eea7c" providerId="ADAL" clId="{E6253866-0D59-41D2-B815-75C4EAFB48D0}" dt="2023-09-14T05:24:31.859" v="2402"/>
        <pc:sldMkLst>
          <pc:docMk/>
          <pc:sldMk cId="3678870827" sldId="2142531663"/>
        </pc:sldMkLst>
        <pc:spChg chg="add mod">
          <ac:chgData name="Hao, YI (Cognizant)" userId="77e21b8d-5b53-49f2-a997-230f296eea7c" providerId="ADAL" clId="{E6253866-0D59-41D2-B815-75C4EAFB48D0}" dt="2023-09-14T05:24:31.859" v="2402"/>
          <ac:spMkLst>
            <pc:docMk/>
            <pc:sldMk cId="3678870827" sldId="2142531663"/>
            <ac:spMk id="2" creationId="{870A2B23-6E3E-F361-1CB4-4BF53800A5ED}"/>
          </ac:spMkLst>
        </pc:spChg>
        <pc:spChg chg="mod">
          <ac:chgData name="Hao, YI (Cognizant)" userId="77e21b8d-5b53-49f2-a997-230f296eea7c" providerId="ADAL" clId="{E6253866-0D59-41D2-B815-75C4EAFB48D0}" dt="2023-09-13T09:58:13.480" v="1760" actId="20577"/>
          <ac:spMkLst>
            <pc:docMk/>
            <pc:sldMk cId="3678870827" sldId="2142531663"/>
            <ac:spMk id="3" creationId="{D3C0E6E8-4918-4925-9257-F3E8B9EE9EC2}"/>
          </ac:spMkLst>
        </pc:spChg>
        <pc:graphicFrameChg chg="mod modGraphic">
          <ac:chgData name="Hao, YI (Cognizant)" userId="77e21b8d-5b53-49f2-a997-230f296eea7c" providerId="ADAL" clId="{E6253866-0D59-41D2-B815-75C4EAFB48D0}" dt="2023-09-14T02:08:58.771" v="1894"/>
          <ac:graphicFrameMkLst>
            <pc:docMk/>
            <pc:sldMk cId="3678870827" sldId="2142531663"/>
            <ac:graphicFrameMk id="6" creationId="{508CA86F-B3E8-4CB1-B7AE-87D1D0968758}"/>
          </ac:graphicFrameMkLst>
        </pc:graphicFrameChg>
      </pc:sldChg>
      <pc:sldChg chg="addSp delSp modSp add mod">
        <pc:chgData name="Hao, YI (Cognizant)" userId="77e21b8d-5b53-49f2-a997-230f296eea7c" providerId="ADAL" clId="{E6253866-0D59-41D2-B815-75C4EAFB48D0}" dt="2023-09-14T05:24:09.997" v="2390" actId="255"/>
        <pc:sldMkLst>
          <pc:docMk/>
          <pc:sldMk cId="194993952" sldId="2142531664"/>
        </pc:sldMkLst>
        <pc:spChg chg="add mod">
          <ac:chgData name="Hao, YI (Cognizant)" userId="77e21b8d-5b53-49f2-a997-230f296eea7c" providerId="ADAL" clId="{E6253866-0D59-41D2-B815-75C4EAFB48D0}" dt="2023-09-13T09:29:07.317" v="1474" actId="207"/>
          <ac:spMkLst>
            <pc:docMk/>
            <pc:sldMk cId="194993952" sldId="2142531664"/>
            <ac:spMk id="2" creationId="{6E3EAF7F-7CA0-7657-AD6A-0FAF3AD4AA10}"/>
          </ac:spMkLst>
        </pc:spChg>
        <pc:spChg chg="del mod">
          <ac:chgData name="Hao, YI (Cognizant)" userId="77e21b8d-5b53-49f2-a997-230f296eea7c" providerId="ADAL" clId="{E6253866-0D59-41D2-B815-75C4EAFB48D0}" dt="2023-09-13T09:28:52.436" v="1452" actId="478"/>
          <ac:spMkLst>
            <pc:docMk/>
            <pc:sldMk cId="194993952" sldId="2142531664"/>
            <ac:spMk id="3" creationId="{D3C0E6E8-4918-4925-9257-F3E8B9EE9EC2}"/>
          </ac:spMkLst>
        </pc:spChg>
        <pc:spChg chg="add del mod">
          <ac:chgData name="Hao, YI (Cognizant)" userId="77e21b8d-5b53-49f2-a997-230f296eea7c" providerId="ADAL" clId="{E6253866-0D59-41D2-B815-75C4EAFB48D0}" dt="2023-09-13T09:29:45.005" v="1478"/>
          <ac:spMkLst>
            <pc:docMk/>
            <pc:sldMk cId="194993952" sldId="2142531664"/>
            <ac:spMk id="5" creationId="{0CA5FA37-F687-E460-A503-BF8A55DE99E6}"/>
          </ac:spMkLst>
        </pc:spChg>
        <pc:spChg chg="add mod">
          <ac:chgData name="Hao, YI (Cognizant)" userId="77e21b8d-5b53-49f2-a997-230f296eea7c" providerId="ADAL" clId="{E6253866-0D59-41D2-B815-75C4EAFB48D0}" dt="2023-09-13T09:29:58.821" v="1480" actId="1076"/>
          <ac:spMkLst>
            <pc:docMk/>
            <pc:sldMk cId="194993952" sldId="2142531664"/>
            <ac:spMk id="8" creationId="{297CBA6F-6EB2-77E2-914C-2CFC823408D5}"/>
          </ac:spMkLst>
        </pc:spChg>
        <pc:spChg chg="add mod">
          <ac:chgData name="Hao, YI (Cognizant)" userId="77e21b8d-5b53-49f2-a997-230f296eea7c" providerId="ADAL" clId="{E6253866-0D59-41D2-B815-75C4EAFB48D0}" dt="2023-09-14T05:24:09.997" v="2390" actId="255"/>
          <ac:spMkLst>
            <pc:docMk/>
            <pc:sldMk cId="194993952" sldId="2142531664"/>
            <ac:spMk id="10" creationId="{9EEFD6FC-D993-7F1B-DA7F-F0E2BFB8FC52}"/>
          </ac:spMkLst>
        </pc:spChg>
        <pc:graphicFrameChg chg="add del mod">
          <ac:chgData name="Hao, YI (Cognizant)" userId="77e21b8d-5b53-49f2-a997-230f296eea7c" providerId="ADAL" clId="{E6253866-0D59-41D2-B815-75C4EAFB48D0}" dt="2023-09-13T09:29:45.005" v="1478"/>
          <ac:graphicFrameMkLst>
            <pc:docMk/>
            <pc:sldMk cId="194993952" sldId="2142531664"/>
            <ac:graphicFrameMk id="4" creationId="{13E75603-E3B4-96B4-DE76-1028D77131EE}"/>
          </ac:graphicFrameMkLst>
        </pc:graphicFrameChg>
        <pc:graphicFrameChg chg="del">
          <ac:chgData name="Hao, YI (Cognizant)" userId="77e21b8d-5b53-49f2-a997-230f296eea7c" providerId="ADAL" clId="{E6253866-0D59-41D2-B815-75C4EAFB48D0}" dt="2023-09-13T05:37:17.811" v="61" actId="478"/>
          <ac:graphicFrameMkLst>
            <pc:docMk/>
            <pc:sldMk cId="194993952" sldId="2142531664"/>
            <ac:graphicFrameMk id="6" creationId="{508CA86F-B3E8-4CB1-B7AE-87D1D0968758}"/>
          </ac:graphicFrameMkLst>
        </pc:graphicFrameChg>
        <pc:graphicFrameChg chg="add del mod modGraphic">
          <ac:chgData name="Hao, YI (Cognizant)" userId="77e21b8d-5b53-49f2-a997-230f296eea7c" providerId="ADAL" clId="{E6253866-0D59-41D2-B815-75C4EAFB48D0}" dt="2023-09-13T09:39:24.678" v="1588" actId="478"/>
          <ac:graphicFrameMkLst>
            <pc:docMk/>
            <pc:sldMk cId="194993952" sldId="2142531664"/>
            <ac:graphicFrameMk id="7" creationId="{5A828C4C-A730-6338-64D9-83BF1421810B}"/>
          </ac:graphicFrameMkLst>
        </pc:graphicFrameChg>
        <pc:graphicFrameChg chg="add mod modGraphic">
          <ac:chgData name="Hao, YI (Cognizant)" userId="77e21b8d-5b53-49f2-a997-230f296eea7c" providerId="ADAL" clId="{E6253866-0D59-41D2-B815-75C4EAFB48D0}" dt="2023-09-13T09:40:33.974" v="1593" actId="207"/>
          <ac:graphicFrameMkLst>
            <pc:docMk/>
            <pc:sldMk cId="194993952" sldId="2142531664"/>
            <ac:graphicFrameMk id="9" creationId="{349E99DC-F3EE-40C2-ED11-37984660AF55}"/>
          </ac:graphicFrameMkLst>
        </pc:graphicFrameChg>
        <pc:picChg chg="add del mod">
          <ac:chgData name="Hao, YI (Cognizant)" userId="77e21b8d-5b53-49f2-a997-230f296eea7c" providerId="ADAL" clId="{E6253866-0D59-41D2-B815-75C4EAFB48D0}" dt="2023-09-13T09:29:32.536" v="1476" actId="478"/>
          <ac:picMkLst>
            <pc:docMk/>
            <pc:sldMk cId="194993952" sldId="2142531664"/>
            <ac:picMk id="1026" creationId="{B0FDEB24-29E6-137F-A79E-45C3C6A6AA44}"/>
          </ac:picMkLst>
        </pc:picChg>
      </pc:sldChg>
      <pc:sldChg chg="addSp delSp modSp add mod ord">
        <pc:chgData name="Hao, YI (Cognizant)" userId="77e21b8d-5b53-49f2-a997-230f296eea7c" providerId="ADAL" clId="{E6253866-0D59-41D2-B815-75C4EAFB48D0}" dt="2023-09-14T05:24:28.079" v="2399"/>
        <pc:sldMkLst>
          <pc:docMk/>
          <pc:sldMk cId="2083939436" sldId="2142531665"/>
        </pc:sldMkLst>
        <pc:spChg chg="del">
          <ac:chgData name="Hao, YI (Cognizant)" userId="77e21b8d-5b53-49f2-a997-230f296eea7c" providerId="ADAL" clId="{E6253866-0D59-41D2-B815-75C4EAFB48D0}" dt="2023-09-13T07:57:18.718" v="726" actId="478"/>
          <ac:spMkLst>
            <pc:docMk/>
            <pc:sldMk cId="2083939436" sldId="2142531665"/>
            <ac:spMk id="4" creationId="{71FDCD77-BD32-8243-10D4-625E8406ED8E}"/>
          </ac:spMkLst>
        </pc:spChg>
        <pc:spChg chg="del">
          <ac:chgData name="Hao, YI (Cognizant)" userId="77e21b8d-5b53-49f2-a997-230f296eea7c" providerId="ADAL" clId="{E6253866-0D59-41D2-B815-75C4EAFB48D0}" dt="2023-09-13T07:57:18.718" v="726" actId="478"/>
          <ac:spMkLst>
            <pc:docMk/>
            <pc:sldMk cId="2083939436" sldId="2142531665"/>
            <ac:spMk id="5" creationId="{497600AB-EFCD-E78A-2AFA-EA7D38544E5A}"/>
          </ac:spMkLst>
        </pc:spChg>
        <pc:spChg chg="del">
          <ac:chgData name="Hao, YI (Cognizant)" userId="77e21b8d-5b53-49f2-a997-230f296eea7c" providerId="ADAL" clId="{E6253866-0D59-41D2-B815-75C4EAFB48D0}" dt="2023-09-13T07:57:18.718" v="726" actId="478"/>
          <ac:spMkLst>
            <pc:docMk/>
            <pc:sldMk cId="2083939436" sldId="2142531665"/>
            <ac:spMk id="6" creationId="{08ABAE7E-5429-9E0D-B6C1-2E0861D61FB7}"/>
          </ac:spMkLst>
        </pc:spChg>
        <pc:spChg chg="del">
          <ac:chgData name="Hao, YI (Cognizant)" userId="77e21b8d-5b53-49f2-a997-230f296eea7c" providerId="ADAL" clId="{E6253866-0D59-41D2-B815-75C4EAFB48D0}" dt="2023-09-13T07:57:18.718" v="726" actId="478"/>
          <ac:spMkLst>
            <pc:docMk/>
            <pc:sldMk cId="2083939436" sldId="2142531665"/>
            <ac:spMk id="7" creationId="{63D9BD91-3E09-8E28-76E2-22CE86A2E86F}"/>
          </ac:spMkLst>
        </pc:spChg>
        <pc:spChg chg="mod">
          <ac:chgData name="Hao, YI (Cognizant)" userId="77e21b8d-5b53-49f2-a997-230f296eea7c" providerId="ADAL" clId="{E6253866-0D59-41D2-B815-75C4EAFB48D0}" dt="2023-09-13T08:10:42.537" v="886" actId="1076"/>
          <ac:spMkLst>
            <pc:docMk/>
            <pc:sldMk cId="2083939436" sldId="2142531665"/>
            <ac:spMk id="8" creationId="{D6C2A915-2611-3A0D-32CE-FF5450A7B6BD}"/>
          </ac:spMkLst>
        </pc:spChg>
        <pc:spChg chg="del">
          <ac:chgData name="Hao, YI (Cognizant)" userId="77e21b8d-5b53-49f2-a997-230f296eea7c" providerId="ADAL" clId="{E6253866-0D59-41D2-B815-75C4EAFB48D0}" dt="2023-09-13T07:52:11.266" v="341" actId="478"/>
          <ac:spMkLst>
            <pc:docMk/>
            <pc:sldMk cId="2083939436" sldId="2142531665"/>
            <ac:spMk id="11" creationId="{01F06D7C-8E19-61AA-591F-7992F71CDF33}"/>
          </ac:spMkLst>
        </pc:spChg>
        <pc:spChg chg="mod">
          <ac:chgData name="Hao, YI (Cognizant)" userId="77e21b8d-5b53-49f2-a997-230f296eea7c" providerId="ADAL" clId="{E6253866-0D59-41D2-B815-75C4EAFB48D0}" dt="2023-09-13T08:10:42.537" v="886" actId="1076"/>
          <ac:spMkLst>
            <pc:docMk/>
            <pc:sldMk cId="2083939436" sldId="2142531665"/>
            <ac:spMk id="13" creationId="{43C674EB-2D6F-C743-94F5-BFFCD663248E}"/>
          </ac:spMkLst>
        </pc:spChg>
        <pc:spChg chg="mod">
          <ac:chgData name="Hao, YI (Cognizant)" userId="77e21b8d-5b53-49f2-a997-230f296eea7c" providerId="ADAL" clId="{E6253866-0D59-41D2-B815-75C4EAFB48D0}" dt="2023-09-13T08:11:33.694" v="902" actId="1036"/>
          <ac:spMkLst>
            <pc:docMk/>
            <pc:sldMk cId="2083939436" sldId="2142531665"/>
            <ac:spMk id="15" creationId="{25BB29C8-76DE-A742-6B5F-C447C2A4BDDE}"/>
          </ac:spMkLst>
        </pc:spChg>
        <pc:spChg chg="mod">
          <ac:chgData name="Hao, YI (Cognizant)" userId="77e21b8d-5b53-49f2-a997-230f296eea7c" providerId="ADAL" clId="{E6253866-0D59-41D2-B815-75C4EAFB48D0}" dt="2023-09-13T08:05:13.692" v="837" actId="1076"/>
          <ac:spMkLst>
            <pc:docMk/>
            <pc:sldMk cId="2083939436" sldId="2142531665"/>
            <ac:spMk id="17" creationId="{E264CDDB-9192-D954-39F4-ABBAB928B59B}"/>
          </ac:spMkLst>
        </pc:spChg>
        <pc:spChg chg="del">
          <ac:chgData name="Hao, YI (Cognizant)" userId="77e21b8d-5b53-49f2-a997-230f296eea7c" providerId="ADAL" clId="{E6253866-0D59-41D2-B815-75C4EAFB48D0}" dt="2023-09-13T07:59:39.675" v="793" actId="478"/>
          <ac:spMkLst>
            <pc:docMk/>
            <pc:sldMk cId="2083939436" sldId="2142531665"/>
            <ac:spMk id="18" creationId="{A8C8B584-C29A-BD12-CBA7-4C43E41760B0}"/>
          </ac:spMkLst>
        </pc:spChg>
        <pc:spChg chg="del">
          <ac:chgData name="Hao, YI (Cognizant)" userId="77e21b8d-5b53-49f2-a997-230f296eea7c" providerId="ADAL" clId="{E6253866-0D59-41D2-B815-75C4EAFB48D0}" dt="2023-09-13T07:59:36.921" v="792" actId="478"/>
          <ac:spMkLst>
            <pc:docMk/>
            <pc:sldMk cId="2083939436" sldId="2142531665"/>
            <ac:spMk id="21" creationId="{E7894E80-F543-6708-8BD2-98A0E2159EF0}"/>
          </ac:spMkLst>
        </pc:spChg>
        <pc:spChg chg="del mod">
          <ac:chgData name="Hao, YI (Cognizant)" userId="77e21b8d-5b53-49f2-a997-230f296eea7c" providerId="ADAL" clId="{E6253866-0D59-41D2-B815-75C4EAFB48D0}" dt="2023-09-13T08:10:28.991" v="884" actId="478"/>
          <ac:spMkLst>
            <pc:docMk/>
            <pc:sldMk cId="2083939436" sldId="2142531665"/>
            <ac:spMk id="23" creationId="{50696895-0815-41D0-906B-1FF27BD174A4}"/>
          </ac:spMkLst>
        </pc:spChg>
        <pc:spChg chg="del">
          <ac:chgData name="Hao, YI (Cognizant)" userId="77e21b8d-5b53-49f2-a997-230f296eea7c" providerId="ADAL" clId="{E6253866-0D59-41D2-B815-75C4EAFB48D0}" dt="2023-09-13T08:02:00.985" v="829" actId="478"/>
          <ac:spMkLst>
            <pc:docMk/>
            <pc:sldMk cId="2083939436" sldId="2142531665"/>
            <ac:spMk id="25" creationId="{6B8F7839-5382-7BA3-030A-93BF55309CEB}"/>
          </ac:spMkLst>
        </pc:spChg>
        <pc:spChg chg="mod">
          <ac:chgData name="Hao, YI (Cognizant)" userId="77e21b8d-5b53-49f2-a997-230f296eea7c" providerId="ADAL" clId="{E6253866-0D59-41D2-B815-75C4EAFB48D0}" dt="2023-09-13T08:06:26.081" v="849" actId="207"/>
          <ac:spMkLst>
            <pc:docMk/>
            <pc:sldMk cId="2083939436" sldId="2142531665"/>
            <ac:spMk id="29" creationId="{2856D608-4560-CFD8-5389-96D253E23D93}"/>
          </ac:spMkLst>
        </pc:spChg>
        <pc:spChg chg="mod">
          <ac:chgData name="Hao, YI (Cognizant)" userId="77e21b8d-5b53-49f2-a997-230f296eea7c" providerId="ADAL" clId="{E6253866-0D59-41D2-B815-75C4EAFB48D0}" dt="2023-09-13T09:45:53.374" v="1644" actId="2085"/>
          <ac:spMkLst>
            <pc:docMk/>
            <pc:sldMk cId="2083939436" sldId="2142531665"/>
            <ac:spMk id="30" creationId="{D8AC2997-86E2-98DA-EE0B-C04307BA2155}"/>
          </ac:spMkLst>
        </pc:spChg>
        <pc:spChg chg="del">
          <ac:chgData name="Hao, YI (Cognizant)" userId="77e21b8d-5b53-49f2-a997-230f296eea7c" providerId="ADAL" clId="{E6253866-0D59-41D2-B815-75C4EAFB48D0}" dt="2023-09-13T08:15:38.617" v="959" actId="478"/>
          <ac:spMkLst>
            <pc:docMk/>
            <pc:sldMk cId="2083939436" sldId="2142531665"/>
            <ac:spMk id="32" creationId="{0572DA49-ED47-6A5E-7E3D-CC2E1457F2AB}"/>
          </ac:spMkLst>
        </pc:spChg>
        <pc:spChg chg="del">
          <ac:chgData name="Hao, YI (Cognizant)" userId="77e21b8d-5b53-49f2-a997-230f296eea7c" providerId="ADAL" clId="{E6253866-0D59-41D2-B815-75C4EAFB48D0}" dt="2023-09-13T07:56:46.857" v="723" actId="478"/>
          <ac:spMkLst>
            <pc:docMk/>
            <pc:sldMk cId="2083939436" sldId="2142531665"/>
            <ac:spMk id="33" creationId="{C708038C-4028-9334-655B-33209D2CD371}"/>
          </ac:spMkLst>
        </pc:spChg>
        <pc:spChg chg="mod">
          <ac:chgData name="Hao, YI (Cognizant)" userId="77e21b8d-5b53-49f2-a997-230f296eea7c" providerId="ADAL" clId="{E6253866-0D59-41D2-B815-75C4EAFB48D0}" dt="2023-09-13T08:15:46.113" v="960" actId="1076"/>
          <ac:spMkLst>
            <pc:docMk/>
            <pc:sldMk cId="2083939436" sldId="2142531665"/>
            <ac:spMk id="36" creationId="{73D3837B-AB2C-6D2A-7DB8-BBF933E8249B}"/>
          </ac:spMkLst>
        </pc:spChg>
        <pc:spChg chg="del">
          <ac:chgData name="Hao, YI (Cognizant)" userId="77e21b8d-5b53-49f2-a997-230f296eea7c" providerId="ADAL" clId="{E6253866-0D59-41D2-B815-75C4EAFB48D0}" dt="2023-09-13T08:15:36.327" v="957" actId="478"/>
          <ac:spMkLst>
            <pc:docMk/>
            <pc:sldMk cId="2083939436" sldId="2142531665"/>
            <ac:spMk id="40" creationId="{4AA47094-3CB4-06EB-5FC6-D01C712D76BA}"/>
          </ac:spMkLst>
        </pc:spChg>
        <pc:spChg chg="mod">
          <ac:chgData name="Hao, YI (Cognizant)" userId="77e21b8d-5b53-49f2-a997-230f296eea7c" providerId="ADAL" clId="{E6253866-0D59-41D2-B815-75C4EAFB48D0}" dt="2023-09-13T08:09:17.457" v="869" actId="1035"/>
          <ac:spMkLst>
            <pc:docMk/>
            <pc:sldMk cId="2083939436" sldId="2142531665"/>
            <ac:spMk id="43" creationId="{67DEB440-8A15-E717-FFFD-219C26890A11}"/>
          </ac:spMkLst>
        </pc:spChg>
        <pc:spChg chg="mod">
          <ac:chgData name="Hao, YI (Cognizant)" userId="77e21b8d-5b53-49f2-a997-230f296eea7c" providerId="ADAL" clId="{E6253866-0D59-41D2-B815-75C4EAFB48D0}" dt="2023-09-13T09:45:10.827" v="1638" actId="404"/>
          <ac:spMkLst>
            <pc:docMk/>
            <pc:sldMk cId="2083939436" sldId="2142531665"/>
            <ac:spMk id="44" creationId="{4B0A8E21-E325-4BD4-83DB-0C405C284C3E}"/>
          </ac:spMkLst>
        </pc:spChg>
        <pc:spChg chg="add mod ord">
          <ac:chgData name="Hao, YI (Cognizant)" userId="77e21b8d-5b53-49f2-a997-230f296eea7c" providerId="ADAL" clId="{E6253866-0D59-41D2-B815-75C4EAFB48D0}" dt="2023-09-13T08:12:08.156" v="903" actId="14100"/>
          <ac:spMkLst>
            <pc:docMk/>
            <pc:sldMk cId="2083939436" sldId="2142531665"/>
            <ac:spMk id="45" creationId="{28DAB503-4418-B040-0815-A3A602612F0E}"/>
          </ac:spMkLst>
        </pc:spChg>
        <pc:spChg chg="mod">
          <ac:chgData name="Hao, YI (Cognizant)" userId="77e21b8d-5b53-49f2-a997-230f296eea7c" providerId="ADAL" clId="{E6253866-0D59-41D2-B815-75C4EAFB48D0}" dt="2023-09-13T07:56:54.082" v="724" actId="1076"/>
          <ac:spMkLst>
            <pc:docMk/>
            <pc:sldMk cId="2083939436" sldId="2142531665"/>
            <ac:spMk id="46" creationId="{1B56D8DB-4C83-C3EA-5ACF-F54247A41079}"/>
          </ac:spMkLst>
        </pc:spChg>
        <pc:spChg chg="add mod ord">
          <ac:chgData name="Hao, YI (Cognizant)" userId="77e21b8d-5b53-49f2-a997-230f296eea7c" providerId="ADAL" clId="{E6253866-0D59-41D2-B815-75C4EAFB48D0}" dt="2023-09-13T08:05:13.692" v="837" actId="1076"/>
          <ac:spMkLst>
            <pc:docMk/>
            <pc:sldMk cId="2083939436" sldId="2142531665"/>
            <ac:spMk id="47" creationId="{A4A1A607-9843-1940-FE16-73B39CCB10CD}"/>
          </ac:spMkLst>
        </pc:spChg>
        <pc:spChg chg="add mod">
          <ac:chgData name="Hao, YI (Cognizant)" userId="77e21b8d-5b53-49f2-a997-230f296eea7c" providerId="ADAL" clId="{E6253866-0D59-41D2-B815-75C4EAFB48D0}" dt="2023-09-13T09:45:22.764" v="1642" actId="207"/>
          <ac:spMkLst>
            <pc:docMk/>
            <pc:sldMk cId="2083939436" sldId="2142531665"/>
            <ac:spMk id="96" creationId="{733C864B-DA8E-1218-1205-C4F6037218E4}"/>
          </ac:spMkLst>
        </pc:spChg>
        <pc:spChg chg="add mod">
          <ac:chgData name="Hao, YI (Cognizant)" userId="77e21b8d-5b53-49f2-a997-230f296eea7c" providerId="ADAL" clId="{E6253866-0D59-41D2-B815-75C4EAFB48D0}" dt="2023-09-13T09:45:20.793" v="1641" actId="207"/>
          <ac:spMkLst>
            <pc:docMk/>
            <pc:sldMk cId="2083939436" sldId="2142531665"/>
            <ac:spMk id="97" creationId="{C40BC43E-66AB-F550-AE16-BBF3F6CB4FB0}"/>
          </ac:spMkLst>
        </pc:spChg>
        <pc:spChg chg="add mod">
          <ac:chgData name="Hao, YI (Cognizant)" userId="77e21b8d-5b53-49f2-a997-230f296eea7c" providerId="ADAL" clId="{E6253866-0D59-41D2-B815-75C4EAFB48D0}" dt="2023-09-13T09:45:25.141" v="1643" actId="207"/>
          <ac:spMkLst>
            <pc:docMk/>
            <pc:sldMk cId="2083939436" sldId="2142531665"/>
            <ac:spMk id="101" creationId="{59546276-72F4-24D6-3EC9-26078705D39C}"/>
          </ac:spMkLst>
        </pc:spChg>
        <pc:spChg chg="add mod">
          <ac:chgData name="Hao, YI (Cognizant)" userId="77e21b8d-5b53-49f2-a997-230f296eea7c" providerId="ADAL" clId="{E6253866-0D59-41D2-B815-75C4EAFB48D0}" dt="2023-09-13T08:13:51.064" v="933" actId="1076"/>
          <ac:spMkLst>
            <pc:docMk/>
            <pc:sldMk cId="2083939436" sldId="2142531665"/>
            <ac:spMk id="102" creationId="{8CCC747B-315B-710A-B076-A5CE9F6E2F11}"/>
          </ac:spMkLst>
        </pc:spChg>
        <pc:spChg chg="add mod">
          <ac:chgData name="Hao, YI (Cognizant)" userId="77e21b8d-5b53-49f2-a997-230f296eea7c" providerId="ADAL" clId="{E6253866-0D59-41D2-B815-75C4EAFB48D0}" dt="2023-09-13T09:45:18.836" v="1640" actId="207"/>
          <ac:spMkLst>
            <pc:docMk/>
            <pc:sldMk cId="2083939436" sldId="2142531665"/>
            <ac:spMk id="129" creationId="{6AB64E04-B373-B0B0-1506-EF159A9A3506}"/>
          </ac:spMkLst>
        </pc:spChg>
        <pc:spChg chg="add mod">
          <ac:chgData name="Hao, YI (Cognizant)" userId="77e21b8d-5b53-49f2-a997-230f296eea7c" providerId="ADAL" clId="{E6253866-0D59-41D2-B815-75C4EAFB48D0}" dt="2023-09-13T09:45:16.300" v="1639" actId="207"/>
          <ac:spMkLst>
            <pc:docMk/>
            <pc:sldMk cId="2083939436" sldId="2142531665"/>
            <ac:spMk id="130" creationId="{66906EF8-15A5-B3EA-DB5D-42B0FA52A22D}"/>
          </ac:spMkLst>
        </pc:spChg>
        <pc:spChg chg="add mod">
          <ac:chgData name="Hao, YI (Cognizant)" userId="77e21b8d-5b53-49f2-a997-230f296eea7c" providerId="ADAL" clId="{E6253866-0D59-41D2-B815-75C4EAFB48D0}" dt="2023-09-14T05:24:28.079" v="2399"/>
          <ac:spMkLst>
            <pc:docMk/>
            <pc:sldMk cId="2083939436" sldId="2142531665"/>
            <ac:spMk id="131" creationId="{9B2C5F51-3957-29A4-F82C-D41818CA10DF}"/>
          </ac:spMkLst>
        </pc:spChg>
        <pc:grpChg chg="mod">
          <ac:chgData name="Hao, YI (Cognizant)" userId="77e21b8d-5b53-49f2-a997-230f296eea7c" providerId="ADAL" clId="{E6253866-0D59-41D2-B815-75C4EAFB48D0}" dt="2023-09-13T08:09:44.642" v="879" actId="1035"/>
          <ac:grpSpMkLst>
            <pc:docMk/>
            <pc:sldMk cId="2083939436" sldId="2142531665"/>
            <ac:grpSpMk id="26" creationId="{BDA77306-5561-4635-2B05-4EBD9DCEE742}"/>
          </ac:grpSpMkLst>
        </pc:grpChg>
        <pc:picChg chg="mod">
          <ac:chgData name="Hao, YI (Cognizant)" userId="77e21b8d-5b53-49f2-a997-230f296eea7c" providerId="ADAL" clId="{E6253866-0D59-41D2-B815-75C4EAFB48D0}" dt="2023-09-13T08:14:04.101" v="939" actId="1035"/>
          <ac:picMkLst>
            <pc:docMk/>
            <pc:sldMk cId="2083939436" sldId="2142531665"/>
            <ac:picMk id="9" creationId="{3424BE7A-E02D-FC4D-37CF-2B9AF6BB74E9}"/>
          </ac:picMkLst>
        </pc:picChg>
        <pc:picChg chg="del">
          <ac:chgData name="Hao, YI (Cognizant)" userId="77e21b8d-5b53-49f2-a997-230f296eea7c" providerId="ADAL" clId="{E6253866-0D59-41D2-B815-75C4EAFB48D0}" dt="2023-09-13T07:52:11.266" v="341" actId="478"/>
          <ac:picMkLst>
            <pc:docMk/>
            <pc:sldMk cId="2083939436" sldId="2142531665"/>
            <ac:picMk id="10" creationId="{39C3F17C-E5E6-0541-21BD-CB9F109D0F35}"/>
          </ac:picMkLst>
        </pc:picChg>
        <pc:picChg chg="mod">
          <ac:chgData name="Hao, YI (Cognizant)" userId="77e21b8d-5b53-49f2-a997-230f296eea7c" providerId="ADAL" clId="{E6253866-0D59-41D2-B815-75C4EAFB48D0}" dt="2023-09-13T08:14:01.196" v="936" actId="1036"/>
          <ac:picMkLst>
            <pc:docMk/>
            <pc:sldMk cId="2083939436" sldId="2142531665"/>
            <ac:picMk id="12" creationId="{5E98EBD7-154D-4D29-E85C-CC69DF089151}"/>
          </ac:picMkLst>
        </pc:picChg>
        <pc:picChg chg="mod">
          <ac:chgData name="Hao, YI (Cognizant)" userId="77e21b8d-5b53-49f2-a997-230f296eea7c" providerId="ADAL" clId="{E6253866-0D59-41D2-B815-75C4EAFB48D0}" dt="2023-09-13T08:11:33.694" v="902" actId="1036"/>
          <ac:picMkLst>
            <pc:docMk/>
            <pc:sldMk cId="2083939436" sldId="2142531665"/>
            <ac:picMk id="14" creationId="{A392F16B-9287-BA83-B8C9-124DE27BF9A4}"/>
          </ac:picMkLst>
        </pc:picChg>
        <pc:picChg chg="mod">
          <ac:chgData name="Hao, YI (Cognizant)" userId="77e21b8d-5b53-49f2-a997-230f296eea7c" providerId="ADAL" clId="{E6253866-0D59-41D2-B815-75C4EAFB48D0}" dt="2023-09-13T08:05:13.692" v="837" actId="1076"/>
          <ac:picMkLst>
            <pc:docMk/>
            <pc:sldMk cId="2083939436" sldId="2142531665"/>
            <ac:picMk id="16" creationId="{9471D2E4-0910-9BC6-6531-E9D55C4F4DEA}"/>
          </ac:picMkLst>
        </pc:picChg>
        <pc:picChg chg="del">
          <ac:chgData name="Hao, YI (Cognizant)" userId="77e21b8d-5b53-49f2-a997-230f296eea7c" providerId="ADAL" clId="{E6253866-0D59-41D2-B815-75C4EAFB48D0}" dt="2023-09-13T07:59:39.675" v="793" actId="478"/>
          <ac:picMkLst>
            <pc:docMk/>
            <pc:sldMk cId="2083939436" sldId="2142531665"/>
            <ac:picMk id="19" creationId="{A60EBDE4-62A7-BABE-F571-AF110EC9609C}"/>
          </ac:picMkLst>
        </pc:picChg>
        <pc:picChg chg="del">
          <ac:chgData name="Hao, YI (Cognizant)" userId="77e21b8d-5b53-49f2-a997-230f296eea7c" providerId="ADAL" clId="{E6253866-0D59-41D2-B815-75C4EAFB48D0}" dt="2023-09-13T07:59:36.921" v="792" actId="478"/>
          <ac:picMkLst>
            <pc:docMk/>
            <pc:sldMk cId="2083939436" sldId="2142531665"/>
            <ac:picMk id="20" creationId="{E1B00282-2D19-79FC-3931-554C5FD3A897}"/>
          </ac:picMkLst>
        </pc:picChg>
        <pc:picChg chg="del mod">
          <ac:chgData name="Hao, YI (Cognizant)" userId="77e21b8d-5b53-49f2-a997-230f296eea7c" providerId="ADAL" clId="{E6253866-0D59-41D2-B815-75C4EAFB48D0}" dt="2023-09-13T08:10:28.991" v="884" actId="478"/>
          <ac:picMkLst>
            <pc:docMk/>
            <pc:sldMk cId="2083939436" sldId="2142531665"/>
            <ac:picMk id="22" creationId="{4201EC8A-BCB4-8BA2-BF85-69B804CA01D8}"/>
          </ac:picMkLst>
        </pc:picChg>
        <pc:picChg chg="del">
          <ac:chgData name="Hao, YI (Cognizant)" userId="77e21b8d-5b53-49f2-a997-230f296eea7c" providerId="ADAL" clId="{E6253866-0D59-41D2-B815-75C4EAFB48D0}" dt="2023-09-13T08:02:00.985" v="829" actId="478"/>
          <ac:picMkLst>
            <pc:docMk/>
            <pc:sldMk cId="2083939436" sldId="2142531665"/>
            <ac:picMk id="24" creationId="{66E22108-42C8-B1A5-D596-719B13C568C4}"/>
          </ac:picMkLst>
        </pc:picChg>
        <pc:picChg chg="del">
          <ac:chgData name="Hao, YI (Cognizant)" userId="77e21b8d-5b53-49f2-a997-230f296eea7c" providerId="ADAL" clId="{E6253866-0D59-41D2-B815-75C4EAFB48D0}" dt="2023-09-13T08:15:37.039" v="958" actId="478"/>
          <ac:picMkLst>
            <pc:docMk/>
            <pc:sldMk cId="2083939436" sldId="2142531665"/>
            <ac:picMk id="31" creationId="{76327357-C634-EC0E-AAF7-DD48BAC3CFC9}"/>
          </ac:picMkLst>
        </pc:picChg>
        <pc:picChg chg="del">
          <ac:chgData name="Hao, YI (Cognizant)" userId="77e21b8d-5b53-49f2-a997-230f296eea7c" providerId="ADAL" clId="{E6253866-0D59-41D2-B815-75C4EAFB48D0}" dt="2023-09-13T07:56:46.857" v="723" actId="478"/>
          <ac:picMkLst>
            <pc:docMk/>
            <pc:sldMk cId="2083939436" sldId="2142531665"/>
            <ac:picMk id="34" creationId="{2279179F-7DEA-0229-4240-BBCD1E82D457}"/>
          </ac:picMkLst>
        </pc:picChg>
        <pc:picChg chg="mod">
          <ac:chgData name="Hao, YI (Cognizant)" userId="77e21b8d-5b53-49f2-a997-230f296eea7c" providerId="ADAL" clId="{E6253866-0D59-41D2-B815-75C4EAFB48D0}" dt="2023-09-13T08:15:46.113" v="960" actId="1076"/>
          <ac:picMkLst>
            <pc:docMk/>
            <pc:sldMk cId="2083939436" sldId="2142531665"/>
            <ac:picMk id="35" creationId="{1FAEA128-F6AC-7D5A-48FA-37631B88C867}"/>
          </ac:picMkLst>
        </pc:picChg>
        <pc:picChg chg="del">
          <ac:chgData name="Hao, YI (Cognizant)" userId="77e21b8d-5b53-49f2-a997-230f296eea7c" providerId="ADAL" clId="{E6253866-0D59-41D2-B815-75C4EAFB48D0}" dt="2023-09-13T08:15:35.004" v="956" actId="478"/>
          <ac:picMkLst>
            <pc:docMk/>
            <pc:sldMk cId="2083939436" sldId="2142531665"/>
            <ac:picMk id="39" creationId="{255FC48E-0F8E-667C-8D4D-6B5EE7C8068F}"/>
          </ac:picMkLst>
        </pc:picChg>
        <pc:picChg chg="del">
          <ac:chgData name="Hao, YI (Cognizant)" userId="77e21b8d-5b53-49f2-a997-230f296eea7c" providerId="ADAL" clId="{E6253866-0D59-41D2-B815-75C4EAFB48D0}" dt="2023-09-13T08:09:30.935" v="872" actId="478"/>
          <ac:picMkLst>
            <pc:docMk/>
            <pc:sldMk cId="2083939436" sldId="2142531665"/>
            <ac:picMk id="41" creationId="{CE5A126E-EC95-EB90-92A7-3801782FCF39}"/>
          </ac:picMkLst>
        </pc:picChg>
        <pc:picChg chg="mod">
          <ac:chgData name="Hao, YI (Cognizant)" userId="77e21b8d-5b53-49f2-a997-230f296eea7c" providerId="ADAL" clId="{E6253866-0D59-41D2-B815-75C4EAFB48D0}" dt="2023-09-13T08:09:17.457" v="869" actId="1035"/>
          <ac:picMkLst>
            <pc:docMk/>
            <pc:sldMk cId="2083939436" sldId="2142531665"/>
            <ac:picMk id="42" creationId="{CC346EE3-6DDF-89DD-2E53-E2283C80FDA2}"/>
          </ac:picMkLst>
        </pc:picChg>
        <pc:picChg chg="mod">
          <ac:chgData name="Hao, YI (Cognizant)" userId="77e21b8d-5b53-49f2-a997-230f296eea7c" providerId="ADAL" clId="{E6253866-0D59-41D2-B815-75C4EAFB48D0}" dt="2023-09-13T07:56:54.082" v="724" actId="1076"/>
          <ac:picMkLst>
            <pc:docMk/>
            <pc:sldMk cId="2083939436" sldId="2142531665"/>
            <ac:picMk id="48" creationId="{94E212A1-36C6-B087-94F3-662188840E26}"/>
          </ac:picMkLst>
        </pc:picChg>
        <pc:cxnChg chg="add mod">
          <ac:chgData name="Hao, YI (Cognizant)" userId="77e21b8d-5b53-49f2-a997-230f296eea7c" providerId="ADAL" clId="{E6253866-0D59-41D2-B815-75C4EAFB48D0}" dt="2023-09-13T08:14:04.101" v="939" actId="1035"/>
          <ac:cxnSpMkLst>
            <pc:docMk/>
            <pc:sldMk cId="2083939436" sldId="2142531665"/>
            <ac:cxnSpMk id="3" creationId="{73B1A141-67A8-960E-CC71-CD7C0293EB31}"/>
          </ac:cxnSpMkLst>
        </pc:cxnChg>
        <pc:cxnChg chg="add del">
          <ac:chgData name="Hao, YI (Cognizant)" userId="77e21b8d-5b53-49f2-a997-230f296eea7c" providerId="ADAL" clId="{E6253866-0D59-41D2-B815-75C4EAFB48D0}" dt="2023-09-13T08:00:00.191" v="796" actId="478"/>
          <ac:cxnSpMkLst>
            <pc:docMk/>
            <pc:sldMk cId="2083939436" sldId="2142531665"/>
            <ac:cxnSpMk id="52" creationId="{CEC057F0-1978-3F3B-8E8E-46AB91EBAF56}"/>
          </ac:cxnSpMkLst>
        </pc:cxnChg>
        <pc:cxnChg chg="add del mod">
          <ac:chgData name="Hao, YI (Cognizant)" userId="77e21b8d-5b53-49f2-a997-230f296eea7c" providerId="ADAL" clId="{E6253866-0D59-41D2-B815-75C4EAFB48D0}" dt="2023-09-13T08:14:23.351" v="941" actId="478"/>
          <ac:cxnSpMkLst>
            <pc:docMk/>
            <pc:sldMk cId="2083939436" sldId="2142531665"/>
            <ac:cxnSpMk id="54" creationId="{908D39E5-5071-6E4F-21F2-62E6D9055093}"/>
          </ac:cxnSpMkLst>
        </pc:cxnChg>
        <pc:cxnChg chg="add mod">
          <ac:chgData name="Hao, YI (Cognizant)" userId="77e21b8d-5b53-49f2-a997-230f296eea7c" providerId="ADAL" clId="{E6253866-0D59-41D2-B815-75C4EAFB48D0}" dt="2023-09-13T08:15:17.352" v="953" actId="14100"/>
          <ac:cxnSpMkLst>
            <pc:docMk/>
            <pc:sldMk cId="2083939436" sldId="2142531665"/>
            <ac:cxnSpMk id="56" creationId="{EDDA324E-75E2-32C0-B59B-0CA3A5ABCC9C}"/>
          </ac:cxnSpMkLst>
        </pc:cxnChg>
        <pc:cxnChg chg="add mod">
          <ac:chgData name="Hao, YI (Cognizant)" userId="77e21b8d-5b53-49f2-a997-230f296eea7c" providerId="ADAL" clId="{E6253866-0D59-41D2-B815-75C4EAFB48D0}" dt="2023-09-13T08:18:14.019" v="974" actId="14100"/>
          <ac:cxnSpMkLst>
            <pc:docMk/>
            <pc:sldMk cId="2083939436" sldId="2142531665"/>
            <ac:cxnSpMk id="57" creationId="{4E78BF17-6C3E-2EEA-57A1-12F2EA2CE00A}"/>
          </ac:cxnSpMkLst>
        </pc:cxnChg>
        <pc:cxnChg chg="add del mod">
          <ac:chgData name="Hao, YI (Cognizant)" userId="77e21b8d-5b53-49f2-a997-230f296eea7c" providerId="ADAL" clId="{E6253866-0D59-41D2-B815-75C4EAFB48D0}" dt="2023-09-13T08:10:29.640" v="885" actId="478"/>
          <ac:cxnSpMkLst>
            <pc:docMk/>
            <pc:sldMk cId="2083939436" sldId="2142531665"/>
            <ac:cxnSpMk id="69" creationId="{FB4F810D-6D4A-FE52-333B-0EF891DCD685}"/>
          </ac:cxnSpMkLst>
        </pc:cxnChg>
        <pc:cxnChg chg="add mod">
          <ac:chgData name="Hao, YI (Cognizant)" userId="77e21b8d-5b53-49f2-a997-230f296eea7c" providerId="ADAL" clId="{E6253866-0D59-41D2-B815-75C4EAFB48D0}" dt="2023-09-13T08:14:01.196" v="936" actId="1036"/>
          <ac:cxnSpMkLst>
            <pc:docMk/>
            <pc:sldMk cId="2083939436" sldId="2142531665"/>
            <ac:cxnSpMk id="72" creationId="{E5495AE4-00DC-7E08-3526-084DABE6F62F}"/>
          </ac:cxnSpMkLst>
        </pc:cxnChg>
        <pc:cxnChg chg="add mod">
          <ac:chgData name="Hao, YI (Cognizant)" userId="77e21b8d-5b53-49f2-a997-230f296eea7c" providerId="ADAL" clId="{E6253866-0D59-41D2-B815-75C4EAFB48D0}" dt="2023-09-13T08:09:44.642" v="879" actId="1035"/>
          <ac:cxnSpMkLst>
            <pc:docMk/>
            <pc:sldMk cId="2083939436" sldId="2142531665"/>
            <ac:cxnSpMk id="76" creationId="{A469E3FC-01A7-4766-8D66-3D3C79BD2D8A}"/>
          </ac:cxnSpMkLst>
        </pc:cxnChg>
        <pc:cxnChg chg="add mod">
          <ac:chgData name="Hao, YI (Cognizant)" userId="77e21b8d-5b53-49f2-a997-230f296eea7c" providerId="ADAL" clId="{E6253866-0D59-41D2-B815-75C4EAFB48D0}" dt="2023-09-13T08:15:26.597" v="954" actId="14100"/>
          <ac:cxnSpMkLst>
            <pc:docMk/>
            <pc:sldMk cId="2083939436" sldId="2142531665"/>
            <ac:cxnSpMk id="81" creationId="{7D0CA056-E6AC-B422-3726-4E2196BAA0A6}"/>
          </ac:cxnSpMkLst>
        </pc:cxnChg>
        <pc:cxnChg chg="add del mod">
          <ac:chgData name="Hao, YI (Cognizant)" userId="77e21b8d-5b53-49f2-a997-230f296eea7c" providerId="ADAL" clId="{E6253866-0D59-41D2-B815-75C4EAFB48D0}" dt="2023-09-13T08:14:20.952" v="940" actId="478"/>
          <ac:cxnSpMkLst>
            <pc:docMk/>
            <pc:sldMk cId="2083939436" sldId="2142531665"/>
            <ac:cxnSpMk id="91" creationId="{D9DB68C5-E385-4095-F133-78A8D171D02E}"/>
          </ac:cxnSpMkLst>
        </pc:cxnChg>
        <pc:cxnChg chg="add mod">
          <ac:chgData name="Hao, YI (Cognizant)" userId="77e21b8d-5b53-49f2-a997-230f296eea7c" providerId="ADAL" clId="{E6253866-0D59-41D2-B815-75C4EAFB48D0}" dt="2023-09-13T08:15:46.113" v="960" actId="1076"/>
          <ac:cxnSpMkLst>
            <pc:docMk/>
            <pc:sldMk cId="2083939436" sldId="2142531665"/>
            <ac:cxnSpMk id="98" creationId="{4223665B-EBE9-3E17-C6CA-CFE23B01DE69}"/>
          </ac:cxnSpMkLst>
        </pc:cxnChg>
        <pc:cxnChg chg="add del mod">
          <ac:chgData name="Hao, YI (Cognizant)" userId="77e21b8d-5b53-49f2-a997-230f296eea7c" providerId="ADAL" clId="{E6253866-0D59-41D2-B815-75C4EAFB48D0}" dt="2023-09-13T08:14:39.758" v="946" actId="478"/>
          <ac:cxnSpMkLst>
            <pc:docMk/>
            <pc:sldMk cId="2083939436" sldId="2142531665"/>
            <ac:cxnSpMk id="104" creationId="{2961C8C0-CE9E-154E-3E9D-A46FA75969E5}"/>
          </ac:cxnSpMkLst>
        </pc:cxnChg>
        <pc:cxnChg chg="add mod">
          <ac:chgData name="Hao, YI (Cognizant)" userId="77e21b8d-5b53-49f2-a997-230f296eea7c" providerId="ADAL" clId="{E6253866-0D59-41D2-B815-75C4EAFB48D0}" dt="2023-09-13T08:16:11.545" v="961" actId="208"/>
          <ac:cxnSpMkLst>
            <pc:docMk/>
            <pc:sldMk cId="2083939436" sldId="2142531665"/>
            <ac:cxnSpMk id="109" creationId="{E604F7AD-4E4E-1920-4CD3-4ECDAC3F5219}"/>
          </ac:cxnSpMkLst>
        </pc:cxnChg>
        <pc:cxnChg chg="add mod">
          <ac:chgData name="Hao, YI (Cognizant)" userId="77e21b8d-5b53-49f2-a997-230f296eea7c" providerId="ADAL" clId="{E6253866-0D59-41D2-B815-75C4EAFB48D0}" dt="2023-09-13T08:16:15.669" v="962" actId="108"/>
          <ac:cxnSpMkLst>
            <pc:docMk/>
            <pc:sldMk cId="2083939436" sldId="2142531665"/>
            <ac:cxnSpMk id="110" creationId="{6F0DC8F7-FFD6-3F1C-9DDD-FD9BD89ECEF7}"/>
          </ac:cxnSpMkLst>
        </pc:cxnChg>
        <pc:cxnChg chg="add mod">
          <ac:chgData name="Hao, YI (Cognizant)" userId="77e21b8d-5b53-49f2-a997-230f296eea7c" providerId="ADAL" clId="{E6253866-0D59-41D2-B815-75C4EAFB48D0}" dt="2023-09-13T08:16:37.781" v="967" actId="14100"/>
          <ac:cxnSpMkLst>
            <pc:docMk/>
            <pc:sldMk cId="2083939436" sldId="2142531665"/>
            <ac:cxnSpMk id="118" creationId="{E8FF54B2-E883-8F54-E23D-071CC1080535}"/>
          </ac:cxnSpMkLst>
        </pc:cxnChg>
        <pc:cxnChg chg="add mod">
          <ac:chgData name="Hao, YI (Cognizant)" userId="77e21b8d-5b53-49f2-a997-230f296eea7c" providerId="ADAL" clId="{E6253866-0D59-41D2-B815-75C4EAFB48D0}" dt="2023-09-13T08:17:03.416" v="970" actId="14100"/>
          <ac:cxnSpMkLst>
            <pc:docMk/>
            <pc:sldMk cId="2083939436" sldId="2142531665"/>
            <ac:cxnSpMk id="123" creationId="{DB4F6DC2-54F1-562B-B4C0-79A9C2437C64}"/>
          </ac:cxnSpMkLst>
        </pc:cxnChg>
        <pc:cxnChg chg="add del mod">
          <ac:chgData name="Hao, YI (Cognizant)" userId="77e21b8d-5b53-49f2-a997-230f296eea7c" providerId="ADAL" clId="{E6253866-0D59-41D2-B815-75C4EAFB48D0}" dt="2023-09-13T08:17:21.257" v="973" actId="478"/>
          <ac:cxnSpMkLst>
            <pc:docMk/>
            <pc:sldMk cId="2083939436" sldId="2142531665"/>
            <ac:cxnSpMk id="126" creationId="{C1C1FCA7-10F8-2136-493E-5FCD5054DEE0}"/>
          </ac:cxnSpMkLst>
        </pc:cxnChg>
      </pc:sldChg>
      <pc:sldChg chg="addSp delSp modSp add del mod">
        <pc:chgData name="Hao, YI (Cognizant)" userId="77e21b8d-5b53-49f2-a997-230f296eea7c" providerId="ADAL" clId="{E6253866-0D59-41D2-B815-75C4EAFB48D0}" dt="2023-09-13T07:51:57.742" v="339" actId="47"/>
        <pc:sldMkLst>
          <pc:docMk/>
          <pc:sldMk cId="3180760836" sldId="2142531665"/>
        </pc:sldMkLst>
        <pc:spChg chg="mod">
          <ac:chgData name="Hao, YI (Cognizant)" userId="77e21b8d-5b53-49f2-a997-230f296eea7c" providerId="ADAL" clId="{E6253866-0D59-41D2-B815-75C4EAFB48D0}" dt="2023-09-13T07:49:37.103" v="298" actId="1035"/>
          <ac:spMkLst>
            <pc:docMk/>
            <pc:sldMk cId="3180760836" sldId="2142531665"/>
            <ac:spMk id="4" creationId="{71FDCD77-BD32-8243-10D4-625E8406ED8E}"/>
          </ac:spMkLst>
        </pc:spChg>
        <pc:spChg chg="mod">
          <ac:chgData name="Hao, YI (Cognizant)" userId="77e21b8d-5b53-49f2-a997-230f296eea7c" providerId="ADAL" clId="{E6253866-0D59-41D2-B815-75C4EAFB48D0}" dt="2023-09-13T07:49:37.103" v="298" actId="1035"/>
          <ac:spMkLst>
            <pc:docMk/>
            <pc:sldMk cId="3180760836" sldId="2142531665"/>
            <ac:spMk id="5" creationId="{497600AB-EFCD-E78A-2AFA-EA7D38544E5A}"/>
          </ac:spMkLst>
        </pc:spChg>
        <pc:spChg chg="mod">
          <ac:chgData name="Hao, YI (Cognizant)" userId="77e21b8d-5b53-49f2-a997-230f296eea7c" providerId="ADAL" clId="{E6253866-0D59-41D2-B815-75C4EAFB48D0}" dt="2023-09-13T07:49:37.103" v="298" actId="1035"/>
          <ac:spMkLst>
            <pc:docMk/>
            <pc:sldMk cId="3180760836" sldId="2142531665"/>
            <ac:spMk id="6" creationId="{08ABAE7E-5429-9E0D-B6C1-2E0861D61FB7}"/>
          </ac:spMkLst>
        </pc:spChg>
        <pc:spChg chg="mod">
          <ac:chgData name="Hao, YI (Cognizant)" userId="77e21b8d-5b53-49f2-a997-230f296eea7c" providerId="ADAL" clId="{E6253866-0D59-41D2-B815-75C4EAFB48D0}" dt="2023-09-13T07:49:37.103" v="298" actId="1035"/>
          <ac:spMkLst>
            <pc:docMk/>
            <pc:sldMk cId="3180760836" sldId="2142531665"/>
            <ac:spMk id="7" creationId="{63D9BD91-3E09-8E28-76E2-22CE86A2E86F}"/>
          </ac:spMkLst>
        </pc:spChg>
        <pc:spChg chg="mod">
          <ac:chgData name="Hao, YI (Cognizant)" userId="77e21b8d-5b53-49f2-a997-230f296eea7c" providerId="ADAL" clId="{E6253866-0D59-41D2-B815-75C4EAFB48D0}" dt="2023-09-13T07:49:37.103" v="298" actId="1035"/>
          <ac:spMkLst>
            <pc:docMk/>
            <pc:sldMk cId="3180760836" sldId="2142531665"/>
            <ac:spMk id="8" creationId="{D6C2A915-2611-3A0D-32CE-FF5450A7B6BD}"/>
          </ac:spMkLst>
        </pc:spChg>
        <pc:spChg chg="del">
          <ac:chgData name="Hao, YI (Cognizant)" userId="77e21b8d-5b53-49f2-a997-230f296eea7c" providerId="ADAL" clId="{E6253866-0D59-41D2-B815-75C4EAFB48D0}" dt="2023-09-13T07:43:15.757" v="211" actId="478"/>
          <ac:spMkLst>
            <pc:docMk/>
            <pc:sldMk cId="3180760836" sldId="2142531665"/>
            <ac:spMk id="11" creationId="{01F06D7C-8E19-61AA-591F-7992F71CDF33}"/>
          </ac:spMkLst>
        </pc:spChg>
        <pc:spChg chg="del">
          <ac:chgData name="Hao, YI (Cognizant)" userId="77e21b8d-5b53-49f2-a997-230f296eea7c" providerId="ADAL" clId="{E6253866-0D59-41D2-B815-75C4EAFB48D0}" dt="2023-09-13T07:43:12.764" v="208" actId="478"/>
          <ac:spMkLst>
            <pc:docMk/>
            <pc:sldMk cId="3180760836" sldId="2142531665"/>
            <ac:spMk id="13" creationId="{43C674EB-2D6F-C743-94F5-BFFCD663248E}"/>
          </ac:spMkLst>
        </pc:spChg>
        <pc:spChg chg="mod">
          <ac:chgData name="Hao, YI (Cognizant)" userId="77e21b8d-5b53-49f2-a997-230f296eea7c" providerId="ADAL" clId="{E6253866-0D59-41D2-B815-75C4EAFB48D0}" dt="2023-09-13T07:50:35.946" v="330" actId="1076"/>
          <ac:spMkLst>
            <pc:docMk/>
            <pc:sldMk cId="3180760836" sldId="2142531665"/>
            <ac:spMk id="15" creationId="{25BB29C8-76DE-A742-6B5F-C447C2A4BDDE}"/>
          </ac:spMkLst>
        </pc:spChg>
        <pc:spChg chg="mod">
          <ac:chgData name="Hao, YI (Cognizant)" userId="77e21b8d-5b53-49f2-a997-230f296eea7c" providerId="ADAL" clId="{E6253866-0D59-41D2-B815-75C4EAFB48D0}" dt="2023-09-13T07:50:25.434" v="328" actId="1076"/>
          <ac:spMkLst>
            <pc:docMk/>
            <pc:sldMk cId="3180760836" sldId="2142531665"/>
            <ac:spMk id="17" creationId="{E264CDDB-9192-D954-39F4-ABBAB928B59B}"/>
          </ac:spMkLst>
        </pc:spChg>
        <pc:spChg chg="del mod">
          <ac:chgData name="Hao, YI (Cognizant)" userId="77e21b8d-5b53-49f2-a997-230f296eea7c" providerId="ADAL" clId="{E6253866-0D59-41D2-B815-75C4EAFB48D0}" dt="2023-09-13T07:51:01.019" v="336" actId="478"/>
          <ac:spMkLst>
            <pc:docMk/>
            <pc:sldMk cId="3180760836" sldId="2142531665"/>
            <ac:spMk id="18" creationId="{A8C8B584-C29A-BD12-CBA7-4C43E41760B0}"/>
          </ac:spMkLst>
        </pc:spChg>
        <pc:spChg chg="mod">
          <ac:chgData name="Hao, YI (Cognizant)" userId="77e21b8d-5b53-49f2-a997-230f296eea7c" providerId="ADAL" clId="{E6253866-0D59-41D2-B815-75C4EAFB48D0}" dt="2023-09-13T07:49:37.103" v="298" actId="1035"/>
          <ac:spMkLst>
            <pc:docMk/>
            <pc:sldMk cId="3180760836" sldId="2142531665"/>
            <ac:spMk id="21" creationId="{E7894E80-F543-6708-8BD2-98A0E2159EF0}"/>
          </ac:spMkLst>
        </pc:spChg>
        <pc:spChg chg="mod">
          <ac:chgData name="Hao, YI (Cognizant)" userId="77e21b8d-5b53-49f2-a997-230f296eea7c" providerId="ADAL" clId="{E6253866-0D59-41D2-B815-75C4EAFB48D0}" dt="2023-09-13T07:49:37.103" v="298" actId="1035"/>
          <ac:spMkLst>
            <pc:docMk/>
            <pc:sldMk cId="3180760836" sldId="2142531665"/>
            <ac:spMk id="23" creationId="{50696895-0815-41D0-906B-1FF27BD174A4}"/>
          </ac:spMkLst>
        </pc:spChg>
        <pc:spChg chg="mod">
          <ac:chgData name="Hao, YI (Cognizant)" userId="77e21b8d-5b53-49f2-a997-230f296eea7c" providerId="ADAL" clId="{E6253866-0D59-41D2-B815-75C4EAFB48D0}" dt="2023-09-13T07:49:37.103" v="298" actId="1035"/>
          <ac:spMkLst>
            <pc:docMk/>
            <pc:sldMk cId="3180760836" sldId="2142531665"/>
            <ac:spMk id="25" creationId="{6B8F7839-5382-7BA3-030A-93BF55309CEB}"/>
          </ac:spMkLst>
        </pc:spChg>
        <pc:spChg chg="mod">
          <ac:chgData name="Hao, YI (Cognizant)" userId="77e21b8d-5b53-49f2-a997-230f296eea7c" providerId="ADAL" clId="{E6253866-0D59-41D2-B815-75C4EAFB48D0}" dt="2023-09-13T07:49:26.788" v="278" actId="1036"/>
          <ac:spMkLst>
            <pc:docMk/>
            <pc:sldMk cId="3180760836" sldId="2142531665"/>
            <ac:spMk id="29" creationId="{2856D608-4560-CFD8-5389-96D253E23D93}"/>
          </ac:spMkLst>
        </pc:spChg>
        <pc:spChg chg="mod">
          <ac:chgData name="Hao, YI (Cognizant)" userId="77e21b8d-5b53-49f2-a997-230f296eea7c" providerId="ADAL" clId="{E6253866-0D59-41D2-B815-75C4EAFB48D0}" dt="2023-09-13T07:49:45.656" v="317" actId="1036"/>
          <ac:spMkLst>
            <pc:docMk/>
            <pc:sldMk cId="3180760836" sldId="2142531665"/>
            <ac:spMk id="30" creationId="{D8AC2997-86E2-98DA-EE0B-C04307BA2155}"/>
          </ac:spMkLst>
        </pc:spChg>
        <pc:spChg chg="del">
          <ac:chgData name="Hao, YI (Cognizant)" userId="77e21b8d-5b53-49f2-a997-230f296eea7c" providerId="ADAL" clId="{E6253866-0D59-41D2-B815-75C4EAFB48D0}" dt="2023-09-13T07:41:11.029" v="190" actId="478"/>
          <ac:spMkLst>
            <pc:docMk/>
            <pc:sldMk cId="3180760836" sldId="2142531665"/>
            <ac:spMk id="32" creationId="{0572DA49-ED47-6A5E-7E3D-CC2E1457F2AB}"/>
          </ac:spMkLst>
        </pc:spChg>
        <pc:spChg chg="del">
          <ac:chgData name="Hao, YI (Cognizant)" userId="77e21b8d-5b53-49f2-a997-230f296eea7c" providerId="ADAL" clId="{E6253866-0D59-41D2-B815-75C4EAFB48D0}" dt="2023-09-13T07:41:20.403" v="192" actId="478"/>
          <ac:spMkLst>
            <pc:docMk/>
            <pc:sldMk cId="3180760836" sldId="2142531665"/>
            <ac:spMk id="33" creationId="{C708038C-4028-9334-655B-33209D2CD371}"/>
          </ac:spMkLst>
        </pc:spChg>
        <pc:spChg chg="mod">
          <ac:chgData name="Hao, YI (Cognizant)" userId="77e21b8d-5b53-49f2-a997-230f296eea7c" providerId="ADAL" clId="{E6253866-0D59-41D2-B815-75C4EAFB48D0}" dt="2023-09-13T07:49:45.656" v="317" actId="1036"/>
          <ac:spMkLst>
            <pc:docMk/>
            <pc:sldMk cId="3180760836" sldId="2142531665"/>
            <ac:spMk id="36" creationId="{73D3837B-AB2C-6D2A-7DB8-BBF933E8249B}"/>
          </ac:spMkLst>
        </pc:spChg>
        <pc:spChg chg="mod">
          <ac:chgData name="Hao, YI (Cognizant)" userId="77e21b8d-5b53-49f2-a997-230f296eea7c" providerId="ADAL" clId="{E6253866-0D59-41D2-B815-75C4EAFB48D0}" dt="2023-09-13T07:49:26.788" v="278" actId="1036"/>
          <ac:spMkLst>
            <pc:docMk/>
            <pc:sldMk cId="3180760836" sldId="2142531665"/>
            <ac:spMk id="38" creationId="{84CA71E7-59D4-8C33-4245-ADEB552A6CA3}"/>
          </ac:spMkLst>
        </pc:spChg>
        <pc:spChg chg="del">
          <ac:chgData name="Hao, YI (Cognizant)" userId="77e21b8d-5b53-49f2-a997-230f296eea7c" providerId="ADAL" clId="{E6253866-0D59-41D2-B815-75C4EAFB48D0}" dt="2023-09-13T07:41:08.807" v="188" actId="478"/>
          <ac:spMkLst>
            <pc:docMk/>
            <pc:sldMk cId="3180760836" sldId="2142531665"/>
            <ac:spMk id="40" creationId="{4AA47094-3CB4-06EB-5FC6-D01C712D76BA}"/>
          </ac:spMkLst>
        </pc:spChg>
        <pc:spChg chg="mod">
          <ac:chgData name="Hao, YI (Cognizant)" userId="77e21b8d-5b53-49f2-a997-230f296eea7c" providerId="ADAL" clId="{E6253866-0D59-41D2-B815-75C4EAFB48D0}" dt="2023-09-13T07:49:37.103" v="298" actId="1035"/>
          <ac:spMkLst>
            <pc:docMk/>
            <pc:sldMk cId="3180760836" sldId="2142531665"/>
            <ac:spMk id="43" creationId="{67DEB440-8A15-E717-FFFD-219C26890A11}"/>
          </ac:spMkLst>
        </pc:spChg>
        <pc:spChg chg="mod">
          <ac:chgData name="Hao, YI (Cognizant)" userId="77e21b8d-5b53-49f2-a997-230f296eea7c" providerId="ADAL" clId="{E6253866-0D59-41D2-B815-75C4EAFB48D0}" dt="2023-09-13T07:49:31.420" v="280" actId="1076"/>
          <ac:spMkLst>
            <pc:docMk/>
            <pc:sldMk cId="3180760836" sldId="2142531665"/>
            <ac:spMk id="44" creationId="{4B0A8E21-E325-4BD4-83DB-0C405C284C3E}"/>
          </ac:spMkLst>
        </pc:spChg>
        <pc:spChg chg="mod">
          <ac:chgData name="Hao, YI (Cognizant)" userId="77e21b8d-5b53-49f2-a997-230f296eea7c" providerId="ADAL" clId="{E6253866-0D59-41D2-B815-75C4EAFB48D0}" dt="2023-09-13T07:49:26.788" v="278" actId="1036"/>
          <ac:spMkLst>
            <pc:docMk/>
            <pc:sldMk cId="3180760836" sldId="2142531665"/>
            <ac:spMk id="46" creationId="{1B56D8DB-4C83-C3EA-5ACF-F54247A41079}"/>
          </ac:spMkLst>
        </pc:spChg>
        <pc:spChg chg="add mod">
          <ac:chgData name="Hao, YI (Cognizant)" userId="77e21b8d-5b53-49f2-a997-230f296eea7c" providerId="ADAL" clId="{E6253866-0D59-41D2-B815-75C4EAFB48D0}" dt="2023-09-13T07:49:37.103" v="298" actId="1035"/>
          <ac:spMkLst>
            <pc:docMk/>
            <pc:sldMk cId="3180760836" sldId="2142531665"/>
            <ac:spMk id="54" creationId="{99A4CD5F-03C2-45A2-6B03-D3F2BCE7DB04}"/>
          </ac:spMkLst>
        </pc:spChg>
        <pc:spChg chg="add mod ord">
          <ac:chgData name="Hao, YI (Cognizant)" userId="77e21b8d-5b53-49f2-a997-230f296eea7c" providerId="ADAL" clId="{E6253866-0D59-41D2-B815-75C4EAFB48D0}" dt="2023-09-13T07:49:37.103" v="298" actId="1035"/>
          <ac:spMkLst>
            <pc:docMk/>
            <pc:sldMk cId="3180760836" sldId="2142531665"/>
            <ac:spMk id="70" creationId="{71B5C187-9CB8-CA5B-DA21-EFF2C06E80E0}"/>
          </ac:spMkLst>
        </pc:spChg>
        <pc:spChg chg="add mod ord">
          <ac:chgData name="Hao, YI (Cognizant)" userId="77e21b8d-5b53-49f2-a997-230f296eea7c" providerId="ADAL" clId="{E6253866-0D59-41D2-B815-75C4EAFB48D0}" dt="2023-09-13T07:50:03.461" v="326" actId="167"/>
          <ac:spMkLst>
            <pc:docMk/>
            <pc:sldMk cId="3180760836" sldId="2142531665"/>
            <ac:spMk id="78" creationId="{9D7AFA58-EF0C-B9F8-091F-2CC8A150B638}"/>
          </ac:spMkLst>
        </pc:spChg>
        <pc:spChg chg="add del mod ord">
          <ac:chgData name="Hao, YI (Cognizant)" userId="77e21b8d-5b53-49f2-a997-230f296eea7c" providerId="ADAL" clId="{E6253866-0D59-41D2-B815-75C4EAFB48D0}" dt="2023-09-13T07:50:08.604" v="327" actId="478"/>
          <ac:spMkLst>
            <pc:docMk/>
            <pc:sldMk cId="3180760836" sldId="2142531665"/>
            <ac:spMk id="80" creationId="{0B27DEC6-08DF-6B43-0C8D-B008AC7297EE}"/>
          </ac:spMkLst>
        </pc:spChg>
        <pc:spChg chg="add mod">
          <ac:chgData name="Hao, YI (Cognizant)" userId="77e21b8d-5b53-49f2-a997-230f296eea7c" providerId="ADAL" clId="{E6253866-0D59-41D2-B815-75C4EAFB48D0}" dt="2023-09-13T07:51:24.039" v="338" actId="207"/>
          <ac:spMkLst>
            <pc:docMk/>
            <pc:sldMk cId="3180760836" sldId="2142531665"/>
            <ac:spMk id="85" creationId="{AE0981E8-4FDF-C3B1-E7A1-2B9FDF80BE22}"/>
          </ac:spMkLst>
        </pc:spChg>
        <pc:grpChg chg="mod">
          <ac:chgData name="Hao, YI (Cognizant)" userId="77e21b8d-5b53-49f2-a997-230f296eea7c" providerId="ADAL" clId="{E6253866-0D59-41D2-B815-75C4EAFB48D0}" dt="2023-09-13T07:49:37.103" v="298" actId="1035"/>
          <ac:grpSpMkLst>
            <pc:docMk/>
            <pc:sldMk cId="3180760836" sldId="2142531665"/>
            <ac:grpSpMk id="26" creationId="{BDA77306-5561-4635-2B05-4EBD9DCEE742}"/>
          </ac:grpSpMkLst>
        </pc:grpChg>
        <pc:picChg chg="del mod">
          <ac:chgData name="Hao, YI (Cognizant)" userId="77e21b8d-5b53-49f2-a997-230f296eea7c" providerId="ADAL" clId="{E6253866-0D59-41D2-B815-75C4EAFB48D0}" dt="2023-09-13T07:48:48.407" v="253" actId="478"/>
          <ac:picMkLst>
            <pc:docMk/>
            <pc:sldMk cId="3180760836" sldId="2142531665"/>
            <ac:picMk id="9" creationId="{3424BE7A-E02D-FC4D-37CF-2B9AF6BB74E9}"/>
          </ac:picMkLst>
        </pc:picChg>
        <pc:picChg chg="del">
          <ac:chgData name="Hao, YI (Cognizant)" userId="77e21b8d-5b53-49f2-a997-230f296eea7c" providerId="ADAL" clId="{E6253866-0D59-41D2-B815-75C4EAFB48D0}" dt="2023-09-13T07:43:14.200" v="210" actId="478"/>
          <ac:picMkLst>
            <pc:docMk/>
            <pc:sldMk cId="3180760836" sldId="2142531665"/>
            <ac:picMk id="10" creationId="{39C3F17C-E5E6-0541-21BD-CB9F109D0F35}"/>
          </ac:picMkLst>
        </pc:picChg>
        <pc:picChg chg="del">
          <ac:chgData name="Hao, YI (Cognizant)" userId="77e21b8d-5b53-49f2-a997-230f296eea7c" providerId="ADAL" clId="{E6253866-0D59-41D2-B815-75C4EAFB48D0}" dt="2023-09-13T07:43:13.395" v="209" actId="478"/>
          <ac:picMkLst>
            <pc:docMk/>
            <pc:sldMk cId="3180760836" sldId="2142531665"/>
            <ac:picMk id="12" creationId="{5E98EBD7-154D-4D29-E85C-CC69DF089151}"/>
          </ac:picMkLst>
        </pc:picChg>
        <pc:picChg chg="mod">
          <ac:chgData name="Hao, YI (Cognizant)" userId="77e21b8d-5b53-49f2-a997-230f296eea7c" providerId="ADAL" clId="{E6253866-0D59-41D2-B815-75C4EAFB48D0}" dt="2023-09-13T07:50:35.946" v="330" actId="1076"/>
          <ac:picMkLst>
            <pc:docMk/>
            <pc:sldMk cId="3180760836" sldId="2142531665"/>
            <ac:picMk id="14" creationId="{A392F16B-9287-BA83-B8C9-124DE27BF9A4}"/>
          </ac:picMkLst>
        </pc:picChg>
        <pc:picChg chg="mod">
          <ac:chgData name="Hao, YI (Cognizant)" userId="77e21b8d-5b53-49f2-a997-230f296eea7c" providerId="ADAL" clId="{E6253866-0D59-41D2-B815-75C4EAFB48D0}" dt="2023-09-13T07:50:25.434" v="328" actId="1076"/>
          <ac:picMkLst>
            <pc:docMk/>
            <pc:sldMk cId="3180760836" sldId="2142531665"/>
            <ac:picMk id="16" creationId="{9471D2E4-0910-9BC6-6531-E9D55C4F4DEA}"/>
          </ac:picMkLst>
        </pc:picChg>
        <pc:picChg chg="del mod">
          <ac:chgData name="Hao, YI (Cognizant)" userId="77e21b8d-5b53-49f2-a997-230f296eea7c" providerId="ADAL" clId="{E6253866-0D59-41D2-B815-75C4EAFB48D0}" dt="2023-09-13T07:50:59.655" v="335" actId="478"/>
          <ac:picMkLst>
            <pc:docMk/>
            <pc:sldMk cId="3180760836" sldId="2142531665"/>
            <ac:picMk id="19" creationId="{A60EBDE4-62A7-BABE-F571-AF110EC9609C}"/>
          </ac:picMkLst>
        </pc:picChg>
        <pc:picChg chg="mod">
          <ac:chgData name="Hao, YI (Cognizant)" userId="77e21b8d-5b53-49f2-a997-230f296eea7c" providerId="ADAL" clId="{E6253866-0D59-41D2-B815-75C4EAFB48D0}" dt="2023-09-13T07:49:37.103" v="298" actId="1035"/>
          <ac:picMkLst>
            <pc:docMk/>
            <pc:sldMk cId="3180760836" sldId="2142531665"/>
            <ac:picMk id="20" creationId="{E1B00282-2D19-79FC-3931-554C5FD3A897}"/>
          </ac:picMkLst>
        </pc:picChg>
        <pc:picChg chg="mod">
          <ac:chgData name="Hao, YI (Cognizant)" userId="77e21b8d-5b53-49f2-a997-230f296eea7c" providerId="ADAL" clId="{E6253866-0D59-41D2-B815-75C4EAFB48D0}" dt="2023-09-13T07:49:37.103" v="298" actId="1035"/>
          <ac:picMkLst>
            <pc:docMk/>
            <pc:sldMk cId="3180760836" sldId="2142531665"/>
            <ac:picMk id="22" creationId="{4201EC8A-BCB4-8BA2-BF85-69B804CA01D8}"/>
          </ac:picMkLst>
        </pc:picChg>
        <pc:picChg chg="mod">
          <ac:chgData name="Hao, YI (Cognizant)" userId="77e21b8d-5b53-49f2-a997-230f296eea7c" providerId="ADAL" clId="{E6253866-0D59-41D2-B815-75C4EAFB48D0}" dt="2023-09-13T07:49:37.103" v="298" actId="1035"/>
          <ac:picMkLst>
            <pc:docMk/>
            <pc:sldMk cId="3180760836" sldId="2142531665"/>
            <ac:picMk id="24" creationId="{66E22108-42C8-B1A5-D596-719B13C568C4}"/>
          </ac:picMkLst>
        </pc:picChg>
        <pc:picChg chg="del">
          <ac:chgData name="Hao, YI (Cognizant)" userId="77e21b8d-5b53-49f2-a997-230f296eea7c" providerId="ADAL" clId="{E6253866-0D59-41D2-B815-75C4EAFB48D0}" dt="2023-09-13T07:41:09.542" v="189" actId="478"/>
          <ac:picMkLst>
            <pc:docMk/>
            <pc:sldMk cId="3180760836" sldId="2142531665"/>
            <ac:picMk id="31" creationId="{76327357-C634-EC0E-AAF7-DD48BAC3CFC9}"/>
          </ac:picMkLst>
        </pc:picChg>
        <pc:picChg chg="del">
          <ac:chgData name="Hao, YI (Cognizant)" userId="77e21b8d-5b53-49f2-a997-230f296eea7c" providerId="ADAL" clId="{E6253866-0D59-41D2-B815-75C4EAFB48D0}" dt="2023-09-13T07:41:18.904" v="191" actId="478"/>
          <ac:picMkLst>
            <pc:docMk/>
            <pc:sldMk cId="3180760836" sldId="2142531665"/>
            <ac:picMk id="34" creationId="{2279179F-7DEA-0229-4240-BBCD1E82D457}"/>
          </ac:picMkLst>
        </pc:picChg>
        <pc:picChg chg="mod">
          <ac:chgData name="Hao, YI (Cognizant)" userId="77e21b8d-5b53-49f2-a997-230f296eea7c" providerId="ADAL" clId="{E6253866-0D59-41D2-B815-75C4EAFB48D0}" dt="2023-09-13T07:49:45.656" v="317" actId="1036"/>
          <ac:picMkLst>
            <pc:docMk/>
            <pc:sldMk cId="3180760836" sldId="2142531665"/>
            <ac:picMk id="35" creationId="{1FAEA128-F6AC-7D5A-48FA-37631B88C867}"/>
          </ac:picMkLst>
        </pc:picChg>
        <pc:picChg chg="mod">
          <ac:chgData name="Hao, YI (Cognizant)" userId="77e21b8d-5b53-49f2-a997-230f296eea7c" providerId="ADAL" clId="{E6253866-0D59-41D2-B815-75C4EAFB48D0}" dt="2023-09-13T07:49:26.788" v="278" actId="1036"/>
          <ac:picMkLst>
            <pc:docMk/>
            <pc:sldMk cId="3180760836" sldId="2142531665"/>
            <ac:picMk id="37" creationId="{808BA08D-852A-CF03-ECC6-DE3EAA5CB517}"/>
          </ac:picMkLst>
        </pc:picChg>
        <pc:picChg chg="del">
          <ac:chgData name="Hao, YI (Cognizant)" userId="77e21b8d-5b53-49f2-a997-230f296eea7c" providerId="ADAL" clId="{E6253866-0D59-41D2-B815-75C4EAFB48D0}" dt="2023-09-13T07:41:07.420" v="187" actId="478"/>
          <ac:picMkLst>
            <pc:docMk/>
            <pc:sldMk cId="3180760836" sldId="2142531665"/>
            <ac:picMk id="39" creationId="{255FC48E-0F8E-667C-8D4D-6B5EE7C8068F}"/>
          </ac:picMkLst>
        </pc:picChg>
        <pc:picChg chg="mod">
          <ac:chgData name="Hao, YI (Cognizant)" userId="77e21b8d-5b53-49f2-a997-230f296eea7c" providerId="ADAL" clId="{E6253866-0D59-41D2-B815-75C4EAFB48D0}" dt="2023-09-13T07:49:37.103" v="298" actId="1035"/>
          <ac:picMkLst>
            <pc:docMk/>
            <pc:sldMk cId="3180760836" sldId="2142531665"/>
            <ac:picMk id="41" creationId="{CE5A126E-EC95-EB90-92A7-3801782FCF39}"/>
          </ac:picMkLst>
        </pc:picChg>
        <pc:picChg chg="mod">
          <ac:chgData name="Hao, YI (Cognizant)" userId="77e21b8d-5b53-49f2-a997-230f296eea7c" providerId="ADAL" clId="{E6253866-0D59-41D2-B815-75C4EAFB48D0}" dt="2023-09-13T07:49:37.103" v="298" actId="1035"/>
          <ac:picMkLst>
            <pc:docMk/>
            <pc:sldMk cId="3180760836" sldId="2142531665"/>
            <ac:picMk id="42" creationId="{CC346EE3-6DDF-89DD-2E53-E2283C80FDA2}"/>
          </ac:picMkLst>
        </pc:picChg>
        <pc:picChg chg="mod">
          <ac:chgData name="Hao, YI (Cognizant)" userId="77e21b8d-5b53-49f2-a997-230f296eea7c" providerId="ADAL" clId="{E6253866-0D59-41D2-B815-75C4EAFB48D0}" dt="2023-09-13T07:49:26.788" v="278" actId="1036"/>
          <ac:picMkLst>
            <pc:docMk/>
            <pc:sldMk cId="3180760836" sldId="2142531665"/>
            <ac:picMk id="48" creationId="{94E212A1-36C6-B087-94F3-662188840E26}"/>
          </ac:picMkLst>
        </pc:picChg>
        <pc:picChg chg="add mod">
          <ac:chgData name="Hao, YI (Cognizant)" userId="77e21b8d-5b53-49f2-a997-230f296eea7c" providerId="ADAL" clId="{E6253866-0D59-41D2-B815-75C4EAFB48D0}" dt="2023-09-13T07:49:37.103" v="298" actId="1035"/>
          <ac:picMkLst>
            <pc:docMk/>
            <pc:sldMk cId="3180760836" sldId="2142531665"/>
            <ac:picMk id="53" creationId="{3D0AA58A-C094-761E-0C60-E16F62EF1613}"/>
          </ac:picMkLst>
        </pc:picChg>
        <pc:picChg chg="add del mod ord">
          <ac:chgData name="Hao, YI (Cognizant)" userId="77e21b8d-5b53-49f2-a997-230f296eea7c" providerId="ADAL" clId="{E6253866-0D59-41D2-B815-75C4EAFB48D0}" dt="2023-09-13T07:50:08.604" v="327" actId="478"/>
          <ac:picMkLst>
            <pc:docMk/>
            <pc:sldMk cId="3180760836" sldId="2142531665"/>
            <ac:picMk id="79" creationId="{BE47E365-939A-D8E7-5080-AAB3E015D0F0}"/>
          </ac:picMkLst>
        </pc:picChg>
        <pc:cxnChg chg="add mod">
          <ac:chgData name="Hao, YI (Cognizant)" userId="77e21b8d-5b53-49f2-a997-230f296eea7c" providerId="ADAL" clId="{E6253866-0D59-41D2-B815-75C4EAFB48D0}" dt="2023-09-13T07:49:45.656" v="317" actId="1036"/>
          <ac:cxnSpMkLst>
            <pc:docMk/>
            <pc:sldMk cId="3180760836" sldId="2142531665"/>
            <ac:cxnSpMk id="3" creationId="{ABCD725F-3412-0B77-54A1-56B91E03BCA9}"/>
          </ac:cxnSpMkLst>
        </pc:cxnChg>
        <pc:cxnChg chg="add mod">
          <ac:chgData name="Hao, YI (Cognizant)" userId="77e21b8d-5b53-49f2-a997-230f296eea7c" providerId="ADAL" clId="{E6253866-0D59-41D2-B815-75C4EAFB48D0}" dt="2023-09-13T07:50:59.655" v="335" actId="478"/>
          <ac:cxnSpMkLst>
            <pc:docMk/>
            <pc:sldMk cId="3180760836" sldId="2142531665"/>
            <ac:cxnSpMk id="47" creationId="{BA2B690B-ACD5-0E4D-DF79-462441D880CA}"/>
          </ac:cxnSpMkLst>
        </pc:cxnChg>
        <pc:cxnChg chg="add del mod">
          <ac:chgData name="Hao, YI (Cognizant)" userId="77e21b8d-5b53-49f2-a997-230f296eea7c" providerId="ADAL" clId="{E6253866-0D59-41D2-B815-75C4EAFB48D0}" dt="2023-09-13T07:49:10.285" v="258" actId="478"/>
          <ac:cxnSpMkLst>
            <pc:docMk/>
            <pc:sldMk cId="3180760836" sldId="2142531665"/>
            <ac:cxnSpMk id="56" creationId="{E182F8C4-AAF2-C4C5-6A9F-717AC37064E6}"/>
          </ac:cxnSpMkLst>
        </pc:cxnChg>
        <pc:cxnChg chg="add mod">
          <ac:chgData name="Hao, YI (Cognizant)" userId="77e21b8d-5b53-49f2-a997-230f296eea7c" providerId="ADAL" clId="{E6253866-0D59-41D2-B815-75C4EAFB48D0}" dt="2023-09-13T07:50:46.754" v="333" actId="14100"/>
          <ac:cxnSpMkLst>
            <pc:docMk/>
            <pc:sldMk cId="3180760836" sldId="2142531665"/>
            <ac:cxnSpMk id="57" creationId="{3A50407C-671B-DFCD-DA15-D94183C5AD53}"/>
          </ac:cxnSpMkLst>
        </pc:cxnChg>
        <pc:cxnChg chg="add mod">
          <ac:chgData name="Hao, YI (Cognizant)" userId="77e21b8d-5b53-49f2-a997-230f296eea7c" providerId="ADAL" clId="{E6253866-0D59-41D2-B815-75C4EAFB48D0}" dt="2023-09-13T07:49:37.103" v="298" actId="1035"/>
          <ac:cxnSpMkLst>
            <pc:docMk/>
            <pc:sldMk cId="3180760836" sldId="2142531665"/>
            <ac:cxnSpMk id="60" creationId="{213F81B9-1ADB-E62A-390E-317E436100DC}"/>
          </ac:cxnSpMkLst>
        </pc:cxnChg>
        <pc:cxnChg chg="add del mod">
          <ac:chgData name="Hao, YI (Cognizant)" userId="77e21b8d-5b53-49f2-a997-230f296eea7c" providerId="ADAL" clId="{E6253866-0D59-41D2-B815-75C4EAFB48D0}" dt="2023-09-13T07:50:37.332" v="331" actId="478"/>
          <ac:cxnSpMkLst>
            <pc:docMk/>
            <pc:sldMk cId="3180760836" sldId="2142531665"/>
            <ac:cxnSpMk id="64" creationId="{0077777C-0FC4-5CE2-FC46-B650FB39561B}"/>
          </ac:cxnSpMkLst>
        </pc:cxnChg>
        <pc:cxnChg chg="add mod">
          <ac:chgData name="Hao, YI (Cognizant)" userId="77e21b8d-5b53-49f2-a997-230f296eea7c" providerId="ADAL" clId="{E6253866-0D59-41D2-B815-75C4EAFB48D0}" dt="2023-09-13T07:50:41.314" v="332" actId="14100"/>
          <ac:cxnSpMkLst>
            <pc:docMk/>
            <pc:sldMk cId="3180760836" sldId="2142531665"/>
            <ac:cxnSpMk id="67" creationId="{B77943AB-D41A-94B7-F9AB-CDFCEE8D644A}"/>
          </ac:cxnSpMkLst>
        </pc:cxnChg>
      </pc:sldChg>
      <pc:sldChg chg="addSp delSp modSp add mod chgLayout">
        <pc:chgData name="Hao, YI (Cognizant)" userId="77e21b8d-5b53-49f2-a997-230f296eea7c" providerId="ADAL" clId="{E6253866-0D59-41D2-B815-75C4EAFB48D0}" dt="2023-09-14T05:24:30.541" v="2401"/>
        <pc:sldMkLst>
          <pc:docMk/>
          <pc:sldMk cId="2060598813" sldId="2142531666"/>
        </pc:sldMkLst>
        <pc:spChg chg="add del mod ord">
          <ac:chgData name="Hao, YI (Cognizant)" userId="77e21b8d-5b53-49f2-a997-230f296eea7c" providerId="ADAL" clId="{E6253866-0D59-41D2-B815-75C4EAFB48D0}" dt="2023-09-13T07:52:50.301" v="359" actId="478"/>
          <ac:spMkLst>
            <pc:docMk/>
            <pc:sldMk cId="2060598813" sldId="2142531666"/>
            <ac:spMk id="2" creationId="{351C56F7-4540-E70C-F726-0FEC3A572F54}"/>
          </ac:spMkLst>
        </pc:spChg>
        <pc:spChg chg="mod">
          <ac:chgData name="Hao, YI (Cognizant)" userId="77e21b8d-5b53-49f2-a997-230f296eea7c" providerId="ADAL" clId="{E6253866-0D59-41D2-B815-75C4EAFB48D0}" dt="2023-09-13T09:46:38.708" v="1657" actId="108"/>
          <ac:spMkLst>
            <pc:docMk/>
            <pc:sldMk cId="2060598813" sldId="2142531666"/>
            <ac:spMk id="3" creationId="{D3C0E6E8-4918-4925-9257-F3E8B9EE9EC2}"/>
          </ac:spMkLst>
        </pc:spChg>
        <pc:spChg chg="add mod ord">
          <ac:chgData name="Hao, YI (Cognizant)" userId="77e21b8d-5b53-49f2-a997-230f296eea7c" providerId="ADAL" clId="{E6253866-0D59-41D2-B815-75C4EAFB48D0}" dt="2023-09-13T09:46:49.777" v="1659" actId="12"/>
          <ac:spMkLst>
            <pc:docMk/>
            <pc:sldMk cId="2060598813" sldId="2142531666"/>
            <ac:spMk id="4" creationId="{7ED58B27-FB46-3D0E-98D6-E008773B4FD3}"/>
          </ac:spMkLst>
        </pc:spChg>
        <pc:spChg chg="add mod">
          <ac:chgData name="Hao, YI (Cognizant)" userId="77e21b8d-5b53-49f2-a997-230f296eea7c" providerId="ADAL" clId="{E6253866-0D59-41D2-B815-75C4EAFB48D0}" dt="2023-09-14T05:24:30.541" v="2401"/>
          <ac:spMkLst>
            <pc:docMk/>
            <pc:sldMk cId="2060598813" sldId="2142531666"/>
            <ac:spMk id="5" creationId="{4C6220FD-2CCC-33FE-2576-3D491FF6F14B}"/>
          </ac:spMkLst>
        </pc:spChg>
        <pc:graphicFrameChg chg="del">
          <ac:chgData name="Hao, YI (Cognizant)" userId="77e21b8d-5b53-49f2-a997-230f296eea7c" providerId="ADAL" clId="{E6253866-0D59-41D2-B815-75C4EAFB48D0}" dt="2023-09-13T07:52:38.548" v="357" actId="478"/>
          <ac:graphicFrameMkLst>
            <pc:docMk/>
            <pc:sldMk cId="2060598813" sldId="2142531666"/>
            <ac:graphicFrameMk id="6" creationId="{508CA86F-B3E8-4CB1-B7AE-87D1D0968758}"/>
          </ac:graphicFrameMkLst>
        </pc:graphicFrameChg>
      </pc:sldChg>
      <pc:sldChg chg="addSp delSp modSp new mod setBg modAnim">
        <pc:chgData name="Hao, YI (Cognizant)" userId="77e21b8d-5b53-49f2-a997-230f296eea7c" providerId="ADAL" clId="{E6253866-0D59-41D2-B815-75C4EAFB48D0}" dt="2023-09-13T09:24:12.809" v="1408" actId="404"/>
        <pc:sldMkLst>
          <pc:docMk/>
          <pc:sldMk cId="2874098832" sldId="2142531667"/>
        </pc:sldMkLst>
        <pc:spChg chg="mod">
          <ac:chgData name="Hao, YI (Cognizant)" userId="77e21b8d-5b53-49f2-a997-230f296eea7c" providerId="ADAL" clId="{E6253866-0D59-41D2-B815-75C4EAFB48D0}" dt="2023-09-13T09:23:46.408" v="1402" actId="122"/>
          <ac:spMkLst>
            <pc:docMk/>
            <pc:sldMk cId="2874098832" sldId="2142531667"/>
            <ac:spMk id="2" creationId="{F6C1AE2A-59D9-E56F-695A-080F19037F8B}"/>
          </ac:spMkLst>
        </pc:spChg>
        <pc:spChg chg="mod">
          <ac:chgData name="Hao, YI (Cognizant)" userId="77e21b8d-5b53-49f2-a997-230f296eea7c" providerId="ADAL" clId="{E6253866-0D59-41D2-B815-75C4EAFB48D0}" dt="2023-09-13T09:16:20.951" v="1326" actId="207"/>
          <ac:spMkLst>
            <pc:docMk/>
            <pc:sldMk cId="2874098832" sldId="2142531667"/>
            <ac:spMk id="3" creationId="{9264B43A-E81B-88F6-FF4D-C7929FB942AB}"/>
          </ac:spMkLst>
        </pc:spChg>
        <pc:spChg chg="add mod ord">
          <ac:chgData name="Hao, YI (Cognizant)" userId="77e21b8d-5b53-49f2-a997-230f296eea7c" providerId="ADAL" clId="{E6253866-0D59-41D2-B815-75C4EAFB48D0}" dt="2023-09-13T09:09:38.846" v="1207" actId="167"/>
          <ac:spMkLst>
            <pc:docMk/>
            <pc:sldMk cId="2874098832" sldId="2142531667"/>
            <ac:spMk id="4" creationId="{F20146AD-7C58-502A-6E54-285A5512589F}"/>
          </ac:spMkLst>
        </pc:spChg>
        <pc:spChg chg="add del mod">
          <ac:chgData name="Hao, YI (Cognizant)" userId="77e21b8d-5b53-49f2-a997-230f296eea7c" providerId="ADAL" clId="{E6253866-0D59-41D2-B815-75C4EAFB48D0}" dt="2023-09-13T09:15:13.147" v="1270"/>
          <ac:spMkLst>
            <pc:docMk/>
            <pc:sldMk cId="2874098832" sldId="2142531667"/>
            <ac:spMk id="5" creationId="{5185F8EF-DEDA-29A0-D9F5-A6687E36CEEC}"/>
          </ac:spMkLst>
        </pc:spChg>
        <pc:spChg chg="add mod">
          <ac:chgData name="Hao, YI (Cognizant)" userId="77e21b8d-5b53-49f2-a997-230f296eea7c" providerId="ADAL" clId="{E6253866-0D59-41D2-B815-75C4EAFB48D0}" dt="2023-09-13T09:24:12.809" v="1408" actId="404"/>
          <ac:spMkLst>
            <pc:docMk/>
            <pc:sldMk cId="2874098832" sldId="2142531667"/>
            <ac:spMk id="6" creationId="{CF3E7CE4-5CDF-9FBA-7326-C266BF54CE85}"/>
          </ac:spMkLst>
        </pc:spChg>
      </pc:sldChg>
      <pc:sldChg chg="addSp delSp modSp add del mod modAnim">
        <pc:chgData name="Hao, YI (Cognizant)" userId="77e21b8d-5b53-49f2-a997-230f296eea7c" providerId="ADAL" clId="{E6253866-0D59-41D2-B815-75C4EAFB48D0}" dt="2023-09-13T09:15:01.838" v="1267" actId="47"/>
        <pc:sldMkLst>
          <pc:docMk/>
          <pc:sldMk cId="3868707582" sldId="2142531668"/>
        </pc:sldMkLst>
        <pc:spChg chg="del mod">
          <ac:chgData name="Hao, YI (Cognizant)" userId="77e21b8d-5b53-49f2-a997-230f296eea7c" providerId="ADAL" clId="{E6253866-0D59-41D2-B815-75C4EAFB48D0}" dt="2023-09-13T09:10:35.795" v="1221" actId="478"/>
          <ac:spMkLst>
            <pc:docMk/>
            <pc:sldMk cId="3868707582" sldId="2142531668"/>
            <ac:spMk id="2" creationId="{F6C1AE2A-59D9-E56F-695A-080F19037F8B}"/>
          </ac:spMkLst>
        </pc:spChg>
        <pc:spChg chg="del">
          <ac:chgData name="Hao, YI (Cognizant)" userId="77e21b8d-5b53-49f2-a997-230f296eea7c" providerId="ADAL" clId="{E6253866-0D59-41D2-B815-75C4EAFB48D0}" dt="2023-09-13T08:22:17.652" v="1158" actId="478"/>
          <ac:spMkLst>
            <pc:docMk/>
            <pc:sldMk cId="3868707582" sldId="2142531668"/>
            <ac:spMk id="3" creationId="{9264B43A-E81B-88F6-FF4D-C7929FB942AB}"/>
          </ac:spMkLst>
        </pc:spChg>
        <pc:spChg chg="add mod">
          <ac:chgData name="Hao, YI (Cognizant)" userId="77e21b8d-5b53-49f2-a997-230f296eea7c" providerId="ADAL" clId="{E6253866-0D59-41D2-B815-75C4EAFB48D0}" dt="2023-09-13T09:10:03.110" v="1212" actId="12"/>
          <ac:spMkLst>
            <pc:docMk/>
            <pc:sldMk cId="3868707582" sldId="2142531668"/>
            <ac:spMk id="5" creationId="{FD0D96D9-3836-553D-AFD1-CACF4C8CB2CD}"/>
          </ac:spMkLst>
        </pc:spChg>
        <pc:spChg chg="add mod ord">
          <ac:chgData name="Hao, YI (Cognizant)" userId="77e21b8d-5b53-49f2-a997-230f296eea7c" providerId="ADAL" clId="{E6253866-0D59-41D2-B815-75C4EAFB48D0}" dt="2023-09-13T09:10:57.192" v="1249" actId="167"/>
          <ac:spMkLst>
            <pc:docMk/>
            <pc:sldMk cId="3868707582" sldId="2142531668"/>
            <ac:spMk id="6" creationId="{46507A5A-137D-03FA-9721-A2C85793F535}"/>
          </ac:spMkLst>
        </pc:spChg>
        <pc:spChg chg="add mod">
          <ac:chgData name="Hao, YI (Cognizant)" userId="77e21b8d-5b53-49f2-a997-230f296eea7c" providerId="ADAL" clId="{E6253866-0D59-41D2-B815-75C4EAFB48D0}" dt="2023-09-13T09:10:47.465" v="1247" actId="207"/>
          <ac:spMkLst>
            <pc:docMk/>
            <pc:sldMk cId="3868707582" sldId="2142531668"/>
            <ac:spMk id="7" creationId="{7BD57682-4AB4-E776-2417-B05975F5D94B}"/>
          </ac:spMkLst>
        </pc:spChg>
        <pc:spChg chg="add del mod">
          <ac:chgData name="Hao, YI (Cognizant)" userId="77e21b8d-5b53-49f2-a997-230f296eea7c" providerId="ADAL" clId="{E6253866-0D59-41D2-B815-75C4EAFB48D0}" dt="2023-09-13T09:10:50.614" v="1248" actId="478"/>
          <ac:spMkLst>
            <pc:docMk/>
            <pc:sldMk cId="3868707582" sldId="2142531668"/>
            <ac:spMk id="9" creationId="{F56148FF-9B6B-3ECC-1AA4-E9842A3276D0}"/>
          </ac:spMkLst>
        </pc:spChg>
      </pc:sldChg>
      <pc:sldChg chg="addSp delSp modSp add mod ord delAnim modAnim">
        <pc:chgData name="Hao, YI (Cognizant)" userId="77e21b8d-5b53-49f2-a997-230f296eea7c" providerId="ADAL" clId="{E6253866-0D59-41D2-B815-75C4EAFB48D0}" dt="2023-09-13T09:28:41.460" v="1450"/>
        <pc:sldMkLst>
          <pc:docMk/>
          <pc:sldMk cId="792574751" sldId="2142531669"/>
        </pc:sldMkLst>
        <pc:spChg chg="add del mod">
          <ac:chgData name="Hao, YI (Cognizant)" userId="77e21b8d-5b53-49f2-a997-230f296eea7c" providerId="ADAL" clId="{E6253866-0D59-41D2-B815-75C4EAFB48D0}" dt="2023-09-13T09:14:42.199" v="1262" actId="478"/>
          <ac:spMkLst>
            <pc:docMk/>
            <pc:sldMk cId="792574751" sldId="2142531669"/>
            <ac:spMk id="3" creationId="{55F2B17C-82CE-453F-7B74-C08ACB6E1526}"/>
          </ac:spMkLst>
        </pc:spChg>
        <pc:spChg chg="add mod">
          <ac:chgData name="Hao, YI (Cognizant)" userId="77e21b8d-5b53-49f2-a997-230f296eea7c" providerId="ADAL" clId="{E6253866-0D59-41D2-B815-75C4EAFB48D0}" dt="2023-09-13T09:14:46.074" v="1263"/>
          <ac:spMkLst>
            <pc:docMk/>
            <pc:sldMk cId="792574751" sldId="2142531669"/>
            <ac:spMk id="4" creationId="{57DCD645-74E2-0835-CD78-603CCFC48260}"/>
          </ac:spMkLst>
        </pc:spChg>
        <pc:spChg chg="add mod">
          <ac:chgData name="Hao, YI (Cognizant)" userId="77e21b8d-5b53-49f2-a997-230f296eea7c" providerId="ADAL" clId="{E6253866-0D59-41D2-B815-75C4EAFB48D0}" dt="2023-09-13T09:14:51.702" v="1265" actId="207"/>
          <ac:spMkLst>
            <pc:docMk/>
            <pc:sldMk cId="792574751" sldId="2142531669"/>
            <ac:spMk id="5" creationId="{4797122F-FDF2-1A24-8E4C-E74F7084AF5A}"/>
          </ac:spMkLst>
        </pc:spChg>
        <pc:spChg chg="del">
          <ac:chgData name="Hao, YI (Cognizant)" userId="77e21b8d-5b53-49f2-a997-230f296eea7c" providerId="ADAL" clId="{E6253866-0D59-41D2-B815-75C4EAFB48D0}" dt="2023-09-13T09:14:38.818" v="1261" actId="478"/>
          <ac:spMkLst>
            <pc:docMk/>
            <pc:sldMk cId="792574751" sldId="2142531669"/>
            <ac:spMk id="6" creationId="{03186AE4-1B64-4DEA-AB86-F8FF234B71C8}"/>
          </ac:spMkLst>
        </pc:spChg>
        <pc:spChg chg="add mod">
          <ac:chgData name="Hao, YI (Cognizant)" userId="77e21b8d-5b53-49f2-a997-230f296eea7c" providerId="ADAL" clId="{E6253866-0D59-41D2-B815-75C4EAFB48D0}" dt="2023-09-13T09:23:25.126" v="1393" actId="2710"/>
          <ac:spMkLst>
            <pc:docMk/>
            <pc:sldMk cId="792574751" sldId="2142531669"/>
            <ac:spMk id="7" creationId="{E995FC46-3AF8-4D6A-6FC5-A638DF22E30C}"/>
          </ac:spMkLst>
        </pc:spChg>
        <pc:spChg chg="add mod">
          <ac:chgData name="Hao, YI (Cognizant)" userId="77e21b8d-5b53-49f2-a997-230f296eea7c" providerId="ADAL" clId="{E6253866-0D59-41D2-B815-75C4EAFB48D0}" dt="2023-09-13T09:15:10.328" v="1268"/>
          <ac:spMkLst>
            <pc:docMk/>
            <pc:sldMk cId="792574751" sldId="2142531669"/>
            <ac:spMk id="8" creationId="{B3718588-151B-FE4E-3AF3-2614394906BE}"/>
          </ac:spMkLst>
        </pc:spChg>
        <pc:spChg chg="del">
          <ac:chgData name="Hao, YI (Cognizant)" userId="77e21b8d-5b53-49f2-a997-230f296eea7c" providerId="ADAL" clId="{E6253866-0D59-41D2-B815-75C4EAFB48D0}" dt="2023-09-13T09:14:38.818" v="1261" actId="478"/>
          <ac:spMkLst>
            <pc:docMk/>
            <pc:sldMk cId="792574751" sldId="2142531669"/>
            <ac:spMk id="11" creationId="{F9F6431B-8263-4B03-A85E-08FA03EBAD95}"/>
          </ac:spMkLst>
        </pc:spChg>
        <pc:spChg chg="del">
          <ac:chgData name="Hao, YI (Cognizant)" userId="77e21b8d-5b53-49f2-a997-230f296eea7c" providerId="ADAL" clId="{E6253866-0D59-41D2-B815-75C4EAFB48D0}" dt="2023-09-13T09:14:38.818" v="1261" actId="478"/>
          <ac:spMkLst>
            <pc:docMk/>
            <pc:sldMk cId="792574751" sldId="2142531669"/>
            <ac:spMk id="12" creationId="{9BD4F5E6-CE77-4785-9CEA-6DBD6428A497}"/>
          </ac:spMkLst>
        </pc:spChg>
        <pc:spChg chg="del">
          <ac:chgData name="Hao, YI (Cognizant)" userId="77e21b8d-5b53-49f2-a997-230f296eea7c" providerId="ADAL" clId="{E6253866-0D59-41D2-B815-75C4EAFB48D0}" dt="2023-09-13T09:14:38.818" v="1261" actId="478"/>
          <ac:spMkLst>
            <pc:docMk/>
            <pc:sldMk cId="792574751" sldId="2142531669"/>
            <ac:spMk id="24" creationId="{14F8B763-96C2-4A72-9053-94436F17E43A}"/>
          </ac:spMkLst>
        </pc:spChg>
        <pc:spChg chg="del">
          <ac:chgData name="Hao, YI (Cognizant)" userId="77e21b8d-5b53-49f2-a997-230f296eea7c" providerId="ADAL" clId="{E6253866-0D59-41D2-B815-75C4EAFB48D0}" dt="2023-09-13T09:14:38.818" v="1261" actId="478"/>
          <ac:spMkLst>
            <pc:docMk/>
            <pc:sldMk cId="792574751" sldId="2142531669"/>
            <ac:spMk id="25" creationId="{1BDDDE88-D27F-42B4-B9C5-EE349227EB33}"/>
          </ac:spMkLst>
        </pc:spChg>
        <pc:spChg chg="del">
          <ac:chgData name="Hao, YI (Cognizant)" userId="77e21b8d-5b53-49f2-a997-230f296eea7c" providerId="ADAL" clId="{E6253866-0D59-41D2-B815-75C4EAFB48D0}" dt="2023-09-13T09:14:38.818" v="1261" actId="478"/>
          <ac:spMkLst>
            <pc:docMk/>
            <pc:sldMk cId="792574751" sldId="2142531669"/>
            <ac:spMk id="26" creationId="{BAFB419A-8AA1-4791-8232-1729CD4D133C}"/>
          </ac:spMkLst>
        </pc:spChg>
        <pc:grpChg chg="del">
          <ac:chgData name="Hao, YI (Cognizant)" userId="77e21b8d-5b53-49f2-a997-230f296eea7c" providerId="ADAL" clId="{E6253866-0D59-41D2-B815-75C4EAFB48D0}" dt="2023-09-13T09:14:38.818" v="1261" actId="478"/>
          <ac:grpSpMkLst>
            <pc:docMk/>
            <pc:sldMk cId="792574751" sldId="2142531669"/>
            <ac:grpSpMk id="13" creationId="{66C14F8F-DA5F-4A88-82CA-8CC59AD5249A}"/>
          </ac:grpSpMkLst>
        </pc:grpChg>
        <pc:grpChg chg="del">
          <ac:chgData name="Hao, YI (Cognizant)" userId="77e21b8d-5b53-49f2-a997-230f296eea7c" providerId="ADAL" clId="{E6253866-0D59-41D2-B815-75C4EAFB48D0}" dt="2023-09-13T09:14:38.818" v="1261" actId="478"/>
          <ac:grpSpMkLst>
            <pc:docMk/>
            <pc:sldMk cId="792574751" sldId="2142531669"/>
            <ac:grpSpMk id="18" creationId="{A74F664A-BDF6-4970-AE60-A680291642BB}"/>
          </ac:grpSpMkLst>
        </pc:grpChg>
        <pc:grpChg chg="del">
          <ac:chgData name="Hao, YI (Cognizant)" userId="77e21b8d-5b53-49f2-a997-230f296eea7c" providerId="ADAL" clId="{E6253866-0D59-41D2-B815-75C4EAFB48D0}" dt="2023-09-13T09:14:38.818" v="1261" actId="478"/>
          <ac:grpSpMkLst>
            <pc:docMk/>
            <pc:sldMk cId="792574751" sldId="2142531669"/>
            <ac:grpSpMk id="21" creationId="{CB50B37C-3626-45E4-A603-1C0950CE053D}"/>
          </ac:grpSpMkLst>
        </pc:grpChg>
      </pc:sldChg>
      <pc:sldChg chg="addSp delSp modSp add mod">
        <pc:chgData name="Hao, YI (Cognizant)" userId="77e21b8d-5b53-49f2-a997-230f296eea7c" providerId="ADAL" clId="{E6253866-0D59-41D2-B815-75C4EAFB48D0}" dt="2023-09-13T09:40:50.675" v="1597"/>
        <pc:sldMkLst>
          <pc:docMk/>
          <pc:sldMk cId="2987073440" sldId="2142531670"/>
        </pc:sldMkLst>
        <pc:spChg chg="add mod">
          <ac:chgData name="Hao, YI (Cognizant)" userId="77e21b8d-5b53-49f2-a997-230f296eea7c" providerId="ADAL" clId="{E6253866-0D59-41D2-B815-75C4EAFB48D0}" dt="2023-09-13T09:40:50.675" v="1597"/>
          <ac:spMkLst>
            <pc:docMk/>
            <pc:sldMk cId="2987073440" sldId="2142531670"/>
            <ac:spMk id="2" creationId="{4C35112F-31B2-E8A7-2C73-41A2230A45CF}"/>
          </ac:spMkLst>
        </pc:spChg>
        <pc:spChg chg="mod">
          <ac:chgData name="Hao, YI (Cognizant)" userId="77e21b8d-5b53-49f2-a997-230f296eea7c" providerId="ADAL" clId="{E6253866-0D59-41D2-B815-75C4EAFB48D0}" dt="2023-09-13T09:37:37.250" v="1574" actId="207"/>
          <ac:spMkLst>
            <pc:docMk/>
            <pc:sldMk cId="2987073440" sldId="2142531670"/>
            <ac:spMk id="7" creationId="{F6B30AA1-D9B8-4523-9387-1B5E16B99455}"/>
          </ac:spMkLst>
        </pc:spChg>
        <pc:spChg chg="del">
          <ac:chgData name="Hao, YI (Cognizant)" userId="77e21b8d-5b53-49f2-a997-230f296eea7c" providerId="ADAL" clId="{E6253866-0D59-41D2-B815-75C4EAFB48D0}" dt="2023-09-13T09:40:42.509" v="1595" actId="478"/>
          <ac:spMkLst>
            <pc:docMk/>
            <pc:sldMk cId="2987073440" sldId="2142531670"/>
            <ac:spMk id="9" creationId="{59F2EC96-00DD-4472-B458-7C9395710DD8}"/>
          </ac:spMkLst>
        </pc:spChg>
        <pc:spChg chg="del">
          <ac:chgData name="Hao, YI (Cognizant)" userId="77e21b8d-5b53-49f2-a997-230f296eea7c" providerId="ADAL" clId="{E6253866-0D59-41D2-B815-75C4EAFB48D0}" dt="2023-09-13T09:40:49.855" v="1596" actId="478"/>
          <ac:spMkLst>
            <pc:docMk/>
            <pc:sldMk cId="2987073440" sldId="2142531670"/>
            <ac:spMk id="10" creationId="{2F7F2341-687E-4553-8D4A-ED7C8BD75D02}"/>
          </ac:spMkLst>
        </pc:spChg>
        <pc:spChg chg="del">
          <ac:chgData name="Hao, YI (Cognizant)" userId="77e21b8d-5b53-49f2-a997-230f296eea7c" providerId="ADAL" clId="{E6253866-0D59-41D2-B815-75C4EAFB48D0}" dt="2023-09-13T09:40:41.283" v="1594" actId="478"/>
          <ac:spMkLst>
            <pc:docMk/>
            <pc:sldMk cId="2987073440" sldId="2142531670"/>
            <ac:spMk id="18" creationId="{2993B5A6-4A77-4208-AB97-A45EFD7FB10D}"/>
          </ac:spMkLst>
        </pc:spChg>
        <pc:graphicFrameChg chg="mod modGraphic">
          <ac:chgData name="Hao, YI (Cognizant)" userId="77e21b8d-5b53-49f2-a997-230f296eea7c" providerId="ADAL" clId="{E6253866-0D59-41D2-B815-75C4EAFB48D0}" dt="2023-09-13T09:38:35.008" v="1582"/>
          <ac:graphicFrameMkLst>
            <pc:docMk/>
            <pc:sldMk cId="2987073440" sldId="2142531670"/>
            <ac:graphicFrameMk id="4" creationId="{ABE4625B-9DE5-407E-A2C7-49CAEDF8AA5A}"/>
          </ac:graphicFrameMkLst>
        </pc:graphicFrameChg>
      </pc:sldChg>
      <pc:sldChg chg="add del">
        <pc:chgData name="Hao, YI (Cognizant)" userId="77e21b8d-5b53-49f2-a997-230f296eea7c" providerId="ADAL" clId="{E6253866-0D59-41D2-B815-75C4EAFB48D0}" dt="2023-09-13T09:14:18.087" v="1260" actId="47"/>
        <pc:sldMkLst>
          <pc:docMk/>
          <pc:sldMk cId="3289020888" sldId="2142531670"/>
        </pc:sldMkLst>
      </pc:sldChg>
      <pc:sldChg chg="addSp modSp add mod">
        <pc:chgData name="Hao, YI (Cognizant)" userId="77e21b8d-5b53-49f2-a997-230f296eea7c" providerId="ADAL" clId="{E6253866-0D59-41D2-B815-75C4EAFB48D0}" dt="2023-09-14T05:24:29.355" v="2400"/>
        <pc:sldMkLst>
          <pc:docMk/>
          <pc:sldMk cId="1242236595" sldId="2142531671"/>
        </pc:sldMkLst>
        <pc:spChg chg="add mod">
          <ac:chgData name="Hao, YI (Cognizant)" userId="77e21b8d-5b53-49f2-a997-230f296eea7c" providerId="ADAL" clId="{E6253866-0D59-41D2-B815-75C4EAFB48D0}" dt="2023-09-14T05:24:29.355" v="2400"/>
          <ac:spMkLst>
            <pc:docMk/>
            <pc:sldMk cId="1242236595" sldId="2142531671"/>
            <ac:spMk id="2" creationId="{A7666F84-4050-2ECB-6E8E-D9F5CC623C36}"/>
          </ac:spMkLst>
        </pc:spChg>
        <pc:spChg chg="mod">
          <ac:chgData name="Hao, YI (Cognizant)" userId="77e21b8d-5b53-49f2-a997-230f296eea7c" providerId="ADAL" clId="{E6253866-0D59-41D2-B815-75C4EAFB48D0}" dt="2023-09-13T09:46:04.647" v="1656" actId="20577"/>
          <ac:spMkLst>
            <pc:docMk/>
            <pc:sldMk cId="1242236595" sldId="2142531671"/>
            <ac:spMk id="44" creationId="{4B0A8E21-E325-4BD4-83DB-0C405C284C3E}"/>
          </ac:spMkLst>
        </pc:spChg>
      </pc:sldChg>
      <pc:sldChg chg="addSp delSp modSp add mod">
        <pc:chgData name="Hao, YI (Cognizant)" userId="77e21b8d-5b53-49f2-a997-230f296eea7c" providerId="ADAL" clId="{E6253866-0D59-41D2-B815-75C4EAFB48D0}" dt="2023-09-14T05:24:34.003" v="2404"/>
        <pc:sldMkLst>
          <pc:docMk/>
          <pc:sldMk cId="2997624689" sldId="2142531672"/>
        </pc:sldMkLst>
        <pc:spChg chg="mod">
          <ac:chgData name="Hao, YI (Cognizant)" userId="77e21b8d-5b53-49f2-a997-230f296eea7c" providerId="ADAL" clId="{E6253866-0D59-41D2-B815-75C4EAFB48D0}" dt="2023-09-13T09:58:20.923" v="1779" actId="20577"/>
          <ac:spMkLst>
            <pc:docMk/>
            <pc:sldMk cId="2997624689" sldId="2142531672"/>
            <ac:spMk id="3" creationId="{D3C0E6E8-4918-4925-9257-F3E8B9EE9EC2}"/>
          </ac:spMkLst>
        </pc:spChg>
        <pc:spChg chg="del">
          <ac:chgData name="Hao, YI (Cognizant)" userId="77e21b8d-5b53-49f2-a997-230f296eea7c" providerId="ADAL" clId="{E6253866-0D59-41D2-B815-75C4EAFB48D0}" dt="2023-09-13T09:58:30.549" v="1780" actId="478"/>
          <ac:spMkLst>
            <pc:docMk/>
            <pc:sldMk cId="2997624689" sldId="2142531672"/>
            <ac:spMk id="4" creationId="{7ED58B27-FB46-3D0E-98D6-E008773B4FD3}"/>
          </ac:spMkLst>
        </pc:spChg>
        <pc:spChg chg="add del mod">
          <ac:chgData name="Hao, YI (Cognizant)" userId="77e21b8d-5b53-49f2-a997-230f296eea7c" providerId="ADAL" clId="{E6253866-0D59-41D2-B815-75C4EAFB48D0}" dt="2023-09-13T09:59:16.217" v="1808" actId="478"/>
          <ac:spMkLst>
            <pc:docMk/>
            <pc:sldMk cId="2997624689" sldId="2142531672"/>
            <ac:spMk id="5" creationId="{2F25A0FC-50A4-D170-6EB3-8D6A626864D3}"/>
          </ac:spMkLst>
        </pc:spChg>
        <pc:spChg chg="add mod">
          <ac:chgData name="Hao, YI (Cognizant)" userId="77e21b8d-5b53-49f2-a997-230f296eea7c" providerId="ADAL" clId="{E6253866-0D59-41D2-B815-75C4EAFB48D0}" dt="2023-09-14T05:24:34.003" v="2404"/>
          <ac:spMkLst>
            <pc:docMk/>
            <pc:sldMk cId="2997624689" sldId="2142531672"/>
            <ac:spMk id="7" creationId="{110816AF-2119-1676-EBB9-E71EE8D3C528}"/>
          </ac:spMkLst>
        </pc:spChg>
        <pc:graphicFrameChg chg="add mod modGraphic">
          <ac:chgData name="Hao, YI (Cognizant)" userId="77e21b8d-5b53-49f2-a997-230f296eea7c" providerId="ADAL" clId="{E6253866-0D59-41D2-B815-75C4EAFB48D0}" dt="2023-09-14T02:17:32.154" v="2386" actId="2165"/>
          <ac:graphicFrameMkLst>
            <pc:docMk/>
            <pc:sldMk cId="2997624689" sldId="2142531672"/>
            <ac:graphicFrameMk id="6" creationId="{1353256B-1255-96A1-044F-64B6D92072AF}"/>
          </ac:graphicFrameMkLst>
        </pc:graphicFrameChg>
      </pc:sldChg>
      <pc:sldChg chg="modSp add del mod">
        <pc:chgData name="Hao, YI (Cognizant)" userId="77e21b8d-5b53-49f2-a997-230f296eea7c" providerId="ADAL" clId="{E6253866-0D59-41D2-B815-75C4EAFB48D0}" dt="2023-09-13T09:58:03.838" v="1740" actId="2696"/>
        <pc:sldMkLst>
          <pc:docMk/>
          <pc:sldMk cId="4249145313" sldId="2142531672"/>
        </pc:sldMkLst>
        <pc:spChg chg="mod">
          <ac:chgData name="Hao, YI (Cognizant)" userId="77e21b8d-5b53-49f2-a997-230f296eea7c" providerId="ADAL" clId="{E6253866-0D59-41D2-B815-75C4EAFB48D0}" dt="2023-09-13T09:58:01.305" v="1739" actId="20577"/>
          <ac:spMkLst>
            <pc:docMk/>
            <pc:sldMk cId="4249145313" sldId="2142531672"/>
            <ac:spMk id="3" creationId="{D3C0E6E8-4918-4925-9257-F3E8B9EE9EC2}"/>
          </ac:spMkLst>
        </pc:spChg>
      </pc:sldChg>
      <pc:sldChg chg="addSp modSp add mod">
        <pc:chgData name="Hao, YI (Cognizant)" userId="77e21b8d-5b53-49f2-a997-230f296eea7c" providerId="ADAL" clId="{E6253866-0D59-41D2-B815-75C4EAFB48D0}" dt="2023-09-14T05:24:32.748" v="2403"/>
        <pc:sldMkLst>
          <pc:docMk/>
          <pc:sldMk cId="2246103639" sldId="2142531673"/>
        </pc:sldMkLst>
        <pc:spChg chg="add mod">
          <ac:chgData name="Hao, YI (Cognizant)" userId="77e21b8d-5b53-49f2-a997-230f296eea7c" providerId="ADAL" clId="{E6253866-0D59-41D2-B815-75C4EAFB48D0}" dt="2023-09-14T05:24:32.748" v="2403"/>
          <ac:spMkLst>
            <pc:docMk/>
            <pc:sldMk cId="2246103639" sldId="2142531673"/>
            <ac:spMk id="2" creationId="{4C47437C-0FE0-55BF-2475-D549B150B65D}"/>
          </ac:spMkLst>
        </pc:spChg>
        <pc:graphicFrameChg chg="modGraphic">
          <ac:chgData name="Hao, YI (Cognizant)" userId="77e21b8d-5b53-49f2-a997-230f296eea7c" providerId="ADAL" clId="{E6253866-0D59-41D2-B815-75C4EAFB48D0}" dt="2023-09-14T02:07:05.336" v="1891" actId="2164"/>
          <ac:graphicFrameMkLst>
            <pc:docMk/>
            <pc:sldMk cId="2246103639" sldId="2142531673"/>
            <ac:graphicFrameMk id="6" creationId="{508CA86F-B3E8-4CB1-B7AE-87D1D0968758}"/>
          </ac:graphicFrameMkLst>
        </pc:graphicFrameChg>
      </pc:sldChg>
      <pc:sldMasterChg chg="setBg delSldLayout modSldLayout">
        <pc:chgData name="Hao, YI (Cognizant)" userId="77e21b8d-5b53-49f2-a997-230f296eea7c" providerId="ADAL" clId="{E6253866-0D59-41D2-B815-75C4EAFB48D0}" dt="2023-09-13T09:08:40.846" v="1176"/>
        <pc:sldMasterMkLst>
          <pc:docMk/>
          <pc:sldMasterMk cId="3130467805" sldId="2147483648"/>
        </pc:sldMasterMkLst>
        <pc:sldLayoutChg chg="setBg">
          <pc:chgData name="Hao, YI (Cognizant)" userId="77e21b8d-5b53-49f2-a997-230f296eea7c" providerId="ADAL" clId="{E6253866-0D59-41D2-B815-75C4EAFB48D0}" dt="2023-09-13T09:08:40.846" v="1176"/>
          <pc:sldLayoutMkLst>
            <pc:docMk/>
            <pc:sldMasterMk cId="3130467805" sldId="2147483648"/>
            <pc:sldLayoutMk cId="1214230893" sldId="2147483649"/>
          </pc:sldLayoutMkLst>
        </pc:sldLayoutChg>
        <pc:sldLayoutChg chg="setBg">
          <pc:chgData name="Hao, YI (Cognizant)" userId="77e21b8d-5b53-49f2-a997-230f296eea7c" providerId="ADAL" clId="{E6253866-0D59-41D2-B815-75C4EAFB48D0}" dt="2023-09-13T09:08:40.846" v="1176"/>
          <pc:sldLayoutMkLst>
            <pc:docMk/>
            <pc:sldMasterMk cId="3130467805" sldId="2147483648"/>
            <pc:sldLayoutMk cId="1529156665" sldId="2147483650"/>
          </pc:sldLayoutMkLst>
        </pc:sldLayoutChg>
        <pc:sldLayoutChg chg="setBg">
          <pc:chgData name="Hao, YI (Cognizant)" userId="77e21b8d-5b53-49f2-a997-230f296eea7c" providerId="ADAL" clId="{E6253866-0D59-41D2-B815-75C4EAFB48D0}" dt="2023-09-13T09:08:40.846" v="1176"/>
          <pc:sldLayoutMkLst>
            <pc:docMk/>
            <pc:sldMasterMk cId="3130467805" sldId="2147483648"/>
            <pc:sldLayoutMk cId="3827996439" sldId="2147483651"/>
          </pc:sldLayoutMkLst>
        </pc:sldLayoutChg>
        <pc:sldLayoutChg chg="setBg">
          <pc:chgData name="Hao, YI (Cognizant)" userId="77e21b8d-5b53-49f2-a997-230f296eea7c" providerId="ADAL" clId="{E6253866-0D59-41D2-B815-75C4EAFB48D0}" dt="2023-09-13T09:08:40.846" v="1176"/>
          <pc:sldLayoutMkLst>
            <pc:docMk/>
            <pc:sldMasterMk cId="3130467805" sldId="2147483648"/>
            <pc:sldLayoutMk cId="2177211647" sldId="2147483652"/>
          </pc:sldLayoutMkLst>
        </pc:sldLayoutChg>
        <pc:sldLayoutChg chg="setBg">
          <pc:chgData name="Hao, YI (Cognizant)" userId="77e21b8d-5b53-49f2-a997-230f296eea7c" providerId="ADAL" clId="{E6253866-0D59-41D2-B815-75C4EAFB48D0}" dt="2023-09-13T09:08:40.846" v="1176"/>
          <pc:sldLayoutMkLst>
            <pc:docMk/>
            <pc:sldMasterMk cId="3130467805" sldId="2147483648"/>
            <pc:sldLayoutMk cId="890248289" sldId="2147483653"/>
          </pc:sldLayoutMkLst>
        </pc:sldLayoutChg>
        <pc:sldLayoutChg chg="setBg">
          <pc:chgData name="Hao, YI (Cognizant)" userId="77e21b8d-5b53-49f2-a997-230f296eea7c" providerId="ADAL" clId="{E6253866-0D59-41D2-B815-75C4EAFB48D0}" dt="2023-09-13T09:08:40.846" v="1176"/>
          <pc:sldLayoutMkLst>
            <pc:docMk/>
            <pc:sldMasterMk cId="3130467805" sldId="2147483648"/>
            <pc:sldLayoutMk cId="1671836077" sldId="2147483654"/>
          </pc:sldLayoutMkLst>
        </pc:sldLayoutChg>
        <pc:sldLayoutChg chg="setBg">
          <pc:chgData name="Hao, YI (Cognizant)" userId="77e21b8d-5b53-49f2-a997-230f296eea7c" providerId="ADAL" clId="{E6253866-0D59-41D2-B815-75C4EAFB48D0}" dt="2023-09-13T09:08:40.846" v="1176"/>
          <pc:sldLayoutMkLst>
            <pc:docMk/>
            <pc:sldMasterMk cId="3130467805" sldId="2147483648"/>
            <pc:sldLayoutMk cId="722292711" sldId="2147483655"/>
          </pc:sldLayoutMkLst>
        </pc:sldLayoutChg>
        <pc:sldLayoutChg chg="setBg">
          <pc:chgData name="Hao, YI (Cognizant)" userId="77e21b8d-5b53-49f2-a997-230f296eea7c" providerId="ADAL" clId="{E6253866-0D59-41D2-B815-75C4EAFB48D0}" dt="2023-09-13T09:08:40.846" v="1176"/>
          <pc:sldLayoutMkLst>
            <pc:docMk/>
            <pc:sldMasterMk cId="3130467805" sldId="2147483648"/>
            <pc:sldLayoutMk cId="569503497" sldId="2147483656"/>
          </pc:sldLayoutMkLst>
        </pc:sldLayoutChg>
        <pc:sldLayoutChg chg="setBg">
          <pc:chgData name="Hao, YI (Cognizant)" userId="77e21b8d-5b53-49f2-a997-230f296eea7c" providerId="ADAL" clId="{E6253866-0D59-41D2-B815-75C4EAFB48D0}" dt="2023-09-13T09:08:40.846" v="1176"/>
          <pc:sldLayoutMkLst>
            <pc:docMk/>
            <pc:sldMasterMk cId="3130467805" sldId="2147483648"/>
            <pc:sldLayoutMk cId="417761621" sldId="2147483657"/>
          </pc:sldLayoutMkLst>
        </pc:sldLayoutChg>
        <pc:sldLayoutChg chg="setBg">
          <pc:chgData name="Hao, YI (Cognizant)" userId="77e21b8d-5b53-49f2-a997-230f296eea7c" providerId="ADAL" clId="{E6253866-0D59-41D2-B815-75C4EAFB48D0}" dt="2023-09-13T09:08:40.846" v="1176"/>
          <pc:sldLayoutMkLst>
            <pc:docMk/>
            <pc:sldMasterMk cId="3130467805" sldId="2147483648"/>
            <pc:sldLayoutMk cId="268793238" sldId="2147483658"/>
          </pc:sldLayoutMkLst>
        </pc:sldLayoutChg>
        <pc:sldLayoutChg chg="setBg">
          <pc:chgData name="Hao, YI (Cognizant)" userId="77e21b8d-5b53-49f2-a997-230f296eea7c" providerId="ADAL" clId="{E6253866-0D59-41D2-B815-75C4EAFB48D0}" dt="2023-09-13T09:08:40.846" v="1176"/>
          <pc:sldLayoutMkLst>
            <pc:docMk/>
            <pc:sldMasterMk cId="3130467805" sldId="2147483648"/>
            <pc:sldLayoutMk cId="1107982208" sldId="2147483659"/>
          </pc:sldLayoutMkLst>
        </pc:sldLayoutChg>
        <pc:sldLayoutChg chg="setBg">
          <pc:chgData name="Hao, YI (Cognizant)" userId="77e21b8d-5b53-49f2-a997-230f296eea7c" providerId="ADAL" clId="{E6253866-0D59-41D2-B815-75C4EAFB48D0}" dt="2023-09-13T09:08:40.846" v="1176"/>
          <pc:sldLayoutMkLst>
            <pc:docMk/>
            <pc:sldMasterMk cId="3130467805" sldId="2147483648"/>
            <pc:sldLayoutMk cId="2410338744" sldId="2147483661"/>
          </pc:sldLayoutMkLst>
        </pc:sldLayoutChg>
        <pc:sldLayoutChg chg="del">
          <pc:chgData name="Hao, YI (Cognizant)" userId="77e21b8d-5b53-49f2-a997-230f296eea7c" providerId="ADAL" clId="{E6253866-0D59-41D2-B815-75C4EAFB48D0}" dt="2023-09-13T07:38:16.528" v="132" actId="47"/>
          <pc:sldLayoutMkLst>
            <pc:docMk/>
            <pc:sldMasterMk cId="3130467805" sldId="2147483648"/>
            <pc:sldLayoutMk cId="2418266021" sldId="2147483662"/>
          </pc:sldLayoutMkLst>
        </pc:sldLayoutChg>
        <pc:sldLayoutChg chg="del">
          <pc:chgData name="Hao, YI (Cognizant)" userId="77e21b8d-5b53-49f2-a997-230f296eea7c" providerId="ADAL" clId="{E6253866-0D59-41D2-B815-75C4EAFB48D0}" dt="2023-09-13T08:19:23.586" v="1006" actId="2696"/>
          <pc:sldLayoutMkLst>
            <pc:docMk/>
            <pc:sldMasterMk cId="3130467805" sldId="2147483648"/>
            <pc:sldLayoutMk cId="3204236880" sldId="2147483662"/>
          </pc:sldLayoutMkLst>
        </pc:sldLayoutChg>
        <pc:sldLayoutChg chg="setBg">
          <pc:chgData name="Hao, YI (Cognizant)" userId="77e21b8d-5b53-49f2-a997-230f296eea7c" providerId="ADAL" clId="{E6253866-0D59-41D2-B815-75C4EAFB48D0}" dt="2023-09-13T09:08:40.846" v="1176"/>
          <pc:sldLayoutMkLst>
            <pc:docMk/>
            <pc:sldMasterMk cId="3130467805" sldId="2147483648"/>
            <pc:sldLayoutMk cId="4190921826" sldId="2147483662"/>
          </pc:sldLayoutMkLst>
        </pc:sldLayoutChg>
        <pc:sldLayoutChg chg="setBg">
          <pc:chgData name="Hao, YI (Cognizant)" userId="77e21b8d-5b53-49f2-a997-230f296eea7c" providerId="ADAL" clId="{E6253866-0D59-41D2-B815-75C4EAFB48D0}" dt="2023-09-13T09:08:40.846" v="1176"/>
          <pc:sldLayoutMkLst>
            <pc:docMk/>
            <pc:sldMasterMk cId="3130467805" sldId="2147483648"/>
            <pc:sldLayoutMk cId="526313022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BFBD2-76C4-46DE-82FD-3DE25EAE4A4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EB374-7C4B-4CC8-BF83-3D714792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4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3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4693F-46B8-4D27-1F7E-E208E1DF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4F0405-5669-6CFD-14F3-9DAE516FC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818C9-86BA-030F-76B6-346B1A43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6150-B9C6-4ACA-9A97-56524C8ADB83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858E8-706D-5BFB-2309-70CB6C30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AC16A-8ECE-DFA4-EE9C-777D7A9D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8589-96EC-4894-945E-5C140EC1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3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ACCC4-E9BB-9577-5B69-6E453395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21DF0D-AD45-5039-D5E3-D45AD34A9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96C7A-3351-78C6-185C-851E380F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6150-B9C6-4ACA-9A97-56524C8ADB83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68748-D128-F423-D812-A3F632AA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CA415-2517-F200-EA90-F6E00827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8589-96EC-4894-945E-5C140EC1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715D95-939C-7013-403C-8DE40DD1C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42673F-9183-707C-A201-910327C0F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2BB13-C7DB-6EF5-E0B7-976518C2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6150-B9C6-4ACA-9A97-56524C8ADB83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4A29E-7F0F-5838-CA21-1CE8F0F3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20796-FBC4-3ECB-33A6-A2EDC2EA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8589-96EC-4894-945E-5C140EC1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98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(Posi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54848" y="2799608"/>
            <a:ext cx="8541502" cy="953986"/>
          </a:xfrm>
        </p:spPr>
        <p:txBody>
          <a:bodyPr tIns="198000" rIns="0" anchor="ctr">
            <a:spAutoFit/>
          </a:bodyPr>
          <a:lstStyle>
            <a:lvl1pPr>
              <a:lnSpc>
                <a:spcPct val="70000"/>
              </a:lnSpc>
              <a:defRPr sz="70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</p:spTree>
    <p:extLst>
      <p:ext uri="{BB962C8B-B14F-4D97-AF65-F5344CB8AC3E}">
        <p14:creationId xmlns:p14="http://schemas.microsoft.com/office/powerpoint/2010/main" val="2410338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with Image - Gradi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21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13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826A3-6F4C-E935-E341-EC51A890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E3FE4-C46F-0BAA-3D0E-D5DCD11E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3A83F-8342-E903-E738-ABFA18E8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6150-B9C6-4ACA-9A97-56524C8ADB83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BF69E-912F-643E-72FB-AB65F5B1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684CD-8AF0-E5CE-1670-774834A0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8589-96EC-4894-945E-5C140EC1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15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57C43-A837-288B-0236-440B3A21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0EA90-276E-396E-F313-90DDE41AD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89087-9254-BFE9-C085-8CCF5F46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6150-B9C6-4ACA-9A97-56524C8ADB83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C66E4-3FB9-25C1-9014-ED652841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A6CE0-89B5-8A9D-95A6-2396299C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8589-96EC-4894-945E-5C140EC1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9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CD9A3-EF1F-2707-27D2-B312DA62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B533B-DD24-FD16-4445-158CC5B74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8EEA97-F57F-3B5A-CEAE-48AB630C3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DE0C4C-06ED-54AD-6B53-28B1D8AF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6150-B9C6-4ACA-9A97-56524C8ADB83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C9F75E-60FD-4C99-E933-152504D9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6656B3-A16E-212E-034D-30C31833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8589-96EC-4894-945E-5C140EC1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21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513A-0849-7A16-A9FD-914555B1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EED12-31BE-4C50-B48D-DE5B95F3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883D6-5F04-B33D-5C9E-58ED0FB94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CD592D-0CC8-AA31-3E92-5DB57B4BA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772FF8-2FC7-F5FF-028A-02642C0F4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236A8A-C020-6FEA-CA47-EDCBE035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6150-B9C6-4ACA-9A97-56524C8ADB83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A4913-F720-91AE-1B57-A0377891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93CADB-91BD-EFF2-872F-93E98107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8589-96EC-4894-945E-5C140EC1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2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8E441-33C3-FCD6-74B2-6047DA00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00A145-7D17-F33E-FB02-926712AC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6150-B9C6-4ACA-9A97-56524C8ADB83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AA2BE0-8211-1839-341D-8585868C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3AD1A7-4596-15A0-1B6A-353EC3CB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8589-96EC-4894-945E-5C140EC1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3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682A71-417B-7003-1F95-35C28A7B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6150-B9C6-4ACA-9A97-56524C8ADB83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147672-80B7-87E4-A18F-600593AC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86E289-92F0-335B-C763-C8BE6819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8589-96EC-4894-945E-5C140EC1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9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2EF4B-4BAD-7304-EB12-E2A7D093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40B16-4E70-73CC-87A8-BB75DC048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25FEC9-5E84-BAE0-E80E-99C351CC2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3DD1C-0BA3-EB31-237D-B8F5EAAC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6150-B9C6-4ACA-9A97-56524C8ADB83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4C7A76-0F2C-1A24-A5A1-B53F3023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4DAED-C88E-0853-65A9-0B4B6F42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8589-96EC-4894-945E-5C140EC1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50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F521F-5A45-F139-7597-0ECC32E4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A3703E-1485-D8A3-DED5-363C8920D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782F9F-D419-78C3-3DB3-4FF1DD91B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16AF5-B841-E5BE-02EC-B0B223E8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6150-B9C6-4ACA-9A97-56524C8ADB83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08757-B6D7-7024-1F4F-A0C8CE22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D493D-7D86-2822-0793-BBCDD105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8589-96EC-4894-945E-5C140EC1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6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47308C-7E62-8454-AF4B-5CCDF7EB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EC4328-4F02-6DB1-4F06-53C45C1A3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090B0-28D2-83EA-AB99-B20DA4D7D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86150-B9C6-4ACA-9A97-56524C8ADB83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40B2A-4FEF-70E0-C939-4E7111B39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9757B-89A9-7DCE-DE4A-164D96858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48589-96EC-4894-945E-5C140EC1D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6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yotta.com/solutions/data-integration-for-azure-synapse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timalbi.com/blog/2017/11/15/qlik-basics-random-data-generation/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iyotta.com/solutions/data-integration-for-azure-synapse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hyperlink" Target="https://www.diyotta.com/solutions/data-integration-for-azure-synap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tiff"/><Relationship Id="rId10" Type="http://schemas.openxmlformats.org/officeDocument/2006/relationships/hyperlink" Target="https://www.terraform.io/guides/index.html" TargetMode="External"/><Relationship Id="rId4" Type="http://schemas.openxmlformats.org/officeDocument/2006/relationships/hyperlink" Target="http://www.finsmes.com/2016/12/databricks-raises-60m-in-series-c-funding.html" TargetMode="Externa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hyperlink" Target="https://www.diyotta.com/solutions/data-integration-for-azure-synap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tiff"/><Relationship Id="rId10" Type="http://schemas.openxmlformats.org/officeDocument/2006/relationships/hyperlink" Target="https://www.terraform.io/guides/index.html" TargetMode="External"/><Relationship Id="rId4" Type="http://schemas.openxmlformats.org/officeDocument/2006/relationships/hyperlink" Target="http://www.finsmes.com/2016/12/databricks-raises-60m-in-series-c-funding.html" TargetMode="Externa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zure/synapse-analytics/" TargetMode="External"/><Relationship Id="rId3" Type="http://schemas.openxmlformats.org/officeDocument/2006/relationships/hyperlink" Target="https://learn.microsoft.com/en-us/azure/storage/blobs/data-lake-storage-introduction" TargetMode="External"/><Relationship Id="rId7" Type="http://schemas.openxmlformats.org/officeDocument/2006/relationships/hyperlink" Target="https://learn.microsoft.com/en-us/azure/machine-learning/?view=azureml-api-2" TargetMode="External"/><Relationship Id="rId2" Type="http://schemas.openxmlformats.org/officeDocument/2006/relationships/hyperlink" Target="https://learn.microsoft.com/en-us/azure/event-hub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en-us/azure/databricks/" TargetMode="External"/><Relationship Id="rId5" Type="http://schemas.openxmlformats.org/officeDocument/2006/relationships/hyperlink" Target="https://learn.microsoft.com/en-us/azure/data-factory/" TargetMode="External"/><Relationship Id="rId4" Type="http://schemas.openxmlformats.org/officeDocument/2006/relationships/hyperlink" Target="https://learn.microsoft.com/en-us/azure/storage/blob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key-vault/" TargetMode="External"/><Relationship Id="rId2" Type="http://schemas.openxmlformats.org/officeDocument/2006/relationships/hyperlink" Target="https://learn.microsoft.com/en-us/azure/active-directory/fundamentals/whati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en-us/azure/developer/jenkins/" TargetMode="External"/><Relationship Id="rId5" Type="http://schemas.openxmlformats.org/officeDocument/2006/relationships/hyperlink" Target="https://docs.azure.cn/en-us/azure-resource-manager/templates/" TargetMode="External"/><Relationship Id="rId4" Type="http://schemas.openxmlformats.org/officeDocument/2006/relationships/hyperlink" Target="https://learn.microsoft.com/en-us/azure/developer/terrafor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?OCID=AIDcmmyhidqdn5_SEM__EFID__" TargetMode="External"/><Relationship Id="rId2" Type="http://schemas.openxmlformats.org/officeDocument/2006/relationships/hyperlink" Target="https://azure.microsoft.com/en-us/explore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azure.microsoft.com/services/data-factory" TargetMode="External"/><Relationship Id="rId18" Type="http://schemas.openxmlformats.org/officeDocument/2006/relationships/hyperlink" Target="https://azure.microsoft.com/services/virtual-machines" TargetMode="External"/><Relationship Id="rId26" Type="http://schemas.openxmlformats.org/officeDocument/2006/relationships/hyperlink" Target="https://azure.microsoft.com/services/sql-database" TargetMode="External"/><Relationship Id="rId39" Type="http://schemas.openxmlformats.org/officeDocument/2006/relationships/hyperlink" Target="https://cloud.google.com/kms" TargetMode="External"/><Relationship Id="rId21" Type="http://schemas.openxmlformats.org/officeDocument/2006/relationships/hyperlink" Target="https://azure.microsoft.com/services/storage/blobs" TargetMode="External"/><Relationship Id="rId34" Type="http://schemas.openxmlformats.org/officeDocument/2006/relationships/hyperlink" Target="https://aws.amazon.com/iam" TargetMode="External"/><Relationship Id="rId7" Type="http://schemas.openxmlformats.org/officeDocument/2006/relationships/hyperlink" Target="https://azure.microsoft.com/services/synapse-analytics/" TargetMode="External"/><Relationship Id="rId2" Type="http://schemas.openxmlformats.org/officeDocument/2006/relationships/hyperlink" Target="https://cloud.google.com/storage" TargetMode="External"/><Relationship Id="rId16" Type="http://schemas.openxmlformats.org/officeDocument/2006/relationships/hyperlink" Target="https://learn.microsoft.com/zh-cn/azure/synapse-analytics/overview-what-is" TargetMode="External"/><Relationship Id="rId20" Type="http://schemas.openxmlformats.org/officeDocument/2006/relationships/hyperlink" Target="https://aws.amazon.com/ebs" TargetMode="External"/><Relationship Id="rId29" Type="http://schemas.openxmlformats.org/officeDocument/2006/relationships/hyperlink" Target="https://azure.microsoft.com/services/cosmos-db" TargetMode="External"/><Relationship Id="rId41" Type="http://schemas.openxmlformats.org/officeDocument/2006/relationships/hyperlink" Target="https://learn.microsoft.com/en-us/azure/storage/blobs/storage-blobs-introducti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ws.amazon.com/redshift" TargetMode="External"/><Relationship Id="rId11" Type="http://schemas.openxmlformats.org/officeDocument/2006/relationships/hyperlink" Target="https://cloud.google.com/dataproc" TargetMode="External"/><Relationship Id="rId24" Type="http://schemas.openxmlformats.org/officeDocument/2006/relationships/hyperlink" Target="https://cloud.google.com/functions/" TargetMode="External"/><Relationship Id="rId32" Type="http://schemas.openxmlformats.org/officeDocument/2006/relationships/hyperlink" Target="https://azure.microsoft.com/services/event-grid" TargetMode="External"/><Relationship Id="rId37" Type="http://schemas.openxmlformats.org/officeDocument/2006/relationships/hyperlink" Target="https://aws.amazon.com/kms" TargetMode="External"/><Relationship Id="rId40" Type="http://schemas.openxmlformats.org/officeDocument/2006/relationships/hyperlink" Target="https://aws.amazon.com/s3/" TargetMode="External"/><Relationship Id="rId5" Type="http://schemas.openxmlformats.org/officeDocument/2006/relationships/hyperlink" Target="https://cloud.google.com/vertex-ai" TargetMode="External"/><Relationship Id="rId15" Type="http://schemas.openxmlformats.org/officeDocument/2006/relationships/hyperlink" Target="https://aws.amazon.com/athena" TargetMode="External"/><Relationship Id="rId23" Type="http://schemas.openxmlformats.org/officeDocument/2006/relationships/hyperlink" Target="https://azure.microsoft.com/services/functions" TargetMode="External"/><Relationship Id="rId28" Type="http://schemas.openxmlformats.org/officeDocument/2006/relationships/hyperlink" Target="https://aws.amazon.com/dynamodb" TargetMode="External"/><Relationship Id="rId36" Type="http://schemas.openxmlformats.org/officeDocument/2006/relationships/hyperlink" Target="https://cloud.google.com/iam" TargetMode="External"/><Relationship Id="rId10" Type="http://schemas.openxmlformats.org/officeDocument/2006/relationships/hyperlink" Target="https://azure.microsoft.com/services/databricks" TargetMode="External"/><Relationship Id="rId19" Type="http://schemas.openxmlformats.org/officeDocument/2006/relationships/hyperlink" Target="https://cloud.google.com/compute" TargetMode="External"/><Relationship Id="rId31" Type="http://schemas.openxmlformats.org/officeDocument/2006/relationships/hyperlink" Target="https://aws.amazon.com/eventbridge" TargetMode="External"/><Relationship Id="rId4" Type="http://schemas.openxmlformats.org/officeDocument/2006/relationships/hyperlink" Target="https://azure.microsoft.com/services/machine-learning-services" TargetMode="External"/><Relationship Id="rId9" Type="http://schemas.openxmlformats.org/officeDocument/2006/relationships/hyperlink" Target="https://aws.amazon.com/emr" TargetMode="External"/><Relationship Id="rId14" Type="http://schemas.openxmlformats.org/officeDocument/2006/relationships/hyperlink" Target="https://cloud.google.com/data-fusion" TargetMode="External"/><Relationship Id="rId22" Type="http://schemas.openxmlformats.org/officeDocument/2006/relationships/hyperlink" Target="https://aws.amazon.com/lambda" TargetMode="External"/><Relationship Id="rId27" Type="http://schemas.openxmlformats.org/officeDocument/2006/relationships/hyperlink" Target="https://cloud.google.com/sql" TargetMode="External"/><Relationship Id="rId30" Type="http://schemas.openxmlformats.org/officeDocument/2006/relationships/hyperlink" Target="https://cloud.google.com/firestore/docs" TargetMode="External"/><Relationship Id="rId35" Type="http://schemas.openxmlformats.org/officeDocument/2006/relationships/hyperlink" Target="https://azure.microsoft.com/services/active-directory" TargetMode="External"/><Relationship Id="rId8" Type="http://schemas.openxmlformats.org/officeDocument/2006/relationships/hyperlink" Target="https://cloud.google.com/bigquery" TargetMode="External"/><Relationship Id="rId3" Type="http://schemas.openxmlformats.org/officeDocument/2006/relationships/hyperlink" Target="https://aws.amazon.com/sagemaker" TargetMode="External"/><Relationship Id="rId12" Type="http://schemas.openxmlformats.org/officeDocument/2006/relationships/hyperlink" Target="https://aws.amazon.com/glue" TargetMode="External"/><Relationship Id="rId17" Type="http://schemas.openxmlformats.org/officeDocument/2006/relationships/hyperlink" Target="https://aws.amazon.com/ec2/instance-types" TargetMode="External"/><Relationship Id="rId25" Type="http://schemas.openxmlformats.org/officeDocument/2006/relationships/hyperlink" Target="https://aws.amazon.com/rds" TargetMode="External"/><Relationship Id="rId33" Type="http://schemas.openxmlformats.org/officeDocument/2006/relationships/hyperlink" Target="https://cloud.google.com/pubsub/docs" TargetMode="External"/><Relationship Id="rId38" Type="http://schemas.openxmlformats.org/officeDocument/2006/relationships/hyperlink" Target="https://azure.microsoft.com/services/key-vault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hyperlink" Target="https://www.terraform.io/guides/index.html" TargetMode="External"/><Relationship Id="rId3" Type="http://schemas.openxmlformats.org/officeDocument/2006/relationships/image" Target="../media/image7.png"/><Relationship Id="rId21" Type="http://schemas.openxmlformats.org/officeDocument/2006/relationships/image" Target="../media/image19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6.png"/><Relationship Id="rId16" Type="http://schemas.openxmlformats.org/officeDocument/2006/relationships/image" Target="../media/image16.png"/><Relationship Id="rId20" Type="http://schemas.openxmlformats.org/officeDocument/2006/relationships/hyperlink" Target="https://azure.microsoft.com/en-gb/services/security-center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iff"/><Relationship Id="rId11" Type="http://schemas.openxmlformats.org/officeDocument/2006/relationships/hyperlink" Target="https://www.diyotta.com/solutions/data-integration-for-azure-synapse" TargetMode="External"/><Relationship Id="rId5" Type="http://schemas.openxmlformats.org/officeDocument/2006/relationships/hyperlink" Target="http://www.finsmes.com/2016/12/databricks-raises-60m-in-series-c-funding.html" TargetMode="External"/><Relationship Id="rId15" Type="http://schemas.openxmlformats.org/officeDocument/2006/relationships/hyperlink" Target="https://www.forecast.app/integrations/azure-devops" TargetMode="External"/><Relationship Id="rId23" Type="http://schemas.openxmlformats.org/officeDocument/2006/relationships/image" Target="../media/image20.png"/><Relationship Id="rId10" Type="http://schemas.openxmlformats.org/officeDocument/2006/relationships/image" Target="../media/image12.png"/><Relationship Id="rId19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hyperlink" Target="https://www.outsystems.com/forge/component-overview/5657/azure-ml-connector" TargetMode="External"/><Relationship Id="rId14" Type="http://schemas.openxmlformats.org/officeDocument/2006/relationships/image" Target="../media/image15.png"/><Relationship Id="rId22" Type="http://schemas.openxmlformats.org/officeDocument/2006/relationships/hyperlink" Target="https://optimalbi.com/blog/2017/11/15/qlik-basics-random-data-generation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hyperlink" Target="https://www.globo.tech/learning-center/difference-between-ftp-and-sftp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iyotta.com/solutions/data-integration-for-azure-synapse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hyperlink" Target="http://www.newdesignfile.com/post_folder-icon-clear-background_225429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8.emf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iyotta.com/solutions/data-integration-for-azure-synapse" TargetMode="External"/><Relationship Id="rId11" Type="http://schemas.openxmlformats.org/officeDocument/2006/relationships/hyperlink" Target="https://apps.xmpro.com/product/azure-event-hub-action-agent/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26.jpeg"/><Relationship Id="rId4" Type="http://schemas.openxmlformats.org/officeDocument/2006/relationships/image" Target="../media/image13.png"/><Relationship Id="rId9" Type="http://schemas.openxmlformats.org/officeDocument/2006/relationships/image" Target="../media/image25.png"/><Relationship Id="rId1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0146AD-7C58-502A-6E54-285A5512589F}"/>
              </a:ext>
            </a:extLst>
          </p:cNvPr>
          <p:cNvSpPr/>
          <p:nvPr/>
        </p:nvSpPr>
        <p:spPr>
          <a:xfrm>
            <a:off x="0" y="1876735"/>
            <a:ext cx="12192000" cy="344456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634" tIns="24817" rIns="49634" bIns="24817"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1AE2A-59D9-E56F-695A-080F19037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6010"/>
            <a:ext cx="9144000" cy="2387600"/>
          </a:xfrm>
        </p:spPr>
        <p:txBody>
          <a:bodyPr>
            <a:normAutofit/>
          </a:bodyPr>
          <a:lstStyle/>
          <a:p>
            <a:r>
              <a:rPr lang="en-US" b="1" cap="all" dirty="0">
                <a:latin typeface="Graphik" panose="020B0503030202060203" pitchFamily="34" charset="0"/>
                <a:cs typeface="Arial" panose="020B0604020202020204" pitchFamily="34" charset="0"/>
              </a:rPr>
              <a:t>CEDC COMMUNITY AZURE CLOUD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4B43A-E81B-88F6-FF4D-C7929FB94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739" y="5321300"/>
            <a:ext cx="9144000" cy="1037690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latin typeface="Graphik" panose="020B0503030202060203"/>
              </a:rPr>
              <a:t>Presenter Yi</a:t>
            </a:r>
          </a:p>
          <a:p>
            <a:pPr algn="r"/>
            <a:r>
              <a:rPr lang="en-US" b="1" dirty="0">
                <a:latin typeface="Graphik" panose="020B0503030202060203"/>
              </a:rPr>
              <a:t>2023.9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E7CE4-5CDF-9FBA-7326-C266BF54CE85}"/>
              </a:ext>
            </a:extLst>
          </p:cNvPr>
          <p:cNvSpPr txBox="1">
            <a:spLocks/>
          </p:cNvSpPr>
          <p:nvPr/>
        </p:nvSpPr>
        <p:spPr>
          <a:xfrm>
            <a:off x="92329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90F471-3972-4120-B8B3-0237DE626C35}" type="slidenum">
              <a:rPr lang="en-US" sz="1200" smtClean="0"/>
              <a:pPr algn="r"/>
              <a:t>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4098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35">
            <a:extLst>
              <a:ext uri="{FF2B5EF4-FFF2-40B4-BE49-F238E27FC236}">
                <a16:creationId xmlns:a16="http://schemas.microsoft.com/office/drawing/2014/main" id="{71FDCD77-BD32-8243-10D4-625E8406ED8E}"/>
              </a:ext>
            </a:extLst>
          </p:cNvPr>
          <p:cNvSpPr/>
          <p:nvPr/>
        </p:nvSpPr>
        <p:spPr>
          <a:xfrm>
            <a:off x="8280201" y="2552038"/>
            <a:ext cx="2468880" cy="365760"/>
          </a:xfrm>
          <a:custGeom>
            <a:avLst/>
            <a:gdLst>
              <a:gd name="connsiteX0" fmla="*/ 0 w 3037904"/>
              <a:gd name="connsiteY0" fmla="*/ 0 h 356616"/>
              <a:gd name="connsiteX1" fmla="*/ 294704 w 3037904"/>
              <a:gd name="connsiteY1" fmla="*/ 0 h 356616"/>
              <a:gd name="connsiteX2" fmla="*/ 2859596 w 3037904"/>
              <a:gd name="connsiteY2" fmla="*/ 0 h 356616"/>
              <a:gd name="connsiteX3" fmla="*/ 3037904 w 3037904"/>
              <a:gd name="connsiteY3" fmla="*/ 0 h 356616"/>
              <a:gd name="connsiteX4" fmla="*/ 3037904 w 3037904"/>
              <a:gd name="connsiteY4" fmla="*/ 178308 h 356616"/>
              <a:gd name="connsiteX5" fmla="*/ 3037904 w 3037904"/>
              <a:gd name="connsiteY5" fmla="*/ 356616 h 356616"/>
              <a:gd name="connsiteX6" fmla="*/ 2859596 w 3037904"/>
              <a:gd name="connsiteY6" fmla="*/ 356616 h 356616"/>
              <a:gd name="connsiteX7" fmla="*/ 294704 w 3037904"/>
              <a:gd name="connsiteY7" fmla="*/ 356616 h 356616"/>
              <a:gd name="connsiteX8" fmla="*/ 0 w 3037904"/>
              <a:gd name="connsiteY8" fmla="*/ 356616 h 356616"/>
              <a:gd name="connsiteX9" fmla="*/ 178308 w 3037904"/>
              <a:gd name="connsiteY9" fmla="*/ 178308 h 35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37904" h="356616">
                <a:moveTo>
                  <a:pt x="0" y="0"/>
                </a:moveTo>
                <a:lnTo>
                  <a:pt x="294704" y="0"/>
                </a:lnTo>
                <a:lnTo>
                  <a:pt x="2859596" y="0"/>
                </a:lnTo>
                <a:lnTo>
                  <a:pt x="3037904" y="0"/>
                </a:lnTo>
                <a:lnTo>
                  <a:pt x="3037904" y="178308"/>
                </a:lnTo>
                <a:lnTo>
                  <a:pt x="3037904" y="356616"/>
                </a:lnTo>
                <a:lnTo>
                  <a:pt x="2859596" y="356616"/>
                </a:lnTo>
                <a:lnTo>
                  <a:pt x="294704" y="356616"/>
                </a:lnTo>
                <a:lnTo>
                  <a:pt x="0" y="356616"/>
                </a:lnTo>
                <a:lnTo>
                  <a:pt x="178308" y="17830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sz="1600" b="1" kern="0">
                <a:solidFill>
                  <a:prstClr val="white"/>
                </a:solidFill>
                <a:cs typeface="Arial Black" panose="020B0604020202020204" pitchFamily="34" charset="0"/>
              </a:rPr>
              <a:t>SERVE</a:t>
            </a:r>
          </a:p>
        </p:txBody>
      </p:sp>
      <p:sp>
        <p:nvSpPr>
          <p:cNvPr id="5" name="Chevron 410">
            <a:extLst>
              <a:ext uri="{FF2B5EF4-FFF2-40B4-BE49-F238E27FC236}">
                <a16:creationId xmlns:a16="http://schemas.microsoft.com/office/drawing/2014/main" id="{497600AB-EFCD-E78A-2AFA-EA7D38544E5A}"/>
              </a:ext>
            </a:extLst>
          </p:cNvPr>
          <p:cNvSpPr/>
          <p:nvPr/>
        </p:nvSpPr>
        <p:spPr>
          <a:xfrm>
            <a:off x="3466155" y="2551603"/>
            <a:ext cx="2468880" cy="365760"/>
          </a:xfrm>
          <a:prstGeom prst="chevron">
            <a:avLst/>
          </a:prstGeom>
          <a:solidFill>
            <a:srgbClr val="A1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  <a:cs typeface="Arial Black" panose="020B0604020202020204" pitchFamily="34" charset="0"/>
              </a:rPr>
              <a:t>STORE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hevron 411">
            <a:extLst>
              <a:ext uri="{FF2B5EF4-FFF2-40B4-BE49-F238E27FC236}">
                <a16:creationId xmlns:a16="http://schemas.microsoft.com/office/drawing/2014/main" id="{08ABAE7E-5429-9E0D-B6C1-2E0861D61FB7}"/>
              </a:ext>
            </a:extLst>
          </p:cNvPr>
          <p:cNvSpPr/>
          <p:nvPr/>
        </p:nvSpPr>
        <p:spPr>
          <a:xfrm>
            <a:off x="5873178" y="2551603"/>
            <a:ext cx="2468880" cy="365760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T</a:t>
            </a:r>
            <a:r>
              <a:rPr lang="en-US" sz="1600" b="1" kern="0">
                <a:solidFill>
                  <a:prstClr val="white"/>
                </a:solidFill>
                <a:latin typeface="Graphik"/>
                <a:cs typeface="Arial" panose="020B0604020202020204" pitchFamily="34" charset="0"/>
              </a:rPr>
              <a:t>RANSFORM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Pentagon 413">
            <a:extLst>
              <a:ext uri="{FF2B5EF4-FFF2-40B4-BE49-F238E27FC236}">
                <a16:creationId xmlns:a16="http://schemas.microsoft.com/office/drawing/2014/main" id="{63D9BD91-3E09-8E28-76E2-22CE86A2E86F}"/>
              </a:ext>
            </a:extLst>
          </p:cNvPr>
          <p:cNvSpPr/>
          <p:nvPr/>
        </p:nvSpPr>
        <p:spPr>
          <a:xfrm>
            <a:off x="1067908" y="2541590"/>
            <a:ext cx="2433846" cy="365760"/>
          </a:xfrm>
          <a:prstGeom prst="homePlate">
            <a:avLst/>
          </a:prstGeom>
          <a:solidFill>
            <a:srgbClr val="750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INGEST</a:t>
            </a:r>
          </a:p>
        </p:txBody>
      </p:sp>
      <p:pic>
        <p:nvPicPr>
          <p:cNvPr id="16" name="Picture 311">
            <a:extLst>
              <a:ext uri="{FF2B5EF4-FFF2-40B4-BE49-F238E27FC236}">
                <a16:creationId xmlns:a16="http://schemas.microsoft.com/office/drawing/2014/main" id="{9471D2E4-0910-9BC6-6531-E9D55C4F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733" y="3550736"/>
            <a:ext cx="679078" cy="660602"/>
          </a:xfrm>
          <a:prstGeom prst="rect">
            <a:avLst/>
          </a:prstGeom>
        </p:spPr>
      </p:pic>
      <p:sp>
        <p:nvSpPr>
          <p:cNvPr id="17" name="TextBox 312">
            <a:extLst>
              <a:ext uri="{FF2B5EF4-FFF2-40B4-BE49-F238E27FC236}">
                <a16:creationId xmlns:a16="http://schemas.microsoft.com/office/drawing/2014/main" id="{E264CDDB-9192-D954-39F4-ABBAB928B59B}"/>
              </a:ext>
            </a:extLst>
          </p:cNvPr>
          <p:cNvSpPr txBox="1"/>
          <p:nvPr/>
        </p:nvSpPr>
        <p:spPr>
          <a:xfrm>
            <a:off x="4099203" y="4211338"/>
            <a:ext cx="875161" cy="898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609585">
              <a:defRPr/>
            </a:pPr>
            <a:r>
              <a:rPr lang="en-US" sz="1000" b="1" kern="0">
                <a:solidFill>
                  <a:srgbClr val="000000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18" name="TextBox 321">
            <a:extLst>
              <a:ext uri="{FF2B5EF4-FFF2-40B4-BE49-F238E27FC236}">
                <a16:creationId xmlns:a16="http://schemas.microsoft.com/office/drawing/2014/main" id="{A8C8B584-C29A-BD12-CBA7-4C43E41760B0}"/>
              </a:ext>
            </a:extLst>
          </p:cNvPr>
          <p:cNvSpPr txBox="1"/>
          <p:nvPr/>
        </p:nvSpPr>
        <p:spPr>
          <a:xfrm>
            <a:off x="6493864" y="4079003"/>
            <a:ext cx="914400" cy="2504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Data Factory</a:t>
            </a:r>
          </a:p>
        </p:txBody>
      </p:sp>
      <p:pic>
        <p:nvPicPr>
          <p:cNvPr id="19" name="Picture 6" descr="Image result for microsoft data factory logo">
            <a:extLst>
              <a:ext uri="{FF2B5EF4-FFF2-40B4-BE49-F238E27FC236}">
                <a16:creationId xmlns:a16="http://schemas.microsoft.com/office/drawing/2014/main" id="{A60EBDE4-62A7-BABE-F571-AF110EC96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8825" y="3502985"/>
            <a:ext cx="824478" cy="548640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>
            <a:solidFill>
              <a:srgbClr val="FFFF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1">
            <a:extLst>
              <a:ext uri="{FF2B5EF4-FFF2-40B4-BE49-F238E27FC236}">
                <a16:creationId xmlns:a16="http://schemas.microsoft.com/office/drawing/2014/main" id="{BDA77306-5561-4635-2B05-4EBD9DCEE742}"/>
              </a:ext>
            </a:extLst>
          </p:cNvPr>
          <p:cNvGrpSpPr/>
          <p:nvPr/>
        </p:nvGrpSpPr>
        <p:grpSpPr>
          <a:xfrm>
            <a:off x="9736294" y="2928257"/>
            <a:ext cx="887281" cy="690504"/>
            <a:chOff x="9623278" y="1715906"/>
            <a:chExt cx="887281" cy="690504"/>
          </a:xfrm>
        </p:grpSpPr>
        <p:sp>
          <p:nvSpPr>
            <p:cNvPr id="27" name="TextBox 330">
              <a:extLst>
                <a:ext uri="{FF2B5EF4-FFF2-40B4-BE49-F238E27FC236}">
                  <a16:creationId xmlns:a16="http://schemas.microsoft.com/office/drawing/2014/main" id="{E9466105-6229-B9B2-ACAF-D7CF36C945B5}"/>
                </a:ext>
              </a:extLst>
            </p:cNvPr>
            <p:cNvSpPr txBox="1"/>
            <p:nvPr/>
          </p:nvSpPr>
          <p:spPr>
            <a:xfrm>
              <a:off x="9729057" y="2332564"/>
              <a:ext cx="654151" cy="738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609585">
                <a:defRPr/>
              </a:pPr>
              <a:r>
                <a:rPr lang="en-US" sz="1000" b="1" kern="0">
                  <a:solidFill>
                    <a:srgbClr val="000000"/>
                  </a:solidFill>
                  <a:latin typeface="Graphik" panose="020B0503030202060203" pitchFamily="34" charset="77"/>
                  <a:cs typeface="Arial" panose="020B0604020202020204" pitchFamily="34" charset="0"/>
                </a:rPr>
                <a:t>Power BI</a:t>
              </a:r>
            </a:p>
          </p:txBody>
        </p:sp>
        <p:pic>
          <p:nvPicPr>
            <p:cNvPr id="28" name="Picture 331">
              <a:extLst>
                <a:ext uri="{FF2B5EF4-FFF2-40B4-BE49-F238E27FC236}">
                  <a16:creationId xmlns:a16="http://schemas.microsoft.com/office/drawing/2014/main" id="{B2723215-87A2-9D38-3806-5588B9EB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23278" y="1715906"/>
              <a:ext cx="887281" cy="578247"/>
            </a:xfrm>
            <a:prstGeom prst="rect">
              <a:avLst/>
            </a:prstGeom>
          </p:spPr>
        </p:pic>
      </p:grpSp>
      <p:pic>
        <p:nvPicPr>
          <p:cNvPr id="41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CE5A126E-EC95-EB90-92A7-3801782FC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407971" y="3161026"/>
            <a:ext cx="1239565" cy="440761"/>
          </a:xfrm>
          <a:prstGeom prst="rect">
            <a:avLst/>
          </a:prstGeom>
        </p:spPr>
      </p:pic>
      <p:pic>
        <p:nvPicPr>
          <p:cNvPr id="42" name="Picture 44">
            <a:extLst>
              <a:ext uri="{FF2B5EF4-FFF2-40B4-BE49-F238E27FC236}">
                <a16:creationId xmlns:a16="http://schemas.microsoft.com/office/drawing/2014/main" id="{CC346EE3-6DDF-89DD-2E53-E2283C80FD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172162" y="3705327"/>
            <a:ext cx="521043" cy="577489"/>
          </a:xfrm>
          <a:prstGeom prst="rect">
            <a:avLst/>
          </a:prstGeom>
        </p:spPr>
      </p:pic>
      <p:sp>
        <p:nvSpPr>
          <p:cNvPr id="43" name="Rectangle 45">
            <a:extLst>
              <a:ext uri="{FF2B5EF4-FFF2-40B4-BE49-F238E27FC236}">
                <a16:creationId xmlns:a16="http://schemas.microsoft.com/office/drawing/2014/main" id="{67DEB440-8A15-E717-FFFD-219C26890A11}"/>
              </a:ext>
            </a:extLst>
          </p:cNvPr>
          <p:cNvSpPr/>
          <p:nvPr/>
        </p:nvSpPr>
        <p:spPr>
          <a:xfrm>
            <a:off x="8572027" y="4282918"/>
            <a:ext cx="1869802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Synapse</a:t>
            </a:r>
            <a:r>
              <a:rPr lang="en-US" sz="1000" b="1" kern="0">
                <a:solidFill>
                  <a:srgbClr val="000000"/>
                </a:solidFill>
                <a:cs typeface="Arial"/>
              </a:rPr>
              <a:t> Serverless SQL Pool</a:t>
            </a: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44" name="Title 4">
            <a:extLst>
              <a:ext uri="{FF2B5EF4-FFF2-40B4-BE49-F238E27FC236}">
                <a16:creationId xmlns:a16="http://schemas.microsoft.com/office/drawing/2014/main" id="{4B0A8E21-E325-4BD4-83DB-0C405C284C3E}"/>
              </a:ext>
            </a:extLst>
          </p:cNvPr>
          <p:cNvSpPr txBox="1">
            <a:spLocks/>
          </p:cNvSpPr>
          <p:nvPr/>
        </p:nvSpPr>
        <p:spPr>
          <a:xfrm>
            <a:off x="349200" y="346108"/>
            <a:ext cx="11460213" cy="498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2400" b="1" cap="all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Data Lake Patterns </a:t>
            </a:r>
          </a:p>
        </p:txBody>
      </p:sp>
      <p:sp>
        <p:nvSpPr>
          <p:cNvPr id="2" name="Arrow: Right 11">
            <a:extLst>
              <a:ext uri="{FF2B5EF4-FFF2-40B4-BE49-F238E27FC236}">
                <a16:creationId xmlns:a16="http://schemas.microsoft.com/office/drawing/2014/main" id="{A4DF7D73-6825-7EC8-B521-49F7425B4468}"/>
              </a:ext>
            </a:extLst>
          </p:cNvPr>
          <p:cNvSpPr/>
          <p:nvPr/>
        </p:nvSpPr>
        <p:spPr>
          <a:xfrm>
            <a:off x="5188648" y="3676931"/>
            <a:ext cx="786128" cy="17083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12">
            <a:extLst>
              <a:ext uri="{FF2B5EF4-FFF2-40B4-BE49-F238E27FC236}">
                <a16:creationId xmlns:a16="http://schemas.microsoft.com/office/drawing/2014/main" id="{5A749B07-AF1F-CE20-0B49-5754A7C8601B}"/>
              </a:ext>
            </a:extLst>
          </p:cNvPr>
          <p:cNvSpPr/>
          <p:nvPr/>
        </p:nvSpPr>
        <p:spPr>
          <a:xfrm rot="10800000">
            <a:off x="5174856" y="3953135"/>
            <a:ext cx="786128" cy="17083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B1302C25-B44B-64DB-04F5-31BB7C7262B2}"/>
              </a:ext>
            </a:extLst>
          </p:cNvPr>
          <p:cNvSpPr txBox="1">
            <a:spLocks/>
          </p:cNvSpPr>
          <p:nvPr/>
        </p:nvSpPr>
        <p:spPr>
          <a:xfrm>
            <a:off x="462217" y="1796879"/>
            <a:ext cx="11457318" cy="623097"/>
          </a:xfrm>
          <a:prstGeom prst="rect">
            <a:avLst/>
          </a:prstGeom>
        </p:spPr>
        <p:txBody>
          <a:bodyPr vert="horz" lIns="0" tIns="18000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Graphik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b="1" cap="all" dirty="0">
                <a:solidFill>
                  <a:schemeClr val="bg1"/>
                </a:solidFill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Transformation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099631-87A5-805C-493C-C9287A723701}"/>
              </a:ext>
            </a:extLst>
          </p:cNvPr>
          <p:cNvSpPr txBox="1">
            <a:spLocks/>
          </p:cNvSpPr>
          <p:nvPr/>
        </p:nvSpPr>
        <p:spPr>
          <a:xfrm>
            <a:off x="92329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90F471-3972-4120-B8B3-0237DE626C35}" type="slidenum">
              <a:rPr lang="en-US" sz="1200" smtClean="0">
                <a:solidFill>
                  <a:schemeClr val="bg1"/>
                </a:solidFill>
              </a:rPr>
              <a:pPr algn="r"/>
              <a:t>10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1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35">
            <a:extLst>
              <a:ext uri="{FF2B5EF4-FFF2-40B4-BE49-F238E27FC236}">
                <a16:creationId xmlns:a16="http://schemas.microsoft.com/office/drawing/2014/main" id="{71FDCD77-BD32-8243-10D4-625E8406ED8E}"/>
              </a:ext>
            </a:extLst>
          </p:cNvPr>
          <p:cNvSpPr/>
          <p:nvPr/>
        </p:nvSpPr>
        <p:spPr>
          <a:xfrm>
            <a:off x="8170079" y="2788343"/>
            <a:ext cx="2468880" cy="365760"/>
          </a:xfrm>
          <a:custGeom>
            <a:avLst/>
            <a:gdLst>
              <a:gd name="connsiteX0" fmla="*/ 0 w 3037904"/>
              <a:gd name="connsiteY0" fmla="*/ 0 h 356616"/>
              <a:gd name="connsiteX1" fmla="*/ 294704 w 3037904"/>
              <a:gd name="connsiteY1" fmla="*/ 0 h 356616"/>
              <a:gd name="connsiteX2" fmla="*/ 2859596 w 3037904"/>
              <a:gd name="connsiteY2" fmla="*/ 0 h 356616"/>
              <a:gd name="connsiteX3" fmla="*/ 3037904 w 3037904"/>
              <a:gd name="connsiteY3" fmla="*/ 0 h 356616"/>
              <a:gd name="connsiteX4" fmla="*/ 3037904 w 3037904"/>
              <a:gd name="connsiteY4" fmla="*/ 178308 h 356616"/>
              <a:gd name="connsiteX5" fmla="*/ 3037904 w 3037904"/>
              <a:gd name="connsiteY5" fmla="*/ 356616 h 356616"/>
              <a:gd name="connsiteX6" fmla="*/ 2859596 w 3037904"/>
              <a:gd name="connsiteY6" fmla="*/ 356616 h 356616"/>
              <a:gd name="connsiteX7" fmla="*/ 294704 w 3037904"/>
              <a:gd name="connsiteY7" fmla="*/ 356616 h 356616"/>
              <a:gd name="connsiteX8" fmla="*/ 0 w 3037904"/>
              <a:gd name="connsiteY8" fmla="*/ 356616 h 356616"/>
              <a:gd name="connsiteX9" fmla="*/ 178308 w 3037904"/>
              <a:gd name="connsiteY9" fmla="*/ 178308 h 35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37904" h="356616">
                <a:moveTo>
                  <a:pt x="0" y="0"/>
                </a:moveTo>
                <a:lnTo>
                  <a:pt x="294704" y="0"/>
                </a:lnTo>
                <a:lnTo>
                  <a:pt x="2859596" y="0"/>
                </a:lnTo>
                <a:lnTo>
                  <a:pt x="3037904" y="0"/>
                </a:lnTo>
                <a:lnTo>
                  <a:pt x="3037904" y="178308"/>
                </a:lnTo>
                <a:lnTo>
                  <a:pt x="3037904" y="356616"/>
                </a:lnTo>
                <a:lnTo>
                  <a:pt x="2859596" y="356616"/>
                </a:lnTo>
                <a:lnTo>
                  <a:pt x="294704" y="356616"/>
                </a:lnTo>
                <a:lnTo>
                  <a:pt x="0" y="356616"/>
                </a:lnTo>
                <a:lnTo>
                  <a:pt x="178308" y="17830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sz="1600" b="1" kern="0">
                <a:solidFill>
                  <a:prstClr val="white"/>
                </a:solidFill>
                <a:cs typeface="Arial Black" panose="020B0604020202020204" pitchFamily="34" charset="0"/>
              </a:rPr>
              <a:t>SERVE</a:t>
            </a:r>
          </a:p>
        </p:txBody>
      </p:sp>
      <p:sp>
        <p:nvSpPr>
          <p:cNvPr id="5" name="Chevron 410">
            <a:extLst>
              <a:ext uri="{FF2B5EF4-FFF2-40B4-BE49-F238E27FC236}">
                <a16:creationId xmlns:a16="http://schemas.microsoft.com/office/drawing/2014/main" id="{497600AB-EFCD-E78A-2AFA-EA7D38544E5A}"/>
              </a:ext>
            </a:extLst>
          </p:cNvPr>
          <p:cNvSpPr/>
          <p:nvPr/>
        </p:nvSpPr>
        <p:spPr>
          <a:xfrm>
            <a:off x="3356033" y="2787908"/>
            <a:ext cx="2468880" cy="365760"/>
          </a:xfrm>
          <a:prstGeom prst="chevron">
            <a:avLst/>
          </a:prstGeom>
          <a:solidFill>
            <a:srgbClr val="A1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  <a:cs typeface="Arial Black" panose="020B0604020202020204" pitchFamily="34" charset="0"/>
              </a:rPr>
              <a:t>STORE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hevron 411">
            <a:extLst>
              <a:ext uri="{FF2B5EF4-FFF2-40B4-BE49-F238E27FC236}">
                <a16:creationId xmlns:a16="http://schemas.microsoft.com/office/drawing/2014/main" id="{08ABAE7E-5429-9E0D-B6C1-2E0861D61FB7}"/>
              </a:ext>
            </a:extLst>
          </p:cNvPr>
          <p:cNvSpPr/>
          <p:nvPr/>
        </p:nvSpPr>
        <p:spPr>
          <a:xfrm>
            <a:off x="5763056" y="2787908"/>
            <a:ext cx="2468880" cy="365760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T</a:t>
            </a:r>
            <a:r>
              <a:rPr lang="en-US" sz="1600" b="1" kern="0">
                <a:solidFill>
                  <a:prstClr val="white"/>
                </a:solidFill>
                <a:latin typeface="Graphik"/>
                <a:cs typeface="Arial" panose="020B0604020202020204" pitchFamily="34" charset="0"/>
              </a:rPr>
              <a:t>RANSFORM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Pentagon 413">
            <a:extLst>
              <a:ext uri="{FF2B5EF4-FFF2-40B4-BE49-F238E27FC236}">
                <a16:creationId xmlns:a16="http://schemas.microsoft.com/office/drawing/2014/main" id="{63D9BD91-3E09-8E28-76E2-22CE86A2E86F}"/>
              </a:ext>
            </a:extLst>
          </p:cNvPr>
          <p:cNvSpPr/>
          <p:nvPr/>
        </p:nvSpPr>
        <p:spPr>
          <a:xfrm>
            <a:off x="957786" y="2777895"/>
            <a:ext cx="2433846" cy="365760"/>
          </a:xfrm>
          <a:prstGeom prst="homePlate">
            <a:avLst/>
          </a:prstGeom>
          <a:solidFill>
            <a:srgbClr val="750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INGEST</a:t>
            </a:r>
          </a:p>
        </p:txBody>
      </p:sp>
      <p:pic>
        <p:nvPicPr>
          <p:cNvPr id="16" name="Picture 311">
            <a:extLst>
              <a:ext uri="{FF2B5EF4-FFF2-40B4-BE49-F238E27FC236}">
                <a16:creationId xmlns:a16="http://schemas.microsoft.com/office/drawing/2014/main" id="{9471D2E4-0910-9BC6-6531-E9D55C4F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1" y="3787041"/>
            <a:ext cx="679078" cy="660602"/>
          </a:xfrm>
          <a:prstGeom prst="rect">
            <a:avLst/>
          </a:prstGeom>
        </p:spPr>
      </p:pic>
      <p:sp>
        <p:nvSpPr>
          <p:cNvPr id="17" name="TextBox 312">
            <a:extLst>
              <a:ext uri="{FF2B5EF4-FFF2-40B4-BE49-F238E27FC236}">
                <a16:creationId xmlns:a16="http://schemas.microsoft.com/office/drawing/2014/main" id="{E264CDDB-9192-D954-39F4-ABBAB928B59B}"/>
              </a:ext>
            </a:extLst>
          </p:cNvPr>
          <p:cNvSpPr txBox="1"/>
          <p:nvPr/>
        </p:nvSpPr>
        <p:spPr>
          <a:xfrm>
            <a:off x="3989081" y="4447643"/>
            <a:ext cx="875161" cy="898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609585">
              <a:defRPr/>
            </a:pPr>
            <a:r>
              <a:rPr lang="en-US" sz="1000" b="1" kern="0">
                <a:solidFill>
                  <a:srgbClr val="000000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BLOB</a:t>
            </a:r>
          </a:p>
        </p:txBody>
      </p:sp>
      <p:grpSp>
        <p:nvGrpSpPr>
          <p:cNvPr id="26" name="Group 1">
            <a:extLst>
              <a:ext uri="{FF2B5EF4-FFF2-40B4-BE49-F238E27FC236}">
                <a16:creationId xmlns:a16="http://schemas.microsoft.com/office/drawing/2014/main" id="{BDA77306-5561-4635-2B05-4EBD9DCEE742}"/>
              </a:ext>
            </a:extLst>
          </p:cNvPr>
          <p:cNvGrpSpPr/>
          <p:nvPr/>
        </p:nvGrpSpPr>
        <p:grpSpPr>
          <a:xfrm>
            <a:off x="10075769" y="3701775"/>
            <a:ext cx="887281" cy="690504"/>
            <a:chOff x="9623278" y="1715906"/>
            <a:chExt cx="887281" cy="690504"/>
          </a:xfrm>
        </p:grpSpPr>
        <p:sp>
          <p:nvSpPr>
            <p:cNvPr id="27" name="TextBox 330">
              <a:extLst>
                <a:ext uri="{FF2B5EF4-FFF2-40B4-BE49-F238E27FC236}">
                  <a16:creationId xmlns:a16="http://schemas.microsoft.com/office/drawing/2014/main" id="{E9466105-6229-B9B2-ACAF-D7CF36C945B5}"/>
                </a:ext>
              </a:extLst>
            </p:cNvPr>
            <p:cNvSpPr txBox="1"/>
            <p:nvPr/>
          </p:nvSpPr>
          <p:spPr>
            <a:xfrm>
              <a:off x="9729057" y="2332564"/>
              <a:ext cx="654151" cy="738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609585">
                <a:defRPr/>
              </a:pPr>
              <a:r>
                <a:rPr lang="en-US" sz="1000" b="1" kern="0">
                  <a:solidFill>
                    <a:srgbClr val="000000"/>
                  </a:solidFill>
                  <a:latin typeface="Graphik" panose="020B0503030202060203" pitchFamily="34" charset="77"/>
                  <a:cs typeface="Arial" panose="020B0604020202020204" pitchFamily="34" charset="0"/>
                </a:rPr>
                <a:t>Power BI</a:t>
              </a:r>
            </a:p>
          </p:txBody>
        </p:sp>
        <p:pic>
          <p:nvPicPr>
            <p:cNvPr id="28" name="Picture 331">
              <a:extLst>
                <a:ext uri="{FF2B5EF4-FFF2-40B4-BE49-F238E27FC236}">
                  <a16:creationId xmlns:a16="http://schemas.microsoft.com/office/drawing/2014/main" id="{B2723215-87A2-9D38-3806-5588B9EB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23278" y="1715906"/>
              <a:ext cx="887281" cy="578247"/>
            </a:xfrm>
            <a:prstGeom prst="rect">
              <a:avLst/>
            </a:prstGeom>
          </p:spPr>
        </p:pic>
      </p:grpSp>
      <p:pic>
        <p:nvPicPr>
          <p:cNvPr id="42" name="Picture 44">
            <a:extLst>
              <a:ext uri="{FF2B5EF4-FFF2-40B4-BE49-F238E27FC236}">
                <a16:creationId xmlns:a16="http://schemas.microsoft.com/office/drawing/2014/main" id="{CC346EE3-6DDF-89DD-2E53-E2283C80F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96588" y="3781220"/>
            <a:ext cx="521043" cy="577489"/>
          </a:xfrm>
          <a:prstGeom prst="rect">
            <a:avLst/>
          </a:prstGeom>
        </p:spPr>
      </p:pic>
      <p:sp>
        <p:nvSpPr>
          <p:cNvPr id="43" name="Rectangle 45">
            <a:extLst>
              <a:ext uri="{FF2B5EF4-FFF2-40B4-BE49-F238E27FC236}">
                <a16:creationId xmlns:a16="http://schemas.microsoft.com/office/drawing/2014/main" id="{67DEB440-8A15-E717-FFFD-219C26890A11}"/>
              </a:ext>
            </a:extLst>
          </p:cNvPr>
          <p:cNvSpPr/>
          <p:nvPr/>
        </p:nvSpPr>
        <p:spPr>
          <a:xfrm>
            <a:off x="7722208" y="4472822"/>
            <a:ext cx="1869802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Synapse</a:t>
            </a:r>
            <a:r>
              <a:rPr lang="en-US" sz="1000" b="1" kern="0" dirty="0">
                <a:solidFill>
                  <a:srgbClr val="000000"/>
                </a:solidFill>
                <a:cs typeface="Arial"/>
              </a:rPr>
              <a:t> Serverless SQL Pool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44" name="Title 4">
            <a:extLst>
              <a:ext uri="{FF2B5EF4-FFF2-40B4-BE49-F238E27FC236}">
                <a16:creationId xmlns:a16="http://schemas.microsoft.com/office/drawing/2014/main" id="{4B0A8E21-E325-4BD4-83DB-0C405C284C3E}"/>
              </a:ext>
            </a:extLst>
          </p:cNvPr>
          <p:cNvSpPr txBox="1">
            <a:spLocks/>
          </p:cNvSpPr>
          <p:nvPr/>
        </p:nvSpPr>
        <p:spPr>
          <a:xfrm>
            <a:off x="349200" y="346108"/>
            <a:ext cx="11460213" cy="498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400" b="1" cap="all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Data Lake Patterns </a:t>
            </a:r>
          </a:p>
        </p:txBody>
      </p:sp>
      <p:sp>
        <p:nvSpPr>
          <p:cNvPr id="2" name="Arrow: Right 11">
            <a:extLst>
              <a:ext uri="{FF2B5EF4-FFF2-40B4-BE49-F238E27FC236}">
                <a16:creationId xmlns:a16="http://schemas.microsoft.com/office/drawing/2014/main" id="{A4DF7D73-6825-7EC8-B521-49F7425B4468}"/>
              </a:ext>
            </a:extLst>
          </p:cNvPr>
          <p:cNvSpPr/>
          <p:nvPr/>
        </p:nvSpPr>
        <p:spPr>
          <a:xfrm>
            <a:off x="5078525" y="3913236"/>
            <a:ext cx="3091553" cy="18975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B1302C25-B44B-64DB-04F5-31BB7C7262B2}"/>
              </a:ext>
            </a:extLst>
          </p:cNvPr>
          <p:cNvSpPr txBox="1">
            <a:spLocks/>
          </p:cNvSpPr>
          <p:nvPr/>
        </p:nvSpPr>
        <p:spPr>
          <a:xfrm>
            <a:off x="367341" y="1979896"/>
            <a:ext cx="11457318" cy="623097"/>
          </a:xfrm>
          <a:prstGeom prst="rect">
            <a:avLst/>
          </a:prstGeom>
        </p:spPr>
        <p:txBody>
          <a:bodyPr vert="horz" lIns="0" tIns="18000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Graphik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b="1" cap="all" dirty="0">
                <a:solidFill>
                  <a:schemeClr val="bg1"/>
                </a:solidFill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Transformation</a:t>
            </a:r>
          </a:p>
        </p:txBody>
      </p:sp>
      <p:sp>
        <p:nvSpPr>
          <p:cNvPr id="8" name="Arrow: Right 11">
            <a:extLst>
              <a:ext uri="{FF2B5EF4-FFF2-40B4-BE49-F238E27FC236}">
                <a16:creationId xmlns:a16="http://schemas.microsoft.com/office/drawing/2014/main" id="{3034BE16-1FA7-FD09-CB4E-76364042918D}"/>
              </a:ext>
            </a:extLst>
          </p:cNvPr>
          <p:cNvSpPr/>
          <p:nvPr/>
        </p:nvSpPr>
        <p:spPr>
          <a:xfrm>
            <a:off x="9198946" y="3937394"/>
            <a:ext cx="786128" cy="17083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8AF7F17-9A03-4C28-2369-8ACECACD5B4E}"/>
              </a:ext>
            </a:extLst>
          </p:cNvPr>
          <p:cNvSpPr txBox="1">
            <a:spLocks/>
          </p:cNvSpPr>
          <p:nvPr/>
        </p:nvSpPr>
        <p:spPr>
          <a:xfrm>
            <a:off x="92329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90F471-3972-4120-B8B3-0237DE626C35}" type="slidenum">
              <a:rPr lang="en-US" sz="1200" smtClean="0">
                <a:solidFill>
                  <a:schemeClr val="bg1"/>
                </a:solidFill>
              </a:rPr>
              <a:pPr algn="r"/>
              <a:t>11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0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35">
            <a:extLst>
              <a:ext uri="{FF2B5EF4-FFF2-40B4-BE49-F238E27FC236}">
                <a16:creationId xmlns:a16="http://schemas.microsoft.com/office/drawing/2014/main" id="{71FDCD77-BD32-8243-10D4-625E8406ED8E}"/>
              </a:ext>
            </a:extLst>
          </p:cNvPr>
          <p:cNvSpPr/>
          <p:nvPr/>
        </p:nvSpPr>
        <p:spPr>
          <a:xfrm>
            <a:off x="8167184" y="2808891"/>
            <a:ext cx="2468880" cy="365760"/>
          </a:xfrm>
          <a:custGeom>
            <a:avLst/>
            <a:gdLst>
              <a:gd name="connsiteX0" fmla="*/ 0 w 3037904"/>
              <a:gd name="connsiteY0" fmla="*/ 0 h 356616"/>
              <a:gd name="connsiteX1" fmla="*/ 294704 w 3037904"/>
              <a:gd name="connsiteY1" fmla="*/ 0 h 356616"/>
              <a:gd name="connsiteX2" fmla="*/ 2859596 w 3037904"/>
              <a:gd name="connsiteY2" fmla="*/ 0 h 356616"/>
              <a:gd name="connsiteX3" fmla="*/ 3037904 w 3037904"/>
              <a:gd name="connsiteY3" fmla="*/ 0 h 356616"/>
              <a:gd name="connsiteX4" fmla="*/ 3037904 w 3037904"/>
              <a:gd name="connsiteY4" fmla="*/ 178308 h 356616"/>
              <a:gd name="connsiteX5" fmla="*/ 3037904 w 3037904"/>
              <a:gd name="connsiteY5" fmla="*/ 356616 h 356616"/>
              <a:gd name="connsiteX6" fmla="*/ 2859596 w 3037904"/>
              <a:gd name="connsiteY6" fmla="*/ 356616 h 356616"/>
              <a:gd name="connsiteX7" fmla="*/ 294704 w 3037904"/>
              <a:gd name="connsiteY7" fmla="*/ 356616 h 356616"/>
              <a:gd name="connsiteX8" fmla="*/ 0 w 3037904"/>
              <a:gd name="connsiteY8" fmla="*/ 356616 h 356616"/>
              <a:gd name="connsiteX9" fmla="*/ 178308 w 3037904"/>
              <a:gd name="connsiteY9" fmla="*/ 178308 h 35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37904" h="356616">
                <a:moveTo>
                  <a:pt x="0" y="0"/>
                </a:moveTo>
                <a:lnTo>
                  <a:pt x="294704" y="0"/>
                </a:lnTo>
                <a:lnTo>
                  <a:pt x="2859596" y="0"/>
                </a:lnTo>
                <a:lnTo>
                  <a:pt x="3037904" y="0"/>
                </a:lnTo>
                <a:lnTo>
                  <a:pt x="3037904" y="178308"/>
                </a:lnTo>
                <a:lnTo>
                  <a:pt x="3037904" y="356616"/>
                </a:lnTo>
                <a:lnTo>
                  <a:pt x="2859596" y="356616"/>
                </a:lnTo>
                <a:lnTo>
                  <a:pt x="294704" y="356616"/>
                </a:lnTo>
                <a:lnTo>
                  <a:pt x="0" y="356616"/>
                </a:lnTo>
                <a:lnTo>
                  <a:pt x="178308" y="17830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sz="1600" b="1" kern="0">
                <a:solidFill>
                  <a:prstClr val="white"/>
                </a:solidFill>
                <a:cs typeface="Arial Black" panose="020B0604020202020204" pitchFamily="34" charset="0"/>
              </a:rPr>
              <a:t>SERVE</a:t>
            </a:r>
          </a:p>
        </p:txBody>
      </p:sp>
      <p:sp>
        <p:nvSpPr>
          <p:cNvPr id="5" name="Chevron 410">
            <a:extLst>
              <a:ext uri="{FF2B5EF4-FFF2-40B4-BE49-F238E27FC236}">
                <a16:creationId xmlns:a16="http://schemas.microsoft.com/office/drawing/2014/main" id="{497600AB-EFCD-E78A-2AFA-EA7D38544E5A}"/>
              </a:ext>
            </a:extLst>
          </p:cNvPr>
          <p:cNvSpPr/>
          <p:nvPr/>
        </p:nvSpPr>
        <p:spPr>
          <a:xfrm>
            <a:off x="3353138" y="2808456"/>
            <a:ext cx="2468880" cy="365760"/>
          </a:xfrm>
          <a:prstGeom prst="chevron">
            <a:avLst/>
          </a:prstGeom>
          <a:solidFill>
            <a:srgbClr val="A1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  <a:cs typeface="Arial Black" panose="020B0604020202020204" pitchFamily="34" charset="0"/>
              </a:rPr>
              <a:t>STORE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hevron 411">
            <a:extLst>
              <a:ext uri="{FF2B5EF4-FFF2-40B4-BE49-F238E27FC236}">
                <a16:creationId xmlns:a16="http://schemas.microsoft.com/office/drawing/2014/main" id="{08ABAE7E-5429-9E0D-B6C1-2E0861D61FB7}"/>
              </a:ext>
            </a:extLst>
          </p:cNvPr>
          <p:cNvSpPr/>
          <p:nvPr/>
        </p:nvSpPr>
        <p:spPr>
          <a:xfrm>
            <a:off x="5760161" y="2808456"/>
            <a:ext cx="2468880" cy="365760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T</a:t>
            </a:r>
            <a:r>
              <a:rPr lang="en-US" sz="1600" b="1" kern="0">
                <a:solidFill>
                  <a:prstClr val="white"/>
                </a:solidFill>
                <a:latin typeface="Graphik"/>
                <a:cs typeface="Arial" panose="020B0604020202020204" pitchFamily="34" charset="0"/>
              </a:rPr>
              <a:t>RANSFORM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Pentagon 413">
            <a:extLst>
              <a:ext uri="{FF2B5EF4-FFF2-40B4-BE49-F238E27FC236}">
                <a16:creationId xmlns:a16="http://schemas.microsoft.com/office/drawing/2014/main" id="{63D9BD91-3E09-8E28-76E2-22CE86A2E86F}"/>
              </a:ext>
            </a:extLst>
          </p:cNvPr>
          <p:cNvSpPr/>
          <p:nvPr/>
        </p:nvSpPr>
        <p:spPr>
          <a:xfrm>
            <a:off x="954891" y="2798443"/>
            <a:ext cx="2433846" cy="365760"/>
          </a:xfrm>
          <a:prstGeom prst="homePlate">
            <a:avLst/>
          </a:prstGeom>
          <a:solidFill>
            <a:srgbClr val="750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INGEST</a:t>
            </a:r>
          </a:p>
        </p:txBody>
      </p:sp>
      <p:pic>
        <p:nvPicPr>
          <p:cNvPr id="16" name="Picture 311">
            <a:extLst>
              <a:ext uri="{FF2B5EF4-FFF2-40B4-BE49-F238E27FC236}">
                <a16:creationId xmlns:a16="http://schemas.microsoft.com/office/drawing/2014/main" id="{9471D2E4-0910-9BC6-6531-E9D55C4F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16" y="3807589"/>
            <a:ext cx="679078" cy="660602"/>
          </a:xfrm>
          <a:prstGeom prst="rect">
            <a:avLst/>
          </a:prstGeom>
        </p:spPr>
      </p:pic>
      <p:sp>
        <p:nvSpPr>
          <p:cNvPr id="17" name="TextBox 312">
            <a:extLst>
              <a:ext uri="{FF2B5EF4-FFF2-40B4-BE49-F238E27FC236}">
                <a16:creationId xmlns:a16="http://schemas.microsoft.com/office/drawing/2014/main" id="{E264CDDB-9192-D954-39F4-ABBAB928B59B}"/>
              </a:ext>
            </a:extLst>
          </p:cNvPr>
          <p:cNvSpPr txBox="1"/>
          <p:nvPr/>
        </p:nvSpPr>
        <p:spPr>
          <a:xfrm>
            <a:off x="3986186" y="4468191"/>
            <a:ext cx="875161" cy="898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609585">
              <a:defRPr/>
            </a:pPr>
            <a:r>
              <a:rPr lang="en-US" sz="1000" b="1" kern="0">
                <a:solidFill>
                  <a:srgbClr val="000000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BLOB</a:t>
            </a:r>
          </a:p>
        </p:txBody>
      </p:sp>
      <p:grpSp>
        <p:nvGrpSpPr>
          <p:cNvPr id="26" name="Group 1">
            <a:extLst>
              <a:ext uri="{FF2B5EF4-FFF2-40B4-BE49-F238E27FC236}">
                <a16:creationId xmlns:a16="http://schemas.microsoft.com/office/drawing/2014/main" id="{BDA77306-5561-4635-2B05-4EBD9DCEE742}"/>
              </a:ext>
            </a:extLst>
          </p:cNvPr>
          <p:cNvGrpSpPr/>
          <p:nvPr/>
        </p:nvGrpSpPr>
        <p:grpSpPr>
          <a:xfrm>
            <a:off x="10072874" y="3722323"/>
            <a:ext cx="887281" cy="690504"/>
            <a:chOff x="9623278" y="1715906"/>
            <a:chExt cx="887281" cy="690504"/>
          </a:xfrm>
        </p:grpSpPr>
        <p:sp>
          <p:nvSpPr>
            <p:cNvPr id="27" name="TextBox 330">
              <a:extLst>
                <a:ext uri="{FF2B5EF4-FFF2-40B4-BE49-F238E27FC236}">
                  <a16:creationId xmlns:a16="http://schemas.microsoft.com/office/drawing/2014/main" id="{E9466105-6229-B9B2-ACAF-D7CF36C945B5}"/>
                </a:ext>
              </a:extLst>
            </p:cNvPr>
            <p:cNvSpPr txBox="1"/>
            <p:nvPr/>
          </p:nvSpPr>
          <p:spPr>
            <a:xfrm>
              <a:off x="9729057" y="2332564"/>
              <a:ext cx="654151" cy="738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609585">
                <a:defRPr/>
              </a:pPr>
              <a:r>
                <a:rPr lang="en-US" sz="1000" b="1" kern="0">
                  <a:solidFill>
                    <a:srgbClr val="000000"/>
                  </a:solidFill>
                  <a:latin typeface="Graphik" panose="020B0503030202060203" pitchFamily="34" charset="77"/>
                  <a:cs typeface="Arial" panose="020B0604020202020204" pitchFamily="34" charset="0"/>
                </a:rPr>
                <a:t>Power BI</a:t>
              </a:r>
            </a:p>
          </p:txBody>
        </p:sp>
        <p:pic>
          <p:nvPicPr>
            <p:cNvPr id="28" name="Picture 331">
              <a:extLst>
                <a:ext uri="{FF2B5EF4-FFF2-40B4-BE49-F238E27FC236}">
                  <a16:creationId xmlns:a16="http://schemas.microsoft.com/office/drawing/2014/main" id="{B2723215-87A2-9D38-3806-5588B9EB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23278" y="1715906"/>
              <a:ext cx="887281" cy="578247"/>
            </a:xfrm>
            <a:prstGeom prst="rect">
              <a:avLst/>
            </a:prstGeom>
          </p:spPr>
        </p:pic>
      </p:grpSp>
      <p:sp>
        <p:nvSpPr>
          <p:cNvPr id="44" name="Title 4">
            <a:extLst>
              <a:ext uri="{FF2B5EF4-FFF2-40B4-BE49-F238E27FC236}">
                <a16:creationId xmlns:a16="http://schemas.microsoft.com/office/drawing/2014/main" id="{4B0A8E21-E325-4BD4-83DB-0C405C284C3E}"/>
              </a:ext>
            </a:extLst>
          </p:cNvPr>
          <p:cNvSpPr txBox="1">
            <a:spLocks/>
          </p:cNvSpPr>
          <p:nvPr/>
        </p:nvSpPr>
        <p:spPr>
          <a:xfrm>
            <a:off x="349200" y="346108"/>
            <a:ext cx="11460213" cy="498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US" sz="2400" b="1" cap="all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Data Lake Patterns </a:t>
            </a:r>
          </a:p>
        </p:txBody>
      </p:sp>
      <p:sp>
        <p:nvSpPr>
          <p:cNvPr id="2" name="Arrow: Right 11">
            <a:extLst>
              <a:ext uri="{FF2B5EF4-FFF2-40B4-BE49-F238E27FC236}">
                <a16:creationId xmlns:a16="http://schemas.microsoft.com/office/drawing/2014/main" id="{A4DF7D73-6825-7EC8-B521-49F7425B4468}"/>
              </a:ext>
            </a:extLst>
          </p:cNvPr>
          <p:cNvSpPr/>
          <p:nvPr/>
        </p:nvSpPr>
        <p:spPr>
          <a:xfrm>
            <a:off x="5075630" y="3933784"/>
            <a:ext cx="3091553" cy="18975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B1302C25-B44B-64DB-04F5-31BB7C7262B2}"/>
              </a:ext>
            </a:extLst>
          </p:cNvPr>
          <p:cNvSpPr txBox="1">
            <a:spLocks/>
          </p:cNvSpPr>
          <p:nvPr/>
        </p:nvSpPr>
        <p:spPr>
          <a:xfrm>
            <a:off x="367341" y="1901426"/>
            <a:ext cx="11457318" cy="733897"/>
          </a:xfrm>
          <a:prstGeom prst="rect">
            <a:avLst/>
          </a:prstGeom>
        </p:spPr>
        <p:txBody>
          <a:bodyPr vert="horz" lIns="0" tIns="18000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Graphik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b="1" cap="all" dirty="0">
                <a:solidFill>
                  <a:schemeClr val="bg1"/>
                </a:solidFill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Transformation</a:t>
            </a:r>
          </a:p>
        </p:txBody>
      </p:sp>
      <p:sp>
        <p:nvSpPr>
          <p:cNvPr id="8" name="Arrow: Right 11">
            <a:extLst>
              <a:ext uri="{FF2B5EF4-FFF2-40B4-BE49-F238E27FC236}">
                <a16:creationId xmlns:a16="http://schemas.microsoft.com/office/drawing/2014/main" id="{3034BE16-1FA7-FD09-CB4E-76364042918D}"/>
              </a:ext>
            </a:extLst>
          </p:cNvPr>
          <p:cNvSpPr/>
          <p:nvPr/>
        </p:nvSpPr>
        <p:spPr>
          <a:xfrm>
            <a:off x="9196051" y="3957942"/>
            <a:ext cx="786128" cy="17083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34">
            <a:extLst>
              <a:ext uri="{FF2B5EF4-FFF2-40B4-BE49-F238E27FC236}">
                <a16:creationId xmlns:a16="http://schemas.microsoft.com/office/drawing/2014/main" id="{EBEC5294-2A77-583B-AE92-8915F467CD20}"/>
              </a:ext>
            </a:extLst>
          </p:cNvPr>
          <p:cNvSpPr/>
          <p:nvPr/>
        </p:nvSpPr>
        <p:spPr>
          <a:xfrm>
            <a:off x="8030281" y="4469806"/>
            <a:ext cx="1522879" cy="361797"/>
          </a:xfrm>
          <a:prstGeom prst="round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000" b="1" kern="0" dirty="0">
                <a:solidFill>
                  <a:srgbClr val="000000"/>
                </a:solidFill>
                <a:cs typeface="Arial"/>
              </a:rPr>
              <a:t>Data Bricks</a:t>
            </a:r>
          </a:p>
        </p:txBody>
      </p:sp>
      <p:pic>
        <p:nvPicPr>
          <p:cNvPr id="9" name="Picture 23">
            <a:extLst>
              <a:ext uri="{FF2B5EF4-FFF2-40B4-BE49-F238E27FC236}">
                <a16:creationId xmlns:a16="http://schemas.microsoft.com/office/drawing/2014/main" id="{77573FE5-F4F7-A89A-83D2-80C145165A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41" b="32918"/>
          <a:stretch/>
        </p:blipFill>
        <p:spPr>
          <a:xfrm>
            <a:off x="8257878" y="3629317"/>
            <a:ext cx="908466" cy="644036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A1258B4-4618-5AA5-DC88-173482BB4A15}"/>
              </a:ext>
            </a:extLst>
          </p:cNvPr>
          <p:cNvSpPr txBox="1">
            <a:spLocks/>
          </p:cNvSpPr>
          <p:nvPr/>
        </p:nvSpPr>
        <p:spPr>
          <a:xfrm>
            <a:off x="92329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90F471-3972-4120-B8B3-0237DE626C35}" type="slidenum">
              <a:rPr lang="en-US" sz="1200" smtClean="0">
                <a:solidFill>
                  <a:schemeClr val="bg1"/>
                </a:solidFill>
              </a:rPr>
              <a:pPr algn="r"/>
              <a:t>12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8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9">
            <a:extLst>
              <a:ext uri="{FF2B5EF4-FFF2-40B4-BE49-F238E27FC236}">
                <a16:creationId xmlns:a16="http://schemas.microsoft.com/office/drawing/2014/main" id="{A4A1A607-9843-1940-FE16-73B39CCB10CD}"/>
              </a:ext>
            </a:extLst>
          </p:cNvPr>
          <p:cNvSpPr/>
          <p:nvPr/>
        </p:nvSpPr>
        <p:spPr>
          <a:xfrm>
            <a:off x="950882" y="2592369"/>
            <a:ext cx="9799504" cy="9795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Data Storage</a:t>
            </a:r>
          </a:p>
        </p:txBody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28DAB503-4418-B040-0815-A3A602612F0E}"/>
              </a:ext>
            </a:extLst>
          </p:cNvPr>
          <p:cNvSpPr/>
          <p:nvPr/>
        </p:nvSpPr>
        <p:spPr>
          <a:xfrm>
            <a:off x="950881" y="1165791"/>
            <a:ext cx="9838925" cy="1277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ETL</a:t>
            </a:r>
          </a:p>
        </p:txBody>
      </p:sp>
      <p:sp>
        <p:nvSpPr>
          <p:cNvPr id="8" name="TextBox 292">
            <a:extLst>
              <a:ext uri="{FF2B5EF4-FFF2-40B4-BE49-F238E27FC236}">
                <a16:creationId xmlns:a16="http://schemas.microsoft.com/office/drawing/2014/main" id="{D6C2A915-2611-3A0D-32CE-FF5450A7B6BD}"/>
              </a:ext>
            </a:extLst>
          </p:cNvPr>
          <p:cNvSpPr txBox="1"/>
          <p:nvPr/>
        </p:nvSpPr>
        <p:spPr>
          <a:xfrm>
            <a:off x="2770100" y="2006922"/>
            <a:ext cx="914400" cy="2504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Data Factory</a:t>
            </a:r>
          </a:p>
        </p:txBody>
      </p:sp>
      <p:pic>
        <p:nvPicPr>
          <p:cNvPr id="9" name="Picture 6" descr="Image result for microsoft data factory logo">
            <a:extLst>
              <a:ext uri="{FF2B5EF4-FFF2-40B4-BE49-F238E27FC236}">
                <a16:creationId xmlns:a16="http://schemas.microsoft.com/office/drawing/2014/main" id="{3424BE7A-E02D-FC4D-37CF-2B9AF6BB7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5061" y="1441178"/>
            <a:ext cx="824478" cy="548640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>
            <a:solidFill>
              <a:srgbClr val="FFFF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5E98EBD7-154D-4D29-E85C-CC69DF089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35136" y="1379243"/>
            <a:ext cx="685831" cy="685831"/>
          </a:xfrm>
          <a:prstGeom prst="rect">
            <a:avLst/>
          </a:prstGeom>
        </p:spPr>
      </p:pic>
      <p:sp>
        <p:nvSpPr>
          <p:cNvPr id="13" name="Rectangle 305">
            <a:extLst>
              <a:ext uri="{FF2B5EF4-FFF2-40B4-BE49-F238E27FC236}">
                <a16:creationId xmlns:a16="http://schemas.microsoft.com/office/drawing/2014/main" id="{43C674EB-2D6F-C743-94F5-BFFCD663248E}"/>
              </a:ext>
            </a:extLst>
          </p:cNvPr>
          <p:cNvSpPr/>
          <p:nvPr/>
        </p:nvSpPr>
        <p:spPr>
          <a:xfrm>
            <a:off x="4220852" y="1975376"/>
            <a:ext cx="8867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Data Bricks</a:t>
            </a:r>
          </a:p>
        </p:txBody>
      </p:sp>
      <p:pic>
        <p:nvPicPr>
          <p:cNvPr id="14" name="Picture 317">
            <a:extLst>
              <a:ext uri="{FF2B5EF4-FFF2-40B4-BE49-F238E27FC236}">
                <a16:creationId xmlns:a16="http://schemas.microsoft.com/office/drawing/2014/main" id="{A392F16B-9287-BA83-B8C9-124DE27BF9A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493" y="2815048"/>
            <a:ext cx="890814" cy="466830"/>
          </a:xfrm>
          <a:prstGeom prst="rect">
            <a:avLst/>
          </a:prstGeom>
        </p:spPr>
      </p:pic>
      <p:sp>
        <p:nvSpPr>
          <p:cNvPr id="15" name="TextBox 318">
            <a:extLst>
              <a:ext uri="{FF2B5EF4-FFF2-40B4-BE49-F238E27FC236}">
                <a16:creationId xmlns:a16="http://schemas.microsoft.com/office/drawing/2014/main" id="{25BB29C8-76DE-A742-6B5F-C447C2A4BDDE}"/>
              </a:ext>
            </a:extLst>
          </p:cNvPr>
          <p:cNvSpPr txBox="1"/>
          <p:nvPr/>
        </p:nvSpPr>
        <p:spPr>
          <a:xfrm>
            <a:off x="6875139" y="3328220"/>
            <a:ext cx="1237521" cy="250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609585">
              <a:defRPr/>
            </a:pPr>
            <a:r>
              <a:rPr lang="en-US" sz="800" b="1" kern="0">
                <a:solidFill>
                  <a:srgbClr val="000000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Data Lake </a:t>
            </a:r>
            <a:r>
              <a:rPr lang="en-US" sz="1000" b="1" kern="0">
                <a:solidFill>
                  <a:srgbClr val="000000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Store</a:t>
            </a:r>
            <a:r>
              <a:rPr lang="en-US" sz="800" b="1" kern="0">
                <a:solidFill>
                  <a:srgbClr val="000000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 G2</a:t>
            </a:r>
          </a:p>
        </p:txBody>
      </p:sp>
      <p:pic>
        <p:nvPicPr>
          <p:cNvPr id="16" name="Picture 311">
            <a:extLst>
              <a:ext uri="{FF2B5EF4-FFF2-40B4-BE49-F238E27FC236}">
                <a16:creationId xmlns:a16="http://schemas.microsoft.com/office/drawing/2014/main" id="{9471D2E4-0910-9BC6-6531-E9D55C4F4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313" y="2715536"/>
            <a:ext cx="679078" cy="660602"/>
          </a:xfrm>
          <a:prstGeom prst="rect">
            <a:avLst/>
          </a:prstGeom>
        </p:spPr>
      </p:pic>
      <p:sp>
        <p:nvSpPr>
          <p:cNvPr id="17" name="TextBox 312">
            <a:extLst>
              <a:ext uri="{FF2B5EF4-FFF2-40B4-BE49-F238E27FC236}">
                <a16:creationId xmlns:a16="http://schemas.microsoft.com/office/drawing/2014/main" id="{E264CDDB-9192-D954-39F4-ABBAB928B59B}"/>
              </a:ext>
            </a:extLst>
          </p:cNvPr>
          <p:cNvSpPr txBox="1"/>
          <p:nvPr/>
        </p:nvSpPr>
        <p:spPr>
          <a:xfrm>
            <a:off x="3926783" y="3376138"/>
            <a:ext cx="875161" cy="898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609585">
              <a:defRPr/>
            </a:pPr>
            <a:r>
              <a:rPr lang="en-US" sz="1000" b="1" kern="0">
                <a:solidFill>
                  <a:srgbClr val="000000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BLOB</a:t>
            </a:r>
          </a:p>
        </p:txBody>
      </p:sp>
      <p:grpSp>
        <p:nvGrpSpPr>
          <p:cNvPr id="26" name="Group 1">
            <a:extLst>
              <a:ext uri="{FF2B5EF4-FFF2-40B4-BE49-F238E27FC236}">
                <a16:creationId xmlns:a16="http://schemas.microsoft.com/office/drawing/2014/main" id="{BDA77306-5561-4635-2B05-4EBD9DCEE742}"/>
              </a:ext>
            </a:extLst>
          </p:cNvPr>
          <p:cNvGrpSpPr/>
          <p:nvPr/>
        </p:nvGrpSpPr>
        <p:grpSpPr>
          <a:xfrm>
            <a:off x="8884109" y="1428901"/>
            <a:ext cx="887281" cy="690504"/>
            <a:chOff x="9623278" y="1715906"/>
            <a:chExt cx="887281" cy="690504"/>
          </a:xfrm>
        </p:grpSpPr>
        <p:sp>
          <p:nvSpPr>
            <p:cNvPr id="27" name="TextBox 330">
              <a:extLst>
                <a:ext uri="{FF2B5EF4-FFF2-40B4-BE49-F238E27FC236}">
                  <a16:creationId xmlns:a16="http://schemas.microsoft.com/office/drawing/2014/main" id="{E9466105-6229-B9B2-ACAF-D7CF36C945B5}"/>
                </a:ext>
              </a:extLst>
            </p:cNvPr>
            <p:cNvSpPr txBox="1"/>
            <p:nvPr/>
          </p:nvSpPr>
          <p:spPr>
            <a:xfrm>
              <a:off x="9729057" y="2332564"/>
              <a:ext cx="654151" cy="738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609585">
                <a:defRPr/>
              </a:pPr>
              <a:r>
                <a:rPr lang="en-US" sz="1000" b="1" kern="0">
                  <a:solidFill>
                    <a:srgbClr val="000000"/>
                  </a:solidFill>
                  <a:latin typeface="Graphik" panose="020B0503030202060203" pitchFamily="34" charset="77"/>
                  <a:cs typeface="Arial" panose="020B0604020202020204" pitchFamily="34" charset="0"/>
                </a:rPr>
                <a:t>Power BI</a:t>
              </a:r>
            </a:p>
          </p:txBody>
        </p:sp>
        <p:pic>
          <p:nvPicPr>
            <p:cNvPr id="28" name="Picture 331">
              <a:extLst>
                <a:ext uri="{FF2B5EF4-FFF2-40B4-BE49-F238E27FC236}">
                  <a16:creationId xmlns:a16="http://schemas.microsoft.com/office/drawing/2014/main" id="{B2723215-87A2-9D38-3806-5588B9EB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23278" y="1715906"/>
              <a:ext cx="887281" cy="578247"/>
            </a:xfrm>
            <a:prstGeom prst="rect">
              <a:avLst/>
            </a:prstGeom>
          </p:spPr>
        </p:pic>
      </p:grpSp>
      <p:sp>
        <p:nvSpPr>
          <p:cNvPr id="29" name="Rectangle 19">
            <a:extLst>
              <a:ext uri="{FF2B5EF4-FFF2-40B4-BE49-F238E27FC236}">
                <a16:creationId xmlns:a16="http://schemas.microsoft.com/office/drawing/2014/main" id="{2856D608-4560-CFD8-5389-96D253E23D93}"/>
              </a:ext>
            </a:extLst>
          </p:cNvPr>
          <p:cNvSpPr/>
          <p:nvPr/>
        </p:nvSpPr>
        <p:spPr>
          <a:xfrm>
            <a:off x="961389" y="3684715"/>
            <a:ext cx="9799504" cy="1215466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DevOps </a:t>
            </a:r>
          </a:p>
        </p:txBody>
      </p:sp>
      <p:sp>
        <p:nvSpPr>
          <p:cNvPr id="30" name="Rectangle 333">
            <a:extLst>
              <a:ext uri="{FF2B5EF4-FFF2-40B4-BE49-F238E27FC236}">
                <a16:creationId xmlns:a16="http://schemas.microsoft.com/office/drawing/2014/main" id="{D8AC2997-86E2-98DA-EE0B-C04307BA2155}"/>
              </a:ext>
            </a:extLst>
          </p:cNvPr>
          <p:cNvSpPr/>
          <p:nvPr/>
        </p:nvSpPr>
        <p:spPr>
          <a:xfrm>
            <a:off x="950881" y="4974704"/>
            <a:ext cx="9799505" cy="117594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Security </a:t>
            </a:r>
          </a:p>
        </p:txBody>
      </p:sp>
      <p:pic>
        <p:nvPicPr>
          <p:cNvPr id="35" name="Picture 338">
            <a:extLst>
              <a:ext uri="{FF2B5EF4-FFF2-40B4-BE49-F238E27FC236}">
                <a16:creationId xmlns:a16="http://schemas.microsoft.com/office/drawing/2014/main" id="{1FAEA128-F6AC-7D5A-48FA-37631B88C86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6794" y="5200473"/>
            <a:ext cx="603645" cy="568947"/>
          </a:xfrm>
          <a:prstGeom prst="rect">
            <a:avLst/>
          </a:prstGeom>
        </p:spPr>
      </p:pic>
      <p:sp>
        <p:nvSpPr>
          <p:cNvPr id="36" name="TextBox 339">
            <a:extLst>
              <a:ext uri="{FF2B5EF4-FFF2-40B4-BE49-F238E27FC236}">
                <a16:creationId xmlns:a16="http://schemas.microsoft.com/office/drawing/2014/main" id="{73D3837B-AB2C-6D2A-7DB8-BBF933E8249B}"/>
              </a:ext>
            </a:extLst>
          </p:cNvPr>
          <p:cNvSpPr txBox="1"/>
          <p:nvPr/>
        </p:nvSpPr>
        <p:spPr>
          <a:xfrm>
            <a:off x="5047942" y="5841021"/>
            <a:ext cx="919459" cy="1179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609585">
              <a:defRPr/>
            </a:pPr>
            <a:r>
              <a:rPr lang="en-US" sz="1000" b="1" kern="0" dirty="0">
                <a:solidFill>
                  <a:schemeClr val="bg1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Key Vault</a:t>
            </a:r>
          </a:p>
        </p:txBody>
      </p:sp>
      <p:pic>
        <p:nvPicPr>
          <p:cNvPr id="37" name="Picture 23">
            <a:extLst>
              <a:ext uri="{FF2B5EF4-FFF2-40B4-BE49-F238E27FC236}">
                <a16:creationId xmlns:a16="http://schemas.microsoft.com/office/drawing/2014/main" id="{808BA08D-852A-CF03-ECC6-DE3EAA5CB5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400699" y="3861354"/>
            <a:ext cx="729554" cy="729554"/>
          </a:xfrm>
          <a:prstGeom prst="rect">
            <a:avLst/>
          </a:prstGeom>
        </p:spPr>
      </p:pic>
      <p:sp>
        <p:nvSpPr>
          <p:cNvPr id="38" name="TextBox 340">
            <a:extLst>
              <a:ext uri="{FF2B5EF4-FFF2-40B4-BE49-F238E27FC236}">
                <a16:creationId xmlns:a16="http://schemas.microsoft.com/office/drawing/2014/main" id="{84CA71E7-59D4-8C33-4245-ADEB552A6CA3}"/>
              </a:ext>
            </a:extLst>
          </p:cNvPr>
          <p:cNvSpPr txBox="1"/>
          <p:nvPr/>
        </p:nvSpPr>
        <p:spPr>
          <a:xfrm>
            <a:off x="6164866" y="4567103"/>
            <a:ext cx="1199784" cy="2160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609585">
              <a:defRPr/>
            </a:pPr>
            <a:r>
              <a:rPr lang="en-US" sz="1000" b="1" kern="0">
                <a:solidFill>
                  <a:srgbClr val="000000"/>
                </a:solidFill>
                <a:ea typeface="Verdana" pitchFamily="34" charset="0"/>
                <a:cs typeface="Arial" panose="020B0604020202020204" pitchFamily="34" charset="0"/>
              </a:rPr>
              <a:t>Terra Form</a:t>
            </a:r>
          </a:p>
        </p:txBody>
      </p:sp>
      <p:pic>
        <p:nvPicPr>
          <p:cNvPr id="42" name="Picture 44">
            <a:extLst>
              <a:ext uri="{FF2B5EF4-FFF2-40B4-BE49-F238E27FC236}">
                <a16:creationId xmlns:a16="http://schemas.microsoft.com/office/drawing/2014/main" id="{CC346EE3-6DDF-89DD-2E53-E2283C80FD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840404" y="1433908"/>
            <a:ext cx="521043" cy="577489"/>
          </a:xfrm>
          <a:prstGeom prst="rect">
            <a:avLst/>
          </a:prstGeom>
        </p:spPr>
      </p:pic>
      <p:sp>
        <p:nvSpPr>
          <p:cNvPr id="43" name="Rectangle 45">
            <a:extLst>
              <a:ext uri="{FF2B5EF4-FFF2-40B4-BE49-F238E27FC236}">
                <a16:creationId xmlns:a16="http://schemas.microsoft.com/office/drawing/2014/main" id="{67DEB440-8A15-E717-FFFD-219C26890A11}"/>
              </a:ext>
            </a:extLst>
          </p:cNvPr>
          <p:cNvSpPr/>
          <p:nvPr/>
        </p:nvSpPr>
        <p:spPr>
          <a:xfrm>
            <a:off x="6240269" y="2011499"/>
            <a:ext cx="1869802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Synapse</a:t>
            </a:r>
            <a:r>
              <a:rPr lang="en-US" sz="1000" b="1" kern="0" dirty="0">
                <a:solidFill>
                  <a:srgbClr val="000000"/>
                </a:solidFill>
                <a:cs typeface="Arial"/>
              </a:rPr>
              <a:t> SQL Pool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44" name="Title 4">
            <a:extLst>
              <a:ext uri="{FF2B5EF4-FFF2-40B4-BE49-F238E27FC236}">
                <a16:creationId xmlns:a16="http://schemas.microsoft.com/office/drawing/2014/main" id="{4B0A8E21-E325-4BD4-83DB-0C405C284C3E}"/>
              </a:ext>
            </a:extLst>
          </p:cNvPr>
          <p:cNvSpPr txBox="1">
            <a:spLocks/>
          </p:cNvSpPr>
          <p:nvPr/>
        </p:nvSpPr>
        <p:spPr>
          <a:xfrm>
            <a:off x="349200" y="346108"/>
            <a:ext cx="11460213" cy="498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90000"/>
              </a:lnSpc>
            </a:pPr>
            <a:r>
              <a:rPr lang="en-US" sz="2400" b="1" cap="all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Runtime Architecture</a:t>
            </a:r>
          </a:p>
        </p:txBody>
      </p:sp>
      <p:sp>
        <p:nvSpPr>
          <p:cNvPr id="46" name="TextBox 340">
            <a:extLst>
              <a:ext uri="{FF2B5EF4-FFF2-40B4-BE49-F238E27FC236}">
                <a16:creationId xmlns:a16="http://schemas.microsoft.com/office/drawing/2014/main" id="{1B56D8DB-4C83-C3EA-5ACF-F54247A41079}"/>
              </a:ext>
            </a:extLst>
          </p:cNvPr>
          <p:cNvSpPr txBox="1"/>
          <p:nvPr/>
        </p:nvSpPr>
        <p:spPr>
          <a:xfrm>
            <a:off x="3639539" y="4581626"/>
            <a:ext cx="1199784" cy="2160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609585">
              <a:defRPr/>
            </a:pPr>
            <a:r>
              <a:rPr lang="en-US" sz="1000" b="1" kern="0" dirty="0">
                <a:solidFill>
                  <a:srgbClr val="000000"/>
                </a:solidFill>
                <a:ea typeface="Verdana" pitchFamily="34" charset="0"/>
                <a:cs typeface="Arial" panose="020B0604020202020204" pitchFamily="34" charset="0"/>
              </a:rPr>
              <a:t>ARM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94E212A1-36C6-B087-94F3-662188840E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78362" y="4001812"/>
            <a:ext cx="492947" cy="43817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B1A141-67A8-960E-CC71-CD7C0293EB3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639539" y="1715498"/>
            <a:ext cx="695597" cy="666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DDA324E-75E2-32C0-B59B-0CA3A5ABCC9C}"/>
              </a:ext>
            </a:extLst>
          </p:cNvPr>
          <p:cNvCxnSpPr>
            <a:cxnSpLocks/>
            <a:stCxn id="48" idx="1"/>
            <a:endCxn id="9" idx="1"/>
          </p:cNvCxnSpPr>
          <p:nvPr/>
        </p:nvCxnSpPr>
        <p:spPr>
          <a:xfrm rot="10800000">
            <a:off x="2815062" y="1715498"/>
            <a:ext cx="1163301" cy="2505402"/>
          </a:xfrm>
          <a:prstGeom prst="bentConnector3">
            <a:avLst>
              <a:gd name="adj1" fmla="val 1196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E78BF17-6C3E-2EEA-57A1-12F2EA2CE00A}"/>
              </a:ext>
            </a:extLst>
          </p:cNvPr>
          <p:cNvCxnSpPr>
            <a:cxnSpLocks/>
            <a:stCxn id="37" idx="0"/>
          </p:cNvCxnSpPr>
          <p:nvPr/>
        </p:nvCxnSpPr>
        <p:spPr>
          <a:xfrm rot="16200000" flipV="1">
            <a:off x="5035735" y="2131613"/>
            <a:ext cx="1741949" cy="171753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5495AE4-00DC-7E08-3526-084DABE6F62F}"/>
              </a:ext>
            </a:extLst>
          </p:cNvPr>
          <p:cNvCxnSpPr>
            <a:cxnSpLocks/>
            <a:stCxn id="12" idx="3"/>
            <a:endCxn id="42" idx="1"/>
          </p:cNvCxnSpPr>
          <p:nvPr/>
        </p:nvCxnSpPr>
        <p:spPr>
          <a:xfrm>
            <a:off x="5020967" y="1722159"/>
            <a:ext cx="1819437" cy="49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69E3FC-01A7-4766-8D66-3D3C79BD2D8A}"/>
              </a:ext>
            </a:extLst>
          </p:cNvPr>
          <p:cNvCxnSpPr>
            <a:cxnSpLocks/>
            <a:stCxn id="28" idx="1"/>
            <a:endCxn id="42" idx="3"/>
          </p:cNvCxnSpPr>
          <p:nvPr/>
        </p:nvCxnSpPr>
        <p:spPr>
          <a:xfrm flipH="1">
            <a:off x="7361447" y="1718025"/>
            <a:ext cx="1522662" cy="462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D0CA056-E6AC-B422-3726-4E2196BAA0A6}"/>
              </a:ext>
            </a:extLst>
          </p:cNvPr>
          <p:cNvCxnSpPr>
            <a:cxnSpLocks/>
            <a:stCxn id="48" idx="3"/>
            <a:endCxn id="47" idx="2"/>
          </p:cNvCxnSpPr>
          <p:nvPr/>
        </p:nvCxnSpPr>
        <p:spPr>
          <a:xfrm flipV="1">
            <a:off x="4471309" y="3571942"/>
            <a:ext cx="1379325" cy="64895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33C864B-DA8E-1218-1205-C4F6037218E4}"/>
              </a:ext>
            </a:extLst>
          </p:cNvPr>
          <p:cNvSpPr txBox="1"/>
          <p:nvPr/>
        </p:nvSpPr>
        <p:spPr>
          <a:xfrm>
            <a:off x="4728391" y="3861354"/>
            <a:ext cx="129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time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40BC43E-66AB-F550-AE16-BBF3F6CB4FB0}"/>
              </a:ext>
            </a:extLst>
          </p:cNvPr>
          <p:cNvSpPr txBox="1"/>
          <p:nvPr/>
        </p:nvSpPr>
        <p:spPr>
          <a:xfrm>
            <a:off x="2653678" y="3461799"/>
            <a:ext cx="129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CI/CD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223665B-EBE9-3E17-C6CA-CFE23B01DE69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rot="10800000" flipV="1">
            <a:off x="5820439" y="4226131"/>
            <a:ext cx="580260" cy="12588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9546276-72F4-24D6-3EC9-26078705D39C}"/>
              </a:ext>
            </a:extLst>
          </p:cNvPr>
          <p:cNvSpPr txBox="1"/>
          <p:nvPr/>
        </p:nvSpPr>
        <p:spPr>
          <a:xfrm>
            <a:off x="5296042" y="4569599"/>
            <a:ext cx="129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time</a:t>
            </a:r>
          </a:p>
        </p:txBody>
      </p:sp>
      <p:sp>
        <p:nvSpPr>
          <p:cNvPr id="102" name="TextBox 339">
            <a:extLst>
              <a:ext uri="{FF2B5EF4-FFF2-40B4-BE49-F238E27FC236}">
                <a16:creationId xmlns:a16="http://schemas.microsoft.com/office/drawing/2014/main" id="{8CCC747B-315B-710A-B076-A5CE9F6E2F11}"/>
              </a:ext>
            </a:extLst>
          </p:cNvPr>
          <p:cNvSpPr txBox="1"/>
          <p:nvPr/>
        </p:nvSpPr>
        <p:spPr>
          <a:xfrm>
            <a:off x="5351597" y="1497936"/>
            <a:ext cx="919459" cy="1179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609585">
              <a:defRPr/>
            </a:pPr>
            <a:r>
              <a:rPr lang="en-US" sz="1000" b="1" kern="0" dirty="0">
                <a:solidFill>
                  <a:schemeClr val="bg1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Key Vault</a:t>
            </a:r>
          </a:p>
        </p:txBody>
      </p: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E604F7AD-4E4E-1920-4CD3-4ECDAC3F5219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16200000" flipH="1">
            <a:off x="3110297" y="2106820"/>
            <a:ext cx="1056019" cy="82201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6F0DC8F7-FFD6-3F1C-9DDD-FD9BD89ECEF7}"/>
              </a:ext>
            </a:extLst>
          </p:cNvPr>
          <p:cNvCxnSpPr>
            <a:cxnSpLocks/>
            <a:stCxn id="16" idx="3"/>
            <a:endCxn id="13" idx="2"/>
          </p:cNvCxnSpPr>
          <p:nvPr/>
        </p:nvCxnSpPr>
        <p:spPr>
          <a:xfrm flipH="1" flipV="1">
            <a:off x="4664243" y="2221597"/>
            <a:ext cx="64148" cy="824240"/>
          </a:xfrm>
          <a:prstGeom prst="curvedConnector4">
            <a:avLst>
              <a:gd name="adj1" fmla="val -356363"/>
              <a:gd name="adj2" fmla="val 700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E8FF54B2-E883-8F54-E23D-071CC1080535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020967" y="1722159"/>
            <a:ext cx="2027526" cy="132630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DB4F6DC2-54F1-562B-B4C0-79A9C2437C64}"/>
              </a:ext>
            </a:extLst>
          </p:cNvPr>
          <p:cNvCxnSpPr>
            <a:cxnSpLocks/>
            <a:stCxn id="14" idx="3"/>
            <a:endCxn id="43" idx="2"/>
          </p:cNvCxnSpPr>
          <p:nvPr/>
        </p:nvCxnSpPr>
        <p:spPr>
          <a:xfrm flipH="1" flipV="1">
            <a:off x="7175170" y="2257720"/>
            <a:ext cx="764137" cy="790743"/>
          </a:xfrm>
          <a:prstGeom prst="curvedConnector4">
            <a:avLst>
              <a:gd name="adj1" fmla="val -29916"/>
              <a:gd name="adj2" fmla="val 647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6AB64E04-B373-B0B0-1506-EF159A9A3506}"/>
              </a:ext>
            </a:extLst>
          </p:cNvPr>
          <p:cNvSpPr txBox="1"/>
          <p:nvPr/>
        </p:nvSpPr>
        <p:spPr>
          <a:xfrm>
            <a:off x="5220971" y="2605241"/>
            <a:ext cx="129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CI/CD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6906EF8-15A5-B3EA-DB5D-42B0FA52A22D}"/>
              </a:ext>
            </a:extLst>
          </p:cNvPr>
          <p:cNvSpPr txBox="1"/>
          <p:nvPr/>
        </p:nvSpPr>
        <p:spPr>
          <a:xfrm>
            <a:off x="6712074" y="1064171"/>
            <a:ext cx="152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 premise</a:t>
            </a:r>
          </a:p>
        </p:txBody>
      </p:sp>
      <p:sp>
        <p:nvSpPr>
          <p:cNvPr id="131" name="Slide Number Placeholder 5">
            <a:extLst>
              <a:ext uri="{FF2B5EF4-FFF2-40B4-BE49-F238E27FC236}">
                <a16:creationId xmlns:a16="http://schemas.microsoft.com/office/drawing/2014/main" id="{9B2C5F51-3957-29A4-F82C-D41818CA10DF}"/>
              </a:ext>
            </a:extLst>
          </p:cNvPr>
          <p:cNvSpPr txBox="1">
            <a:spLocks/>
          </p:cNvSpPr>
          <p:nvPr/>
        </p:nvSpPr>
        <p:spPr>
          <a:xfrm>
            <a:off x="92329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90F471-3972-4120-B8B3-0237DE626C35}" type="slidenum">
              <a:rPr lang="en-US" sz="1200" smtClean="0">
                <a:solidFill>
                  <a:schemeClr val="bg1"/>
                </a:solidFill>
              </a:rPr>
              <a:pPr algn="r"/>
              <a:t>13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39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9">
            <a:extLst>
              <a:ext uri="{FF2B5EF4-FFF2-40B4-BE49-F238E27FC236}">
                <a16:creationId xmlns:a16="http://schemas.microsoft.com/office/drawing/2014/main" id="{A4A1A607-9843-1940-FE16-73B39CCB10CD}"/>
              </a:ext>
            </a:extLst>
          </p:cNvPr>
          <p:cNvSpPr/>
          <p:nvPr/>
        </p:nvSpPr>
        <p:spPr>
          <a:xfrm>
            <a:off x="950882" y="2592369"/>
            <a:ext cx="9799504" cy="9795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Data Storage</a:t>
            </a:r>
          </a:p>
        </p:txBody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28DAB503-4418-B040-0815-A3A602612F0E}"/>
              </a:ext>
            </a:extLst>
          </p:cNvPr>
          <p:cNvSpPr/>
          <p:nvPr/>
        </p:nvSpPr>
        <p:spPr>
          <a:xfrm>
            <a:off x="950881" y="1165791"/>
            <a:ext cx="9838925" cy="1277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ETL</a:t>
            </a:r>
          </a:p>
        </p:txBody>
      </p:sp>
      <p:sp>
        <p:nvSpPr>
          <p:cNvPr id="8" name="TextBox 292">
            <a:extLst>
              <a:ext uri="{FF2B5EF4-FFF2-40B4-BE49-F238E27FC236}">
                <a16:creationId xmlns:a16="http://schemas.microsoft.com/office/drawing/2014/main" id="{D6C2A915-2611-3A0D-32CE-FF5450A7B6BD}"/>
              </a:ext>
            </a:extLst>
          </p:cNvPr>
          <p:cNvSpPr txBox="1"/>
          <p:nvPr/>
        </p:nvSpPr>
        <p:spPr>
          <a:xfrm>
            <a:off x="2770100" y="2006922"/>
            <a:ext cx="914400" cy="2504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Data Factory</a:t>
            </a:r>
          </a:p>
        </p:txBody>
      </p:sp>
      <p:pic>
        <p:nvPicPr>
          <p:cNvPr id="9" name="Picture 6" descr="Image result for microsoft data factory logo">
            <a:extLst>
              <a:ext uri="{FF2B5EF4-FFF2-40B4-BE49-F238E27FC236}">
                <a16:creationId xmlns:a16="http://schemas.microsoft.com/office/drawing/2014/main" id="{3424BE7A-E02D-FC4D-37CF-2B9AF6BB7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5061" y="1441178"/>
            <a:ext cx="824478" cy="548640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>
            <a:solidFill>
              <a:srgbClr val="FFFF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5E98EBD7-154D-4D29-E85C-CC69DF089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35136" y="1379243"/>
            <a:ext cx="685831" cy="685831"/>
          </a:xfrm>
          <a:prstGeom prst="rect">
            <a:avLst/>
          </a:prstGeom>
        </p:spPr>
      </p:pic>
      <p:sp>
        <p:nvSpPr>
          <p:cNvPr id="13" name="Rectangle 305">
            <a:extLst>
              <a:ext uri="{FF2B5EF4-FFF2-40B4-BE49-F238E27FC236}">
                <a16:creationId xmlns:a16="http://schemas.microsoft.com/office/drawing/2014/main" id="{43C674EB-2D6F-C743-94F5-BFFCD663248E}"/>
              </a:ext>
            </a:extLst>
          </p:cNvPr>
          <p:cNvSpPr/>
          <p:nvPr/>
        </p:nvSpPr>
        <p:spPr>
          <a:xfrm>
            <a:off x="4220852" y="1975376"/>
            <a:ext cx="8867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Data Bricks</a:t>
            </a:r>
          </a:p>
        </p:txBody>
      </p:sp>
      <p:pic>
        <p:nvPicPr>
          <p:cNvPr id="14" name="Picture 317">
            <a:extLst>
              <a:ext uri="{FF2B5EF4-FFF2-40B4-BE49-F238E27FC236}">
                <a16:creationId xmlns:a16="http://schemas.microsoft.com/office/drawing/2014/main" id="{A392F16B-9287-BA83-B8C9-124DE27BF9A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493" y="2815048"/>
            <a:ext cx="890814" cy="466830"/>
          </a:xfrm>
          <a:prstGeom prst="rect">
            <a:avLst/>
          </a:prstGeom>
        </p:spPr>
      </p:pic>
      <p:sp>
        <p:nvSpPr>
          <p:cNvPr id="15" name="TextBox 318">
            <a:extLst>
              <a:ext uri="{FF2B5EF4-FFF2-40B4-BE49-F238E27FC236}">
                <a16:creationId xmlns:a16="http://schemas.microsoft.com/office/drawing/2014/main" id="{25BB29C8-76DE-A742-6B5F-C447C2A4BDDE}"/>
              </a:ext>
            </a:extLst>
          </p:cNvPr>
          <p:cNvSpPr txBox="1"/>
          <p:nvPr/>
        </p:nvSpPr>
        <p:spPr>
          <a:xfrm>
            <a:off x="6875139" y="3328220"/>
            <a:ext cx="1237521" cy="250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609585">
              <a:defRPr/>
            </a:pPr>
            <a:r>
              <a:rPr lang="en-US" sz="800" b="1" kern="0">
                <a:solidFill>
                  <a:srgbClr val="000000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Data Lake </a:t>
            </a:r>
            <a:r>
              <a:rPr lang="en-US" sz="1000" b="1" kern="0">
                <a:solidFill>
                  <a:srgbClr val="000000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Store</a:t>
            </a:r>
            <a:r>
              <a:rPr lang="en-US" sz="800" b="1" kern="0">
                <a:solidFill>
                  <a:srgbClr val="000000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 G2</a:t>
            </a:r>
          </a:p>
        </p:txBody>
      </p:sp>
      <p:pic>
        <p:nvPicPr>
          <p:cNvPr id="16" name="Picture 311">
            <a:extLst>
              <a:ext uri="{FF2B5EF4-FFF2-40B4-BE49-F238E27FC236}">
                <a16:creationId xmlns:a16="http://schemas.microsoft.com/office/drawing/2014/main" id="{9471D2E4-0910-9BC6-6531-E9D55C4F4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313" y="2715536"/>
            <a:ext cx="679078" cy="660602"/>
          </a:xfrm>
          <a:prstGeom prst="rect">
            <a:avLst/>
          </a:prstGeom>
        </p:spPr>
      </p:pic>
      <p:sp>
        <p:nvSpPr>
          <p:cNvPr id="17" name="TextBox 312">
            <a:extLst>
              <a:ext uri="{FF2B5EF4-FFF2-40B4-BE49-F238E27FC236}">
                <a16:creationId xmlns:a16="http://schemas.microsoft.com/office/drawing/2014/main" id="{E264CDDB-9192-D954-39F4-ABBAB928B59B}"/>
              </a:ext>
            </a:extLst>
          </p:cNvPr>
          <p:cNvSpPr txBox="1"/>
          <p:nvPr/>
        </p:nvSpPr>
        <p:spPr>
          <a:xfrm>
            <a:off x="3926783" y="3376138"/>
            <a:ext cx="875161" cy="898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609585">
              <a:defRPr/>
            </a:pPr>
            <a:r>
              <a:rPr lang="en-US" sz="1000" b="1" kern="0">
                <a:solidFill>
                  <a:srgbClr val="000000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BLOB</a:t>
            </a:r>
          </a:p>
        </p:txBody>
      </p:sp>
      <p:grpSp>
        <p:nvGrpSpPr>
          <p:cNvPr id="26" name="Group 1">
            <a:extLst>
              <a:ext uri="{FF2B5EF4-FFF2-40B4-BE49-F238E27FC236}">
                <a16:creationId xmlns:a16="http://schemas.microsoft.com/office/drawing/2014/main" id="{BDA77306-5561-4635-2B05-4EBD9DCEE742}"/>
              </a:ext>
            </a:extLst>
          </p:cNvPr>
          <p:cNvGrpSpPr/>
          <p:nvPr/>
        </p:nvGrpSpPr>
        <p:grpSpPr>
          <a:xfrm>
            <a:off x="8884109" y="1428901"/>
            <a:ext cx="887281" cy="690504"/>
            <a:chOff x="9623278" y="1715906"/>
            <a:chExt cx="887281" cy="690504"/>
          </a:xfrm>
        </p:grpSpPr>
        <p:sp>
          <p:nvSpPr>
            <p:cNvPr id="27" name="TextBox 330">
              <a:extLst>
                <a:ext uri="{FF2B5EF4-FFF2-40B4-BE49-F238E27FC236}">
                  <a16:creationId xmlns:a16="http://schemas.microsoft.com/office/drawing/2014/main" id="{E9466105-6229-B9B2-ACAF-D7CF36C945B5}"/>
                </a:ext>
              </a:extLst>
            </p:cNvPr>
            <p:cNvSpPr txBox="1"/>
            <p:nvPr/>
          </p:nvSpPr>
          <p:spPr>
            <a:xfrm>
              <a:off x="9729057" y="2332564"/>
              <a:ext cx="654151" cy="738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609585">
                <a:defRPr/>
              </a:pPr>
              <a:r>
                <a:rPr lang="en-US" sz="1000" b="1" kern="0">
                  <a:solidFill>
                    <a:srgbClr val="000000"/>
                  </a:solidFill>
                  <a:latin typeface="Graphik" panose="020B0503030202060203" pitchFamily="34" charset="77"/>
                  <a:cs typeface="Arial" panose="020B0604020202020204" pitchFamily="34" charset="0"/>
                </a:rPr>
                <a:t>Power BI</a:t>
              </a:r>
            </a:p>
          </p:txBody>
        </p:sp>
        <p:pic>
          <p:nvPicPr>
            <p:cNvPr id="28" name="Picture 331">
              <a:extLst>
                <a:ext uri="{FF2B5EF4-FFF2-40B4-BE49-F238E27FC236}">
                  <a16:creationId xmlns:a16="http://schemas.microsoft.com/office/drawing/2014/main" id="{B2723215-87A2-9D38-3806-5588B9EB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23278" y="1715906"/>
              <a:ext cx="887281" cy="578247"/>
            </a:xfrm>
            <a:prstGeom prst="rect">
              <a:avLst/>
            </a:prstGeom>
          </p:spPr>
        </p:pic>
      </p:grpSp>
      <p:sp>
        <p:nvSpPr>
          <p:cNvPr id="29" name="Rectangle 19">
            <a:extLst>
              <a:ext uri="{FF2B5EF4-FFF2-40B4-BE49-F238E27FC236}">
                <a16:creationId xmlns:a16="http://schemas.microsoft.com/office/drawing/2014/main" id="{2856D608-4560-CFD8-5389-96D253E23D93}"/>
              </a:ext>
            </a:extLst>
          </p:cNvPr>
          <p:cNvSpPr/>
          <p:nvPr/>
        </p:nvSpPr>
        <p:spPr>
          <a:xfrm>
            <a:off x="961389" y="3684715"/>
            <a:ext cx="9799504" cy="1215466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DevOps </a:t>
            </a:r>
          </a:p>
        </p:txBody>
      </p:sp>
      <p:sp>
        <p:nvSpPr>
          <p:cNvPr id="30" name="Rectangle 333">
            <a:extLst>
              <a:ext uri="{FF2B5EF4-FFF2-40B4-BE49-F238E27FC236}">
                <a16:creationId xmlns:a16="http://schemas.microsoft.com/office/drawing/2014/main" id="{D8AC2997-86E2-98DA-EE0B-C04307BA2155}"/>
              </a:ext>
            </a:extLst>
          </p:cNvPr>
          <p:cNvSpPr/>
          <p:nvPr/>
        </p:nvSpPr>
        <p:spPr>
          <a:xfrm>
            <a:off x="950881" y="4974704"/>
            <a:ext cx="9799505" cy="117594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Security </a:t>
            </a:r>
          </a:p>
        </p:txBody>
      </p:sp>
      <p:pic>
        <p:nvPicPr>
          <p:cNvPr id="35" name="Picture 338">
            <a:extLst>
              <a:ext uri="{FF2B5EF4-FFF2-40B4-BE49-F238E27FC236}">
                <a16:creationId xmlns:a16="http://schemas.microsoft.com/office/drawing/2014/main" id="{1FAEA128-F6AC-7D5A-48FA-37631B88C86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6794" y="5200473"/>
            <a:ext cx="603645" cy="568947"/>
          </a:xfrm>
          <a:prstGeom prst="rect">
            <a:avLst/>
          </a:prstGeom>
        </p:spPr>
      </p:pic>
      <p:sp>
        <p:nvSpPr>
          <p:cNvPr id="36" name="TextBox 339">
            <a:extLst>
              <a:ext uri="{FF2B5EF4-FFF2-40B4-BE49-F238E27FC236}">
                <a16:creationId xmlns:a16="http://schemas.microsoft.com/office/drawing/2014/main" id="{73D3837B-AB2C-6D2A-7DB8-BBF933E8249B}"/>
              </a:ext>
            </a:extLst>
          </p:cNvPr>
          <p:cNvSpPr txBox="1"/>
          <p:nvPr/>
        </p:nvSpPr>
        <p:spPr>
          <a:xfrm>
            <a:off x="5047942" y="5841021"/>
            <a:ext cx="919459" cy="1179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609585">
              <a:defRPr/>
            </a:pPr>
            <a:r>
              <a:rPr lang="en-US" sz="1000" b="1" kern="0" dirty="0">
                <a:solidFill>
                  <a:schemeClr val="bg1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Key Vault</a:t>
            </a:r>
          </a:p>
        </p:txBody>
      </p:sp>
      <p:pic>
        <p:nvPicPr>
          <p:cNvPr id="37" name="Picture 23">
            <a:extLst>
              <a:ext uri="{FF2B5EF4-FFF2-40B4-BE49-F238E27FC236}">
                <a16:creationId xmlns:a16="http://schemas.microsoft.com/office/drawing/2014/main" id="{808BA08D-852A-CF03-ECC6-DE3EAA5CB5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400699" y="3861354"/>
            <a:ext cx="729554" cy="729554"/>
          </a:xfrm>
          <a:prstGeom prst="rect">
            <a:avLst/>
          </a:prstGeom>
        </p:spPr>
      </p:pic>
      <p:sp>
        <p:nvSpPr>
          <p:cNvPr id="38" name="TextBox 340">
            <a:extLst>
              <a:ext uri="{FF2B5EF4-FFF2-40B4-BE49-F238E27FC236}">
                <a16:creationId xmlns:a16="http://schemas.microsoft.com/office/drawing/2014/main" id="{84CA71E7-59D4-8C33-4245-ADEB552A6CA3}"/>
              </a:ext>
            </a:extLst>
          </p:cNvPr>
          <p:cNvSpPr txBox="1"/>
          <p:nvPr/>
        </p:nvSpPr>
        <p:spPr>
          <a:xfrm>
            <a:off x="6164866" y="4567103"/>
            <a:ext cx="1199784" cy="2160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609585">
              <a:defRPr/>
            </a:pPr>
            <a:r>
              <a:rPr lang="en-US" sz="1000" b="1" kern="0">
                <a:solidFill>
                  <a:srgbClr val="000000"/>
                </a:solidFill>
                <a:ea typeface="Verdana" pitchFamily="34" charset="0"/>
                <a:cs typeface="Arial" panose="020B0604020202020204" pitchFamily="34" charset="0"/>
              </a:rPr>
              <a:t>Terra Form</a:t>
            </a:r>
          </a:p>
        </p:txBody>
      </p:sp>
      <p:pic>
        <p:nvPicPr>
          <p:cNvPr id="42" name="Picture 44">
            <a:extLst>
              <a:ext uri="{FF2B5EF4-FFF2-40B4-BE49-F238E27FC236}">
                <a16:creationId xmlns:a16="http://schemas.microsoft.com/office/drawing/2014/main" id="{CC346EE3-6DDF-89DD-2E53-E2283C80FD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840404" y="1433908"/>
            <a:ext cx="521043" cy="577489"/>
          </a:xfrm>
          <a:prstGeom prst="rect">
            <a:avLst/>
          </a:prstGeom>
        </p:spPr>
      </p:pic>
      <p:sp>
        <p:nvSpPr>
          <p:cNvPr id="43" name="Rectangle 45">
            <a:extLst>
              <a:ext uri="{FF2B5EF4-FFF2-40B4-BE49-F238E27FC236}">
                <a16:creationId xmlns:a16="http://schemas.microsoft.com/office/drawing/2014/main" id="{67DEB440-8A15-E717-FFFD-219C26890A11}"/>
              </a:ext>
            </a:extLst>
          </p:cNvPr>
          <p:cNvSpPr/>
          <p:nvPr/>
        </p:nvSpPr>
        <p:spPr>
          <a:xfrm>
            <a:off x="6240269" y="2011499"/>
            <a:ext cx="1869802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Synapse</a:t>
            </a:r>
            <a:r>
              <a:rPr lang="en-US" sz="1000" b="1" kern="0" dirty="0">
                <a:solidFill>
                  <a:srgbClr val="000000"/>
                </a:solidFill>
                <a:cs typeface="Arial"/>
              </a:rPr>
              <a:t> SQL Pool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44" name="Title 4">
            <a:extLst>
              <a:ext uri="{FF2B5EF4-FFF2-40B4-BE49-F238E27FC236}">
                <a16:creationId xmlns:a16="http://schemas.microsoft.com/office/drawing/2014/main" id="{4B0A8E21-E325-4BD4-83DB-0C405C284C3E}"/>
              </a:ext>
            </a:extLst>
          </p:cNvPr>
          <p:cNvSpPr txBox="1">
            <a:spLocks/>
          </p:cNvSpPr>
          <p:nvPr/>
        </p:nvSpPr>
        <p:spPr>
          <a:xfrm>
            <a:off x="349200" y="346108"/>
            <a:ext cx="11460213" cy="498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90000"/>
              </a:lnSpc>
            </a:pPr>
            <a:r>
              <a:rPr lang="en-US" sz="2400" b="1" cap="all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Development Architecture</a:t>
            </a:r>
          </a:p>
        </p:txBody>
      </p:sp>
      <p:sp>
        <p:nvSpPr>
          <p:cNvPr id="46" name="TextBox 340">
            <a:extLst>
              <a:ext uri="{FF2B5EF4-FFF2-40B4-BE49-F238E27FC236}">
                <a16:creationId xmlns:a16="http://schemas.microsoft.com/office/drawing/2014/main" id="{1B56D8DB-4C83-C3EA-5ACF-F54247A41079}"/>
              </a:ext>
            </a:extLst>
          </p:cNvPr>
          <p:cNvSpPr txBox="1"/>
          <p:nvPr/>
        </p:nvSpPr>
        <p:spPr>
          <a:xfrm>
            <a:off x="3639539" y="4581626"/>
            <a:ext cx="1199784" cy="2160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609585">
              <a:defRPr/>
            </a:pPr>
            <a:r>
              <a:rPr lang="en-US" sz="1000" b="1" kern="0" dirty="0">
                <a:solidFill>
                  <a:srgbClr val="000000"/>
                </a:solidFill>
                <a:ea typeface="Verdana" pitchFamily="34" charset="0"/>
                <a:cs typeface="Arial" panose="020B0604020202020204" pitchFamily="34" charset="0"/>
              </a:rPr>
              <a:t>ARM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94E212A1-36C6-B087-94F3-662188840E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78362" y="4001812"/>
            <a:ext cx="492947" cy="43817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B1A141-67A8-960E-CC71-CD7C0293EB3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639539" y="1715498"/>
            <a:ext cx="695597" cy="666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DDA324E-75E2-32C0-B59B-0CA3A5ABCC9C}"/>
              </a:ext>
            </a:extLst>
          </p:cNvPr>
          <p:cNvCxnSpPr>
            <a:cxnSpLocks/>
            <a:stCxn id="48" idx="1"/>
            <a:endCxn id="9" idx="1"/>
          </p:cNvCxnSpPr>
          <p:nvPr/>
        </p:nvCxnSpPr>
        <p:spPr>
          <a:xfrm rot="10800000">
            <a:off x="2815062" y="1715498"/>
            <a:ext cx="1163301" cy="2505402"/>
          </a:xfrm>
          <a:prstGeom prst="bentConnector3">
            <a:avLst>
              <a:gd name="adj1" fmla="val 1196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E78BF17-6C3E-2EEA-57A1-12F2EA2CE00A}"/>
              </a:ext>
            </a:extLst>
          </p:cNvPr>
          <p:cNvCxnSpPr>
            <a:cxnSpLocks/>
            <a:stCxn id="37" idx="0"/>
          </p:cNvCxnSpPr>
          <p:nvPr/>
        </p:nvCxnSpPr>
        <p:spPr>
          <a:xfrm rot="16200000" flipV="1">
            <a:off x="5035735" y="2131613"/>
            <a:ext cx="1741949" cy="171753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5495AE4-00DC-7E08-3526-084DABE6F62F}"/>
              </a:ext>
            </a:extLst>
          </p:cNvPr>
          <p:cNvCxnSpPr>
            <a:cxnSpLocks/>
            <a:stCxn id="12" idx="3"/>
            <a:endCxn id="42" idx="1"/>
          </p:cNvCxnSpPr>
          <p:nvPr/>
        </p:nvCxnSpPr>
        <p:spPr>
          <a:xfrm>
            <a:off x="5020967" y="1722159"/>
            <a:ext cx="1819437" cy="49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69E3FC-01A7-4766-8D66-3D3C79BD2D8A}"/>
              </a:ext>
            </a:extLst>
          </p:cNvPr>
          <p:cNvCxnSpPr>
            <a:cxnSpLocks/>
            <a:stCxn id="28" idx="1"/>
            <a:endCxn id="42" idx="3"/>
          </p:cNvCxnSpPr>
          <p:nvPr/>
        </p:nvCxnSpPr>
        <p:spPr>
          <a:xfrm flipH="1">
            <a:off x="7361447" y="1718025"/>
            <a:ext cx="1522662" cy="462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D0CA056-E6AC-B422-3726-4E2196BAA0A6}"/>
              </a:ext>
            </a:extLst>
          </p:cNvPr>
          <p:cNvCxnSpPr>
            <a:cxnSpLocks/>
            <a:stCxn id="48" idx="3"/>
            <a:endCxn id="47" idx="2"/>
          </p:cNvCxnSpPr>
          <p:nvPr/>
        </p:nvCxnSpPr>
        <p:spPr>
          <a:xfrm flipV="1">
            <a:off x="4471309" y="3571942"/>
            <a:ext cx="1379325" cy="64895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33C864B-DA8E-1218-1205-C4F6037218E4}"/>
              </a:ext>
            </a:extLst>
          </p:cNvPr>
          <p:cNvSpPr txBox="1"/>
          <p:nvPr/>
        </p:nvSpPr>
        <p:spPr>
          <a:xfrm>
            <a:off x="4728391" y="3861354"/>
            <a:ext cx="129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time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40BC43E-66AB-F550-AE16-BBF3F6CB4FB0}"/>
              </a:ext>
            </a:extLst>
          </p:cNvPr>
          <p:cNvSpPr txBox="1"/>
          <p:nvPr/>
        </p:nvSpPr>
        <p:spPr>
          <a:xfrm>
            <a:off x="2653678" y="3461799"/>
            <a:ext cx="129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CI/CD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223665B-EBE9-3E17-C6CA-CFE23B01DE69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rot="10800000" flipV="1">
            <a:off x="5820439" y="4226131"/>
            <a:ext cx="580260" cy="12588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9546276-72F4-24D6-3EC9-26078705D39C}"/>
              </a:ext>
            </a:extLst>
          </p:cNvPr>
          <p:cNvSpPr txBox="1"/>
          <p:nvPr/>
        </p:nvSpPr>
        <p:spPr>
          <a:xfrm>
            <a:off x="5296042" y="4569599"/>
            <a:ext cx="129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time</a:t>
            </a:r>
          </a:p>
        </p:txBody>
      </p:sp>
      <p:sp>
        <p:nvSpPr>
          <p:cNvPr id="102" name="TextBox 339">
            <a:extLst>
              <a:ext uri="{FF2B5EF4-FFF2-40B4-BE49-F238E27FC236}">
                <a16:creationId xmlns:a16="http://schemas.microsoft.com/office/drawing/2014/main" id="{8CCC747B-315B-710A-B076-A5CE9F6E2F11}"/>
              </a:ext>
            </a:extLst>
          </p:cNvPr>
          <p:cNvSpPr txBox="1"/>
          <p:nvPr/>
        </p:nvSpPr>
        <p:spPr>
          <a:xfrm>
            <a:off x="5351597" y="1497936"/>
            <a:ext cx="919459" cy="1179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609585">
              <a:defRPr/>
            </a:pPr>
            <a:r>
              <a:rPr lang="en-US" sz="1000" b="1" kern="0" dirty="0">
                <a:solidFill>
                  <a:schemeClr val="bg1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Key Vault</a:t>
            </a:r>
          </a:p>
        </p:txBody>
      </p: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E604F7AD-4E4E-1920-4CD3-4ECDAC3F5219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16200000" flipH="1">
            <a:off x="3110297" y="2106820"/>
            <a:ext cx="1056019" cy="82201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6F0DC8F7-FFD6-3F1C-9DDD-FD9BD89ECEF7}"/>
              </a:ext>
            </a:extLst>
          </p:cNvPr>
          <p:cNvCxnSpPr>
            <a:cxnSpLocks/>
            <a:stCxn id="16" idx="3"/>
            <a:endCxn id="13" idx="2"/>
          </p:cNvCxnSpPr>
          <p:nvPr/>
        </p:nvCxnSpPr>
        <p:spPr>
          <a:xfrm flipH="1" flipV="1">
            <a:off x="4664243" y="2221597"/>
            <a:ext cx="64148" cy="824240"/>
          </a:xfrm>
          <a:prstGeom prst="curvedConnector4">
            <a:avLst>
              <a:gd name="adj1" fmla="val -356363"/>
              <a:gd name="adj2" fmla="val 700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E8FF54B2-E883-8F54-E23D-071CC1080535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020967" y="1722159"/>
            <a:ext cx="2027526" cy="132630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DB4F6DC2-54F1-562B-B4C0-79A9C2437C64}"/>
              </a:ext>
            </a:extLst>
          </p:cNvPr>
          <p:cNvCxnSpPr>
            <a:cxnSpLocks/>
            <a:stCxn id="14" idx="3"/>
            <a:endCxn id="43" idx="2"/>
          </p:cNvCxnSpPr>
          <p:nvPr/>
        </p:nvCxnSpPr>
        <p:spPr>
          <a:xfrm flipH="1" flipV="1">
            <a:off x="7175170" y="2257720"/>
            <a:ext cx="764137" cy="790743"/>
          </a:xfrm>
          <a:prstGeom prst="curvedConnector4">
            <a:avLst>
              <a:gd name="adj1" fmla="val -29916"/>
              <a:gd name="adj2" fmla="val 647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6AB64E04-B373-B0B0-1506-EF159A9A3506}"/>
              </a:ext>
            </a:extLst>
          </p:cNvPr>
          <p:cNvSpPr txBox="1"/>
          <p:nvPr/>
        </p:nvSpPr>
        <p:spPr>
          <a:xfrm>
            <a:off x="5220971" y="2605241"/>
            <a:ext cx="129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CI/CD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6906EF8-15A5-B3EA-DB5D-42B0FA52A22D}"/>
              </a:ext>
            </a:extLst>
          </p:cNvPr>
          <p:cNvSpPr txBox="1"/>
          <p:nvPr/>
        </p:nvSpPr>
        <p:spPr>
          <a:xfrm>
            <a:off x="6712074" y="1064171"/>
            <a:ext cx="152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 premise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7666F84-4050-2ECB-6E8E-D9F5CC623C36}"/>
              </a:ext>
            </a:extLst>
          </p:cNvPr>
          <p:cNvSpPr txBox="1">
            <a:spLocks/>
          </p:cNvSpPr>
          <p:nvPr/>
        </p:nvSpPr>
        <p:spPr>
          <a:xfrm>
            <a:off x="92329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90F471-3972-4120-B8B3-0237DE626C35}" type="slidenum">
              <a:rPr lang="en-US" sz="1200" smtClean="0">
                <a:solidFill>
                  <a:schemeClr val="bg1"/>
                </a:solidFill>
              </a:rPr>
              <a:pPr algn="r"/>
              <a:t>14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36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D3C0E6E8-4918-4925-9257-F3E8B9EE9EC2}"/>
              </a:ext>
            </a:extLst>
          </p:cNvPr>
          <p:cNvSpPr txBox="1">
            <a:spLocks/>
          </p:cNvSpPr>
          <p:nvPr/>
        </p:nvSpPr>
        <p:spPr>
          <a:xfrm>
            <a:off x="408402" y="90864"/>
            <a:ext cx="10850563" cy="7634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C00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defTabSz="914400" fontAlgn="auto">
              <a:lnSpc>
                <a:spcPct val="17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cap="all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Our Goals</a:t>
            </a:r>
            <a:endParaRPr lang="zh-CN" altLang="en-US" sz="2400" cap="all" dirty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D58B27-FB46-3D0E-98D6-E008773B4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707" y="1171254"/>
            <a:ext cx="11198831" cy="5106256"/>
          </a:xfrm>
        </p:spPr>
        <p:txBody>
          <a:bodyPr/>
          <a:lstStyle/>
          <a:p>
            <a:pPr marL="342900" indent="-342900" algn="l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b="1" cap="all" dirty="0">
                <a:solidFill>
                  <a:schemeClr val="bg1"/>
                </a:solidFill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Realized the popular data service feature on Azure cloud</a:t>
            </a:r>
          </a:p>
          <a:p>
            <a:pPr marL="342900" indent="-342900" algn="l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b="1" cap="all" dirty="0">
                <a:solidFill>
                  <a:schemeClr val="bg1"/>
                </a:solidFill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Experienced the popular data service development on Azure cloud</a:t>
            </a:r>
          </a:p>
          <a:p>
            <a:pPr marL="342900" indent="-342900" algn="l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b="1" cap="all" dirty="0">
                <a:solidFill>
                  <a:schemeClr val="bg1"/>
                </a:solidFill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Worked with the popular data service end to end with simple data</a:t>
            </a:r>
          </a:p>
          <a:p>
            <a:pPr marL="342900" indent="-342900" algn="l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b="1" cap="all" dirty="0">
                <a:solidFill>
                  <a:schemeClr val="bg1"/>
                </a:solidFill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Achieved the CI/CD workflow with the popular data service pattern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6220FD-2CCC-33FE-2576-3D491FF6F14B}"/>
              </a:ext>
            </a:extLst>
          </p:cNvPr>
          <p:cNvSpPr txBox="1">
            <a:spLocks/>
          </p:cNvSpPr>
          <p:nvPr/>
        </p:nvSpPr>
        <p:spPr>
          <a:xfrm>
            <a:off x="92329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90F471-3972-4120-B8B3-0237DE626C35}" type="slidenum">
              <a:rPr lang="en-US" sz="1200" smtClean="0">
                <a:solidFill>
                  <a:schemeClr val="bg1"/>
                </a:solidFill>
              </a:rPr>
              <a:pPr algn="r"/>
              <a:t>15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98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D3C0E6E8-4918-4925-9257-F3E8B9EE9EC2}"/>
              </a:ext>
            </a:extLst>
          </p:cNvPr>
          <p:cNvSpPr txBox="1">
            <a:spLocks/>
          </p:cNvSpPr>
          <p:nvPr/>
        </p:nvSpPr>
        <p:spPr>
          <a:xfrm>
            <a:off x="408402" y="90864"/>
            <a:ext cx="10850563" cy="7634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C00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170000"/>
              </a:lnSpc>
              <a:defRPr/>
            </a:pPr>
            <a:r>
              <a:rPr lang="en-US" altLang="zh-CN" sz="2400" cap="all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Short Term action</a:t>
            </a:r>
            <a:endParaRPr lang="zh-CN" altLang="en-US" sz="2400" cap="all" dirty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8CA86F-B3E8-4CB1-B7AE-87D1D0968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59223"/>
              </p:ext>
            </p:extLst>
          </p:nvPr>
        </p:nvGraphicFramePr>
        <p:xfrm>
          <a:off x="248913" y="1160270"/>
          <a:ext cx="11079716" cy="3888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201">
                  <a:extLst>
                    <a:ext uri="{9D8B030D-6E8A-4147-A177-3AD203B41FA5}">
                      <a16:colId xmlns:a16="http://schemas.microsoft.com/office/drawing/2014/main" val="540451867"/>
                    </a:ext>
                  </a:extLst>
                </a:gridCol>
                <a:gridCol w="2939034">
                  <a:extLst>
                    <a:ext uri="{9D8B030D-6E8A-4147-A177-3AD203B41FA5}">
                      <a16:colId xmlns:a16="http://schemas.microsoft.com/office/drawing/2014/main" val="2216859831"/>
                    </a:ext>
                  </a:extLst>
                </a:gridCol>
                <a:gridCol w="940118">
                  <a:extLst>
                    <a:ext uri="{9D8B030D-6E8A-4147-A177-3AD203B41FA5}">
                      <a16:colId xmlns:a16="http://schemas.microsoft.com/office/drawing/2014/main" val="691189859"/>
                    </a:ext>
                  </a:extLst>
                </a:gridCol>
                <a:gridCol w="3916915">
                  <a:extLst>
                    <a:ext uri="{9D8B030D-6E8A-4147-A177-3AD203B41FA5}">
                      <a16:colId xmlns:a16="http://schemas.microsoft.com/office/drawing/2014/main" val="244618157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2074707568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401882871"/>
                    </a:ext>
                  </a:extLst>
                </a:gridCol>
              </a:tblGrid>
              <a:tr h="421625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Sub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Link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176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Ingestion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Azure Event Hub/Azure Event Grid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dirty="0">
                          <a:hlinkClick r:id="rId2"/>
                        </a:rPr>
                        <a:t>Azure Event Hubs documentation | Microsoft Learn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816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Store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Data Lake Store G2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dirty="0">
                          <a:hlinkClick r:id="rId3"/>
                        </a:rPr>
                        <a:t>Azure Data Lake Storage Gen2 Introduction - Azure Storage | Microsoft Learn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0060434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Azure Blob Storage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dirty="0">
                          <a:hlinkClick r:id="rId4"/>
                        </a:rPr>
                        <a:t>Azure Blob Storage documentation | Microsoft Learn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89355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Transformation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Azure Data Factory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dirty="0">
                          <a:hlinkClick r:id="rId5"/>
                        </a:rPr>
                        <a:t>Azure Data Factory Documentation - Azure Data Factory | Microsoft Learn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27302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Azure Databricks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dirty="0">
                          <a:hlinkClick r:id="rId6"/>
                        </a:rPr>
                        <a:t>Azure Databricks documentation | Microsoft Learn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9474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Azure ML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dirty="0">
                          <a:hlinkClick r:id="rId7"/>
                        </a:rPr>
                        <a:t>Azure Machine Learning documentation | Microsoft Learn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95766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Synapse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dirty="0">
                          <a:hlinkClick r:id="rId8"/>
                        </a:rPr>
                        <a:t>Azure Synapse Analytics - Azure Synapse Analytics | Microsoft Learn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0958992"/>
                  </a:ext>
                </a:extLst>
              </a:tr>
            </a:tbl>
          </a:graphicData>
        </a:graphic>
      </p:graphicFrame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70A2B23-6E3E-F361-1CB4-4BF53800A5ED}"/>
              </a:ext>
            </a:extLst>
          </p:cNvPr>
          <p:cNvSpPr txBox="1">
            <a:spLocks/>
          </p:cNvSpPr>
          <p:nvPr/>
        </p:nvSpPr>
        <p:spPr>
          <a:xfrm>
            <a:off x="92329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90F471-3972-4120-B8B3-0237DE626C35}" type="slidenum">
              <a:rPr lang="en-US" sz="1200" smtClean="0">
                <a:solidFill>
                  <a:schemeClr val="bg1"/>
                </a:solidFill>
              </a:rPr>
              <a:pPr algn="r"/>
              <a:t>16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70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D3C0E6E8-4918-4925-9257-F3E8B9EE9EC2}"/>
              </a:ext>
            </a:extLst>
          </p:cNvPr>
          <p:cNvSpPr txBox="1">
            <a:spLocks/>
          </p:cNvSpPr>
          <p:nvPr/>
        </p:nvSpPr>
        <p:spPr>
          <a:xfrm>
            <a:off x="408402" y="90864"/>
            <a:ext cx="10850563" cy="7634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C00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170000"/>
              </a:lnSpc>
              <a:defRPr/>
            </a:pPr>
            <a:r>
              <a:rPr lang="en-US" altLang="zh-CN" sz="2400" cap="all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Short Term action</a:t>
            </a:r>
            <a:endParaRPr lang="zh-CN" altLang="en-US" sz="2400" cap="all" dirty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8CA86F-B3E8-4CB1-B7AE-87D1D0968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6440"/>
              </p:ext>
            </p:extLst>
          </p:nvPr>
        </p:nvGraphicFramePr>
        <p:xfrm>
          <a:off x="248913" y="1160270"/>
          <a:ext cx="11079716" cy="346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201">
                  <a:extLst>
                    <a:ext uri="{9D8B030D-6E8A-4147-A177-3AD203B41FA5}">
                      <a16:colId xmlns:a16="http://schemas.microsoft.com/office/drawing/2014/main" val="540451867"/>
                    </a:ext>
                  </a:extLst>
                </a:gridCol>
                <a:gridCol w="2939034">
                  <a:extLst>
                    <a:ext uri="{9D8B030D-6E8A-4147-A177-3AD203B41FA5}">
                      <a16:colId xmlns:a16="http://schemas.microsoft.com/office/drawing/2014/main" val="2216859831"/>
                    </a:ext>
                  </a:extLst>
                </a:gridCol>
                <a:gridCol w="940118">
                  <a:extLst>
                    <a:ext uri="{9D8B030D-6E8A-4147-A177-3AD203B41FA5}">
                      <a16:colId xmlns:a16="http://schemas.microsoft.com/office/drawing/2014/main" val="691189859"/>
                    </a:ext>
                  </a:extLst>
                </a:gridCol>
                <a:gridCol w="3916915">
                  <a:extLst>
                    <a:ext uri="{9D8B030D-6E8A-4147-A177-3AD203B41FA5}">
                      <a16:colId xmlns:a16="http://schemas.microsoft.com/office/drawing/2014/main" val="244618157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2074707568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401882871"/>
                    </a:ext>
                  </a:extLst>
                </a:gridCol>
              </a:tblGrid>
              <a:tr h="421625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Sub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Link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176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Security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Azure Active Directory (Azure AD)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dirty="0">
                          <a:hlinkClick r:id="rId2"/>
                        </a:rPr>
                        <a:t>What is Azure Active Directory? - Microsoft </a:t>
                      </a:r>
                      <a:r>
                        <a:rPr lang="en-US" sz="1600" dirty="0" err="1">
                          <a:hlinkClick r:id="rId2"/>
                        </a:rPr>
                        <a:t>Entra</a:t>
                      </a:r>
                      <a:r>
                        <a:rPr lang="en-US" sz="1600" dirty="0">
                          <a:hlinkClick r:id="rId2"/>
                        </a:rPr>
                        <a:t> | Microsoft Learn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68287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Azure Security Center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3353500"/>
                  </a:ext>
                </a:extLst>
              </a:tr>
              <a:tr h="303176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Key vault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dirty="0">
                          <a:hlinkClick r:id="rId3"/>
                        </a:rPr>
                        <a:t>Azure Key Vault documentation | Microsoft Learn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42579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Data Analysis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PowerBI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47617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DevOps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Terraform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dirty="0">
                          <a:hlinkClick r:id="rId4"/>
                        </a:rPr>
                        <a:t>Terraform on Azure documentation - Articles, samples, references, and resources - Terraform | Microsoft Learn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71878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ARM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dirty="0">
                          <a:hlinkClick r:id="rId5"/>
                        </a:rPr>
                        <a:t>ARM template documentation | Azure Docs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41173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dirty="0">
                          <a:hlinkClick r:id="rId6"/>
                        </a:rPr>
                        <a:t>Jenkins on Azure documentation - Jenkins | Microsoft Learn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6482785"/>
                  </a:ext>
                </a:extLst>
              </a:tr>
            </a:tbl>
          </a:graphicData>
        </a:graphic>
      </p:graphicFrame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C47437C-0FE0-55BF-2475-D549B150B65D}"/>
              </a:ext>
            </a:extLst>
          </p:cNvPr>
          <p:cNvSpPr txBox="1">
            <a:spLocks/>
          </p:cNvSpPr>
          <p:nvPr/>
        </p:nvSpPr>
        <p:spPr>
          <a:xfrm>
            <a:off x="92329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90F471-3972-4120-B8B3-0237DE626C35}" type="slidenum">
              <a:rPr lang="en-US" sz="1200" smtClean="0">
                <a:solidFill>
                  <a:schemeClr val="bg1"/>
                </a:solidFill>
              </a:rPr>
              <a:pPr algn="r"/>
              <a:t>17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03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D3C0E6E8-4918-4925-9257-F3E8B9EE9EC2}"/>
              </a:ext>
            </a:extLst>
          </p:cNvPr>
          <p:cNvSpPr txBox="1">
            <a:spLocks/>
          </p:cNvSpPr>
          <p:nvPr/>
        </p:nvSpPr>
        <p:spPr>
          <a:xfrm>
            <a:off x="408402" y="90864"/>
            <a:ext cx="10850563" cy="7634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C00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defTabSz="914400" fontAlgn="auto">
              <a:lnSpc>
                <a:spcPct val="17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cap="all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Long term action</a:t>
            </a:r>
            <a:endParaRPr lang="zh-CN" altLang="en-US" sz="2400" cap="all" dirty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353256B-1255-96A1-044F-64B6D9207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20635"/>
              </p:ext>
            </p:extLst>
          </p:nvPr>
        </p:nvGraphicFramePr>
        <p:xfrm>
          <a:off x="274838" y="1570160"/>
          <a:ext cx="8088326" cy="388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42">
                  <a:extLst>
                    <a:ext uri="{9D8B030D-6E8A-4147-A177-3AD203B41FA5}">
                      <a16:colId xmlns:a16="http://schemas.microsoft.com/office/drawing/2014/main" val="540451867"/>
                    </a:ext>
                  </a:extLst>
                </a:gridCol>
                <a:gridCol w="2922013">
                  <a:extLst>
                    <a:ext uri="{9D8B030D-6E8A-4147-A177-3AD203B41FA5}">
                      <a16:colId xmlns:a16="http://schemas.microsoft.com/office/drawing/2014/main" val="2216859831"/>
                    </a:ext>
                  </a:extLst>
                </a:gridCol>
                <a:gridCol w="934674">
                  <a:extLst>
                    <a:ext uri="{9D8B030D-6E8A-4147-A177-3AD203B41FA5}">
                      <a16:colId xmlns:a16="http://schemas.microsoft.com/office/drawing/2014/main" val="691189859"/>
                    </a:ext>
                  </a:extLst>
                </a:gridCol>
                <a:gridCol w="1246180">
                  <a:extLst>
                    <a:ext uri="{9D8B030D-6E8A-4147-A177-3AD203B41FA5}">
                      <a16:colId xmlns:a16="http://schemas.microsoft.com/office/drawing/2014/main" val="2074707568"/>
                    </a:ext>
                  </a:extLst>
                </a:gridCol>
                <a:gridCol w="1507217">
                  <a:extLst>
                    <a:ext uri="{9D8B030D-6E8A-4147-A177-3AD203B41FA5}">
                      <a16:colId xmlns:a16="http://schemas.microsoft.com/office/drawing/2014/main" val="401882871"/>
                    </a:ext>
                  </a:extLst>
                </a:gridCol>
              </a:tblGrid>
              <a:tr h="421625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Sub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176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Business Arc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Business requirement design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816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Business technical design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0060434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Data preparation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89355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Technical Solution Arc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Technical Pattern Design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27302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Technical principal Design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9474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POC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95766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DevOps Arc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DevOps Solution Design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09589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DevOps POC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68287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Technical Skills Training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Data engineer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3353500"/>
                  </a:ext>
                </a:extLst>
              </a:tr>
              <a:tr h="303176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Data visualization engineer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42579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377" rtl="0" eaLnBrk="1" fontAlgn="t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BA/Tester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raphik" panose="020B0503030202060203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tx1"/>
                        </a:solidFill>
                        <a:latin typeface="Graphik" panose="020B0503030202060203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4761789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0816AF-2119-1676-EBB9-E71EE8D3C528}"/>
              </a:ext>
            </a:extLst>
          </p:cNvPr>
          <p:cNvSpPr txBox="1">
            <a:spLocks/>
          </p:cNvSpPr>
          <p:nvPr/>
        </p:nvSpPr>
        <p:spPr>
          <a:xfrm>
            <a:off x="92329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90F471-3972-4120-B8B3-0237DE626C35}" type="slidenum">
              <a:rPr lang="en-US" sz="1200" smtClean="0">
                <a:solidFill>
                  <a:schemeClr val="bg1"/>
                </a:solidFill>
              </a:rPr>
              <a:pPr algn="r"/>
              <a:t>18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62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86AE4-1B64-4DEA-AB86-F8FF234B71C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232900" y="6356350"/>
            <a:ext cx="2743200" cy="365125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itle 15">
            <a:extLst>
              <a:ext uri="{FF2B5EF4-FFF2-40B4-BE49-F238E27FC236}">
                <a16:creationId xmlns:a16="http://schemas.microsoft.com/office/drawing/2014/main" id="{F9F6431B-8263-4B03-A85E-08FA03EB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71448"/>
            <a:ext cx="11462133" cy="800100"/>
          </a:xfrm>
        </p:spPr>
        <p:txBody>
          <a:bodyPr>
            <a:noAutofit/>
          </a:bodyPr>
          <a:lstStyle/>
          <a:p>
            <a:r>
              <a:rPr lang="en-US" altLang="zh-CN" sz="2800" b="1" cap="all" dirty="0">
                <a:latin typeface="Graphik" panose="020B0503030202060203" pitchFamily="34" charset="0"/>
                <a:cs typeface="Arial" panose="020B0604020202020204" pitchFamily="34" charset="0"/>
              </a:rPr>
              <a:t>Evolution of Traditional Enterprise Data Platform</a:t>
            </a:r>
            <a:endParaRPr lang="en-GB" sz="2800" dirty="0"/>
          </a:p>
        </p:txBody>
      </p:sp>
      <p:sp>
        <p:nvSpPr>
          <p:cNvPr id="12" name="矩形 3">
            <a:extLst>
              <a:ext uri="{FF2B5EF4-FFF2-40B4-BE49-F238E27FC236}">
                <a16:creationId xmlns:a16="http://schemas.microsoft.com/office/drawing/2014/main" id="{9BD4F5E6-CE77-4785-9CEA-6DBD6428A497}"/>
              </a:ext>
            </a:extLst>
          </p:cNvPr>
          <p:cNvSpPr/>
          <p:nvPr/>
        </p:nvSpPr>
        <p:spPr>
          <a:xfrm>
            <a:off x="0" y="1876735"/>
            <a:ext cx="12192000" cy="34445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634" tIns="24817" rIns="49634" bIns="24817"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1">
            <a:extLst>
              <a:ext uri="{FF2B5EF4-FFF2-40B4-BE49-F238E27FC236}">
                <a16:creationId xmlns:a16="http://schemas.microsoft.com/office/drawing/2014/main" id="{66C14F8F-DA5F-4A88-82CA-8CC59AD5249A}"/>
              </a:ext>
            </a:extLst>
          </p:cNvPr>
          <p:cNvGrpSpPr/>
          <p:nvPr/>
        </p:nvGrpSpPr>
        <p:grpSpPr>
          <a:xfrm>
            <a:off x="2115659" y="2336800"/>
            <a:ext cx="1355824" cy="1384267"/>
            <a:chOff x="4783975" y="6272211"/>
            <a:chExt cx="2876838" cy="2876838"/>
          </a:xfrm>
          <a:solidFill>
            <a:schemeClr val="accent1">
              <a:lumMod val="75000"/>
            </a:schemeClr>
          </a:solidFill>
        </p:grpSpPr>
        <p:sp>
          <p:nvSpPr>
            <p:cNvPr id="14" name="泪滴形 4">
              <a:extLst>
                <a:ext uri="{FF2B5EF4-FFF2-40B4-BE49-F238E27FC236}">
                  <a16:creationId xmlns:a16="http://schemas.microsoft.com/office/drawing/2014/main" id="{D5A43F7A-D9F7-4614-BADF-546E0491796E}"/>
                </a:ext>
              </a:extLst>
            </p:cNvPr>
            <p:cNvSpPr/>
            <p:nvPr/>
          </p:nvSpPr>
          <p:spPr>
            <a:xfrm>
              <a:off x="4783975" y="6272211"/>
              <a:ext cx="2876838" cy="287683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1CE732-B573-458E-A639-1D1588F6646E}"/>
                </a:ext>
              </a:extLst>
            </p:cNvPr>
            <p:cNvSpPr txBox="1"/>
            <p:nvPr/>
          </p:nvSpPr>
          <p:spPr>
            <a:xfrm>
              <a:off x="5171690" y="7081284"/>
              <a:ext cx="2170365" cy="12764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b="1" dirty="0">
                  <a:latin typeface="Graphik Black" panose="020B0A03030202060203" pitchFamily="34" charset="0"/>
                </a:rPr>
                <a:t>PHASE ONE</a:t>
              </a:r>
              <a:endParaRPr lang="zh-CN" altLang="en-US" dirty="0">
                <a:latin typeface="思源黑体 CN Regular" pitchFamily="34" charset="-122"/>
                <a:ea typeface="思源黑体 CN Regular" pitchFamily="34" charset="-122"/>
              </a:endParaRPr>
            </a:p>
          </p:txBody>
        </p:sp>
      </p:grpSp>
      <p:grpSp>
        <p:nvGrpSpPr>
          <p:cNvPr id="18" name="组合 11">
            <a:extLst>
              <a:ext uri="{FF2B5EF4-FFF2-40B4-BE49-F238E27FC236}">
                <a16:creationId xmlns:a16="http://schemas.microsoft.com/office/drawing/2014/main" id="{A74F664A-BDF6-4970-AE60-A680291642BB}"/>
              </a:ext>
            </a:extLst>
          </p:cNvPr>
          <p:cNvGrpSpPr/>
          <p:nvPr/>
        </p:nvGrpSpPr>
        <p:grpSpPr>
          <a:xfrm>
            <a:off x="5418088" y="2336800"/>
            <a:ext cx="1355824" cy="1384267"/>
            <a:chOff x="4783974" y="6272211"/>
            <a:chExt cx="2876838" cy="2876838"/>
          </a:xfrm>
          <a:solidFill>
            <a:schemeClr val="accent1">
              <a:lumMod val="75000"/>
            </a:schemeClr>
          </a:solidFill>
        </p:grpSpPr>
        <p:sp>
          <p:nvSpPr>
            <p:cNvPr id="19" name="泪滴形 4">
              <a:extLst>
                <a:ext uri="{FF2B5EF4-FFF2-40B4-BE49-F238E27FC236}">
                  <a16:creationId xmlns:a16="http://schemas.microsoft.com/office/drawing/2014/main" id="{C2F68E53-9758-46BD-9058-28379752807D}"/>
                </a:ext>
              </a:extLst>
            </p:cNvPr>
            <p:cNvSpPr/>
            <p:nvPr/>
          </p:nvSpPr>
          <p:spPr>
            <a:xfrm>
              <a:off x="4783974" y="6272211"/>
              <a:ext cx="2876838" cy="287683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E6C330-C5B7-4ED5-AB00-2CDB7618A006}"/>
                </a:ext>
              </a:extLst>
            </p:cNvPr>
            <p:cNvSpPr txBox="1"/>
            <p:nvPr/>
          </p:nvSpPr>
          <p:spPr>
            <a:xfrm>
              <a:off x="5171691" y="7081284"/>
              <a:ext cx="2170366" cy="13432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b="1" dirty="0">
                  <a:latin typeface="Graphik Black" panose="020B0A03030202060203" pitchFamily="34" charset="0"/>
                </a:rPr>
                <a:t>PHASE TWO</a:t>
              </a:r>
              <a:endParaRPr lang="zh-CN" altLang="en-US" dirty="0">
                <a:latin typeface="思源黑体 CN Regular" pitchFamily="34" charset="-122"/>
                <a:ea typeface="思源黑体 CN Regular" pitchFamily="34" charset="-122"/>
              </a:endParaRPr>
            </a:p>
          </p:txBody>
        </p:sp>
      </p:grpSp>
      <p:grpSp>
        <p:nvGrpSpPr>
          <p:cNvPr id="21" name="组合 11">
            <a:extLst>
              <a:ext uri="{FF2B5EF4-FFF2-40B4-BE49-F238E27FC236}">
                <a16:creationId xmlns:a16="http://schemas.microsoft.com/office/drawing/2014/main" id="{CB50B37C-3626-45E4-A603-1C0950CE053D}"/>
              </a:ext>
            </a:extLst>
          </p:cNvPr>
          <p:cNvGrpSpPr/>
          <p:nvPr/>
        </p:nvGrpSpPr>
        <p:grpSpPr>
          <a:xfrm>
            <a:off x="8720517" y="2336800"/>
            <a:ext cx="1355824" cy="1384267"/>
            <a:chOff x="4783974" y="6272211"/>
            <a:chExt cx="2876838" cy="2876838"/>
          </a:xfrm>
          <a:solidFill>
            <a:schemeClr val="accent5">
              <a:lumMod val="50000"/>
            </a:schemeClr>
          </a:solidFill>
        </p:grpSpPr>
        <p:sp>
          <p:nvSpPr>
            <p:cNvPr id="22" name="泪滴形 4">
              <a:extLst>
                <a:ext uri="{FF2B5EF4-FFF2-40B4-BE49-F238E27FC236}">
                  <a16:creationId xmlns:a16="http://schemas.microsoft.com/office/drawing/2014/main" id="{60AB4903-4E86-4173-B0A1-33673F987E7C}"/>
                </a:ext>
              </a:extLst>
            </p:cNvPr>
            <p:cNvSpPr/>
            <p:nvPr/>
          </p:nvSpPr>
          <p:spPr>
            <a:xfrm>
              <a:off x="4783974" y="6272211"/>
              <a:ext cx="2876838" cy="287683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21B9C9-3237-4B62-840A-8769F2957A9A}"/>
                </a:ext>
              </a:extLst>
            </p:cNvPr>
            <p:cNvSpPr txBox="1"/>
            <p:nvPr/>
          </p:nvSpPr>
          <p:spPr>
            <a:xfrm>
              <a:off x="5171691" y="7081284"/>
              <a:ext cx="2170366" cy="13432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b="1" dirty="0">
                  <a:latin typeface="Graphik Black" panose="020B0A03030202060203" pitchFamily="34" charset="0"/>
                </a:rPr>
                <a:t>PHASE THREE</a:t>
              </a:r>
              <a:endParaRPr lang="zh-CN" altLang="en-US" dirty="0">
                <a:latin typeface="思源黑体 CN Regular" pitchFamily="34" charset="-122"/>
                <a:ea typeface="思源黑体 CN Regular" pitchFamily="34" charset="-122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4F8B763-96C2-4A72-9053-94436F17E43A}"/>
              </a:ext>
            </a:extLst>
          </p:cNvPr>
          <p:cNvSpPr txBox="1"/>
          <p:nvPr/>
        </p:nvSpPr>
        <p:spPr>
          <a:xfrm>
            <a:off x="1702987" y="3869260"/>
            <a:ext cx="221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1800" b="1" dirty="0">
                <a:latin typeface="Graphik Black" panose="020B0A03030202060203" pitchFamily="34" charset="0"/>
              </a:rPr>
              <a:t>Data Warehouse</a:t>
            </a:r>
            <a:endParaRPr lang="zh-CN" altLang="en-US" dirty="0">
              <a:latin typeface="思源黑体 CN Regular" pitchFamily="34" charset="-122"/>
              <a:ea typeface="思源黑体 CN Regular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DDDE88-D27F-42B4-B9C5-EE349227EB33}"/>
              </a:ext>
            </a:extLst>
          </p:cNvPr>
          <p:cNvSpPr txBox="1"/>
          <p:nvPr/>
        </p:nvSpPr>
        <p:spPr>
          <a:xfrm>
            <a:off x="4989167" y="3869260"/>
            <a:ext cx="221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1800" b="1" dirty="0">
                <a:latin typeface="Graphik Black" panose="020B0A03030202060203" pitchFamily="34" charset="0"/>
              </a:rPr>
              <a:t>Data Lake</a:t>
            </a:r>
            <a:endParaRPr lang="zh-CN" altLang="en-US" dirty="0">
              <a:latin typeface="思源黑体 CN Regular" pitchFamily="34" charset="-122"/>
              <a:ea typeface="思源黑体 CN Regular" pitchFamily="34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FB419A-8AA1-4791-8232-1729CD4D133C}"/>
              </a:ext>
            </a:extLst>
          </p:cNvPr>
          <p:cNvSpPr txBox="1"/>
          <p:nvPr/>
        </p:nvSpPr>
        <p:spPr>
          <a:xfrm>
            <a:off x="8307846" y="3908293"/>
            <a:ext cx="2213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1800" b="1" dirty="0">
                <a:latin typeface="Graphik Black" panose="020B0A03030202060203" pitchFamily="34" charset="0"/>
              </a:rPr>
              <a:t>Data Lake in Cloud (Batch Job, Real Time Data Flow, ML etc.)</a:t>
            </a:r>
            <a:endParaRPr lang="zh-CN" altLang="en-US" dirty="0">
              <a:latin typeface="思源黑体 CN Regular" pitchFamily="34" charset="-122"/>
              <a:ea typeface="思源黑体 CN Regula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1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D03C46-B406-4EA1-A35C-85A1688604F0}"/>
              </a:ext>
            </a:extLst>
          </p:cNvPr>
          <p:cNvSpPr/>
          <p:nvPr/>
        </p:nvSpPr>
        <p:spPr>
          <a:xfrm>
            <a:off x="0" y="2505747"/>
            <a:ext cx="12192000" cy="36563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71448"/>
            <a:ext cx="11462133" cy="800100"/>
          </a:xfrm>
        </p:spPr>
        <p:txBody>
          <a:bodyPr>
            <a:noAutofit/>
          </a:bodyPr>
          <a:lstStyle/>
          <a:p>
            <a:r>
              <a:rPr lang="en-US" altLang="zh-CN" sz="2800" b="1" cap="all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Evolution of Traditional Enterprise Data Platform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F7974291-B743-44EA-9FC2-47CF7B0FD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056194"/>
            <a:ext cx="10339409" cy="29908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00D0E3A-3A3F-4389-89BF-3D1A0051BBD0}"/>
              </a:ext>
            </a:extLst>
          </p:cNvPr>
          <p:cNvSpPr/>
          <p:nvPr/>
        </p:nvSpPr>
        <p:spPr>
          <a:xfrm>
            <a:off x="952500" y="2611694"/>
            <a:ext cx="10325100" cy="37742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877FBE-55F2-4531-8511-A5F7C50A345F}"/>
              </a:ext>
            </a:extLst>
          </p:cNvPr>
          <p:cNvSpPr/>
          <p:nvPr/>
        </p:nvSpPr>
        <p:spPr>
          <a:xfrm>
            <a:off x="952500" y="2271352"/>
            <a:ext cx="2057400" cy="787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6626B2-9471-4745-B7DB-77C3DB4483AB}"/>
              </a:ext>
            </a:extLst>
          </p:cNvPr>
          <p:cNvSpPr/>
          <p:nvPr/>
        </p:nvSpPr>
        <p:spPr>
          <a:xfrm>
            <a:off x="3120987" y="2271351"/>
            <a:ext cx="3744000" cy="787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BA9788-FEAA-4975-A8D5-204D23CF930A}"/>
              </a:ext>
            </a:extLst>
          </p:cNvPr>
          <p:cNvSpPr/>
          <p:nvPr/>
        </p:nvSpPr>
        <p:spPr>
          <a:xfrm>
            <a:off x="6970864" y="2269562"/>
            <a:ext cx="3780000" cy="787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6D6184-CFE5-4BC1-90DB-117EADBB9B45}"/>
              </a:ext>
            </a:extLst>
          </p:cNvPr>
          <p:cNvSpPr txBox="1"/>
          <p:nvPr/>
        </p:nvSpPr>
        <p:spPr>
          <a:xfrm>
            <a:off x="582121" y="1796072"/>
            <a:ext cx="2677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CN" b="1" kern="1200" cap="all" dirty="0">
                <a:solidFill>
                  <a:schemeClr val="bg1"/>
                </a:solidFill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Data</a:t>
            </a:r>
            <a:r>
              <a:rPr lang="zh-CN" altLang="en-US" b="1" kern="1200" cap="all" dirty="0">
                <a:solidFill>
                  <a:schemeClr val="bg1"/>
                </a:solidFill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b="1" kern="1200" cap="all" dirty="0">
                <a:solidFill>
                  <a:schemeClr val="bg1"/>
                </a:solidFill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Warehouse</a:t>
            </a:r>
            <a:endParaRPr lang="zh-CN" altLang="en-US" b="1" kern="1200" cap="all" dirty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DD9B4F-1D0B-4981-85A8-A47BD22CA82E}"/>
              </a:ext>
            </a:extLst>
          </p:cNvPr>
          <p:cNvSpPr txBox="1"/>
          <p:nvPr/>
        </p:nvSpPr>
        <p:spPr>
          <a:xfrm>
            <a:off x="4146565" y="1782502"/>
            <a:ext cx="1692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CN" b="1" cap="all" dirty="0">
                <a:solidFill>
                  <a:schemeClr val="bg1"/>
                </a:solidFill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Data Lake</a:t>
            </a:r>
            <a:endParaRPr lang="zh-CN" altLang="en-US" b="1" cap="all" dirty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696C9-410E-4F7A-9BAC-47356D03BC89}"/>
              </a:ext>
            </a:extLst>
          </p:cNvPr>
          <p:cNvSpPr txBox="1"/>
          <p:nvPr/>
        </p:nvSpPr>
        <p:spPr>
          <a:xfrm>
            <a:off x="7450563" y="1782502"/>
            <a:ext cx="2820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CN" b="1" cap="all" dirty="0">
                <a:solidFill>
                  <a:schemeClr val="bg1"/>
                </a:solidFill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Lake in Cloud </a:t>
            </a:r>
            <a:endParaRPr lang="zh-CN" altLang="en-US" b="1" cap="all" dirty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3" name="Picture 12" descr="A picture containing text, clipart, metalware, coil spring&#10;&#10;Description automatically generated">
            <a:extLst>
              <a:ext uri="{FF2B5EF4-FFF2-40B4-BE49-F238E27FC236}">
                <a16:creationId xmlns:a16="http://schemas.microsoft.com/office/drawing/2014/main" id="{229B2D7B-DA11-49DD-9125-0FEC098D6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262" y="1196477"/>
            <a:ext cx="524885" cy="578346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491AA96-9A87-4957-A37E-495A953D7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46" y="1103432"/>
            <a:ext cx="728445" cy="646903"/>
          </a:xfrm>
          <a:prstGeom prst="rect">
            <a:avLst/>
          </a:prstGeom>
        </p:spPr>
      </p:pic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E8FFAFD8-EEAC-46D5-89D0-2C4703AA78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149" y="1240407"/>
            <a:ext cx="728445" cy="507860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6744290-A351-11D5-B26E-C459435A1911}"/>
              </a:ext>
            </a:extLst>
          </p:cNvPr>
          <p:cNvSpPr txBox="1">
            <a:spLocks/>
          </p:cNvSpPr>
          <p:nvPr/>
        </p:nvSpPr>
        <p:spPr>
          <a:xfrm>
            <a:off x="92329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90F471-3972-4120-B8B3-0237DE626C35}" type="slidenum">
              <a:rPr lang="en-US" sz="1200" smtClean="0">
                <a:solidFill>
                  <a:schemeClr val="bg1"/>
                </a:solidFill>
              </a:rPr>
              <a:pPr algn="r"/>
              <a:t>3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1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E4625B-9DE5-407E-A2C7-49CAEDF8A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263324"/>
              </p:ext>
            </p:extLst>
          </p:nvPr>
        </p:nvGraphicFramePr>
        <p:xfrm>
          <a:off x="380999" y="874119"/>
          <a:ext cx="11499081" cy="51097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37261">
                  <a:extLst>
                    <a:ext uri="{9D8B030D-6E8A-4147-A177-3AD203B41FA5}">
                      <a16:colId xmlns:a16="http://schemas.microsoft.com/office/drawing/2014/main" val="766852472"/>
                    </a:ext>
                  </a:extLst>
                </a:gridCol>
                <a:gridCol w="2745081">
                  <a:extLst>
                    <a:ext uri="{9D8B030D-6E8A-4147-A177-3AD203B41FA5}">
                      <a16:colId xmlns:a16="http://schemas.microsoft.com/office/drawing/2014/main" val="2800794809"/>
                    </a:ext>
                  </a:extLst>
                </a:gridCol>
                <a:gridCol w="3393525">
                  <a:extLst>
                    <a:ext uri="{9D8B030D-6E8A-4147-A177-3AD203B41FA5}">
                      <a16:colId xmlns:a16="http://schemas.microsoft.com/office/drawing/2014/main" val="3520499842"/>
                    </a:ext>
                  </a:extLst>
                </a:gridCol>
                <a:gridCol w="3523214">
                  <a:extLst>
                    <a:ext uri="{9D8B030D-6E8A-4147-A177-3AD203B41FA5}">
                      <a16:colId xmlns:a16="http://schemas.microsoft.com/office/drawing/2014/main" val="691312285"/>
                    </a:ext>
                  </a:extLst>
                </a:gridCol>
              </a:tblGrid>
              <a:tr h="508311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1" kern="1200" cap="all" dirty="0">
                        <a:solidFill>
                          <a:srgbClr val="7030A0"/>
                        </a:solidFill>
                        <a:latin typeface="Graphik" panose="020B0503030202060203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825" marR="6825" marT="6825" marB="6825" anchor="ctr"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kern="1200" cap="all" dirty="0">
                          <a:solidFill>
                            <a:srgbClr val="A100FF"/>
                          </a:solidFill>
                          <a:latin typeface="Graphik Black" panose="020B0A03030202060203" pitchFamily="34" charset="0"/>
                        </a:rPr>
                        <a:t>Data</a:t>
                      </a:r>
                      <a:r>
                        <a:rPr lang="zh-CN" altLang="en-US" sz="1400" b="1" kern="1200" cap="all" dirty="0">
                          <a:solidFill>
                            <a:srgbClr val="A100FF"/>
                          </a:solidFill>
                          <a:latin typeface="Graphik Black" panose="020B0A03030202060203" pitchFamily="34" charset="0"/>
                        </a:rPr>
                        <a:t> </a:t>
                      </a:r>
                      <a:r>
                        <a:rPr lang="en-US" altLang="zh-CN" sz="1400" b="1" kern="1200" cap="all" dirty="0">
                          <a:solidFill>
                            <a:srgbClr val="A100FF"/>
                          </a:solidFill>
                          <a:latin typeface="Graphik Black" panose="020B0A03030202060203" pitchFamily="34" charset="0"/>
                        </a:rPr>
                        <a:t>Warehouse</a:t>
                      </a:r>
                      <a:endParaRPr lang="zh-CN" altLang="en-US" sz="1400" b="1" kern="1200" cap="all" dirty="0">
                        <a:solidFill>
                          <a:srgbClr val="A100FF"/>
                        </a:solidFill>
                        <a:latin typeface="Graphik Black" panose="020B0A03030202060203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825" marR="6825" marT="6825" marB="6825" anchor="ctr"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kern="1200" cap="all" dirty="0">
                          <a:solidFill>
                            <a:srgbClr val="A100FF"/>
                          </a:solidFill>
                          <a:latin typeface="Graphik Black" panose="020B0A03030202060203" pitchFamily="34" charset="0"/>
                        </a:rPr>
                        <a:t>Data Lake</a:t>
                      </a:r>
                      <a:endParaRPr lang="zh-CN" altLang="en-US" sz="1400" b="1" kern="1200" cap="all" dirty="0">
                        <a:solidFill>
                          <a:srgbClr val="A100FF"/>
                        </a:solidFill>
                        <a:latin typeface="Graphik Black" panose="020B0A03030202060203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825" marR="6825" marT="6825" marB="6825" anchor="ctr"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kern="1200" cap="all" dirty="0">
                          <a:solidFill>
                            <a:srgbClr val="A100FF"/>
                          </a:solidFill>
                          <a:latin typeface="Graphik Black" panose="020B0A03030202060203" pitchFamily="34" charset="0"/>
                        </a:rPr>
                        <a:t>Lake in Cloud </a:t>
                      </a:r>
                      <a:endParaRPr lang="zh-CN" altLang="en-US" sz="1400" b="1" kern="1200" cap="all" dirty="0">
                        <a:solidFill>
                          <a:srgbClr val="A100FF"/>
                        </a:solidFill>
                        <a:latin typeface="Graphik Black" panose="020B0A03030202060203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825" marR="6825" marT="6825" marB="6825" anchor="ctr"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0328"/>
                  </a:ext>
                </a:extLst>
              </a:tr>
              <a:tr h="66177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Data source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27300" marR="27300" marT="27300" marB="27300"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Structure Data</a:t>
                      </a:r>
                      <a:br>
                        <a:rPr lang="zh-CN" altLang="en-US" sz="1200" b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</a:br>
                      <a:endParaRPr lang="zh-CN" altLang="en-US" sz="1200" b="0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27300" marR="27300" marT="27300" marB="27300"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Structure data, unstructured data and streaming log data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27300" marR="27300" marT="27300" marB="27300"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Structure data, unstructured data and streaming log data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27300" marR="27300" marT="27300" marB="27300"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758676"/>
                  </a:ext>
                </a:extLst>
              </a:tr>
              <a:tr h="622187"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Data mode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27300" marR="27300" marT="27300" marB="273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Write-schema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27300" marR="27300" marT="27300" marB="273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Read-schema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27300" marR="27300" marT="27300" marB="273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Read-schema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27300" marR="27300" marT="27300" marB="273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28912"/>
                  </a:ext>
                </a:extLst>
              </a:tr>
              <a:tr h="71987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Data storage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</a:endParaRPr>
                    </a:p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endParaRPr lang="zh-CN" altLang="en-US" sz="1400" b="1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27300" marR="27300" marT="27300" marB="273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Usually Stored in relation-database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27300" marR="27300" marT="27300" marB="273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Usually Stored in distribution system such as Hadoop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27300" marR="27300" marT="27300" marB="273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Stored in cloud production such as GCP bucket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27300" marR="27300" marT="27300" marB="273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725587"/>
                  </a:ext>
                </a:extLst>
              </a:tr>
              <a:tr h="673076"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Business Scope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27300" marR="27300" marT="27300" marB="273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Specific Business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27300" marR="27300" marT="27300" marB="273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Multiple Business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27300" marR="27300" marT="27300" marB="273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Multiple Business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27300" marR="27300" marT="27300" marB="273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738912"/>
                  </a:ext>
                </a:extLst>
              </a:tr>
              <a:tr h="830304"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effectLst/>
                          <a:latin typeface="Graphik" panose="020B0503030202060203" pitchFamily="34" charset="0"/>
                        </a:rPr>
                        <a:t>Usage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27300" marR="27300" marT="27300" marB="273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effectLst/>
                          <a:latin typeface="Graphik" panose="020B0503030202060203" pitchFamily="34" charset="0"/>
                        </a:rPr>
                        <a:t>Batch load, BI, DV</a:t>
                      </a:r>
                      <a:endParaRPr lang="zh-CN" altLang="en-US" sz="1200" dirty="0">
                        <a:solidFill>
                          <a:schemeClr val="bg1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27300" marR="27300" marT="27300" marB="273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effectLst/>
                          <a:latin typeface="Graphik" panose="020B0503030202060203" pitchFamily="34" charset="0"/>
                        </a:rPr>
                        <a:t>Batch load, BI, DV, ML, forecast analysis, data explore, data analysis</a:t>
                      </a:r>
                      <a:endParaRPr lang="zh-CN" altLang="en-US" sz="1200" dirty="0">
                        <a:solidFill>
                          <a:schemeClr val="bg1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27300" marR="27300" marT="27300" marB="273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effectLst/>
                          <a:latin typeface="Graphik" panose="020B0503030202060203" pitchFamily="34" charset="0"/>
                        </a:rPr>
                        <a:t>Batch load, BI, DV, ML, forecast analysis, data explore, data analysis</a:t>
                      </a:r>
                      <a:endParaRPr lang="zh-CN" altLang="en-US" sz="1200" dirty="0">
                        <a:solidFill>
                          <a:schemeClr val="bg1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27300" marR="27300" marT="27300" marB="273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35869"/>
                  </a:ext>
                </a:extLst>
              </a:tr>
              <a:tr h="587318"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effectLst/>
                          <a:latin typeface="Graphik" panose="020B0503030202060203" pitchFamily="34" charset="0"/>
                        </a:rPr>
                        <a:t>Data Quality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27300" marR="27300" marT="27300" marB="273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effectLst/>
                          <a:latin typeface="Graphik" panose="020B0503030202060203" pitchFamily="34" charset="0"/>
                        </a:rPr>
                        <a:t>High</a:t>
                      </a:r>
                      <a:endParaRPr lang="zh-CN" altLang="en-US" sz="1200" dirty="0">
                        <a:solidFill>
                          <a:schemeClr val="bg1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27300" marR="27300" marT="27300" marB="273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effectLst/>
                          <a:latin typeface="Graphik" panose="020B0503030202060203" pitchFamily="34" charset="0"/>
                        </a:rPr>
                        <a:t>Low</a:t>
                      </a:r>
                      <a:endParaRPr lang="zh-CN" altLang="en-US" sz="1200" dirty="0">
                        <a:solidFill>
                          <a:schemeClr val="bg1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27300" marR="27300" marT="27300" marB="273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effectLst/>
                          <a:latin typeface="Graphik" panose="020B0503030202060203" pitchFamily="34" charset="0"/>
                        </a:rPr>
                        <a:t>Low</a:t>
                      </a:r>
                      <a:endParaRPr lang="zh-CN" altLang="en-US" sz="1200" dirty="0">
                        <a:solidFill>
                          <a:schemeClr val="bg1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27300" marR="27300" marT="27300" marB="273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689012"/>
                  </a:ext>
                </a:extLst>
              </a:tr>
              <a:tr h="506917"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effectLst/>
                          <a:latin typeface="Graphik" panose="020B0503030202060203" pitchFamily="34" charset="0"/>
                        </a:rPr>
                        <a:t>Infrastructure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27300" marR="27300" marT="27300" marB="2730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effectLst/>
                          <a:latin typeface="Graphik" panose="020B0503030202060203" pitchFamily="34" charset="0"/>
                        </a:rPr>
                        <a:t>On-Premise Server</a:t>
                      </a:r>
                      <a:endParaRPr lang="zh-CN" altLang="en-US" sz="1200" dirty="0">
                        <a:solidFill>
                          <a:schemeClr val="bg1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27300" marR="27300" marT="27300" marB="2730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effectLst/>
                          <a:latin typeface="Graphik" panose="020B0503030202060203" pitchFamily="34" charset="0"/>
                        </a:rPr>
                        <a:t>On-Premise Cluster</a:t>
                      </a:r>
                      <a:endParaRPr lang="zh-CN" altLang="en-US" sz="1200" dirty="0">
                        <a:solidFill>
                          <a:schemeClr val="bg1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27300" marR="27300" marT="27300" marB="2730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effectLst/>
                          <a:latin typeface="Graphik" panose="020B0503030202060203" pitchFamily="34" charset="0"/>
                        </a:rPr>
                        <a:t>Cluster On Cloud</a:t>
                      </a:r>
                      <a:endParaRPr lang="zh-CN" altLang="en-US" sz="1200" dirty="0">
                        <a:solidFill>
                          <a:schemeClr val="bg1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27300" marR="27300" marT="27300" marB="2730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06942"/>
                  </a:ext>
                </a:extLst>
              </a:tr>
            </a:tbl>
          </a:graphicData>
        </a:graphic>
      </p:graphicFrame>
      <p:sp>
        <p:nvSpPr>
          <p:cNvPr id="7" name="Title 15">
            <a:extLst>
              <a:ext uri="{FF2B5EF4-FFF2-40B4-BE49-F238E27FC236}">
                <a16:creationId xmlns:a16="http://schemas.microsoft.com/office/drawing/2014/main" id="{F6B30AA1-D9B8-4523-9387-1B5E16B9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71448"/>
            <a:ext cx="11462133" cy="800100"/>
          </a:xfrm>
        </p:spPr>
        <p:txBody>
          <a:bodyPr>
            <a:noAutofit/>
          </a:bodyPr>
          <a:lstStyle/>
          <a:p>
            <a:r>
              <a:rPr lang="en-US" altLang="zh-CN" sz="2800" b="1" cap="all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Data Warehouse vs data lake vs lake in cloud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C35112F-31B2-E8A7-2C73-41A2230A45CF}"/>
              </a:ext>
            </a:extLst>
          </p:cNvPr>
          <p:cNvSpPr txBox="1">
            <a:spLocks/>
          </p:cNvSpPr>
          <p:nvPr/>
        </p:nvSpPr>
        <p:spPr>
          <a:xfrm>
            <a:off x="92329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90F471-3972-4120-B8B3-0237DE626C35}" type="slidenum">
              <a:rPr lang="en-US" sz="1200" smtClean="0">
                <a:solidFill>
                  <a:schemeClr val="bg1"/>
                </a:solidFill>
              </a:rPr>
              <a:pPr algn="r"/>
              <a:t>4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7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DCD645-74E2-0835-CD78-603CCFC48260}"/>
              </a:ext>
            </a:extLst>
          </p:cNvPr>
          <p:cNvSpPr/>
          <p:nvPr/>
        </p:nvSpPr>
        <p:spPr>
          <a:xfrm>
            <a:off x="0" y="1876735"/>
            <a:ext cx="12192000" cy="344456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634" tIns="24817" rIns="49634" bIns="24817" rtlCol="0" anchor="ctr"/>
          <a:lstStyle/>
          <a:p>
            <a:pPr algn="ctr"/>
            <a:endParaRPr lang="zh-CN" altLang="en-US"/>
          </a:p>
        </p:txBody>
      </p:sp>
      <p:sp>
        <p:nvSpPr>
          <p:cNvPr id="5" name="Title 15">
            <a:extLst>
              <a:ext uri="{FF2B5EF4-FFF2-40B4-BE49-F238E27FC236}">
                <a16:creationId xmlns:a16="http://schemas.microsoft.com/office/drawing/2014/main" id="{4797122F-FDF2-1A24-8E4C-E74F7084AF5A}"/>
              </a:ext>
            </a:extLst>
          </p:cNvPr>
          <p:cNvSpPr txBox="1">
            <a:spLocks/>
          </p:cNvSpPr>
          <p:nvPr/>
        </p:nvSpPr>
        <p:spPr>
          <a:xfrm>
            <a:off x="380999" y="171448"/>
            <a:ext cx="11462133" cy="800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cap="all" dirty="0">
                <a:latin typeface="Graphik" panose="020B0503030202060203" pitchFamily="34" charset="0"/>
                <a:cs typeface="Arial" panose="020B0604020202020204" pitchFamily="34" charset="0"/>
              </a:rPr>
              <a:t>AZURE CLOUD GO</a:t>
            </a:r>
            <a:endParaRPr lang="en-GB" sz="28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E995FC46-3AF8-4D6A-6FC5-A638DF22E30C}"/>
              </a:ext>
            </a:extLst>
          </p:cNvPr>
          <p:cNvSpPr txBox="1">
            <a:spLocks/>
          </p:cNvSpPr>
          <p:nvPr/>
        </p:nvSpPr>
        <p:spPr>
          <a:xfrm>
            <a:off x="335622" y="1876735"/>
            <a:ext cx="11520756" cy="4729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b="1" cap="all" dirty="0"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WHY AZURE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b="1" cap="all" dirty="0"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WHEN AZURE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to Know Azure | Microsoft Azure</a:t>
            </a:r>
            <a:endParaRPr lang="en-US" sz="2400" dirty="0"/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b="1" cap="all" dirty="0"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HOW AZURE</a:t>
            </a:r>
            <a:endParaRPr lang="en-US" b="1" cap="all" dirty="0">
              <a:latin typeface="Graphik" panose="020B0503030202060203" pitchFamily="34" charset="0"/>
              <a:ea typeface="+mj-ea"/>
              <a:cs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 Computing Services | Microsoft Azure</a:t>
            </a:r>
            <a:endParaRPr lang="en-US" sz="24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718588-151B-FE4E-3AF3-2614394906B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232900" y="6356350"/>
            <a:ext cx="2743200" cy="365125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7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>
            <a:extLst>
              <a:ext uri="{FF2B5EF4-FFF2-40B4-BE49-F238E27FC236}">
                <a16:creationId xmlns:a16="http://schemas.microsoft.com/office/drawing/2014/main" id="{6E3EAF7F-7CA0-7657-AD6A-0FAF3AD4AA10}"/>
              </a:ext>
            </a:extLst>
          </p:cNvPr>
          <p:cNvSpPr txBox="1">
            <a:spLocks/>
          </p:cNvSpPr>
          <p:nvPr/>
        </p:nvSpPr>
        <p:spPr>
          <a:xfrm>
            <a:off x="380999" y="171448"/>
            <a:ext cx="11462133" cy="800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cap="all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AWS Vs azure vs </a:t>
            </a:r>
            <a:r>
              <a:rPr lang="en-US" sz="2800" b="1" cap="all" dirty="0" err="1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gcp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" name="Rectangle 4">
            <a:hlinkClick r:id="rId2" tooltip="https://cloud.google.com/storage"/>
            <a:extLst>
              <a:ext uri="{FF2B5EF4-FFF2-40B4-BE49-F238E27FC236}">
                <a16:creationId xmlns:a16="http://schemas.microsoft.com/office/drawing/2014/main" id="{297CBA6F-6EB2-77E2-914C-2CFC82340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33" y="12041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49E99DC-F3EE-40C2-ED11-37984660A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80188"/>
              </p:ext>
            </p:extLst>
          </p:nvPr>
        </p:nvGraphicFramePr>
        <p:xfrm>
          <a:off x="460054" y="971548"/>
          <a:ext cx="11262759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253">
                  <a:extLst>
                    <a:ext uri="{9D8B030D-6E8A-4147-A177-3AD203B41FA5}">
                      <a16:colId xmlns:a16="http://schemas.microsoft.com/office/drawing/2014/main" val="217582181"/>
                    </a:ext>
                  </a:extLst>
                </a:gridCol>
                <a:gridCol w="3754253">
                  <a:extLst>
                    <a:ext uri="{9D8B030D-6E8A-4147-A177-3AD203B41FA5}">
                      <a16:colId xmlns:a16="http://schemas.microsoft.com/office/drawing/2014/main" val="2797823175"/>
                    </a:ext>
                  </a:extLst>
                </a:gridCol>
                <a:gridCol w="3754253">
                  <a:extLst>
                    <a:ext uri="{9D8B030D-6E8A-4147-A177-3AD203B41FA5}">
                      <a16:colId xmlns:a16="http://schemas.microsoft.com/office/drawing/2014/main" val="3896430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cap="all" dirty="0">
                          <a:solidFill>
                            <a:schemeClr val="bg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</a:rPr>
                        <a:t>AWS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cap="all" dirty="0">
                          <a:solidFill>
                            <a:schemeClr val="bg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</a:rPr>
                        <a:t>Azure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cap="all" dirty="0">
                          <a:solidFill>
                            <a:schemeClr val="bg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</a:rPr>
                        <a:t>GCP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157781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 err="1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3" tooltip="https://aws.amazon.com/sagemake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SageMaker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4" tooltip="https://azure.microsoft.com/services/machine-learning-service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Machine   Learning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5" tooltip="https://cloud.google.com/vertex-ai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Vertex AI</a:t>
                      </a:r>
                      <a:endParaRPr lang="en-US" sz="1100" b="0" kern="1200" cap="all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373748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6" tooltip="https://aws.amazon.com/redshif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Redshift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7" tooltip="https://azure.microsoft.com/services/synapse-analytics/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Synapse   Analytics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8" tooltip="https://cloud.google.com/bigquer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BigQuery</a:t>
                      </a:r>
                      <a:endParaRPr lang="en-US" sz="1100" b="0" kern="1200" cap="all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370223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9" tooltip="https://aws.amazon.com/em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EMR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10" tooltip="https://azure.microsoft.com/services/databrick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Databricks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11" tooltip="https://cloud.google.com/dataproc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Dataproc</a:t>
                      </a:r>
                      <a:endParaRPr lang="en-US" sz="1100" b="0" kern="1200" cap="all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71666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12" tooltip="https://aws.amazon.com/glu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Glue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13" tooltip="https://azure.microsoft.com/services/data-factor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 Factory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14" tooltip="https://cloud.google.com/data-fus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Cloud Data Fusion</a:t>
                      </a:r>
                      <a:endParaRPr lang="en-US" sz="1100" b="0" kern="1200" cap="all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390137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15" tooltip="https://aws.amazon.com/athena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Athena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16" tooltip="https://learn.microsoft.com/zh-cn/azure/synapse-analytics/overview-what-i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  Synapse Analytics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8" tooltip="https://cloud.google.com/bigquer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BigQuery</a:t>
                      </a:r>
                      <a:endParaRPr lang="en-US" sz="1100" b="0" kern="1200" cap="all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64189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17" tooltip="https://aws.amazon.com/ec2/instance-type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Amazon EC2</a:t>
                      </a:r>
                      <a:endParaRPr lang="en-US" sz="1100" b="0" kern="1200" cap="all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18" tooltip="https://azure.microsoft.com/services/virtual-machine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Virtual   Machines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19" tooltip="https://cloud.google.com/comput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Compute Engine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164454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20" tooltip="https://aws.amazon.com/eb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Amazon   Elastic Block Store</a:t>
                      </a:r>
                      <a:endParaRPr lang="en-US" sz="1100" b="0" kern="1200" cap="all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21" tooltip="https://azure.microsoft.com/services/storage/blob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Blob Storage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2" tooltip="https://cloud.google.com/storag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Cloud Storage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204558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22" tooltip="https://aws.amazon.com/lambda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  Lambda</a:t>
                      </a:r>
                      <a:endParaRPr lang="en-US" sz="1100" b="0" kern="1200" cap="all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23" tooltip="https://azure.microsoft.com/services/function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Functions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24" tooltip="https://cloud.google.com/functions/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Cloud Functions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142083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25" tooltip="https://aws.amazon.com/rd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RDS</a:t>
                      </a:r>
                      <a:endParaRPr lang="en-US" sz="1100" b="0" kern="1200" cap="all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26" tooltip="https://azure.microsoft.com/services/sql-databas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SQL Database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27" tooltip="https://cloud.google.com/sq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Cloud   SQL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39194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28" tooltip="https://aws.amazon.com/dynamodb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DynamoDB</a:t>
                      </a:r>
                      <a:endParaRPr lang="en-US" sz="1100" b="0" kern="1200" cap="all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29" tooltip="https://azure.microsoft.com/services/cosmos-db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Cosmos DB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30" tooltip="https://cloud.google.com/firestore/doc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Cloud </a:t>
                      </a:r>
                      <a:r>
                        <a:rPr lang="en-US" sz="1100" b="0" kern="1200" cap="all" dirty="0" err="1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30" tooltip="https://cloud.google.com/firestore/doc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Firestore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69461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31" tooltip="https://aws.amazon.com/eventbridg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Amazon EventBridge</a:t>
                      </a:r>
                      <a:endParaRPr lang="en-US" sz="1100" b="0" kern="1200" cap="all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32" tooltip="https://azure.microsoft.com/services/event-gri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Event Grid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33" tooltip="https://cloud.google.com/pubsub/doc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Cloud Pub/Sub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268384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34" tooltip="https://aws.amazon.com/iam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Identity   and Access Management</a:t>
                      </a:r>
                      <a:endParaRPr lang="en-US" sz="1100" b="0" kern="1200" cap="all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35" tooltip="https://azure.microsoft.com/services/active-director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Active   Directory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36" tooltip="https://cloud.google.com/iam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Identity   and Access Management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77808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37" tooltip="https://aws.amazon.com/km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Key   Management Service</a:t>
                      </a:r>
                      <a:endParaRPr lang="en-US" sz="1100" b="0" kern="1200" cap="all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38" tooltip="https://azure.microsoft.com/services/key-vaul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Key Vault</a:t>
                      </a:r>
                      <a:endParaRPr lang="en-US" sz="1100" b="0" kern="1200" cap="all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39" tooltip="https://cloud.google.com/km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Cloud   KMS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78665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40" tooltip="https://aws.amazon.com/s3/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Simple   Storage Services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41" tooltip="https://learn.microsoft.com/en-us/azure/storage/blobs/storage-blobs-introdu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Blob   storage</a:t>
                      </a:r>
                      <a:endParaRPr lang="en-US" sz="1100" b="0" kern="1200" cap="all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kern="1200" cap="all" dirty="0">
                          <a:solidFill>
                            <a:schemeClr val="tx1"/>
                          </a:solidFill>
                          <a:latin typeface="Graphik" panose="020B0503030202060203"/>
                          <a:ea typeface="+mj-ea"/>
                          <a:cs typeface="Arial" panose="020B0604020202020204" pitchFamily="34" charset="0"/>
                          <a:hlinkClick r:id="rId2" tooltip="https://cloud.google.com/storag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Cloud Storage</a:t>
                      </a:r>
                      <a:endParaRPr lang="en-US" sz="1100" b="0" kern="1200" cap="all" dirty="0">
                        <a:solidFill>
                          <a:schemeClr val="tx1"/>
                        </a:solidFill>
                        <a:latin typeface="Graphik" panose="020B0503030202060203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1360689090"/>
                  </a:ext>
                </a:extLst>
              </a:tr>
            </a:tbl>
          </a:graphicData>
        </a:graphic>
      </p:graphicFrame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EEFD6FC-D993-7F1B-DA7F-F0E2BFB8FC52}"/>
              </a:ext>
            </a:extLst>
          </p:cNvPr>
          <p:cNvSpPr txBox="1">
            <a:spLocks/>
          </p:cNvSpPr>
          <p:nvPr/>
        </p:nvSpPr>
        <p:spPr>
          <a:xfrm>
            <a:off x="92329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90F471-3972-4120-B8B3-0237DE626C35}" type="slidenum">
              <a:rPr lang="en-US" sz="1200" smtClean="0">
                <a:solidFill>
                  <a:schemeClr val="bg1"/>
                </a:solidFill>
              </a:rPr>
              <a:pPr algn="r"/>
              <a:t>6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9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35">
            <a:extLst>
              <a:ext uri="{FF2B5EF4-FFF2-40B4-BE49-F238E27FC236}">
                <a16:creationId xmlns:a16="http://schemas.microsoft.com/office/drawing/2014/main" id="{71FDCD77-BD32-8243-10D4-625E8406ED8E}"/>
              </a:ext>
            </a:extLst>
          </p:cNvPr>
          <p:cNvSpPr/>
          <p:nvPr/>
        </p:nvSpPr>
        <p:spPr>
          <a:xfrm>
            <a:off x="8167185" y="1339687"/>
            <a:ext cx="2468880" cy="365760"/>
          </a:xfrm>
          <a:custGeom>
            <a:avLst/>
            <a:gdLst>
              <a:gd name="connsiteX0" fmla="*/ 0 w 3037904"/>
              <a:gd name="connsiteY0" fmla="*/ 0 h 356616"/>
              <a:gd name="connsiteX1" fmla="*/ 294704 w 3037904"/>
              <a:gd name="connsiteY1" fmla="*/ 0 h 356616"/>
              <a:gd name="connsiteX2" fmla="*/ 2859596 w 3037904"/>
              <a:gd name="connsiteY2" fmla="*/ 0 h 356616"/>
              <a:gd name="connsiteX3" fmla="*/ 3037904 w 3037904"/>
              <a:gd name="connsiteY3" fmla="*/ 0 h 356616"/>
              <a:gd name="connsiteX4" fmla="*/ 3037904 w 3037904"/>
              <a:gd name="connsiteY4" fmla="*/ 178308 h 356616"/>
              <a:gd name="connsiteX5" fmla="*/ 3037904 w 3037904"/>
              <a:gd name="connsiteY5" fmla="*/ 356616 h 356616"/>
              <a:gd name="connsiteX6" fmla="*/ 2859596 w 3037904"/>
              <a:gd name="connsiteY6" fmla="*/ 356616 h 356616"/>
              <a:gd name="connsiteX7" fmla="*/ 294704 w 3037904"/>
              <a:gd name="connsiteY7" fmla="*/ 356616 h 356616"/>
              <a:gd name="connsiteX8" fmla="*/ 0 w 3037904"/>
              <a:gd name="connsiteY8" fmla="*/ 356616 h 356616"/>
              <a:gd name="connsiteX9" fmla="*/ 178308 w 3037904"/>
              <a:gd name="connsiteY9" fmla="*/ 178308 h 35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37904" h="356616">
                <a:moveTo>
                  <a:pt x="0" y="0"/>
                </a:moveTo>
                <a:lnTo>
                  <a:pt x="294704" y="0"/>
                </a:lnTo>
                <a:lnTo>
                  <a:pt x="2859596" y="0"/>
                </a:lnTo>
                <a:lnTo>
                  <a:pt x="3037904" y="0"/>
                </a:lnTo>
                <a:lnTo>
                  <a:pt x="3037904" y="178308"/>
                </a:lnTo>
                <a:lnTo>
                  <a:pt x="3037904" y="356616"/>
                </a:lnTo>
                <a:lnTo>
                  <a:pt x="2859596" y="356616"/>
                </a:lnTo>
                <a:lnTo>
                  <a:pt x="294704" y="356616"/>
                </a:lnTo>
                <a:lnTo>
                  <a:pt x="0" y="356616"/>
                </a:lnTo>
                <a:lnTo>
                  <a:pt x="178308" y="17830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sz="1600" b="1" kern="0">
                <a:solidFill>
                  <a:prstClr val="white"/>
                </a:solidFill>
                <a:cs typeface="Arial Black" panose="020B0604020202020204" pitchFamily="34" charset="0"/>
              </a:rPr>
              <a:t>SERVE</a:t>
            </a:r>
          </a:p>
        </p:txBody>
      </p:sp>
      <p:sp>
        <p:nvSpPr>
          <p:cNvPr id="5" name="Chevron 410">
            <a:extLst>
              <a:ext uri="{FF2B5EF4-FFF2-40B4-BE49-F238E27FC236}">
                <a16:creationId xmlns:a16="http://schemas.microsoft.com/office/drawing/2014/main" id="{497600AB-EFCD-E78A-2AFA-EA7D38544E5A}"/>
              </a:ext>
            </a:extLst>
          </p:cNvPr>
          <p:cNvSpPr/>
          <p:nvPr/>
        </p:nvSpPr>
        <p:spPr>
          <a:xfrm>
            <a:off x="3353139" y="1339252"/>
            <a:ext cx="2468880" cy="365760"/>
          </a:xfrm>
          <a:prstGeom prst="chevron">
            <a:avLst/>
          </a:prstGeom>
          <a:solidFill>
            <a:srgbClr val="A1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  <a:cs typeface="Arial Black" panose="020B0604020202020204" pitchFamily="34" charset="0"/>
              </a:rPr>
              <a:t>STORE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hevron 411">
            <a:extLst>
              <a:ext uri="{FF2B5EF4-FFF2-40B4-BE49-F238E27FC236}">
                <a16:creationId xmlns:a16="http://schemas.microsoft.com/office/drawing/2014/main" id="{08ABAE7E-5429-9E0D-B6C1-2E0861D61FB7}"/>
              </a:ext>
            </a:extLst>
          </p:cNvPr>
          <p:cNvSpPr/>
          <p:nvPr/>
        </p:nvSpPr>
        <p:spPr>
          <a:xfrm>
            <a:off x="5760162" y="1339252"/>
            <a:ext cx="2468880" cy="365760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T</a:t>
            </a:r>
            <a:r>
              <a:rPr lang="en-US" sz="1600" b="1" kern="0">
                <a:solidFill>
                  <a:prstClr val="white"/>
                </a:solidFill>
                <a:latin typeface="Graphik"/>
                <a:cs typeface="Arial" panose="020B0604020202020204" pitchFamily="34" charset="0"/>
              </a:rPr>
              <a:t>RANSFORM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Pentagon 413">
            <a:extLst>
              <a:ext uri="{FF2B5EF4-FFF2-40B4-BE49-F238E27FC236}">
                <a16:creationId xmlns:a16="http://schemas.microsoft.com/office/drawing/2014/main" id="{63D9BD91-3E09-8E28-76E2-22CE86A2E86F}"/>
              </a:ext>
            </a:extLst>
          </p:cNvPr>
          <p:cNvSpPr/>
          <p:nvPr/>
        </p:nvSpPr>
        <p:spPr>
          <a:xfrm>
            <a:off x="954892" y="1329239"/>
            <a:ext cx="2433846" cy="365760"/>
          </a:xfrm>
          <a:prstGeom prst="homePlate">
            <a:avLst/>
          </a:prstGeom>
          <a:solidFill>
            <a:srgbClr val="750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INGEST</a:t>
            </a:r>
          </a:p>
        </p:txBody>
      </p:sp>
      <p:sp>
        <p:nvSpPr>
          <p:cNvPr id="8" name="TextBox 292">
            <a:extLst>
              <a:ext uri="{FF2B5EF4-FFF2-40B4-BE49-F238E27FC236}">
                <a16:creationId xmlns:a16="http://schemas.microsoft.com/office/drawing/2014/main" id="{D6C2A915-2611-3A0D-32CE-FF5450A7B6BD}"/>
              </a:ext>
            </a:extLst>
          </p:cNvPr>
          <p:cNvSpPr txBox="1"/>
          <p:nvPr/>
        </p:nvSpPr>
        <p:spPr>
          <a:xfrm>
            <a:off x="962450" y="2446721"/>
            <a:ext cx="914400" cy="2504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Data Factory</a:t>
            </a:r>
          </a:p>
        </p:txBody>
      </p:sp>
      <p:pic>
        <p:nvPicPr>
          <p:cNvPr id="9" name="Picture 6" descr="Image result for microsoft data factory logo">
            <a:extLst>
              <a:ext uri="{FF2B5EF4-FFF2-40B4-BE49-F238E27FC236}">
                <a16:creationId xmlns:a16="http://schemas.microsoft.com/office/drawing/2014/main" id="{3424BE7A-E02D-FC4D-37CF-2B9AF6BB7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7411" y="1870703"/>
            <a:ext cx="824478" cy="548640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>
            <a:solidFill>
              <a:srgbClr val="FFFF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98">
            <a:extLst>
              <a:ext uri="{FF2B5EF4-FFF2-40B4-BE49-F238E27FC236}">
                <a16:creationId xmlns:a16="http://schemas.microsoft.com/office/drawing/2014/main" id="{39C3F17C-E5E6-0541-21BD-CB9F109D0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252" y="1870703"/>
            <a:ext cx="542610" cy="548640"/>
          </a:xfrm>
          <a:prstGeom prst="rect">
            <a:avLst/>
          </a:prstGeom>
        </p:spPr>
      </p:pic>
      <p:sp>
        <p:nvSpPr>
          <p:cNvPr id="11" name="Rectangle 299">
            <a:extLst>
              <a:ext uri="{FF2B5EF4-FFF2-40B4-BE49-F238E27FC236}">
                <a16:creationId xmlns:a16="http://schemas.microsoft.com/office/drawing/2014/main" id="{01F06D7C-8E19-61AA-591F-7992F71CDF33}"/>
              </a:ext>
            </a:extLst>
          </p:cNvPr>
          <p:cNvSpPr/>
          <p:nvPr/>
        </p:nvSpPr>
        <p:spPr>
          <a:xfrm>
            <a:off x="2088631" y="2435213"/>
            <a:ext cx="8178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Event Hub</a:t>
            </a: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5E98EBD7-154D-4D29-E85C-CC69DF089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06817" y="2691578"/>
            <a:ext cx="685831" cy="685831"/>
          </a:xfrm>
          <a:prstGeom prst="rect">
            <a:avLst/>
          </a:prstGeom>
        </p:spPr>
      </p:pic>
      <p:sp>
        <p:nvSpPr>
          <p:cNvPr id="13" name="Rectangle 305">
            <a:extLst>
              <a:ext uri="{FF2B5EF4-FFF2-40B4-BE49-F238E27FC236}">
                <a16:creationId xmlns:a16="http://schemas.microsoft.com/office/drawing/2014/main" id="{43C674EB-2D6F-C743-94F5-BFFCD663248E}"/>
              </a:ext>
            </a:extLst>
          </p:cNvPr>
          <p:cNvSpPr/>
          <p:nvPr/>
        </p:nvSpPr>
        <p:spPr>
          <a:xfrm>
            <a:off x="1492533" y="3308259"/>
            <a:ext cx="8867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Data Bricks</a:t>
            </a:r>
          </a:p>
        </p:txBody>
      </p:sp>
      <p:pic>
        <p:nvPicPr>
          <p:cNvPr id="14" name="Picture 317">
            <a:extLst>
              <a:ext uri="{FF2B5EF4-FFF2-40B4-BE49-F238E27FC236}">
                <a16:creationId xmlns:a16="http://schemas.microsoft.com/office/drawing/2014/main" id="{A392F16B-9287-BA83-B8C9-124DE27BF9A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362" y="1819281"/>
            <a:ext cx="890814" cy="466830"/>
          </a:xfrm>
          <a:prstGeom prst="rect">
            <a:avLst/>
          </a:prstGeom>
        </p:spPr>
      </p:pic>
      <p:sp>
        <p:nvSpPr>
          <p:cNvPr id="15" name="TextBox 318">
            <a:extLst>
              <a:ext uri="{FF2B5EF4-FFF2-40B4-BE49-F238E27FC236}">
                <a16:creationId xmlns:a16="http://schemas.microsoft.com/office/drawing/2014/main" id="{25BB29C8-76DE-A742-6B5F-C447C2A4BDDE}"/>
              </a:ext>
            </a:extLst>
          </p:cNvPr>
          <p:cNvSpPr txBox="1"/>
          <p:nvPr/>
        </p:nvSpPr>
        <p:spPr>
          <a:xfrm>
            <a:off x="3805008" y="2332453"/>
            <a:ext cx="1237521" cy="250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609585">
              <a:defRPr/>
            </a:pPr>
            <a:r>
              <a:rPr lang="en-US" sz="800" b="1" kern="0">
                <a:solidFill>
                  <a:srgbClr val="000000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Data Lake </a:t>
            </a:r>
            <a:r>
              <a:rPr lang="en-US" sz="1000" b="1" kern="0">
                <a:solidFill>
                  <a:srgbClr val="000000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Store</a:t>
            </a:r>
            <a:r>
              <a:rPr lang="en-US" sz="800" b="1" kern="0">
                <a:solidFill>
                  <a:srgbClr val="000000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 G2</a:t>
            </a:r>
          </a:p>
        </p:txBody>
      </p:sp>
      <p:pic>
        <p:nvPicPr>
          <p:cNvPr id="16" name="Picture 311">
            <a:extLst>
              <a:ext uri="{FF2B5EF4-FFF2-40B4-BE49-F238E27FC236}">
                <a16:creationId xmlns:a16="http://schemas.microsoft.com/office/drawing/2014/main" id="{9471D2E4-0910-9BC6-6531-E9D55C4F4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8717" y="2697201"/>
            <a:ext cx="679078" cy="660602"/>
          </a:xfrm>
          <a:prstGeom prst="rect">
            <a:avLst/>
          </a:prstGeom>
        </p:spPr>
      </p:pic>
      <p:sp>
        <p:nvSpPr>
          <p:cNvPr id="17" name="TextBox 312">
            <a:extLst>
              <a:ext uri="{FF2B5EF4-FFF2-40B4-BE49-F238E27FC236}">
                <a16:creationId xmlns:a16="http://schemas.microsoft.com/office/drawing/2014/main" id="{E264CDDB-9192-D954-39F4-ABBAB928B59B}"/>
              </a:ext>
            </a:extLst>
          </p:cNvPr>
          <p:cNvSpPr txBox="1"/>
          <p:nvPr/>
        </p:nvSpPr>
        <p:spPr>
          <a:xfrm>
            <a:off x="3986187" y="3357803"/>
            <a:ext cx="875161" cy="898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609585">
              <a:defRPr/>
            </a:pPr>
            <a:r>
              <a:rPr lang="en-US" sz="1000" b="1" kern="0">
                <a:solidFill>
                  <a:srgbClr val="000000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18" name="TextBox 321">
            <a:extLst>
              <a:ext uri="{FF2B5EF4-FFF2-40B4-BE49-F238E27FC236}">
                <a16:creationId xmlns:a16="http://schemas.microsoft.com/office/drawing/2014/main" id="{A8C8B584-C29A-BD12-CBA7-4C43E41760B0}"/>
              </a:ext>
            </a:extLst>
          </p:cNvPr>
          <p:cNvSpPr txBox="1"/>
          <p:nvPr/>
        </p:nvSpPr>
        <p:spPr>
          <a:xfrm>
            <a:off x="5896037" y="2419343"/>
            <a:ext cx="914400" cy="2504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Data Factory</a:t>
            </a:r>
          </a:p>
        </p:txBody>
      </p:sp>
      <p:pic>
        <p:nvPicPr>
          <p:cNvPr id="19" name="Picture 6" descr="Image result for microsoft data factory logo">
            <a:extLst>
              <a:ext uri="{FF2B5EF4-FFF2-40B4-BE49-F238E27FC236}">
                <a16:creationId xmlns:a16="http://schemas.microsoft.com/office/drawing/2014/main" id="{A60EBDE4-62A7-BABE-F571-AF110EC96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0998" y="1843325"/>
            <a:ext cx="824478" cy="548640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>
            <a:solidFill>
              <a:srgbClr val="FFFF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23">
            <a:extLst>
              <a:ext uri="{FF2B5EF4-FFF2-40B4-BE49-F238E27FC236}">
                <a16:creationId xmlns:a16="http://schemas.microsoft.com/office/drawing/2014/main" id="{E1B00282-2D19-79FC-3931-554C5FD3A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64796" y="2697201"/>
            <a:ext cx="685831" cy="685831"/>
          </a:xfrm>
          <a:prstGeom prst="rect">
            <a:avLst/>
          </a:prstGeom>
        </p:spPr>
      </p:pic>
      <p:sp>
        <p:nvSpPr>
          <p:cNvPr id="21" name="Rectangle 324">
            <a:extLst>
              <a:ext uri="{FF2B5EF4-FFF2-40B4-BE49-F238E27FC236}">
                <a16:creationId xmlns:a16="http://schemas.microsoft.com/office/drawing/2014/main" id="{E7894E80-F543-6708-8BD2-98A0E2159EF0}"/>
              </a:ext>
            </a:extLst>
          </p:cNvPr>
          <p:cNvSpPr/>
          <p:nvPr/>
        </p:nvSpPr>
        <p:spPr>
          <a:xfrm>
            <a:off x="5850512" y="3313882"/>
            <a:ext cx="8867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Data Bricks</a:t>
            </a:r>
          </a:p>
        </p:txBody>
      </p:sp>
      <p:pic>
        <p:nvPicPr>
          <p:cNvPr id="22" name="Picture 16" descr="Icon&#10;&#10;Description automatically generated">
            <a:extLst>
              <a:ext uri="{FF2B5EF4-FFF2-40B4-BE49-F238E27FC236}">
                <a16:creationId xmlns:a16="http://schemas.microsoft.com/office/drawing/2014/main" id="{4201EC8A-BCB4-8BA2-BF85-69B804CA01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02470" y="1705012"/>
            <a:ext cx="844983" cy="844983"/>
          </a:xfrm>
          <a:prstGeom prst="rect">
            <a:avLst/>
          </a:prstGeom>
        </p:spPr>
      </p:pic>
      <p:sp>
        <p:nvSpPr>
          <p:cNvPr id="23" name="Rectangle 326">
            <a:extLst>
              <a:ext uri="{FF2B5EF4-FFF2-40B4-BE49-F238E27FC236}">
                <a16:creationId xmlns:a16="http://schemas.microsoft.com/office/drawing/2014/main" id="{50696895-0815-41D0-906B-1FF27BD174A4}"/>
              </a:ext>
            </a:extLst>
          </p:cNvPr>
          <p:cNvSpPr/>
          <p:nvPr/>
        </p:nvSpPr>
        <p:spPr>
          <a:xfrm>
            <a:off x="7011045" y="2456003"/>
            <a:ext cx="8818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Azure ML</a:t>
            </a:r>
          </a:p>
        </p:txBody>
      </p:sp>
      <p:pic>
        <p:nvPicPr>
          <p:cNvPr id="24" name="Picture 18">
            <a:extLst>
              <a:ext uri="{FF2B5EF4-FFF2-40B4-BE49-F238E27FC236}">
                <a16:creationId xmlns:a16="http://schemas.microsoft.com/office/drawing/2014/main" id="{66E22108-42C8-B1A5-D596-719B13C568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122397" y="2736393"/>
            <a:ext cx="521043" cy="577489"/>
          </a:xfrm>
          <a:prstGeom prst="rect">
            <a:avLst/>
          </a:prstGeom>
        </p:spPr>
      </p:pic>
      <p:sp>
        <p:nvSpPr>
          <p:cNvPr id="25" name="Rectangle 327">
            <a:extLst>
              <a:ext uri="{FF2B5EF4-FFF2-40B4-BE49-F238E27FC236}">
                <a16:creationId xmlns:a16="http://schemas.microsoft.com/office/drawing/2014/main" id="{6B8F7839-5382-7BA3-030A-93BF55309CEB}"/>
              </a:ext>
            </a:extLst>
          </p:cNvPr>
          <p:cNvSpPr/>
          <p:nvPr/>
        </p:nvSpPr>
        <p:spPr>
          <a:xfrm>
            <a:off x="6881971" y="3324567"/>
            <a:ext cx="949299" cy="24622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Synapse</a:t>
            </a:r>
            <a:r>
              <a:rPr lang="en-US" sz="1000" b="1" kern="0" dirty="0">
                <a:solidFill>
                  <a:srgbClr val="000000"/>
                </a:solidFill>
                <a:cs typeface="Arial"/>
              </a:rPr>
              <a:t> Spark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26" name="Group 1">
            <a:extLst>
              <a:ext uri="{FF2B5EF4-FFF2-40B4-BE49-F238E27FC236}">
                <a16:creationId xmlns:a16="http://schemas.microsoft.com/office/drawing/2014/main" id="{BDA77306-5561-4635-2B05-4EBD9DCEE742}"/>
              </a:ext>
            </a:extLst>
          </p:cNvPr>
          <p:cNvGrpSpPr/>
          <p:nvPr/>
        </p:nvGrpSpPr>
        <p:grpSpPr>
          <a:xfrm>
            <a:off x="9623278" y="1715906"/>
            <a:ext cx="887281" cy="690504"/>
            <a:chOff x="9623278" y="1715906"/>
            <a:chExt cx="887281" cy="690504"/>
          </a:xfrm>
        </p:grpSpPr>
        <p:sp>
          <p:nvSpPr>
            <p:cNvPr id="27" name="TextBox 330">
              <a:extLst>
                <a:ext uri="{FF2B5EF4-FFF2-40B4-BE49-F238E27FC236}">
                  <a16:creationId xmlns:a16="http://schemas.microsoft.com/office/drawing/2014/main" id="{E9466105-6229-B9B2-ACAF-D7CF36C945B5}"/>
                </a:ext>
              </a:extLst>
            </p:cNvPr>
            <p:cNvSpPr txBox="1"/>
            <p:nvPr/>
          </p:nvSpPr>
          <p:spPr>
            <a:xfrm>
              <a:off x="9729057" y="2332564"/>
              <a:ext cx="654151" cy="738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609585">
                <a:defRPr/>
              </a:pPr>
              <a:r>
                <a:rPr lang="en-US" sz="1000" b="1" kern="0">
                  <a:solidFill>
                    <a:srgbClr val="000000"/>
                  </a:solidFill>
                  <a:latin typeface="Graphik" panose="020B0503030202060203" pitchFamily="34" charset="77"/>
                  <a:cs typeface="Arial" panose="020B0604020202020204" pitchFamily="34" charset="0"/>
                </a:rPr>
                <a:t>Power BI</a:t>
              </a:r>
            </a:p>
          </p:txBody>
        </p:sp>
        <p:pic>
          <p:nvPicPr>
            <p:cNvPr id="28" name="Picture 331">
              <a:extLst>
                <a:ext uri="{FF2B5EF4-FFF2-40B4-BE49-F238E27FC236}">
                  <a16:creationId xmlns:a16="http://schemas.microsoft.com/office/drawing/2014/main" id="{B2723215-87A2-9D38-3806-5588B9EB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23278" y="1715906"/>
              <a:ext cx="887281" cy="578247"/>
            </a:xfrm>
            <a:prstGeom prst="rect">
              <a:avLst/>
            </a:prstGeom>
          </p:spPr>
        </p:pic>
      </p:grpSp>
      <p:sp>
        <p:nvSpPr>
          <p:cNvPr id="29" name="Rectangle 19">
            <a:extLst>
              <a:ext uri="{FF2B5EF4-FFF2-40B4-BE49-F238E27FC236}">
                <a16:creationId xmlns:a16="http://schemas.microsoft.com/office/drawing/2014/main" id="{2856D608-4560-CFD8-5389-96D253E23D93}"/>
              </a:ext>
            </a:extLst>
          </p:cNvPr>
          <p:cNvSpPr/>
          <p:nvPr/>
        </p:nvSpPr>
        <p:spPr>
          <a:xfrm>
            <a:off x="961389" y="3818059"/>
            <a:ext cx="9799504" cy="9795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DevOps </a:t>
            </a:r>
          </a:p>
        </p:txBody>
      </p:sp>
      <p:sp>
        <p:nvSpPr>
          <p:cNvPr id="30" name="Rectangle 333">
            <a:extLst>
              <a:ext uri="{FF2B5EF4-FFF2-40B4-BE49-F238E27FC236}">
                <a16:creationId xmlns:a16="http://schemas.microsoft.com/office/drawing/2014/main" id="{D8AC2997-86E2-98DA-EE0B-C04307BA2155}"/>
              </a:ext>
            </a:extLst>
          </p:cNvPr>
          <p:cNvSpPr/>
          <p:nvPr/>
        </p:nvSpPr>
        <p:spPr>
          <a:xfrm>
            <a:off x="950881" y="4974704"/>
            <a:ext cx="9799505" cy="117594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Security </a:t>
            </a:r>
          </a:p>
        </p:txBody>
      </p:sp>
      <p:pic>
        <p:nvPicPr>
          <p:cNvPr id="31" name="Picture 10" descr="Related image">
            <a:extLst>
              <a:ext uri="{FF2B5EF4-FFF2-40B4-BE49-F238E27FC236}">
                <a16:creationId xmlns:a16="http://schemas.microsoft.com/office/drawing/2014/main" id="{76327357-C634-EC0E-AAF7-DD48BAC3C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2441" y="5090378"/>
            <a:ext cx="817007" cy="67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35">
            <a:extLst>
              <a:ext uri="{FF2B5EF4-FFF2-40B4-BE49-F238E27FC236}">
                <a16:creationId xmlns:a16="http://schemas.microsoft.com/office/drawing/2014/main" id="{0572DA49-ED47-6A5E-7E3D-CC2E1457F2AB}"/>
              </a:ext>
            </a:extLst>
          </p:cNvPr>
          <p:cNvSpPr txBox="1"/>
          <p:nvPr/>
        </p:nvSpPr>
        <p:spPr>
          <a:xfrm>
            <a:off x="3353139" y="5790214"/>
            <a:ext cx="1786515" cy="21085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609585">
              <a:defRPr/>
            </a:pPr>
            <a:r>
              <a:rPr lang="en-US" sz="1000" b="1" kern="0">
                <a:solidFill>
                  <a:schemeClr val="bg1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Azure Active  Directory</a:t>
            </a:r>
          </a:p>
        </p:txBody>
      </p:sp>
      <p:sp>
        <p:nvSpPr>
          <p:cNvPr id="33" name="TextBox 337">
            <a:extLst>
              <a:ext uri="{FF2B5EF4-FFF2-40B4-BE49-F238E27FC236}">
                <a16:creationId xmlns:a16="http://schemas.microsoft.com/office/drawing/2014/main" id="{C708038C-4028-9334-655B-33209D2CD371}"/>
              </a:ext>
            </a:extLst>
          </p:cNvPr>
          <p:cNvSpPr txBox="1"/>
          <p:nvPr/>
        </p:nvSpPr>
        <p:spPr>
          <a:xfrm>
            <a:off x="4342230" y="4560577"/>
            <a:ext cx="1199784" cy="2160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609585">
              <a:defRPr/>
            </a:pPr>
            <a:r>
              <a:rPr lang="en-US" sz="1000" b="1" kern="0">
                <a:solidFill>
                  <a:srgbClr val="000000"/>
                </a:solidFill>
                <a:ea typeface="Verdana" pitchFamily="34" charset="0"/>
                <a:cs typeface="Arial" panose="020B0604020202020204" pitchFamily="34" charset="0"/>
              </a:rPr>
              <a:t>Azure DevOps</a:t>
            </a:r>
          </a:p>
        </p:txBody>
      </p:sp>
      <p:pic>
        <p:nvPicPr>
          <p:cNvPr id="34" name="Picture 21" descr="Icon&#10;&#10;Description automatically generated">
            <a:extLst>
              <a:ext uri="{FF2B5EF4-FFF2-40B4-BE49-F238E27FC236}">
                <a16:creationId xmlns:a16="http://schemas.microsoft.com/office/drawing/2014/main" id="{2279179F-7DEA-0229-4240-BBCD1E82D4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602584" y="3915215"/>
            <a:ext cx="627860" cy="627860"/>
          </a:xfrm>
          <a:prstGeom prst="rect">
            <a:avLst/>
          </a:prstGeom>
        </p:spPr>
      </p:pic>
      <p:pic>
        <p:nvPicPr>
          <p:cNvPr id="35" name="Picture 338">
            <a:extLst>
              <a:ext uri="{FF2B5EF4-FFF2-40B4-BE49-F238E27FC236}">
                <a16:creationId xmlns:a16="http://schemas.microsoft.com/office/drawing/2014/main" id="{1FAEA128-F6AC-7D5A-48FA-37631B88C867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2250" y="5162000"/>
            <a:ext cx="603645" cy="568947"/>
          </a:xfrm>
          <a:prstGeom prst="rect">
            <a:avLst/>
          </a:prstGeom>
        </p:spPr>
      </p:pic>
      <p:sp>
        <p:nvSpPr>
          <p:cNvPr id="36" name="TextBox 339">
            <a:extLst>
              <a:ext uri="{FF2B5EF4-FFF2-40B4-BE49-F238E27FC236}">
                <a16:creationId xmlns:a16="http://schemas.microsoft.com/office/drawing/2014/main" id="{73D3837B-AB2C-6D2A-7DB8-BBF933E8249B}"/>
              </a:ext>
            </a:extLst>
          </p:cNvPr>
          <p:cNvSpPr txBox="1"/>
          <p:nvPr/>
        </p:nvSpPr>
        <p:spPr>
          <a:xfrm>
            <a:off x="5423398" y="5802548"/>
            <a:ext cx="919459" cy="1179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609585">
              <a:defRPr/>
            </a:pPr>
            <a:r>
              <a:rPr lang="en-US" sz="1000" b="1" kern="0">
                <a:solidFill>
                  <a:schemeClr val="bg1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Key Vault</a:t>
            </a:r>
          </a:p>
        </p:txBody>
      </p:sp>
      <p:pic>
        <p:nvPicPr>
          <p:cNvPr id="37" name="Picture 23">
            <a:extLst>
              <a:ext uri="{FF2B5EF4-FFF2-40B4-BE49-F238E27FC236}">
                <a16:creationId xmlns:a16="http://schemas.microsoft.com/office/drawing/2014/main" id="{808BA08D-852A-CF03-ECC6-DE3EAA5CB5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400699" y="3861354"/>
            <a:ext cx="729554" cy="729554"/>
          </a:xfrm>
          <a:prstGeom prst="rect">
            <a:avLst/>
          </a:prstGeom>
        </p:spPr>
      </p:pic>
      <p:sp>
        <p:nvSpPr>
          <p:cNvPr id="38" name="TextBox 340">
            <a:extLst>
              <a:ext uri="{FF2B5EF4-FFF2-40B4-BE49-F238E27FC236}">
                <a16:creationId xmlns:a16="http://schemas.microsoft.com/office/drawing/2014/main" id="{84CA71E7-59D4-8C33-4245-ADEB552A6CA3}"/>
              </a:ext>
            </a:extLst>
          </p:cNvPr>
          <p:cNvSpPr txBox="1"/>
          <p:nvPr/>
        </p:nvSpPr>
        <p:spPr>
          <a:xfrm>
            <a:off x="6164866" y="4567103"/>
            <a:ext cx="1199784" cy="2160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609585">
              <a:defRPr/>
            </a:pPr>
            <a:r>
              <a:rPr lang="en-US" sz="1000" b="1" kern="0">
                <a:solidFill>
                  <a:srgbClr val="000000"/>
                </a:solidFill>
                <a:ea typeface="Verdana" pitchFamily="34" charset="0"/>
                <a:cs typeface="Arial" panose="020B0604020202020204" pitchFamily="34" charset="0"/>
              </a:rPr>
              <a:t>Terra Form</a:t>
            </a:r>
          </a:p>
        </p:txBody>
      </p:sp>
      <p:pic>
        <p:nvPicPr>
          <p:cNvPr id="39" name="Picture 43">
            <a:extLst>
              <a:ext uri="{FF2B5EF4-FFF2-40B4-BE49-F238E27FC236}">
                <a16:creationId xmlns:a16="http://schemas.microsoft.com/office/drawing/2014/main" id="{255FC48E-0F8E-667C-8D4D-6B5EE7C8068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816338" y="5186350"/>
            <a:ext cx="1083708" cy="568947"/>
          </a:xfrm>
          <a:prstGeom prst="rect">
            <a:avLst/>
          </a:prstGeom>
        </p:spPr>
      </p:pic>
      <p:sp>
        <p:nvSpPr>
          <p:cNvPr id="40" name="TextBox 343">
            <a:extLst>
              <a:ext uri="{FF2B5EF4-FFF2-40B4-BE49-F238E27FC236}">
                <a16:creationId xmlns:a16="http://schemas.microsoft.com/office/drawing/2014/main" id="{4AA47094-3CB4-06EB-5FC6-D01C712D76BA}"/>
              </a:ext>
            </a:extLst>
          </p:cNvPr>
          <p:cNvSpPr txBox="1"/>
          <p:nvPr/>
        </p:nvSpPr>
        <p:spPr>
          <a:xfrm>
            <a:off x="6647135" y="5799668"/>
            <a:ext cx="1477458" cy="1148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609585">
              <a:defRPr/>
            </a:pPr>
            <a:r>
              <a:rPr lang="en-US" sz="1000" b="1" kern="0">
                <a:solidFill>
                  <a:schemeClr val="bg1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Azure Security Center</a:t>
            </a:r>
          </a:p>
        </p:txBody>
      </p:sp>
      <p:pic>
        <p:nvPicPr>
          <p:cNvPr id="41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CE5A126E-EC95-EB90-92A7-3801782FCF3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8294955" y="1948675"/>
            <a:ext cx="1239565" cy="440761"/>
          </a:xfrm>
          <a:prstGeom prst="rect">
            <a:avLst/>
          </a:prstGeom>
        </p:spPr>
      </p:pic>
      <p:pic>
        <p:nvPicPr>
          <p:cNvPr id="42" name="Picture 44">
            <a:extLst>
              <a:ext uri="{FF2B5EF4-FFF2-40B4-BE49-F238E27FC236}">
                <a16:creationId xmlns:a16="http://schemas.microsoft.com/office/drawing/2014/main" id="{CC346EE3-6DDF-89DD-2E53-E2283C80FD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059146" y="2492976"/>
            <a:ext cx="521043" cy="577489"/>
          </a:xfrm>
          <a:prstGeom prst="rect">
            <a:avLst/>
          </a:prstGeom>
        </p:spPr>
      </p:pic>
      <p:sp>
        <p:nvSpPr>
          <p:cNvPr id="43" name="Rectangle 45">
            <a:extLst>
              <a:ext uri="{FF2B5EF4-FFF2-40B4-BE49-F238E27FC236}">
                <a16:creationId xmlns:a16="http://schemas.microsoft.com/office/drawing/2014/main" id="{67DEB440-8A15-E717-FFFD-219C26890A11}"/>
              </a:ext>
            </a:extLst>
          </p:cNvPr>
          <p:cNvSpPr/>
          <p:nvPr/>
        </p:nvSpPr>
        <p:spPr>
          <a:xfrm>
            <a:off x="8459011" y="3070567"/>
            <a:ext cx="1869802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Synapse</a:t>
            </a:r>
            <a:r>
              <a:rPr lang="en-US" sz="1000" b="1" kern="0">
                <a:solidFill>
                  <a:srgbClr val="000000"/>
                </a:solidFill>
                <a:cs typeface="Arial"/>
              </a:rPr>
              <a:t> Serverless SQL Pool</a:t>
            </a: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46" name="TextBox 340">
            <a:extLst>
              <a:ext uri="{FF2B5EF4-FFF2-40B4-BE49-F238E27FC236}">
                <a16:creationId xmlns:a16="http://schemas.microsoft.com/office/drawing/2014/main" id="{1B56D8DB-4C83-C3EA-5ACF-F54247A41079}"/>
              </a:ext>
            </a:extLst>
          </p:cNvPr>
          <p:cNvSpPr txBox="1"/>
          <p:nvPr/>
        </p:nvSpPr>
        <p:spPr>
          <a:xfrm>
            <a:off x="7745071" y="4589908"/>
            <a:ext cx="1199784" cy="2160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609585">
              <a:defRPr/>
            </a:pPr>
            <a:r>
              <a:rPr lang="en-US" sz="1000" b="1" kern="0" dirty="0">
                <a:solidFill>
                  <a:srgbClr val="000000"/>
                </a:solidFill>
                <a:ea typeface="Verdana" pitchFamily="34" charset="0"/>
                <a:cs typeface="Arial" panose="020B0604020202020204" pitchFamily="34" charset="0"/>
              </a:rPr>
              <a:t>ARM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94E212A1-36C6-B087-94F3-662188840E2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083894" y="4010094"/>
            <a:ext cx="492947" cy="438175"/>
          </a:xfrm>
          <a:prstGeom prst="rect">
            <a:avLst/>
          </a:prstGeom>
        </p:spPr>
      </p:pic>
      <p:sp>
        <p:nvSpPr>
          <p:cNvPr id="2" name="Title 15">
            <a:extLst>
              <a:ext uri="{FF2B5EF4-FFF2-40B4-BE49-F238E27FC236}">
                <a16:creationId xmlns:a16="http://schemas.microsoft.com/office/drawing/2014/main" id="{F9255330-8B93-02C1-BA8D-AD5966ADA943}"/>
              </a:ext>
            </a:extLst>
          </p:cNvPr>
          <p:cNvSpPr txBox="1">
            <a:spLocks/>
          </p:cNvSpPr>
          <p:nvPr/>
        </p:nvSpPr>
        <p:spPr>
          <a:xfrm>
            <a:off x="380999" y="171448"/>
            <a:ext cx="11462133" cy="800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cap="all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Data lake patterns on azure cloud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7F74ABB0-214D-EAC4-9C72-0CFE349F3D09}"/>
              </a:ext>
            </a:extLst>
          </p:cNvPr>
          <p:cNvSpPr txBox="1">
            <a:spLocks/>
          </p:cNvSpPr>
          <p:nvPr/>
        </p:nvSpPr>
        <p:spPr>
          <a:xfrm>
            <a:off x="92329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90F471-3972-4120-B8B3-0237DE626C35}" type="slidenum">
              <a:rPr lang="en-US" sz="1200" smtClean="0">
                <a:solidFill>
                  <a:schemeClr val="bg1"/>
                </a:solidFill>
              </a:rPr>
              <a:pPr algn="r"/>
              <a:t>7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9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35">
            <a:extLst>
              <a:ext uri="{FF2B5EF4-FFF2-40B4-BE49-F238E27FC236}">
                <a16:creationId xmlns:a16="http://schemas.microsoft.com/office/drawing/2014/main" id="{71FDCD77-BD32-8243-10D4-625E8406ED8E}"/>
              </a:ext>
            </a:extLst>
          </p:cNvPr>
          <p:cNvSpPr/>
          <p:nvPr/>
        </p:nvSpPr>
        <p:spPr>
          <a:xfrm>
            <a:off x="8793903" y="2510941"/>
            <a:ext cx="2468880" cy="365760"/>
          </a:xfrm>
          <a:custGeom>
            <a:avLst/>
            <a:gdLst>
              <a:gd name="connsiteX0" fmla="*/ 0 w 3037904"/>
              <a:gd name="connsiteY0" fmla="*/ 0 h 356616"/>
              <a:gd name="connsiteX1" fmla="*/ 294704 w 3037904"/>
              <a:gd name="connsiteY1" fmla="*/ 0 h 356616"/>
              <a:gd name="connsiteX2" fmla="*/ 2859596 w 3037904"/>
              <a:gd name="connsiteY2" fmla="*/ 0 h 356616"/>
              <a:gd name="connsiteX3" fmla="*/ 3037904 w 3037904"/>
              <a:gd name="connsiteY3" fmla="*/ 0 h 356616"/>
              <a:gd name="connsiteX4" fmla="*/ 3037904 w 3037904"/>
              <a:gd name="connsiteY4" fmla="*/ 178308 h 356616"/>
              <a:gd name="connsiteX5" fmla="*/ 3037904 w 3037904"/>
              <a:gd name="connsiteY5" fmla="*/ 356616 h 356616"/>
              <a:gd name="connsiteX6" fmla="*/ 2859596 w 3037904"/>
              <a:gd name="connsiteY6" fmla="*/ 356616 h 356616"/>
              <a:gd name="connsiteX7" fmla="*/ 294704 w 3037904"/>
              <a:gd name="connsiteY7" fmla="*/ 356616 h 356616"/>
              <a:gd name="connsiteX8" fmla="*/ 0 w 3037904"/>
              <a:gd name="connsiteY8" fmla="*/ 356616 h 356616"/>
              <a:gd name="connsiteX9" fmla="*/ 178308 w 3037904"/>
              <a:gd name="connsiteY9" fmla="*/ 178308 h 35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37904" h="356616">
                <a:moveTo>
                  <a:pt x="0" y="0"/>
                </a:moveTo>
                <a:lnTo>
                  <a:pt x="294704" y="0"/>
                </a:lnTo>
                <a:lnTo>
                  <a:pt x="2859596" y="0"/>
                </a:lnTo>
                <a:lnTo>
                  <a:pt x="3037904" y="0"/>
                </a:lnTo>
                <a:lnTo>
                  <a:pt x="3037904" y="178308"/>
                </a:lnTo>
                <a:lnTo>
                  <a:pt x="3037904" y="356616"/>
                </a:lnTo>
                <a:lnTo>
                  <a:pt x="2859596" y="356616"/>
                </a:lnTo>
                <a:lnTo>
                  <a:pt x="294704" y="356616"/>
                </a:lnTo>
                <a:lnTo>
                  <a:pt x="0" y="356616"/>
                </a:lnTo>
                <a:lnTo>
                  <a:pt x="178308" y="17830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sz="1600" b="1" kern="0">
                <a:solidFill>
                  <a:prstClr val="white"/>
                </a:solidFill>
                <a:cs typeface="Arial Black" panose="020B0604020202020204" pitchFamily="34" charset="0"/>
              </a:rPr>
              <a:t>SERVE</a:t>
            </a:r>
          </a:p>
        </p:txBody>
      </p:sp>
      <p:sp>
        <p:nvSpPr>
          <p:cNvPr id="5" name="Chevron 410">
            <a:extLst>
              <a:ext uri="{FF2B5EF4-FFF2-40B4-BE49-F238E27FC236}">
                <a16:creationId xmlns:a16="http://schemas.microsoft.com/office/drawing/2014/main" id="{497600AB-EFCD-E78A-2AFA-EA7D38544E5A}"/>
              </a:ext>
            </a:extLst>
          </p:cNvPr>
          <p:cNvSpPr/>
          <p:nvPr/>
        </p:nvSpPr>
        <p:spPr>
          <a:xfrm>
            <a:off x="3979857" y="2510506"/>
            <a:ext cx="2468880" cy="365760"/>
          </a:xfrm>
          <a:prstGeom prst="chevron">
            <a:avLst/>
          </a:prstGeom>
          <a:solidFill>
            <a:srgbClr val="A1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  <a:cs typeface="Arial Black" panose="020B0604020202020204" pitchFamily="34" charset="0"/>
              </a:rPr>
              <a:t>STORE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hevron 411">
            <a:extLst>
              <a:ext uri="{FF2B5EF4-FFF2-40B4-BE49-F238E27FC236}">
                <a16:creationId xmlns:a16="http://schemas.microsoft.com/office/drawing/2014/main" id="{08ABAE7E-5429-9E0D-B6C1-2E0861D61FB7}"/>
              </a:ext>
            </a:extLst>
          </p:cNvPr>
          <p:cNvSpPr/>
          <p:nvPr/>
        </p:nvSpPr>
        <p:spPr>
          <a:xfrm>
            <a:off x="6386880" y="2510506"/>
            <a:ext cx="2468880" cy="365760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T</a:t>
            </a:r>
            <a:r>
              <a:rPr lang="en-US" sz="1600" b="1" kern="0">
                <a:solidFill>
                  <a:prstClr val="white"/>
                </a:solidFill>
                <a:latin typeface="Graphik"/>
                <a:cs typeface="Arial" panose="020B0604020202020204" pitchFamily="34" charset="0"/>
              </a:rPr>
              <a:t>RANSFORM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Pentagon 413">
            <a:extLst>
              <a:ext uri="{FF2B5EF4-FFF2-40B4-BE49-F238E27FC236}">
                <a16:creationId xmlns:a16="http://schemas.microsoft.com/office/drawing/2014/main" id="{63D9BD91-3E09-8E28-76E2-22CE86A2E86F}"/>
              </a:ext>
            </a:extLst>
          </p:cNvPr>
          <p:cNvSpPr/>
          <p:nvPr/>
        </p:nvSpPr>
        <p:spPr>
          <a:xfrm>
            <a:off x="1581610" y="2500493"/>
            <a:ext cx="2433846" cy="365760"/>
          </a:xfrm>
          <a:prstGeom prst="homePlate">
            <a:avLst/>
          </a:prstGeom>
          <a:solidFill>
            <a:srgbClr val="750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INGEST</a:t>
            </a:r>
          </a:p>
        </p:txBody>
      </p:sp>
      <p:pic>
        <p:nvPicPr>
          <p:cNvPr id="16" name="Picture 311">
            <a:extLst>
              <a:ext uri="{FF2B5EF4-FFF2-40B4-BE49-F238E27FC236}">
                <a16:creationId xmlns:a16="http://schemas.microsoft.com/office/drawing/2014/main" id="{9471D2E4-0910-9BC6-6531-E9D55C4F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35" y="3474914"/>
            <a:ext cx="679078" cy="660602"/>
          </a:xfrm>
          <a:prstGeom prst="rect">
            <a:avLst/>
          </a:prstGeom>
        </p:spPr>
      </p:pic>
      <p:sp>
        <p:nvSpPr>
          <p:cNvPr id="17" name="TextBox 312">
            <a:extLst>
              <a:ext uri="{FF2B5EF4-FFF2-40B4-BE49-F238E27FC236}">
                <a16:creationId xmlns:a16="http://schemas.microsoft.com/office/drawing/2014/main" id="{E264CDDB-9192-D954-39F4-ABBAB928B59B}"/>
              </a:ext>
            </a:extLst>
          </p:cNvPr>
          <p:cNvSpPr txBox="1"/>
          <p:nvPr/>
        </p:nvSpPr>
        <p:spPr>
          <a:xfrm>
            <a:off x="4612905" y="4135516"/>
            <a:ext cx="875161" cy="898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609585">
              <a:defRPr/>
            </a:pPr>
            <a:r>
              <a:rPr lang="en-US" sz="1000" b="1" kern="0">
                <a:solidFill>
                  <a:srgbClr val="000000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18" name="TextBox 321">
            <a:extLst>
              <a:ext uri="{FF2B5EF4-FFF2-40B4-BE49-F238E27FC236}">
                <a16:creationId xmlns:a16="http://schemas.microsoft.com/office/drawing/2014/main" id="{A8C8B584-C29A-BD12-CBA7-4C43E41760B0}"/>
              </a:ext>
            </a:extLst>
          </p:cNvPr>
          <p:cNvSpPr txBox="1"/>
          <p:nvPr/>
        </p:nvSpPr>
        <p:spPr>
          <a:xfrm>
            <a:off x="7055190" y="4076734"/>
            <a:ext cx="914400" cy="2504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Data Factory</a:t>
            </a:r>
          </a:p>
        </p:txBody>
      </p:sp>
      <p:pic>
        <p:nvPicPr>
          <p:cNvPr id="19" name="Picture 6" descr="Image result for microsoft data factory logo">
            <a:extLst>
              <a:ext uri="{FF2B5EF4-FFF2-40B4-BE49-F238E27FC236}">
                <a16:creationId xmlns:a16="http://schemas.microsoft.com/office/drawing/2014/main" id="{A60EBDE4-62A7-BABE-F571-AF110EC96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00151" y="3500716"/>
            <a:ext cx="824478" cy="548640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>
            <a:solidFill>
              <a:srgbClr val="FFFF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1">
            <a:extLst>
              <a:ext uri="{FF2B5EF4-FFF2-40B4-BE49-F238E27FC236}">
                <a16:creationId xmlns:a16="http://schemas.microsoft.com/office/drawing/2014/main" id="{BDA77306-5561-4635-2B05-4EBD9DCEE742}"/>
              </a:ext>
            </a:extLst>
          </p:cNvPr>
          <p:cNvGrpSpPr/>
          <p:nvPr/>
        </p:nvGrpSpPr>
        <p:grpSpPr>
          <a:xfrm>
            <a:off x="9486069" y="2887160"/>
            <a:ext cx="887281" cy="690504"/>
            <a:chOff x="9623278" y="1715906"/>
            <a:chExt cx="887281" cy="690504"/>
          </a:xfrm>
        </p:grpSpPr>
        <p:sp>
          <p:nvSpPr>
            <p:cNvPr id="27" name="TextBox 330">
              <a:extLst>
                <a:ext uri="{FF2B5EF4-FFF2-40B4-BE49-F238E27FC236}">
                  <a16:creationId xmlns:a16="http://schemas.microsoft.com/office/drawing/2014/main" id="{E9466105-6229-B9B2-ACAF-D7CF36C945B5}"/>
                </a:ext>
              </a:extLst>
            </p:cNvPr>
            <p:cNvSpPr txBox="1"/>
            <p:nvPr/>
          </p:nvSpPr>
          <p:spPr>
            <a:xfrm>
              <a:off x="9729057" y="2332564"/>
              <a:ext cx="654151" cy="738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609585">
                <a:defRPr/>
              </a:pPr>
              <a:r>
                <a:rPr lang="en-US" sz="1000" b="1" kern="0">
                  <a:solidFill>
                    <a:srgbClr val="000000"/>
                  </a:solidFill>
                  <a:latin typeface="Graphik" panose="020B0503030202060203" pitchFamily="34" charset="77"/>
                  <a:cs typeface="Arial" panose="020B0604020202020204" pitchFamily="34" charset="0"/>
                </a:rPr>
                <a:t>Power BI</a:t>
              </a:r>
            </a:p>
          </p:txBody>
        </p:sp>
        <p:pic>
          <p:nvPicPr>
            <p:cNvPr id="28" name="Picture 331">
              <a:extLst>
                <a:ext uri="{FF2B5EF4-FFF2-40B4-BE49-F238E27FC236}">
                  <a16:creationId xmlns:a16="http://schemas.microsoft.com/office/drawing/2014/main" id="{B2723215-87A2-9D38-3806-5588B9EB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23278" y="1715906"/>
              <a:ext cx="887281" cy="578247"/>
            </a:xfrm>
            <a:prstGeom prst="rect">
              <a:avLst/>
            </a:prstGeom>
          </p:spPr>
        </p:pic>
      </p:grpSp>
      <p:pic>
        <p:nvPicPr>
          <p:cNvPr id="42" name="Picture 44">
            <a:extLst>
              <a:ext uri="{FF2B5EF4-FFF2-40B4-BE49-F238E27FC236}">
                <a16:creationId xmlns:a16="http://schemas.microsoft.com/office/drawing/2014/main" id="{CC346EE3-6DDF-89DD-2E53-E2283C80FD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685864" y="3664230"/>
            <a:ext cx="521043" cy="577489"/>
          </a:xfrm>
          <a:prstGeom prst="rect">
            <a:avLst/>
          </a:prstGeom>
        </p:spPr>
      </p:pic>
      <p:sp>
        <p:nvSpPr>
          <p:cNvPr id="43" name="Rectangle 45">
            <a:extLst>
              <a:ext uri="{FF2B5EF4-FFF2-40B4-BE49-F238E27FC236}">
                <a16:creationId xmlns:a16="http://schemas.microsoft.com/office/drawing/2014/main" id="{67DEB440-8A15-E717-FFFD-219C26890A11}"/>
              </a:ext>
            </a:extLst>
          </p:cNvPr>
          <p:cNvSpPr/>
          <p:nvPr/>
        </p:nvSpPr>
        <p:spPr>
          <a:xfrm>
            <a:off x="9085729" y="4241821"/>
            <a:ext cx="1869802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Synapse</a:t>
            </a:r>
            <a:r>
              <a:rPr lang="en-US" sz="1000" b="1" kern="0">
                <a:solidFill>
                  <a:srgbClr val="000000"/>
                </a:solidFill>
                <a:cs typeface="Arial"/>
              </a:rPr>
              <a:t> Serverless SQL Pool</a:t>
            </a: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0B971F52-887B-A8C5-EF48-45D56A00A81A}"/>
              </a:ext>
            </a:extLst>
          </p:cNvPr>
          <p:cNvSpPr txBox="1">
            <a:spLocks/>
          </p:cNvSpPr>
          <p:nvPr/>
        </p:nvSpPr>
        <p:spPr>
          <a:xfrm>
            <a:off x="349200" y="346108"/>
            <a:ext cx="11460213" cy="4985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2800" b="1" cap="all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Data Lake </a:t>
            </a:r>
            <a:r>
              <a:rPr lang="en-US" altLang="zh-CN" sz="2800" b="1" cap="all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Ingestion </a:t>
            </a:r>
            <a:r>
              <a:rPr lang="en-US" sz="2800" b="1" cap="all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Patterns </a:t>
            </a:r>
          </a:p>
        </p:txBody>
      </p:sp>
      <p:pic>
        <p:nvPicPr>
          <p:cNvPr id="3" name="Graphic 68" descr="Database">
            <a:extLst>
              <a:ext uri="{FF2B5EF4-FFF2-40B4-BE49-F238E27FC236}">
                <a16:creationId xmlns:a16="http://schemas.microsoft.com/office/drawing/2014/main" id="{BE2BF6EB-B289-45C8-2DCC-3F3AAD7522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5385" y="3339701"/>
            <a:ext cx="649058" cy="649058"/>
          </a:xfrm>
          <a:prstGeom prst="rect">
            <a:avLst/>
          </a:prstGeom>
        </p:spPr>
      </p:pic>
      <p:pic>
        <p:nvPicPr>
          <p:cNvPr id="10" name="Picture 69" descr="Shape, rectangle&#10;&#10;Description automatically generated">
            <a:extLst>
              <a:ext uri="{FF2B5EF4-FFF2-40B4-BE49-F238E27FC236}">
                <a16:creationId xmlns:a16="http://schemas.microsoft.com/office/drawing/2014/main" id="{6CD898F1-D084-36AB-4144-30E0267B08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30125" y="4101411"/>
            <a:ext cx="619578" cy="464683"/>
          </a:xfrm>
          <a:prstGeom prst="rect">
            <a:avLst/>
          </a:prstGeom>
        </p:spPr>
      </p:pic>
      <p:sp>
        <p:nvSpPr>
          <p:cNvPr id="12" name="TextBox 75">
            <a:extLst>
              <a:ext uri="{FF2B5EF4-FFF2-40B4-BE49-F238E27FC236}">
                <a16:creationId xmlns:a16="http://schemas.microsoft.com/office/drawing/2014/main" id="{79F2651D-6874-8B94-F30E-9CE36A991293}"/>
              </a:ext>
            </a:extLst>
          </p:cNvPr>
          <p:cNvSpPr txBox="1"/>
          <p:nvPr/>
        </p:nvSpPr>
        <p:spPr>
          <a:xfrm>
            <a:off x="841756" y="3244623"/>
            <a:ext cx="59631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/>
            <a:r>
              <a:rPr lang="en-US" sz="1050"/>
              <a:t>Database</a:t>
            </a:r>
          </a:p>
        </p:txBody>
      </p:sp>
      <p:sp>
        <p:nvSpPr>
          <p:cNvPr id="13" name="TextBox 76">
            <a:extLst>
              <a:ext uri="{FF2B5EF4-FFF2-40B4-BE49-F238E27FC236}">
                <a16:creationId xmlns:a16="http://schemas.microsoft.com/office/drawing/2014/main" id="{C0F06DDE-CEC0-F12A-A663-C45122D5E7A9}"/>
              </a:ext>
            </a:extLst>
          </p:cNvPr>
          <p:cNvSpPr txBox="1"/>
          <p:nvPr/>
        </p:nvSpPr>
        <p:spPr>
          <a:xfrm>
            <a:off x="733870" y="4001075"/>
            <a:ext cx="82234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/>
            <a:r>
              <a:rPr lang="en-US" sz="1050"/>
              <a:t>Folder Share</a:t>
            </a:r>
          </a:p>
        </p:txBody>
      </p:sp>
      <p:sp>
        <p:nvSpPr>
          <p:cNvPr id="20" name="TextBox 292">
            <a:extLst>
              <a:ext uri="{FF2B5EF4-FFF2-40B4-BE49-F238E27FC236}">
                <a16:creationId xmlns:a16="http://schemas.microsoft.com/office/drawing/2014/main" id="{72C638C0-47E0-C209-934F-DBA89E917054}"/>
              </a:ext>
            </a:extLst>
          </p:cNvPr>
          <p:cNvSpPr txBox="1"/>
          <p:nvPr/>
        </p:nvSpPr>
        <p:spPr>
          <a:xfrm>
            <a:off x="2180358" y="3757946"/>
            <a:ext cx="914400" cy="2504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Data Factory</a:t>
            </a:r>
          </a:p>
        </p:txBody>
      </p:sp>
      <p:pic>
        <p:nvPicPr>
          <p:cNvPr id="21" name="Picture 6" descr="Image result for microsoft data factory logo">
            <a:extLst>
              <a:ext uri="{FF2B5EF4-FFF2-40B4-BE49-F238E27FC236}">
                <a16:creationId xmlns:a16="http://schemas.microsoft.com/office/drawing/2014/main" id="{FE244F46-A685-6DB8-28CE-F04889A9C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5319" y="3181928"/>
            <a:ext cx="824478" cy="548640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>
            <a:solidFill>
              <a:srgbClr val="FFFF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1">
            <a:extLst>
              <a:ext uri="{FF2B5EF4-FFF2-40B4-BE49-F238E27FC236}">
                <a16:creationId xmlns:a16="http://schemas.microsoft.com/office/drawing/2014/main" id="{C7780629-615A-CF97-2CA9-DB6D991DB9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313028" y="4041097"/>
            <a:ext cx="649059" cy="649059"/>
          </a:xfrm>
          <a:prstGeom prst="rect">
            <a:avLst/>
          </a:prstGeom>
        </p:spPr>
      </p:pic>
      <p:sp>
        <p:nvSpPr>
          <p:cNvPr id="23" name="Arrow: Right 70">
            <a:extLst>
              <a:ext uri="{FF2B5EF4-FFF2-40B4-BE49-F238E27FC236}">
                <a16:creationId xmlns:a16="http://schemas.microsoft.com/office/drawing/2014/main" id="{BE046236-DFC9-6E9C-6B12-7AFD62F9A996}"/>
              </a:ext>
            </a:extLst>
          </p:cNvPr>
          <p:cNvSpPr/>
          <p:nvPr/>
        </p:nvSpPr>
        <p:spPr>
          <a:xfrm>
            <a:off x="1518548" y="3853941"/>
            <a:ext cx="585447" cy="111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70">
            <a:extLst>
              <a:ext uri="{FF2B5EF4-FFF2-40B4-BE49-F238E27FC236}">
                <a16:creationId xmlns:a16="http://schemas.microsoft.com/office/drawing/2014/main" id="{A0C753FA-B9BB-26EC-83C1-D6FB41CE2B49}"/>
              </a:ext>
            </a:extLst>
          </p:cNvPr>
          <p:cNvSpPr/>
          <p:nvPr/>
        </p:nvSpPr>
        <p:spPr>
          <a:xfrm>
            <a:off x="3675593" y="3827344"/>
            <a:ext cx="585447" cy="111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B461132-5DBB-7007-CC2F-38F6C5A955D7}"/>
              </a:ext>
            </a:extLst>
          </p:cNvPr>
          <p:cNvSpPr txBox="1">
            <a:spLocks/>
          </p:cNvSpPr>
          <p:nvPr/>
        </p:nvSpPr>
        <p:spPr>
          <a:xfrm>
            <a:off x="815385" y="1698070"/>
            <a:ext cx="11457318" cy="581867"/>
          </a:xfrm>
          <a:prstGeom prst="rect">
            <a:avLst/>
          </a:prstGeom>
        </p:spPr>
        <p:txBody>
          <a:bodyPr vert="horz" lIns="0" tIns="18000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Graphik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600" b="1" cap="all" dirty="0">
                <a:solidFill>
                  <a:schemeClr val="bg1"/>
                </a:solidFill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Batch </a:t>
            </a:r>
            <a:r>
              <a:rPr lang="en-US" altLang="zh-CN" sz="2600" b="1" cap="all" dirty="0">
                <a:solidFill>
                  <a:schemeClr val="bg1"/>
                </a:solidFill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Ingestion</a:t>
            </a:r>
            <a:endParaRPr lang="en-US" sz="2600" b="1" cap="all" dirty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90F7A6-8B38-A298-B834-1BF893EE10A6}"/>
              </a:ext>
            </a:extLst>
          </p:cNvPr>
          <p:cNvSpPr txBox="1">
            <a:spLocks/>
          </p:cNvSpPr>
          <p:nvPr/>
        </p:nvSpPr>
        <p:spPr>
          <a:xfrm>
            <a:off x="92329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90F471-3972-4120-B8B3-0237DE626C35}" type="slidenum">
              <a:rPr lang="en-US" sz="1200" smtClean="0">
                <a:solidFill>
                  <a:schemeClr val="bg1"/>
                </a:solidFill>
              </a:rPr>
              <a:pPr algn="r"/>
              <a:t>8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14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35">
            <a:extLst>
              <a:ext uri="{FF2B5EF4-FFF2-40B4-BE49-F238E27FC236}">
                <a16:creationId xmlns:a16="http://schemas.microsoft.com/office/drawing/2014/main" id="{71FDCD77-BD32-8243-10D4-625E8406ED8E}"/>
              </a:ext>
            </a:extLst>
          </p:cNvPr>
          <p:cNvSpPr/>
          <p:nvPr/>
        </p:nvSpPr>
        <p:spPr>
          <a:xfrm>
            <a:off x="8860886" y="2541764"/>
            <a:ext cx="2468880" cy="365760"/>
          </a:xfrm>
          <a:custGeom>
            <a:avLst/>
            <a:gdLst>
              <a:gd name="connsiteX0" fmla="*/ 0 w 3037904"/>
              <a:gd name="connsiteY0" fmla="*/ 0 h 356616"/>
              <a:gd name="connsiteX1" fmla="*/ 294704 w 3037904"/>
              <a:gd name="connsiteY1" fmla="*/ 0 h 356616"/>
              <a:gd name="connsiteX2" fmla="*/ 2859596 w 3037904"/>
              <a:gd name="connsiteY2" fmla="*/ 0 h 356616"/>
              <a:gd name="connsiteX3" fmla="*/ 3037904 w 3037904"/>
              <a:gd name="connsiteY3" fmla="*/ 0 h 356616"/>
              <a:gd name="connsiteX4" fmla="*/ 3037904 w 3037904"/>
              <a:gd name="connsiteY4" fmla="*/ 178308 h 356616"/>
              <a:gd name="connsiteX5" fmla="*/ 3037904 w 3037904"/>
              <a:gd name="connsiteY5" fmla="*/ 356616 h 356616"/>
              <a:gd name="connsiteX6" fmla="*/ 2859596 w 3037904"/>
              <a:gd name="connsiteY6" fmla="*/ 356616 h 356616"/>
              <a:gd name="connsiteX7" fmla="*/ 294704 w 3037904"/>
              <a:gd name="connsiteY7" fmla="*/ 356616 h 356616"/>
              <a:gd name="connsiteX8" fmla="*/ 0 w 3037904"/>
              <a:gd name="connsiteY8" fmla="*/ 356616 h 356616"/>
              <a:gd name="connsiteX9" fmla="*/ 178308 w 3037904"/>
              <a:gd name="connsiteY9" fmla="*/ 178308 h 35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37904" h="356616">
                <a:moveTo>
                  <a:pt x="0" y="0"/>
                </a:moveTo>
                <a:lnTo>
                  <a:pt x="294704" y="0"/>
                </a:lnTo>
                <a:lnTo>
                  <a:pt x="2859596" y="0"/>
                </a:lnTo>
                <a:lnTo>
                  <a:pt x="3037904" y="0"/>
                </a:lnTo>
                <a:lnTo>
                  <a:pt x="3037904" y="178308"/>
                </a:lnTo>
                <a:lnTo>
                  <a:pt x="3037904" y="356616"/>
                </a:lnTo>
                <a:lnTo>
                  <a:pt x="2859596" y="356616"/>
                </a:lnTo>
                <a:lnTo>
                  <a:pt x="294704" y="356616"/>
                </a:lnTo>
                <a:lnTo>
                  <a:pt x="0" y="356616"/>
                </a:lnTo>
                <a:lnTo>
                  <a:pt x="178308" y="17830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sz="1600" b="1" kern="0">
                <a:solidFill>
                  <a:prstClr val="white"/>
                </a:solidFill>
                <a:cs typeface="Arial Black" panose="020B0604020202020204" pitchFamily="34" charset="0"/>
              </a:rPr>
              <a:t>SERVE</a:t>
            </a:r>
          </a:p>
        </p:txBody>
      </p:sp>
      <p:sp>
        <p:nvSpPr>
          <p:cNvPr id="5" name="Chevron 410">
            <a:extLst>
              <a:ext uri="{FF2B5EF4-FFF2-40B4-BE49-F238E27FC236}">
                <a16:creationId xmlns:a16="http://schemas.microsoft.com/office/drawing/2014/main" id="{497600AB-EFCD-E78A-2AFA-EA7D38544E5A}"/>
              </a:ext>
            </a:extLst>
          </p:cNvPr>
          <p:cNvSpPr/>
          <p:nvPr/>
        </p:nvSpPr>
        <p:spPr>
          <a:xfrm>
            <a:off x="4046840" y="2541329"/>
            <a:ext cx="2468880" cy="365760"/>
          </a:xfrm>
          <a:prstGeom prst="chevron">
            <a:avLst/>
          </a:prstGeom>
          <a:solidFill>
            <a:srgbClr val="A1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  <a:cs typeface="Arial Black" panose="020B0604020202020204" pitchFamily="34" charset="0"/>
              </a:rPr>
              <a:t>STORE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hevron 411">
            <a:extLst>
              <a:ext uri="{FF2B5EF4-FFF2-40B4-BE49-F238E27FC236}">
                <a16:creationId xmlns:a16="http://schemas.microsoft.com/office/drawing/2014/main" id="{08ABAE7E-5429-9E0D-B6C1-2E0861D61FB7}"/>
              </a:ext>
            </a:extLst>
          </p:cNvPr>
          <p:cNvSpPr/>
          <p:nvPr/>
        </p:nvSpPr>
        <p:spPr>
          <a:xfrm>
            <a:off x="6453863" y="2541329"/>
            <a:ext cx="2468880" cy="365760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T</a:t>
            </a:r>
            <a:r>
              <a:rPr lang="en-US" sz="1600" b="1" kern="0">
                <a:solidFill>
                  <a:prstClr val="white"/>
                </a:solidFill>
                <a:latin typeface="Graphik"/>
                <a:cs typeface="Arial" panose="020B0604020202020204" pitchFamily="34" charset="0"/>
              </a:rPr>
              <a:t>RANSFORM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Pentagon 413">
            <a:extLst>
              <a:ext uri="{FF2B5EF4-FFF2-40B4-BE49-F238E27FC236}">
                <a16:creationId xmlns:a16="http://schemas.microsoft.com/office/drawing/2014/main" id="{63D9BD91-3E09-8E28-76E2-22CE86A2E86F}"/>
              </a:ext>
            </a:extLst>
          </p:cNvPr>
          <p:cNvSpPr/>
          <p:nvPr/>
        </p:nvSpPr>
        <p:spPr>
          <a:xfrm>
            <a:off x="1648593" y="2531316"/>
            <a:ext cx="2433846" cy="365760"/>
          </a:xfrm>
          <a:prstGeom prst="homePlate">
            <a:avLst/>
          </a:prstGeom>
          <a:solidFill>
            <a:srgbClr val="750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INGEST</a:t>
            </a:r>
          </a:p>
        </p:txBody>
      </p:sp>
      <p:pic>
        <p:nvPicPr>
          <p:cNvPr id="16" name="Picture 311">
            <a:extLst>
              <a:ext uri="{FF2B5EF4-FFF2-40B4-BE49-F238E27FC236}">
                <a16:creationId xmlns:a16="http://schemas.microsoft.com/office/drawing/2014/main" id="{9471D2E4-0910-9BC6-6531-E9D55C4F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580" y="3518631"/>
            <a:ext cx="679078" cy="660602"/>
          </a:xfrm>
          <a:prstGeom prst="rect">
            <a:avLst/>
          </a:prstGeom>
        </p:spPr>
      </p:pic>
      <p:sp>
        <p:nvSpPr>
          <p:cNvPr id="17" name="TextBox 312">
            <a:extLst>
              <a:ext uri="{FF2B5EF4-FFF2-40B4-BE49-F238E27FC236}">
                <a16:creationId xmlns:a16="http://schemas.microsoft.com/office/drawing/2014/main" id="{E264CDDB-9192-D954-39F4-ABBAB928B59B}"/>
              </a:ext>
            </a:extLst>
          </p:cNvPr>
          <p:cNvSpPr txBox="1"/>
          <p:nvPr/>
        </p:nvSpPr>
        <p:spPr>
          <a:xfrm>
            <a:off x="6022050" y="4179233"/>
            <a:ext cx="875161" cy="898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609585">
              <a:defRPr/>
            </a:pPr>
            <a:r>
              <a:rPr lang="en-US" sz="1000" b="1" kern="0">
                <a:solidFill>
                  <a:srgbClr val="000000"/>
                </a:solidFill>
                <a:latin typeface="Graphik" panose="020B0503030202060203" pitchFamily="34" charset="77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18" name="TextBox 321">
            <a:extLst>
              <a:ext uri="{FF2B5EF4-FFF2-40B4-BE49-F238E27FC236}">
                <a16:creationId xmlns:a16="http://schemas.microsoft.com/office/drawing/2014/main" id="{A8C8B584-C29A-BD12-CBA7-4C43E41760B0}"/>
              </a:ext>
            </a:extLst>
          </p:cNvPr>
          <p:cNvSpPr txBox="1"/>
          <p:nvPr/>
        </p:nvSpPr>
        <p:spPr>
          <a:xfrm>
            <a:off x="7122173" y="4107557"/>
            <a:ext cx="914400" cy="2504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Data Factory</a:t>
            </a:r>
          </a:p>
        </p:txBody>
      </p:sp>
      <p:pic>
        <p:nvPicPr>
          <p:cNvPr id="19" name="Picture 6" descr="Image result for microsoft data factory logo">
            <a:extLst>
              <a:ext uri="{FF2B5EF4-FFF2-40B4-BE49-F238E27FC236}">
                <a16:creationId xmlns:a16="http://schemas.microsoft.com/office/drawing/2014/main" id="{A60EBDE4-62A7-BABE-F571-AF110EC96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7134" y="3531539"/>
            <a:ext cx="824478" cy="548640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>
            <a:solidFill>
              <a:srgbClr val="FFFF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1">
            <a:extLst>
              <a:ext uri="{FF2B5EF4-FFF2-40B4-BE49-F238E27FC236}">
                <a16:creationId xmlns:a16="http://schemas.microsoft.com/office/drawing/2014/main" id="{BDA77306-5561-4635-2B05-4EBD9DCEE742}"/>
              </a:ext>
            </a:extLst>
          </p:cNvPr>
          <p:cNvGrpSpPr/>
          <p:nvPr/>
        </p:nvGrpSpPr>
        <p:grpSpPr>
          <a:xfrm>
            <a:off x="9553052" y="2917983"/>
            <a:ext cx="887281" cy="690504"/>
            <a:chOff x="9623278" y="1715906"/>
            <a:chExt cx="887281" cy="690504"/>
          </a:xfrm>
        </p:grpSpPr>
        <p:sp>
          <p:nvSpPr>
            <p:cNvPr id="27" name="TextBox 330">
              <a:extLst>
                <a:ext uri="{FF2B5EF4-FFF2-40B4-BE49-F238E27FC236}">
                  <a16:creationId xmlns:a16="http://schemas.microsoft.com/office/drawing/2014/main" id="{E9466105-6229-B9B2-ACAF-D7CF36C945B5}"/>
                </a:ext>
              </a:extLst>
            </p:cNvPr>
            <p:cNvSpPr txBox="1"/>
            <p:nvPr/>
          </p:nvSpPr>
          <p:spPr>
            <a:xfrm>
              <a:off x="9729057" y="2332564"/>
              <a:ext cx="654151" cy="738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609585">
                <a:defRPr/>
              </a:pPr>
              <a:r>
                <a:rPr lang="en-US" sz="1000" b="1" kern="0">
                  <a:solidFill>
                    <a:srgbClr val="000000"/>
                  </a:solidFill>
                  <a:latin typeface="Graphik" panose="020B0503030202060203" pitchFamily="34" charset="77"/>
                  <a:cs typeface="Arial" panose="020B0604020202020204" pitchFamily="34" charset="0"/>
                </a:rPr>
                <a:t>Power BI</a:t>
              </a:r>
            </a:p>
          </p:txBody>
        </p:sp>
        <p:pic>
          <p:nvPicPr>
            <p:cNvPr id="28" name="Picture 331">
              <a:extLst>
                <a:ext uri="{FF2B5EF4-FFF2-40B4-BE49-F238E27FC236}">
                  <a16:creationId xmlns:a16="http://schemas.microsoft.com/office/drawing/2014/main" id="{B2723215-87A2-9D38-3806-5588B9EB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23278" y="1715906"/>
              <a:ext cx="887281" cy="578247"/>
            </a:xfrm>
            <a:prstGeom prst="rect">
              <a:avLst/>
            </a:prstGeom>
          </p:spPr>
        </p:pic>
      </p:grpSp>
      <p:pic>
        <p:nvPicPr>
          <p:cNvPr id="42" name="Picture 44">
            <a:extLst>
              <a:ext uri="{FF2B5EF4-FFF2-40B4-BE49-F238E27FC236}">
                <a16:creationId xmlns:a16="http://schemas.microsoft.com/office/drawing/2014/main" id="{CC346EE3-6DDF-89DD-2E53-E2283C80FD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752847" y="3695053"/>
            <a:ext cx="521043" cy="577489"/>
          </a:xfrm>
          <a:prstGeom prst="rect">
            <a:avLst/>
          </a:prstGeom>
        </p:spPr>
      </p:pic>
      <p:sp>
        <p:nvSpPr>
          <p:cNvPr id="43" name="Rectangle 45">
            <a:extLst>
              <a:ext uri="{FF2B5EF4-FFF2-40B4-BE49-F238E27FC236}">
                <a16:creationId xmlns:a16="http://schemas.microsoft.com/office/drawing/2014/main" id="{67DEB440-8A15-E717-FFFD-219C26890A11}"/>
              </a:ext>
            </a:extLst>
          </p:cNvPr>
          <p:cNvSpPr/>
          <p:nvPr/>
        </p:nvSpPr>
        <p:spPr>
          <a:xfrm>
            <a:off x="9152712" y="4272644"/>
            <a:ext cx="1869802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Synapse</a:t>
            </a:r>
            <a:r>
              <a:rPr lang="en-US" sz="1000" b="1" kern="0">
                <a:solidFill>
                  <a:srgbClr val="000000"/>
                </a:solidFill>
                <a:cs typeface="Arial"/>
              </a:rPr>
              <a:t> Serverless SQL Pool</a:t>
            </a: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0B971F52-887B-A8C5-EF48-45D56A00A81A}"/>
              </a:ext>
            </a:extLst>
          </p:cNvPr>
          <p:cNvSpPr txBox="1">
            <a:spLocks/>
          </p:cNvSpPr>
          <p:nvPr/>
        </p:nvSpPr>
        <p:spPr>
          <a:xfrm>
            <a:off x="349200" y="346108"/>
            <a:ext cx="11460213" cy="4985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600" b="1" cap="all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Data Lake </a:t>
            </a:r>
            <a:r>
              <a:rPr lang="en-US" altLang="zh-CN" sz="2600" b="1" cap="all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Ingestion </a:t>
            </a:r>
            <a:r>
              <a:rPr lang="en-US" sz="2600" b="1" cap="all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Patterns </a:t>
            </a:r>
          </a:p>
        </p:txBody>
      </p:sp>
      <p:pic>
        <p:nvPicPr>
          <p:cNvPr id="3" name="Graphic 68" descr="Database">
            <a:extLst>
              <a:ext uri="{FF2B5EF4-FFF2-40B4-BE49-F238E27FC236}">
                <a16:creationId xmlns:a16="http://schemas.microsoft.com/office/drawing/2014/main" id="{BE2BF6EB-B289-45C8-2DCC-3F3AAD7522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368" y="3370524"/>
            <a:ext cx="649058" cy="649058"/>
          </a:xfrm>
          <a:prstGeom prst="rect">
            <a:avLst/>
          </a:prstGeom>
        </p:spPr>
      </p:pic>
      <p:sp>
        <p:nvSpPr>
          <p:cNvPr id="12" name="TextBox 75">
            <a:extLst>
              <a:ext uri="{FF2B5EF4-FFF2-40B4-BE49-F238E27FC236}">
                <a16:creationId xmlns:a16="http://schemas.microsoft.com/office/drawing/2014/main" id="{79F2651D-6874-8B94-F30E-9CE36A991293}"/>
              </a:ext>
            </a:extLst>
          </p:cNvPr>
          <p:cNvSpPr txBox="1"/>
          <p:nvPr/>
        </p:nvSpPr>
        <p:spPr>
          <a:xfrm>
            <a:off x="908739" y="3275446"/>
            <a:ext cx="59631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/>
            <a:r>
              <a:rPr lang="en-US" sz="1050"/>
              <a:t>Database</a:t>
            </a:r>
          </a:p>
        </p:txBody>
      </p:sp>
      <p:sp>
        <p:nvSpPr>
          <p:cNvPr id="23" name="Arrow: Right 70">
            <a:extLst>
              <a:ext uri="{FF2B5EF4-FFF2-40B4-BE49-F238E27FC236}">
                <a16:creationId xmlns:a16="http://schemas.microsoft.com/office/drawing/2014/main" id="{BE046236-DFC9-6E9C-6B12-7AFD62F9A996}"/>
              </a:ext>
            </a:extLst>
          </p:cNvPr>
          <p:cNvSpPr/>
          <p:nvPr/>
        </p:nvSpPr>
        <p:spPr>
          <a:xfrm>
            <a:off x="1585531" y="3884764"/>
            <a:ext cx="585447" cy="111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70">
            <a:extLst>
              <a:ext uri="{FF2B5EF4-FFF2-40B4-BE49-F238E27FC236}">
                <a16:creationId xmlns:a16="http://schemas.microsoft.com/office/drawing/2014/main" id="{A0C753FA-B9BB-26EC-83C1-D6FB41CE2B49}"/>
              </a:ext>
            </a:extLst>
          </p:cNvPr>
          <p:cNvSpPr/>
          <p:nvPr/>
        </p:nvSpPr>
        <p:spPr>
          <a:xfrm>
            <a:off x="3579135" y="3862376"/>
            <a:ext cx="585447" cy="111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B461132-5DBB-7007-CC2F-38F6C5A955D7}"/>
              </a:ext>
            </a:extLst>
          </p:cNvPr>
          <p:cNvSpPr txBox="1">
            <a:spLocks/>
          </p:cNvSpPr>
          <p:nvPr/>
        </p:nvSpPr>
        <p:spPr>
          <a:xfrm>
            <a:off x="734682" y="1893674"/>
            <a:ext cx="11457318" cy="567697"/>
          </a:xfrm>
          <a:prstGeom prst="rect">
            <a:avLst/>
          </a:prstGeom>
        </p:spPr>
        <p:txBody>
          <a:bodyPr vert="horz" lIns="0" tIns="18000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Graphik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b="1" cap="all" dirty="0">
                <a:solidFill>
                  <a:schemeClr val="bg1"/>
                </a:solidFill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Nea</a:t>
            </a:r>
            <a:r>
              <a:rPr lang="en-US" altLang="zh-CN" b="1" cap="all" dirty="0">
                <a:solidFill>
                  <a:schemeClr val="bg1"/>
                </a:solidFill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r-Realtime</a:t>
            </a:r>
            <a:r>
              <a:rPr lang="en-US" b="1" cap="all" dirty="0">
                <a:solidFill>
                  <a:schemeClr val="bg1"/>
                </a:solidFill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b="1" cap="all" dirty="0">
                <a:solidFill>
                  <a:schemeClr val="bg1"/>
                </a:solidFill>
                <a:latin typeface="Graphik" panose="020B0503030202060203" pitchFamily="34" charset="0"/>
                <a:ea typeface="+mj-ea"/>
                <a:cs typeface="Arial" panose="020B0604020202020204" pitchFamily="34" charset="0"/>
              </a:rPr>
              <a:t>Ingestion</a:t>
            </a:r>
            <a:endParaRPr lang="en-US" b="1" cap="all" dirty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8" name="Picture 4" descr="image">
            <a:extLst>
              <a:ext uri="{FF2B5EF4-FFF2-40B4-BE49-F238E27FC236}">
                <a16:creationId xmlns:a16="http://schemas.microsoft.com/office/drawing/2014/main" id="{B01B02C5-D6A0-A1D8-67ED-B8F280807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39" y="4101961"/>
            <a:ext cx="667572" cy="64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8">
            <a:extLst>
              <a:ext uri="{FF2B5EF4-FFF2-40B4-BE49-F238E27FC236}">
                <a16:creationId xmlns:a16="http://schemas.microsoft.com/office/drawing/2014/main" id="{672BED6C-E36B-2618-45F4-7BE4E3FAACF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18269" t="16739" r="20914" b="26842"/>
          <a:stretch/>
        </p:blipFill>
        <p:spPr>
          <a:xfrm>
            <a:off x="2495402" y="3067111"/>
            <a:ext cx="654120" cy="606826"/>
          </a:xfrm>
          <a:prstGeom prst="rect">
            <a:avLst/>
          </a:prstGeom>
        </p:spPr>
      </p:pic>
      <p:sp>
        <p:nvSpPr>
          <p:cNvPr id="11" name="Rectangle: Rounded Corners 43">
            <a:extLst>
              <a:ext uri="{FF2B5EF4-FFF2-40B4-BE49-F238E27FC236}">
                <a16:creationId xmlns:a16="http://schemas.microsoft.com/office/drawing/2014/main" id="{56408315-F6A5-0F9B-E89D-4E1BC73FF439}"/>
              </a:ext>
            </a:extLst>
          </p:cNvPr>
          <p:cNvSpPr/>
          <p:nvPr/>
        </p:nvSpPr>
        <p:spPr>
          <a:xfrm>
            <a:off x="2316588" y="3725102"/>
            <a:ext cx="1036790" cy="196688"/>
          </a:xfrm>
          <a:prstGeom prst="roundRect">
            <a:avLst/>
          </a:prstGeom>
          <a:solidFill>
            <a:srgbClr val="86ADE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Event Hub</a:t>
            </a:r>
          </a:p>
        </p:txBody>
      </p:sp>
      <p:sp>
        <p:nvSpPr>
          <p:cNvPr id="14" name="Rectangle: Rounded Corners 9">
            <a:extLst>
              <a:ext uri="{FF2B5EF4-FFF2-40B4-BE49-F238E27FC236}">
                <a16:creationId xmlns:a16="http://schemas.microsoft.com/office/drawing/2014/main" id="{E6D7F075-0A27-C15B-D936-CEC165132F45}"/>
              </a:ext>
            </a:extLst>
          </p:cNvPr>
          <p:cNvSpPr/>
          <p:nvPr/>
        </p:nvSpPr>
        <p:spPr>
          <a:xfrm>
            <a:off x="2365434" y="4553529"/>
            <a:ext cx="922999" cy="3467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 Grid</a:t>
            </a:r>
          </a:p>
        </p:txBody>
      </p:sp>
      <p:pic>
        <p:nvPicPr>
          <p:cNvPr id="15" name="Picture 4" descr="Serverless computing: key Azure services - Silversands">
            <a:extLst>
              <a:ext uri="{FF2B5EF4-FFF2-40B4-BE49-F238E27FC236}">
                <a16:creationId xmlns:a16="http://schemas.microsoft.com/office/drawing/2014/main" id="{599822E6-7BB4-CB43-C5B4-E1C1262E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888" y="4056446"/>
            <a:ext cx="540092" cy="47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1">
            <a:extLst>
              <a:ext uri="{FF2B5EF4-FFF2-40B4-BE49-F238E27FC236}">
                <a16:creationId xmlns:a16="http://schemas.microsoft.com/office/drawing/2014/main" id="{47892730-827D-8649-7E25-7512E6EB85C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13492" b="27503"/>
          <a:stretch/>
        </p:blipFill>
        <p:spPr>
          <a:xfrm>
            <a:off x="4531204" y="3950348"/>
            <a:ext cx="575780" cy="411361"/>
          </a:xfrm>
          <a:prstGeom prst="rect">
            <a:avLst/>
          </a:prstGeom>
        </p:spPr>
      </p:pic>
      <p:sp>
        <p:nvSpPr>
          <p:cNvPr id="33" name="Rectangle: Rounded Corners 12">
            <a:extLst>
              <a:ext uri="{FF2B5EF4-FFF2-40B4-BE49-F238E27FC236}">
                <a16:creationId xmlns:a16="http://schemas.microsoft.com/office/drawing/2014/main" id="{2105ACCD-2B2E-4D8E-3289-BA3B206E9647}"/>
              </a:ext>
            </a:extLst>
          </p:cNvPr>
          <p:cNvSpPr/>
          <p:nvPr/>
        </p:nvSpPr>
        <p:spPr>
          <a:xfrm>
            <a:off x="4237690" y="4414634"/>
            <a:ext cx="1248554" cy="191439"/>
          </a:xfrm>
          <a:prstGeom prst="roundRect">
            <a:avLst/>
          </a:prstGeom>
          <a:solidFill>
            <a:srgbClr val="86ADE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Data Factory</a:t>
            </a:r>
          </a:p>
        </p:txBody>
      </p:sp>
      <p:pic>
        <p:nvPicPr>
          <p:cNvPr id="34" name="Picture 32">
            <a:extLst>
              <a:ext uri="{FF2B5EF4-FFF2-40B4-BE49-F238E27FC236}">
                <a16:creationId xmlns:a16="http://schemas.microsoft.com/office/drawing/2014/main" id="{06936EC7-9D80-22A0-A8DC-75888A79571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3841" b="32918"/>
          <a:stretch/>
        </p:blipFill>
        <p:spPr>
          <a:xfrm>
            <a:off x="4426691" y="3206191"/>
            <a:ext cx="712509" cy="505117"/>
          </a:xfrm>
          <a:prstGeom prst="rect">
            <a:avLst/>
          </a:prstGeom>
        </p:spPr>
      </p:pic>
      <p:sp>
        <p:nvSpPr>
          <p:cNvPr id="37" name="Rectangle: Rounded Corners 33">
            <a:extLst>
              <a:ext uri="{FF2B5EF4-FFF2-40B4-BE49-F238E27FC236}">
                <a16:creationId xmlns:a16="http://schemas.microsoft.com/office/drawing/2014/main" id="{80937BF8-A5B9-30EF-4548-5E9ED0B09BE1}"/>
              </a:ext>
            </a:extLst>
          </p:cNvPr>
          <p:cNvSpPr/>
          <p:nvPr/>
        </p:nvSpPr>
        <p:spPr>
          <a:xfrm>
            <a:off x="4238135" y="3700997"/>
            <a:ext cx="1091210" cy="191439"/>
          </a:xfrm>
          <a:prstGeom prst="roundRect">
            <a:avLst/>
          </a:prstGeom>
          <a:solidFill>
            <a:srgbClr val="86ADE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Data Bricks</a:t>
            </a:r>
          </a:p>
        </p:txBody>
      </p:sp>
      <p:sp>
        <p:nvSpPr>
          <p:cNvPr id="38" name="Arrow: Right 70">
            <a:extLst>
              <a:ext uri="{FF2B5EF4-FFF2-40B4-BE49-F238E27FC236}">
                <a16:creationId xmlns:a16="http://schemas.microsoft.com/office/drawing/2014/main" id="{949E4E3D-7B70-69C2-FCD2-6C913389A8E2}"/>
              </a:ext>
            </a:extLst>
          </p:cNvPr>
          <p:cNvSpPr/>
          <p:nvPr/>
        </p:nvSpPr>
        <p:spPr>
          <a:xfrm>
            <a:off x="5468725" y="3842886"/>
            <a:ext cx="585447" cy="111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D901319-A0C9-3A17-28AC-23457EA97235}"/>
              </a:ext>
            </a:extLst>
          </p:cNvPr>
          <p:cNvSpPr txBox="1">
            <a:spLocks/>
          </p:cNvSpPr>
          <p:nvPr/>
        </p:nvSpPr>
        <p:spPr>
          <a:xfrm>
            <a:off x="92329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90F471-3972-4120-B8B3-0237DE626C35}" type="slidenum">
              <a:rPr lang="en-US" sz="1200" smtClean="0">
                <a:solidFill>
                  <a:schemeClr val="bg1"/>
                </a:solidFill>
              </a:rPr>
              <a:pPr algn="r"/>
              <a:t>9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1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4573</TotalTime>
  <Words>847</Words>
  <Application>Microsoft Office PowerPoint</Application>
  <PresentationFormat>Widescreen</PresentationFormat>
  <Paragraphs>342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等线</vt:lpstr>
      <vt:lpstr>等线 Light</vt:lpstr>
      <vt:lpstr>Graphik</vt:lpstr>
      <vt:lpstr>Graphik Black</vt:lpstr>
      <vt:lpstr>GT Sectra Fine Rg</vt:lpstr>
      <vt:lpstr>思源黑体 CN Regular</vt:lpstr>
      <vt:lpstr>Arial</vt:lpstr>
      <vt:lpstr>Calibri</vt:lpstr>
      <vt:lpstr>Palatino Linotype</vt:lpstr>
      <vt:lpstr>Office 主题​​</vt:lpstr>
      <vt:lpstr>CEDC COMMUNITY AZURE CLOUD LEARNING</vt:lpstr>
      <vt:lpstr>Evolution of Traditional Enterprise Data Platform</vt:lpstr>
      <vt:lpstr>Evolution of Traditional Enterprise Data Platform</vt:lpstr>
      <vt:lpstr>Data Warehouse vs data lake vs lake in 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 Warner</dc:creator>
  <cp:lastModifiedBy>Hao, YI (Cognizant)</cp:lastModifiedBy>
  <cp:revision>13</cp:revision>
  <dcterms:created xsi:type="dcterms:W3CDTF">2023-09-10T11:00:52Z</dcterms:created>
  <dcterms:modified xsi:type="dcterms:W3CDTF">2023-09-14T05:24:36Z</dcterms:modified>
</cp:coreProperties>
</file>