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标题文本"/>
          <p:cNvSpPr txBox="1"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5" name="正文级别 1…"/>
          <p:cNvSpPr txBox="1"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Johnny Appleseed"/>
          <p:cNvSpPr txBox="1"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“在此键入引文。”"/>
          <p:cNvSpPr txBox="1"/>
          <p:nvPr>
            <p:ph type="body" sz="quarter" idx="14"/>
          </p:nvPr>
        </p:nvSpPr>
        <p:spPr>
          <a:xfrm>
            <a:off x="1270000" y="424179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142761833_2880x1921.jpeg"/>
          <p:cNvSpPr/>
          <p:nvPr>
            <p:ph type="pic" idx="13"/>
          </p:nvPr>
        </p:nvSpPr>
        <p:spPr>
          <a:xfrm>
            <a:off x="-1143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像"/>
          <p:cNvSpPr/>
          <p:nvPr>
            <p:ph type="pic" idx="13"/>
          </p:nvPr>
        </p:nvSpPr>
        <p:spPr>
          <a:xfrm>
            <a:off x="622300" y="101600"/>
            <a:ext cx="11760200" cy="78401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像"/>
          <p:cNvSpPr/>
          <p:nvPr>
            <p:ph type="pic" sz="half" idx="13"/>
          </p:nvPr>
        </p:nvSpPr>
        <p:spPr>
          <a:xfrm>
            <a:off x="6807200" y="596900"/>
            <a:ext cx="5575300" cy="832560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标题文本"/>
          <p:cNvSpPr txBox="1"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标题文本</a:t>
            </a:r>
          </a:p>
        </p:txBody>
      </p:sp>
      <p:sp>
        <p:nvSpPr>
          <p:cNvPr id="43" name="正文级别 1…"/>
          <p:cNvSpPr txBox="1"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线条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线条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线条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线条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线条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6" name="正文级别 1…"/>
          <p:cNvSpPr txBox="1"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线条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线条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线条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图像"/>
          <p:cNvSpPr/>
          <p:nvPr>
            <p:ph type="pic" sz="half" idx="13"/>
          </p:nvPr>
        </p:nvSpPr>
        <p:spPr>
          <a:xfrm>
            <a:off x="-838200" y="2997200"/>
            <a:ext cx="8286750" cy="5524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9" name="正文级别 1…"/>
          <p:cNvSpPr txBox="1"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图像"/>
          <p:cNvSpPr/>
          <p:nvPr>
            <p:ph type="pic" sz="quarter" idx="13"/>
          </p:nvPr>
        </p:nvSpPr>
        <p:spPr>
          <a:xfrm>
            <a:off x="6642100" y="914400"/>
            <a:ext cx="5727700" cy="382045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图像"/>
          <p:cNvSpPr/>
          <p:nvPr>
            <p:ph type="pic" sz="quarter" idx="14"/>
          </p:nvPr>
        </p:nvSpPr>
        <p:spPr>
          <a:xfrm>
            <a:off x="6654800" y="4851400"/>
            <a:ext cx="5753100" cy="383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图像"/>
          <p:cNvSpPr/>
          <p:nvPr>
            <p:ph type="pic" sz="half" idx="15"/>
          </p:nvPr>
        </p:nvSpPr>
        <p:spPr>
          <a:xfrm>
            <a:off x="622300" y="584200"/>
            <a:ext cx="5575300" cy="832560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线条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标题文本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转正述职报告"/>
          <p:cNvSpPr txBox="1"/>
          <p:nvPr>
            <p:ph type="ctrTitle"/>
          </p:nvPr>
        </p:nvSpPr>
        <p:spPr>
          <a:xfrm>
            <a:off x="906115" y="2463800"/>
            <a:ext cx="11590685" cy="2032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转正述职报告</a:t>
            </a:r>
          </a:p>
        </p:txBody>
      </p:sp>
      <p:sp>
        <p:nvSpPr>
          <p:cNvPr id="132" name="软件研发一部 金鑫"/>
          <p:cNvSpPr txBox="1"/>
          <p:nvPr>
            <p:ph type="subTitle" sz="quarter" idx="1"/>
          </p:nvPr>
        </p:nvSpPr>
        <p:spPr>
          <a:xfrm>
            <a:off x="969615" y="5867400"/>
            <a:ext cx="10850216" cy="82550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软件研发一部 金鑫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目录"/>
          <p:cNvSpPr txBox="1"/>
          <p:nvPr/>
        </p:nvSpPr>
        <p:spPr>
          <a:xfrm>
            <a:off x="1073150" y="1136649"/>
            <a:ext cx="1485355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目录</a:t>
            </a:r>
          </a:p>
        </p:txBody>
      </p:sp>
      <p:sp>
        <p:nvSpPr>
          <p:cNvPr id="135" name="一、个人介绍"/>
          <p:cNvSpPr txBox="1"/>
          <p:nvPr/>
        </p:nvSpPr>
        <p:spPr>
          <a:xfrm>
            <a:off x="4260850" y="11938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一、个人介绍</a:t>
            </a:r>
          </a:p>
        </p:txBody>
      </p:sp>
      <p:sp>
        <p:nvSpPr>
          <p:cNvPr id="136" name="二、工作内容和工作成果、亮点"/>
          <p:cNvSpPr txBox="1"/>
          <p:nvPr/>
        </p:nvSpPr>
        <p:spPr>
          <a:xfrm>
            <a:off x="4235449" y="2873375"/>
            <a:ext cx="6515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二、工作内容和工作成果、亮点</a:t>
            </a:r>
          </a:p>
        </p:txBody>
      </p:sp>
      <p:sp>
        <p:nvSpPr>
          <p:cNvPr id="137" name="三、问题建议"/>
          <p:cNvSpPr txBox="1"/>
          <p:nvPr/>
        </p:nvSpPr>
        <p:spPr>
          <a:xfrm>
            <a:off x="4260850" y="455295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三、问题建议</a:t>
            </a:r>
          </a:p>
        </p:txBody>
      </p:sp>
      <p:sp>
        <p:nvSpPr>
          <p:cNvPr id="138" name="四、个人规划"/>
          <p:cNvSpPr txBox="1"/>
          <p:nvPr/>
        </p:nvSpPr>
        <p:spPr>
          <a:xfrm>
            <a:off x="4260850" y="6040436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四、个人规划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一、个人介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一、个人介绍</a:t>
            </a:r>
          </a:p>
        </p:txBody>
      </p:sp>
      <p:sp>
        <p:nvSpPr>
          <p:cNvPr id="141" name="2015年～2017年，在软通动力，从事Java开发，做持续集成、自动化运维相关的业务。"/>
          <p:cNvSpPr txBox="1"/>
          <p:nvPr/>
        </p:nvSpPr>
        <p:spPr>
          <a:xfrm>
            <a:off x="527050" y="3000374"/>
            <a:ext cx="119507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2015年～2017年，在软通动力，从事Java开发，做持续集成、自动化运维相关的业务。</a:t>
            </a:r>
          </a:p>
        </p:txBody>
      </p:sp>
      <p:sp>
        <p:nvSpPr>
          <p:cNvPr id="142" name="2017年～2019年，在吉利易云从事Java开发，做吉利研究院的质量管控系统，从二期加入，并参与二期后的需求迭代开发。"/>
          <p:cNvSpPr txBox="1"/>
          <p:nvPr/>
        </p:nvSpPr>
        <p:spPr>
          <a:xfrm>
            <a:off x="508000" y="4902199"/>
            <a:ext cx="11988801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2017年～2019年，在吉利易云从事Java开发，做吉利研究院的质量管控系统，从二期加入，并参与二期后的需求迭代开发。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二、工作内容和工作成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二、工作内容和工作成果</a:t>
            </a:r>
          </a:p>
        </p:txBody>
      </p:sp>
      <p:sp>
        <p:nvSpPr>
          <p:cNvPr id="145" name="1、完成派班和接班的迭代开发，对接第三方排班，开发自有的排班功能…"/>
          <p:cNvSpPr txBox="1"/>
          <p:nvPr/>
        </p:nvSpPr>
        <p:spPr>
          <a:xfrm>
            <a:off x="488937" y="2736850"/>
            <a:ext cx="11988800" cy="547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1、完成派班和接班的迭代开发，对接第三方排班，开发自有的排班功能</a:t>
            </a:r>
          </a:p>
          <a:p>
            <a:pPr algn="l"/>
          </a:p>
          <a:p>
            <a:pPr algn="l"/>
            <a:r>
              <a:t>2、完成第三方接口开发，主要提供给交班、智能清单、我的患者</a:t>
            </a:r>
          </a:p>
          <a:p>
            <a:pPr/>
          </a:p>
          <a:p>
            <a:pPr algn="l"/>
            <a:r>
              <a:t>3、完成消息中心功能开发，对接生产者和消费者</a:t>
            </a:r>
          </a:p>
          <a:p>
            <a:pPr algn="l"/>
          </a:p>
          <a:p>
            <a:pPr algn="l"/>
            <a:r>
              <a:t>4、完成班次提醒功能开发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工作亮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工作亮点</a:t>
            </a:r>
          </a:p>
        </p:txBody>
      </p:sp>
      <p:sp>
        <p:nvSpPr>
          <p:cNvPr id="148" name="1、心思缜密。不断深入对业务的思考，因为要开发功能涉及的是具体的细节，也是逼着自己需要考虑的更多。…"/>
          <p:cNvSpPr txBox="1"/>
          <p:nvPr/>
        </p:nvSpPr>
        <p:spPr>
          <a:xfrm>
            <a:off x="594990" y="2892423"/>
            <a:ext cx="11510021" cy="495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1、心思缜密。不断深入对业务的思考，因为要开发功能涉及的是具体的细节，也是逼着自己需要考虑的更多。</a:t>
            </a:r>
          </a:p>
          <a:p>
            <a:pPr algn="l"/>
          </a:p>
          <a:p>
            <a:pPr algn="l"/>
            <a:r>
              <a:t>2、代码质量高。自测比较充分。Bug数少，最近一次派班提测的bug属于我的只有一个。</a:t>
            </a:r>
          </a:p>
          <a:p>
            <a:pPr algn="l"/>
          </a:p>
          <a:p>
            <a:pPr algn="l"/>
            <a:r>
              <a:t>3、不断地重构和优化代码，力求编写可维护的、健壮的代码。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三、问题建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三、问题建议</a:t>
            </a:r>
          </a:p>
        </p:txBody>
      </p:sp>
      <p:sp>
        <p:nvSpPr>
          <p:cNvPr id="151" name="1、工作相关：原型文档不完善，必须在做和交班、智能清单等交互的接口时，还有派班里面责任护士的概念，都是需要自己慢慢理解和体会，文档没有直接体现和说明。…"/>
          <p:cNvSpPr txBox="1"/>
          <p:nvPr/>
        </p:nvSpPr>
        <p:spPr>
          <a:xfrm>
            <a:off x="516235" y="3511548"/>
            <a:ext cx="12226330" cy="443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1、工作相关：原型文档不完善，必须在做和交班、智能清单等交互的接口时，还有派班里面责任护士的概念，都是需要自己慢慢理解和体会，文档没有直接体现和说明。</a:t>
            </a:r>
          </a:p>
          <a:p>
            <a:pPr algn="l"/>
          </a:p>
          <a:p>
            <a:pPr algn="l"/>
            <a:r>
              <a:t>2、个人：做的功能还有需要完善的。比如消息中心的通知可以做定期删除过时消息，减轻数据库存储压力。近期会把这个实现。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四、个人规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四、个人规划</a:t>
            </a:r>
          </a:p>
        </p:txBody>
      </p:sp>
      <p:sp>
        <p:nvSpPr>
          <p:cNvPr id="154" name="1、业务能力提升：继续做需求、思考业务、和同事交流沟通，了解和熟悉护理业务，为做好产品打下基础。…"/>
          <p:cNvSpPr txBox="1"/>
          <p:nvPr/>
        </p:nvSpPr>
        <p:spPr>
          <a:xfrm>
            <a:off x="755650" y="2828923"/>
            <a:ext cx="10478741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1、业务能力提升：继续做需求、思考业务、和同事交流沟通，了解和熟悉护理业务，为做好产品打下基础。</a:t>
            </a:r>
          </a:p>
          <a:p>
            <a:pPr algn="l"/>
            <a:r>
              <a:t>2、编码能力提升：学习设计模式、设计原则、最佳实践，力求写出更优雅更易扩展的代码。</a:t>
            </a:r>
          </a:p>
          <a:p>
            <a:pPr algn="l"/>
            <a:r>
              <a:t>3、架构能力提升：学习架构设计，并结合目前的项目，从高可用、高性能、伸缩性、可扩展性、安全等角度去思考和实践，为产品的持久发展提供技术保障。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感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感谢</a:t>
            </a:r>
          </a:p>
        </p:txBody>
      </p:sp>
      <p:sp>
        <p:nvSpPr>
          <p:cNvPr id="157" name="感谢导师金斌峰和其他同事提供的帮助。比如对业务上疑问的解答以及技术上提供的思路和提示。"/>
          <p:cNvSpPr txBox="1"/>
          <p:nvPr/>
        </p:nvSpPr>
        <p:spPr>
          <a:xfrm>
            <a:off x="692150" y="3771899"/>
            <a:ext cx="1162050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感谢导师金斌峰和其他同事提供的帮助。比如对业务上疑问的解答以及技术上提供的思路和提示。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结束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结束语</a:t>
            </a:r>
          </a:p>
        </p:txBody>
      </p:sp>
      <p:sp>
        <p:nvSpPr>
          <p:cNvPr id="160" name="感谢大家参加这次述职报告会议🙏"/>
          <p:cNvSpPr txBox="1"/>
          <p:nvPr/>
        </p:nvSpPr>
        <p:spPr>
          <a:xfrm>
            <a:off x="3016250" y="4508500"/>
            <a:ext cx="6972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感谢大家参加这次述职报告会议🙏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