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B093B-EEE5-D6F3-95D9-02A96388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BECB2A-36B0-59ED-4A32-B29F5DF8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5135E7-E45D-1791-3960-1C81FE02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54E9-057D-4773-8D46-0458B38D6769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DDD4A7-011A-EF2D-F377-7AC9715C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12F55-0810-38AB-127A-3A8529A1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34AD-C134-4A6C-B92A-8192103FB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90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4735E-1720-5593-6EBD-B1788B75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0D441A-F5AC-8E66-7449-CC0336C94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6FAA3-C006-90BF-08E5-A275137F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54E9-057D-4773-8D46-0458B38D6769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F74DDE-FB08-0A9B-5861-53C9D306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1448B9-6700-3676-98F5-BE32147B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34AD-C134-4A6C-B92A-8192103FB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5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B9A675-CF08-44EA-CDD2-8B21A47BC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35BE22-673A-7316-E880-AC9FEA8D2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C2758-DE1B-9BC7-F54B-C3F2ABDC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54E9-057D-4773-8D46-0458B38D6769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0DB8D7-1084-546A-499F-0B3B6BF0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6416E-C7F9-092E-66F9-E4CA89D0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34AD-C134-4A6C-B92A-8192103FB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4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2BFC6-B831-85C4-1AD9-ED194101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B028B0-1859-6288-449A-6C53741A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5D9DC-7BD3-68F2-D742-3C814AA1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54E9-057D-4773-8D46-0458B38D6769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7A4EC-7D29-BA2B-7BD2-7572056E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FB62D-86CD-AED6-B66A-E792D8C2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34AD-C134-4A6C-B92A-8192103FB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25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E521E-14E3-7157-1535-DB403950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3F6330-536C-7578-A375-6087ABCC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BA5F28-9A3A-0B8C-5CFE-4165C8B9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54E9-057D-4773-8D46-0458B38D6769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0EFEB6-77DE-81D8-3AD5-4CD8100F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2C564-DA71-F459-33EC-28473D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34AD-C134-4A6C-B92A-8192103FB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52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BDC3B-4B84-E021-E016-57736BF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EA93AA-0C6A-B34A-8F02-15C649F2C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3F6466-80ED-5CF2-D05C-A4D57A952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1778FE-4E89-6CB8-B1D9-C42DE962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54E9-057D-4773-8D46-0458B38D6769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3E474F-BD57-557A-DAB4-52CFFB09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03E0B8-C579-2F51-BBF1-48611145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34AD-C134-4A6C-B92A-8192103FB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82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91587-4389-62EA-2596-A3908170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B1A3DA-EF97-D8C3-60DF-F8BAC616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93EE69-3512-0F58-BC46-F4D729E0D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6C09F6-C34A-3060-930B-9BE41FED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C9E986-E824-DFCB-F8D1-C8C56B6F9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CB906C-DCF7-F908-4B08-3B7C289C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54E9-057D-4773-8D46-0458B38D6769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0B41D9-D746-EED9-D6C5-B370F539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977FBE-AA79-563C-B8BD-089361E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34AD-C134-4A6C-B92A-8192103FB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19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D3709-E60D-CB7D-61CD-3EE085D0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05BC8-7064-0077-ACDE-48B7ACE0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54E9-057D-4773-8D46-0458B38D6769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774653-C1EE-EDE8-47A8-D2E41CB8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25EF7B-FDC0-1619-4175-C972E01F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34AD-C134-4A6C-B92A-8192103FB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11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C2F408-418F-1F0D-138A-3DB85027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54E9-057D-4773-8D46-0458B38D6769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4194D0-1F4D-D617-FCAD-6A088F47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D7E5FF-FBB0-A2DB-9C14-DAF65EA7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34AD-C134-4A6C-B92A-8192103FB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95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E09F3-F024-6C7E-DB6E-8DF8FECE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A2BD3-0625-44E0-2373-84E8AFD4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E61EBB-5040-5C67-84EC-FAE70A291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1A5F60-B438-9195-856F-FB3677D0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54E9-057D-4773-8D46-0458B38D6769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5C8310-39B1-114A-2A5F-CD259AFD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4DD1C8-1E6B-700D-AE6E-FE8C4B2D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34AD-C134-4A6C-B92A-8192103FB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8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7D5B4-0E98-C8F5-075E-DC1FD5A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3B1BC6-4556-1143-DB15-0841D9B8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73BA52-6E7B-5506-F018-30A2D4D52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1795B-A832-ADD3-A077-9E8F4313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54E9-057D-4773-8D46-0458B38D6769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EA2608-9036-30B0-D704-5A08DD07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BAC114-FD76-BF86-A701-673A6173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34AD-C134-4A6C-B92A-8192103FB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06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2755E1-1B04-9D3C-301A-99A0FBB3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8B8109-CE71-1909-71F0-FB6AEC9B2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AA2C53-2737-20EC-7DBF-8C248326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54E9-057D-4773-8D46-0458B38D6769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5A685-87CE-0B35-9D88-DDD7B65B5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CF148A-FE80-8E6E-45E3-7A37215AF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E34AD-C134-4A6C-B92A-8192103FB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66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9156B-3D0B-3DCB-99B0-97BE175C1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Sineytin</a:t>
            </a:r>
          </a:p>
        </p:txBody>
      </p:sp>
    </p:spTree>
    <p:extLst>
      <p:ext uri="{BB962C8B-B14F-4D97-AF65-F5344CB8AC3E}">
        <p14:creationId xmlns:p14="http://schemas.microsoft.com/office/powerpoint/2010/main" val="3270818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Sineytin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Sineytin</dc:title>
  <dc:creator>SIMON BIHAIS</dc:creator>
  <cp:lastModifiedBy>SIMON BIHAIS</cp:lastModifiedBy>
  <cp:revision>1</cp:revision>
  <dcterms:created xsi:type="dcterms:W3CDTF">2023-01-17T13:13:42Z</dcterms:created>
  <dcterms:modified xsi:type="dcterms:W3CDTF">2023-01-17T13:14:54Z</dcterms:modified>
</cp:coreProperties>
</file>