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8"/>
  </p:notesMasterIdLst>
  <p:handoutMasterIdLst>
    <p:handoutMasterId r:id="rId9"/>
  </p:handoutMasterIdLst>
  <p:sldIdLst>
    <p:sldId id="563" r:id="rId2"/>
    <p:sldId id="564" r:id="rId3"/>
    <p:sldId id="566" r:id="rId4"/>
    <p:sldId id="567" r:id="rId5"/>
    <p:sldId id="565" r:id="rId6"/>
    <p:sldId id="571" r:id="rId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339C96"/>
    <a:srgbClr val="00B4A0"/>
    <a:srgbClr val="001142"/>
    <a:srgbClr val="7CC7FF"/>
    <a:srgbClr val="000000"/>
    <a:srgbClr val="0F1F28"/>
    <a:srgbClr val="FFFFFF"/>
    <a:srgbClr val="41D6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6" autoAdjust="0"/>
    <p:restoredTop sz="72559" autoAdjust="0"/>
  </p:normalViewPr>
  <p:slideViewPr>
    <p:cSldViewPr snapToGrid="0" snapToObjects="1">
      <p:cViewPr>
        <p:scale>
          <a:sx n="130" d="100"/>
          <a:sy n="130" d="100"/>
        </p:scale>
        <p:origin x="-1040" y="-6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4191BCD3-6D20-40F2-BD3D-75733EBD60DE}" type="datetimeFigureOut">
              <a:rPr lang="en-US"/>
              <a:pPr>
                <a:defRPr/>
              </a:pPr>
              <a:t>18-05-25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4A945BCD-4FEF-422A-97F6-65E14095A4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430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3CCC69B-FEBB-4C63-9C79-BF0E5D4C00E2}" type="datetimeFigureOut">
              <a:rPr lang="en-US"/>
              <a:pPr>
                <a:defRPr/>
              </a:pPr>
              <a:t>18-05-25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A371EFD-9592-49E7-BA0F-42AFEAA2C1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991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IBMneg_noR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0850" y="4641850"/>
            <a:ext cx="4572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Watson_IoT_Wordmark_1130_neg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39738" y="403225"/>
            <a:ext cx="16716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327" y="1737693"/>
            <a:ext cx="5992225" cy="844571"/>
          </a:xfrm>
          <a:ln>
            <a:noFill/>
          </a:ln>
        </p:spPr>
        <p:txBody>
          <a:bodyPr>
            <a:noAutofit/>
          </a:bodyPr>
          <a:lstStyle>
            <a:lvl1pPr algn="l">
              <a:defRPr sz="3200" cap="none">
                <a:solidFill>
                  <a:srgbClr val="41D6C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01" y="2944167"/>
            <a:ext cx="3312887" cy="1055476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tson_IoT_Wordmark_1130_neg.png"/>
          <p:cNvPicPr preferRelativeResize="0"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07313" y="4740275"/>
            <a:ext cx="803275" cy="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0"/>
          <p:cNvSpPr txBox="1">
            <a:spLocks noChangeArrowheads="1"/>
          </p:cNvSpPr>
          <p:nvPr userDrawn="1"/>
        </p:nvSpPr>
        <p:spPr bwMode="auto">
          <a:xfrm>
            <a:off x="8355013" y="4732338"/>
            <a:ext cx="33972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1306513">
              <a:spcBef>
                <a:spcPct val="50000"/>
              </a:spcBef>
              <a:defRPr/>
            </a:pPr>
            <a:fld id="{82261EB6-8F32-489A-A2B6-973E2FEE4D23}" type="slidenum">
              <a:rPr lang="en-US" sz="70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algn="r" defTabSz="1306513">
                <a:spcBef>
                  <a:spcPct val="50000"/>
                </a:spcBef>
                <a:defRPr/>
              </a:pPr>
              <a:t>‹#›</a:t>
            </a:fld>
            <a:endParaRPr lang="en-US" sz="7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IBMneg_noR.png"/>
          <p:cNvPicPr preferRelativeResize="0">
            <a:picLocks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0850" y="4676775"/>
            <a:ext cx="365125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458778" y="1048748"/>
            <a:ext cx="8244899" cy="324941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chemeClr val="tx1"/>
                </a:solidFill>
              </a:defRPr>
            </a:lvl1pPr>
            <a:lvl2pPr marL="457200" marR="0" indent="-13716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80000"/>
              <a:buFont typeface="Arial"/>
              <a:buChar char="•"/>
              <a:tabLst/>
              <a:defRPr>
                <a:solidFill>
                  <a:schemeClr val="tx1"/>
                </a:solidFill>
              </a:defRPr>
            </a:lvl2pPr>
            <a:lvl3pPr marL="685800" marR="0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–"/>
              <a:tabLst/>
              <a:defRPr>
                <a:solidFill>
                  <a:schemeClr val="tx1"/>
                </a:solidFill>
              </a:defRPr>
            </a:lvl3pPr>
            <a:lvl4pPr marL="914400" marR="0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/>
              <a:buChar char="•"/>
              <a:tabLst/>
              <a:defRPr>
                <a:solidFill>
                  <a:schemeClr val="tx1"/>
                </a:solidFill>
              </a:defRPr>
            </a:lvl4pPr>
            <a:lvl5pPr marL="1143000" marR="0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1D6C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346961"/>
            <a:ext cx="6279378" cy="430887"/>
          </a:xfr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131518"/>
            <a:ext cx="6279378" cy="861774"/>
          </a:xfr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,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0"/>
          <p:cNvSpPr txBox="1">
            <a:spLocks noChangeArrowheads="1"/>
          </p:cNvSpPr>
          <p:nvPr userDrawn="1"/>
        </p:nvSpPr>
        <p:spPr bwMode="auto">
          <a:xfrm>
            <a:off x="8355013" y="4732338"/>
            <a:ext cx="33972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1306513">
              <a:spcBef>
                <a:spcPct val="50000"/>
              </a:spcBef>
              <a:defRPr/>
            </a:pPr>
            <a:fld id="{077298F9-C0AB-4858-80AF-A65A8A044982}" type="slidenum">
              <a:rPr lang="en-US" sz="7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pPr algn="r" defTabSz="1306513">
                <a:spcBef>
                  <a:spcPct val="50000"/>
                </a:spcBef>
                <a:defRPr/>
              </a:pPr>
              <a:t>‹#›</a:t>
            </a:fld>
            <a:endParaRPr lang="en-US" sz="7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 descr="Watson_IoT_Wordmark_1130_neg.png"/>
          <p:cNvPicPr preferRelativeResize="0"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07313" y="4740275"/>
            <a:ext cx="803275" cy="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IBMneg_noR.png"/>
          <p:cNvPicPr preferRelativeResize="0">
            <a:picLocks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0850" y="4676775"/>
            <a:ext cx="365125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457200" y="1936540"/>
            <a:ext cx="4675717" cy="1654325"/>
          </a:xfrm>
        </p:spPr>
        <p:txBody>
          <a:bodyPr>
            <a:normAutofit/>
          </a:bodyPr>
          <a:lstStyle>
            <a:lvl1pPr marL="0" indent="0">
              <a:lnSpc>
                <a:spcPts val="3600"/>
              </a:lnSpc>
              <a:spcAft>
                <a:spcPts val="1200"/>
              </a:spcAft>
              <a:defRPr sz="3000"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1D6C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23" y="1051561"/>
            <a:ext cx="7129611" cy="85111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IBMneg_no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211388"/>
            <a:ext cx="1825625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211"/>
              </a:spcBef>
              <a:defRPr sz="1055">
                <a:latin typeface="+mn-lt"/>
                <a:ea typeface="+mn-ea"/>
                <a:cs typeface="+mn-cs"/>
                <a:sym typeface="Helvetica Neue Light"/>
              </a:defRPr>
            </a:lvl2pPr>
            <a:lvl3pPr>
              <a:spcBef>
                <a:spcPts val="211"/>
              </a:spcBef>
              <a:defRPr sz="949">
                <a:latin typeface="+mn-lt"/>
                <a:ea typeface="+mn-ea"/>
                <a:cs typeface="+mn-cs"/>
                <a:sym typeface="Helvetica Neue Light"/>
              </a:defRPr>
            </a:lvl3pPr>
            <a:lvl4pPr>
              <a:spcBef>
                <a:spcPts val="211"/>
              </a:spcBef>
              <a:defRPr sz="949">
                <a:latin typeface="+mn-lt"/>
                <a:ea typeface="+mn-ea"/>
                <a:cs typeface="+mn-cs"/>
                <a:sym typeface="Helvetica Neue Light"/>
              </a:defRPr>
            </a:lvl4pPr>
            <a:lvl5pPr>
              <a:spcBef>
                <a:spcPts val="211"/>
              </a:spcBef>
              <a:defRPr sz="949">
                <a:latin typeface="+mn-lt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32"/>
          <p:cNvSpPr>
            <a:spLocks noGrp="1"/>
          </p:cNvSpPr>
          <p:nvPr>
            <p:ph type="sldNum" sz="quarter" idx="10"/>
          </p:nvPr>
        </p:nvSpPr>
        <p:spPr>
          <a:xfrm>
            <a:off x="8537575" y="4822825"/>
            <a:ext cx="40005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C783B-EA18-4F92-917A-59BD9E5E5E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532889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93700"/>
            <a:ext cx="822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49338"/>
            <a:ext cx="8229600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77" r:id="rId3"/>
    <p:sldLayoutId id="2147483876" r:id="rId4"/>
    <p:sldLayoutId id="2147483890" r:id="rId5"/>
    <p:sldLayoutId id="2147483891" r:id="rId6"/>
    <p:sldLayoutId id="2147483892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rgbClr val="41D6C3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41D6C3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41D6C3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41D6C3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41D6C3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457200" indent="-136525" algn="l" rtl="0" eaLnBrk="0" fontAlgn="base" hangingPunct="0">
        <a:spcBef>
          <a:spcPts val="300"/>
        </a:spcBef>
        <a:spcAft>
          <a:spcPct val="0"/>
        </a:spcAft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685800" indent="-136525" algn="l" rtl="0" eaLnBrk="0" fontAlgn="base" hangingPunct="0">
        <a:spcBef>
          <a:spcPct val="20000"/>
        </a:spcBef>
        <a:spcAft>
          <a:spcPct val="0"/>
        </a:spcAft>
        <a:buFont typeface="Lucida Grande"/>
        <a:buChar char="–"/>
        <a:defRPr sz="1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914400" indent="-136525" algn="l" rtl="0" eaLnBrk="0" fontAlgn="base" hangingPunct="0">
        <a:spcBef>
          <a:spcPct val="20000"/>
        </a:spcBef>
        <a:spcAft>
          <a:spcPct val="0"/>
        </a:spcAft>
        <a:buSzPct val="8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143000" indent="-136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460356" y="1048748"/>
            <a:ext cx="8244899" cy="3249418"/>
          </a:xfrm>
        </p:spPr>
        <p:txBody>
          <a:bodyPr>
            <a:normAutofit fontScale="85000" lnSpcReduction="1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Note: Everything is case sensitive</a:t>
            </a:r>
          </a:p>
          <a:p>
            <a:endParaRPr lang="en-US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ls 	- list the directory content</a:t>
            </a:r>
          </a:p>
          <a:p>
            <a:r>
              <a:rPr lang="en-US" smtClean="0">
                <a:solidFill>
                  <a:schemeClr val="bg1"/>
                </a:solidFill>
              </a:rPr>
              <a:t>cd 	- change the directory</a:t>
            </a:r>
          </a:p>
          <a:p>
            <a:r>
              <a:rPr lang="en-US" smtClean="0">
                <a:solidFill>
                  <a:schemeClr val="bg1"/>
                </a:solidFill>
              </a:rPr>
              <a:t>cp   	- copy a program like cp  from to</a:t>
            </a:r>
          </a:p>
          <a:p>
            <a:r>
              <a:rPr lang="en-US" smtClean="0">
                <a:solidFill>
                  <a:schemeClr val="bg1"/>
                </a:solidFill>
              </a:rPr>
              <a:t>pwd	- show where you are in the directory </a:t>
            </a:r>
          </a:p>
          <a:p>
            <a:r>
              <a:rPr lang="en-US" smtClean="0">
                <a:solidFill>
                  <a:schemeClr val="bg1"/>
                </a:solidFill>
              </a:rPr>
              <a:t>nano     - code editor </a:t>
            </a:r>
          </a:p>
          <a:p>
            <a:r>
              <a:rPr lang="en-US" smtClean="0">
                <a:solidFill>
                  <a:schemeClr val="bg1"/>
                </a:solidFill>
              </a:rPr>
              <a:t>python3 - is the programing language and also the command to execute our code</a:t>
            </a:r>
          </a:p>
          <a:p>
            <a:endParaRPr lang="en-US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Our code is the directory EV3 – use cd EV3 to get to the directory</a:t>
            </a:r>
          </a:p>
          <a:p>
            <a:r>
              <a:rPr lang="en-US" smtClean="0">
                <a:solidFill>
                  <a:schemeClr val="bg1"/>
                </a:solidFill>
              </a:rPr>
              <a:t>The code ends with *.py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8778" y="393700"/>
            <a:ext cx="8229600" cy="307975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Some important Unix commands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2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1050" dirty="0" err="1" smtClean="0">
                <a:solidFill>
                  <a:srgbClr val="0F1F28"/>
                </a:solidFill>
              </a:rPr>
              <a:t>nano</a:t>
            </a:r>
            <a:r>
              <a:rPr lang="en-US" sz="1050" dirty="0" smtClean="0">
                <a:solidFill>
                  <a:srgbClr val="0F1F28"/>
                </a:solidFill>
              </a:rPr>
              <a:t> is a small editor to edit the programs </a:t>
            </a:r>
          </a:p>
          <a:p>
            <a:r>
              <a:rPr lang="en-US" sz="1050" dirty="0" smtClean="0">
                <a:solidFill>
                  <a:srgbClr val="0F1F28"/>
                </a:solidFill>
              </a:rPr>
              <a:t>like: </a:t>
            </a:r>
            <a:r>
              <a:rPr lang="en-US" sz="1050" dirty="0" err="1" smtClean="0">
                <a:solidFill>
                  <a:srgbClr val="0F1F28"/>
                </a:solidFill>
              </a:rPr>
              <a:t>nano</a:t>
            </a:r>
            <a:r>
              <a:rPr lang="en-US" sz="1050" dirty="0" smtClean="0">
                <a:solidFill>
                  <a:srgbClr val="0F1F28"/>
                </a:solidFill>
              </a:rPr>
              <a:t> ev3-1.py</a:t>
            </a:r>
          </a:p>
          <a:p>
            <a:r>
              <a:rPr lang="en-US" sz="1050" dirty="0" smtClean="0">
                <a:solidFill>
                  <a:srgbClr val="0F1F28"/>
                </a:solidFill>
              </a:rPr>
              <a:t>Node. Control + X will let use exit and save the </a:t>
            </a:r>
            <a:r>
              <a:rPr lang="en-US" sz="1050" dirty="0" err="1" smtClean="0">
                <a:solidFill>
                  <a:srgbClr val="0F1F28"/>
                </a:solidFill>
              </a:rPr>
              <a:t>progam</a:t>
            </a:r>
            <a:r>
              <a:rPr lang="en-US" sz="1050" dirty="0" smtClean="0">
                <a:solidFill>
                  <a:srgbClr val="0F1F28"/>
                </a:solidFill>
              </a:rPr>
              <a:t> after you changed something</a:t>
            </a:r>
            <a:endParaRPr lang="en-US" sz="1050" dirty="0">
              <a:solidFill>
                <a:srgbClr val="0F1F28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F1F28"/>
                </a:solidFill>
              </a:rPr>
              <a:t>Unix editor - nano</a:t>
            </a:r>
            <a:endParaRPr lang="en-US" dirty="0">
              <a:solidFill>
                <a:srgbClr val="0F1F28"/>
              </a:solidFill>
            </a:endParaRPr>
          </a:p>
        </p:txBody>
      </p:sp>
      <p:pic>
        <p:nvPicPr>
          <p:cNvPr id="4" name="Picture 3" descr="Screenshot 2018-05-25 16.14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8900"/>
            <a:ext cx="6168048" cy="35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 need to set the MAC address of the EV3 in the shell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MAC Address you can find in the EV3 under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the system menu -&gt; Brick info -&gt;ID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Note: you have do add “:” for the address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Address /ID translates into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00:16:53:48:d5:76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Set the MAC address of the EV3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620833" y="2302605"/>
            <a:ext cx="3445014" cy="276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6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18-05-25 16.25.34.png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" r="811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the MAC address in the shell</a:t>
            </a:r>
            <a:br>
              <a:rPr lang="en-US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824587"/>
            <a:ext cx="3410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e</a:t>
            </a:r>
            <a:r>
              <a:rPr lang="de-DE" dirty="0" err="1" smtClean="0"/>
              <a:t>xport</a:t>
            </a:r>
            <a:r>
              <a:rPr lang="de-DE" dirty="0" smtClean="0"/>
              <a:t> </a:t>
            </a:r>
            <a:r>
              <a:rPr lang="de-DE" dirty="0"/>
              <a:t>EV3='00:16:53:48:d5:76'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0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F1F28"/>
                </a:solidFill>
              </a:rPr>
              <a:t>Run you 1st python3 program</a:t>
            </a:r>
          </a:p>
          <a:p>
            <a:r>
              <a:rPr lang="en-US" dirty="0" smtClean="0">
                <a:solidFill>
                  <a:srgbClr val="0F1F28"/>
                </a:solidFill>
              </a:rPr>
              <a:t>Change to the EV3 directory – cd EV3</a:t>
            </a:r>
          </a:p>
          <a:p>
            <a:r>
              <a:rPr lang="en-US" dirty="0" smtClean="0">
                <a:solidFill>
                  <a:srgbClr val="0F1F28"/>
                </a:solidFill>
              </a:rPr>
              <a:t>Execute the program</a:t>
            </a:r>
          </a:p>
          <a:p>
            <a:r>
              <a:rPr lang="en-US" dirty="0" smtClean="0">
                <a:solidFill>
                  <a:srgbClr val="0F1F28"/>
                </a:solidFill>
              </a:rPr>
              <a:t>python3 ev3-1.py </a:t>
            </a:r>
          </a:p>
          <a:p>
            <a:endParaRPr lang="en-US" dirty="0" smtClean="0">
              <a:solidFill>
                <a:srgbClr val="0F1F28"/>
              </a:solidFill>
            </a:endParaRPr>
          </a:p>
          <a:p>
            <a:r>
              <a:rPr lang="en-US" dirty="0" smtClean="0">
                <a:solidFill>
                  <a:srgbClr val="0F1F28"/>
                </a:solidFill>
              </a:rPr>
              <a:t>Look at the code via </a:t>
            </a:r>
            <a:r>
              <a:rPr lang="en-US" dirty="0" err="1" smtClean="0">
                <a:solidFill>
                  <a:srgbClr val="0F1F28"/>
                </a:solidFill>
              </a:rPr>
              <a:t>nano</a:t>
            </a:r>
            <a:r>
              <a:rPr lang="en-US" dirty="0" smtClean="0">
                <a:solidFill>
                  <a:srgbClr val="0F1F28"/>
                </a:solidFill>
              </a:rPr>
              <a:t> and change it change the EV3 name to </a:t>
            </a:r>
            <a:r>
              <a:rPr lang="en-US" dirty="0" err="1" smtClean="0">
                <a:solidFill>
                  <a:srgbClr val="0F1F28"/>
                </a:solidFill>
              </a:rPr>
              <a:t>myEV</a:t>
            </a:r>
            <a:r>
              <a:rPr lang="en-US" dirty="0" smtClean="0">
                <a:solidFill>
                  <a:srgbClr val="0F1F28"/>
                </a:solidFill>
              </a:rPr>
              <a:t>(</a:t>
            </a:r>
            <a:r>
              <a:rPr lang="en-US" dirty="0" err="1" smtClean="0">
                <a:solidFill>
                  <a:srgbClr val="0F1F28"/>
                </a:solidFill>
              </a:rPr>
              <a:t>YourGroupNumber</a:t>
            </a:r>
            <a:r>
              <a:rPr lang="en-US" dirty="0" smtClean="0">
                <a:solidFill>
                  <a:srgbClr val="0F1F28"/>
                </a:solidFill>
              </a:rPr>
              <a:t>) like myEV-32</a:t>
            </a:r>
          </a:p>
          <a:p>
            <a:endParaRPr lang="en-US" dirty="0" smtClean="0">
              <a:solidFill>
                <a:srgbClr val="0F1F28"/>
              </a:solidFill>
            </a:endParaRPr>
          </a:p>
          <a:p>
            <a:r>
              <a:rPr lang="en-US" dirty="0" smtClean="0">
                <a:solidFill>
                  <a:srgbClr val="0F1F28"/>
                </a:solidFill>
              </a:rPr>
              <a:t>ev3-1.py = Change the name of your rover</a:t>
            </a:r>
          </a:p>
          <a:p>
            <a:r>
              <a:rPr lang="en-US" dirty="0" smtClean="0">
                <a:solidFill>
                  <a:srgbClr val="0F1F28"/>
                </a:solidFill>
              </a:rPr>
              <a:t>ev3-2.py = Play a sound and switch on the LED</a:t>
            </a:r>
          </a:p>
          <a:p>
            <a:r>
              <a:rPr lang="en-US" dirty="0" smtClean="0">
                <a:solidFill>
                  <a:srgbClr val="0F1F28"/>
                </a:solidFill>
              </a:rPr>
              <a:t>ev3-3.py = Driving program</a:t>
            </a:r>
          </a:p>
          <a:p>
            <a:endParaRPr lang="en-US" dirty="0" smtClean="0">
              <a:solidFill>
                <a:srgbClr val="0F1F28"/>
              </a:solidFill>
            </a:endParaRPr>
          </a:p>
          <a:p>
            <a:endParaRPr lang="en-US" dirty="0" smtClean="0">
              <a:solidFill>
                <a:srgbClr val="0F1F28"/>
              </a:solidFill>
            </a:endParaRPr>
          </a:p>
          <a:p>
            <a:endParaRPr lang="en-US" dirty="0">
              <a:solidFill>
                <a:srgbClr val="0F1F28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0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>
              <a:solidFill>
                <a:srgbClr val="0F1F28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F1F28"/>
                </a:solidFill>
              </a:rPr>
              <a:t>Executing the 1st python program</a:t>
            </a:r>
            <a:endParaRPr lang="en-US" dirty="0">
              <a:solidFill>
                <a:srgbClr val="0F1F28"/>
              </a:solidFill>
            </a:endParaRPr>
          </a:p>
        </p:txBody>
      </p:sp>
      <p:pic>
        <p:nvPicPr>
          <p:cNvPr id="4" name="Picture 3" descr="Screenshot 2018-05-26 17.3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2338"/>
            <a:ext cx="7452018" cy="328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06824"/>
      </p:ext>
    </p:extLst>
  </p:cSld>
  <p:clrMapOvr>
    <a:masterClrMapping/>
  </p:clrMapOvr>
</p:sld>
</file>

<file path=ppt/theme/theme1.xml><?xml version="1.0" encoding="utf-8"?>
<a:theme xmlns:a="http://schemas.openxmlformats.org/drawingml/2006/main" name="1_IBM_Watson_IoT">
  <a:themeElements>
    <a:clrScheme name="Custom 2">
      <a:dk1>
        <a:srgbClr val="0F1F28"/>
      </a:dk1>
      <a:lt1>
        <a:sysClr val="window" lastClr="FFFFFF"/>
      </a:lt1>
      <a:dk2>
        <a:srgbClr val="000000"/>
      </a:dk2>
      <a:lt2>
        <a:srgbClr val="FFFFFF"/>
      </a:lt2>
      <a:accent1>
        <a:srgbClr val="41D6C3"/>
      </a:accent1>
      <a:accent2>
        <a:srgbClr val="7CC7FF"/>
      </a:accent2>
      <a:accent3>
        <a:srgbClr val="FF5050"/>
      </a:accent3>
      <a:accent4>
        <a:srgbClr val="FDD600"/>
      </a:accent4>
      <a:accent5>
        <a:srgbClr val="FFFFFF"/>
      </a:accent5>
      <a:accent6>
        <a:srgbClr val="BFBFBF"/>
      </a:accent6>
      <a:hlink>
        <a:srgbClr val="41D6C3"/>
      </a:hlink>
      <a:folHlink>
        <a:srgbClr val="41D6C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37895</TotalTime>
  <Words>226</Words>
  <Application>Microsoft Macintosh PowerPoint</Application>
  <PresentationFormat>On-screen Show (16:9)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1_IBM_Watson_IoT</vt:lpstr>
      <vt:lpstr>Some important Unix commands</vt:lpstr>
      <vt:lpstr>Unix editor - nano</vt:lpstr>
      <vt:lpstr>Set the MAC address of the EV3</vt:lpstr>
      <vt:lpstr>Set the MAC address in the shell </vt:lpstr>
      <vt:lpstr>Execute code</vt:lpstr>
      <vt:lpstr>Executing the 1st python program</vt:lpstr>
    </vt:vector>
  </TitlesOfParts>
  <Company>VSA Partners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Levreault</dc:creator>
  <cp:lastModifiedBy>Markus van Kempen</cp:lastModifiedBy>
  <cp:revision>420</cp:revision>
  <cp:lastPrinted>2018-03-27T14:56:39Z</cp:lastPrinted>
  <dcterms:created xsi:type="dcterms:W3CDTF">2015-04-24T15:29:32Z</dcterms:created>
  <dcterms:modified xsi:type="dcterms:W3CDTF">2018-05-26T22:15:52Z</dcterms:modified>
</cp:coreProperties>
</file>