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F65"/>
    <a:srgbClr val="FEC8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E0F4F-69E9-3323-8CB8-AB08F3176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324BF7-E8B9-F630-D6B4-0252D70A6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FF67A-7D13-4214-548D-BAA0FEFEF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3C635-824F-3972-8A7D-5661CB77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80ACD-A202-DA1A-C7DD-5BF27042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0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2A6EB-BC3E-968B-6752-366A0812E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31FB7D-3160-68A3-A98D-2FCA4D1FE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7A91F-26E3-A8F5-24D9-122B05AF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B9A0B-3B5F-43B8-E1FC-98748316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A3616-E0BD-7F92-1C14-86CB427B7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34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9BD5A-8C95-B443-3133-3E47DCC75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179433-D8F3-A04D-16A5-2770AAA4A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7E42-C5CD-28E7-B90E-3E7EFF96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2D396-2E83-E153-8DE9-C388EE24C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FFCD1-8973-175D-4585-218E8F30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DCA8-EFC4-CF95-E05A-3258A7FCD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3AED0-95C5-DA52-119C-CFAB0B938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46E43-E34F-0248-2305-8C3C3E8BB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C539F-86F0-B9EE-9AE3-7EE31DE33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262C7-5854-3A68-7097-A3816730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49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3200-D336-EA28-25F3-351FE9B92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7E65A-33BE-22D7-D527-5708C9419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52528-041A-B095-6AB8-518D0B349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CF4642-715D-8A10-987C-6B5E31230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3950-BB7A-92B1-70BB-EB5B7B22F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274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72EE-80D8-C3E0-B222-062D16419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4C6E4-2233-056C-F214-3E3E18563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C91C9-C03D-A979-4CC7-93FFD7EF9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BE524-5113-BB42-D9A1-47C481ED5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93C0C-5FBD-DF6B-8D6E-DBFCED99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94A1B-3031-AE67-2F9F-DA02D1A5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3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5861F-449A-4766-52B9-E8D2D5CBE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8957-AFF1-D7D9-BAFC-F3117E787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D191-C753-FD82-5790-250C3A229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FF22C9-F125-E86E-50CB-AA796AC6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9F73EF-FEB8-B2F6-A95C-B4C16C7A2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91758-FC0F-49E5-9E9C-C08EE2889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55E772-8AF9-F917-4F25-7F1CC5491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A00CA-92AF-1048-F6AB-F5609145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9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CC26-6A24-D4F2-1174-A1B4E794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88F635-E1A8-3968-7D8D-69C050048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8092-3E36-45B5-0584-2C944D1B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7B084-D0BE-B9C2-385A-518F59A11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92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6C719-8198-32F4-725B-62614F07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F8A2AA-42A3-07B6-D0CE-357EBBDD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33CD0-67F6-7C2E-B54F-DACAA0E1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097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705B-6DEB-DBCE-18E9-0EA5BDD22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250E3-DEA1-DF94-4212-BB143D38F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0BA39-5BFA-A538-4B00-04D9E5659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1A324-B638-3096-A954-2C957CAE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B1E6E-7994-A05B-00C2-BAB189ED2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EF8AA-CC34-C676-A52D-6DA78315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88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7FDD4-B755-B770-90BD-BF4EA61C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F8ABB-ABA9-4AD1-C31C-3F7F0BC711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149814-83FB-6E46-0BBD-F3EF67E18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5C6B2-07A5-0030-7EB0-6C32152C3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B213B-72E4-D1B7-5364-8D12AEDFF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7FAC6-5295-338B-45EB-BEFEB2628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67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72D47F-7BF8-EE79-F23F-2DE74E9E46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0709990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3" imgH="473" progId="TCLayout.ActiveDocument.1">
                  <p:embed/>
                </p:oleObj>
              </mc:Choice>
              <mc:Fallback>
                <p:oleObj name="think-cell Slide" r:id="rId1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161428-F316-2F96-7450-17303EAC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243F0-30F5-A97B-B084-4E09B13F9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35FB3-A210-D5E9-07FB-959622EC6A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133EF-4AA5-4A3F-8331-1AA9E93A1947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8D4BC-85E3-606D-58C1-AF7F02EC8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ABB87-F2FA-674B-3654-EFA4D592A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25AF-C8F6-4A9D-B1BA-49F062B683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676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3B42A7E-03F2-F1FC-5BBA-8090BF33BF6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6853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B86AF38-F476-F3C6-9AF7-8852E7982077}"/>
              </a:ext>
            </a:extLst>
          </p:cNvPr>
          <p:cNvSpPr/>
          <p:nvPr/>
        </p:nvSpPr>
        <p:spPr>
          <a:xfrm>
            <a:off x="3482340" y="2157984"/>
            <a:ext cx="4910328" cy="226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380BC-DAA7-7122-E3F0-EE8126F83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1912" y="2548128"/>
            <a:ext cx="1091184" cy="1091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1C34B6A-4699-2B25-8873-F4A5B6F30DEC}"/>
              </a:ext>
            </a:extLst>
          </p:cNvPr>
          <p:cNvSpPr txBox="1"/>
          <p:nvPr/>
        </p:nvSpPr>
        <p:spPr>
          <a:xfrm>
            <a:off x="3674364" y="3730752"/>
            <a:ext cx="4526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Montserrat Light" panose="00000400000000000000" pitchFamily="2" charset="0"/>
              </a:rPr>
              <a:t>POWER BI ICON THEME GENERATOR</a:t>
            </a:r>
          </a:p>
        </p:txBody>
      </p:sp>
    </p:spTree>
    <p:extLst>
      <p:ext uri="{BB962C8B-B14F-4D97-AF65-F5344CB8AC3E}">
        <p14:creationId xmlns:p14="http://schemas.microsoft.com/office/powerpoint/2010/main" val="10377882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Montserrat Light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Kramer</dc:creator>
  <cp:lastModifiedBy>Kyle Kramer</cp:lastModifiedBy>
  <cp:revision>1</cp:revision>
  <dcterms:created xsi:type="dcterms:W3CDTF">2025-01-15T15:40:37Z</dcterms:created>
  <dcterms:modified xsi:type="dcterms:W3CDTF">2025-01-15T15:44:49Z</dcterms:modified>
</cp:coreProperties>
</file>