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2353andrew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64D6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3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Pitchdeck.io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1449850"/>
            <a:ext cx="6331500" cy="6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Connect with investors, startups, and more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Problem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60954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Lato"/>
                <a:ea typeface="Lato"/>
                <a:cs typeface="Lato"/>
                <a:sym typeface="Lato"/>
              </a:rPr>
              <a:t>Contacting </a:t>
            </a:r>
            <a:r>
              <a:rPr b="0" lang="en" sz="2000">
                <a:latin typeface="Lato"/>
                <a:ea typeface="Lato"/>
                <a:cs typeface="Lato"/>
                <a:sym typeface="Lato"/>
              </a:rPr>
              <a:t>multiple</a:t>
            </a:r>
            <a:r>
              <a:rPr b="0" lang="en" sz="2000">
                <a:latin typeface="Lato"/>
                <a:ea typeface="Lato"/>
                <a:cs typeface="Lato"/>
                <a:sym typeface="Lato"/>
              </a:rPr>
              <a:t> investors for a Pitch is tedious and not efficient. Googling “Venture capital firms” and going from website to website.</a:t>
            </a:r>
            <a:endParaRPr b="0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2000">
                <a:latin typeface="Lato"/>
                <a:ea typeface="Lato"/>
                <a:cs typeface="Lato"/>
                <a:sym typeface="Lato"/>
              </a:rPr>
              <a:t> Looking for the “contact” button to copy and paste into your email,  filling out form after form  complicates the process of getting the startup’s idea to the investor.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731700" y="364475"/>
            <a:ext cx="7680600" cy="451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50976" y="557784"/>
            <a:ext cx="72423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Solution </a:t>
            </a:r>
            <a:r>
              <a:rPr b="1" i="1" lang="en" sz="2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b="1" i="1" lang="en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i="1"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Create an online profile and get matched with Investors that suit your startups need. Send a pitch in one click</a:t>
            </a:r>
            <a:endParaRPr i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2341100" y="2790875"/>
            <a:ext cx="26871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975" y="1591475"/>
            <a:ext cx="6674574" cy="311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</a:t>
            </a:r>
            <a:r>
              <a:rPr lang="en" sz="3600"/>
              <a:t>omplicated forms and hidden “contact” buttons leads to less pitches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Costing you as the investor </a:t>
            </a:r>
            <a:r>
              <a:rPr lang="en">
                <a:solidFill>
                  <a:schemeClr val="accent5"/>
                </a:solidFill>
              </a:rPr>
              <a:t>potential</a:t>
            </a:r>
            <a:r>
              <a:rPr lang="en">
                <a:solidFill>
                  <a:schemeClr val="accent5"/>
                </a:solidFill>
              </a:rPr>
              <a:t> exists.  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83100" y="438225"/>
            <a:ext cx="8622300" cy="4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800">
                <a:solidFill>
                  <a:schemeClr val="accent5"/>
                </a:solidFill>
              </a:rPr>
              <a:t>Startups</a:t>
            </a:r>
            <a:r>
              <a:rPr lang="en" sz="3800">
                <a:solidFill>
                  <a:schemeClr val="accent5"/>
                </a:solidFill>
              </a:rPr>
              <a:t> can instantly send a pitch</a:t>
            </a:r>
            <a:r>
              <a:rPr b="0" lang="en" sz="1400"/>
              <a:t> </a:t>
            </a:r>
            <a:r>
              <a:rPr lang="en" sz="2000"/>
              <a:t>and you can filter out the right </a:t>
            </a:r>
            <a:r>
              <a:rPr lang="en" sz="2000"/>
              <a:t>candidates</a:t>
            </a:r>
            <a:r>
              <a:rPr lang="en" sz="2000"/>
              <a:t> for you.</a:t>
            </a:r>
            <a:endParaRPr sz="20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275" y="1614525"/>
            <a:ext cx="6951098" cy="32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8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345975" y="380575"/>
            <a:ext cx="8337900" cy="4416900"/>
          </a:xfrm>
          <a:prstGeom prst="rect">
            <a:avLst/>
          </a:prstGeom>
          <a:solidFill>
            <a:srgbClr val="23232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380587"/>
            <a:ext cx="9330576" cy="45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899525" y="553550"/>
            <a:ext cx="720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 advanced search features and </a:t>
            </a:r>
            <a:r>
              <a:rPr b="1"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recommendations</a:t>
            </a:r>
            <a:r>
              <a:rPr b="1"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to get the best match for your </a:t>
            </a:r>
            <a:r>
              <a:rPr b="1" lang="en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interests</a:t>
            </a:r>
            <a:endParaRPr b="1"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11-20 at 9.47.21 AM.png"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4413" r="4404" t="0"/>
          <a:stretch/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type="title"/>
          </p:nvPr>
        </p:nvSpPr>
        <p:spPr>
          <a:xfrm>
            <a:off x="283100" y="328300"/>
            <a:ext cx="8508300" cy="4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How it makes money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Offer </a:t>
            </a:r>
            <a:r>
              <a:rPr lang="en" sz="2400"/>
              <a:t>crowdfunding</a:t>
            </a:r>
            <a:r>
              <a:rPr lang="en" sz="2400"/>
              <a:t> at a 5% fee for funds raised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pitch directly to VC’s and investment firms offer 20 free pitches then charge $2.99 for a refill of 30. Or unlimited pitches for $9.99 per month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Marketing &amp; Advertising || offer PPC ads to grow online </a:t>
            </a:r>
            <a:r>
              <a:rPr lang="en" sz="2400"/>
              <a:t>presence || offer an ad campaign manager tool to track insights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283000" y="297900"/>
            <a:ext cx="85812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4294967295" type="body"/>
          </p:nvPr>
        </p:nvSpPr>
        <p:spPr>
          <a:xfrm>
            <a:off x="517775" y="529650"/>
            <a:ext cx="7854000" cy="40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5"/>
                </a:solidFill>
              </a:rPr>
              <a:t>Current Progress</a:t>
            </a:r>
            <a:endParaRPr b="1" sz="2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MVP in development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Beta should be ready within 6 - </a:t>
            </a:r>
            <a:r>
              <a:rPr lang="en">
                <a:solidFill>
                  <a:schemeClr val="lt1"/>
                </a:solidFill>
              </a:rPr>
              <a:t>8 months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Published GitHub repository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Frontend design completed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Backend server in progress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Database has been integrated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4294967295" type="body"/>
          </p:nvPr>
        </p:nvSpPr>
        <p:spPr>
          <a:xfrm>
            <a:off x="145925" y="273600"/>
            <a:ext cx="8335500" cy="47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Char char="➔"/>
            </a:pPr>
            <a:r>
              <a:rPr lang="en" sz="3000">
                <a:latin typeface="Raleway"/>
                <a:ea typeface="Raleway"/>
                <a:cs typeface="Raleway"/>
                <a:sym typeface="Raleway"/>
              </a:rPr>
              <a:t>About the founder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➔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Technical with a programming and sales background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➔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Has previous </a:t>
            </a: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experience</a:t>
            </a: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 leading and building teams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➔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Previous </a:t>
            </a: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experience</a:t>
            </a: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 building </a:t>
            </a: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software</a:t>
            </a: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 products to production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➔"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Working on this full time since November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➔"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Contact info: 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      Andrew Rivera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	Phone: 708 712 8163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      Email: </a:t>
            </a:r>
            <a:r>
              <a:rPr lang="en" sz="16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2353andrew@gmail.com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 (preferred)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