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7" r:id="rId1"/>
  </p:sldMasterIdLst>
  <p:notesMasterIdLst>
    <p:notesMasterId r:id="rId47"/>
  </p:notesMasterIdLst>
  <p:sldIdLst>
    <p:sldId id="256" r:id="rId2"/>
    <p:sldId id="257" r:id="rId3"/>
    <p:sldId id="258" r:id="rId4"/>
    <p:sldId id="275" r:id="rId5"/>
    <p:sldId id="276" r:id="rId6"/>
    <p:sldId id="277" r:id="rId7"/>
    <p:sldId id="278" r:id="rId8"/>
    <p:sldId id="279" r:id="rId9"/>
    <p:sldId id="280" r:id="rId10"/>
    <p:sldId id="281" r:id="rId11"/>
    <p:sldId id="282" r:id="rId12"/>
    <p:sldId id="283" r:id="rId13"/>
    <p:sldId id="284" r:id="rId14"/>
    <p:sldId id="285" r:id="rId15"/>
    <p:sldId id="286" r:id="rId16"/>
    <p:sldId id="273" r:id="rId17"/>
    <p:sldId id="289" r:id="rId18"/>
    <p:sldId id="292" r:id="rId19"/>
    <p:sldId id="294" r:id="rId20"/>
    <p:sldId id="295" r:id="rId21"/>
    <p:sldId id="297" r:id="rId22"/>
    <p:sldId id="296" r:id="rId23"/>
    <p:sldId id="298" r:id="rId24"/>
    <p:sldId id="299" r:id="rId25"/>
    <p:sldId id="300" r:id="rId26"/>
    <p:sldId id="301" r:id="rId27"/>
    <p:sldId id="304" r:id="rId28"/>
    <p:sldId id="305" r:id="rId29"/>
    <p:sldId id="306" r:id="rId30"/>
    <p:sldId id="307" r:id="rId31"/>
    <p:sldId id="308" r:id="rId32"/>
    <p:sldId id="309" r:id="rId33"/>
    <p:sldId id="310" r:id="rId34"/>
    <p:sldId id="311" r:id="rId35"/>
    <p:sldId id="312" r:id="rId36"/>
    <p:sldId id="313" r:id="rId37"/>
    <p:sldId id="314" r:id="rId38"/>
    <p:sldId id="315" r:id="rId39"/>
    <p:sldId id="316" r:id="rId40"/>
    <p:sldId id="317" r:id="rId41"/>
    <p:sldId id="318" r:id="rId42"/>
    <p:sldId id="319" r:id="rId43"/>
    <p:sldId id="320" r:id="rId44"/>
    <p:sldId id="321" r:id="rId45"/>
    <p:sldId id="322" r:id="rId46"/>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05" autoAdjust="0"/>
  </p:normalViewPr>
  <p:slideViewPr>
    <p:cSldViewPr>
      <p:cViewPr varScale="1">
        <p:scale>
          <a:sx n="66" d="100"/>
          <a:sy n="66" d="100"/>
        </p:scale>
        <p:origin x="1422" y="60"/>
      </p:cViewPr>
      <p:guideLst>
        <p:guide orient="horz" pos="2160"/>
        <p:guide pos="2880"/>
      </p:guideLst>
    </p:cSldViewPr>
  </p:slideViewPr>
  <p:outlineViewPr>
    <p:cViewPr>
      <p:scale>
        <a:sx n="33" d="100"/>
        <a:sy n="33" d="100"/>
      </p:scale>
      <p:origin x="0" y="1654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0C2A1B-5EA2-4F10-9DC4-2251A8B5C2F1}" type="doc">
      <dgm:prSet loTypeId="urn:microsoft.com/office/officeart/2005/8/layout/venn1" loCatId="relationship" qsTypeId="urn:microsoft.com/office/officeart/2005/8/quickstyle/simple1" qsCatId="simple" csTypeId="urn:microsoft.com/office/officeart/2005/8/colors/accent1_2" csCatId="accent1" phldr="1"/>
      <dgm:spPr/>
    </dgm:pt>
    <dgm:pt modelId="{54D5D695-3736-419C-B573-532A2A2E720B}">
      <dgm:prSet phldrT="[Texto]"/>
      <dgm:spPr/>
      <dgm:t>
        <a:bodyPr/>
        <a:lstStyle/>
        <a:p>
          <a:r>
            <a:rPr lang="es-MX" dirty="0" err="1" smtClean="0"/>
            <a:t>IxD</a:t>
          </a:r>
          <a:endParaRPr lang="es-MX" dirty="0"/>
        </a:p>
      </dgm:t>
    </dgm:pt>
    <dgm:pt modelId="{1CC071A9-11D8-4C2E-A741-2534D29D6EBA}" type="parTrans" cxnId="{92B05575-EC87-415E-A827-58E961783BD1}">
      <dgm:prSet/>
      <dgm:spPr/>
      <dgm:t>
        <a:bodyPr/>
        <a:lstStyle/>
        <a:p>
          <a:endParaRPr lang="es-MX"/>
        </a:p>
      </dgm:t>
    </dgm:pt>
    <dgm:pt modelId="{7A7908F3-BF1A-41E2-9956-65A5A65C1D2D}" type="sibTrans" cxnId="{92B05575-EC87-415E-A827-58E961783BD1}">
      <dgm:prSet/>
      <dgm:spPr/>
      <dgm:t>
        <a:bodyPr/>
        <a:lstStyle/>
        <a:p>
          <a:endParaRPr lang="es-MX"/>
        </a:p>
      </dgm:t>
    </dgm:pt>
    <dgm:pt modelId="{4717D2F5-3685-47F7-9B2D-CA7E464F61F0}">
      <dgm:prSet phldrT="[Texto]"/>
      <dgm:spPr/>
      <dgm:t>
        <a:bodyPr/>
        <a:lstStyle/>
        <a:p>
          <a:r>
            <a:rPr lang="es-MX" dirty="0" err="1" smtClean="0"/>
            <a:t>UxD</a:t>
          </a:r>
          <a:endParaRPr lang="es-MX" dirty="0"/>
        </a:p>
      </dgm:t>
    </dgm:pt>
    <dgm:pt modelId="{DC2E0F10-D073-402C-A5E6-247DFFFFA9D7}" type="parTrans" cxnId="{E53654A5-0E39-4D9D-835A-512AC770A5A5}">
      <dgm:prSet/>
      <dgm:spPr/>
      <dgm:t>
        <a:bodyPr/>
        <a:lstStyle/>
        <a:p>
          <a:endParaRPr lang="es-MX"/>
        </a:p>
      </dgm:t>
    </dgm:pt>
    <dgm:pt modelId="{34262A1C-8FBC-4E48-91ED-5238C75C18C2}" type="sibTrans" cxnId="{E53654A5-0E39-4D9D-835A-512AC770A5A5}">
      <dgm:prSet/>
      <dgm:spPr/>
      <dgm:t>
        <a:bodyPr/>
        <a:lstStyle/>
        <a:p>
          <a:endParaRPr lang="es-MX"/>
        </a:p>
      </dgm:t>
    </dgm:pt>
    <dgm:pt modelId="{59AFCFAC-ABD3-4B74-B2E6-68F6EB0E64C1}">
      <dgm:prSet phldrT="[Texto]"/>
      <dgm:spPr/>
      <dgm:t>
        <a:bodyPr/>
        <a:lstStyle/>
        <a:p>
          <a:r>
            <a:rPr lang="es-MX" dirty="0" smtClean="0"/>
            <a:t>HCI</a:t>
          </a:r>
          <a:endParaRPr lang="es-MX" dirty="0"/>
        </a:p>
      </dgm:t>
    </dgm:pt>
    <dgm:pt modelId="{96C1A4DC-4CF9-4CF1-ACB2-5A9BAC413FF9}" type="parTrans" cxnId="{837FBDF5-C48A-4A99-8C1D-8091890026D9}">
      <dgm:prSet/>
      <dgm:spPr/>
      <dgm:t>
        <a:bodyPr/>
        <a:lstStyle/>
        <a:p>
          <a:endParaRPr lang="es-MX"/>
        </a:p>
      </dgm:t>
    </dgm:pt>
    <dgm:pt modelId="{BF53620C-F66D-4AA5-BF72-DEEF108C5243}" type="sibTrans" cxnId="{837FBDF5-C48A-4A99-8C1D-8091890026D9}">
      <dgm:prSet/>
      <dgm:spPr/>
      <dgm:t>
        <a:bodyPr/>
        <a:lstStyle/>
        <a:p>
          <a:endParaRPr lang="es-MX"/>
        </a:p>
      </dgm:t>
    </dgm:pt>
    <dgm:pt modelId="{05E3D5B4-0C2B-4027-A3EC-6D0186B10006}" type="pres">
      <dgm:prSet presAssocID="{D20C2A1B-5EA2-4F10-9DC4-2251A8B5C2F1}" presName="compositeShape" presStyleCnt="0">
        <dgm:presLayoutVars>
          <dgm:chMax val="7"/>
          <dgm:dir/>
          <dgm:resizeHandles val="exact"/>
        </dgm:presLayoutVars>
      </dgm:prSet>
      <dgm:spPr/>
    </dgm:pt>
    <dgm:pt modelId="{6716B2BE-5088-48DA-AD8A-4A60149E3B37}" type="pres">
      <dgm:prSet presAssocID="{54D5D695-3736-419C-B573-532A2A2E720B}" presName="circ1" presStyleLbl="vennNode1" presStyleIdx="0" presStyleCnt="3"/>
      <dgm:spPr/>
      <dgm:t>
        <a:bodyPr/>
        <a:lstStyle/>
        <a:p>
          <a:endParaRPr lang="es-MX"/>
        </a:p>
      </dgm:t>
    </dgm:pt>
    <dgm:pt modelId="{CD70DD2A-568B-42AD-8C84-6406145D37F2}" type="pres">
      <dgm:prSet presAssocID="{54D5D695-3736-419C-B573-532A2A2E720B}" presName="circ1Tx" presStyleLbl="revTx" presStyleIdx="0" presStyleCnt="0">
        <dgm:presLayoutVars>
          <dgm:chMax val="0"/>
          <dgm:chPref val="0"/>
          <dgm:bulletEnabled val="1"/>
        </dgm:presLayoutVars>
      </dgm:prSet>
      <dgm:spPr/>
      <dgm:t>
        <a:bodyPr/>
        <a:lstStyle/>
        <a:p>
          <a:endParaRPr lang="es-MX"/>
        </a:p>
      </dgm:t>
    </dgm:pt>
    <dgm:pt modelId="{05139DA1-8F22-4B8B-9887-D5154357C335}" type="pres">
      <dgm:prSet presAssocID="{4717D2F5-3685-47F7-9B2D-CA7E464F61F0}" presName="circ2" presStyleLbl="vennNode1" presStyleIdx="1" presStyleCnt="3" custLinFactNeighborY="1176"/>
      <dgm:spPr/>
      <dgm:t>
        <a:bodyPr/>
        <a:lstStyle/>
        <a:p>
          <a:endParaRPr lang="es-MX"/>
        </a:p>
      </dgm:t>
    </dgm:pt>
    <dgm:pt modelId="{0767A95E-0878-4862-83E6-37A12831AA0A}" type="pres">
      <dgm:prSet presAssocID="{4717D2F5-3685-47F7-9B2D-CA7E464F61F0}" presName="circ2Tx" presStyleLbl="revTx" presStyleIdx="0" presStyleCnt="0">
        <dgm:presLayoutVars>
          <dgm:chMax val="0"/>
          <dgm:chPref val="0"/>
          <dgm:bulletEnabled val="1"/>
        </dgm:presLayoutVars>
      </dgm:prSet>
      <dgm:spPr/>
      <dgm:t>
        <a:bodyPr/>
        <a:lstStyle/>
        <a:p>
          <a:endParaRPr lang="es-MX"/>
        </a:p>
      </dgm:t>
    </dgm:pt>
    <dgm:pt modelId="{CEC15F5E-34E1-4C2C-A885-6BA9E56764BD}" type="pres">
      <dgm:prSet presAssocID="{59AFCFAC-ABD3-4B74-B2E6-68F6EB0E64C1}" presName="circ3" presStyleLbl="vennNode1" presStyleIdx="2" presStyleCnt="3"/>
      <dgm:spPr/>
      <dgm:t>
        <a:bodyPr/>
        <a:lstStyle/>
        <a:p>
          <a:endParaRPr lang="es-MX"/>
        </a:p>
      </dgm:t>
    </dgm:pt>
    <dgm:pt modelId="{E7AD07AC-B90E-42E6-BAFF-D969E24D0171}" type="pres">
      <dgm:prSet presAssocID="{59AFCFAC-ABD3-4B74-B2E6-68F6EB0E64C1}" presName="circ3Tx" presStyleLbl="revTx" presStyleIdx="0" presStyleCnt="0">
        <dgm:presLayoutVars>
          <dgm:chMax val="0"/>
          <dgm:chPref val="0"/>
          <dgm:bulletEnabled val="1"/>
        </dgm:presLayoutVars>
      </dgm:prSet>
      <dgm:spPr/>
      <dgm:t>
        <a:bodyPr/>
        <a:lstStyle/>
        <a:p>
          <a:endParaRPr lang="es-MX"/>
        </a:p>
      </dgm:t>
    </dgm:pt>
  </dgm:ptLst>
  <dgm:cxnLst>
    <dgm:cxn modelId="{01F8CDE4-7A6E-41F6-9293-AB2E49A06A3E}" type="presOf" srcId="{59AFCFAC-ABD3-4B74-B2E6-68F6EB0E64C1}" destId="{E7AD07AC-B90E-42E6-BAFF-D969E24D0171}" srcOrd="1" destOrd="0" presId="urn:microsoft.com/office/officeart/2005/8/layout/venn1"/>
    <dgm:cxn modelId="{1F1C8259-B98F-480A-B2A7-8230729F9234}" type="presOf" srcId="{D20C2A1B-5EA2-4F10-9DC4-2251A8B5C2F1}" destId="{05E3D5B4-0C2B-4027-A3EC-6D0186B10006}" srcOrd="0" destOrd="0" presId="urn:microsoft.com/office/officeart/2005/8/layout/venn1"/>
    <dgm:cxn modelId="{93393437-5C0D-42C3-A366-34E5F558221D}" type="presOf" srcId="{4717D2F5-3685-47F7-9B2D-CA7E464F61F0}" destId="{05139DA1-8F22-4B8B-9887-D5154357C335}" srcOrd="0" destOrd="0" presId="urn:microsoft.com/office/officeart/2005/8/layout/venn1"/>
    <dgm:cxn modelId="{1B3C4C99-C728-48C7-95BE-D19B4D2F0A4B}" type="presOf" srcId="{59AFCFAC-ABD3-4B74-B2E6-68F6EB0E64C1}" destId="{CEC15F5E-34E1-4C2C-A885-6BA9E56764BD}" srcOrd="0" destOrd="0" presId="urn:microsoft.com/office/officeart/2005/8/layout/venn1"/>
    <dgm:cxn modelId="{170EDE72-6D46-41CD-8C58-F2244412F1C7}" type="presOf" srcId="{54D5D695-3736-419C-B573-532A2A2E720B}" destId="{CD70DD2A-568B-42AD-8C84-6406145D37F2}" srcOrd="1" destOrd="0" presId="urn:microsoft.com/office/officeart/2005/8/layout/venn1"/>
    <dgm:cxn modelId="{837FBDF5-C48A-4A99-8C1D-8091890026D9}" srcId="{D20C2A1B-5EA2-4F10-9DC4-2251A8B5C2F1}" destId="{59AFCFAC-ABD3-4B74-B2E6-68F6EB0E64C1}" srcOrd="2" destOrd="0" parTransId="{96C1A4DC-4CF9-4CF1-ACB2-5A9BAC413FF9}" sibTransId="{BF53620C-F66D-4AA5-BF72-DEEF108C5243}"/>
    <dgm:cxn modelId="{E53654A5-0E39-4D9D-835A-512AC770A5A5}" srcId="{D20C2A1B-5EA2-4F10-9DC4-2251A8B5C2F1}" destId="{4717D2F5-3685-47F7-9B2D-CA7E464F61F0}" srcOrd="1" destOrd="0" parTransId="{DC2E0F10-D073-402C-A5E6-247DFFFFA9D7}" sibTransId="{34262A1C-8FBC-4E48-91ED-5238C75C18C2}"/>
    <dgm:cxn modelId="{D166CC52-FC20-42B2-B072-B83F10220A2A}" type="presOf" srcId="{54D5D695-3736-419C-B573-532A2A2E720B}" destId="{6716B2BE-5088-48DA-AD8A-4A60149E3B37}" srcOrd="0" destOrd="0" presId="urn:microsoft.com/office/officeart/2005/8/layout/venn1"/>
    <dgm:cxn modelId="{92B05575-EC87-415E-A827-58E961783BD1}" srcId="{D20C2A1B-5EA2-4F10-9DC4-2251A8B5C2F1}" destId="{54D5D695-3736-419C-B573-532A2A2E720B}" srcOrd="0" destOrd="0" parTransId="{1CC071A9-11D8-4C2E-A741-2534D29D6EBA}" sibTransId="{7A7908F3-BF1A-41E2-9956-65A5A65C1D2D}"/>
    <dgm:cxn modelId="{F96DA824-888E-47D4-8246-CA07900580E0}" type="presOf" srcId="{4717D2F5-3685-47F7-9B2D-CA7E464F61F0}" destId="{0767A95E-0878-4862-83E6-37A12831AA0A}" srcOrd="1" destOrd="0" presId="urn:microsoft.com/office/officeart/2005/8/layout/venn1"/>
    <dgm:cxn modelId="{BCE6296E-0B52-44EA-A933-7D32926CD3AF}" type="presParOf" srcId="{05E3D5B4-0C2B-4027-A3EC-6D0186B10006}" destId="{6716B2BE-5088-48DA-AD8A-4A60149E3B37}" srcOrd="0" destOrd="0" presId="urn:microsoft.com/office/officeart/2005/8/layout/venn1"/>
    <dgm:cxn modelId="{FBB9E286-E1AD-4352-ADCF-7751A8EEC20C}" type="presParOf" srcId="{05E3D5B4-0C2B-4027-A3EC-6D0186B10006}" destId="{CD70DD2A-568B-42AD-8C84-6406145D37F2}" srcOrd="1" destOrd="0" presId="urn:microsoft.com/office/officeart/2005/8/layout/venn1"/>
    <dgm:cxn modelId="{07564F4A-06FF-400C-8DE7-B3391FC380DE}" type="presParOf" srcId="{05E3D5B4-0C2B-4027-A3EC-6D0186B10006}" destId="{05139DA1-8F22-4B8B-9887-D5154357C335}" srcOrd="2" destOrd="0" presId="urn:microsoft.com/office/officeart/2005/8/layout/venn1"/>
    <dgm:cxn modelId="{C9C78868-1E31-4980-9EFB-FFFDF92CB828}" type="presParOf" srcId="{05E3D5B4-0C2B-4027-A3EC-6D0186B10006}" destId="{0767A95E-0878-4862-83E6-37A12831AA0A}" srcOrd="3" destOrd="0" presId="urn:microsoft.com/office/officeart/2005/8/layout/venn1"/>
    <dgm:cxn modelId="{4D8B550E-1E28-4DE0-A5C5-B9FD6B17FAFC}" type="presParOf" srcId="{05E3D5B4-0C2B-4027-A3EC-6D0186B10006}" destId="{CEC15F5E-34E1-4C2C-A885-6BA9E56764BD}" srcOrd="4" destOrd="0" presId="urn:microsoft.com/office/officeart/2005/8/layout/venn1"/>
    <dgm:cxn modelId="{915F9753-1700-428F-8F8F-62ADAA3998A3}" type="presParOf" srcId="{05E3D5B4-0C2B-4027-A3EC-6D0186B10006}" destId="{E7AD07AC-B90E-42E6-BAFF-D969E24D0171}"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991610A-0068-447E-B3B3-CD938FFAB6AE}"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s-MX"/>
        </a:p>
      </dgm:t>
    </dgm:pt>
    <dgm:pt modelId="{4903D305-AFDE-4592-81D3-335BA6D79FA6}">
      <dgm:prSet phldrT="[Texto]" custT="1"/>
      <dgm:spPr/>
      <dgm:t>
        <a:bodyPr/>
        <a:lstStyle/>
        <a:p>
          <a:r>
            <a:rPr lang="es-ES" sz="1400" b="1" dirty="0" smtClean="0">
              <a:solidFill>
                <a:srgbClr val="0070C0"/>
              </a:solidFill>
            </a:rPr>
            <a:t>La interfaz es la parte (hardware y software) del sistema informático que facilita al usuario el acceso a los recursos del ordenador</a:t>
          </a:r>
          <a:endParaRPr lang="es-MX" dirty="0"/>
        </a:p>
      </dgm:t>
    </dgm:pt>
    <dgm:pt modelId="{54CA5E60-91F2-4BCD-83CF-DEFBA0CF2243}" type="parTrans" cxnId="{06101A4C-07C6-4E7B-9B15-AD0A1F3E89E0}">
      <dgm:prSet/>
      <dgm:spPr/>
      <dgm:t>
        <a:bodyPr/>
        <a:lstStyle/>
        <a:p>
          <a:endParaRPr lang="es-MX"/>
        </a:p>
      </dgm:t>
    </dgm:pt>
    <dgm:pt modelId="{E696D56C-53DE-4AC6-A2E1-4184C7892FEF}" type="sibTrans" cxnId="{06101A4C-07C6-4E7B-9B15-AD0A1F3E89E0}">
      <dgm:prSet/>
      <dgm:spPr/>
      <dgm:t>
        <a:bodyPr/>
        <a:lstStyle/>
        <a:p>
          <a:endParaRPr lang="es-MX"/>
        </a:p>
      </dgm:t>
    </dgm:pt>
    <dgm:pt modelId="{6E56182B-A1C0-4FFC-88CC-5C424618D66A}">
      <dgm:prSet phldrT="[Texto]" custT="1"/>
      <dgm:spPr/>
      <dgm:t>
        <a:bodyPr/>
        <a:lstStyle/>
        <a:p>
          <a:r>
            <a:rPr lang="es-ES" sz="1400" b="1" dirty="0" smtClean="0">
              <a:solidFill>
                <a:srgbClr val="0070C0"/>
              </a:solidFill>
            </a:rPr>
            <a:t>THIMBLEBY [THI90] sugiere que la interfaz determinará en gran medida la percepción que el usuario poseerá de la aplicación</a:t>
          </a:r>
          <a:endParaRPr lang="es-MX" dirty="0"/>
        </a:p>
      </dgm:t>
    </dgm:pt>
    <dgm:pt modelId="{20D5CEFE-FCC3-40BF-9C96-699AF17BCF3E}" type="parTrans" cxnId="{64C6A1AF-6497-44D2-9CB6-1F6F7242B091}">
      <dgm:prSet/>
      <dgm:spPr/>
      <dgm:t>
        <a:bodyPr/>
        <a:lstStyle/>
        <a:p>
          <a:endParaRPr lang="es-MX"/>
        </a:p>
      </dgm:t>
    </dgm:pt>
    <dgm:pt modelId="{F1D57F9C-66E5-477A-80FE-10FC23CECFB7}" type="sibTrans" cxnId="{64C6A1AF-6497-44D2-9CB6-1F6F7242B091}">
      <dgm:prSet/>
      <dgm:spPr/>
      <dgm:t>
        <a:bodyPr/>
        <a:lstStyle/>
        <a:p>
          <a:endParaRPr lang="es-MX"/>
        </a:p>
      </dgm:t>
    </dgm:pt>
    <dgm:pt modelId="{B161E516-1B1D-403A-A32F-5B38B57ED951}">
      <dgm:prSet phldrT="[Texto]" custT="1"/>
      <dgm:spPr/>
      <dgm:t>
        <a:bodyPr/>
        <a:lstStyle/>
        <a:p>
          <a:r>
            <a:rPr lang="es-ES" sz="1400" b="1" dirty="0" smtClean="0">
              <a:solidFill>
                <a:srgbClr val="0070C0"/>
              </a:solidFill>
            </a:rPr>
            <a:t>Uno de los aspectos más importantes en los sistemas interactivos reside en el diálogo con el usuario. </a:t>
          </a:r>
          <a:endParaRPr lang="es-MX" dirty="0"/>
        </a:p>
      </dgm:t>
    </dgm:pt>
    <dgm:pt modelId="{1B52A745-0644-495C-88A5-A167FB2856A2}" type="sibTrans" cxnId="{6A91EBE7-9753-4055-A341-5D328888C205}">
      <dgm:prSet/>
      <dgm:spPr/>
      <dgm:t>
        <a:bodyPr/>
        <a:lstStyle/>
        <a:p>
          <a:endParaRPr lang="es-MX"/>
        </a:p>
      </dgm:t>
    </dgm:pt>
    <dgm:pt modelId="{E2E880DD-EA8F-4E02-BA1A-15FA5AA3A34C}" type="parTrans" cxnId="{6A91EBE7-9753-4055-A341-5D328888C205}">
      <dgm:prSet/>
      <dgm:spPr/>
      <dgm:t>
        <a:bodyPr/>
        <a:lstStyle/>
        <a:p>
          <a:endParaRPr lang="es-MX"/>
        </a:p>
      </dgm:t>
    </dgm:pt>
    <dgm:pt modelId="{0448F3AE-5D8A-4611-9AD5-918CA9DC4590}" type="pres">
      <dgm:prSet presAssocID="{C991610A-0068-447E-B3B3-CD938FFAB6AE}" presName="Name0" presStyleCnt="0">
        <dgm:presLayoutVars>
          <dgm:chMax/>
          <dgm:chPref/>
          <dgm:dir/>
        </dgm:presLayoutVars>
      </dgm:prSet>
      <dgm:spPr/>
      <dgm:t>
        <a:bodyPr/>
        <a:lstStyle/>
        <a:p>
          <a:endParaRPr lang="es-MX"/>
        </a:p>
      </dgm:t>
    </dgm:pt>
    <dgm:pt modelId="{86389A60-104B-4A95-B35B-293D1B8CF9EE}" type="pres">
      <dgm:prSet presAssocID="{B161E516-1B1D-403A-A32F-5B38B57ED951}" presName="parenttextcomposite" presStyleCnt="0"/>
      <dgm:spPr/>
    </dgm:pt>
    <dgm:pt modelId="{2A526A95-0C7A-4EC6-B45D-A56C48420BF4}" type="pres">
      <dgm:prSet presAssocID="{B161E516-1B1D-403A-A32F-5B38B57ED951}" presName="parenttext" presStyleLbl="revTx" presStyleIdx="0" presStyleCnt="3">
        <dgm:presLayoutVars>
          <dgm:chMax/>
          <dgm:chPref val="2"/>
          <dgm:bulletEnabled val="1"/>
        </dgm:presLayoutVars>
      </dgm:prSet>
      <dgm:spPr/>
      <dgm:t>
        <a:bodyPr/>
        <a:lstStyle/>
        <a:p>
          <a:endParaRPr lang="es-MX"/>
        </a:p>
      </dgm:t>
    </dgm:pt>
    <dgm:pt modelId="{2A50F545-1037-4F54-8629-C0355B3270C4}" type="pres">
      <dgm:prSet presAssocID="{B161E516-1B1D-403A-A32F-5B38B57ED951}" presName="parallelogramComposite" presStyleCnt="0"/>
      <dgm:spPr/>
    </dgm:pt>
    <dgm:pt modelId="{DAEF236D-9071-43CA-BC0D-225580AC58AC}" type="pres">
      <dgm:prSet presAssocID="{B161E516-1B1D-403A-A32F-5B38B57ED951}" presName="parallelogram1" presStyleLbl="alignNode1" presStyleIdx="0" presStyleCnt="21"/>
      <dgm:spPr/>
    </dgm:pt>
    <dgm:pt modelId="{6A4A0D9C-1CD5-430D-86EB-75F96D411F77}" type="pres">
      <dgm:prSet presAssocID="{B161E516-1B1D-403A-A32F-5B38B57ED951}" presName="parallelogram2" presStyleLbl="alignNode1" presStyleIdx="1" presStyleCnt="21"/>
      <dgm:spPr/>
    </dgm:pt>
    <dgm:pt modelId="{997307EE-7EFF-4013-BBE7-DA470F3076EF}" type="pres">
      <dgm:prSet presAssocID="{B161E516-1B1D-403A-A32F-5B38B57ED951}" presName="parallelogram3" presStyleLbl="alignNode1" presStyleIdx="2" presStyleCnt="21"/>
      <dgm:spPr/>
    </dgm:pt>
    <dgm:pt modelId="{7CE5404C-221C-480A-B603-DA96D93EF784}" type="pres">
      <dgm:prSet presAssocID="{B161E516-1B1D-403A-A32F-5B38B57ED951}" presName="parallelogram4" presStyleLbl="alignNode1" presStyleIdx="3" presStyleCnt="21"/>
      <dgm:spPr/>
    </dgm:pt>
    <dgm:pt modelId="{EE4CFA90-F435-4905-B5A8-433D95E578BE}" type="pres">
      <dgm:prSet presAssocID="{B161E516-1B1D-403A-A32F-5B38B57ED951}" presName="parallelogram5" presStyleLbl="alignNode1" presStyleIdx="4" presStyleCnt="21"/>
      <dgm:spPr/>
    </dgm:pt>
    <dgm:pt modelId="{A8C16E58-19FC-4B70-AC47-8AA2F290D4BF}" type="pres">
      <dgm:prSet presAssocID="{B161E516-1B1D-403A-A32F-5B38B57ED951}" presName="parallelogram6" presStyleLbl="alignNode1" presStyleIdx="5" presStyleCnt="21"/>
      <dgm:spPr/>
    </dgm:pt>
    <dgm:pt modelId="{55E5D6AA-4E9F-4029-BD44-68E8F36A5643}" type="pres">
      <dgm:prSet presAssocID="{B161E516-1B1D-403A-A32F-5B38B57ED951}" presName="parallelogram7" presStyleLbl="alignNode1" presStyleIdx="6" presStyleCnt="21"/>
      <dgm:spPr/>
    </dgm:pt>
    <dgm:pt modelId="{5A6FF349-80D4-4882-A9E8-B3A029ABCB59}" type="pres">
      <dgm:prSet presAssocID="{1B52A745-0644-495C-88A5-A167FB2856A2}" presName="sibTrans" presStyleCnt="0"/>
      <dgm:spPr/>
    </dgm:pt>
    <dgm:pt modelId="{02B136FB-A6B6-44C1-A3F2-8FC57DAA7F0A}" type="pres">
      <dgm:prSet presAssocID="{4903D305-AFDE-4592-81D3-335BA6D79FA6}" presName="parenttextcomposite" presStyleCnt="0"/>
      <dgm:spPr/>
    </dgm:pt>
    <dgm:pt modelId="{29B78978-932B-4525-B4BB-FFA6E9500EB1}" type="pres">
      <dgm:prSet presAssocID="{4903D305-AFDE-4592-81D3-335BA6D79FA6}" presName="parenttext" presStyleLbl="revTx" presStyleIdx="1" presStyleCnt="3">
        <dgm:presLayoutVars>
          <dgm:chMax/>
          <dgm:chPref val="2"/>
          <dgm:bulletEnabled val="1"/>
        </dgm:presLayoutVars>
      </dgm:prSet>
      <dgm:spPr/>
      <dgm:t>
        <a:bodyPr/>
        <a:lstStyle/>
        <a:p>
          <a:endParaRPr lang="es-MX"/>
        </a:p>
      </dgm:t>
    </dgm:pt>
    <dgm:pt modelId="{384B5248-6C78-45AB-8F16-A97BDD935C9B}" type="pres">
      <dgm:prSet presAssocID="{4903D305-AFDE-4592-81D3-335BA6D79FA6}" presName="parallelogramComposite" presStyleCnt="0"/>
      <dgm:spPr/>
    </dgm:pt>
    <dgm:pt modelId="{AB0E0ABB-7C56-4385-AAAB-92AF1CCCD4EE}" type="pres">
      <dgm:prSet presAssocID="{4903D305-AFDE-4592-81D3-335BA6D79FA6}" presName="parallelogram1" presStyleLbl="alignNode1" presStyleIdx="7" presStyleCnt="21"/>
      <dgm:spPr/>
    </dgm:pt>
    <dgm:pt modelId="{E82FA126-F90A-4D8A-A33E-90A9F6760D77}" type="pres">
      <dgm:prSet presAssocID="{4903D305-AFDE-4592-81D3-335BA6D79FA6}" presName="parallelogram2" presStyleLbl="alignNode1" presStyleIdx="8" presStyleCnt="21"/>
      <dgm:spPr/>
    </dgm:pt>
    <dgm:pt modelId="{3A39121F-9BB9-47C8-B98E-44C47204D7B3}" type="pres">
      <dgm:prSet presAssocID="{4903D305-AFDE-4592-81D3-335BA6D79FA6}" presName="parallelogram3" presStyleLbl="alignNode1" presStyleIdx="9" presStyleCnt="21"/>
      <dgm:spPr/>
    </dgm:pt>
    <dgm:pt modelId="{402934F5-CA43-4CA5-80B4-91D757CC3D26}" type="pres">
      <dgm:prSet presAssocID="{4903D305-AFDE-4592-81D3-335BA6D79FA6}" presName="parallelogram4" presStyleLbl="alignNode1" presStyleIdx="10" presStyleCnt="21"/>
      <dgm:spPr/>
    </dgm:pt>
    <dgm:pt modelId="{3A896E8A-7061-49DE-B2E5-3021083FE986}" type="pres">
      <dgm:prSet presAssocID="{4903D305-AFDE-4592-81D3-335BA6D79FA6}" presName="parallelogram5" presStyleLbl="alignNode1" presStyleIdx="11" presStyleCnt="21"/>
      <dgm:spPr/>
    </dgm:pt>
    <dgm:pt modelId="{E6CBD660-788A-44C2-A1BC-199CE83AA64C}" type="pres">
      <dgm:prSet presAssocID="{4903D305-AFDE-4592-81D3-335BA6D79FA6}" presName="parallelogram6" presStyleLbl="alignNode1" presStyleIdx="12" presStyleCnt="21"/>
      <dgm:spPr/>
    </dgm:pt>
    <dgm:pt modelId="{2CC2D51A-0F02-4E50-8D07-765A42A1CA7C}" type="pres">
      <dgm:prSet presAssocID="{4903D305-AFDE-4592-81D3-335BA6D79FA6}" presName="parallelogram7" presStyleLbl="alignNode1" presStyleIdx="13" presStyleCnt="21"/>
      <dgm:spPr/>
    </dgm:pt>
    <dgm:pt modelId="{06CE74D4-FD4C-4A3B-B789-61C14EC0B788}" type="pres">
      <dgm:prSet presAssocID="{E696D56C-53DE-4AC6-A2E1-4184C7892FEF}" presName="sibTrans" presStyleCnt="0"/>
      <dgm:spPr/>
    </dgm:pt>
    <dgm:pt modelId="{B933FC88-BDCF-444D-B04A-8C200FA58C0F}" type="pres">
      <dgm:prSet presAssocID="{6E56182B-A1C0-4FFC-88CC-5C424618D66A}" presName="parenttextcomposite" presStyleCnt="0"/>
      <dgm:spPr/>
    </dgm:pt>
    <dgm:pt modelId="{0BACDD47-E530-480E-8F88-08F7480036DF}" type="pres">
      <dgm:prSet presAssocID="{6E56182B-A1C0-4FFC-88CC-5C424618D66A}" presName="parenttext" presStyleLbl="revTx" presStyleIdx="2" presStyleCnt="3">
        <dgm:presLayoutVars>
          <dgm:chMax/>
          <dgm:chPref val="2"/>
          <dgm:bulletEnabled val="1"/>
        </dgm:presLayoutVars>
      </dgm:prSet>
      <dgm:spPr/>
      <dgm:t>
        <a:bodyPr/>
        <a:lstStyle/>
        <a:p>
          <a:endParaRPr lang="es-MX"/>
        </a:p>
      </dgm:t>
    </dgm:pt>
    <dgm:pt modelId="{0268C557-D54E-459F-87EF-77675294E8CA}" type="pres">
      <dgm:prSet presAssocID="{6E56182B-A1C0-4FFC-88CC-5C424618D66A}" presName="parallelogramComposite" presStyleCnt="0"/>
      <dgm:spPr/>
    </dgm:pt>
    <dgm:pt modelId="{723E4831-E17B-4749-9C16-76ECDD24AFB3}" type="pres">
      <dgm:prSet presAssocID="{6E56182B-A1C0-4FFC-88CC-5C424618D66A}" presName="parallelogram1" presStyleLbl="alignNode1" presStyleIdx="14" presStyleCnt="21"/>
      <dgm:spPr/>
    </dgm:pt>
    <dgm:pt modelId="{FB014933-54A9-4028-940B-8BBD064FC4AB}" type="pres">
      <dgm:prSet presAssocID="{6E56182B-A1C0-4FFC-88CC-5C424618D66A}" presName="parallelogram2" presStyleLbl="alignNode1" presStyleIdx="15" presStyleCnt="21"/>
      <dgm:spPr/>
    </dgm:pt>
    <dgm:pt modelId="{14535C2E-05A7-48D8-B062-74281E41F00F}" type="pres">
      <dgm:prSet presAssocID="{6E56182B-A1C0-4FFC-88CC-5C424618D66A}" presName="parallelogram3" presStyleLbl="alignNode1" presStyleIdx="16" presStyleCnt="21"/>
      <dgm:spPr/>
    </dgm:pt>
    <dgm:pt modelId="{83D5D9E0-CBCB-4003-98C8-A8D134506712}" type="pres">
      <dgm:prSet presAssocID="{6E56182B-A1C0-4FFC-88CC-5C424618D66A}" presName="parallelogram4" presStyleLbl="alignNode1" presStyleIdx="17" presStyleCnt="21"/>
      <dgm:spPr/>
    </dgm:pt>
    <dgm:pt modelId="{C0199498-7C56-44CF-998F-22C42E394426}" type="pres">
      <dgm:prSet presAssocID="{6E56182B-A1C0-4FFC-88CC-5C424618D66A}" presName="parallelogram5" presStyleLbl="alignNode1" presStyleIdx="18" presStyleCnt="21"/>
      <dgm:spPr/>
    </dgm:pt>
    <dgm:pt modelId="{455DD5CA-43D9-4603-9764-BCC9DCDD64FC}" type="pres">
      <dgm:prSet presAssocID="{6E56182B-A1C0-4FFC-88CC-5C424618D66A}" presName="parallelogram6" presStyleLbl="alignNode1" presStyleIdx="19" presStyleCnt="21"/>
      <dgm:spPr/>
    </dgm:pt>
    <dgm:pt modelId="{685B3E45-6120-44C0-A963-5341D481F649}" type="pres">
      <dgm:prSet presAssocID="{6E56182B-A1C0-4FFC-88CC-5C424618D66A}" presName="parallelogram7" presStyleLbl="alignNode1" presStyleIdx="20" presStyleCnt="21"/>
      <dgm:spPr/>
    </dgm:pt>
  </dgm:ptLst>
  <dgm:cxnLst>
    <dgm:cxn modelId="{2744560D-AF79-4751-B997-2A1200D29A02}" type="presOf" srcId="{4903D305-AFDE-4592-81D3-335BA6D79FA6}" destId="{29B78978-932B-4525-B4BB-FFA6E9500EB1}" srcOrd="0" destOrd="0" presId="urn:microsoft.com/office/officeart/2008/layout/VerticalAccentList"/>
    <dgm:cxn modelId="{64C6A1AF-6497-44D2-9CB6-1F6F7242B091}" srcId="{C991610A-0068-447E-B3B3-CD938FFAB6AE}" destId="{6E56182B-A1C0-4FFC-88CC-5C424618D66A}" srcOrd="2" destOrd="0" parTransId="{20D5CEFE-FCC3-40BF-9C96-699AF17BCF3E}" sibTransId="{F1D57F9C-66E5-477A-80FE-10FC23CECFB7}"/>
    <dgm:cxn modelId="{6A91EBE7-9753-4055-A341-5D328888C205}" srcId="{C991610A-0068-447E-B3B3-CD938FFAB6AE}" destId="{B161E516-1B1D-403A-A32F-5B38B57ED951}" srcOrd="0" destOrd="0" parTransId="{E2E880DD-EA8F-4E02-BA1A-15FA5AA3A34C}" sibTransId="{1B52A745-0644-495C-88A5-A167FB2856A2}"/>
    <dgm:cxn modelId="{C7EAF21B-BD9F-43F5-82CD-1088387496F5}" type="presOf" srcId="{6E56182B-A1C0-4FFC-88CC-5C424618D66A}" destId="{0BACDD47-E530-480E-8F88-08F7480036DF}" srcOrd="0" destOrd="0" presId="urn:microsoft.com/office/officeart/2008/layout/VerticalAccentList"/>
    <dgm:cxn modelId="{06101A4C-07C6-4E7B-9B15-AD0A1F3E89E0}" srcId="{C991610A-0068-447E-B3B3-CD938FFAB6AE}" destId="{4903D305-AFDE-4592-81D3-335BA6D79FA6}" srcOrd="1" destOrd="0" parTransId="{54CA5E60-91F2-4BCD-83CF-DEFBA0CF2243}" sibTransId="{E696D56C-53DE-4AC6-A2E1-4184C7892FEF}"/>
    <dgm:cxn modelId="{3575E568-6F46-4195-856A-FB8DECA6020F}" type="presOf" srcId="{B161E516-1B1D-403A-A32F-5B38B57ED951}" destId="{2A526A95-0C7A-4EC6-B45D-A56C48420BF4}" srcOrd="0" destOrd="0" presId="urn:microsoft.com/office/officeart/2008/layout/VerticalAccentList"/>
    <dgm:cxn modelId="{2443970E-F9D6-49B1-94B1-DC69192672F6}" type="presOf" srcId="{C991610A-0068-447E-B3B3-CD938FFAB6AE}" destId="{0448F3AE-5D8A-4611-9AD5-918CA9DC4590}" srcOrd="0" destOrd="0" presId="urn:microsoft.com/office/officeart/2008/layout/VerticalAccentList"/>
    <dgm:cxn modelId="{99127C73-A401-442C-BE5C-E39A485AC38A}" type="presParOf" srcId="{0448F3AE-5D8A-4611-9AD5-918CA9DC4590}" destId="{86389A60-104B-4A95-B35B-293D1B8CF9EE}" srcOrd="0" destOrd="0" presId="urn:microsoft.com/office/officeart/2008/layout/VerticalAccentList"/>
    <dgm:cxn modelId="{566FEF5D-1016-4AEB-8DCC-0FB9CCA8CCF5}" type="presParOf" srcId="{86389A60-104B-4A95-B35B-293D1B8CF9EE}" destId="{2A526A95-0C7A-4EC6-B45D-A56C48420BF4}" srcOrd="0" destOrd="0" presId="urn:microsoft.com/office/officeart/2008/layout/VerticalAccentList"/>
    <dgm:cxn modelId="{1614AC8A-9004-4375-B4ED-7BDC80DA1E78}" type="presParOf" srcId="{0448F3AE-5D8A-4611-9AD5-918CA9DC4590}" destId="{2A50F545-1037-4F54-8629-C0355B3270C4}" srcOrd="1" destOrd="0" presId="urn:microsoft.com/office/officeart/2008/layout/VerticalAccentList"/>
    <dgm:cxn modelId="{AF3B8C48-575B-4958-91BB-CDD30FAEE506}" type="presParOf" srcId="{2A50F545-1037-4F54-8629-C0355B3270C4}" destId="{DAEF236D-9071-43CA-BC0D-225580AC58AC}" srcOrd="0" destOrd="0" presId="urn:microsoft.com/office/officeart/2008/layout/VerticalAccentList"/>
    <dgm:cxn modelId="{CE198A31-2A3E-49DB-A1DE-387F5C03F0C4}" type="presParOf" srcId="{2A50F545-1037-4F54-8629-C0355B3270C4}" destId="{6A4A0D9C-1CD5-430D-86EB-75F96D411F77}" srcOrd="1" destOrd="0" presId="urn:microsoft.com/office/officeart/2008/layout/VerticalAccentList"/>
    <dgm:cxn modelId="{B34057DE-371E-4231-A719-0A94A9FCEF60}" type="presParOf" srcId="{2A50F545-1037-4F54-8629-C0355B3270C4}" destId="{997307EE-7EFF-4013-BBE7-DA470F3076EF}" srcOrd="2" destOrd="0" presId="urn:microsoft.com/office/officeart/2008/layout/VerticalAccentList"/>
    <dgm:cxn modelId="{5517A502-87DC-48BB-A692-C82AB9B5D61C}" type="presParOf" srcId="{2A50F545-1037-4F54-8629-C0355B3270C4}" destId="{7CE5404C-221C-480A-B603-DA96D93EF784}" srcOrd="3" destOrd="0" presId="urn:microsoft.com/office/officeart/2008/layout/VerticalAccentList"/>
    <dgm:cxn modelId="{33A7031C-536F-4272-A448-0241BB8161F2}" type="presParOf" srcId="{2A50F545-1037-4F54-8629-C0355B3270C4}" destId="{EE4CFA90-F435-4905-B5A8-433D95E578BE}" srcOrd="4" destOrd="0" presId="urn:microsoft.com/office/officeart/2008/layout/VerticalAccentList"/>
    <dgm:cxn modelId="{B0D51E73-7157-4996-B2F4-B7F40FC7BC8A}" type="presParOf" srcId="{2A50F545-1037-4F54-8629-C0355B3270C4}" destId="{A8C16E58-19FC-4B70-AC47-8AA2F290D4BF}" srcOrd="5" destOrd="0" presId="urn:microsoft.com/office/officeart/2008/layout/VerticalAccentList"/>
    <dgm:cxn modelId="{03BE8F8E-2A38-4624-935F-6E683729141D}" type="presParOf" srcId="{2A50F545-1037-4F54-8629-C0355B3270C4}" destId="{55E5D6AA-4E9F-4029-BD44-68E8F36A5643}" srcOrd="6" destOrd="0" presId="urn:microsoft.com/office/officeart/2008/layout/VerticalAccentList"/>
    <dgm:cxn modelId="{538577F0-B791-4BA5-A007-C91D7ABDE8BD}" type="presParOf" srcId="{0448F3AE-5D8A-4611-9AD5-918CA9DC4590}" destId="{5A6FF349-80D4-4882-A9E8-B3A029ABCB59}" srcOrd="2" destOrd="0" presId="urn:microsoft.com/office/officeart/2008/layout/VerticalAccentList"/>
    <dgm:cxn modelId="{49892B81-5596-4E23-BD7A-2A7D6316A4E2}" type="presParOf" srcId="{0448F3AE-5D8A-4611-9AD5-918CA9DC4590}" destId="{02B136FB-A6B6-44C1-A3F2-8FC57DAA7F0A}" srcOrd="3" destOrd="0" presId="urn:microsoft.com/office/officeart/2008/layout/VerticalAccentList"/>
    <dgm:cxn modelId="{CF1006C1-5904-44E2-B3C9-A620325E078E}" type="presParOf" srcId="{02B136FB-A6B6-44C1-A3F2-8FC57DAA7F0A}" destId="{29B78978-932B-4525-B4BB-FFA6E9500EB1}" srcOrd="0" destOrd="0" presId="urn:microsoft.com/office/officeart/2008/layout/VerticalAccentList"/>
    <dgm:cxn modelId="{AD087032-C654-4A88-B57B-B14953EE8320}" type="presParOf" srcId="{0448F3AE-5D8A-4611-9AD5-918CA9DC4590}" destId="{384B5248-6C78-45AB-8F16-A97BDD935C9B}" srcOrd="4" destOrd="0" presId="urn:microsoft.com/office/officeart/2008/layout/VerticalAccentList"/>
    <dgm:cxn modelId="{394E31CA-EAC9-436E-BF91-18CBA4521A4A}" type="presParOf" srcId="{384B5248-6C78-45AB-8F16-A97BDD935C9B}" destId="{AB0E0ABB-7C56-4385-AAAB-92AF1CCCD4EE}" srcOrd="0" destOrd="0" presId="urn:microsoft.com/office/officeart/2008/layout/VerticalAccentList"/>
    <dgm:cxn modelId="{C5735865-CFE0-4D64-B609-BFC04EB4C938}" type="presParOf" srcId="{384B5248-6C78-45AB-8F16-A97BDD935C9B}" destId="{E82FA126-F90A-4D8A-A33E-90A9F6760D77}" srcOrd="1" destOrd="0" presId="urn:microsoft.com/office/officeart/2008/layout/VerticalAccentList"/>
    <dgm:cxn modelId="{0F3DAAA1-3D4A-4189-940D-327600BC7CC3}" type="presParOf" srcId="{384B5248-6C78-45AB-8F16-A97BDD935C9B}" destId="{3A39121F-9BB9-47C8-B98E-44C47204D7B3}" srcOrd="2" destOrd="0" presId="urn:microsoft.com/office/officeart/2008/layout/VerticalAccentList"/>
    <dgm:cxn modelId="{D292E9B6-6546-4E6E-836E-08A04BD0CEE6}" type="presParOf" srcId="{384B5248-6C78-45AB-8F16-A97BDD935C9B}" destId="{402934F5-CA43-4CA5-80B4-91D757CC3D26}" srcOrd="3" destOrd="0" presId="urn:microsoft.com/office/officeart/2008/layout/VerticalAccentList"/>
    <dgm:cxn modelId="{2EADF9FC-E29D-4A68-A233-6B4D64D0566D}" type="presParOf" srcId="{384B5248-6C78-45AB-8F16-A97BDD935C9B}" destId="{3A896E8A-7061-49DE-B2E5-3021083FE986}" srcOrd="4" destOrd="0" presId="urn:microsoft.com/office/officeart/2008/layout/VerticalAccentList"/>
    <dgm:cxn modelId="{429498E3-AA6F-4BB3-AE0B-1199F0A86773}" type="presParOf" srcId="{384B5248-6C78-45AB-8F16-A97BDD935C9B}" destId="{E6CBD660-788A-44C2-A1BC-199CE83AA64C}" srcOrd="5" destOrd="0" presId="urn:microsoft.com/office/officeart/2008/layout/VerticalAccentList"/>
    <dgm:cxn modelId="{854C0CD4-936C-4C0D-9190-680FB79298C7}" type="presParOf" srcId="{384B5248-6C78-45AB-8F16-A97BDD935C9B}" destId="{2CC2D51A-0F02-4E50-8D07-765A42A1CA7C}" srcOrd="6" destOrd="0" presId="urn:microsoft.com/office/officeart/2008/layout/VerticalAccentList"/>
    <dgm:cxn modelId="{858BE5EA-E644-498C-8990-514A2E33DE12}" type="presParOf" srcId="{0448F3AE-5D8A-4611-9AD5-918CA9DC4590}" destId="{06CE74D4-FD4C-4A3B-B789-61C14EC0B788}" srcOrd="5" destOrd="0" presId="urn:microsoft.com/office/officeart/2008/layout/VerticalAccentList"/>
    <dgm:cxn modelId="{D42EA256-9161-4F02-8253-B97E604409F4}" type="presParOf" srcId="{0448F3AE-5D8A-4611-9AD5-918CA9DC4590}" destId="{B933FC88-BDCF-444D-B04A-8C200FA58C0F}" srcOrd="6" destOrd="0" presId="urn:microsoft.com/office/officeart/2008/layout/VerticalAccentList"/>
    <dgm:cxn modelId="{5B24B1EE-694E-4B34-BA02-F232F303B790}" type="presParOf" srcId="{B933FC88-BDCF-444D-B04A-8C200FA58C0F}" destId="{0BACDD47-E530-480E-8F88-08F7480036DF}" srcOrd="0" destOrd="0" presId="urn:microsoft.com/office/officeart/2008/layout/VerticalAccentList"/>
    <dgm:cxn modelId="{63A31719-930A-4B7A-ACBD-3A7A68AB3A26}" type="presParOf" srcId="{0448F3AE-5D8A-4611-9AD5-918CA9DC4590}" destId="{0268C557-D54E-459F-87EF-77675294E8CA}" srcOrd="7" destOrd="0" presId="urn:microsoft.com/office/officeart/2008/layout/VerticalAccentList"/>
    <dgm:cxn modelId="{C58CCEF1-1275-4191-9ECD-B6DD34C176AC}" type="presParOf" srcId="{0268C557-D54E-459F-87EF-77675294E8CA}" destId="{723E4831-E17B-4749-9C16-76ECDD24AFB3}" srcOrd="0" destOrd="0" presId="urn:microsoft.com/office/officeart/2008/layout/VerticalAccentList"/>
    <dgm:cxn modelId="{0FBE017A-6129-487A-BC4C-624B968978E3}" type="presParOf" srcId="{0268C557-D54E-459F-87EF-77675294E8CA}" destId="{FB014933-54A9-4028-940B-8BBD064FC4AB}" srcOrd="1" destOrd="0" presId="urn:microsoft.com/office/officeart/2008/layout/VerticalAccentList"/>
    <dgm:cxn modelId="{8576932D-7C42-4602-B198-7B7173CE2C8B}" type="presParOf" srcId="{0268C557-D54E-459F-87EF-77675294E8CA}" destId="{14535C2E-05A7-48D8-B062-74281E41F00F}" srcOrd="2" destOrd="0" presId="urn:microsoft.com/office/officeart/2008/layout/VerticalAccentList"/>
    <dgm:cxn modelId="{EBCDDC29-D97B-4F2A-B8BD-B792F42E42F6}" type="presParOf" srcId="{0268C557-D54E-459F-87EF-77675294E8CA}" destId="{83D5D9E0-CBCB-4003-98C8-A8D134506712}" srcOrd="3" destOrd="0" presId="urn:microsoft.com/office/officeart/2008/layout/VerticalAccentList"/>
    <dgm:cxn modelId="{A85FFB66-348D-4FD5-9BC0-92CCD28F31BC}" type="presParOf" srcId="{0268C557-D54E-459F-87EF-77675294E8CA}" destId="{C0199498-7C56-44CF-998F-22C42E394426}" srcOrd="4" destOrd="0" presId="urn:microsoft.com/office/officeart/2008/layout/VerticalAccentList"/>
    <dgm:cxn modelId="{7EBF3A6D-2AAB-4B68-92F7-294BAFB6B66E}" type="presParOf" srcId="{0268C557-D54E-459F-87EF-77675294E8CA}" destId="{455DD5CA-43D9-4603-9764-BCC9DCDD64FC}" srcOrd="5" destOrd="0" presId="urn:microsoft.com/office/officeart/2008/layout/VerticalAccentList"/>
    <dgm:cxn modelId="{576FD84C-F042-4406-9398-FB02413FF4E7}" type="presParOf" srcId="{0268C557-D54E-459F-87EF-77675294E8CA}" destId="{685B3E45-6120-44C0-A963-5341D481F649}" srcOrd="6"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494832B-33CE-42C6-8725-B08A8D296DC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MX"/>
        </a:p>
      </dgm:t>
    </dgm:pt>
    <dgm:pt modelId="{066632A3-E2C6-4354-A3D7-8F8965F6F7C6}">
      <dgm:prSet phldrT="[Texto]"/>
      <dgm:spPr/>
      <dgm:t>
        <a:bodyPr/>
        <a:lstStyle/>
        <a:p>
          <a:r>
            <a:rPr lang="es-ES" dirty="0" smtClean="0"/>
            <a:t> </a:t>
          </a:r>
          <a:endParaRPr lang="es-MX" dirty="0"/>
        </a:p>
      </dgm:t>
    </dgm:pt>
    <dgm:pt modelId="{3A948066-0D2D-4E5F-93BA-E86964EA7E08}" type="parTrans" cxnId="{98413CF3-721D-4EDD-A3F3-378D5AB38D3E}">
      <dgm:prSet/>
      <dgm:spPr/>
      <dgm:t>
        <a:bodyPr/>
        <a:lstStyle/>
        <a:p>
          <a:endParaRPr lang="es-MX"/>
        </a:p>
      </dgm:t>
    </dgm:pt>
    <dgm:pt modelId="{417E8496-33CA-42CD-A182-C91E634D8FC9}" type="sibTrans" cxnId="{98413CF3-721D-4EDD-A3F3-378D5AB38D3E}">
      <dgm:prSet/>
      <dgm:spPr/>
      <dgm:t>
        <a:bodyPr/>
        <a:lstStyle/>
        <a:p>
          <a:endParaRPr lang="es-MX"/>
        </a:p>
      </dgm:t>
    </dgm:pt>
    <dgm:pt modelId="{3A3D2B86-F5C1-4494-BE04-5A8B836EAE5D}">
      <dgm:prSet phldrT="[Texto]"/>
      <dgm:spPr/>
      <dgm:t>
        <a:bodyPr/>
        <a:lstStyle/>
        <a:p>
          <a:pPr algn="just"/>
          <a:r>
            <a:rPr lang="es-ES" dirty="0" smtClean="0"/>
            <a:t>El usuario no está interesado en la estructura interna de la aplicación, sino en cómo usarla.</a:t>
          </a:r>
          <a:endParaRPr lang="es-MX" dirty="0"/>
        </a:p>
      </dgm:t>
    </dgm:pt>
    <dgm:pt modelId="{58C297BF-AE61-41C6-8C77-9C785CC9A81F}" type="parTrans" cxnId="{32D3CBAB-881D-4D0F-AB1D-815BC886A3DA}">
      <dgm:prSet/>
      <dgm:spPr/>
      <dgm:t>
        <a:bodyPr/>
        <a:lstStyle/>
        <a:p>
          <a:endParaRPr lang="es-MX"/>
        </a:p>
      </dgm:t>
    </dgm:pt>
    <dgm:pt modelId="{78501459-0AE2-4D1E-AD3A-C7F4880FC000}" type="sibTrans" cxnId="{32D3CBAB-881D-4D0F-AB1D-815BC886A3DA}">
      <dgm:prSet/>
      <dgm:spPr/>
      <dgm:t>
        <a:bodyPr/>
        <a:lstStyle/>
        <a:p>
          <a:endParaRPr lang="es-MX"/>
        </a:p>
      </dgm:t>
    </dgm:pt>
    <dgm:pt modelId="{50C7A23D-4EFB-401A-8E37-2B68F1287871}">
      <dgm:prSet phldrT="[Texto]"/>
      <dgm:spPr/>
      <dgm:t>
        <a:bodyPr/>
        <a:lstStyle/>
        <a:p>
          <a:pPr algn="just"/>
          <a:r>
            <a:rPr lang="es-ES" dirty="0" smtClean="0"/>
            <a:t>No se puede realizar la especificación, diseñar las funciones, las estructuras de datos y escribir el código, para después plantearse el diseño de la interfaz de usuario.</a:t>
          </a:r>
          <a:endParaRPr lang="es-MX" dirty="0"/>
        </a:p>
      </dgm:t>
    </dgm:pt>
    <dgm:pt modelId="{FCAEE866-849A-4394-9EBF-D9E653E4A3FF}" type="parTrans" cxnId="{EE154763-7A43-4F0D-8766-3A45C5D09026}">
      <dgm:prSet/>
      <dgm:spPr/>
      <dgm:t>
        <a:bodyPr/>
        <a:lstStyle/>
        <a:p>
          <a:endParaRPr lang="es-MX"/>
        </a:p>
      </dgm:t>
    </dgm:pt>
    <dgm:pt modelId="{0590990A-D2CB-4E71-95F0-E22D0B75895B}" type="sibTrans" cxnId="{EE154763-7A43-4F0D-8766-3A45C5D09026}">
      <dgm:prSet/>
      <dgm:spPr/>
      <dgm:t>
        <a:bodyPr/>
        <a:lstStyle/>
        <a:p>
          <a:endParaRPr lang="es-MX"/>
        </a:p>
      </dgm:t>
    </dgm:pt>
    <dgm:pt modelId="{2FBEBA8B-032F-4FB4-950E-604C7531F4E4}">
      <dgm:prSet phldrT="[Texto]"/>
      <dgm:spPr/>
      <dgm:t>
        <a:bodyPr/>
        <a:lstStyle/>
        <a:p>
          <a:pPr algn="just"/>
          <a:endParaRPr lang="es-MX" dirty="0"/>
        </a:p>
      </dgm:t>
    </dgm:pt>
    <dgm:pt modelId="{96042ABF-4582-4109-8130-6307574413AA}" type="parTrans" cxnId="{679B9ADD-F0EE-4D0C-9828-3E455423B790}">
      <dgm:prSet/>
      <dgm:spPr/>
      <dgm:t>
        <a:bodyPr/>
        <a:lstStyle/>
        <a:p>
          <a:endParaRPr lang="es-MX"/>
        </a:p>
      </dgm:t>
    </dgm:pt>
    <dgm:pt modelId="{D6D53045-3289-4BE7-A96B-4FA355EB2D50}" type="sibTrans" cxnId="{679B9ADD-F0EE-4D0C-9828-3E455423B790}">
      <dgm:prSet/>
      <dgm:spPr/>
      <dgm:t>
        <a:bodyPr/>
        <a:lstStyle/>
        <a:p>
          <a:endParaRPr lang="es-MX"/>
        </a:p>
      </dgm:t>
    </dgm:pt>
    <dgm:pt modelId="{DA7AE02D-EAB5-42A5-9749-4236ED480D66}" type="pres">
      <dgm:prSet presAssocID="{C494832B-33CE-42C6-8725-B08A8D296DC9}" presName="Name0" presStyleCnt="0">
        <dgm:presLayoutVars>
          <dgm:dir/>
          <dgm:animLvl val="lvl"/>
          <dgm:resizeHandles val="exact"/>
        </dgm:presLayoutVars>
      </dgm:prSet>
      <dgm:spPr/>
      <dgm:t>
        <a:bodyPr/>
        <a:lstStyle/>
        <a:p>
          <a:endParaRPr lang="es-MX"/>
        </a:p>
      </dgm:t>
    </dgm:pt>
    <dgm:pt modelId="{5986D7EE-43DD-4804-B08D-494B23ABB2A5}" type="pres">
      <dgm:prSet presAssocID="{066632A3-E2C6-4354-A3D7-8F8965F6F7C6}" presName="composite" presStyleCnt="0"/>
      <dgm:spPr/>
    </dgm:pt>
    <dgm:pt modelId="{BFF0D13B-5DC8-41DC-B4DE-C48F701311F6}" type="pres">
      <dgm:prSet presAssocID="{066632A3-E2C6-4354-A3D7-8F8965F6F7C6}" presName="parTx" presStyleLbl="alignNode1" presStyleIdx="0" presStyleCnt="1" custScaleY="182571">
        <dgm:presLayoutVars>
          <dgm:chMax val="0"/>
          <dgm:chPref val="0"/>
          <dgm:bulletEnabled val="1"/>
        </dgm:presLayoutVars>
      </dgm:prSet>
      <dgm:spPr/>
      <dgm:t>
        <a:bodyPr/>
        <a:lstStyle/>
        <a:p>
          <a:endParaRPr lang="es-MX"/>
        </a:p>
      </dgm:t>
    </dgm:pt>
    <dgm:pt modelId="{F788D5B7-04AB-4ADB-9E08-23CF754D37C3}" type="pres">
      <dgm:prSet presAssocID="{066632A3-E2C6-4354-A3D7-8F8965F6F7C6}" presName="desTx" presStyleLbl="alignAccFollowNode1" presStyleIdx="0" presStyleCnt="1">
        <dgm:presLayoutVars>
          <dgm:bulletEnabled val="1"/>
        </dgm:presLayoutVars>
      </dgm:prSet>
      <dgm:spPr/>
      <dgm:t>
        <a:bodyPr/>
        <a:lstStyle/>
        <a:p>
          <a:endParaRPr lang="es-MX"/>
        </a:p>
      </dgm:t>
    </dgm:pt>
  </dgm:ptLst>
  <dgm:cxnLst>
    <dgm:cxn modelId="{8D6E1066-D492-49D9-A1EF-D7097C365085}" type="presOf" srcId="{066632A3-E2C6-4354-A3D7-8F8965F6F7C6}" destId="{BFF0D13B-5DC8-41DC-B4DE-C48F701311F6}" srcOrd="0" destOrd="0" presId="urn:microsoft.com/office/officeart/2005/8/layout/hList1"/>
    <dgm:cxn modelId="{98413CF3-721D-4EDD-A3F3-378D5AB38D3E}" srcId="{C494832B-33CE-42C6-8725-B08A8D296DC9}" destId="{066632A3-E2C6-4354-A3D7-8F8965F6F7C6}" srcOrd="0" destOrd="0" parTransId="{3A948066-0D2D-4E5F-93BA-E86964EA7E08}" sibTransId="{417E8496-33CA-42CD-A182-C91E634D8FC9}"/>
    <dgm:cxn modelId="{637A2E24-29E9-4C89-98F8-3D02922ADC45}" type="presOf" srcId="{2FBEBA8B-032F-4FB4-950E-604C7531F4E4}" destId="{F788D5B7-04AB-4ADB-9E08-23CF754D37C3}" srcOrd="0" destOrd="1" presId="urn:microsoft.com/office/officeart/2005/8/layout/hList1"/>
    <dgm:cxn modelId="{679B9ADD-F0EE-4D0C-9828-3E455423B790}" srcId="{066632A3-E2C6-4354-A3D7-8F8965F6F7C6}" destId="{2FBEBA8B-032F-4FB4-950E-604C7531F4E4}" srcOrd="1" destOrd="0" parTransId="{96042ABF-4582-4109-8130-6307574413AA}" sibTransId="{D6D53045-3289-4BE7-A96B-4FA355EB2D50}"/>
    <dgm:cxn modelId="{C1A3DEDD-F13E-431F-9B7D-5B24800A1A0C}" type="presOf" srcId="{50C7A23D-4EFB-401A-8E37-2B68F1287871}" destId="{F788D5B7-04AB-4ADB-9E08-23CF754D37C3}" srcOrd="0" destOrd="2" presId="urn:microsoft.com/office/officeart/2005/8/layout/hList1"/>
    <dgm:cxn modelId="{D9150C22-FA20-4EDD-A022-29F135600687}" type="presOf" srcId="{3A3D2B86-F5C1-4494-BE04-5A8B836EAE5D}" destId="{F788D5B7-04AB-4ADB-9E08-23CF754D37C3}" srcOrd="0" destOrd="0" presId="urn:microsoft.com/office/officeart/2005/8/layout/hList1"/>
    <dgm:cxn modelId="{D6576F0D-CE10-41AD-960A-107EFB327992}" type="presOf" srcId="{C494832B-33CE-42C6-8725-B08A8D296DC9}" destId="{DA7AE02D-EAB5-42A5-9749-4236ED480D66}" srcOrd="0" destOrd="0" presId="urn:microsoft.com/office/officeart/2005/8/layout/hList1"/>
    <dgm:cxn modelId="{EE154763-7A43-4F0D-8766-3A45C5D09026}" srcId="{066632A3-E2C6-4354-A3D7-8F8965F6F7C6}" destId="{50C7A23D-4EFB-401A-8E37-2B68F1287871}" srcOrd="2" destOrd="0" parTransId="{FCAEE866-849A-4394-9EBF-D9E653E4A3FF}" sibTransId="{0590990A-D2CB-4E71-95F0-E22D0B75895B}"/>
    <dgm:cxn modelId="{32D3CBAB-881D-4D0F-AB1D-815BC886A3DA}" srcId="{066632A3-E2C6-4354-A3D7-8F8965F6F7C6}" destId="{3A3D2B86-F5C1-4494-BE04-5A8B836EAE5D}" srcOrd="0" destOrd="0" parTransId="{58C297BF-AE61-41C6-8C77-9C785CC9A81F}" sibTransId="{78501459-0AE2-4D1E-AD3A-C7F4880FC000}"/>
    <dgm:cxn modelId="{3A4F9EC3-1BA0-47A3-92DD-CCF935193363}" type="presParOf" srcId="{DA7AE02D-EAB5-42A5-9749-4236ED480D66}" destId="{5986D7EE-43DD-4804-B08D-494B23ABB2A5}" srcOrd="0" destOrd="0" presId="urn:microsoft.com/office/officeart/2005/8/layout/hList1"/>
    <dgm:cxn modelId="{A437D7DA-8DCF-46CE-BBDE-6F901C5E9F70}" type="presParOf" srcId="{5986D7EE-43DD-4804-B08D-494B23ABB2A5}" destId="{BFF0D13B-5DC8-41DC-B4DE-C48F701311F6}" srcOrd="0" destOrd="0" presId="urn:microsoft.com/office/officeart/2005/8/layout/hList1"/>
    <dgm:cxn modelId="{EF4B1CD4-0D20-410D-A0E8-E29AF8DB85A2}" type="presParOf" srcId="{5986D7EE-43DD-4804-B08D-494B23ABB2A5}" destId="{F788D5B7-04AB-4ADB-9E08-23CF754D37C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494832B-33CE-42C6-8725-B08A8D296DC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MX"/>
        </a:p>
      </dgm:t>
    </dgm:pt>
    <dgm:pt modelId="{066632A3-E2C6-4354-A3D7-8F8965F6F7C6}">
      <dgm:prSet phldrT="[Texto]"/>
      <dgm:spPr/>
      <dgm:t>
        <a:bodyPr/>
        <a:lstStyle/>
        <a:p>
          <a:r>
            <a:rPr lang="es-ES" b="1" dirty="0" smtClean="0"/>
            <a:t>ANÁLISIS DE LA TAREA</a:t>
          </a:r>
          <a:endParaRPr lang="es-MX" dirty="0"/>
        </a:p>
      </dgm:t>
    </dgm:pt>
    <dgm:pt modelId="{3A948066-0D2D-4E5F-93BA-E86964EA7E08}" type="parTrans" cxnId="{98413CF3-721D-4EDD-A3F3-378D5AB38D3E}">
      <dgm:prSet/>
      <dgm:spPr/>
      <dgm:t>
        <a:bodyPr/>
        <a:lstStyle/>
        <a:p>
          <a:endParaRPr lang="es-MX"/>
        </a:p>
      </dgm:t>
    </dgm:pt>
    <dgm:pt modelId="{417E8496-33CA-42CD-A182-C91E634D8FC9}" type="sibTrans" cxnId="{98413CF3-721D-4EDD-A3F3-378D5AB38D3E}">
      <dgm:prSet/>
      <dgm:spPr/>
      <dgm:t>
        <a:bodyPr/>
        <a:lstStyle/>
        <a:p>
          <a:endParaRPr lang="es-MX"/>
        </a:p>
      </dgm:t>
    </dgm:pt>
    <dgm:pt modelId="{3A3D2B86-F5C1-4494-BE04-5A8B836EAE5D}">
      <dgm:prSet phldrT="[Texto]" custT="1"/>
      <dgm:spPr/>
      <dgm:t>
        <a:bodyPr/>
        <a:lstStyle/>
        <a:p>
          <a:pPr algn="just"/>
          <a:r>
            <a:rPr lang="es-ES" sz="2000" dirty="0" smtClean="0"/>
            <a:t>Basándose en todos los requisitos obtenidos en la fase anterior y los objetivos obtenidos de la misma se rediseñarán las tareas del usuario para racionalizar la organización del trabajo y explotar las capacidades que la automatización proporciona.</a:t>
          </a:r>
          <a:endParaRPr lang="es-MX" sz="2000" dirty="0"/>
        </a:p>
      </dgm:t>
    </dgm:pt>
    <dgm:pt modelId="{58C297BF-AE61-41C6-8C77-9C785CC9A81F}" type="parTrans" cxnId="{32D3CBAB-881D-4D0F-AB1D-815BC886A3DA}">
      <dgm:prSet/>
      <dgm:spPr/>
      <dgm:t>
        <a:bodyPr/>
        <a:lstStyle/>
        <a:p>
          <a:endParaRPr lang="es-MX"/>
        </a:p>
      </dgm:t>
    </dgm:pt>
    <dgm:pt modelId="{78501459-0AE2-4D1E-AD3A-C7F4880FC000}" type="sibTrans" cxnId="{32D3CBAB-881D-4D0F-AB1D-815BC886A3DA}">
      <dgm:prSet/>
      <dgm:spPr/>
      <dgm:t>
        <a:bodyPr/>
        <a:lstStyle/>
        <a:p>
          <a:endParaRPr lang="es-MX"/>
        </a:p>
      </dgm:t>
    </dgm:pt>
    <dgm:pt modelId="{DA7AE02D-EAB5-42A5-9749-4236ED480D66}" type="pres">
      <dgm:prSet presAssocID="{C494832B-33CE-42C6-8725-B08A8D296DC9}" presName="Name0" presStyleCnt="0">
        <dgm:presLayoutVars>
          <dgm:dir/>
          <dgm:animLvl val="lvl"/>
          <dgm:resizeHandles val="exact"/>
        </dgm:presLayoutVars>
      </dgm:prSet>
      <dgm:spPr/>
      <dgm:t>
        <a:bodyPr/>
        <a:lstStyle/>
        <a:p>
          <a:endParaRPr lang="es-MX"/>
        </a:p>
      </dgm:t>
    </dgm:pt>
    <dgm:pt modelId="{5986D7EE-43DD-4804-B08D-494B23ABB2A5}" type="pres">
      <dgm:prSet presAssocID="{066632A3-E2C6-4354-A3D7-8F8965F6F7C6}" presName="composite" presStyleCnt="0"/>
      <dgm:spPr/>
    </dgm:pt>
    <dgm:pt modelId="{BFF0D13B-5DC8-41DC-B4DE-C48F701311F6}" type="pres">
      <dgm:prSet presAssocID="{066632A3-E2C6-4354-A3D7-8F8965F6F7C6}" presName="parTx" presStyleLbl="alignNode1" presStyleIdx="0" presStyleCnt="1" custScaleY="182571" custLinFactNeighborY="-26672">
        <dgm:presLayoutVars>
          <dgm:chMax val="0"/>
          <dgm:chPref val="0"/>
          <dgm:bulletEnabled val="1"/>
        </dgm:presLayoutVars>
      </dgm:prSet>
      <dgm:spPr/>
      <dgm:t>
        <a:bodyPr/>
        <a:lstStyle/>
        <a:p>
          <a:endParaRPr lang="es-MX"/>
        </a:p>
      </dgm:t>
    </dgm:pt>
    <dgm:pt modelId="{F788D5B7-04AB-4ADB-9E08-23CF754D37C3}" type="pres">
      <dgm:prSet presAssocID="{066632A3-E2C6-4354-A3D7-8F8965F6F7C6}" presName="desTx" presStyleLbl="alignAccFollowNode1" presStyleIdx="0" presStyleCnt="1" custScaleY="101828">
        <dgm:presLayoutVars>
          <dgm:bulletEnabled val="1"/>
        </dgm:presLayoutVars>
      </dgm:prSet>
      <dgm:spPr/>
      <dgm:t>
        <a:bodyPr/>
        <a:lstStyle/>
        <a:p>
          <a:endParaRPr lang="es-MX"/>
        </a:p>
      </dgm:t>
    </dgm:pt>
  </dgm:ptLst>
  <dgm:cxnLst>
    <dgm:cxn modelId="{73120C27-3E56-4980-A1FD-E499E97FCF95}" type="presOf" srcId="{C494832B-33CE-42C6-8725-B08A8D296DC9}" destId="{DA7AE02D-EAB5-42A5-9749-4236ED480D66}" srcOrd="0" destOrd="0" presId="urn:microsoft.com/office/officeart/2005/8/layout/hList1"/>
    <dgm:cxn modelId="{98413CF3-721D-4EDD-A3F3-378D5AB38D3E}" srcId="{C494832B-33CE-42C6-8725-B08A8D296DC9}" destId="{066632A3-E2C6-4354-A3D7-8F8965F6F7C6}" srcOrd="0" destOrd="0" parTransId="{3A948066-0D2D-4E5F-93BA-E86964EA7E08}" sibTransId="{417E8496-33CA-42CD-A182-C91E634D8FC9}"/>
    <dgm:cxn modelId="{9D454FA2-2D7E-4234-8348-E5ECADE47B54}" type="presOf" srcId="{066632A3-E2C6-4354-A3D7-8F8965F6F7C6}" destId="{BFF0D13B-5DC8-41DC-B4DE-C48F701311F6}" srcOrd="0" destOrd="0" presId="urn:microsoft.com/office/officeart/2005/8/layout/hList1"/>
    <dgm:cxn modelId="{F977BDE7-041B-4630-AFBD-C353A24BF4C5}" type="presOf" srcId="{3A3D2B86-F5C1-4494-BE04-5A8B836EAE5D}" destId="{F788D5B7-04AB-4ADB-9E08-23CF754D37C3}" srcOrd="0" destOrd="0" presId="urn:microsoft.com/office/officeart/2005/8/layout/hList1"/>
    <dgm:cxn modelId="{32D3CBAB-881D-4D0F-AB1D-815BC886A3DA}" srcId="{066632A3-E2C6-4354-A3D7-8F8965F6F7C6}" destId="{3A3D2B86-F5C1-4494-BE04-5A8B836EAE5D}" srcOrd="0" destOrd="0" parTransId="{58C297BF-AE61-41C6-8C77-9C785CC9A81F}" sibTransId="{78501459-0AE2-4D1E-AD3A-C7F4880FC000}"/>
    <dgm:cxn modelId="{5F0EC494-1CE5-4455-8AF1-24B964FFBB40}" type="presParOf" srcId="{DA7AE02D-EAB5-42A5-9749-4236ED480D66}" destId="{5986D7EE-43DD-4804-B08D-494B23ABB2A5}" srcOrd="0" destOrd="0" presId="urn:microsoft.com/office/officeart/2005/8/layout/hList1"/>
    <dgm:cxn modelId="{59E1F7AB-A141-4F7F-B9D3-B307CC3DC37B}" type="presParOf" srcId="{5986D7EE-43DD-4804-B08D-494B23ABB2A5}" destId="{BFF0D13B-5DC8-41DC-B4DE-C48F701311F6}" srcOrd="0" destOrd="0" presId="urn:microsoft.com/office/officeart/2005/8/layout/hList1"/>
    <dgm:cxn modelId="{274C7C74-19ED-47D1-A8F0-22178C2CA865}" type="presParOf" srcId="{5986D7EE-43DD-4804-B08D-494B23ABB2A5}" destId="{F788D5B7-04AB-4ADB-9E08-23CF754D37C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494832B-33CE-42C6-8725-B08A8D296DC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MX"/>
        </a:p>
      </dgm:t>
    </dgm:pt>
    <dgm:pt modelId="{066632A3-E2C6-4354-A3D7-8F8965F6F7C6}">
      <dgm:prSet phldrT="[Texto]"/>
      <dgm:spPr/>
      <dgm:t>
        <a:bodyPr/>
        <a:lstStyle/>
        <a:p>
          <a:r>
            <a:rPr lang="es-ES" b="1" dirty="0" smtClean="0"/>
            <a:t>ANÁLISIS DE LA TAREA</a:t>
          </a:r>
          <a:endParaRPr lang="es-MX" dirty="0"/>
        </a:p>
      </dgm:t>
    </dgm:pt>
    <dgm:pt modelId="{3A948066-0D2D-4E5F-93BA-E86964EA7E08}" type="parTrans" cxnId="{98413CF3-721D-4EDD-A3F3-378D5AB38D3E}">
      <dgm:prSet/>
      <dgm:spPr/>
      <dgm:t>
        <a:bodyPr/>
        <a:lstStyle/>
        <a:p>
          <a:endParaRPr lang="es-MX"/>
        </a:p>
      </dgm:t>
    </dgm:pt>
    <dgm:pt modelId="{417E8496-33CA-42CD-A182-C91E634D8FC9}" type="sibTrans" cxnId="{98413CF3-721D-4EDD-A3F3-378D5AB38D3E}">
      <dgm:prSet/>
      <dgm:spPr/>
      <dgm:t>
        <a:bodyPr/>
        <a:lstStyle/>
        <a:p>
          <a:endParaRPr lang="es-MX"/>
        </a:p>
      </dgm:t>
    </dgm:pt>
    <dgm:pt modelId="{3A3D2B86-F5C1-4494-BE04-5A8B836EAE5D}">
      <dgm:prSet phldrT="[Texto]" custT="1"/>
      <dgm:spPr/>
      <dgm:t>
        <a:bodyPr/>
        <a:lstStyle/>
        <a:p>
          <a:pPr algn="just"/>
          <a:r>
            <a:rPr lang="es-ES" sz="2000" dirty="0" smtClean="0"/>
            <a:t>Formalmente el Análisis de Tareas es “</a:t>
          </a:r>
          <a:r>
            <a:rPr lang="es-ES" sz="2000" i="1" dirty="0" smtClean="0"/>
            <a:t>el proceso de analizar la forma cómo las personas realizan sus trabajos: las cosas que hacen, las cosas sobre las cuales o con las cuales actúan y las cosas que necesitan conocer</a:t>
          </a:r>
          <a:r>
            <a:rPr lang="es-ES" sz="2000" dirty="0" smtClean="0"/>
            <a:t>”.</a:t>
          </a:r>
          <a:endParaRPr lang="es-MX" sz="2000" dirty="0"/>
        </a:p>
      </dgm:t>
    </dgm:pt>
    <dgm:pt modelId="{58C297BF-AE61-41C6-8C77-9C785CC9A81F}" type="parTrans" cxnId="{32D3CBAB-881D-4D0F-AB1D-815BC886A3DA}">
      <dgm:prSet/>
      <dgm:spPr/>
      <dgm:t>
        <a:bodyPr/>
        <a:lstStyle/>
        <a:p>
          <a:endParaRPr lang="es-MX"/>
        </a:p>
      </dgm:t>
    </dgm:pt>
    <dgm:pt modelId="{78501459-0AE2-4D1E-AD3A-C7F4880FC000}" type="sibTrans" cxnId="{32D3CBAB-881D-4D0F-AB1D-815BC886A3DA}">
      <dgm:prSet/>
      <dgm:spPr/>
      <dgm:t>
        <a:bodyPr/>
        <a:lstStyle/>
        <a:p>
          <a:endParaRPr lang="es-MX"/>
        </a:p>
      </dgm:t>
    </dgm:pt>
    <dgm:pt modelId="{DA7AE02D-EAB5-42A5-9749-4236ED480D66}" type="pres">
      <dgm:prSet presAssocID="{C494832B-33CE-42C6-8725-B08A8D296DC9}" presName="Name0" presStyleCnt="0">
        <dgm:presLayoutVars>
          <dgm:dir/>
          <dgm:animLvl val="lvl"/>
          <dgm:resizeHandles val="exact"/>
        </dgm:presLayoutVars>
      </dgm:prSet>
      <dgm:spPr/>
      <dgm:t>
        <a:bodyPr/>
        <a:lstStyle/>
        <a:p>
          <a:endParaRPr lang="es-MX"/>
        </a:p>
      </dgm:t>
    </dgm:pt>
    <dgm:pt modelId="{5986D7EE-43DD-4804-B08D-494B23ABB2A5}" type="pres">
      <dgm:prSet presAssocID="{066632A3-E2C6-4354-A3D7-8F8965F6F7C6}" presName="composite" presStyleCnt="0"/>
      <dgm:spPr/>
    </dgm:pt>
    <dgm:pt modelId="{BFF0D13B-5DC8-41DC-B4DE-C48F701311F6}" type="pres">
      <dgm:prSet presAssocID="{066632A3-E2C6-4354-A3D7-8F8965F6F7C6}" presName="parTx" presStyleLbl="alignNode1" presStyleIdx="0" presStyleCnt="1" custScaleY="182571" custLinFactNeighborY="-26672">
        <dgm:presLayoutVars>
          <dgm:chMax val="0"/>
          <dgm:chPref val="0"/>
          <dgm:bulletEnabled val="1"/>
        </dgm:presLayoutVars>
      </dgm:prSet>
      <dgm:spPr/>
      <dgm:t>
        <a:bodyPr/>
        <a:lstStyle/>
        <a:p>
          <a:endParaRPr lang="es-MX"/>
        </a:p>
      </dgm:t>
    </dgm:pt>
    <dgm:pt modelId="{F788D5B7-04AB-4ADB-9E08-23CF754D37C3}" type="pres">
      <dgm:prSet presAssocID="{066632A3-E2C6-4354-A3D7-8F8965F6F7C6}" presName="desTx" presStyleLbl="alignAccFollowNode1" presStyleIdx="0" presStyleCnt="1" custScaleY="101828">
        <dgm:presLayoutVars>
          <dgm:bulletEnabled val="1"/>
        </dgm:presLayoutVars>
      </dgm:prSet>
      <dgm:spPr/>
      <dgm:t>
        <a:bodyPr/>
        <a:lstStyle/>
        <a:p>
          <a:endParaRPr lang="es-MX"/>
        </a:p>
      </dgm:t>
    </dgm:pt>
  </dgm:ptLst>
  <dgm:cxnLst>
    <dgm:cxn modelId="{98413CF3-721D-4EDD-A3F3-378D5AB38D3E}" srcId="{C494832B-33CE-42C6-8725-B08A8D296DC9}" destId="{066632A3-E2C6-4354-A3D7-8F8965F6F7C6}" srcOrd="0" destOrd="0" parTransId="{3A948066-0D2D-4E5F-93BA-E86964EA7E08}" sibTransId="{417E8496-33CA-42CD-A182-C91E634D8FC9}"/>
    <dgm:cxn modelId="{5F062DE2-E611-4BEA-A43D-ACF91FEC2143}" type="presOf" srcId="{066632A3-E2C6-4354-A3D7-8F8965F6F7C6}" destId="{BFF0D13B-5DC8-41DC-B4DE-C48F701311F6}" srcOrd="0" destOrd="0" presId="urn:microsoft.com/office/officeart/2005/8/layout/hList1"/>
    <dgm:cxn modelId="{65CB78B9-2E52-489C-840B-895A6CF80524}" type="presOf" srcId="{C494832B-33CE-42C6-8725-B08A8D296DC9}" destId="{DA7AE02D-EAB5-42A5-9749-4236ED480D66}" srcOrd="0" destOrd="0" presId="urn:microsoft.com/office/officeart/2005/8/layout/hList1"/>
    <dgm:cxn modelId="{F402CDF6-D392-429E-B9B8-F497FAF1B382}" type="presOf" srcId="{3A3D2B86-F5C1-4494-BE04-5A8B836EAE5D}" destId="{F788D5B7-04AB-4ADB-9E08-23CF754D37C3}" srcOrd="0" destOrd="0" presId="urn:microsoft.com/office/officeart/2005/8/layout/hList1"/>
    <dgm:cxn modelId="{32D3CBAB-881D-4D0F-AB1D-815BC886A3DA}" srcId="{066632A3-E2C6-4354-A3D7-8F8965F6F7C6}" destId="{3A3D2B86-F5C1-4494-BE04-5A8B836EAE5D}" srcOrd="0" destOrd="0" parTransId="{58C297BF-AE61-41C6-8C77-9C785CC9A81F}" sibTransId="{78501459-0AE2-4D1E-AD3A-C7F4880FC000}"/>
    <dgm:cxn modelId="{C8DC5934-0012-4CC7-B11E-544A0ABD4103}" type="presParOf" srcId="{DA7AE02D-EAB5-42A5-9749-4236ED480D66}" destId="{5986D7EE-43DD-4804-B08D-494B23ABB2A5}" srcOrd="0" destOrd="0" presId="urn:microsoft.com/office/officeart/2005/8/layout/hList1"/>
    <dgm:cxn modelId="{B4DE4305-BC90-469A-B867-E233E6F78B64}" type="presParOf" srcId="{5986D7EE-43DD-4804-B08D-494B23ABB2A5}" destId="{BFF0D13B-5DC8-41DC-B4DE-C48F701311F6}" srcOrd="0" destOrd="0" presId="urn:microsoft.com/office/officeart/2005/8/layout/hList1"/>
    <dgm:cxn modelId="{DD04F9EB-CD3F-4BC2-83C7-FBD1128C804F}" type="presParOf" srcId="{5986D7EE-43DD-4804-B08D-494B23ABB2A5}" destId="{F788D5B7-04AB-4ADB-9E08-23CF754D37C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494832B-33CE-42C6-8725-B08A8D296DC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MX"/>
        </a:p>
      </dgm:t>
    </dgm:pt>
    <dgm:pt modelId="{066632A3-E2C6-4354-A3D7-8F8965F6F7C6}">
      <dgm:prSet phldrT="[Texto]"/>
      <dgm:spPr/>
      <dgm:t>
        <a:bodyPr/>
        <a:lstStyle/>
        <a:p>
          <a:r>
            <a:rPr lang="es-ES" b="1" dirty="0" smtClean="0"/>
            <a:t>ANÁLISIS DE LA TAREA</a:t>
          </a:r>
          <a:endParaRPr lang="es-MX" dirty="0"/>
        </a:p>
      </dgm:t>
    </dgm:pt>
    <dgm:pt modelId="{3A948066-0D2D-4E5F-93BA-E86964EA7E08}" type="parTrans" cxnId="{98413CF3-721D-4EDD-A3F3-378D5AB38D3E}">
      <dgm:prSet/>
      <dgm:spPr/>
      <dgm:t>
        <a:bodyPr/>
        <a:lstStyle/>
        <a:p>
          <a:endParaRPr lang="es-MX"/>
        </a:p>
      </dgm:t>
    </dgm:pt>
    <dgm:pt modelId="{417E8496-33CA-42CD-A182-C91E634D8FC9}" type="sibTrans" cxnId="{98413CF3-721D-4EDD-A3F3-378D5AB38D3E}">
      <dgm:prSet/>
      <dgm:spPr/>
      <dgm:t>
        <a:bodyPr/>
        <a:lstStyle/>
        <a:p>
          <a:endParaRPr lang="es-MX"/>
        </a:p>
      </dgm:t>
    </dgm:pt>
    <dgm:pt modelId="{3A3D2B86-F5C1-4494-BE04-5A8B836EAE5D}">
      <dgm:prSet phldrT="[Texto]" custT="1"/>
      <dgm:spPr/>
      <dgm:t>
        <a:bodyPr/>
        <a:lstStyle/>
        <a:p>
          <a:pPr algn="just"/>
          <a:r>
            <a:rPr lang="es-ES" sz="2000" dirty="0" smtClean="0"/>
            <a:t>Existen varios métodos para realizar el análisis de tareas.</a:t>
          </a:r>
          <a:endParaRPr lang="es-MX" sz="2000" dirty="0"/>
        </a:p>
      </dgm:t>
    </dgm:pt>
    <dgm:pt modelId="{58C297BF-AE61-41C6-8C77-9C785CC9A81F}" type="parTrans" cxnId="{32D3CBAB-881D-4D0F-AB1D-815BC886A3DA}">
      <dgm:prSet/>
      <dgm:spPr/>
      <dgm:t>
        <a:bodyPr/>
        <a:lstStyle/>
        <a:p>
          <a:endParaRPr lang="es-MX"/>
        </a:p>
      </dgm:t>
    </dgm:pt>
    <dgm:pt modelId="{78501459-0AE2-4D1E-AD3A-C7F4880FC000}" type="sibTrans" cxnId="{32D3CBAB-881D-4D0F-AB1D-815BC886A3DA}">
      <dgm:prSet/>
      <dgm:spPr/>
      <dgm:t>
        <a:bodyPr/>
        <a:lstStyle/>
        <a:p>
          <a:endParaRPr lang="es-MX"/>
        </a:p>
      </dgm:t>
    </dgm:pt>
    <dgm:pt modelId="{F19CD585-97DB-4446-A4AF-369FC16A5A2E}">
      <dgm:prSet phldrT="[Texto]" custT="1"/>
      <dgm:spPr/>
      <dgm:t>
        <a:bodyPr/>
        <a:lstStyle/>
        <a:p>
          <a:pPr algn="just"/>
          <a:r>
            <a:rPr lang="es-ES" sz="2000" dirty="0" smtClean="0"/>
            <a:t>Todos ellos parten de un </a:t>
          </a:r>
          <a:r>
            <a:rPr lang="es-ES" sz="2000" b="1" dirty="0" smtClean="0"/>
            <a:t>Objetivo</a:t>
          </a:r>
          <a:r>
            <a:rPr lang="es-ES" sz="2000" dirty="0" smtClean="0"/>
            <a:t>, unas </a:t>
          </a:r>
          <a:r>
            <a:rPr lang="es-ES" sz="2000" b="1" dirty="0" smtClean="0"/>
            <a:t>Tareas </a:t>
          </a:r>
          <a:r>
            <a:rPr lang="es-ES" sz="2000" dirty="0" smtClean="0"/>
            <a:t>a realizar para conseguir dicho objetivo y una serie de </a:t>
          </a:r>
          <a:r>
            <a:rPr lang="es-ES" sz="2000" b="1" dirty="0" smtClean="0"/>
            <a:t>Acciones </a:t>
          </a:r>
          <a:r>
            <a:rPr lang="es-ES" sz="2000" dirty="0" smtClean="0"/>
            <a:t>como pasos a seguir para estructurar el orden y el cómo deben realizarse dichas tareas</a:t>
          </a:r>
          <a:endParaRPr lang="es-MX" sz="2000" dirty="0"/>
        </a:p>
      </dgm:t>
    </dgm:pt>
    <dgm:pt modelId="{7C831C35-5E70-40EE-911A-4DDA6D55D4C5}" type="parTrans" cxnId="{10E44E5F-AB2F-4C40-8781-3ABD1FF725CB}">
      <dgm:prSet/>
      <dgm:spPr/>
      <dgm:t>
        <a:bodyPr/>
        <a:lstStyle/>
        <a:p>
          <a:endParaRPr lang="es-MX"/>
        </a:p>
      </dgm:t>
    </dgm:pt>
    <dgm:pt modelId="{D3F7B783-9274-4B14-8A7B-BA1EF96F3F17}" type="sibTrans" cxnId="{10E44E5F-AB2F-4C40-8781-3ABD1FF725CB}">
      <dgm:prSet/>
      <dgm:spPr/>
      <dgm:t>
        <a:bodyPr/>
        <a:lstStyle/>
        <a:p>
          <a:endParaRPr lang="es-MX"/>
        </a:p>
      </dgm:t>
    </dgm:pt>
    <dgm:pt modelId="{AE82748F-FB2D-4EC3-B52D-DEA9906A1D78}">
      <dgm:prSet phldrT="[Texto]" custT="1"/>
      <dgm:spPr/>
      <dgm:t>
        <a:bodyPr/>
        <a:lstStyle/>
        <a:p>
          <a:pPr algn="just"/>
          <a:endParaRPr lang="es-MX" sz="2000" dirty="0"/>
        </a:p>
      </dgm:t>
    </dgm:pt>
    <dgm:pt modelId="{E50F8E9C-CF29-44DE-B46A-A18844247A0D}" type="parTrans" cxnId="{3C668204-DBB3-45B8-AC37-562FFCD31EE9}">
      <dgm:prSet/>
      <dgm:spPr/>
      <dgm:t>
        <a:bodyPr/>
        <a:lstStyle/>
        <a:p>
          <a:endParaRPr lang="es-MX"/>
        </a:p>
      </dgm:t>
    </dgm:pt>
    <dgm:pt modelId="{37A1DE83-25A7-4FBE-8510-5576DC52AD1F}" type="sibTrans" cxnId="{3C668204-DBB3-45B8-AC37-562FFCD31EE9}">
      <dgm:prSet/>
      <dgm:spPr/>
      <dgm:t>
        <a:bodyPr/>
        <a:lstStyle/>
        <a:p>
          <a:endParaRPr lang="es-MX"/>
        </a:p>
      </dgm:t>
    </dgm:pt>
    <dgm:pt modelId="{DA7AE02D-EAB5-42A5-9749-4236ED480D66}" type="pres">
      <dgm:prSet presAssocID="{C494832B-33CE-42C6-8725-B08A8D296DC9}" presName="Name0" presStyleCnt="0">
        <dgm:presLayoutVars>
          <dgm:dir/>
          <dgm:animLvl val="lvl"/>
          <dgm:resizeHandles val="exact"/>
        </dgm:presLayoutVars>
      </dgm:prSet>
      <dgm:spPr/>
      <dgm:t>
        <a:bodyPr/>
        <a:lstStyle/>
        <a:p>
          <a:endParaRPr lang="es-MX"/>
        </a:p>
      </dgm:t>
    </dgm:pt>
    <dgm:pt modelId="{5986D7EE-43DD-4804-B08D-494B23ABB2A5}" type="pres">
      <dgm:prSet presAssocID="{066632A3-E2C6-4354-A3D7-8F8965F6F7C6}" presName="composite" presStyleCnt="0"/>
      <dgm:spPr/>
    </dgm:pt>
    <dgm:pt modelId="{BFF0D13B-5DC8-41DC-B4DE-C48F701311F6}" type="pres">
      <dgm:prSet presAssocID="{066632A3-E2C6-4354-A3D7-8F8965F6F7C6}" presName="parTx" presStyleLbl="alignNode1" presStyleIdx="0" presStyleCnt="1" custScaleY="182571" custLinFactNeighborY="-26672">
        <dgm:presLayoutVars>
          <dgm:chMax val="0"/>
          <dgm:chPref val="0"/>
          <dgm:bulletEnabled val="1"/>
        </dgm:presLayoutVars>
      </dgm:prSet>
      <dgm:spPr/>
      <dgm:t>
        <a:bodyPr/>
        <a:lstStyle/>
        <a:p>
          <a:endParaRPr lang="es-MX"/>
        </a:p>
      </dgm:t>
    </dgm:pt>
    <dgm:pt modelId="{F788D5B7-04AB-4ADB-9E08-23CF754D37C3}" type="pres">
      <dgm:prSet presAssocID="{066632A3-E2C6-4354-A3D7-8F8965F6F7C6}" presName="desTx" presStyleLbl="alignAccFollowNode1" presStyleIdx="0" presStyleCnt="1" custScaleY="101828">
        <dgm:presLayoutVars>
          <dgm:bulletEnabled val="1"/>
        </dgm:presLayoutVars>
      </dgm:prSet>
      <dgm:spPr/>
      <dgm:t>
        <a:bodyPr/>
        <a:lstStyle/>
        <a:p>
          <a:endParaRPr lang="es-MX"/>
        </a:p>
      </dgm:t>
    </dgm:pt>
  </dgm:ptLst>
  <dgm:cxnLst>
    <dgm:cxn modelId="{B1B340D2-464C-4FAC-A016-131506D58B14}" type="presOf" srcId="{AE82748F-FB2D-4EC3-B52D-DEA9906A1D78}" destId="{F788D5B7-04AB-4ADB-9E08-23CF754D37C3}" srcOrd="0" destOrd="1" presId="urn:microsoft.com/office/officeart/2005/8/layout/hList1"/>
    <dgm:cxn modelId="{98413CF3-721D-4EDD-A3F3-378D5AB38D3E}" srcId="{C494832B-33CE-42C6-8725-B08A8D296DC9}" destId="{066632A3-E2C6-4354-A3D7-8F8965F6F7C6}" srcOrd="0" destOrd="0" parTransId="{3A948066-0D2D-4E5F-93BA-E86964EA7E08}" sibTransId="{417E8496-33CA-42CD-A182-C91E634D8FC9}"/>
    <dgm:cxn modelId="{18F06203-C6BE-4542-8E82-CD377F7A41B5}" type="presOf" srcId="{066632A3-E2C6-4354-A3D7-8F8965F6F7C6}" destId="{BFF0D13B-5DC8-41DC-B4DE-C48F701311F6}" srcOrd="0" destOrd="0" presId="urn:microsoft.com/office/officeart/2005/8/layout/hList1"/>
    <dgm:cxn modelId="{10E44E5F-AB2F-4C40-8781-3ABD1FF725CB}" srcId="{066632A3-E2C6-4354-A3D7-8F8965F6F7C6}" destId="{F19CD585-97DB-4446-A4AF-369FC16A5A2E}" srcOrd="2" destOrd="0" parTransId="{7C831C35-5E70-40EE-911A-4DDA6D55D4C5}" sibTransId="{D3F7B783-9274-4B14-8A7B-BA1EF96F3F17}"/>
    <dgm:cxn modelId="{3C668204-DBB3-45B8-AC37-562FFCD31EE9}" srcId="{066632A3-E2C6-4354-A3D7-8F8965F6F7C6}" destId="{AE82748F-FB2D-4EC3-B52D-DEA9906A1D78}" srcOrd="1" destOrd="0" parTransId="{E50F8E9C-CF29-44DE-B46A-A18844247A0D}" sibTransId="{37A1DE83-25A7-4FBE-8510-5576DC52AD1F}"/>
    <dgm:cxn modelId="{E00B5B12-7361-4086-9574-19184991226D}" type="presOf" srcId="{C494832B-33CE-42C6-8725-B08A8D296DC9}" destId="{DA7AE02D-EAB5-42A5-9749-4236ED480D66}" srcOrd="0" destOrd="0" presId="urn:microsoft.com/office/officeart/2005/8/layout/hList1"/>
    <dgm:cxn modelId="{041C9D9D-2778-47F2-A84F-2E3171FD315E}" type="presOf" srcId="{F19CD585-97DB-4446-A4AF-369FC16A5A2E}" destId="{F788D5B7-04AB-4ADB-9E08-23CF754D37C3}" srcOrd="0" destOrd="2" presId="urn:microsoft.com/office/officeart/2005/8/layout/hList1"/>
    <dgm:cxn modelId="{73E305AD-D582-4A99-8C85-34AE388E9392}" type="presOf" srcId="{3A3D2B86-F5C1-4494-BE04-5A8B836EAE5D}" destId="{F788D5B7-04AB-4ADB-9E08-23CF754D37C3}" srcOrd="0" destOrd="0" presId="urn:microsoft.com/office/officeart/2005/8/layout/hList1"/>
    <dgm:cxn modelId="{32D3CBAB-881D-4D0F-AB1D-815BC886A3DA}" srcId="{066632A3-E2C6-4354-A3D7-8F8965F6F7C6}" destId="{3A3D2B86-F5C1-4494-BE04-5A8B836EAE5D}" srcOrd="0" destOrd="0" parTransId="{58C297BF-AE61-41C6-8C77-9C785CC9A81F}" sibTransId="{78501459-0AE2-4D1E-AD3A-C7F4880FC000}"/>
    <dgm:cxn modelId="{CDE9835E-F30C-41F4-A887-AABD6A72CCF3}" type="presParOf" srcId="{DA7AE02D-EAB5-42A5-9749-4236ED480D66}" destId="{5986D7EE-43DD-4804-B08D-494B23ABB2A5}" srcOrd="0" destOrd="0" presId="urn:microsoft.com/office/officeart/2005/8/layout/hList1"/>
    <dgm:cxn modelId="{BA6044D1-A446-484E-994E-F549CC2614BE}" type="presParOf" srcId="{5986D7EE-43DD-4804-B08D-494B23ABB2A5}" destId="{BFF0D13B-5DC8-41DC-B4DE-C48F701311F6}" srcOrd="0" destOrd="0" presId="urn:microsoft.com/office/officeart/2005/8/layout/hList1"/>
    <dgm:cxn modelId="{A6725B3F-00C9-4E00-9C65-B071E64EFFDF}" type="presParOf" srcId="{5986D7EE-43DD-4804-B08D-494B23ABB2A5}" destId="{F788D5B7-04AB-4ADB-9E08-23CF754D37C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0085333-8E22-4C09-9831-3F247A64FA0E}"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s-MX"/>
        </a:p>
      </dgm:t>
    </dgm:pt>
    <dgm:pt modelId="{46B2AC1A-672F-4DF6-9A67-DF4D9D638AD8}">
      <dgm:prSet phldrT="[Texto]"/>
      <dgm:spPr/>
      <dgm:t>
        <a:bodyPr/>
        <a:lstStyle/>
        <a:p>
          <a:r>
            <a:rPr lang="es-ES" dirty="0" smtClean="0"/>
            <a:t>Análisis Jerárquico de Tareas o HTA </a:t>
          </a:r>
          <a:endParaRPr lang="es-MX" dirty="0"/>
        </a:p>
      </dgm:t>
    </dgm:pt>
    <dgm:pt modelId="{84DE7465-DC83-45F2-BF9C-9F400B87CC39}" type="parTrans" cxnId="{E5F96E6E-2C92-4742-89DD-E26297A67A2C}">
      <dgm:prSet/>
      <dgm:spPr/>
      <dgm:t>
        <a:bodyPr/>
        <a:lstStyle/>
        <a:p>
          <a:endParaRPr lang="es-MX"/>
        </a:p>
      </dgm:t>
    </dgm:pt>
    <dgm:pt modelId="{B0FA256C-3304-4F50-A08E-AB0054CAE8BE}" type="sibTrans" cxnId="{E5F96E6E-2C92-4742-89DD-E26297A67A2C}">
      <dgm:prSet/>
      <dgm:spPr/>
      <dgm:t>
        <a:bodyPr/>
        <a:lstStyle/>
        <a:p>
          <a:r>
            <a:rPr lang="es-ES" dirty="0" smtClean="0"/>
            <a:t>TAG (</a:t>
          </a:r>
          <a:r>
            <a:rPr lang="es-ES" dirty="0" err="1" smtClean="0"/>
            <a:t>Task</a:t>
          </a:r>
          <a:r>
            <a:rPr lang="es-ES" dirty="0" smtClean="0"/>
            <a:t> </a:t>
          </a:r>
          <a:r>
            <a:rPr lang="es-ES" dirty="0" err="1" smtClean="0"/>
            <a:t>Action</a:t>
          </a:r>
          <a:r>
            <a:rPr lang="es-ES" dirty="0" smtClean="0"/>
            <a:t> </a:t>
          </a:r>
          <a:r>
            <a:rPr lang="es-ES" dirty="0" err="1" smtClean="0"/>
            <a:t>Grammar</a:t>
          </a:r>
          <a:r>
            <a:rPr lang="es-ES" dirty="0" smtClean="0"/>
            <a:t>)</a:t>
          </a:r>
          <a:endParaRPr lang="es-MX" dirty="0"/>
        </a:p>
      </dgm:t>
    </dgm:pt>
    <dgm:pt modelId="{C4B6B8A0-70E5-4F89-8636-0F14E9670AF9}">
      <dgm:prSet phldrT="[Texto]"/>
      <dgm:spPr/>
      <dgm:t>
        <a:bodyPr/>
        <a:lstStyle/>
        <a:p>
          <a:r>
            <a:rPr lang="es-ES" dirty="0" smtClean="0"/>
            <a:t>GOMS (</a:t>
          </a:r>
          <a:r>
            <a:rPr lang="es-ES" dirty="0" err="1" smtClean="0"/>
            <a:t>Goals</a:t>
          </a:r>
          <a:r>
            <a:rPr lang="es-ES" dirty="0" smtClean="0"/>
            <a:t> </a:t>
          </a:r>
          <a:r>
            <a:rPr lang="es-ES" dirty="0" err="1" smtClean="0"/>
            <a:t>Operations</a:t>
          </a:r>
          <a:r>
            <a:rPr lang="es-ES" dirty="0" smtClean="0"/>
            <a:t> </a:t>
          </a:r>
          <a:r>
            <a:rPr lang="es-ES" dirty="0" err="1" smtClean="0"/>
            <a:t>Methods</a:t>
          </a:r>
          <a:r>
            <a:rPr lang="es-ES" dirty="0" smtClean="0"/>
            <a:t> </a:t>
          </a:r>
          <a:r>
            <a:rPr lang="es-ES" dirty="0" err="1" smtClean="0"/>
            <a:t>Selection</a:t>
          </a:r>
          <a:r>
            <a:rPr lang="es-ES" dirty="0" smtClean="0"/>
            <a:t>)</a:t>
          </a:r>
          <a:endParaRPr lang="es-MX" dirty="0"/>
        </a:p>
      </dgm:t>
    </dgm:pt>
    <dgm:pt modelId="{00B3067A-0F47-4DAD-85D8-D9E1EA63D114}" type="parTrans" cxnId="{5A1281AA-D9CF-4B39-B3E6-78E63423EEE1}">
      <dgm:prSet/>
      <dgm:spPr/>
      <dgm:t>
        <a:bodyPr/>
        <a:lstStyle/>
        <a:p>
          <a:endParaRPr lang="es-MX"/>
        </a:p>
      </dgm:t>
    </dgm:pt>
    <dgm:pt modelId="{9B35CEDB-99D6-4A1C-ABBF-57AAC0028FB6}" type="sibTrans" cxnId="{5A1281AA-D9CF-4B39-B3E6-78E63423EEE1}">
      <dgm:prSet/>
      <dgm:spPr/>
      <dgm:t>
        <a:bodyPr/>
        <a:lstStyle/>
        <a:p>
          <a:r>
            <a:rPr lang="es-ES" dirty="0" smtClean="0"/>
            <a:t>UAN (</a:t>
          </a:r>
          <a:r>
            <a:rPr lang="es-ES" dirty="0" err="1" smtClean="0"/>
            <a:t>User</a:t>
          </a:r>
          <a:r>
            <a:rPr lang="es-ES" dirty="0" smtClean="0"/>
            <a:t> </a:t>
          </a:r>
          <a:r>
            <a:rPr lang="es-ES" dirty="0" err="1" smtClean="0"/>
            <a:t>Action</a:t>
          </a:r>
          <a:r>
            <a:rPr lang="es-ES" dirty="0" smtClean="0"/>
            <a:t> </a:t>
          </a:r>
          <a:r>
            <a:rPr lang="es-ES" dirty="0" err="1" smtClean="0"/>
            <a:t>Notation</a:t>
          </a:r>
          <a:r>
            <a:rPr lang="es-ES" dirty="0" smtClean="0"/>
            <a:t>)</a:t>
          </a:r>
          <a:endParaRPr lang="es-MX" dirty="0"/>
        </a:p>
      </dgm:t>
    </dgm:pt>
    <dgm:pt modelId="{6E35888C-9AC5-412B-86AC-A14227D6FEFA}">
      <dgm:prSet phldrT="[Texto]"/>
      <dgm:spPr/>
      <dgm:t>
        <a:bodyPr/>
        <a:lstStyle/>
        <a:p>
          <a:r>
            <a:rPr lang="es-ES" dirty="0" smtClean="0"/>
            <a:t>GTA (Groupware </a:t>
          </a:r>
          <a:r>
            <a:rPr lang="es-ES" dirty="0" err="1" smtClean="0"/>
            <a:t>task</a:t>
          </a:r>
          <a:r>
            <a:rPr lang="es-ES" dirty="0" smtClean="0"/>
            <a:t> </a:t>
          </a:r>
          <a:r>
            <a:rPr lang="es-ES" dirty="0" err="1" smtClean="0"/>
            <a:t>Analisys</a:t>
          </a:r>
          <a:r>
            <a:rPr lang="es-ES" dirty="0" smtClean="0"/>
            <a:t>)</a:t>
          </a:r>
          <a:endParaRPr lang="es-MX" dirty="0"/>
        </a:p>
      </dgm:t>
    </dgm:pt>
    <dgm:pt modelId="{417E9619-3571-460A-9D2A-022F08C00147}" type="parTrans" cxnId="{F334A3F2-5510-42C8-A6FB-75DF0BC0B668}">
      <dgm:prSet/>
      <dgm:spPr/>
      <dgm:t>
        <a:bodyPr/>
        <a:lstStyle/>
        <a:p>
          <a:endParaRPr lang="es-MX"/>
        </a:p>
      </dgm:t>
    </dgm:pt>
    <dgm:pt modelId="{12864E3B-C191-46AC-B499-212FF6F66436}" type="sibTrans" cxnId="{F334A3F2-5510-42C8-A6FB-75DF0BC0B668}">
      <dgm:prSet custT="1"/>
      <dgm:spPr/>
      <dgm:t>
        <a:bodyPr/>
        <a:lstStyle/>
        <a:p>
          <a:r>
            <a:rPr lang="es-ES" sz="1200" dirty="0" smtClean="0"/>
            <a:t>CTT (</a:t>
          </a:r>
          <a:r>
            <a:rPr lang="es-ES" sz="1200" dirty="0" err="1" smtClean="0"/>
            <a:t>ConcurTaskTrees</a:t>
          </a:r>
          <a:r>
            <a:rPr lang="es-ES" sz="1200" dirty="0" smtClean="0"/>
            <a:t>)</a:t>
          </a:r>
          <a:endParaRPr lang="es-MX" sz="1200" dirty="0"/>
        </a:p>
      </dgm:t>
    </dgm:pt>
    <dgm:pt modelId="{6F3C6D47-186B-42D2-AC8A-9C5B9C869366}">
      <dgm:prSet/>
      <dgm:spPr/>
      <dgm:t>
        <a:bodyPr/>
        <a:lstStyle/>
        <a:p>
          <a:r>
            <a:rPr lang="es-ES" dirty="0" smtClean="0"/>
            <a:t>KLM (</a:t>
          </a:r>
          <a:r>
            <a:rPr lang="es-ES" dirty="0" err="1" smtClean="0"/>
            <a:t>KeyStroke</a:t>
          </a:r>
          <a:r>
            <a:rPr lang="es-ES" dirty="0" smtClean="0"/>
            <a:t> </a:t>
          </a:r>
          <a:r>
            <a:rPr lang="es-ES" dirty="0" err="1" smtClean="0"/>
            <a:t>Level</a:t>
          </a:r>
          <a:r>
            <a:rPr lang="es-ES" dirty="0" smtClean="0"/>
            <a:t> </a:t>
          </a:r>
          <a:r>
            <a:rPr lang="es-ES" dirty="0" err="1" smtClean="0"/>
            <a:t>Mode</a:t>
          </a:r>
          <a:r>
            <a:rPr lang="es-ES" dirty="0" smtClean="0"/>
            <a:t>)</a:t>
          </a:r>
          <a:endParaRPr lang="es-MX" dirty="0"/>
        </a:p>
      </dgm:t>
    </dgm:pt>
    <dgm:pt modelId="{AB6F41CB-9836-414E-BE6F-C1AC404DA368}" type="parTrans" cxnId="{8B69B7EE-4EC9-45E4-807F-3663F8834D12}">
      <dgm:prSet/>
      <dgm:spPr/>
      <dgm:t>
        <a:bodyPr/>
        <a:lstStyle/>
        <a:p>
          <a:endParaRPr lang="es-MX"/>
        </a:p>
      </dgm:t>
    </dgm:pt>
    <dgm:pt modelId="{0FDAA03E-6B48-42CA-BA15-F182981A263A}" type="sibTrans" cxnId="{8B69B7EE-4EC9-45E4-807F-3663F8834D12}">
      <dgm:prSet/>
      <dgm:spPr/>
      <dgm:t>
        <a:bodyPr/>
        <a:lstStyle/>
        <a:p>
          <a:endParaRPr lang="es-MX" dirty="0"/>
        </a:p>
      </dgm:t>
    </dgm:pt>
    <dgm:pt modelId="{1C4851C4-D4C6-4C13-AA22-85A9D2DF37DD}" type="pres">
      <dgm:prSet presAssocID="{B0085333-8E22-4C09-9831-3F247A64FA0E}" presName="Name0" presStyleCnt="0">
        <dgm:presLayoutVars>
          <dgm:chMax/>
          <dgm:chPref/>
          <dgm:dir/>
          <dgm:animLvl val="lvl"/>
        </dgm:presLayoutVars>
      </dgm:prSet>
      <dgm:spPr/>
      <dgm:t>
        <a:bodyPr/>
        <a:lstStyle/>
        <a:p>
          <a:endParaRPr lang="es-MX"/>
        </a:p>
      </dgm:t>
    </dgm:pt>
    <dgm:pt modelId="{D773F641-ACC5-4A73-8715-396695D8E956}" type="pres">
      <dgm:prSet presAssocID="{46B2AC1A-672F-4DF6-9A67-DF4D9D638AD8}" presName="composite" presStyleCnt="0"/>
      <dgm:spPr/>
    </dgm:pt>
    <dgm:pt modelId="{0EE4690C-B44E-4893-B9C3-B4D724E922D1}" type="pres">
      <dgm:prSet presAssocID="{46B2AC1A-672F-4DF6-9A67-DF4D9D638AD8}" presName="Parent1" presStyleLbl="node1" presStyleIdx="0" presStyleCnt="8">
        <dgm:presLayoutVars>
          <dgm:chMax val="1"/>
          <dgm:chPref val="1"/>
          <dgm:bulletEnabled val="1"/>
        </dgm:presLayoutVars>
      </dgm:prSet>
      <dgm:spPr/>
      <dgm:t>
        <a:bodyPr/>
        <a:lstStyle/>
        <a:p>
          <a:endParaRPr lang="es-MX"/>
        </a:p>
      </dgm:t>
    </dgm:pt>
    <dgm:pt modelId="{A38940F6-B71D-4C16-9920-695D5CDAA895}" type="pres">
      <dgm:prSet presAssocID="{46B2AC1A-672F-4DF6-9A67-DF4D9D638AD8}" presName="Childtext1" presStyleLbl="revTx" presStyleIdx="0" presStyleCnt="4">
        <dgm:presLayoutVars>
          <dgm:chMax val="0"/>
          <dgm:chPref val="0"/>
          <dgm:bulletEnabled val="1"/>
        </dgm:presLayoutVars>
      </dgm:prSet>
      <dgm:spPr/>
      <dgm:t>
        <a:bodyPr/>
        <a:lstStyle/>
        <a:p>
          <a:endParaRPr lang="es-MX"/>
        </a:p>
      </dgm:t>
    </dgm:pt>
    <dgm:pt modelId="{FC52326C-1C3E-458D-AC72-5AFA2E328397}" type="pres">
      <dgm:prSet presAssocID="{46B2AC1A-672F-4DF6-9A67-DF4D9D638AD8}" presName="BalanceSpacing" presStyleCnt="0"/>
      <dgm:spPr/>
    </dgm:pt>
    <dgm:pt modelId="{83C8BB1E-5779-4E6D-B54B-70EB090296B0}" type="pres">
      <dgm:prSet presAssocID="{46B2AC1A-672F-4DF6-9A67-DF4D9D638AD8}" presName="BalanceSpacing1" presStyleCnt="0"/>
      <dgm:spPr/>
    </dgm:pt>
    <dgm:pt modelId="{3E9CDEE6-E294-498A-AB7F-15519E800C44}" type="pres">
      <dgm:prSet presAssocID="{B0FA256C-3304-4F50-A08E-AB0054CAE8BE}" presName="Accent1Text" presStyleLbl="node1" presStyleIdx="1" presStyleCnt="8"/>
      <dgm:spPr/>
      <dgm:t>
        <a:bodyPr/>
        <a:lstStyle/>
        <a:p>
          <a:endParaRPr lang="es-MX"/>
        </a:p>
      </dgm:t>
    </dgm:pt>
    <dgm:pt modelId="{02EE8E93-177B-40E9-9805-46339D58D542}" type="pres">
      <dgm:prSet presAssocID="{B0FA256C-3304-4F50-A08E-AB0054CAE8BE}" presName="spaceBetweenRectangles" presStyleCnt="0"/>
      <dgm:spPr/>
    </dgm:pt>
    <dgm:pt modelId="{C19139D5-BB52-46F0-B2C0-DD473B56614D}" type="pres">
      <dgm:prSet presAssocID="{C4B6B8A0-70E5-4F89-8636-0F14E9670AF9}" presName="composite" presStyleCnt="0"/>
      <dgm:spPr/>
    </dgm:pt>
    <dgm:pt modelId="{0CC46A83-A118-4769-A90C-2A4137D7F613}" type="pres">
      <dgm:prSet presAssocID="{C4B6B8A0-70E5-4F89-8636-0F14E9670AF9}" presName="Parent1" presStyleLbl="node1" presStyleIdx="2" presStyleCnt="8">
        <dgm:presLayoutVars>
          <dgm:chMax val="1"/>
          <dgm:chPref val="1"/>
          <dgm:bulletEnabled val="1"/>
        </dgm:presLayoutVars>
      </dgm:prSet>
      <dgm:spPr/>
      <dgm:t>
        <a:bodyPr/>
        <a:lstStyle/>
        <a:p>
          <a:endParaRPr lang="es-MX"/>
        </a:p>
      </dgm:t>
    </dgm:pt>
    <dgm:pt modelId="{6E19BD70-91A4-4E44-8D4E-715098C965B1}" type="pres">
      <dgm:prSet presAssocID="{C4B6B8A0-70E5-4F89-8636-0F14E9670AF9}" presName="Childtext1" presStyleLbl="revTx" presStyleIdx="1" presStyleCnt="4">
        <dgm:presLayoutVars>
          <dgm:chMax val="0"/>
          <dgm:chPref val="0"/>
          <dgm:bulletEnabled val="1"/>
        </dgm:presLayoutVars>
      </dgm:prSet>
      <dgm:spPr/>
      <dgm:t>
        <a:bodyPr/>
        <a:lstStyle/>
        <a:p>
          <a:endParaRPr lang="es-MX"/>
        </a:p>
      </dgm:t>
    </dgm:pt>
    <dgm:pt modelId="{33AAD94E-D19C-491E-844D-AA4C09ACF4F0}" type="pres">
      <dgm:prSet presAssocID="{C4B6B8A0-70E5-4F89-8636-0F14E9670AF9}" presName="BalanceSpacing" presStyleCnt="0"/>
      <dgm:spPr/>
    </dgm:pt>
    <dgm:pt modelId="{D5D91C37-1A77-475D-AF23-ED1F2648107B}" type="pres">
      <dgm:prSet presAssocID="{C4B6B8A0-70E5-4F89-8636-0F14E9670AF9}" presName="BalanceSpacing1" presStyleCnt="0"/>
      <dgm:spPr/>
    </dgm:pt>
    <dgm:pt modelId="{62088042-92AE-4A26-BC5E-A6C21AB7C107}" type="pres">
      <dgm:prSet presAssocID="{9B35CEDB-99D6-4A1C-ABBF-57AAC0028FB6}" presName="Accent1Text" presStyleLbl="node1" presStyleIdx="3" presStyleCnt="8"/>
      <dgm:spPr/>
      <dgm:t>
        <a:bodyPr/>
        <a:lstStyle/>
        <a:p>
          <a:endParaRPr lang="es-MX"/>
        </a:p>
      </dgm:t>
    </dgm:pt>
    <dgm:pt modelId="{B1389713-5020-449B-B0DD-400C81118629}" type="pres">
      <dgm:prSet presAssocID="{9B35CEDB-99D6-4A1C-ABBF-57AAC0028FB6}" presName="spaceBetweenRectangles" presStyleCnt="0"/>
      <dgm:spPr/>
    </dgm:pt>
    <dgm:pt modelId="{F43B4379-D77E-49BC-9559-0A6C3B90186B}" type="pres">
      <dgm:prSet presAssocID="{6E35888C-9AC5-412B-86AC-A14227D6FEFA}" presName="composite" presStyleCnt="0"/>
      <dgm:spPr/>
    </dgm:pt>
    <dgm:pt modelId="{F16ADF4B-9E49-418B-AE66-15F183748A94}" type="pres">
      <dgm:prSet presAssocID="{6E35888C-9AC5-412B-86AC-A14227D6FEFA}" presName="Parent1" presStyleLbl="node1" presStyleIdx="4" presStyleCnt="8">
        <dgm:presLayoutVars>
          <dgm:chMax val="1"/>
          <dgm:chPref val="1"/>
          <dgm:bulletEnabled val="1"/>
        </dgm:presLayoutVars>
      </dgm:prSet>
      <dgm:spPr/>
      <dgm:t>
        <a:bodyPr/>
        <a:lstStyle/>
        <a:p>
          <a:endParaRPr lang="es-MX"/>
        </a:p>
      </dgm:t>
    </dgm:pt>
    <dgm:pt modelId="{45B3B844-5A26-4DA4-82D6-285095BCFD71}" type="pres">
      <dgm:prSet presAssocID="{6E35888C-9AC5-412B-86AC-A14227D6FEFA}" presName="Childtext1" presStyleLbl="revTx" presStyleIdx="2" presStyleCnt="4">
        <dgm:presLayoutVars>
          <dgm:chMax val="0"/>
          <dgm:chPref val="0"/>
          <dgm:bulletEnabled val="1"/>
        </dgm:presLayoutVars>
      </dgm:prSet>
      <dgm:spPr/>
      <dgm:t>
        <a:bodyPr/>
        <a:lstStyle/>
        <a:p>
          <a:endParaRPr lang="es-MX"/>
        </a:p>
      </dgm:t>
    </dgm:pt>
    <dgm:pt modelId="{CCD8AF37-9771-4793-B3EF-4317B4DB178D}" type="pres">
      <dgm:prSet presAssocID="{6E35888C-9AC5-412B-86AC-A14227D6FEFA}" presName="BalanceSpacing" presStyleCnt="0"/>
      <dgm:spPr/>
    </dgm:pt>
    <dgm:pt modelId="{C1636748-74B9-4938-BED3-71F36F88905F}" type="pres">
      <dgm:prSet presAssocID="{6E35888C-9AC5-412B-86AC-A14227D6FEFA}" presName="BalanceSpacing1" presStyleCnt="0"/>
      <dgm:spPr/>
    </dgm:pt>
    <dgm:pt modelId="{81C2AC91-3168-4153-AA6D-D8C1D24F8E0E}" type="pres">
      <dgm:prSet presAssocID="{12864E3B-C191-46AC-B499-212FF6F66436}" presName="Accent1Text" presStyleLbl="node1" presStyleIdx="5" presStyleCnt="8"/>
      <dgm:spPr/>
      <dgm:t>
        <a:bodyPr/>
        <a:lstStyle/>
        <a:p>
          <a:endParaRPr lang="es-MX"/>
        </a:p>
      </dgm:t>
    </dgm:pt>
    <dgm:pt modelId="{8E9F90EC-15A9-42AB-95A7-7512C089FCA4}" type="pres">
      <dgm:prSet presAssocID="{12864E3B-C191-46AC-B499-212FF6F66436}" presName="spaceBetweenRectangles" presStyleCnt="0"/>
      <dgm:spPr/>
    </dgm:pt>
    <dgm:pt modelId="{133D6AD6-EF56-46FB-A39B-206B8DD466C3}" type="pres">
      <dgm:prSet presAssocID="{6F3C6D47-186B-42D2-AC8A-9C5B9C869366}" presName="composite" presStyleCnt="0"/>
      <dgm:spPr/>
    </dgm:pt>
    <dgm:pt modelId="{C70172D3-CB26-4504-B22D-4E38EFD06BB4}" type="pres">
      <dgm:prSet presAssocID="{6F3C6D47-186B-42D2-AC8A-9C5B9C869366}" presName="Parent1" presStyleLbl="node1" presStyleIdx="6" presStyleCnt="8" custLinFactX="-2400" custLinFactY="-66448" custLinFactNeighborX="-100000" custLinFactNeighborY="-100000">
        <dgm:presLayoutVars>
          <dgm:chMax val="1"/>
          <dgm:chPref val="1"/>
          <dgm:bulletEnabled val="1"/>
        </dgm:presLayoutVars>
      </dgm:prSet>
      <dgm:spPr/>
      <dgm:t>
        <a:bodyPr/>
        <a:lstStyle/>
        <a:p>
          <a:endParaRPr lang="es-MX"/>
        </a:p>
      </dgm:t>
    </dgm:pt>
    <dgm:pt modelId="{0F2CAB67-0C31-442F-A74B-25FDFFF3A68E}" type="pres">
      <dgm:prSet presAssocID="{6F3C6D47-186B-42D2-AC8A-9C5B9C869366}" presName="Childtext1" presStyleLbl="revTx" presStyleIdx="3" presStyleCnt="4">
        <dgm:presLayoutVars>
          <dgm:chMax val="0"/>
          <dgm:chPref val="0"/>
          <dgm:bulletEnabled val="1"/>
        </dgm:presLayoutVars>
      </dgm:prSet>
      <dgm:spPr/>
    </dgm:pt>
    <dgm:pt modelId="{AE67CD1C-83C6-48AB-8141-C675664122CE}" type="pres">
      <dgm:prSet presAssocID="{6F3C6D47-186B-42D2-AC8A-9C5B9C869366}" presName="BalanceSpacing" presStyleCnt="0"/>
      <dgm:spPr/>
    </dgm:pt>
    <dgm:pt modelId="{2F196284-1FEA-455E-A85C-FB0BD34B541D}" type="pres">
      <dgm:prSet presAssocID="{6F3C6D47-186B-42D2-AC8A-9C5B9C869366}" presName="BalanceSpacing1" presStyleCnt="0"/>
      <dgm:spPr/>
    </dgm:pt>
    <dgm:pt modelId="{1AB92707-0681-463B-8FC7-54FC109B9F78}" type="pres">
      <dgm:prSet presAssocID="{0FDAA03E-6B48-42CA-BA15-F182981A263A}" presName="Accent1Text" presStyleLbl="node1" presStyleIdx="7" presStyleCnt="8" custFlipVert="1" custFlipHor="1" custScaleX="18046" custScaleY="16043" custLinFactX="-6326" custLinFactNeighborX="-100000" custLinFactNeighborY="-4555"/>
      <dgm:spPr/>
      <dgm:t>
        <a:bodyPr/>
        <a:lstStyle/>
        <a:p>
          <a:endParaRPr lang="es-MX"/>
        </a:p>
      </dgm:t>
    </dgm:pt>
  </dgm:ptLst>
  <dgm:cxnLst>
    <dgm:cxn modelId="{E5F96E6E-2C92-4742-89DD-E26297A67A2C}" srcId="{B0085333-8E22-4C09-9831-3F247A64FA0E}" destId="{46B2AC1A-672F-4DF6-9A67-DF4D9D638AD8}" srcOrd="0" destOrd="0" parTransId="{84DE7465-DC83-45F2-BF9C-9F400B87CC39}" sibTransId="{B0FA256C-3304-4F50-A08E-AB0054CAE8BE}"/>
    <dgm:cxn modelId="{688DEA99-2E6E-4E73-A79B-EB5B2D0D20F9}" type="presOf" srcId="{9B35CEDB-99D6-4A1C-ABBF-57AAC0028FB6}" destId="{62088042-92AE-4A26-BC5E-A6C21AB7C107}" srcOrd="0" destOrd="0" presId="urn:microsoft.com/office/officeart/2008/layout/AlternatingHexagons"/>
    <dgm:cxn modelId="{370BA197-DBD3-4A48-AAA3-AC2E4A525FF4}" type="presOf" srcId="{46B2AC1A-672F-4DF6-9A67-DF4D9D638AD8}" destId="{0EE4690C-B44E-4893-B9C3-B4D724E922D1}" srcOrd="0" destOrd="0" presId="urn:microsoft.com/office/officeart/2008/layout/AlternatingHexagons"/>
    <dgm:cxn modelId="{8B69B7EE-4EC9-45E4-807F-3663F8834D12}" srcId="{B0085333-8E22-4C09-9831-3F247A64FA0E}" destId="{6F3C6D47-186B-42D2-AC8A-9C5B9C869366}" srcOrd="3" destOrd="0" parTransId="{AB6F41CB-9836-414E-BE6F-C1AC404DA368}" sibTransId="{0FDAA03E-6B48-42CA-BA15-F182981A263A}"/>
    <dgm:cxn modelId="{34A3E039-1BB7-4196-B9D9-9F62E31112F2}" type="presOf" srcId="{6E35888C-9AC5-412B-86AC-A14227D6FEFA}" destId="{F16ADF4B-9E49-418B-AE66-15F183748A94}" srcOrd="0" destOrd="0" presId="urn:microsoft.com/office/officeart/2008/layout/AlternatingHexagons"/>
    <dgm:cxn modelId="{1E2F5833-24FC-4743-8708-E13C677B8A71}" type="presOf" srcId="{0FDAA03E-6B48-42CA-BA15-F182981A263A}" destId="{1AB92707-0681-463B-8FC7-54FC109B9F78}" srcOrd="0" destOrd="0" presId="urn:microsoft.com/office/officeart/2008/layout/AlternatingHexagons"/>
    <dgm:cxn modelId="{5A1281AA-D9CF-4B39-B3E6-78E63423EEE1}" srcId="{B0085333-8E22-4C09-9831-3F247A64FA0E}" destId="{C4B6B8A0-70E5-4F89-8636-0F14E9670AF9}" srcOrd="1" destOrd="0" parTransId="{00B3067A-0F47-4DAD-85D8-D9E1EA63D114}" sibTransId="{9B35CEDB-99D6-4A1C-ABBF-57AAC0028FB6}"/>
    <dgm:cxn modelId="{9C2103DA-3275-4082-810D-D0558502BC7F}" type="presOf" srcId="{6F3C6D47-186B-42D2-AC8A-9C5B9C869366}" destId="{C70172D3-CB26-4504-B22D-4E38EFD06BB4}" srcOrd="0" destOrd="0" presId="urn:microsoft.com/office/officeart/2008/layout/AlternatingHexagons"/>
    <dgm:cxn modelId="{67A9A7C3-E2A9-445E-9C8A-5449714DCCE8}" type="presOf" srcId="{B0FA256C-3304-4F50-A08E-AB0054CAE8BE}" destId="{3E9CDEE6-E294-498A-AB7F-15519E800C44}" srcOrd="0" destOrd="0" presId="urn:microsoft.com/office/officeart/2008/layout/AlternatingHexagons"/>
    <dgm:cxn modelId="{20F087AA-9DD9-48C1-87C8-10B889AFB3E2}" type="presOf" srcId="{12864E3B-C191-46AC-B499-212FF6F66436}" destId="{81C2AC91-3168-4153-AA6D-D8C1D24F8E0E}" srcOrd="0" destOrd="0" presId="urn:microsoft.com/office/officeart/2008/layout/AlternatingHexagons"/>
    <dgm:cxn modelId="{0CD1BE55-485D-434C-B7C6-7D96EBD805FF}" type="presOf" srcId="{B0085333-8E22-4C09-9831-3F247A64FA0E}" destId="{1C4851C4-D4C6-4C13-AA22-85A9D2DF37DD}" srcOrd="0" destOrd="0" presId="urn:microsoft.com/office/officeart/2008/layout/AlternatingHexagons"/>
    <dgm:cxn modelId="{F334A3F2-5510-42C8-A6FB-75DF0BC0B668}" srcId="{B0085333-8E22-4C09-9831-3F247A64FA0E}" destId="{6E35888C-9AC5-412B-86AC-A14227D6FEFA}" srcOrd="2" destOrd="0" parTransId="{417E9619-3571-460A-9D2A-022F08C00147}" sibTransId="{12864E3B-C191-46AC-B499-212FF6F66436}"/>
    <dgm:cxn modelId="{745A5A79-0D5A-4E66-A001-ECB57567DFE5}" type="presOf" srcId="{C4B6B8A0-70E5-4F89-8636-0F14E9670AF9}" destId="{0CC46A83-A118-4769-A90C-2A4137D7F613}" srcOrd="0" destOrd="0" presId="urn:microsoft.com/office/officeart/2008/layout/AlternatingHexagons"/>
    <dgm:cxn modelId="{DA2C0496-81D3-489C-82D4-A7902E76A496}" type="presParOf" srcId="{1C4851C4-D4C6-4C13-AA22-85A9D2DF37DD}" destId="{D773F641-ACC5-4A73-8715-396695D8E956}" srcOrd="0" destOrd="0" presId="urn:microsoft.com/office/officeart/2008/layout/AlternatingHexagons"/>
    <dgm:cxn modelId="{F57A351F-AADD-4751-B86D-A472A5EACB90}" type="presParOf" srcId="{D773F641-ACC5-4A73-8715-396695D8E956}" destId="{0EE4690C-B44E-4893-B9C3-B4D724E922D1}" srcOrd="0" destOrd="0" presId="urn:microsoft.com/office/officeart/2008/layout/AlternatingHexagons"/>
    <dgm:cxn modelId="{ABF0EF6D-75F0-4B70-8ABB-D43AB9416F3D}" type="presParOf" srcId="{D773F641-ACC5-4A73-8715-396695D8E956}" destId="{A38940F6-B71D-4C16-9920-695D5CDAA895}" srcOrd="1" destOrd="0" presId="urn:microsoft.com/office/officeart/2008/layout/AlternatingHexagons"/>
    <dgm:cxn modelId="{FEDCA781-68E4-49EC-9575-BBBCB625DAC1}" type="presParOf" srcId="{D773F641-ACC5-4A73-8715-396695D8E956}" destId="{FC52326C-1C3E-458D-AC72-5AFA2E328397}" srcOrd="2" destOrd="0" presId="urn:microsoft.com/office/officeart/2008/layout/AlternatingHexagons"/>
    <dgm:cxn modelId="{9E054893-46BB-4BD5-895D-5A1FD923D29C}" type="presParOf" srcId="{D773F641-ACC5-4A73-8715-396695D8E956}" destId="{83C8BB1E-5779-4E6D-B54B-70EB090296B0}" srcOrd="3" destOrd="0" presId="urn:microsoft.com/office/officeart/2008/layout/AlternatingHexagons"/>
    <dgm:cxn modelId="{FBB92B38-D882-494F-8A0E-9A762A04A329}" type="presParOf" srcId="{D773F641-ACC5-4A73-8715-396695D8E956}" destId="{3E9CDEE6-E294-498A-AB7F-15519E800C44}" srcOrd="4" destOrd="0" presId="urn:microsoft.com/office/officeart/2008/layout/AlternatingHexagons"/>
    <dgm:cxn modelId="{FDA48464-43AF-4A48-A5E4-8DCB3BFE401A}" type="presParOf" srcId="{1C4851C4-D4C6-4C13-AA22-85A9D2DF37DD}" destId="{02EE8E93-177B-40E9-9805-46339D58D542}" srcOrd="1" destOrd="0" presId="urn:microsoft.com/office/officeart/2008/layout/AlternatingHexagons"/>
    <dgm:cxn modelId="{6083F8DB-8B7B-42F3-A59E-0E515259E3A6}" type="presParOf" srcId="{1C4851C4-D4C6-4C13-AA22-85A9D2DF37DD}" destId="{C19139D5-BB52-46F0-B2C0-DD473B56614D}" srcOrd="2" destOrd="0" presId="urn:microsoft.com/office/officeart/2008/layout/AlternatingHexagons"/>
    <dgm:cxn modelId="{49024319-7C95-4636-966B-B4811FB18C80}" type="presParOf" srcId="{C19139D5-BB52-46F0-B2C0-DD473B56614D}" destId="{0CC46A83-A118-4769-A90C-2A4137D7F613}" srcOrd="0" destOrd="0" presId="urn:microsoft.com/office/officeart/2008/layout/AlternatingHexagons"/>
    <dgm:cxn modelId="{0DB1C9B2-EA96-468D-A4A9-06FE5241D21C}" type="presParOf" srcId="{C19139D5-BB52-46F0-B2C0-DD473B56614D}" destId="{6E19BD70-91A4-4E44-8D4E-715098C965B1}" srcOrd="1" destOrd="0" presId="urn:microsoft.com/office/officeart/2008/layout/AlternatingHexagons"/>
    <dgm:cxn modelId="{073A7913-630C-4A3E-8C8D-D2F6F2B568F6}" type="presParOf" srcId="{C19139D5-BB52-46F0-B2C0-DD473B56614D}" destId="{33AAD94E-D19C-491E-844D-AA4C09ACF4F0}" srcOrd="2" destOrd="0" presId="urn:microsoft.com/office/officeart/2008/layout/AlternatingHexagons"/>
    <dgm:cxn modelId="{BEBFC037-4A67-4638-A5B1-FD0EA7B17A20}" type="presParOf" srcId="{C19139D5-BB52-46F0-B2C0-DD473B56614D}" destId="{D5D91C37-1A77-475D-AF23-ED1F2648107B}" srcOrd="3" destOrd="0" presId="urn:microsoft.com/office/officeart/2008/layout/AlternatingHexagons"/>
    <dgm:cxn modelId="{BDEA857A-686E-4C54-87E0-DD553E5E6574}" type="presParOf" srcId="{C19139D5-BB52-46F0-B2C0-DD473B56614D}" destId="{62088042-92AE-4A26-BC5E-A6C21AB7C107}" srcOrd="4" destOrd="0" presId="urn:microsoft.com/office/officeart/2008/layout/AlternatingHexagons"/>
    <dgm:cxn modelId="{21BB2622-BF19-4072-AFFD-F4437D722539}" type="presParOf" srcId="{1C4851C4-D4C6-4C13-AA22-85A9D2DF37DD}" destId="{B1389713-5020-449B-B0DD-400C81118629}" srcOrd="3" destOrd="0" presId="urn:microsoft.com/office/officeart/2008/layout/AlternatingHexagons"/>
    <dgm:cxn modelId="{5DBC6B8F-2F15-40F4-9C12-50F904A860F2}" type="presParOf" srcId="{1C4851C4-D4C6-4C13-AA22-85A9D2DF37DD}" destId="{F43B4379-D77E-49BC-9559-0A6C3B90186B}" srcOrd="4" destOrd="0" presId="urn:microsoft.com/office/officeart/2008/layout/AlternatingHexagons"/>
    <dgm:cxn modelId="{07A3B9BA-C3E3-4074-A02F-31498073C271}" type="presParOf" srcId="{F43B4379-D77E-49BC-9559-0A6C3B90186B}" destId="{F16ADF4B-9E49-418B-AE66-15F183748A94}" srcOrd="0" destOrd="0" presId="urn:microsoft.com/office/officeart/2008/layout/AlternatingHexagons"/>
    <dgm:cxn modelId="{8D9BC2F8-7674-476D-9B43-D5793572CD3F}" type="presParOf" srcId="{F43B4379-D77E-49BC-9559-0A6C3B90186B}" destId="{45B3B844-5A26-4DA4-82D6-285095BCFD71}" srcOrd="1" destOrd="0" presId="urn:microsoft.com/office/officeart/2008/layout/AlternatingHexagons"/>
    <dgm:cxn modelId="{AFF1331E-137A-4427-8F46-0FEE7F84FFE8}" type="presParOf" srcId="{F43B4379-D77E-49BC-9559-0A6C3B90186B}" destId="{CCD8AF37-9771-4793-B3EF-4317B4DB178D}" srcOrd="2" destOrd="0" presId="urn:microsoft.com/office/officeart/2008/layout/AlternatingHexagons"/>
    <dgm:cxn modelId="{23AC7A92-FFEB-4886-B581-5EA66504F366}" type="presParOf" srcId="{F43B4379-D77E-49BC-9559-0A6C3B90186B}" destId="{C1636748-74B9-4938-BED3-71F36F88905F}" srcOrd="3" destOrd="0" presId="urn:microsoft.com/office/officeart/2008/layout/AlternatingHexagons"/>
    <dgm:cxn modelId="{613BF0DB-8C7C-475D-9325-AEFF783C4773}" type="presParOf" srcId="{F43B4379-D77E-49BC-9559-0A6C3B90186B}" destId="{81C2AC91-3168-4153-AA6D-D8C1D24F8E0E}" srcOrd="4" destOrd="0" presId="urn:microsoft.com/office/officeart/2008/layout/AlternatingHexagons"/>
    <dgm:cxn modelId="{49A1337D-318A-48A9-9B57-71EAAA3705A5}" type="presParOf" srcId="{1C4851C4-D4C6-4C13-AA22-85A9D2DF37DD}" destId="{8E9F90EC-15A9-42AB-95A7-7512C089FCA4}" srcOrd="5" destOrd="0" presId="urn:microsoft.com/office/officeart/2008/layout/AlternatingHexagons"/>
    <dgm:cxn modelId="{62B7DCDB-5EBD-4270-8426-1E5B1354F546}" type="presParOf" srcId="{1C4851C4-D4C6-4C13-AA22-85A9D2DF37DD}" destId="{133D6AD6-EF56-46FB-A39B-206B8DD466C3}" srcOrd="6" destOrd="0" presId="urn:microsoft.com/office/officeart/2008/layout/AlternatingHexagons"/>
    <dgm:cxn modelId="{3C9301C9-6A32-4C3B-9095-DA3BE393E723}" type="presParOf" srcId="{133D6AD6-EF56-46FB-A39B-206B8DD466C3}" destId="{C70172D3-CB26-4504-B22D-4E38EFD06BB4}" srcOrd="0" destOrd="0" presId="urn:microsoft.com/office/officeart/2008/layout/AlternatingHexagons"/>
    <dgm:cxn modelId="{962AD6FC-6CB8-446A-ADF8-02DBC1C218C9}" type="presParOf" srcId="{133D6AD6-EF56-46FB-A39B-206B8DD466C3}" destId="{0F2CAB67-0C31-442F-A74B-25FDFFF3A68E}" srcOrd="1" destOrd="0" presId="urn:microsoft.com/office/officeart/2008/layout/AlternatingHexagons"/>
    <dgm:cxn modelId="{720FC6BC-32CB-48C0-A312-7EDB5FF5AA7C}" type="presParOf" srcId="{133D6AD6-EF56-46FB-A39B-206B8DD466C3}" destId="{AE67CD1C-83C6-48AB-8141-C675664122CE}" srcOrd="2" destOrd="0" presId="urn:microsoft.com/office/officeart/2008/layout/AlternatingHexagons"/>
    <dgm:cxn modelId="{E88F05D6-2624-47D0-9BBA-0E64640F2E0E}" type="presParOf" srcId="{133D6AD6-EF56-46FB-A39B-206B8DD466C3}" destId="{2F196284-1FEA-455E-A85C-FB0BD34B541D}" srcOrd="3" destOrd="0" presId="urn:microsoft.com/office/officeart/2008/layout/AlternatingHexagons"/>
    <dgm:cxn modelId="{386CF8C5-2F37-41F6-8AD0-183AB56A1EBC}" type="presParOf" srcId="{133D6AD6-EF56-46FB-A39B-206B8DD466C3}" destId="{1AB92707-0681-463B-8FC7-54FC109B9F78}"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C329FB-6C5F-4A90-8C04-3C665D02B3E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MX"/>
        </a:p>
      </dgm:t>
    </dgm:pt>
    <dgm:pt modelId="{4AC8D312-71A7-4209-95A0-24CCBD5AF96E}">
      <dgm:prSet phldrT="[Texto]"/>
      <dgm:spPr/>
      <dgm:t>
        <a:bodyPr/>
        <a:lstStyle/>
        <a:p>
          <a:r>
            <a:rPr lang="es-MX" dirty="0" smtClean="0"/>
            <a:t>Funcionales </a:t>
          </a:r>
          <a:endParaRPr lang="es-MX" dirty="0"/>
        </a:p>
      </dgm:t>
    </dgm:pt>
    <dgm:pt modelId="{93A7D78C-E9DE-4D7A-926C-6E21F58BD3D8}" type="parTrans" cxnId="{4468CB3C-995C-408F-AABC-B90865E05833}">
      <dgm:prSet/>
      <dgm:spPr/>
      <dgm:t>
        <a:bodyPr/>
        <a:lstStyle/>
        <a:p>
          <a:endParaRPr lang="es-MX"/>
        </a:p>
      </dgm:t>
    </dgm:pt>
    <dgm:pt modelId="{B1E180FB-F178-4696-BA80-2566E766BA10}" type="sibTrans" cxnId="{4468CB3C-995C-408F-AABC-B90865E05833}">
      <dgm:prSet/>
      <dgm:spPr/>
      <dgm:t>
        <a:bodyPr/>
        <a:lstStyle/>
        <a:p>
          <a:endParaRPr lang="es-MX"/>
        </a:p>
      </dgm:t>
    </dgm:pt>
    <dgm:pt modelId="{299E7543-0E01-431F-ADC1-3598A8C2FF2C}">
      <dgm:prSet phldrT="[Texto]"/>
      <dgm:spPr/>
      <dgm:t>
        <a:bodyPr/>
        <a:lstStyle/>
        <a:p>
          <a:r>
            <a:rPr lang="es-ES" dirty="0" smtClean="0"/>
            <a:t>que describen una funcionalidad o un servicio del sistema </a:t>
          </a:r>
          <a:endParaRPr lang="es-MX" dirty="0"/>
        </a:p>
      </dgm:t>
    </dgm:pt>
    <dgm:pt modelId="{333F2813-FD3C-4E58-9D36-61DE8DB6D3D1}" type="parTrans" cxnId="{6E5794B8-F88B-46F1-8922-632F4F750BE5}">
      <dgm:prSet/>
      <dgm:spPr/>
      <dgm:t>
        <a:bodyPr/>
        <a:lstStyle/>
        <a:p>
          <a:endParaRPr lang="es-MX"/>
        </a:p>
      </dgm:t>
    </dgm:pt>
    <dgm:pt modelId="{0281B603-9748-4006-AD9B-B9464F2B2898}" type="sibTrans" cxnId="{6E5794B8-F88B-46F1-8922-632F4F750BE5}">
      <dgm:prSet/>
      <dgm:spPr/>
      <dgm:t>
        <a:bodyPr/>
        <a:lstStyle/>
        <a:p>
          <a:endParaRPr lang="es-MX"/>
        </a:p>
      </dgm:t>
    </dgm:pt>
    <dgm:pt modelId="{DD35E103-9A82-4933-B2A7-7A262D8EC0A3}">
      <dgm:prSet phldrT="[Texto]"/>
      <dgm:spPr/>
      <dgm:t>
        <a:bodyPr/>
        <a:lstStyle/>
        <a:p>
          <a:r>
            <a:rPr lang="es-MX" dirty="0" smtClean="0"/>
            <a:t>No </a:t>
          </a:r>
          <a:r>
            <a:rPr lang="es-ES" dirty="0" smtClean="0"/>
            <a:t>funcionales</a:t>
          </a:r>
          <a:endParaRPr lang="es-MX" dirty="0"/>
        </a:p>
      </dgm:t>
    </dgm:pt>
    <dgm:pt modelId="{CC8CFC95-ED07-4678-B6F8-204891184D69}" type="parTrans" cxnId="{FC91EEB7-CFC2-410B-AF3D-3C587CF65D89}">
      <dgm:prSet/>
      <dgm:spPr/>
      <dgm:t>
        <a:bodyPr/>
        <a:lstStyle/>
        <a:p>
          <a:endParaRPr lang="es-MX"/>
        </a:p>
      </dgm:t>
    </dgm:pt>
    <dgm:pt modelId="{F14A37E0-E720-4D2F-8F25-EB4A18BB2CFC}" type="sibTrans" cxnId="{FC91EEB7-CFC2-410B-AF3D-3C587CF65D89}">
      <dgm:prSet/>
      <dgm:spPr/>
      <dgm:t>
        <a:bodyPr/>
        <a:lstStyle/>
        <a:p>
          <a:endParaRPr lang="es-MX"/>
        </a:p>
      </dgm:t>
    </dgm:pt>
    <dgm:pt modelId="{8A231B5B-F3A2-40AF-AAD6-14037B844973}">
      <dgm:prSet phldrT="[Texto]"/>
      <dgm:spPr/>
      <dgm:t>
        <a:bodyPr/>
        <a:lstStyle/>
        <a:p>
          <a:r>
            <a:rPr lang="es-ES" dirty="0" smtClean="0"/>
            <a:t>que suelen ser restricciones al sistema (p. e. tiempo de respuesta) o para su proceso de desarrollo (utilizar un determinado lenguaje).</a:t>
          </a:r>
          <a:endParaRPr lang="es-MX" dirty="0"/>
        </a:p>
      </dgm:t>
    </dgm:pt>
    <dgm:pt modelId="{C9129FA5-69E6-4AB1-8EBE-528E2440B5E1}" type="parTrans" cxnId="{0FB856F3-0465-4F41-B0A9-995394AA67FE}">
      <dgm:prSet/>
      <dgm:spPr/>
      <dgm:t>
        <a:bodyPr/>
        <a:lstStyle/>
        <a:p>
          <a:endParaRPr lang="es-MX"/>
        </a:p>
      </dgm:t>
    </dgm:pt>
    <dgm:pt modelId="{9313C218-614E-4757-9DB2-DDE3D8F57D72}" type="sibTrans" cxnId="{0FB856F3-0465-4F41-B0A9-995394AA67FE}">
      <dgm:prSet/>
      <dgm:spPr/>
      <dgm:t>
        <a:bodyPr/>
        <a:lstStyle/>
        <a:p>
          <a:endParaRPr lang="es-MX"/>
        </a:p>
      </dgm:t>
    </dgm:pt>
    <dgm:pt modelId="{123EA087-7F5A-4D4F-AC1A-1E6FFDB81A90}" type="pres">
      <dgm:prSet presAssocID="{D1C329FB-6C5F-4A90-8C04-3C665D02B3E3}" presName="Name0" presStyleCnt="0">
        <dgm:presLayoutVars>
          <dgm:dir/>
          <dgm:animLvl val="lvl"/>
          <dgm:resizeHandles val="exact"/>
        </dgm:presLayoutVars>
      </dgm:prSet>
      <dgm:spPr/>
      <dgm:t>
        <a:bodyPr/>
        <a:lstStyle/>
        <a:p>
          <a:endParaRPr lang="es-MX"/>
        </a:p>
      </dgm:t>
    </dgm:pt>
    <dgm:pt modelId="{3A2D045A-6362-4528-AD81-0CFFC101A608}" type="pres">
      <dgm:prSet presAssocID="{4AC8D312-71A7-4209-95A0-24CCBD5AF96E}" presName="linNode" presStyleCnt="0"/>
      <dgm:spPr/>
    </dgm:pt>
    <dgm:pt modelId="{FB405769-6C55-456C-9813-7DC3648128EE}" type="pres">
      <dgm:prSet presAssocID="{4AC8D312-71A7-4209-95A0-24CCBD5AF96E}" presName="parentText" presStyleLbl="node1" presStyleIdx="0" presStyleCnt="2">
        <dgm:presLayoutVars>
          <dgm:chMax val="1"/>
          <dgm:bulletEnabled val="1"/>
        </dgm:presLayoutVars>
      </dgm:prSet>
      <dgm:spPr/>
      <dgm:t>
        <a:bodyPr/>
        <a:lstStyle/>
        <a:p>
          <a:endParaRPr lang="es-MX"/>
        </a:p>
      </dgm:t>
    </dgm:pt>
    <dgm:pt modelId="{482F8822-336D-49BB-BE45-A479E2C2E2D8}" type="pres">
      <dgm:prSet presAssocID="{4AC8D312-71A7-4209-95A0-24CCBD5AF96E}" presName="descendantText" presStyleLbl="alignAccFollowNode1" presStyleIdx="0" presStyleCnt="2">
        <dgm:presLayoutVars>
          <dgm:bulletEnabled val="1"/>
        </dgm:presLayoutVars>
      </dgm:prSet>
      <dgm:spPr/>
      <dgm:t>
        <a:bodyPr/>
        <a:lstStyle/>
        <a:p>
          <a:endParaRPr lang="es-MX"/>
        </a:p>
      </dgm:t>
    </dgm:pt>
    <dgm:pt modelId="{0FEC7C80-7242-4635-B095-A0C42772CC71}" type="pres">
      <dgm:prSet presAssocID="{B1E180FB-F178-4696-BA80-2566E766BA10}" presName="sp" presStyleCnt="0"/>
      <dgm:spPr/>
    </dgm:pt>
    <dgm:pt modelId="{62CD931E-122C-4C76-88AA-3AF137391373}" type="pres">
      <dgm:prSet presAssocID="{DD35E103-9A82-4933-B2A7-7A262D8EC0A3}" presName="linNode" presStyleCnt="0"/>
      <dgm:spPr/>
    </dgm:pt>
    <dgm:pt modelId="{728647DD-62DF-40C2-8A02-46481059D339}" type="pres">
      <dgm:prSet presAssocID="{DD35E103-9A82-4933-B2A7-7A262D8EC0A3}" presName="parentText" presStyleLbl="node1" presStyleIdx="1" presStyleCnt="2">
        <dgm:presLayoutVars>
          <dgm:chMax val="1"/>
          <dgm:bulletEnabled val="1"/>
        </dgm:presLayoutVars>
      </dgm:prSet>
      <dgm:spPr/>
      <dgm:t>
        <a:bodyPr/>
        <a:lstStyle/>
        <a:p>
          <a:endParaRPr lang="es-MX"/>
        </a:p>
      </dgm:t>
    </dgm:pt>
    <dgm:pt modelId="{5A81DB94-6BC2-49FF-BEEA-EF01B73A54AA}" type="pres">
      <dgm:prSet presAssocID="{DD35E103-9A82-4933-B2A7-7A262D8EC0A3}" presName="descendantText" presStyleLbl="alignAccFollowNode1" presStyleIdx="1" presStyleCnt="2">
        <dgm:presLayoutVars>
          <dgm:bulletEnabled val="1"/>
        </dgm:presLayoutVars>
      </dgm:prSet>
      <dgm:spPr/>
      <dgm:t>
        <a:bodyPr/>
        <a:lstStyle/>
        <a:p>
          <a:endParaRPr lang="es-MX"/>
        </a:p>
      </dgm:t>
    </dgm:pt>
  </dgm:ptLst>
  <dgm:cxnLst>
    <dgm:cxn modelId="{6E5794B8-F88B-46F1-8922-632F4F750BE5}" srcId="{4AC8D312-71A7-4209-95A0-24CCBD5AF96E}" destId="{299E7543-0E01-431F-ADC1-3598A8C2FF2C}" srcOrd="0" destOrd="0" parTransId="{333F2813-FD3C-4E58-9D36-61DE8DB6D3D1}" sibTransId="{0281B603-9748-4006-AD9B-B9464F2B2898}"/>
    <dgm:cxn modelId="{D24E55D1-2DCC-4D1A-BA08-D00CD3718AA4}" type="presOf" srcId="{299E7543-0E01-431F-ADC1-3598A8C2FF2C}" destId="{482F8822-336D-49BB-BE45-A479E2C2E2D8}" srcOrd="0" destOrd="0" presId="urn:microsoft.com/office/officeart/2005/8/layout/vList5"/>
    <dgm:cxn modelId="{AE574550-81FD-4F60-8314-B80FD4BE44D5}" type="presOf" srcId="{4AC8D312-71A7-4209-95A0-24CCBD5AF96E}" destId="{FB405769-6C55-456C-9813-7DC3648128EE}" srcOrd="0" destOrd="0" presId="urn:microsoft.com/office/officeart/2005/8/layout/vList5"/>
    <dgm:cxn modelId="{B6E0B0F2-8B0C-4B27-A645-5F8310A42AE9}" type="presOf" srcId="{8A231B5B-F3A2-40AF-AAD6-14037B844973}" destId="{5A81DB94-6BC2-49FF-BEEA-EF01B73A54AA}" srcOrd="0" destOrd="0" presId="urn:microsoft.com/office/officeart/2005/8/layout/vList5"/>
    <dgm:cxn modelId="{FC91EEB7-CFC2-410B-AF3D-3C587CF65D89}" srcId="{D1C329FB-6C5F-4A90-8C04-3C665D02B3E3}" destId="{DD35E103-9A82-4933-B2A7-7A262D8EC0A3}" srcOrd="1" destOrd="0" parTransId="{CC8CFC95-ED07-4678-B6F8-204891184D69}" sibTransId="{F14A37E0-E720-4D2F-8F25-EB4A18BB2CFC}"/>
    <dgm:cxn modelId="{25098DE8-DBF0-4680-92E9-E6E928EFC659}" type="presOf" srcId="{DD35E103-9A82-4933-B2A7-7A262D8EC0A3}" destId="{728647DD-62DF-40C2-8A02-46481059D339}" srcOrd="0" destOrd="0" presId="urn:microsoft.com/office/officeart/2005/8/layout/vList5"/>
    <dgm:cxn modelId="{385390B4-56BD-4F63-97A3-56335FA29CD4}" type="presOf" srcId="{D1C329FB-6C5F-4A90-8C04-3C665D02B3E3}" destId="{123EA087-7F5A-4D4F-AC1A-1E6FFDB81A90}" srcOrd="0" destOrd="0" presId="urn:microsoft.com/office/officeart/2005/8/layout/vList5"/>
    <dgm:cxn modelId="{0FB856F3-0465-4F41-B0A9-995394AA67FE}" srcId="{DD35E103-9A82-4933-B2A7-7A262D8EC0A3}" destId="{8A231B5B-F3A2-40AF-AAD6-14037B844973}" srcOrd="0" destOrd="0" parTransId="{C9129FA5-69E6-4AB1-8EBE-528E2440B5E1}" sibTransId="{9313C218-614E-4757-9DB2-DDE3D8F57D72}"/>
    <dgm:cxn modelId="{4468CB3C-995C-408F-AABC-B90865E05833}" srcId="{D1C329FB-6C5F-4A90-8C04-3C665D02B3E3}" destId="{4AC8D312-71A7-4209-95A0-24CCBD5AF96E}" srcOrd="0" destOrd="0" parTransId="{93A7D78C-E9DE-4D7A-926C-6E21F58BD3D8}" sibTransId="{B1E180FB-F178-4696-BA80-2566E766BA10}"/>
    <dgm:cxn modelId="{E6295909-3733-4BCD-AC68-D387A8E47CD0}" type="presParOf" srcId="{123EA087-7F5A-4D4F-AC1A-1E6FFDB81A90}" destId="{3A2D045A-6362-4528-AD81-0CFFC101A608}" srcOrd="0" destOrd="0" presId="urn:microsoft.com/office/officeart/2005/8/layout/vList5"/>
    <dgm:cxn modelId="{6DD8B285-37E0-4425-9835-79055CD9EAEE}" type="presParOf" srcId="{3A2D045A-6362-4528-AD81-0CFFC101A608}" destId="{FB405769-6C55-456C-9813-7DC3648128EE}" srcOrd="0" destOrd="0" presId="urn:microsoft.com/office/officeart/2005/8/layout/vList5"/>
    <dgm:cxn modelId="{B3984342-95F9-45B8-AB72-196D1E48608A}" type="presParOf" srcId="{3A2D045A-6362-4528-AD81-0CFFC101A608}" destId="{482F8822-336D-49BB-BE45-A479E2C2E2D8}" srcOrd="1" destOrd="0" presId="urn:microsoft.com/office/officeart/2005/8/layout/vList5"/>
    <dgm:cxn modelId="{FBC28455-E3A3-4C11-AFAA-9C64076A1129}" type="presParOf" srcId="{123EA087-7F5A-4D4F-AC1A-1E6FFDB81A90}" destId="{0FEC7C80-7242-4635-B095-A0C42772CC71}" srcOrd="1" destOrd="0" presId="urn:microsoft.com/office/officeart/2005/8/layout/vList5"/>
    <dgm:cxn modelId="{159FF030-0C4D-4DA1-B3BD-EDAEB6FD479E}" type="presParOf" srcId="{123EA087-7F5A-4D4F-AC1A-1E6FFDB81A90}" destId="{62CD931E-122C-4C76-88AA-3AF137391373}" srcOrd="2" destOrd="0" presId="urn:microsoft.com/office/officeart/2005/8/layout/vList5"/>
    <dgm:cxn modelId="{2CCF8DB4-A766-4956-BF6A-704C18E9BA37}" type="presParOf" srcId="{62CD931E-122C-4C76-88AA-3AF137391373}" destId="{728647DD-62DF-40C2-8A02-46481059D339}" srcOrd="0" destOrd="0" presId="urn:microsoft.com/office/officeart/2005/8/layout/vList5"/>
    <dgm:cxn modelId="{1CE282C6-323A-4A80-9A11-77B4F41205A1}" type="presParOf" srcId="{62CD931E-122C-4C76-88AA-3AF137391373}" destId="{5A81DB94-6BC2-49FF-BEEA-EF01B73A54A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94832B-33CE-42C6-8725-B08A8D296DC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MX"/>
        </a:p>
      </dgm:t>
    </dgm:pt>
    <dgm:pt modelId="{066632A3-E2C6-4354-A3D7-8F8965F6F7C6}">
      <dgm:prSet phldrT="[Texto]"/>
      <dgm:spPr/>
      <dgm:t>
        <a:bodyPr/>
        <a:lstStyle/>
        <a:p>
          <a:r>
            <a:rPr lang="es-ES" b="1" dirty="0" smtClean="0"/>
            <a:t>Análisis Etnográfico</a:t>
          </a:r>
          <a:endParaRPr lang="es-MX" dirty="0"/>
        </a:p>
      </dgm:t>
    </dgm:pt>
    <dgm:pt modelId="{3A948066-0D2D-4E5F-93BA-E86964EA7E08}" type="parTrans" cxnId="{98413CF3-721D-4EDD-A3F3-378D5AB38D3E}">
      <dgm:prSet/>
      <dgm:spPr/>
      <dgm:t>
        <a:bodyPr/>
        <a:lstStyle/>
        <a:p>
          <a:endParaRPr lang="es-MX"/>
        </a:p>
      </dgm:t>
    </dgm:pt>
    <dgm:pt modelId="{417E8496-33CA-42CD-A182-C91E634D8FC9}" type="sibTrans" cxnId="{98413CF3-721D-4EDD-A3F3-378D5AB38D3E}">
      <dgm:prSet/>
      <dgm:spPr/>
      <dgm:t>
        <a:bodyPr/>
        <a:lstStyle/>
        <a:p>
          <a:endParaRPr lang="es-MX"/>
        </a:p>
      </dgm:t>
    </dgm:pt>
    <dgm:pt modelId="{3A3D2B86-F5C1-4494-BE04-5A8B836EAE5D}">
      <dgm:prSet phldrT="[Texto]"/>
      <dgm:spPr/>
      <dgm:t>
        <a:bodyPr/>
        <a:lstStyle/>
        <a:p>
          <a:pPr algn="just"/>
          <a:r>
            <a:rPr lang="es-ES" dirty="0" smtClean="0"/>
            <a:t>Estudio de las etnias y significa el análisis del modo de vida de una raza o grupo de individuos, mediante la observación y descripción de lo que la gente hace, cómo se comportan y cómo interactúan entre sí, para describir sus creencias, valores, motivaciones, perspectivas y cómo éstos pueden variar en diferentes momentos y circunstancias; podríamos decir que describe las múltiples formas de vida de los seres humanos.</a:t>
          </a:r>
          <a:endParaRPr lang="es-MX" dirty="0"/>
        </a:p>
      </dgm:t>
    </dgm:pt>
    <dgm:pt modelId="{58C297BF-AE61-41C6-8C77-9C785CC9A81F}" type="parTrans" cxnId="{32D3CBAB-881D-4D0F-AB1D-815BC886A3DA}">
      <dgm:prSet/>
      <dgm:spPr/>
      <dgm:t>
        <a:bodyPr/>
        <a:lstStyle/>
        <a:p>
          <a:endParaRPr lang="es-MX"/>
        </a:p>
      </dgm:t>
    </dgm:pt>
    <dgm:pt modelId="{78501459-0AE2-4D1E-AD3A-C7F4880FC000}" type="sibTrans" cxnId="{32D3CBAB-881D-4D0F-AB1D-815BC886A3DA}">
      <dgm:prSet/>
      <dgm:spPr/>
      <dgm:t>
        <a:bodyPr/>
        <a:lstStyle/>
        <a:p>
          <a:endParaRPr lang="es-MX"/>
        </a:p>
      </dgm:t>
    </dgm:pt>
    <dgm:pt modelId="{4C2A0D8D-A260-4EDE-9E0F-9E2D4AE8E4FB}">
      <dgm:prSet phldrT="[Texto]"/>
      <dgm:spPr/>
      <dgm:t>
        <a:bodyPr/>
        <a:lstStyle/>
        <a:p>
          <a:r>
            <a:rPr lang="es-ES" b="1" dirty="0" smtClean="0"/>
            <a:t>Perfil de Usuario</a:t>
          </a:r>
          <a:endParaRPr lang="es-MX" dirty="0"/>
        </a:p>
      </dgm:t>
    </dgm:pt>
    <dgm:pt modelId="{17878635-6C15-450E-9D7D-74861C3CC824}" type="parTrans" cxnId="{2C48084A-0A6F-480E-9768-3C91EE9E927F}">
      <dgm:prSet/>
      <dgm:spPr/>
      <dgm:t>
        <a:bodyPr/>
        <a:lstStyle/>
        <a:p>
          <a:endParaRPr lang="es-MX"/>
        </a:p>
      </dgm:t>
    </dgm:pt>
    <dgm:pt modelId="{4D90FFE3-6364-4A76-A044-B67BF5E5D03F}" type="sibTrans" cxnId="{2C48084A-0A6F-480E-9768-3C91EE9E927F}">
      <dgm:prSet/>
      <dgm:spPr/>
      <dgm:t>
        <a:bodyPr/>
        <a:lstStyle/>
        <a:p>
          <a:endParaRPr lang="es-MX"/>
        </a:p>
      </dgm:t>
    </dgm:pt>
    <dgm:pt modelId="{E18E101D-B7A8-4618-8150-44424AB4CC9E}">
      <dgm:prSet phldrT="[Texto]"/>
      <dgm:spPr/>
      <dgm:t>
        <a:bodyPr/>
        <a:lstStyle/>
        <a:p>
          <a:pPr algn="just"/>
          <a:r>
            <a:rPr lang="es-ES" dirty="0" smtClean="0"/>
            <a:t>Debe obtenerse una descripción de las características más relevantes de la población potencial que usará la interfaz de usuario que vamos a diseñar, como por ejemplo el grado de conocimiento y uso de computadoras o software, experiencia profesional, nivel de estudios, experiencia en el puesto, entorno social, etc.</a:t>
          </a:r>
          <a:endParaRPr lang="es-MX" dirty="0"/>
        </a:p>
      </dgm:t>
    </dgm:pt>
    <dgm:pt modelId="{FE0EF9C0-0E4A-41B9-875E-6957A16CE0E5}" type="parTrans" cxnId="{914571D0-57C0-48E9-8C22-1AF7A06F80E1}">
      <dgm:prSet/>
      <dgm:spPr/>
      <dgm:t>
        <a:bodyPr/>
        <a:lstStyle/>
        <a:p>
          <a:endParaRPr lang="es-MX"/>
        </a:p>
      </dgm:t>
    </dgm:pt>
    <dgm:pt modelId="{626DEAAD-0844-477B-9B00-CE08280E6667}" type="sibTrans" cxnId="{914571D0-57C0-48E9-8C22-1AF7A06F80E1}">
      <dgm:prSet/>
      <dgm:spPr/>
      <dgm:t>
        <a:bodyPr/>
        <a:lstStyle/>
        <a:p>
          <a:endParaRPr lang="es-MX"/>
        </a:p>
      </dgm:t>
    </dgm:pt>
    <dgm:pt modelId="{8297E4FE-1D41-45C2-B570-E5D1CAA94502}">
      <dgm:prSet phldrT="[Texto]"/>
      <dgm:spPr/>
      <dgm:t>
        <a:bodyPr/>
        <a:lstStyle/>
        <a:p>
          <a:pPr algn="just"/>
          <a:r>
            <a:rPr lang="es-ES" dirty="0" smtClean="0"/>
            <a:t>Esto servirá para poder tomar decisiones a la hora de diseñar la interfaz de usuario y a identificar las categorías de usuarios que deberán tratarse en el Análisis Contextual de Tareas.</a:t>
          </a:r>
          <a:endParaRPr lang="es-MX" dirty="0"/>
        </a:p>
      </dgm:t>
    </dgm:pt>
    <dgm:pt modelId="{D012CB03-A74D-4371-ABAC-490139EDF14F}" type="parTrans" cxnId="{7DA7248D-4BA2-4B5F-9F0D-C9CB0978545D}">
      <dgm:prSet/>
      <dgm:spPr/>
      <dgm:t>
        <a:bodyPr/>
        <a:lstStyle/>
        <a:p>
          <a:endParaRPr lang="es-MX"/>
        </a:p>
      </dgm:t>
    </dgm:pt>
    <dgm:pt modelId="{B5F8FBEC-8BC1-4700-83E0-531F17DC5D07}" type="sibTrans" cxnId="{7DA7248D-4BA2-4B5F-9F0D-C9CB0978545D}">
      <dgm:prSet/>
      <dgm:spPr/>
      <dgm:t>
        <a:bodyPr/>
        <a:lstStyle/>
        <a:p>
          <a:endParaRPr lang="es-MX"/>
        </a:p>
      </dgm:t>
    </dgm:pt>
    <dgm:pt modelId="{DA7AE02D-EAB5-42A5-9749-4236ED480D66}" type="pres">
      <dgm:prSet presAssocID="{C494832B-33CE-42C6-8725-B08A8D296DC9}" presName="Name0" presStyleCnt="0">
        <dgm:presLayoutVars>
          <dgm:dir/>
          <dgm:animLvl val="lvl"/>
          <dgm:resizeHandles val="exact"/>
        </dgm:presLayoutVars>
      </dgm:prSet>
      <dgm:spPr/>
      <dgm:t>
        <a:bodyPr/>
        <a:lstStyle/>
        <a:p>
          <a:endParaRPr lang="es-MX"/>
        </a:p>
      </dgm:t>
    </dgm:pt>
    <dgm:pt modelId="{5986D7EE-43DD-4804-B08D-494B23ABB2A5}" type="pres">
      <dgm:prSet presAssocID="{066632A3-E2C6-4354-A3D7-8F8965F6F7C6}" presName="composite" presStyleCnt="0"/>
      <dgm:spPr/>
    </dgm:pt>
    <dgm:pt modelId="{BFF0D13B-5DC8-41DC-B4DE-C48F701311F6}" type="pres">
      <dgm:prSet presAssocID="{066632A3-E2C6-4354-A3D7-8F8965F6F7C6}" presName="parTx" presStyleLbl="alignNode1" presStyleIdx="0" presStyleCnt="2">
        <dgm:presLayoutVars>
          <dgm:chMax val="0"/>
          <dgm:chPref val="0"/>
          <dgm:bulletEnabled val="1"/>
        </dgm:presLayoutVars>
      </dgm:prSet>
      <dgm:spPr/>
      <dgm:t>
        <a:bodyPr/>
        <a:lstStyle/>
        <a:p>
          <a:endParaRPr lang="es-MX"/>
        </a:p>
      </dgm:t>
    </dgm:pt>
    <dgm:pt modelId="{F788D5B7-04AB-4ADB-9E08-23CF754D37C3}" type="pres">
      <dgm:prSet presAssocID="{066632A3-E2C6-4354-A3D7-8F8965F6F7C6}" presName="desTx" presStyleLbl="alignAccFollowNode1" presStyleIdx="0" presStyleCnt="2">
        <dgm:presLayoutVars>
          <dgm:bulletEnabled val="1"/>
        </dgm:presLayoutVars>
      </dgm:prSet>
      <dgm:spPr/>
      <dgm:t>
        <a:bodyPr/>
        <a:lstStyle/>
        <a:p>
          <a:endParaRPr lang="es-MX"/>
        </a:p>
      </dgm:t>
    </dgm:pt>
    <dgm:pt modelId="{D2593264-62A8-448B-BB43-AF842052C169}" type="pres">
      <dgm:prSet presAssocID="{417E8496-33CA-42CD-A182-C91E634D8FC9}" presName="space" presStyleCnt="0"/>
      <dgm:spPr/>
    </dgm:pt>
    <dgm:pt modelId="{59023A5E-0909-4DFE-82BE-89E090C766B2}" type="pres">
      <dgm:prSet presAssocID="{4C2A0D8D-A260-4EDE-9E0F-9E2D4AE8E4FB}" presName="composite" presStyleCnt="0"/>
      <dgm:spPr/>
    </dgm:pt>
    <dgm:pt modelId="{71A54BB4-E3B0-45B2-A4DD-7929C5EB328F}" type="pres">
      <dgm:prSet presAssocID="{4C2A0D8D-A260-4EDE-9E0F-9E2D4AE8E4FB}" presName="parTx" presStyleLbl="alignNode1" presStyleIdx="1" presStyleCnt="2">
        <dgm:presLayoutVars>
          <dgm:chMax val="0"/>
          <dgm:chPref val="0"/>
          <dgm:bulletEnabled val="1"/>
        </dgm:presLayoutVars>
      </dgm:prSet>
      <dgm:spPr/>
      <dgm:t>
        <a:bodyPr/>
        <a:lstStyle/>
        <a:p>
          <a:endParaRPr lang="es-MX"/>
        </a:p>
      </dgm:t>
    </dgm:pt>
    <dgm:pt modelId="{E79F2B8D-352B-4889-98BF-231DEF8915F6}" type="pres">
      <dgm:prSet presAssocID="{4C2A0D8D-A260-4EDE-9E0F-9E2D4AE8E4FB}" presName="desTx" presStyleLbl="alignAccFollowNode1" presStyleIdx="1" presStyleCnt="2">
        <dgm:presLayoutVars>
          <dgm:bulletEnabled val="1"/>
        </dgm:presLayoutVars>
      </dgm:prSet>
      <dgm:spPr/>
      <dgm:t>
        <a:bodyPr/>
        <a:lstStyle/>
        <a:p>
          <a:endParaRPr lang="es-MX"/>
        </a:p>
      </dgm:t>
    </dgm:pt>
  </dgm:ptLst>
  <dgm:cxnLst>
    <dgm:cxn modelId="{1A98633F-EEFD-4CA6-8A4C-A2A11C3B3765}" type="presOf" srcId="{8297E4FE-1D41-45C2-B570-E5D1CAA94502}" destId="{E79F2B8D-352B-4889-98BF-231DEF8915F6}" srcOrd="0" destOrd="1" presId="urn:microsoft.com/office/officeart/2005/8/layout/hList1"/>
    <dgm:cxn modelId="{CE32B5EB-1F97-45E1-9483-614A763A559C}" type="presOf" srcId="{3A3D2B86-F5C1-4494-BE04-5A8B836EAE5D}" destId="{F788D5B7-04AB-4ADB-9E08-23CF754D37C3}" srcOrd="0" destOrd="0" presId="urn:microsoft.com/office/officeart/2005/8/layout/hList1"/>
    <dgm:cxn modelId="{914571D0-57C0-48E9-8C22-1AF7A06F80E1}" srcId="{4C2A0D8D-A260-4EDE-9E0F-9E2D4AE8E4FB}" destId="{E18E101D-B7A8-4618-8150-44424AB4CC9E}" srcOrd="0" destOrd="0" parTransId="{FE0EF9C0-0E4A-41B9-875E-6957A16CE0E5}" sibTransId="{626DEAAD-0844-477B-9B00-CE08280E6667}"/>
    <dgm:cxn modelId="{42461BE8-9CD9-4BCF-89F5-4F366C3FA504}" type="presOf" srcId="{066632A3-E2C6-4354-A3D7-8F8965F6F7C6}" destId="{BFF0D13B-5DC8-41DC-B4DE-C48F701311F6}" srcOrd="0" destOrd="0" presId="urn:microsoft.com/office/officeart/2005/8/layout/hList1"/>
    <dgm:cxn modelId="{D4D9CA6F-728C-4A18-A798-66C9C61F52C8}" type="presOf" srcId="{C494832B-33CE-42C6-8725-B08A8D296DC9}" destId="{DA7AE02D-EAB5-42A5-9749-4236ED480D66}" srcOrd="0" destOrd="0" presId="urn:microsoft.com/office/officeart/2005/8/layout/hList1"/>
    <dgm:cxn modelId="{32D3CBAB-881D-4D0F-AB1D-815BC886A3DA}" srcId="{066632A3-E2C6-4354-A3D7-8F8965F6F7C6}" destId="{3A3D2B86-F5C1-4494-BE04-5A8B836EAE5D}" srcOrd="0" destOrd="0" parTransId="{58C297BF-AE61-41C6-8C77-9C785CC9A81F}" sibTransId="{78501459-0AE2-4D1E-AD3A-C7F4880FC000}"/>
    <dgm:cxn modelId="{FA3A7523-AC2B-44EC-BD98-83DB55446B81}" type="presOf" srcId="{4C2A0D8D-A260-4EDE-9E0F-9E2D4AE8E4FB}" destId="{71A54BB4-E3B0-45B2-A4DD-7929C5EB328F}" srcOrd="0" destOrd="0" presId="urn:microsoft.com/office/officeart/2005/8/layout/hList1"/>
    <dgm:cxn modelId="{2C48084A-0A6F-480E-9768-3C91EE9E927F}" srcId="{C494832B-33CE-42C6-8725-B08A8D296DC9}" destId="{4C2A0D8D-A260-4EDE-9E0F-9E2D4AE8E4FB}" srcOrd="1" destOrd="0" parTransId="{17878635-6C15-450E-9D7D-74861C3CC824}" sibTransId="{4D90FFE3-6364-4A76-A044-B67BF5E5D03F}"/>
    <dgm:cxn modelId="{2D4223C2-C684-4419-879A-0A1D71EC6A5C}" type="presOf" srcId="{E18E101D-B7A8-4618-8150-44424AB4CC9E}" destId="{E79F2B8D-352B-4889-98BF-231DEF8915F6}" srcOrd="0" destOrd="0" presId="urn:microsoft.com/office/officeart/2005/8/layout/hList1"/>
    <dgm:cxn modelId="{7DA7248D-4BA2-4B5F-9F0D-C9CB0978545D}" srcId="{4C2A0D8D-A260-4EDE-9E0F-9E2D4AE8E4FB}" destId="{8297E4FE-1D41-45C2-B570-E5D1CAA94502}" srcOrd="1" destOrd="0" parTransId="{D012CB03-A74D-4371-ABAC-490139EDF14F}" sibTransId="{B5F8FBEC-8BC1-4700-83E0-531F17DC5D07}"/>
    <dgm:cxn modelId="{98413CF3-721D-4EDD-A3F3-378D5AB38D3E}" srcId="{C494832B-33CE-42C6-8725-B08A8D296DC9}" destId="{066632A3-E2C6-4354-A3D7-8F8965F6F7C6}" srcOrd="0" destOrd="0" parTransId="{3A948066-0D2D-4E5F-93BA-E86964EA7E08}" sibTransId="{417E8496-33CA-42CD-A182-C91E634D8FC9}"/>
    <dgm:cxn modelId="{C186745D-A1DE-4AA9-8E7A-33099C4903A2}" type="presParOf" srcId="{DA7AE02D-EAB5-42A5-9749-4236ED480D66}" destId="{5986D7EE-43DD-4804-B08D-494B23ABB2A5}" srcOrd="0" destOrd="0" presId="urn:microsoft.com/office/officeart/2005/8/layout/hList1"/>
    <dgm:cxn modelId="{08010E97-5F0D-4C92-9429-E9429AF72FCA}" type="presParOf" srcId="{5986D7EE-43DD-4804-B08D-494B23ABB2A5}" destId="{BFF0D13B-5DC8-41DC-B4DE-C48F701311F6}" srcOrd="0" destOrd="0" presId="urn:microsoft.com/office/officeart/2005/8/layout/hList1"/>
    <dgm:cxn modelId="{399AB607-BEC3-4407-93BE-782AC34DD4C0}" type="presParOf" srcId="{5986D7EE-43DD-4804-B08D-494B23ABB2A5}" destId="{F788D5B7-04AB-4ADB-9E08-23CF754D37C3}" srcOrd="1" destOrd="0" presId="urn:microsoft.com/office/officeart/2005/8/layout/hList1"/>
    <dgm:cxn modelId="{336A8414-7BF5-4248-A046-51E6626EB1C7}" type="presParOf" srcId="{DA7AE02D-EAB5-42A5-9749-4236ED480D66}" destId="{D2593264-62A8-448B-BB43-AF842052C169}" srcOrd="1" destOrd="0" presId="urn:microsoft.com/office/officeart/2005/8/layout/hList1"/>
    <dgm:cxn modelId="{DE698EC9-5643-410F-BC59-9967047DBC62}" type="presParOf" srcId="{DA7AE02D-EAB5-42A5-9749-4236ED480D66}" destId="{59023A5E-0909-4DFE-82BE-89E090C766B2}" srcOrd="2" destOrd="0" presId="urn:microsoft.com/office/officeart/2005/8/layout/hList1"/>
    <dgm:cxn modelId="{CDA06FE5-84F7-4E40-B93A-A3AE1B657D12}" type="presParOf" srcId="{59023A5E-0909-4DFE-82BE-89E090C766B2}" destId="{71A54BB4-E3B0-45B2-A4DD-7929C5EB328F}" srcOrd="0" destOrd="0" presId="urn:microsoft.com/office/officeart/2005/8/layout/hList1"/>
    <dgm:cxn modelId="{33CEAC1E-BB44-4902-A56D-D54980E936F6}" type="presParOf" srcId="{59023A5E-0909-4DFE-82BE-89E090C766B2}" destId="{E79F2B8D-352B-4889-98BF-231DEF8915F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94832B-33CE-42C6-8725-B08A8D296DC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MX"/>
        </a:p>
      </dgm:t>
    </dgm:pt>
    <dgm:pt modelId="{066632A3-E2C6-4354-A3D7-8F8965F6F7C6}">
      <dgm:prSet phldrT="[Texto]"/>
      <dgm:spPr/>
      <dgm:t>
        <a:bodyPr/>
        <a:lstStyle/>
        <a:p>
          <a:r>
            <a:rPr lang="es-ES" b="1" dirty="0" smtClean="0"/>
            <a:t>Análisis Contextual de Tareas</a:t>
          </a:r>
          <a:endParaRPr lang="es-MX" dirty="0"/>
        </a:p>
      </dgm:t>
    </dgm:pt>
    <dgm:pt modelId="{3A948066-0D2D-4E5F-93BA-E86964EA7E08}" type="parTrans" cxnId="{98413CF3-721D-4EDD-A3F3-378D5AB38D3E}">
      <dgm:prSet/>
      <dgm:spPr/>
      <dgm:t>
        <a:bodyPr/>
        <a:lstStyle/>
        <a:p>
          <a:endParaRPr lang="es-MX"/>
        </a:p>
      </dgm:t>
    </dgm:pt>
    <dgm:pt modelId="{417E8496-33CA-42CD-A182-C91E634D8FC9}" type="sibTrans" cxnId="{98413CF3-721D-4EDD-A3F3-378D5AB38D3E}">
      <dgm:prSet/>
      <dgm:spPr/>
      <dgm:t>
        <a:bodyPr/>
        <a:lstStyle/>
        <a:p>
          <a:endParaRPr lang="es-MX"/>
        </a:p>
      </dgm:t>
    </dgm:pt>
    <dgm:pt modelId="{3A3D2B86-F5C1-4494-BE04-5A8B836EAE5D}">
      <dgm:prSet phldrT="[Texto]"/>
      <dgm:spPr/>
      <dgm:t>
        <a:bodyPr/>
        <a:lstStyle/>
        <a:p>
          <a:pPr algn="just"/>
          <a:r>
            <a:rPr lang="es-ES" dirty="0" smtClean="0"/>
            <a:t>Se trata de realizar un estudio de las tareas actuales de los usuarios, como las realizan, que patrones de trabajo utilizan, especificar y entender los objetivos de los usuarios. </a:t>
          </a:r>
          <a:endParaRPr lang="es-MX" dirty="0"/>
        </a:p>
      </dgm:t>
    </dgm:pt>
    <dgm:pt modelId="{58C297BF-AE61-41C6-8C77-9C785CC9A81F}" type="parTrans" cxnId="{32D3CBAB-881D-4D0F-AB1D-815BC886A3DA}">
      <dgm:prSet/>
      <dgm:spPr/>
      <dgm:t>
        <a:bodyPr/>
        <a:lstStyle/>
        <a:p>
          <a:endParaRPr lang="es-MX"/>
        </a:p>
      </dgm:t>
    </dgm:pt>
    <dgm:pt modelId="{78501459-0AE2-4D1E-AD3A-C7F4880FC000}" type="sibTrans" cxnId="{32D3CBAB-881D-4D0F-AB1D-815BC886A3DA}">
      <dgm:prSet/>
      <dgm:spPr/>
      <dgm:t>
        <a:bodyPr/>
        <a:lstStyle/>
        <a:p>
          <a:endParaRPr lang="es-MX"/>
        </a:p>
      </dgm:t>
    </dgm:pt>
    <dgm:pt modelId="{4C2A0D8D-A260-4EDE-9E0F-9E2D4AE8E4FB}">
      <dgm:prSet phldrT="[Texto]"/>
      <dgm:spPr/>
      <dgm:t>
        <a:bodyPr/>
        <a:lstStyle/>
        <a:p>
          <a:r>
            <a:rPr lang="es-ES" b="1" dirty="0" smtClean="0"/>
            <a:t>Actores</a:t>
          </a:r>
          <a:endParaRPr lang="es-MX" dirty="0"/>
        </a:p>
      </dgm:t>
    </dgm:pt>
    <dgm:pt modelId="{17878635-6C15-450E-9D7D-74861C3CC824}" type="parTrans" cxnId="{2C48084A-0A6F-480E-9768-3C91EE9E927F}">
      <dgm:prSet/>
      <dgm:spPr/>
      <dgm:t>
        <a:bodyPr/>
        <a:lstStyle/>
        <a:p>
          <a:endParaRPr lang="es-MX"/>
        </a:p>
      </dgm:t>
    </dgm:pt>
    <dgm:pt modelId="{4D90FFE3-6364-4A76-A044-B67BF5E5D03F}" type="sibTrans" cxnId="{2C48084A-0A6F-480E-9768-3C91EE9E927F}">
      <dgm:prSet/>
      <dgm:spPr/>
      <dgm:t>
        <a:bodyPr/>
        <a:lstStyle/>
        <a:p>
          <a:endParaRPr lang="es-MX"/>
        </a:p>
      </dgm:t>
    </dgm:pt>
    <dgm:pt modelId="{E18E101D-B7A8-4618-8150-44424AB4CC9E}">
      <dgm:prSet phldrT="[Texto]"/>
      <dgm:spPr/>
      <dgm:t>
        <a:bodyPr/>
        <a:lstStyle/>
        <a:p>
          <a:pPr algn="just"/>
          <a:r>
            <a:rPr lang="es-ES" dirty="0" smtClean="0"/>
            <a:t>Normalmente nos referiremos cómo actores a individuos o personas. Es muy importante para poder modelar tareas poder identificar los diferentes tipos de actores relevantes que intervienen en el sistema. Los tipos de actores pueden identificarse basándose en  dos diferentes tipos de variables:</a:t>
          </a:r>
          <a:endParaRPr lang="es-MX" dirty="0"/>
        </a:p>
      </dgm:t>
    </dgm:pt>
    <dgm:pt modelId="{FE0EF9C0-0E4A-41B9-875E-6957A16CE0E5}" type="parTrans" cxnId="{914571D0-57C0-48E9-8C22-1AF7A06F80E1}">
      <dgm:prSet/>
      <dgm:spPr/>
      <dgm:t>
        <a:bodyPr/>
        <a:lstStyle/>
        <a:p>
          <a:endParaRPr lang="es-MX"/>
        </a:p>
      </dgm:t>
    </dgm:pt>
    <dgm:pt modelId="{626DEAAD-0844-477B-9B00-CE08280E6667}" type="sibTrans" cxnId="{914571D0-57C0-48E9-8C22-1AF7A06F80E1}">
      <dgm:prSet/>
      <dgm:spPr/>
      <dgm:t>
        <a:bodyPr/>
        <a:lstStyle/>
        <a:p>
          <a:endParaRPr lang="es-MX"/>
        </a:p>
      </dgm:t>
    </dgm:pt>
    <dgm:pt modelId="{F227960F-C7C4-40A4-A9AD-75B197679D9B}">
      <dgm:prSet/>
      <dgm:spPr/>
      <dgm:t>
        <a:bodyPr/>
        <a:lstStyle/>
        <a:p>
          <a:pPr algn="just"/>
          <a:r>
            <a:rPr lang="es-ES" dirty="0" smtClean="0"/>
            <a:t>La consecución de un determinado objetivo. No se trata aquí de realizar el análisis de las tareas sino de determinar todas las tareas que el sistema es capaz de realizar actualmente, antes de empezar a implementar el nuevo sistema (entendiendo como sistema no al sistema interactivo sino a la manera con sus métodos y herramientas que actualmente se realizan las cosas).</a:t>
          </a:r>
          <a:endParaRPr lang="es-MX" dirty="0"/>
        </a:p>
      </dgm:t>
    </dgm:pt>
    <dgm:pt modelId="{A19C74E0-26E2-4F32-962D-F2A105C6E913}" type="parTrans" cxnId="{E438B8D6-B190-4127-B090-7FD8474EFD44}">
      <dgm:prSet/>
      <dgm:spPr/>
      <dgm:t>
        <a:bodyPr/>
        <a:lstStyle/>
        <a:p>
          <a:endParaRPr lang="es-MX"/>
        </a:p>
      </dgm:t>
    </dgm:pt>
    <dgm:pt modelId="{E635DB39-4189-411B-9506-4125E4358DCE}" type="sibTrans" cxnId="{E438B8D6-B190-4127-B090-7FD8474EFD44}">
      <dgm:prSet/>
      <dgm:spPr/>
      <dgm:t>
        <a:bodyPr/>
        <a:lstStyle/>
        <a:p>
          <a:endParaRPr lang="es-MX"/>
        </a:p>
      </dgm:t>
    </dgm:pt>
    <dgm:pt modelId="{F8BC2C10-CEBF-4B59-B25A-303884827487}">
      <dgm:prSet phldrT="[Texto]"/>
      <dgm:spPr/>
      <dgm:t>
        <a:bodyPr/>
        <a:lstStyle/>
        <a:p>
          <a:pPr algn="just"/>
          <a:r>
            <a:rPr lang="es-ES" dirty="0" smtClean="0"/>
            <a:t> (1) características psicológicas como estilos cognitivos o habilidades espaciales; </a:t>
          </a:r>
          <a:endParaRPr lang="es-MX" dirty="0"/>
        </a:p>
      </dgm:t>
    </dgm:pt>
    <dgm:pt modelId="{EF028049-EFD1-400F-B8BB-271396FEBA04}" type="parTrans" cxnId="{F7C496F7-E8AA-4545-BCAE-41B25F76DA73}">
      <dgm:prSet/>
      <dgm:spPr/>
    </dgm:pt>
    <dgm:pt modelId="{1B3B02A2-5824-4E4E-A39F-8ED7C013B501}" type="sibTrans" cxnId="{F7C496F7-E8AA-4545-BCAE-41B25F76DA73}">
      <dgm:prSet/>
      <dgm:spPr/>
    </dgm:pt>
    <dgm:pt modelId="{727FDD55-386B-4E3A-9C6F-2D0267E46B37}">
      <dgm:prSet phldrT="[Texto]"/>
      <dgm:spPr/>
      <dgm:t>
        <a:bodyPr/>
        <a:lstStyle/>
        <a:p>
          <a:pPr algn="just"/>
          <a:r>
            <a:rPr lang="es-ES" dirty="0" smtClean="0"/>
            <a:t> (2) características relacionadas con las tareas como puede ser el nivel de conocimiento de la tecnología informática..</a:t>
          </a:r>
          <a:endParaRPr lang="es-MX" dirty="0"/>
        </a:p>
      </dgm:t>
    </dgm:pt>
    <dgm:pt modelId="{DECB69B0-A3F2-4DA1-8674-2BF4D0AE293A}" type="parTrans" cxnId="{1BBEEEB5-4628-4E98-8DC0-BBF28FF8170C}">
      <dgm:prSet/>
      <dgm:spPr/>
    </dgm:pt>
    <dgm:pt modelId="{ADECD4A5-2137-483A-BD67-DDA6BAC913AD}" type="sibTrans" cxnId="{1BBEEEB5-4628-4E98-8DC0-BBF28FF8170C}">
      <dgm:prSet/>
      <dgm:spPr/>
    </dgm:pt>
    <dgm:pt modelId="{DA7AE02D-EAB5-42A5-9749-4236ED480D66}" type="pres">
      <dgm:prSet presAssocID="{C494832B-33CE-42C6-8725-B08A8D296DC9}" presName="Name0" presStyleCnt="0">
        <dgm:presLayoutVars>
          <dgm:dir/>
          <dgm:animLvl val="lvl"/>
          <dgm:resizeHandles val="exact"/>
        </dgm:presLayoutVars>
      </dgm:prSet>
      <dgm:spPr/>
      <dgm:t>
        <a:bodyPr/>
        <a:lstStyle/>
        <a:p>
          <a:endParaRPr lang="es-MX"/>
        </a:p>
      </dgm:t>
    </dgm:pt>
    <dgm:pt modelId="{5986D7EE-43DD-4804-B08D-494B23ABB2A5}" type="pres">
      <dgm:prSet presAssocID="{066632A3-E2C6-4354-A3D7-8F8965F6F7C6}" presName="composite" presStyleCnt="0"/>
      <dgm:spPr/>
    </dgm:pt>
    <dgm:pt modelId="{BFF0D13B-5DC8-41DC-B4DE-C48F701311F6}" type="pres">
      <dgm:prSet presAssocID="{066632A3-E2C6-4354-A3D7-8F8965F6F7C6}" presName="parTx" presStyleLbl="alignNode1" presStyleIdx="0" presStyleCnt="2">
        <dgm:presLayoutVars>
          <dgm:chMax val="0"/>
          <dgm:chPref val="0"/>
          <dgm:bulletEnabled val="1"/>
        </dgm:presLayoutVars>
      </dgm:prSet>
      <dgm:spPr/>
      <dgm:t>
        <a:bodyPr/>
        <a:lstStyle/>
        <a:p>
          <a:endParaRPr lang="es-MX"/>
        </a:p>
      </dgm:t>
    </dgm:pt>
    <dgm:pt modelId="{F788D5B7-04AB-4ADB-9E08-23CF754D37C3}" type="pres">
      <dgm:prSet presAssocID="{066632A3-E2C6-4354-A3D7-8F8965F6F7C6}" presName="desTx" presStyleLbl="alignAccFollowNode1" presStyleIdx="0" presStyleCnt="2">
        <dgm:presLayoutVars>
          <dgm:bulletEnabled val="1"/>
        </dgm:presLayoutVars>
      </dgm:prSet>
      <dgm:spPr/>
      <dgm:t>
        <a:bodyPr/>
        <a:lstStyle/>
        <a:p>
          <a:endParaRPr lang="es-MX"/>
        </a:p>
      </dgm:t>
    </dgm:pt>
    <dgm:pt modelId="{D2593264-62A8-448B-BB43-AF842052C169}" type="pres">
      <dgm:prSet presAssocID="{417E8496-33CA-42CD-A182-C91E634D8FC9}" presName="space" presStyleCnt="0"/>
      <dgm:spPr/>
    </dgm:pt>
    <dgm:pt modelId="{59023A5E-0909-4DFE-82BE-89E090C766B2}" type="pres">
      <dgm:prSet presAssocID="{4C2A0D8D-A260-4EDE-9E0F-9E2D4AE8E4FB}" presName="composite" presStyleCnt="0"/>
      <dgm:spPr/>
    </dgm:pt>
    <dgm:pt modelId="{71A54BB4-E3B0-45B2-A4DD-7929C5EB328F}" type="pres">
      <dgm:prSet presAssocID="{4C2A0D8D-A260-4EDE-9E0F-9E2D4AE8E4FB}" presName="parTx" presStyleLbl="alignNode1" presStyleIdx="1" presStyleCnt="2">
        <dgm:presLayoutVars>
          <dgm:chMax val="0"/>
          <dgm:chPref val="0"/>
          <dgm:bulletEnabled val="1"/>
        </dgm:presLayoutVars>
      </dgm:prSet>
      <dgm:spPr/>
      <dgm:t>
        <a:bodyPr/>
        <a:lstStyle/>
        <a:p>
          <a:endParaRPr lang="es-MX"/>
        </a:p>
      </dgm:t>
    </dgm:pt>
    <dgm:pt modelId="{E79F2B8D-352B-4889-98BF-231DEF8915F6}" type="pres">
      <dgm:prSet presAssocID="{4C2A0D8D-A260-4EDE-9E0F-9E2D4AE8E4FB}" presName="desTx" presStyleLbl="alignAccFollowNode1" presStyleIdx="1" presStyleCnt="2">
        <dgm:presLayoutVars>
          <dgm:bulletEnabled val="1"/>
        </dgm:presLayoutVars>
      </dgm:prSet>
      <dgm:spPr/>
      <dgm:t>
        <a:bodyPr/>
        <a:lstStyle/>
        <a:p>
          <a:endParaRPr lang="es-MX"/>
        </a:p>
      </dgm:t>
    </dgm:pt>
  </dgm:ptLst>
  <dgm:cxnLst>
    <dgm:cxn modelId="{914571D0-57C0-48E9-8C22-1AF7A06F80E1}" srcId="{4C2A0D8D-A260-4EDE-9E0F-9E2D4AE8E4FB}" destId="{E18E101D-B7A8-4618-8150-44424AB4CC9E}" srcOrd="0" destOrd="0" parTransId="{FE0EF9C0-0E4A-41B9-875E-6957A16CE0E5}" sibTransId="{626DEAAD-0844-477B-9B00-CE08280E6667}"/>
    <dgm:cxn modelId="{F7C496F7-E8AA-4545-BCAE-41B25F76DA73}" srcId="{4C2A0D8D-A260-4EDE-9E0F-9E2D4AE8E4FB}" destId="{F8BC2C10-CEBF-4B59-B25A-303884827487}" srcOrd="1" destOrd="0" parTransId="{EF028049-EFD1-400F-B8BB-271396FEBA04}" sibTransId="{1B3B02A2-5824-4E4E-A39F-8ED7C013B501}"/>
    <dgm:cxn modelId="{B876FD5A-DFBF-42F5-B37D-554CC29A8199}" type="presOf" srcId="{727FDD55-386B-4E3A-9C6F-2D0267E46B37}" destId="{E79F2B8D-352B-4889-98BF-231DEF8915F6}" srcOrd="0" destOrd="2" presId="urn:microsoft.com/office/officeart/2005/8/layout/hList1"/>
    <dgm:cxn modelId="{E438B8D6-B190-4127-B090-7FD8474EFD44}" srcId="{066632A3-E2C6-4354-A3D7-8F8965F6F7C6}" destId="{F227960F-C7C4-40A4-A9AD-75B197679D9B}" srcOrd="1" destOrd="0" parTransId="{A19C74E0-26E2-4F32-962D-F2A105C6E913}" sibTransId="{E635DB39-4189-411B-9506-4125E4358DCE}"/>
    <dgm:cxn modelId="{5FBE35D3-7C9D-4FBC-B5E8-5533D66133D1}" type="presOf" srcId="{066632A3-E2C6-4354-A3D7-8F8965F6F7C6}" destId="{BFF0D13B-5DC8-41DC-B4DE-C48F701311F6}" srcOrd="0" destOrd="0" presId="urn:microsoft.com/office/officeart/2005/8/layout/hList1"/>
    <dgm:cxn modelId="{957C4423-864A-4A90-B441-22D54B726AAB}" type="presOf" srcId="{F227960F-C7C4-40A4-A9AD-75B197679D9B}" destId="{F788D5B7-04AB-4ADB-9E08-23CF754D37C3}" srcOrd="0" destOrd="1" presId="urn:microsoft.com/office/officeart/2005/8/layout/hList1"/>
    <dgm:cxn modelId="{64790BBF-D390-4554-AD84-8CF93CF427E3}" type="presOf" srcId="{4C2A0D8D-A260-4EDE-9E0F-9E2D4AE8E4FB}" destId="{71A54BB4-E3B0-45B2-A4DD-7929C5EB328F}" srcOrd="0" destOrd="0" presId="urn:microsoft.com/office/officeart/2005/8/layout/hList1"/>
    <dgm:cxn modelId="{F2C12511-CA6B-45DD-8CF3-A686E4577FA3}" type="presOf" srcId="{F8BC2C10-CEBF-4B59-B25A-303884827487}" destId="{E79F2B8D-352B-4889-98BF-231DEF8915F6}" srcOrd="0" destOrd="1" presId="urn:microsoft.com/office/officeart/2005/8/layout/hList1"/>
    <dgm:cxn modelId="{98413CF3-721D-4EDD-A3F3-378D5AB38D3E}" srcId="{C494832B-33CE-42C6-8725-B08A8D296DC9}" destId="{066632A3-E2C6-4354-A3D7-8F8965F6F7C6}" srcOrd="0" destOrd="0" parTransId="{3A948066-0D2D-4E5F-93BA-E86964EA7E08}" sibTransId="{417E8496-33CA-42CD-A182-C91E634D8FC9}"/>
    <dgm:cxn modelId="{E95FF03F-D2BF-45C1-8C95-10A69352CB63}" type="presOf" srcId="{C494832B-33CE-42C6-8725-B08A8D296DC9}" destId="{DA7AE02D-EAB5-42A5-9749-4236ED480D66}" srcOrd="0" destOrd="0" presId="urn:microsoft.com/office/officeart/2005/8/layout/hList1"/>
    <dgm:cxn modelId="{D3D5BAA7-2789-4A27-B34F-2BF8C1A61308}" type="presOf" srcId="{3A3D2B86-F5C1-4494-BE04-5A8B836EAE5D}" destId="{F788D5B7-04AB-4ADB-9E08-23CF754D37C3}" srcOrd="0" destOrd="0" presId="urn:microsoft.com/office/officeart/2005/8/layout/hList1"/>
    <dgm:cxn modelId="{1BBEEEB5-4628-4E98-8DC0-BBF28FF8170C}" srcId="{4C2A0D8D-A260-4EDE-9E0F-9E2D4AE8E4FB}" destId="{727FDD55-386B-4E3A-9C6F-2D0267E46B37}" srcOrd="2" destOrd="0" parTransId="{DECB69B0-A3F2-4DA1-8674-2BF4D0AE293A}" sibTransId="{ADECD4A5-2137-483A-BD67-DDA6BAC913AD}"/>
    <dgm:cxn modelId="{32D3CBAB-881D-4D0F-AB1D-815BC886A3DA}" srcId="{066632A3-E2C6-4354-A3D7-8F8965F6F7C6}" destId="{3A3D2B86-F5C1-4494-BE04-5A8B836EAE5D}" srcOrd="0" destOrd="0" parTransId="{58C297BF-AE61-41C6-8C77-9C785CC9A81F}" sibTransId="{78501459-0AE2-4D1E-AD3A-C7F4880FC000}"/>
    <dgm:cxn modelId="{2C48084A-0A6F-480E-9768-3C91EE9E927F}" srcId="{C494832B-33CE-42C6-8725-B08A8D296DC9}" destId="{4C2A0D8D-A260-4EDE-9E0F-9E2D4AE8E4FB}" srcOrd="1" destOrd="0" parTransId="{17878635-6C15-450E-9D7D-74861C3CC824}" sibTransId="{4D90FFE3-6364-4A76-A044-B67BF5E5D03F}"/>
    <dgm:cxn modelId="{AFA2395B-B1BA-49D0-B76E-C4AF9AFE6668}" type="presOf" srcId="{E18E101D-B7A8-4618-8150-44424AB4CC9E}" destId="{E79F2B8D-352B-4889-98BF-231DEF8915F6}" srcOrd="0" destOrd="0" presId="urn:microsoft.com/office/officeart/2005/8/layout/hList1"/>
    <dgm:cxn modelId="{1D0EA114-02BB-4FF5-8A80-39A38F6DE5B8}" type="presParOf" srcId="{DA7AE02D-EAB5-42A5-9749-4236ED480D66}" destId="{5986D7EE-43DD-4804-B08D-494B23ABB2A5}" srcOrd="0" destOrd="0" presId="urn:microsoft.com/office/officeart/2005/8/layout/hList1"/>
    <dgm:cxn modelId="{E55284C2-2A1A-482A-9152-46240F8D5359}" type="presParOf" srcId="{5986D7EE-43DD-4804-B08D-494B23ABB2A5}" destId="{BFF0D13B-5DC8-41DC-B4DE-C48F701311F6}" srcOrd="0" destOrd="0" presId="urn:microsoft.com/office/officeart/2005/8/layout/hList1"/>
    <dgm:cxn modelId="{79CDAB35-5445-45C4-BD14-6D902C3A623F}" type="presParOf" srcId="{5986D7EE-43DD-4804-B08D-494B23ABB2A5}" destId="{F788D5B7-04AB-4ADB-9E08-23CF754D37C3}" srcOrd="1" destOrd="0" presId="urn:microsoft.com/office/officeart/2005/8/layout/hList1"/>
    <dgm:cxn modelId="{4D1AFB8F-8A56-4718-A4A0-D6ACF038D00E}" type="presParOf" srcId="{DA7AE02D-EAB5-42A5-9749-4236ED480D66}" destId="{D2593264-62A8-448B-BB43-AF842052C169}" srcOrd="1" destOrd="0" presId="urn:microsoft.com/office/officeart/2005/8/layout/hList1"/>
    <dgm:cxn modelId="{49025CB1-804C-4B9E-9352-94E9DC186EA1}" type="presParOf" srcId="{DA7AE02D-EAB5-42A5-9749-4236ED480D66}" destId="{59023A5E-0909-4DFE-82BE-89E090C766B2}" srcOrd="2" destOrd="0" presId="urn:microsoft.com/office/officeart/2005/8/layout/hList1"/>
    <dgm:cxn modelId="{CA17C39E-CDCC-4C02-A81D-10CDF3637DB0}" type="presParOf" srcId="{59023A5E-0909-4DFE-82BE-89E090C766B2}" destId="{71A54BB4-E3B0-45B2-A4DD-7929C5EB328F}" srcOrd="0" destOrd="0" presId="urn:microsoft.com/office/officeart/2005/8/layout/hList1"/>
    <dgm:cxn modelId="{1A28CD65-83CA-4C03-9594-B7632BF74ECC}" type="presParOf" srcId="{59023A5E-0909-4DFE-82BE-89E090C766B2}" destId="{E79F2B8D-352B-4889-98BF-231DEF8915F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94832B-33CE-42C6-8725-B08A8D296DC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MX"/>
        </a:p>
      </dgm:t>
    </dgm:pt>
    <dgm:pt modelId="{066632A3-E2C6-4354-A3D7-8F8965F6F7C6}">
      <dgm:prSet phldrT="[Texto]"/>
      <dgm:spPr/>
      <dgm:t>
        <a:bodyPr/>
        <a:lstStyle/>
        <a:p>
          <a:r>
            <a:rPr lang="es-ES" b="1" dirty="0" smtClean="0"/>
            <a:t>Roles</a:t>
          </a:r>
          <a:endParaRPr lang="es-MX" dirty="0"/>
        </a:p>
      </dgm:t>
    </dgm:pt>
    <dgm:pt modelId="{3A948066-0D2D-4E5F-93BA-E86964EA7E08}" type="parTrans" cxnId="{98413CF3-721D-4EDD-A3F3-378D5AB38D3E}">
      <dgm:prSet/>
      <dgm:spPr/>
      <dgm:t>
        <a:bodyPr/>
        <a:lstStyle/>
        <a:p>
          <a:endParaRPr lang="es-MX"/>
        </a:p>
      </dgm:t>
    </dgm:pt>
    <dgm:pt modelId="{417E8496-33CA-42CD-A182-C91E634D8FC9}" type="sibTrans" cxnId="{98413CF3-721D-4EDD-A3F3-378D5AB38D3E}">
      <dgm:prSet/>
      <dgm:spPr/>
      <dgm:t>
        <a:bodyPr/>
        <a:lstStyle/>
        <a:p>
          <a:endParaRPr lang="es-MX"/>
        </a:p>
      </dgm:t>
    </dgm:pt>
    <dgm:pt modelId="{3A3D2B86-F5C1-4494-BE04-5A8B836EAE5D}">
      <dgm:prSet phldrT="[Texto]"/>
      <dgm:spPr/>
      <dgm:t>
        <a:bodyPr/>
        <a:lstStyle/>
        <a:p>
          <a:pPr algn="just"/>
          <a:r>
            <a:rPr lang="es-ES" dirty="0" smtClean="0"/>
            <a:t>Los roles indican clases de actores los cuales tienen asignados ciertos subconjuntos de tareas, ya sea por elección propia o como resultado de la organización. Por definición los roles son genéricos para el mundo de las tareas. Mas de un actor puede estar involucrado en un mismo rol, y un mismo actor puede tener varios roles al mismo tiempo. </a:t>
          </a:r>
          <a:endParaRPr lang="es-MX" dirty="0"/>
        </a:p>
      </dgm:t>
    </dgm:pt>
    <dgm:pt modelId="{58C297BF-AE61-41C6-8C77-9C785CC9A81F}" type="parTrans" cxnId="{32D3CBAB-881D-4D0F-AB1D-815BC886A3DA}">
      <dgm:prSet/>
      <dgm:spPr/>
      <dgm:t>
        <a:bodyPr/>
        <a:lstStyle/>
        <a:p>
          <a:endParaRPr lang="es-MX"/>
        </a:p>
      </dgm:t>
    </dgm:pt>
    <dgm:pt modelId="{78501459-0AE2-4D1E-AD3A-C7F4880FC000}" type="sibTrans" cxnId="{32D3CBAB-881D-4D0F-AB1D-815BC886A3DA}">
      <dgm:prSet/>
      <dgm:spPr/>
      <dgm:t>
        <a:bodyPr/>
        <a:lstStyle/>
        <a:p>
          <a:endParaRPr lang="es-MX"/>
        </a:p>
      </dgm:t>
    </dgm:pt>
    <dgm:pt modelId="{4C2A0D8D-A260-4EDE-9E0F-9E2D4AE8E4FB}">
      <dgm:prSet phldrT="[Texto]"/>
      <dgm:spPr/>
      <dgm:t>
        <a:bodyPr/>
        <a:lstStyle/>
        <a:p>
          <a:r>
            <a:rPr lang="es-ES" b="1" dirty="0" smtClean="0"/>
            <a:t>Organización.</a:t>
          </a:r>
          <a:endParaRPr lang="es-MX" dirty="0"/>
        </a:p>
      </dgm:t>
    </dgm:pt>
    <dgm:pt modelId="{17878635-6C15-450E-9D7D-74861C3CC824}" type="parTrans" cxnId="{2C48084A-0A6F-480E-9768-3C91EE9E927F}">
      <dgm:prSet/>
      <dgm:spPr/>
      <dgm:t>
        <a:bodyPr/>
        <a:lstStyle/>
        <a:p>
          <a:endParaRPr lang="es-MX"/>
        </a:p>
      </dgm:t>
    </dgm:pt>
    <dgm:pt modelId="{4D90FFE3-6364-4A76-A044-B67BF5E5D03F}" type="sibTrans" cxnId="{2C48084A-0A6F-480E-9768-3C91EE9E927F}">
      <dgm:prSet/>
      <dgm:spPr/>
      <dgm:t>
        <a:bodyPr/>
        <a:lstStyle/>
        <a:p>
          <a:endParaRPr lang="es-MX"/>
        </a:p>
      </dgm:t>
    </dgm:pt>
    <dgm:pt modelId="{E18E101D-B7A8-4618-8150-44424AB4CC9E}">
      <dgm:prSet phldrT="[Texto]"/>
      <dgm:spPr/>
      <dgm:t>
        <a:bodyPr/>
        <a:lstStyle/>
        <a:p>
          <a:pPr algn="just"/>
          <a:r>
            <a:rPr lang="es-ES" dirty="0" smtClean="0"/>
            <a:t>El concepto de “organización” hace referencia a la relación existente entre actores y roles en el contexto de las tareas a realizar. La organización describe la estructura jerárquica y de delegación de responsabilidades  entre roles, así cómo el papel de los actores en los diferentes roles.</a:t>
          </a:r>
          <a:endParaRPr lang="es-MX" dirty="0"/>
        </a:p>
      </dgm:t>
    </dgm:pt>
    <dgm:pt modelId="{FE0EF9C0-0E4A-41B9-875E-6957A16CE0E5}" type="parTrans" cxnId="{914571D0-57C0-48E9-8C22-1AF7A06F80E1}">
      <dgm:prSet/>
      <dgm:spPr/>
      <dgm:t>
        <a:bodyPr/>
        <a:lstStyle/>
        <a:p>
          <a:endParaRPr lang="es-MX"/>
        </a:p>
      </dgm:t>
    </dgm:pt>
    <dgm:pt modelId="{626DEAAD-0844-477B-9B00-CE08280E6667}" type="sibTrans" cxnId="{914571D0-57C0-48E9-8C22-1AF7A06F80E1}">
      <dgm:prSet/>
      <dgm:spPr/>
      <dgm:t>
        <a:bodyPr/>
        <a:lstStyle/>
        <a:p>
          <a:endParaRPr lang="es-MX"/>
        </a:p>
      </dgm:t>
    </dgm:pt>
    <dgm:pt modelId="{DBB64514-C33A-47AD-AA1A-C2FFE3F11E21}">
      <dgm:prSet/>
      <dgm:spPr/>
      <dgm:t>
        <a:bodyPr/>
        <a:lstStyle/>
        <a:p>
          <a:pPr algn="just"/>
          <a:r>
            <a:rPr lang="es-ES" dirty="0" smtClean="0"/>
            <a:t>Los roles pueden ser temporales, ser negociados entre los actores y ser aceptados o rechazados.</a:t>
          </a:r>
          <a:endParaRPr lang="es-MX" dirty="0"/>
        </a:p>
      </dgm:t>
    </dgm:pt>
    <dgm:pt modelId="{4AB5AB61-E539-46B4-A198-53F88EA3A6E9}" type="parTrans" cxnId="{E5E21CBE-D07C-4572-86AE-C8E786BB0A83}">
      <dgm:prSet/>
      <dgm:spPr/>
      <dgm:t>
        <a:bodyPr/>
        <a:lstStyle/>
        <a:p>
          <a:endParaRPr lang="es-MX"/>
        </a:p>
      </dgm:t>
    </dgm:pt>
    <dgm:pt modelId="{04A4B554-6D68-4B1C-8841-AA6A8AFA5815}" type="sibTrans" cxnId="{E5E21CBE-D07C-4572-86AE-C8E786BB0A83}">
      <dgm:prSet/>
      <dgm:spPr/>
      <dgm:t>
        <a:bodyPr/>
        <a:lstStyle/>
        <a:p>
          <a:endParaRPr lang="es-MX"/>
        </a:p>
      </dgm:t>
    </dgm:pt>
    <dgm:pt modelId="{C834290C-975A-4CEF-8590-2A9A8BEFF9D1}">
      <dgm:prSet/>
      <dgm:spPr/>
      <dgm:t>
        <a:bodyPr/>
        <a:lstStyle/>
        <a:p>
          <a:pPr algn="just"/>
          <a:r>
            <a:rPr lang="es-ES" dirty="0" smtClean="0"/>
            <a:t>Los actores pueden tener representaciones (mentales) internas de sus propios roles y pueden tenerlos representados externamente mediante comportamientos simbólicos, instrumentos u objetos (equipamiento, etc.).</a:t>
          </a:r>
          <a:endParaRPr lang="es-MX" dirty="0"/>
        </a:p>
      </dgm:t>
    </dgm:pt>
    <dgm:pt modelId="{F83F484A-BB1D-4FAD-A078-A29103272420}" type="parTrans" cxnId="{F4025B12-8E8E-4913-B9EE-50A44F3B36C9}">
      <dgm:prSet/>
      <dgm:spPr/>
      <dgm:t>
        <a:bodyPr/>
        <a:lstStyle/>
        <a:p>
          <a:endParaRPr lang="es-MX"/>
        </a:p>
      </dgm:t>
    </dgm:pt>
    <dgm:pt modelId="{58125074-2C7E-4C5A-ABCB-EEB35AB856A5}" type="sibTrans" cxnId="{F4025B12-8E8E-4913-B9EE-50A44F3B36C9}">
      <dgm:prSet/>
      <dgm:spPr/>
      <dgm:t>
        <a:bodyPr/>
        <a:lstStyle/>
        <a:p>
          <a:endParaRPr lang="es-MX"/>
        </a:p>
      </dgm:t>
    </dgm:pt>
    <dgm:pt modelId="{D97802C6-5B9B-4888-9454-A48DD0FBEBB3}">
      <dgm:prSet/>
      <dgm:spPr/>
      <dgm:t>
        <a:bodyPr/>
        <a:lstStyle/>
        <a:p>
          <a:pPr algn="just"/>
          <a:r>
            <a:rPr lang="es-ES" dirty="0" smtClean="0"/>
            <a:t>En una organización la estructura de los roles puede ser de varias formas: por ejemplo un rol puede ser un subtipo de otro rol (un delegado de ventas es a su vez un delegado) o roles pueden ser parte de otro rol (una enfermera es parte del departamento de salud de una determinada compañía, el cual forma parte del departamento de personal).</a:t>
          </a:r>
          <a:endParaRPr lang="es-MX" dirty="0"/>
        </a:p>
      </dgm:t>
    </dgm:pt>
    <dgm:pt modelId="{25BFDFFD-F9C2-441C-89EE-0B3DAF604A52}" type="parTrans" cxnId="{3F4CA78A-F8AF-4BCF-91F2-D351508B87E0}">
      <dgm:prSet/>
      <dgm:spPr/>
      <dgm:t>
        <a:bodyPr/>
        <a:lstStyle/>
        <a:p>
          <a:endParaRPr lang="es-MX"/>
        </a:p>
      </dgm:t>
    </dgm:pt>
    <dgm:pt modelId="{027DFF32-4B84-4626-8BBA-F428968307CA}" type="sibTrans" cxnId="{3F4CA78A-F8AF-4BCF-91F2-D351508B87E0}">
      <dgm:prSet/>
      <dgm:spPr/>
      <dgm:t>
        <a:bodyPr/>
        <a:lstStyle/>
        <a:p>
          <a:endParaRPr lang="es-MX"/>
        </a:p>
      </dgm:t>
    </dgm:pt>
    <dgm:pt modelId="{DA7AE02D-EAB5-42A5-9749-4236ED480D66}" type="pres">
      <dgm:prSet presAssocID="{C494832B-33CE-42C6-8725-B08A8D296DC9}" presName="Name0" presStyleCnt="0">
        <dgm:presLayoutVars>
          <dgm:dir/>
          <dgm:animLvl val="lvl"/>
          <dgm:resizeHandles val="exact"/>
        </dgm:presLayoutVars>
      </dgm:prSet>
      <dgm:spPr/>
      <dgm:t>
        <a:bodyPr/>
        <a:lstStyle/>
        <a:p>
          <a:endParaRPr lang="es-MX"/>
        </a:p>
      </dgm:t>
    </dgm:pt>
    <dgm:pt modelId="{5986D7EE-43DD-4804-B08D-494B23ABB2A5}" type="pres">
      <dgm:prSet presAssocID="{066632A3-E2C6-4354-A3D7-8F8965F6F7C6}" presName="composite" presStyleCnt="0"/>
      <dgm:spPr/>
    </dgm:pt>
    <dgm:pt modelId="{BFF0D13B-5DC8-41DC-B4DE-C48F701311F6}" type="pres">
      <dgm:prSet presAssocID="{066632A3-E2C6-4354-A3D7-8F8965F6F7C6}" presName="parTx" presStyleLbl="alignNode1" presStyleIdx="0" presStyleCnt="2">
        <dgm:presLayoutVars>
          <dgm:chMax val="0"/>
          <dgm:chPref val="0"/>
          <dgm:bulletEnabled val="1"/>
        </dgm:presLayoutVars>
      </dgm:prSet>
      <dgm:spPr/>
      <dgm:t>
        <a:bodyPr/>
        <a:lstStyle/>
        <a:p>
          <a:endParaRPr lang="es-MX"/>
        </a:p>
      </dgm:t>
    </dgm:pt>
    <dgm:pt modelId="{F788D5B7-04AB-4ADB-9E08-23CF754D37C3}" type="pres">
      <dgm:prSet presAssocID="{066632A3-E2C6-4354-A3D7-8F8965F6F7C6}" presName="desTx" presStyleLbl="alignAccFollowNode1" presStyleIdx="0" presStyleCnt="2">
        <dgm:presLayoutVars>
          <dgm:bulletEnabled val="1"/>
        </dgm:presLayoutVars>
      </dgm:prSet>
      <dgm:spPr/>
      <dgm:t>
        <a:bodyPr/>
        <a:lstStyle/>
        <a:p>
          <a:endParaRPr lang="es-MX"/>
        </a:p>
      </dgm:t>
    </dgm:pt>
    <dgm:pt modelId="{D2593264-62A8-448B-BB43-AF842052C169}" type="pres">
      <dgm:prSet presAssocID="{417E8496-33CA-42CD-A182-C91E634D8FC9}" presName="space" presStyleCnt="0"/>
      <dgm:spPr/>
    </dgm:pt>
    <dgm:pt modelId="{59023A5E-0909-4DFE-82BE-89E090C766B2}" type="pres">
      <dgm:prSet presAssocID="{4C2A0D8D-A260-4EDE-9E0F-9E2D4AE8E4FB}" presName="composite" presStyleCnt="0"/>
      <dgm:spPr/>
    </dgm:pt>
    <dgm:pt modelId="{71A54BB4-E3B0-45B2-A4DD-7929C5EB328F}" type="pres">
      <dgm:prSet presAssocID="{4C2A0D8D-A260-4EDE-9E0F-9E2D4AE8E4FB}" presName="parTx" presStyleLbl="alignNode1" presStyleIdx="1" presStyleCnt="2">
        <dgm:presLayoutVars>
          <dgm:chMax val="0"/>
          <dgm:chPref val="0"/>
          <dgm:bulletEnabled val="1"/>
        </dgm:presLayoutVars>
      </dgm:prSet>
      <dgm:spPr/>
      <dgm:t>
        <a:bodyPr/>
        <a:lstStyle/>
        <a:p>
          <a:endParaRPr lang="es-MX"/>
        </a:p>
      </dgm:t>
    </dgm:pt>
    <dgm:pt modelId="{E79F2B8D-352B-4889-98BF-231DEF8915F6}" type="pres">
      <dgm:prSet presAssocID="{4C2A0D8D-A260-4EDE-9E0F-9E2D4AE8E4FB}" presName="desTx" presStyleLbl="alignAccFollowNode1" presStyleIdx="1" presStyleCnt="2">
        <dgm:presLayoutVars>
          <dgm:bulletEnabled val="1"/>
        </dgm:presLayoutVars>
      </dgm:prSet>
      <dgm:spPr/>
      <dgm:t>
        <a:bodyPr/>
        <a:lstStyle/>
        <a:p>
          <a:endParaRPr lang="es-MX"/>
        </a:p>
      </dgm:t>
    </dgm:pt>
  </dgm:ptLst>
  <dgm:cxnLst>
    <dgm:cxn modelId="{914571D0-57C0-48E9-8C22-1AF7A06F80E1}" srcId="{4C2A0D8D-A260-4EDE-9E0F-9E2D4AE8E4FB}" destId="{E18E101D-B7A8-4618-8150-44424AB4CC9E}" srcOrd="0" destOrd="0" parTransId="{FE0EF9C0-0E4A-41B9-875E-6957A16CE0E5}" sibTransId="{626DEAAD-0844-477B-9B00-CE08280E6667}"/>
    <dgm:cxn modelId="{F28D7975-3944-4DBA-913D-CED4380C825D}" type="presOf" srcId="{C834290C-975A-4CEF-8590-2A9A8BEFF9D1}" destId="{F788D5B7-04AB-4ADB-9E08-23CF754D37C3}" srcOrd="0" destOrd="2" presId="urn:microsoft.com/office/officeart/2005/8/layout/hList1"/>
    <dgm:cxn modelId="{2B4144C2-9055-4CF8-A90D-627EE7C14C1C}" type="presOf" srcId="{066632A3-E2C6-4354-A3D7-8F8965F6F7C6}" destId="{BFF0D13B-5DC8-41DC-B4DE-C48F701311F6}" srcOrd="0" destOrd="0" presId="urn:microsoft.com/office/officeart/2005/8/layout/hList1"/>
    <dgm:cxn modelId="{EB2FE973-F7A1-4A9C-9DE3-9C831DFE48A8}" type="presOf" srcId="{D97802C6-5B9B-4888-9454-A48DD0FBEBB3}" destId="{E79F2B8D-352B-4889-98BF-231DEF8915F6}" srcOrd="0" destOrd="1" presId="urn:microsoft.com/office/officeart/2005/8/layout/hList1"/>
    <dgm:cxn modelId="{D50B57DE-8D66-4AFE-9FF5-D7B63756D8CC}" type="presOf" srcId="{4C2A0D8D-A260-4EDE-9E0F-9E2D4AE8E4FB}" destId="{71A54BB4-E3B0-45B2-A4DD-7929C5EB328F}" srcOrd="0" destOrd="0" presId="urn:microsoft.com/office/officeart/2005/8/layout/hList1"/>
    <dgm:cxn modelId="{E5E21CBE-D07C-4572-86AE-C8E786BB0A83}" srcId="{066632A3-E2C6-4354-A3D7-8F8965F6F7C6}" destId="{DBB64514-C33A-47AD-AA1A-C2FFE3F11E21}" srcOrd="1" destOrd="0" parTransId="{4AB5AB61-E539-46B4-A198-53F88EA3A6E9}" sibTransId="{04A4B554-6D68-4B1C-8841-AA6A8AFA5815}"/>
    <dgm:cxn modelId="{52FC5B19-FD9E-45F3-B862-DC95CCD4A0C6}" type="presOf" srcId="{DBB64514-C33A-47AD-AA1A-C2FFE3F11E21}" destId="{F788D5B7-04AB-4ADB-9E08-23CF754D37C3}" srcOrd="0" destOrd="1" presId="urn:microsoft.com/office/officeart/2005/8/layout/hList1"/>
    <dgm:cxn modelId="{801F2E49-11D8-4177-A10B-37C7D204C66E}" type="presOf" srcId="{E18E101D-B7A8-4618-8150-44424AB4CC9E}" destId="{E79F2B8D-352B-4889-98BF-231DEF8915F6}" srcOrd="0" destOrd="0" presId="urn:microsoft.com/office/officeart/2005/8/layout/hList1"/>
    <dgm:cxn modelId="{98413CF3-721D-4EDD-A3F3-378D5AB38D3E}" srcId="{C494832B-33CE-42C6-8725-B08A8D296DC9}" destId="{066632A3-E2C6-4354-A3D7-8F8965F6F7C6}" srcOrd="0" destOrd="0" parTransId="{3A948066-0D2D-4E5F-93BA-E86964EA7E08}" sibTransId="{417E8496-33CA-42CD-A182-C91E634D8FC9}"/>
    <dgm:cxn modelId="{3F4CA78A-F8AF-4BCF-91F2-D351508B87E0}" srcId="{4C2A0D8D-A260-4EDE-9E0F-9E2D4AE8E4FB}" destId="{D97802C6-5B9B-4888-9454-A48DD0FBEBB3}" srcOrd="1" destOrd="0" parTransId="{25BFDFFD-F9C2-441C-89EE-0B3DAF604A52}" sibTransId="{027DFF32-4B84-4626-8BBA-F428968307CA}"/>
    <dgm:cxn modelId="{32D3CBAB-881D-4D0F-AB1D-815BC886A3DA}" srcId="{066632A3-E2C6-4354-A3D7-8F8965F6F7C6}" destId="{3A3D2B86-F5C1-4494-BE04-5A8B836EAE5D}" srcOrd="0" destOrd="0" parTransId="{58C297BF-AE61-41C6-8C77-9C785CC9A81F}" sibTransId="{78501459-0AE2-4D1E-AD3A-C7F4880FC000}"/>
    <dgm:cxn modelId="{2C48084A-0A6F-480E-9768-3C91EE9E927F}" srcId="{C494832B-33CE-42C6-8725-B08A8D296DC9}" destId="{4C2A0D8D-A260-4EDE-9E0F-9E2D4AE8E4FB}" srcOrd="1" destOrd="0" parTransId="{17878635-6C15-450E-9D7D-74861C3CC824}" sibTransId="{4D90FFE3-6364-4A76-A044-B67BF5E5D03F}"/>
    <dgm:cxn modelId="{FC9F2118-D329-4267-A38D-61633ABD9F90}" type="presOf" srcId="{3A3D2B86-F5C1-4494-BE04-5A8B836EAE5D}" destId="{F788D5B7-04AB-4ADB-9E08-23CF754D37C3}" srcOrd="0" destOrd="0" presId="urn:microsoft.com/office/officeart/2005/8/layout/hList1"/>
    <dgm:cxn modelId="{9F9ECCBA-6A5C-485F-A392-1980CFF90667}" type="presOf" srcId="{C494832B-33CE-42C6-8725-B08A8D296DC9}" destId="{DA7AE02D-EAB5-42A5-9749-4236ED480D66}" srcOrd="0" destOrd="0" presId="urn:microsoft.com/office/officeart/2005/8/layout/hList1"/>
    <dgm:cxn modelId="{F4025B12-8E8E-4913-B9EE-50A44F3B36C9}" srcId="{066632A3-E2C6-4354-A3D7-8F8965F6F7C6}" destId="{C834290C-975A-4CEF-8590-2A9A8BEFF9D1}" srcOrd="2" destOrd="0" parTransId="{F83F484A-BB1D-4FAD-A078-A29103272420}" sibTransId="{58125074-2C7E-4C5A-ABCB-EEB35AB856A5}"/>
    <dgm:cxn modelId="{847B2EA8-F362-4285-9427-2B199D1A6BFE}" type="presParOf" srcId="{DA7AE02D-EAB5-42A5-9749-4236ED480D66}" destId="{5986D7EE-43DD-4804-B08D-494B23ABB2A5}" srcOrd="0" destOrd="0" presId="urn:microsoft.com/office/officeart/2005/8/layout/hList1"/>
    <dgm:cxn modelId="{4A7B532F-6FD7-4B8D-8DD4-E35CD2D12713}" type="presParOf" srcId="{5986D7EE-43DD-4804-B08D-494B23ABB2A5}" destId="{BFF0D13B-5DC8-41DC-B4DE-C48F701311F6}" srcOrd="0" destOrd="0" presId="urn:microsoft.com/office/officeart/2005/8/layout/hList1"/>
    <dgm:cxn modelId="{2FC60E25-4150-40E1-98A5-630EE5D134EB}" type="presParOf" srcId="{5986D7EE-43DD-4804-B08D-494B23ABB2A5}" destId="{F788D5B7-04AB-4ADB-9E08-23CF754D37C3}" srcOrd="1" destOrd="0" presId="urn:microsoft.com/office/officeart/2005/8/layout/hList1"/>
    <dgm:cxn modelId="{171E1D6E-FFAC-4AE1-A452-D0CBC0298C5C}" type="presParOf" srcId="{DA7AE02D-EAB5-42A5-9749-4236ED480D66}" destId="{D2593264-62A8-448B-BB43-AF842052C169}" srcOrd="1" destOrd="0" presId="urn:microsoft.com/office/officeart/2005/8/layout/hList1"/>
    <dgm:cxn modelId="{BA4F3917-A4EC-495F-A1D2-535FE60E814C}" type="presParOf" srcId="{DA7AE02D-EAB5-42A5-9749-4236ED480D66}" destId="{59023A5E-0909-4DFE-82BE-89E090C766B2}" srcOrd="2" destOrd="0" presId="urn:microsoft.com/office/officeart/2005/8/layout/hList1"/>
    <dgm:cxn modelId="{7A9B23E2-05A9-4194-BD6E-63813FCAE074}" type="presParOf" srcId="{59023A5E-0909-4DFE-82BE-89E090C766B2}" destId="{71A54BB4-E3B0-45B2-A4DD-7929C5EB328F}" srcOrd="0" destOrd="0" presId="urn:microsoft.com/office/officeart/2005/8/layout/hList1"/>
    <dgm:cxn modelId="{E70FC643-A93F-4BC7-9ED9-C3E2FC43598A}" type="presParOf" srcId="{59023A5E-0909-4DFE-82BE-89E090C766B2}" destId="{E79F2B8D-352B-4889-98BF-231DEF8915F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494832B-33CE-42C6-8725-B08A8D296DC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MX"/>
        </a:p>
      </dgm:t>
    </dgm:pt>
    <dgm:pt modelId="{066632A3-E2C6-4354-A3D7-8F8965F6F7C6}">
      <dgm:prSet phldrT="[Texto]"/>
      <dgm:spPr/>
      <dgm:t>
        <a:bodyPr/>
        <a:lstStyle/>
        <a:p>
          <a:r>
            <a:rPr lang="es-ES" b="1" dirty="0" smtClean="0"/>
            <a:t>Objetos</a:t>
          </a:r>
          <a:endParaRPr lang="es-MX" dirty="0"/>
        </a:p>
      </dgm:t>
    </dgm:pt>
    <dgm:pt modelId="{3A948066-0D2D-4E5F-93BA-E86964EA7E08}" type="parTrans" cxnId="{98413CF3-721D-4EDD-A3F3-378D5AB38D3E}">
      <dgm:prSet/>
      <dgm:spPr/>
      <dgm:t>
        <a:bodyPr/>
        <a:lstStyle/>
        <a:p>
          <a:endParaRPr lang="es-MX"/>
        </a:p>
      </dgm:t>
    </dgm:pt>
    <dgm:pt modelId="{417E8496-33CA-42CD-A182-C91E634D8FC9}" type="sibTrans" cxnId="{98413CF3-721D-4EDD-A3F3-378D5AB38D3E}">
      <dgm:prSet/>
      <dgm:spPr/>
      <dgm:t>
        <a:bodyPr/>
        <a:lstStyle/>
        <a:p>
          <a:endParaRPr lang="es-MX"/>
        </a:p>
      </dgm:t>
    </dgm:pt>
    <dgm:pt modelId="{3A3D2B86-F5C1-4494-BE04-5A8B836EAE5D}">
      <dgm:prSet phldrT="[Texto]"/>
      <dgm:spPr/>
      <dgm:t>
        <a:bodyPr/>
        <a:lstStyle/>
        <a:p>
          <a:pPr algn="just"/>
          <a:r>
            <a:rPr lang="es-ES" dirty="0" smtClean="0"/>
            <a:t>Cada cosa que sea relevante en el trabajo en una cierta situación es un objeto en el sentido del análisis de tareas. Los objetos pueden ser cosas físicas o conceptuales, como mensajes, gestos, </a:t>
          </a:r>
          <a:r>
            <a:rPr lang="es-ES" dirty="0" err="1" smtClean="0"/>
            <a:t>passwords</a:t>
          </a:r>
          <a:r>
            <a:rPr lang="es-ES" dirty="0" smtClean="0"/>
            <a:t>, firmas, etc.</a:t>
          </a:r>
          <a:endParaRPr lang="es-MX" dirty="0"/>
        </a:p>
      </dgm:t>
    </dgm:pt>
    <dgm:pt modelId="{58C297BF-AE61-41C6-8C77-9C785CC9A81F}" type="parTrans" cxnId="{32D3CBAB-881D-4D0F-AB1D-815BC886A3DA}">
      <dgm:prSet/>
      <dgm:spPr/>
      <dgm:t>
        <a:bodyPr/>
        <a:lstStyle/>
        <a:p>
          <a:endParaRPr lang="es-MX"/>
        </a:p>
      </dgm:t>
    </dgm:pt>
    <dgm:pt modelId="{78501459-0AE2-4D1E-AD3A-C7F4880FC000}" type="sibTrans" cxnId="{32D3CBAB-881D-4D0F-AB1D-815BC886A3DA}">
      <dgm:prSet/>
      <dgm:spPr/>
      <dgm:t>
        <a:bodyPr/>
        <a:lstStyle/>
        <a:p>
          <a:endParaRPr lang="es-MX"/>
        </a:p>
      </dgm:t>
    </dgm:pt>
    <dgm:pt modelId="{4C2A0D8D-A260-4EDE-9E0F-9E2D4AE8E4FB}">
      <dgm:prSet phldrT="[Texto]"/>
      <dgm:spPr/>
      <dgm:t>
        <a:bodyPr/>
        <a:lstStyle/>
        <a:p>
          <a:r>
            <a:rPr lang="es-ES" b="1" dirty="0" smtClean="0"/>
            <a:t>Plataforma (posibilidades/restricciones).</a:t>
          </a:r>
          <a:r>
            <a:rPr lang="es-ES" dirty="0" smtClean="0"/>
            <a:t> </a:t>
          </a:r>
          <a:endParaRPr lang="es-MX" dirty="0"/>
        </a:p>
      </dgm:t>
    </dgm:pt>
    <dgm:pt modelId="{17878635-6C15-450E-9D7D-74861C3CC824}" type="parTrans" cxnId="{2C48084A-0A6F-480E-9768-3C91EE9E927F}">
      <dgm:prSet/>
      <dgm:spPr/>
      <dgm:t>
        <a:bodyPr/>
        <a:lstStyle/>
        <a:p>
          <a:endParaRPr lang="es-MX"/>
        </a:p>
      </dgm:t>
    </dgm:pt>
    <dgm:pt modelId="{4D90FFE3-6364-4A76-A044-B67BF5E5D03F}" type="sibTrans" cxnId="{2C48084A-0A6F-480E-9768-3C91EE9E927F}">
      <dgm:prSet/>
      <dgm:spPr/>
      <dgm:t>
        <a:bodyPr/>
        <a:lstStyle/>
        <a:p>
          <a:endParaRPr lang="es-MX"/>
        </a:p>
      </dgm:t>
    </dgm:pt>
    <dgm:pt modelId="{E18E101D-B7A8-4618-8150-44424AB4CC9E}">
      <dgm:prSet phldrT="[Texto]"/>
      <dgm:spPr/>
      <dgm:t>
        <a:bodyPr/>
        <a:lstStyle/>
        <a:p>
          <a:pPr algn="just"/>
          <a:r>
            <a:rPr lang="es-ES" dirty="0" smtClean="0"/>
            <a:t>Este punto va directamente relacionado con la plataforma tecnológica escogida para albergar el producto. En función de dicha elección se estudiaran y documentará el conjunto de posibilidades que dicha plataforma nos ofrece así como las restricciones tecnológicas que nos impone.</a:t>
          </a:r>
          <a:endParaRPr lang="es-MX" dirty="0"/>
        </a:p>
      </dgm:t>
    </dgm:pt>
    <dgm:pt modelId="{FE0EF9C0-0E4A-41B9-875E-6957A16CE0E5}" type="parTrans" cxnId="{914571D0-57C0-48E9-8C22-1AF7A06F80E1}">
      <dgm:prSet/>
      <dgm:spPr/>
      <dgm:t>
        <a:bodyPr/>
        <a:lstStyle/>
        <a:p>
          <a:endParaRPr lang="es-MX"/>
        </a:p>
      </dgm:t>
    </dgm:pt>
    <dgm:pt modelId="{626DEAAD-0844-477B-9B00-CE08280E6667}" type="sibTrans" cxnId="{914571D0-57C0-48E9-8C22-1AF7A06F80E1}">
      <dgm:prSet/>
      <dgm:spPr/>
      <dgm:t>
        <a:bodyPr/>
        <a:lstStyle/>
        <a:p>
          <a:endParaRPr lang="es-MX"/>
        </a:p>
      </dgm:t>
    </dgm:pt>
    <dgm:pt modelId="{05049A60-A72D-4B79-8BBD-7220204E4CEC}">
      <dgm:prSet/>
      <dgm:spPr/>
      <dgm:t>
        <a:bodyPr/>
        <a:lstStyle/>
        <a:p>
          <a:r>
            <a:rPr lang="es-ES" dirty="0" smtClean="0"/>
            <a:t>Evidentemente ello nos definirá un conjunto de opciones posibles y/o imposibles para tenerlas en cuenta a la hora de diseñar la interfaz de usuario.</a:t>
          </a:r>
          <a:endParaRPr lang="es-MX" dirty="0"/>
        </a:p>
      </dgm:t>
    </dgm:pt>
    <dgm:pt modelId="{38FA3D36-71F2-4E3E-9C0F-1E97BE78BB78}" type="parTrans" cxnId="{D994CAB5-B6E7-45B5-BDA9-0D457856E2D5}">
      <dgm:prSet/>
      <dgm:spPr/>
      <dgm:t>
        <a:bodyPr/>
        <a:lstStyle/>
        <a:p>
          <a:endParaRPr lang="es-MX"/>
        </a:p>
      </dgm:t>
    </dgm:pt>
    <dgm:pt modelId="{AF40C3C9-47FC-4710-B7CA-5276F6A347E8}" type="sibTrans" cxnId="{D994CAB5-B6E7-45B5-BDA9-0D457856E2D5}">
      <dgm:prSet/>
      <dgm:spPr/>
      <dgm:t>
        <a:bodyPr/>
        <a:lstStyle/>
        <a:p>
          <a:endParaRPr lang="es-MX"/>
        </a:p>
      </dgm:t>
    </dgm:pt>
    <dgm:pt modelId="{DA7AE02D-EAB5-42A5-9749-4236ED480D66}" type="pres">
      <dgm:prSet presAssocID="{C494832B-33CE-42C6-8725-B08A8D296DC9}" presName="Name0" presStyleCnt="0">
        <dgm:presLayoutVars>
          <dgm:dir/>
          <dgm:animLvl val="lvl"/>
          <dgm:resizeHandles val="exact"/>
        </dgm:presLayoutVars>
      </dgm:prSet>
      <dgm:spPr/>
      <dgm:t>
        <a:bodyPr/>
        <a:lstStyle/>
        <a:p>
          <a:endParaRPr lang="es-MX"/>
        </a:p>
      </dgm:t>
    </dgm:pt>
    <dgm:pt modelId="{5986D7EE-43DD-4804-B08D-494B23ABB2A5}" type="pres">
      <dgm:prSet presAssocID="{066632A3-E2C6-4354-A3D7-8F8965F6F7C6}" presName="composite" presStyleCnt="0"/>
      <dgm:spPr/>
    </dgm:pt>
    <dgm:pt modelId="{BFF0D13B-5DC8-41DC-B4DE-C48F701311F6}" type="pres">
      <dgm:prSet presAssocID="{066632A3-E2C6-4354-A3D7-8F8965F6F7C6}" presName="parTx" presStyleLbl="alignNode1" presStyleIdx="0" presStyleCnt="2">
        <dgm:presLayoutVars>
          <dgm:chMax val="0"/>
          <dgm:chPref val="0"/>
          <dgm:bulletEnabled val="1"/>
        </dgm:presLayoutVars>
      </dgm:prSet>
      <dgm:spPr/>
      <dgm:t>
        <a:bodyPr/>
        <a:lstStyle/>
        <a:p>
          <a:endParaRPr lang="es-MX"/>
        </a:p>
      </dgm:t>
    </dgm:pt>
    <dgm:pt modelId="{F788D5B7-04AB-4ADB-9E08-23CF754D37C3}" type="pres">
      <dgm:prSet presAssocID="{066632A3-E2C6-4354-A3D7-8F8965F6F7C6}" presName="desTx" presStyleLbl="alignAccFollowNode1" presStyleIdx="0" presStyleCnt="2">
        <dgm:presLayoutVars>
          <dgm:bulletEnabled val="1"/>
        </dgm:presLayoutVars>
      </dgm:prSet>
      <dgm:spPr/>
      <dgm:t>
        <a:bodyPr/>
        <a:lstStyle/>
        <a:p>
          <a:endParaRPr lang="es-MX"/>
        </a:p>
      </dgm:t>
    </dgm:pt>
    <dgm:pt modelId="{D2593264-62A8-448B-BB43-AF842052C169}" type="pres">
      <dgm:prSet presAssocID="{417E8496-33CA-42CD-A182-C91E634D8FC9}" presName="space" presStyleCnt="0"/>
      <dgm:spPr/>
    </dgm:pt>
    <dgm:pt modelId="{59023A5E-0909-4DFE-82BE-89E090C766B2}" type="pres">
      <dgm:prSet presAssocID="{4C2A0D8D-A260-4EDE-9E0F-9E2D4AE8E4FB}" presName="composite" presStyleCnt="0"/>
      <dgm:spPr/>
    </dgm:pt>
    <dgm:pt modelId="{71A54BB4-E3B0-45B2-A4DD-7929C5EB328F}" type="pres">
      <dgm:prSet presAssocID="{4C2A0D8D-A260-4EDE-9E0F-9E2D4AE8E4FB}" presName="parTx" presStyleLbl="alignNode1" presStyleIdx="1" presStyleCnt="2">
        <dgm:presLayoutVars>
          <dgm:chMax val="0"/>
          <dgm:chPref val="0"/>
          <dgm:bulletEnabled val="1"/>
        </dgm:presLayoutVars>
      </dgm:prSet>
      <dgm:spPr/>
      <dgm:t>
        <a:bodyPr/>
        <a:lstStyle/>
        <a:p>
          <a:endParaRPr lang="es-MX"/>
        </a:p>
      </dgm:t>
    </dgm:pt>
    <dgm:pt modelId="{E79F2B8D-352B-4889-98BF-231DEF8915F6}" type="pres">
      <dgm:prSet presAssocID="{4C2A0D8D-A260-4EDE-9E0F-9E2D4AE8E4FB}" presName="desTx" presStyleLbl="alignAccFollowNode1" presStyleIdx="1" presStyleCnt="2" custScaleY="91768">
        <dgm:presLayoutVars>
          <dgm:bulletEnabled val="1"/>
        </dgm:presLayoutVars>
      </dgm:prSet>
      <dgm:spPr/>
      <dgm:t>
        <a:bodyPr/>
        <a:lstStyle/>
        <a:p>
          <a:endParaRPr lang="es-MX"/>
        </a:p>
      </dgm:t>
    </dgm:pt>
  </dgm:ptLst>
  <dgm:cxnLst>
    <dgm:cxn modelId="{914571D0-57C0-48E9-8C22-1AF7A06F80E1}" srcId="{4C2A0D8D-A260-4EDE-9E0F-9E2D4AE8E4FB}" destId="{E18E101D-B7A8-4618-8150-44424AB4CC9E}" srcOrd="0" destOrd="0" parTransId="{FE0EF9C0-0E4A-41B9-875E-6957A16CE0E5}" sibTransId="{626DEAAD-0844-477B-9B00-CE08280E6667}"/>
    <dgm:cxn modelId="{D994CAB5-B6E7-45B5-BDA9-0D457856E2D5}" srcId="{4C2A0D8D-A260-4EDE-9E0F-9E2D4AE8E4FB}" destId="{05049A60-A72D-4B79-8BBD-7220204E4CEC}" srcOrd="1" destOrd="0" parTransId="{38FA3D36-71F2-4E3E-9C0F-1E97BE78BB78}" sibTransId="{AF40C3C9-47FC-4710-B7CA-5276F6A347E8}"/>
    <dgm:cxn modelId="{F129CCA1-BA10-4BFB-B75C-8BEF49CE5238}" type="presOf" srcId="{E18E101D-B7A8-4618-8150-44424AB4CC9E}" destId="{E79F2B8D-352B-4889-98BF-231DEF8915F6}" srcOrd="0" destOrd="0" presId="urn:microsoft.com/office/officeart/2005/8/layout/hList1"/>
    <dgm:cxn modelId="{844FCED9-A8AC-4401-9F17-7E99E0509899}" type="presOf" srcId="{C494832B-33CE-42C6-8725-B08A8D296DC9}" destId="{DA7AE02D-EAB5-42A5-9749-4236ED480D66}" srcOrd="0" destOrd="0" presId="urn:microsoft.com/office/officeart/2005/8/layout/hList1"/>
    <dgm:cxn modelId="{59B6C6B1-89D0-4C60-8662-44C904DBA5CC}" type="presOf" srcId="{4C2A0D8D-A260-4EDE-9E0F-9E2D4AE8E4FB}" destId="{71A54BB4-E3B0-45B2-A4DD-7929C5EB328F}" srcOrd="0" destOrd="0" presId="urn:microsoft.com/office/officeart/2005/8/layout/hList1"/>
    <dgm:cxn modelId="{8DE7ED0D-DAA1-4F47-BD30-6ACE922B9535}" type="presOf" srcId="{3A3D2B86-F5C1-4494-BE04-5A8B836EAE5D}" destId="{F788D5B7-04AB-4ADB-9E08-23CF754D37C3}" srcOrd="0" destOrd="0" presId="urn:microsoft.com/office/officeart/2005/8/layout/hList1"/>
    <dgm:cxn modelId="{3AEA2E1F-F839-4A69-8BA7-7E8C1F1367BD}" type="presOf" srcId="{066632A3-E2C6-4354-A3D7-8F8965F6F7C6}" destId="{BFF0D13B-5DC8-41DC-B4DE-C48F701311F6}" srcOrd="0" destOrd="0" presId="urn:microsoft.com/office/officeart/2005/8/layout/hList1"/>
    <dgm:cxn modelId="{98413CF3-721D-4EDD-A3F3-378D5AB38D3E}" srcId="{C494832B-33CE-42C6-8725-B08A8D296DC9}" destId="{066632A3-E2C6-4354-A3D7-8F8965F6F7C6}" srcOrd="0" destOrd="0" parTransId="{3A948066-0D2D-4E5F-93BA-E86964EA7E08}" sibTransId="{417E8496-33CA-42CD-A182-C91E634D8FC9}"/>
    <dgm:cxn modelId="{32D3CBAB-881D-4D0F-AB1D-815BC886A3DA}" srcId="{066632A3-E2C6-4354-A3D7-8F8965F6F7C6}" destId="{3A3D2B86-F5C1-4494-BE04-5A8B836EAE5D}" srcOrd="0" destOrd="0" parTransId="{58C297BF-AE61-41C6-8C77-9C785CC9A81F}" sibTransId="{78501459-0AE2-4D1E-AD3A-C7F4880FC000}"/>
    <dgm:cxn modelId="{2C48084A-0A6F-480E-9768-3C91EE9E927F}" srcId="{C494832B-33CE-42C6-8725-B08A8D296DC9}" destId="{4C2A0D8D-A260-4EDE-9E0F-9E2D4AE8E4FB}" srcOrd="1" destOrd="0" parTransId="{17878635-6C15-450E-9D7D-74861C3CC824}" sibTransId="{4D90FFE3-6364-4A76-A044-B67BF5E5D03F}"/>
    <dgm:cxn modelId="{1FF14495-4BEE-4977-BA57-70C798D03C12}" type="presOf" srcId="{05049A60-A72D-4B79-8BBD-7220204E4CEC}" destId="{E79F2B8D-352B-4889-98BF-231DEF8915F6}" srcOrd="0" destOrd="1" presId="urn:microsoft.com/office/officeart/2005/8/layout/hList1"/>
    <dgm:cxn modelId="{6EF6C682-61E2-4086-B843-129CBF91F10F}" type="presParOf" srcId="{DA7AE02D-EAB5-42A5-9749-4236ED480D66}" destId="{5986D7EE-43DD-4804-B08D-494B23ABB2A5}" srcOrd="0" destOrd="0" presId="urn:microsoft.com/office/officeart/2005/8/layout/hList1"/>
    <dgm:cxn modelId="{B5A196EF-1746-4BB0-8661-DBC1726589FB}" type="presParOf" srcId="{5986D7EE-43DD-4804-B08D-494B23ABB2A5}" destId="{BFF0D13B-5DC8-41DC-B4DE-C48F701311F6}" srcOrd="0" destOrd="0" presId="urn:microsoft.com/office/officeart/2005/8/layout/hList1"/>
    <dgm:cxn modelId="{6277FE06-2AE3-4103-A4D1-B44F7C1F067C}" type="presParOf" srcId="{5986D7EE-43DD-4804-B08D-494B23ABB2A5}" destId="{F788D5B7-04AB-4ADB-9E08-23CF754D37C3}" srcOrd="1" destOrd="0" presId="urn:microsoft.com/office/officeart/2005/8/layout/hList1"/>
    <dgm:cxn modelId="{AE132458-2232-4C46-A2FE-B6C3A8DB8F4C}" type="presParOf" srcId="{DA7AE02D-EAB5-42A5-9749-4236ED480D66}" destId="{D2593264-62A8-448B-BB43-AF842052C169}" srcOrd="1" destOrd="0" presId="urn:microsoft.com/office/officeart/2005/8/layout/hList1"/>
    <dgm:cxn modelId="{51DA6FDD-4DE5-431F-BB40-677724F46724}" type="presParOf" srcId="{DA7AE02D-EAB5-42A5-9749-4236ED480D66}" destId="{59023A5E-0909-4DFE-82BE-89E090C766B2}" srcOrd="2" destOrd="0" presId="urn:microsoft.com/office/officeart/2005/8/layout/hList1"/>
    <dgm:cxn modelId="{A5745DBE-5F78-4818-872C-FD126DDED769}" type="presParOf" srcId="{59023A5E-0909-4DFE-82BE-89E090C766B2}" destId="{71A54BB4-E3B0-45B2-A4DD-7929C5EB328F}" srcOrd="0" destOrd="0" presId="urn:microsoft.com/office/officeart/2005/8/layout/hList1"/>
    <dgm:cxn modelId="{C94AF6E7-8003-461E-A1E2-E89627950913}" type="presParOf" srcId="{59023A5E-0909-4DFE-82BE-89E090C766B2}" destId="{E79F2B8D-352B-4889-98BF-231DEF8915F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494832B-33CE-42C6-8725-B08A8D296DC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MX"/>
        </a:p>
      </dgm:t>
    </dgm:pt>
    <dgm:pt modelId="{066632A3-E2C6-4354-A3D7-8F8965F6F7C6}">
      <dgm:prSet phldrT="[Texto]"/>
      <dgm:spPr/>
      <dgm:t>
        <a:bodyPr/>
        <a:lstStyle/>
        <a:p>
          <a:r>
            <a:rPr lang="es-ES" b="1" dirty="0" smtClean="0"/>
            <a:t>Perfil del Entorno</a:t>
          </a:r>
          <a:endParaRPr lang="es-MX" dirty="0"/>
        </a:p>
      </dgm:t>
    </dgm:pt>
    <dgm:pt modelId="{3A948066-0D2D-4E5F-93BA-E86964EA7E08}" type="parTrans" cxnId="{98413CF3-721D-4EDD-A3F3-378D5AB38D3E}">
      <dgm:prSet/>
      <dgm:spPr/>
      <dgm:t>
        <a:bodyPr/>
        <a:lstStyle/>
        <a:p>
          <a:endParaRPr lang="es-MX"/>
        </a:p>
      </dgm:t>
    </dgm:pt>
    <dgm:pt modelId="{417E8496-33CA-42CD-A182-C91E634D8FC9}" type="sibTrans" cxnId="{98413CF3-721D-4EDD-A3F3-378D5AB38D3E}">
      <dgm:prSet/>
      <dgm:spPr/>
      <dgm:t>
        <a:bodyPr/>
        <a:lstStyle/>
        <a:p>
          <a:endParaRPr lang="es-MX"/>
        </a:p>
      </dgm:t>
    </dgm:pt>
    <dgm:pt modelId="{3A3D2B86-F5C1-4494-BE04-5A8B836EAE5D}">
      <dgm:prSet phldrT="[Texto]"/>
      <dgm:spPr/>
      <dgm:t>
        <a:bodyPr/>
        <a:lstStyle/>
        <a:p>
          <a:pPr algn="just"/>
          <a:r>
            <a:rPr lang="es-ES" dirty="0" smtClean="0"/>
            <a:t>El entorno donde se realiza un determinado trabajo suele influir muy directamente en la manera en que este se realiza, por lo que deberá tenerse muy en cuenta dicho factor a la hora de realizar el diseño de los sistemas pues las tareas necesarias para su consecución pueden variar mucho del concepto mental que podamos tener.</a:t>
          </a:r>
          <a:endParaRPr lang="es-MX" dirty="0"/>
        </a:p>
      </dgm:t>
    </dgm:pt>
    <dgm:pt modelId="{58C297BF-AE61-41C6-8C77-9C785CC9A81F}" type="parTrans" cxnId="{32D3CBAB-881D-4D0F-AB1D-815BC886A3DA}">
      <dgm:prSet/>
      <dgm:spPr/>
      <dgm:t>
        <a:bodyPr/>
        <a:lstStyle/>
        <a:p>
          <a:endParaRPr lang="es-MX"/>
        </a:p>
      </dgm:t>
    </dgm:pt>
    <dgm:pt modelId="{78501459-0AE2-4D1E-AD3A-C7F4880FC000}" type="sibTrans" cxnId="{32D3CBAB-881D-4D0F-AB1D-815BC886A3DA}">
      <dgm:prSet/>
      <dgm:spPr/>
      <dgm:t>
        <a:bodyPr/>
        <a:lstStyle/>
        <a:p>
          <a:endParaRPr lang="es-MX"/>
        </a:p>
      </dgm:t>
    </dgm:pt>
    <dgm:pt modelId="{660994E1-49FE-4191-9238-63BB337E4D51}">
      <dgm:prSet phldrT="[Texto]"/>
      <dgm:spPr/>
      <dgm:t>
        <a:bodyPr/>
        <a:lstStyle/>
        <a:p>
          <a:pPr algn="just"/>
          <a:r>
            <a:rPr lang="es-ES" dirty="0" smtClean="0"/>
            <a:t>Bien conocidos son los casos de empresas con sedes en diferentes sitios que deben ofrecer un mismo producto con estrategias comerciales totalmente distintas unas de otras. Incluso con centros de fabricación distintos para fabricar un mismo producto las líneas de producción difieren mucho unas de otras. Todo ello en gran parte se debe al entorno donde se realiza la actividad.</a:t>
          </a:r>
          <a:endParaRPr lang="es-MX" dirty="0"/>
        </a:p>
      </dgm:t>
    </dgm:pt>
    <dgm:pt modelId="{B4177CA0-ED68-404F-B8C1-DDE41A466013}" type="parTrans" cxnId="{CE45C8A7-360C-40BF-821E-A6DFAD5976EB}">
      <dgm:prSet/>
      <dgm:spPr/>
      <dgm:t>
        <a:bodyPr/>
        <a:lstStyle/>
        <a:p>
          <a:endParaRPr lang="es-MX"/>
        </a:p>
      </dgm:t>
    </dgm:pt>
    <dgm:pt modelId="{9F168DE4-5B5D-4117-9876-365A882B170C}" type="sibTrans" cxnId="{CE45C8A7-360C-40BF-821E-A6DFAD5976EB}">
      <dgm:prSet/>
      <dgm:spPr/>
      <dgm:t>
        <a:bodyPr/>
        <a:lstStyle/>
        <a:p>
          <a:endParaRPr lang="es-MX"/>
        </a:p>
      </dgm:t>
    </dgm:pt>
    <dgm:pt modelId="{C49F12FA-A1B5-4A9E-94F3-E47F43B2AE83}">
      <dgm:prSet phldrT="[Texto]"/>
      <dgm:spPr/>
      <dgm:t>
        <a:bodyPr/>
        <a:lstStyle/>
        <a:p>
          <a:pPr algn="l"/>
          <a:r>
            <a:rPr lang="es-ES" smtClean="0"/>
            <a:t>.</a:t>
          </a:r>
          <a:endParaRPr lang="es-MX"/>
        </a:p>
      </dgm:t>
    </dgm:pt>
    <dgm:pt modelId="{BF6D0DEB-6258-4329-8794-D321D47DF69D}" type="parTrans" cxnId="{F73201A3-DE85-4754-AD43-42DD76035CD1}">
      <dgm:prSet/>
      <dgm:spPr/>
    </dgm:pt>
    <dgm:pt modelId="{DF1A5A27-98B2-4519-9A56-8DE2ED2F7D06}" type="sibTrans" cxnId="{F73201A3-DE85-4754-AD43-42DD76035CD1}">
      <dgm:prSet/>
      <dgm:spPr/>
    </dgm:pt>
    <dgm:pt modelId="{DA7AE02D-EAB5-42A5-9749-4236ED480D66}" type="pres">
      <dgm:prSet presAssocID="{C494832B-33CE-42C6-8725-B08A8D296DC9}" presName="Name0" presStyleCnt="0">
        <dgm:presLayoutVars>
          <dgm:dir/>
          <dgm:animLvl val="lvl"/>
          <dgm:resizeHandles val="exact"/>
        </dgm:presLayoutVars>
      </dgm:prSet>
      <dgm:spPr/>
      <dgm:t>
        <a:bodyPr/>
        <a:lstStyle/>
        <a:p>
          <a:endParaRPr lang="es-MX"/>
        </a:p>
      </dgm:t>
    </dgm:pt>
    <dgm:pt modelId="{5986D7EE-43DD-4804-B08D-494B23ABB2A5}" type="pres">
      <dgm:prSet presAssocID="{066632A3-E2C6-4354-A3D7-8F8965F6F7C6}" presName="composite" presStyleCnt="0"/>
      <dgm:spPr/>
    </dgm:pt>
    <dgm:pt modelId="{BFF0D13B-5DC8-41DC-B4DE-C48F701311F6}" type="pres">
      <dgm:prSet presAssocID="{066632A3-E2C6-4354-A3D7-8F8965F6F7C6}" presName="parTx" presStyleLbl="alignNode1" presStyleIdx="0" presStyleCnt="1">
        <dgm:presLayoutVars>
          <dgm:chMax val="0"/>
          <dgm:chPref val="0"/>
          <dgm:bulletEnabled val="1"/>
        </dgm:presLayoutVars>
      </dgm:prSet>
      <dgm:spPr/>
      <dgm:t>
        <a:bodyPr/>
        <a:lstStyle/>
        <a:p>
          <a:endParaRPr lang="es-MX"/>
        </a:p>
      </dgm:t>
    </dgm:pt>
    <dgm:pt modelId="{F788D5B7-04AB-4ADB-9E08-23CF754D37C3}" type="pres">
      <dgm:prSet presAssocID="{066632A3-E2C6-4354-A3D7-8F8965F6F7C6}" presName="desTx" presStyleLbl="alignAccFollowNode1" presStyleIdx="0" presStyleCnt="1">
        <dgm:presLayoutVars>
          <dgm:bulletEnabled val="1"/>
        </dgm:presLayoutVars>
      </dgm:prSet>
      <dgm:spPr/>
      <dgm:t>
        <a:bodyPr/>
        <a:lstStyle/>
        <a:p>
          <a:endParaRPr lang="es-MX"/>
        </a:p>
      </dgm:t>
    </dgm:pt>
  </dgm:ptLst>
  <dgm:cxnLst>
    <dgm:cxn modelId="{5809F61D-AFC1-4F26-8B45-71A4293F73BB}" type="presOf" srcId="{C494832B-33CE-42C6-8725-B08A8D296DC9}" destId="{DA7AE02D-EAB5-42A5-9749-4236ED480D66}" srcOrd="0" destOrd="0" presId="urn:microsoft.com/office/officeart/2005/8/layout/hList1"/>
    <dgm:cxn modelId="{3B1D1FE1-5308-481C-9DE7-D19092D6ED75}" type="presOf" srcId="{3A3D2B86-F5C1-4494-BE04-5A8B836EAE5D}" destId="{F788D5B7-04AB-4ADB-9E08-23CF754D37C3}" srcOrd="0" destOrd="0" presId="urn:microsoft.com/office/officeart/2005/8/layout/hList1"/>
    <dgm:cxn modelId="{32D3CBAB-881D-4D0F-AB1D-815BC886A3DA}" srcId="{066632A3-E2C6-4354-A3D7-8F8965F6F7C6}" destId="{3A3D2B86-F5C1-4494-BE04-5A8B836EAE5D}" srcOrd="0" destOrd="0" parTransId="{58C297BF-AE61-41C6-8C77-9C785CC9A81F}" sibTransId="{78501459-0AE2-4D1E-AD3A-C7F4880FC000}"/>
    <dgm:cxn modelId="{B852E9B8-AAA4-4D7F-B908-323B700F7039}" type="presOf" srcId="{C49F12FA-A1B5-4A9E-94F3-E47F43B2AE83}" destId="{F788D5B7-04AB-4ADB-9E08-23CF754D37C3}" srcOrd="0" destOrd="2" presId="urn:microsoft.com/office/officeart/2005/8/layout/hList1"/>
    <dgm:cxn modelId="{BA838CFD-8EAB-4EA0-B83C-095A0C3EAC0D}" type="presOf" srcId="{660994E1-49FE-4191-9238-63BB337E4D51}" destId="{F788D5B7-04AB-4ADB-9E08-23CF754D37C3}" srcOrd="0" destOrd="1" presId="urn:microsoft.com/office/officeart/2005/8/layout/hList1"/>
    <dgm:cxn modelId="{CE45C8A7-360C-40BF-821E-A6DFAD5976EB}" srcId="{066632A3-E2C6-4354-A3D7-8F8965F6F7C6}" destId="{660994E1-49FE-4191-9238-63BB337E4D51}" srcOrd="1" destOrd="0" parTransId="{B4177CA0-ED68-404F-B8C1-DDE41A466013}" sibTransId="{9F168DE4-5B5D-4117-9876-365A882B170C}"/>
    <dgm:cxn modelId="{801FD5F8-2BC6-467C-95AE-C2CB9D5F41E9}" type="presOf" srcId="{066632A3-E2C6-4354-A3D7-8F8965F6F7C6}" destId="{BFF0D13B-5DC8-41DC-B4DE-C48F701311F6}" srcOrd="0" destOrd="0" presId="urn:microsoft.com/office/officeart/2005/8/layout/hList1"/>
    <dgm:cxn modelId="{98413CF3-721D-4EDD-A3F3-378D5AB38D3E}" srcId="{C494832B-33CE-42C6-8725-B08A8D296DC9}" destId="{066632A3-E2C6-4354-A3D7-8F8965F6F7C6}" srcOrd="0" destOrd="0" parTransId="{3A948066-0D2D-4E5F-93BA-E86964EA7E08}" sibTransId="{417E8496-33CA-42CD-A182-C91E634D8FC9}"/>
    <dgm:cxn modelId="{F73201A3-DE85-4754-AD43-42DD76035CD1}" srcId="{066632A3-E2C6-4354-A3D7-8F8965F6F7C6}" destId="{C49F12FA-A1B5-4A9E-94F3-E47F43B2AE83}" srcOrd="2" destOrd="0" parTransId="{BF6D0DEB-6258-4329-8794-D321D47DF69D}" sibTransId="{DF1A5A27-98B2-4519-9A56-8DE2ED2F7D06}"/>
    <dgm:cxn modelId="{EC05E554-2598-4686-AA35-DD5C7E52D168}" type="presParOf" srcId="{DA7AE02D-EAB5-42A5-9749-4236ED480D66}" destId="{5986D7EE-43DD-4804-B08D-494B23ABB2A5}" srcOrd="0" destOrd="0" presId="urn:microsoft.com/office/officeart/2005/8/layout/hList1"/>
    <dgm:cxn modelId="{5B39C12E-B474-4A26-8AB5-B49EC9639028}" type="presParOf" srcId="{5986D7EE-43DD-4804-B08D-494B23ABB2A5}" destId="{BFF0D13B-5DC8-41DC-B4DE-C48F701311F6}" srcOrd="0" destOrd="0" presId="urn:microsoft.com/office/officeart/2005/8/layout/hList1"/>
    <dgm:cxn modelId="{D8523F44-B5AB-4794-A3E4-AE0FE395BB92}" type="presParOf" srcId="{5986D7EE-43DD-4804-B08D-494B23ABB2A5}" destId="{F788D5B7-04AB-4ADB-9E08-23CF754D37C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494832B-33CE-42C6-8725-B08A8D296DC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MX"/>
        </a:p>
      </dgm:t>
    </dgm:pt>
    <dgm:pt modelId="{066632A3-E2C6-4354-A3D7-8F8965F6F7C6}">
      <dgm:prSet phldrT="[Texto]"/>
      <dgm:spPr/>
      <dgm:t>
        <a:bodyPr/>
        <a:lstStyle/>
        <a:p>
          <a:r>
            <a:rPr lang="es-ES" b="1" dirty="0" smtClean="0"/>
            <a:t>Objetivos de la Usabilidad.</a:t>
          </a:r>
          <a:r>
            <a:rPr lang="es-ES" dirty="0" smtClean="0"/>
            <a:t> </a:t>
          </a:r>
          <a:endParaRPr lang="es-MX" dirty="0"/>
        </a:p>
      </dgm:t>
    </dgm:pt>
    <dgm:pt modelId="{3A948066-0D2D-4E5F-93BA-E86964EA7E08}" type="parTrans" cxnId="{98413CF3-721D-4EDD-A3F3-378D5AB38D3E}">
      <dgm:prSet/>
      <dgm:spPr/>
      <dgm:t>
        <a:bodyPr/>
        <a:lstStyle/>
        <a:p>
          <a:endParaRPr lang="es-MX"/>
        </a:p>
      </dgm:t>
    </dgm:pt>
    <dgm:pt modelId="{417E8496-33CA-42CD-A182-C91E634D8FC9}" type="sibTrans" cxnId="{98413CF3-721D-4EDD-A3F3-378D5AB38D3E}">
      <dgm:prSet/>
      <dgm:spPr/>
      <dgm:t>
        <a:bodyPr/>
        <a:lstStyle/>
        <a:p>
          <a:endParaRPr lang="es-MX"/>
        </a:p>
      </dgm:t>
    </dgm:pt>
    <dgm:pt modelId="{3A3D2B86-F5C1-4494-BE04-5A8B836EAE5D}">
      <dgm:prSet phldrT="[Texto]"/>
      <dgm:spPr/>
      <dgm:t>
        <a:bodyPr/>
        <a:lstStyle/>
        <a:p>
          <a:pPr algn="just"/>
          <a:r>
            <a:rPr lang="es-ES" dirty="0" smtClean="0"/>
            <a:t>De las dos tareas anteriores obtenemos objetivos específicos que reflejan </a:t>
          </a:r>
          <a:r>
            <a:rPr lang="es-ES" i="1" dirty="0" smtClean="0"/>
            <a:t>cualitativamente</a:t>
          </a:r>
          <a:r>
            <a:rPr lang="es-ES" dirty="0" smtClean="0"/>
            <a:t> los requisitos de la usabilidad. También obtenemos objetivos </a:t>
          </a:r>
          <a:r>
            <a:rPr lang="es-ES" i="1" dirty="0" smtClean="0"/>
            <a:t>cuantitativos</a:t>
          </a:r>
          <a:r>
            <a:rPr lang="es-ES" dirty="0" smtClean="0"/>
            <a:t> que nos definen el conjunto mínimo aceptable de objetivos para que el usuario pueda disponer de un buen funcionamiento del sistema y un conjunto de prioridades a aplicar a dichos objetivos.</a:t>
          </a:r>
          <a:endParaRPr lang="es-MX" dirty="0"/>
        </a:p>
      </dgm:t>
    </dgm:pt>
    <dgm:pt modelId="{58C297BF-AE61-41C6-8C77-9C785CC9A81F}" type="parTrans" cxnId="{32D3CBAB-881D-4D0F-AB1D-815BC886A3DA}">
      <dgm:prSet/>
      <dgm:spPr/>
      <dgm:t>
        <a:bodyPr/>
        <a:lstStyle/>
        <a:p>
          <a:endParaRPr lang="es-MX"/>
        </a:p>
      </dgm:t>
    </dgm:pt>
    <dgm:pt modelId="{78501459-0AE2-4D1E-AD3A-C7F4880FC000}" type="sibTrans" cxnId="{32D3CBAB-881D-4D0F-AB1D-815BC886A3DA}">
      <dgm:prSet/>
      <dgm:spPr/>
      <dgm:t>
        <a:bodyPr/>
        <a:lstStyle/>
        <a:p>
          <a:endParaRPr lang="es-MX"/>
        </a:p>
      </dgm:t>
    </dgm:pt>
    <dgm:pt modelId="{7168AE32-EE62-4964-8EF7-045E0905E0EB}">
      <dgm:prSet/>
      <dgm:spPr/>
      <dgm:t>
        <a:bodyPr/>
        <a:lstStyle/>
        <a:p>
          <a:r>
            <a:rPr lang="es-ES" dirty="0" smtClean="0"/>
            <a:t>Estos objetivos nos serán fundamentales mas adelante en la fase de diseño y sobretodo en las evaluaciones iterativas que garanticen un alto grado de usabilidad.</a:t>
          </a:r>
          <a:endParaRPr lang="es-MX" dirty="0"/>
        </a:p>
      </dgm:t>
    </dgm:pt>
    <dgm:pt modelId="{27C38806-AEB8-4F7F-9B1D-15969EAC4D58}" type="parTrans" cxnId="{C57A3898-2E73-41A6-A101-26BE1284C15F}">
      <dgm:prSet/>
      <dgm:spPr/>
      <dgm:t>
        <a:bodyPr/>
        <a:lstStyle/>
        <a:p>
          <a:endParaRPr lang="es-MX"/>
        </a:p>
      </dgm:t>
    </dgm:pt>
    <dgm:pt modelId="{552CA7FE-F60D-43E1-A00F-5DBD51A2E75A}" type="sibTrans" cxnId="{C57A3898-2E73-41A6-A101-26BE1284C15F}">
      <dgm:prSet/>
      <dgm:spPr/>
      <dgm:t>
        <a:bodyPr/>
        <a:lstStyle/>
        <a:p>
          <a:endParaRPr lang="es-MX"/>
        </a:p>
      </dgm:t>
    </dgm:pt>
    <dgm:pt modelId="{B3A43BE9-B26B-4936-8A1A-10028FE8B137}">
      <dgm:prSet phldrT="[Texto]"/>
      <dgm:spPr/>
      <dgm:t>
        <a:bodyPr/>
        <a:lstStyle/>
        <a:p>
          <a:pPr algn="just"/>
          <a:endParaRPr lang="es-MX" dirty="0"/>
        </a:p>
      </dgm:t>
    </dgm:pt>
    <dgm:pt modelId="{5FFC70B3-86F4-4E0F-AA68-94E86E258A5E}" type="parTrans" cxnId="{E6E7C7BD-01D6-4E8A-ADC8-11CF3ED7888A}">
      <dgm:prSet/>
      <dgm:spPr/>
    </dgm:pt>
    <dgm:pt modelId="{1D3CF4E2-93DA-401F-BD0B-D0260C067118}" type="sibTrans" cxnId="{E6E7C7BD-01D6-4E8A-ADC8-11CF3ED7888A}">
      <dgm:prSet/>
      <dgm:spPr/>
    </dgm:pt>
    <dgm:pt modelId="{DA7AE02D-EAB5-42A5-9749-4236ED480D66}" type="pres">
      <dgm:prSet presAssocID="{C494832B-33CE-42C6-8725-B08A8D296DC9}" presName="Name0" presStyleCnt="0">
        <dgm:presLayoutVars>
          <dgm:dir/>
          <dgm:animLvl val="lvl"/>
          <dgm:resizeHandles val="exact"/>
        </dgm:presLayoutVars>
      </dgm:prSet>
      <dgm:spPr/>
      <dgm:t>
        <a:bodyPr/>
        <a:lstStyle/>
        <a:p>
          <a:endParaRPr lang="es-MX"/>
        </a:p>
      </dgm:t>
    </dgm:pt>
    <dgm:pt modelId="{5986D7EE-43DD-4804-B08D-494B23ABB2A5}" type="pres">
      <dgm:prSet presAssocID="{066632A3-E2C6-4354-A3D7-8F8965F6F7C6}" presName="composite" presStyleCnt="0"/>
      <dgm:spPr/>
    </dgm:pt>
    <dgm:pt modelId="{BFF0D13B-5DC8-41DC-B4DE-C48F701311F6}" type="pres">
      <dgm:prSet presAssocID="{066632A3-E2C6-4354-A3D7-8F8965F6F7C6}" presName="parTx" presStyleLbl="alignNode1" presStyleIdx="0" presStyleCnt="1">
        <dgm:presLayoutVars>
          <dgm:chMax val="0"/>
          <dgm:chPref val="0"/>
          <dgm:bulletEnabled val="1"/>
        </dgm:presLayoutVars>
      </dgm:prSet>
      <dgm:spPr/>
      <dgm:t>
        <a:bodyPr/>
        <a:lstStyle/>
        <a:p>
          <a:endParaRPr lang="es-MX"/>
        </a:p>
      </dgm:t>
    </dgm:pt>
    <dgm:pt modelId="{F788D5B7-04AB-4ADB-9E08-23CF754D37C3}" type="pres">
      <dgm:prSet presAssocID="{066632A3-E2C6-4354-A3D7-8F8965F6F7C6}" presName="desTx" presStyleLbl="alignAccFollowNode1" presStyleIdx="0" presStyleCnt="1">
        <dgm:presLayoutVars>
          <dgm:bulletEnabled val="1"/>
        </dgm:presLayoutVars>
      </dgm:prSet>
      <dgm:spPr/>
      <dgm:t>
        <a:bodyPr/>
        <a:lstStyle/>
        <a:p>
          <a:endParaRPr lang="es-MX"/>
        </a:p>
      </dgm:t>
    </dgm:pt>
  </dgm:ptLst>
  <dgm:cxnLst>
    <dgm:cxn modelId="{E0083239-C850-4593-A9D2-16AD0E8A2497}" type="presOf" srcId="{066632A3-E2C6-4354-A3D7-8F8965F6F7C6}" destId="{BFF0D13B-5DC8-41DC-B4DE-C48F701311F6}" srcOrd="0" destOrd="0" presId="urn:microsoft.com/office/officeart/2005/8/layout/hList1"/>
    <dgm:cxn modelId="{E45CC3C3-C484-4352-8CFF-9C77524B4B70}" type="presOf" srcId="{3A3D2B86-F5C1-4494-BE04-5A8B836EAE5D}" destId="{F788D5B7-04AB-4ADB-9E08-23CF754D37C3}" srcOrd="0" destOrd="0" presId="urn:microsoft.com/office/officeart/2005/8/layout/hList1"/>
    <dgm:cxn modelId="{98413CF3-721D-4EDD-A3F3-378D5AB38D3E}" srcId="{C494832B-33CE-42C6-8725-B08A8D296DC9}" destId="{066632A3-E2C6-4354-A3D7-8F8965F6F7C6}" srcOrd="0" destOrd="0" parTransId="{3A948066-0D2D-4E5F-93BA-E86964EA7E08}" sibTransId="{417E8496-33CA-42CD-A182-C91E634D8FC9}"/>
    <dgm:cxn modelId="{52E6D6E5-522E-494C-8489-03FCC8393AFD}" type="presOf" srcId="{7168AE32-EE62-4964-8EF7-045E0905E0EB}" destId="{F788D5B7-04AB-4ADB-9E08-23CF754D37C3}" srcOrd="0" destOrd="2" presId="urn:microsoft.com/office/officeart/2005/8/layout/hList1"/>
    <dgm:cxn modelId="{59DA1BE8-DDEF-4429-8A85-57288DF3CA5F}" type="presOf" srcId="{C494832B-33CE-42C6-8725-B08A8D296DC9}" destId="{DA7AE02D-EAB5-42A5-9749-4236ED480D66}" srcOrd="0" destOrd="0" presId="urn:microsoft.com/office/officeart/2005/8/layout/hList1"/>
    <dgm:cxn modelId="{E6E7C7BD-01D6-4E8A-ADC8-11CF3ED7888A}" srcId="{066632A3-E2C6-4354-A3D7-8F8965F6F7C6}" destId="{B3A43BE9-B26B-4936-8A1A-10028FE8B137}" srcOrd="1" destOrd="0" parTransId="{5FFC70B3-86F4-4E0F-AA68-94E86E258A5E}" sibTransId="{1D3CF4E2-93DA-401F-BD0B-D0260C067118}"/>
    <dgm:cxn modelId="{C57A3898-2E73-41A6-A101-26BE1284C15F}" srcId="{066632A3-E2C6-4354-A3D7-8F8965F6F7C6}" destId="{7168AE32-EE62-4964-8EF7-045E0905E0EB}" srcOrd="2" destOrd="0" parTransId="{27C38806-AEB8-4F7F-9B1D-15969EAC4D58}" sibTransId="{552CA7FE-F60D-43E1-A00F-5DBD51A2E75A}"/>
    <dgm:cxn modelId="{32D3CBAB-881D-4D0F-AB1D-815BC886A3DA}" srcId="{066632A3-E2C6-4354-A3D7-8F8965F6F7C6}" destId="{3A3D2B86-F5C1-4494-BE04-5A8B836EAE5D}" srcOrd="0" destOrd="0" parTransId="{58C297BF-AE61-41C6-8C77-9C785CC9A81F}" sibTransId="{78501459-0AE2-4D1E-AD3A-C7F4880FC000}"/>
    <dgm:cxn modelId="{1171C6E0-B46F-48D7-A993-A44C4F517CA5}" type="presOf" srcId="{B3A43BE9-B26B-4936-8A1A-10028FE8B137}" destId="{F788D5B7-04AB-4ADB-9E08-23CF754D37C3}" srcOrd="0" destOrd="1" presId="urn:microsoft.com/office/officeart/2005/8/layout/hList1"/>
    <dgm:cxn modelId="{13B1FEFF-7FD8-4695-885B-22F92A308A68}" type="presParOf" srcId="{DA7AE02D-EAB5-42A5-9749-4236ED480D66}" destId="{5986D7EE-43DD-4804-B08D-494B23ABB2A5}" srcOrd="0" destOrd="0" presId="urn:microsoft.com/office/officeart/2005/8/layout/hList1"/>
    <dgm:cxn modelId="{E4EF5CB8-5386-45D3-9639-9C9F8D196BFD}" type="presParOf" srcId="{5986D7EE-43DD-4804-B08D-494B23ABB2A5}" destId="{BFF0D13B-5DC8-41DC-B4DE-C48F701311F6}" srcOrd="0" destOrd="0" presId="urn:microsoft.com/office/officeart/2005/8/layout/hList1"/>
    <dgm:cxn modelId="{E480D6ED-3087-4B1B-B854-C535C33D2981}" type="presParOf" srcId="{5986D7EE-43DD-4804-B08D-494B23ABB2A5}" destId="{F788D5B7-04AB-4ADB-9E08-23CF754D37C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494832B-33CE-42C6-8725-B08A8D296DC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MX"/>
        </a:p>
      </dgm:t>
    </dgm:pt>
    <dgm:pt modelId="{066632A3-E2C6-4354-A3D7-8F8965F6F7C6}">
      <dgm:prSet phldrT="[Texto]"/>
      <dgm:spPr/>
      <dgm:t>
        <a:bodyPr/>
        <a:lstStyle/>
        <a:p>
          <a:r>
            <a:rPr lang="es-ES" b="1" dirty="0" smtClean="0"/>
            <a:t>Objetivos de la Aplicación.</a:t>
          </a:r>
          <a:r>
            <a:rPr lang="es-ES" dirty="0" smtClean="0"/>
            <a:t> </a:t>
          </a:r>
          <a:endParaRPr lang="es-MX" dirty="0"/>
        </a:p>
      </dgm:t>
    </dgm:pt>
    <dgm:pt modelId="{3A948066-0D2D-4E5F-93BA-E86964EA7E08}" type="parTrans" cxnId="{98413CF3-721D-4EDD-A3F3-378D5AB38D3E}">
      <dgm:prSet/>
      <dgm:spPr/>
      <dgm:t>
        <a:bodyPr/>
        <a:lstStyle/>
        <a:p>
          <a:endParaRPr lang="es-MX"/>
        </a:p>
      </dgm:t>
    </dgm:pt>
    <dgm:pt modelId="{417E8496-33CA-42CD-A182-C91E634D8FC9}" type="sibTrans" cxnId="{98413CF3-721D-4EDD-A3F3-378D5AB38D3E}">
      <dgm:prSet/>
      <dgm:spPr/>
      <dgm:t>
        <a:bodyPr/>
        <a:lstStyle/>
        <a:p>
          <a:endParaRPr lang="es-MX"/>
        </a:p>
      </dgm:t>
    </dgm:pt>
    <dgm:pt modelId="{3A3D2B86-F5C1-4494-BE04-5A8B836EAE5D}">
      <dgm:prSet phldrT="[Texto]"/>
      <dgm:spPr/>
      <dgm:t>
        <a:bodyPr/>
        <a:lstStyle/>
        <a:p>
          <a:pPr algn="just"/>
          <a:r>
            <a:rPr lang="es-ES" dirty="0" smtClean="0"/>
            <a:t>No hay ninguna aplicación que se realice sin al menos un objetivo concreto. Una empresa, persona, grupo o institución decide desarrollar una aplicación como consecuencia de haberse marcado unos objetivos a cumplimentar y ven, por tanto, necesaria la implementación de la aplicación como herramienta (única o como parte de ella) para conseguirlo.</a:t>
          </a:r>
          <a:endParaRPr lang="es-MX" dirty="0"/>
        </a:p>
      </dgm:t>
    </dgm:pt>
    <dgm:pt modelId="{58C297BF-AE61-41C6-8C77-9C785CC9A81F}" type="parTrans" cxnId="{32D3CBAB-881D-4D0F-AB1D-815BC886A3DA}">
      <dgm:prSet/>
      <dgm:spPr/>
      <dgm:t>
        <a:bodyPr/>
        <a:lstStyle/>
        <a:p>
          <a:endParaRPr lang="es-MX"/>
        </a:p>
      </dgm:t>
    </dgm:pt>
    <dgm:pt modelId="{78501459-0AE2-4D1E-AD3A-C7F4880FC000}" type="sibTrans" cxnId="{32D3CBAB-881D-4D0F-AB1D-815BC886A3DA}">
      <dgm:prSet/>
      <dgm:spPr/>
      <dgm:t>
        <a:bodyPr/>
        <a:lstStyle/>
        <a:p>
          <a:endParaRPr lang="es-MX"/>
        </a:p>
      </dgm:t>
    </dgm:pt>
    <dgm:pt modelId="{42247468-147C-49E8-8897-FB8B5580C685}">
      <dgm:prSet/>
      <dgm:spPr/>
      <dgm:t>
        <a:bodyPr/>
        <a:lstStyle/>
        <a:p>
          <a:pPr algn="just"/>
          <a:r>
            <a:rPr lang="es-ES" dirty="0" smtClean="0"/>
            <a:t>A la hora de recoger los objetivos de la aplicación deberemos tener en cuenta tanto los </a:t>
          </a:r>
          <a:r>
            <a:rPr lang="es-ES" i="1" dirty="0" smtClean="0"/>
            <a:t>requisitos funcionales </a:t>
          </a:r>
          <a:r>
            <a:rPr lang="es-ES" dirty="0" smtClean="0"/>
            <a:t>como los </a:t>
          </a:r>
          <a:r>
            <a:rPr lang="es-ES" i="1" dirty="0" smtClean="0"/>
            <a:t>no funcionales </a:t>
          </a:r>
          <a:r>
            <a:rPr lang="es-ES" dirty="0" smtClean="0"/>
            <a:t>(tiempos de respuesta, utilización de un determinado lenguaje de programación, etc.).</a:t>
          </a:r>
          <a:endParaRPr lang="es-MX" dirty="0"/>
        </a:p>
      </dgm:t>
    </dgm:pt>
    <dgm:pt modelId="{8EED4DAC-07A5-403B-A38F-3A60820C9F5B}" type="parTrans" cxnId="{98EB35C3-4CE0-41FF-BFD4-1BC0AD00A58E}">
      <dgm:prSet/>
      <dgm:spPr/>
      <dgm:t>
        <a:bodyPr/>
        <a:lstStyle/>
        <a:p>
          <a:endParaRPr lang="es-MX"/>
        </a:p>
      </dgm:t>
    </dgm:pt>
    <dgm:pt modelId="{561758E6-34A7-4F1A-9789-F423615C773B}" type="sibTrans" cxnId="{98EB35C3-4CE0-41FF-BFD4-1BC0AD00A58E}">
      <dgm:prSet/>
      <dgm:spPr/>
      <dgm:t>
        <a:bodyPr/>
        <a:lstStyle/>
        <a:p>
          <a:endParaRPr lang="es-MX"/>
        </a:p>
      </dgm:t>
    </dgm:pt>
    <dgm:pt modelId="{DD2D7C88-16BD-45F7-80BE-CFBB9F6046DA}">
      <dgm:prSet phldrT="[Texto]"/>
      <dgm:spPr/>
      <dgm:t>
        <a:bodyPr/>
        <a:lstStyle/>
        <a:p>
          <a:pPr algn="just"/>
          <a:endParaRPr lang="es-MX" dirty="0"/>
        </a:p>
      </dgm:t>
    </dgm:pt>
    <dgm:pt modelId="{A1ACB11E-1CA2-4C81-906A-40966973875C}" type="parTrans" cxnId="{EEFC010F-5747-43C2-922B-C3C4A4CAA721}">
      <dgm:prSet/>
      <dgm:spPr/>
      <dgm:t>
        <a:bodyPr/>
        <a:lstStyle/>
        <a:p>
          <a:endParaRPr lang="es-MX"/>
        </a:p>
      </dgm:t>
    </dgm:pt>
    <dgm:pt modelId="{2BE8B62F-8F3C-48D2-B7A5-6E45696A81E4}" type="sibTrans" cxnId="{EEFC010F-5747-43C2-922B-C3C4A4CAA721}">
      <dgm:prSet/>
      <dgm:spPr/>
      <dgm:t>
        <a:bodyPr/>
        <a:lstStyle/>
        <a:p>
          <a:endParaRPr lang="es-MX"/>
        </a:p>
      </dgm:t>
    </dgm:pt>
    <dgm:pt modelId="{DA7AE02D-EAB5-42A5-9749-4236ED480D66}" type="pres">
      <dgm:prSet presAssocID="{C494832B-33CE-42C6-8725-B08A8D296DC9}" presName="Name0" presStyleCnt="0">
        <dgm:presLayoutVars>
          <dgm:dir/>
          <dgm:animLvl val="lvl"/>
          <dgm:resizeHandles val="exact"/>
        </dgm:presLayoutVars>
      </dgm:prSet>
      <dgm:spPr/>
      <dgm:t>
        <a:bodyPr/>
        <a:lstStyle/>
        <a:p>
          <a:endParaRPr lang="es-MX"/>
        </a:p>
      </dgm:t>
    </dgm:pt>
    <dgm:pt modelId="{5986D7EE-43DD-4804-B08D-494B23ABB2A5}" type="pres">
      <dgm:prSet presAssocID="{066632A3-E2C6-4354-A3D7-8F8965F6F7C6}" presName="composite" presStyleCnt="0"/>
      <dgm:spPr/>
    </dgm:pt>
    <dgm:pt modelId="{BFF0D13B-5DC8-41DC-B4DE-C48F701311F6}" type="pres">
      <dgm:prSet presAssocID="{066632A3-E2C6-4354-A3D7-8F8965F6F7C6}" presName="parTx" presStyleLbl="alignNode1" presStyleIdx="0" presStyleCnt="1">
        <dgm:presLayoutVars>
          <dgm:chMax val="0"/>
          <dgm:chPref val="0"/>
          <dgm:bulletEnabled val="1"/>
        </dgm:presLayoutVars>
      </dgm:prSet>
      <dgm:spPr/>
      <dgm:t>
        <a:bodyPr/>
        <a:lstStyle/>
        <a:p>
          <a:endParaRPr lang="es-MX"/>
        </a:p>
      </dgm:t>
    </dgm:pt>
    <dgm:pt modelId="{F788D5B7-04AB-4ADB-9E08-23CF754D37C3}" type="pres">
      <dgm:prSet presAssocID="{066632A3-E2C6-4354-A3D7-8F8965F6F7C6}" presName="desTx" presStyleLbl="alignAccFollowNode1" presStyleIdx="0" presStyleCnt="1">
        <dgm:presLayoutVars>
          <dgm:bulletEnabled val="1"/>
        </dgm:presLayoutVars>
      </dgm:prSet>
      <dgm:spPr/>
      <dgm:t>
        <a:bodyPr/>
        <a:lstStyle/>
        <a:p>
          <a:endParaRPr lang="es-MX"/>
        </a:p>
      </dgm:t>
    </dgm:pt>
  </dgm:ptLst>
  <dgm:cxnLst>
    <dgm:cxn modelId="{98EB35C3-4CE0-41FF-BFD4-1BC0AD00A58E}" srcId="{066632A3-E2C6-4354-A3D7-8F8965F6F7C6}" destId="{42247468-147C-49E8-8897-FB8B5580C685}" srcOrd="2" destOrd="0" parTransId="{8EED4DAC-07A5-403B-A38F-3A60820C9F5B}" sibTransId="{561758E6-34A7-4F1A-9789-F423615C773B}"/>
    <dgm:cxn modelId="{5B9CE338-D0B7-4CEA-8CD0-E2DE98679529}" type="presOf" srcId="{DD2D7C88-16BD-45F7-80BE-CFBB9F6046DA}" destId="{F788D5B7-04AB-4ADB-9E08-23CF754D37C3}" srcOrd="0" destOrd="1" presId="urn:microsoft.com/office/officeart/2005/8/layout/hList1"/>
    <dgm:cxn modelId="{69981990-AA6D-412B-82B5-25AC82A211EF}" type="presOf" srcId="{C494832B-33CE-42C6-8725-B08A8D296DC9}" destId="{DA7AE02D-EAB5-42A5-9749-4236ED480D66}" srcOrd="0" destOrd="0" presId="urn:microsoft.com/office/officeart/2005/8/layout/hList1"/>
    <dgm:cxn modelId="{DE5F04A9-110F-4378-871F-4B4B257960F0}" type="presOf" srcId="{066632A3-E2C6-4354-A3D7-8F8965F6F7C6}" destId="{BFF0D13B-5DC8-41DC-B4DE-C48F701311F6}" srcOrd="0" destOrd="0" presId="urn:microsoft.com/office/officeart/2005/8/layout/hList1"/>
    <dgm:cxn modelId="{32D3CBAB-881D-4D0F-AB1D-815BC886A3DA}" srcId="{066632A3-E2C6-4354-A3D7-8F8965F6F7C6}" destId="{3A3D2B86-F5C1-4494-BE04-5A8B836EAE5D}" srcOrd="0" destOrd="0" parTransId="{58C297BF-AE61-41C6-8C77-9C785CC9A81F}" sibTransId="{78501459-0AE2-4D1E-AD3A-C7F4880FC000}"/>
    <dgm:cxn modelId="{E2101252-7DE8-48AC-BF9A-8D4D2D7446F0}" type="presOf" srcId="{3A3D2B86-F5C1-4494-BE04-5A8B836EAE5D}" destId="{F788D5B7-04AB-4ADB-9E08-23CF754D37C3}" srcOrd="0" destOrd="0" presId="urn:microsoft.com/office/officeart/2005/8/layout/hList1"/>
    <dgm:cxn modelId="{EEFC010F-5747-43C2-922B-C3C4A4CAA721}" srcId="{066632A3-E2C6-4354-A3D7-8F8965F6F7C6}" destId="{DD2D7C88-16BD-45F7-80BE-CFBB9F6046DA}" srcOrd="1" destOrd="0" parTransId="{A1ACB11E-1CA2-4C81-906A-40966973875C}" sibTransId="{2BE8B62F-8F3C-48D2-B7A5-6E45696A81E4}"/>
    <dgm:cxn modelId="{98413CF3-721D-4EDD-A3F3-378D5AB38D3E}" srcId="{C494832B-33CE-42C6-8725-B08A8D296DC9}" destId="{066632A3-E2C6-4354-A3D7-8F8965F6F7C6}" srcOrd="0" destOrd="0" parTransId="{3A948066-0D2D-4E5F-93BA-E86964EA7E08}" sibTransId="{417E8496-33CA-42CD-A182-C91E634D8FC9}"/>
    <dgm:cxn modelId="{A8127638-B7DE-4548-A6C8-A4BEF283039E}" type="presOf" srcId="{42247468-147C-49E8-8897-FB8B5580C685}" destId="{F788D5B7-04AB-4ADB-9E08-23CF754D37C3}" srcOrd="0" destOrd="2" presId="urn:microsoft.com/office/officeart/2005/8/layout/hList1"/>
    <dgm:cxn modelId="{190BB597-C83D-449C-94C3-CF68AA766204}" type="presParOf" srcId="{DA7AE02D-EAB5-42A5-9749-4236ED480D66}" destId="{5986D7EE-43DD-4804-B08D-494B23ABB2A5}" srcOrd="0" destOrd="0" presId="urn:microsoft.com/office/officeart/2005/8/layout/hList1"/>
    <dgm:cxn modelId="{F14D1E1A-6757-4157-B862-DBE77ABA845B}" type="presParOf" srcId="{5986D7EE-43DD-4804-B08D-494B23ABB2A5}" destId="{BFF0D13B-5DC8-41DC-B4DE-C48F701311F6}" srcOrd="0" destOrd="0" presId="urn:microsoft.com/office/officeart/2005/8/layout/hList1"/>
    <dgm:cxn modelId="{10823246-539E-4DEE-A7E1-24C313AC5AFF}" type="presParOf" srcId="{5986D7EE-43DD-4804-B08D-494B23ABB2A5}" destId="{F788D5B7-04AB-4ADB-9E08-23CF754D37C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16B2BE-5088-48DA-AD8A-4A60149E3B37}">
      <dsp:nvSpPr>
        <dsp:cNvPr id="0" name=""/>
        <dsp:cNvSpPr/>
      </dsp:nvSpPr>
      <dsp:spPr>
        <a:xfrm>
          <a:off x="1010579" y="34400"/>
          <a:ext cx="1651248" cy="1651248"/>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es-MX" sz="4500" kern="1200" dirty="0" err="1" smtClean="0"/>
            <a:t>IxD</a:t>
          </a:r>
          <a:endParaRPr lang="es-MX" sz="4500" kern="1200" dirty="0"/>
        </a:p>
      </dsp:txBody>
      <dsp:txXfrm>
        <a:off x="1230746" y="323369"/>
        <a:ext cx="1210915" cy="743061"/>
      </dsp:txXfrm>
    </dsp:sp>
    <dsp:sp modelId="{05139DA1-8F22-4B8B-9887-D5154357C335}">
      <dsp:nvSpPr>
        <dsp:cNvPr id="0" name=""/>
        <dsp:cNvSpPr/>
      </dsp:nvSpPr>
      <dsp:spPr>
        <a:xfrm>
          <a:off x="1606405" y="1085849"/>
          <a:ext cx="1651248" cy="1651248"/>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es-MX" sz="4500" kern="1200" dirty="0" err="1" smtClean="0"/>
            <a:t>UxD</a:t>
          </a:r>
          <a:endParaRPr lang="es-MX" sz="4500" kern="1200" dirty="0"/>
        </a:p>
      </dsp:txBody>
      <dsp:txXfrm>
        <a:off x="2111412" y="1512422"/>
        <a:ext cx="990748" cy="908186"/>
      </dsp:txXfrm>
    </dsp:sp>
    <dsp:sp modelId="{CEC15F5E-34E1-4C2C-A885-6BA9E56764BD}">
      <dsp:nvSpPr>
        <dsp:cNvPr id="0" name=""/>
        <dsp:cNvSpPr/>
      </dsp:nvSpPr>
      <dsp:spPr>
        <a:xfrm>
          <a:off x="414754" y="1066431"/>
          <a:ext cx="1651248" cy="1651248"/>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es-MX" sz="4500" kern="1200" dirty="0" smtClean="0"/>
            <a:t>HCI</a:t>
          </a:r>
          <a:endParaRPr lang="es-MX" sz="4500" kern="1200" dirty="0"/>
        </a:p>
      </dsp:txBody>
      <dsp:txXfrm>
        <a:off x="570247" y="1493003"/>
        <a:ext cx="990748" cy="90818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526A95-0C7A-4EC6-B45D-A56C48420BF4}">
      <dsp:nvSpPr>
        <dsp:cNvPr id="0" name=""/>
        <dsp:cNvSpPr/>
      </dsp:nvSpPr>
      <dsp:spPr>
        <a:xfrm>
          <a:off x="392443" y="848102"/>
          <a:ext cx="7063984" cy="642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622300">
            <a:lnSpc>
              <a:spcPct val="90000"/>
            </a:lnSpc>
            <a:spcBef>
              <a:spcPct val="0"/>
            </a:spcBef>
            <a:spcAft>
              <a:spcPct val="35000"/>
            </a:spcAft>
          </a:pPr>
          <a:r>
            <a:rPr lang="es-ES" sz="1400" b="1" kern="1200" dirty="0" smtClean="0">
              <a:solidFill>
                <a:srgbClr val="0070C0"/>
              </a:solidFill>
            </a:rPr>
            <a:t>Uno de los aspectos más importantes en los sistemas interactivos reside en el diálogo con el usuario. </a:t>
          </a:r>
          <a:endParaRPr lang="es-MX" kern="1200" dirty="0"/>
        </a:p>
      </dsp:txBody>
      <dsp:txXfrm>
        <a:off x="392443" y="848102"/>
        <a:ext cx="7063984" cy="642180"/>
      </dsp:txXfrm>
    </dsp:sp>
    <dsp:sp modelId="{DAEF236D-9071-43CA-BC0D-225580AC58AC}">
      <dsp:nvSpPr>
        <dsp:cNvPr id="0" name=""/>
        <dsp:cNvSpPr/>
      </dsp:nvSpPr>
      <dsp:spPr>
        <a:xfrm>
          <a:off x="392443" y="1490282"/>
          <a:ext cx="941864" cy="156977"/>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4A0D9C-1CD5-430D-86EB-75F96D411F77}">
      <dsp:nvSpPr>
        <dsp:cNvPr id="0" name=""/>
        <dsp:cNvSpPr/>
      </dsp:nvSpPr>
      <dsp:spPr>
        <a:xfrm>
          <a:off x="1389250" y="1490282"/>
          <a:ext cx="941864" cy="156977"/>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7307EE-7EFF-4013-BBE7-DA470F3076EF}">
      <dsp:nvSpPr>
        <dsp:cNvPr id="0" name=""/>
        <dsp:cNvSpPr/>
      </dsp:nvSpPr>
      <dsp:spPr>
        <a:xfrm>
          <a:off x="2386057" y="1490282"/>
          <a:ext cx="941864" cy="156977"/>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E5404C-221C-480A-B603-DA96D93EF784}">
      <dsp:nvSpPr>
        <dsp:cNvPr id="0" name=""/>
        <dsp:cNvSpPr/>
      </dsp:nvSpPr>
      <dsp:spPr>
        <a:xfrm>
          <a:off x="3382863" y="1490282"/>
          <a:ext cx="941864" cy="156977"/>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4CFA90-F435-4905-B5A8-433D95E578BE}">
      <dsp:nvSpPr>
        <dsp:cNvPr id="0" name=""/>
        <dsp:cNvSpPr/>
      </dsp:nvSpPr>
      <dsp:spPr>
        <a:xfrm>
          <a:off x="4379670" y="1490282"/>
          <a:ext cx="941864" cy="156977"/>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C16E58-19FC-4B70-AC47-8AA2F290D4BF}">
      <dsp:nvSpPr>
        <dsp:cNvPr id="0" name=""/>
        <dsp:cNvSpPr/>
      </dsp:nvSpPr>
      <dsp:spPr>
        <a:xfrm>
          <a:off x="5376477" y="1490282"/>
          <a:ext cx="941864" cy="156977"/>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E5D6AA-4E9F-4029-BD44-68E8F36A5643}">
      <dsp:nvSpPr>
        <dsp:cNvPr id="0" name=""/>
        <dsp:cNvSpPr/>
      </dsp:nvSpPr>
      <dsp:spPr>
        <a:xfrm>
          <a:off x="6373284" y="1490282"/>
          <a:ext cx="941864" cy="156977"/>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B78978-932B-4525-B4BB-FFA6E9500EB1}">
      <dsp:nvSpPr>
        <dsp:cNvPr id="0" name=""/>
        <dsp:cNvSpPr/>
      </dsp:nvSpPr>
      <dsp:spPr>
        <a:xfrm>
          <a:off x="392443" y="1732545"/>
          <a:ext cx="7063984" cy="642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622300">
            <a:lnSpc>
              <a:spcPct val="90000"/>
            </a:lnSpc>
            <a:spcBef>
              <a:spcPct val="0"/>
            </a:spcBef>
            <a:spcAft>
              <a:spcPct val="35000"/>
            </a:spcAft>
          </a:pPr>
          <a:r>
            <a:rPr lang="es-ES" sz="1400" b="1" kern="1200" dirty="0" smtClean="0">
              <a:solidFill>
                <a:srgbClr val="0070C0"/>
              </a:solidFill>
            </a:rPr>
            <a:t>La interfaz es la parte (hardware y software) del sistema informático que facilita al usuario el acceso a los recursos del ordenador</a:t>
          </a:r>
          <a:endParaRPr lang="es-MX" kern="1200" dirty="0"/>
        </a:p>
      </dsp:txBody>
      <dsp:txXfrm>
        <a:off x="392443" y="1732545"/>
        <a:ext cx="7063984" cy="642180"/>
      </dsp:txXfrm>
    </dsp:sp>
    <dsp:sp modelId="{AB0E0ABB-7C56-4385-AAAB-92AF1CCCD4EE}">
      <dsp:nvSpPr>
        <dsp:cNvPr id="0" name=""/>
        <dsp:cNvSpPr/>
      </dsp:nvSpPr>
      <dsp:spPr>
        <a:xfrm>
          <a:off x="392443" y="2374725"/>
          <a:ext cx="941864" cy="156977"/>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2FA126-F90A-4D8A-A33E-90A9F6760D77}">
      <dsp:nvSpPr>
        <dsp:cNvPr id="0" name=""/>
        <dsp:cNvSpPr/>
      </dsp:nvSpPr>
      <dsp:spPr>
        <a:xfrm>
          <a:off x="1389250" y="2374725"/>
          <a:ext cx="941864" cy="156977"/>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39121F-9BB9-47C8-B98E-44C47204D7B3}">
      <dsp:nvSpPr>
        <dsp:cNvPr id="0" name=""/>
        <dsp:cNvSpPr/>
      </dsp:nvSpPr>
      <dsp:spPr>
        <a:xfrm>
          <a:off x="2386057" y="2374725"/>
          <a:ext cx="941864" cy="156977"/>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2934F5-CA43-4CA5-80B4-91D757CC3D26}">
      <dsp:nvSpPr>
        <dsp:cNvPr id="0" name=""/>
        <dsp:cNvSpPr/>
      </dsp:nvSpPr>
      <dsp:spPr>
        <a:xfrm>
          <a:off x="3382863" y="2374725"/>
          <a:ext cx="941864" cy="156977"/>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896E8A-7061-49DE-B2E5-3021083FE986}">
      <dsp:nvSpPr>
        <dsp:cNvPr id="0" name=""/>
        <dsp:cNvSpPr/>
      </dsp:nvSpPr>
      <dsp:spPr>
        <a:xfrm>
          <a:off x="4379670" y="2374725"/>
          <a:ext cx="941864" cy="156977"/>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CBD660-788A-44C2-A1BC-199CE83AA64C}">
      <dsp:nvSpPr>
        <dsp:cNvPr id="0" name=""/>
        <dsp:cNvSpPr/>
      </dsp:nvSpPr>
      <dsp:spPr>
        <a:xfrm>
          <a:off x="5376477" y="2374725"/>
          <a:ext cx="941864" cy="156977"/>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C2D51A-0F02-4E50-8D07-765A42A1CA7C}">
      <dsp:nvSpPr>
        <dsp:cNvPr id="0" name=""/>
        <dsp:cNvSpPr/>
      </dsp:nvSpPr>
      <dsp:spPr>
        <a:xfrm>
          <a:off x="6373284" y="2374725"/>
          <a:ext cx="941864" cy="156977"/>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ACDD47-E530-480E-8F88-08F7480036DF}">
      <dsp:nvSpPr>
        <dsp:cNvPr id="0" name=""/>
        <dsp:cNvSpPr/>
      </dsp:nvSpPr>
      <dsp:spPr>
        <a:xfrm>
          <a:off x="392443" y="2616987"/>
          <a:ext cx="7063984" cy="642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622300">
            <a:lnSpc>
              <a:spcPct val="90000"/>
            </a:lnSpc>
            <a:spcBef>
              <a:spcPct val="0"/>
            </a:spcBef>
            <a:spcAft>
              <a:spcPct val="35000"/>
            </a:spcAft>
          </a:pPr>
          <a:r>
            <a:rPr lang="es-ES" sz="1400" b="1" kern="1200" dirty="0" smtClean="0">
              <a:solidFill>
                <a:srgbClr val="0070C0"/>
              </a:solidFill>
            </a:rPr>
            <a:t>THIMBLEBY [THI90] sugiere que la interfaz determinará en gran medida la percepción que el usuario poseerá de la aplicación</a:t>
          </a:r>
          <a:endParaRPr lang="es-MX" kern="1200" dirty="0"/>
        </a:p>
      </dsp:txBody>
      <dsp:txXfrm>
        <a:off x="392443" y="2616987"/>
        <a:ext cx="7063984" cy="642180"/>
      </dsp:txXfrm>
    </dsp:sp>
    <dsp:sp modelId="{723E4831-E17B-4749-9C16-76ECDD24AFB3}">
      <dsp:nvSpPr>
        <dsp:cNvPr id="0" name=""/>
        <dsp:cNvSpPr/>
      </dsp:nvSpPr>
      <dsp:spPr>
        <a:xfrm>
          <a:off x="392443" y="3259168"/>
          <a:ext cx="941864" cy="156977"/>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014933-54A9-4028-940B-8BBD064FC4AB}">
      <dsp:nvSpPr>
        <dsp:cNvPr id="0" name=""/>
        <dsp:cNvSpPr/>
      </dsp:nvSpPr>
      <dsp:spPr>
        <a:xfrm>
          <a:off x="1389250" y="3259168"/>
          <a:ext cx="941864" cy="156977"/>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535C2E-05A7-48D8-B062-74281E41F00F}">
      <dsp:nvSpPr>
        <dsp:cNvPr id="0" name=""/>
        <dsp:cNvSpPr/>
      </dsp:nvSpPr>
      <dsp:spPr>
        <a:xfrm>
          <a:off x="2386057" y="3259168"/>
          <a:ext cx="941864" cy="156977"/>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D5D9E0-CBCB-4003-98C8-A8D134506712}">
      <dsp:nvSpPr>
        <dsp:cNvPr id="0" name=""/>
        <dsp:cNvSpPr/>
      </dsp:nvSpPr>
      <dsp:spPr>
        <a:xfrm>
          <a:off x="3382863" y="3259168"/>
          <a:ext cx="941864" cy="156977"/>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199498-7C56-44CF-998F-22C42E394426}">
      <dsp:nvSpPr>
        <dsp:cNvPr id="0" name=""/>
        <dsp:cNvSpPr/>
      </dsp:nvSpPr>
      <dsp:spPr>
        <a:xfrm>
          <a:off x="4379670" y="3259168"/>
          <a:ext cx="941864" cy="156977"/>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5DD5CA-43D9-4603-9764-BCC9DCDD64FC}">
      <dsp:nvSpPr>
        <dsp:cNvPr id="0" name=""/>
        <dsp:cNvSpPr/>
      </dsp:nvSpPr>
      <dsp:spPr>
        <a:xfrm>
          <a:off x="5376477" y="3259168"/>
          <a:ext cx="941864" cy="156977"/>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5B3E45-6120-44C0-A963-5341D481F649}">
      <dsp:nvSpPr>
        <dsp:cNvPr id="0" name=""/>
        <dsp:cNvSpPr/>
      </dsp:nvSpPr>
      <dsp:spPr>
        <a:xfrm>
          <a:off x="6373284" y="3259168"/>
          <a:ext cx="941864" cy="156977"/>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F0D13B-5DC8-41DC-B4DE-C48F701311F6}">
      <dsp:nvSpPr>
        <dsp:cNvPr id="0" name=""/>
        <dsp:cNvSpPr/>
      </dsp:nvSpPr>
      <dsp:spPr>
        <a:xfrm>
          <a:off x="0" y="16069"/>
          <a:ext cx="7823840" cy="1577413"/>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lvl="0" algn="ctr" defTabSz="1333500">
            <a:lnSpc>
              <a:spcPct val="90000"/>
            </a:lnSpc>
            <a:spcBef>
              <a:spcPct val="0"/>
            </a:spcBef>
            <a:spcAft>
              <a:spcPct val="35000"/>
            </a:spcAft>
          </a:pPr>
          <a:r>
            <a:rPr lang="es-ES" sz="3000" kern="1200" dirty="0" smtClean="0"/>
            <a:t> </a:t>
          </a:r>
          <a:endParaRPr lang="es-MX" sz="3000" kern="1200" dirty="0"/>
        </a:p>
      </dsp:txBody>
      <dsp:txXfrm>
        <a:off x="0" y="16069"/>
        <a:ext cx="7823840" cy="1577413"/>
      </dsp:txXfrm>
    </dsp:sp>
    <dsp:sp modelId="{F788D5B7-04AB-4ADB-9E08-23CF754D37C3}">
      <dsp:nvSpPr>
        <dsp:cNvPr id="0" name=""/>
        <dsp:cNvSpPr/>
      </dsp:nvSpPr>
      <dsp:spPr>
        <a:xfrm>
          <a:off x="0" y="1236776"/>
          <a:ext cx="7823840" cy="321165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just" defTabSz="1333500">
            <a:lnSpc>
              <a:spcPct val="90000"/>
            </a:lnSpc>
            <a:spcBef>
              <a:spcPct val="0"/>
            </a:spcBef>
            <a:spcAft>
              <a:spcPct val="15000"/>
            </a:spcAft>
            <a:buChar char="••"/>
          </a:pPr>
          <a:r>
            <a:rPr lang="es-ES" sz="3000" kern="1200" dirty="0" smtClean="0"/>
            <a:t>El usuario no está interesado en la estructura interna de la aplicación, sino en cómo usarla.</a:t>
          </a:r>
          <a:endParaRPr lang="es-MX" sz="3000" kern="1200" dirty="0"/>
        </a:p>
        <a:p>
          <a:pPr marL="285750" lvl="1" indent="-285750" algn="just" defTabSz="1333500">
            <a:lnSpc>
              <a:spcPct val="90000"/>
            </a:lnSpc>
            <a:spcBef>
              <a:spcPct val="0"/>
            </a:spcBef>
            <a:spcAft>
              <a:spcPct val="15000"/>
            </a:spcAft>
            <a:buChar char="••"/>
          </a:pPr>
          <a:endParaRPr lang="es-MX" sz="3000" kern="1200" dirty="0"/>
        </a:p>
        <a:p>
          <a:pPr marL="285750" lvl="1" indent="-285750" algn="just" defTabSz="1333500">
            <a:lnSpc>
              <a:spcPct val="90000"/>
            </a:lnSpc>
            <a:spcBef>
              <a:spcPct val="0"/>
            </a:spcBef>
            <a:spcAft>
              <a:spcPct val="15000"/>
            </a:spcAft>
            <a:buChar char="••"/>
          </a:pPr>
          <a:r>
            <a:rPr lang="es-ES" sz="3000" kern="1200" dirty="0" smtClean="0"/>
            <a:t>No se puede realizar la especificación, diseñar las funciones, las estructuras de datos y escribir el código, para después plantearse el diseño de la interfaz de usuario.</a:t>
          </a:r>
          <a:endParaRPr lang="es-MX" sz="3000" kern="1200" dirty="0"/>
        </a:p>
      </dsp:txBody>
      <dsp:txXfrm>
        <a:off x="0" y="1236776"/>
        <a:ext cx="7823840" cy="321165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F0D13B-5DC8-41DC-B4DE-C48F701311F6}">
      <dsp:nvSpPr>
        <dsp:cNvPr id="0" name=""/>
        <dsp:cNvSpPr/>
      </dsp:nvSpPr>
      <dsp:spPr>
        <a:xfrm>
          <a:off x="0" y="0"/>
          <a:ext cx="7823840" cy="152483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lvl="0" algn="ctr" defTabSz="1289050">
            <a:lnSpc>
              <a:spcPct val="90000"/>
            </a:lnSpc>
            <a:spcBef>
              <a:spcPct val="0"/>
            </a:spcBef>
            <a:spcAft>
              <a:spcPct val="35000"/>
            </a:spcAft>
          </a:pPr>
          <a:r>
            <a:rPr lang="es-ES" sz="2900" b="1" kern="1200" dirty="0" smtClean="0"/>
            <a:t>ANÁLISIS DE LA TAREA</a:t>
          </a:r>
          <a:endParaRPr lang="es-MX" sz="2900" kern="1200" dirty="0"/>
        </a:p>
      </dsp:txBody>
      <dsp:txXfrm>
        <a:off x="0" y="0"/>
        <a:ext cx="7823840" cy="1524832"/>
      </dsp:txXfrm>
    </dsp:sp>
    <dsp:sp modelId="{F788D5B7-04AB-4ADB-9E08-23CF754D37C3}">
      <dsp:nvSpPr>
        <dsp:cNvPr id="0" name=""/>
        <dsp:cNvSpPr/>
      </dsp:nvSpPr>
      <dsp:spPr>
        <a:xfrm>
          <a:off x="0" y="1177408"/>
          <a:ext cx="7823840" cy="1690346"/>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just" defTabSz="889000">
            <a:lnSpc>
              <a:spcPct val="90000"/>
            </a:lnSpc>
            <a:spcBef>
              <a:spcPct val="0"/>
            </a:spcBef>
            <a:spcAft>
              <a:spcPct val="15000"/>
            </a:spcAft>
            <a:buChar char="••"/>
          </a:pPr>
          <a:r>
            <a:rPr lang="es-ES" sz="2000" kern="1200" dirty="0" smtClean="0"/>
            <a:t>Basándose en todos los requisitos obtenidos en la fase anterior y los objetivos obtenidos de la misma se rediseñarán las tareas del usuario para racionalizar la organización del trabajo y explotar las capacidades que la automatización proporciona.</a:t>
          </a:r>
          <a:endParaRPr lang="es-MX" sz="2000" kern="1200" dirty="0"/>
        </a:p>
      </dsp:txBody>
      <dsp:txXfrm>
        <a:off x="0" y="1177408"/>
        <a:ext cx="7823840" cy="169034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F0D13B-5DC8-41DC-B4DE-C48F701311F6}">
      <dsp:nvSpPr>
        <dsp:cNvPr id="0" name=""/>
        <dsp:cNvSpPr/>
      </dsp:nvSpPr>
      <dsp:spPr>
        <a:xfrm>
          <a:off x="0" y="0"/>
          <a:ext cx="7823840" cy="152483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lvl="0" algn="ctr" defTabSz="1289050">
            <a:lnSpc>
              <a:spcPct val="90000"/>
            </a:lnSpc>
            <a:spcBef>
              <a:spcPct val="0"/>
            </a:spcBef>
            <a:spcAft>
              <a:spcPct val="35000"/>
            </a:spcAft>
          </a:pPr>
          <a:r>
            <a:rPr lang="es-ES" sz="2900" b="1" kern="1200" dirty="0" smtClean="0"/>
            <a:t>ANÁLISIS DE LA TAREA</a:t>
          </a:r>
          <a:endParaRPr lang="es-MX" sz="2900" kern="1200" dirty="0"/>
        </a:p>
      </dsp:txBody>
      <dsp:txXfrm>
        <a:off x="0" y="0"/>
        <a:ext cx="7823840" cy="1524832"/>
      </dsp:txXfrm>
    </dsp:sp>
    <dsp:sp modelId="{F788D5B7-04AB-4ADB-9E08-23CF754D37C3}">
      <dsp:nvSpPr>
        <dsp:cNvPr id="0" name=""/>
        <dsp:cNvSpPr/>
      </dsp:nvSpPr>
      <dsp:spPr>
        <a:xfrm>
          <a:off x="0" y="1177408"/>
          <a:ext cx="7823840" cy="1690346"/>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just" defTabSz="889000">
            <a:lnSpc>
              <a:spcPct val="90000"/>
            </a:lnSpc>
            <a:spcBef>
              <a:spcPct val="0"/>
            </a:spcBef>
            <a:spcAft>
              <a:spcPct val="15000"/>
            </a:spcAft>
            <a:buChar char="••"/>
          </a:pPr>
          <a:r>
            <a:rPr lang="es-ES" sz="2000" kern="1200" dirty="0" smtClean="0"/>
            <a:t>Formalmente el Análisis de Tareas es “</a:t>
          </a:r>
          <a:r>
            <a:rPr lang="es-ES" sz="2000" i="1" kern="1200" dirty="0" smtClean="0"/>
            <a:t>el proceso de analizar la forma cómo las personas realizan sus trabajos: las cosas que hacen, las cosas sobre las cuales o con las cuales actúan y las cosas que necesitan conocer</a:t>
          </a:r>
          <a:r>
            <a:rPr lang="es-ES" sz="2000" kern="1200" dirty="0" smtClean="0"/>
            <a:t>”.</a:t>
          </a:r>
          <a:endParaRPr lang="es-MX" sz="2000" kern="1200" dirty="0"/>
        </a:p>
      </dsp:txBody>
      <dsp:txXfrm>
        <a:off x="0" y="1177408"/>
        <a:ext cx="7823840" cy="169034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F0D13B-5DC8-41DC-B4DE-C48F701311F6}">
      <dsp:nvSpPr>
        <dsp:cNvPr id="0" name=""/>
        <dsp:cNvSpPr/>
      </dsp:nvSpPr>
      <dsp:spPr>
        <a:xfrm>
          <a:off x="0" y="0"/>
          <a:ext cx="7823840" cy="630965"/>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s-ES" sz="1200" b="1" kern="1200" dirty="0" smtClean="0"/>
            <a:t>ANÁLISIS DE LA TAREA</a:t>
          </a:r>
          <a:endParaRPr lang="es-MX" sz="1200" kern="1200" dirty="0"/>
        </a:p>
      </dsp:txBody>
      <dsp:txXfrm>
        <a:off x="0" y="0"/>
        <a:ext cx="7823840" cy="630965"/>
      </dsp:txXfrm>
    </dsp:sp>
    <dsp:sp modelId="{F788D5B7-04AB-4ADB-9E08-23CF754D37C3}">
      <dsp:nvSpPr>
        <dsp:cNvPr id="0" name=""/>
        <dsp:cNvSpPr/>
      </dsp:nvSpPr>
      <dsp:spPr>
        <a:xfrm>
          <a:off x="0" y="483358"/>
          <a:ext cx="7823840" cy="238051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just" defTabSz="889000">
            <a:lnSpc>
              <a:spcPct val="90000"/>
            </a:lnSpc>
            <a:spcBef>
              <a:spcPct val="0"/>
            </a:spcBef>
            <a:spcAft>
              <a:spcPct val="15000"/>
            </a:spcAft>
            <a:buChar char="••"/>
          </a:pPr>
          <a:r>
            <a:rPr lang="es-ES" sz="2000" kern="1200" dirty="0" smtClean="0"/>
            <a:t>Existen varios métodos para realizar el análisis de tareas.</a:t>
          </a:r>
          <a:endParaRPr lang="es-MX" sz="2000" kern="1200" dirty="0"/>
        </a:p>
        <a:p>
          <a:pPr marL="228600" lvl="1" indent="-228600" algn="just" defTabSz="889000">
            <a:lnSpc>
              <a:spcPct val="90000"/>
            </a:lnSpc>
            <a:spcBef>
              <a:spcPct val="0"/>
            </a:spcBef>
            <a:spcAft>
              <a:spcPct val="15000"/>
            </a:spcAft>
            <a:buChar char="••"/>
          </a:pPr>
          <a:endParaRPr lang="es-MX" sz="2000" kern="1200" dirty="0"/>
        </a:p>
        <a:p>
          <a:pPr marL="228600" lvl="1" indent="-228600" algn="just" defTabSz="889000">
            <a:lnSpc>
              <a:spcPct val="90000"/>
            </a:lnSpc>
            <a:spcBef>
              <a:spcPct val="0"/>
            </a:spcBef>
            <a:spcAft>
              <a:spcPct val="15000"/>
            </a:spcAft>
            <a:buChar char="••"/>
          </a:pPr>
          <a:r>
            <a:rPr lang="es-ES" sz="2000" kern="1200" dirty="0" smtClean="0"/>
            <a:t>Todos ellos parten de un </a:t>
          </a:r>
          <a:r>
            <a:rPr lang="es-ES" sz="2000" b="1" kern="1200" dirty="0" smtClean="0"/>
            <a:t>Objetivo</a:t>
          </a:r>
          <a:r>
            <a:rPr lang="es-ES" sz="2000" kern="1200" dirty="0" smtClean="0"/>
            <a:t>, unas </a:t>
          </a:r>
          <a:r>
            <a:rPr lang="es-ES" sz="2000" b="1" kern="1200" dirty="0" smtClean="0"/>
            <a:t>Tareas </a:t>
          </a:r>
          <a:r>
            <a:rPr lang="es-ES" sz="2000" kern="1200" dirty="0" smtClean="0"/>
            <a:t>a realizar para conseguir dicho objetivo y una serie de </a:t>
          </a:r>
          <a:r>
            <a:rPr lang="es-ES" sz="2000" b="1" kern="1200" dirty="0" smtClean="0"/>
            <a:t>Acciones </a:t>
          </a:r>
          <a:r>
            <a:rPr lang="es-ES" sz="2000" kern="1200" dirty="0" smtClean="0"/>
            <a:t>como pasos a seguir para estructurar el orden y el cómo deben realizarse dichas tareas</a:t>
          </a:r>
          <a:endParaRPr lang="es-MX" sz="2000" kern="1200" dirty="0"/>
        </a:p>
      </dsp:txBody>
      <dsp:txXfrm>
        <a:off x="0" y="483358"/>
        <a:ext cx="7823840" cy="238051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E4690C-B44E-4893-B9C3-B4D724E922D1}">
      <dsp:nvSpPr>
        <dsp:cNvPr id="0" name=""/>
        <dsp:cNvSpPr/>
      </dsp:nvSpPr>
      <dsp:spPr>
        <a:xfrm rot="5400000">
          <a:off x="4080560" y="100666"/>
          <a:ext cx="1513840" cy="1317040"/>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dirty="0" smtClean="0"/>
            <a:t>Análisis Jerárquico de Tareas o HTA </a:t>
          </a:r>
          <a:endParaRPr lang="es-MX" sz="1300" kern="1200" dirty="0"/>
        </a:p>
      </dsp:txBody>
      <dsp:txXfrm rot="-5400000">
        <a:off x="4384199" y="238173"/>
        <a:ext cx="906562" cy="1042026"/>
      </dsp:txXfrm>
    </dsp:sp>
    <dsp:sp modelId="{A38940F6-B71D-4C16-9920-695D5CDAA895}">
      <dsp:nvSpPr>
        <dsp:cNvPr id="0" name=""/>
        <dsp:cNvSpPr/>
      </dsp:nvSpPr>
      <dsp:spPr>
        <a:xfrm>
          <a:off x="5535966" y="305034"/>
          <a:ext cx="1689445" cy="908304"/>
        </a:xfrm>
        <a:prstGeom prst="rect">
          <a:avLst/>
        </a:prstGeom>
        <a:noFill/>
        <a:ln>
          <a:noFill/>
        </a:ln>
        <a:effectLst/>
      </dsp:spPr>
      <dsp:style>
        <a:lnRef idx="0">
          <a:scrgbClr r="0" g="0" b="0"/>
        </a:lnRef>
        <a:fillRef idx="0">
          <a:scrgbClr r="0" g="0" b="0"/>
        </a:fillRef>
        <a:effectRef idx="0">
          <a:scrgbClr r="0" g="0" b="0"/>
        </a:effectRef>
        <a:fontRef idx="minor"/>
      </dsp:style>
    </dsp:sp>
    <dsp:sp modelId="{3E9CDEE6-E294-498A-AB7F-15519E800C44}">
      <dsp:nvSpPr>
        <dsp:cNvPr id="0" name=""/>
        <dsp:cNvSpPr/>
      </dsp:nvSpPr>
      <dsp:spPr>
        <a:xfrm rot="5400000">
          <a:off x="2658156" y="100666"/>
          <a:ext cx="1513840" cy="1317040"/>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r>
            <a:rPr lang="es-ES" sz="1700" kern="1200" dirty="0" smtClean="0"/>
            <a:t>TAG (</a:t>
          </a:r>
          <a:r>
            <a:rPr lang="es-ES" sz="1700" kern="1200" dirty="0" err="1" smtClean="0"/>
            <a:t>Task</a:t>
          </a:r>
          <a:r>
            <a:rPr lang="es-ES" sz="1700" kern="1200" dirty="0" smtClean="0"/>
            <a:t> </a:t>
          </a:r>
          <a:r>
            <a:rPr lang="es-ES" sz="1700" kern="1200" dirty="0" err="1" smtClean="0"/>
            <a:t>Action</a:t>
          </a:r>
          <a:r>
            <a:rPr lang="es-ES" sz="1700" kern="1200" dirty="0" smtClean="0"/>
            <a:t> </a:t>
          </a:r>
          <a:r>
            <a:rPr lang="es-ES" sz="1700" kern="1200" dirty="0" err="1" smtClean="0"/>
            <a:t>Grammar</a:t>
          </a:r>
          <a:r>
            <a:rPr lang="es-ES" sz="1700" kern="1200" dirty="0" smtClean="0"/>
            <a:t>)</a:t>
          </a:r>
          <a:endParaRPr lang="es-MX" sz="1700" kern="1200" dirty="0"/>
        </a:p>
      </dsp:txBody>
      <dsp:txXfrm rot="-5400000">
        <a:off x="2961795" y="238173"/>
        <a:ext cx="906562" cy="1042026"/>
      </dsp:txXfrm>
    </dsp:sp>
    <dsp:sp modelId="{0CC46A83-A118-4769-A90C-2A4137D7F613}">
      <dsp:nvSpPr>
        <dsp:cNvPr id="0" name=""/>
        <dsp:cNvSpPr/>
      </dsp:nvSpPr>
      <dsp:spPr>
        <a:xfrm rot="5400000">
          <a:off x="3366633" y="1385613"/>
          <a:ext cx="1513840" cy="1317040"/>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dirty="0" smtClean="0"/>
            <a:t>GOMS (</a:t>
          </a:r>
          <a:r>
            <a:rPr lang="es-ES" sz="1300" kern="1200" dirty="0" err="1" smtClean="0"/>
            <a:t>Goals</a:t>
          </a:r>
          <a:r>
            <a:rPr lang="es-ES" sz="1300" kern="1200" dirty="0" smtClean="0"/>
            <a:t> </a:t>
          </a:r>
          <a:r>
            <a:rPr lang="es-ES" sz="1300" kern="1200" dirty="0" err="1" smtClean="0"/>
            <a:t>Operations</a:t>
          </a:r>
          <a:r>
            <a:rPr lang="es-ES" sz="1300" kern="1200" dirty="0" smtClean="0"/>
            <a:t> </a:t>
          </a:r>
          <a:r>
            <a:rPr lang="es-ES" sz="1300" kern="1200" dirty="0" err="1" smtClean="0"/>
            <a:t>Methods</a:t>
          </a:r>
          <a:r>
            <a:rPr lang="es-ES" sz="1300" kern="1200" dirty="0" smtClean="0"/>
            <a:t> </a:t>
          </a:r>
          <a:r>
            <a:rPr lang="es-ES" sz="1300" kern="1200" dirty="0" err="1" smtClean="0"/>
            <a:t>Selection</a:t>
          </a:r>
          <a:r>
            <a:rPr lang="es-ES" sz="1300" kern="1200" dirty="0" smtClean="0"/>
            <a:t>)</a:t>
          </a:r>
          <a:endParaRPr lang="es-MX" sz="1300" kern="1200" dirty="0"/>
        </a:p>
      </dsp:txBody>
      <dsp:txXfrm rot="-5400000">
        <a:off x="3670272" y="1523120"/>
        <a:ext cx="906562" cy="1042026"/>
      </dsp:txXfrm>
    </dsp:sp>
    <dsp:sp modelId="{6E19BD70-91A4-4E44-8D4E-715098C965B1}">
      <dsp:nvSpPr>
        <dsp:cNvPr id="0" name=""/>
        <dsp:cNvSpPr/>
      </dsp:nvSpPr>
      <dsp:spPr>
        <a:xfrm>
          <a:off x="1775587" y="1589982"/>
          <a:ext cx="1634947" cy="908304"/>
        </a:xfrm>
        <a:prstGeom prst="rect">
          <a:avLst/>
        </a:prstGeom>
        <a:noFill/>
        <a:ln>
          <a:noFill/>
        </a:ln>
        <a:effectLst/>
      </dsp:spPr>
      <dsp:style>
        <a:lnRef idx="0">
          <a:scrgbClr r="0" g="0" b="0"/>
        </a:lnRef>
        <a:fillRef idx="0">
          <a:scrgbClr r="0" g="0" b="0"/>
        </a:fillRef>
        <a:effectRef idx="0">
          <a:scrgbClr r="0" g="0" b="0"/>
        </a:effectRef>
        <a:fontRef idx="minor"/>
      </dsp:style>
    </dsp:sp>
    <dsp:sp modelId="{62088042-92AE-4A26-BC5E-A6C21AB7C107}">
      <dsp:nvSpPr>
        <dsp:cNvPr id="0" name=""/>
        <dsp:cNvSpPr/>
      </dsp:nvSpPr>
      <dsp:spPr>
        <a:xfrm rot="5400000">
          <a:off x="4789037" y="1385613"/>
          <a:ext cx="1513840" cy="1317040"/>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r>
            <a:rPr lang="es-ES" sz="1900" kern="1200" dirty="0" smtClean="0"/>
            <a:t>UAN (</a:t>
          </a:r>
          <a:r>
            <a:rPr lang="es-ES" sz="1900" kern="1200" dirty="0" err="1" smtClean="0"/>
            <a:t>User</a:t>
          </a:r>
          <a:r>
            <a:rPr lang="es-ES" sz="1900" kern="1200" dirty="0" smtClean="0"/>
            <a:t> </a:t>
          </a:r>
          <a:r>
            <a:rPr lang="es-ES" sz="1900" kern="1200" dirty="0" err="1" smtClean="0"/>
            <a:t>Action</a:t>
          </a:r>
          <a:r>
            <a:rPr lang="es-ES" sz="1900" kern="1200" dirty="0" smtClean="0"/>
            <a:t> </a:t>
          </a:r>
          <a:r>
            <a:rPr lang="es-ES" sz="1900" kern="1200" dirty="0" err="1" smtClean="0"/>
            <a:t>Notation</a:t>
          </a:r>
          <a:r>
            <a:rPr lang="es-ES" sz="1900" kern="1200" dirty="0" smtClean="0"/>
            <a:t>)</a:t>
          </a:r>
          <a:endParaRPr lang="es-MX" sz="1900" kern="1200" dirty="0"/>
        </a:p>
      </dsp:txBody>
      <dsp:txXfrm rot="-5400000">
        <a:off x="5092676" y="1523120"/>
        <a:ext cx="906562" cy="1042026"/>
      </dsp:txXfrm>
    </dsp:sp>
    <dsp:sp modelId="{F16ADF4B-9E49-418B-AE66-15F183748A94}">
      <dsp:nvSpPr>
        <dsp:cNvPr id="0" name=""/>
        <dsp:cNvSpPr/>
      </dsp:nvSpPr>
      <dsp:spPr>
        <a:xfrm rot="5400000">
          <a:off x="4080560" y="2670561"/>
          <a:ext cx="1513840" cy="1317040"/>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dirty="0" smtClean="0"/>
            <a:t>GTA (Groupware </a:t>
          </a:r>
          <a:r>
            <a:rPr lang="es-ES" sz="1300" kern="1200" dirty="0" err="1" smtClean="0"/>
            <a:t>task</a:t>
          </a:r>
          <a:r>
            <a:rPr lang="es-ES" sz="1300" kern="1200" dirty="0" smtClean="0"/>
            <a:t> </a:t>
          </a:r>
          <a:r>
            <a:rPr lang="es-ES" sz="1300" kern="1200" dirty="0" err="1" smtClean="0"/>
            <a:t>Analisys</a:t>
          </a:r>
          <a:r>
            <a:rPr lang="es-ES" sz="1300" kern="1200" dirty="0" smtClean="0"/>
            <a:t>)</a:t>
          </a:r>
          <a:endParaRPr lang="es-MX" sz="1300" kern="1200" dirty="0"/>
        </a:p>
      </dsp:txBody>
      <dsp:txXfrm rot="-5400000">
        <a:off x="4384199" y="2808068"/>
        <a:ext cx="906562" cy="1042026"/>
      </dsp:txXfrm>
    </dsp:sp>
    <dsp:sp modelId="{45B3B844-5A26-4DA4-82D6-285095BCFD71}">
      <dsp:nvSpPr>
        <dsp:cNvPr id="0" name=""/>
        <dsp:cNvSpPr/>
      </dsp:nvSpPr>
      <dsp:spPr>
        <a:xfrm>
          <a:off x="5535966" y="2874929"/>
          <a:ext cx="1689445" cy="908304"/>
        </a:xfrm>
        <a:prstGeom prst="rect">
          <a:avLst/>
        </a:prstGeom>
        <a:noFill/>
        <a:ln>
          <a:noFill/>
        </a:ln>
        <a:effectLst/>
      </dsp:spPr>
      <dsp:style>
        <a:lnRef idx="0">
          <a:scrgbClr r="0" g="0" b="0"/>
        </a:lnRef>
        <a:fillRef idx="0">
          <a:scrgbClr r="0" g="0" b="0"/>
        </a:fillRef>
        <a:effectRef idx="0">
          <a:scrgbClr r="0" g="0" b="0"/>
        </a:effectRef>
        <a:fontRef idx="minor"/>
      </dsp:style>
    </dsp:sp>
    <dsp:sp modelId="{81C2AC91-3168-4153-AA6D-D8C1D24F8E0E}">
      <dsp:nvSpPr>
        <dsp:cNvPr id="0" name=""/>
        <dsp:cNvSpPr/>
      </dsp:nvSpPr>
      <dsp:spPr>
        <a:xfrm rot="5400000">
          <a:off x="2658156" y="2670561"/>
          <a:ext cx="1513840" cy="1317040"/>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s-ES" sz="1200" kern="1200" dirty="0" smtClean="0"/>
            <a:t>CTT (</a:t>
          </a:r>
          <a:r>
            <a:rPr lang="es-ES" sz="1200" kern="1200" dirty="0" err="1" smtClean="0"/>
            <a:t>ConcurTaskTrees</a:t>
          </a:r>
          <a:r>
            <a:rPr lang="es-ES" sz="1200" kern="1200" dirty="0" smtClean="0"/>
            <a:t>)</a:t>
          </a:r>
          <a:endParaRPr lang="es-MX" sz="1200" kern="1200" dirty="0"/>
        </a:p>
      </dsp:txBody>
      <dsp:txXfrm rot="-5400000">
        <a:off x="2961795" y="2808068"/>
        <a:ext cx="906562" cy="1042026"/>
      </dsp:txXfrm>
    </dsp:sp>
    <dsp:sp modelId="{C70172D3-CB26-4504-B22D-4E38EFD06BB4}">
      <dsp:nvSpPr>
        <dsp:cNvPr id="0" name=""/>
        <dsp:cNvSpPr/>
      </dsp:nvSpPr>
      <dsp:spPr>
        <a:xfrm rot="5400000">
          <a:off x="2017983" y="1435752"/>
          <a:ext cx="1513840" cy="1317040"/>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dirty="0" smtClean="0"/>
            <a:t>KLM (</a:t>
          </a:r>
          <a:r>
            <a:rPr lang="es-ES" sz="1300" kern="1200" dirty="0" err="1" smtClean="0"/>
            <a:t>KeyStroke</a:t>
          </a:r>
          <a:r>
            <a:rPr lang="es-ES" sz="1300" kern="1200" dirty="0" smtClean="0"/>
            <a:t> </a:t>
          </a:r>
          <a:r>
            <a:rPr lang="es-ES" sz="1300" kern="1200" dirty="0" err="1" smtClean="0"/>
            <a:t>Level</a:t>
          </a:r>
          <a:r>
            <a:rPr lang="es-ES" sz="1300" kern="1200" dirty="0" smtClean="0"/>
            <a:t> </a:t>
          </a:r>
          <a:r>
            <a:rPr lang="es-ES" sz="1300" kern="1200" dirty="0" err="1" smtClean="0"/>
            <a:t>Mode</a:t>
          </a:r>
          <a:r>
            <a:rPr lang="es-ES" sz="1300" kern="1200" dirty="0" smtClean="0"/>
            <a:t>)</a:t>
          </a:r>
          <a:endParaRPr lang="es-MX" sz="1300" kern="1200" dirty="0"/>
        </a:p>
      </dsp:txBody>
      <dsp:txXfrm rot="-5400000">
        <a:off x="2321622" y="1573259"/>
        <a:ext cx="906562" cy="1042026"/>
      </dsp:txXfrm>
    </dsp:sp>
    <dsp:sp modelId="{0F2CAB67-0C31-442F-A74B-25FDFFF3A68E}">
      <dsp:nvSpPr>
        <dsp:cNvPr id="0" name=""/>
        <dsp:cNvSpPr/>
      </dsp:nvSpPr>
      <dsp:spPr>
        <a:xfrm>
          <a:off x="1775587" y="4159877"/>
          <a:ext cx="1634947" cy="908304"/>
        </a:xfrm>
        <a:prstGeom prst="rect">
          <a:avLst/>
        </a:prstGeom>
        <a:noFill/>
        <a:ln>
          <a:noFill/>
        </a:ln>
        <a:effectLst/>
      </dsp:spPr>
      <dsp:style>
        <a:lnRef idx="0">
          <a:scrgbClr r="0" g="0" b="0"/>
        </a:lnRef>
        <a:fillRef idx="0">
          <a:scrgbClr r="0" g="0" b="0"/>
        </a:fillRef>
        <a:effectRef idx="0">
          <a:scrgbClr r="0" g="0" b="0"/>
        </a:effectRef>
        <a:fontRef idx="minor"/>
      </dsp:style>
    </dsp:sp>
    <dsp:sp modelId="{1AB92707-0681-463B-8FC7-54FC109B9F78}">
      <dsp:nvSpPr>
        <dsp:cNvPr id="0" name=""/>
        <dsp:cNvSpPr/>
      </dsp:nvSpPr>
      <dsp:spPr>
        <a:xfrm rot="5400000" flipH="1" flipV="1">
          <a:off x="4024168" y="4426237"/>
          <a:ext cx="242865" cy="237673"/>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s-MX" sz="1300" kern="1200" dirty="0"/>
        </a:p>
      </dsp:txBody>
      <dsp:txXfrm rot="-5400000">
        <a:off x="4065953" y="4463686"/>
        <a:ext cx="159295" cy="1627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2F8822-336D-49BB-BE45-A479E2C2E2D8}">
      <dsp:nvSpPr>
        <dsp:cNvPr id="0" name=""/>
        <dsp:cNvSpPr/>
      </dsp:nvSpPr>
      <dsp:spPr>
        <a:xfrm rot="5400000">
          <a:off x="3319283" y="-1121551"/>
          <a:ext cx="1130156" cy="3655869"/>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smtClean="0"/>
            <a:t>que describen una funcionalidad o un servicio del sistema </a:t>
          </a:r>
          <a:endParaRPr lang="es-MX" sz="1800" kern="1200" dirty="0"/>
        </a:p>
      </dsp:txBody>
      <dsp:txXfrm rot="-5400000">
        <a:off x="2056427" y="196475"/>
        <a:ext cx="3600699" cy="1019816"/>
      </dsp:txXfrm>
    </dsp:sp>
    <dsp:sp modelId="{FB405769-6C55-456C-9813-7DC3648128EE}">
      <dsp:nvSpPr>
        <dsp:cNvPr id="0" name=""/>
        <dsp:cNvSpPr/>
      </dsp:nvSpPr>
      <dsp:spPr>
        <a:xfrm>
          <a:off x="0" y="35"/>
          <a:ext cx="2056426" cy="141269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s-MX" sz="2800" kern="1200" dirty="0" smtClean="0"/>
            <a:t>Funcionales </a:t>
          </a:r>
          <a:endParaRPr lang="es-MX" sz="2800" kern="1200" dirty="0"/>
        </a:p>
      </dsp:txBody>
      <dsp:txXfrm>
        <a:off x="68962" y="68997"/>
        <a:ext cx="1918502" cy="1274771"/>
      </dsp:txXfrm>
    </dsp:sp>
    <dsp:sp modelId="{5A81DB94-6BC2-49FF-BEEA-EF01B73A54AA}">
      <dsp:nvSpPr>
        <dsp:cNvPr id="0" name=""/>
        <dsp:cNvSpPr/>
      </dsp:nvSpPr>
      <dsp:spPr>
        <a:xfrm rot="5400000">
          <a:off x="3319283" y="361778"/>
          <a:ext cx="1130156" cy="3655869"/>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smtClean="0"/>
            <a:t>que suelen ser restricciones al sistema (p. e. tiempo de respuesta) o para su proceso de desarrollo (utilizar un determinado lenguaje).</a:t>
          </a:r>
          <a:endParaRPr lang="es-MX" sz="1800" kern="1200" dirty="0"/>
        </a:p>
      </dsp:txBody>
      <dsp:txXfrm rot="-5400000">
        <a:off x="2056427" y="1679804"/>
        <a:ext cx="3600699" cy="1019816"/>
      </dsp:txXfrm>
    </dsp:sp>
    <dsp:sp modelId="{728647DD-62DF-40C2-8A02-46481059D339}">
      <dsp:nvSpPr>
        <dsp:cNvPr id="0" name=""/>
        <dsp:cNvSpPr/>
      </dsp:nvSpPr>
      <dsp:spPr>
        <a:xfrm>
          <a:off x="0" y="1483365"/>
          <a:ext cx="2056426" cy="141269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s-MX" sz="2800" kern="1200" dirty="0" smtClean="0"/>
            <a:t>No </a:t>
          </a:r>
          <a:r>
            <a:rPr lang="es-ES" sz="2800" kern="1200" dirty="0" smtClean="0"/>
            <a:t>funcionales</a:t>
          </a:r>
          <a:endParaRPr lang="es-MX" sz="2800" kern="1200" dirty="0"/>
        </a:p>
      </dsp:txBody>
      <dsp:txXfrm>
        <a:off x="68962" y="1552327"/>
        <a:ext cx="1918502" cy="12747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F0D13B-5DC8-41DC-B4DE-C48F701311F6}">
      <dsp:nvSpPr>
        <dsp:cNvPr id="0" name=""/>
        <dsp:cNvSpPr/>
      </dsp:nvSpPr>
      <dsp:spPr>
        <a:xfrm>
          <a:off x="38" y="120847"/>
          <a:ext cx="3655964" cy="4896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s-ES" sz="1700" b="1" kern="1200" dirty="0" smtClean="0"/>
            <a:t>Análisis Etnográfico</a:t>
          </a:r>
          <a:endParaRPr lang="es-MX" sz="1700" kern="1200" dirty="0"/>
        </a:p>
      </dsp:txBody>
      <dsp:txXfrm>
        <a:off x="38" y="120847"/>
        <a:ext cx="3655964" cy="489600"/>
      </dsp:txXfrm>
    </dsp:sp>
    <dsp:sp modelId="{F788D5B7-04AB-4ADB-9E08-23CF754D37C3}">
      <dsp:nvSpPr>
        <dsp:cNvPr id="0" name=""/>
        <dsp:cNvSpPr/>
      </dsp:nvSpPr>
      <dsp:spPr>
        <a:xfrm>
          <a:off x="38" y="610447"/>
          <a:ext cx="3655964" cy="37332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just" defTabSz="755650">
            <a:lnSpc>
              <a:spcPct val="90000"/>
            </a:lnSpc>
            <a:spcBef>
              <a:spcPct val="0"/>
            </a:spcBef>
            <a:spcAft>
              <a:spcPct val="15000"/>
            </a:spcAft>
            <a:buChar char="••"/>
          </a:pPr>
          <a:r>
            <a:rPr lang="es-ES" sz="1700" kern="1200" dirty="0" smtClean="0"/>
            <a:t>Estudio de las etnias y significa el análisis del modo de vida de una raza o grupo de individuos, mediante la observación y descripción de lo que la gente hace, cómo se comportan y cómo interactúan entre sí, para describir sus creencias, valores, motivaciones, perspectivas y cómo éstos pueden variar en diferentes momentos y circunstancias; podríamos decir que describe las múltiples formas de vida de los seres humanos.</a:t>
          </a:r>
          <a:endParaRPr lang="es-MX" sz="1700" kern="1200" dirty="0"/>
        </a:p>
      </dsp:txBody>
      <dsp:txXfrm>
        <a:off x="38" y="610447"/>
        <a:ext cx="3655964" cy="3733200"/>
      </dsp:txXfrm>
    </dsp:sp>
    <dsp:sp modelId="{71A54BB4-E3B0-45B2-A4DD-7929C5EB328F}">
      <dsp:nvSpPr>
        <dsp:cNvPr id="0" name=""/>
        <dsp:cNvSpPr/>
      </dsp:nvSpPr>
      <dsp:spPr>
        <a:xfrm>
          <a:off x="4167837" y="120847"/>
          <a:ext cx="3655964" cy="4896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s-ES" sz="1700" b="1" kern="1200" dirty="0" smtClean="0"/>
            <a:t>Perfil de Usuario</a:t>
          </a:r>
          <a:endParaRPr lang="es-MX" sz="1700" kern="1200" dirty="0"/>
        </a:p>
      </dsp:txBody>
      <dsp:txXfrm>
        <a:off x="4167837" y="120847"/>
        <a:ext cx="3655964" cy="489600"/>
      </dsp:txXfrm>
    </dsp:sp>
    <dsp:sp modelId="{E79F2B8D-352B-4889-98BF-231DEF8915F6}">
      <dsp:nvSpPr>
        <dsp:cNvPr id="0" name=""/>
        <dsp:cNvSpPr/>
      </dsp:nvSpPr>
      <dsp:spPr>
        <a:xfrm>
          <a:off x="4167837" y="610447"/>
          <a:ext cx="3655964" cy="37332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just" defTabSz="755650">
            <a:lnSpc>
              <a:spcPct val="90000"/>
            </a:lnSpc>
            <a:spcBef>
              <a:spcPct val="0"/>
            </a:spcBef>
            <a:spcAft>
              <a:spcPct val="15000"/>
            </a:spcAft>
            <a:buChar char="••"/>
          </a:pPr>
          <a:r>
            <a:rPr lang="es-ES" sz="1700" kern="1200" dirty="0" smtClean="0"/>
            <a:t>Debe obtenerse una descripción de las características más relevantes de la población potencial que usará la interfaz de usuario que vamos a diseñar, como por ejemplo el grado de conocimiento y uso de computadoras o software, experiencia profesional, nivel de estudios, experiencia en el puesto, entorno social, etc.</a:t>
          </a:r>
          <a:endParaRPr lang="es-MX" sz="1700" kern="1200" dirty="0"/>
        </a:p>
        <a:p>
          <a:pPr marL="171450" lvl="1" indent="-171450" algn="just" defTabSz="755650">
            <a:lnSpc>
              <a:spcPct val="90000"/>
            </a:lnSpc>
            <a:spcBef>
              <a:spcPct val="0"/>
            </a:spcBef>
            <a:spcAft>
              <a:spcPct val="15000"/>
            </a:spcAft>
            <a:buChar char="••"/>
          </a:pPr>
          <a:r>
            <a:rPr lang="es-ES" sz="1700" kern="1200" dirty="0" smtClean="0"/>
            <a:t>Esto servirá para poder tomar decisiones a la hora de diseñar la interfaz de usuario y a identificar las categorías de usuarios que deberán tratarse en el Análisis Contextual de Tareas.</a:t>
          </a:r>
          <a:endParaRPr lang="es-MX" sz="1700" kern="1200" dirty="0"/>
        </a:p>
      </dsp:txBody>
      <dsp:txXfrm>
        <a:off x="4167837" y="610447"/>
        <a:ext cx="3655964" cy="37332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F0D13B-5DC8-41DC-B4DE-C48F701311F6}">
      <dsp:nvSpPr>
        <dsp:cNvPr id="0" name=""/>
        <dsp:cNvSpPr/>
      </dsp:nvSpPr>
      <dsp:spPr>
        <a:xfrm>
          <a:off x="38" y="120847"/>
          <a:ext cx="3655964" cy="4896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s-ES" sz="1700" b="1" kern="1200" dirty="0" smtClean="0"/>
            <a:t>Análisis Contextual de Tareas</a:t>
          </a:r>
          <a:endParaRPr lang="es-MX" sz="1700" kern="1200" dirty="0"/>
        </a:p>
      </dsp:txBody>
      <dsp:txXfrm>
        <a:off x="38" y="120847"/>
        <a:ext cx="3655964" cy="489600"/>
      </dsp:txXfrm>
    </dsp:sp>
    <dsp:sp modelId="{F788D5B7-04AB-4ADB-9E08-23CF754D37C3}">
      <dsp:nvSpPr>
        <dsp:cNvPr id="0" name=""/>
        <dsp:cNvSpPr/>
      </dsp:nvSpPr>
      <dsp:spPr>
        <a:xfrm>
          <a:off x="38" y="610447"/>
          <a:ext cx="3655964" cy="37332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just" defTabSz="755650">
            <a:lnSpc>
              <a:spcPct val="90000"/>
            </a:lnSpc>
            <a:spcBef>
              <a:spcPct val="0"/>
            </a:spcBef>
            <a:spcAft>
              <a:spcPct val="15000"/>
            </a:spcAft>
            <a:buChar char="••"/>
          </a:pPr>
          <a:r>
            <a:rPr lang="es-ES" sz="1700" kern="1200" dirty="0" smtClean="0"/>
            <a:t>Se trata de realizar un estudio de las tareas actuales de los usuarios, como las realizan, que patrones de trabajo utilizan, especificar y entender los objetivos de los usuarios. </a:t>
          </a:r>
          <a:endParaRPr lang="es-MX" sz="1700" kern="1200" dirty="0"/>
        </a:p>
        <a:p>
          <a:pPr marL="171450" lvl="1" indent="-171450" algn="just" defTabSz="755650">
            <a:lnSpc>
              <a:spcPct val="90000"/>
            </a:lnSpc>
            <a:spcBef>
              <a:spcPct val="0"/>
            </a:spcBef>
            <a:spcAft>
              <a:spcPct val="15000"/>
            </a:spcAft>
            <a:buChar char="••"/>
          </a:pPr>
          <a:r>
            <a:rPr lang="es-ES" sz="1700" kern="1200" dirty="0" smtClean="0"/>
            <a:t>La consecución de un determinado objetivo. No se trata aquí de realizar el análisis de las tareas sino de determinar todas las tareas que el sistema es capaz de realizar actualmente, antes de empezar a implementar el nuevo sistema (entendiendo como sistema no al sistema interactivo sino a la manera con sus métodos y herramientas que actualmente se realizan las cosas).</a:t>
          </a:r>
          <a:endParaRPr lang="es-MX" sz="1700" kern="1200" dirty="0"/>
        </a:p>
      </dsp:txBody>
      <dsp:txXfrm>
        <a:off x="38" y="610447"/>
        <a:ext cx="3655964" cy="3733200"/>
      </dsp:txXfrm>
    </dsp:sp>
    <dsp:sp modelId="{71A54BB4-E3B0-45B2-A4DD-7929C5EB328F}">
      <dsp:nvSpPr>
        <dsp:cNvPr id="0" name=""/>
        <dsp:cNvSpPr/>
      </dsp:nvSpPr>
      <dsp:spPr>
        <a:xfrm>
          <a:off x="4167837" y="120847"/>
          <a:ext cx="3655964" cy="4896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s-ES" sz="1700" b="1" kern="1200" dirty="0" smtClean="0"/>
            <a:t>Actores</a:t>
          </a:r>
          <a:endParaRPr lang="es-MX" sz="1700" kern="1200" dirty="0"/>
        </a:p>
      </dsp:txBody>
      <dsp:txXfrm>
        <a:off x="4167837" y="120847"/>
        <a:ext cx="3655964" cy="489600"/>
      </dsp:txXfrm>
    </dsp:sp>
    <dsp:sp modelId="{E79F2B8D-352B-4889-98BF-231DEF8915F6}">
      <dsp:nvSpPr>
        <dsp:cNvPr id="0" name=""/>
        <dsp:cNvSpPr/>
      </dsp:nvSpPr>
      <dsp:spPr>
        <a:xfrm>
          <a:off x="4167837" y="610447"/>
          <a:ext cx="3655964" cy="37332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just" defTabSz="755650">
            <a:lnSpc>
              <a:spcPct val="90000"/>
            </a:lnSpc>
            <a:spcBef>
              <a:spcPct val="0"/>
            </a:spcBef>
            <a:spcAft>
              <a:spcPct val="15000"/>
            </a:spcAft>
            <a:buChar char="••"/>
          </a:pPr>
          <a:r>
            <a:rPr lang="es-ES" sz="1700" kern="1200" dirty="0" smtClean="0"/>
            <a:t>Normalmente nos referiremos cómo actores a individuos o personas. Es muy importante para poder modelar tareas poder identificar los diferentes tipos de actores relevantes que intervienen en el sistema. Los tipos de actores pueden identificarse basándose en  dos diferentes tipos de variables:</a:t>
          </a:r>
          <a:endParaRPr lang="es-MX" sz="1700" kern="1200" dirty="0"/>
        </a:p>
        <a:p>
          <a:pPr marL="171450" lvl="1" indent="-171450" algn="just" defTabSz="755650">
            <a:lnSpc>
              <a:spcPct val="90000"/>
            </a:lnSpc>
            <a:spcBef>
              <a:spcPct val="0"/>
            </a:spcBef>
            <a:spcAft>
              <a:spcPct val="15000"/>
            </a:spcAft>
            <a:buChar char="••"/>
          </a:pPr>
          <a:r>
            <a:rPr lang="es-ES" sz="1700" kern="1200" dirty="0" smtClean="0"/>
            <a:t> (1) características psicológicas como estilos cognitivos o habilidades espaciales; </a:t>
          </a:r>
          <a:endParaRPr lang="es-MX" sz="1700" kern="1200" dirty="0"/>
        </a:p>
        <a:p>
          <a:pPr marL="171450" lvl="1" indent="-171450" algn="just" defTabSz="755650">
            <a:lnSpc>
              <a:spcPct val="90000"/>
            </a:lnSpc>
            <a:spcBef>
              <a:spcPct val="0"/>
            </a:spcBef>
            <a:spcAft>
              <a:spcPct val="15000"/>
            </a:spcAft>
            <a:buChar char="••"/>
          </a:pPr>
          <a:r>
            <a:rPr lang="es-ES" sz="1700" kern="1200" dirty="0" smtClean="0"/>
            <a:t> (2) características relacionadas con las tareas como puede ser el nivel de conocimiento de la tecnología informática..</a:t>
          </a:r>
          <a:endParaRPr lang="es-MX" sz="1700" kern="1200" dirty="0"/>
        </a:p>
      </dsp:txBody>
      <dsp:txXfrm>
        <a:off x="4167837" y="610447"/>
        <a:ext cx="3655964" cy="37332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F0D13B-5DC8-41DC-B4DE-C48F701311F6}">
      <dsp:nvSpPr>
        <dsp:cNvPr id="0" name=""/>
        <dsp:cNvSpPr/>
      </dsp:nvSpPr>
      <dsp:spPr>
        <a:xfrm>
          <a:off x="38" y="204547"/>
          <a:ext cx="3655964" cy="432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s-ES" sz="1500" b="1" kern="1200" dirty="0" smtClean="0"/>
            <a:t>Roles</a:t>
          </a:r>
          <a:endParaRPr lang="es-MX" sz="1500" kern="1200" dirty="0"/>
        </a:p>
      </dsp:txBody>
      <dsp:txXfrm>
        <a:off x="38" y="204547"/>
        <a:ext cx="3655964" cy="432000"/>
      </dsp:txXfrm>
    </dsp:sp>
    <dsp:sp modelId="{F788D5B7-04AB-4ADB-9E08-23CF754D37C3}">
      <dsp:nvSpPr>
        <dsp:cNvPr id="0" name=""/>
        <dsp:cNvSpPr/>
      </dsp:nvSpPr>
      <dsp:spPr>
        <a:xfrm>
          <a:off x="38" y="636547"/>
          <a:ext cx="3655964" cy="36234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just" defTabSz="666750">
            <a:lnSpc>
              <a:spcPct val="90000"/>
            </a:lnSpc>
            <a:spcBef>
              <a:spcPct val="0"/>
            </a:spcBef>
            <a:spcAft>
              <a:spcPct val="15000"/>
            </a:spcAft>
            <a:buChar char="••"/>
          </a:pPr>
          <a:r>
            <a:rPr lang="es-ES" sz="1500" kern="1200" dirty="0" smtClean="0"/>
            <a:t>Los roles indican clases de actores los cuales tienen asignados ciertos subconjuntos de tareas, ya sea por elección propia o como resultado de la organización. Por definición los roles son genéricos para el mundo de las tareas. Mas de un actor puede estar involucrado en un mismo rol, y un mismo actor puede tener varios roles al mismo tiempo. </a:t>
          </a:r>
          <a:endParaRPr lang="es-MX" sz="1500" kern="1200" dirty="0"/>
        </a:p>
        <a:p>
          <a:pPr marL="114300" lvl="1" indent="-114300" algn="just" defTabSz="666750">
            <a:lnSpc>
              <a:spcPct val="90000"/>
            </a:lnSpc>
            <a:spcBef>
              <a:spcPct val="0"/>
            </a:spcBef>
            <a:spcAft>
              <a:spcPct val="15000"/>
            </a:spcAft>
            <a:buChar char="••"/>
          </a:pPr>
          <a:r>
            <a:rPr lang="es-ES" sz="1500" kern="1200" dirty="0" smtClean="0"/>
            <a:t>Los roles pueden ser temporales, ser negociados entre los actores y ser aceptados o rechazados.</a:t>
          </a:r>
          <a:endParaRPr lang="es-MX" sz="1500" kern="1200" dirty="0"/>
        </a:p>
        <a:p>
          <a:pPr marL="114300" lvl="1" indent="-114300" algn="just" defTabSz="666750">
            <a:lnSpc>
              <a:spcPct val="90000"/>
            </a:lnSpc>
            <a:spcBef>
              <a:spcPct val="0"/>
            </a:spcBef>
            <a:spcAft>
              <a:spcPct val="15000"/>
            </a:spcAft>
            <a:buChar char="••"/>
          </a:pPr>
          <a:r>
            <a:rPr lang="es-ES" sz="1500" kern="1200" dirty="0" smtClean="0"/>
            <a:t>Los actores pueden tener representaciones (mentales) internas de sus propios roles y pueden tenerlos representados externamente mediante comportamientos simbólicos, instrumentos u objetos (equipamiento, etc.).</a:t>
          </a:r>
          <a:endParaRPr lang="es-MX" sz="1500" kern="1200" dirty="0"/>
        </a:p>
      </dsp:txBody>
      <dsp:txXfrm>
        <a:off x="38" y="636547"/>
        <a:ext cx="3655964" cy="3623400"/>
      </dsp:txXfrm>
    </dsp:sp>
    <dsp:sp modelId="{71A54BB4-E3B0-45B2-A4DD-7929C5EB328F}">
      <dsp:nvSpPr>
        <dsp:cNvPr id="0" name=""/>
        <dsp:cNvSpPr/>
      </dsp:nvSpPr>
      <dsp:spPr>
        <a:xfrm>
          <a:off x="4167837" y="204547"/>
          <a:ext cx="3655964" cy="432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s-ES" sz="1500" b="1" kern="1200" dirty="0" smtClean="0"/>
            <a:t>Organización.</a:t>
          </a:r>
          <a:endParaRPr lang="es-MX" sz="1500" kern="1200" dirty="0"/>
        </a:p>
      </dsp:txBody>
      <dsp:txXfrm>
        <a:off x="4167837" y="204547"/>
        <a:ext cx="3655964" cy="432000"/>
      </dsp:txXfrm>
    </dsp:sp>
    <dsp:sp modelId="{E79F2B8D-352B-4889-98BF-231DEF8915F6}">
      <dsp:nvSpPr>
        <dsp:cNvPr id="0" name=""/>
        <dsp:cNvSpPr/>
      </dsp:nvSpPr>
      <dsp:spPr>
        <a:xfrm>
          <a:off x="4167837" y="636547"/>
          <a:ext cx="3655964" cy="36234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just" defTabSz="666750">
            <a:lnSpc>
              <a:spcPct val="90000"/>
            </a:lnSpc>
            <a:spcBef>
              <a:spcPct val="0"/>
            </a:spcBef>
            <a:spcAft>
              <a:spcPct val="15000"/>
            </a:spcAft>
            <a:buChar char="••"/>
          </a:pPr>
          <a:r>
            <a:rPr lang="es-ES" sz="1500" kern="1200" dirty="0" smtClean="0"/>
            <a:t>El concepto de “organización” hace referencia a la relación existente entre actores y roles en el contexto de las tareas a realizar. La organización describe la estructura jerárquica y de delegación de responsabilidades  entre roles, así cómo el papel de los actores en los diferentes roles.</a:t>
          </a:r>
          <a:endParaRPr lang="es-MX" sz="1500" kern="1200" dirty="0"/>
        </a:p>
        <a:p>
          <a:pPr marL="114300" lvl="1" indent="-114300" algn="just" defTabSz="666750">
            <a:lnSpc>
              <a:spcPct val="90000"/>
            </a:lnSpc>
            <a:spcBef>
              <a:spcPct val="0"/>
            </a:spcBef>
            <a:spcAft>
              <a:spcPct val="15000"/>
            </a:spcAft>
            <a:buChar char="••"/>
          </a:pPr>
          <a:r>
            <a:rPr lang="es-ES" sz="1500" kern="1200" dirty="0" smtClean="0"/>
            <a:t>En una organización la estructura de los roles puede ser de varias formas: por ejemplo un rol puede ser un subtipo de otro rol (un delegado de ventas es a su vez un delegado) o roles pueden ser parte de otro rol (una enfermera es parte del departamento de salud de una determinada compañía, el cual forma parte del departamento de personal).</a:t>
          </a:r>
          <a:endParaRPr lang="es-MX" sz="1500" kern="1200" dirty="0"/>
        </a:p>
      </dsp:txBody>
      <dsp:txXfrm>
        <a:off x="4167837" y="636547"/>
        <a:ext cx="3655964" cy="36234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F0D13B-5DC8-41DC-B4DE-C48F701311F6}">
      <dsp:nvSpPr>
        <dsp:cNvPr id="0" name=""/>
        <dsp:cNvSpPr/>
      </dsp:nvSpPr>
      <dsp:spPr>
        <a:xfrm>
          <a:off x="38" y="60019"/>
          <a:ext cx="3655964" cy="60689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s-ES" sz="1700" b="1" kern="1200" dirty="0" smtClean="0"/>
            <a:t>Objetos</a:t>
          </a:r>
          <a:endParaRPr lang="es-MX" sz="1700" kern="1200" dirty="0"/>
        </a:p>
      </dsp:txBody>
      <dsp:txXfrm>
        <a:off x="38" y="60019"/>
        <a:ext cx="3655964" cy="606898"/>
      </dsp:txXfrm>
    </dsp:sp>
    <dsp:sp modelId="{F788D5B7-04AB-4ADB-9E08-23CF754D37C3}">
      <dsp:nvSpPr>
        <dsp:cNvPr id="0" name=""/>
        <dsp:cNvSpPr/>
      </dsp:nvSpPr>
      <dsp:spPr>
        <a:xfrm>
          <a:off x="38" y="666917"/>
          <a:ext cx="3655964" cy="373755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just" defTabSz="755650">
            <a:lnSpc>
              <a:spcPct val="90000"/>
            </a:lnSpc>
            <a:spcBef>
              <a:spcPct val="0"/>
            </a:spcBef>
            <a:spcAft>
              <a:spcPct val="15000"/>
            </a:spcAft>
            <a:buChar char="••"/>
          </a:pPr>
          <a:r>
            <a:rPr lang="es-ES" sz="1700" kern="1200" dirty="0" smtClean="0"/>
            <a:t>Cada cosa que sea relevante en el trabajo en una cierta situación es un objeto en el sentido del análisis de tareas. Los objetos pueden ser cosas físicas o conceptuales, como mensajes, gestos, </a:t>
          </a:r>
          <a:r>
            <a:rPr lang="es-ES" sz="1700" kern="1200" dirty="0" err="1" smtClean="0"/>
            <a:t>passwords</a:t>
          </a:r>
          <a:r>
            <a:rPr lang="es-ES" sz="1700" kern="1200" dirty="0" smtClean="0"/>
            <a:t>, firmas, etc.</a:t>
          </a:r>
          <a:endParaRPr lang="es-MX" sz="1700" kern="1200" dirty="0"/>
        </a:p>
      </dsp:txBody>
      <dsp:txXfrm>
        <a:off x="38" y="666917"/>
        <a:ext cx="3655964" cy="3737558"/>
      </dsp:txXfrm>
    </dsp:sp>
    <dsp:sp modelId="{71A54BB4-E3B0-45B2-A4DD-7929C5EB328F}">
      <dsp:nvSpPr>
        <dsp:cNvPr id="0" name=""/>
        <dsp:cNvSpPr/>
      </dsp:nvSpPr>
      <dsp:spPr>
        <a:xfrm>
          <a:off x="4167837" y="136938"/>
          <a:ext cx="3655964" cy="60689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s-ES" sz="1700" b="1" kern="1200" dirty="0" smtClean="0"/>
            <a:t>Plataforma (posibilidades/restricciones).</a:t>
          </a:r>
          <a:r>
            <a:rPr lang="es-ES" sz="1700" kern="1200" dirty="0" smtClean="0"/>
            <a:t> </a:t>
          </a:r>
          <a:endParaRPr lang="es-MX" sz="1700" kern="1200" dirty="0"/>
        </a:p>
      </dsp:txBody>
      <dsp:txXfrm>
        <a:off x="4167837" y="136938"/>
        <a:ext cx="3655964" cy="606898"/>
      </dsp:txXfrm>
    </dsp:sp>
    <dsp:sp modelId="{E79F2B8D-352B-4889-98BF-231DEF8915F6}">
      <dsp:nvSpPr>
        <dsp:cNvPr id="0" name=""/>
        <dsp:cNvSpPr/>
      </dsp:nvSpPr>
      <dsp:spPr>
        <a:xfrm>
          <a:off x="4167837" y="897674"/>
          <a:ext cx="3655964" cy="342988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just" defTabSz="755650">
            <a:lnSpc>
              <a:spcPct val="90000"/>
            </a:lnSpc>
            <a:spcBef>
              <a:spcPct val="0"/>
            </a:spcBef>
            <a:spcAft>
              <a:spcPct val="15000"/>
            </a:spcAft>
            <a:buChar char="••"/>
          </a:pPr>
          <a:r>
            <a:rPr lang="es-ES" sz="1700" kern="1200" dirty="0" smtClean="0"/>
            <a:t>Este punto va directamente relacionado con la plataforma tecnológica escogida para albergar el producto. En función de dicha elección se estudiaran y documentará el conjunto de posibilidades que dicha plataforma nos ofrece así como las restricciones tecnológicas que nos impone.</a:t>
          </a:r>
          <a:endParaRPr lang="es-MX" sz="1700" kern="1200" dirty="0"/>
        </a:p>
        <a:p>
          <a:pPr marL="171450" lvl="1" indent="-171450" algn="l" defTabSz="755650">
            <a:lnSpc>
              <a:spcPct val="90000"/>
            </a:lnSpc>
            <a:spcBef>
              <a:spcPct val="0"/>
            </a:spcBef>
            <a:spcAft>
              <a:spcPct val="15000"/>
            </a:spcAft>
            <a:buChar char="••"/>
          </a:pPr>
          <a:r>
            <a:rPr lang="es-ES" sz="1700" kern="1200" dirty="0" smtClean="0"/>
            <a:t>Evidentemente ello nos definirá un conjunto de opciones posibles y/o imposibles para tenerlas en cuenta a la hora de diseñar la interfaz de usuario.</a:t>
          </a:r>
          <a:endParaRPr lang="es-MX" sz="1700" kern="1200" dirty="0"/>
        </a:p>
      </dsp:txBody>
      <dsp:txXfrm>
        <a:off x="4167837" y="897674"/>
        <a:ext cx="3655964" cy="342988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F0D13B-5DC8-41DC-B4DE-C48F701311F6}">
      <dsp:nvSpPr>
        <dsp:cNvPr id="0" name=""/>
        <dsp:cNvSpPr/>
      </dsp:nvSpPr>
      <dsp:spPr>
        <a:xfrm>
          <a:off x="0" y="171675"/>
          <a:ext cx="7823840" cy="604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s-ES" sz="2100" b="1" kern="1200" dirty="0" smtClean="0"/>
            <a:t>Perfil del Entorno</a:t>
          </a:r>
          <a:endParaRPr lang="es-MX" sz="2100" kern="1200" dirty="0"/>
        </a:p>
      </dsp:txBody>
      <dsp:txXfrm>
        <a:off x="0" y="171675"/>
        <a:ext cx="7823840" cy="604800"/>
      </dsp:txXfrm>
    </dsp:sp>
    <dsp:sp modelId="{F788D5B7-04AB-4ADB-9E08-23CF754D37C3}">
      <dsp:nvSpPr>
        <dsp:cNvPr id="0" name=""/>
        <dsp:cNvSpPr/>
      </dsp:nvSpPr>
      <dsp:spPr>
        <a:xfrm>
          <a:off x="0" y="776475"/>
          <a:ext cx="7823840" cy="351634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just" defTabSz="933450">
            <a:lnSpc>
              <a:spcPct val="90000"/>
            </a:lnSpc>
            <a:spcBef>
              <a:spcPct val="0"/>
            </a:spcBef>
            <a:spcAft>
              <a:spcPct val="15000"/>
            </a:spcAft>
            <a:buChar char="••"/>
          </a:pPr>
          <a:r>
            <a:rPr lang="es-ES" sz="2100" kern="1200" dirty="0" smtClean="0"/>
            <a:t>El entorno donde se realiza un determinado trabajo suele influir muy directamente en la manera en que este se realiza, por lo que deberá tenerse muy en cuenta dicho factor a la hora de realizar el diseño de los sistemas pues las tareas necesarias para su consecución pueden variar mucho del concepto mental que podamos tener.</a:t>
          </a:r>
          <a:endParaRPr lang="es-MX" sz="2100" kern="1200" dirty="0"/>
        </a:p>
        <a:p>
          <a:pPr marL="228600" lvl="1" indent="-228600" algn="just" defTabSz="933450">
            <a:lnSpc>
              <a:spcPct val="90000"/>
            </a:lnSpc>
            <a:spcBef>
              <a:spcPct val="0"/>
            </a:spcBef>
            <a:spcAft>
              <a:spcPct val="15000"/>
            </a:spcAft>
            <a:buChar char="••"/>
          </a:pPr>
          <a:r>
            <a:rPr lang="es-ES" sz="2100" kern="1200" dirty="0" smtClean="0"/>
            <a:t>Bien conocidos son los casos de empresas con sedes en diferentes sitios que deben ofrecer un mismo producto con estrategias comerciales totalmente distintas unas de otras. Incluso con centros de fabricación distintos para fabricar un mismo producto las líneas de producción difieren mucho unas de otras. Todo ello en gran parte se debe al entorno donde se realiza la actividad.</a:t>
          </a:r>
          <a:endParaRPr lang="es-MX" sz="2100" kern="1200" dirty="0"/>
        </a:p>
        <a:p>
          <a:pPr marL="228600" lvl="1" indent="-228600" algn="l" defTabSz="933450">
            <a:lnSpc>
              <a:spcPct val="90000"/>
            </a:lnSpc>
            <a:spcBef>
              <a:spcPct val="0"/>
            </a:spcBef>
            <a:spcAft>
              <a:spcPct val="15000"/>
            </a:spcAft>
            <a:buChar char="••"/>
          </a:pPr>
          <a:r>
            <a:rPr lang="es-ES" sz="2100" kern="1200" smtClean="0"/>
            <a:t>.</a:t>
          </a:r>
          <a:endParaRPr lang="es-MX" sz="2100" kern="1200"/>
        </a:p>
      </dsp:txBody>
      <dsp:txXfrm>
        <a:off x="0" y="776475"/>
        <a:ext cx="7823840" cy="351634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F0D13B-5DC8-41DC-B4DE-C48F701311F6}">
      <dsp:nvSpPr>
        <dsp:cNvPr id="0" name=""/>
        <dsp:cNvSpPr/>
      </dsp:nvSpPr>
      <dsp:spPr>
        <a:xfrm>
          <a:off x="0" y="9067"/>
          <a:ext cx="7823840" cy="6912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s-ES" sz="2400" b="1" kern="1200" dirty="0" smtClean="0"/>
            <a:t>Objetivos de la Usabilidad.</a:t>
          </a:r>
          <a:r>
            <a:rPr lang="es-ES" sz="2400" kern="1200" dirty="0" smtClean="0"/>
            <a:t> </a:t>
          </a:r>
          <a:endParaRPr lang="es-MX" sz="2400" kern="1200" dirty="0"/>
        </a:p>
      </dsp:txBody>
      <dsp:txXfrm>
        <a:off x="0" y="9067"/>
        <a:ext cx="7823840" cy="691200"/>
      </dsp:txXfrm>
    </dsp:sp>
    <dsp:sp modelId="{F788D5B7-04AB-4ADB-9E08-23CF754D37C3}">
      <dsp:nvSpPr>
        <dsp:cNvPr id="0" name=""/>
        <dsp:cNvSpPr/>
      </dsp:nvSpPr>
      <dsp:spPr>
        <a:xfrm>
          <a:off x="0" y="700267"/>
          <a:ext cx="7823840" cy="375516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just" defTabSz="1066800">
            <a:lnSpc>
              <a:spcPct val="90000"/>
            </a:lnSpc>
            <a:spcBef>
              <a:spcPct val="0"/>
            </a:spcBef>
            <a:spcAft>
              <a:spcPct val="15000"/>
            </a:spcAft>
            <a:buChar char="••"/>
          </a:pPr>
          <a:r>
            <a:rPr lang="es-ES" sz="2400" kern="1200" dirty="0" smtClean="0"/>
            <a:t>De las dos tareas anteriores obtenemos objetivos específicos que reflejan </a:t>
          </a:r>
          <a:r>
            <a:rPr lang="es-ES" sz="2400" i="1" kern="1200" dirty="0" smtClean="0"/>
            <a:t>cualitativamente</a:t>
          </a:r>
          <a:r>
            <a:rPr lang="es-ES" sz="2400" kern="1200" dirty="0" smtClean="0"/>
            <a:t> los requisitos de la usabilidad. También obtenemos objetivos </a:t>
          </a:r>
          <a:r>
            <a:rPr lang="es-ES" sz="2400" i="1" kern="1200" dirty="0" smtClean="0"/>
            <a:t>cuantitativos</a:t>
          </a:r>
          <a:r>
            <a:rPr lang="es-ES" sz="2400" kern="1200" dirty="0" smtClean="0"/>
            <a:t> que nos definen el conjunto mínimo aceptable de objetivos para que el usuario pueda disponer de un buen funcionamiento del sistema y un conjunto de prioridades a aplicar a dichos objetivos.</a:t>
          </a:r>
          <a:endParaRPr lang="es-MX" sz="2400" kern="1200" dirty="0"/>
        </a:p>
        <a:p>
          <a:pPr marL="228600" lvl="1" indent="-228600" algn="just" defTabSz="1066800">
            <a:lnSpc>
              <a:spcPct val="90000"/>
            </a:lnSpc>
            <a:spcBef>
              <a:spcPct val="0"/>
            </a:spcBef>
            <a:spcAft>
              <a:spcPct val="15000"/>
            </a:spcAft>
            <a:buChar char="••"/>
          </a:pPr>
          <a:endParaRPr lang="es-MX" sz="2400" kern="1200" dirty="0"/>
        </a:p>
        <a:p>
          <a:pPr marL="228600" lvl="1" indent="-228600" algn="l" defTabSz="1066800">
            <a:lnSpc>
              <a:spcPct val="90000"/>
            </a:lnSpc>
            <a:spcBef>
              <a:spcPct val="0"/>
            </a:spcBef>
            <a:spcAft>
              <a:spcPct val="15000"/>
            </a:spcAft>
            <a:buChar char="••"/>
          </a:pPr>
          <a:r>
            <a:rPr lang="es-ES" sz="2400" kern="1200" dirty="0" smtClean="0"/>
            <a:t>Estos objetivos nos serán fundamentales mas adelante en la fase de diseño y sobretodo en las evaluaciones iterativas que garanticen un alto grado de usabilidad.</a:t>
          </a:r>
          <a:endParaRPr lang="es-MX" sz="2400" kern="1200" dirty="0"/>
        </a:p>
      </dsp:txBody>
      <dsp:txXfrm>
        <a:off x="0" y="700267"/>
        <a:ext cx="7823840" cy="37551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F0D13B-5DC8-41DC-B4DE-C48F701311F6}">
      <dsp:nvSpPr>
        <dsp:cNvPr id="0" name=""/>
        <dsp:cNvSpPr/>
      </dsp:nvSpPr>
      <dsp:spPr>
        <a:xfrm>
          <a:off x="0" y="9067"/>
          <a:ext cx="7823840" cy="6912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s-ES" sz="2400" b="1" kern="1200" dirty="0" smtClean="0"/>
            <a:t>Objetivos de la Aplicación.</a:t>
          </a:r>
          <a:r>
            <a:rPr lang="es-ES" sz="2400" kern="1200" dirty="0" smtClean="0"/>
            <a:t> </a:t>
          </a:r>
          <a:endParaRPr lang="es-MX" sz="2400" kern="1200" dirty="0"/>
        </a:p>
      </dsp:txBody>
      <dsp:txXfrm>
        <a:off x="0" y="9067"/>
        <a:ext cx="7823840" cy="691200"/>
      </dsp:txXfrm>
    </dsp:sp>
    <dsp:sp modelId="{F788D5B7-04AB-4ADB-9E08-23CF754D37C3}">
      <dsp:nvSpPr>
        <dsp:cNvPr id="0" name=""/>
        <dsp:cNvSpPr/>
      </dsp:nvSpPr>
      <dsp:spPr>
        <a:xfrm>
          <a:off x="0" y="700267"/>
          <a:ext cx="7823840" cy="375516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just" defTabSz="1066800">
            <a:lnSpc>
              <a:spcPct val="90000"/>
            </a:lnSpc>
            <a:spcBef>
              <a:spcPct val="0"/>
            </a:spcBef>
            <a:spcAft>
              <a:spcPct val="15000"/>
            </a:spcAft>
            <a:buChar char="••"/>
          </a:pPr>
          <a:r>
            <a:rPr lang="es-ES" sz="2400" kern="1200" dirty="0" smtClean="0"/>
            <a:t>No hay ninguna aplicación que se realice sin al menos un objetivo concreto. Una empresa, persona, grupo o institución decide desarrollar una aplicación como consecuencia de haberse marcado unos objetivos a cumplimentar y ven, por tanto, necesaria la implementación de la aplicación como herramienta (única o como parte de ella) para conseguirlo.</a:t>
          </a:r>
          <a:endParaRPr lang="es-MX" sz="2400" kern="1200" dirty="0"/>
        </a:p>
        <a:p>
          <a:pPr marL="228600" lvl="1" indent="-228600" algn="just" defTabSz="1066800">
            <a:lnSpc>
              <a:spcPct val="90000"/>
            </a:lnSpc>
            <a:spcBef>
              <a:spcPct val="0"/>
            </a:spcBef>
            <a:spcAft>
              <a:spcPct val="15000"/>
            </a:spcAft>
            <a:buChar char="••"/>
          </a:pPr>
          <a:endParaRPr lang="es-MX" sz="2400" kern="1200" dirty="0"/>
        </a:p>
        <a:p>
          <a:pPr marL="228600" lvl="1" indent="-228600" algn="just" defTabSz="1066800">
            <a:lnSpc>
              <a:spcPct val="90000"/>
            </a:lnSpc>
            <a:spcBef>
              <a:spcPct val="0"/>
            </a:spcBef>
            <a:spcAft>
              <a:spcPct val="15000"/>
            </a:spcAft>
            <a:buChar char="••"/>
          </a:pPr>
          <a:r>
            <a:rPr lang="es-ES" sz="2400" kern="1200" dirty="0" smtClean="0"/>
            <a:t>A la hora de recoger los objetivos de la aplicación deberemos tener en cuenta tanto los </a:t>
          </a:r>
          <a:r>
            <a:rPr lang="es-ES" sz="2400" i="1" kern="1200" dirty="0" smtClean="0"/>
            <a:t>requisitos funcionales </a:t>
          </a:r>
          <a:r>
            <a:rPr lang="es-ES" sz="2400" kern="1200" dirty="0" smtClean="0"/>
            <a:t>como los </a:t>
          </a:r>
          <a:r>
            <a:rPr lang="es-ES" sz="2400" i="1" kern="1200" dirty="0" smtClean="0"/>
            <a:t>no funcionales </a:t>
          </a:r>
          <a:r>
            <a:rPr lang="es-ES" sz="2400" kern="1200" dirty="0" smtClean="0"/>
            <a:t>(tiempos de respuesta, utilización de un determinado lenguaje de programación, etc.).</a:t>
          </a:r>
          <a:endParaRPr lang="es-MX" sz="2400" kern="1200" dirty="0"/>
        </a:p>
      </dsp:txBody>
      <dsp:txXfrm>
        <a:off x="0" y="700267"/>
        <a:ext cx="7823840" cy="375516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B14E60-905D-427C-9886-7A960D4BD28E}" type="datetimeFigureOut">
              <a:rPr lang="es-MX" smtClean="0"/>
              <a:pPr/>
              <a:t>16/03/2021</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81B7D8-4E68-4090-A34B-921535E166F1}" type="slidenum">
              <a:rPr lang="es-MX" smtClean="0"/>
              <a:pPr/>
              <a:t>‹Nº›</a:t>
            </a:fld>
            <a:endParaRPr lang="es-MX"/>
          </a:p>
        </p:txBody>
      </p:sp>
    </p:spTree>
    <p:extLst>
      <p:ext uri="{BB962C8B-B14F-4D97-AF65-F5344CB8AC3E}">
        <p14:creationId xmlns:p14="http://schemas.microsoft.com/office/powerpoint/2010/main" val="229339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1A81B7D8-4E68-4090-A34B-921535E166F1}" type="slidenum">
              <a:rPr lang="es-MX" smtClean="0"/>
              <a:pPr/>
              <a:t>7</a:t>
            </a:fld>
            <a:endParaRPr lang="es-MX"/>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1A81B7D8-4E68-4090-A34B-921535E166F1}" type="slidenum">
              <a:rPr lang="es-MX" smtClean="0"/>
              <a:pPr/>
              <a:t>8</a:t>
            </a:fld>
            <a:endParaRPr lang="es-MX"/>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1A81B7D8-4E68-4090-A34B-921535E166F1}" type="slidenum">
              <a:rPr lang="es-MX" smtClean="0"/>
              <a:pPr/>
              <a:t>9</a:t>
            </a:fld>
            <a:endParaRPr lang="es-MX"/>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1A81B7D8-4E68-4090-A34B-921535E166F1}" type="slidenum">
              <a:rPr lang="es-MX" smtClean="0"/>
              <a:pPr/>
              <a:t>10</a:t>
            </a:fld>
            <a:endParaRPr lang="es-MX"/>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1A81B7D8-4E68-4090-A34B-921535E166F1}" type="slidenum">
              <a:rPr lang="es-MX" smtClean="0"/>
              <a:pPr/>
              <a:t>11</a:t>
            </a:fld>
            <a:endParaRPr lang="es-MX"/>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1A81B7D8-4E68-4090-A34B-921535E166F1}" type="slidenum">
              <a:rPr lang="es-MX" smtClean="0"/>
              <a:pPr/>
              <a:t>12</a:t>
            </a:fld>
            <a:endParaRPr lang="es-MX"/>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1A81B7D8-4E68-4090-A34B-921535E166F1}" type="slidenum">
              <a:rPr lang="es-MX" smtClean="0"/>
              <a:pPr/>
              <a:t>13</a:t>
            </a:fld>
            <a:endParaRPr lang="es-MX"/>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1A81B7D8-4E68-4090-A34B-921535E166F1}" type="slidenum">
              <a:rPr lang="es-MX" smtClean="0"/>
              <a:pPr/>
              <a:t>14</a:t>
            </a:fld>
            <a:endParaRPr lang="es-MX"/>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1A81B7D8-4E68-4090-A34B-921535E166F1}" type="slidenum">
              <a:rPr lang="es-MX" smtClean="0"/>
              <a:pPr/>
              <a:t>15</a:t>
            </a:fld>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50D9ED0B-C993-4CC1-A749-635E74F4F23B}" type="datetimeFigureOut">
              <a:rPr lang="es-MX" smtClean="0"/>
              <a:pPr/>
              <a:t>16/03/2021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ECE40C1-B129-4657-861F-E1233ADE1A5B}" type="slidenum">
              <a:rPr lang="es-MX" smtClean="0"/>
              <a:pPr/>
              <a:t>‹Nº›</a:t>
            </a:fld>
            <a:endParaRPr lang="es-MX"/>
          </a:p>
        </p:txBody>
      </p:sp>
    </p:spTree>
    <p:extLst>
      <p:ext uri="{BB962C8B-B14F-4D97-AF65-F5344CB8AC3E}">
        <p14:creationId xmlns:p14="http://schemas.microsoft.com/office/powerpoint/2010/main" val="2077983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50D9ED0B-C993-4CC1-A749-635E74F4F23B}" type="datetimeFigureOut">
              <a:rPr lang="es-MX" smtClean="0"/>
              <a:pPr/>
              <a:t>16/03/2021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ECE40C1-B129-4657-861F-E1233ADE1A5B}" type="slidenum">
              <a:rPr lang="es-MX" smtClean="0"/>
              <a:pPr/>
              <a:t>‹Nº›</a:t>
            </a:fld>
            <a:endParaRPr lang="es-MX"/>
          </a:p>
        </p:txBody>
      </p:sp>
    </p:spTree>
    <p:extLst>
      <p:ext uri="{BB962C8B-B14F-4D97-AF65-F5344CB8AC3E}">
        <p14:creationId xmlns:p14="http://schemas.microsoft.com/office/powerpoint/2010/main" val="891896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50D9ED0B-C993-4CC1-A749-635E74F4F23B}" type="datetimeFigureOut">
              <a:rPr lang="es-MX" smtClean="0"/>
              <a:pPr/>
              <a:t>16/03/2021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ECE40C1-B129-4657-861F-E1233ADE1A5B}" type="slidenum">
              <a:rPr lang="es-MX" smtClean="0"/>
              <a:pPr/>
              <a:t>‹Nº›</a:t>
            </a:fld>
            <a:endParaRPr lang="es-MX"/>
          </a:p>
        </p:txBody>
      </p:sp>
    </p:spTree>
    <p:extLst>
      <p:ext uri="{BB962C8B-B14F-4D97-AF65-F5344CB8AC3E}">
        <p14:creationId xmlns:p14="http://schemas.microsoft.com/office/powerpoint/2010/main" val="77613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50D9ED0B-C993-4CC1-A749-635E74F4F23B}" type="datetimeFigureOut">
              <a:rPr lang="es-MX" smtClean="0"/>
              <a:pPr/>
              <a:t>16/03/2021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ECE40C1-B129-4657-861F-E1233ADE1A5B}" type="slidenum">
              <a:rPr lang="es-MX" smtClean="0"/>
              <a:pPr/>
              <a:t>‹Nº›</a:t>
            </a:fld>
            <a:endParaRPr lang="es-MX"/>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54730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50D9ED0B-C993-4CC1-A749-635E74F4F23B}" type="datetimeFigureOut">
              <a:rPr lang="es-MX" smtClean="0"/>
              <a:pPr/>
              <a:t>16/03/2021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ECE40C1-B129-4657-861F-E1233ADE1A5B}" type="slidenum">
              <a:rPr lang="es-MX" smtClean="0"/>
              <a:pPr/>
              <a:t>‹Nº›</a:t>
            </a:fld>
            <a:endParaRPr lang="es-MX"/>
          </a:p>
        </p:txBody>
      </p:sp>
    </p:spTree>
    <p:extLst>
      <p:ext uri="{BB962C8B-B14F-4D97-AF65-F5344CB8AC3E}">
        <p14:creationId xmlns:p14="http://schemas.microsoft.com/office/powerpoint/2010/main" val="723300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50D9ED0B-C993-4CC1-A749-635E74F4F23B}" type="datetimeFigureOut">
              <a:rPr lang="es-MX" smtClean="0"/>
              <a:pPr/>
              <a:t>16/03/2021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ECE40C1-B129-4657-861F-E1233ADE1A5B}" type="slidenum">
              <a:rPr lang="es-MX" smtClean="0"/>
              <a:pPr/>
              <a:t>‹Nº›</a:t>
            </a:fld>
            <a:endParaRPr lang="es-MX"/>
          </a:p>
        </p:txBody>
      </p:sp>
    </p:spTree>
    <p:extLst>
      <p:ext uri="{BB962C8B-B14F-4D97-AF65-F5344CB8AC3E}">
        <p14:creationId xmlns:p14="http://schemas.microsoft.com/office/powerpoint/2010/main" val="1309822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50D9ED0B-C993-4CC1-A749-635E74F4F23B}" type="datetimeFigureOut">
              <a:rPr lang="es-MX" smtClean="0"/>
              <a:pPr/>
              <a:t>16/03/2021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ECE40C1-B129-4657-861F-E1233ADE1A5B}" type="slidenum">
              <a:rPr lang="es-MX" smtClean="0"/>
              <a:pPr/>
              <a:t>‹Nº›</a:t>
            </a:fld>
            <a:endParaRPr lang="es-MX"/>
          </a:p>
        </p:txBody>
      </p:sp>
    </p:spTree>
    <p:extLst>
      <p:ext uri="{BB962C8B-B14F-4D97-AF65-F5344CB8AC3E}">
        <p14:creationId xmlns:p14="http://schemas.microsoft.com/office/powerpoint/2010/main" val="968978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0D9ED0B-C993-4CC1-A749-635E74F4F23B}" type="datetimeFigureOut">
              <a:rPr lang="es-MX" smtClean="0"/>
              <a:pPr/>
              <a:t>16/03/2021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ECE40C1-B129-4657-861F-E1233ADE1A5B}" type="slidenum">
              <a:rPr lang="es-MX" smtClean="0"/>
              <a:pPr/>
              <a:t>‹Nº›</a:t>
            </a:fld>
            <a:endParaRPr lang="es-MX"/>
          </a:p>
        </p:txBody>
      </p:sp>
    </p:spTree>
    <p:extLst>
      <p:ext uri="{BB962C8B-B14F-4D97-AF65-F5344CB8AC3E}">
        <p14:creationId xmlns:p14="http://schemas.microsoft.com/office/powerpoint/2010/main" val="20470110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0D9ED0B-C993-4CC1-A749-635E74F4F23B}" type="datetimeFigureOut">
              <a:rPr lang="es-MX" smtClean="0"/>
              <a:pPr/>
              <a:t>16/03/2021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ECE40C1-B129-4657-861F-E1233ADE1A5B}" type="slidenum">
              <a:rPr lang="es-MX" smtClean="0"/>
              <a:pPr/>
              <a:t>‹Nº›</a:t>
            </a:fld>
            <a:endParaRPr lang="es-MX"/>
          </a:p>
        </p:txBody>
      </p:sp>
    </p:spTree>
    <p:extLst>
      <p:ext uri="{BB962C8B-B14F-4D97-AF65-F5344CB8AC3E}">
        <p14:creationId xmlns:p14="http://schemas.microsoft.com/office/powerpoint/2010/main" val="923114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0D9ED0B-C993-4CC1-A749-635E74F4F23B}" type="datetimeFigureOut">
              <a:rPr lang="es-MX" smtClean="0"/>
              <a:pPr/>
              <a:t>16/03/2021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ECE40C1-B129-4657-861F-E1233ADE1A5B}" type="slidenum">
              <a:rPr lang="es-MX" smtClean="0"/>
              <a:pPr/>
              <a:t>‹Nº›</a:t>
            </a:fld>
            <a:endParaRPr lang="es-MX"/>
          </a:p>
        </p:txBody>
      </p:sp>
    </p:spTree>
    <p:extLst>
      <p:ext uri="{BB962C8B-B14F-4D97-AF65-F5344CB8AC3E}">
        <p14:creationId xmlns:p14="http://schemas.microsoft.com/office/powerpoint/2010/main" val="510631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50D9ED0B-C993-4CC1-A749-635E74F4F23B}" type="datetimeFigureOut">
              <a:rPr lang="es-MX" smtClean="0"/>
              <a:pPr/>
              <a:t>16/03/2021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ECE40C1-B129-4657-861F-E1233ADE1A5B}" type="slidenum">
              <a:rPr lang="es-MX" smtClean="0"/>
              <a:pPr/>
              <a:t>‹Nº›</a:t>
            </a:fld>
            <a:endParaRPr lang="es-MX"/>
          </a:p>
        </p:txBody>
      </p:sp>
    </p:spTree>
    <p:extLst>
      <p:ext uri="{BB962C8B-B14F-4D97-AF65-F5344CB8AC3E}">
        <p14:creationId xmlns:p14="http://schemas.microsoft.com/office/powerpoint/2010/main" val="96203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0D9ED0B-C993-4CC1-A749-635E74F4F23B}" type="datetimeFigureOut">
              <a:rPr lang="es-MX" smtClean="0"/>
              <a:pPr/>
              <a:t>16/03/2021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ECE40C1-B129-4657-861F-E1233ADE1A5B}" type="slidenum">
              <a:rPr lang="es-MX" smtClean="0"/>
              <a:pPr/>
              <a:t>‹Nº›</a:t>
            </a:fld>
            <a:endParaRPr lang="es-MX"/>
          </a:p>
        </p:txBody>
      </p:sp>
    </p:spTree>
    <p:extLst>
      <p:ext uri="{BB962C8B-B14F-4D97-AF65-F5344CB8AC3E}">
        <p14:creationId xmlns:p14="http://schemas.microsoft.com/office/powerpoint/2010/main" val="2505525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Content Placeholder 3"/>
          <p:cNvSpPr>
            <a:spLocks noGrp="1"/>
          </p:cNvSpPr>
          <p:nvPr>
            <p:ph sz="quarter" idx="13"/>
          </p:nvPr>
        </p:nvSpPr>
        <p:spPr>
          <a:xfrm>
            <a:off x="685331" y="3051013"/>
            <a:ext cx="3829520" cy="274018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3" name="Content Placeholder 5"/>
          <p:cNvSpPr>
            <a:spLocks noGrp="1"/>
          </p:cNvSpPr>
          <p:nvPr>
            <p:ph sz="quarter" idx="14"/>
          </p:nvPr>
        </p:nvSpPr>
        <p:spPr>
          <a:xfrm>
            <a:off x="4629150" y="3051013"/>
            <a:ext cx="3829051" cy="274018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0D9ED0B-C993-4CC1-A749-635E74F4F23B}" type="datetimeFigureOut">
              <a:rPr lang="es-MX" smtClean="0"/>
              <a:pPr/>
              <a:t>16/03/2021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FECE40C1-B129-4657-861F-E1233ADE1A5B}" type="slidenum">
              <a:rPr lang="es-MX" smtClean="0"/>
              <a:pPr/>
              <a:t>‹Nº›</a:t>
            </a:fld>
            <a:endParaRPr lang="es-MX"/>
          </a:p>
        </p:txBody>
      </p:sp>
    </p:spTree>
    <p:extLst>
      <p:ext uri="{BB962C8B-B14F-4D97-AF65-F5344CB8AC3E}">
        <p14:creationId xmlns:p14="http://schemas.microsoft.com/office/powerpoint/2010/main" val="342658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50D9ED0B-C993-4CC1-A749-635E74F4F23B}" type="datetimeFigureOut">
              <a:rPr lang="es-MX" smtClean="0"/>
              <a:pPr/>
              <a:t>16/03/2021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ECE40C1-B129-4657-861F-E1233ADE1A5B}" type="slidenum">
              <a:rPr lang="es-MX" smtClean="0"/>
              <a:pPr/>
              <a:t>‹Nº›</a:t>
            </a:fld>
            <a:endParaRPr lang="es-MX"/>
          </a:p>
        </p:txBody>
      </p:sp>
    </p:spTree>
    <p:extLst>
      <p:ext uri="{BB962C8B-B14F-4D97-AF65-F5344CB8AC3E}">
        <p14:creationId xmlns:p14="http://schemas.microsoft.com/office/powerpoint/2010/main" val="3162481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50D9ED0B-C993-4CC1-A749-635E74F4F23B}" type="datetimeFigureOut">
              <a:rPr lang="es-MX" smtClean="0"/>
              <a:pPr/>
              <a:t>16/03/2021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FECE40C1-B129-4657-861F-E1233ADE1A5B}" type="slidenum">
              <a:rPr lang="es-MX" smtClean="0"/>
              <a:pPr/>
              <a:t>‹Nº›</a:t>
            </a:fld>
            <a:endParaRPr lang="es-MX"/>
          </a:p>
        </p:txBody>
      </p:sp>
    </p:spTree>
    <p:extLst>
      <p:ext uri="{BB962C8B-B14F-4D97-AF65-F5344CB8AC3E}">
        <p14:creationId xmlns:p14="http://schemas.microsoft.com/office/powerpoint/2010/main" val="2307910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50D9ED0B-C993-4CC1-A749-635E74F4F23B}" type="datetimeFigureOut">
              <a:rPr lang="es-MX" smtClean="0"/>
              <a:pPr/>
              <a:t>16/03/2021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ECE40C1-B129-4657-861F-E1233ADE1A5B}" type="slidenum">
              <a:rPr lang="es-MX" smtClean="0"/>
              <a:pPr/>
              <a:t>‹Nº›</a:t>
            </a:fld>
            <a:endParaRPr lang="es-MX"/>
          </a:p>
        </p:txBody>
      </p:sp>
    </p:spTree>
    <p:extLst>
      <p:ext uri="{BB962C8B-B14F-4D97-AF65-F5344CB8AC3E}">
        <p14:creationId xmlns:p14="http://schemas.microsoft.com/office/powerpoint/2010/main" val="2012007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50D9ED0B-C993-4CC1-A749-635E74F4F23B}" type="datetimeFigureOut">
              <a:rPr lang="es-MX" smtClean="0"/>
              <a:pPr/>
              <a:t>16/03/2021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ECE40C1-B129-4657-861F-E1233ADE1A5B}" type="slidenum">
              <a:rPr lang="es-MX" smtClean="0"/>
              <a:pPr/>
              <a:t>‹Nº›</a:t>
            </a:fld>
            <a:endParaRPr lang="es-MX"/>
          </a:p>
        </p:txBody>
      </p:sp>
    </p:spTree>
    <p:extLst>
      <p:ext uri="{BB962C8B-B14F-4D97-AF65-F5344CB8AC3E}">
        <p14:creationId xmlns:p14="http://schemas.microsoft.com/office/powerpoint/2010/main" val="4129037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50D9ED0B-C993-4CC1-A749-635E74F4F23B}" type="datetimeFigureOut">
              <a:rPr lang="es-MX" smtClean="0"/>
              <a:pPr/>
              <a:t>16/03/2021</a:t>
            </a:fld>
            <a:endParaRPr lang="es-MX"/>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s-MX"/>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FECE40C1-B129-4657-861F-E1233ADE1A5B}" type="slidenum">
              <a:rPr lang="es-MX" smtClean="0"/>
              <a:pPr/>
              <a:t>‹Nº›</a:t>
            </a:fld>
            <a:endParaRPr lang="es-MX"/>
          </a:p>
        </p:txBody>
      </p:sp>
    </p:spTree>
    <p:extLst>
      <p:ext uri="{BB962C8B-B14F-4D97-AF65-F5344CB8AC3E}">
        <p14:creationId xmlns:p14="http://schemas.microsoft.com/office/powerpoint/2010/main" val="3381259646"/>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 id="2147484050" r:id="rId13"/>
    <p:sldLayoutId id="2147484051" r:id="rId14"/>
    <p:sldLayoutId id="2147484052" r:id="rId15"/>
    <p:sldLayoutId id="2147484053" r:id="rId16"/>
    <p:sldLayoutId id="2147484054"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29.jpe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2.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diagramLayout" Target="../diagrams/layout13.xml"/><Relationship Id="rId7" Type="http://schemas.openxmlformats.org/officeDocument/2006/relationships/hyperlink" Target="http://www.google.com.mx/url?sa=i&amp;rct=j&amp;q=&amp;esrc=s&amp;frm=1&amp;source=images&amp;cd=&amp;cad=rja&amp;docid=Dshir8zgxpxnGM&amp;tbnid=aKUwJvHHn5E31M:&amp;ved=0CAUQjRw&amp;url=http://www.webquest.es/wq/master/las-tics-y-las-actividades-de-apredizaje&amp;ei=IFaVUpTABITqkQenyYAQ&amp;bvm=bv.57155469,d.eW0&amp;psig=AFQjCNHkIZLPicKY2hkQi8-_9-d9LlhvKQ&amp;ust=1385604981210620" TargetMode="Externa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3.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diagramLayout" Target="../diagrams/layout14.xml"/><Relationship Id="rId7" Type="http://schemas.openxmlformats.org/officeDocument/2006/relationships/hyperlink" Target="http://www.google.com.mx/url?sa=i&amp;rct=j&amp;q=&amp;esrc=s&amp;frm=1&amp;source=images&amp;cd=&amp;cad=rja&amp;docid=Mm3ajOqvB8UEiM&amp;tbnid=YcJY0jEye_9y3M:&amp;ved=0CAUQjRw&amp;url=http://rodrial.blogspot.com/2009_07_01_archive.html&amp;ei=VFeVUo-dIoO_kQeXwoDYDg&amp;bvm=bv.57155469,d.eW0&amp;psig=AFQjCNHkIZLPicKY2hkQi8-_9-d9LlhvKQ&amp;ust=1385604981210620" TargetMode="Externa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1052736"/>
            <a:ext cx="7772400" cy="1828800"/>
          </a:xfrm>
        </p:spPr>
        <p:txBody>
          <a:bodyPr>
            <a:normAutofit/>
          </a:bodyPr>
          <a:lstStyle/>
          <a:p>
            <a:r>
              <a:rPr lang="es-MX" dirty="0" smtClean="0"/>
              <a:t>Análisis y diseño de IHC</a:t>
            </a:r>
            <a:br>
              <a:rPr lang="es-MX" dirty="0" smtClean="0"/>
            </a:br>
            <a:endParaRPr lang="es-MX" dirty="0"/>
          </a:p>
        </p:txBody>
      </p:sp>
      <p:sp>
        <p:nvSpPr>
          <p:cNvPr id="3" name="2 Subtítulo"/>
          <p:cNvSpPr>
            <a:spLocks noGrp="1"/>
          </p:cNvSpPr>
          <p:nvPr>
            <p:ph type="subTitle" idx="1"/>
          </p:nvPr>
        </p:nvSpPr>
        <p:spPr>
          <a:xfrm>
            <a:off x="539552" y="3685032"/>
            <a:ext cx="8136904" cy="2624288"/>
          </a:xfrm>
        </p:spPr>
        <p:txBody>
          <a:bodyPr>
            <a:normAutofit fontScale="85000" lnSpcReduction="10000"/>
          </a:bodyPr>
          <a:lstStyle/>
          <a:p>
            <a:pPr algn="l"/>
            <a:r>
              <a:rPr lang="es-MX" dirty="0" smtClean="0"/>
              <a:t>3.1. 	Modelos de ciclo de vida en el diseño de IHC.</a:t>
            </a:r>
          </a:p>
          <a:p>
            <a:pPr algn="l"/>
            <a:r>
              <a:rPr lang="es-MX" dirty="0" smtClean="0"/>
              <a:t>3.2. 	Análisis: tipos de usuarios, especificación de 	requerimientos, análisis de tareas, usabilidad, 	accesibilidad, interacción, ambiente de trabajo, 	tecnologías de IHC.</a:t>
            </a:r>
          </a:p>
          <a:p>
            <a:pPr algn="l"/>
            <a:r>
              <a:rPr lang="es-MX" dirty="0" smtClean="0"/>
              <a:t>3.3. 	Diseño: principios de diseño, diseño centrado en el 	usuario, implementación, test de usabilidad, test de 	accesibilidad</a:t>
            </a:r>
            <a:endParaRPr lang="es-MX"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 Título"/>
          <p:cNvSpPr>
            <a:spLocks noGrp="1"/>
          </p:cNvSpPr>
          <p:nvPr>
            <p:ph type="title"/>
          </p:nvPr>
        </p:nvSpPr>
        <p:spPr>
          <a:xfrm>
            <a:off x="539552" y="5733256"/>
            <a:ext cx="8183880" cy="619512"/>
          </a:xfrm>
        </p:spPr>
        <p:txBody>
          <a:bodyPr>
            <a:normAutofit/>
          </a:bodyPr>
          <a:lstStyle/>
          <a:p>
            <a:endParaRPr lang="es-MX" sz="2000" dirty="0"/>
          </a:p>
        </p:txBody>
      </p:sp>
      <p:sp>
        <p:nvSpPr>
          <p:cNvPr id="3" name="2 Marcador de contenido"/>
          <p:cNvSpPr>
            <a:spLocks noGrp="1"/>
          </p:cNvSpPr>
          <p:nvPr>
            <p:ph sz="quarter" idx="13"/>
          </p:nvPr>
        </p:nvSpPr>
        <p:spPr>
          <a:xfrm>
            <a:off x="539552" y="530352"/>
            <a:ext cx="8147248" cy="738408"/>
          </a:xfrm>
        </p:spPr>
        <p:txBody>
          <a:bodyPr>
            <a:normAutofit/>
          </a:bodyPr>
          <a:lstStyle/>
          <a:p>
            <a:pPr algn="just"/>
            <a:r>
              <a:rPr lang="es-MX" dirty="0" smtClean="0">
                <a:solidFill>
                  <a:srgbClr val="002060"/>
                </a:solidFill>
              </a:rPr>
              <a:t>EL DISEÑO DE INTERACCIÓN</a:t>
            </a:r>
            <a:endParaRPr lang="es-MX" dirty="0">
              <a:solidFill>
                <a:srgbClr val="002060"/>
              </a:solidFill>
            </a:endParaRPr>
          </a:p>
        </p:txBody>
      </p:sp>
      <p:pic>
        <p:nvPicPr>
          <p:cNvPr id="41986" name="Picture 2"/>
          <p:cNvPicPr>
            <a:picLocks noChangeAspect="1" noChangeArrowheads="1"/>
          </p:cNvPicPr>
          <p:nvPr/>
        </p:nvPicPr>
        <p:blipFill>
          <a:blip r:embed="rId3" cstate="print"/>
          <a:srcRect/>
          <a:stretch>
            <a:fillRect/>
          </a:stretch>
        </p:blipFill>
        <p:spPr bwMode="auto">
          <a:xfrm>
            <a:off x="755576" y="1268760"/>
            <a:ext cx="7560840" cy="695325"/>
          </a:xfrm>
          <a:prstGeom prst="rect">
            <a:avLst/>
          </a:prstGeom>
          <a:noFill/>
          <a:ln w="9525">
            <a:noFill/>
            <a:miter lim="800000"/>
            <a:headEnd/>
            <a:tailEnd/>
          </a:ln>
        </p:spPr>
      </p:pic>
      <p:pic>
        <p:nvPicPr>
          <p:cNvPr id="41987" name="Picture 3"/>
          <p:cNvPicPr>
            <a:picLocks noChangeAspect="1" noChangeArrowheads="1"/>
          </p:cNvPicPr>
          <p:nvPr/>
        </p:nvPicPr>
        <p:blipFill>
          <a:blip r:embed="rId4" cstate="print"/>
          <a:srcRect/>
          <a:stretch>
            <a:fillRect/>
          </a:stretch>
        </p:blipFill>
        <p:spPr bwMode="auto">
          <a:xfrm>
            <a:off x="755576" y="1916832"/>
            <a:ext cx="7560840" cy="1847850"/>
          </a:xfrm>
          <a:prstGeom prst="rect">
            <a:avLst/>
          </a:prstGeom>
          <a:noFill/>
          <a:ln w="9525">
            <a:noFill/>
            <a:miter lim="800000"/>
            <a:headEnd/>
            <a:tailEnd/>
          </a:ln>
        </p:spPr>
      </p:pic>
      <p:pic>
        <p:nvPicPr>
          <p:cNvPr id="41989" name="Picture 5" descr="https://encrypted-tbn3.gstatic.com/images?q=tbn:ANd9GcT_HKoOeHlprQFyWBzWgD8qXLwQWyeqe-YHA44dhUifFeRQQ7sRNQ"/>
          <p:cNvPicPr>
            <a:picLocks noChangeAspect="1" noChangeArrowheads="1"/>
          </p:cNvPicPr>
          <p:nvPr/>
        </p:nvPicPr>
        <p:blipFill>
          <a:blip r:embed="rId5" cstate="print"/>
          <a:srcRect/>
          <a:stretch>
            <a:fillRect/>
          </a:stretch>
        </p:blipFill>
        <p:spPr bwMode="auto">
          <a:xfrm>
            <a:off x="5076056" y="3965138"/>
            <a:ext cx="3168352" cy="1887778"/>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Elipse"/>
          <p:cNvSpPr/>
          <p:nvPr/>
        </p:nvSpPr>
        <p:spPr>
          <a:xfrm>
            <a:off x="899592" y="1700808"/>
            <a:ext cx="6768752" cy="3600400"/>
          </a:xfrm>
          <a:prstGeom prst="ellipse">
            <a:avLst/>
          </a:prstGeom>
          <a:blipFill>
            <a:blip r:embed="rId3" cstate="print">
              <a:lum bright="2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1 Título"/>
          <p:cNvSpPr>
            <a:spLocks noGrp="1"/>
          </p:cNvSpPr>
          <p:nvPr>
            <p:ph type="title"/>
          </p:nvPr>
        </p:nvSpPr>
        <p:spPr>
          <a:xfrm>
            <a:off x="539552" y="5733256"/>
            <a:ext cx="8183880" cy="619512"/>
          </a:xfrm>
        </p:spPr>
        <p:txBody>
          <a:bodyPr>
            <a:normAutofit/>
          </a:bodyPr>
          <a:lstStyle/>
          <a:p>
            <a:endParaRPr lang="es-MX" sz="2000" dirty="0"/>
          </a:p>
        </p:txBody>
      </p:sp>
      <p:sp>
        <p:nvSpPr>
          <p:cNvPr id="3" name="2 Marcador de contenido"/>
          <p:cNvSpPr>
            <a:spLocks noGrp="1"/>
          </p:cNvSpPr>
          <p:nvPr>
            <p:ph sz="quarter" idx="13"/>
          </p:nvPr>
        </p:nvSpPr>
        <p:spPr>
          <a:xfrm>
            <a:off x="539552" y="530352"/>
            <a:ext cx="8147248" cy="738408"/>
          </a:xfrm>
        </p:spPr>
        <p:txBody>
          <a:bodyPr>
            <a:normAutofit/>
          </a:bodyPr>
          <a:lstStyle/>
          <a:p>
            <a:pPr algn="just"/>
            <a:r>
              <a:rPr lang="es-MX" dirty="0" smtClean="0">
                <a:solidFill>
                  <a:srgbClr val="002060"/>
                </a:solidFill>
              </a:rPr>
              <a:t>EL DISEÑO DE INTERACCIÓN</a:t>
            </a:r>
            <a:endParaRPr lang="es-MX" dirty="0">
              <a:solidFill>
                <a:srgbClr val="002060"/>
              </a:solidFill>
            </a:endParaRPr>
          </a:p>
        </p:txBody>
      </p:sp>
      <p:sp>
        <p:nvSpPr>
          <p:cNvPr id="10" name="9 Elipse"/>
          <p:cNvSpPr/>
          <p:nvPr/>
        </p:nvSpPr>
        <p:spPr>
          <a:xfrm>
            <a:off x="2483768" y="3284984"/>
            <a:ext cx="2376264" cy="1440160"/>
          </a:xfrm>
          <a:prstGeom prst="ellipse">
            <a:avLst/>
          </a:prstGeom>
          <a:solidFill>
            <a:schemeClr val="accent1">
              <a:lumMod val="20000"/>
              <a:lumOff val="80000"/>
              <a:alpha val="28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USABILIDAD</a:t>
            </a:r>
            <a:endParaRPr lang="es-MX" dirty="0">
              <a:solidFill>
                <a:schemeClr val="tx1"/>
              </a:solidFill>
            </a:endParaRPr>
          </a:p>
        </p:txBody>
      </p:sp>
      <p:sp>
        <p:nvSpPr>
          <p:cNvPr id="11" name="10 Elipse"/>
          <p:cNvSpPr/>
          <p:nvPr/>
        </p:nvSpPr>
        <p:spPr>
          <a:xfrm>
            <a:off x="4355976" y="2708920"/>
            <a:ext cx="2376264" cy="1440160"/>
          </a:xfrm>
          <a:prstGeom prst="ellipse">
            <a:avLst/>
          </a:prstGeom>
          <a:solidFill>
            <a:schemeClr val="accent1">
              <a:lumMod val="20000"/>
              <a:lumOff val="80000"/>
              <a:alpha val="36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Experiencia de Usuario</a:t>
            </a:r>
            <a:endParaRPr lang="es-MX" dirty="0">
              <a:solidFill>
                <a:schemeClr val="tx1"/>
              </a:solidFill>
            </a:endParaRPr>
          </a:p>
        </p:txBody>
      </p:sp>
      <p:sp>
        <p:nvSpPr>
          <p:cNvPr id="9" name="8 Elipse"/>
          <p:cNvSpPr/>
          <p:nvPr/>
        </p:nvSpPr>
        <p:spPr>
          <a:xfrm>
            <a:off x="2411760" y="2204864"/>
            <a:ext cx="2376264" cy="1440160"/>
          </a:xfrm>
          <a:prstGeom prst="ellipse">
            <a:avLst/>
          </a:prstGeom>
          <a:solidFill>
            <a:schemeClr val="accent1">
              <a:lumMod val="20000"/>
              <a:lumOff val="80000"/>
              <a:alpha val="31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IHC</a:t>
            </a:r>
            <a:endParaRPr lang="es-MX" dirty="0">
              <a:solidFill>
                <a:schemeClr val="tx1"/>
              </a:solidFill>
            </a:endParaRPr>
          </a:p>
        </p:txBody>
      </p:sp>
      <p:sp>
        <p:nvSpPr>
          <p:cNvPr id="13" name="12 CuadroTexto"/>
          <p:cNvSpPr txBox="1"/>
          <p:nvPr/>
        </p:nvSpPr>
        <p:spPr>
          <a:xfrm>
            <a:off x="1043608" y="3212976"/>
            <a:ext cx="1479059" cy="646331"/>
          </a:xfrm>
          <a:prstGeom prst="rect">
            <a:avLst/>
          </a:prstGeom>
          <a:noFill/>
        </p:spPr>
        <p:txBody>
          <a:bodyPr wrap="none" rtlCol="0">
            <a:spAutoFit/>
          </a:bodyPr>
          <a:lstStyle/>
          <a:p>
            <a:r>
              <a:rPr lang="es-MX" dirty="0" smtClean="0"/>
              <a:t>Diseño de </a:t>
            </a:r>
          </a:p>
          <a:p>
            <a:r>
              <a:rPr lang="es-MX" dirty="0" smtClean="0"/>
              <a:t>Interacción</a:t>
            </a:r>
            <a:endParaRPr lang="es-MX"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3"/>
          </p:nvPr>
        </p:nvSpPr>
        <p:spPr>
          <a:xfrm>
            <a:off x="539552" y="530352"/>
            <a:ext cx="8147248" cy="738408"/>
          </a:xfrm>
        </p:spPr>
        <p:txBody>
          <a:bodyPr>
            <a:normAutofit/>
          </a:bodyPr>
          <a:lstStyle/>
          <a:p>
            <a:pPr algn="just"/>
            <a:r>
              <a:rPr lang="es-MX" dirty="0" smtClean="0">
                <a:solidFill>
                  <a:srgbClr val="002060"/>
                </a:solidFill>
              </a:rPr>
              <a:t>EL DISEÑO DE INTERACCIÓN: Usabilidad</a:t>
            </a:r>
            <a:endParaRPr lang="es-MX" dirty="0">
              <a:solidFill>
                <a:srgbClr val="002060"/>
              </a:solidFill>
            </a:endParaRPr>
          </a:p>
        </p:txBody>
      </p:sp>
      <p:pic>
        <p:nvPicPr>
          <p:cNvPr id="45058" name="Picture 2"/>
          <p:cNvPicPr>
            <a:picLocks noChangeAspect="1" noChangeArrowheads="1"/>
          </p:cNvPicPr>
          <p:nvPr/>
        </p:nvPicPr>
        <p:blipFill>
          <a:blip r:embed="rId3" cstate="print"/>
          <a:srcRect/>
          <a:stretch>
            <a:fillRect/>
          </a:stretch>
        </p:blipFill>
        <p:spPr bwMode="auto">
          <a:xfrm>
            <a:off x="827584" y="1484784"/>
            <a:ext cx="7296150" cy="1514475"/>
          </a:xfrm>
          <a:prstGeom prst="rect">
            <a:avLst/>
          </a:prstGeom>
          <a:noFill/>
          <a:ln w="9525">
            <a:noFill/>
            <a:miter lim="800000"/>
            <a:headEnd/>
            <a:tailEnd/>
          </a:ln>
        </p:spPr>
      </p:pic>
      <p:pic>
        <p:nvPicPr>
          <p:cNvPr id="45060" name="Picture 4" descr="https://encrypted-tbn3.gstatic.com/images?q=tbn:ANd9GcRiPywdZCaUyaKh-996mL0xnEqw4bpjlMDiZbYRBbeGZnFtt4W9"/>
          <p:cNvPicPr>
            <a:picLocks noChangeAspect="1" noChangeArrowheads="1"/>
          </p:cNvPicPr>
          <p:nvPr/>
        </p:nvPicPr>
        <p:blipFill>
          <a:blip r:embed="rId4" cstate="print"/>
          <a:srcRect/>
          <a:stretch>
            <a:fillRect/>
          </a:stretch>
        </p:blipFill>
        <p:spPr bwMode="auto">
          <a:xfrm>
            <a:off x="5364088" y="3202022"/>
            <a:ext cx="2736304" cy="2462675"/>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3"/>
          </p:nvPr>
        </p:nvSpPr>
        <p:spPr>
          <a:xfrm>
            <a:off x="539552" y="530352"/>
            <a:ext cx="8147248" cy="738408"/>
          </a:xfrm>
        </p:spPr>
        <p:txBody>
          <a:bodyPr>
            <a:normAutofit/>
          </a:bodyPr>
          <a:lstStyle/>
          <a:p>
            <a:pPr algn="just"/>
            <a:r>
              <a:rPr lang="es-MX" dirty="0" smtClean="0">
                <a:solidFill>
                  <a:srgbClr val="002060"/>
                </a:solidFill>
              </a:rPr>
              <a:t>EL DISEÑO DE INTERACCIÓN: Usabilidad</a:t>
            </a:r>
            <a:endParaRPr lang="es-MX" dirty="0">
              <a:solidFill>
                <a:srgbClr val="002060"/>
              </a:solidFill>
            </a:endParaRPr>
          </a:p>
        </p:txBody>
      </p:sp>
      <p:pic>
        <p:nvPicPr>
          <p:cNvPr id="46082" name="Picture 2"/>
          <p:cNvPicPr>
            <a:picLocks noChangeAspect="1" noChangeArrowheads="1"/>
          </p:cNvPicPr>
          <p:nvPr/>
        </p:nvPicPr>
        <p:blipFill>
          <a:blip r:embed="rId3" cstate="print"/>
          <a:srcRect/>
          <a:stretch>
            <a:fillRect/>
          </a:stretch>
        </p:blipFill>
        <p:spPr bwMode="auto">
          <a:xfrm>
            <a:off x="755576" y="1412776"/>
            <a:ext cx="7410450" cy="2376264"/>
          </a:xfrm>
          <a:prstGeom prst="rect">
            <a:avLst/>
          </a:prstGeom>
          <a:noFill/>
          <a:ln w="9525">
            <a:noFill/>
            <a:miter lim="800000"/>
            <a:headEnd/>
            <a:tailEnd/>
          </a:ln>
        </p:spPr>
      </p:pic>
      <p:pic>
        <p:nvPicPr>
          <p:cNvPr id="46084" name="Picture 4" descr="https://encrypted-tbn1.gstatic.com/images?q=tbn:ANd9GcT-jfe784coKjyBy7O3R59VvR9E6jUjhRsv6OLRpTnWe5fEcXVt"/>
          <p:cNvPicPr>
            <a:picLocks noChangeAspect="1" noChangeArrowheads="1"/>
          </p:cNvPicPr>
          <p:nvPr/>
        </p:nvPicPr>
        <p:blipFill>
          <a:blip r:embed="rId4" cstate="print"/>
          <a:srcRect/>
          <a:stretch>
            <a:fillRect/>
          </a:stretch>
        </p:blipFill>
        <p:spPr bwMode="auto">
          <a:xfrm>
            <a:off x="3649468" y="4077072"/>
            <a:ext cx="4490775" cy="2114923"/>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3"/>
          </p:nvPr>
        </p:nvSpPr>
        <p:spPr>
          <a:xfrm>
            <a:off x="539552" y="530352"/>
            <a:ext cx="8147248" cy="738408"/>
          </a:xfrm>
        </p:spPr>
        <p:txBody>
          <a:bodyPr>
            <a:normAutofit/>
          </a:bodyPr>
          <a:lstStyle/>
          <a:p>
            <a:pPr algn="just"/>
            <a:r>
              <a:rPr lang="es-MX" dirty="0" smtClean="0">
                <a:solidFill>
                  <a:srgbClr val="002060"/>
                </a:solidFill>
              </a:rPr>
              <a:t>EL DISEÑO DE INTERACCIÓN: Usabilidad</a:t>
            </a:r>
            <a:endParaRPr lang="es-MX" dirty="0">
              <a:solidFill>
                <a:srgbClr val="002060"/>
              </a:solidFill>
            </a:endParaRPr>
          </a:p>
        </p:txBody>
      </p:sp>
      <p:pic>
        <p:nvPicPr>
          <p:cNvPr id="51201" name="Picture 1"/>
          <p:cNvPicPr>
            <a:picLocks noChangeAspect="1" noChangeArrowheads="1"/>
          </p:cNvPicPr>
          <p:nvPr/>
        </p:nvPicPr>
        <p:blipFill>
          <a:blip r:embed="rId3" cstate="print"/>
          <a:srcRect/>
          <a:stretch>
            <a:fillRect/>
          </a:stretch>
        </p:blipFill>
        <p:spPr bwMode="auto">
          <a:xfrm>
            <a:off x="273237" y="908719"/>
            <a:ext cx="6997916" cy="5868765"/>
          </a:xfrm>
          <a:prstGeom prst="rect">
            <a:avLst/>
          </a:prstGeom>
          <a:noFill/>
          <a:ln w="9525">
            <a:noFill/>
            <a:miter lim="800000"/>
            <a:headEnd/>
            <a:tailEnd/>
          </a:ln>
        </p:spPr>
      </p:pic>
      <p:pic>
        <p:nvPicPr>
          <p:cNvPr id="51203" name="Picture 3" descr="https://encrypted-tbn2.gstatic.com/images?q=tbn:ANd9GcRUpJd_E5Z8bJ7hyBF3V8heOouZkKS2fKbFGbPPqEPtwaOYT5b1Cg"/>
          <p:cNvPicPr>
            <a:picLocks noChangeAspect="1" noChangeArrowheads="1"/>
          </p:cNvPicPr>
          <p:nvPr/>
        </p:nvPicPr>
        <p:blipFill>
          <a:blip r:embed="rId4" cstate="print"/>
          <a:srcRect/>
          <a:stretch>
            <a:fillRect/>
          </a:stretch>
        </p:blipFill>
        <p:spPr bwMode="auto">
          <a:xfrm>
            <a:off x="7271153" y="914602"/>
            <a:ext cx="1415647" cy="2016224"/>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3"/>
          </p:nvPr>
        </p:nvSpPr>
        <p:spPr>
          <a:xfrm>
            <a:off x="539552" y="530352"/>
            <a:ext cx="8147248" cy="738408"/>
          </a:xfrm>
        </p:spPr>
        <p:txBody>
          <a:bodyPr>
            <a:normAutofit/>
          </a:bodyPr>
          <a:lstStyle/>
          <a:p>
            <a:pPr algn="just"/>
            <a:r>
              <a:rPr lang="es-MX" dirty="0" smtClean="0">
                <a:solidFill>
                  <a:srgbClr val="002060"/>
                </a:solidFill>
              </a:rPr>
              <a:t>EL DISEÑO DE INTERACCIÓN: Experiencia del usuario</a:t>
            </a:r>
            <a:endParaRPr lang="es-MX" dirty="0">
              <a:solidFill>
                <a:srgbClr val="002060"/>
              </a:solidFill>
            </a:endParaRPr>
          </a:p>
        </p:txBody>
      </p:sp>
      <p:pic>
        <p:nvPicPr>
          <p:cNvPr id="52226" name="Picture 2"/>
          <p:cNvPicPr>
            <a:picLocks noChangeAspect="1" noChangeArrowheads="1"/>
          </p:cNvPicPr>
          <p:nvPr/>
        </p:nvPicPr>
        <p:blipFill>
          <a:blip r:embed="rId3" cstate="print"/>
          <a:srcRect/>
          <a:stretch>
            <a:fillRect/>
          </a:stretch>
        </p:blipFill>
        <p:spPr bwMode="auto">
          <a:xfrm>
            <a:off x="199657" y="1268760"/>
            <a:ext cx="8188767" cy="1368152"/>
          </a:xfrm>
          <a:prstGeom prst="rect">
            <a:avLst/>
          </a:prstGeom>
          <a:noFill/>
          <a:ln w="9525">
            <a:noFill/>
            <a:miter lim="800000"/>
            <a:headEnd/>
            <a:tailEnd/>
          </a:ln>
        </p:spPr>
      </p:pic>
      <p:pic>
        <p:nvPicPr>
          <p:cNvPr id="52227" name="Picture 3"/>
          <p:cNvPicPr>
            <a:picLocks noChangeAspect="1" noChangeArrowheads="1"/>
          </p:cNvPicPr>
          <p:nvPr/>
        </p:nvPicPr>
        <p:blipFill>
          <a:blip r:embed="rId4" cstate="print"/>
          <a:srcRect/>
          <a:stretch>
            <a:fillRect/>
          </a:stretch>
        </p:blipFill>
        <p:spPr bwMode="auto">
          <a:xfrm>
            <a:off x="199656" y="2644918"/>
            <a:ext cx="8241747" cy="1360146"/>
          </a:xfrm>
          <a:prstGeom prst="rect">
            <a:avLst/>
          </a:prstGeom>
          <a:noFill/>
          <a:ln w="9525">
            <a:noFill/>
            <a:miter lim="800000"/>
            <a:headEnd/>
            <a:tailEnd/>
          </a:ln>
        </p:spPr>
      </p:pic>
      <p:pic>
        <p:nvPicPr>
          <p:cNvPr id="52229" name="Picture 5" descr="https://encrypted-tbn0.gstatic.com/images?q=tbn:ANd9GcSj0iHuGCy2szi-1HNVq-3y9tHibnUPzVaeJB5q2Z-_HPXUH35jVg"/>
          <p:cNvPicPr>
            <a:picLocks noChangeAspect="1" noChangeArrowheads="1"/>
          </p:cNvPicPr>
          <p:nvPr/>
        </p:nvPicPr>
        <p:blipFill>
          <a:blip r:embed="rId5" cstate="print"/>
          <a:srcRect/>
          <a:stretch>
            <a:fillRect/>
          </a:stretch>
        </p:blipFill>
        <p:spPr bwMode="auto">
          <a:xfrm>
            <a:off x="4283968" y="4437112"/>
            <a:ext cx="4104456" cy="173696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539552" y="5833824"/>
            <a:ext cx="8183880" cy="619512"/>
          </a:xfrm>
        </p:spPr>
        <p:txBody>
          <a:bodyPr>
            <a:normAutofit/>
          </a:bodyPr>
          <a:lstStyle/>
          <a:p>
            <a:endParaRPr lang="es-MX" sz="2000" dirty="0"/>
          </a:p>
        </p:txBody>
      </p:sp>
      <p:sp>
        <p:nvSpPr>
          <p:cNvPr id="7" name="1 Título"/>
          <p:cNvSpPr txBox="1">
            <a:spLocks/>
          </p:cNvSpPr>
          <p:nvPr/>
        </p:nvSpPr>
        <p:spPr>
          <a:xfrm>
            <a:off x="395536" y="332656"/>
            <a:ext cx="8183880" cy="619512"/>
          </a:xfrm>
          <a:prstGeom prst="rect">
            <a:avLst/>
          </a:prstGeom>
        </p:spPr>
        <p:txBody>
          <a:bodyPr vert="horz" anchor="b">
            <a:normAutofit/>
          </a:bodyPr>
          <a:lstStyle/>
          <a:p>
            <a:pPr lvl="0" algn="ctr">
              <a:spcBef>
                <a:spcPct val="0"/>
              </a:spcBef>
              <a:defRPr/>
            </a:pPr>
            <a:r>
              <a:rPr lang="es-ES" sz="2000" dirty="0"/>
              <a:t>La </a:t>
            </a:r>
            <a:r>
              <a:rPr lang="es-ES" sz="2000" b="1" dirty="0"/>
              <a:t>Ingeniería de la Usabilidad</a:t>
            </a:r>
            <a:endParaRPr kumimoji="0" lang="es-MX" sz="20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8" name="7 Rectángulo"/>
          <p:cNvSpPr/>
          <p:nvPr/>
        </p:nvSpPr>
        <p:spPr>
          <a:xfrm>
            <a:off x="683568" y="1310565"/>
            <a:ext cx="7704856" cy="1938992"/>
          </a:xfrm>
          <a:prstGeom prst="rect">
            <a:avLst/>
          </a:prstGeom>
        </p:spPr>
        <p:txBody>
          <a:bodyPr wrap="square">
            <a:spAutoFit/>
          </a:bodyPr>
          <a:lstStyle/>
          <a:p>
            <a:pPr algn="just"/>
            <a:r>
              <a:rPr lang="es-ES" sz="2400" dirty="0" smtClean="0"/>
              <a:t>Es </a:t>
            </a:r>
            <a:r>
              <a:rPr lang="es-ES" sz="2400" dirty="0"/>
              <a:t>una metodología que proporciona la manera de proceder organizadamente para poder conseguir usabilidad en el diseño de interfaces de usuario durante el desarrollo de un producto interactivo. </a:t>
            </a:r>
            <a:endParaRPr lang="es-MX" dirty="0"/>
          </a:p>
        </p:txBody>
      </p:sp>
      <p:pic>
        <p:nvPicPr>
          <p:cNvPr id="1026" name="Picture 2" descr="C:\Program Files (x86)\Microsoft Office\MEDIA\CAGCAT10\j01494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2080" y="3249557"/>
            <a:ext cx="2144162" cy="21788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395536" y="332656"/>
            <a:ext cx="8183880" cy="619512"/>
          </a:xfrm>
          <a:prstGeom prst="rect">
            <a:avLst/>
          </a:prstGeom>
        </p:spPr>
        <p:txBody>
          <a:bodyPr vert="horz" anchor="b">
            <a:normAutofit/>
          </a:bodyPr>
          <a:lstStyle/>
          <a:p>
            <a:pPr lvl="0" algn="ctr">
              <a:spcBef>
                <a:spcPct val="0"/>
              </a:spcBef>
              <a:defRPr/>
            </a:pPr>
            <a:r>
              <a:rPr lang="es-ES" sz="2000" dirty="0"/>
              <a:t>La </a:t>
            </a:r>
            <a:r>
              <a:rPr lang="es-ES" sz="2000" b="1" dirty="0"/>
              <a:t>Ingeniería de </a:t>
            </a:r>
            <a:r>
              <a:rPr lang="es-ES" sz="2000" b="1" dirty="0" smtClean="0"/>
              <a:t>Usabilidad</a:t>
            </a:r>
            <a:endParaRPr kumimoji="0" lang="es-MX" sz="20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8" name="7 Rectángulo"/>
          <p:cNvSpPr/>
          <p:nvPr/>
        </p:nvSpPr>
        <p:spPr>
          <a:xfrm>
            <a:off x="683568" y="1310565"/>
            <a:ext cx="7704856" cy="3046988"/>
          </a:xfrm>
          <a:prstGeom prst="rect">
            <a:avLst/>
          </a:prstGeom>
        </p:spPr>
        <p:txBody>
          <a:bodyPr wrap="square">
            <a:spAutoFit/>
          </a:bodyPr>
          <a:lstStyle/>
          <a:p>
            <a:pPr algn="just"/>
            <a:r>
              <a:rPr lang="es-ES" sz="2400" dirty="0"/>
              <a:t>El Modelo de Proceso –de la Ingeniería de la Usabilidad y de la Accesibilidad– </a:t>
            </a:r>
            <a:r>
              <a:rPr lang="es-ES" sz="2400" dirty="0" smtClean="0"/>
              <a:t>es </a:t>
            </a:r>
            <a:r>
              <a:rPr lang="es-ES" sz="2400" dirty="0"/>
              <a:t>aplicable </a:t>
            </a:r>
            <a:r>
              <a:rPr lang="es-ES" sz="2400" dirty="0" smtClean="0"/>
              <a:t>a todo </a:t>
            </a:r>
            <a:r>
              <a:rPr lang="es-ES" sz="2400" dirty="0"/>
              <a:t>tipo de proyectos, ya sean del ámbito de la ofimática como a proyectos más específicos y especializados, incluso aquellos que están directamente ligados a ciertas especialidades más concretas (medicina, industria, sitios web, etc.).</a:t>
            </a:r>
            <a:endParaRPr lang="es-MX" dirty="0"/>
          </a:p>
        </p:txBody>
      </p:sp>
      <p:pic>
        <p:nvPicPr>
          <p:cNvPr id="3074" name="Picture 2" descr="C:\Program Files (x86)\Microsoft Office\MEDIA\CAGCAT10\j023301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4208" y="4005064"/>
            <a:ext cx="1719149" cy="1746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5321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txBox="1">
            <a:spLocks/>
          </p:cNvSpPr>
          <p:nvPr/>
        </p:nvSpPr>
        <p:spPr>
          <a:xfrm>
            <a:off x="395536" y="332656"/>
            <a:ext cx="8183880" cy="792088"/>
          </a:xfrm>
          <a:prstGeom prst="rect">
            <a:avLst/>
          </a:prstGeom>
        </p:spPr>
        <p:txBody>
          <a:bodyPr vert="horz" anchor="b">
            <a:normAutofit/>
          </a:bodyPr>
          <a:lstStyle/>
          <a:p>
            <a:pPr lvl="0" algn="ctr">
              <a:spcBef>
                <a:spcPct val="0"/>
              </a:spcBef>
              <a:defRPr/>
            </a:pPr>
            <a:r>
              <a:rPr lang="es-ES" b="1" dirty="0" smtClean="0"/>
              <a:t>Modelo de Proceso </a:t>
            </a:r>
            <a:r>
              <a:rPr lang="es-ES" b="1" dirty="0"/>
              <a:t>de la Ingeniería de la Usabilidad y la Accesibilidad </a:t>
            </a:r>
            <a:endParaRPr kumimoji="0" lang="es-MX"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914400" algn="l"/>
              </a:tabLst>
              <a:defRPr>
                <a:solidFill>
                  <a:schemeClr val="tx1"/>
                </a:solidFill>
                <a:latin typeface="Arial" pitchFamily="34" charset="0"/>
                <a:cs typeface="Arial" pitchFamily="34" charset="0"/>
              </a:defRPr>
            </a:lvl1pPr>
            <a:lvl2pPr fontAlgn="base">
              <a:spcBef>
                <a:spcPct val="0"/>
              </a:spcBef>
              <a:spcAft>
                <a:spcPct val="0"/>
              </a:spcAft>
              <a:tabLst>
                <a:tab pos="914400" algn="l"/>
              </a:tabLst>
              <a:defRPr>
                <a:solidFill>
                  <a:schemeClr val="tx1"/>
                </a:solidFill>
                <a:latin typeface="Arial" pitchFamily="34" charset="0"/>
                <a:cs typeface="Arial" pitchFamily="34" charset="0"/>
              </a:defRPr>
            </a:lvl2pPr>
            <a:lvl3pPr fontAlgn="base">
              <a:spcBef>
                <a:spcPct val="0"/>
              </a:spcBef>
              <a:spcAft>
                <a:spcPct val="0"/>
              </a:spcAft>
              <a:tabLst>
                <a:tab pos="914400" algn="l"/>
              </a:tabLst>
              <a:defRPr>
                <a:solidFill>
                  <a:schemeClr val="tx1"/>
                </a:solidFill>
                <a:latin typeface="Arial" pitchFamily="34" charset="0"/>
                <a:cs typeface="Arial" pitchFamily="34" charset="0"/>
              </a:defRPr>
            </a:lvl3pPr>
            <a:lvl4pPr fontAlgn="base">
              <a:spcBef>
                <a:spcPct val="0"/>
              </a:spcBef>
              <a:spcAft>
                <a:spcPct val="0"/>
              </a:spcAft>
              <a:tabLst>
                <a:tab pos="914400" algn="l"/>
              </a:tabLst>
              <a:defRPr>
                <a:solidFill>
                  <a:schemeClr val="tx1"/>
                </a:solidFill>
                <a:latin typeface="Arial" pitchFamily="34" charset="0"/>
                <a:cs typeface="Arial" pitchFamily="34" charset="0"/>
              </a:defRPr>
            </a:lvl4pPr>
            <a:lvl5pPr fontAlgn="base">
              <a:spcBef>
                <a:spcPct val="0"/>
              </a:spcBef>
              <a:spcAft>
                <a:spcPct val="0"/>
              </a:spcAft>
              <a:tabLst>
                <a:tab pos="914400" algn="l"/>
              </a:tabLst>
              <a:defRPr>
                <a:solidFill>
                  <a:schemeClr val="tx1"/>
                </a:solidFill>
                <a:latin typeface="Arial" pitchFamily="34" charset="0"/>
                <a:cs typeface="Arial" pitchFamily="34" charset="0"/>
              </a:defRPr>
            </a:lvl5pPr>
            <a:lvl6pPr fontAlgn="base">
              <a:spcBef>
                <a:spcPct val="0"/>
              </a:spcBef>
              <a:spcAft>
                <a:spcPct val="0"/>
              </a:spcAft>
              <a:tabLst>
                <a:tab pos="914400" algn="l"/>
              </a:tabLst>
              <a:defRPr>
                <a:solidFill>
                  <a:schemeClr val="tx1"/>
                </a:solidFill>
                <a:latin typeface="Arial" pitchFamily="34" charset="0"/>
                <a:cs typeface="Arial" pitchFamily="34" charset="0"/>
              </a:defRPr>
            </a:lvl6pPr>
            <a:lvl7pPr fontAlgn="base">
              <a:spcBef>
                <a:spcPct val="0"/>
              </a:spcBef>
              <a:spcAft>
                <a:spcPct val="0"/>
              </a:spcAft>
              <a:tabLst>
                <a:tab pos="914400" algn="l"/>
              </a:tabLst>
              <a:defRPr>
                <a:solidFill>
                  <a:schemeClr val="tx1"/>
                </a:solidFill>
                <a:latin typeface="Arial" pitchFamily="34" charset="0"/>
                <a:cs typeface="Arial" pitchFamily="34" charset="0"/>
              </a:defRPr>
            </a:lvl7pPr>
            <a:lvl8pPr fontAlgn="base">
              <a:spcBef>
                <a:spcPct val="0"/>
              </a:spcBef>
              <a:spcAft>
                <a:spcPct val="0"/>
              </a:spcAft>
              <a:tabLst>
                <a:tab pos="914400" algn="l"/>
              </a:tabLst>
              <a:defRPr>
                <a:solidFill>
                  <a:schemeClr val="tx1"/>
                </a:solidFill>
                <a:latin typeface="Arial" pitchFamily="34" charset="0"/>
                <a:cs typeface="Arial" pitchFamily="34" charset="0"/>
              </a:defRPr>
            </a:lvl8pPr>
            <a:lvl9pPr fontAlgn="base">
              <a:spcBef>
                <a:spcPct val="0"/>
              </a:spcBef>
              <a:spcAft>
                <a:spcPct val="0"/>
              </a:spcAft>
              <a:tabLst>
                <a:tab pos="914400" algn="l"/>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914400" algn="l"/>
              </a:tabLst>
            </a:pPr>
            <a:endParaRPr kumimoji="0" lang="es-ES" altLang="es-MX" sz="1800" b="0" i="0" u="none" strike="noStrike" cap="none" normalizeH="0" baseline="0" smtClean="0">
              <a:ln>
                <a:noFill/>
              </a:ln>
              <a:solidFill>
                <a:schemeClr val="tx1"/>
              </a:solidFill>
              <a:effectLst/>
              <a:latin typeface="Arial" pitchFamily="34" charset="0"/>
              <a:cs typeface="Arial" pitchFamily="34" charset="0"/>
            </a:endParaRPr>
          </a:p>
        </p:txBody>
      </p:sp>
      <p:pic>
        <p:nvPicPr>
          <p:cNvPr id="5121" name="Picture 1" descr="INGENIERÍA de la USABILIDAD y la ACCESIBILIDA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1268760"/>
            <a:ext cx="3786453" cy="4432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929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txBox="1">
            <a:spLocks/>
          </p:cNvSpPr>
          <p:nvPr/>
        </p:nvSpPr>
        <p:spPr>
          <a:xfrm>
            <a:off x="395536" y="332656"/>
            <a:ext cx="8183880" cy="792088"/>
          </a:xfrm>
          <a:prstGeom prst="rect">
            <a:avLst/>
          </a:prstGeom>
        </p:spPr>
        <p:txBody>
          <a:bodyPr vert="horz" anchor="b">
            <a:normAutofit/>
          </a:bodyPr>
          <a:lstStyle/>
          <a:p>
            <a:pPr lvl="0" algn="ctr">
              <a:spcBef>
                <a:spcPct val="0"/>
              </a:spcBef>
              <a:defRPr/>
            </a:pPr>
            <a:r>
              <a:rPr lang="es-ES" b="1" dirty="0" smtClean="0"/>
              <a:t>ANÁLISIS DE REQUISITOS</a:t>
            </a:r>
            <a:r>
              <a:rPr lang="es-ES" dirty="0"/>
              <a:t>:</a:t>
            </a:r>
            <a:endParaRPr kumimoji="0" lang="es-MX"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914400" algn="l"/>
              </a:tabLst>
              <a:defRPr>
                <a:solidFill>
                  <a:schemeClr val="tx1"/>
                </a:solidFill>
                <a:latin typeface="Arial" pitchFamily="34" charset="0"/>
                <a:cs typeface="Arial" pitchFamily="34" charset="0"/>
              </a:defRPr>
            </a:lvl1pPr>
            <a:lvl2pPr fontAlgn="base">
              <a:spcBef>
                <a:spcPct val="0"/>
              </a:spcBef>
              <a:spcAft>
                <a:spcPct val="0"/>
              </a:spcAft>
              <a:tabLst>
                <a:tab pos="914400" algn="l"/>
              </a:tabLst>
              <a:defRPr>
                <a:solidFill>
                  <a:schemeClr val="tx1"/>
                </a:solidFill>
                <a:latin typeface="Arial" pitchFamily="34" charset="0"/>
                <a:cs typeface="Arial" pitchFamily="34" charset="0"/>
              </a:defRPr>
            </a:lvl2pPr>
            <a:lvl3pPr fontAlgn="base">
              <a:spcBef>
                <a:spcPct val="0"/>
              </a:spcBef>
              <a:spcAft>
                <a:spcPct val="0"/>
              </a:spcAft>
              <a:tabLst>
                <a:tab pos="914400" algn="l"/>
              </a:tabLst>
              <a:defRPr>
                <a:solidFill>
                  <a:schemeClr val="tx1"/>
                </a:solidFill>
                <a:latin typeface="Arial" pitchFamily="34" charset="0"/>
                <a:cs typeface="Arial" pitchFamily="34" charset="0"/>
              </a:defRPr>
            </a:lvl3pPr>
            <a:lvl4pPr fontAlgn="base">
              <a:spcBef>
                <a:spcPct val="0"/>
              </a:spcBef>
              <a:spcAft>
                <a:spcPct val="0"/>
              </a:spcAft>
              <a:tabLst>
                <a:tab pos="914400" algn="l"/>
              </a:tabLst>
              <a:defRPr>
                <a:solidFill>
                  <a:schemeClr val="tx1"/>
                </a:solidFill>
                <a:latin typeface="Arial" pitchFamily="34" charset="0"/>
                <a:cs typeface="Arial" pitchFamily="34" charset="0"/>
              </a:defRPr>
            </a:lvl4pPr>
            <a:lvl5pPr fontAlgn="base">
              <a:spcBef>
                <a:spcPct val="0"/>
              </a:spcBef>
              <a:spcAft>
                <a:spcPct val="0"/>
              </a:spcAft>
              <a:tabLst>
                <a:tab pos="914400" algn="l"/>
              </a:tabLst>
              <a:defRPr>
                <a:solidFill>
                  <a:schemeClr val="tx1"/>
                </a:solidFill>
                <a:latin typeface="Arial" pitchFamily="34" charset="0"/>
                <a:cs typeface="Arial" pitchFamily="34" charset="0"/>
              </a:defRPr>
            </a:lvl5pPr>
            <a:lvl6pPr fontAlgn="base">
              <a:spcBef>
                <a:spcPct val="0"/>
              </a:spcBef>
              <a:spcAft>
                <a:spcPct val="0"/>
              </a:spcAft>
              <a:tabLst>
                <a:tab pos="914400" algn="l"/>
              </a:tabLst>
              <a:defRPr>
                <a:solidFill>
                  <a:schemeClr val="tx1"/>
                </a:solidFill>
                <a:latin typeface="Arial" pitchFamily="34" charset="0"/>
                <a:cs typeface="Arial" pitchFamily="34" charset="0"/>
              </a:defRPr>
            </a:lvl6pPr>
            <a:lvl7pPr fontAlgn="base">
              <a:spcBef>
                <a:spcPct val="0"/>
              </a:spcBef>
              <a:spcAft>
                <a:spcPct val="0"/>
              </a:spcAft>
              <a:tabLst>
                <a:tab pos="914400" algn="l"/>
              </a:tabLst>
              <a:defRPr>
                <a:solidFill>
                  <a:schemeClr val="tx1"/>
                </a:solidFill>
                <a:latin typeface="Arial" pitchFamily="34" charset="0"/>
                <a:cs typeface="Arial" pitchFamily="34" charset="0"/>
              </a:defRPr>
            </a:lvl7pPr>
            <a:lvl8pPr fontAlgn="base">
              <a:spcBef>
                <a:spcPct val="0"/>
              </a:spcBef>
              <a:spcAft>
                <a:spcPct val="0"/>
              </a:spcAft>
              <a:tabLst>
                <a:tab pos="914400" algn="l"/>
              </a:tabLst>
              <a:defRPr>
                <a:solidFill>
                  <a:schemeClr val="tx1"/>
                </a:solidFill>
                <a:latin typeface="Arial" pitchFamily="34" charset="0"/>
                <a:cs typeface="Arial" pitchFamily="34" charset="0"/>
              </a:defRPr>
            </a:lvl8pPr>
            <a:lvl9pPr fontAlgn="base">
              <a:spcBef>
                <a:spcPct val="0"/>
              </a:spcBef>
              <a:spcAft>
                <a:spcPct val="0"/>
              </a:spcAft>
              <a:tabLst>
                <a:tab pos="914400" algn="l"/>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914400" algn="l"/>
              </a:tabLst>
            </a:pPr>
            <a:endParaRPr kumimoji="0" lang="es-ES" altLang="es-MX"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6 Rectángulo"/>
          <p:cNvSpPr/>
          <p:nvPr/>
        </p:nvSpPr>
        <p:spPr>
          <a:xfrm>
            <a:off x="683568" y="1269915"/>
            <a:ext cx="7895848" cy="1200329"/>
          </a:xfrm>
          <a:prstGeom prst="rect">
            <a:avLst/>
          </a:prstGeom>
        </p:spPr>
        <p:txBody>
          <a:bodyPr wrap="square">
            <a:spAutoFit/>
          </a:bodyPr>
          <a:lstStyle/>
          <a:p>
            <a:pPr algn="just"/>
            <a:r>
              <a:rPr lang="es-ES" b="1" dirty="0">
                <a:solidFill>
                  <a:srgbClr val="002060"/>
                </a:solidFill>
              </a:rPr>
              <a:t>Se determinan los requisitos que determinan qué debe hacer el sistema y cómo debe hacerlo. Los tipos de requisitos suelen </a:t>
            </a:r>
            <a:r>
              <a:rPr lang="es-ES" b="1" dirty="0" smtClean="0">
                <a:solidFill>
                  <a:srgbClr val="002060"/>
                </a:solidFill>
              </a:rPr>
              <a:t>ser: </a:t>
            </a:r>
          </a:p>
          <a:p>
            <a:endParaRPr lang="es-ES" dirty="0"/>
          </a:p>
        </p:txBody>
      </p:sp>
      <p:graphicFrame>
        <p:nvGraphicFramePr>
          <p:cNvPr id="2" name="1 Diagrama"/>
          <p:cNvGraphicFramePr/>
          <p:nvPr>
            <p:extLst>
              <p:ext uri="{D42A27DB-BD31-4B8C-83A1-F6EECF244321}">
                <p14:modId xmlns:p14="http://schemas.microsoft.com/office/powerpoint/2010/main" val="1895901155"/>
              </p:ext>
            </p:extLst>
          </p:nvPr>
        </p:nvGraphicFramePr>
        <p:xfrm>
          <a:off x="1691680" y="2564904"/>
          <a:ext cx="5712296" cy="2896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5000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type="title"/>
          </p:nvPr>
        </p:nvSpPr>
        <p:spPr>
          <a:xfrm>
            <a:off x="539552" y="5733256"/>
            <a:ext cx="8183880" cy="619512"/>
          </a:xfrm>
        </p:spPr>
        <p:txBody>
          <a:bodyPr>
            <a:normAutofit/>
          </a:bodyPr>
          <a:lstStyle/>
          <a:p>
            <a:r>
              <a:rPr lang="es-MX" sz="2000" dirty="0" smtClean="0"/>
              <a:t>3.1. 	Modelos de ciclo de vida en el diseño de IHC.</a:t>
            </a:r>
            <a:endParaRPr lang="es-MX" sz="2000" dirty="0"/>
          </a:p>
        </p:txBody>
      </p:sp>
      <p:sp>
        <p:nvSpPr>
          <p:cNvPr id="3" name="2 Marcador de contenido"/>
          <p:cNvSpPr>
            <a:spLocks noGrp="1"/>
          </p:cNvSpPr>
          <p:nvPr>
            <p:ph sz="quarter" idx="13"/>
          </p:nvPr>
        </p:nvSpPr>
        <p:spPr>
          <a:xfrm>
            <a:off x="502920" y="530352"/>
            <a:ext cx="8183880" cy="1314472"/>
          </a:xfrm>
        </p:spPr>
        <p:txBody>
          <a:bodyPr>
            <a:normAutofit/>
          </a:bodyPr>
          <a:lstStyle/>
          <a:p>
            <a:r>
              <a:rPr lang="es-MX" sz="2000" dirty="0" smtClean="0">
                <a:solidFill>
                  <a:srgbClr val="002060"/>
                </a:solidFill>
              </a:rPr>
              <a:t>La interacción humano-computadora comprende el proceso que se lleva a cabo cuando un humano interactúa con un producto de software.</a:t>
            </a:r>
            <a:endParaRPr lang="es-MX" sz="2000" dirty="0">
              <a:solidFill>
                <a:srgbClr val="002060"/>
              </a:solidFill>
            </a:endParaRPr>
          </a:p>
        </p:txBody>
      </p:sp>
      <p:pic>
        <p:nvPicPr>
          <p:cNvPr id="7" name="Picture 2"/>
          <p:cNvPicPr>
            <a:picLocks noChangeAspect="1" noChangeArrowheads="1"/>
          </p:cNvPicPr>
          <p:nvPr/>
        </p:nvPicPr>
        <p:blipFill>
          <a:blip r:embed="rId2" cstate="print"/>
          <a:srcRect/>
          <a:stretch>
            <a:fillRect/>
          </a:stretch>
        </p:blipFill>
        <p:spPr bwMode="auto">
          <a:xfrm>
            <a:off x="1435410" y="1772816"/>
            <a:ext cx="6520966" cy="38751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395536" y="332656"/>
            <a:ext cx="8183880" cy="792088"/>
          </a:xfrm>
          <a:prstGeom prst="rect">
            <a:avLst/>
          </a:prstGeom>
        </p:spPr>
        <p:txBody>
          <a:bodyPr vert="horz" anchor="b">
            <a:normAutofit/>
          </a:bodyPr>
          <a:lstStyle/>
          <a:p>
            <a:pPr lvl="0" algn="ctr">
              <a:spcBef>
                <a:spcPct val="0"/>
              </a:spcBef>
              <a:defRPr/>
            </a:pPr>
            <a:r>
              <a:rPr lang="es-ES" b="1" dirty="0" smtClean="0"/>
              <a:t>Modelo de Proceso </a:t>
            </a:r>
            <a:r>
              <a:rPr lang="es-ES" b="1" dirty="0"/>
              <a:t>de la Ingeniería de la Usabilidad y la Accesibilidad </a:t>
            </a:r>
            <a:endParaRPr kumimoji="0" lang="es-MX"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8" name="7 Rectángulo"/>
          <p:cNvSpPr/>
          <p:nvPr/>
        </p:nvSpPr>
        <p:spPr>
          <a:xfrm>
            <a:off x="683568" y="1269915"/>
            <a:ext cx="7704856" cy="1477328"/>
          </a:xfrm>
          <a:prstGeom prst="rect">
            <a:avLst/>
          </a:prstGeom>
        </p:spPr>
        <p:txBody>
          <a:bodyPr wrap="square">
            <a:spAutoFit/>
          </a:bodyPr>
          <a:lstStyle/>
          <a:p>
            <a:pPr algn="just"/>
            <a:r>
              <a:rPr lang="es-ES" dirty="0"/>
              <a:t>La fase del Análisis de Requisitos en el modelo de la Ingeniería de la usabilidad y la Accesibilidad </a:t>
            </a:r>
            <a:r>
              <a:rPr lang="es-ES" dirty="0" smtClean="0"/>
              <a:t>añade </a:t>
            </a:r>
            <a:r>
              <a:rPr lang="es-ES" dirty="0"/>
              <a:t>una serie de conceptos que definen el “factor diferencial” que garantizara el desarrollo de un producto con un grado mucho mas alto en cuanto a la usabilidad y accesibilidad de dicho producto</a:t>
            </a:r>
            <a:endParaRPr lang="es-ES" dirty="0" smtClean="0"/>
          </a:p>
        </p:txBody>
      </p:sp>
      <p:pic>
        <p:nvPicPr>
          <p:cNvPr id="8194" name="Picture 2" descr="IUA-MP Analisis Requisi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727673"/>
            <a:ext cx="5395913"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2 Rectángulo"/>
          <p:cNvSpPr/>
          <p:nvPr/>
        </p:nvSpPr>
        <p:spPr>
          <a:xfrm>
            <a:off x="1864494" y="3203684"/>
            <a:ext cx="5742384" cy="369332"/>
          </a:xfrm>
          <a:prstGeom prst="rect">
            <a:avLst/>
          </a:prstGeom>
        </p:spPr>
        <p:txBody>
          <a:bodyPr wrap="square">
            <a:spAutoFit/>
          </a:bodyPr>
          <a:lstStyle/>
          <a:p>
            <a:pPr algn="ctr"/>
            <a:r>
              <a:rPr lang="es-ES" b="1" dirty="0"/>
              <a:t>Actividades del análisis de requisitos</a:t>
            </a:r>
            <a:endParaRPr lang="es-MX" b="1" dirty="0"/>
          </a:p>
        </p:txBody>
      </p:sp>
    </p:spTree>
    <p:extLst>
      <p:ext uri="{BB962C8B-B14F-4D97-AF65-F5344CB8AC3E}">
        <p14:creationId xmlns:p14="http://schemas.microsoft.com/office/powerpoint/2010/main" val="32631064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395536" y="332656"/>
            <a:ext cx="8183880" cy="792088"/>
          </a:xfrm>
          <a:prstGeom prst="rect">
            <a:avLst/>
          </a:prstGeom>
        </p:spPr>
        <p:txBody>
          <a:bodyPr vert="horz" anchor="b">
            <a:normAutofit/>
          </a:bodyPr>
          <a:lstStyle/>
          <a:p>
            <a:pPr lvl="0" algn="ctr">
              <a:spcBef>
                <a:spcPct val="0"/>
              </a:spcBef>
              <a:defRPr/>
            </a:pPr>
            <a:r>
              <a:rPr lang="es-ES" b="1" dirty="0" smtClean="0"/>
              <a:t>Modelo de Proceso </a:t>
            </a:r>
            <a:r>
              <a:rPr lang="es-ES" b="1" dirty="0"/>
              <a:t>de la Ingeniería de la Usabilidad y la Accesibilidad </a:t>
            </a:r>
            <a:endParaRPr kumimoji="0" lang="es-MX"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graphicFrame>
        <p:nvGraphicFramePr>
          <p:cNvPr id="2" name="1 Diagrama"/>
          <p:cNvGraphicFramePr/>
          <p:nvPr>
            <p:extLst>
              <p:ext uri="{D42A27DB-BD31-4B8C-83A1-F6EECF244321}">
                <p14:modId xmlns:p14="http://schemas.microsoft.com/office/powerpoint/2010/main" val="161851174"/>
              </p:ext>
            </p:extLst>
          </p:nvPr>
        </p:nvGraphicFramePr>
        <p:xfrm>
          <a:off x="683568" y="1268760"/>
          <a:ext cx="7823840" cy="4464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63585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395536" y="332656"/>
            <a:ext cx="8183880" cy="792088"/>
          </a:xfrm>
          <a:prstGeom prst="rect">
            <a:avLst/>
          </a:prstGeom>
        </p:spPr>
        <p:txBody>
          <a:bodyPr vert="horz" anchor="b">
            <a:normAutofit/>
          </a:bodyPr>
          <a:lstStyle/>
          <a:p>
            <a:pPr lvl="0" algn="ctr">
              <a:spcBef>
                <a:spcPct val="0"/>
              </a:spcBef>
              <a:defRPr/>
            </a:pPr>
            <a:r>
              <a:rPr lang="es-ES" b="1" dirty="0" smtClean="0"/>
              <a:t>Modelo de Proceso </a:t>
            </a:r>
            <a:r>
              <a:rPr lang="es-ES" b="1" dirty="0"/>
              <a:t>de la Ingeniería de la Usabilidad y la Accesibilidad </a:t>
            </a:r>
            <a:endParaRPr kumimoji="0" lang="es-MX"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graphicFrame>
        <p:nvGraphicFramePr>
          <p:cNvPr id="2" name="1 Diagrama"/>
          <p:cNvGraphicFramePr/>
          <p:nvPr>
            <p:extLst>
              <p:ext uri="{D42A27DB-BD31-4B8C-83A1-F6EECF244321}">
                <p14:modId xmlns:p14="http://schemas.microsoft.com/office/powerpoint/2010/main" val="3054461302"/>
              </p:ext>
            </p:extLst>
          </p:nvPr>
        </p:nvGraphicFramePr>
        <p:xfrm>
          <a:off x="683568" y="1268760"/>
          <a:ext cx="7823840" cy="4464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86271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395536" y="332656"/>
            <a:ext cx="8183880" cy="792088"/>
          </a:xfrm>
          <a:prstGeom prst="rect">
            <a:avLst/>
          </a:prstGeom>
        </p:spPr>
        <p:txBody>
          <a:bodyPr vert="horz" anchor="b">
            <a:normAutofit/>
          </a:bodyPr>
          <a:lstStyle/>
          <a:p>
            <a:pPr lvl="0" algn="ctr">
              <a:spcBef>
                <a:spcPct val="0"/>
              </a:spcBef>
              <a:defRPr/>
            </a:pPr>
            <a:r>
              <a:rPr lang="es-ES" b="1" dirty="0" smtClean="0"/>
              <a:t>Modelo de Proceso </a:t>
            </a:r>
            <a:r>
              <a:rPr lang="es-ES" b="1" dirty="0"/>
              <a:t>de la Ingeniería de la Usabilidad y la Accesibilidad </a:t>
            </a:r>
            <a:endParaRPr kumimoji="0" lang="es-MX"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graphicFrame>
        <p:nvGraphicFramePr>
          <p:cNvPr id="2" name="1 Diagrama"/>
          <p:cNvGraphicFramePr/>
          <p:nvPr>
            <p:extLst>
              <p:ext uri="{D42A27DB-BD31-4B8C-83A1-F6EECF244321}">
                <p14:modId xmlns:p14="http://schemas.microsoft.com/office/powerpoint/2010/main" val="2706510846"/>
              </p:ext>
            </p:extLst>
          </p:nvPr>
        </p:nvGraphicFramePr>
        <p:xfrm>
          <a:off x="683568" y="1268760"/>
          <a:ext cx="7823840" cy="4464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67698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395536" y="332656"/>
            <a:ext cx="8183880" cy="792088"/>
          </a:xfrm>
          <a:prstGeom prst="rect">
            <a:avLst/>
          </a:prstGeom>
        </p:spPr>
        <p:txBody>
          <a:bodyPr vert="horz" anchor="b">
            <a:normAutofit/>
          </a:bodyPr>
          <a:lstStyle/>
          <a:p>
            <a:pPr lvl="0" algn="ctr">
              <a:spcBef>
                <a:spcPct val="0"/>
              </a:spcBef>
              <a:defRPr/>
            </a:pPr>
            <a:r>
              <a:rPr lang="es-ES" b="1" dirty="0" smtClean="0"/>
              <a:t>Modelo de Proceso </a:t>
            </a:r>
            <a:r>
              <a:rPr lang="es-ES" b="1" dirty="0"/>
              <a:t>de la Ingeniería de la Usabilidad y la Accesibilidad </a:t>
            </a:r>
            <a:endParaRPr kumimoji="0" lang="es-MX"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graphicFrame>
        <p:nvGraphicFramePr>
          <p:cNvPr id="2" name="1 Diagrama"/>
          <p:cNvGraphicFramePr/>
          <p:nvPr>
            <p:extLst>
              <p:ext uri="{D42A27DB-BD31-4B8C-83A1-F6EECF244321}">
                <p14:modId xmlns:p14="http://schemas.microsoft.com/office/powerpoint/2010/main" val="2768014965"/>
              </p:ext>
            </p:extLst>
          </p:nvPr>
        </p:nvGraphicFramePr>
        <p:xfrm>
          <a:off x="683568" y="1268760"/>
          <a:ext cx="7823840" cy="4464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59116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395536" y="332656"/>
            <a:ext cx="8183880" cy="792088"/>
          </a:xfrm>
          <a:prstGeom prst="rect">
            <a:avLst/>
          </a:prstGeom>
        </p:spPr>
        <p:txBody>
          <a:bodyPr vert="horz" anchor="b">
            <a:normAutofit/>
          </a:bodyPr>
          <a:lstStyle/>
          <a:p>
            <a:pPr lvl="0" algn="ctr">
              <a:spcBef>
                <a:spcPct val="0"/>
              </a:spcBef>
              <a:defRPr/>
            </a:pPr>
            <a:r>
              <a:rPr lang="es-ES" b="1" dirty="0" smtClean="0"/>
              <a:t>Modelo de Proceso </a:t>
            </a:r>
            <a:r>
              <a:rPr lang="es-ES" b="1" dirty="0"/>
              <a:t>de la Ingeniería de la Usabilidad y la Accesibilidad </a:t>
            </a:r>
            <a:endParaRPr kumimoji="0" lang="es-MX"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graphicFrame>
        <p:nvGraphicFramePr>
          <p:cNvPr id="2" name="1 Diagrama"/>
          <p:cNvGraphicFramePr/>
          <p:nvPr>
            <p:extLst>
              <p:ext uri="{D42A27DB-BD31-4B8C-83A1-F6EECF244321}">
                <p14:modId xmlns:p14="http://schemas.microsoft.com/office/powerpoint/2010/main" val="3718248762"/>
              </p:ext>
            </p:extLst>
          </p:nvPr>
        </p:nvGraphicFramePr>
        <p:xfrm>
          <a:off x="683568" y="1268760"/>
          <a:ext cx="7823840" cy="4464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03702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395536" y="332656"/>
            <a:ext cx="8183880" cy="792088"/>
          </a:xfrm>
          <a:prstGeom prst="rect">
            <a:avLst/>
          </a:prstGeom>
        </p:spPr>
        <p:txBody>
          <a:bodyPr vert="horz" anchor="b">
            <a:normAutofit/>
          </a:bodyPr>
          <a:lstStyle/>
          <a:p>
            <a:pPr lvl="0" algn="ctr">
              <a:spcBef>
                <a:spcPct val="0"/>
              </a:spcBef>
              <a:defRPr/>
            </a:pPr>
            <a:r>
              <a:rPr lang="es-ES" b="1" dirty="0" smtClean="0"/>
              <a:t>Modelo de Proceso </a:t>
            </a:r>
            <a:r>
              <a:rPr lang="es-ES" b="1" dirty="0"/>
              <a:t>de la Ingeniería de la Usabilidad y la Accesibilidad </a:t>
            </a:r>
            <a:endParaRPr kumimoji="0" lang="es-MX"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graphicFrame>
        <p:nvGraphicFramePr>
          <p:cNvPr id="2" name="1 Diagrama"/>
          <p:cNvGraphicFramePr/>
          <p:nvPr>
            <p:extLst>
              <p:ext uri="{D42A27DB-BD31-4B8C-83A1-F6EECF244321}">
                <p14:modId xmlns:p14="http://schemas.microsoft.com/office/powerpoint/2010/main" val="524917678"/>
              </p:ext>
            </p:extLst>
          </p:nvPr>
        </p:nvGraphicFramePr>
        <p:xfrm>
          <a:off x="683568" y="1268760"/>
          <a:ext cx="7823840" cy="4464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45062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395536" y="332656"/>
            <a:ext cx="8183880" cy="792088"/>
          </a:xfrm>
          <a:prstGeom prst="rect">
            <a:avLst/>
          </a:prstGeom>
        </p:spPr>
        <p:txBody>
          <a:bodyPr vert="horz" anchor="b">
            <a:normAutofit/>
          </a:bodyPr>
          <a:lstStyle/>
          <a:p>
            <a:pPr lvl="0" algn="ctr">
              <a:spcBef>
                <a:spcPct val="0"/>
              </a:spcBef>
              <a:defRPr/>
            </a:pPr>
            <a:r>
              <a:rPr lang="es-ES" b="1" dirty="0" smtClean="0"/>
              <a:t>Modelo de Proceso </a:t>
            </a:r>
            <a:r>
              <a:rPr lang="es-ES" b="1" dirty="0"/>
              <a:t>de la Ingeniería de la Usabilidad y la Accesibilidad </a:t>
            </a:r>
            <a:endParaRPr kumimoji="0" lang="es-MX"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graphicFrame>
        <p:nvGraphicFramePr>
          <p:cNvPr id="2" name="1 Diagrama"/>
          <p:cNvGraphicFramePr/>
          <p:nvPr>
            <p:extLst>
              <p:ext uri="{D42A27DB-BD31-4B8C-83A1-F6EECF244321}">
                <p14:modId xmlns:p14="http://schemas.microsoft.com/office/powerpoint/2010/main" val="737208161"/>
              </p:ext>
            </p:extLst>
          </p:nvPr>
        </p:nvGraphicFramePr>
        <p:xfrm>
          <a:off x="683568" y="1268760"/>
          <a:ext cx="7823840" cy="4464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25749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Diagrama"/>
          <p:cNvGraphicFramePr/>
          <p:nvPr>
            <p:extLst>
              <p:ext uri="{D42A27DB-BD31-4B8C-83A1-F6EECF244321}">
                <p14:modId xmlns:p14="http://schemas.microsoft.com/office/powerpoint/2010/main" val="2555386880"/>
              </p:ext>
            </p:extLst>
          </p:nvPr>
        </p:nvGraphicFramePr>
        <p:xfrm>
          <a:off x="611560" y="1196752"/>
          <a:ext cx="7848872" cy="4264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1 Título"/>
          <p:cNvSpPr txBox="1">
            <a:spLocks/>
          </p:cNvSpPr>
          <p:nvPr/>
        </p:nvSpPr>
        <p:spPr>
          <a:xfrm>
            <a:off x="395536" y="332656"/>
            <a:ext cx="8183880" cy="792088"/>
          </a:xfrm>
          <a:prstGeom prst="rect">
            <a:avLst/>
          </a:prstGeom>
        </p:spPr>
        <p:txBody>
          <a:bodyPr vert="horz" anchor="b">
            <a:normAutofit/>
          </a:bodyPr>
          <a:lstStyle/>
          <a:p>
            <a:pPr lvl="0" algn="ctr">
              <a:spcBef>
                <a:spcPct val="0"/>
              </a:spcBef>
              <a:defRPr/>
            </a:pPr>
            <a:r>
              <a:rPr lang="es-ES" b="1" dirty="0" smtClean="0"/>
              <a:t>DISEÑO</a:t>
            </a:r>
            <a:endParaRPr kumimoji="0" lang="es-MX"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Tree>
    <p:extLst>
      <p:ext uri="{BB962C8B-B14F-4D97-AF65-F5344CB8AC3E}">
        <p14:creationId xmlns:p14="http://schemas.microsoft.com/office/powerpoint/2010/main" val="35474371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395536" y="404664"/>
            <a:ext cx="8183880" cy="792088"/>
          </a:xfrm>
          <a:prstGeom prst="rect">
            <a:avLst/>
          </a:prstGeom>
        </p:spPr>
        <p:txBody>
          <a:bodyPr vert="horz" anchor="b">
            <a:normAutofit/>
          </a:bodyPr>
          <a:lstStyle/>
          <a:p>
            <a:pPr lvl="0" algn="ctr">
              <a:spcBef>
                <a:spcPct val="0"/>
              </a:spcBef>
              <a:defRPr/>
            </a:pPr>
            <a:r>
              <a:rPr lang="es-ES" sz="4000" b="1" dirty="0" smtClean="0"/>
              <a:t>Diseño</a:t>
            </a:r>
            <a:endParaRPr kumimoji="0" lang="es-MX" sz="40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graphicFrame>
        <p:nvGraphicFramePr>
          <p:cNvPr id="2" name="1 Diagrama"/>
          <p:cNvGraphicFramePr/>
          <p:nvPr>
            <p:extLst>
              <p:ext uri="{D42A27DB-BD31-4B8C-83A1-F6EECF244321}">
                <p14:modId xmlns:p14="http://schemas.microsoft.com/office/powerpoint/2010/main" val="1984225297"/>
              </p:ext>
            </p:extLst>
          </p:nvPr>
        </p:nvGraphicFramePr>
        <p:xfrm>
          <a:off x="683568" y="1196752"/>
          <a:ext cx="7823840" cy="4464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5627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type="title"/>
          </p:nvPr>
        </p:nvSpPr>
        <p:spPr>
          <a:xfrm>
            <a:off x="539552" y="5733256"/>
            <a:ext cx="8183880" cy="619512"/>
          </a:xfrm>
        </p:spPr>
        <p:txBody>
          <a:bodyPr>
            <a:normAutofit/>
          </a:bodyPr>
          <a:lstStyle/>
          <a:p>
            <a:endParaRPr lang="es-MX" sz="2000" dirty="0"/>
          </a:p>
        </p:txBody>
      </p:sp>
      <p:sp>
        <p:nvSpPr>
          <p:cNvPr id="3" name="2 Marcador de contenido"/>
          <p:cNvSpPr>
            <a:spLocks noGrp="1"/>
          </p:cNvSpPr>
          <p:nvPr>
            <p:ph sz="quarter" idx="13"/>
          </p:nvPr>
        </p:nvSpPr>
        <p:spPr>
          <a:xfrm>
            <a:off x="539552" y="530352"/>
            <a:ext cx="8147248" cy="1962544"/>
          </a:xfrm>
        </p:spPr>
        <p:txBody>
          <a:bodyPr>
            <a:noAutofit/>
          </a:bodyPr>
          <a:lstStyle/>
          <a:p>
            <a:pPr algn="just"/>
            <a:r>
              <a:rPr lang="es-MX" sz="2400" dirty="0" smtClean="0">
                <a:solidFill>
                  <a:srgbClr val="002060"/>
                </a:solidFill>
              </a:rPr>
              <a:t>El modelo de Ciclo de Vida de la HIC han surgido desde que el modelo estrella fue propuesto por </a:t>
            </a:r>
            <a:r>
              <a:rPr lang="es-MX" sz="2400" dirty="0" err="1" smtClean="0">
                <a:solidFill>
                  <a:srgbClr val="002060"/>
                </a:solidFill>
              </a:rPr>
              <a:t>Hartson</a:t>
            </a:r>
            <a:r>
              <a:rPr lang="es-MX" sz="2400" dirty="0" smtClean="0">
                <a:solidFill>
                  <a:srgbClr val="002060"/>
                </a:solidFill>
              </a:rPr>
              <a:t> y </a:t>
            </a:r>
            <a:r>
              <a:rPr lang="es-MX" sz="2400" dirty="0" err="1" smtClean="0">
                <a:solidFill>
                  <a:srgbClr val="002060"/>
                </a:solidFill>
              </a:rPr>
              <a:t>Hix</a:t>
            </a:r>
            <a:r>
              <a:rPr lang="es-MX" sz="2400" dirty="0" smtClean="0">
                <a:solidFill>
                  <a:srgbClr val="002060"/>
                </a:solidFill>
              </a:rPr>
              <a:t> en 1989, entre los cuales se encuentran el Modelo de Ingeniería de Usabilidad y el proceso de Diseño Centrado en el ser Humano.</a:t>
            </a:r>
            <a:endParaRPr lang="es-MX" sz="2400" dirty="0">
              <a:solidFill>
                <a:srgbClr val="002060"/>
              </a:solidFill>
            </a:endParaRPr>
          </a:p>
        </p:txBody>
      </p:sp>
      <p:graphicFrame>
        <p:nvGraphicFramePr>
          <p:cNvPr id="9" name="8 Diagrama"/>
          <p:cNvGraphicFramePr/>
          <p:nvPr/>
        </p:nvGraphicFramePr>
        <p:xfrm>
          <a:off x="2771800" y="2909168"/>
          <a:ext cx="3672408" cy="2752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395536" y="332656"/>
            <a:ext cx="8183880" cy="792088"/>
          </a:xfrm>
          <a:prstGeom prst="rect">
            <a:avLst/>
          </a:prstGeom>
        </p:spPr>
        <p:txBody>
          <a:bodyPr vert="horz" anchor="b">
            <a:normAutofit/>
          </a:bodyPr>
          <a:lstStyle/>
          <a:p>
            <a:pPr lvl="0" algn="ctr">
              <a:spcBef>
                <a:spcPct val="0"/>
              </a:spcBef>
              <a:defRPr/>
            </a:pPr>
            <a:r>
              <a:rPr lang="es-ES" sz="4000" b="1" dirty="0" smtClean="0"/>
              <a:t>DISEÑO</a:t>
            </a:r>
            <a:endParaRPr kumimoji="0" lang="es-MX" sz="40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pic>
        <p:nvPicPr>
          <p:cNvPr id="1026" name="Picture 2" descr="IUA-MP Diseñ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412776"/>
            <a:ext cx="7967856"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98838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395536" y="404664"/>
            <a:ext cx="8183880" cy="792088"/>
          </a:xfrm>
          <a:prstGeom prst="rect">
            <a:avLst/>
          </a:prstGeom>
        </p:spPr>
        <p:txBody>
          <a:bodyPr vert="horz" anchor="b">
            <a:normAutofit/>
          </a:bodyPr>
          <a:lstStyle/>
          <a:p>
            <a:pPr lvl="0" algn="ctr">
              <a:spcBef>
                <a:spcPct val="0"/>
              </a:spcBef>
              <a:defRPr/>
            </a:pPr>
            <a:r>
              <a:rPr lang="es-ES" sz="4000" b="1" dirty="0" smtClean="0"/>
              <a:t>Diseño</a:t>
            </a:r>
            <a:endParaRPr kumimoji="0" lang="es-MX" sz="40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graphicFrame>
        <p:nvGraphicFramePr>
          <p:cNvPr id="2" name="1 Diagrama"/>
          <p:cNvGraphicFramePr/>
          <p:nvPr>
            <p:extLst>
              <p:ext uri="{D42A27DB-BD31-4B8C-83A1-F6EECF244321}">
                <p14:modId xmlns:p14="http://schemas.microsoft.com/office/powerpoint/2010/main" val="262023752"/>
              </p:ext>
            </p:extLst>
          </p:nvPr>
        </p:nvGraphicFramePr>
        <p:xfrm>
          <a:off x="660080" y="1196752"/>
          <a:ext cx="7823840"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2" name="Picture 4" descr="https://encrypted-tbn3.gstatic.com/images?q=tbn:ANd9GcRh7y42odGwwC7pSTpUIaO8MeiDydLTV9YuNwCmxhz-16onnfRCM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92280" y="4246045"/>
            <a:ext cx="1340155" cy="1559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443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395536" y="404664"/>
            <a:ext cx="8183880" cy="792088"/>
          </a:xfrm>
          <a:prstGeom prst="rect">
            <a:avLst/>
          </a:prstGeom>
        </p:spPr>
        <p:txBody>
          <a:bodyPr vert="horz" anchor="b">
            <a:normAutofit/>
          </a:bodyPr>
          <a:lstStyle/>
          <a:p>
            <a:pPr lvl="0" algn="ctr">
              <a:spcBef>
                <a:spcPct val="0"/>
              </a:spcBef>
              <a:defRPr/>
            </a:pPr>
            <a:r>
              <a:rPr lang="es-ES" sz="4000" b="1" dirty="0" smtClean="0"/>
              <a:t>Diseño</a:t>
            </a:r>
            <a:endParaRPr kumimoji="0" lang="es-MX" sz="40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graphicFrame>
        <p:nvGraphicFramePr>
          <p:cNvPr id="2" name="1 Diagrama"/>
          <p:cNvGraphicFramePr/>
          <p:nvPr>
            <p:extLst>
              <p:ext uri="{D42A27DB-BD31-4B8C-83A1-F6EECF244321}">
                <p14:modId xmlns:p14="http://schemas.microsoft.com/office/powerpoint/2010/main" val="1398630781"/>
              </p:ext>
            </p:extLst>
          </p:nvPr>
        </p:nvGraphicFramePr>
        <p:xfrm>
          <a:off x="660080" y="1196752"/>
          <a:ext cx="7823840"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6" name="Picture 4" descr="http://3.bp.blogspot.com/-AdEcuq_7Zqc/UM5HrbGu1sI/AAAAAAAAAAY/h7iU-cEBTbg/s1600/tareas-pendientes-L-1.jpeg">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48264" y="4125415"/>
            <a:ext cx="1549298" cy="1751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7104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395536" y="404664"/>
            <a:ext cx="8183880" cy="792088"/>
          </a:xfrm>
          <a:prstGeom prst="rect">
            <a:avLst/>
          </a:prstGeom>
        </p:spPr>
        <p:txBody>
          <a:bodyPr vert="horz" anchor="b">
            <a:normAutofit/>
          </a:bodyPr>
          <a:lstStyle/>
          <a:p>
            <a:pPr lvl="0" algn="ctr">
              <a:spcBef>
                <a:spcPct val="0"/>
              </a:spcBef>
              <a:defRPr/>
            </a:pPr>
            <a:r>
              <a:rPr lang="es-ES" sz="4000" b="1" dirty="0" smtClean="0"/>
              <a:t>Diseño</a:t>
            </a:r>
            <a:endParaRPr kumimoji="0" lang="es-MX" sz="40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graphicFrame>
        <p:nvGraphicFramePr>
          <p:cNvPr id="2" name="1 Diagrama"/>
          <p:cNvGraphicFramePr/>
          <p:nvPr>
            <p:extLst>
              <p:ext uri="{D42A27DB-BD31-4B8C-83A1-F6EECF244321}">
                <p14:modId xmlns:p14="http://schemas.microsoft.com/office/powerpoint/2010/main" val="656863466"/>
              </p:ext>
            </p:extLst>
          </p:nvPr>
        </p:nvGraphicFramePr>
        <p:xfrm>
          <a:off x="660080" y="1196752"/>
          <a:ext cx="7823840"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descr="http://1.bp.blogspot.com/_ogqg0kQlvn4/Sm59ZyF9NxI/AAAAAAAAABI/Oa0oZfrZkvo/s320/Dibujo3.bmp">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560" y="4149080"/>
            <a:ext cx="2355735" cy="1715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2903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395536" y="404664"/>
            <a:ext cx="8183880" cy="1080120"/>
          </a:xfrm>
          <a:prstGeom prst="rect">
            <a:avLst/>
          </a:prstGeom>
        </p:spPr>
        <p:txBody>
          <a:bodyPr vert="horz" anchor="b">
            <a:normAutofit fontScale="40000" lnSpcReduction="20000"/>
          </a:bodyPr>
          <a:lstStyle/>
          <a:p>
            <a:pPr lvl="0" algn="ctr">
              <a:spcBef>
                <a:spcPct val="0"/>
              </a:spcBef>
              <a:defRPr/>
            </a:pPr>
            <a:r>
              <a:rPr lang="es-ES" sz="6700" b="1" dirty="0" smtClean="0"/>
              <a:t>Diseño</a:t>
            </a:r>
          </a:p>
          <a:p>
            <a:pPr lvl="0" algn="ctr">
              <a:spcBef>
                <a:spcPct val="0"/>
              </a:spcBef>
              <a:defRPr/>
            </a:pPr>
            <a:endParaRPr lang="es-ES" sz="6700" b="1" dirty="0" smtClean="0"/>
          </a:p>
          <a:p>
            <a:pPr algn="ctr">
              <a:spcBef>
                <a:spcPct val="0"/>
              </a:spcBef>
              <a:defRPr/>
            </a:pPr>
            <a:r>
              <a:rPr lang="es-ES" sz="4000" b="1" dirty="0" smtClean="0"/>
              <a:t>Algunos </a:t>
            </a:r>
            <a:r>
              <a:rPr lang="es-ES" sz="4000" b="1" dirty="0"/>
              <a:t>métodos para realizar el Análisis de Tareas</a:t>
            </a:r>
            <a:r>
              <a:rPr lang="es-ES" sz="4000" b="1" dirty="0" smtClean="0"/>
              <a:t>:</a:t>
            </a:r>
            <a:endParaRPr lang="es-MX" sz="4000" b="1" dirty="0"/>
          </a:p>
        </p:txBody>
      </p:sp>
      <p:graphicFrame>
        <p:nvGraphicFramePr>
          <p:cNvPr id="3" name="2 Diagrama"/>
          <p:cNvGraphicFramePr/>
          <p:nvPr>
            <p:extLst>
              <p:ext uri="{D42A27DB-BD31-4B8C-83A1-F6EECF244321}">
                <p14:modId xmlns:p14="http://schemas.microsoft.com/office/powerpoint/2010/main" val="1932155753"/>
              </p:ext>
            </p:extLst>
          </p:nvPr>
        </p:nvGraphicFramePr>
        <p:xfrm>
          <a:off x="395536" y="1484784"/>
          <a:ext cx="9001000" cy="5373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193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395536" y="404664"/>
            <a:ext cx="8183880" cy="1080120"/>
          </a:xfrm>
          <a:prstGeom prst="rect">
            <a:avLst/>
          </a:prstGeom>
        </p:spPr>
        <p:txBody>
          <a:bodyPr vert="horz" anchor="b">
            <a:normAutofit fontScale="62500" lnSpcReduction="20000"/>
          </a:bodyPr>
          <a:lstStyle/>
          <a:p>
            <a:pPr lvl="0" algn="ctr">
              <a:spcBef>
                <a:spcPct val="0"/>
              </a:spcBef>
              <a:defRPr/>
            </a:pPr>
            <a:r>
              <a:rPr lang="es-ES" sz="4000" b="1" dirty="0" smtClean="0"/>
              <a:t>Diseño</a:t>
            </a:r>
          </a:p>
          <a:p>
            <a:pPr lvl="0" algn="ctr">
              <a:spcBef>
                <a:spcPct val="0"/>
              </a:spcBef>
              <a:defRPr/>
            </a:pPr>
            <a:endParaRPr lang="es-MX" sz="4000"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endParaRPr>
          </a:p>
          <a:p>
            <a:pPr lvl="0" algn="ctr">
              <a:spcBef>
                <a:spcPct val="0"/>
              </a:spcBef>
              <a:defRPr/>
            </a:pPr>
            <a:r>
              <a:rPr lang="es-MX" sz="4000"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Modelo Conceptual</a:t>
            </a:r>
            <a:endParaRPr kumimoji="0" lang="es-ES" sz="40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3" name="2 CuadroTexto"/>
          <p:cNvSpPr txBox="1"/>
          <p:nvPr/>
        </p:nvSpPr>
        <p:spPr>
          <a:xfrm>
            <a:off x="611560" y="1855852"/>
            <a:ext cx="7957899" cy="4093428"/>
          </a:xfrm>
          <a:prstGeom prst="rect">
            <a:avLst/>
          </a:prstGeom>
          <a:noFill/>
        </p:spPr>
        <p:txBody>
          <a:bodyPr wrap="square" rtlCol="0">
            <a:spAutoFit/>
          </a:bodyPr>
          <a:lstStyle/>
          <a:p>
            <a:pPr marL="342900" indent="-342900" algn="just">
              <a:buFont typeface="Arial" panose="020B0604020202020204" pitchFamily="34" charset="0"/>
              <a:buChar char="•"/>
            </a:pPr>
            <a:r>
              <a:rPr lang="es-ES" sz="2000" b="1" dirty="0">
                <a:latin typeface="Arial" panose="020B0604020202020204" pitchFamily="34" charset="0"/>
                <a:cs typeface="Arial" panose="020B0604020202020204" pitchFamily="34" charset="0"/>
              </a:rPr>
              <a:t>El diseño detallado de las interfaces no se realiza hasta el segundo nivel de esta fase del ciclo de vida</a:t>
            </a:r>
            <a:r>
              <a:rPr lang="es-ES" sz="2000" b="1" dirty="0" smtClean="0">
                <a:latin typeface="Arial" panose="020B0604020202020204" pitchFamily="34" charset="0"/>
                <a:cs typeface="Arial" panose="020B0604020202020204" pitchFamily="34" charset="0"/>
              </a:rPr>
              <a:t>.</a:t>
            </a:r>
          </a:p>
          <a:p>
            <a:pPr algn="just"/>
            <a:endParaRPr lang="es-MX" sz="2000" b="1"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ES" sz="2000" b="1" dirty="0">
                <a:latin typeface="Arial" panose="020B0604020202020204" pitchFamily="34" charset="0"/>
                <a:cs typeface="Arial" panose="020B0604020202020204" pitchFamily="34" charset="0"/>
              </a:rPr>
              <a:t>Algunos autores consideran este modelado como lo más importante dentro de la fase de diseño:</a:t>
            </a:r>
            <a:endParaRPr lang="es-MX" sz="2000" b="1" dirty="0">
              <a:latin typeface="Arial" panose="020B0604020202020204" pitchFamily="34" charset="0"/>
              <a:cs typeface="Arial" panose="020B0604020202020204" pitchFamily="34" charset="0"/>
            </a:endParaRPr>
          </a:p>
          <a:p>
            <a:pPr algn="just"/>
            <a:r>
              <a:rPr lang="es-ES" sz="2000" b="1" dirty="0">
                <a:latin typeface="Arial" panose="020B0604020202020204" pitchFamily="34" charset="0"/>
                <a:cs typeface="Arial" panose="020B0604020202020204" pitchFamily="34" charset="0"/>
              </a:rPr>
              <a:t> </a:t>
            </a:r>
            <a:endParaRPr lang="es-MX" sz="2000" b="1"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1" dirty="0">
                <a:latin typeface="Arial" panose="020B0604020202020204" pitchFamily="34" charset="0"/>
                <a:cs typeface="Arial" panose="020B0604020202020204" pitchFamily="34" charset="0"/>
              </a:rPr>
              <a:t>“The most important thing to design is the user’s conceptual model. Everything else should be subordinated to making that model clear, obvious, and substantial, That is almost exactly the opposite of how software is designed.” </a:t>
            </a:r>
            <a:endParaRPr lang="en-US" sz="2000" b="1"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US" sz="2000" b="1" dirty="0" smtClean="0">
              <a:latin typeface="Arial" panose="020B0604020202020204" pitchFamily="34" charset="0"/>
              <a:cs typeface="Arial" panose="020B0604020202020204" pitchFamily="34" charset="0"/>
            </a:endParaRPr>
          </a:p>
          <a:p>
            <a:pPr algn="just"/>
            <a:endParaRPr lang="es-MX" sz="2000" b="1" dirty="0">
              <a:latin typeface="Arial" panose="020B0604020202020204" pitchFamily="34" charset="0"/>
              <a:cs typeface="Arial" panose="020B0604020202020204" pitchFamily="34" charset="0"/>
            </a:endParaRPr>
          </a:p>
          <a:p>
            <a:pPr algn="r"/>
            <a:r>
              <a:rPr lang="en-US" sz="2000" b="1"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David </a:t>
            </a:r>
            <a:r>
              <a:rPr lang="en-US" sz="2000" b="1" dirty="0" err="1">
                <a:latin typeface="Arial" panose="020B0604020202020204" pitchFamily="34" charset="0"/>
                <a:cs typeface="Arial" panose="020B0604020202020204" pitchFamily="34" charset="0"/>
              </a:rPr>
              <a:t>Liddle</a:t>
            </a:r>
            <a:r>
              <a:rPr lang="en-US" sz="2000" b="1" dirty="0">
                <a:latin typeface="Arial" panose="020B0604020202020204" pitchFamily="34" charset="0"/>
                <a:cs typeface="Arial" panose="020B0604020202020204" pitchFamily="34" charset="0"/>
              </a:rPr>
              <a:t>, 1996) </a:t>
            </a:r>
            <a:endParaRPr lang="en-US" sz="20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87021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611560" y="1690930"/>
            <a:ext cx="7957899" cy="3970318"/>
          </a:xfrm>
          <a:prstGeom prst="rect">
            <a:avLst/>
          </a:prstGeom>
          <a:noFill/>
        </p:spPr>
        <p:txBody>
          <a:bodyPr wrap="square" rtlCol="0">
            <a:spAutoFit/>
          </a:bodyPr>
          <a:lstStyle/>
          <a:p>
            <a:pPr marL="342900" indent="-342900" algn="just">
              <a:buFont typeface="Arial" panose="020B0604020202020204" pitchFamily="34" charset="0"/>
              <a:buChar char="•"/>
            </a:pPr>
            <a:r>
              <a:rPr lang="es-ES" b="1" dirty="0">
                <a:latin typeface="Arial" panose="020B0604020202020204" pitchFamily="34" charset="0"/>
                <a:cs typeface="Arial" panose="020B0604020202020204" pitchFamily="34" charset="0"/>
              </a:rPr>
              <a:t>Es en este nivel donde ya se definen las principales pantallas –cuando se trata de pantallas de ordenador como interfaces– y sus caminos de navegación (</a:t>
            </a:r>
            <a:r>
              <a:rPr lang="es-ES" b="1" i="1" dirty="0" err="1">
                <a:latin typeface="Arial" panose="020B0604020202020204" pitchFamily="34" charset="0"/>
                <a:cs typeface="Arial" panose="020B0604020202020204" pitchFamily="34" charset="0"/>
              </a:rPr>
              <a:t>navigational</a:t>
            </a:r>
            <a:r>
              <a:rPr lang="es-ES" b="1" i="1" dirty="0">
                <a:latin typeface="Arial" panose="020B0604020202020204" pitchFamily="34" charset="0"/>
                <a:cs typeface="Arial" panose="020B0604020202020204" pitchFamily="34" charset="0"/>
              </a:rPr>
              <a:t> </a:t>
            </a:r>
            <a:r>
              <a:rPr lang="es-ES" b="1" i="1" dirty="0" err="1">
                <a:latin typeface="Arial" panose="020B0604020202020204" pitchFamily="34" charset="0"/>
                <a:cs typeface="Arial" panose="020B0604020202020204" pitchFamily="34" charset="0"/>
              </a:rPr>
              <a:t>pathways</a:t>
            </a:r>
            <a:r>
              <a:rPr lang="es-ES" b="1" dirty="0" smtClean="0">
                <a:latin typeface="Arial" panose="020B0604020202020204" pitchFamily="34" charset="0"/>
                <a:cs typeface="Arial" panose="020B0604020202020204" pitchFamily="34" charset="0"/>
              </a:rPr>
              <a:t>).</a:t>
            </a:r>
          </a:p>
          <a:p>
            <a:pPr algn="just"/>
            <a:endParaRPr lang="es-ES"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ES" b="1" dirty="0">
                <a:latin typeface="Arial" panose="020B0604020202020204" pitchFamily="34" charset="0"/>
                <a:cs typeface="Arial" panose="020B0604020202020204" pitchFamily="34" charset="0"/>
              </a:rPr>
              <a:t>El Modelo Conceptual puede entenderse como una descripción del sistema propuesto en términos de  un conjunto integrado de ideas y conceptos sobre lo que este debe hacer, como debe comportarse y como debe parecer, que será comprensible por los usuarios de la forma en que se ha </a:t>
            </a:r>
            <a:r>
              <a:rPr lang="es-ES" b="1" dirty="0" smtClean="0">
                <a:latin typeface="Arial" panose="020B0604020202020204" pitchFamily="34" charset="0"/>
                <a:cs typeface="Arial" panose="020B0604020202020204" pitchFamily="34" charset="0"/>
              </a:rPr>
              <a:t>propuesto. </a:t>
            </a:r>
            <a:endParaRPr lang="es-ES" b="1" dirty="0">
              <a:latin typeface="Arial" panose="020B0604020202020204" pitchFamily="34" charset="0"/>
              <a:cs typeface="Arial" panose="020B0604020202020204" pitchFamily="34" charset="0"/>
            </a:endParaRPr>
          </a:p>
          <a:p>
            <a:pPr algn="just"/>
            <a:endParaRPr lang="es-ES"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ES" b="1" dirty="0">
                <a:latin typeface="Arial" panose="020B0604020202020204" pitchFamily="34" charset="0"/>
                <a:cs typeface="Arial" panose="020B0604020202020204" pitchFamily="34" charset="0"/>
              </a:rPr>
              <a:t>El desarrollo de un Modelo Conceptual conlleva </a:t>
            </a:r>
            <a:r>
              <a:rPr lang="es-ES" b="1" i="1" dirty="0">
                <a:latin typeface="Arial" panose="020B0604020202020204" pitchFamily="34" charset="0"/>
                <a:cs typeface="Arial" panose="020B0604020202020204" pitchFamily="34" charset="0"/>
              </a:rPr>
              <a:t>pre-visualizar</a:t>
            </a:r>
            <a:r>
              <a:rPr lang="es-ES" b="1" dirty="0">
                <a:latin typeface="Arial" panose="020B0604020202020204" pitchFamily="34" charset="0"/>
                <a:cs typeface="Arial" panose="020B0604020202020204" pitchFamily="34" charset="0"/>
              </a:rPr>
              <a:t> el producto propuesto, basándose en las necesidades del usuario y otros requisitos identificados (todo ello extraído de la fase anterior del Modelo de Proceso</a:t>
            </a:r>
            <a:r>
              <a:rPr lang="es-ES" b="1" dirty="0" smtClean="0">
                <a:latin typeface="Arial" panose="020B0604020202020204" pitchFamily="34" charset="0"/>
                <a:cs typeface="Arial" panose="020B0604020202020204" pitchFamily="34" charset="0"/>
              </a:rPr>
              <a:t>).</a:t>
            </a:r>
            <a:endParaRPr lang="es-MX" sz="2000" dirty="0"/>
          </a:p>
        </p:txBody>
      </p:sp>
      <p:sp>
        <p:nvSpPr>
          <p:cNvPr id="6" name="1 Título"/>
          <p:cNvSpPr txBox="1">
            <a:spLocks/>
          </p:cNvSpPr>
          <p:nvPr/>
        </p:nvSpPr>
        <p:spPr>
          <a:xfrm>
            <a:off x="395536" y="404664"/>
            <a:ext cx="8183880" cy="1080120"/>
          </a:xfrm>
          <a:prstGeom prst="rect">
            <a:avLst/>
          </a:prstGeom>
        </p:spPr>
        <p:txBody>
          <a:bodyPr vert="horz" anchor="b">
            <a:normAutofit fontScale="62500" lnSpcReduction="20000"/>
          </a:bodyPr>
          <a:lstStyle/>
          <a:p>
            <a:pPr lvl="0" algn="ctr">
              <a:spcBef>
                <a:spcPct val="0"/>
              </a:spcBef>
              <a:defRPr/>
            </a:pPr>
            <a:r>
              <a:rPr lang="es-ES" sz="4000" b="1" dirty="0" smtClean="0"/>
              <a:t>Diseño</a:t>
            </a:r>
          </a:p>
          <a:p>
            <a:pPr lvl="0" algn="ctr">
              <a:spcBef>
                <a:spcPct val="0"/>
              </a:spcBef>
              <a:defRPr/>
            </a:pPr>
            <a:endParaRPr lang="es-MX" sz="4000"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endParaRPr>
          </a:p>
          <a:p>
            <a:pPr lvl="0" algn="ctr">
              <a:spcBef>
                <a:spcPct val="0"/>
              </a:spcBef>
              <a:defRPr/>
            </a:pPr>
            <a:r>
              <a:rPr lang="es-MX" sz="4000"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Modelo Conceptual</a:t>
            </a:r>
            <a:endParaRPr kumimoji="0" lang="es-ES" sz="40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Tree>
    <p:extLst>
      <p:ext uri="{BB962C8B-B14F-4D97-AF65-F5344CB8AC3E}">
        <p14:creationId xmlns:p14="http://schemas.microsoft.com/office/powerpoint/2010/main" val="19873642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621517" y="1629955"/>
            <a:ext cx="7957899" cy="4247317"/>
          </a:xfrm>
          <a:prstGeom prst="rect">
            <a:avLst/>
          </a:prstGeom>
          <a:noFill/>
        </p:spPr>
        <p:txBody>
          <a:bodyPr wrap="square" rtlCol="0">
            <a:spAutoFit/>
          </a:bodyPr>
          <a:lstStyle/>
          <a:p>
            <a:pPr marL="285750" indent="-285750" algn="just">
              <a:buFont typeface="Arial" panose="020B0604020202020204" pitchFamily="34" charset="0"/>
              <a:buChar char="•"/>
            </a:pPr>
            <a:r>
              <a:rPr lang="es-ES" b="1" dirty="0"/>
              <a:t>Podemos distinguir diferentes clases de Modelos Conceptuales, todos ellos agrupados o clasificados </a:t>
            </a:r>
            <a:r>
              <a:rPr lang="es-ES" b="1" dirty="0" err="1"/>
              <a:t>sen</a:t>
            </a:r>
            <a:r>
              <a:rPr lang="es-ES" b="1" dirty="0"/>
              <a:t> dos grandes grupos</a:t>
            </a:r>
            <a:r>
              <a:rPr lang="es-ES" b="1" dirty="0" smtClean="0"/>
              <a:t>:</a:t>
            </a:r>
          </a:p>
          <a:p>
            <a:endParaRPr lang="es-MX" b="1" dirty="0"/>
          </a:p>
          <a:p>
            <a:pPr marL="285750" lvl="0" indent="-285750">
              <a:buFont typeface="Arial" panose="020B0604020202020204" pitchFamily="34" charset="0"/>
              <a:buChar char="•"/>
            </a:pPr>
            <a:r>
              <a:rPr lang="es-ES" b="1" dirty="0" smtClean="0"/>
              <a:t>Modelos </a:t>
            </a:r>
            <a:r>
              <a:rPr lang="es-ES" b="1" dirty="0"/>
              <a:t>Conceptuales basados en las </a:t>
            </a:r>
            <a:r>
              <a:rPr lang="es-ES" b="1" dirty="0" smtClean="0"/>
              <a:t>Actividades: los usuarios suelen verse envuelto en tareas como:</a:t>
            </a:r>
            <a:endParaRPr lang="es-MX" b="1" dirty="0" smtClean="0"/>
          </a:p>
          <a:p>
            <a:endParaRPr lang="es-MX" b="1" dirty="0" smtClean="0"/>
          </a:p>
          <a:p>
            <a:pPr marL="742950" lvl="1" indent="-285750">
              <a:buFont typeface="Wingdings" panose="05000000000000000000" pitchFamily="2" charset="2"/>
              <a:buChar char="Ø"/>
            </a:pPr>
            <a:r>
              <a:rPr lang="es-ES" b="1" dirty="0" smtClean="0"/>
              <a:t>instruyendo</a:t>
            </a:r>
            <a:endParaRPr lang="es-MX" b="1" dirty="0"/>
          </a:p>
          <a:p>
            <a:pPr marL="742950" lvl="1" indent="-285750">
              <a:buFont typeface="Wingdings" panose="05000000000000000000" pitchFamily="2" charset="2"/>
              <a:buChar char="Ø"/>
            </a:pPr>
            <a:r>
              <a:rPr lang="es-ES" b="1" dirty="0"/>
              <a:t>conversando</a:t>
            </a:r>
            <a:endParaRPr lang="es-MX" b="1" dirty="0"/>
          </a:p>
          <a:p>
            <a:pPr marL="742950" lvl="1" indent="-285750">
              <a:buFont typeface="Wingdings" panose="05000000000000000000" pitchFamily="2" charset="2"/>
              <a:buChar char="Ø"/>
            </a:pPr>
            <a:r>
              <a:rPr lang="es-ES" b="1" dirty="0"/>
              <a:t>manipulando (y navegando)</a:t>
            </a:r>
            <a:endParaRPr lang="es-MX" b="1" dirty="0"/>
          </a:p>
          <a:p>
            <a:pPr marL="742950" lvl="1" indent="-285750">
              <a:buFont typeface="Wingdings" panose="05000000000000000000" pitchFamily="2" charset="2"/>
              <a:buChar char="Ø"/>
            </a:pPr>
            <a:r>
              <a:rPr lang="es-ES" b="1" dirty="0"/>
              <a:t>explorando y </a:t>
            </a:r>
            <a:r>
              <a:rPr lang="es-ES" b="1" dirty="0" smtClean="0"/>
              <a:t>hojeando</a:t>
            </a:r>
            <a:endParaRPr lang="es-ES" b="1" dirty="0"/>
          </a:p>
          <a:p>
            <a:pPr marL="742950" lvl="1" indent="-285750">
              <a:buFont typeface="Wingdings" panose="05000000000000000000" pitchFamily="2" charset="2"/>
              <a:buChar char="Ø"/>
            </a:pPr>
            <a:endParaRPr lang="es-ES" b="1" dirty="0"/>
          </a:p>
          <a:p>
            <a:pPr marL="285750" indent="-285750" algn="just">
              <a:buFont typeface="Arial" panose="020B0604020202020204" pitchFamily="34" charset="0"/>
              <a:buChar char="•"/>
            </a:pPr>
            <a:r>
              <a:rPr lang="es-ES" b="1" dirty="0" smtClean="0"/>
              <a:t>las </a:t>
            </a:r>
            <a:r>
              <a:rPr lang="es-ES" b="1" dirty="0"/>
              <a:t>cuales no son excluyentes, por ejemplo es posible que una persona de instrucciones mientras conversa o navega en un entorno mientras está hojeando un documento.</a:t>
            </a:r>
            <a:endParaRPr lang="es-MX" sz="3600" b="1" dirty="0"/>
          </a:p>
        </p:txBody>
      </p:sp>
      <p:sp>
        <p:nvSpPr>
          <p:cNvPr id="6" name="1 Título"/>
          <p:cNvSpPr txBox="1">
            <a:spLocks/>
          </p:cNvSpPr>
          <p:nvPr/>
        </p:nvSpPr>
        <p:spPr>
          <a:xfrm>
            <a:off x="395536" y="404664"/>
            <a:ext cx="8183880" cy="1080120"/>
          </a:xfrm>
          <a:prstGeom prst="rect">
            <a:avLst/>
          </a:prstGeom>
        </p:spPr>
        <p:txBody>
          <a:bodyPr vert="horz" anchor="b">
            <a:normAutofit fontScale="62500" lnSpcReduction="20000"/>
          </a:bodyPr>
          <a:lstStyle/>
          <a:p>
            <a:pPr lvl="0" algn="ctr">
              <a:spcBef>
                <a:spcPct val="0"/>
              </a:spcBef>
              <a:defRPr/>
            </a:pPr>
            <a:r>
              <a:rPr lang="es-ES" sz="4000" b="1" dirty="0" smtClean="0"/>
              <a:t>Diseño</a:t>
            </a:r>
          </a:p>
          <a:p>
            <a:pPr lvl="0" algn="ctr">
              <a:spcBef>
                <a:spcPct val="0"/>
              </a:spcBef>
              <a:defRPr/>
            </a:pPr>
            <a:endParaRPr lang="es-MX" sz="4000"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endParaRPr>
          </a:p>
          <a:p>
            <a:pPr lvl="0" algn="ctr">
              <a:spcBef>
                <a:spcPct val="0"/>
              </a:spcBef>
              <a:defRPr/>
            </a:pPr>
            <a:r>
              <a:rPr lang="es-MX" sz="4000"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Modelo Conceptual</a:t>
            </a:r>
            <a:endParaRPr kumimoji="0" lang="es-ES" sz="40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Tree>
    <p:extLst>
      <p:ext uri="{BB962C8B-B14F-4D97-AF65-F5344CB8AC3E}">
        <p14:creationId xmlns:p14="http://schemas.microsoft.com/office/powerpoint/2010/main" val="16065480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621517" y="1591632"/>
            <a:ext cx="7957899" cy="1477328"/>
          </a:xfrm>
          <a:prstGeom prst="rect">
            <a:avLst/>
          </a:prstGeom>
          <a:noFill/>
        </p:spPr>
        <p:txBody>
          <a:bodyPr wrap="square" rtlCol="0">
            <a:spAutoFit/>
          </a:bodyPr>
          <a:lstStyle/>
          <a:p>
            <a:pPr lvl="0"/>
            <a:endParaRPr lang="es-ES" b="1" dirty="0">
              <a:latin typeface="Arial" panose="020B0604020202020204" pitchFamily="34" charset="0"/>
              <a:cs typeface="Arial" panose="020B0604020202020204" pitchFamily="34" charset="0"/>
            </a:endParaRPr>
          </a:p>
          <a:p>
            <a:pPr lvl="0"/>
            <a:endParaRPr lang="es-MX" b="1" dirty="0">
              <a:latin typeface="Arial" panose="020B0604020202020204" pitchFamily="34" charset="0"/>
              <a:cs typeface="Arial" panose="020B0604020202020204" pitchFamily="34" charset="0"/>
            </a:endParaRPr>
          </a:p>
          <a:p>
            <a:pPr algn="just"/>
            <a:r>
              <a:rPr lang="es-ES" b="1" dirty="0" smtClean="0">
                <a:latin typeface="Arial" panose="020B0604020202020204" pitchFamily="34" charset="0"/>
                <a:cs typeface="Arial" panose="020B0604020202020204" pitchFamily="34" charset="0"/>
              </a:rPr>
              <a:t>Estos </a:t>
            </a:r>
            <a:r>
              <a:rPr lang="es-ES" b="1" dirty="0">
                <a:latin typeface="Arial" panose="020B0604020202020204" pitchFamily="34" charset="0"/>
                <a:cs typeface="Arial" panose="020B0604020202020204" pitchFamily="34" charset="0"/>
              </a:rPr>
              <a:t>tienden a ser más específicos que los anteriores ya que se basa en objetos o artefactos (como una herramienta, un libro, un vehículo, etc.) utilizados en un determinado contexto. </a:t>
            </a:r>
            <a:endParaRPr lang="es-ES" b="1" dirty="0" smtClean="0">
              <a:latin typeface="Arial" panose="020B0604020202020204" pitchFamily="34" charset="0"/>
              <a:cs typeface="Arial" panose="020B0604020202020204" pitchFamily="34" charset="0"/>
            </a:endParaRPr>
          </a:p>
        </p:txBody>
      </p:sp>
      <p:sp>
        <p:nvSpPr>
          <p:cNvPr id="2" name="AutoShape 4" descr="data:image/jpeg;base64,/9j/4AAQSkZJRgABAQAAAQABAAD/2wCEAAkGBwgHBgkIBwgKCgkLDRYPDQwMDRsUFRAWIB0iIiAdHx8kKDQsJCYxJx8fLT0tMTU3Ojo6Iys/RD84QzQ5OjcBCgoKDQwNGg8PGjclHyU3Nzc3Nzc3Nzc3Nzc3Nzc3Nzc3Nzc3Nzc3Nzc3Nzc3Nzc3Nzc3Nzc3Nzc3Nzc3Nzc3N//AABEIAH0ApwMBIgACEQEDEQH/xAAcAAABBQEBAQAAAAAAAAAAAAAEAgMFBgcBAAj/xABAEAACAQMCBAMFBQYEBQUAAAABAgMABBEFIQYSMUETUXEUIjJhgSNCUpGhFXKxwdHhM2Lw8QclU4KSFiRDorL/xAAaAQACAwEBAAAAAAAAAAAAAAAAAQIDBAYF/8QANREAAQQABAQCCAQHAAAAAAAAAQACAxEEEiExBUFRYRMUIjJxgZGhwfAVYrHRBiNDUlNyov/aAAwDAQACEQMRAD8AvVxLDap4lxJk9hj+AoGW5ubt/ChzGsi5AB98Z7ny/TvTy2b3RR7nICry9N2G/Y9P1+lHxQpCnJGuF/j61KwFGiUFa6ZGgBlwTge4vw/3/wBbVIdBTTzqjcigvJ+BOv8AYetJ8FpTm5II/wCmPh+v4v4fKlvunVbLxnMhxbAMO8h+H6ef02+dORQBG52Jkk/G3b0Hb6UvpsKGuL6KD3Qed/IHYepoGuyDpujOYKCWIAHUmgbnUvuWwz/nYdPQUBLNNckmQkhd+UfCK79nGCM8xx8VWBoCrLiUtVaU+JK2SepJ3pxHIYJboWJGBgbk05a2M9xgyExxem5+n8/41L21vFbriJcZ6nuaC4BAaSg7XTMnnumyfwD+ZqWjRUUKihVHQDtXBS1qsklWAAJQFIuLWG6QpOgdT2Pb5+tOClgUk03bOzqVkI8RDyvgdfn6HrVaMYi5omU4jYpgddjgY+fTHrVkuB4TC5XooxIPNfP6Zz6Z86DurQLqsVywHs5Id2J+8vQfU8uP3TVjDSreLStKvPaA9pdbyquCHGC6+RB777/n50Tb3Mcc5sZJOadNwOrMnZj/AAJ/rSjEbqRJDGsYj+F2UGT6fh6+vpSLlltkf2C3E90gOF6nfGeZu2cd9+lRNFPZHYxQwvLZrs2qyqZwpPIP9dflSLu2Oo2CKLloskOJICRt/tS7DTLXT05baIKTjmc/E2Nhk96Wlap2U/ivUsiuUlJVqR1hXmkYKPnTWZZ+gMMZ7n4z/T+PpS4oFRudiXk/G3b08qdJABJOAOpJppJEcaRLyoMDqfMnzJpu5eblKWqAy7EF/g+p/p+lC3WpgZW3HMe7Hp9POg7e6eO5EjsWB2bPlUg0pFwRs3jNZGVJXJO7jpgdxjtg5/KgYxGMFifQCpfPhTBhvFNjp0DY2P1/jjzpqPTIhKzM2Y8+6g/nTDgFEtJQkEc1weWBML0J6AVK2lhFBhm+0fzI2HoKdzHDGSSsaKM5JwABTVlqEN3PPFDk+EQObs3p/rypEkpgAI5aWKQKWtQU04KWtIFLWhCWKWKSKWKELpB5Ty4zjbIyKCto4NPZYribxJjzGIEEty5+FVyemcbdsUetMz2qv9rGqCdSCjEdx29CMj60wkVH6rq8dojCaaKKTAxb+J77AnuRnl2z03+dRja1e3aqmnBdOtux8MPK3zwdl+oJPfFVTiHUzBxJeexAvGrKZY5PdbnIywB7EZA/1mnre7e88K/0qdna32ns22LLncFezjqPPp3rnuI4/FNJjjpvff49F6cWEiDA8m7Vogg1RF5rXWp1fJPLPDE8ZJOTkBVPXyIqT0nWmnuv2fqUC21+FLIFbmjnUdWQ/Lup3HzG9CxyBIM569KG1W1OoWRWF/Cu4SJbWYdY5B0Pp2PmCRXh8P47iIpss7szT15KEuHBFtCtZFeoHQ9RXV9Gs9QC8ntEQdkP3T3H0ORXq7xYFX7m+igJXPNIPujt6mom4uZbg/aHC/hGwFM9qdt7eW4bEa9OpPQVcGgKouJTW1F21hLN70mY08+5o+2sI4MMRzv+I9vQUXUS/omGdU2sEYh8A83Jy467/nSrZ2ZSsuPFQ4fHf5/WlU3N9m4uFzldnAHVf7dfz86gpoa60hby+FxPPJ4QC4iHQEZyQe2RgYGOnpiTt4Y4IhHCiogGwArykHcHIPeligkooJYpa0gUtaSacFOCoq+1uwsLhbWeZjcsvMsEMTSSMPMKoJoa71TWJ4saHok5kP8A8t/9ig+fL8R/IUIU9LLHBE0szrHGvxO7AAfU05GyuoZGDKRkMpyDUJomi3/jJe8QTJc3iNzRgMTHEf8AImAAf8xyfnXNTlk0PXLe85idN1GQQXC9oZz8Eg8g3wn54PnQhWEUtah+INcttBsfarlJZWYhY4ohlpCSAMfUj8x50Lo3Ec1xfvp+r2K2Fzyq8fLN4iMGJABbAw2VIx+RoQs816J4eKNajk6m7Mg/dZQR+lcXT4rpIp4nkhnA5S8LlCfyxVl/4hWVncahDd2N5aNqigRS2QnXxZ0HTlXOSwOdu42qqWV4E3U8yk4ZehB9Oxrm+JQyxyl7ea6Ph8scsIjduOSmrGe40fUYdNuXkNtMv2Ic5KSYzjPkR+o+dWVLpYkZ5GARBliewxVE1ecXFoJLdj7RE6yRg9SV3x+lTNi0nFUkWnWcc8drIA17O6FOSL8IJ6lsY27ZNeWcA7Fva5g3Ov7qOJLIbzKycM6OuocLaVJdvPGHiaQxKxAIdy659MivVZLT7LNqesQHJ807fl0+nzrldy0uaKC5wtDjZVSttMGzXO57Ip/iakVRVUBQAB0A2ArpwBk7UHNfxKRhj4f3ph8K7efQ9aZtyBTUTLMkKF5GCqO5oYalCyZVXLsxCRhfefHcDy+dB2tvdTkPzuicvKJJRk4/yqR+p/I9akra2itlIjX3m+JyclvU0UAiyUqAyMgaZAjE/CGzgetPDpSaUKipJu3PgyG37Y5o/TuPpt9CKLFDTRl4/cIEi+8mfP8AvuPrTsMiyxiRQQD2PY9xTST4pYpoUsUk0Frene32nNARHfQHxLWYbFHG4GfwnoR3BqU0LUhqulW92AUd0HOh6q33gfQ5H0pANRnDhFlreq6aNo3cXcY8hJnmx/3q5+tCFZaC1rTo9W0m60+XIW4jKBh1RuzD5g4P0o2vUIVOa2m4m4atLj/25v4UeOSO5TmjeRTyurYOR78YII3BAqG0y6igiuLBrU/tS7HhXUdzblUtUQZwqqd1G7DDbnJ5s4onUtQ1bR9e1Kz0+S1jt2lFyolhLMTIoJx7wwOYN+tQyLLqeopfTXYV7gOLzwmCtbqjZJO+QhUJ/wCKjOCapbPG+Qxg6hWuge2MSEaFI0KJ7i6vtCm8CZpZl/5hyYJiARsqxOSwXGAOmck0Bq+lR6fq13aNHyvFIQHUkFlO6nI67EfXNXzh3SLa/wBJvWuomgk1C8e9i5ByPB08Nh5NgZP7xB71VePfa4lX2/CahDEYnkQYS5j+5KnkQcqy9iw7YNVY2F0kfomiFfgZmxSekLBSeHP2cZvZby2V5+cPDLKxYMOhQgkjO4IPyPlvdIZZoJDLbK2YwObCkrjsGx6H0/jm0tvc+yrcwrh4sSIQd8jf+31rUuHboTaXFcQx+JLcgS4De6gI2y3bbfHXfpS4ZO18JHMaI4nAWTWNjqpESi/tYrqzkRWGeV2GQOxBx1/qBXa8tojczXAWVmOSvLhM+eO5+Z39K9W66WGiqm0r3NwfZ1aUdSpYhEOOjem/TJ9MUTZ6dHAFMrGZ1OV5vhT90dvXrRiKkaKiKFVRgBdgBXe2e1BJ5JhvVeAxSZHWNeaRgoyBk/pQlxqAid40jYsPvEYX19AdqFjS5vWDhgVDErOwPLjyVe/r/GjL1QSi/wBowcpY82M4QAZLn5DrT9s878zTRrGD8C5y317Um3tI7fLKOeQjDSMcsf6D5Cn6RpAvmlikf4NxzfcmOD8n7H69PXHmaUtdZFkRkYZDDB3xSTT60oUNbOxUpKftIzysfPyP1/qO1EA0ITimo26Ps3Emk3PafxLR8fMc6/8A4b86kAajeJD4ektdj4rORLkH5IwLf/XmoQrRXq9kHcEYO9Aanq9pppSOUvJcyf4VrCvPLJ6KO3zOAO5oQqz/AMQ7R7fwNXh5AgXwbhm6AZyhP1LD/uFUiwS5vtTWbTLH2q5U4z4PNGP3iSB+ZrT7XTLrUrqO/wBfRFWM5ttPRuZIT+Jz0d/0Xtk70XFL4moXCocqAucdA2/8v5Vkdg2un8ayCtbcY5sPg0CFQG4u1fT71otRs7abwZWSU2ZYNscHAY7kH5j+j/GXEOn6/psOl2cS3c7FZPaQNrcfx5yMjl7b58qretysbnUHTAMt/Igk/ADI+/6frUlw/poMUcdomXfdj9dyTXnzcRkY0irJNBb4uHxOc110ALKkNHs1js7hpRzLHCRk75Y9KuvDYRNBsFiULGsICgdMdqqmogssGiaWwNxM2DIOnP3Y/JRufTHWrVo0x9lWzlg9nuLRFjeEHIAAwrKe6kDY/Q7g1PhURbmd93zVXE5A4gfdKSzXqQTXq9heUsT4cI1C5eLUdZ1CDLxRwrDNlnZ3C9CegyCflVgTQbCfWjpS8Qas8oMySLzglTH5jPQjOKpOlXkenalb3ksCziFw4jaQoCw3ByPI4NTdtxZDb8SXGtppkZmnDfZ+0NgM2eZs/Py7V3GKw0xe4xbVp6u/v+K6GWN2Y5enZSelaBaatp0d4moa23j3fs3KqB+U/dZsHpjGT2rk+hSW2lXV3LrWozyQGdS1sxaNHTIVX35l5tjnGAKiTxSsWhSaTY2jWatMZVliu35gT2PmMbfr1rmn8Tpp1gbeDTYPajbyQG48QguGzksvRiM7Zqk4fFWSNr29Hb2qvw5QSR17JPC99dPxDYrPeTtGZPeDysQRg+ZrSf2jbgOWZgFwASp98nsvcn5YrGUkMTgpIyONwQ2CKJGq35kDjUbrnAwGE7ZA/OnxDhPm5A5hAoJYrBmZ4LSAtitpLiR+d4hFDjZW+M/M9h6dfSiQay/TrHivUrL2yzvbp7fOC7agEwc43BYYrsVhxhJqLacs9+t4qh/Ce95cqe4JbB+leQeDNBI8Zum/ZYvIgWDINFpk58Mi4X7gw+O6f26/n50SCOoOQay6DTOMbiR0iubxikvhH/mAAZsZIU8++Ad8Vy20zi+ayjuoLy5Fs3uox1JVGfLdxj0pHhDP87UeRaP6gWqg0maJLiCSCX4JUKN6HY1m1npvEcSXtzq11q4tbNWE3st8GdGGM5HP0AJPzxQ2qwcR2t5bx2t7qbx3RAtQb7nkl23OFY4HWoDhLXPyiYfRIYIE0HhaHbTXtzwzZypcyRtaKY71IsB38PKtytuQfdJ7Z8xU3Y2VhpsTPbRxxeJ70krNl5NurMd2286x6+03i3S7Oe4mnvFgzm5MN7z8pP4wrGi+A7q61TXjb6nd3V3AtuziKednQkFcZUnB696cnCC2F0zZA4Doh2CpheHA0tMk1GXUMppnuwnZrthsf3B9716evSnraKOCMRxAhc5JJyST3J7muA7CulsAnyGa8ZYVkzNE1neyToJI5JjzL58z/wB6ftItTssx2c0c0bdPEZlcfI8oOf0oE78NNL3aaL9SDVh0xx4tq56cy7flXITOc13tcfourjaHN9gH1RnCM37N1mJr0pK+oQMIplXHhlG96MDyIw3mcHPQVaeIr5bT2H2ZBLfT3ASGJSA0idZOvblBPlnFVVIFWV4ZH8L2W85hNt9kHGAd9vjjXr2Y13SI2g1U65bXk19boogmurjBDBjuYtgFVfdzjY5PlXT4SjA2ui5rE34zrV0hnjnjDxk46EMMFT5EdQflXqAtNUi1XUDNYe9ZxRsjzD4ZZCRgKfvcoB36e9jzr1aFSsy4AnSC/vjPdR28TWcgy0yIS/3eXm2z1/nVk0bWbO4Mty00Fol9IICrzxcyhY2BlcZHKS2NwPujzqg6PpE2rvPHbzW8ZgiMz+MxX3B1OwPSjo+Fb6SdoxPZqotvaUl8UlJIu7KQN8d67bF4fDvkcXvo6LoJo43OJc6irbpV1BZaDZWN5fWEk/JcxYN3G0ROPsxJjPu4BwcjG3nQmIV4OfRG1G09oS1EvMLqIgv4hJjB5sk47VTzZRWWqQ2986zwtylmtJBuGG2CR16dRVsbhjh2Lie+0meXUY4bS2M73BmTYAAn7nTBH5VnkhiidmzHX0tB0Pt7qpzGsN332XuF7t4+FEjhv7SG59tJjE11HHyJjcsrblebO3U0zqsP7Q4e0tJ9Vss2ttcSzKtxGWZwSY15c5ORt8q5PwtpWnRqmryXccgvxbGdZUWIxkc4fdc/Bt1613UNC4ZtdJt70TaihureeSDnnjwWQgBfg3LZ2pZofF8RhNk2PR7HulmbnsE6nouaBbxT8DalZm/06Ge7nRo0nukQ4UjJIPTpUxp99p//AKi4dh/aVm66RaulxdPKFVyy4AUn4sfzqOvuGuH7K0sL2eLWFs7u2SZrnxUKwlhkKwCZJzgbedO6RwbpOp6bpV1HBq5W9D+LIs0XLb8pIy2V6EioyvgcHPc40SeWxIo8+gUXOjNuJNHt7v0T+i+zQiS1v9R0qeya9lkZGuQr22RkSxODknfGB/Wm7NbNuDBYxXWkTyPeSSot5dBSiEEBuoIb5Go/Q+GdL1Cw1SUJqN5PYT+GotJIwJlJOCMqe2/WnND4e4c1e6uRG+qC2hWHLBl5lkkblKH3N8HuOwNReIRmOY6EE6fDnztDgzXU6dkVYXbcP2N9NFq9nfOuoJI59pUvcwhCr7EkknO2/bNPtq+iaXxhpE1rco2nCwMQkRg3gczMRnyxnH1qDt+GbEXGuXN811Fp2lPyGNSpmkbOAM4xv6d6ZtbPhi+uNPjt21FJLi68Ga3eRC0akbMrcuCM461aYYHOc4knTWh1b+3u1U8kZJNk9fgpPR4rfheDWbm+1axvParZoYYracSPOxz7zDt9fnQH/DR1j4jYyMFHszjLHG+VonWuHdD0y7eznOp2crTxpbzXMiNHKhcB2GFGOVTnc0HxfoFhooiWKLUELTkBpnVkliA2ZGUYyfI7irGOimY6OzcnOugTGR7S2zblqouIf+rH/wCQpFxdQrbSsJo9kY/EPKqNY8FaNqN1YCzS/a1urF7kOZUyGBA5Pg+ePrQGncN6FNNoVpeR6il5qUZd1EqDwxvg4KZ3wTXijAYc3/MOnb29+xWHy0X9x+H30QZKjg1PeGfGg2zUtZyosER51yB50HfaFoFjqCWVzDq0Fw1ysSJLImZYySvOpCYG+OtFcVcGafpGm6hdQC+ja1ljSJrlkdLjmxnl5VBGM9/KvJk/hnDylrfGIs2PR613XrRYqNrvaAFPTpZNxXbSXIikinjPLzEEB8ZBPpyt+dWsYAwoAAGAB5V89Mq8h90flW/RSAQR5P3B/Ct2M4R+GsaA/NZPJeZxCEMcHdfon84GOmO1eoOS4AHMXAUdSTtXqwUV5trIdB1AaPLdST6fLcC5t2twFkMWFbrvynJqWtOKDaTJ4Wj3CQxWbWtvElwyvGGOWbm5DljgdhjFXaa3ijngjgijhaRiDJGgDABSSAe2emaeFla8ufAjJ/ER7359frXuScWhlcXPi1P5it7sa15ss+ZWVSywyasl2NKnW2BDPbmZi0jDqS/L1J36VN3PFNvc6vfX82gTGS8tTbyoLxtlIwT/AIfkAKtxluDfvpqzuI44xJ4nVyD93P8AP/epCK3ihUoi7E+8TuW9SetEnFo3Vmi2Fesdkzjmu3ZtpuVmGqcRXGpcO2ekXNs3NaScy3BbJKgEKpGOwPXPau6xr1pqOk6fYR6S8HsIKxSG6L+6TlgRyjrjr2rSZbC2l+OJT9KEm0WwKsxgXYE9KTeLxtrLFsbHpHc7pjGsFUzbuqdc8V6ZdNZG44cMgsrcQRK98SvIBgcw8PeuW3GUdna6VFaaW0R04tys14WEiv8AGpHJ3+uKl7zSrJ7Oa4aEAI+Ai7Aj5+fWj7bhTTlVXlTxGwMZHur6D/eoniMGWjFp/sfvmq/ORnTJ8yqrDxLptvp2oWFvoLxw3rBmAvj7hHTHudAaZ0riJdO0YWENjcLK06yy3MN40ZkwemAuwxt1+dXsaDp69IV/KiE0mzT4YV/Kj8ViII8Lc36x3Cn5xm2T5lUybjAXF/fStoZNrqMYW8tvHY87AYDqwUcpx8vnQqa1DBLYLZ8PvHZ2U5n8IysZJZMbEyFdh02xWjRwRRfAgX0r13ctbxowBJaRE69OYgZ/WhvE4QKEX/R6V+iXnGAep8ys9veILK4uprtuGX9puJ45neW5Mg91wxUAx7cwGD60Jret+26RHp1tpctlAtybgh5WkAYgjlXIHKu/SrleT+BpyatcBriUkBIy5VUOcZFFafaR6qsWo6hmeX3lWNv8NMMRkL9B1zTbxWJhBEW35ihuNaKIZt3Kpel8U6jpugw6Zb2cn2Vys6Tb/BzBimMdCR1z3rrcTTvxaOIbjSZXEYAhthIVEeBj4uXf7x6d/lWnBj5mlczeZpfisOZzvB1dd6nnvyT84yycm/dZY/EOlvMblOHXEj3QuXkN4WOck4B5PdGTmn9X4uGoQ6olppDW02plPaJGuGlGFGBheUAbd6uV3w3pEySr7GsXiqQ3gsUBz8gcfpVD1yCbh6QRe0e0qB7rFeVh6nO/5VQ/iuWnNgsj85+vuV0WJwxIzgj3kquPE4RiyMBjckVsSXzPDGlvH40wRecZwiHH3m/kMn5VVOHdOfXI1ur66Y26EE26jZ/kxzuPpV6hhSNFVFCqNgFGAPSoYvikmOa3xI8pHe/oFRj8QyYgM2CFjsBKQ963tDjoGXCL6L/M5NeqQAxXqwWVgpf/2Q=="/>
          <p:cNvSpPr>
            <a:spLocks noChangeAspect="1" noChangeArrowheads="1"/>
          </p:cNvSpPr>
          <p:nvPr/>
        </p:nvSpPr>
        <p:spPr bwMode="auto">
          <a:xfrm>
            <a:off x="0" y="-571500"/>
            <a:ext cx="1590675" cy="11906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4" name="AutoShape 6" descr="data:image/jpeg;base64,/9j/4AAQSkZJRgABAQAAAQABAAD/2wCEAAkGBwgHBgkIBwgKCgkLDRYPDQwMDRsUFRAWIB0iIiAdHx8kKDQsJCYxJx8fLT0tMTU3Ojo6Iys/RD84QzQ5OjcBCgoKDQwNGg8PGjclHyU3Nzc3Nzc3Nzc3Nzc3Nzc3Nzc3Nzc3Nzc3Nzc3Nzc3Nzc3Nzc3Nzc3Nzc3Nzc3Nzc3N//AABEIAH0ApwMBIgACEQEDEQH/xAAcAAABBQEBAQAAAAAAAAAAAAAEAgMFBgcBAAj/xABAEAACAQMCBAMFBQYEBQUAAAABAgMABBEFIQYSMUETUXEUIjJhgSNCUpGhFXKxwdHhM2Lw8QclU4KSFiRDorL/xAAaAQACAwEBAAAAAAAAAAAAAAAAAQIDBAYF/8QANREAAQQABAQCCAQHAAAAAAAAAQACAxEEEiExBUFRYRMUIjJxgZGhwfAVYrHRBiNDUlNyov/aAAwDAQACEQMRAD8AvVxLDap4lxJk9hj+AoGW5ubt/ChzGsi5AB98Z7ny/TvTy2b3RR7nICry9N2G/Y9P1+lHxQpCnJGuF/j61KwFGiUFa6ZGgBlwTge4vw/3/wBbVIdBTTzqjcigvJ+BOv8AYetJ8FpTm5II/wCmPh+v4v4fKlvunVbLxnMhxbAMO8h+H6ef02+dORQBG52Jkk/G3b0Hb6UvpsKGuL6KD3Qed/IHYepoGuyDpujOYKCWIAHUmgbnUvuWwz/nYdPQUBLNNckmQkhd+UfCK79nGCM8xx8VWBoCrLiUtVaU+JK2SepJ3pxHIYJboWJGBgbk05a2M9xgyExxem5+n8/41L21vFbriJcZ6nuaC4BAaSg7XTMnnumyfwD+ZqWjRUUKihVHQDtXBS1qsklWAAJQFIuLWG6QpOgdT2Pb5+tOClgUk03bOzqVkI8RDyvgdfn6HrVaMYi5omU4jYpgddjgY+fTHrVkuB4TC5XooxIPNfP6Zz6Z86DurQLqsVywHs5Id2J+8vQfU8uP3TVjDSreLStKvPaA9pdbyquCHGC6+RB777/n50Tb3Mcc5sZJOadNwOrMnZj/AAJ/rSjEbqRJDGsYj+F2UGT6fh6+vpSLlltkf2C3E90gOF6nfGeZu2cd9+lRNFPZHYxQwvLZrs2qyqZwpPIP9dflSLu2Oo2CKLloskOJICRt/tS7DTLXT05baIKTjmc/E2Nhk96Wlap2U/ivUsiuUlJVqR1hXmkYKPnTWZZ+gMMZ7n4z/T+PpS4oFRudiXk/G3b08qdJABJOAOpJppJEcaRLyoMDqfMnzJpu5eblKWqAy7EF/g+p/p+lC3WpgZW3HMe7Hp9POg7e6eO5EjsWB2bPlUg0pFwRs3jNZGVJXJO7jpgdxjtg5/KgYxGMFifQCpfPhTBhvFNjp0DY2P1/jjzpqPTIhKzM2Y8+6g/nTDgFEtJQkEc1weWBML0J6AVK2lhFBhm+0fzI2HoKdzHDGSSsaKM5JwABTVlqEN3PPFDk+EQObs3p/rypEkpgAI5aWKQKWtQU04KWtIFLWhCWKWKSKWKELpB5Ty4zjbIyKCto4NPZYribxJjzGIEEty5+FVyemcbdsUetMz2qv9rGqCdSCjEdx29CMj60wkVH6rq8dojCaaKKTAxb+J77AnuRnl2z03+dRja1e3aqmnBdOtux8MPK3zwdl+oJPfFVTiHUzBxJeexAvGrKZY5PdbnIywB7EZA/1mnre7e88K/0qdna32ns22LLncFezjqPPp3rnuI4/FNJjjpvff49F6cWEiDA8m7Vogg1RF5rXWp1fJPLPDE8ZJOTkBVPXyIqT0nWmnuv2fqUC21+FLIFbmjnUdWQ/Lup3HzG9CxyBIM569KG1W1OoWRWF/Cu4SJbWYdY5B0Pp2PmCRXh8P47iIpss7szT15KEuHBFtCtZFeoHQ9RXV9Gs9QC8ntEQdkP3T3H0ORXq7xYFX7m+igJXPNIPujt6mom4uZbg/aHC/hGwFM9qdt7eW4bEa9OpPQVcGgKouJTW1F21hLN70mY08+5o+2sI4MMRzv+I9vQUXUS/omGdU2sEYh8A83Jy467/nSrZ2ZSsuPFQ4fHf5/WlU3N9m4uFzldnAHVf7dfz86gpoa60hby+FxPPJ4QC4iHQEZyQe2RgYGOnpiTt4Y4IhHCiogGwArykHcHIPeligkooJYpa0gUtaSacFOCoq+1uwsLhbWeZjcsvMsEMTSSMPMKoJoa71TWJ4saHok5kP8A8t/9ig+fL8R/IUIU9LLHBE0szrHGvxO7AAfU05GyuoZGDKRkMpyDUJomi3/jJe8QTJc3iNzRgMTHEf8AImAAf8xyfnXNTlk0PXLe85idN1GQQXC9oZz8Eg8g3wn54PnQhWEUtah+INcttBsfarlJZWYhY4ohlpCSAMfUj8x50Lo3Ec1xfvp+r2K2Fzyq8fLN4iMGJABbAw2VIx+RoQs816J4eKNajk6m7Mg/dZQR+lcXT4rpIp4nkhnA5S8LlCfyxVl/4hWVncahDd2N5aNqigRS2QnXxZ0HTlXOSwOdu42qqWV4E3U8yk4ZehB9Oxrm+JQyxyl7ea6Ph8scsIjduOSmrGe40fUYdNuXkNtMv2Ic5KSYzjPkR+o+dWVLpYkZ5GARBliewxVE1ecXFoJLdj7RE6yRg9SV3x+lTNi0nFUkWnWcc8drIA17O6FOSL8IJ6lsY27ZNeWcA7Fva5g3Ov7qOJLIbzKycM6OuocLaVJdvPGHiaQxKxAIdy659MivVZLT7LNqesQHJ807fl0+nzrldy0uaKC5wtDjZVSttMGzXO57Ip/iakVRVUBQAB0A2ArpwBk7UHNfxKRhj4f3ph8K7efQ9aZtyBTUTLMkKF5GCqO5oYalCyZVXLsxCRhfefHcDy+dB2tvdTkPzuicvKJJRk4/yqR+p/I9akra2itlIjX3m+JyclvU0UAiyUqAyMgaZAjE/CGzgetPDpSaUKipJu3PgyG37Y5o/TuPpt9CKLFDTRl4/cIEi+8mfP8AvuPrTsMiyxiRQQD2PY9xTST4pYpoUsUk0Frene32nNARHfQHxLWYbFHG4GfwnoR3BqU0LUhqulW92AUd0HOh6q33gfQ5H0pANRnDhFlreq6aNo3cXcY8hJnmx/3q5+tCFZaC1rTo9W0m60+XIW4jKBh1RuzD5g4P0o2vUIVOa2m4m4atLj/25v4UeOSO5TmjeRTyurYOR78YII3BAqG0y6igiuLBrU/tS7HhXUdzblUtUQZwqqd1G7DDbnJ5s4onUtQ1bR9e1Kz0+S1jt2lFyolhLMTIoJx7wwOYN+tQyLLqeopfTXYV7gOLzwmCtbqjZJO+QhUJ/wCKjOCapbPG+Qxg6hWuge2MSEaFI0KJ7i6vtCm8CZpZl/5hyYJiARsqxOSwXGAOmck0Bq+lR6fq13aNHyvFIQHUkFlO6nI67EfXNXzh3SLa/wBJvWuomgk1C8e9i5ByPB08Nh5NgZP7xB71VePfa4lX2/CahDEYnkQYS5j+5KnkQcqy9iw7YNVY2F0kfomiFfgZmxSekLBSeHP2cZvZby2V5+cPDLKxYMOhQgkjO4IPyPlvdIZZoJDLbK2YwObCkrjsGx6H0/jm0tvc+yrcwrh4sSIQd8jf+31rUuHboTaXFcQx+JLcgS4De6gI2y3bbfHXfpS4ZO18JHMaI4nAWTWNjqpESi/tYrqzkRWGeV2GQOxBx1/qBXa8tojczXAWVmOSvLhM+eO5+Z39K9W66WGiqm0r3NwfZ1aUdSpYhEOOjem/TJ9MUTZ6dHAFMrGZ1OV5vhT90dvXrRiKkaKiKFVRgBdgBXe2e1BJ5JhvVeAxSZHWNeaRgoyBk/pQlxqAid40jYsPvEYX19AdqFjS5vWDhgVDErOwPLjyVe/r/GjL1QSi/wBowcpY82M4QAZLn5DrT9s878zTRrGD8C5y317Um3tI7fLKOeQjDSMcsf6D5Cn6RpAvmlikf4NxzfcmOD8n7H69PXHmaUtdZFkRkYZDDB3xSTT60oUNbOxUpKftIzysfPyP1/qO1EA0ITimo26Ps3Emk3PafxLR8fMc6/8A4b86kAajeJD4ektdj4rORLkH5IwLf/XmoQrRXq9kHcEYO9Aanq9pppSOUvJcyf4VrCvPLJ6KO3zOAO5oQqz/AMQ7R7fwNXh5AgXwbhm6AZyhP1LD/uFUiwS5vtTWbTLH2q5U4z4PNGP3iSB+ZrT7XTLrUrqO/wBfRFWM5ttPRuZIT+Jz0d/0Xtk70XFL4moXCocqAucdA2/8v5Vkdg2un8ayCtbcY5sPg0CFQG4u1fT71otRs7abwZWSU2ZYNscHAY7kH5j+j/GXEOn6/psOl2cS3c7FZPaQNrcfx5yMjl7b58qretysbnUHTAMt/Igk/ADI+/6frUlw/poMUcdomXfdj9dyTXnzcRkY0irJNBb4uHxOc110ALKkNHs1js7hpRzLHCRk75Y9KuvDYRNBsFiULGsICgdMdqqmogssGiaWwNxM2DIOnP3Y/JRufTHWrVo0x9lWzlg9nuLRFjeEHIAAwrKe6kDY/Q7g1PhURbmd93zVXE5A4gfdKSzXqQTXq9heUsT4cI1C5eLUdZ1CDLxRwrDNlnZ3C9CegyCflVgTQbCfWjpS8Qas8oMySLzglTH5jPQjOKpOlXkenalb3ksCziFw4jaQoCw3ByPI4NTdtxZDb8SXGtppkZmnDfZ+0NgM2eZs/Py7V3GKw0xe4xbVp6u/v+K6GWN2Y5enZSelaBaatp0d4moa23j3fs3KqB+U/dZsHpjGT2rk+hSW2lXV3LrWozyQGdS1sxaNHTIVX35l5tjnGAKiTxSsWhSaTY2jWatMZVliu35gT2PmMbfr1rmn8Tpp1gbeDTYPajbyQG48QguGzksvRiM7Zqk4fFWSNr29Hb2qvw5QSR17JPC99dPxDYrPeTtGZPeDysQRg+ZrSf2jbgOWZgFwASp98nsvcn5YrGUkMTgpIyONwQ2CKJGq35kDjUbrnAwGE7ZA/OnxDhPm5A5hAoJYrBmZ4LSAtitpLiR+d4hFDjZW+M/M9h6dfSiQay/TrHivUrL2yzvbp7fOC7agEwc43BYYrsVhxhJqLacs9+t4qh/Ce95cqe4JbB+leQeDNBI8Zum/ZYvIgWDINFpk58Mi4X7gw+O6f26/n50SCOoOQay6DTOMbiR0iubxikvhH/mAAZsZIU8++Ad8Vy20zi+ayjuoLy5Fs3uox1JVGfLdxj0pHhDP87UeRaP6gWqg0maJLiCSCX4JUKN6HY1m1npvEcSXtzq11q4tbNWE3st8GdGGM5HP0AJPzxQ2qwcR2t5bx2t7qbx3RAtQb7nkl23OFY4HWoDhLXPyiYfRIYIE0HhaHbTXtzwzZypcyRtaKY71IsB38PKtytuQfdJ7Z8xU3Y2VhpsTPbRxxeJ70krNl5NurMd2286x6+03i3S7Oe4mnvFgzm5MN7z8pP4wrGi+A7q61TXjb6nd3V3AtuziKednQkFcZUnB696cnCC2F0zZA4Doh2CpheHA0tMk1GXUMppnuwnZrthsf3B9716evSnraKOCMRxAhc5JJyST3J7muA7CulsAnyGa8ZYVkzNE1neyToJI5JjzL58z/wB6ftItTssx2c0c0bdPEZlcfI8oOf0oE78NNL3aaL9SDVh0xx4tq56cy7flXITOc13tcfourjaHN9gH1RnCM37N1mJr0pK+oQMIplXHhlG96MDyIw3mcHPQVaeIr5bT2H2ZBLfT3ASGJSA0idZOvblBPlnFVVIFWV4ZH8L2W85hNt9kHGAd9vjjXr2Y13SI2g1U65bXk19boogmurjBDBjuYtgFVfdzjY5PlXT4SjA2ui5rE34zrV0hnjnjDxk46EMMFT5EdQflXqAtNUi1XUDNYe9ZxRsjzD4ZZCRgKfvcoB36e9jzr1aFSsy4AnSC/vjPdR28TWcgy0yIS/3eXm2z1/nVk0bWbO4Mty00Fol9IICrzxcyhY2BlcZHKS2NwPujzqg6PpE2rvPHbzW8ZgiMz+MxX3B1OwPSjo+Fb6SdoxPZqotvaUl8UlJIu7KQN8d67bF4fDvkcXvo6LoJo43OJc6irbpV1BZaDZWN5fWEk/JcxYN3G0ROPsxJjPu4BwcjG3nQmIV4OfRG1G09oS1EvMLqIgv4hJjB5sk47VTzZRWWqQ2986zwtylmtJBuGG2CR16dRVsbhjh2Lie+0meXUY4bS2M73BmTYAAn7nTBH5VnkhiidmzHX0tB0Pt7qpzGsN332XuF7t4+FEjhv7SG59tJjE11HHyJjcsrblebO3U0zqsP7Q4e0tJ9Vss2ttcSzKtxGWZwSY15c5ORt8q5PwtpWnRqmryXccgvxbGdZUWIxkc4fdc/Bt1613UNC4ZtdJt70TaihureeSDnnjwWQgBfg3LZ2pZofF8RhNk2PR7HulmbnsE6nouaBbxT8DalZm/06Ge7nRo0nukQ4UjJIPTpUxp99p//AKi4dh/aVm66RaulxdPKFVyy4AUn4sfzqOvuGuH7K0sL2eLWFs7u2SZrnxUKwlhkKwCZJzgbedO6RwbpOp6bpV1HBq5W9D+LIs0XLb8pIy2V6EioyvgcHPc40SeWxIo8+gUXOjNuJNHt7v0T+i+zQiS1v9R0qeya9lkZGuQr22RkSxODknfGB/Wm7NbNuDBYxXWkTyPeSSot5dBSiEEBuoIb5Go/Q+GdL1Cw1SUJqN5PYT+GotJIwJlJOCMqe2/WnND4e4c1e6uRG+qC2hWHLBl5lkkblKH3N8HuOwNReIRmOY6EE6fDnztDgzXU6dkVYXbcP2N9NFq9nfOuoJI59pUvcwhCr7EkknO2/bNPtq+iaXxhpE1rco2nCwMQkRg3gczMRnyxnH1qDt+GbEXGuXN811Fp2lPyGNSpmkbOAM4xv6d6ZtbPhi+uNPjt21FJLi68Ga3eRC0akbMrcuCM461aYYHOc4knTWh1b+3u1U8kZJNk9fgpPR4rfheDWbm+1axvParZoYYracSPOxz7zDt9fnQH/DR1j4jYyMFHszjLHG+VonWuHdD0y7eznOp2crTxpbzXMiNHKhcB2GFGOVTnc0HxfoFhooiWKLUELTkBpnVkliA2ZGUYyfI7irGOimY6OzcnOugTGR7S2zblqouIf+rH/wCQpFxdQrbSsJo9kY/EPKqNY8FaNqN1YCzS/a1urF7kOZUyGBA5Pg+ePrQGncN6FNNoVpeR6il5qUZd1EqDwxvg4KZ3wTXijAYc3/MOnb29+xWHy0X9x+H30QZKjg1PeGfGg2zUtZyosER51yB50HfaFoFjqCWVzDq0Fw1ysSJLImZYySvOpCYG+OtFcVcGafpGm6hdQC+ja1ljSJrlkdLjmxnl5VBGM9/KvJk/hnDylrfGIs2PR613XrRYqNrvaAFPTpZNxXbSXIikinjPLzEEB8ZBPpyt+dWsYAwoAAGAB5V89Mq8h90flW/RSAQR5P3B/Ct2M4R+GsaA/NZPJeZxCEMcHdfon84GOmO1eoOS4AHMXAUdSTtXqwUV5trIdB1AaPLdST6fLcC5t2twFkMWFbrvynJqWtOKDaTJ4Wj3CQxWbWtvElwyvGGOWbm5DljgdhjFXaa3ijngjgijhaRiDJGgDABSSAe2emaeFla8ufAjJ/ER7359frXuScWhlcXPi1P5it7sa15ss+ZWVSywyasl2NKnW2BDPbmZi0jDqS/L1J36VN3PFNvc6vfX82gTGS8tTbyoLxtlIwT/AIfkAKtxluDfvpqzuI44xJ4nVyD93P8AP/epCK3ihUoi7E+8TuW9SetEnFo3Vmi2Fesdkzjmu3ZtpuVmGqcRXGpcO2ekXNs3NaScy3BbJKgEKpGOwPXPau6xr1pqOk6fYR6S8HsIKxSG6L+6TlgRyjrjr2rSZbC2l+OJT9KEm0WwKsxgXYE9KTeLxtrLFsbHpHc7pjGsFUzbuqdc8V6ZdNZG44cMgsrcQRK98SvIBgcw8PeuW3GUdna6VFaaW0R04tys14WEiv8AGpHJ3+uKl7zSrJ7Oa4aEAI+Ai7Aj5+fWj7bhTTlVXlTxGwMZHur6D/eoniMGWjFp/sfvmq/ORnTJ8yqrDxLptvp2oWFvoLxw3rBmAvj7hHTHudAaZ0riJdO0YWENjcLK06yy3MN40ZkwemAuwxt1+dXsaDp69IV/KiE0mzT4YV/Kj8ViII8Lc36x3Cn5xm2T5lUybjAXF/fStoZNrqMYW8tvHY87AYDqwUcpx8vnQqa1DBLYLZ8PvHZ2U5n8IysZJZMbEyFdh02xWjRwRRfAgX0r13ctbxowBJaRE69OYgZ/WhvE4QKEX/R6V+iXnGAep8ys9veILK4uprtuGX9puJ45neW5Mg91wxUAx7cwGD60Jret+26RHp1tpctlAtybgh5WkAYgjlXIHKu/SrleT+BpyatcBriUkBIy5VUOcZFFafaR6qsWo6hmeX3lWNv8NMMRkL9B1zTbxWJhBEW35ihuNaKIZt3Kpel8U6jpugw6Zb2cn2Vys6Tb/BzBimMdCR1z3rrcTTvxaOIbjSZXEYAhthIVEeBj4uXf7x6d/lWnBj5mlczeZpfisOZzvB1dd6nnvyT84yycm/dZY/EOlvMblOHXEj3QuXkN4WOck4B5PdGTmn9X4uGoQ6olppDW02plPaJGuGlGFGBheUAbd6uV3w3pEySr7GsXiqQ3gsUBz8gcfpVD1yCbh6QRe0e0qB7rFeVh6nO/5VQ/iuWnNgsj85+vuV0WJwxIzgj3kquPE4RiyMBjckVsSXzPDGlvH40wRecZwiHH3m/kMn5VVOHdOfXI1ur66Y26EE26jZ/kxzuPpV6hhSNFVFCqNgFGAPSoYvikmOa3xI8pHe/oFRj8QyYgM2CFjsBKQ963tDjoGXCL6L/M5NeqQAxXqwWVgpf/2Q=="/>
          <p:cNvSpPr>
            <a:spLocks noChangeAspect="1" noChangeArrowheads="1"/>
          </p:cNvSpPr>
          <p:nvPr/>
        </p:nvSpPr>
        <p:spPr bwMode="auto">
          <a:xfrm>
            <a:off x="152400" y="-419100"/>
            <a:ext cx="1590675" cy="11906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8" descr="data:image/jpeg;base64,/9j/4AAQSkZJRgABAQAAAQABAAD/2wCEAAkGBhQQEBQUEhQVFRQVGBUYGBcYGRcXFxgZGBUWFRcaHBoYHCYfGBkjGRcXIDEkIycpLCwsFx4xNzAqNSYrLCkBCQoKDgwOGg8PGiwkHyQpLC0pLSwtKy0vLCwsKjUsLCwwLC4pLCwsLy0sLCwqLSwsLCwsLCwpLCwpMCksLC8sLP/AABEIAMIBAwMBIgACEQEDEQH/xAAcAAABBQEBAQAAAAAAAAAAAAACAAMEBQYBBwj/xABKEAACAQIEAgYFCAgFAgUFAAABAgMAEQQSITEFQQYTIlFhcQcyQoGRFCNSYnKCobEWM1OSwdHS8Bckk6Kyc/EVNEOj4URjg8Li/8QAGwEAAgMBAQEAAAAAAAAAAAAAAAIBAwUEBgf/xAA9EQABAwIEAgYJAwIGAwEAAAABAAIRAyEEEjFRBUETYXGRwfAUFSIyUoGhseFC0dIGFjNTYnKS8UOCoiP/2gAMAwEAAhEDEQA/AN6EZt+yO4HX3n+ArssqxqSSFUe6mcbj8iZhrc/lct77A++1UyK7Sqz3dsuigA6MfosOwOWYkctzenDZSF0KXiOMM2ZUBVg2UXHaJys2xFgLhde4nao+EwJcDKNb9p7nIeXL9ab3Olhdj2qscPwznIb/AFBfLYbXv65AsNdNBpzqwqS4CwUBpOqjYXABNSSz2sXbU/yA8BapVKmcRilSwNyTsoF2byH8dhzNJqn0T1RXxtyVjGdhodbIp+s3f4C58BvQ9Q8n6w5V+gp1P2nG/kth4mpUcYUAAAAbACwHkBtRYI1TMWC1DSHOw1GllX7K8j4m58aliuCkzgC5NgOZo1RojFBiMUsY7R8hzPuqvxPFuSfvH+A/n8KgqCx5kn3mnDN0hfspOJ4iz6Dsr3Dc+Z/l+NMxx3vbkK7HHr4je+mlOtPtbW3hoLbWH4+ZqzTRV66ogoS2lzffy0Nh+RPdQy4i+nL8f7vyH40sNhGl22+kdvd3+741c4Th6x6jVvpHf3dwpSQEwBKgYThLNq/ZHd7R/p/Pyq4ggVBZRYf3v3miFGKrLiVYGgLoogK4KKlTJEVWzYBIWE6rdlBEjEXdkNsxJ3JWwbyDAbirMUQqQYUESkKz3FI8uIf6yo35of8Aivxq2wXzbGE7AZo/sXAK/cJA+yy9xqN0gh/VydxKHye1v94Ufep2WckfdqqwCCGU5XXZt/MEc1PMfkbGtDw3iAmW9srLoy72O+h5qdwf4giqTBYPrpMt2VVXMxWwNycqC5B7mP3RUk8MmgkWSO0oGhGiOUJ1BHqsR6wIK6jbU07oNuaRsi/JWMg6qXN7EpAbuWTZG+8LKfEJ3mp1QcdKJFeJBnYgqforce03I87DtVzhGHmAJnbM4JUEDKhUWswW51PMnW9xtVRFpVoN4U+1K1KWQKpY6BQSdzoBc7a7Vn8X0tUjLh1MjkOV2CkqToLXzMRZgByYczahrS7RBcBqr+1K1VnAoJwGM7Xz2bKTdlb2hp2Qm1gPzq0tUEQYUgyENqVFauVClYrDYNmFtVS4IzavcC1xmv1fmdfBasIMOqCyi3PvJPeSdSfE05XakmVAEJUEkgUEsQANyTYD3mmHxtyVjGdhodbIv2m7/AXPgKUeC1DSHOw20sq/ZXkfE3PjRG6J2Q9c8nqDIv02HaP2UP5t8DT2Hwqpe259Zibs3mTv5bDlanqbxE2RGbfKCd7bC+/KiUJykKgw4/rgDDbIfbbbxAXcnlrYDxqLjMazEr6oBtYb+81IaTZQXAKdieJKmg7TfgPM/wAqrJsQzm7G/cOQ8hQrCbbG3LTSnjEF3udPIHT4++rQAFUSSm1j2voDz8KfdgugHn368iR4X276aknuLcr/APYf9ql4XhTNq/ZHd7R/p/PyoPWgDZRlUu1lFz3Dl/IeJq0wnCANZO0e72ff9L8vCpkECoLKLD+9+808KrL9lYGbrqiiFcFEKROuiiFcFEKEIhXRXBRChC6KIVwUQoQmMbhi6grYOpzITtmFxY/VYEqfBq4QuIhI1AcEG+6nYg/WVh8VqUKpnlkGItEGWKTNmdkuBILAFRfTMAdSLXUHnqwulNkXCFMCMZhaSRj2RqSEGQZQNSDYt4Z9bVOEDy+ucifQU9o/aYbeS/E09hsGqXIuWO7HVj5nu8BpXJcaA2VBnfuGw+02y/n4VJMmQoAgQnkRUWwAVV8gAP4VU8TxkjBXw4bKrAu9uyY93yqdXIA0PuF707FNFIhmllR0TU6gRR27wdyO9vcBVXP04zm2Ew7zD9o5EMR+yWBZh4hbVVUrU6AzVCB22TBjn2b9FpcMtlFmL88xsb31vppao+B4RFDfq0AJN78+dtfAG3kAOVZnB8Yx0S2GFgdbkhROwZQTfKC0YFgb27hYcqsuGdNYpJBDMj4ac7JLYB/sOOy/51RRxuHrktpVATsDfuTOpub7wV/auEUdq5XSoQWpUVqVCFlcRi1SwNyx2UC7N5D+Ow5mmeoeT9Ycq/QU6n7TD8l08Wp7D4VUvbc7sTdm8ydT+Q5Wp6pmNFEboY4woAAAA0AGgHkBRUqi4riCppu3cP4nlRqiYUkm1Qoykrm7F7WIU+oPED2jfmb76VW4jFNJ6x07ht/8++hilKsGG4/HvFWBiQvVsnzclvZkJK+D6lh94XYeIbvFNcVw3tjlo3lyPuqVIglj30NiCNwRqCPEEA+6lhJs6kMBmF1ccr219xBBHgwpAYumImyplkI2JHlpT2GwjSajb6R293f7vjU6DhCg3Y5hyHK3j9L8qsBTl+yQM3TOEwCx6jVvpHf3d3uqWKG9QcHxpJJmjFtACrX0e1s4HiuZD4h1I0NV3N1ZYWVkKIUIohUKUQohQiiFCEQohQijFCEQrorgohQhEK6K4KIUIRCgnmCKSb+4Ekk7AAA/lRiiFCFU8NlmnBWUGIplDKpGZyRcHMD2VI5DW9xfSqbFdLWRimFjjVEJGZwxzEGxIVSNL8ybne1aTHDqyJh7As4HOO9yfEqe0PDMParyjpPKvy+VcOxVYtAwsQXftsPrINrHx8K4+IVKrKWakQ3c6+brqwNNj6mV4JPJW6YMyMpmKsFACoFsgtsWuSXI5XNhyF9at8BiVkGZGDL3qQRpvqKzXBukIdhHLaOXl9B/FSefgaeTAHBYgTRfqJWCzJyQsbLIPDMRfuBPLbw+LbWxDz6Q4549nY9Q5X5RqbG62CKdJsUhbnuFtsNQ8S4bFiYzFMgdT37g94O4PiKLD1zr7k15sFzXZmmCOa53NzEqu4BxiTBzrg8U5eOT/wAtO27W/wDSkP0xyPP4W2ZrIdIuFDF4Z49n9aNuayLqhB5a6eRNWvQ3jZxmCilb1yMr/bQ5W+Nr++vpnBOInG0Dn99tj17H5+Cy61PI5XNKlSrcVKzVNzYhUF2NvzPkOdQcTxblHr9Y7e4c/wAvOq53LG5JJ7z/AHoKcMnVIX7KVieJs2i9kf7j7+Xu+NQ7UqVWgQqyZSpU9hsI0m230jt7u/3fGrbC4FY9Rq3ed/d3VBcApDSU1wuJ1U5hYHUDn4+VOYn5thJ7OiyeXsv90k3+qx7hUqla4sdQeVUzeVbFoRiovFsQ8cEjx2zqpYXBI01OgIJ7N65gmykxHddVJ5psPMr6p8gfaqZajQo1CysWHxGLOudYyS69YBZCRoBazNbMxVuQMZ0KkHQ8O4PHDqBdjYlj32I7I9kanQcjba1S1FtqMUznk2ShgF0QohQiiFInRCiFCKIUIRCjFAKMUIRCiFCKgcU49FhyqsS0r6JCnalc9wXu8TYDvoQrMUQqvh4oM6Ryr1MrglUZlbMFtmysujEXFxvztbWrAUIRCiFCK6KEI1FeDQtmlxBO5nl/5V7yDXifG8D8m4jioiLBn61PFX7X4E2+6az+ItJw5jqWhw1wGIE9aaHD1nBVu648DpTkHEsbhx1YKSLsOsBJHdqPW996WFlyuDy5+VXSAEi5sNNf415N1ct9hwDm7HfwXpamGp1faNjuE5wbpPIrLBiLF2HYktbMQO0pA0zcwRvtvvoY5ayPS3h65fmXzFMrq3MMDfce741b8E4p18CSc2Go7mGjD4g1w43CtDelaALw6NJ5Edo+xXEWBrso0IkePd4rQxS1S9Cp5EwWMMABK4uew+r2MxXe7AagWN7WtrTmP4oIIXlPsKT5n2R7zYe+rX0ccMMHDos/rylpm85Dcf7QtbP9L0i01KnKw8+eayMeAIaoz4XiUpzrIsYb2CbFeRGgIte9jfUWNKtfSr23S9Q7lk9H1lea0qVTcNwtm1fsju9o/wBP5+VOTCUCVEjjLGygk9w/j3CrPDcJA1ftHu9n/wDr8vCpkMIQWUWH9/E05VRfOisDN1yu0qVInSrooa6KEJnGQkgMnrobqO/6S+TD8Qp5VIgmDqGU3BFx/fI0hUZD1clvYkJI8H3YeTC7eYbvFTqo0U4UQoRXRUKUYohQiuihCMUQoBRg0ITeIxaRi8jqg+swX8zVRiunWDS4WUSuNkiBkYnuGUW/Gs1xvovFgZxi2jGIw7NaZJRnaPM36xTzUE7H+Ono+AwsIQGJEVSNMoAH4UIXnmJ41xTGNlhgbDRH2jlElvOQix+yK1PRXoyMMpbqwsrevKzmWV++7sq28gAPOtIqgbACu0IVP0p4D8sw5RTllUh4XvYpIvqm/IHY+B8Kh9DOkRxmHvIMs8TGOZdiHXS9uV7fEEcq0lYfiEfyDjEco0hxw6t+4TLbKff2fi9CFrMdxCOCMySsFRdyfwAA1JPcNaxzelG95YsJK+FQgPNcKRqBcLY3tcc/O1S/SBGGWDrGyQlpkd+UbSQNHE7eAJYX+tWVkxMkeF+QpJBPLInUxxwC4VSe3LK5OhtfTQak+QoXquAx6TxrJEwdGFwR/eh8DtWZ9IPRRsXGs0A/zEN8o/aJuyefMeZHOo/GIG4Vh0mw8kd1jSOSNyAs2RAglQEi8qgA2B7a6bgVn+CztxKRmfiEyAsyxwpLllKr7bKNBfeyqAKggOEFMHFpkLPYfEBxzBGjKdCp5girHC47Lo234iq/iKyz9XI5UMOtQTgfOYgRyFAz8mIAUX3N9SaZDSruEfxByn4HSvKYzBsa8sa4dhtHzNvqvV4TFvqUw57T2i8/IX+i0ZkV1IBGoqs6LcRWBpYZGCgNmTMQBZtxr7vxo+FcJnxKyGNYx1Qu4aQZgLE3ChSSDY28QRV3hOhURs09pTbQAFVH45j7z7qswnCqlRjmO910XkajQrlx3EKTSC0+03lB+YTGHwx4ri1gTXDQkPO42Yj1UB531HxPIV6RhPmnMXsm7ReA9tPuk3H1Wt7NVHRcRYVeoVFjVmJUi/aJ5Nck57DQ31A5EWq8x2H6xOybOpDIe5htfwOoPeGNeiw2FZhaYpN0+/WvP1axrOLz56lIpVGw2OV1BJCnUFSQCrA2ZT5EEe6uVfCSVnMLgVj1GrfSO/u7hUmlSoJlAEJVwmmWxahwl9dz4X28NaosSpF0kdj2rqAA7O/eFNza1zrYA2sthcyGyoLoVhiuKE2EQuXBytrbbskaa31300J2oYuKuyhEXPKAM5BsiH6zDS/gL+F66mBklHzpyR8o1OpH1nH5L8eVWUMKooVQFA2AFhUmAoElRcJgCrZ5HLva3ci33Cr/ABP4VNFKlSkymAhEKDEQB1KnS+xG4IN1YeIIB91GK6KhSm8FiC69rR1OVhyDDu8CCCPAipIqDifm2Evs6LJ9m/Zb7pJv9Vj3Cp1SVARCiFAKIVClGKIUAohQhDicMsqNG4urqVYd4IsapPR9jGRJMLIbvhnMXmu8TeRW4+6KvxWYxn+W4tFINFxUZjb/AKkXbQ+ZXShQVuaVcU3F67QpSrOekDhZnwEuX9ZFaaM8w0faNvNcw99aOuFQdDsdD5c6EKr4Zi1xeFjkIDLLGrFSAQcwGYEHQ63HurG8Q4ZJweQyYZFkwkrgNF2VlRmNlCMdWUnYG9vxqu4R0jxeEVsLDFCy4eSaPPIzX0kYgWBGwIo8fxLE8SJgYRrIkc7pkzBS9kjFyxNrK72P1vCqBiKRqdGHDNsrjh6mTpC32d07weTr1kxeIiTEXbq10z9kXLiFW0CLqBpmchjcXArO8KRo3xWSV0wPXZJZIrMVRi3VG5F1jI7JYeFxtVv0TiV5o5mey4ON1MdiBDlUq2e+8jsZH00GXc6W1Ho04aPkksroo+VyvJksLdWdEXLtYgtp3GuhUIOlPB4zw1DAoAwoDKF1BitaSx53Xt35lKwlbllPB5MrXfh0pygm5OGLew3fCb6Hlt5+e9I8GcK0kINxFIhRr+tE3aiN+fZIHmtZHEMJ0pa5vYfBbHDsX0Qcx20j5a+epTcLxN8LKs8epT1l5PGf1iHzGo7iBW54ZiFkiUobrsD3geqfeuU++sGV8NKsehWKPzmFucxYCM9wc2v7gWP3RU8GxEg0jyuFHGsPBFYc7HwW2XASSRBwqsji4UHK+W/ZOuhNrNuCNN6teC8SMoZHuJY7BgwKsQfVax77EG2lwbaEVJlxSRBV1vayIouxAFtB3DvNgOZFNfJ3l/WnKv7NTqR9dxv9lbDvLVsl0i6xQ2DZQsdHgmkYy9UX2Yk63Atrbnpau1bxqFAVeyBoANAPIDau1Gc9fepyrMT40I2WxJtc2GirtdrnbQ+Oh00qvx2PcKj2KoSL7bHa55WFybeFyKblxJlsqKXksBIAQI7jUB2A7zfKv+4VMg4Vds8x6x9xcWRfsr/E6+VTAGqiSdFCw+GMmXqV6tALCRr3IPNE7z9I9/O9qs8Hw9Ir5Rdju7as3me7wGnhUqlSl0pg2EqVKm8ROsalnICrqSdhSpk5Sqtk4iS+VbLaxJPMW1FuWpAvvo1hpXG4i0pywLfkXPqD3+0fAX8ctNlKXMFaA0QqHgcF1dyWZ2bcnQe5dh+J7yalioKZFa+h1FR8C2QmI+yLoTzTYeZU9k/dPOpApnGQkgMnrobr4/SXyYaedjyoGygqUKMUzBMHUMuzC4/vkadFQpRCiBoRXRQhGKzvTyMjCiZfWw0kcw8lYBh+6T8K0INM4/CCaKSM7SIy/vKR/GhCs8DKGjUjUEaeXL8LU/Wc9H2MMnD4s3rIDG3nGTGf+NaOhCVKlSoQvM+kOG6jiGIB0WYRzL5kdXJ/uS/3qqMa7xussLhZFvY6EaixBHNSPyFbj0h8G62BZl9aC5PjE1us+BCt9099eZfK726tXkubDIrMCe64FvhXm8XharcX0tIGTe3cvRYOvSdhejqkQLX71oOBF8bE0UxijR5C07iRetxFrWUKNY10AJ00AAGpNb2OUR5bWUaKo2G2ijlsNvCvPuFdAMRiyDOiQR6euA8pHguy/e+BqgXCNGGEMsiAlhbMSrAMQLrtfQa9+tbJxXRMBrDLNt1kDCdK8igc0X2XuPYnRkdQysCGU6gg6HzFeQdPOjT4KSIEl8MTlic6uq3z9S3NspuVPcxHlb8D9IRhjIxgPWRi6Oov11vZ7g/ibAi5NudTisfPxGbrp9AP1cYvkiU8/Fz3nXy0AjE4qlTpZybHRGGw1WpVyREaypfDWJTa2v8A3qy4XwaSLiyFTlvHIjsADbsZ1IB0udBz2o+B4DNIqgdldT5D+Z/OrDDYnPxOO3fJ8FgdSf3iPjXm+Gy2q2oObo+UGfBeg4jDqbmHkJ+c28VrsNhFjvlGp9Zibs3mx1P5Dlanb1y9K9ewXlF29KhvSoQqCGFUUKoCqNgBYCjrL/4iYbum/cX+ul/iJhu6b9xf660PVuL/AMs9y6fRa3wlaihZwLXIFzYeJ7h3msw3pFw1tFl/dX+uq7iHTWCXKbSg2A2HY3LWsdb6bFb5RyuDI4Ziv8s9yg4Wt8JWsxXE7AiMZ2AO2qgg2sba38B3criq6afMUJzPLcsEABIU2019QaAEnlcEi+lAOmEOYhetjQ6kgBnN91F2so+PlzqfhenGDiFkSUX3OVSSe8kvcnzpvVuKH/jKT0Suf0lXcXC2k1nOnKNScv3ju3loO/NvVkqgAACwGgA0AFZn/EXDd037i/11bcF49Hi1ZogwCkA5gBuL8ie6qK2DxFNueowgIdh6lMS5pVlXRXKQrjVSMUQoRXRQhRk+blt7EhJHhJuw8mALeYbvFThTGIgEilTpfYjcEG4I8QQD7q5g8QXXtWDqcrgbZhzHgQQw8CKnVQpQrooAaIVClGDRA0ANdBoQqjoaeqxOPg5CVZlH1ZlDf8ga1lZEHqeLwtyxEDxn7UTCRf8AaxrTY7iEcCF5pEjQe07BR+O5oQpFROK8WiwsRlndUQczzPcBux8BVLJ0mmxOmAgLg/8A1E4aKAeKgjPL7gB40fDuhqiUT4uQ4rEDZnAEcfhHF6q+ZufKhCrYsFLxdxJiFeHAqQY4D2XnPJ5bbJ3L/wBzpOKIEhyoAoUHKF0AyqSLAaAA2qwJqg4hijiJDDEdB2ZHGyA7qO+UjYeyDc8gRQVZxTZlDciA3xF68XwkqiIu97BM2m+trfia9hxbBIXtoFR7eFkNvyryDh2D62AodM0SjyNgR+IFY/Fi0NZm0m/YtnhWbM/LrFu1ROHYEzyB5OeqryUb38TWpggtZVHkOZP86zvCMWUcJJ2XTskd42BHeLVt+FY6KFcxBaQ3t3AeB8e+sLFBz62V5AaNNo6t/FbVAtZSzMEk67z17eCnBRg4D+1f8/5D86p+iHEEGOJkzAMrRQuR2HcMGmUN9PRBb6rVGxuMlxmIWGIjrX5+zCnNz/Abk2refoxB8kXClbxKABrZww16wMNRJmJa45k1s8Oo53CtENAhnifmsbH1sreimXEy7wCnXpXqBgXeO0U7BpLHK+3Wqtu0RycXGYDzGh0m3rcWMu3pUN6VCF4DwUJ8ph623V9Yme+2XMM1/C169ISDANhMXiEwcTLh5GRbM1pAMtmvyvm8a8qr0XgGLwacLlwz4xVfEWZvm3PVkhLrp61su9xX0LidM+y8F2oENzaTc26vwvSYtujhOo0nSb6KZwbCcPxHEGgjw8TxtEsgYMxCkABltz1PfUbovBhMVxGeBsHGFAbL2mOXq2ynu9a4Phaqz0c4zDYXEPNNiFTKGRVKscwNjmuL222tVj0YxmCwvEJpzjFZSGy/NuM3WNmbvtlsBtres+tTcw1WtzmGDKfb1+23mVz1GlucDNoI118wnZ+A4bFYPGOMIcK+Gz5HBfK+QE+1a97WOh9YWNTJOAYOBIH+R9fherztiEZnfNY3LIDqnloD3WrH9Luks0sjxDFtPATcWGRTfUKRYE5dte69avg3GMBg5ushxjJCEGfD5ZGV3y+spbnfw3G9jS1aVdlMGXGZIAznkLT7wO0iJmVD2VGtBk35DNtvqD22Xlzb1u/R1iFSGcsfaTkSfVPIbmsTjJQ8jsoyqzMQvcCSQPcNKe4fxiWC/VtYHcWUg/EVtcQwz8VhjTbYmNe2V24qk6tSLW621XrMPFFJkzDKqW7RvYj4aeVybU0MZJP+pGRP2rDf7C+156DxrzWbpTiHYMzhrbAohX921vwqT+nOM/aj9yP+mvMf29ieRb3n+Kx/VlbmR9f2XqGEw3Vrluzbkljcknfy8hT4ryj9OsZ+1H7kf9NL9O8Z+1H+nH/TS/29ivib3n+Kb1ZV3H1/Zesg1FxR6thLy0WT7N9G+6Sfus3cK8x/TzGftR/px/00j07xh3lH+nH/AE1I/p7FfE3vP8UHhlXcfX9l63RA15BF05xiqFEosAAOxGdBoNStH+n2N/aj/Tj/AKaj+3sV8Te8/wAUerau4+v7L14V0GvNuB8Y4njM5hkSyWBLLCoLNfKouurGx+FNcY6RcSwhRZpFVnUtlyRFgMxXtWXS9jaqfUlUv6POzNtJn7JPQH5suZs9v4Wy6XdiOLEDfDTRyH7BPVyf7Wv7qtuN8CGJ6uePL8oiB6ot2ka+pRgdgxHrCzKbHwPkk/TnFyIyPICrAqw6uPUEWI9XuNHg/SBjYUVEmsqgAXSNjYAAalSToOdXf29ivib3n+Kf1ZV3H1/Ze1cKx3XwpJqM6g2O402PiNvdXcdxKOBC8jqqruSQAPMmvFMP0/xqIEWUBRoBkj/PLc16D0bwHXRQ4mdjNKyhlzWCR3+gigKG+tbN4jauHG8MrYNodUIuYtP7Bc9fCPoAFxHn5Ke2Kmxnq5oMP3nszSD6oOsS/WPa7gu9WOFwyxIERQqrsB8feb633NFeu3rMXKofH5MuExB7oZT/AO21ea8DWyfdQfhW/wCl8luH4o//AGZB8Rl/jWF4SnzTn6IH5AfxrB43djR2+C3ODWc89niomHwqYuFWkHaGzDRhfXQ05HwaYCwxMmUfVUsB9qmui7fMjyH5kVqODx5pcp9pXX4qaxn1KjK5otNsxABAMX5SDHyWs2mx1IVSL5QTBIm3ONVTpCMBHFi4sxyytDiASWMiMokDH6y8vdXqeAxokUEG9wCDyYEXBHurzpT/AJfFoRcoIsQFPPqmIkHvVAPvVJRcdDGmHwiRmNRaPEO4PzZJMfY3zKpA2a9tta9bg39JQY47BeUxbMldwG5Vv0r4g7Y3CQYYK08ZknYMbKE6sxhWI9XPnIB5aGrnAcRWZTYFWU2eNtHjbuYfkRoRqCRWN9H8wgxGISX5ydnc9ebnrlRgjhSdsjbjx8K2PSTELFA04t1ihQjc2LOoCeIYm1vG++tdS51KvXaE0qFK+fMNAZHVAVBYgXY5VFza5J2HjWmm9GmLW4HUs4XPkWRS5XvCm1xWZwuGaR1RBdnIVRoLk6AXOg1r1rpjxr5BPDMuGV5TEIkmMhsp1uvVje1730vmtevouOxNanUZToxLgbGOXzFl6bEVXtc1rNTPnVYXhXQHEYmETRtDk1veQArbfMLdkga68qY4P0NmxQkMbw2iLBryAWC7t9j622hr0TgeFfCfIoZImZ5OveVhJGEDSXzh11z5Vy7EeF6h9Eei8uElx6lFZDGyRXZSJPWKKbNcAqRfbes93FKgFQ5m2u3S4zEHn+y5zi3Q646u+N1geNdFpsIqPJkaOT1XRg6E91x/fwqfj/R9iIYDO7QdWFzXEgOYbjLp2ieXfWl47wmXiGFwi4RUSFCyyQqVURShsrnU9oat4631zVdYzh/ygY3CLEyhYYljZpEKExj5nKo1S9jfU7cqZ3E6ga2SJk5uoBwG+t+tBxTgBca37JjdeU8E4K+LlEUZQOQSM7BQbW0HeddqtcV0BnjWQmTDnqrZwsoLLdgvaFtNTzougvDn/wDFIly6xOS4uOyEurc9bE8q0PS/o5iJXxMixpAgLdpG1xOaRQuYB9DfXUAa114jGOZiRTDwAQD3mN+fmyvqVy2qGgiI8VlON9DpsHEskrQlXtlyyBiwOtwOa+I7xUDg2JjjmVpouuTUFMxW9wQNRrodfdXpPHuiEuJHDIynYijVJyHQFB82Gtc6nQ7X2rBJ0faTHvhoLErJKq5mA7MbNue+y1OFxja9Iio4TBJi0CSN7boo1xUYcx3nsW46XYTh3D5YkfA51kBJZZHBUA20BOvxFU3Sfo3h8DJh8UiGfCSgnq2YjUpmUZt7EEMOfZNaj0h9EZsfNC0RjCorBmZrWu19tSdKp+mUqYgYThuEdZGjAu1wFukRUDNtewYnu0FZODrSKUPJJDuk9okAXvr7J2iFx0HyGw4881zp4I+nHBcFhlw8SYdY2xBX53O/zQDx5jZiQ3ZY1L4pwLAYSYJiMGywKnZxOaV1ZiLFXCXsb7eXcad9JXAmnGEa46uMhJDmGYdY8SCw586seDYGbDSyxSzJNw5UIzSsrOlgLo3hvodLWtbaucVz6Ox3SGfakZiCbxY3vEQDa+6rFT/82nMec3O++/Usx0A4VhMVhJTLhQ8kAuWzveS+dgLA9mwAXnUHE4rh74afNgxhZwoMSs8rM5JNyLgAWtz760no24c0eHxUkRAWYt1BuL9gyotwdtbb1S8Z6IYqWCbEY+a8sSKIwpQhhc3BsBbU/ia6xWYcVUDnkDM2PadM8wBoRNjtyV2dprOBcYkRc/bt12V1F0XweMwKdTEMPLOjSRrndgGjYC+psfWAJtezGqSePDDhjTy4S86P8mYtLIW6wRi8hv3N7NuW9T+PYHEYHB4CVcmbB5+ssw/9R0UKPpAi4PnT/T/FQzcKE0NrTzRyHvzFChuPpDKAfEVVSc7OwBxLXPIBzG0HSZ0LYKRhMi5ILtza+nzEKp4f0cwuBwCYzGoZnly9XECVXtAsu25yi5J0G1r7v8P4LguLwy/JoThcTGLgBiyG98vgQSLGwBGm9SBk4zwuGGORExOHydhjbNkQp8CtjcA2OlOdGeGrwOKafFyJ1jqAkStdja5t4km22gA3p6lZ+V5L3dNms2TpNhl0Ijmpc8wTJzzYfjSF5Yy2NjoRXtfRP/yOH/6a14tLKWYsd2JJ8ybmvZ+ibf5HD/8ATWrv6i/wGT8Xgn4n/ht7fBXN67egvXb14tYapOnT24bifsAfF1FZLhi/5ec/V/itab0hPbh03j1Y+MqVnuHL/lZ/s/8A7rWFxfWmP932W3wqzah/2/dUvRU/Nr9k/wDKtVwh7Tx/at8dP41k+ip7CeTf8q0mHkyup7mU/AisLFHLjCf9XitrDjNhWj/SPspOLxK4XHZnBMbCVGAtqrp1g3IG6W99Fw+HGywRQxgYeIIF69zeYoOyuWOwytlA1PmOVd6cIUIlUaoFkHnE4f8AEae+tfHKGUMuzAEeRFx+Br1PDzDXU/hce438V5nHtl7X7tHeLeCqpej6pDCsAAbDHNHmNs1wRIrMAT2wTc2OtjbSo2E4NPNKsuMZAsZzRwR3KBhs7swBdhyFrDetBeuXrRXAivSob0qEL58pU7hJgjqzKHCkEq18rW5G2tq9K45hcFBjcPhmwcZSdI7srOrq0jsgtY6gECvp2IxfQuDcpMgm0ctdSF6upWyECJ1+i8wpV6bwHovCmIx2GeGOYwDrI3kJBIZAUViCABtc6bmsp0pnhyrEuHjhnRm6wxNmjKkApZsxuddaqpY9tWp0bGnkZtoRIOs/RKzEB7soHkpjg/QzFYuPrIIg6XK3zIuotcWYg8xT8Xo+xrO6CEFo8uYZ49MwJXXNY6DlV96G3PyuUXNupOnL9ZHTPo8lb/xWTU+rPz7jpXLXxmIY+sG5YYARY8//AG6lTUrVGueBHsidPys/D0NxT4h8OIvno1zMpZBZezYgk2I7Q2NSV9HmOMjRiEZ1VXIzx+q5dVN81tSjfCt9w63FBg8alhPBIiTgaXW+vuuQ48GburG8X6SNh8RxOILm+USOmYsQUCvJt+9SUsbiazixgbmAuINjmg/qFouEra9V5LREjXtnt+aZ/wAMuIfsB/qRf1Uxg/R/jZlLJCCAzr68Y1RijDVuTAitt0x4y2Ej4ZMBmKAnKSQG+ZjGp99NejLF9cvEXclQ5DG1zlDiZmt5X/CqfWGLGGOIIbHYfiyke92H6JPSa3RGpbu643WPxno+xsMbSSQgIouTnjNh5Brmnv8ADLiH7Af6kX9VDjOJfJkliwc7YiGZFErNGwKkFwAM3q6G9/5Vs4IIpeB4VZ52hVmX5wAsb9ZIAD3DxOgtV1fGYmk1rjlguj3XTET7szOtuad9eqwA2uY0O20rzvH9FcTBLHFLEVeUhU1UhiSFADA5dyOel6s/8M+IfsP/AHIv6qvvSvjOrXDYUBz1ah+tY3LWXqxrzOhJ21tVrx+GF+FYH5RiHgGSMhlVnLN1Oxtt33pPWOINOk+AM5I90nTQgAz8kvpNQtY61+onxWDfoFjFmWEwjrHVnAzx6qpAY3zWGpFdx/QDGwRtLJCFRBdjnjNh5Br1a9DsbNj8dhFla6YVbiwAskYFrkb9oJvWp6WYd8VwzEEyRyPFK8q9U4cCPMSFYjYiNjp9UU1XH4ijWZSeW3jNY2kkDn/11qX4iox7WOjlNjzPavMeDdHp8YxWCMuRudAq372NgKtcR6OMch1huLE5g6EWAubm+hrVwythujgfDkqzntuuhGaUoxuNjYBb8qyPRPi+NjaVcKrS5kYuhBcW0BYLcdrW2nfzq4YrEVekfTygNcW+1N41MyI6rKwVqj8xbAAMX/7QcO6B43ERLLFFmRxdTnjF9bbFgRqKXFOguNw8TSzRZUW2Zs8Z3IUaBiTqRWv9G4DcMxokconaBYXJReq1IHgNbVlsdxUwRyQYSVp8M5jZnaNgc4IIXXYXVfO9KzF4l9d9MZYaR+k6dswDHeobWquqFoix2OnbOqGH0d49lRhAbPtdkBFxcXBa6++o3BYcbPJ1GHeTMoJyiUoAFNjuwG5r0aHFJxCYSwSyYTiCR5TFINCLXsUcWZdb3GuxI0rywzS4XEknsyxSG9vpK+o05XFThsRVxIe14bmAsCDY367jYgopVH1QQ6JHKPMjrC0T8A4qJViLTdYys4HX7qpAY3z23YfGuRcC4q8skStMZIwhcdfsHuV1z2N7Hat7Nw1JcdBxG9oBhmkY8gQoy3+69/8A8dRuIcN+QYnH4/2TCpi7jJJ2T8GUe6SsxvES72Q1mYt+H9eaMuvnVcoxJNoExtzmI1WNk6G8VmVlYSOoNirTqRcWOzPY8qYxXQ3iUEUjurrGqln+dW2UanQPrWi9EMhZcbnY2yx3JubXEtz51m8XxIYVJY8FO2IimjtMzxsCvriwzbaMdf5V1Zqj67qOVhyx+g8xJvJA6p1XQ2pUFR1MRaOR/dOQejviSgZIiBytLGN/v1VcYwOLwbhZ+tjJFxdyQR4FSQfjXoPDVifo/H8oleJMxu6gs1+vawsLnwqB6VAzYfBslnw4XsykkuxZFte4G6re/M3va1VUKwfiOjqU2EZnNnLGnWSQSdtUUsVU6TIYiSNCNPn9FgZuLTOLNNKw8XY777mt16Lsa79cruzKqxBQzEhR2xYAnTQDburzqt56K2s2I8o/zeu7i9CmzB1C1oBtyG4T44DoD55r0a9NvLTTzVHmxAVSzEKoFySQAB3knQCvAQvNSpBmrtUh47fVIcQ68mWMZWHeMzKbeNtfKlT5ClzBeTYSRVkUyLnQEFluVzDmMw2v31tMZ6RYJJknOBBmiULGzTMVXKSVOUIASCTVl+gcW11t9jtfHNb/AG01h+iuHcWiiUqCQZpC7ZiDrkVWUEA6X0Gml69XW4vgq5Dntda2sa66OGq2n4+g8y5rvPYVTcI6diI4l5oOukxWYOwkMYyEWyBcptbXW97Ed1VnG+NwTQxxQYYQBGZr5+sZs1tCSoNh5mtj+gkQ1GUnuZOz/tZSPjRYfo9hLlJcOiOBf1nKst7ZlOYXFyAQdRcd4JVvFcCx/SNY6e21hAtmjS2iBjsOHZsrh57YWd6H9NY+Hqf8t1krXBk6wocpykLbKRoVvT3C+nOHw+IkmTAgFwAo649m4OfUob5jrtparZ+A4aQlYMOrW0LlnCL782p8Bc94G9SsP0HwyjtIGY7m7ADyAbQeZJ8aSpxLAOLnOY+Xa31/+kpxmGcScrr63/Ky/A+m4weLllhgywyAAwZzYWAsQ5XcG529oiqmfiySY1sRJFnR5GkaIta4Yk5cwHjvatzN0GgOyAe9v51Dk6CJyH4n+dO3jGCa4vDHSRBPOP8Alr16qwY2gCSGmSI83ULpH09ixmHERwYUoLRP1pbq/VGgyC+i21NB0W6dx4GBo/kmdnv1j9aVzi7WBGQ2sGI0NPv0FHL+NRsR0NVBdjYa/gL6Dn7qq9ZcP6PoejflmYnn/wAvJuk9Kw2TJlMdv5Rv04w64eeGDAiETqFYiZm2vbQp4nmN6ex3pCglwhwwwIWMA5B1xIRu1ZvUubFibXqnxHRZ7lQMtgDmJsPEEkaUUXRV5f1Y7P7Q3yn7I3b8vGp9PwFiWP1n3jrv76X0vDT7rt9fyp0/TuOfDQxYnCiZ4QoEhkKkgFb6BeaqAdfGn+NekGHE4UQHBBQilYj1xPVnLkUgZBew5E0xF0EIGpJ8T/8AFPL0FH93qPWPDwQRTfYyL6E7DMm9Kw2uV2+v5UPor0wiwMbqcKJXkDK0nWFCUa3YtlNhpuKlcB6ew4SOVFwQImZ83zpAKEtlQgobhVYrfnUlOgicx+dSougkXNfxP86mpxPAVC4upv8Aaib7afqUuxeHdMtdfW/5VPwX0gfJutj6hXwsjMRAzXyBt1DEG48CPhrTk/T+OKJ48DhUwxkFmkzZntrtppubam19BWgh6E4Ybxg+9v51JHQ7CfsF+L/1VB4lw8uzGm7rvYxuM0H5qDisMTOU+fmsv0f6fRYTCnD/ACMOHBErdaV6y4INxkNuzpoeVBiunEHyWXDwYMQCUoxIlLaqytsU7ltvWlxXRrBRgFoFuSAAC1ySQul3A3YbnnVVF0XSdjkgSNBcXu5B3ysCW7WwOgtYjne0+scAXF+R8zOp1HVmhQcZhs05XTM6/lcb0mwmc4g4FevAyo/WHQFbdrsgMd9bXsbeNYbG4tppXkfVnZmbzYkn3a1v+KcJwixsIMMksostlMrKjMrlS2Vr2zIRy3FyK7wjoAlw+IAJt+rGgFjcElTv32NuVza5ehxfA4czTY7SN7DldyenjaFP3Wnz81Qp05YcMOCya7dZm9gvnK5beY32NLjfTp8VgYcKUsY8md818+RSq6W05Hc6itt+hmD/AGC/F/6q7+hmD/YL8X/qpRxTAB2YU3TmzctTz95R6Xh5nKdZ+fesf0T6dx4CFkGFzu9879aVzC5yi2Q2sCRRnpzh0w88WHwIh69CjMJmbkwBsU1tmPMb1p8Z0FwkkbKsfVsdnUsSp77MSDWdb0dyodOolXvYyRt7wAw+BqqrxTA5jU6J5JMm+saWzgW5Jm4jCvcS4ET2+BTg9I2H+TDDHAAwjXJ1zWvfNf1L+trvVP0q6aNjUjiWJYYYvVRTm2GUXNhoBoAANzUHF4D5NO8WIQLc3Q3JWx5BtLjx871Kgw0W+RWHmfzBrjd/UPDsJUzdDUnXe51N3xK7cNToVPbp/c/aVn62no0kIkmHeqH4MQPzNVWKkwyD9Wt+67E+4A1ouivRpgjPIXiEpHzSnKcgHZDN6y3JJIUg7Dwq6t/UlDiGHdTZTe2Yu4CNZ5OKq4lVY2kacyStDiOK9opCvWyDcA2RPtvqFP1RdvCuQ8KzMHnbrXBuotaJD9VNbn6zXbuttU3DYRUUKqhVGygAAeQFSVWsPNGi83l3QdVXKftSpE6reLMRh5iDYiOSxHLsmnsKoEaACwCqABsNBXKVTyUc09VD0v8A1UX/AFox7mDBh5EaHvrlKmp+8Er/AHSr5YwosoAA0AGgA7gOVdpUqROlSpUqELlUk2sz31yuoF+QLYe4HcDc/GlSp2JHpnifaxcCNqhbVTqp7N9QdK0IFKlQ7QIbqUrUq7SpE6VKlSoQlXa5SoQs0pzSyhtR8qjFjroUZSNeRXTy0pzp7MyYTskrdspsSLjK+hty8K7Sp3pGIOiCAPLYAdkDTuGKxqgeQUADwArUUqVInSFdpUqELtA9KlQhRsRhUlBWRFde5gGHwNeR8dwqLKQqKovsAAPwpUqZLzWz6E8PjEZcRoHFrNlXMNDztetZHSpVClPiipUqhSlSpUqEL//Z"/>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5130" name="Picture 10" descr="https://encrypted-tbn1.gstatic.com/images?q=tbn:ANd9GcQC8sPxQ6woJTrBuX81HAw-sKJnhGL60XihgUc6_qgWHDdY2kBS_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902" y="3284984"/>
            <a:ext cx="3203274" cy="2442965"/>
          </a:xfrm>
          <a:prstGeom prst="rect">
            <a:avLst/>
          </a:prstGeom>
          <a:noFill/>
          <a:extLst>
            <a:ext uri="{909E8E84-426E-40DD-AFC4-6F175D3DCCD1}">
              <a14:hiddenFill xmlns:a14="http://schemas.microsoft.com/office/drawing/2010/main">
                <a:solidFill>
                  <a:srgbClr val="FFFFFF"/>
                </a:solidFill>
              </a14:hiddenFill>
            </a:ext>
          </a:extLst>
        </p:spPr>
      </p:pic>
      <p:sp>
        <p:nvSpPr>
          <p:cNvPr id="10" name="1 Título"/>
          <p:cNvSpPr txBox="1">
            <a:spLocks/>
          </p:cNvSpPr>
          <p:nvPr/>
        </p:nvSpPr>
        <p:spPr>
          <a:xfrm>
            <a:off x="395536" y="404664"/>
            <a:ext cx="8183880" cy="1080120"/>
          </a:xfrm>
          <a:prstGeom prst="rect">
            <a:avLst/>
          </a:prstGeom>
        </p:spPr>
        <p:txBody>
          <a:bodyPr vert="horz" anchor="b">
            <a:normAutofit fontScale="62500" lnSpcReduction="20000"/>
          </a:bodyPr>
          <a:lstStyle/>
          <a:p>
            <a:pPr lvl="0" algn="ctr">
              <a:spcBef>
                <a:spcPct val="0"/>
              </a:spcBef>
              <a:defRPr/>
            </a:pPr>
            <a:r>
              <a:rPr lang="es-ES" sz="4000" b="1" dirty="0" smtClean="0"/>
              <a:t>Diseño</a:t>
            </a:r>
          </a:p>
          <a:p>
            <a:pPr lvl="0" algn="ctr">
              <a:spcBef>
                <a:spcPct val="0"/>
              </a:spcBef>
              <a:defRPr/>
            </a:pPr>
            <a:endParaRPr lang="es-MX" sz="4000"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endParaRPr>
          </a:p>
          <a:p>
            <a:pPr lvl="0" algn="ctr">
              <a:spcBef>
                <a:spcPct val="0"/>
              </a:spcBef>
              <a:defRPr/>
            </a:pPr>
            <a:r>
              <a:rPr lang="es-MX" sz="4000"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Modelo Conceptual Basados en los Objetos</a:t>
            </a:r>
            <a:endParaRPr kumimoji="0" lang="es-ES" sz="40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Tree>
    <p:extLst>
      <p:ext uri="{BB962C8B-B14F-4D97-AF65-F5344CB8AC3E}">
        <p14:creationId xmlns:p14="http://schemas.microsoft.com/office/powerpoint/2010/main" val="10370418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621517" y="1340768"/>
            <a:ext cx="7957899" cy="4524315"/>
          </a:xfrm>
          <a:prstGeom prst="rect">
            <a:avLst/>
          </a:prstGeom>
          <a:noFill/>
        </p:spPr>
        <p:txBody>
          <a:bodyPr wrap="square" rtlCol="0">
            <a:spAutoFit/>
          </a:bodyPr>
          <a:lstStyle/>
          <a:p>
            <a:pPr marL="285750" indent="-285750" algn="just">
              <a:buFont typeface="Arial" panose="020B0604020202020204" pitchFamily="34" charset="0"/>
              <a:buChar char="•"/>
            </a:pPr>
            <a:r>
              <a:rPr lang="es-ES" dirty="0"/>
              <a:t>El propósito de esta tarea o fase es, cómo su nombre indica, el definir un estilo que garantice la coherencia visual y funcional de toda </a:t>
            </a:r>
            <a:r>
              <a:rPr lang="es-ES" dirty="0" smtClean="0"/>
              <a:t>aplicación</a:t>
            </a:r>
          </a:p>
          <a:p>
            <a:pPr marL="285750" indent="-285750" algn="just">
              <a:buFont typeface="Arial" panose="020B0604020202020204" pitchFamily="34" charset="0"/>
              <a:buChar char="•"/>
            </a:pPr>
            <a:endParaRPr lang="es-ES" b="1" dirty="0"/>
          </a:p>
          <a:p>
            <a:pPr marL="285750" indent="-285750" algn="just">
              <a:buFont typeface="Arial" panose="020B0604020202020204" pitchFamily="34" charset="0"/>
              <a:buChar char="•"/>
            </a:pPr>
            <a:r>
              <a:rPr lang="es-ES" dirty="0"/>
              <a:t>Es aconsejable, incluso, que una vez definido el estilo éste se documente debidamente para que sirva de guía de estilo para toda la aplicación, aún más siendo conscientes que casi todas las aplicaciones evolucionan con el tiempo </a:t>
            </a:r>
            <a:endParaRPr lang="es-ES" dirty="0" smtClean="0"/>
          </a:p>
          <a:p>
            <a:pPr marL="285750" indent="-285750" algn="just">
              <a:buFont typeface="Arial" panose="020B0604020202020204" pitchFamily="34" charset="0"/>
              <a:buChar char="•"/>
            </a:pPr>
            <a:endParaRPr lang="es-ES" b="1" dirty="0"/>
          </a:p>
          <a:p>
            <a:pPr marL="285750" indent="-285750" algn="just">
              <a:buFont typeface="Arial" panose="020B0604020202020204" pitchFamily="34" charset="0"/>
              <a:buChar char="•"/>
            </a:pPr>
            <a:r>
              <a:rPr lang="es-ES" dirty="0"/>
              <a:t>un factor que suele ir totalmente en contra de la usabilidad del mismo es que junto con dicha evolución se cambia la manera de presentar las opciones a los usuarios los cuales son “despistados” por la propia interfaz</a:t>
            </a:r>
            <a:r>
              <a:rPr lang="es-ES" dirty="0" smtClean="0"/>
              <a:t>.</a:t>
            </a:r>
          </a:p>
          <a:p>
            <a:pPr marL="285750" indent="-285750" algn="just">
              <a:buFont typeface="Arial" panose="020B0604020202020204" pitchFamily="34" charset="0"/>
              <a:buChar char="•"/>
            </a:pPr>
            <a:endParaRPr lang="es-ES" b="1" dirty="0"/>
          </a:p>
          <a:p>
            <a:pPr marL="285750" indent="-285750" algn="just">
              <a:buFont typeface="Arial" panose="020B0604020202020204" pitchFamily="34" charset="0"/>
              <a:buChar char="•"/>
            </a:pPr>
            <a:r>
              <a:rPr lang="es-ES" dirty="0"/>
              <a:t>El disponer de una guía de estilo, seguirla y cumplirla garantiza que esto no se produzca</a:t>
            </a:r>
            <a:r>
              <a:rPr lang="es-ES" dirty="0" smtClean="0"/>
              <a:t>.</a:t>
            </a:r>
            <a:endParaRPr lang="es-MX" dirty="0"/>
          </a:p>
        </p:txBody>
      </p:sp>
      <p:sp>
        <p:nvSpPr>
          <p:cNvPr id="6" name="1 Título"/>
          <p:cNvSpPr txBox="1">
            <a:spLocks/>
          </p:cNvSpPr>
          <p:nvPr/>
        </p:nvSpPr>
        <p:spPr>
          <a:xfrm>
            <a:off x="395536" y="404664"/>
            <a:ext cx="8183880" cy="936104"/>
          </a:xfrm>
          <a:prstGeom prst="rect">
            <a:avLst/>
          </a:prstGeom>
        </p:spPr>
        <p:txBody>
          <a:bodyPr vert="horz" anchor="b">
            <a:normAutofit fontScale="85000" lnSpcReduction="20000"/>
          </a:bodyPr>
          <a:lstStyle/>
          <a:p>
            <a:pPr lvl="0" algn="ctr">
              <a:spcBef>
                <a:spcPct val="0"/>
              </a:spcBef>
              <a:defRPr/>
            </a:pPr>
            <a:r>
              <a:rPr lang="es-ES" sz="4000" b="1" dirty="0" smtClean="0"/>
              <a:t>Diseño</a:t>
            </a:r>
            <a:endParaRPr lang="es-MX" sz="4000"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endParaRPr>
          </a:p>
          <a:p>
            <a:pPr lvl="0" algn="ctr">
              <a:spcBef>
                <a:spcPct val="0"/>
              </a:spcBef>
              <a:defRPr/>
            </a:pPr>
            <a:r>
              <a:rPr lang="es-MX" sz="4000"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Definir Estilo</a:t>
            </a:r>
            <a:endParaRPr kumimoji="0" lang="es-ES" sz="40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Tree>
    <p:extLst>
      <p:ext uri="{BB962C8B-B14F-4D97-AF65-F5344CB8AC3E}">
        <p14:creationId xmlns:p14="http://schemas.microsoft.com/office/powerpoint/2010/main" val="7880705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type="title"/>
          </p:nvPr>
        </p:nvSpPr>
        <p:spPr>
          <a:xfrm>
            <a:off x="539552" y="5733256"/>
            <a:ext cx="8183880" cy="619512"/>
          </a:xfrm>
        </p:spPr>
        <p:txBody>
          <a:bodyPr>
            <a:normAutofit/>
          </a:bodyPr>
          <a:lstStyle/>
          <a:p>
            <a:endParaRPr lang="es-MX" sz="2000" dirty="0"/>
          </a:p>
        </p:txBody>
      </p:sp>
      <p:sp>
        <p:nvSpPr>
          <p:cNvPr id="3" name="2 Marcador de contenido"/>
          <p:cNvSpPr>
            <a:spLocks noGrp="1"/>
          </p:cNvSpPr>
          <p:nvPr>
            <p:ph sz="quarter" idx="13"/>
          </p:nvPr>
        </p:nvSpPr>
        <p:spPr>
          <a:xfrm>
            <a:off x="539552" y="530352"/>
            <a:ext cx="8147248" cy="4986880"/>
          </a:xfrm>
        </p:spPr>
        <p:txBody>
          <a:bodyPr>
            <a:normAutofit/>
          </a:bodyPr>
          <a:lstStyle/>
          <a:p>
            <a:pPr algn="just"/>
            <a:r>
              <a:rPr lang="es-MX" dirty="0" smtClean="0">
                <a:solidFill>
                  <a:srgbClr val="002060"/>
                </a:solidFill>
              </a:rPr>
              <a:t>El modelo estrella, se considera muy flexible, lo que dificulta, para los diseñadores, el control del proceso de diseño.</a:t>
            </a:r>
          </a:p>
          <a:p>
            <a:pPr algn="just"/>
            <a:endParaRPr lang="es-MX" dirty="0" smtClean="0">
              <a:solidFill>
                <a:srgbClr val="002060"/>
              </a:solidFill>
            </a:endParaRPr>
          </a:p>
          <a:p>
            <a:pPr algn="just">
              <a:buNone/>
            </a:pPr>
            <a:endParaRPr lang="es-MX" dirty="0" smtClean="0">
              <a:solidFill>
                <a:srgbClr val="002060"/>
              </a:solidFill>
            </a:endParaRPr>
          </a:p>
          <a:p>
            <a:pPr algn="just"/>
            <a:r>
              <a:rPr lang="es-MX" dirty="0" smtClean="0">
                <a:solidFill>
                  <a:srgbClr val="002060"/>
                </a:solidFill>
              </a:rPr>
              <a:t>El modelo de ingeniería de usabilidad muestra un enfoque más estructurado, detalla tareas de usabilidad que debe de realizar el diseñador y cómo integrarlas con modelos de desarrollo de software.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621517" y="1340768"/>
            <a:ext cx="7957899" cy="4801314"/>
          </a:xfrm>
          <a:prstGeom prst="rect">
            <a:avLst/>
          </a:prstGeom>
          <a:noFill/>
        </p:spPr>
        <p:txBody>
          <a:bodyPr wrap="square" rtlCol="0">
            <a:spAutoFit/>
          </a:bodyPr>
          <a:lstStyle/>
          <a:p>
            <a:pPr marL="274638" indent="-274638" algn="just">
              <a:buFont typeface="Arial" panose="020B0604020202020204" pitchFamily="34" charset="0"/>
              <a:buChar char="•"/>
            </a:pPr>
            <a:r>
              <a:rPr lang="es-ES" dirty="0" smtClean="0"/>
              <a:t>Existen </a:t>
            </a:r>
            <a:r>
              <a:rPr lang="es-ES" dirty="0"/>
              <a:t>una serie de estándares generales –la mayoría de ellos vienen por imposición industrial– que son principios y guías que se deben seguir</a:t>
            </a:r>
            <a:r>
              <a:rPr lang="es-ES" dirty="0" smtClean="0"/>
              <a:t>.</a:t>
            </a:r>
          </a:p>
          <a:p>
            <a:endParaRPr lang="es-MX" dirty="0"/>
          </a:p>
          <a:p>
            <a:pPr marL="285750" indent="-285750" algn="just">
              <a:buFont typeface="Arial" panose="020B0604020202020204" pitchFamily="34" charset="0"/>
              <a:buChar char="•"/>
            </a:pPr>
            <a:r>
              <a:rPr lang="es-ES" dirty="0"/>
              <a:t>Existen estándares de facto (Macintosh </a:t>
            </a:r>
            <a:r>
              <a:rPr lang="es-ES" dirty="0" err="1"/>
              <a:t>Toolbook</a:t>
            </a:r>
            <a:r>
              <a:rPr lang="es-ES" dirty="0"/>
              <a:t>, MS Windows, IBM SAA/CUA) los cuales debe seguirse debido al enorme uso de dichas tecnologías. </a:t>
            </a:r>
            <a:endParaRPr lang="es-ES" dirty="0" smtClean="0"/>
          </a:p>
          <a:p>
            <a:pPr marL="285750" indent="-285750">
              <a:buFont typeface="Arial" panose="020B0604020202020204" pitchFamily="34" charset="0"/>
              <a:buChar char="•"/>
            </a:pPr>
            <a:endParaRPr lang="es-MX" dirty="0"/>
          </a:p>
          <a:p>
            <a:pPr marL="285750" indent="-285750" algn="just">
              <a:buFont typeface="Arial" panose="020B0604020202020204" pitchFamily="34" charset="0"/>
              <a:buChar char="•"/>
            </a:pPr>
            <a:r>
              <a:rPr lang="es-ES" dirty="0"/>
              <a:t>Existen otros estándares en otros ámbitos: ANSI, ISO, DIN, MIL–STD, NASA–STD</a:t>
            </a:r>
            <a:r>
              <a:rPr lang="es-ES" dirty="0" smtClean="0"/>
              <a:t>.</a:t>
            </a:r>
          </a:p>
          <a:p>
            <a:pPr marL="285750" indent="-285750">
              <a:buFont typeface="Arial" panose="020B0604020202020204" pitchFamily="34" charset="0"/>
              <a:buChar char="•"/>
            </a:pPr>
            <a:endParaRPr lang="es-MX" dirty="0"/>
          </a:p>
          <a:p>
            <a:pPr marL="285750" indent="-285750" algn="just">
              <a:buFont typeface="Arial" panose="020B0604020202020204" pitchFamily="34" charset="0"/>
              <a:buChar char="•"/>
            </a:pPr>
            <a:r>
              <a:rPr lang="es-ES" dirty="0"/>
              <a:t>Estos estándares, generales, se diseñan para proteger la uniformidad y la línea de productos desarrollados, mejorando, con ello, la eficiencia del usuario (beneficio de una interfaz común para muchos programas). Aseguran la coherencia y la consistencia a lo largo del diseño de la interfaz. </a:t>
            </a:r>
            <a:endParaRPr lang="es-MX" dirty="0"/>
          </a:p>
          <a:p>
            <a:pPr marL="285750" indent="-285750" algn="just">
              <a:buFont typeface="Arial" panose="020B0604020202020204" pitchFamily="34" charset="0"/>
              <a:buChar char="•"/>
            </a:pPr>
            <a:endParaRPr lang="es-MX" dirty="0"/>
          </a:p>
        </p:txBody>
      </p:sp>
      <p:sp>
        <p:nvSpPr>
          <p:cNvPr id="6" name="1 Título"/>
          <p:cNvSpPr txBox="1">
            <a:spLocks/>
          </p:cNvSpPr>
          <p:nvPr/>
        </p:nvSpPr>
        <p:spPr>
          <a:xfrm>
            <a:off x="395536" y="404664"/>
            <a:ext cx="8183880" cy="936104"/>
          </a:xfrm>
          <a:prstGeom prst="rect">
            <a:avLst/>
          </a:prstGeom>
        </p:spPr>
        <p:txBody>
          <a:bodyPr vert="horz" anchor="b">
            <a:normAutofit fontScale="85000" lnSpcReduction="20000"/>
          </a:bodyPr>
          <a:lstStyle/>
          <a:p>
            <a:pPr lvl="0" algn="ctr">
              <a:spcBef>
                <a:spcPct val="0"/>
              </a:spcBef>
              <a:defRPr/>
            </a:pPr>
            <a:r>
              <a:rPr lang="es-ES" sz="4000" b="1" dirty="0" smtClean="0"/>
              <a:t>Diseño</a:t>
            </a:r>
            <a:endParaRPr lang="es-MX" sz="4000"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endParaRPr>
          </a:p>
          <a:p>
            <a:pPr lvl="0" algn="ctr">
              <a:spcBef>
                <a:spcPct val="0"/>
              </a:spcBef>
              <a:defRPr/>
            </a:pPr>
            <a:r>
              <a:rPr lang="es-MX" sz="4000"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Definir Estilo: Estándares naturales.</a:t>
            </a:r>
            <a:endParaRPr kumimoji="0" lang="es-ES" sz="40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Tree>
    <p:extLst>
      <p:ext uri="{BB962C8B-B14F-4D97-AF65-F5344CB8AC3E}">
        <p14:creationId xmlns:p14="http://schemas.microsoft.com/office/powerpoint/2010/main" val="11386622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621517" y="1340768"/>
            <a:ext cx="7957899" cy="4801314"/>
          </a:xfrm>
          <a:prstGeom prst="rect">
            <a:avLst/>
          </a:prstGeom>
          <a:noFill/>
        </p:spPr>
        <p:txBody>
          <a:bodyPr wrap="square" rtlCol="0">
            <a:spAutoFit/>
          </a:bodyPr>
          <a:lstStyle/>
          <a:p>
            <a:pPr marL="285750" indent="-285750" algn="just">
              <a:buFont typeface="Arial" panose="020B0604020202020204" pitchFamily="34" charset="0"/>
              <a:buChar char="•"/>
            </a:pPr>
            <a:r>
              <a:rPr lang="es-ES" dirty="0"/>
              <a:t>El termino metáfora normalmente va asociado al lenguaje y hace referencia a cuando se utiliza una palabra que expresa literalmente una cosa para manifestar otra que tenga cierto parecido con aquella</a:t>
            </a:r>
            <a:r>
              <a:rPr lang="es-ES" dirty="0" smtClean="0"/>
              <a:t>.</a:t>
            </a:r>
          </a:p>
          <a:p>
            <a:pPr marL="285750" indent="-285750">
              <a:buFont typeface="Arial" panose="020B0604020202020204" pitchFamily="34" charset="0"/>
              <a:buChar char="•"/>
            </a:pPr>
            <a:endParaRPr lang="es-MX" dirty="0"/>
          </a:p>
          <a:p>
            <a:pPr marL="285750" indent="-285750" algn="just">
              <a:buFont typeface="Arial" panose="020B0604020202020204" pitchFamily="34" charset="0"/>
              <a:buChar char="•"/>
            </a:pPr>
            <a:r>
              <a:rPr lang="es-ES" dirty="0"/>
              <a:t>El mismo término sacado del contexto literario sirve para asociar conceptos abstractos de una forma más familiar y </a:t>
            </a:r>
            <a:r>
              <a:rPr lang="es-ES" dirty="0" smtClean="0"/>
              <a:t>accesible</a:t>
            </a:r>
          </a:p>
          <a:p>
            <a:pPr marL="285750" indent="-285750">
              <a:buFont typeface="Arial" panose="020B0604020202020204" pitchFamily="34" charset="0"/>
              <a:buChar char="•"/>
            </a:pPr>
            <a:endParaRPr lang="es-MX" dirty="0"/>
          </a:p>
          <a:p>
            <a:pPr marL="285750" indent="-285750" algn="just">
              <a:buFont typeface="Arial" panose="020B0604020202020204" pitchFamily="34" charset="0"/>
              <a:buChar char="•"/>
            </a:pPr>
            <a:r>
              <a:rPr lang="es-ES" dirty="0"/>
              <a:t>Macintosh introdujo el concepto y el uso de las metáforas en el diseño de las interfaces de usuario y por lo que se ha visto tuvo un gran éxito. Las metáforas de la interfaz se basan en modelos conceptuales que combinan objetos y conocimientos familiares con nuevos conceptos. Papeles, carpetas, archivadores, buzones de correo y papeleras son representados en forma de iconos en la pantalla los cuales poseen su propia funcionalidad y sus propias propiedades.</a:t>
            </a:r>
            <a:endParaRPr lang="es-MX" dirty="0"/>
          </a:p>
          <a:p>
            <a:pPr marL="285750" indent="-285750" algn="just">
              <a:buFont typeface="Arial" panose="020B0604020202020204" pitchFamily="34" charset="0"/>
              <a:buChar char="•"/>
            </a:pPr>
            <a:endParaRPr lang="es-MX" dirty="0"/>
          </a:p>
        </p:txBody>
      </p:sp>
      <p:sp>
        <p:nvSpPr>
          <p:cNvPr id="6" name="1 Título"/>
          <p:cNvSpPr txBox="1">
            <a:spLocks/>
          </p:cNvSpPr>
          <p:nvPr/>
        </p:nvSpPr>
        <p:spPr>
          <a:xfrm>
            <a:off x="395536" y="404664"/>
            <a:ext cx="8183880" cy="936104"/>
          </a:xfrm>
          <a:prstGeom prst="rect">
            <a:avLst/>
          </a:prstGeom>
        </p:spPr>
        <p:txBody>
          <a:bodyPr vert="horz" anchor="b">
            <a:normAutofit fontScale="85000" lnSpcReduction="20000"/>
          </a:bodyPr>
          <a:lstStyle/>
          <a:p>
            <a:pPr lvl="0" algn="ctr">
              <a:spcBef>
                <a:spcPct val="0"/>
              </a:spcBef>
              <a:defRPr/>
            </a:pPr>
            <a:r>
              <a:rPr lang="es-ES" sz="4000" b="1" dirty="0" smtClean="0"/>
              <a:t>Diseño</a:t>
            </a:r>
            <a:endParaRPr lang="es-MX" sz="4000"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endParaRPr>
          </a:p>
          <a:p>
            <a:pPr lvl="0" algn="ctr">
              <a:spcBef>
                <a:spcPct val="0"/>
              </a:spcBef>
              <a:defRPr/>
            </a:pPr>
            <a:r>
              <a:rPr lang="es-MX" sz="4000"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Definir Estilo: Metáforas</a:t>
            </a:r>
            <a:endParaRPr kumimoji="0" lang="es-ES" sz="40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Tree>
    <p:extLst>
      <p:ext uri="{BB962C8B-B14F-4D97-AF65-F5344CB8AC3E}">
        <p14:creationId xmlns:p14="http://schemas.microsoft.com/office/powerpoint/2010/main" val="21143280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621517" y="1340768"/>
            <a:ext cx="7957899" cy="4524315"/>
          </a:xfrm>
          <a:prstGeom prst="rect">
            <a:avLst/>
          </a:prstGeom>
          <a:noFill/>
        </p:spPr>
        <p:txBody>
          <a:bodyPr wrap="square" rtlCol="0">
            <a:spAutoFit/>
          </a:bodyPr>
          <a:lstStyle/>
          <a:p>
            <a:pPr marL="285750" indent="-285750" algn="just">
              <a:buFont typeface="Arial" panose="020B0604020202020204" pitchFamily="34" charset="0"/>
              <a:buChar char="•"/>
            </a:pPr>
            <a:r>
              <a:rPr lang="es-ES" dirty="0"/>
              <a:t>Puede intuirse, por tanto, la importancia para el buen uso que los usuarios realicen de un sistema </a:t>
            </a:r>
            <a:r>
              <a:rPr lang="es-ES" dirty="0" smtClean="0"/>
              <a:t>haber </a:t>
            </a:r>
            <a:r>
              <a:rPr lang="es-ES" dirty="0"/>
              <a:t>definido correctamente las metáforas. Si ello se ha hecho con acierto el usuario intuirá su funcionalidad con lo que no necesitará de ayuda adicional y recordará su uso con facilidad</a:t>
            </a:r>
            <a:r>
              <a:rPr lang="es-ES" dirty="0" smtClean="0"/>
              <a:t>.</a:t>
            </a:r>
          </a:p>
          <a:p>
            <a:pPr marL="285750" indent="-285750" algn="just">
              <a:buFont typeface="Arial" panose="020B0604020202020204" pitchFamily="34" charset="0"/>
              <a:buChar char="•"/>
            </a:pPr>
            <a:endParaRPr lang="es-MX" dirty="0"/>
          </a:p>
          <a:p>
            <a:pPr marL="285750" indent="-285750" algn="just">
              <a:buFont typeface="Arial" panose="020B0604020202020204" pitchFamily="34" charset="0"/>
              <a:buChar char="•"/>
            </a:pPr>
            <a:r>
              <a:rPr lang="es-ES" dirty="0"/>
              <a:t>Sin embargo un error que los diseñadores suelen hacer durante esta fase es el intentar diseñar una metáfora de interfaz para que se parezca y se comporte literalmente como la entidad física a la cual representa o con la cual es comparada. </a:t>
            </a:r>
            <a:endParaRPr lang="es-ES" dirty="0" smtClean="0"/>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smtClean="0"/>
              <a:t>Incluso </a:t>
            </a:r>
            <a:r>
              <a:rPr lang="es-ES" dirty="0"/>
              <a:t>es importante tener en cuenta que una misma metáfora puede tener significados distintos dependiendo del contexto en que se encuentre (por ejemplo la metáfora del buzón de voz es muy distinta la que debe usarse en Norte América que en Europa).</a:t>
            </a:r>
            <a:endParaRPr lang="es-MX" dirty="0"/>
          </a:p>
        </p:txBody>
      </p:sp>
      <p:sp>
        <p:nvSpPr>
          <p:cNvPr id="6" name="1 Título"/>
          <p:cNvSpPr txBox="1">
            <a:spLocks/>
          </p:cNvSpPr>
          <p:nvPr/>
        </p:nvSpPr>
        <p:spPr>
          <a:xfrm>
            <a:off x="395536" y="404664"/>
            <a:ext cx="8183880" cy="936104"/>
          </a:xfrm>
          <a:prstGeom prst="rect">
            <a:avLst/>
          </a:prstGeom>
        </p:spPr>
        <p:txBody>
          <a:bodyPr vert="horz" anchor="b">
            <a:normAutofit fontScale="85000" lnSpcReduction="20000"/>
          </a:bodyPr>
          <a:lstStyle/>
          <a:p>
            <a:pPr lvl="0" algn="ctr">
              <a:spcBef>
                <a:spcPct val="0"/>
              </a:spcBef>
              <a:defRPr/>
            </a:pPr>
            <a:r>
              <a:rPr lang="es-ES" sz="4000" b="1" dirty="0" smtClean="0"/>
              <a:t>Diseño</a:t>
            </a:r>
            <a:endParaRPr lang="es-MX" sz="4000"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endParaRPr>
          </a:p>
          <a:p>
            <a:pPr lvl="0" algn="ctr">
              <a:spcBef>
                <a:spcPct val="0"/>
              </a:spcBef>
              <a:defRPr/>
            </a:pPr>
            <a:r>
              <a:rPr lang="es-MX" sz="4000"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Definir Estilo: Metáforas</a:t>
            </a:r>
            <a:endParaRPr kumimoji="0" lang="es-ES" sz="40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Tree>
    <p:extLst>
      <p:ext uri="{BB962C8B-B14F-4D97-AF65-F5344CB8AC3E}">
        <p14:creationId xmlns:p14="http://schemas.microsoft.com/office/powerpoint/2010/main" val="15263322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621517" y="1340768"/>
            <a:ext cx="7957899" cy="3970318"/>
          </a:xfrm>
          <a:prstGeom prst="rect">
            <a:avLst/>
          </a:prstGeom>
          <a:noFill/>
        </p:spPr>
        <p:txBody>
          <a:bodyPr wrap="square" rtlCol="0">
            <a:spAutoFit/>
          </a:bodyPr>
          <a:lstStyle/>
          <a:p>
            <a:endParaRPr lang="es-ES" dirty="0" smtClean="0"/>
          </a:p>
          <a:p>
            <a:pPr algn="just"/>
            <a:r>
              <a:rPr lang="es-ES" dirty="0" smtClean="0"/>
              <a:t>Igual </a:t>
            </a:r>
            <a:r>
              <a:rPr lang="es-ES" dirty="0"/>
              <a:t>de importante es el establecer los colores apropiados dependiendo del contexto y de los usuarios a los cuales va dirigido.</a:t>
            </a:r>
            <a:endParaRPr lang="es-MX" dirty="0"/>
          </a:p>
          <a:p>
            <a:pPr algn="just"/>
            <a:endParaRPr lang="es-ES" dirty="0" smtClean="0"/>
          </a:p>
          <a:p>
            <a:pPr algn="just"/>
            <a:r>
              <a:rPr lang="es-ES" dirty="0" smtClean="0"/>
              <a:t>La </a:t>
            </a:r>
            <a:r>
              <a:rPr lang="es-ES" dirty="0"/>
              <a:t>buena selección de la combinación de colores ayuda a disponer de una interfaz de usuario agradable; también las funcionalidades principales y/o críticas serán mayormente accesibles dependiendo de los colores utilizados.</a:t>
            </a:r>
            <a:endParaRPr lang="es-MX" dirty="0"/>
          </a:p>
          <a:p>
            <a:pPr algn="just"/>
            <a:endParaRPr lang="es-ES" dirty="0" smtClean="0"/>
          </a:p>
          <a:p>
            <a:pPr algn="just"/>
            <a:r>
              <a:rPr lang="es-ES" dirty="0" smtClean="0"/>
              <a:t>El </a:t>
            </a:r>
            <a:r>
              <a:rPr lang="es-ES" dirty="0"/>
              <a:t>estilo de los colores complementa a las metáforas dándoles a estas incluso significados diferentes dependiendo del color utilizado (el primer ejemplo que viene a la mente es el uso de una luz como indicadora del estado de una posible opción, la cual en color rojo indica que no está accesible y en color verde si).</a:t>
            </a:r>
            <a:endParaRPr lang="es-MX" dirty="0"/>
          </a:p>
        </p:txBody>
      </p:sp>
      <p:sp>
        <p:nvSpPr>
          <p:cNvPr id="6" name="1 Título"/>
          <p:cNvSpPr txBox="1">
            <a:spLocks/>
          </p:cNvSpPr>
          <p:nvPr/>
        </p:nvSpPr>
        <p:spPr>
          <a:xfrm>
            <a:off x="395536" y="404664"/>
            <a:ext cx="8183880" cy="936104"/>
          </a:xfrm>
          <a:prstGeom prst="rect">
            <a:avLst/>
          </a:prstGeom>
        </p:spPr>
        <p:txBody>
          <a:bodyPr vert="horz" anchor="b">
            <a:normAutofit fontScale="85000" lnSpcReduction="20000"/>
          </a:bodyPr>
          <a:lstStyle/>
          <a:p>
            <a:pPr lvl="0" algn="ctr">
              <a:spcBef>
                <a:spcPct val="0"/>
              </a:spcBef>
              <a:defRPr/>
            </a:pPr>
            <a:r>
              <a:rPr lang="es-ES" sz="4000" b="1" dirty="0" smtClean="0"/>
              <a:t>Diseño</a:t>
            </a:r>
            <a:endParaRPr lang="es-MX" sz="4000"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endParaRPr>
          </a:p>
          <a:p>
            <a:pPr lvl="0" algn="ctr">
              <a:spcBef>
                <a:spcPct val="0"/>
              </a:spcBef>
              <a:defRPr/>
            </a:pPr>
            <a:r>
              <a:rPr lang="es-MX" sz="4000"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Definir Estilo: Colores</a:t>
            </a:r>
            <a:endParaRPr kumimoji="0" lang="es-ES" sz="40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Tree>
    <p:extLst>
      <p:ext uri="{BB962C8B-B14F-4D97-AF65-F5344CB8AC3E}">
        <p14:creationId xmlns:p14="http://schemas.microsoft.com/office/powerpoint/2010/main" val="6662533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621517" y="1679897"/>
            <a:ext cx="7957899" cy="3693319"/>
          </a:xfrm>
          <a:prstGeom prst="rect">
            <a:avLst/>
          </a:prstGeom>
          <a:noFill/>
        </p:spPr>
        <p:txBody>
          <a:bodyPr wrap="square" rtlCol="0">
            <a:spAutoFit/>
          </a:bodyPr>
          <a:lstStyle/>
          <a:p>
            <a:pPr marL="285750" indent="-285750" algn="just">
              <a:buFont typeface="Arial" panose="020B0604020202020204" pitchFamily="34" charset="0"/>
              <a:buChar char="•"/>
            </a:pPr>
            <a:r>
              <a:rPr lang="es-ES" dirty="0"/>
              <a:t>Este apartado recoge aspectos particulares del cliente final de la aplicación. Suele tener mayor importancia cuando este se trata de corporaciones en lugar de usuarios concretos, pues estas disponen de elementos que les suele caracterizar –logotipo de la empresa, colores corporativos, simbología adaptada de otras aplicaciones existentes, argot propio, etc</a:t>
            </a:r>
            <a:r>
              <a:rPr lang="es-ES" dirty="0" smtClean="0"/>
              <a:t>.–.</a:t>
            </a:r>
          </a:p>
          <a:p>
            <a:endParaRPr lang="es-ES" dirty="0"/>
          </a:p>
          <a:p>
            <a:pPr marL="285750" indent="-285750" algn="just">
              <a:buFont typeface="Arial" panose="020B0604020202020204" pitchFamily="34" charset="0"/>
              <a:buChar char="•"/>
            </a:pPr>
            <a:r>
              <a:rPr lang="es-ES" dirty="0"/>
              <a:t>Este apartado incluye las metáforas y colores que provienen no de un trabajo de inspección de campo sino por el hecho del destinatario de la aplicación. Una misma aplicación podría servir para dos contextos diferentes cambiando ciertos elementos que </a:t>
            </a:r>
            <a:r>
              <a:rPr lang="es-ES" dirty="0" smtClean="0"/>
              <a:t>utilizados </a:t>
            </a:r>
            <a:r>
              <a:rPr lang="es-ES" dirty="0"/>
              <a:t>en un contexto u otro podrían incluso significar funcionalidades totalmente opuestas.</a:t>
            </a:r>
            <a:endParaRPr lang="es-MX" dirty="0"/>
          </a:p>
        </p:txBody>
      </p:sp>
      <p:sp>
        <p:nvSpPr>
          <p:cNvPr id="6" name="1 Título"/>
          <p:cNvSpPr txBox="1">
            <a:spLocks/>
          </p:cNvSpPr>
          <p:nvPr/>
        </p:nvSpPr>
        <p:spPr>
          <a:xfrm>
            <a:off x="395536" y="404664"/>
            <a:ext cx="8183880" cy="936104"/>
          </a:xfrm>
          <a:prstGeom prst="rect">
            <a:avLst/>
          </a:prstGeom>
        </p:spPr>
        <p:txBody>
          <a:bodyPr vert="horz" anchor="b">
            <a:normAutofit fontScale="85000" lnSpcReduction="20000"/>
          </a:bodyPr>
          <a:lstStyle/>
          <a:p>
            <a:pPr lvl="0" algn="ctr">
              <a:spcBef>
                <a:spcPct val="0"/>
              </a:spcBef>
              <a:defRPr/>
            </a:pPr>
            <a:r>
              <a:rPr lang="es-ES" sz="4000" b="1" dirty="0" smtClean="0"/>
              <a:t>Diseño</a:t>
            </a:r>
            <a:endParaRPr lang="es-MX" sz="4000"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endParaRPr>
          </a:p>
          <a:p>
            <a:pPr lvl="0" algn="ctr">
              <a:spcBef>
                <a:spcPct val="0"/>
              </a:spcBef>
              <a:defRPr/>
            </a:pPr>
            <a:r>
              <a:rPr lang="es-MX" sz="4000"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Definir Estilo: Estándares particulares</a:t>
            </a:r>
            <a:endParaRPr kumimoji="0" lang="es-ES" sz="40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Tree>
    <p:extLst>
      <p:ext uri="{BB962C8B-B14F-4D97-AF65-F5344CB8AC3E}">
        <p14:creationId xmlns:p14="http://schemas.microsoft.com/office/powerpoint/2010/main" val="39116321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621517" y="1679897"/>
            <a:ext cx="7957899" cy="3139321"/>
          </a:xfrm>
          <a:prstGeom prst="rect">
            <a:avLst/>
          </a:prstGeom>
          <a:noFill/>
        </p:spPr>
        <p:txBody>
          <a:bodyPr wrap="square" rtlCol="0">
            <a:spAutoFit/>
          </a:bodyPr>
          <a:lstStyle/>
          <a:p>
            <a:pPr marL="285750" indent="-285750" algn="just">
              <a:buFont typeface="Arial" panose="020B0604020202020204" pitchFamily="34" charset="0"/>
              <a:buChar char="•"/>
            </a:pPr>
            <a:r>
              <a:rPr lang="es-ES" dirty="0"/>
              <a:t>Esta fase es el resultado de la evolución lógica de las fases anteriores una vez </a:t>
            </a:r>
            <a:r>
              <a:rPr lang="es-ES" dirty="0" err="1"/>
              <a:t>prototipadas</a:t>
            </a:r>
            <a:r>
              <a:rPr lang="es-ES" dirty="0"/>
              <a:t> y evaluadas como mínimo una vez –aunque el número de iteraciones necesarias para definir esta fase dependerá enormemente de la mayor o menor magnitud del proyecto</a:t>
            </a:r>
            <a:r>
              <a:rPr lang="es-ES" dirty="0" smtClean="0"/>
              <a:t>–</a:t>
            </a:r>
          </a:p>
          <a:p>
            <a:endParaRPr lang="es-MX" dirty="0" smtClean="0"/>
          </a:p>
          <a:p>
            <a:endParaRPr lang="es-MX" dirty="0"/>
          </a:p>
          <a:p>
            <a:pPr marL="285750" indent="-285750" algn="just">
              <a:buFont typeface="Arial" panose="020B0604020202020204" pitchFamily="34" charset="0"/>
              <a:buChar char="•"/>
            </a:pPr>
            <a:r>
              <a:rPr lang="es-ES" dirty="0"/>
              <a:t>Se procede a realizar un diseño de la interfaz que recoge todos los detalles aglutinados en tareas anteriores y con el mayor detalle posible hasta disponer de una versión que dispone de todos los mismos detalles que la versión software definitiva</a:t>
            </a:r>
            <a:endParaRPr lang="es-MX" dirty="0"/>
          </a:p>
        </p:txBody>
      </p:sp>
      <p:sp>
        <p:nvSpPr>
          <p:cNvPr id="6" name="1 Título"/>
          <p:cNvSpPr txBox="1">
            <a:spLocks/>
          </p:cNvSpPr>
          <p:nvPr/>
        </p:nvSpPr>
        <p:spPr>
          <a:xfrm>
            <a:off x="395536" y="404664"/>
            <a:ext cx="8183880" cy="936104"/>
          </a:xfrm>
          <a:prstGeom prst="rect">
            <a:avLst/>
          </a:prstGeom>
        </p:spPr>
        <p:txBody>
          <a:bodyPr vert="horz" anchor="b">
            <a:normAutofit fontScale="85000" lnSpcReduction="20000"/>
          </a:bodyPr>
          <a:lstStyle/>
          <a:p>
            <a:pPr lvl="0" algn="ctr">
              <a:spcBef>
                <a:spcPct val="0"/>
              </a:spcBef>
              <a:defRPr/>
            </a:pPr>
            <a:r>
              <a:rPr lang="es-ES" sz="4000" b="1" dirty="0" smtClean="0"/>
              <a:t>Diseño</a:t>
            </a:r>
            <a:endParaRPr lang="es-MX" sz="4000"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endParaRPr>
          </a:p>
          <a:p>
            <a:pPr lvl="0" algn="ctr">
              <a:spcBef>
                <a:spcPct val="0"/>
              </a:spcBef>
              <a:defRPr/>
            </a:pPr>
            <a:r>
              <a:rPr lang="es-MX" sz="4000"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Detallado</a:t>
            </a:r>
            <a:endParaRPr kumimoji="0" lang="es-ES" sz="40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Tree>
    <p:extLst>
      <p:ext uri="{BB962C8B-B14F-4D97-AF65-F5344CB8AC3E}">
        <p14:creationId xmlns:p14="http://schemas.microsoft.com/office/powerpoint/2010/main" val="616454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type="title"/>
          </p:nvPr>
        </p:nvSpPr>
        <p:spPr>
          <a:xfrm>
            <a:off x="539552" y="5733256"/>
            <a:ext cx="8183880" cy="619512"/>
          </a:xfrm>
        </p:spPr>
        <p:txBody>
          <a:bodyPr>
            <a:normAutofit/>
          </a:bodyPr>
          <a:lstStyle/>
          <a:p>
            <a:r>
              <a:rPr lang="es-MX" sz="2000" dirty="0" smtClean="0"/>
              <a:t>.</a:t>
            </a:r>
            <a:endParaRPr lang="es-MX" sz="2000" dirty="0"/>
          </a:p>
        </p:txBody>
      </p:sp>
      <p:sp>
        <p:nvSpPr>
          <p:cNvPr id="3" name="2 Marcador de contenido"/>
          <p:cNvSpPr>
            <a:spLocks noGrp="1"/>
          </p:cNvSpPr>
          <p:nvPr>
            <p:ph sz="quarter" idx="13"/>
          </p:nvPr>
        </p:nvSpPr>
        <p:spPr>
          <a:xfrm>
            <a:off x="539552" y="530352"/>
            <a:ext cx="8147248" cy="4482824"/>
          </a:xfrm>
        </p:spPr>
        <p:txBody>
          <a:bodyPr>
            <a:normAutofit/>
          </a:bodyPr>
          <a:lstStyle/>
          <a:p>
            <a:pPr algn="just"/>
            <a:r>
              <a:rPr lang="es-MX" dirty="0" smtClean="0">
                <a:solidFill>
                  <a:srgbClr val="002060"/>
                </a:solidFill>
              </a:rPr>
              <a:t>El proceso de diseño centrado en el ser humano (norma ISO 13407) se considera actualmente la base de las metodologías del DCU. </a:t>
            </a:r>
          </a:p>
          <a:p>
            <a:pPr algn="just"/>
            <a:endParaRPr lang="es-MX" dirty="0" smtClean="0">
              <a:solidFill>
                <a:srgbClr val="002060"/>
              </a:solidFill>
            </a:endParaRPr>
          </a:p>
          <a:p>
            <a:pPr algn="just"/>
            <a:r>
              <a:rPr lang="es-MX" dirty="0" smtClean="0">
                <a:solidFill>
                  <a:srgbClr val="002060"/>
                </a:solidFill>
              </a:rPr>
              <a:t>Esta norma define un proceso general que incluye actividades centradas en los humanos a lo largo del producto de desarrollo de software interactivo, pero no especifica los métodos exactos que se deben  aplicar.</a:t>
            </a:r>
            <a:endParaRPr lang="es-MX" dirty="0">
              <a:solidFill>
                <a:srgbClr val="00206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type="title"/>
          </p:nvPr>
        </p:nvSpPr>
        <p:spPr>
          <a:xfrm>
            <a:off x="539552" y="5733256"/>
            <a:ext cx="8183880" cy="619512"/>
          </a:xfrm>
        </p:spPr>
        <p:txBody>
          <a:bodyPr>
            <a:normAutofit/>
          </a:bodyPr>
          <a:lstStyle/>
          <a:p>
            <a:endParaRPr lang="es-MX" sz="2000" dirty="0"/>
          </a:p>
        </p:txBody>
      </p:sp>
      <p:sp>
        <p:nvSpPr>
          <p:cNvPr id="3" name="2 Marcador de contenido"/>
          <p:cNvSpPr>
            <a:spLocks noGrp="1"/>
          </p:cNvSpPr>
          <p:nvPr>
            <p:ph sz="quarter" idx="13"/>
          </p:nvPr>
        </p:nvSpPr>
        <p:spPr>
          <a:xfrm>
            <a:off x="539552" y="530352"/>
            <a:ext cx="8147248" cy="1458488"/>
          </a:xfrm>
        </p:spPr>
        <p:txBody>
          <a:bodyPr>
            <a:normAutofit/>
          </a:bodyPr>
          <a:lstStyle/>
          <a:p>
            <a:pPr algn="just"/>
            <a:r>
              <a:rPr lang="es-MX" dirty="0" smtClean="0">
                <a:solidFill>
                  <a:srgbClr val="002060"/>
                </a:solidFill>
              </a:rPr>
              <a:t>El proceso de diseño centrado en el ser humano (norma ISO 13407).</a:t>
            </a:r>
          </a:p>
          <a:p>
            <a:pPr algn="just">
              <a:buNone/>
            </a:pPr>
            <a:endParaRPr lang="es-MX" dirty="0">
              <a:solidFill>
                <a:srgbClr val="002060"/>
              </a:solidFill>
            </a:endParaRPr>
          </a:p>
        </p:txBody>
      </p:sp>
      <p:sp>
        <p:nvSpPr>
          <p:cNvPr id="4" name="3 Rectángulo redondeado"/>
          <p:cNvSpPr/>
          <p:nvPr/>
        </p:nvSpPr>
        <p:spPr>
          <a:xfrm>
            <a:off x="827584" y="3573016"/>
            <a:ext cx="1584176"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solidFill>
                  <a:schemeClr val="tx1"/>
                </a:solidFill>
              </a:rPr>
              <a:t>Contrastar los diseños con los requisitos</a:t>
            </a:r>
            <a:endParaRPr lang="es-MX" sz="1200" dirty="0">
              <a:solidFill>
                <a:schemeClr val="tx1"/>
              </a:solidFill>
            </a:endParaRPr>
          </a:p>
        </p:txBody>
      </p:sp>
      <p:sp>
        <p:nvSpPr>
          <p:cNvPr id="5" name="4 Rectángulo redondeado"/>
          <p:cNvSpPr/>
          <p:nvPr/>
        </p:nvSpPr>
        <p:spPr>
          <a:xfrm>
            <a:off x="3779912" y="4869160"/>
            <a:ext cx="1584176"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smtClean="0">
                <a:solidFill>
                  <a:schemeClr val="tx1"/>
                </a:solidFill>
              </a:rPr>
              <a:t>Producir soluciones de diseño</a:t>
            </a:r>
            <a:endParaRPr lang="es-MX" sz="1400" dirty="0">
              <a:solidFill>
                <a:schemeClr val="tx1"/>
              </a:solidFill>
            </a:endParaRPr>
          </a:p>
        </p:txBody>
      </p:sp>
      <p:sp>
        <p:nvSpPr>
          <p:cNvPr id="7" name="6 Rectángulo redondeado"/>
          <p:cNvSpPr/>
          <p:nvPr/>
        </p:nvSpPr>
        <p:spPr>
          <a:xfrm>
            <a:off x="6588224" y="3573016"/>
            <a:ext cx="1584176"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solidFill>
                  <a:schemeClr val="tx1"/>
                </a:solidFill>
              </a:rPr>
              <a:t>Especificar los requisitos del usuario y los organizacionales</a:t>
            </a:r>
            <a:endParaRPr lang="es-MX" sz="1000" dirty="0">
              <a:solidFill>
                <a:schemeClr val="tx1"/>
              </a:solidFill>
            </a:endParaRPr>
          </a:p>
        </p:txBody>
      </p:sp>
      <p:sp>
        <p:nvSpPr>
          <p:cNvPr id="8" name="7 Rectángulo redondeado"/>
          <p:cNvSpPr/>
          <p:nvPr/>
        </p:nvSpPr>
        <p:spPr>
          <a:xfrm>
            <a:off x="3779912" y="2348880"/>
            <a:ext cx="1584176"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solidFill>
                  <a:schemeClr val="tx1"/>
                </a:solidFill>
              </a:rPr>
              <a:t>Entender y especificar el contexto de uso</a:t>
            </a:r>
            <a:endParaRPr lang="es-MX" sz="1200" dirty="0">
              <a:solidFill>
                <a:schemeClr val="tx1"/>
              </a:solidFill>
            </a:endParaRPr>
          </a:p>
        </p:txBody>
      </p:sp>
      <p:sp>
        <p:nvSpPr>
          <p:cNvPr id="9" name="8 Elipse"/>
          <p:cNvSpPr/>
          <p:nvPr/>
        </p:nvSpPr>
        <p:spPr>
          <a:xfrm>
            <a:off x="827584" y="1844824"/>
            <a:ext cx="1584176" cy="86409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smtClean="0">
                <a:solidFill>
                  <a:schemeClr val="tx1"/>
                </a:solidFill>
              </a:rPr>
              <a:t>Identificar las necesidades del DCU</a:t>
            </a:r>
            <a:endParaRPr lang="es-MX" sz="1100" dirty="0">
              <a:solidFill>
                <a:schemeClr val="tx1"/>
              </a:solidFill>
            </a:endParaRPr>
          </a:p>
        </p:txBody>
      </p:sp>
      <p:sp>
        <p:nvSpPr>
          <p:cNvPr id="10" name="9 Elipse"/>
          <p:cNvSpPr/>
          <p:nvPr/>
        </p:nvSpPr>
        <p:spPr>
          <a:xfrm>
            <a:off x="3419872" y="3573016"/>
            <a:ext cx="2232248" cy="108012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solidFill>
                  <a:schemeClr val="tx1"/>
                </a:solidFill>
              </a:rPr>
              <a:t>El sistema satisface los requisitos de usuarios y organizacionales especificados</a:t>
            </a:r>
            <a:endParaRPr lang="es-MX" sz="1000" dirty="0">
              <a:solidFill>
                <a:schemeClr val="tx1"/>
              </a:solidFill>
            </a:endParaRPr>
          </a:p>
        </p:txBody>
      </p:sp>
      <p:sp>
        <p:nvSpPr>
          <p:cNvPr id="14" name="13 Arco"/>
          <p:cNvSpPr/>
          <p:nvPr/>
        </p:nvSpPr>
        <p:spPr>
          <a:xfrm rot="20489130" flipV="1">
            <a:off x="4269237" y="3933639"/>
            <a:ext cx="3370853" cy="1180897"/>
          </a:xfrm>
          <a:prstGeom prst="arc">
            <a:avLst>
              <a:gd name="adj1" fmla="val 12924923"/>
              <a:gd name="adj2" fmla="val 20726211"/>
            </a:avLst>
          </a:prstGeom>
          <a:ln w="254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5" name="14 Arco"/>
          <p:cNvSpPr/>
          <p:nvPr/>
        </p:nvSpPr>
        <p:spPr>
          <a:xfrm rot="11408004" flipV="1">
            <a:off x="4217367" y="2715395"/>
            <a:ext cx="3177964" cy="1526061"/>
          </a:xfrm>
          <a:prstGeom prst="arc">
            <a:avLst>
              <a:gd name="adj1" fmla="val 11178470"/>
              <a:gd name="adj2" fmla="val 18437649"/>
            </a:avLst>
          </a:prstGeom>
          <a:ln w="254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6" name="15 Arco"/>
          <p:cNvSpPr/>
          <p:nvPr/>
        </p:nvSpPr>
        <p:spPr>
          <a:xfrm rot="1620452" flipV="1">
            <a:off x="1055926" y="3769934"/>
            <a:ext cx="3370853" cy="1180897"/>
          </a:xfrm>
          <a:prstGeom prst="arc">
            <a:avLst>
              <a:gd name="adj1" fmla="val 12470451"/>
              <a:gd name="adj2" fmla="val 20726211"/>
            </a:avLst>
          </a:prstGeom>
          <a:ln w="254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9" name="18 Arco"/>
          <p:cNvSpPr/>
          <p:nvPr/>
        </p:nvSpPr>
        <p:spPr>
          <a:xfrm rot="9069677" flipV="1">
            <a:off x="1110053" y="2829492"/>
            <a:ext cx="2982336" cy="1526061"/>
          </a:xfrm>
          <a:prstGeom prst="arc">
            <a:avLst>
              <a:gd name="adj1" fmla="val 11178470"/>
              <a:gd name="adj2" fmla="val 19791548"/>
            </a:avLst>
          </a:prstGeom>
          <a:ln w="254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1" name="20 Arco"/>
          <p:cNvSpPr/>
          <p:nvPr/>
        </p:nvSpPr>
        <p:spPr>
          <a:xfrm>
            <a:off x="1619672" y="1844824"/>
            <a:ext cx="2880320" cy="914400"/>
          </a:xfrm>
          <a:prstGeom prst="arc">
            <a:avLst>
              <a:gd name="adj1" fmla="val 12296422"/>
              <a:gd name="adj2" fmla="val 0"/>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2" name="21 Arco"/>
          <p:cNvSpPr/>
          <p:nvPr/>
        </p:nvSpPr>
        <p:spPr>
          <a:xfrm>
            <a:off x="1907704" y="3212976"/>
            <a:ext cx="2448272" cy="720080"/>
          </a:xfrm>
          <a:prstGeom prst="arc">
            <a:avLst>
              <a:gd name="adj1" fmla="val 10731841"/>
              <a:gd name="adj2" fmla="val 0"/>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 Título"/>
          <p:cNvSpPr>
            <a:spLocks noGrp="1"/>
          </p:cNvSpPr>
          <p:nvPr>
            <p:ph type="title"/>
          </p:nvPr>
        </p:nvSpPr>
        <p:spPr>
          <a:xfrm>
            <a:off x="539552" y="5733256"/>
            <a:ext cx="8183880" cy="619512"/>
          </a:xfrm>
        </p:spPr>
        <p:txBody>
          <a:bodyPr>
            <a:normAutofit/>
          </a:bodyPr>
          <a:lstStyle/>
          <a:p>
            <a:endParaRPr lang="es-MX" sz="2000" dirty="0"/>
          </a:p>
        </p:txBody>
      </p:sp>
      <p:sp>
        <p:nvSpPr>
          <p:cNvPr id="3" name="2 Marcador de contenido"/>
          <p:cNvSpPr>
            <a:spLocks noGrp="1"/>
          </p:cNvSpPr>
          <p:nvPr>
            <p:ph sz="quarter" idx="13"/>
          </p:nvPr>
        </p:nvSpPr>
        <p:spPr>
          <a:xfrm>
            <a:off x="539552" y="530352"/>
            <a:ext cx="8147248" cy="1242464"/>
          </a:xfrm>
        </p:spPr>
        <p:txBody>
          <a:bodyPr>
            <a:normAutofit/>
          </a:bodyPr>
          <a:lstStyle/>
          <a:p>
            <a:pPr algn="just"/>
            <a:r>
              <a:rPr lang="es-MX" dirty="0" smtClean="0">
                <a:solidFill>
                  <a:srgbClr val="002060"/>
                </a:solidFill>
              </a:rPr>
              <a:t>El proceso de diseño centrado en el ser humano (norma ISO 13407).</a:t>
            </a:r>
            <a:endParaRPr lang="es-MX" dirty="0">
              <a:solidFill>
                <a:srgbClr val="002060"/>
              </a:solidFill>
            </a:endParaRPr>
          </a:p>
        </p:txBody>
      </p:sp>
      <p:pic>
        <p:nvPicPr>
          <p:cNvPr id="6147" name="Picture 3"/>
          <p:cNvPicPr>
            <a:picLocks noChangeAspect="1" noChangeArrowheads="1"/>
          </p:cNvPicPr>
          <p:nvPr/>
        </p:nvPicPr>
        <p:blipFill>
          <a:blip r:embed="rId3" cstate="print"/>
          <a:srcRect/>
          <a:stretch>
            <a:fillRect/>
          </a:stretch>
        </p:blipFill>
        <p:spPr bwMode="auto">
          <a:xfrm>
            <a:off x="611560" y="1556792"/>
            <a:ext cx="7934325" cy="2609850"/>
          </a:xfrm>
          <a:prstGeom prst="rect">
            <a:avLst/>
          </a:prstGeom>
          <a:noFill/>
          <a:ln w="9525">
            <a:noFill/>
            <a:miter lim="800000"/>
            <a:headEnd/>
            <a:tailEnd/>
          </a:ln>
        </p:spPr>
      </p:pic>
      <p:pic>
        <p:nvPicPr>
          <p:cNvPr id="6148" name="Picture 4"/>
          <p:cNvPicPr>
            <a:picLocks noChangeAspect="1" noChangeArrowheads="1"/>
          </p:cNvPicPr>
          <p:nvPr/>
        </p:nvPicPr>
        <p:blipFill>
          <a:blip r:embed="rId4" cstate="print"/>
          <a:srcRect/>
          <a:stretch>
            <a:fillRect/>
          </a:stretch>
        </p:blipFill>
        <p:spPr bwMode="auto">
          <a:xfrm>
            <a:off x="611560" y="4149081"/>
            <a:ext cx="7920880" cy="15121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 Título"/>
          <p:cNvSpPr>
            <a:spLocks noGrp="1"/>
          </p:cNvSpPr>
          <p:nvPr>
            <p:ph type="title"/>
          </p:nvPr>
        </p:nvSpPr>
        <p:spPr>
          <a:xfrm>
            <a:off x="539552" y="5733256"/>
            <a:ext cx="8183880" cy="619512"/>
          </a:xfrm>
        </p:spPr>
        <p:txBody>
          <a:bodyPr>
            <a:normAutofit/>
          </a:bodyPr>
          <a:lstStyle/>
          <a:p>
            <a:endParaRPr lang="es-MX" sz="2000" dirty="0"/>
          </a:p>
        </p:txBody>
      </p:sp>
      <p:sp>
        <p:nvSpPr>
          <p:cNvPr id="3" name="2 Marcador de contenido"/>
          <p:cNvSpPr>
            <a:spLocks noGrp="1"/>
          </p:cNvSpPr>
          <p:nvPr>
            <p:ph sz="quarter" idx="13"/>
          </p:nvPr>
        </p:nvSpPr>
        <p:spPr>
          <a:xfrm>
            <a:off x="539552" y="530352"/>
            <a:ext cx="8147248" cy="1242464"/>
          </a:xfrm>
        </p:spPr>
        <p:txBody>
          <a:bodyPr>
            <a:normAutofit/>
          </a:bodyPr>
          <a:lstStyle/>
          <a:p>
            <a:pPr algn="just"/>
            <a:r>
              <a:rPr lang="es-MX" dirty="0" smtClean="0">
                <a:solidFill>
                  <a:srgbClr val="002060"/>
                </a:solidFill>
              </a:rPr>
              <a:t>El proceso de diseño centrado en el ser humano (norma ISO 13407).</a:t>
            </a:r>
            <a:endParaRPr lang="es-MX" dirty="0">
              <a:solidFill>
                <a:srgbClr val="002060"/>
              </a:solidFill>
            </a:endParaRPr>
          </a:p>
        </p:txBody>
      </p:sp>
      <p:pic>
        <p:nvPicPr>
          <p:cNvPr id="7170" name="Picture 2"/>
          <p:cNvPicPr>
            <a:picLocks noChangeAspect="1" noChangeArrowheads="1"/>
          </p:cNvPicPr>
          <p:nvPr/>
        </p:nvPicPr>
        <p:blipFill>
          <a:blip r:embed="rId3" cstate="print"/>
          <a:srcRect/>
          <a:stretch>
            <a:fillRect/>
          </a:stretch>
        </p:blipFill>
        <p:spPr bwMode="auto">
          <a:xfrm>
            <a:off x="683568" y="1700808"/>
            <a:ext cx="5885085" cy="1728192"/>
          </a:xfrm>
          <a:prstGeom prst="rect">
            <a:avLst/>
          </a:prstGeom>
          <a:noFill/>
          <a:ln w="9525">
            <a:noFill/>
            <a:miter lim="800000"/>
            <a:headEnd/>
            <a:tailEnd/>
          </a:ln>
        </p:spPr>
      </p:pic>
      <p:pic>
        <p:nvPicPr>
          <p:cNvPr id="7172" name="Picture 4" descr="https://encrypted-tbn3.gstatic.com/images?q=tbn:ANd9GcQ0SwQeulNEUoAjMgxiJOOyiAHwK-LcHcSEbdFlFuXoyhyWZmpU"/>
          <p:cNvPicPr>
            <a:picLocks noChangeAspect="1" noChangeArrowheads="1"/>
          </p:cNvPicPr>
          <p:nvPr/>
        </p:nvPicPr>
        <p:blipFill>
          <a:blip r:embed="rId4" cstate="print"/>
          <a:srcRect/>
          <a:stretch>
            <a:fillRect/>
          </a:stretch>
        </p:blipFill>
        <p:spPr bwMode="auto">
          <a:xfrm>
            <a:off x="3851919" y="3789040"/>
            <a:ext cx="4666657" cy="1647057"/>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 Título"/>
          <p:cNvSpPr>
            <a:spLocks noGrp="1"/>
          </p:cNvSpPr>
          <p:nvPr>
            <p:ph type="title"/>
          </p:nvPr>
        </p:nvSpPr>
        <p:spPr>
          <a:xfrm>
            <a:off x="539552" y="5733256"/>
            <a:ext cx="8183880" cy="619512"/>
          </a:xfrm>
        </p:spPr>
        <p:txBody>
          <a:bodyPr>
            <a:normAutofit/>
          </a:bodyPr>
          <a:lstStyle/>
          <a:p>
            <a:endParaRPr lang="es-MX" sz="2000" dirty="0"/>
          </a:p>
        </p:txBody>
      </p:sp>
      <p:sp>
        <p:nvSpPr>
          <p:cNvPr id="3" name="2 Marcador de contenido"/>
          <p:cNvSpPr>
            <a:spLocks noGrp="1"/>
          </p:cNvSpPr>
          <p:nvPr>
            <p:ph sz="quarter" idx="13"/>
          </p:nvPr>
        </p:nvSpPr>
        <p:spPr>
          <a:xfrm>
            <a:off x="539552" y="530352"/>
            <a:ext cx="8147248" cy="1242464"/>
          </a:xfrm>
        </p:spPr>
        <p:txBody>
          <a:bodyPr>
            <a:normAutofit/>
          </a:bodyPr>
          <a:lstStyle/>
          <a:p>
            <a:pPr algn="just"/>
            <a:r>
              <a:rPr lang="es-MX" dirty="0" smtClean="0">
                <a:solidFill>
                  <a:srgbClr val="002060"/>
                </a:solidFill>
              </a:rPr>
              <a:t>El proceso de diseño centrado en el ser humano (norma ISO 13407).</a:t>
            </a:r>
            <a:endParaRPr lang="es-MX" dirty="0">
              <a:solidFill>
                <a:srgbClr val="002060"/>
              </a:solidFill>
            </a:endParaRPr>
          </a:p>
        </p:txBody>
      </p:sp>
      <p:pic>
        <p:nvPicPr>
          <p:cNvPr id="39938" name="Picture 2"/>
          <p:cNvPicPr>
            <a:picLocks noChangeAspect="1" noChangeArrowheads="1"/>
          </p:cNvPicPr>
          <p:nvPr/>
        </p:nvPicPr>
        <p:blipFill>
          <a:blip r:embed="rId3" cstate="print"/>
          <a:srcRect/>
          <a:stretch>
            <a:fillRect/>
          </a:stretch>
        </p:blipFill>
        <p:spPr bwMode="auto">
          <a:xfrm>
            <a:off x="755576" y="1628800"/>
            <a:ext cx="7429500" cy="2200275"/>
          </a:xfrm>
          <a:prstGeom prst="rect">
            <a:avLst/>
          </a:prstGeom>
          <a:noFill/>
          <a:ln w="9525">
            <a:noFill/>
            <a:miter lim="800000"/>
            <a:headEnd/>
            <a:tailEnd/>
          </a:ln>
        </p:spPr>
      </p:pic>
      <p:pic>
        <p:nvPicPr>
          <p:cNvPr id="39940" name="Picture 4" descr="https://encrypted-tbn1.gstatic.com/images?q=tbn:ANd9GcSuaC7ocpJVfDsi8mvUiiBbjaMt-tKzx2CZnHtJugi35US_lYOKHg"/>
          <p:cNvPicPr>
            <a:picLocks noChangeAspect="1" noChangeArrowheads="1"/>
          </p:cNvPicPr>
          <p:nvPr/>
        </p:nvPicPr>
        <p:blipFill>
          <a:blip r:embed="rId4" cstate="print"/>
          <a:srcRect/>
          <a:stretch>
            <a:fillRect/>
          </a:stretch>
        </p:blipFill>
        <p:spPr bwMode="auto">
          <a:xfrm>
            <a:off x="5753164" y="4221088"/>
            <a:ext cx="2419236" cy="1589535"/>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ota">
  <a:themeElements>
    <a:clrScheme name="Gota">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TM04033925[[fn=Gota]]</Template>
  <TotalTime>1968</TotalTime>
  <Words>3130</Words>
  <Application>Microsoft Office PowerPoint</Application>
  <PresentationFormat>Presentación en pantalla (4:3)</PresentationFormat>
  <Paragraphs>221</Paragraphs>
  <Slides>45</Slides>
  <Notes>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45</vt:i4>
      </vt:variant>
    </vt:vector>
  </HeadingPairs>
  <TitlesOfParts>
    <vt:vector size="50" baseType="lpstr">
      <vt:lpstr>Arial</vt:lpstr>
      <vt:lpstr>Calibri</vt:lpstr>
      <vt:lpstr>Tw Cen MT</vt:lpstr>
      <vt:lpstr>Wingdings</vt:lpstr>
      <vt:lpstr>Gota</vt:lpstr>
      <vt:lpstr>Análisis y diseño de IHC </vt:lpstr>
      <vt:lpstr>3.1.  Modelos de ciclo de vida en el diseño de IHC.</vt:lpstr>
      <vt:lpstr>Presentación de PowerPoint</vt:lpstr>
      <vt:lpstr>Presentación de PowerPoint</vt:lpstr>
      <vt:lpst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y diseño de IHC</dc:title>
  <dc:creator>Centro de Computo</dc:creator>
  <cp:lastModifiedBy>Rafael Preciado</cp:lastModifiedBy>
  <cp:revision>111</cp:revision>
  <dcterms:created xsi:type="dcterms:W3CDTF">2013-10-28T16:52:19Z</dcterms:created>
  <dcterms:modified xsi:type="dcterms:W3CDTF">2021-03-16T15:17:32Z</dcterms:modified>
</cp:coreProperties>
</file>