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19/10/2021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19/10/2021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19/10/2021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ABSTRACCIÓN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4"/>
            <a:ext cx="4486656" cy="74258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RICARDO DE JESUS ALFARO MARTINEZ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IT3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¿QUÉ ES?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2ABAD0-A376-468F-A3E6-C55D51D3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5" y="592667"/>
            <a:ext cx="6755384" cy="1439333"/>
          </a:xfrm>
        </p:spPr>
        <p:txBody>
          <a:bodyPr>
            <a:normAutofit/>
          </a:bodyPr>
          <a:lstStyle/>
          <a:p>
            <a:pPr algn="ctr"/>
            <a:r>
              <a:rPr lang="es-MX" sz="2400" dirty="0"/>
              <a:t>COMO YA SE SABE, LA ABSTRACCION FORMA PARTE DE LOS ELEMENTOS FUNDAMENTALES EN EL MODELO DE OBJETOS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1E1D2E16-E267-4504-ABBD-31EED8D2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2" y="2032000"/>
            <a:ext cx="6280508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CDA4C42-D32E-4A14-870F-6B3A49E9F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22" y="513391"/>
            <a:ext cx="4143161" cy="5831218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¿EN QUE SE ENFOCA UNA ABSTRACCION?</a:t>
            </a:r>
          </a:p>
          <a:p>
            <a:r>
              <a:rPr lang="es-MX" dirty="0"/>
              <a:t>¿QUE ES EL PRINCIPIO DE MINIMO COMPROMISO?</a:t>
            </a:r>
          </a:p>
          <a:p>
            <a:r>
              <a:rPr lang="es-MX" dirty="0"/>
              <a:t>¿QUE ES UNA INTERFAZ?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b="1" dirty="0"/>
              <a:t>TIPOS DE ABSTRACCION.</a:t>
            </a:r>
          </a:p>
          <a:p>
            <a:r>
              <a:rPr lang="es-MX" dirty="0"/>
              <a:t>ENTIDADES</a:t>
            </a:r>
          </a:p>
          <a:p>
            <a:r>
              <a:rPr lang="es-MX" dirty="0"/>
              <a:t>ACCIONES</a:t>
            </a:r>
          </a:p>
          <a:p>
            <a:r>
              <a:rPr lang="es-MX" dirty="0"/>
              <a:t>MAQUINAS VIRTUALES</a:t>
            </a:r>
          </a:p>
          <a:p>
            <a:r>
              <a:rPr lang="es-MX" dirty="0"/>
              <a:t>COINCIDENCIA </a:t>
            </a:r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24C9655E-A3CF-4404-9A77-5D11F720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91" y="1352550"/>
            <a:ext cx="5715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9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 POR SU ATENCION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34</TotalTime>
  <Words>69</Words>
  <Application>Microsoft Office PowerPoint</Application>
  <PresentationFormat>Panorámica</PresentationFormat>
  <Paragraphs>23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Paquete</vt:lpstr>
      <vt:lpstr>ABSTRACCIÓN</vt:lpstr>
      <vt:lpstr>¿QUÉ ES?</vt:lpstr>
      <vt:lpstr>Presentación de PowerPoint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ABSTRACCIÓN</dc:title>
  <dc:creator>RICARDO ALFARO</dc:creator>
  <cp:lastModifiedBy>RICARDO ALFARO</cp:lastModifiedBy>
  <cp:revision>1</cp:revision>
  <dcterms:created xsi:type="dcterms:W3CDTF">2021-10-19T17:02:20Z</dcterms:created>
  <dcterms:modified xsi:type="dcterms:W3CDTF">2021-10-19T17:36:37Z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