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In5oBbuk0BFeNxGTD.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cWgaZVMhJIKy9l-c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Aw2KMfcOm5sd7KRQ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Iue7kvsCsYc1tSPJ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IuP1C0HZMJXbruxD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AuK-nybctQ7fU_6j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Av8musYNYMVRdsUt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UQGsE77bBDctmXgm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Ijk1Yn25oCWambP0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Iga0Ar6TIYyZl0lo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c_RzieO3Dm2E8baG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AwJSp9HahO7FIneO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aUKIIIyaC1KWk-GPi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2019-03-24T13:40:15.342Z</dcterms:created>
  <dcterms:modified xsi:type="dcterms:W3CDTF">2019-03-24T13:40:15.342Z</dcterms:modified>
</cp:coreProperties>
</file>