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5" r:id="rId3"/>
    <p:sldId id="268" r:id="rId4"/>
    <p:sldId id="285" r:id="rId5"/>
    <p:sldId id="286" r:id="rId6"/>
    <p:sldId id="274" r:id="rId7"/>
    <p:sldId id="287" r:id="rId8"/>
    <p:sldId id="288" r:id="rId9"/>
    <p:sldId id="289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488" autoAdjust="0"/>
  </p:normalViewPr>
  <p:slideViewPr>
    <p:cSldViewPr snapToGrid="0" snapToObjects="1">
      <p:cViewPr>
        <p:scale>
          <a:sx n="65" d="100"/>
          <a:sy n="65" d="100"/>
        </p:scale>
        <p:origin x="5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5" Type="http://schemas.openxmlformats.org/officeDocument/2006/relationships/slide" Target="../slides/slide9.xml"/><Relationship Id="rId4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580C2-1577-45A1-BB18-8E613F09210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E707B-E83F-457F-82FB-95926363EEE0}">
      <dgm:prSet/>
      <dgm:spPr/>
      <dgm:t>
        <a:bodyPr/>
        <a:lstStyle/>
        <a:p>
          <a:r>
            <a:rPr lang="zh-CN" baseline="0" dirty="0"/>
            <a:t>小组成员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EEDD91E4-AD5E-44C8-9801-1EBF4D438C86}" type="parTrans" cxnId="{4B13ECA2-9E11-46D2-83FC-26FAC6D17C5E}">
      <dgm:prSet/>
      <dgm:spPr/>
      <dgm:t>
        <a:bodyPr/>
        <a:lstStyle/>
        <a:p>
          <a:endParaRPr lang="en-US"/>
        </a:p>
      </dgm:t>
    </dgm:pt>
    <dgm:pt modelId="{790B0E2A-9367-4849-B153-8968716967F6}" type="sibTrans" cxnId="{4B13ECA2-9E11-46D2-83FC-26FAC6D17C5E}">
      <dgm:prSet/>
      <dgm:spPr/>
      <dgm:t>
        <a:bodyPr/>
        <a:lstStyle/>
        <a:p>
          <a:endParaRPr lang="en-US"/>
        </a:p>
      </dgm:t>
    </dgm:pt>
    <dgm:pt modelId="{C8DE1A74-FB6E-478B-A429-72D448F58A4C}">
      <dgm:prSet/>
      <dgm:spPr/>
      <dgm:t>
        <a:bodyPr/>
        <a:lstStyle/>
        <a:p>
          <a:r>
            <a:rPr lang="zh-CN" baseline="0" dirty="0"/>
            <a:t>项目简介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5DA07D74-52EA-4579-BDD8-8D56A37F03AE}" type="parTrans" cxnId="{16FAFEED-6503-472B-A9DE-EEDD1C8CEF9D}">
      <dgm:prSet/>
      <dgm:spPr/>
      <dgm:t>
        <a:bodyPr/>
        <a:lstStyle/>
        <a:p>
          <a:endParaRPr lang="en-US"/>
        </a:p>
      </dgm:t>
    </dgm:pt>
    <dgm:pt modelId="{C0B2A5C1-A249-4DEC-A5E1-1DB2482A7511}" type="sibTrans" cxnId="{16FAFEED-6503-472B-A9DE-EEDD1C8CEF9D}">
      <dgm:prSet/>
      <dgm:spPr/>
      <dgm:t>
        <a:bodyPr/>
        <a:lstStyle/>
        <a:p>
          <a:endParaRPr lang="en-US"/>
        </a:p>
      </dgm:t>
    </dgm:pt>
    <dgm:pt modelId="{86199791-AA49-468A-A4F9-E581BA16F0A5}">
      <dgm:prSet/>
      <dgm:spPr/>
      <dgm:t>
        <a:bodyPr/>
        <a:lstStyle/>
        <a:p>
          <a:r>
            <a:rPr lang="zh-CN" baseline="0" dirty="0"/>
            <a:t>具体功能实现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D047763B-0ABB-4A7D-99B8-0741357288A5}" type="parTrans" cxnId="{01383198-75E3-4F1E-BD19-E4D636F1041E}">
      <dgm:prSet/>
      <dgm:spPr/>
      <dgm:t>
        <a:bodyPr/>
        <a:lstStyle/>
        <a:p>
          <a:endParaRPr lang="en-US"/>
        </a:p>
      </dgm:t>
    </dgm:pt>
    <dgm:pt modelId="{4373A864-AD21-41FC-A46C-200BC63FE6B2}" type="sibTrans" cxnId="{01383198-75E3-4F1E-BD19-E4D636F1041E}">
      <dgm:prSet/>
      <dgm:spPr/>
      <dgm:t>
        <a:bodyPr/>
        <a:lstStyle/>
        <a:p>
          <a:endParaRPr lang="en-US"/>
        </a:p>
      </dgm:t>
    </dgm:pt>
    <dgm:pt modelId="{FF15F1E5-D05B-4F6F-8B59-B930CDF18CE6}">
      <dgm:prSet/>
      <dgm:spPr/>
      <dgm:t>
        <a:bodyPr/>
        <a:lstStyle/>
        <a:p>
          <a:r>
            <a:rPr lang="zh-CN" baseline="0"/>
            <a:t>参考资料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73F2E6E-109C-4F8B-9FB9-140E1DEF23F1}" type="parTrans" cxnId="{A0772979-0B1C-4970-B26A-DE08149FB9F2}">
      <dgm:prSet/>
      <dgm:spPr/>
      <dgm:t>
        <a:bodyPr/>
        <a:lstStyle/>
        <a:p>
          <a:endParaRPr lang="en-US"/>
        </a:p>
      </dgm:t>
    </dgm:pt>
    <dgm:pt modelId="{015FD2AA-F824-49CB-A643-90BBE4467CD2}" type="sibTrans" cxnId="{A0772979-0B1C-4970-B26A-DE08149FB9F2}">
      <dgm:prSet/>
      <dgm:spPr/>
      <dgm:t>
        <a:bodyPr/>
        <a:lstStyle/>
        <a:p>
          <a:endParaRPr lang="en-US"/>
        </a:p>
      </dgm:t>
    </dgm:pt>
    <dgm:pt modelId="{9BCAC816-8A06-42EE-940C-5961E0E95CF3}">
      <dgm:prSet/>
      <dgm:spPr/>
      <dgm:t>
        <a:bodyPr/>
        <a:lstStyle/>
        <a:p>
          <a:r>
            <a:rPr lang="zh-CN" baseline="0" dirty="0"/>
            <a:t>组员分工</a:t>
          </a:r>
          <a:r>
            <a:rPr lang="zh-CN" altLang="en-US" baseline="0" dirty="0"/>
            <a:t>及评价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CF4F03A6-E6BB-489B-994B-06DECB9EC84C}" type="parTrans" cxnId="{014DCBD8-2993-4DC7-BCC3-A8F1C0585530}">
      <dgm:prSet/>
      <dgm:spPr/>
      <dgm:t>
        <a:bodyPr/>
        <a:lstStyle/>
        <a:p>
          <a:endParaRPr lang="en-US"/>
        </a:p>
      </dgm:t>
    </dgm:pt>
    <dgm:pt modelId="{D208B86F-85E6-4A88-999A-45E012BDE227}" type="sibTrans" cxnId="{014DCBD8-2993-4DC7-BCC3-A8F1C0585530}">
      <dgm:prSet/>
      <dgm:spPr/>
      <dgm:t>
        <a:bodyPr/>
        <a:lstStyle/>
        <a:p>
          <a:endParaRPr lang="en-US"/>
        </a:p>
      </dgm:t>
    </dgm:pt>
    <dgm:pt modelId="{ECADE4F4-1381-46B5-B67B-CAC38150F86B}" type="pres">
      <dgm:prSet presAssocID="{EF3580C2-1577-45A1-BB18-8E613F092107}" presName="linear" presStyleCnt="0">
        <dgm:presLayoutVars>
          <dgm:dir/>
          <dgm:animLvl val="lvl"/>
          <dgm:resizeHandles val="exact"/>
        </dgm:presLayoutVars>
      </dgm:prSet>
      <dgm:spPr/>
    </dgm:pt>
    <dgm:pt modelId="{390EE813-D6E6-4CBF-9B3E-0BEE05AC04F1}" type="pres">
      <dgm:prSet presAssocID="{B69E707B-E83F-457F-82FB-95926363EEE0}" presName="parentLin" presStyleCnt="0"/>
      <dgm:spPr/>
    </dgm:pt>
    <dgm:pt modelId="{60B472AF-DB53-4CA8-A5A7-04987ACC0038}" type="pres">
      <dgm:prSet presAssocID="{B69E707B-E83F-457F-82FB-95926363EEE0}" presName="parentLeftMargin" presStyleLbl="node1" presStyleIdx="0" presStyleCnt="5"/>
      <dgm:spPr/>
    </dgm:pt>
    <dgm:pt modelId="{35E42028-B7F4-49EE-843E-DD064237FCCA}" type="pres">
      <dgm:prSet presAssocID="{B69E707B-E83F-457F-82FB-95926363EEE0}" presName="parentText" presStyleLbl="node1" presStyleIdx="0" presStyleCnt="5" custLinFactNeighborX="0" custLinFactNeighborY="-3151">
        <dgm:presLayoutVars>
          <dgm:chMax val="0"/>
          <dgm:bulletEnabled val="1"/>
        </dgm:presLayoutVars>
      </dgm:prSet>
      <dgm:spPr/>
    </dgm:pt>
    <dgm:pt modelId="{B949A11D-08B8-46DE-8900-5EA006AB2A9A}" type="pres">
      <dgm:prSet presAssocID="{B69E707B-E83F-457F-82FB-95926363EEE0}" presName="negativeSpace" presStyleCnt="0"/>
      <dgm:spPr/>
    </dgm:pt>
    <dgm:pt modelId="{7DDB0D59-3483-4466-8D98-A0A86C0C620E}" type="pres">
      <dgm:prSet presAssocID="{B69E707B-E83F-457F-82FB-95926363EEE0}" presName="childText" presStyleLbl="conFgAcc1" presStyleIdx="0" presStyleCnt="5" custLinFactNeighborX="0" custLinFactNeighborY="-17224">
        <dgm:presLayoutVars>
          <dgm:bulletEnabled val="1"/>
        </dgm:presLayoutVars>
      </dgm:prSet>
      <dgm:spPr/>
    </dgm:pt>
    <dgm:pt modelId="{F34D1D23-A304-4270-B393-03D31133392F}" type="pres">
      <dgm:prSet presAssocID="{790B0E2A-9367-4849-B153-8968716967F6}" presName="spaceBetweenRectangles" presStyleCnt="0"/>
      <dgm:spPr/>
    </dgm:pt>
    <dgm:pt modelId="{79F75752-02F5-441B-ADF0-6BD72D466BD6}" type="pres">
      <dgm:prSet presAssocID="{C8DE1A74-FB6E-478B-A429-72D448F58A4C}" presName="parentLin" presStyleCnt="0"/>
      <dgm:spPr/>
    </dgm:pt>
    <dgm:pt modelId="{A13D1F6C-5249-4B2C-9997-FFE566D1E1EA}" type="pres">
      <dgm:prSet presAssocID="{C8DE1A74-FB6E-478B-A429-72D448F58A4C}" presName="parentLeftMargin" presStyleLbl="node1" presStyleIdx="0" presStyleCnt="5"/>
      <dgm:spPr/>
    </dgm:pt>
    <dgm:pt modelId="{273A4F4B-6629-49E0-A298-AC01FA22F0BF}" type="pres">
      <dgm:prSet presAssocID="{C8DE1A74-FB6E-478B-A429-72D448F58A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CB7B74F-3E89-4C3D-9849-F6C22E978E31}" type="pres">
      <dgm:prSet presAssocID="{C8DE1A74-FB6E-478B-A429-72D448F58A4C}" presName="negativeSpace" presStyleCnt="0"/>
      <dgm:spPr/>
    </dgm:pt>
    <dgm:pt modelId="{625379AB-73A4-40FB-BD5C-4BFD01737746}" type="pres">
      <dgm:prSet presAssocID="{C8DE1A74-FB6E-478B-A429-72D448F58A4C}" presName="childText" presStyleLbl="conFgAcc1" presStyleIdx="1" presStyleCnt="5">
        <dgm:presLayoutVars>
          <dgm:bulletEnabled val="1"/>
        </dgm:presLayoutVars>
      </dgm:prSet>
      <dgm:spPr/>
    </dgm:pt>
    <dgm:pt modelId="{AA3A4477-ED93-40A9-A27D-FC26E89EC78E}" type="pres">
      <dgm:prSet presAssocID="{C0B2A5C1-A249-4DEC-A5E1-1DB2482A7511}" presName="spaceBetweenRectangles" presStyleCnt="0"/>
      <dgm:spPr/>
    </dgm:pt>
    <dgm:pt modelId="{38D04C7A-9218-47BB-AB34-CF0BE07C5D57}" type="pres">
      <dgm:prSet presAssocID="{86199791-AA49-468A-A4F9-E581BA16F0A5}" presName="parentLin" presStyleCnt="0"/>
      <dgm:spPr/>
    </dgm:pt>
    <dgm:pt modelId="{D5A385AA-45D2-4B79-A8A6-1EAFE9A49075}" type="pres">
      <dgm:prSet presAssocID="{86199791-AA49-468A-A4F9-E581BA16F0A5}" presName="parentLeftMargin" presStyleLbl="node1" presStyleIdx="1" presStyleCnt="5"/>
      <dgm:spPr/>
    </dgm:pt>
    <dgm:pt modelId="{16B833B4-521C-46BB-9BE7-6AF5CD948989}" type="pres">
      <dgm:prSet presAssocID="{86199791-AA49-468A-A4F9-E581BA16F0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ACEB106-8D7E-4AD0-ADC3-280C24FF526A}" type="pres">
      <dgm:prSet presAssocID="{86199791-AA49-468A-A4F9-E581BA16F0A5}" presName="negativeSpace" presStyleCnt="0"/>
      <dgm:spPr/>
    </dgm:pt>
    <dgm:pt modelId="{06B737D3-444D-43D7-9CC2-1CAF406FBCA0}" type="pres">
      <dgm:prSet presAssocID="{86199791-AA49-468A-A4F9-E581BA16F0A5}" presName="childText" presStyleLbl="conFgAcc1" presStyleIdx="2" presStyleCnt="5">
        <dgm:presLayoutVars>
          <dgm:bulletEnabled val="1"/>
        </dgm:presLayoutVars>
      </dgm:prSet>
      <dgm:spPr/>
    </dgm:pt>
    <dgm:pt modelId="{C47EB67E-8F48-43FD-A9D1-339682A68253}" type="pres">
      <dgm:prSet presAssocID="{4373A864-AD21-41FC-A46C-200BC63FE6B2}" presName="spaceBetweenRectangles" presStyleCnt="0"/>
      <dgm:spPr/>
    </dgm:pt>
    <dgm:pt modelId="{866F988A-EB5F-4CAD-8287-BBE1D74FADF4}" type="pres">
      <dgm:prSet presAssocID="{FF15F1E5-D05B-4F6F-8B59-B930CDF18CE6}" presName="parentLin" presStyleCnt="0"/>
      <dgm:spPr/>
    </dgm:pt>
    <dgm:pt modelId="{FA3AF386-AD4D-4B85-B9F2-14E315816EE4}" type="pres">
      <dgm:prSet presAssocID="{FF15F1E5-D05B-4F6F-8B59-B930CDF18CE6}" presName="parentLeftMargin" presStyleLbl="node1" presStyleIdx="2" presStyleCnt="5"/>
      <dgm:spPr/>
    </dgm:pt>
    <dgm:pt modelId="{D70EA9CA-F56E-4264-8D8E-88B661490720}" type="pres">
      <dgm:prSet presAssocID="{FF15F1E5-D05B-4F6F-8B59-B930CDF18C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658176-BC70-432E-980D-7659CBE7EB55}" type="pres">
      <dgm:prSet presAssocID="{FF15F1E5-D05B-4F6F-8B59-B930CDF18CE6}" presName="negativeSpace" presStyleCnt="0"/>
      <dgm:spPr/>
    </dgm:pt>
    <dgm:pt modelId="{F5692370-1E06-4CD0-8C04-C31CB586C0D0}" type="pres">
      <dgm:prSet presAssocID="{FF15F1E5-D05B-4F6F-8B59-B930CDF18CE6}" presName="childText" presStyleLbl="conFgAcc1" presStyleIdx="3" presStyleCnt="5">
        <dgm:presLayoutVars>
          <dgm:bulletEnabled val="1"/>
        </dgm:presLayoutVars>
      </dgm:prSet>
      <dgm:spPr/>
    </dgm:pt>
    <dgm:pt modelId="{BF803130-A200-445E-9850-E5608024B292}" type="pres">
      <dgm:prSet presAssocID="{015FD2AA-F824-49CB-A643-90BBE4467CD2}" presName="spaceBetweenRectangles" presStyleCnt="0"/>
      <dgm:spPr/>
    </dgm:pt>
    <dgm:pt modelId="{94447970-24D5-4633-97A9-9DB22C45DD82}" type="pres">
      <dgm:prSet presAssocID="{9BCAC816-8A06-42EE-940C-5961E0E95CF3}" presName="parentLin" presStyleCnt="0"/>
      <dgm:spPr/>
    </dgm:pt>
    <dgm:pt modelId="{489EC0F7-5780-4CA1-B2AD-A5C5B5C4578F}" type="pres">
      <dgm:prSet presAssocID="{9BCAC816-8A06-42EE-940C-5961E0E95CF3}" presName="parentLeftMargin" presStyleLbl="node1" presStyleIdx="3" presStyleCnt="5"/>
      <dgm:spPr/>
    </dgm:pt>
    <dgm:pt modelId="{8FAC5473-BC78-44F6-A49E-A5E6BF08AAEE}" type="pres">
      <dgm:prSet presAssocID="{9BCAC816-8A06-42EE-940C-5961E0E95CF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1E8A7F9-6A11-408D-B65C-9A0C5BCB4866}" type="pres">
      <dgm:prSet presAssocID="{9BCAC816-8A06-42EE-940C-5961E0E95CF3}" presName="negativeSpace" presStyleCnt="0"/>
      <dgm:spPr/>
    </dgm:pt>
    <dgm:pt modelId="{9D017D8D-3409-4814-B9B5-DB95633C6A8D}" type="pres">
      <dgm:prSet presAssocID="{9BCAC816-8A06-42EE-940C-5961E0E95CF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C5B0F06-AD93-48B8-A7D0-AB8C8E95FF14}" type="presOf" srcId="{C8DE1A74-FB6E-478B-A429-72D448F58A4C}" destId="{273A4F4B-6629-49E0-A298-AC01FA22F0BF}" srcOrd="1" destOrd="0" presId="urn:microsoft.com/office/officeart/2005/8/layout/list1"/>
    <dgm:cxn modelId="{778F280D-05BF-4865-A78A-B7BB4B16C9AC}" type="presOf" srcId="{9BCAC816-8A06-42EE-940C-5961E0E95CF3}" destId="{8FAC5473-BC78-44F6-A49E-A5E6BF08AAEE}" srcOrd="1" destOrd="0" presId="urn:microsoft.com/office/officeart/2005/8/layout/list1"/>
    <dgm:cxn modelId="{8384FF24-AC75-47E4-BA5B-DBCCDC77FBA5}" type="presOf" srcId="{9BCAC816-8A06-42EE-940C-5961E0E95CF3}" destId="{489EC0F7-5780-4CA1-B2AD-A5C5B5C4578F}" srcOrd="0" destOrd="0" presId="urn:microsoft.com/office/officeart/2005/8/layout/list1"/>
    <dgm:cxn modelId="{8828DC35-F970-4A7A-86BA-829981FCD177}" type="presOf" srcId="{FF15F1E5-D05B-4F6F-8B59-B930CDF18CE6}" destId="{D70EA9CA-F56E-4264-8D8E-88B661490720}" srcOrd="1" destOrd="0" presId="urn:microsoft.com/office/officeart/2005/8/layout/list1"/>
    <dgm:cxn modelId="{A0772979-0B1C-4970-B26A-DE08149FB9F2}" srcId="{EF3580C2-1577-45A1-BB18-8E613F092107}" destId="{FF15F1E5-D05B-4F6F-8B59-B930CDF18CE6}" srcOrd="3" destOrd="0" parTransId="{973F2E6E-109C-4F8B-9FB9-140E1DEF23F1}" sibTransId="{015FD2AA-F824-49CB-A643-90BBE4467CD2}"/>
    <dgm:cxn modelId="{01383198-75E3-4F1E-BD19-E4D636F1041E}" srcId="{EF3580C2-1577-45A1-BB18-8E613F092107}" destId="{86199791-AA49-468A-A4F9-E581BA16F0A5}" srcOrd="2" destOrd="0" parTransId="{D047763B-0ABB-4A7D-99B8-0741357288A5}" sibTransId="{4373A864-AD21-41FC-A46C-200BC63FE6B2}"/>
    <dgm:cxn modelId="{70B7FB9C-3A13-429A-9C1D-0C2F33D200F1}" type="presOf" srcId="{C8DE1A74-FB6E-478B-A429-72D448F58A4C}" destId="{A13D1F6C-5249-4B2C-9997-FFE566D1E1EA}" srcOrd="0" destOrd="0" presId="urn:microsoft.com/office/officeart/2005/8/layout/list1"/>
    <dgm:cxn modelId="{4B13ECA2-9E11-46D2-83FC-26FAC6D17C5E}" srcId="{EF3580C2-1577-45A1-BB18-8E613F092107}" destId="{B69E707B-E83F-457F-82FB-95926363EEE0}" srcOrd="0" destOrd="0" parTransId="{EEDD91E4-AD5E-44C8-9801-1EBF4D438C86}" sibTransId="{790B0E2A-9367-4849-B153-8968716967F6}"/>
    <dgm:cxn modelId="{63A603B0-A44F-4192-9D4A-E2EB27B10D6A}" type="presOf" srcId="{B69E707B-E83F-457F-82FB-95926363EEE0}" destId="{35E42028-B7F4-49EE-843E-DD064237FCCA}" srcOrd="1" destOrd="0" presId="urn:microsoft.com/office/officeart/2005/8/layout/list1"/>
    <dgm:cxn modelId="{51522EC6-CA8C-490F-8B16-23FE5AC61B8B}" type="presOf" srcId="{FF15F1E5-D05B-4F6F-8B59-B930CDF18CE6}" destId="{FA3AF386-AD4D-4B85-B9F2-14E315816EE4}" srcOrd="0" destOrd="0" presId="urn:microsoft.com/office/officeart/2005/8/layout/list1"/>
    <dgm:cxn modelId="{BC825DC7-6023-41E4-B8EB-D22511DF04B8}" type="presOf" srcId="{EF3580C2-1577-45A1-BB18-8E613F092107}" destId="{ECADE4F4-1381-46B5-B67B-CAC38150F86B}" srcOrd="0" destOrd="0" presId="urn:microsoft.com/office/officeart/2005/8/layout/list1"/>
    <dgm:cxn modelId="{A19618CD-104F-4832-8113-56397B8AAF31}" type="presOf" srcId="{86199791-AA49-468A-A4F9-E581BA16F0A5}" destId="{D5A385AA-45D2-4B79-A8A6-1EAFE9A49075}" srcOrd="0" destOrd="0" presId="urn:microsoft.com/office/officeart/2005/8/layout/list1"/>
    <dgm:cxn modelId="{014DCBD8-2993-4DC7-BCC3-A8F1C0585530}" srcId="{EF3580C2-1577-45A1-BB18-8E613F092107}" destId="{9BCAC816-8A06-42EE-940C-5961E0E95CF3}" srcOrd="4" destOrd="0" parTransId="{CF4F03A6-E6BB-489B-994B-06DECB9EC84C}" sibTransId="{D208B86F-85E6-4A88-999A-45E012BDE227}"/>
    <dgm:cxn modelId="{EF45B7E3-4631-416F-919C-B1F712131E6D}" type="presOf" srcId="{B69E707B-E83F-457F-82FB-95926363EEE0}" destId="{60B472AF-DB53-4CA8-A5A7-04987ACC0038}" srcOrd="0" destOrd="0" presId="urn:microsoft.com/office/officeart/2005/8/layout/list1"/>
    <dgm:cxn modelId="{16FAFEED-6503-472B-A9DE-EEDD1C8CEF9D}" srcId="{EF3580C2-1577-45A1-BB18-8E613F092107}" destId="{C8DE1A74-FB6E-478B-A429-72D448F58A4C}" srcOrd="1" destOrd="0" parTransId="{5DA07D74-52EA-4579-BDD8-8D56A37F03AE}" sibTransId="{C0B2A5C1-A249-4DEC-A5E1-1DB2482A7511}"/>
    <dgm:cxn modelId="{980F51FC-B11D-46E7-A1B2-3F1F3AC6ECE5}" type="presOf" srcId="{86199791-AA49-468A-A4F9-E581BA16F0A5}" destId="{16B833B4-521C-46BB-9BE7-6AF5CD948989}" srcOrd="1" destOrd="0" presId="urn:microsoft.com/office/officeart/2005/8/layout/list1"/>
    <dgm:cxn modelId="{86FAD54F-D832-4C68-B681-EB91378E1CA3}" type="presParOf" srcId="{ECADE4F4-1381-46B5-B67B-CAC38150F86B}" destId="{390EE813-D6E6-4CBF-9B3E-0BEE05AC04F1}" srcOrd="0" destOrd="0" presId="urn:microsoft.com/office/officeart/2005/8/layout/list1"/>
    <dgm:cxn modelId="{B55014D7-137F-43EA-8CE0-F6DC936CAA32}" type="presParOf" srcId="{390EE813-D6E6-4CBF-9B3E-0BEE05AC04F1}" destId="{60B472AF-DB53-4CA8-A5A7-04987ACC0038}" srcOrd="0" destOrd="0" presId="urn:microsoft.com/office/officeart/2005/8/layout/list1"/>
    <dgm:cxn modelId="{EF812586-A75A-4849-82D9-322FF14C1570}" type="presParOf" srcId="{390EE813-D6E6-4CBF-9B3E-0BEE05AC04F1}" destId="{35E42028-B7F4-49EE-843E-DD064237FCCA}" srcOrd="1" destOrd="0" presId="urn:microsoft.com/office/officeart/2005/8/layout/list1"/>
    <dgm:cxn modelId="{A57A8EFF-DC39-491B-B90A-B1187CAB827F}" type="presParOf" srcId="{ECADE4F4-1381-46B5-B67B-CAC38150F86B}" destId="{B949A11D-08B8-46DE-8900-5EA006AB2A9A}" srcOrd="1" destOrd="0" presId="urn:microsoft.com/office/officeart/2005/8/layout/list1"/>
    <dgm:cxn modelId="{B46AB19B-337E-4FA1-B37B-1327ADCB0F01}" type="presParOf" srcId="{ECADE4F4-1381-46B5-B67B-CAC38150F86B}" destId="{7DDB0D59-3483-4466-8D98-A0A86C0C620E}" srcOrd="2" destOrd="0" presId="urn:microsoft.com/office/officeart/2005/8/layout/list1"/>
    <dgm:cxn modelId="{2DD535AE-E0CE-473F-863D-6DB2C5F9CDB3}" type="presParOf" srcId="{ECADE4F4-1381-46B5-B67B-CAC38150F86B}" destId="{F34D1D23-A304-4270-B393-03D31133392F}" srcOrd="3" destOrd="0" presId="urn:microsoft.com/office/officeart/2005/8/layout/list1"/>
    <dgm:cxn modelId="{873D5131-C621-47C8-B6D5-863FF2969A75}" type="presParOf" srcId="{ECADE4F4-1381-46B5-B67B-CAC38150F86B}" destId="{79F75752-02F5-441B-ADF0-6BD72D466BD6}" srcOrd="4" destOrd="0" presId="urn:microsoft.com/office/officeart/2005/8/layout/list1"/>
    <dgm:cxn modelId="{5B1568E4-5EB3-45C8-BD97-54996EA4A66A}" type="presParOf" srcId="{79F75752-02F5-441B-ADF0-6BD72D466BD6}" destId="{A13D1F6C-5249-4B2C-9997-FFE566D1E1EA}" srcOrd="0" destOrd="0" presId="urn:microsoft.com/office/officeart/2005/8/layout/list1"/>
    <dgm:cxn modelId="{CF192B13-AC2F-47B6-81A8-C1801D952CE6}" type="presParOf" srcId="{79F75752-02F5-441B-ADF0-6BD72D466BD6}" destId="{273A4F4B-6629-49E0-A298-AC01FA22F0BF}" srcOrd="1" destOrd="0" presId="urn:microsoft.com/office/officeart/2005/8/layout/list1"/>
    <dgm:cxn modelId="{A68F77E8-2300-483E-9C8A-4D7946EE8305}" type="presParOf" srcId="{ECADE4F4-1381-46B5-B67B-CAC38150F86B}" destId="{BCB7B74F-3E89-4C3D-9849-F6C22E978E31}" srcOrd="5" destOrd="0" presId="urn:microsoft.com/office/officeart/2005/8/layout/list1"/>
    <dgm:cxn modelId="{D2F6FD0D-D2D9-4523-96CF-AD380945F0CD}" type="presParOf" srcId="{ECADE4F4-1381-46B5-B67B-CAC38150F86B}" destId="{625379AB-73A4-40FB-BD5C-4BFD01737746}" srcOrd="6" destOrd="0" presId="urn:microsoft.com/office/officeart/2005/8/layout/list1"/>
    <dgm:cxn modelId="{561FEE73-1662-4434-9CEF-29111B23FF45}" type="presParOf" srcId="{ECADE4F4-1381-46B5-B67B-CAC38150F86B}" destId="{AA3A4477-ED93-40A9-A27D-FC26E89EC78E}" srcOrd="7" destOrd="0" presId="urn:microsoft.com/office/officeart/2005/8/layout/list1"/>
    <dgm:cxn modelId="{8D29BFE7-F71E-438D-B8DB-E392B3FBA051}" type="presParOf" srcId="{ECADE4F4-1381-46B5-B67B-CAC38150F86B}" destId="{38D04C7A-9218-47BB-AB34-CF0BE07C5D57}" srcOrd="8" destOrd="0" presId="urn:microsoft.com/office/officeart/2005/8/layout/list1"/>
    <dgm:cxn modelId="{111693A9-16C8-44E4-AF49-B5C49BC3D57E}" type="presParOf" srcId="{38D04C7A-9218-47BB-AB34-CF0BE07C5D57}" destId="{D5A385AA-45D2-4B79-A8A6-1EAFE9A49075}" srcOrd="0" destOrd="0" presId="urn:microsoft.com/office/officeart/2005/8/layout/list1"/>
    <dgm:cxn modelId="{BEEF3A5C-14C9-499F-92ED-2D81EE9AAC7B}" type="presParOf" srcId="{38D04C7A-9218-47BB-AB34-CF0BE07C5D57}" destId="{16B833B4-521C-46BB-9BE7-6AF5CD948989}" srcOrd="1" destOrd="0" presId="urn:microsoft.com/office/officeart/2005/8/layout/list1"/>
    <dgm:cxn modelId="{D919BF7E-BE69-462D-917F-CC15A679F627}" type="presParOf" srcId="{ECADE4F4-1381-46B5-B67B-CAC38150F86B}" destId="{AACEB106-8D7E-4AD0-ADC3-280C24FF526A}" srcOrd="9" destOrd="0" presId="urn:microsoft.com/office/officeart/2005/8/layout/list1"/>
    <dgm:cxn modelId="{4964DB7F-A633-4F46-9BA8-2C4932C9A395}" type="presParOf" srcId="{ECADE4F4-1381-46B5-B67B-CAC38150F86B}" destId="{06B737D3-444D-43D7-9CC2-1CAF406FBCA0}" srcOrd="10" destOrd="0" presId="urn:microsoft.com/office/officeart/2005/8/layout/list1"/>
    <dgm:cxn modelId="{6F229AC9-F518-49B2-8FD6-2067FF00AE03}" type="presParOf" srcId="{ECADE4F4-1381-46B5-B67B-CAC38150F86B}" destId="{C47EB67E-8F48-43FD-A9D1-339682A68253}" srcOrd="11" destOrd="0" presId="urn:microsoft.com/office/officeart/2005/8/layout/list1"/>
    <dgm:cxn modelId="{CDCC0F25-DAC6-4EEA-ACAE-9F9B1972EC28}" type="presParOf" srcId="{ECADE4F4-1381-46B5-B67B-CAC38150F86B}" destId="{866F988A-EB5F-4CAD-8287-BBE1D74FADF4}" srcOrd="12" destOrd="0" presId="urn:microsoft.com/office/officeart/2005/8/layout/list1"/>
    <dgm:cxn modelId="{658AE21C-99D6-474C-9DE3-F04BD95D86DC}" type="presParOf" srcId="{866F988A-EB5F-4CAD-8287-BBE1D74FADF4}" destId="{FA3AF386-AD4D-4B85-B9F2-14E315816EE4}" srcOrd="0" destOrd="0" presId="urn:microsoft.com/office/officeart/2005/8/layout/list1"/>
    <dgm:cxn modelId="{8678342D-2ABB-4E04-AD61-73722B7012FF}" type="presParOf" srcId="{866F988A-EB5F-4CAD-8287-BBE1D74FADF4}" destId="{D70EA9CA-F56E-4264-8D8E-88B661490720}" srcOrd="1" destOrd="0" presId="urn:microsoft.com/office/officeart/2005/8/layout/list1"/>
    <dgm:cxn modelId="{7594E108-A7A0-4106-99FD-ACEB42B08BBD}" type="presParOf" srcId="{ECADE4F4-1381-46B5-B67B-CAC38150F86B}" destId="{0D658176-BC70-432E-980D-7659CBE7EB55}" srcOrd="13" destOrd="0" presId="urn:microsoft.com/office/officeart/2005/8/layout/list1"/>
    <dgm:cxn modelId="{3B9B8BA2-BB2B-4558-815B-559CC5604377}" type="presParOf" srcId="{ECADE4F4-1381-46B5-B67B-CAC38150F86B}" destId="{F5692370-1E06-4CD0-8C04-C31CB586C0D0}" srcOrd="14" destOrd="0" presId="urn:microsoft.com/office/officeart/2005/8/layout/list1"/>
    <dgm:cxn modelId="{F33DCF54-F99F-4DDC-A077-6A6A99C5D5A3}" type="presParOf" srcId="{ECADE4F4-1381-46B5-B67B-CAC38150F86B}" destId="{BF803130-A200-445E-9850-E5608024B292}" srcOrd="15" destOrd="0" presId="urn:microsoft.com/office/officeart/2005/8/layout/list1"/>
    <dgm:cxn modelId="{8A2BA22A-15AB-429C-83E8-61EEC2B9EFB0}" type="presParOf" srcId="{ECADE4F4-1381-46B5-B67B-CAC38150F86B}" destId="{94447970-24D5-4633-97A9-9DB22C45DD82}" srcOrd="16" destOrd="0" presId="urn:microsoft.com/office/officeart/2005/8/layout/list1"/>
    <dgm:cxn modelId="{1D0F7B3F-EA50-4905-BC56-2D982D1C635D}" type="presParOf" srcId="{94447970-24D5-4633-97A9-9DB22C45DD82}" destId="{489EC0F7-5780-4CA1-B2AD-A5C5B5C4578F}" srcOrd="0" destOrd="0" presId="urn:microsoft.com/office/officeart/2005/8/layout/list1"/>
    <dgm:cxn modelId="{62CFA29C-AA3F-47F5-AB96-5B1A928BAB73}" type="presParOf" srcId="{94447970-24D5-4633-97A9-9DB22C45DD82}" destId="{8FAC5473-BC78-44F6-A49E-A5E6BF08AAEE}" srcOrd="1" destOrd="0" presId="urn:microsoft.com/office/officeart/2005/8/layout/list1"/>
    <dgm:cxn modelId="{02413B6A-D364-4F1F-B791-6AD180E7D43F}" type="presParOf" srcId="{ECADE4F4-1381-46B5-B67B-CAC38150F86B}" destId="{B1E8A7F9-6A11-408D-B65C-9A0C5BCB4866}" srcOrd="17" destOrd="0" presId="urn:microsoft.com/office/officeart/2005/8/layout/list1"/>
    <dgm:cxn modelId="{C2906823-8450-41AB-B16A-06715B571796}" type="presParOf" srcId="{ECADE4F4-1381-46B5-B67B-CAC38150F86B}" destId="{9D017D8D-3409-4814-B9B5-DB95633C6A8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B0D59-3483-4466-8D98-A0A86C0C620E}">
      <dsp:nvSpPr>
        <dsp:cNvPr id="0" name=""/>
        <dsp:cNvSpPr/>
      </dsp:nvSpPr>
      <dsp:spPr>
        <a:xfrm>
          <a:off x="0" y="324720"/>
          <a:ext cx="1052434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42028-B7F4-49EE-843E-DD064237FCCA}">
      <dsp:nvSpPr>
        <dsp:cNvPr id="0" name=""/>
        <dsp:cNvSpPr/>
      </dsp:nvSpPr>
      <dsp:spPr>
        <a:xfrm>
          <a:off x="526217" y="0"/>
          <a:ext cx="736704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457" tIns="0" rIns="27845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baseline="0" dirty="0"/>
            <a:t>小组成员</a:t>
          </a:r>
          <a:endParaRPr lang="en-US" sz="2200" kern="1200" dirty="0"/>
        </a:p>
      </dsp:txBody>
      <dsp:txXfrm>
        <a:off x="557920" y="31703"/>
        <a:ext cx="7303634" cy="586034"/>
      </dsp:txXfrm>
    </dsp:sp>
    <dsp:sp modelId="{625379AB-73A4-40FB-BD5C-4BFD01737746}">
      <dsp:nvSpPr>
        <dsp:cNvPr id="0" name=""/>
        <dsp:cNvSpPr/>
      </dsp:nvSpPr>
      <dsp:spPr>
        <a:xfrm>
          <a:off x="0" y="1343102"/>
          <a:ext cx="1052434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A4F4B-6629-49E0-A298-AC01FA22F0BF}">
      <dsp:nvSpPr>
        <dsp:cNvPr id="0" name=""/>
        <dsp:cNvSpPr/>
      </dsp:nvSpPr>
      <dsp:spPr>
        <a:xfrm>
          <a:off x="526217" y="1018382"/>
          <a:ext cx="736704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457" tIns="0" rIns="27845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baseline="0" dirty="0"/>
            <a:t>项目简介</a:t>
          </a:r>
          <a:endParaRPr lang="en-US" sz="2200" kern="1200" dirty="0"/>
        </a:p>
      </dsp:txBody>
      <dsp:txXfrm>
        <a:off x="557920" y="1050085"/>
        <a:ext cx="7303634" cy="586034"/>
      </dsp:txXfrm>
    </dsp:sp>
    <dsp:sp modelId="{06B737D3-444D-43D7-9CC2-1CAF406FBCA0}">
      <dsp:nvSpPr>
        <dsp:cNvPr id="0" name=""/>
        <dsp:cNvSpPr/>
      </dsp:nvSpPr>
      <dsp:spPr>
        <a:xfrm>
          <a:off x="0" y="2341022"/>
          <a:ext cx="1052434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833B4-521C-46BB-9BE7-6AF5CD948989}">
      <dsp:nvSpPr>
        <dsp:cNvPr id="0" name=""/>
        <dsp:cNvSpPr/>
      </dsp:nvSpPr>
      <dsp:spPr>
        <a:xfrm>
          <a:off x="526217" y="2016302"/>
          <a:ext cx="736704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457" tIns="0" rIns="27845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baseline="0" dirty="0"/>
            <a:t>具体功能实现</a:t>
          </a:r>
          <a:endParaRPr lang="en-US" sz="2200" kern="1200" dirty="0"/>
        </a:p>
      </dsp:txBody>
      <dsp:txXfrm>
        <a:off x="557920" y="2048005"/>
        <a:ext cx="7303634" cy="586034"/>
      </dsp:txXfrm>
    </dsp:sp>
    <dsp:sp modelId="{F5692370-1E06-4CD0-8C04-C31CB586C0D0}">
      <dsp:nvSpPr>
        <dsp:cNvPr id="0" name=""/>
        <dsp:cNvSpPr/>
      </dsp:nvSpPr>
      <dsp:spPr>
        <a:xfrm>
          <a:off x="0" y="3338942"/>
          <a:ext cx="1052434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EA9CA-F56E-4264-8D8E-88B661490720}">
      <dsp:nvSpPr>
        <dsp:cNvPr id="0" name=""/>
        <dsp:cNvSpPr/>
      </dsp:nvSpPr>
      <dsp:spPr>
        <a:xfrm>
          <a:off x="526217" y="3014222"/>
          <a:ext cx="736704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457" tIns="0" rIns="27845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baseline="0"/>
            <a:t>参考资料</a:t>
          </a:r>
          <a:endParaRPr lang="en-US" sz="2200" kern="1200"/>
        </a:p>
      </dsp:txBody>
      <dsp:txXfrm>
        <a:off x="557920" y="3045925"/>
        <a:ext cx="7303634" cy="586034"/>
      </dsp:txXfrm>
    </dsp:sp>
    <dsp:sp modelId="{9D017D8D-3409-4814-B9B5-DB95633C6A8D}">
      <dsp:nvSpPr>
        <dsp:cNvPr id="0" name=""/>
        <dsp:cNvSpPr/>
      </dsp:nvSpPr>
      <dsp:spPr>
        <a:xfrm>
          <a:off x="0" y="4336862"/>
          <a:ext cx="1052434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C5473-BC78-44F6-A49E-A5E6BF08AAEE}">
      <dsp:nvSpPr>
        <dsp:cNvPr id="0" name=""/>
        <dsp:cNvSpPr/>
      </dsp:nvSpPr>
      <dsp:spPr>
        <a:xfrm>
          <a:off x="526217" y="4012142"/>
          <a:ext cx="736704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457" tIns="0" rIns="27845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baseline="0" dirty="0"/>
            <a:t>组员分工</a:t>
          </a:r>
          <a:r>
            <a:rPr lang="zh-CN" altLang="en-US" sz="2200" kern="1200" baseline="0" dirty="0"/>
            <a:t>及评价</a:t>
          </a:r>
          <a:endParaRPr lang="en-US" sz="2200" kern="1200" dirty="0"/>
        </a:p>
      </dsp:txBody>
      <dsp:txXfrm>
        <a:off x="557920" y="4043845"/>
        <a:ext cx="73036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4FD3F4-0FD3-4FDD-93B1-6E37022C4D3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2020/10/3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55F6AB-8B2D-4C8E-B1E3-DA8942A7744B}" type="datetime1">
              <a:rPr lang="zh-CN" altLang="en-US" smtClean="0"/>
              <a:t>2020/10/3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8A29C-844B-493A-966C-91983C18DE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3D6AE6-F73B-41E4-A43A-9BEB7FCD4A9C}" type="datetime1">
              <a:rPr lang="zh-CN" altLang="en-US" smtClean="0"/>
              <a:t>2020/10/3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2020/10/3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A94D1-9356-402A-B81B-38A77D3598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D3E5AB-FD99-40EC-9502-17319D0398BD}" type="datetime1">
              <a:rPr lang="zh-CN" altLang="en-US" smtClean="0"/>
              <a:t>2020/10/3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0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54590-2B6F-4254-A4BF-2677452EE58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A0F8645-D784-45D3-8C15-6FB0D810AB49}" type="datetime1">
              <a:rPr lang="zh-CN" altLang="en-US" smtClean="0"/>
              <a:t>2020/10/3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0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13FAD-6C57-46C1-A16B-06C8B94157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2880BD-994F-4405-B190-251B440E64E7}" type="datetime1">
              <a:rPr lang="zh-CN" altLang="en-US" smtClean="0"/>
              <a:t>2020/10/3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B13C8-9520-4F14-82F4-BFD112ADDC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048044-98C3-4BF6-88F4-F3A19352CC6B}" type="datetime1">
              <a:rPr lang="zh-CN" altLang="en-US" smtClean="0"/>
              <a:t>2020/10/3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：形状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片占位符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：形状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ECCED4-C13D-4D1F-B8FC-A7B400CA580B}" type="datetime1">
              <a:rPr lang="zh-CN" altLang="en-US" smtClean="0"/>
              <a:t>2020/10/3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12C34A-CFB5-4FEF-8890-35108A34EACA}" type="datetime1">
              <a:rPr lang="zh-CN" altLang="en-US" smtClean="0"/>
              <a:t>2020/10/3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3A700D-9F27-410D-B1B8-E3C667347E2A}" type="datetime1">
              <a:rPr lang="zh-CN" altLang="en-US" smtClean="0"/>
              <a:t>2020/10/3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ackieleewelas/article/details/89303306" TargetMode="External"/><Relationship Id="rId7" Type="http://schemas.openxmlformats.org/officeDocument/2006/relationships/hyperlink" Target="http://www.sykv.cn/m/view.php?aid=15258" TargetMode="External"/><Relationship Id="rId2" Type="http://schemas.openxmlformats.org/officeDocument/2006/relationships/hyperlink" Target="https://www.jianshu.com/p/1bcb8a051c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doc/" TargetMode="External"/><Relationship Id="rId5" Type="http://schemas.openxmlformats.org/officeDocument/2006/relationships/hyperlink" Target="https://www.cnblogs.com/zyw-205520/p/4771253.html" TargetMode="External"/><Relationship Id="rId4" Type="http://schemas.openxmlformats.org/officeDocument/2006/relationships/hyperlink" Target="https://blog.csdn.net/rainmaple20186/article/details/7980798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 descr="花的特写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zh-CN" sz="4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拍照识花</a:t>
            </a:r>
            <a:r>
              <a:rPr lang="en-US" altLang="zh-CN" sz="4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4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花友社区——集人工智能和社区交友为一体的微信小程序</a:t>
            </a:r>
            <a:r>
              <a:rPr lang="en-US" altLang="zh-CN" sz="4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项目介绍</a:t>
            </a:r>
            <a:endParaRPr lang="zh-cn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dirty="0"/>
              <a:t>目录</a:t>
            </a:r>
            <a:endParaRPr lang="zh-cn" dirty="0"/>
          </a:p>
        </p:txBody>
      </p:sp>
      <p:graphicFrame>
        <p:nvGraphicFramePr>
          <p:cNvPr id="20" name="内容占位符 17">
            <a:extLst>
              <a:ext uri="{FF2B5EF4-FFF2-40B4-BE49-F238E27FC236}">
                <a16:creationId xmlns:a16="http://schemas.microsoft.com/office/drawing/2014/main" id="{B1B44E13-552E-4545-BB2A-9CA8E074922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70946464"/>
              </p:ext>
            </p:extLst>
          </p:nvPr>
        </p:nvGraphicFramePr>
        <p:xfrm>
          <a:off x="838200" y="1265238"/>
          <a:ext cx="10524344" cy="491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包含火车、铁轨和鲜花的图片">
            <a:extLst>
              <a:ext uri="{FF2B5EF4-FFF2-40B4-BE49-F238E27FC236}">
                <a16:creationId xmlns:a16="http://schemas.microsoft.com/office/drawing/2014/main" id="{AAB915F5-A8DF-4E27-B7AA-AE76FC8379D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073" r="-2" b="-2"/>
          <a:stretch/>
        </p:blipFill>
        <p:spPr>
          <a:xfrm>
            <a:off x="20" y="10"/>
            <a:ext cx="9298076" cy="6857990"/>
          </a:xfrm>
          <a:noFill/>
        </p:spPr>
      </p:pic>
      <p:sp>
        <p:nvSpPr>
          <p:cNvPr id="41" name="标题 40">
            <a:extLst>
              <a:ext uri="{FF2B5EF4-FFF2-40B4-BE49-F238E27FC236}">
                <a16:creationId xmlns:a16="http://schemas.microsoft.com/office/drawing/2014/main" id="{360A1163-2F4E-8A42-A7D1-C12E13D8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dirty="0"/>
              <a:t>小组成员</a:t>
            </a:r>
            <a:endParaRPr lang="zh-cn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组长：李晓菁</a:t>
            </a:r>
            <a:endParaRPr lang="en-US" altLang="zh-CN" dirty="0"/>
          </a:p>
          <a:p>
            <a:pPr rtl="0"/>
            <a:r>
              <a:rPr lang="zh-CN" altLang="en-US" dirty="0"/>
              <a:t>组员：邵美芝</a:t>
            </a:r>
            <a:endParaRPr lang="en-US" altLang="zh-CN" dirty="0"/>
          </a:p>
          <a:p>
            <a:pPr rtl="0"/>
            <a:r>
              <a:rPr lang="zh-CN" altLang="en-US" dirty="0"/>
              <a:t>组员：苗皓淇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247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桌子上有许多水果和蔬菜&#10;&#10;描述已自动生成">
            <a:extLst>
              <a:ext uri="{FF2B5EF4-FFF2-40B4-BE49-F238E27FC236}">
                <a16:creationId xmlns:a16="http://schemas.microsoft.com/office/drawing/2014/main" id="{AA427F08-7313-49B6-B33D-9F835A8F4D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9662" r="9164" b="-1"/>
          <a:stretch/>
        </p:blipFill>
        <p:spPr>
          <a:xfrm>
            <a:off x="6655634" y="37553"/>
            <a:ext cx="5536366" cy="6820447"/>
          </a:xfrm>
          <a:noFill/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dirty="0"/>
              <a:t>项目介绍</a:t>
            </a:r>
            <a:endParaRPr lang="zh-cn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>
            <a:normAutofit/>
          </a:bodyPr>
          <a:lstStyle/>
          <a:p>
            <a:pPr rtl="0"/>
            <a:r>
              <a:rPr lang="zh-CN" altLang="zh-CN" dirty="0">
                <a:effectLst/>
              </a:rPr>
              <a:t>我们打算制作一款具有拍照识花技术</a:t>
            </a:r>
            <a:r>
              <a:rPr lang="zh-CN" altLang="en-US" dirty="0">
                <a:effectLst/>
              </a:rPr>
              <a:t>，</a:t>
            </a:r>
            <a:r>
              <a:rPr lang="zh-CN" altLang="zh-CN" dirty="0">
                <a:effectLst/>
              </a:rPr>
              <a:t>同时有社区交流的微信小程序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rtl="0"/>
            <a:r>
              <a:rPr lang="zh-CN" altLang="en-US" dirty="0">
                <a:effectLst/>
              </a:rPr>
              <a:t>用户可以通过小程序识别照片中的植物，同时会提供相关诗词和图片供学习，欣赏。</a:t>
            </a:r>
            <a:endParaRPr lang="en-US" altLang="zh-CN" dirty="0">
              <a:effectLst/>
            </a:endParaRPr>
          </a:p>
          <a:p>
            <a:pPr rtl="0"/>
            <a:r>
              <a:rPr lang="zh-CN" altLang="en-US" dirty="0"/>
              <a:t>用户还能够参与花友社区分享自己对植物的理解和喜爱，还能和其他用户进行交流和互动。</a:t>
            </a:r>
            <a:endParaRPr lang="en-US" altLang="zh-CN" dirty="0"/>
          </a:p>
          <a:p>
            <a:pPr rtl="0"/>
            <a:r>
              <a:rPr lang="zh-CN" altLang="en-US" dirty="0"/>
              <a:t>本程序旨在提高人们对身边植物的了解和认识，对中国诗词文化的传播和学习，以及提供以花会友的社交平台。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200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CC41999-7867-4F83-AD5A-EB054D6A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具体功能实现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B1572-277D-4BE6-9261-114CB9BB23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</a:p>
        </p:txBody>
      </p:sp>
      <p:pic>
        <p:nvPicPr>
          <p:cNvPr id="88" name="图片 87" descr="图示, 示意图&#10;&#10;描述已自动生成">
            <a:extLst>
              <a:ext uri="{FF2B5EF4-FFF2-40B4-BE49-F238E27FC236}">
                <a16:creationId xmlns:a16="http://schemas.microsoft.com/office/drawing/2014/main" id="{12ACA3BF-9AFD-4EA1-94D6-4BDAC84BD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58" y="1913855"/>
            <a:ext cx="8920228" cy="35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1513A-6C6C-4E4C-914E-9EB2AEE5B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微信小程序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F5C98-04DC-43C8-8BA5-C33525F1AB7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服务器</a:t>
            </a:r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E1AA6A-68D8-451E-BB15-823A741D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具体功能实现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92334B7-9714-4E0B-A27D-DC9C77B977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工具：微信小程序开发者工具</a:t>
            </a:r>
            <a:endParaRPr lang="en-US" altLang="zh-CN" dirty="0"/>
          </a:p>
          <a:p>
            <a:pPr rtl="0"/>
            <a:r>
              <a:rPr lang="zh-CN" altLang="en-US" dirty="0"/>
              <a:t>语言：类似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CSS</a:t>
            </a:r>
            <a:r>
              <a:rPr lang="zh-CN" altLang="en-US" dirty="0"/>
              <a:t>，</a:t>
            </a:r>
            <a:r>
              <a:rPr lang="en-US" altLang="zh-CN" dirty="0" err="1"/>
              <a:t>javascript</a:t>
            </a:r>
            <a:r>
              <a:rPr lang="zh-CN" altLang="en-US" dirty="0"/>
              <a:t>的前端开发语言，可利用微信官方文档学习。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148F28-6F26-435B-B8C6-FEF59542B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工具：</a:t>
            </a:r>
            <a:r>
              <a:rPr lang="en-US" altLang="zh-CN" dirty="0"/>
              <a:t>eclipse/</a:t>
            </a:r>
            <a:r>
              <a:rPr lang="en-US" altLang="zh-CN" dirty="0" err="1"/>
              <a:t>IDEA,tomcat</a:t>
            </a:r>
            <a:endParaRPr lang="en-US" altLang="zh-CN" dirty="0"/>
          </a:p>
          <a:p>
            <a:pPr rtl="0"/>
            <a:r>
              <a:rPr lang="zh-CN" altLang="en-US" dirty="0"/>
              <a:t>语言：</a:t>
            </a:r>
            <a:r>
              <a:rPr lang="en-US" altLang="zh-CN" dirty="0"/>
              <a:t>java</a:t>
            </a:r>
          </a:p>
          <a:p>
            <a:pPr rtl="0"/>
            <a:r>
              <a:rPr lang="zh-CN" altLang="en-US" dirty="0"/>
              <a:t>框架：参考</a:t>
            </a:r>
            <a:r>
              <a:rPr lang="en-US" altLang="zh-CN" dirty="0"/>
              <a:t>SSM, spring boot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6FBFF-C281-4E96-B0E6-2BDD74AA91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F0CB93-1EDD-485E-B791-2D21390DCC3E}" type="datetime1">
              <a:rPr lang="zh-CN" altLang="en-US" smtClean="0"/>
              <a:t>2020/10/3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0BFE48-0E15-421C-A5D5-8DA11EFE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7" y="5067659"/>
            <a:ext cx="1343369" cy="1064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E60E07-A09F-4715-B440-7E979248E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122" y="5213131"/>
            <a:ext cx="1411632" cy="10697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C673BF-47E9-4976-8B81-7C8B03166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202" y="5213131"/>
            <a:ext cx="1082073" cy="10070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C530D62-CEAA-4731-B9AE-7610B5EE0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1307" y="5107188"/>
            <a:ext cx="1399188" cy="10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12FFB3-C5E7-4DBC-8CD9-0AFD14510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F6E36-1E2E-43A4-B8BF-A3BEFAEC97D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人工智能部分（拍照识花）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249B4C-6B24-4184-AD0C-CAA4A18E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具体功能实现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9DECBE-704B-4F42-A761-A6E366C990C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工具：</a:t>
            </a:r>
            <a:r>
              <a:rPr lang="en-US" altLang="zh-CN" dirty="0" err="1"/>
              <a:t>navicat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r>
              <a:rPr lang="zh-CN" altLang="en-US" dirty="0"/>
              <a:t>，    </a:t>
            </a:r>
            <a:r>
              <a:rPr lang="en-US" altLang="zh-CN" dirty="0" err="1"/>
              <a:t>powerDesigner</a:t>
            </a:r>
            <a:endParaRPr lang="en-US" altLang="zh-CN" dirty="0"/>
          </a:p>
          <a:p>
            <a:r>
              <a:rPr lang="zh-CN" altLang="en-US" dirty="0"/>
              <a:t>语言：</a:t>
            </a:r>
            <a:r>
              <a:rPr lang="en-US" altLang="zh-CN" dirty="0"/>
              <a:t>SQL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1FD30-541C-4F55-935A-CF956B6376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工具：</a:t>
            </a:r>
            <a:r>
              <a:rPr lang="en-US" altLang="zh-CN" dirty="0"/>
              <a:t>anaconda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语言：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技术：</a:t>
            </a:r>
            <a:r>
              <a:rPr lang="en-US" altLang="zh-CN" dirty="0"/>
              <a:t>TensorFlow</a:t>
            </a:r>
            <a:r>
              <a:rPr lang="zh-CN" altLang="en-US" dirty="0"/>
              <a:t>深度学习</a:t>
            </a:r>
            <a:endParaRPr lang="en-US" altLang="zh-CN" dirty="0"/>
          </a:p>
          <a:p>
            <a:r>
              <a:rPr lang="zh-CN" altLang="en-US" dirty="0"/>
              <a:t>数据集：植物包和相关诗词都可以在网上爬虫获取。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85CC80-F735-4334-8CDB-FD8DFDD5E8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ECCED4-C13D-4D1F-B8FC-A7B400CA580B}" type="datetime1">
              <a:rPr lang="zh-CN" altLang="en-US" smtClean="0"/>
              <a:t>2020/10/3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7638EF-A18D-4002-8D83-C49C5B09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9" y="4929352"/>
            <a:ext cx="1459899" cy="11776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74A5B8-AD6C-4F80-A034-5D70D1BD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383" y="4999311"/>
            <a:ext cx="1648713" cy="11776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424895-7E31-459B-8393-70352BCB4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405" y="4987550"/>
            <a:ext cx="1211966" cy="11017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9AE86A1-867B-4705-96B3-AE302E165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389" y="5167247"/>
            <a:ext cx="1648714" cy="10097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E616138-51E6-4C0A-ADA3-0B492BE3C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9214" y="4979938"/>
            <a:ext cx="1262622" cy="13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632CC2F-ACA6-4122-9916-772A0AB7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CD56B37-4837-4839-A648-49E018C4C2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微信小程序与服务器的交互原理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4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https://www.jianshu.com/p/1bcb8a051cee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微信小程序系统搭建参考：</a:t>
            </a:r>
            <a:r>
              <a:rPr lang="en-US" altLang="zh-CN" sz="14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https://blog.csdn.net/jackieleewelas/article/details/89303306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关于微信小程序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服务器后端程序搭建：</a:t>
            </a:r>
            <a:r>
              <a:rPr lang="en-US" altLang="zh-CN" sz="14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https://blog.csdn.net/rainmaple20186/article/details/79807983</a:t>
            </a:r>
            <a:endParaRPr lang="en-US" altLang="zh-CN" sz="1400" u="sng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开始搭建微信小程序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前后端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的全过程：</a:t>
            </a:r>
            <a:r>
              <a:rPr lang="en-US" altLang="zh-CN" sz="14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https://blog.csdn.net/jackieleewelas/article/details/89303306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框架的基本介绍和使用：</a:t>
            </a:r>
            <a:r>
              <a:rPr lang="en-US" altLang="zh-CN" sz="14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5"/>
              </a:rPr>
              <a:t>https://www.cnblogs.com/zyw-205520/p/4771253.html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微信小程序官方开发者文档：</a:t>
            </a:r>
            <a:r>
              <a:rPr lang="en-US" altLang="zh-CN" sz="14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https://developers.weixin.qq.com/doc/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提供植物数据：</a:t>
            </a:r>
            <a:r>
              <a:rPr lang="en-US" altLang="zh-CN" sz="14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7"/>
              </a:rPr>
              <a:t>http://www.sykv.cn/m/view.php?aid=15258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138541-F694-4AB6-8851-CF0B8A8D50C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92875"/>
            <a:ext cx="2743200" cy="228600"/>
          </a:xfrm>
        </p:spPr>
        <p:txBody>
          <a:bodyPr/>
          <a:lstStyle/>
          <a:p>
            <a:fld id="{CFECCED4-C13D-4D1F-B8FC-A7B400CA580B}" type="datetime1">
              <a:rPr lang="zh-CN" altLang="en-US" smtClean="0"/>
              <a:t>2020/10/3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2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碗里的绿色植物&#10;&#10;描述已自动生成">
            <a:extLst>
              <a:ext uri="{FF2B5EF4-FFF2-40B4-BE49-F238E27FC236}">
                <a16:creationId xmlns:a16="http://schemas.microsoft.com/office/drawing/2014/main" id="{2E4488C0-09F5-4B31-AFC1-FB8849D97F9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4594" r="24594"/>
          <a:stretch>
            <a:fillRect/>
          </a:stretch>
        </p:blipFill>
        <p:spPr/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8792C029-A4A0-407F-BB19-03D7A636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小组成员的分工及评价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A0209B-BE18-4BFD-9C2C-B084FF8904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sz="1600" dirty="0"/>
              <a:t>李晓菁</a:t>
            </a:r>
            <a:endParaRPr lang="en-US" altLang="zh-CN" sz="1600" dirty="0"/>
          </a:p>
          <a:p>
            <a:r>
              <a:rPr lang="zh-CN" altLang="en-US" sz="1600" dirty="0"/>
              <a:t>邵美芝</a:t>
            </a:r>
            <a:endParaRPr lang="en-US" altLang="zh-CN" sz="1600" dirty="0"/>
          </a:p>
          <a:p>
            <a:r>
              <a:rPr lang="zh-CN" altLang="en-US" sz="1600" dirty="0"/>
              <a:t>苗皓淇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创意性渐变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4_TF11176810.potx" id="{3C7B3F3E-B9EE-440D-B523-D97D67C4555C}" vid="{16C82CCD-67B1-4A22-A86B-CC65FC1F835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447</Words>
  <Application>Microsoft Office PowerPoint</Application>
  <PresentationFormat>宽屏</PresentationFormat>
  <Paragraphs>68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 UI</vt:lpstr>
      <vt:lpstr>等线</vt:lpstr>
      <vt:lpstr>Arial</vt:lpstr>
      <vt:lpstr>Calibri</vt:lpstr>
      <vt:lpstr>创意性渐变 </vt:lpstr>
      <vt:lpstr>拍照识花/花友社区——集人工智能和社区交友为一体的微信小程序 项目介绍</vt:lpstr>
      <vt:lpstr>目录</vt:lpstr>
      <vt:lpstr>小组成员</vt:lpstr>
      <vt:lpstr>项目介绍</vt:lpstr>
      <vt:lpstr>具体功能实现</vt:lpstr>
      <vt:lpstr>具体功能实现</vt:lpstr>
      <vt:lpstr>具体功能实现</vt:lpstr>
      <vt:lpstr>参考资料</vt:lpstr>
      <vt:lpstr>小组成员的分工及评价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拍照识花/花友社区——集人工智能和社区交友为一体的微信小程序 项目介绍</dc:title>
  <dc:creator>zz831</dc:creator>
  <cp:lastModifiedBy>lxj</cp:lastModifiedBy>
  <cp:revision>6</cp:revision>
  <dcterms:created xsi:type="dcterms:W3CDTF">2020-10-02T23:08:48Z</dcterms:created>
  <dcterms:modified xsi:type="dcterms:W3CDTF">2020-10-03T11:53:43Z</dcterms:modified>
</cp:coreProperties>
</file>