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56" r:id="rId3"/>
    <p:sldId id="258" r:id="rId4"/>
    <p:sldId id="260" r:id="rId5"/>
    <p:sldId id="262" r:id="rId6"/>
    <p:sldId id="261" r:id="rId7"/>
    <p:sldId id="259" r:id="rId8"/>
    <p:sldId id="277" r:id="rId9"/>
    <p:sldId id="270" r:id="rId10"/>
    <p:sldId id="280" r:id="rId11"/>
    <p:sldId id="263" r:id="rId12"/>
    <p:sldId id="266" r:id="rId13"/>
    <p:sldId id="278" r:id="rId14"/>
    <p:sldId id="273" r:id="rId15"/>
    <p:sldId id="281" r:id="rId16"/>
    <p:sldId id="282" r:id="rId17"/>
    <p:sldId id="283" r:id="rId18"/>
    <p:sldId id="284" r:id="rId19"/>
    <p:sldId id="271" r:id="rId20"/>
    <p:sldId id="285" r:id="rId21"/>
    <p:sldId id="264" r:id="rId22"/>
    <p:sldId id="265" r:id="rId23"/>
    <p:sldId id="267" r:id="rId24"/>
    <p:sldId id="268" r:id="rId25"/>
    <p:sldId id="279" r:id="rId26"/>
    <p:sldId id="272" r:id="rId27"/>
    <p:sldId id="274" r:id="rId28"/>
    <p:sldId id="276" r:id="rId29"/>
  </p:sldIdLst>
  <p:sldSz cx="9180513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134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B9F23-A219-494F-B8B7-EEC039C2A0EB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143000"/>
            <a:ext cx="5429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471ED-E11A-46CF-BF1E-39FC25223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75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1pPr>
    <a:lvl2pPr marL="345597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2pPr>
    <a:lvl3pPr marL="691195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3pPr>
    <a:lvl4pPr marL="1036792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4pPr>
    <a:lvl5pPr marL="1382390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5pPr>
    <a:lvl6pPr marL="1727987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6pPr>
    <a:lvl7pPr marL="2073585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7pPr>
    <a:lvl8pPr marL="2419182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8pPr>
    <a:lvl9pPr marL="2764780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471ED-E11A-46CF-BF1E-39FC252236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0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471ED-E11A-46CF-BF1E-39FC252236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92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471ED-E11A-46CF-BF1E-39FC2522362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460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7564" y="854243"/>
            <a:ext cx="6885385" cy="1817229"/>
          </a:xfrm>
        </p:spPr>
        <p:txBody>
          <a:bodyPr anchor="b"/>
          <a:lstStyle>
            <a:lvl1pPr algn="ctr">
              <a:defRPr sz="451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564" y="2741551"/>
            <a:ext cx="6885385" cy="1260219"/>
          </a:xfrm>
        </p:spPr>
        <p:txBody>
          <a:bodyPr/>
          <a:lstStyle>
            <a:lvl1pPr marL="0" indent="0" algn="ctr">
              <a:buNone/>
              <a:defRPr sz="1807"/>
            </a:lvl1pPr>
            <a:lvl2pPr marL="344272" indent="0" algn="ctr">
              <a:buNone/>
              <a:defRPr sz="1506"/>
            </a:lvl2pPr>
            <a:lvl3pPr marL="688543" indent="0" algn="ctr">
              <a:buNone/>
              <a:defRPr sz="1355"/>
            </a:lvl3pPr>
            <a:lvl4pPr marL="1032815" indent="0" algn="ctr">
              <a:buNone/>
              <a:defRPr sz="1205"/>
            </a:lvl4pPr>
            <a:lvl5pPr marL="1377086" indent="0" algn="ctr">
              <a:buNone/>
              <a:defRPr sz="1205"/>
            </a:lvl5pPr>
            <a:lvl6pPr marL="1721358" indent="0" algn="ctr">
              <a:buNone/>
              <a:defRPr sz="1205"/>
            </a:lvl6pPr>
            <a:lvl7pPr marL="2065630" indent="0" algn="ctr">
              <a:buNone/>
              <a:defRPr sz="1205"/>
            </a:lvl7pPr>
            <a:lvl8pPr marL="2409901" indent="0" algn="ctr">
              <a:buNone/>
              <a:defRPr sz="1205"/>
            </a:lvl8pPr>
            <a:lvl9pPr marL="2754173" indent="0" algn="ctr">
              <a:buNone/>
              <a:defRPr sz="1205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08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4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9805" y="277901"/>
            <a:ext cx="1979548" cy="442345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160" y="277901"/>
            <a:ext cx="5823888" cy="442345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07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5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379" y="1301301"/>
            <a:ext cx="7918192" cy="2171250"/>
          </a:xfrm>
        </p:spPr>
        <p:txBody>
          <a:bodyPr anchor="b"/>
          <a:lstStyle>
            <a:lvl1pPr>
              <a:defRPr sz="451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79" y="3493092"/>
            <a:ext cx="7918192" cy="1141809"/>
          </a:xfrm>
        </p:spPr>
        <p:txBody>
          <a:bodyPr/>
          <a:lstStyle>
            <a:lvl1pPr marL="0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1pPr>
            <a:lvl2pPr marL="344272" indent="0">
              <a:buNone/>
              <a:defRPr sz="1506">
                <a:solidFill>
                  <a:schemeClr val="tx1">
                    <a:tint val="75000"/>
                  </a:schemeClr>
                </a:solidFill>
              </a:defRPr>
            </a:lvl2pPr>
            <a:lvl3pPr marL="688543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032815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4pPr>
            <a:lvl5pPr marL="1377086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5pPr>
            <a:lvl6pPr marL="172135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6pPr>
            <a:lvl7pPr marL="2065630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7pPr>
            <a:lvl8pPr marL="2409901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8pPr>
            <a:lvl9pPr marL="2754173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4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160" y="1389503"/>
            <a:ext cx="3901718" cy="33118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635" y="1389503"/>
            <a:ext cx="3901718" cy="33118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21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277901"/>
            <a:ext cx="7918192" cy="10089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56" y="1279552"/>
            <a:ext cx="3883787" cy="627089"/>
          </a:xfrm>
        </p:spPr>
        <p:txBody>
          <a:bodyPr anchor="b"/>
          <a:lstStyle>
            <a:lvl1pPr marL="0" indent="0">
              <a:buNone/>
              <a:defRPr sz="1807" b="1"/>
            </a:lvl1pPr>
            <a:lvl2pPr marL="344272" indent="0">
              <a:buNone/>
              <a:defRPr sz="1506" b="1"/>
            </a:lvl2pPr>
            <a:lvl3pPr marL="688543" indent="0">
              <a:buNone/>
              <a:defRPr sz="1355" b="1"/>
            </a:lvl3pPr>
            <a:lvl4pPr marL="1032815" indent="0">
              <a:buNone/>
              <a:defRPr sz="1205" b="1"/>
            </a:lvl4pPr>
            <a:lvl5pPr marL="1377086" indent="0">
              <a:buNone/>
              <a:defRPr sz="1205" b="1"/>
            </a:lvl5pPr>
            <a:lvl6pPr marL="1721358" indent="0">
              <a:buNone/>
              <a:defRPr sz="1205" b="1"/>
            </a:lvl6pPr>
            <a:lvl7pPr marL="2065630" indent="0">
              <a:buNone/>
              <a:defRPr sz="1205" b="1"/>
            </a:lvl7pPr>
            <a:lvl8pPr marL="2409901" indent="0">
              <a:buNone/>
              <a:defRPr sz="1205" b="1"/>
            </a:lvl8pPr>
            <a:lvl9pPr marL="2754173" indent="0">
              <a:buNone/>
              <a:defRPr sz="120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56" y="1906640"/>
            <a:ext cx="3883787" cy="28043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635" y="1279552"/>
            <a:ext cx="3902914" cy="627089"/>
          </a:xfrm>
        </p:spPr>
        <p:txBody>
          <a:bodyPr anchor="b"/>
          <a:lstStyle>
            <a:lvl1pPr marL="0" indent="0">
              <a:buNone/>
              <a:defRPr sz="1807" b="1"/>
            </a:lvl1pPr>
            <a:lvl2pPr marL="344272" indent="0">
              <a:buNone/>
              <a:defRPr sz="1506" b="1"/>
            </a:lvl2pPr>
            <a:lvl3pPr marL="688543" indent="0">
              <a:buNone/>
              <a:defRPr sz="1355" b="1"/>
            </a:lvl3pPr>
            <a:lvl4pPr marL="1032815" indent="0">
              <a:buNone/>
              <a:defRPr sz="1205" b="1"/>
            </a:lvl4pPr>
            <a:lvl5pPr marL="1377086" indent="0">
              <a:buNone/>
              <a:defRPr sz="1205" b="1"/>
            </a:lvl5pPr>
            <a:lvl6pPr marL="1721358" indent="0">
              <a:buNone/>
              <a:defRPr sz="1205" b="1"/>
            </a:lvl6pPr>
            <a:lvl7pPr marL="2065630" indent="0">
              <a:buNone/>
              <a:defRPr sz="1205" b="1"/>
            </a:lvl7pPr>
            <a:lvl8pPr marL="2409901" indent="0">
              <a:buNone/>
              <a:defRPr sz="1205" b="1"/>
            </a:lvl8pPr>
            <a:lvl9pPr marL="2754173" indent="0">
              <a:buNone/>
              <a:defRPr sz="120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7635" y="1906640"/>
            <a:ext cx="3902914" cy="28043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2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03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23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347980"/>
            <a:ext cx="2960954" cy="1217930"/>
          </a:xfrm>
        </p:spPr>
        <p:txBody>
          <a:bodyPr anchor="b"/>
          <a:lstStyle>
            <a:lvl1pPr>
              <a:defRPr sz="2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914" y="751541"/>
            <a:ext cx="4647635" cy="3709370"/>
          </a:xfrm>
        </p:spPr>
        <p:txBody>
          <a:bodyPr/>
          <a:lstStyle>
            <a:lvl1pPr>
              <a:defRPr sz="2410"/>
            </a:lvl1pPr>
            <a:lvl2pPr>
              <a:defRPr sz="2108"/>
            </a:lvl2pPr>
            <a:lvl3pPr>
              <a:defRPr sz="1807"/>
            </a:lvl3pPr>
            <a:lvl4pPr>
              <a:defRPr sz="1506"/>
            </a:lvl4pPr>
            <a:lvl5pPr>
              <a:defRPr sz="1506"/>
            </a:lvl5pPr>
            <a:lvl6pPr>
              <a:defRPr sz="1506"/>
            </a:lvl6pPr>
            <a:lvl7pPr>
              <a:defRPr sz="1506"/>
            </a:lvl7pPr>
            <a:lvl8pPr>
              <a:defRPr sz="1506"/>
            </a:lvl8pPr>
            <a:lvl9pPr>
              <a:defRPr sz="1506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356" y="1565910"/>
            <a:ext cx="2960954" cy="2901042"/>
          </a:xfrm>
        </p:spPr>
        <p:txBody>
          <a:bodyPr/>
          <a:lstStyle>
            <a:lvl1pPr marL="0" indent="0">
              <a:buNone/>
              <a:defRPr sz="1205"/>
            </a:lvl1pPr>
            <a:lvl2pPr marL="344272" indent="0">
              <a:buNone/>
              <a:defRPr sz="1054"/>
            </a:lvl2pPr>
            <a:lvl3pPr marL="688543" indent="0">
              <a:buNone/>
              <a:defRPr sz="904"/>
            </a:lvl3pPr>
            <a:lvl4pPr marL="1032815" indent="0">
              <a:buNone/>
              <a:defRPr sz="753"/>
            </a:lvl4pPr>
            <a:lvl5pPr marL="1377086" indent="0">
              <a:buNone/>
              <a:defRPr sz="753"/>
            </a:lvl5pPr>
            <a:lvl6pPr marL="1721358" indent="0">
              <a:buNone/>
              <a:defRPr sz="753"/>
            </a:lvl6pPr>
            <a:lvl7pPr marL="2065630" indent="0">
              <a:buNone/>
              <a:defRPr sz="753"/>
            </a:lvl7pPr>
            <a:lvl8pPr marL="2409901" indent="0">
              <a:buNone/>
              <a:defRPr sz="753"/>
            </a:lvl8pPr>
            <a:lvl9pPr marL="2754173" indent="0">
              <a:buNone/>
              <a:defRPr sz="75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22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347980"/>
            <a:ext cx="2960954" cy="1217930"/>
          </a:xfrm>
        </p:spPr>
        <p:txBody>
          <a:bodyPr anchor="b"/>
          <a:lstStyle>
            <a:lvl1pPr>
              <a:defRPr sz="2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02914" y="751541"/>
            <a:ext cx="4647635" cy="3709370"/>
          </a:xfrm>
        </p:spPr>
        <p:txBody>
          <a:bodyPr anchor="t"/>
          <a:lstStyle>
            <a:lvl1pPr marL="0" indent="0">
              <a:buNone/>
              <a:defRPr sz="2410"/>
            </a:lvl1pPr>
            <a:lvl2pPr marL="344272" indent="0">
              <a:buNone/>
              <a:defRPr sz="2108"/>
            </a:lvl2pPr>
            <a:lvl3pPr marL="688543" indent="0">
              <a:buNone/>
              <a:defRPr sz="1807"/>
            </a:lvl3pPr>
            <a:lvl4pPr marL="1032815" indent="0">
              <a:buNone/>
              <a:defRPr sz="1506"/>
            </a:lvl4pPr>
            <a:lvl5pPr marL="1377086" indent="0">
              <a:buNone/>
              <a:defRPr sz="1506"/>
            </a:lvl5pPr>
            <a:lvl6pPr marL="1721358" indent="0">
              <a:buNone/>
              <a:defRPr sz="1506"/>
            </a:lvl6pPr>
            <a:lvl7pPr marL="2065630" indent="0">
              <a:buNone/>
              <a:defRPr sz="1506"/>
            </a:lvl7pPr>
            <a:lvl8pPr marL="2409901" indent="0">
              <a:buNone/>
              <a:defRPr sz="1506"/>
            </a:lvl8pPr>
            <a:lvl9pPr marL="2754173" indent="0">
              <a:buNone/>
              <a:defRPr sz="150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356" y="1565910"/>
            <a:ext cx="2960954" cy="2901042"/>
          </a:xfrm>
        </p:spPr>
        <p:txBody>
          <a:bodyPr/>
          <a:lstStyle>
            <a:lvl1pPr marL="0" indent="0">
              <a:buNone/>
              <a:defRPr sz="1205"/>
            </a:lvl1pPr>
            <a:lvl2pPr marL="344272" indent="0">
              <a:buNone/>
              <a:defRPr sz="1054"/>
            </a:lvl2pPr>
            <a:lvl3pPr marL="688543" indent="0">
              <a:buNone/>
              <a:defRPr sz="904"/>
            </a:lvl3pPr>
            <a:lvl4pPr marL="1032815" indent="0">
              <a:buNone/>
              <a:defRPr sz="753"/>
            </a:lvl4pPr>
            <a:lvl5pPr marL="1377086" indent="0">
              <a:buNone/>
              <a:defRPr sz="753"/>
            </a:lvl5pPr>
            <a:lvl6pPr marL="1721358" indent="0">
              <a:buNone/>
              <a:defRPr sz="753"/>
            </a:lvl6pPr>
            <a:lvl7pPr marL="2065630" indent="0">
              <a:buNone/>
              <a:defRPr sz="753"/>
            </a:lvl7pPr>
            <a:lvl8pPr marL="2409901" indent="0">
              <a:buNone/>
              <a:defRPr sz="753"/>
            </a:lvl8pPr>
            <a:lvl9pPr marL="2754173" indent="0">
              <a:buNone/>
              <a:defRPr sz="75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64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161" y="277901"/>
            <a:ext cx="7918192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161" y="1389503"/>
            <a:ext cx="7918192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1160" y="4837889"/>
            <a:ext cx="2065615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F6DE-5BAC-425D-A0FB-E700E1B07290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1045" y="4837889"/>
            <a:ext cx="3098423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83738" y="4837889"/>
            <a:ext cx="2065615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03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8543" rtl="0" eaLnBrk="1" latinLnBrk="0" hangingPunct="1">
        <a:lnSpc>
          <a:spcPct val="90000"/>
        </a:lnSpc>
        <a:spcBef>
          <a:spcPct val="0"/>
        </a:spcBef>
        <a:buNone/>
        <a:defRPr sz="3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136" indent="-172136" algn="l" defTabSz="68854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108" kern="1200">
          <a:solidFill>
            <a:schemeClr val="tx1"/>
          </a:solidFill>
          <a:latin typeface="+mn-lt"/>
          <a:ea typeface="+mn-ea"/>
          <a:cs typeface="+mn-cs"/>
        </a:defRPr>
      </a:lvl1pPr>
      <a:lvl2pPr marL="516407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860679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3pPr>
      <a:lvl4pPr marL="1204951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549222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893494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237765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582037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926309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1pPr>
      <a:lvl2pPr marL="344272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2pPr>
      <a:lvl3pPr marL="688543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3pPr>
      <a:lvl4pPr marL="1032815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86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721358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065630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409901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754173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57313B3-05F2-4E16-B28C-67BEAA83C97D}"/>
              </a:ext>
            </a:extLst>
          </p:cNvPr>
          <p:cNvSpPr/>
          <p:nvPr/>
        </p:nvSpPr>
        <p:spPr>
          <a:xfrm>
            <a:off x="18256" y="1017799"/>
            <a:ext cx="9144000" cy="32479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0F6C67D2-EF20-4E7E-B280-14D8A01DE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93" y="1017799"/>
            <a:ext cx="4606724" cy="32594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5B94971-172F-4A1B-A6D2-7F9497B9D807}"/>
              </a:ext>
            </a:extLst>
          </p:cNvPr>
          <p:cNvSpPr txBox="1"/>
          <p:nvPr/>
        </p:nvSpPr>
        <p:spPr>
          <a:xfrm>
            <a:off x="5184478" y="2675126"/>
            <a:ext cx="390951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组号：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G05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组员：李晓菁（组长）、邵美芝、苗皓淇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1480DE3D-A669-4241-9181-95C4885C77F6}"/>
              </a:ext>
            </a:extLst>
          </p:cNvPr>
          <p:cNvGrpSpPr/>
          <p:nvPr/>
        </p:nvGrpSpPr>
        <p:grpSpPr>
          <a:xfrm>
            <a:off x="5184478" y="3561087"/>
            <a:ext cx="271556" cy="255093"/>
            <a:chOff x="990599" y="4579267"/>
            <a:chExt cx="495173" cy="49517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82515FC0-1572-498E-A718-A2C50467D3DE}"/>
                </a:ext>
              </a:extLst>
            </p:cNvPr>
            <p:cNvSpPr/>
            <p:nvPr/>
          </p:nvSpPr>
          <p:spPr>
            <a:xfrm>
              <a:off x="990599" y="4579267"/>
              <a:ext cx="495173" cy="495173"/>
            </a:xfrm>
            <a:prstGeom prst="ellipse">
              <a:avLst/>
            </a:prstGeom>
            <a:solidFill>
              <a:srgbClr val="050A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35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6" name="椭圆 24">
              <a:extLst>
                <a:ext uri="{FF2B5EF4-FFF2-40B4-BE49-F238E27FC236}">
                  <a16:creationId xmlns:a16="http://schemas.microsoft.com/office/drawing/2014/main" xmlns="" id="{88F2F88C-C4C4-4030-94A9-33DBC91EB502}"/>
                </a:ext>
              </a:extLst>
            </p:cNvPr>
            <p:cNvSpPr/>
            <p:nvPr/>
          </p:nvSpPr>
          <p:spPr>
            <a:xfrm>
              <a:off x="1114014" y="4693919"/>
              <a:ext cx="248343" cy="265868"/>
            </a:xfrm>
            <a:custGeom>
              <a:avLst/>
              <a:gdLst>
                <a:gd name="connsiteX0" fmla="*/ 191941 w 566993"/>
                <a:gd name="connsiteY0" fmla="*/ 362212 h 607004"/>
                <a:gd name="connsiteX1" fmla="*/ 203101 w 566993"/>
                <a:gd name="connsiteY1" fmla="*/ 369284 h 607004"/>
                <a:gd name="connsiteX2" fmla="*/ 283545 w 566993"/>
                <a:gd name="connsiteY2" fmla="*/ 479135 h 607004"/>
                <a:gd name="connsiteX3" fmla="*/ 363893 w 566993"/>
                <a:gd name="connsiteY3" fmla="*/ 369284 h 607004"/>
                <a:gd name="connsiteX4" fmla="*/ 375052 w 566993"/>
                <a:gd name="connsiteY4" fmla="*/ 362212 h 607004"/>
                <a:gd name="connsiteX5" fmla="*/ 381165 w 566993"/>
                <a:gd name="connsiteY5" fmla="*/ 363859 h 607004"/>
                <a:gd name="connsiteX6" fmla="*/ 452585 w 566993"/>
                <a:gd name="connsiteY6" fmla="*/ 400476 h 607004"/>
                <a:gd name="connsiteX7" fmla="*/ 566993 w 566993"/>
                <a:gd name="connsiteY7" fmla="*/ 477585 h 607004"/>
                <a:gd name="connsiteX8" fmla="*/ 566993 w 566993"/>
                <a:gd name="connsiteY8" fmla="*/ 607004 h 607004"/>
                <a:gd name="connsiteX9" fmla="*/ 283545 w 566993"/>
                <a:gd name="connsiteY9" fmla="*/ 607004 h 607004"/>
                <a:gd name="connsiteX10" fmla="*/ 0 w 566993"/>
                <a:gd name="connsiteY10" fmla="*/ 607004 h 607004"/>
                <a:gd name="connsiteX11" fmla="*/ 0 w 566993"/>
                <a:gd name="connsiteY11" fmla="*/ 477585 h 607004"/>
                <a:gd name="connsiteX12" fmla="*/ 114408 w 566993"/>
                <a:gd name="connsiteY12" fmla="*/ 400476 h 607004"/>
                <a:gd name="connsiteX13" fmla="*/ 185828 w 566993"/>
                <a:gd name="connsiteY13" fmla="*/ 363859 h 607004"/>
                <a:gd name="connsiteX14" fmla="*/ 191941 w 566993"/>
                <a:gd name="connsiteY14" fmla="*/ 362212 h 607004"/>
                <a:gd name="connsiteX15" fmla="*/ 281913 w 566993"/>
                <a:gd name="connsiteY15" fmla="*/ 0 h 607004"/>
                <a:gd name="connsiteX16" fmla="*/ 283368 w 566993"/>
                <a:gd name="connsiteY16" fmla="*/ 0 h 607004"/>
                <a:gd name="connsiteX17" fmla="*/ 284727 w 566993"/>
                <a:gd name="connsiteY17" fmla="*/ 0 h 607004"/>
                <a:gd name="connsiteX18" fmla="*/ 410778 w 566993"/>
                <a:gd name="connsiteY18" fmla="*/ 107256 h 607004"/>
                <a:gd name="connsiteX19" fmla="*/ 402627 w 566993"/>
                <a:gd name="connsiteY19" fmla="*/ 162580 h 607004"/>
                <a:gd name="connsiteX20" fmla="*/ 414077 w 566993"/>
                <a:gd name="connsiteY20" fmla="*/ 188933 h 607004"/>
                <a:gd name="connsiteX21" fmla="*/ 384675 w 566993"/>
                <a:gd name="connsiteY21" fmla="*/ 242222 h 607004"/>
                <a:gd name="connsiteX22" fmla="*/ 321892 w 566993"/>
                <a:gd name="connsiteY22" fmla="*/ 318280 h 607004"/>
                <a:gd name="connsiteX23" fmla="*/ 283368 w 566993"/>
                <a:gd name="connsiteY23" fmla="*/ 327000 h 607004"/>
                <a:gd name="connsiteX24" fmla="*/ 244747 w 566993"/>
                <a:gd name="connsiteY24" fmla="*/ 318280 h 607004"/>
                <a:gd name="connsiteX25" fmla="*/ 182062 w 566993"/>
                <a:gd name="connsiteY25" fmla="*/ 242222 h 607004"/>
                <a:gd name="connsiteX26" fmla="*/ 152562 w 566993"/>
                <a:gd name="connsiteY26" fmla="*/ 188933 h 607004"/>
                <a:gd name="connsiteX27" fmla="*/ 164110 w 566993"/>
                <a:gd name="connsiteY27" fmla="*/ 162580 h 607004"/>
                <a:gd name="connsiteX28" fmla="*/ 155959 w 566993"/>
                <a:gd name="connsiteY28" fmla="*/ 107256 h 607004"/>
                <a:gd name="connsiteX29" fmla="*/ 281913 w 566993"/>
                <a:gd name="connsiteY29" fmla="*/ 0 h 60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6993" h="607004">
                  <a:moveTo>
                    <a:pt x="191941" y="362212"/>
                  </a:moveTo>
                  <a:cubicBezTo>
                    <a:pt x="196890" y="362212"/>
                    <a:pt x="201160" y="365118"/>
                    <a:pt x="203101" y="369284"/>
                  </a:cubicBezTo>
                  <a:cubicBezTo>
                    <a:pt x="222508" y="401638"/>
                    <a:pt x="258412" y="477391"/>
                    <a:pt x="283545" y="479135"/>
                  </a:cubicBezTo>
                  <a:cubicBezTo>
                    <a:pt x="308581" y="477391"/>
                    <a:pt x="344485" y="401638"/>
                    <a:pt x="363893" y="369284"/>
                  </a:cubicBezTo>
                  <a:cubicBezTo>
                    <a:pt x="365833" y="365118"/>
                    <a:pt x="370103" y="362212"/>
                    <a:pt x="375052" y="362212"/>
                  </a:cubicBezTo>
                  <a:cubicBezTo>
                    <a:pt x="377284" y="362212"/>
                    <a:pt x="379322" y="362793"/>
                    <a:pt x="381165" y="363859"/>
                  </a:cubicBezTo>
                  <a:cubicBezTo>
                    <a:pt x="388152" y="367637"/>
                    <a:pt x="429102" y="392048"/>
                    <a:pt x="452585" y="400476"/>
                  </a:cubicBezTo>
                  <a:cubicBezTo>
                    <a:pt x="531574" y="428859"/>
                    <a:pt x="566993" y="457823"/>
                    <a:pt x="566993" y="477585"/>
                  </a:cubicBezTo>
                  <a:lnTo>
                    <a:pt x="566993" y="607004"/>
                  </a:lnTo>
                  <a:lnTo>
                    <a:pt x="283545" y="607004"/>
                  </a:lnTo>
                  <a:lnTo>
                    <a:pt x="0" y="607004"/>
                  </a:lnTo>
                  <a:lnTo>
                    <a:pt x="0" y="477585"/>
                  </a:lnTo>
                  <a:cubicBezTo>
                    <a:pt x="0" y="457823"/>
                    <a:pt x="35419" y="428859"/>
                    <a:pt x="114408" y="400476"/>
                  </a:cubicBezTo>
                  <a:cubicBezTo>
                    <a:pt x="137891" y="392048"/>
                    <a:pt x="178841" y="367637"/>
                    <a:pt x="185828" y="363859"/>
                  </a:cubicBezTo>
                  <a:cubicBezTo>
                    <a:pt x="187672" y="362793"/>
                    <a:pt x="189710" y="362212"/>
                    <a:pt x="191941" y="362212"/>
                  </a:cubicBezTo>
                  <a:close/>
                  <a:moveTo>
                    <a:pt x="281913" y="0"/>
                  </a:moveTo>
                  <a:cubicBezTo>
                    <a:pt x="282398" y="0"/>
                    <a:pt x="282883" y="0"/>
                    <a:pt x="283368" y="0"/>
                  </a:cubicBezTo>
                  <a:cubicBezTo>
                    <a:pt x="283756" y="0"/>
                    <a:pt x="284242" y="0"/>
                    <a:pt x="284727" y="0"/>
                  </a:cubicBezTo>
                  <a:cubicBezTo>
                    <a:pt x="393214" y="0"/>
                    <a:pt x="413592" y="77317"/>
                    <a:pt x="410778" y="107256"/>
                  </a:cubicBezTo>
                  <a:cubicBezTo>
                    <a:pt x="408449" y="131284"/>
                    <a:pt x="402627" y="162580"/>
                    <a:pt x="402627" y="162580"/>
                  </a:cubicBezTo>
                  <a:cubicBezTo>
                    <a:pt x="402627" y="162580"/>
                    <a:pt x="414077" y="167812"/>
                    <a:pt x="414077" y="188933"/>
                  </a:cubicBezTo>
                  <a:cubicBezTo>
                    <a:pt x="410099" y="241835"/>
                    <a:pt x="388945" y="218969"/>
                    <a:pt x="384675" y="242222"/>
                  </a:cubicBezTo>
                  <a:cubicBezTo>
                    <a:pt x="377397" y="280784"/>
                    <a:pt x="343240" y="308688"/>
                    <a:pt x="321892" y="318280"/>
                  </a:cubicBezTo>
                  <a:cubicBezTo>
                    <a:pt x="309568" y="323900"/>
                    <a:pt x="296759" y="326709"/>
                    <a:pt x="283368" y="327000"/>
                  </a:cubicBezTo>
                  <a:cubicBezTo>
                    <a:pt x="269880" y="326709"/>
                    <a:pt x="257168" y="323900"/>
                    <a:pt x="244747" y="318280"/>
                  </a:cubicBezTo>
                  <a:cubicBezTo>
                    <a:pt x="223496" y="308688"/>
                    <a:pt x="189242" y="280784"/>
                    <a:pt x="182062" y="242222"/>
                  </a:cubicBezTo>
                  <a:cubicBezTo>
                    <a:pt x="177695" y="218969"/>
                    <a:pt x="156638" y="241835"/>
                    <a:pt x="152562" y="188933"/>
                  </a:cubicBezTo>
                  <a:cubicBezTo>
                    <a:pt x="152562" y="167812"/>
                    <a:pt x="164110" y="162580"/>
                    <a:pt x="164110" y="162580"/>
                  </a:cubicBezTo>
                  <a:cubicBezTo>
                    <a:pt x="164110" y="162580"/>
                    <a:pt x="158190" y="131284"/>
                    <a:pt x="155959" y="107256"/>
                  </a:cubicBezTo>
                  <a:cubicBezTo>
                    <a:pt x="153047" y="77317"/>
                    <a:pt x="173425" y="0"/>
                    <a:pt x="2819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1ADC0D2-7330-4BAF-AA97-67644A7F3D4C}"/>
              </a:ext>
            </a:extLst>
          </p:cNvPr>
          <p:cNvSpPr txBox="1"/>
          <p:nvPr/>
        </p:nvSpPr>
        <p:spPr>
          <a:xfrm>
            <a:off x="5493082" y="3543297"/>
            <a:ext cx="1921396" cy="30008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defRPr/>
            </a:pPr>
            <a:r>
              <a:rPr lang="zh-CN" altLang="en-US" sz="1350" dirty="0">
                <a:solidFill>
                  <a:schemeClr val="bg2">
                    <a:lumMod val="10000"/>
                  </a:schemeClr>
                </a:solidFill>
                <a:latin typeface="微软雅黑"/>
                <a:ea typeface="微软雅黑"/>
                <a:cs typeface="经典综艺体简" panose="02010609000101010101" pitchFamily="49" charset="-122"/>
              </a:rPr>
              <a:t>汇报人：李晓菁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F5C76C42-DC46-406D-929A-028FAA3651B6}"/>
              </a:ext>
            </a:extLst>
          </p:cNvPr>
          <p:cNvSpPr txBox="1"/>
          <p:nvPr/>
        </p:nvSpPr>
        <p:spPr>
          <a:xfrm>
            <a:off x="5084099" y="2043293"/>
            <a:ext cx="415918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项目开发计划书</a:t>
            </a:r>
          </a:p>
        </p:txBody>
      </p:sp>
    </p:spTree>
    <p:extLst>
      <p:ext uri="{BB962C8B-B14F-4D97-AF65-F5344CB8AC3E}">
        <p14:creationId xmlns:p14="http://schemas.microsoft.com/office/powerpoint/2010/main" val="215037506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17">
            <a:extLst>
              <a:ext uri="{FF2B5EF4-FFF2-40B4-BE49-F238E27FC236}">
                <a16:creationId xmlns:a16="http://schemas.microsoft.com/office/drawing/2014/main" xmlns="" id="{59CD4E9B-A1DB-4809-8FB3-7BD92732D66A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DC6F4F3-BD77-46AD-8ABC-D54DDAF75B88}"/>
              </a:ext>
            </a:extLst>
          </p:cNvPr>
          <p:cNvSpPr txBox="1"/>
          <p:nvPr/>
        </p:nvSpPr>
        <p:spPr>
          <a:xfrm>
            <a:off x="3815058" y="9498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AC19B03C-D7DB-4C36-BE47-122EEE6B20F3}"/>
              </a:ext>
            </a:extLst>
          </p:cNvPr>
          <p:cNvGrpSpPr/>
          <p:nvPr/>
        </p:nvGrpSpPr>
        <p:grpSpPr>
          <a:xfrm>
            <a:off x="596981" y="685086"/>
            <a:ext cx="7484978" cy="4050110"/>
            <a:chOff x="1157567" y="1488389"/>
            <a:chExt cx="9880438" cy="5404614"/>
          </a:xfrm>
        </p:grpSpPr>
        <p:sp>
          <p:nvSpPr>
            <p:cNvPr id="5" name="Shape 698">
              <a:extLst>
                <a:ext uri="{FF2B5EF4-FFF2-40B4-BE49-F238E27FC236}">
                  <a16:creationId xmlns:a16="http://schemas.microsoft.com/office/drawing/2014/main" xmlns="" id="{3925C99C-935E-430D-AFC2-5213E965BDDC}"/>
                </a:ext>
              </a:extLst>
            </p:cNvPr>
            <p:cNvSpPr/>
            <p:nvPr/>
          </p:nvSpPr>
          <p:spPr>
            <a:xfrm flipH="1">
              <a:off x="6096000" y="1663934"/>
              <a:ext cx="1" cy="5229069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l">
                <a:lnSpc>
                  <a:spcPct val="110000"/>
                </a:lnSpc>
                <a:defRPr sz="2700"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 sz="1350"/>
            </a:p>
          </p:txBody>
        </p:sp>
        <p:sp>
          <p:nvSpPr>
            <p:cNvPr id="6" name="Shape 707">
              <a:extLst>
                <a:ext uri="{FF2B5EF4-FFF2-40B4-BE49-F238E27FC236}">
                  <a16:creationId xmlns:a16="http://schemas.microsoft.com/office/drawing/2014/main" xmlns="" id="{79CC91E2-746B-4F09-81D3-B409015E45EB}"/>
                </a:ext>
              </a:extLst>
            </p:cNvPr>
            <p:cNvSpPr/>
            <p:nvPr/>
          </p:nvSpPr>
          <p:spPr>
            <a:xfrm>
              <a:off x="5986090" y="1488389"/>
              <a:ext cx="219820" cy="21982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404C55"/>
              </a:solidFill>
            </a:ln>
          </p:spPr>
          <p:txBody>
            <a:bodyPr lIns="35719" tIns="35719" rIns="35719" bIns="35719" anchor="ctr"/>
            <a:lstStyle/>
            <a:p>
              <a:pPr>
                <a:defRPr sz="3200">
                  <a:solidFill>
                    <a:srgbClr val="FF345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7" name="Shape 708">
              <a:extLst>
                <a:ext uri="{FF2B5EF4-FFF2-40B4-BE49-F238E27FC236}">
                  <a16:creationId xmlns:a16="http://schemas.microsoft.com/office/drawing/2014/main" xmlns="" id="{26B033D1-D251-4DB4-BE6F-1E597C4A95CC}"/>
                </a:ext>
              </a:extLst>
            </p:cNvPr>
            <p:cNvSpPr/>
            <p:nvPr/>
          </p:nvSpPr>
          <p:spPr>
            <a:xfrm>
              <a:off x="5986090" y="2416472"/>
              <a:ext cx="219820" cy="21982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404C55"/>
              </a:solidFill>
            </a:ln>
          </p:spPr>
          <p:txBody>
            <a:bodyPr lIns="35719" tIns="35719" rIns="35719" bIns="35719" anchor="ctr"/>
            <a:lstStyle/>
            <a:p>
              <a:pPr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5" name="Shape 716">
              <a:extLst>
                <a:ext uri="{FF2B5EF4-FFF2-40B4-BE49-F238E27FC236}">
                  <a16:creationId xmlns:a16="http://schemas.microsoft.com/office/drawing/2014/main" xmlns="" id="{67303CF4-70BA-407B-BECD-ABFA20C0E9A6}"/>
                </a:ext>
              </a:extLst>
            </p:cNvPr>
            <p:cNvSpPr/>
            <p:nvPr/>
          </p:nvSpPr>
          <p:spPr>
            <a:xfrm>
              <a:off x="4502819" y="2080303"/>
              <a:ext cx="736533" cy="1"/>
            </a:xfrm>
            <a:prstGeom prst="line">
              <a:avLst/>
            </a:prstGeom>
            <a:ln w="25400">
              <a:solidFill>
                <a:srgbClr val="FFFFFF">
                  <a:alpha val="49997"/>
                </a:srgbClr>
              </a:solidFill>
              <a:prstDash val="sysDot"/>
              <a:miter lim="400000"/>
            </a:ln>
          </p:spPr>
          <p:txBody>
            <a:bodyPr lIns="35719" tIns="35719" rIns="35719" bIns="35719" anchor="ctr"/>
            <a:lstStyle/>
            <a:p>
              <a:pPr algn="l">
                <a:lnSpc>
                  <a:spcPct val="110000"/>
                </a:lnSpc>
                <a:defRPr sz="2700"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 sz="1350"/>
            </a:p>
          </p:txBody>
        </p:sp>
        <p:pic>
          <p:nvPicPr>
            <p:cNvPr id="16" name="图片占位符 4">
              <a:extLst>
                <a:ext uri="{FF2B5EF4-FFF2-40B4-BE49-F238E27FC236}">
                  <a16:creationId xmlns:a16="http://schemas.microsoft.com/office/drawing/2014/main" xmlns="" id="{ECBC8F2F-9C11-4E6F-A18F-62A3B1198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5" b="2515"/>
            <a:stretch>
              <a:fillRect/>
            </a:stretch>
          </p:blipFill>
          <p:spPr>
            <a:xfrm>
              <a:off x="1157567" y="1597400"/>
              <a:ext cx="3239001" cy="2051001"/>
            </a:xfrm>
            <a:prstGeom prst="rect">
              <a:avLst/>
            </a:prstGeom>
          </p:spPr>
        </p:pic>
        <p:pic>
          <p:nvPicPr>
            <p:cNvPr id="17" name="图片占位符 5">
              <a:extLst>
                <a:ext uri="{FF2B5EF4-FFF2-40B4-BE49-F238E27FC236}">
                  <a16:creationId xmlns:a16="http://schemas.microsoft.com/office/drawing/2014/main" xmlns="" id="{20584F19-DA6D-4E2D-91A4-673725143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59" b="2559"/>
            <a:stretch>
              <a:fillRect/>
            </a:stretch>
          </p:blipFill>
          <p:spPr>
            <a:xfrm>
              <a:off x="7799004" y="2401072"/>
              <a:ext cx="3239001" cy="2051001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FB0F7D3D-11B7-4D0B-9037-5B1BEF9E01CC}"/>
              </a:ext>
            </a:extLst>
          </p:cNvPr>
          <p:cNvGrpSpPr/>
          <p:nvPr/>
        </p:nvGrpSpPr>
        <p:grpSpPr>
          <a:xfrm>
            <a:off x="716047" y="2703768"/>
            <a:ext cx="1067034" cy="853391"/>
            <a:chOff x="6227087" y="3198749"/>
            <a:chExt cx="1283156" cy="1325847"/>
          </a:xfrm>
        </p:grpSpPr>
        <p:sp>
          <p:nvSpPr>
            <p:cNvPr id="29" name="文本框 64">
              <a:extLst>
                <a:ext uri="{FF2B5EF4-FFF2-40B4-BE49-F238E27FC236}">
                  <a16:creationId xmlns:a16="http://schemas.microsoft.com/office/drawing/2014/main" xmlns="" id="{5B40D8DD-5493-4656-8280-28504D3D2BA6}"/>
                </a:ext>
              </a:extLst>
            </p:cNvPr>
            <p:cNvSpPr txBox="1"/>
            <p:nvPr/>
          </p:nvSpPr>
          <p:spPr>
            <a:xfrm>
              <a:off x="6227087" y="3198749"/>
              <a:ext cx="1282050" cy="1067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59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细圆简体" panose="02010601030101010101" charset="-122"/>
                <a:ea typeface="方正细圆简体" panose="02010601030101010101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xmlns="" id="{4AF623FF-DE5F-4841-BE96-607CD6193C41}"/>
                </a:ext>
              </a:extLst>
            </p:cNvPr>
            <p:cNvCxnSpPr/>
            <p:nvPr/>
          </p:nvCxnSpPr>
          <p:spPr>
            <a:xfrm>
              <a:off x="6306624" y="3900694"/>
              <a:ext cx="951111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66">
              <a:extLst>
                <a:ext uri="{FF2B5EF4-FFF2-40B4-BE49-F238E27FC236}">
                  <a16:creationId xmlns:a16="http://schemas.microsoft.com/office/drawing/2014/main" xmlns="" id="{D6D61459-61D8-454F-B39F-ABA8F3AB0B7E}"/>
                </a:ext>
              </a:extLst>
            </p:cNvPr>
            <p:cNvSpPr txBox="1"/>
            <p:nvPr/>
          </p:nvSpPr>
          <p:spPr>
            <a:xfrm>
              <a:off x="6228193" y="3900400"/>
              <a:ext cx="1282050" cy="624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细圆简体" panose="02010601030101010101" charset="-122"/>
                <a:ea typeface="方正细圆简体" panose="02010601030101010101" charset="-122"/>
              </a:endParaRPr>
            </a:p>
          </p:txBody>
        </p:sp>
      </p:grpSp>
      <p:sp>
        <p:nvSpPr>
          <p:cNvPr id="32" name="TextBox 24">
            <a:extLst>
              <a:ext uri="{FF2B5EF4-FFF2-40B4-BE49-F238E27FC236}">
                <a16:creationId xmlns:a16="http://schemas.microsoft.com/office/drawing/2014/main" xmlns="" id="{77DCE3F9-2346-400B-B20A-999C9E2EC19B}"/>
              </a:ext>
            </a:extLst>
          </p:cNvPr>
          <p:cNvSpPr txBox="1"/>
          <p:nvPr/>
        </p:nvSpPr>
        <p:spPr>
          <a:xfrm>
            <a:off x="640295" y="2787698"/>
            <a:ext cx="1907635" cy="313602"/>
          </a:xfrm>
          <a:prstGeom prst="rect">
            <a:avLst/>
          </a:prstGeom>
          <a:noFill/>
        </p:spPr>
        <p:txBody>
          <a:bodyPr wrap="square" lIns="68568" tIns="34285" rIns="68568" bIns="34285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完成本项目应具备的条件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87D36CD0-469C-4FE3-B93C-BD7AC57A3F3E}"/>
              </a:ext>
            </a:extLst>
          </p:cNvPr>
          <p:cNvSpPr txBox="1"/>
          <p:nvPr/>
        </p:nvSpPr>
        <p:spPr>
          <a:xfrm>
            <a:off x="640295" y="3254624"/>
            <a:ext cx="3174763" cy="121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熟练掌握微信开发者工具的操作方法，能够运用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JS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语言完成微信前端的开发。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熟悉掌握服务器的部署以及前后端的交互。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能够运用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Java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语言编写后端程序，能够联合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SQL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语句管理数据库。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AE717879-308B-408C-94E6-E86F6CD3E660}"/>
              </a:ext>
            </a:extLst>
          </p:cNvPr>
          <p:cNvGrpSpPr/>
          <p:nvPr/>
        </p:nvGrpSpPr>
        <p:grpSpPr>
          <a:xfrm>
            <a:off x="5766648" y="3254624"/>
            <a:ext cx="1067034" cy="853391"/>
            <a:chOff x="6227087" y="3198749"/>
            <a:chExt cx="1283156" cy="1325847"/>
          </a:xfrm>
        </p:grpSpPr>
        <p:sp>
          <p:nvSpPr>
            <p:cNvPr id="35" name="文本框 64">
              <a:extLst>
                <a:ext uri="{FF2B5EF4-FFF2-40B4-BE49-F238E27FC236}">
                  <a16:creationId xmlns:a16="http://schemas.microsoft.com/office/drawing/2014/main" xmlns="" id="{E745CC7F-DC72-4698-9EEF-45D3B8FD504D}"/>
                </a:ext>
              </a:extLst>
            </p:cNvPr>
            <p:cNvSpPr txBox="1"/>
            <p:nvPr/>
          </p:nvSpPr>
          <p:spPr>
            <a:xfrm>
              <a:off x="6227087" y="3198749"/>
              <a:ext cx="1282050" cy="1067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59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细圆简体" panose="02010601030101010101" charset="-122"/>
                <a:ea typeface="方正细圆简体" panose="02010601030101010101" charset="-122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xmlns="" id="{6A860A02-18D4-4D2D-B5DA-8B31A1CA5CB4}"/>
                </a:ext>
              </a:extLst>
            </p:cNvPr>
            <p:cNvCxnSpPr/>
            <p:nvPr/>
          </p:nvCxnSpPr>
          <p:spPr>
            <a:xfrm>
              <a:off x="6306624" y="3900694"/>
              <a:ext cx="951111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66">
              <a:extLst>
                <a:ext uri="{FF2B5EF4-FFF2-40B4-BE49-F238E27FC236}">
                  <a16:creationId xmlns:a16="http://schemas.microsoft.com/office/drawing/2014/main" xmlns="" id="{5C6EDC22-2C95-49BB-8D08-1F5803A82196}"/>
                </a:ext>
              </a:extLst>
            </p:cNvPr>
            <p:cNvSpPr txBox="1"/>
            <p:nvPr/>
          </p:nvSpPr>
          <p:spPr>
            <a:xfrm>
              <a:off x="6228193" y="3900400"/>
              <a:ext cx="1282050" cy="624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细圆简体" panose="02010601030101010101" charset="-122"/>
                <a:ea typeface="方正细圆简体" panose="02010601030101010101" charset="-122"/>
              </a:endParaRPr>
            </a:p>
          </p:txBody>
        </p:sp>
      </p:grpSp>
      <p:sp>
        <p:nvSpPr>
          <p:cNvPr id="38" name="TextBox 24">
            <a:extLst>
              <a:ext uri="{FF2B5EF4-FFF2-40B4-BE49-F238E27FC236}">
                <a16:creationId xmlns:a16="http://schemas.microsoft.com/office/drawing/2014/main" xmlns="" id="{431C81C4-CA04-4498-A28D-9B0D7D904714}"/>
              </a:ext>
            </a:extLst>
          </p:cNvPr>
          <p:cNvSpPr txBox="1"/>
          <p:nvPr/>
        </p:nvSpPr>
        <p:spPr>
          <a:xfrm>
            <a:off x="5558857" y="2944499"/>
            <a:ext cx="2391063" cy="313602"/>
          </a:xfrm>
          <a:prstGeom prst="rect">
            <a:avLst/>
          </a:prstGeom>
          <a:noFill/>
        </p:spPr>
        <p:txBody>
          <a:bodyPr wrap="square" lIns="68568" tIns="34285" rIns="68568" bIns="34285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已具备的条件和尚需创造的条件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B5832934-8989-4B52-BD4B-E122903B3C54}"/>
              </a:ext>
            </a:extLst>
          </p:cNvPr>
          <p:cNvSpPr txBox="1"/>
          <p:nvPr/>
        </p:nvSpPr>
        <p:spPr>
          <a:xfrm>
            <a:off x="4827965" y="3296589"/>
            <a:ext cx="3292354" cy="1680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已具备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：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1.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部分成员已经掌握微信小程序前端开发技术。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2.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开发小组所有成员都能灵活使用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Java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语言并且有联合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SQL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语句管理数据库的技术水平。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尚需创造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：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对后端框架的掌握，对前后端交互知识的掌握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xmlns="" id="{800A55E6-4327-4EB5-81F0-F61734DE64F4}"/>
              </a:ext>
            </a:extLst>
          </p:cNvPr>
          <p:cNvSpPr>
            <a:spLocks noEditPoints="1"/>
          </p:cNvSpPr>
          <p:nvPr/>
        </p:nvSpPr>
        <p:spPr>
          <a:xfrm>
            <a:off x="6152216" y="685086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9E74E363-4D4C-45BF-BC2E-7034DAB6ED10}"/>
              </a:ext>
            </a:extLst>
          </p:cNvPr>
          <p:cNvSpPr txBox="1"/>
          <p:nvPr/>
        </p:nvSpPr>
        <p:spPr>
          <a:xfrm flipH="1">
            <a:off x="6623704" y="745332"/>
            <a:ext cx="1496615" cy="2769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en-US" altLang="zh-CN" sz="12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2.2 </a:t>
            </a:r>
            <a:r>
              <a:rPr lang="zh-CN" altLang="en-US" sz="12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条件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与限制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94ABE2B2-14FA-43DF-9056-937F4CB214B8}"/>
              </a:ext>
            </a:extLst>
          </p:cNvPr>
          <p:cNvCxnSpPr/>
          <p:nvPr/>
        </p:nvCxnSpPr>
        <p:spPr>
          <a:xfrm>
            <a:off x="6117927" y="1111330"/>
            <a:ext cx="1674019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23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AutoShape 17">
            <a:extLst>
              <a:ext uri="{FF2B5EF4-FFF2-40B4-BE49-F238E27FC236}">
                <a16:creationId xmlns:a16="http://schemas.microsoft.com/office/drawing/2014/main" xmlns="" id="{34774E2B-57FE-4B20-AA5F-B9D1027281BE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EB8EF21-E071-419D-9067-228457E88C7B}"/>
              </a:ext>
            </a:extLst>
          </p:cNvPr>
          <p:cNvSpPr txBox="1"/>
          <p:nvPr/>
        </p:nvSpPr>
        <p:spPr>
          <a:xfrm>
            <a:off x="4078379" y="813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CA6A7AF9-0EAC-402D-AFD4-B6FD47D9E54F}"/>
              </a:ext>
            </a:extLst>
          </p:cNvPr>
          <p:cNvGrpSpPr/>
          <p:nvPr/>
        </p:nvGrpSpPr>
        <p:grpSpPr>
          <a:xfrm>
            <a:off x="2990360" y="1748280"/>
            <a:ext cx="3024385" cy="1569205"/>
            <a:chOff x="4079743" y="2743226"/>
            <a:chExt cx="4032513" cy="2092273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xmlns="" id="{6566094B-2B94-4F04-A9B8-DA565FF561F0}"/>
                </a:ext>
              </a:extLst>
            </p:cNvPr>
            <p:cNvSpPr/>
            <p:nvPr/>
          </p:nvSpPr>
          <p:spPr>
            <a:xfrm rot="2700000">
              <a:off x="5040845" y="2743226"/>
              <a:ext cx="1149207" cy="1149207"/>
            </a:xfrm>
            <a:prstGeom prst="roundRect">
              <a:avLst>
                <a:gd name="adj" fmla="val 9524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圆角矩形 2">
              <a:extLst>
                <a:ext uri="{FF2B5EF4-FFF2-40B4-BE49-F238E27FC236}">
                  <a16:creationId xmlns:a16="http://schemas.microsoft.com/office/drawing/2014/main" xmlns="" id="{B06A7507-F66D-426A-9E2A-83AEC0933AF5}"/>
                </a:ext>
              </a:extLst>
            </p:cNvPr>
            <p:cNvSpPr/>
            <p:nvPr/>
          </p:nvSpPr>
          <p:spPr>
            <a:xfrm rot="2700000">
              <a:off x="4079743" y="3686292"/>
              <a:ext cx="1149207" cy="1149207"/>
            </a:xfrm>
            <a:prstGeom prst="roundRect">
              <a:avLst>
                <a:gd name="adj" fmla="val 9524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圆角矩形 3">
              <a:extLst>
                <a:ext uri="{FF2B5EF4-FFF2-40B4-BE49-F238E27FC236}">
                  <a16:creationId xmlns:a16="http://schemas.microsoft.com/office/drawing/2014/main" xmlns="" id="{F9DC6065-0A8D-468B-8DE5-CA43A2F9043D}"/>
                </a:ext>
              </a:extLst>
            </p:cNvPr>
            <p:cNvSpPr/>
            <p:nvPr/>
          </p:nvSpPr>
          <p:spPr>
            <a:xfrm rot="2700000">
              <a:off x="6001948" y="3686292"/>
              <a:ext cx="1149207" cy="1149207"/>
            </a:xfrm>
            <a:prstGeom prst="roundRect">
              <a:avLst>
                <a:gd name="adj" fmla="val 9524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圆角矩形 4">
              <a:extLst>
                <a:ext uri="{FF2B5EF4-FFF2-40B4-BE49-F238E27FC236}">
                  <a16:creationId xmlns:a16="http://schemas.microsoft.com/office/drawing/2014/main" xmlns="" id="{F487F8B5-8456-4828-99F8-711E3F530030}"/>
                </a:ext>
              </a:extLst>
            </p:cNvPr>
            <p:cNvSpPr/>
            <p:nvPr/>
          </p:nvSpPr>
          <p:spPr>
            <a:xfrm rot="2700000">
              <a:off x="6963049" y="2743226"/>
              <a:ext cx="1149207" cy="1149207"/>
            </a:xfrm>
            <a:prstGeom prst="roundRect">
              <a:avLst>
                <a:gd name="adj" fmla="val 9524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圆角矩形 7">
              <a:extLst>
                <a:ext uri="{FF2B5EF4-FFF2-40B4-BE49-F238E27FC236}">
                  <a16:creationId xmlns:a16="http://schemas.microsoft.com/office/drawing/2014/main" xmlns="" id="{0E1A115D-2071-43FC-8017-244484D0E57F}"/>
                </a:ext>
              </a:extLst>
            </p:cNvPr>
            <p:cNvSpPr/>
            <p:nvPr/>
          </p:nvSpPr>
          <p:spPr>
            <a:xfrm>
              <a:off x="5424368" y="3068803"/>
              <a:ext cx="382163" cy="498054"/>
            </a:xfrm>
            <a:custGeom>
              <a:avLst/>
              <a:gdLst>
                <a:gd name="connsiteX0" fmla="*/ 192241 w 462838"/>
                <a:gd name="connsiteY0" fmla="*/ 447667 h 603193"/>
                <a:gd name="connsiteX1" fmla="*/ 350547 w 462838"/>
                <a:gd name="connsiteY1" fmla="*/ 447667 h 603193"/>
                <a:gd name="connsiteX2" fmla="*/ 368351 w 462838"/>
                <a:gd name="connsiteY2" fmla="*/ 465414 h 603193"/>
                <a:gd name="connsiteX3" fmla="*/ 350547 w 462838"/>
                <a:gd name="connsiteY3" fmla="*/ 483161 h 603193"/>
                <a:gd name="connsiteX4" fmla="*/ 192241 w 462838"/>
                <a:gd name="connsiteY4" fmla="*/ 483161 h 603193"/>
                <a:gd name="connsiteX5" fmla="*/ 174437 w 462838"/>
                <a:gd name="connsiteY5" fmla="*/ 465414 h 603193"/>
                <a:gd name="connsiteX6" fmla="*/ 192241 w 462838"/>
                <a:gd name="connsiteY6" fmla="*/ 447667 h 603193"/>
                <a:gd name="connsiteX7" fmla="*/ 130898 w 462838"/>
                <a:gd name="connsiteY7" fmla="*/ 446891 h 603193"/>
                <a:gd name="connsiteX8" fmla="*/ 149527 w 462838"/>
                <a:gd name="connsiteY8" fmla="*/ 465485 h 603193"/>
                <a:gd name="connsiteX9" fmla="*/ 130898 w 462838"/>
                <a:gd name="connsiteY9" fmla="*/ 484079 h 603193"/>
                <a:gd name="connsiteX10" fmla="*/ 112269 w 462838"/>
                <a:gd name="connsiteY10" fmla="*/ 465485 h 603193"/>
                <a:gd name="connsiteX11" fmla="*/ 130898 w 462838"/>
                <a:gd name="connsiteY11" fmla="*/ 446891 h 603193"/>
                <a:gd name="connsiteX12" fmla="*/ 192241 w 462838"/>
                <a:gd name="connsiteY12" fmla="*/ 350922 h 603193"/>
                <a:gd name="connsiteX13" fmla="*/ 350547 w 462838"/>
                <a:gd name="connsiteY13" fmla="*/ 350922 h 603193"/>
                <a:gd name="connsiteX14" fmla="*/ 368351 w 462838"/>
                <a:gd name="connsiteY14" fmla="*/ 368705 h 603193"/>
                <a:gd name="connsiteX15" fmla="*/ 350547 w 462838"/>
                <a:gd name="connsiteY15" fmla="*/ 386487 h 603193"/>
                <a:gd name="connsiteX16" fmla="*/ 192241 w 462838"/>
                <a:gd name="connsiteY16" fmla="*/ 386487 h 603193"/>
                <a:gd name="connsiteX17" fmla="*/ 174437 w 462838"/>
                <a:gd name="connsiteY17" fmla="*/ 368705 h 603193"/>
                <a:gd name="connsiteX18" fmla="*/ 192241 w 462838"/>
                <a:gd name="connsiteY18" fmla="*/ 350922 h 603193"/>
                <a:gd name="connsiteX19" fmla="*/ 130898 w 462838"/>
                <a:gd name="connsiteY19" fmla="*/ 350145 h 603193"/>
                <a:gd name="connsiteX20" fmla="*/ 149527 w 462838"/>
                <a:gd name="connsiteY20" fmla="*/ 368669 h 603193"/>
                <a:gd name="connsiteX21" fmla="*/ 130898 w 462838"/>
                <a:gd name="connsiteY21" fmla="*/ 387193 h 603193"/>
                <a:gd name="connsiteX22" fmla="*/ 112269 w 462838"/>
                <a:gd name="connsiteY22" fmla="*/ 368669 h 603193"/>
                <a:gd name="connsiteX23" fmla="*/ 130898 w 462838"/>
                <a:gd name="connsiteY23" fmla="*/ 350145 h 603193"/>
                <a:gd name="connsiteX24" fmla="*/ 192241 w 462838"/>
                <a:gd name="connsiteY24" fmla="*/ 254177 h 603193"/>
                <a:gd name="connsiteX25" fmla="*/ 350547 w 462838"/>
                <a:gd name="connsiteY25" fmla="*/ 254177 h 603193"/>
                <a:gd name="connsiteX26" fmla="*/ 368351 w 462838"/>
                <a:gd name="connsiteY26" fmla="*/ 271960 h 603193"/>
                <a:gd name="connsiteX27" fmla="*/ 350547 w 462838"/>
                <a:gd name="connsiteY27" fmla="*/ 289742 h 603193"/>
                <a:gd name="connsiteX28" fmla="*/ 192241 w 462838"/>
                <a:gd name="connsiteY28" fmla="*/ 289742 h 603193"/>
                <a:gd name="connsiteX29" fmla="*/ 174437 w 462838"/>
                <a:gd name="connsiteY29" fmla="*/ 271960 h 603193"/>
                <a:gd name="connsiteX30" fmla="*/ 192241 w 462838"/>
                <a:gd name="connsiteY30" fmla="*/ 254177 h 603193"/>
                <a:gd name="connsiteX31" fmla="*/ 130898 w 462838"/>
                <a:gd name="connsiteY31" fmla="*/ 253471 h 603193"/>
                <a:gd name="connsiteX32" fmla="*/ 149527 w 462838"/>
                <a:gd name="connsiteY32" fmla="*/ 271959 h 603193"/>
                <a:gd name="connsiteX33" fmla="*/ 130898 w 462838"/>
                <a:gd name="connsiteY33" fmla="*/ 290447 h 603193"/>
                <a:gd name="connsiteX34" fmla="*/ 112269 w 462838"/>
                <a:gd name="connsiteY34" fmla="*/ 271959 h 603193"/>
                <a:gd name="connsiteX35" fmla="*/ 130898 w 462838"/>
                <a:gd name="connsiteY35" fmla="*/ 253471 h 603193"/>
                <a:gd name="connsiteX36" fmla="*/ 324432 w 462838"/>
                <a:gd name="connsiteY36" fmla="*/ 56735 h 603193"/>
                <a:gd name="connsiteX37" fmla="*/ 324432 w 462838"/>
                <a:gd name="connsiteY37" fmla="*/ 138207 h 603193"/>
                <a:gd name="connsiteX38" fmla="*/ 406022 w 462838"/>
                <a:gd name="connsiteY38" fmla="*/ 138207 h 603193"/>
                <a:gd name="connsiteX39" fmla="*/ 35603 w 462838"/>
                <a:gd name="connsiteY39" fmla="*/ 35552 h 603193"/>
                <a:gd name="connsiteX40" fmla="*/ 35603 w 462838"/>
                <a:gd name="connsiteY40" fmla="*/ 567642 h 603193"/>
                <a:gd name="connsiteX41" fmla="*/ 427235 w 462838"/>
                <a:gd name="connsiteY41" fmla="*/ 567642 h 603193"/>
                <a:gd name="connsiteX42" fmla="*/ 427235 w 462838"/>
                <a:gd name="connsiteY42" fmla="*/ 173759 h 603193"/>
                <a:gd name="connsiteX43" fmla="*/ 306630 w 462838"/>
                <a:gd name="connsiteY43" fmla="*/ 173759 h 603193"/>
                <a:gd name="connsiteX44" fmla="*/ 288829 w 462838"/>
                <a:gd name="connsiteY44" fmla="*/ 155983 h 603193"/>
                <a:gd name="connsiteX45" fmla="*/ 288829 w 462838"/>
                <a:gd name="connsiteY45" fmla="*/ 35552 h 603193"/>
                <a:gd name="connsiteX46" fmla="*/ 17802 w 462838"/>
                <a:gd name="connsiteY46" fmla="*/ 0 h 603193"/>
                <a:gd name="connsiteX47" fmla="*/ 310636 w 462838"/>
                <a:gd name="connsiteY47" fmla="*/ 0 h 603193"/>
                <a:gd name="connsiteX48" fmla="*/ 323245 w 462838"/>
                <a:gd name="connsiteY48" fmla="*/ 5185 h 603193"/>
                <a:gd name="connsiteX49" fmla="*/ 457646 w 462838"/>
                <a:gd name="connsiteY49" fmla="*/ 139540 h 603193"/>
                <a:gd name="connsiteX50" fmla="*/ 462838 w 462838"/>
                <a:gd name="connsiteY50" fmla="*/ 151984 h 603193"/>
                <a:gd name="connsiteX51" fmla="*/ 462838 w 462838"/>
                <a:gd name="connsiteY51" fmla="*/ 585417 h 603193"/>
                <a:gd name="connsiteX52" fmla="*/ 445037 w 462838"/>
                <a:gd name="connsiteY52" fmla="*/ 603193 h 603193"/>
                <a:gd name="connsiteX53" fmla="*/ 17802 w 462838"/>
                <a:gd name="connsiteY53" fmla="*/ 603193 h 603193"/>
                <a:gd name="connsiteX54" fmla="*/ 0 w 462838"/>
                <a:gd name="connsiteY54" fmla="*/ 585417 h 603193"/>
                <a:gd name="connsiteX55" fmla="*/ 0 w 462838"/>
                <a:gd name="connsiteY55" fmla="*/ 17776 h 603193"/>
                <a:gd name="connsiteX56" fmla="*/ 17802 w 462838"/>
                <a:gd name="connsiteY56" fmla="*/ 0 h 60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62838" h="603193">
                  <a:moveTo>
                    <a:pt x="192241" y="447667"/>
                  </a:moveTo>
                  <a:lnTo>
                    <a:pt x="350547" y="447667"/>
                  </a:lnTo>
                  <a:cubicBezTo>
                    <a:pt x="360339" y="447667"/>
                    <a:pt x="368351" y="455653"/>
                    <a:pt x="368351" y="465414"/>
                  </a:cubicBezTo>
                  <a:cubicBezTo>
                    <a:pt x="368351" y="475323"/>
                    <a:pt x="360339" y="483161"/>
                    <a:pt x="350547" y="483161"/>
                  </a:cubicBezTo>
                  <a:lnTo>
                    <a:pt x="192241" y="483161"/>
                  </a:lnTo>
                  <a:cubicBezTo>
                    <a:pt x="182449" y="483161"/>
                    <a:pt x="174437" y="475323"/>
                    <a:pt x="174437" y="465414"/>
                  </a:cubicBezTo>
                  <a:cubicBezTo>
                    <a:pt x="174437" y="455653"/>
                    <a:pt x="182449" y="447667"/>
                    <a:pt x="192241" y="447667"/>
                  </a:cubicBezTo>
                  <a:close/>
                  <a:moveTo>
                    <a:pt x="130898" y="446891"/>
                  </a:moveTo>
                  <a:cubicBezTo>
                    <a:pt x="141187" y="446891"/>
                    <a:pt x="149527" y="455216"/>
                    <a:pt x="149527" y="465485"/>
                  </a:cubicBezTo>
                  <a:cubicBezTo>
                    <a:pt x="149527" y="475754"/>
                    <a:pt x="141187" y="484079"/>
                    <a:pt x="130898" y="484079"/>
                  </a:cubicBezTo>
                  <a:cubicBezTo>
                    <a:pt x="120609" y="484079"/>
                    <a:pt x="112269" y="475754"/>
                    <a:pt x="112269" y="465485"/>
                  </a:cubicBezTo>
                  <a:cubicBezTo>
                    <a:pt x="112269" y="455216"/>
                    <a:pt x="120609" y="446891"/>
                    <a:pt x="130898" y="446891"/>
                  </a:cubicBezTo>
                  <a:close/>
                  <a:moveTo>
                    <a:pt x="192241" y="350922"/>
                  </a:moveTo>
                  <a:lnTo>
                    <a:pt x="350547" y="350922"/>
                  </a:lnTo>
                  <a:cubicBezTo>
                    <a:pt x="360339" y="350922"/>
                    <a:pt x="368351" y="358924"/>
                    <a:pt x="368351" y="368705"/>
                  </a:cubicBezTo>
                  <a:cubicBezTo>
                    <a:pt x="368351" y="378485"/>
                    <a:pt x="360339" y="386487"/>
                    <a:pt x="350547" y="386487"/>
                  </a:cubicBezTo>
                  <a:lnTo>
                    <a:pt x="192241" y="386487"/>
                  </a:lnTo>
                  <a:cubicBezTo>
                    <a:pt x="182449" y="386487"/>
                    <a:pt x="174437" y="378485"/>
                    <a:pt x="174437" y="368705"/>
                  </a:cubicBezTo>
                  <a:cubicBezTo>
                    <a:pt x="174437" y="358924"/>
                    <a:pt x="182449" y="350922"/>
                    <a:pt x="192241" y="350922"/>
                  </a:cubicBezTo>
                  <a:close/>
                  <a:moveTo>
                    <a:pt x="130898" y="350145"/>
                  </a:moveTo>
                  <a:cubicBezTo>
                    <a:pt x="141187" y="350145"/>
                    <a:pt x="149527" y="358438"/>
                    <a:pt x="149527" y="368669"/>
                  </a:cubicBezTo>
                  <a:cubicBezTo>
                    <a:pt x="149527" y="378900"/>
                    <a:pt x="141187" y="387193"/>
                    <a:pt x="130898" y="387193"/>
                  </a:cubicBezTo>
                  <a:cubicBezTo>
                    <a:pt x="120609" y="387193"/>
                    <a:pt x="112269" y="378900"/>
                    <a:pt x="112269" y="368669"/>
                  </a:cubicBezTo>
                  <a:cubicBezTo>
                    <a:pt x="112269" y="358438"/>
                    <a:pt x="120609" y="350145"/>
                    <a:pt x="130898" y="350145"/>
                  </a:cubicBezTo>
                  <a:close/>
                  <a:moveTo>
                    <a:pt x="192241" y="254177"/>
                  </a:moveTo>
                  <a:lnTo>
                    <a:pt x="350547" y="254177"/>
                  </a:lnTo>
                  <a:cubicBezTo>
                    <a:pt x="360339" y="254177"/>
                    <a:pt x="368351" y="262179"/>
                    <a:pt x="368351" y="271960"/>
                  </a:cubicBezTo>
                  <a:cubicBezTo>
                    <a:pt x="368351" y="281740"/>
                    <a:pt x="360339" y="289742"/>
                    <a:pt x="350547" y="289742"/>
                  </a:cubicBezTo>
                  <a:lnTo>
                    <a:pt x="192241" y="289742"/>
                  </a:lnTo>
                  <a:cubicBezTo>
                    <a:pt x="182449" y="289742"/>
                    <a:pt x="174437" y="281740"/>
                    <a:pt x="174437" y="271960"/>
                  </a:cubicBezTo>
                  <a:cubicBezTo>
                    <a:pt x="174437" y="262179"/>
                    <a:pt x="182449" y="254177"/>
                    <a:pt x="192241" y="254177"/>
                  </a:cubicBezTo>
                  <a:close/>
                  <a:moveTo>
                    <a:pt x="130898" y="253471"/>
                  </a:moveTo>
                  <a:cubicBezTo>
                    <a:pt x="141187" y="253471"/>
                    <a:pt x="149527" y="261748"/>
                    <a:pt x="149527" y="271959"/>
                  </a:cubicBezTo>
                  <a:cubicBezTo>
                    <a:pt x="149527" y="282170"/>
                    <a:pt x="141187" y="290447"/>
                    <a:pt x="130898" y="290447"/>
                  </a:cubicBezTo>
                  <a:cubicBezTo>
                    <a:pt x="120609" y="290447"/>
                    <a:pt x="112269" y="282170"/>
                    <a:pt x="112269" y="271959"/>
                  </a:cubicBezTo>
                  <a:cubicBezTo>
                    <a:pt x="112269" y="261748"/>
                    <a:pt x="120609" y="253471"/>
                    <a:pt x="130898" y="253471"/>
                  </a:cubicBezTo>
                  <a:close/>
                  <a:moveTo>
                    <a:pt x="324432" y="56735"/>
                  </a:moveTo>
                  <a:lnTo>
                    <a:pt x="324432" y="138207"/>
                  </a:lnTo>
                  <a:lnTo>
                    <a:pt x="406022" y="138207"/>
                  </a:lnTo>
                  <a:close/>
                  <a:moveTo>
                    <a:pt x="35603" y="35552"/>
                  </a:moveTo>
                  <a:lnTo>
                    <a:pt x="35603" y="567642"/>
                  </a:lnTo>
                  <a:lnTo>
                    <a:pt x="427235" y="567642"/>
                  </a:lnTo>
                  <a:lnTo>
                    <a:pt x="427235" y="173759"/>
                  </a:lnTo>
                  <a:lnTo>
                    <a:pt x="306630" y="173759"/>
                  </a:lnTo>
                  <a:cubicBezTo>
                    <a:pt x="296840" y="173759"/>
                    <a:pt x="288829" y="165760"/>
                    <a:pt x="288829" y="155983"/>
                  </a:cubicBezTo>
                  <a:lnTo>
                    <a:pt x="288829" y="35552"/>
                  </a:lnTo>
                  <a:close/>
                  <a:moveTo>
                    <a:pt x="17802" y="0"/>
                  </a:moveTo>
                  <a:lnTo>
                    <a:pt x="310636" y="0"/>
                  </a:lnTo>
                  <a:cubicBezTo>
                    <a:pt x="315383" y="0"/>
                    <a:pt x="319833" y="1926"/>
                    <a:pt x="323245" y="5185"/>
                  </a:cubicBezTo>
                  <a:lnTo>
                    <a:pt x="457646" y="139540"/>
                  </a:lnTo>
                  <a:cubicBezTo>
                    <a:pt x="460910" y="142799"/>
                    <a:pt x="462838" y="147391"/>
                    <a:pt x="462838" y="151984"/>
                  </a:cubicBezTo>
                  <a:lnTo>
                    <a:pt x="462838" y="585417"/>
                  </a:lnTo>
                  <a:cubicBezTo>
                    <a:pt x="462838" y="595194"/>
                    <a:pt x="454827" y="603193"/>
                    <a:pt x="445037" y="603193"/>
                  </a:cubicBezTo>
                  <a:lnTo>
                    <a:pt x="17802" y="603193"/>
                  </a:lnTo>
                  <a:cubicBezTo>
                    <a:pt x="8011" y="603193"/>
                    <a:pt x="0" y="595194"/>
                    <a:pt x="0" y="585417"/>
                  </a:cubicBezTo>
                  <a:lnTo>
                    <a:pt x="0" y="17776"/>
                  </a:lnTo>
                  <a:cubicBezTo>
                    <a:pt x="0" y="7999"/>
                    <a:pt x="8011" y="0"/>
                    <a:pt x="1780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  <p:sp>
          <p:nvSpPr>
            <p:cNvPr id="13" name="圆角矩形 8">
              <a:extLst>
                <a:ext uri="{FF2B5EF4-FFF2-40B4-BE49-F238E27FC236}">
                  <a16:creationId xmlns:a16="http://schemas.microsoft.com/office/drawing/2014/main" xmlns="" id="{D9505A6C-F748-4ADB-B884-8FD1D2EE13AB}"/>
                </a:ext>
              </a:extLst>
            </p:cNvPr>
            <p:cNvSpPr/>
            <p:nvPr/>
          </p:nvSpPr>
          <p:spPr>
            <a:xfrm>
              <a:off x="4405320" y="4012336"/>
              <a:ext cx="498054" cy="497119"/>
            </a:xfrm>
            <a:custGeom>
              <a:avLst/>
              <a:gdLst>
                <a:gd name="connsiteX0" fmla="*/ 278663 w 601358"/>
                <a:gd name="connsiteY0" fmla="*/ 227291 h 600230"/>
                <a:gd name="connsiteX1" fmla="*/ 321097 w 601358"/>
                <a:gd name="connsiteY1" fmla="*/ 237836 h 600230"/>
                <a:gd name="connsiteX2" fmla="*/ 278077 w 601358"/>
                <a:gd name="connsiteY2" fmla="*/ 280600 h 600230"/>
                <a:gd name="connsiteX3" fmla="*/ 237207 w 601358"/>
                <a:gd name="connsiteY3" fmla="*/ 321998 h 600230"/>
                <a:gd name="connsiteX4" fmla="*/ 278663 w 601358"/>
                <a:gd name="connsiteY4" fmla="*/ 363591 h 600230"/>
                <a:gd name="connsiteX5" fmla="*/ 320119 w 601358"/>
                <a:gd name="connsiteY5" fmla="*/ 322779 h 600230"/>
                <a:gd name="connsiteX6" fmla="*/ 363139 w 601358"/>
                <a:gd name="connsiteY6" fmla="*/ 279819 h 600230"/>
                <a:gd name="connsiteX7" fmla="*/ 373503 w 601358"/>
                <a:gd name="connsiteY7" fmla="*/ 321998 h 600230"/>
                <a:gd name="connsiteX8" fmla="*/ 278663 w 601358"/>
                <a:gd name="connsiteY8" fmla="*/ 416900 h 600230"/>
                <a:gd name="connsiteX9" fmla="*/ 183823 w 601358"/>
                <a:gd name="connsiteY9" fmla="*/ 321998 h 600230"/>
                <a:gd name="connsiteX10" fmla="*/ 278663 w 601358"/>
                <a:gd name="connsiteY10" fmla="*/ 227291 h 600230"/>
                <a:gd name="connsiteX11" fmla="*/ 278663 w 601358"/>
                <a:gd name="connsiteY11" fmla="*/ 135486 h 600230"/>
                <a:gd name="connsiteX12" fmla="*/ 387996 w 601358"/>
                <a:gd name="connsiteY12" fmla="*/ 171031 h 600230"/>
                <a:gd name="connsiteX13" fmla="*/ 349466 w 601358"/>
                <a:gd name="connsiteY13" fmla="*/ 209310 h 600230"/>
                <a:gd name="connsiteX14" fmla="*/ 278663 w 601358"/>
                <a:gd name="connsiteY14" fmla="*/ 188803 h 600230"/>
                <a:gd name="connsiteX15" fmla="*/ 145271 w 601358"/>
                <a:gd name="connsiteY15" fmla="*/ 321999 h 600230"/>
                <a:gd name="connsiteX16" fmla="*/ 278663 w 601358"/>
                <a:gd name="connsiteY16" fmla="*/ 455390 h 600230"/>
                <a:gd name="connsiteX17" fmla="*/ 412249 w 601358"/>
                <a:gd name="connsiteY17" fmla="*/ 321999 h 600230"/>
                <a:gd name="connsiteX18" fmla="*/ 391517 w 601358"/>
                <a:gd name="connsiteY18" fmla="*/ 251300 h 600230"/>
                <a:gd name="connsiteX19" fmla="*/ 430048 w 601358"/>
                <a:gd name="connsiteY19" fmla="*/ 213021 h 600230"/>
                <a:gd name="connsiteX20" fmla="*/ 465449 w 601358"/>
                <a:gd name="connsiteY20" fmla="*/ 321999 h 600230"/>
                <a:gd name="connsiteX21" fmla="*/ 278663 w 601358"/>
                <a:gd name="connsiteY21" fmla="*/ 508707 h 600230"/>
                <a:gd name="connsiteX22" fmla="*/ 91876 w 601358"/>
                <a:gd name="connsiteY22" fmla="*/ 321999 h 600230"/>
                <a:gd name="connsiteX23" fmla="*/ 278663 w 601358"/>
                <a:gd name="connsiteY23" fmla="*/ 135486 h 600230"/>
                <a:gd name="connsiteX24" fmla="*/ 278671 w 601358"/>
                <a:gd name="connsiteY24" fmla="*/ 43751 h 600230"/>
                <a:gd name="connsiteX25" fmla="*/ 453500 w 601358"/>
                <a:gd name="connsiteY25" fmla="*/ 105647 h 600230"/>
                <a:gd name="connsiteX26" fmla="*/ 415366 w 601358"/>
                <a:gd name="connsiteY26" fmla="*/ 143527 h 600230"/>
                <a:gd name="connsiteX27" fmla="*/ 278671 w 601358"/>
                <a:gd name="connsiteY27" fmla="*/ 97056 h 600230"/>
                <a:gd name="connsiteX28" fmla="*/ 53387 w 601358"/>
                <a:gd name="connsiteY28" fmla="*/ 321991 h 600230"/>
                <a:gd name="connsiteX29" fmla="*/ 278671 w 601358"/>
                <a:gd name="connsiteY29" fmla="*/ 547120 h 600230"/>
                <a:gd name="connsiteX30" fmla="*/ 504150 w 601358"/>
                <a:gd name="connsiteY30" fmla="*/ 321991 h 600230"/>
                <a:gd name="connsiteX31" fmla="*/ 457411 w 601358"/>
                <a:gd name="connsiteY31" fmla="*/ 185507 h 600230"/>
                <a:gd name="connsiteX32" fmla="*/ 495545 w 601358"/>
                <a:gd name="connsiteY32" fmla="*/ 147627 h 600230"/>
                <a:gd name="connsiteX33" fmla="*/ 557537 w 601358"/>
                <a:gd name="connsiteY33" fmla="*/ 321991 h 600230"/>
                <a:gd name="connsiteX34" fmla="*/ 278671 w 601358"/>
                <a:gd name="connsiteY34" fmla="*/ 600230 h 600230"/>
                <a:gd name="connsiteX35" fmla="*/ 0 w 601358"/>
                <a:gd name="connsiteY35" fmla="*/ 321991 h 600230"/>
                <a:gd name="connsiteX36" fmla="*/ 278671 w 601358"/>
                <a:gd name="connsiteY36" fmla="*/ 43751 h 600230"/>
                <a:gd name="connsiteX37" fmla="*/ 531345 w 601358"/>
                <a:gd name="connsiteY37" fmla="*/ 0 h 600230"/>
                <a:gd name="connsiteX38" fmla="*/ 549142 w 601358"/>
                <a:gd name="connsiteY38" fmla="*/ 17770 h 600230"/>
                <a:gd name="connsiteX39" fmla="*/ 549142 w 601358"/>
                <a:gd name="connsiteY39" fmla="*/ 52138 h 600230"/>
                <a:gd name="connsiteX40" fmla="*/ 583562 w 601358"/>
                <a:gd name="connsiteY40" fmla="*/ 52138 h 600230"/>
                <a:gd name="connsiteX41" fmla="*/ 601358 w 601358"/>
                <a:gd name="connsiteY41" fmla="*/ 69907 h 600230"/>
                <a:gd name="connsiteX42" fmla="*/ 583562 w 601358"/>
                <a:gd name="connsiteY42" fmla="*/ 87677 h 600230"/>
                <a:gd name="connsiteX43" fmla="*/ 538777 w 601358"/>
                <a:gd name="connsiteY43" fmla="*/ 87677 h 600230"/>
                <a:gd name="connsiteX44" fmla="*/ 522936 w 601358"/>
                <a:gd name="connsiteY44" fmla="*/ 103299 h 600230"/>
                <a:gd name="connsiteX45" fmla="*/ 531150 w 601358"/>
                <a:gd name="connsiteY45" fmla="*/ 103299 h 600230"/>
                <a:gd name="connsiteX46" fmla="*/ 548946 w 601358"/>
                <a:gd name="connsiteY46" fmla="*/ 121069 h 600230"/>
                <a:gd name="connsiteX47" fmla="*/ 531150 w 601358"/>
                <a:gd name="connsiteY47" fmla="*/ 138838 h 600230"/>
                <a:gd name="connsiteX48" fmla="*/ 487343 w 601358"/>
                <a:gd name="connsiteY48" fmla="*/ 138838 h 600230"/>
                <a:gd name="connsiteX49" fmla="*/ 291385 w 601358"/>
                <a:gd name="connsiteY49" fmla="*/ 334696 h 600230"/>
                <a:gd name="connsiteX50" fmla="*/ 278673 w 601358"/>
                <a:gd name="connsiteY50" fmla="*/ 339773 h 600230"/>
                <a:gd name="connsiteX51" fmla="*/ 266157 w 601358"/>
                <a:gd name="connsiteY51" fmla="*/ 334696 h 600230"/>
                <a:gd name="connsiteX52" fmla="*/ 266157 w 601358"/>
                <a:gd name="connsiteY52" fmla="*/ 309506 h 600230"/>
                <a:gd name="connsiteX53" fmla="*/ 461332 w 601358"/>
                <a:gd name="connsiteY53" fmla="*/ 114625 h 600230"/>
                <a:gd name="connsiteX54" fmla="*/ 461332 w 601358"/>
                <a:gd name="connsiteY54" fmla="*/ 69126 h 600230"/>
                <a:gd name="connsiteX55" fmla="*/ 479129 w 601358"/>
                <a:gd name="connsiteY55" fmla="*/ 51356 h 600230"/>
                <a:gd name="connsiteX56" fmla="*/ 496926 w 601358"/>
                <a:gd name="connsiteY56" fmla="*/ 69126 h 600230"/>
                <a:gd name="connsiteX57" fmla="*/ 496926 w 601358"/>
                <a:gd name="connsiteY57" fmla="*/ 79085 h 600230"/>
                <a:gd name="connsiteX58" fmla="*/ 513549 w 601358"/>
                <a:gd name="connsiteY58" fmla="*/ 62487 h 600230"/>
                <a:gd name="connsiteX59" fmla="*/ 513549 w 601358"/>
                <a:gd name="connsiteY59" fmla="*/ 17770 h 600230"/>
                <a:gd name="connsiteX60" fmla="*/ 531345 w 601358"/>
                <a:gd name="connsiteY60" fmla="*/ 0 h 60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1358" h="600230">
                  <a:moveTo>
                    <a:pt x="278663" y="227291"/>
                  </a:moveTo>
                  <a:cubicBezTo>
                    <a:pt x="293916" y="227291"/>
                    <a:pt x="308191" y="231392"/>
                    <a:pt x="321097" y="237836"/>
                  </a:cubicBezTo>
                  <a:lnTo>
                    <a:pt x="278077" y="280600"/>
                  </a:lnTo>
                  <a:cubicBezTo>
                    <a:pt x="255393" y="280991"/>
                    <a:pt x="237207" y="299346"/>
                    <a:pt x="237207" y="321998"/>
                  </a:cubicBezTo>
                  <a:cubicBezTo>
                    <a:pt x="237207" y="344845"/>
                    <a:pt x="255784" y="363591"/>
                    <a:pt x="278663" y="363591"/>
                  </a:cubicBezTo>
                  <a:cubicBezTo>
                    <a:pt x="301347" y="363591"/>
                    <a:pt x="319728" y="345235"/>
                    <a:pt x="320119" y="322779"/>
                  </a:cubicBezTo>
                  <a:lnTo>
                    <a:pt x="363139" y="279819"/>
                  </a:lnTo>
                  <a:cubicBezTo>
                    <a:pt x="369592" y="292512"/>
                    <a:pt x="373503" y="306767"/>
                    <a:pt x="373503" y="321998"/>
                  </a:cubicBezTo>
                  <a:cubicBezTo>
                    <a:pt x="373503" y="374331"/>
                    <a:pt x="331070" y="416900"/>
                    <a:pt x="278663" y="416900"/>
                  </a:cubicBezTo>
                  <a:cubicBezTo>
                    <a:pt x="226452" y="416900"/>
                    <a:pt x="183823" y="374331"/>
                    <a:pt x="183823" y="321998"/>
                  </a:cubicBezTo>
                  <a:cubicBezTo>
                    <a:pt x="183823" y="269860"/>
                    <a:pt x="226452" y="227291"/>
                    <a:pt x="278663" y="227291"/>
                  </a:cubicBezTo>
                  <a:close/>
                  <a:moveTo>
                    <a:pt x="278663" y="135486"/>
                  </a:moveTo>
                  <a:cubicBezTo>
                    <a:pt x="319541" y="135486"/>
                    <a:pt x="357094" y="148766"/>
                    <a:pt x="387996" y="171031"/>
                  </a:cubicBezTo>
                  <a:lnTo>
                    <a:pt x="349466" y="209310"/>
                  </a:lnTo>
                  <a:cubicBezTo>
                    <a:pt x="328929" y="196420"/>
                    <a:pt x="304676" y="188803"/>
                    <a:pt x="278663" y="188803"/>
                  </a:cubicBezTo>
                  <a:cubicBezTo>
                    <a:pt x="205121" y="188803"/>
                    <a:pt x="145271" y="248566"/>
                    <a:pt x="145271" y="321999"/>
                  </a:cubicBezTo>
                  <a:cubicBezTo>
                    <a:pt x="145271" y="395432"/>
                    <a:pt x="205121" y="455390"/>
                    <a:pt x="278663" y="455390"/>
                  </a:cubicBezTo>
                  <a:cubicBezTo>
                    <a:pt x="352204" y="455390"/>
                    <a:pt x="412249" y="395627"/>
                    <a:pt x="412249" y="321999"/>
                  </a:cubicBezTo>
                  <a:cubicBezTo>
                    <a:pt x="412249" y="296024"/>
                    <a:pt x="404621" y="271806"/>
                    <a:pt x="391517" y="251300"/>
                  </a:cubicBezTo>
                  <a:lnTo>
                    <a:pt x="430048" y="213021"/>
                  </a:lnTo>
                  <a:cubicBezTo>
                    <a:pt x="452345" y="243683"/>
                    <a:pt x="465449" y="281376"/>
                    <a:pt x="465449" y="321999"/>
                  </a:cubicBezTo>
                  <a:cubicBezTo>
                    <a:pt x="465449" y="424923"/>
                    <a:pt x="381738" y="508707"/>
                    <a:pt x="278663" y="508707"/>
                  </a:cubicBezTo>
                  <a:cubicBezTo>
                    <a:pt x="175587" y="508707"/>
                    <a:pt x="91876" y="424923"/>
                    <a:pt x="91876" y="321999"/>
                  </a:cubicBezTo>
                  <a:cubicBezTo>
                    <a:pt x="91876" y="219270"/>
                    <a:pt x="175587" y="135486"/>
                    <a:pt x="278663" y="135486"/>
                  </a:cubicBezTo>
                  <a:close/>
                  <a:moveTo>
                    <a:pt x="278671" y="43751"/>
                  </a:moveTo>
                  <a:cubicBezTo>
                    <a:pt x="344770" y="43751"/>
                    <a:pt x="405588" y="66986"/>
                    <a:pt x="453500" y="105647"/>
                  </a:cubicBezTo>
                  <a:lnTo>
                    <a:pt x="415366" y="143527"/>
                  </a:lnTo>
                  <a:cubicBezTo>
                    <a:pt x="377428" y="114629"/>
                    <a:pt x="330103" y="97056"/>
                    <a:pt x="278671" y="97056"/>
                  </a:cubicBezTo>
                  <a:cubicBezTo>
                    <a:pt x="154491" y="97056"/>
                    <a:pt x="53387" y="198003"/>
                    <a:pt x="53387" y="321991"/>
                  </a:cubicBezTo>
                  <a:cubicBezTo>
                    <a:pt x="53387" y="446173"/>
                    <a:pt x="154491" y="547120"/>
                    <a:pt x="278671" y="547120"/>
                  </a:cubicBezTo>
                  <a:cubicBezTo>
                    <a:pt x="403046" y="547120"/>
                    <a:pt x="504150" y="446173"/>
                    <a:pt x="504150" y="321991"/>
                  </a:cubicBezTo>
                  <a:cubicBezTo>
                    <a:pt x="504150" y="270638"/>
                    <a:pt x="486550" y="223582"/>
                    <a:pt x="457411" y="185507"/>
                  </a:cubicBezTo>
                  <a:lnTo>
                    <a:pt x="495545" y="147627"/>
                  </a:lnTo>
                  <a:cubicBezTo>
                    <a:pt x="534070" y="195269"/>
                    <a:pt x="557537" y="255994"/>
                    <a:pt x="557537" y="321991"/>
                  </a:cubicBezTo>
                  <a:cubicBezTo>
                    <a:pt x="557537" y="475462"/>
                    <a:pt x="432380" y="600230"/>
                    <a:pt x="278671" y="600230"/>
                  </a:cubicBezTo>
                  <a:cubicBezTo>
                    <a:pt x="124962" y="600230"/>
                    <a:pt x="0" y="475462"/>
                    <a:pt x="0" y="321991"/>
                  </a:cubicBezTo>
                  <a:cubicBezTo>
                    <a:pt x="0" y="168519"/>
                    <a:pt x="124962" y="43751"/>
                    <a:pt x="278671" y="43751"/>
                  </a:cubicBezTo>
                  <a:close/>
                  <a:moveTo>
                    <a:pt x="531345" y="0"/>
                  </a:moveTo>
                  <a:cubicBezTo>
                    <a:pt x="541124" y="0"/>
                    <a:pt x="549142" y="8006"/>
                    <a:pt x="549142" y="17770"/>
                  </a:cubicBezTo>
                  <a:lnTo>
                    <a:pt x="549142" y="52138"/>
                  </a:lnTo>
                  <a:lnTo>
                    <a:pt x="583562" y="52138"/>
                  </a:lnTo>
                  <a:cubicBezTo>
                    <a:pt x="593340" y="52138"/>
                    <a:pt x="601358" y="59948"/>
                    <a:pt x="601358" y="69907"/>
                  </a:cubicBezTo>
                  <a:cubicBezTo>
                    <a:pt x="601358" y="79671"/>
                    <a:pt x="593340" y="87677"/>
                    <a:pt x="583562" y="87677"/>
                  </a:cubicBezTo>
                  <a:lnTo>
                    <a:pt x="538777" y="87677"/>
                  </a:lnTo>
                  <a:lnTo>
                    <a:pt x="522936" y="103299"/>
                  </a:lnTo>
                  <a:lnTo>
                    <a:pt x="531150" y="103299"/>
                  </a:lnTo>
                  <a:cubicBezTo>
                    <a:pt x="541124" y="103299"/>
                    <a:pt x="548946" y="111305"/>
                    <a:pt x="548946" y="121069"/>
                  </a:cubicBezTo>
                  <a:cubicBezTo>
                    <a:pt x="548946" y="130832"/>
                    <a:pt x="541124" y="138838"/>
                    <a:pt x="531150" y="138838"/>
                  </a:cubicBezTo>
                  <a:lnTo>
                    <a:pt x="487343" y="138838"/>
                  </a:lnTo>
                  <a:lnTo>
                    <a:pt x="291385" y="334696"/>
                  </a:lnTo>
                  <a:cubicBezTo>
                    <a:pt x="287865" y="338016"/>
                    <a:pt x="283367" y="339773"/>
                    <a:pt x="278673" y="339773"/>
                  </a:cubicBezTo>
                  <a:cubicBezTo>
                    <a:pt x="274175" y="339773"/>
                    <a:pt x="269677" y="338016"/>
                    <a:pt x="266157" y="334696"/>
                  </a:cubicBezTo>
                  <a:cubicBezTo>
                    <a:pt x="259116" y="327666"/>
                    <a:pt x="259116" y="316536"/>
                    <a:pt x="266157" y="309506"/>
                  </a:cubicBezTo>
                  <a:lnTo>
                    <a:pt x="461332" y="114625"/>
                  </a:lnTo>
                  <a:lnTo>
                    <a:pt x="461332" y="69126"/>
                  </a:lnTo>
                  <a:cubicBezTo>
                    <a:pt x="461332" y="59167"/>
                    <a:pt x="469155" y="51356"/>
                    <a:pt x="479129" y="51356"/>
                  </a:cubicBezTo>
                  <a:cubicBezTo>
                    <a:pt x="488907" y="51356"/>
                    <a:pt x="496926" y="59167"/>
                    <a:pt x="496926" y="69126"/>
                  </a:cubicBezTo>
                  <a:lnTo>
                    <a:pt x="496926" y="79085"/>
                  </a:lnTo>
                  <a:lnTo>
                    <a:pt x="513549" y="62487"/>
                  </a:lnTo>
                  <a:lnTo>
                    <a:pt x="513549" y="17770"/>
                  </a:lnTo>
                  <a:cubicBezTo>
                    <a:pt x="513549" y="8006"/>
                    <a:pt x="521567" y="0"/>
                    <a:pt x="5313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  <p:sp>
          <p:nvSpPr>
            <p:cNvPr id="14" name="圆角矩形 9">
              <a:extLst>
                <a:ext uri="{FF2B5EF4-FFF2-40B4-BE49-F238E27FC236}">
                  <a16:creationId xmlns:a16="http://schemas.microsoft.com/office/drawing/2014/main" xmlns="" id="{43446DAC-A837-42D1-A9B8-584C41F552B5}"/>
                </a:ext>
              </a:extLst>
            </p:cNvPr>
            <p:cNvSpPr/>
            <p:nvPr/>
          </p:nvSpPr>
          <p:spPr>
            <a:xfrm>
              <a:off x="6327525" y="4018036"/>
              <a:ext cx="498054" cy="485721"/>
            </a:xfrm>
            <a:custGeom>
              <a:avLst/>
              <a:gdLst>
                <a:gd name="T0" fmla="*/ 4915 w 4915"/>
                <a:gd name="T1" fmla="*/ 2834 h 4800"/>
                <a:gd name="T2" fmla="*/ 4911 w 4915"/>
                <a:gd name="T3" fmla="*/ 2763 h 4800"/>
                <a:gd name="T4" fmla="*/ 2537 w 4915"/>
                <a:gd name="T5" fmla="*/ 389 h 4800"/>
                <a:gd name="T6" fmla="*/ 2537 w 4915"/>
                <a:gd name="T7" fmla="*/ 0 h 4800"/>
                <a:gd name="T8" fmla="*/ 2378 w 4915"/>
                <a:gd name="T9" fmla="*/ 0 h 4800"/>
                <a:gd name="T10" fmla="*/ 2378 w 4915"/>
                <a:gd name="T11" fmla="*/ 389 h 4800"/>
                <a:gd name="T12" fmla="*/ 4 w 4915"/>
                <a:gd name="T13" fmla="*/ 2764 h 4800"/>
                <a:gd name="T14" fmla="*/ 0 w 4915"/>
                <a:gd name="T15" fmla="*/ 2834 h 4800"/>
                <a:gd name="T16" fmla="*/ 2 w 4915"/>
                <a:gd name="T17" fmla="*/ 2834 h 4800"/>
                <a:gd name="T18" fmla="*/ 1 w 4915"/>
                <a:gd name="T19" fmla="*/ 2843 h 4800"/>
                <a:gd name="T20" fmla="*/ 161 w 4915"/>
                <a:gd name="T21" fmla="*/ 2843 h 4800"/>
                <a:gd name="T22" fmla="*/ 162 w 4915"/>
                <a:gd name="T23" fmla="*/ 2777 h 4800"/>
                <a:gd name="T24" fmla="*/ 674 w 4915"/>
                <a:gd name="T25" fmla="*/ 2306 h 4800"/>
                <a:gd name="T26" fmla="*/ 1189 w 4915"/>
                <a:gd name="T27" fmla="*/ 2834 h 4800"/>
                <a:gd name="T28" fmla="*/ 1348 w 4915"/>
                <a:gd name="T29" fmla="*/ 2834 h 4800"/>
                <a:gd name="T30" fmla="*/ 1863 w 4915"/>
                <a:gd name="T31" fmla="*/ 2306 h 4800"/>
                <a:gd name="T32" fmla="*/ 2378 w 4915"/>
                <a:gd name="T33" fmla="*/ 2832 h 4800"/>
                <a:gd name="T34" fmla="*/ 2378 w 4915"/>
                <a:gd name="T35" fmla="*/ 4379 h 4800"/>
                <a:gd name="T36" fmla="*/ 2792 w 4915"/>
                <a:gd name="T37" fmla="*/ 4800 h 4800"/>
                <a:gd name="T38" fmla="*/ 3206 w 4915"/>
                <a:gd name="T39" fmla="*/ 4379 h 4800"/>
                <a:gd name="T40" fmla="*/ 3047 w 4915"/>
                <a:gd name="T41" fmla="*/ 4379 h 4800"/>
                <a:gd name="T42" fmla="*/ 2792 w 4915"/>
                <a:gd name="T43" fmla="*/ 4641 h 4800"/>
                <a:gd name="T44" fmla="*/ 2537 w 4915"/>
                <a:gd name="T45" fmla="*/ 4379 h 4800"/>
                <a:gd name="T46" fmla="*/ 2537 w 4915"/>
                <a:gd name="T47" fmla="*/ 2834 h 4800"/>
                <a:gd name="T48" fmla="*/ 2537 w 4915"/>
                <a:gd name="T49" fmla="*/ 2834 h 4800"/>
                <a:gd name="T50" fmla="*/ 3052 w 4915"/>
                <a:gd name="T51" fmla="*/ 2306 h 4800"/>
                <a:gd name="T52" fmla="*/ 3567 w 4915"/>
                <a:gd name="T53" fmla="*/ 2832 h 4800"/>
                <a:gd name="T54" fmla="*/ 3567 w 4915"/>
                <a:gd name="T55" fmla="*/ 2834 h 4800"/>
                <a:gd name="T56" fmla="*/ 3567 w 4915"/>
                <a:gd name="T57" fmla="*/ 2834 h 4800"/>
                <a:gd name="T58" fmla="*/ 3726 w 4915"/>
                <a:gd name="T59" fmla="*/ 2834 h 4800"/>
                <a:gd name="T60" fmla="*/ 3726 w 4915"/>
                <a:gd name="T61" fmla="*/ 2834 h 4800"/>
                <a:gd name="T62" fmla="*/ 3726 w 4915"/>
                <a:gd name="T63" fmla="*/ 2832 h 4800"/>
                <a:gd name="T64" fmla="*/ 4241 w 4915"/>
                <a:gd name="T65" fmla="*/ 2306 h 4800"/>
                <a:gd name="T66" fmla="*/ 4752 w 4915"/>
                <a:gd name="T67" fmla="*/ 2776 h 4800"/>
                <a:gd name="T68" fmla="*/ 4754 w 4915"/>
                <a:gd name="T69" fmla="*/ 2843 h 4800"/>
                <a:gd name="T70" fmla="*/ 4913 w 4915"/>
                <a:gd name="T71" fmla="*/ 2843 h 4800"/>
                <a:gd name="T72" fmla="*/ 4913 w 4915"/>
                <a:gd name="T73" fmla="*/ 2834 h 4800"/>
                <a:gd name="T74" fmla="*/ 4915 w 4915"/>
                <a:gd name="T75" fmla="*/ 2834 h 4800"/>
                <a:gd name="T76" fmla="*/ 4241 w 4915"/>
                <a:gd name="T77" fmla="*/ 2147 h 4800"/>
                <a:gd name="T78" fmla="*/ 3646 w 4915"/>
                <a:gd name="T79" fmla="*/ 2511 h 4800"/>
                <a:gd name="T80" fmla="*/ 3052 w 4915"/>
                <a:gd name="T81" fmla="*/ 2147 h 4800"/>
                <a:gd name="T82" fmla="*/ 2457 w 4915"/>
                <a:gd name="T83" fmla="*/ 2511 h 4800"/>
                <a:gd name="T84" fmla="*/ 1863 w 4915"/>
                <a:gd name="T85" fmla="*/ 2147 h 4800"/>
                <a:gd name="T86" fmla="*/ 1268 w 4915"/>
                <a:gd name="T87" fmla="*/ 2511 h 4800"/>
                <a:gd name="T88" fmla="*/ 674 w 4915"/>
                <a:gd name="T89" fmla="*/ 2147 h 4800"/>
                <a:gd name="T90" fmla="*/ 219 w 4915"/>
                <a:gd name="T91" fmla="*/ 2328 h 4800"/>
                <a:gd name="T92" fmla="*/ 2457 w 4915"/>
                <a:gd name="T93" fmla="*/ 547 h 4800"/>
                <a:gd name="T94" fmla="*/ 4695 w 4915"/>
                <a:gd name="T95" fmla="*/ 2328 h 4800"/>
                <a:gd name="T96" fmla="*/ 4241 w 4915"/>
                <a:gd name="T97" fmla="*/ 2147 h 4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15" h="4800">
                  <a:moveTo>
                    <a:pt x="4915" y="2834"/>
                  </a:moveTo>
                  <a:cubicBezTo>
                    <a:pt x="4915" y="2810"/>
                    <a:pt x="4913" y="2786"/>
                    <a:pt x="4911" y="2763"/>
                  </a:cubicBezTo>
                  <a:cubicBezTo>
                    <a:pt x="4870" y="1472"/>
                    <a:pt x="3828" y="431"/>
                    <a:pt x="2537" y="389"/>
                  </a:cubicBezTo>
                  <a:lnTo>
                    <a:pt x="2537" y="0"/>
                  </a:lnTo>
                  <a:lnTo>
                    <a:pt x="2378" y="0"/>
                  </a:lnTo>
                  <a:lnTo>
                    <a:pt x="2378" y="389"/>
                  </a:lnTo>
                  <a:cubicBezTo>
                    <a:pt x="1087" y="431"/>
                    <a:pt x="45" y="1473"/>
                    <a:pt x="4" y="2764"/>
                  </a:cubicBezTo>
                  <a:cubicBezTo>
                    <a:pt x="1" y="2787"/>
                    <a:pt x="0" y="2810"/>
                    <a:pt x="0" y="2834"/>
                  </a:cubicBezTo>
                  <a:lnTo>
                    <a:pt x="2" y="2834"/>
                  </a:lnTo>
                  <a:cubicBezTo>
                    <a:pt x="2" y="2837"/>
                    <a:pt x="1" y="2840"/>
                    <a:pt x="1" y="2843"/>
                  </a:cubicBezTo>
                  <a:lnTo>
                    <a:pt x="161" y="2843"/>
                  </a:lnTo>
                  <a:cubicBezTo>
                    <a:pt x="161" y="2821"/>
                    <a:pt x="162" y="2799"/>
                    <a:pt x="162" y="2777"/>
                  </a:cubicBezTo>
                  <a:cubicBezTo>
                    <a:pt x="190" y="2513"/>
                    <a:pt x="409" y="2306"/>
                    <a:pt x="674" y="2306"/>
                  </a:cubicBezTo>
                  <a:cubicBezTo>
                    <a:pt x="958" y="2306"/>
                    <a:pt x="1189" y="2543"/>
                    <a:pt x="1189" y="2834"/>
                  </a:cubicBezTo>
                  <a:lnTo>
                    <a:pt x="1348" y="2834"/>
                  </a:lnTo>
                  <a:cubicBezTo>
                    <a:pt x="1348" y="2543"/>
                    <a:pt x="1579" y="2306"/>
                    <a:pt x="1863" y="2306"/>
                  </a:cubicBezTo>
                  <a:cubicBezTo>
                    <a:pt x="2146" y="2306"/>
                    <a:pt x="2377" y="2542"/>
                    <a:pt x="2378" y="2832"/>
                  </a:cubicBezTo>
                  <a:lnTo>
                    <a:pt x="2378" y="4379"/>
                  </a:lnTo>
                  <a:cubicBezTo>
                    <a:pt x="2378" y="4611"/>
                    <a:pt x="2564" y="4800"/>
                    <a:pt x="2792" y="4800"/>
                  </a:cubicBezTo>
                  <a:cubicBezTo>
                    <a:pt x="3021" y="4800"/>
                    <a:pt x="3206" y="4611"/>
                    <a:pt x="3206" y="4379"/>
                  </a:cubicBezTo>
                  <a:lnTo>
                    <a:pt x="3047" y="4379"/>
                  </a:lnTo>
                  <a:cubicBezTo>
                    <a:pt x="3047" y="4523"/>
                    <a:pt x="2933" y="4641"/>
                    <a:pt x="2792" y="4641"/>
                  </a:cubicBezTo>
                  <a:cubicBezTo>
                    <a:pt x="2651" y="4641"/>
                    <a:pt x="2537" y="4524"/>
                    <a:pt x="2537" y="4379"/>
                  </a:cubicBezTo>
                  <a:lnTo>
                    <a:pt x="2537" y="2834"/>
                  </a:lnTo>
                  <a:lnTo>
                    <a:pt x="2537" y="2834"/>
                  </a:lnTo>
                  <a:cubicBezTo>
                    <a:pt x="2537" y="2543"/>
                    <a:pt x="2768" y="2306"/>
                    <a:pt x="3052" y="2306"/>
                  </a:cubicBezTo>
                  <a:cubicBezTo>
                    <a:pt x="3335" y="2306"/>
                    <a:pt x="3566" y="2542"/>
                    <a:pt x="3567" y="2832"/>
                  </a:cubicBezTo>
                  <a:cubicBezTo>
                    <a:pt x="3567" y="2833"/>
                    <a:pt x="3567" y="2833"/>
                    <a:pt x="3567" y="2834"/>
                  </a:cubicBezTo>
                  <a:lnTo>
                    <a:pt x="3567" y="2834"/>
                  </a:lnTo>
                  <a:lnTo>
                    <a:pt x="3726" y="2834"/>
                  </a:lnTo>
                  <a:lnTo>
                    <a:pt x="3726" y="2834"/>
                  </a:lnTo>
                  <a:cubicBezTo>
                    <a:pt x="3726" y="2833"/>
                    <a:pt x="3726" y="2833"/>
                    <a:pt x="3726" y="2832"/>
                  </a:cubicBezTo>
                  <a:cubicBezTo>
                    <a:pt x="3727" y="2542"/>
                    <a:pt x="3957" y="2306"/>
                    <a:pt x="4241" y="2306"/>
                  </a:cubicBezTo>
                  <a:cubicBezTo>
                    <a:pt x="4506" y="2306"/>
                    <a:pt x="4724" y="2512"/>
                    <a:pt x="4752" y="2776"/>
                  </a:cubicBezTo>
                  <a:cubicBezTo>
                    <a:pt x="4753" y="2798"/>
                    <a:pt x="4754" y="2821"/>
                    <a:pt x="4754" y="2843"/>
                  </a:cubicBezTo>
                  <a:lnTo>
                    <a:pt x="4913" y="2843"/>
                  </a:lnTo>
                  <a:cubicBezTo>
                    <a:pt x="4913" y="2840"/>
                    <a:pt x="4913" y="2837"/>
                    <a:pt x="4913" y="2834"/>
                  </a:cubicBezTo>
                  <a:lnTo>
                    <a:pt x="4915" y="2834"/>
                  </a:lnTo>
                  <a:close/>
                  <a:moveTo>
                    <a:pt x="4241" y="2147"/>
                  </a:moveTo>
                  <a:cubicBezTo>
                    <a:pt x="3984" y="2147"/>
                    <a:pt x="3760" y="2295"/>
                    <a:pt x="3646" y="2511"/>
                  </a:cubicBezTo>
                  <a:cubicBezTo>
                    <a:pt x="3533" y="2295"/>
                    <a:pt x="3309" y="2147"/>
                    <a:pt x="3052" y="2147"/>
                  </a:cubicBezTo>
                  <a:cubicBezTo>
                    <a:pt x="2795" y="2147"/>
                    <a:pt x="2571" y="2295"/>
                    <a:pt x="2457" y="2511"/>
                  </a:cubicBezTo>
                  <a:cubicBezTo>
                    <a:pt x="2344" y="2295"/>
                    <a:pt x="2120" y="2147"/>
                    <a:pt x="1863" y="2147"/>
                  </a:cubicBezTo>
                  <a:cubicBezTo>
                    <a:pt x="1606" y="2147"/>
                    <a:pt x="1382" y="2295"/>
                    <a:pt x="1268" y="2511"/>
                  </a:cubicBezTo>
                  <a:cubicBezTo>
                    <a:pt x="1155" y="2295"/>
                    <a:pt x="931" y="2147"/>
                    <a:pt x="674" y="2147"/>
                  </a:cubicBezTo>
                  <a:cubicBezTo>
                    <a:pt x="499" y="2147"/>
                    <a:pt x="339" y="2216"/>
                    <a:pt x="219" y="2328"/>
                  </a:cubicBezTo>
                  <a:cubicBezTo>
                    <a:pt x="454" y="1309"/>
                    <a:pt x="1368" y="547"/>
                    <a:pt x="2457" y="547"/>
                  </a:cubicBezTo>
                  <a:cubicBezTo>
                    <a:pt x="3547" y="547"/>
                    <a:pt x="4461" y="1309"/>
                    <a:pt x="4695" y="2328"/>
                  </a:cubicBezTo>
                  <a:cubicBezTo>
                    <a:pt x="4575" y="2216"/>
                    <a:pt x="4416" y="2147"/>
                    <a:pt x="4241" y="2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  <p:sp>
          <p:nvSpPr>
            <p:cNvPr id="15" name="圆角矩形 10">
              <a:extLst>
                <a:ext uri="{FF2B5EF4-FFF2-40B4-BE49-F238E27FC236}">
                  <a16:creationId xmlns:a16="http://schemas.microsoft.com/office/drawing/2014/main" xmlns="" id="{3BACE77C-7350-470D-8998-46E4466ED56F}"/>
                </a:ext>
              </a:extLst>
            </p:cNvPr>
            <p:cNvSpPr/>
            <p:nvPr/>
          </p:nvSpPr>
          <p:spPr>
            <a:xfrm>
              <a:off x="7288626" y="3071215"/>
              <a:ext cx="498054" cy="493230"/>
            </a:xfrm>
            <a:custGeom>
              <a:avLst/>
              <a:gdLst>
                <a:gd name="connsiteX0" fmla="*/ 251451 w 608736"/>
                <a:gd name="connsiteY0" fmla="*/ 247191 h 602841"/>
                <a:gd name="connsiteX1" fmla="*/ 262137 w 608736"/>
                <a:gd name="connsiteY1" fmla="*/ 250055 h 602841"/>
                <a:gd name="connsiteX2" fmla="*/ 323645 w 608736"/>
                <a:gd name="connsiteY2" fmla="*/ 285209 h 602841"/>
                <a:gd name="connsiteX3" fmla="*/ 359872 w 608736"/>
                <a:gd name="connsiteY3" fmla="*/ 350307 h 602841"/>
                <a:gd name="connsiteX4" fmla="*/ 363521 w 608736"/>
                <a:gd name="connsiteY4" fmla="*/ 365670 h 602841"/>
                <a:gd name="connsiteX5" fmla="*/ 347753 w 608736"/>
                <a:gd name="connsiteY5" fmla="*/ 364108 h 602841"/>
                <a:gd name="connsiteX6" fmla="*/ 342801 w 608736"/>
                <a:gd name="connsiteY6" fmla="*/ 363587 h 602841"/>
                <a:gd name="connsiteX7" fmla="*/ 326121 w 608736"/>
                <a:gd name="connsiteY7" fmla="*/ 362676 h 602841"/>
                <a:gd name="connsiteX8" fmla="*/ 323776 w 608736"/>
                <a:gd name="connsiteY8" fmla="*/ 354734 h 602841"/>
                <a:gd name="connsiteX9" fmla="*/ 298104 w 608736"/>
                <a:gd name="connsiteY9" fmla="*/ 310727 h 602841"/>
                <a:gd name="connsiteX10" fmla="*/ 251842 w 608736"/>
                <a:gd name="connsiteY10" fmla="*/ 284558 h 602841"/>
                <a:gd name="connsiteX11" fmla="*/ 238550 w 608736"/>
                <a:gd name="connsiteY11" fmla="*/ 281042 h 602841"/>
                <a:gd name="connsiteX12" fmla="*/ 244284 w 608736"/>
                <a:gd name="connsiteY12" fmla="*/ 268674 h 602841"/>
                <a:gd name="connsiteX13" fmla="*/ 248324 w 608736"/>
                <a:gd name="connsiteY13" fmla="*/ 257737 h 602841"/>
                <a:gd name="connsiteX14" fmla="*/ 246454 w 608736"/>
                <a:gd name="connsiteY14" fmla="*/ 168722 h 602841"/>
                <a:gd name="connsiteX15" fmla="*/ 261971 w 608736"/>
                <a:gd name="connsiteY15" fmla="*/ 171325 h 602841"/>
                <a:gd name="connsiteX16" fmla="*/ 378414 w 608736"/>
                <a:gd name="connsiteY16" fmla="*/ 230549 h 602841"/>
                <a:gd name="connsiteX17" fmla="*/ 439699 w 608736"/>
                <a:gd name="connsiteY17" fmla="*/ 360970 h 602841"/>
                <a:gd name="connsiteX18" fmla="*/ 441003 w 608736"/>
                <a:gd name="connsiteY18" fmla="*/ 373856 h 602841"/>
                <a:gd name="connsiteX19" fmla="*/ 425225 w 608736"/>
                <a:gd name="connsiteY19" fmla="*/ 373335 h 602841"/>
                <a:gd name="connsiteX20" fmla="*/ 417923 w 608736"/>
                <a:gd name="connsiteY20" fmla="*/ 373075 h 602841"/>
                <a:gd name="connsiteX21" fmla="*/ 404753 w 608736"/>
                <a:gd name="connsiteY21" fmla="*/ 371253 h 602841"/>
                <a:gd name="connsiteX22" fmla="*/ 403841 w 608736"/>
                <a:gd name="connsiteY22" fmla="*/ 362532 h 602841"/>
                <a:gd name="connsiteX23" fmla="*/ 352856 w 608736"/>
                <a:gd name="connsiteY23" fmla="*/ 256060 h 602841"/>
                <a:gd name="connsiteX24" fmla="*/ 260015 w 608736"/>
                <a:gd name="connsiteY24" fmla="*/ 207640 h 602841"/>
                <a:gd name="connsiteX25" fmla="*/ 251800 w 608736"/>
                <a:gd name="connsiteY25" fmla="*/ 206078 h 602841"/>
                <a:gd name="connsiteX26" fmla="*/ 250757 w 608736"/>
                <a:gd name="connsiteY26" fmla="*/ 197878 h 602841"/>
                <a:gd name="connsiteX27" fmla="*/ 248932 w 608736"/>
                <a:gd name="connsiteY27" fmla="*/ 184211 h 602841"/>
                <a:gd name="connsiteX28" fmla="*/ 73371 w 608736"/>
                <a:gd name="connsiteY28" fmla="*/ 111141 h 602841"/>
                <a:gd name="connsiteX29" fmla="*/ 97098 w 608736"/>
                <a:gd name="connsiteY29" fmla="*/ 120514 h 602841"/>
                <a:gd name="connsiteX30" fmla="*/ 175057 w 608736"/>
                <a:gd name="connsiteY30" fmla="*/ 198363 h 602841"/>
                <a:gd name="connsiteX31" fmla="*/ 174014 w 608736"/>
                <a:gd name="connsiteY31" fmla="*/ 247963 h 602841"/>
                <a:gd name="connsiteX32" fmla="*/ 131906 w 608736"/>
                <a:gd name="connsiteY32" fmla="*/ 290142 h 602841"/>
                <a:gd name="connsiteX33" fmla="*/ 138033 w 608736"/>
                <a:gd name="connsiteY33" fmla="*/ 301208 h 602841"/>
                <a:gd name="connsiteX34" fmla="*/ 207388 w 608736"/>
                <a:gd name="connsiteY34" fmla="*/ 396892 h 602841"/>
                <a:gd name="connsiteX35" fmla="*/ 302947 w 608736"/>
                <a:gd name="connsiteY35" fmla="*/ 466019 h 602841"/>
                <a:gd name="connsiteX36" fmla="*/ 314419 w 608736"/>
                <a:gd name="connsiteY36" fmla="*/ 472268 h 602841"/>
                <a:gd name="connsiteX37" fmla="*/ 356528 w 608736"/>
                <a:gd name="connsiteY37" fmla="*/ 430219 h 602841"/>
                <a:gd name="connsiteX38" fmla="*/ 382340 w 608736"/>
                <a:gd name="connsiteY38" fmla="*/ 419804 h 602841"/>
                <a:gd name="connsiteX39" fmla="*/ 406198 w 608736"/>
                <a:gd name="connsiteY39" fmla="*/ 429177 h 602841"/>
                <a:gd name="connsiteX40" fmla="*/ 484157 w 608736"/>
                <a:gd name="connsiteY40" fmla="*/ 507027 h 602841"/>
                <a:gd name="connsiteX41" fmla="*/ 483114 w 608736"/>
                <a:gd name="connsiteY41" fmla="*/ 556496 h 602841"/>
                <a:gd name="connsiteX42" fmla="*/ 465123 w 608736"/>
                <a:gd name="connsiteY42" fmla="*/ 574071 h 602841"/>
                <a:gd name="connsiteX43" fmla="*/ 460821 w 608736"/>
                <a:gd name="connsiteY43" fmla="*/ 577586 h 602841"/>
                <a:gd name="connsiteX44" fmla="*/ 430446 w 608736"/>
                <a:gd name="connsiteY44" fmla="*/ 594770 h 602841"/>
                <a:gd name="connsiteX45" fmla="*/ 399288 w 608736"/>
                <a:gd name="connsiteY45" fmla="*/ 602581 h 602841"/>
                <a:gd name="connsiteX46" fmla="*/ 390554 w 608736"/>
                <a:gd name="connsiteY46" fmla="*/ 602841 h 602841"/>
                <a:gd name="connsiteX47" fmla="*/ 134513 w 608736"/>
                <a:gd name="connsiteY47" fmla="*/ 469664 h 602841"/>
                <a:gd name="connsiteX48" fmla="*/ 1539 w 608736"/>
                <a:gd name="connsiteY48" fmla="*/ 205263 h 602841"/>
                <a:gd name="connsiteX49" fmla="*/ 9231 w 608736"/>
                <a:gd name="connsiteY49" fmla="*/ 174410 h 602841"/>
                <a:gd name="connsiteX50" fmla="*/ 26569 w 608736"/>
                <a:gd name="connsiteY50" fmla="*/ 143817 h 602841"/>
                <a:gd name="connsiteX51" fmla="*/ 28395 w 608736"/>
                <a:gd name="connsiteY51" fmla="*/ 140953 h 602841"/>
                <a:gd name="connsiteX52" fmla="*/ 47558 w 608736"/>
                <a:gd name="connsiteY52" fmla="*/ 121686 h 602841"/>
                <a:gd name="connsiteX53" fmla="*/ 73371 w 608736"/>
                <a:gd name="connsiteY53" fmla="*/ 111141 h 602841"/>
                <a:gd name="connsiteX54" fmla="*/ 229800 w 608736"/>
                <a:gd name="connsiteY54" fmla="*/ 83832 h 602841"/>
                <a:gd name="connsiteX55" fmla="*/ 244010 w 608736"/>
                <a:gd name="connsiteY55" fmla="*/ 84743 h 602841"/>
                <a:gd name="connsiteX56" fmla="*/ 437738 w 608736"/>
                <a:gd name="connsiteY56" fmla="*/ 171303 h 602841"/>
                <a:gd name="connsiteX57" fmla="*/ 523781 w 608736"/>
                <a:gd name="connsiteY57" fmla="*/ 359001 h 602841"/>
                <a:gd name="connsiteX58" fmla="*/ 524693 w 608736"/>
                <a:gd name="connsiteY58" fmla="*/ 370195 h 602841"/>
                <a:gd name="connsiteX59" fmla="*/ 508788 w 608736"/>
                <a:gd name="connsiteY59" fmla="*/ 371496 h 602841"/>
                <a:gd name="connsiteX60" fmla="*/ 499793 w 608736"/>
                <a:gd name="connsiteY60" fmla="*/ 372147 h 602841"/>
                <a:gd name="connsiteX61" fmla="*/ 488581 w 608736"/>
                <a:gd name="connsiteY61" fmla="*/ 372798 h 602841"/>
                <a:gd name="connsiteX62" fmla="*/ 487799 w 608736"/>
                <a:gd name="connsiteY62" fmla="*/ 361734 h 602841"/>
                <a:gd name="connsiteX63" fmla="*/ 412316 w 608736"/>
                <a:gd name="connsiteY63" fmla="*/ 196685 h 602841"/>
                <a:gd name="connsiteX64" fmla="*/ 245053 w 608736"/>
                <a:gd name="connsiteY64" fmla="*/ 121059 h 602841"/>
                <a:gd name="connsiteX65" fmla="*/ 236449 w 608736"/>
                <a:gd name="connsiteY65" fmla="*/ 120408 h 602841"/>
                <a:gd name="connsiteX66" fmla="*/ 234754 w 608736"/>
                <a:gd name="connsiteY66" fmla="*/ 111948 h 602841"/>
                <a:gd name="connsiteX67" fmla="*/ 232147 w 608736"/>
                <a:gd name="connsiteY67" fmla="*/ 97890 h 602841"/>
                <a:gd name="connsiteX68" fmla="*/ 230344 w 608736"/>
                <a:gd name="connsiteY68" fmla="*/ 0 h 602841"/>
                <a:gd name="connsiteX69" fmla="*/ 241293 w 608736"/>
                <a:gd name="connsiteY69" fmla="*/ 521 h 602841"/>
                <a:gd name="connsiteX70" fmla="*/ 497291 w 608736"/>
                <a:gd name="connsiteY70" fmla="*/ 111947 h 602841"/>
                <a:gd name="connsiteX71" fmla="*/ 607824 w 608736"/>
                <a:gd name="connsiteY71" fmla="*/ 351069 h 602841"/>
                <a:gd name="connsiteX72" fmla="*/ 608736 w 608736"/>
                <a:gd name="connsiteY72" fmla="*/ 362394 h 602841"/>
                <a:gd name="connsiteX73" fmla="*/ 596223 w 608736"/>
                <a:gd name="connsiteY73" fmla="*/ 363305 h 602841"/>
                <a:gd name="connsiteX74" fmla="*/ 584362 w 608736"/>
                <a:gd name="connsiteY74" fmla="*/ 364347 h 602841"/>
                <a:gd name="connsiteX75" fmla="*/ 572761 w 608736"/>
                <a:gd name="connsiteY75" fmla="*/ 365388 h 602841"/>
                <a:gd name="connsiteX76" fmla="*/ 571849 w 608736"/>
                <a:gd name="connsiteY76" fmla="*/ 353933 h 602841"/>
                <a:gd name="connsiteX77" fmla="*/ 471744 w 608736"/>
                <a:gd name="connsiteY77" fmla="*/ 137460 h 602841"/>
                <a:gd name="connsiteX78" fmla="*/ 239860 w 608736"/>
                <a:gd name="connsiteY78" fmla="*/ 36578 h 602841"/>
                <a:gd name="connsiteX79" fmla="*/ 228389 w 608736"/>
                <a:gd name="connsiteY79" fmla="*/ 36187 h 602841"/>
                <a:gd name="connsiteX80" fmla="*/ 229041 w 608736"/>
                <a:gd name="connsiteY80" fmla="*/ 20176 h 602841"/>
                <a:gd name="connsiteX81" fmla="*/ 229562 w 608736"/>
                <a:gd name="connsiteY81" fmla="*/ 11065 h 60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08736" h="602841">
                  <a:moveTo>
                    <a:pt x="251451" y="247191"/>
                  </a:moveTo>
                  <a:lnTo>
                    <a:pt x="262137" y="250055"/>
                  </a:lnTo>
                  <a:cubicBezTo>
                    <a:pt x="285463" y="256175"/>
                    <a:pt x="306704" y="268283"/>
                    <a:pt x="323645" y="285209"/>
                  </a:cubicBezTo>
                  <a:cubicBezTo>
                    <a:pt x="341498" y="303045"/>
                    <a:pt x="354008" y="325569"/>
                    <a:pt x="359872" y="350307"/>
                  </a:cubicBezTo>
                  <a:lnTo>
                    <a:pt x="363521" y="365670"/>
                  </a:lnTo>
                  <a:lnTo>
                    <a:pt x="347753" y="364108"/>
                  </a:lnTo>
                  <a:cubicBezTo>
                    <a:pt x="346190" y="363978"/>
                    <a:pt x="344495" y="363847"/>
                    <a:pt x="342801" y="363587"/>
                  </a:cubicBezTo>
                  <a:lnTo>
                    <a:pt x="326121" y="362676"/>
                  </a:lnTo>
                  <a:lnTo>
                    <a:pt x="323776" y="354734"/>
                  </a:lnTo>
                  <a:cubicBezTo>
                    <a:pt x="319215" y="338068"/>
                    <a:pt x="310353" y="322835"/>
                    <a:pt x="298104" y="310727"/>
                  </a:cubicBezTo>
                  <a:cubicBezTo>
                    <a:pt x="285463" y="297968"/>
                    <a:pt x="269435" y="288984"/>
                    <a:pt x="251842" y="284558"/>
                  </a:cubicBezTo>
                  <a:lnTo>
                    <a:pt x="238550" y="281042"/>
                  </a:lnTo>
                  <a:lnTo>
                    <a:pt x="244284" y="268674"/>
                  </a:lnTo>
                  <a:cubicBezTo>
                    <a:pt x="245848" y="265419"/>
                    <a:pt x="247151" y="261643"/>
                    <a:pt x="248324" y="257737"/>
                  </a:cubicBezTo>
                  <a:close/>
                  <a:moveTo>
                    <a:pt x="246454" y="168722"/>
                  </a:moveTo>
                  <a:lnTo>
                    <a:pt x="261971" y="171325"/>
                  </a:lnTo>
                  <a:cubicBezTo>
                    <a:pt x="306566" y="178614"/>
                    <a:pt x="346858" y="199180"/>
                    <a:pt x="378414" y="230549"/>
                  </a:cubicBezTo>
                  <a:cubicBezTo>
                    <a:pt x="413620" y="265822"/>
                    <a:pt x="434744" y="310858"/>
                    <a:pt x="439699" y="360970"/>
                  </a:cubicBezTo>
                  <a:lnTo>
                    <a:pt x="441003" y="373856"/>
                  </a:lnTo>
                  <a:lnTo>
                    <a:pt x="425225" y="373335"/>
                  </a:lnTo>
                  <a:cubicBezTo>
                    <a:pt x="422096" y="373205"/>
                    <a:pt x="420010" y="373335"/>
                    <a:pt x="417923" y="373075"/>
                  </a:cubicBezTo>
                  <a:lnTo>
                    <a:pt x="404753" y="371253"/>
                  </a:lnTo>
                  <a:lnTo>
                    <a:pt x="403841" y="362532"/>
                  </a:lnTo>
                  <a:cubicBezTo>
                    <a:pt x="399407" y="321792"/>
                    <a:pt x="381674" y="284956"/>
                    <a:pt x="352856" y="256060"/>
                  </a:cubicBezTo>
                  <a:cubicBezTo>
                    <a:pt x="327690" y="231069"/>
                    <a:pt x="295613" y="214278"/>
                    <a:pt x="260015" y="207640"/>
                  </a:cubicBezTo>
                  <a:lnTo>
                    <a:pt x="251800" y="206078"/>
                  </a:lnTo>
                  <a:lnTo>
                    <a:pt x="250757" y="197878"/>
                  </a:lnTo>
                  <a:cubicBezTo>
                    <a:pt x="250236" y="193323"/>
                    <a:pt x="249714" y="188767"/>
                    <a:pt x="248932" y="184211"/>
                  </a:cubicBezTo>
                  <a:close/>
                  <a:moveTo>
                    <a:pt x="73371" y="111141"/>
                  </a:moveTo>
                  <a:cubicBezTo>
                    <a:pt x="82627" y="111141"/>
                    <a:pt x="91101" y="114526"/>
                    <a:pt x="97098" y="120514"/>
                  </a:cubicBezTo>
                  <a:lnTo>
                    <a:pt x="175057" y="198363"/>
                  </a:lnTo>
                  <a:cubicBezTo>
                    <a:pt x="188485" y="211772"/>
                    <a:pt x="187963" y="234034"/>
                    <a:pt x="174014" y="247963"/>
                  </a:cubicBezTo>
                  <a:lnTo>
                    <a:pt x="131906" y="290142"/>
                  </a:lnTo>
                  <a:lnTo>
                    <a:pt x="138033" y="301208"/>
                  </a:lnTo>
                  <a:cubicBezTo>
                    <a:pt x="151982" y="326333"/>
                    <a:pt x="171016" y="360701"/>
                    <a:pt x="207388" y="396892"/>
                  </a:cubicBezTo>
                  <a:cubicBezTo>
                    <a:pt x="243630" y="433083"/>
                    <a:pt x="277917" y="452090"/>
                    <a:pt x="302947" y="466019"/>
                  </a:cubicBezTo>
                  <a:lnTo>
                    <a:pt x="314419" y="472268"/>
                  </a:lnTo>
                  <a:lnTo>
                    <a:pt x="356528" y="430219"/>
                  </a:lnTo>
                  <a:cubicBezTo>
                    <a:pt x="363177" y="423580"/>
                    <a:pt x="372563" y="419804"/>
                    <a:pt x="382340" y="419804"/>
                  </a:cubicBezTo>
                  <a:cubicBezTo>
                    <a:pt x="391597" y="419804"/>
                    <a:pt x="400070" y="423059"/>
                    <a:pt x="406198" y="429177"/>
                  </a:cubicBezTo>
                  <a:lnTo>
                    <a:pt x="484157" y="507027"/>
                  </a:lnTo>
                  <a:cubicBezTo>
                    <a:pt x="497454" y="520435"/>
                    <a:pt x="497063" y="542566"/>
                    <a:pt x="483114" y="556496"/>
                  </a:cubicBezTo>
                  <a:lnTo>
                    <a:pt x="465123" y="574071"/>
                  </a:lnTo>
                  <a:lnTo>
                    <a:pt x="460821" y="577586"/>
                  </a:lnTo>
                  <a:cubicBezTo>
                    <a:pt x="451696" y="584616"/>
                    <a:pt x="441397" y="590474"/>
                    <a:pt x="430446" y="594770"/>
                  </a:cubicBezTo>
                  <a:cubicBezTo>
                    <a:pt x="420147" y="598675"/>
                    <a:pt x="409978" y="601279"/>
                    <a:pt x="399288" y="602581"/>
                  </a:cubicBezTo>
                  <a:cubicBezTo>
                    <a:pt x="398506" y="602581"/>
                    <a:pt x="395508" y="602841"/>
                    <a:pt x="390554" y="602841"/>
                  </a:cubicBezTo>
                  <a:cubicBezTo>
                    <a:pt x="361873" y="602841"/>
                    <a:pt x="258362" y="593338"/>
                    <a:pt x="134513" y="469664"/>
                  </a:cubicBezTo>
                  <a:cubicBezTo>
                    <a:pt x="29959" y="365258"/>
                    <a:pt x="-8499" y="288710"/>
                    <a:pt x="1539" y="205263"/>
                  </a:cubicBezTo>
                  <a:cubicBezTo>
                    <a:pt x="2712" y="195109"/>
                    <a:pt x="5189" y="185085"/>
                    <a:pt x="9231" y="174410"/>
                  </a:cubicBezTo>
                  <a:cubicBezTo>
                    <a:pt x="13663" y="163214"/>
                    <a:pt x="19399" y="152930"/>
                    <a:pt x="26569" y="143817"/>
                  </a:cubicBezTo>
                  <a:lnTo>
                    <a:pt x="28395" y="140953"/>
                  </a:lnTo>
                  <a:lnTo>
                    <a:pt x="47558" y="121686"/>
                  </a:lnTo>
                  <a:cubicBezTo>
                    <a:pt x="54207" y="115047"/>
                    <a:pt x="63594" y="111141"/>
                    <a:pt x="73371" y="111141"/>
                  </a:cubicBezTo>
                  <a:close/>
                  <a:moveTo>
                    <a:pt x="229800" y="83832"/>
                  </a:moveTo>
                  <a:lnTo>
                    <a:pt x="244010" y="84743"/>
                  </a:lnTo>
                  <a:cubicBezTo>
                    <a:pt x="317277" y="88908"/>
                    <a:pt x="386112" y="119627"/>
                    <a:pt x="437738" y="171303"/>
                  </a:cubicBezTo>
                  <a:cubicBezTo>
                    <a:pt x="487799" y="221156"/>
                    <a:pt x="518436" y="287931"/>
                    <a:pt x="523781" y="359001"/>
                  </a:cubicBezTo>
                  <a:lnTo>
                    <a:pt x="524693" y="370195"/>
                  </a:lnTo>
                  <a:lnTo>
                    <a:pt x="508788" y="371496"/>
                  </a:lnTo>
                  <a:cubicBezTo>
                    <a:pt x="505008" y="371887"/>
                    <a:pt x="502400" y="372017"/>
                    <a:pt x="499793" y="372147"/>
                  </a:cubicBezTo>
                  <a:lnTo>
                    <a:pt x="488581" y="372798"/>
                  </a:lnTo>
                  <a:lnTo>
                    <a:pt x="487799" y="361734"/>
                  </a:lnTo>
                  <a:cubicBezTo>
                    <a:pt x="482975" y="299125"/>
                    <a:pt x="456120" y="240551"/>
                    <a:pt x="412316" y="196685"/>
                  </a:cubicBezTo>
                  <a:cubicBezTo>
                    <a:pt x="367730" y="152169"/>
                    <a:pt x="308282" y="125355"/>
                    <a:pt x="245053" y="121059"/>
                  </a:cubicBezTo>
                  <a:lnTo>
                    <a:pt x="236449" y="120408"/>
                  </a:lnTo>
                  <a:lnTo>
                    <a:pt x="234754" y="111948"/>
                  </a:lnTo>
                  <a:cubicBezTo>
                    <a:pt x="233711" y="107132"/>
                    <a:pt x="232929" y="102446"/>
                    <a:pt x="232147" y="97890"/>
                  </a:cubicBezTo>
                  <a:close/>
                  <a:moveTo>
                    <a:pt x="230344" y="0"/>
                  </a:moveTo>
                  <a:lnTo>
                    <a:pt x="241293" y="521"/>
                  </a:lnTo>
                  <a:cubicBezTo>
                    <a:pt x="338009" y="4166"/>
                    <a:pt x="428990" y="43737"/>
                    <a:pt x="497291" y="111947"/>
                  </a:cubicBezTo>
                  <a:cubicBezTo>
                    <a:pt x="561291" y="175860"/>
                    <a:pt x="600524" y="260731"/>
                    <a:pt x="607824" y="351069"/>
                  </a:cubicBezTo>
                  <a:lnTo>
                    <a:pt x="608736" y="362394"/>
                  </a:lnTo>
                  <a:lnTo>
                    <a:pt x="596223" y="363305"/>
                  </a:lnTo>
                  <a:cubicBezTo>
                    <a:pt x="592182" y="363566"/>
                    <a:pt x="588272" y="363956"/>
                    <a:pt x="584362" y="364347"/>
                  </a:cubicBezTo>
                  <a:lnTo>
                    <a:pt x="572761" y="365388"/>
                  </a:lnTo>
                  <a:lnTo>
                    <a:pt x="571849" y="353933"/>
                  </a:lnTo>
                  <a:cubicBezTo>
                    <a:pt x="565201" y="272186"/>
                    <a:pt x="529617" y="195256"/>
                    <a:pt x="471744" y="137460"/>
                  </a:cubicBezTo>
                  <a:cubicBezTo>
                    <a:pt x="409830" y="75629"/>
                    <a:pt x="327452" y="39832"/>
                    <a:pt x="239860" y="36578"/>
                  </a:cubicBezTo>
                  <a:lnTo>
                    <a:pt x="228389" y="36187"/>
                  </a:lnTo>
                  <a:lnTo>
                    <a:pt x="229041" y="20176"/>
                  </a:lnTo>
                  <a:cubicBezTo>
                    <a:pt x="229171" y="17183"/>
                    <a:pt x="229302" y="14058"/>
                    <a:pt x="229562" y="110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C77F0110-BA77-4DF4-A7F2-5BBB0CA23E07}"/>
              </a:ext>
            </a:extLst>
          </p:cNvPr>
          <p:cNvSpPr txBox="1"/>
          <p:nvPr/>
        </p:nvSpPr>
        <p:spPr>
          <a:xfrm>
            <a:off x="1415795" y="1842071"/>
            <a:ext cx="1963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花友记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xmlns="" id="{B3FA648F-CFAB-448F-AE81-130B55E2E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286" y="1622420"/>
            <a:ext cx="1254256" cy="20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程序名称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7A34FC55-153E-4BD1-8F40-617DAD4CDF0A}"/>
              </a:ext>
            </a:extLst>
          </p:cNvPr>
          <p:cNvSpPr txBox="1"/>
          <p:nvPr/>
        </p:nvSpPr>
        <p:spPr>
          <a:xfrm>
            <a:off x="1109105" y="3437977"/>
            <a:ext cx="1963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程序储存数据储存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在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mysql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数据库中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xmlns="" id="{4FBAC4D6-C227-4E87-9CA2-C3AC3B5CC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596" y="3218326"/>
            <a:ext cx="1254256" cy="20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存储形式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17D31D58-546D-4B5C-BC55-8F5C7A0A6F28}"/>
              </a:ext>
            </a:extLst>
          </p:cNvPr>
          <p:cNvSpPr txBox="1"/>
          <p:nvPr/>
        </p:nvSpPr>
        <p:spPr>
          <a:xfrm>
            <a:off x="6085542" y="1476644"/>
            <a:ext cx="1963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前端使用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JS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语言，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后端使用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Java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语言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xmlns="" id="{F4D24321-09C7-4C1F-9CF5-99B25ECBF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033" y="1256993"/>
            <a:ext cx="1254256" cy="20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使用的语言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xmlns="" id="{C3C72EBA-9133-42FF-AA1B-7381CD3CAFAA}"/>
              </a:ext>
            </a:extLst>
          </p:cNvPr>
          <p:cNvSpPr>
            <a:spLocks noEditPoints="1"/>
          </p:cNvSpPr>
          <p:nvPr/>
        </p:nvSpPr>
        <p:spPr>
          <a:xfrm>
            <a:off x="683733" y="868750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6241254F-9090-4E49-B864-D52BF57FB8B8}"/>
              </a:ext>
            </a:extLst>
          </p:cNvPr>
          <p:cNvSpPr txBox="1"/>
          <p:nvPr/>
        </p:nvSpPr>
        <p:spPr>
          <a:xfrm flipH="1">
            <a:off x="1155221" y="928996"/>
            <a:ext cx="1496615" cy="2769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en-US" altLang="zh-CN" sz="12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2.3 </a:t>
            </a:r>
            <a:r>
              <a:rPr lang="zh-CN" altLang="en-US" sz="12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程序</a:t>
            </a:r>
            <a:endParaRPr lang="zh-CN" altLang="en-US" sz="1200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ACC73324-9106-4E5F-8680-4757CC2E0B95}"/>
              </a:ext>
            </a:extLst>
          </p:cNvPr>
          <p:cNvCxnSpPr/>
          <p:nvPr/>
        </p:nvCxnSpPr>
        <p:spPr>
          <a:xfrm>
            <a:off x="649444" y="1294994"/>
            <a:ext cx="1674019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B2D40458-7043-4F7F-9C53-B84D93399288}"/>
              </a:ext>
            </a:extLst>
          </p:cNvPr>
          <p:cNvSpPr txBox="1"/>
          <p:nvPr/>
        </p:nvSpPr>
        <p:spPr>
          <a:xfrm>
            <a:off x="5481455" y="3290728"/>
            <a:ext cx="1963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需提交给用户的文档：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用户使用手册。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xmlns="" id="{9174CA9A-37D4-436E-9532-318B0DA1B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7946" y="3071077"/>
            <a:ext cx="1254256" cy="20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7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5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17">
            <a:extLst>
              <a:ext uri="{FF2B5EF4-FFF2-40B4-BE49-F238E27FC236}">
                <a16:creationId xmlns:a16="http://schemas.microsoft.com/office/drawing/2014/main" xmlns="" id="{6E587EF5-86DF-4CA0-ABA1-6836E1B8AA7B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C9694DF-B385-4534-B1A0-80A5548E7992}"/>
              </a:ext>
            </a:extLst>
          </p:cNvPr>
          <p:cNvSpPr txBox="1"/>
          <p:nvPr/>
        </p:nvSpPr>
        <p:spPr>
          <a:xfrm>
            <a:off x="4048012" y="813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5" name="MH_Other_1">
            <a:extLst>
              <a:ext uri="{FF2B5EF4-FFF2-40B4-BE49-F238E27FC236}">
                <a16:creationId xmlns:a16="http://schemas.microsoft.com/office/drawing/2014/main" xmlns="" id="{67816366-2A9C-4FB2-AB17-7608C00431C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1262414" y="2407451"/>
            <a:ext cx="2352264" cy="579831"/>
          </a:xfrm>
          <a:prstGeom prst="parallelogram">
            <a:avLst>
              <a:gd name="adj" fmla="val 156667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dist="635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>
            <a:normAutofit fontScale="92500" lnSpcReduction="20000"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MH_Other_4">
            <a:extLst>
              <a:ext uri="{FF2B5EF4-FFF2-40B4-BE49-F238E27FC236}">
                <a16:creationId xmlns:a16="http://schemas.microsoft.com/office/drawing/2014/main" xmlns="" id="{7C4A690A-291A-4CEE-AA38-0B4B4765B7F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3693257" y="2407451"/>
            <a:ext cx="2352264" cy="579831"/>
          </a:xfrm>
          <a:prstGeom prst="parallelogram">
            <a:avLst>
              <a:gd name="adj" fmla="val 156667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dist="635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>
            <a:normAutofit fontScale="92500" lnSpcReduction="20000"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MH_Other_7">
            <a:extLst>
              <a:ext uri="{FF2B5EF4-FFF2-40B4-BE49-F238E27FC236}">
                <a16:creationId xmlns:a16="http://schemas.microsoft.com/office/drawing/2014/main" xmlns="" id="{BF2B926C-A83E-4939-9414-03F909B5932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200000">
            <a:off x="6233258" y="2541442"/>
            <a:ext cx="2676206" cy="631679"/>
          </a:xfrm>
          <a:prstGeom prst="parallelogram">
            <a:avLst>
              <a:gd name="adj" fmla="val 156667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dist="635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>
            <a:normAutofit lnSpcReduction="10000"/>
          </a:bodyPr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" name="组合 30">
            <a:extLst>
              <a:ext uri="{FF2B5EF4-FFF2-40B4-BE49-F238E27FC236}">
                <a16:creationId xmlns:a16="http://schemas.microsoft.com/office/drawing/2014/main" xmlns="" id="{71A413ED-B292-47DA-8D6D-15762A07DB38}"/>
              </a:ext>
            </a:extLst>
          </p:cNvPr>
          <p:cNvGrpSpPr/>
          <p:nvPr/>
        </p:nvGrpSpPr>
        <p:grpSpPr>
          <a:xfrm>
            <a:off x="3009069" y="1324318"/>
            <a:ext cx="1553377" cy="2835742"/>
            <a:chOff x="3919846" y="2728686"/>
            <a:chExt cx="1837453" cy="3014438"/>
          </a:xfrm>
        </p:grpSpPr>
        <p:sp>
          <p:nvSpPr>
            <p:cNvPr id="9" name="MH_Other_5">
              <a:extLst>
                <a:ext uri="{FF2B5EF4-FFF2-40B4-BE49-F238E27FC236}">
                  <a16:creationId xmlns:a16="http://schemas.microsoft.com/office/drawing/2014/main" xmlns="" id="{B869509C-F4BF-4D56-9C1E-C525B5667616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658638" y="2728686"/>
              <a:ext cx="245558" cy="23285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algn="ctr">
                <a:defRPr/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MH_SubTitle_2">
              <a:extLst>
                <a:ext uri="{FF2B5EF4-FFF2-40B4-BE49-F238E27FC236}">
                  <a16:creationId xmlns:a16="http://schemas.microsoft.com/office/drawing/2014/main" xmlns="" id="{1FDCFB61-17DE-4601-931B-A0C55C4DECE8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919846" y="2961543"/>
              <a:ext cx="1837453" cy="2781581"/>
            </a:xfrm>
            <a:prstGeom prst="rect">
              <a:avLst/>
            </a:prstGeom>
            <a:solidFill>
              <a:srgbClr val="FEFFFF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144000" rIns="72000" bIns="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MH_Other_6">
              <a:extLst>
                <a:ext uri="{FF2B5EF4-FFF2-40B4-BE49-F238E27FC236}">
                  <a16:creationId xmlns:a16="http://schemas.microsoft.com/office/drawing/2014/main" xmlns="" id="{692391F4-2845-478C-992A-A527A3389EED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010872" y="2728686"/>
              <a:ext cx="635064" cy="723973"/>
            </a:xfrm>
            <a:custGeom>
              <a:avLst/>
              <a:gdLst>
                <a:gd name="connsiteX0" fmla="*/ 0 w 466725"/>
                <a:gd name="connsiteY0" fmla="*/ 0 h 533401"/>
                <a:gd name="connsiteX1" fmla="*/ 466725 w 466725"/>
                <a:gd name="connsiteY1" fmla="*/ 0 h 533401"/>
                <a:gd name="connsiteX2" fmla="*/ 466725 w 466725"/>
                <a:gd name="connsiteY2" fmla="*/ 300038 h 533401"/>
                <a:gd name="connsiteX3" fmla="*/ 233362 w 466725"/>
                <a:gd name="connsiteY3" fmla="*/ 533401 h 533401"/>
                <a:gd name="connsiteX4" fmla="*/ 233363 w 466725"/>
                <a:gd name="connsiteY4" fmla="*/ 533400 h 533401"/>
                <a:gd name="connsiteX5" fmla="*/ 0 w 466725"/>
                <a:gd name="connsiteY5" fmla="*/ 300037 h 53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33401">
                  <a:moveTo>
                    <a:pt x="0" y="0"/>
                  </a:moveTo>
                  <a:lnTo>
                    <a:pt x="466725" y="0"/>
                  </a:lnTo>
                  <a:lnTo>
                    <a:pt x="466725" y="300038"/>
                  </a:lnTo>
                  <a:cubicBezTo>
                    <a:pt x="466725" y="428921"/>
                    <a:pt x="362245" y="533401"/>
                    <a:pt x="233362" y="533401"/>
                  </a:cubicBezTo>
                  <a:lnTo>
                    <a:pt x="233363" y="533400"/>
                  </a:lnTo>
                  <a:cubicBezTo>
                    <a:pt x="104480" y="533400"/>
                    <a:pt x="0" y="428920"/>
                    <a:pt x="0" y="30003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KSO_Shape">
              <a:extLst>
                <a:ext uri="{FF2B5EF4-FFF2-40B4-BE49-F238E27FC236}">
                  <a16:creationId xmlns:a16="http://schemas.microsoft.com/office/drawing/2014/main" xmlns="" id="{AE7BFD81-39A7-420C-B7D2-AD89D72D4B86}"/>
                </a:ext>
              </a:extLst>
            </p:cNvPr>
            <p:cNvSpPr/>
            <p:nvPr/>
          </p:nvSpPr>
          <p:spPr>
            <a:xfrm>
              <a:off x="4578440" y="5154010"/>
              <a:ext cx="557223" cy="534005"/>
            </a:xfrm>
            <a:custGeom>
              <a:avLst/>
              <a:gdLst/>
              <a:ahLst/>
              <a:cxnLst/>
              <a:rect l="l" t="t" r="r" b="b"/>
              <a:pathLst>
                <a:path w="1889279" h="1810503">
                  <a:moveTo>
                    <a:pt x="1408636" y="1462945"/>
                  </a:moveTo>
                  <a:cubicBezTo>
                    <a:pt x="1471912" y="1494489"/>
                    <a:pt x="1528819" y="1532588"/>
                    <a:pt x="1575786" y="1578162"/>
                  </a:cubicBezTo>
                  <a:cubicBezTo>
                    <a:pt x="1467281" y="1672800"/>
                    <a:pt x="1335058" y="1742507"/>
                    <a:pt x="1188886" y="1779443"/>
                  </a:cubicBezTo>
                  <a:cubicBezTo>
                    <a:pt x="1278166" y="1700386"/>
                    <a:pt x="1353810" y="1592053"/>
                    <a:pt x="1408636" y="1462945"/>
                  </a:cubicBezTo>
                  <a:close/>
                  <a:moveTo>
                    <a:pt x="494888" y="1445849"/>
                  </a:moveTo>
                  <a:cubicBezTo>
                    <a:pt x="556747" y="1590569"/>
                    <a:pt x="643865" y="1709702"/>
                    <a:pt x="747068" y="1790925"/>
                  </a:cubicBezTo>
                  <a:cubicBezTo>
                    <a:pt x="576321" y="1756303"/>
                    <a:pt x="422614" y="1677538"/>
                    <a:pt x="300900" y="1566189"/>
                  </a:cubicBezTo>
                  <a:cubicBezTo>
                    <a:pt x="355309" y="1517036"/>
                    <a:pt x="421005" y="1476420"/>
                    <a:pt x="494888" y="1445849"/>
                  </a:cubicBezTo>
                  <a:close/>
                  <a:moveTo>
                    <a:pt x="900586" y="1355871"/>
                  </a:moveTo>
                  <a:lnTo>
                    <a:pt x="900586" y="1808904"/>
                  </a:lnTo>
                  <a:lnTo>
                    <a:pt x="884222" y="1808113"/>
                  </a:lnTo>
                  <a:cubicBezTo>
                    <a:pt x="745280" y="1742581"/>
                    <a:pt x="627378" y="1604992"/>
                    <a:pt x="551037" y="1423344"/>
                  </a:cubicBezTo>
                  <a:cubicBezTo>
                    <a:pt x="655969" y="1381011"/>
                    <a:pt x="774745" y="1357337"/>
                    <a:pt x="900586" y="1355871"/>
                  </a:cubicBezTo>
                  <a:close/>
                  <a:moveTo>
                    <a:pt x="953521" y="1355186"/>
                  </a:moveTo>
                  <a:cubicBezTo>
                    <a:pt x="1099660" y="1356509"/>
                    <a:pt x="1236550" y="1386650"/>
                    <a:pt x="1354036" y="1440083"/>
                  </a:cubicBezTo>
                  <a:cubicBezTo>
                    <a:pt x="1283551" y="1605630"/>
                    <a:pt x="1178611" y="1734316"/>
                    <a:pt x="1054486" y="1804443"/>
                  </a:cubicBezTo>
                  <a:lnTo>
                    <a:pt x="953521" y="1810503"/>
                  </a:lnTo>
                  <a:close/>
                  <a:moveTo>
                    <a:pt x="1517159" y="931303"/>
                  </a:moveTo>
                  <a:lnTo>
                    <a:pt x="1889279" y="931303"/>
                  </a:lnTo>
                  <a:cubicBezTo>
                    <a:pt x="1883282" y="1167646"/>
                    <a:pt x="1781715" y="1381244"/>
                    <a:pt x="1618873" y="1536894"/>
                  </a:cubicBezTo>
                  <a:cubicBezTo>
                    <a:pt x="1566437" y="1485571"/>
                    <a:pt x="1502786" y="1442774"/>
                    <a:pt x="1431939" y="1407715"/>
                  </a:cubicBezTo>
                  <a:cubicBezTo>
                    <a:pt x="1485774" y="1266553"/>
                    <a:pt x="1516428" y="1104135"/>
                    <a:pt x="1517159" y="931303"/>
                  </a:cubicBezTo>
                  <a:close/>
                  <a:moveTo>
                    <a:pt x="953521" y="931303"/>
                  </a:moveTo>
                  <a:lnTo>
                    <a:pt x="1456842" y="931303"/>
                  </a:lnTo>
                  <a:cubicBezTo>
                    <a:pt x="1456123" y="1096196"/>
                    <a:pt x="1427268" y="1250986"/>
                    <a:pt x="1375819" y="1384691"/>
                  </a:cubicBezTo>
                  <a:cubicBezTo>
                    <a:pt x="1251537" y="1327928"/>
                    <a:pt x="1107288" y="1296191"/>
                    <a:pt x="953521" y="1294902"/>
                  </a:cubicBezTo>
                  <a:close/>
                  <a:moveTo>
                    <a:pt x="448568" y="931303"/>
                  </a:moveTo>
                  <a:lnTo>
                    <a:pt x="900586" y="931303"/>
                  </a:lnTo>
                  <a:lnTo>
                    <a:pt x="900586" y="1295603"/>
                  </a:lnTo>
                  <a:cubicBezTo>
                    <a:pt x="766605" y="1297053"/>
                    <a:pt x="640053" y="1322469"/>
                    <a:pt x="528061" y="1368046"/>
                  </a:cubicBezTo>
                  <a:cubicBezTo>
                    <a:pt x="478984" y="1238632"/>
                    <a:pt x="450499" y="1089843"/>
                    <a:pt x="448568" y="931303"/>
                  </a:cubicBezTo>
                  <a:close/>
                  <a:moveTo>
                    <a:pt x="0" y="931303"/>
                  </a:moveTo>
                  <a:lnTo>
                    <a:pt x="388264" y="931303"/>
                  </a:lnTo>
                  <a:cubicBezTo>
                    <a:pt x="390220" y="1097785"/>
                    <a:pt x="420532" y="1254193"/>
                    <a:pt x="473139" y="1390578"/>
                  </a:cubicBezTo>
                  <a:cubicBezTo>
                    <a:pt x="391203" y="1423988"/>
                    <a:pt x="318506" y="1469260"/>
                    <a:pt x="258353" y="1524144"/>
                  </a:cubicBezTo>
                  <a:cubicBezTo>
                    <a:pt x="102364" y="1370026"/>
                    <a:pt x="5849" y="1161456"/>
                    <a:pt x="0" y="931303"/>
                  </a:cubicBezTo>
                  <a:close/>
                  <a:moveTo>
                    <a:pt x="536834" y="421694"/>
                  </a:moveTo>
                  <a:cubicBezTo>
                    <a:pt x="646682" y="464986"/>
                    <a:pt x="770110" y="489176"/>
                    <a:pt x="900586" y="490537"/>
                  </a:cubicBezTo>
                  <a:lnTo>
                    <a:pt x="900586" y="875390"/>
                  </a:lnTo>
                  <a:lnTo>
                    <a:pt x="448805" y="875390"/>
                  </a:lnTo>
                  <a:cubicBezTo>
                    <a:pt x="451150" y="709592"/>
                    <a:pt x="482649" y="554587"/>
                    <a:pt x="536834" y="421694"/>
                  </a:cubicBezTo>
                  <a:close/>
                  <a:moveTo>
                    <a:pt x="1356131" y="409527"/>
                  </a:moveTo>
                  <a:cubicBezTo>
                    <a:pt x="1415590" y="544412"/>
                    <a:pt x="1451132" y="703874"/>
                    <a:pt x="1455052" y="875390"/>
                  </a:cubicBezTo>
                  <a:lnTo>
                    <a:pt x="953521" y="875390"/>
                  </a:lnTo>
                  <a:lnTo>
                    <a:pt x="953521" y="491238"/>
                  </a:lnTo>
                  <a:cubicBezTo>
                    <a:pt x="1099303" y="490092"/>
                    <a:pt x="1236528" y="461431"/>
                    <a:pt x="1356131" y="409527"/>
                  </a:cubicBezTo>
                  <a:close/>
                  <a:moveTo>
                    <a:pt x="271202" y="273767"/>
                  </a:moveTo>
                  <a:cubicBezTo>
                    <a:pt x="330895" y="324894"/>
                    <a:pt x="401533" y="367494"/>
                    <a:pt x="480768" y="398692"/>
                  </a:cubicBezTo>
                  <a:cubicBezTo>
                    <a:pt x="424147" y="539118"/>
                    <a:pt x="390867" y="701724"/>
                    <a:pt x="388496" y="875390"/>
                  </a:cubicBezTo>
                  <a:lnTo>
                    <a:pt x="238" y="875390"/>
                  </a:lnTo>
                  <a:cubicBezTo>
                    <a:pt x="7162" y="640451"/>
                    <a:pt x="108645" y="428248"/>
                    <a:pt x="271202" y="273767"/>
                  </a:cubicBezTo>
                  <a:close/>
                  <a:moveTo>
                    <a:pt x="1605567" y="261436"/>
                  </a:moveTo>
                  <a:cubicBezTo>
                    <a:pt x="1775300" y="417133"/>
                    <a:pt x="1881942" y="634296"/>
                    <a:pt x="1889035" y="875390"/>
                  </a:cubicBezTo>
                  <a:lnTo>
                    <a:pt x="1515364" y="875390"/>
                  </a:lnTo>
                  <a:cubicBezTo>
                    <a:pt x="1511419" y="696081"/>
                    <a:pt x="1474168" y="529014"/>
                    <a:pt x="1413107" y="386152"/>
                  </a:cubicBezTo>
                  <a:cubicBezTo>
                    <a:pt x="1485941" y="353453"/>
                    <a:pt x="1551126" y="311628"/>
                    <a:pt x="1605567" y="261436"/>
                  </a:cubicBezTo>
                  <a:close/>
                  <a:moveTo>
                    <a:pt x="748157" y="19413"/>
                  </a:moveTo>
                  <a:cubicBezTo>
                    <a:pt x="649482" y="96557"/>
                    <a:pt x="565491" y="208310"/>
                    <a:pt x="504779" y="344256"/>
                  </a:cubicBezTo>
                  <a:cubicBezTo>
                    <a:pt x="432706" y="315858"/>
                    <a:pt x="368354" y="277545"/>
                    <a:pt x="313920" y="231604"/>
                  </a:cubicBezTo>
                  <a:cubicBezTo>
                    <a:pt x="434240" y="127070"/>
                    <a:pt x="583275" y="52667"/>
                    <a:pt x="748157" y="19413"/>
                  </a:cubicBezTo>
                  <a:close/>
                  <a:moveTo>
                    <a:pt x="1137621" y="18543"/>
                  </a:moveTo>
                  <a:cubicBezTo>
                    <a:pt x="1297904" y="50310"/>
                    <a:pt x="1443338" y="120918"/>
                    <a:pt x="1562575" y="219802"/>
                  </a:cubicBezTo>
                  <a:cubicBezTo>
                    <a:pt x="1512842" y="265093"/>
                    <a:pt x="1453308" y="302843"/>
                    <a:pt x="1386970" y="332857"/>
                  </a:cubicBezTo>
                  <a:cubicBezTo>
                    <a:pt x="1323718" y="199817"/>
                    <a:pt x="1237626" y="91674"/>
                    <a:pt x="1137621" y="18543"/>
                  </a:cubicBezTo>
                  <a:close/>
                  <a:moveTo>
                    <a:pt x="900586" y="1702"/>
                  </a:moveTo>
                  <a:lnTo>
                    <a:pt x="900586" y="430269"/>
                  </a:lnTo>
                  <a:cubicBezTo>
                    <a:pt x="778345" y="428899"/>
                    <a:pt x="662774" y="406468"/>
                    <a:pt x="560047" y="366408"/>
                  </a:cubicBezTo>
                  <a:cubicBezTo>
                    <a:pt x="637783" y="193348"/>
                    <a:pt x="753999" y="63227"/>
                    <a:pt x="890213" y="2203"/>
                  </a:cubicBezTo>
                  <a:close/>
                  <a:moveTo>
                    <a:pt x="953521" y="0"/>
                  </a:moveTo>
                  <a:lnTo>
                    <a:pt x="981035" y="1330"/>
                  </a:lnTo>
                  <a:cubicBezTo>
                    <a:pt x="1124068" y="53565"/>
                    <a:pt x="1247786" y="180867"/>
                    <a:pt x="1332000" y="354889"/>
                  </a:cubicBezTo>
                  <a:cubicBezTo>
                    <a:pt x="1219743" y="403080"/>
                    <a:pt x="1090709" y="429800"/>
                    <a:pt x="953521" y="43095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" name="组合 31">
            <a:extLst>
              <a:ext uri="{FF2B5EF4-FFF2-40B4-BE49-F238E27FC236}">
                <a16:creationId xmlns:a16="http://schemas.microsoft.com/office/drawing/2014/main" xmlns="" id="{EA6DFDB5-DB1F-4F52-9F6B-B8C5A60F78A0}"/>
              </a:ext>
            </a:extLst>
          </p:cNvPr>
          <p:cNvGrpSpPr/>
          <p:nvPr/>
        </p:nvGrpSpPr>
        <p:grpSpPr>
          <a:xfrm>
            <a:off x="5499828" y="1282095"/>
            <a:ext cx="1740816" cy="2913290"/>
            <a:chOff x="6434700" y="2728686"/>
            <a:chExt cx="1837453" cy="3014438"/>
          </a:xfrm>
        </p:grpSpPr>
        <p:sp>
          <p:nvSpPr>
            <p:cNvPr id="14" name="MH_Other_8">
              <a:extLst>
                <a:ext uri="{FF2B5EF4-FFF2-40B4-BE49-F238E27FC236}">
                  <a16:creationId xmlns:a16="http://schemas.microsoft.com/office/drawing/2014/main" xmlns="" id="{66DE86DB-B51D-4D53-9DAF-BCE48FD51DE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171375" y="2728686"/>
              <a:ext cx="245558" cy="23285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rgbClr val="4D4C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algn="ctr">
                <a:defRPr/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MH_SubTitle_3">
              <a:extLst>
                <a:ext uri="{FF2B5EF4-FFF2-40B4-BE49-F238E27FC236}">
                  <a16:creationId xmlns:a16="http://schemas.microsoft.com/office/drawing/2014/main" xmlns="" id="{AE395C04-5F88-46CF-B7D0-11F198DCD80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6434700" y="2961543"/>
              <a:ext cx="1837453" cy="2781581"/>
            </a:xfrm>
            <a:prstGeom prst="rect">
              <a:avLst/>
            </a:prstGeom>
            <a:solidFill>
              <a:srgbClr val="FEFFFF"/>
            </a:solidFill>
            <a:ln w="3175">
              <a:solidFill>
                <a:srgbClr val="4D4C4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144000" rIns="72000" bIns="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MH_Other_9">
              <a:extLst>
                <a:ext uri="{FF2B5EF4-FFF2-40B4-BE49-F238E27FC236}">
                  <a16:creationId xmlns:a16="http://schemas.microsoft.com/office/drawing/2014/main" xmlns="" id="{4B873D62-278A-420F-9C98-53D7F0E8483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525727" y="2728686"/>
              <a:ext cx="632947" cy="723973"/>
            </a:xfrm>
            <a:custGeom>
              <a:avLst/>
              <a:gdLst>
                <a:gd name="connsiteX0" fmla="*/ 0 w 466725"/>
                <a:gd name="connsiteY0" fmla="*/ 0 h 533401"/>
                <a:gd name="connsiteX1" fmla="*/ 466725 w 466725"/>
                <a:gd name="connsiteY1" fmla="*/ 0 h 533401"/>
                <a:gd name="connsiteX2" fmla="*/ 466725 w 466725"/>
                <a:gd name="connsiteY2" fmla="*/ 300038 h 533401"/>
                <a:gd name="connsiteX3" fmla="*/ 233362 w 466725"/>
                <a:gd name="connsiteY3" fmla="*/ 533401 h 533401"/>
                <a:gd name="connsiteX4" fmla="*/ 233363 w 466725"/>
                <a:gd name="connsiteY4" fmla="*/ 533400 h 533401"/>
                <a:gd name="connsiteX5" fmla="*/ 0 w 466725"/>
                <a:gd name="connsiteY5" fmla="*/ 300037 h 53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33401">
                  <a:moveTo>
                    <a:pt x="0" y="0"/>
                  </a:moveTo>
                  <a:lnTo>
                    <a:pt x="466725" y="0"/>
                  </a:lnTo>
                  <a:lnTo>
                    <a:pt x="466725" y="300038"/>
                  </a:lnTo>
                  <a:cubicBezTo>
                    <a:pt x="466725" y="428921"/>
                    <a:pt x="362245" y="533401"/>
                    <a:pt x="233362" y="533401"/>
                  </a:cubicBezTo>
                  <a:lnTo>
                    <a:pt x="233363" y="533400"/>
                  </a:lnTo>
                  <a:cubicBezTo>
                    <a:pt x="104480" y="533400"/>
                    <a:pt x="0" y="428920"/>
                    <a:pt x="0" y="300037"/>
                  </a:cubicBezTo>
                  <a:close/>
                </a:path>
              </a:pathLst>
            </a:custGeom>
            <a:solidFill>
              <a:srgbClr val="4D4C4A"/>
            </a:solidFill>
            <a:ln>
              <a:solidFill>
                <a:srgbClr val="4D4C4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KSO_Shape">
              <a:extLst>
                <a:ext uri="{FF2B5EF4-FFF2-40B4-BE49-F238E27FC236}">
                  <a16:creationId xmlns:a16="http://schemas.microsoft.com/office/drawing/2014/main" xmlns="" id="{74BCE0BF-0444-4DDC-A981-424B39D4DE3B}"/>
                </a:ext>
              </a:extLst>
            </p:cNvPr>
            <p:cNvSpPr/>
            <p:nvPr/>
          </p:nvSpPr>
          <p:spPr>
            <a:xfrm>
              <a:off x="7109986" y="5142401"/>
              <a:ext cx="283104" cy="557223"/>
            </a:xfrm>
            <a:custGeom>
              <a:avLst/>
              <a:gdLst/>
              <a:ahLst/>
              <a:cxnLst/>
              <a:rect l="l" t="t" r="r" b="b"/>
              <a:pathLst>
                <a:path w="1119349" h="1157433">
                  <a:moveTo>
                    <a:pt x="135620" y="818456"/>
                  </a:moveTo>
                  <a:cubicBezTo>
                    <a:pt x="71450" y="948523"/>
                    <a:pt x="57484" y="1054732"/>
                    <a:pt x="108323" y="1103729"/>
                  </a:cubicBezTo>
                  <a:cubicBezTo>
                    <a:pt x="164989" y="1158341"/>
                    <a:pt x="289713" y="1129874"/>
                    <a:pt x="437069" y="1040437"/>
                  </a:cubicBezTo>
                  <a:cubicBezTo>
                    <a:pt x="307239" y="1007168"/>
                    <a:pt x="198946" y="926245"/>
                    <a:pt x="135620" y="818456"/>
                  </a:cubicBezTo>
                  <a:close/>
                  <a:moveTo>
                    <a:pt x="582086" y="345816"/>
                  </a:moveTo>
                  <a:cubicBezTo>
                    <a:pt x="490772" y="345817"/>
                    <a:pt x="434615" y="407693"/>
                    <a:pt x="413811" y="495363"/>
                  </a:cubicBezTo>
                  <a:lnTo>
                    <a:pt x="750361" y="495364"/>
                  </a:lnTo>
                  <a:cubicBezTo>
                    <a:pt x="729557" y="407692"/>
                    <a:pt x="673401" y="345816"/>
                    <a:pt x="582086" y="345816"/>
                  </a:cubicBezTo>
                  <a:close/>
                  <a:moveTo>
                    <a:pt x="954622" y="129"/>
                  </a:moveTo>
                  <a:cubicBezTo>
                    <a:pt x="1007406" y="-1466"/>
                    <a:pt x="1051113" y="11645"/>
                    <a:pt x="1081775" y="41196"/>
                  </a:cubicBezTo>
                  <a:cubicBezTo>
                    <a:pt x="1101805" y="60500"/>
                    <a:pt x="1115030" y="85625"/>
                    <a:pt x="1119349" y="116033"/>
                  </a:cubicBezTo>
                  <a:cubicBezTo>
                    <a:pt x="1112931" y="103633"/>
                    <a:pt x="1104158" y="92219"/>
                    <a:pt x="1093494" y="81508"/>
                  </a:cubicBezTo>
                  <a:cubicBezTo>
                    <a:pt x="1010899" y="-1451"/>
                    <a:pt x="882017" y="28786"/>
                    <a:pt x="737350" y="130602"/>
                  </a:cubicBezTo>
                  <a:cubicBezTo>
                    <a:pt x="943277" y="190863"/>
                    <a:pt x="1091569" y="370605"/>
                    <a:pt x="1091569" y="582598"/>
                  </a:cubicBezTo>
                  <a:lnTo>
                    <a:pt x="1085273" y="640757"/>
                  </a:lnTo>
                  <a:lnTo>
                    <a:pt x="755888" y="640756"/>
                  </a:lnTo>
                  <a:lnTo>
                    <a:pt x="719073" y="640757"/>
                  </a:lnTo>
                  <a:lnTo>
                    <a:pt x="408284" y="640757"/>
                  </a:lnTo>
                  <a:cubicBezTo>
                    <a:pt x="424002" y="743453"/>
                    <a:pt x="484447" y="819382"/>
                    <a:pt x="582086" y="819383"/>
                  </a:cubicBezTo>
                  <a:cubicBezTo>
                    <a:pt x="648673" y="819382"/>
                    <a:pt x="697960" y="784070"/>
                    <a:pt x="725617" y="727992"/>
                  </a:cubicBezTo>
                  <a:lnTo>
                    <a:pt x="1064773" y="727992"/>
                  </a:lnTo>
                  <a:cubicBezTo>
                    <a:pt x="1000780" y="921122"/>
                    <a:pt x="807116" y="1060320"/>
                    <a:pt x="578539" y="1060320"/>
                  </a:cubicBezTo>
                  <a:cubicBezTo>
                    <a:pt x="541437" y="1060319"/>
                    <a:pt x="505255" y="1056652"/>
                    <a:pt x="470646" y="1048435"/>
                  </a:cubicBezTo>
                  <a:cubicBezTo>
                    <a:pt x="288189" y="1159820"/>
                    <a:pt x="124174" y="1191927"/>
                    <a:pt x="45670" y="1116267"/>
                  </a:cubicBezTo>
                  <a:cubicBezTo>
                    <a:pt x="-38972" y="1034693"/>
                    <a:pt x="-2092" y="849162"/>
                    <a:pt x="124297" y="645271"/>
                  </a:cubicBezTo>
                  <a:cubicBezTo>
                    <a:pt x="126384" y="641564"/>
                    <a:pt x="128546" y="637931"/>
                    <a:pt x="130887" y="634433"/>
                  </a:cubicBezTo>
                  <a:cubicBezTo>
                    <a:pt x="140131" y="616742"/>
                    <a:pt x="151256" y="599735"/>
                    <a:pt x="163296" y="582889"/>
                  </a:cubicBezTo>
                  <a:cubicBezTo>
                    <a:pt x="171413" y="570408"/>
                    <a:pt x="179765" y="558285"/>
                    <a:pt x="189707" y="547372"/>
                  </a:cubicBezTo>
                  <a:cubicBezTo>
                    <a:pt x="207410" y="520542"/>
                    <a:pt x="227598" y="494496"/>
                    <a:pt x="249351" y="468810"/>
                  </a:cubicBezTo>
                  <a:cubicBezTo>
                    <a:pt x="261501" y="453873"/>
                    <a:pt x="274484" y="439223"/>
                    <a:pt x="288439" y="424719"/>
                  </a:cubicBezTo>
                  <a:cubicBezTo>
                    <a:pt x="304701" y="403895"/>
                    <a:pt x="322841" y="384213"/>
                    <a:pt x="341644" y="364703"/>
                  </a:cubicBezTo>
                  <a:cubicBezTo>
                    <a:pt x="392793" y="311630"/>
                    <a:pt x="445389" y="263415"/>
                    <a:pt x="498166" y="220924"/>
                  </a:cubicBezTo>
                  <a:cubicBezTo>
                    <a:pt x="310657" y="309270"/>
                    <a:pt x="183697" y="431706"/>
                    <a:pt x="65845" y="579499"/>
                  </a:cubicBezTo>
                  <a:cubicBezTo>
                    <a:pt x="67312" y="317087"/>
                    <a:pt x="296312" y="104878"/>
                    <a:pt x="578538" y="104878"/>
                  </a:cubicBezTo>
                  <a:lnTo>
                    <a:pt x="651994" y="111773"/>
                  </a:lnTo>
                  <a:cubicBezTo>
                    <a:pt x="764896" y="41979"/>
                    <a:pt x="871117" y="2651"/>
                    <a:pt x="954622" y="129"/>
                  </a:cubicBezTo>
                  <a:close/>
                </a:path>
              </a:pathLst>
            </a:custGeom>
            <a:solidFill>
              <a:srgbClr val="4D4C4A"/>
            </a:solidFill>
            <a:ln w="12700">
              <a:solidFill>
                <a:srgbClr val="4D4C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" name="组合 16">
            <a:extLst>
              <a:ext uri="{FF2B5EF4-FFF2-40B4-BE49-F238E27FC236}">
                <a16:creationId xmlns:a16="http://schemas.microsoft.com/office/drawing/2014/main" xmlns="" id="{B7983DB6-7CA9-4B8D-9B46-85D64AB872D2}"/>
              </a:ext>
            </a:extLst>
          </p:cNvPr>
          <p:cNvGrpSpPr/>
          <p:nvPr/>
        </p:nvGrpSpPr>
        <p:grpSpPr>
          <a:xfrm>
            <a:off x="589885" y="1324316"/>
            <a:ext cx="1553376" cy="2835744"/>
            <a:chOff x="1407109" y="2728686"/>
            <a:chExt cx="1837453" cy="3014438"/>
          </a:xfrm>
        </p:grpSpPr>
        <p:sp>
          <p:nvSpPr>
            <p:cNvPr id="19" name="MH_Other_2">
              <a:extLst>
                <a:ext uri="{FF2B5EF4-FFF2-40B4-BE49-F238E27FC236}">
                  <a16:creationId xmlns:a16="http://schemas.microsoft.com/office/drawing/2014/main" xmlns="" id="{7387C2D5-E141-4417-88EA-14B29BA2FEC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143784" y="2728686"/>
              <a:ext cx="245558" cy="23285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rgbClr val="4D4C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algn="ctr">
                <a:defRPr/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MH_SubTitle_1">
              <a:extLst>
                <a:ext uri="{FF2B5EF4-FFF2-40B4-BE49-F238E27FC236}">
                  <a16:creationId xmlns:a16="http://schemas.microsoft.com/office/drawing/2014/main" xmlns="" id="{D3640EA0-0D64-4804-9005-CD1E166A213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407109" y="2961543"/>
              <a:ext cx="1837453" cy="2781581"/>
            </a:xfrm>
            <a:prstGeom prst="rect">
              <a:avLst/>
            </a:prstGeom>
            <a:solidFill>
              <a:srgbClr val="FEFFFF"/>
            </a:solidFill>
            <a:ln w="3175">
              <a:solidFill>
                <a:srgbClr val="4D4C4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144000" rIns="72000" bIns="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MH_Other_3">
              <a:extLst>
                <a:ext uri="{FF2B5EF4-FFF2-40B4-BE49-F238E27FC236}">
                  <a16:creationId xmlns:a16="http://schemas.microsoft.com/office/drawing/2014/main" xmlns="" id="{74F82057-AC1E-4C67-9723-0198737E67E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496018" y="2728686"/>
              <a:ext cx="635064" cy="723973"/>
            </a:xfrm>
            <a:custGeom>
              <a:avLst/>
              <a:gdLst>
                <a:gd name="connsiteX0" fmla="*/ 0 w 466725"/>
                <a:gd name="connsiteY0" fmla="*/ 0 h 533401"/>
                <a:gd name="connsiteX1" fmla="*/ 466725 w 466725"/>
                <a:gd name="connsiteY1" fmla="*/ 0 h 533401"/>
                <a:gd name="connsiteX2" fmla="*/ 466725 w 466725"/>
                <a:gd name="connsiteY2" fmla="*/ 300038 h 533401"/>
                <a:gd name="connsiteX3" fmla="*/ 233362 w 466725"/>
                <a:gd name="connsiteY3" fmla="*/ 533401 h 533401"/>
                <a:gd name="connsiteX4" fmla="*/ 233363 w 466725"/>
                <a:gd name="connsiteY4" fmla="*/ 533400 h 533401"/>
                <a:gd name="connsiteX5" fmla="*/ 0 w 466725"/>
                <a:gd name="connsiteY5" fmla="*/ 300037 h 53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33401">
                  <a:moveTo>
                    <a:pt x="0" y="0"/>
                  </a:moveTo>
                  <a:lnTo>
                    <a:pt x="466725" y="0"/>
                  </a:lnTo>
                  <a:lnTo>
                    <a:pt x="466725" y="300038"/>
                  </a:lnTo>
                  <a:cubicBezTo>
                    <a:pt x="466725" y="428921"/>
                    <a:pt x="362245" y="533401"/>
                    <a:pt x="233362" y="533401"/>
                  </a:cubicBezTo>
                  <a:lnTo>
                    <a:pt x="233363" y="533400"/>
                  </a:lnTo>
                  <a:cubicBezTo>
                    <a:pt x="104480" y="533400"/>
                    <a:pt x="0" y="428920"/>
                    <a:pt x="0" y="300037"/>
                  </a:cubicBezTo>
                  <a:close/>
                </a:path>
              </a:pathLst>
            </a:custGeom>
            <a:solidFill>
              <a:srgbClr val="4D4C4A"/>
            </a:solidFill>
            <a:ln>
              <a:solidFill>
                <a:srgbClr val="4D4C4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KSO_Shape">
              <a:extLst>
                <a:ext uri="{FF2B5EF4-FFF2-40B4-BE49-F238E27FC236}">
                  <a16:creationId xmlns:a16="http://schemas.microsoft.com/office/drawing/2014/main" xmlns="" id="{05A3A141-84E3-4B22-85D5-DA4DDD35F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7188" y="5142401"/>
              <a:ext cx="557223" cy="557223"/>
            </a:xfrm>
            <a:custGeom>
              <a:avLst/>
              <a:gdLst>
                <a:gd name="T0" fmla="*/ 2147483646 w 207"/>
                <a:gd name="T1" fmla="*/ 2147483646 h 207"/>
                <a:gd name="T2" fmla="*/ 2147483646 w 207"/>
                <a:gd name="T3" fmla="*/ 2147483646 h 207"/>
                <a:gd name="T4" fmla="*/ 2147483646 w 207"/>
                <a:gd name="T5" fmla="*/ 2147483646 h 207"/>
                <a:gd name="T6" fmla="*/ 2147483646 w 207"/>
                <a:gd name="T7" fmla="*/ 2147483646 h 207"/>
                <a:gd name="T8" fmla="*/ 2147483646 w 207"/>
                <a:gd name="T9" fmla="*/ 2147483646 h 207"/>
                <a:gd name="T10" fmla="*/ 2147483646 w 207"/>
                <a:gd name="T11" fmla="*/ 2147483646 h 207"/>
                <a:gd name="T12" fmla="*/ 2147483646 w 207"/>
                <a:gd name="T13" fmla="*/ 2147483646 h 207"/>
                <a:gd name="T14" fmla="*/ 2147483646 w 207"/>
                <a:gd name="T15" fmla="*/ 2147483646 h 207"/>
                <a:gd name="T16" fmla="*/ 2147483646 w 207"/>
                <a:gd name="T17" fmla="*/ 2147483646 h 207"/>
                <a:gd name="T18" fmla="*/ 2147483646 w 207"/>
                <a:gd name="T19" fmla="*/ 2147483646 h 207"/>
                <a:gd name="T20" fmla="*/ 2147483646 w 207"/>
                <a:gd name="T21" fmla="*/ 2147483646 h 207"/>
                <a:gd name="T22" fmla="*/ 2147483646 w 207"/>
                <a:gd name="T23" fmla="*/ 2147483646 h 207"/>
                <a:gd name="T24" fmla="*/ 2147483646 w 207"/>
                <a:gd name="T25" fmla="*/ 2147483646 h 207"/>
                <a:gd name="T26" fmla="*/ 2147483646 w 207"/>
                <a:gd name="T27" fmla="*/ 2147483646 h 207"/>
                <a:gd name="T28" fmla="*/ 0 w 207"/>
                <a:gd name="T29" fmla="*/ 2147483646 h 207"/>
                <a:gd name="T30" fmla="*/ 2147483646 w 207"/>
                <a:gd name="T31" fmla="*/ 2147483646 h 207"/>
                <a:gd name="T32" fmla="*/ 2147483646 w 207"/>
                <a:gd name="T33" fmla="*/ 0 h 207"/>
                <a:gd name="T34" fmla="*/ 2147483646 w 207"/>
                <a:gd name="T35" fmla="*/ 2147483646 h 207"/>
                <a:gd name="T36" fmla="*/ 2147483646 w 207"/>
                <a:gd name="T37" fmla="*/ 2147483646 h 207"/>
                <a:gd name="T38" fmla="*/ 2147483646 w 207"/>
                <a:gd name="T39" fmla="*/ 2147483646 h 207"/>
                <a:gd name="T40" fmla="*/ 2147483646 w 207"/>
                <a:gd name="T41" fmla="*/ 2147483646 h 207"/>
                <a:gd name="T42" fmla="*/ 2147483646 w 207"/>
                <a:gd name="T43" fmla="*/ 2147483646 h 207"/>
                <a:gd name="T44" fmla="*/ 2147483646 w 207"/>
                <a:gd name="T45" fmla="*/ 2147483646 h 207"/>
                <a:gd name="T46" fmla="*/ 2147483646 w 207"/>
                <a:gd name="T47" fmla="*/ 2147483646 h 207"/>
                <a:gd name="T48" fmla="*/ 2147483646 w 207"/>
                <a:gd name="T49" fmla="*/ 2147483646 h 207"/>
                <a:gd name="T50" fmla="*/ 2147483646 w 207"/>
                <a:gd name="T51" fmla="*/ 2147483646 h 207"/>
                <a:gd name="T52" fmla="*/ 2147483646 w 207"/>
                <a:gd name="T53" fmla="*/ 2147483646 h 207"/>
                <a:gd name="T54" fmla="*/ 2147483646 w 207"/>
                <a:gd name="T55" fmla="*/ 2147483646 h 207"/>
                <a:gd name="T56" fmla="*/ 2147483646 w 207"/>
                <a:gd name="T57" fmla="*/ 2147483646 h 207"/>
                <a:gd name="T58" fmla="*/ 2147483646 w 207"/>
                <a:gd name="T59" fmla="*/ 2147483646 h 207"/>
                <a:gd name="T60" fmla="*/ 2147483646 w 207"/>
                <a:gd name="T61" fmla="*/ 2147483646 h 207"/>
                <a:gd name="T62" fmla="*/ 2147483646 w 207"/>
                <a:gd name="T63" fmla="*/ 2147483646 h 207"/>
                <a:gd name="T64" fmla="*/ 2147483646 w 207"/>
                <a:gd name="T65" fmla="*/ 2147483646 h 207"/>
                <a:gd name="T66" fmla="*/ 2147483646 w 207"/>
                <a:gd name="T67" fmla="*/ 2147483646 h 207"/>
                <a:gd name="T68" fmla="*/ 2147483646 w 207"/>
                <a:gd name="T69" fmla="*/ 2147483646 h 207"/>
                <a:gd name="T70" fmla="*/ 2147483646 w 207"/>
                <a:gd name="T71" fmla="*/ 2147483646 h 207"/>
                <a:gd name="T72" fmla="*/ 2147483646 w 207"/>
                <a:gd name="T73" fmla="*/ 2147483646 h 207"/>
                <a:gd name="T74" fmla="*/ 2147483646 w 207"/>
                <a:gd name="T75" fmla="*/ 2147483646 h 20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07" h="207">
                  <a:moveTo>
                    <a:pt x="137" y="51"/>
                  </a:moveTo>
                  <a:cubicBezTo>
                    <a:pt x="153" y="51"/>
                    <a:pt x="153" y="51"/>
                    <a:pt x="153" y="51"/>
                  </a:cubicBezTo>
                  <a:cubicBezTo>
                    <a:pt x="142" y="113"/>
                    <a:pt x="142" y="113"/>
                    <a:pt x="142" y="113"/>
                  </a:cubicBezTo>
                  <a:cubicBezTo>
                    <a:pt x="141" y="120"/>
                    <a:pt x="141" y="125"/>
                    <a:pt x="142" y="128"/>
                  </a:cubicBezTo>
                  <a:cubicBezTo>
                    <a:pt x="143" y="132"/>
                    <a:pt x="146" y="133"/>
                    <a:pt x="150" y="133"/>
                  </a:cubicBezTo>
                  <a:cubicBezTo>
                    <a:pt x="154" y="133"/>
                    <a:pt x="158" y="132"/>
                    <a:pt x="161" y="130"/>
                  </a:cubicBezTo>
                  <a:cubicBezTo>
                    <a:pt x="165" y="129"/>
                    <a:pt x="169" y="126"/>
                    <a:pt x="172" y="122"/>
                  </a:cubicBezTo>
                  <a:cubicBezTo>
                    <a:pt x="175" y="118"/>
                    <a:pt x="177" y="114"/>
                    <a:pt x="179" y="108"/>
                  </a:cubicBezTo>
                  <a:cubicBezTo>
                    <a:pt x="181" y="102"/>
                    <a:pt x="182" y="95"/>
                    <a:pt x="182" y="87"/>
                  </a:cubicBezTo>
                  <a:cubicBezTo>
                    <a:pt x="182" y="76"/>
                    <a:pt x="180" y="66"/>
                    <a:pt x="176" y="58"/>
                  </a:cubicBezTo>
                  <a:cubicBezTo>
                    <a:pt x="172" y="50"/>
                    <a:pt x="167" y="44"/>
                    <a:pt x="161" y="38"/>
                  </a:cubicBezTo>
                  <a:cubicBezTo>
                    <a:pt x="154" y="33"/>
                    <a:pt x="146" y="29"/>
                    <a:pt x="137" y="27"/>
                  </a:cubicBezTo>
                  <a:cubicBezTo>
                    <a:pt x="128" y="24"/>
                    <a:pt x="119" y="23"/>
                    <a:pt x="109" y="23"/>
                  </a:cubicBezTo>
                  <a:cubicBezTo>
                    <a:pt x="97" y="23"/>
                    <a:pt x="86" y="25"/>
                    <a:pt x="76" y="30"/>
                  </a:cubicBezTo>
                  <a:cubicBezTo>
                    <a:pt x="65" y="34"/>
                    <a:pt x="57" y="40"/>
                    <a:pt x="49" y="47"/>
                  </a:cubicBezTo>
                  <a:cubicBezTo>
                    <a:pt x="42" y="55"/>
                    <a:pt x="36" y="63"/>
                    <a:pt x="31" y="74"/>
                  </a:cubicBezTo>
                  <a:cubicBezTo>
                    <a:pt x="27" y="84"/>
                    <a:pt x="25" y="95"/>
                    <a:pt x="25" y="107"/>
                  </a:cubicBezTo>
                  <a:cubicBezTo>
                    <a:pt x="25" y="119"/>
                    <a:pt x="27" y="129"/>
                    <a:pt x="30" y="139"/>
                  </a:cubicBezTo>
                  <a:cubicBezTo>
                    <a:pt x="34" y="148"/>
                    <a:pt x="39" y="156"/>
                    <a:pt x="46" y="163"/>
                  </a:cubicBezTo>
                  <a:cubicBezTo>
                    <a:pt x="53" y="169"/>
                    <a:pt x="61" y="174"/>
                    <a:pt x="71" y="178"/>
                  </a:cubicBezTo>
                  <a:cubicBezTo>
                    <a:pt x="81" y="181"/>
                    <a:pt x="93" y="183"/>
                    <a:pt x="106" y="183"/>
                  </a:cubicBezTo>
                  <a:cubicBezTo>
                    <a:pt x="110" y="183"/>
                    <a:pt x="115" y="183"/>
                    <a:pt x="121" y="182"/>
                  </a:cubicBezTo>
                  <a:cubicBezTo>
                    <a:pt x="127" y="181"/>
                    <a:pt x="132" y="179"/>
                    <a:pt x="136" y="177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37" y="202"/>
                    <a:pt x="131" y="204"/>
                    <a:pt x="124" y="205"/>
                  </a:cubicBezTo>
                  <a:cubicBezTo>
                    <a:pt x="118" y="206"/>
                    <a:pt x="110" y="207"/>
                    <a:pt x="102" y="207"/>
                  </a:cubicBezTo>
                  <a:cubicBezTo>
                    <a:pt x="87" y="207"/>
                    <a:pt x="74" y="205"/>
                    <a:pt x="61" y="200"/>
                  </a:cubicBezTo>
                  <a:cubicBezTo>
                    <a:pt x="49" y="196"/>
                    <a:pt x="38" y="190"/>
                    <a:pt x="29" y="182"/>
                  </a:cubicBezTo>
                  <a:cubicBezTo>
                    <a:pt x="20" y="173"/>
                    <a:pt x="13" y="163"/>
                    <a:pt x="7" y="151"/>
                  </a:cubicBezTo>
                  <a:cubicBezTo>
                    <a:pt x="2" y="138"/>
                    <a:pt x="0" y="124"/>
                    <a:pt x="0" y="108"/>
                  </a:cubicBezTo>
                  <a:cubicBezTo>
                    <a:pt x="0" y="91"/>
                    <a:pt x="3" y="76"/>
                    <a:pt x="9" y="63"/>
                  </a:cubicBezTo>
                  <a:cubicBezTo>
                    <a:pt x="14" y="50"/>
                    <a:pt x="22" y="38"/>
                    <a:pt x="32" y="29"/>
                  </a:cubicBezTo>
                  <a:cubicBezTo>
                    <a:pt x="42" y="20"/>
                    <a:pt x="54" y="12"/>
                    <a:pt x="67" y="7"/>
                  </a:cubicBezTo>
                  <a:cubicBezTo>
                    <a:pt x="80" y="2"/>
                    <a:pt x="94" y="0"/>
                    <a:pt x="109" y="0"/>
                  </a:cubicBezTo>
                  <a:cubicBezTo>
                    <a:pt x="123" y="0"/>
                    <a:pt x="136" y="2"/>
                    <a:pt x="148" y="6"/>
                  </a:cubicBezTo>
                  <a:cubicBezTo>
                    <a:pt x="160" y="10"/>
                    <a:pt x="170" y="15"/>
                    <a:pt x="179" y="23"/>
                  </a:cubicBezTo>
                  <a:cubicBezTo>
                    <a:pt x="188" y="30"/>
                    <a:pt x="195" y="40"/>
                    <a:pt x="200" y="50"/>
                  </a:cubicBezTo>
                  <a:cubicBezTo>
                    <a:pt x="205" y="61"/>
                    <a:pt x="207" y="74"/>
                    <a:pt x="207" y="87"/>
                  </a:cubicBezTo>
                  <a:cubicBezTo>
                    <a:pt x="207" y="97"/>
                    <a:pt x="205" y="106"/>
                    <a:pt x="202" y="115"/>
                  </a:cubicBezTo>
                  <a:cubicBezTo>
                    <a:pt x="199" y="123"/>
                    <a:pt x="194" y="130"/>
                    <a:pt x="188" y="137"/>
                  </a:cubicBezTo>
                  <a:cubicBezTo>
                    <a:pt x="182" y="143"/>
                    <a:pt x="175" y="148"/>
                    <a:pt x="167" y="151"/>
                  </a:cubicBezTo>
                  <a:cubicBezTo>
                    <a:pt x="159" y="155"/>
                    <a:pt x="151" y="157"/>
                    <a:pt x="141" y="157"/>
                  </a:cubicBezTo>
                  <a:cubicBezTo>
                    <a:pt x="138" y="157"/>
                    <a:pt x="134" y="156"/>
                    <a:pt x="131" y="156"/>
                  </a:cubicBezTo>
                  <a:cubicBezTo>
                    <a:pt x="128" y="155"/>
                    <a:pt x="125" y="153"/>
                    <a:pt x="123" y="151"/>
                  </a:cubicBezTo>
                  <a:cubicBezTo>
                    <a:pt x="121" y="149"/>
                    <a:pt x="119" y="147"/>
                    <a:pt x="118" y="144"/>
                  </a:cubicBezTo>
                  <a:cubicBezTo>
                    <a:pt x="117" y="140"/>
                    <a:pt x="116" y="137"/>
                    <a:pt x="117" y="132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4" y="135"/>
                    <a:pt x="111" y="138"/>
                    <a:pt x="109" y="141"/>
                  </a:cubicBezTo>
                  <a:cubicBezTo>
                    <a:pt x="106" y="144"/>
                    <a:pt x="103" y="147"/>
                    <a:pt x="100" y="149"/>
                  </a:cubicBezTo>
                  <a:cubicBezTo>
                    <a:pt x="97" y="152"/>
                    <a:pt x="93" y="153"/>
                    <a:pt x="89" y="155"/>
                  </a:cubicBezTo>
                  <a:cubicBezTo>
                    <a:pt x="86" y="156"/>
                    <a:pt x="81" y="157"/>
                    <a:pt x="77" y="157"/>
                  </a:cubicBezTo>
                  <a:cubicBezTo>
                    <a:pt x="73" y="157"/>
                    <a:pt x="70" y="156"/>
                    <a:pt x="66" y="154"/>
                  </a:cubicBezTo>
                  <a:cubicBezTo>
                    <a:pt x="63" y="153"/>
                    <a:pt x="60" y="151"/>
                    <a:pt x="58" y="148"/>
                  </a:cubicBezTo>
                  <a:cubicBezTo>
                    <a:pt x="55" y="145"/>
                    <a:pt x="53" y="141"/>
                    <a:pt x="52" y="137"/>
                  </a:cubicBezTo>
                  <a:cubicBezTo>
                    <a:pt x="51" y="133"/>
                    <a:pt x="50" y="129"/>
                    <a:pt x="50" y="124"/>
                  </a:cubicBezTo>
                  <a:cubicBezTo>
                    <a:pt x="50" y="114"/>
                    <a:pt x="51" y="105"/>
                    <a:pt x="54" y="96"/>
                  </a:cubicBezTo>
                  <a:cubicBezTo>
                    <a:pt x="57" y="87"/>
                    <a:pt x="62" y="80"/>
                    <a:pt x="67" y="73"/>
                  </a:cubicBezTo>
                  <a:cubicBezTo>
                    <a:pt x="72" y="66"/>
                    <a:pt x="78" y="60"/>
                    <a:pt x="85" y="56"/>
                  </a:cubicBezTo>
                  <a:cubicBezTo>
                    <a:pt x="92" y="52"/>
                    <a:pt x="99" y="50"/>
                    <a:pt x="107" y="50"/>
                  </a:cubicBezTo>
                  <a:cubicBezTo>
                    <a:pt x="112" y="50"/>
                    <a:pt x="117" y="51"/>
                    <a:pt x="120" y="52"/>
                  </a:cubicBezTo>
                  <a:cubicBezTo>
                    <a:pt x="124" y="54"/>
                    <a:pt x="127" y="56"/>
                    <a:pt x="130" y="59"/>
                  </a:cubicBezTo>
                  <a:lnTo>
                    <a:pt x="137" y="51"/>
                  </a:lnTo>
                  <a:close/>
                  <a:moveTo>
                    <a:pt x="123" y="79"/>
                  </a:moveTo>
                  <a:cubicBezTo>
                    <a:pt x="121" y="77"/>
                    <a:pt x="119" y="76"/>
                    <a:pt x="117" y="75"/>
                  </a:cubicBezTo>
                  <a:cubicBezTo>
                    <a:pt x="115" y="74"/>
                    <a:pt x="112" y="74"/>
                    <a:pt x="109" y="74"/>
                  </a:cubicBezTo>
                  <a:cubicBezTo>
                    <a:pt x="104" y="74"/>
                    <a:pt x="100" y="75"/>
                    <a:pt x="96" y="78"/>
                  </a:cubicBezTo>
                  <a:cubicBezTo>
                    <a:pt x="92" y="80"/>
                    <a:pt x="89" y="83"/>
                    <a:pt x="86" y="88"/>
                  </a:cubicBezTo>
                  <a:cubicBezTo>
                    <a:pt x="84" y="92"/>
                    <a:pt x="81" y="96"/>
                    <a:pt x="80" y="101"/>
                  </a:cubicBezTo>
                  <a:cubicBezTo>
                    <a:pt x="78" y="106"/>
                    <a:pt x="78" y="111"/>
                    <a:pt x="78" y="116"/>
                  </a:cubicBezTo>
                  <a:cubicBezTo>
                    <a:pt x="78" y="121"/>
                    <a:pt x="79" y="125"/>
                    <a:pt x="81" y="128"/>
                  </a:cubicBezTo>
                  <a:cubicBezTo>
                    <a:pt x="83" y="132"/>
                    <a:pt x="86" y="133"/>
                    <a:pt x="91" y="133"/>
                  </a:cubicBezTo>
                  <a:cubicBezTo>
                    <a:pt x="93" y="133"/>
                    <a:pt x="96" y="133"/>
                    <a:pt x="98" y="131"/>
                  </a:cubicBezTo>
                  <a:cubicBezTo>
                    <a:pt x="100" y="130"/>
                    <a:pt x="103" y="128"/>
                    <a:pt x="105" y="126"/>
                  </a:cubicBezTo>
                  <a:cubicBezTo>
                    <a:pt x="107" y="124"/>
                    <a:pt x="110" y="122"/>
                    <a:pt x="112" y="119"/>
                  </a:cubicBezTo>
                  <a:cubicBezTo>
                    <a:pt x="114" y="116"/>
                    <a:pt x="116" y="113"/>
                    <a:pt x="117" y="110"/>
                  </a:cubicBezTo>
                  <a:lnTo>
                    <a:pt x="123" y="79"/>
                  </a:lnTo>
                  <a:close/>
                </a:path>
              </a:pathLst>
            </a:custGeom>
            <a:solidFill>
              <a:srgbClr val="4D4C4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BD9C3B64-77AC-44AE-B8D2-083F1DB2EDF4}"/>
              </a:ext>
            </a:extLst>
          </p:cNvPr>
          <p:cNvSpPr txBox="1"/>
          <p:nvPr/>
        </p:nvSpPr>
        <p:spPr>
          <a:xfrm>
            <a:off x="734476" y="2513943"/>
            <a:ext cx="13525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硬件环境：能正常运行的智能手机。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软件：微信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APP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。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xmlns="" id="{1EC1B95B-8C10-465E-8CF5-02636C13C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36" y="2101287"/>
            <a:ext cx="1254256" cy="23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2.4 </a:t>
            </a:r>
            <a:r>
              <a:rPr lang="zh-CN" altLang="en-US" sz="14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运行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环境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B2210861-35CC-400E-A4F5-BEF01AB8333B}"/>
              </a:ext>
            </a:extLst>
          </p:cNvPr>
          <p:cNvSpPr txBox="1"/>
          <p:nvPr/>
        </p:nvSpPr>
        <p:spPr>
          <a:xfrm>
            <a:off x="3198531" y="2519717"/>
            <a:ext cx="1238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本项目向用户提供的服务有：软件使用说明，性能反馈和维修</a:t>
            </a:r>
            <a:r>
              <a:rPr lang="zh-CN" altLang="en-US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服务</a:t>
            </a:r>
            <a:endParaRPr lang="en-US" altLang="zh-CN" sz="10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xmlns="" id="{B827826A-FC51-4E4D-8498-F4CBC83EC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170" y="2069791"/>
            <a:ext cx="1254256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2.5 </a:t>
            </a:r>
            <a:r>
              <a:rPr lang="zh-CN" altLang="en-US" sz="14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服  务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9F940887-2C0E-4197-ABEE-322481F5F1A4}"/>
              </a:ext>
            </a:extLst>
          </p:cNvPr>
          <p:cNvSpPr txBox="1"/>
          <p:nvPr/>
        </p:nvSpPr>
        <p:spPr>
          <a:xfrm>
            <a:off x="5704289" y="2513943"/>
            <a:ext cx="140248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1</a:t>
            </a:r>
            <a:r>
              <a:rPr lang="zh-CN" altLang="en-US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、开发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人员进行内</a:t>
            </a:r>
            <a:r>
              <a:rPr lang="zh-CN" altLang="en-US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测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2</a:t>
            </a:r>
            <a:r>
              <a:rPr lang="zh-CN" altLang="en-US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、典型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用户</a:t>
            </a:r>
            <a:r>
              <a:rPr lang="zh-CN" altLang="en-US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试用</a:t>
            </a:r>
            <a:endParaRPr lang="en-US" altLang="zh-CN" sz="10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3</a:t>
            </a:r>
            <a:r>
              <a:rPr lang="zh-CN" altLang="en-US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、部分普通用户试用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4</a:t>
            </a:r>
            <a:r>
              <a:rPr lang="zh-CN" altLang="en-US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、产品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上线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xmlns="" id="{1B9756CA-B520-4B9C-8CA5-0C5070D21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246" y="2101286"/>
            <a:ext cx="1254256" cy="23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2.6 </a:t>
            </a:r>
            <a:r>
              <a:rPr lang="zh-CN" altLang="en-US" sz="14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验收标准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8109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实施计划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xmlns="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xmlns="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PART03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64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17">
            <a:extLst>
              <a:ext uri="{FF2B5EF4-FFF2-40B4-BE49-F238E27FC236}">
                <a16:creationId xmlns:a16="http://schemas.microsoft.com/office/drawing/2014/main" xmlns="" id="{3032E43C-703A-424E-80CF-0AD36246C3CE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45AA468-7647-484B-9ABD-8FEAD1C64890}"/>
              </a:ext>
            </a:extLst>
          </p:cNvPr>
          <p:cNvSpPr txBox="1"/>
          <p:nvPr/>
        </p:nvSpPr>
        <p:spPr>
          <a:xfrm>
            <a:off x="3842912" y="122385"/>
            <a:ext cx="1327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实施计划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Shape 2485">
            <a:extLst>
              <a:ext uri="{FF2B5EF4-FFF2-40B4-BE49-F238E27FC236}">
                <a16:creationId xmlns:a16="http://schemas.microsoft.com/office/drawing/2014/main" xmlns="" id="{EC7AEA7A-DB78-4FCA-8E30-8422B0BC5D28}"/>
              </a:ext>
            </a:extLst>
          </p:cNvPr>
          <p:cNvSpPr/>
          <p:nvPr/>
        </p:nvSpPr>
        <p:spPr>
          <a:xfrm>
            <a:off x="1316914" y="4759767"/>
            <a:ext cx="218094" cy="198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0800"/>
                </a:moveTo>
                <a:cubicBezTo>
                  <a:pt x="6653" y="10800"/>
                  <a:pt x="6873" y="10559"/>
                  <a:pt x="6873" y="10260"/>
                </a:cubicBezTo>
                <a:cubicBezTo>
                  <a:pt x="6873" y="9962"/>
                  <a:pt x="6653" y="9720"/>
                  <a:pt x="6382" y="9720"/>
                </a:cubicBezTo>
                <a:cubicBezTo>
                  <a:pt x="6110" y="9720"/>
                  <a:pt x="5891" y="9962"/>
                  <a:pt x="5891" y="10260"/>
                </a:cubicBezTo>
                <a:cubicBezTo>
                  <a:pt x="5891" y="10559"/>
                  <a:pt x="6110" y="10800"/>
                  <a:pt x="6382" y="10800"/>
                </a:cubicBezTo>
                <a:moveTo>
                  <a:pt x="3436" y="10800"/>
                </a:moveTo>
                <a:cubicBezTo>
                  <a:pt x="3708" y="10800"/>
                  <a:pt x="3927" y="11042"/>
                  <a:pt x="3927" y="11340"/>
                </a:cubicBezTo>
                <a:cubicBezTo>
                  <a:pt x="3927" y="11639"/>
                  <a:pt x="3708" y="11880"/>
                  <a:pt x="3436" y="11880"/>
                </a:cubicBezTo>
                <a:cubicBezTo>
                  <a:pt x="3165" y="11880"/>
                  <a:pt x="2945" y="11639"/>
                  <a:pt x="2945" y="11340"/>
                </a:cubicBezTo>
                <a:cubicBezTo>
                  <a:pt x="2945" y="11042"/>
                  <a:pt x="3165" y="10800"/>
                  <a:pt x="3436" y="10800"/>
                </a:cubicBezTo>
                <a:moveTo>
                  <a:pt x="3436" y="12960"/>
                </a:moveTo>
                <a:cubicBezTo>
                  <a:pt x="4249" y="12960"/>
                  <a:pt x="4909" y="12235"/>
                  <a:pt x="4909" y="11340"/>
                </a:cubicBezTo>
                <a:cubicBezTo>
                  <a:pt x="4909" y="10446"/>
                  <a:pt x="4249" y="9720"/>
                  <a:pt x="3436" y="9720"/>
                </a:cubicBezTo>
                <a:cubicBezTo>
                  <a:pt x="2623" y="9720"/>
                  <a:pt x="1964" y="10446"/>
                  <a:pt x="1964" y="11340"/>
                </a:cubicBezTo>
                <a:cubicBezTo>
                  <a:pt x="1964" y="12235"/>
                  <a:pt x="2623" y="12960"/>
                  <a:pt x="3436" y="12960"/>
                </a:cubicBezTo>
                <a:moveTo>
                  <a:pt x="14236" y="18360"/>
                </a:moveTo>
                <a:lnTo>
                  <a:pt x="2455" y="18360"/>
                </a:lnTo>
                <a:cubicBezTo>
                  <a:pt x="2183" y="18360"/>
                  <a:pt x="1964" y="18602"/>
                  <a:pt x="1964" y="18900"/>
                </a:cubicBezTo>
                <a:cubicBezTo>
                  <a:pt x="1964" y="19199"/>
                  <a:pt x="2183" y="19440"/>
                  <a:pt x="2455" y="19440"/>
                </a:cubicBezTo>
                <a:lnTo>
                  <a:pt x="14236" y="19440"/>
                </a:lnTo>
                <a:cubicBezTo>
                  <a:pt x="14508" y="19440"/>
                  <a:pt x="14727" y="19199"/>
                  <a:pt x="14727" y="18900"/>
                </a:cubicBezTo>
                <a:cubicBezTo>
                  <a:pt x="14727" y="18602"/>
                  <a:pt x="14508" y="18360"/>
                  <a:pt x="14236" y="18360"/>
                </a:cubicBezTo>
                <a:moveTo>
                  <a:pt x="20618" y="18105"/>
                </a:moveTo>
                <a:lnTo>
                  <a:pt x="16691" y="16377"/>
                </a:lnTo>
                <a:lnTo>
                  <a:pt x="16691" y="12784"/>
                </a:lnTo>
                <a:lnTo>
                  <a:pt x="20618" y="11056"/>
                </a:lnTo>
                <a:cubicBezTo>
                  <a:pt x="20618" y="11056"/>
                  <a:pt x="20618" y="18105"/>
                  <a:pt x="20618" y="18105"/>
                </a:cubicBezTo>
                <a:close/>
                <a:moveTo>
                  <a:pt x="15709" y="19440"/>
                </a:moveTo>
                <a:cubicBezTo>
                  <a:pt x="15709" y="20037"/>
                  <a:pt x="15269" y="20520"/>
                  <a:pt x="14727" y="20520"/>
                </a:cubicBezTo>
                <a:lnTo>
                  <a:pt x="1964" y="20520"/>
                </a:lnTo>
                <a:cubicBezTo>
                  <a:pt x="1422" y="20520"/>
                  <a:pt x="982" y="20037"/>
                  <a:pt x="982" y="19440"/>
                </a:cubicBezTo>
                <a:lnTo>
                  <a:pt x="982" y="9720"/>
                </a:lnTo>
                <a:cubicBezTo>
                  <a:pt x="982" y="9124"/>
                  <a:pt x="1422" y="8640"/>
                  <a:pt x="1964" y="8640"/>
                </a:cubicBezTo>
                <a:lnTo>
                  <a:pt x="14727" y="8640"/>
                </a:lnTo>
                <a:cubicBezTo>
                  <a:pt x="15269" y="8640"/>
                  <a:pt x="15709" y="9124"/>
                  <a:pt x="15709" y="9720"/>
                </a:cubicBezTo>
                <a:cubicBezTo>
                  <a:pt x="15709" y="9720"/>
                  <a:pt x="15709" y="19440"/>
                  <a:pt x="15709" y="19440"/>
                </a:cubicBezTo>
                <a:close/>
                <a:moveTo>
                  <a:pt x="1964" y="4320"/>
                </a:moveTo>
                <a:cubicBezTo>
                  <a:pt x="1964" y="2531"/>
                  <a:pt x="3282" y="1080"/>
                  <a:pt x="4909" y="1080"/>
                </a:cubicBezTo>
                <a:cubicBezTo>
                  <a:pt x="6536" y="1080"/>
                  <a:pt x="7855" y="2531"/>
                  <a:pt x="7855" y="4320"/>
                </a:cubicBezTo>
                <a:cubicBezTo>
                  <a:pt x="7855" y="6110"/>
                  <a:pt x="6536" y="7560"/>
                  <a:pt x="4909" y="7560"/>
                </a:cubicBezTo>
                <a:cubicBezTo>
                  <a:pt x="3282" y="7560"/>
                  <a:pt x="1964" y="6110"/>
                  <a:pt x="1964" y="4320"/>
                </a:cubicBezTo>
                <a:moveTo>
                  <a:pt x="9190" y="7560"/>
                </a:moveTo>
                <a:lnTo>
                  <a:pt x="7501" y="7560"/>
                </a:lnTo>
                <a:cubicBezTo>
                  <a:pt x="7839" y="7233"/>
                  <a:pt x="8122" y="6840"/>
                  <a:pt x="8342" y="6404"/>
                </a:cubicBezTo>
                <a:cubicBezTo>
                  <a:pt x="8562" y="6842"/>
                  <a:pt x="8851" y="7232"/>
                  <a:pt x="9190" y="7560"/>
                </a:cubicBezTo>
                <a:moveTo>
                  <a:pt x="11782" y="1080"/>
                </a:moveTo>
                <a:cubicBezTo>
                  <a:pt x="13409" y="1080"/>
                  <a:pt x="14727" y="2531"/>
                  <a:pt x="14727" y="4320"/>
                </a:cubicBezTo>
                <a:cubicBezTo>
                  <a:pt x="14727" y="6110"/>
                  <a:pt x="13409" y="7560"/>
                  <a:pt x="11782" y="7560"/>
                </a:cubicBezTo>
                <a:cubicBezTo>
                  <a:pt x="10155" y="7560"/>
                  <a:pt x="8836" y="6110"/>
                  <a:pt x="8836" y="4320"/>
                </a:cubicBezTo>
                <a:cubicBezTo>
                  <a:pt x="8836" y="2531"/>
                  <a:pt x="10155" y="1080"/>
                  <a:pt x="11782" y="1080"/>
                </a:cubicBezTo>
                <a:moveTo>
                  <a:pt x="21109" y="9720"/>
                </a:moveTo>
                <a:cubicBezTo>
                  <a:pt x="21030" y="9720"/>
                  <a:pt x="20958" y="9745"/>
                  <a:pt x="20892" y="9782"/>
                </a:cubicBezTo>
                <a:lnTo>
                  <a:pt x="20890" y="9777"/>
                </a:lnTo>
                <a:lnTo>
                  <a:pt x="16691" y="11625"/>
                </a:lnTo>
                <a:lnTo>
                  <a:pt x="16691" y="9720"/>
                </a:lnTo>
                <a:cubicBezTo>
                  <a:pt x="16691" y="8527"/>
                  <a:pt x="15812" y="7560"/>
                  <a:pt x="14727" y="7560"/>
                </a:cubicBezTo>
                <a:lnTo>
                  <a:pt x="14373" y="7560"/>
                </a:lnTo>
                <a:cubicBezTo>
                  <a:pt x="15191" y="6768"/>
                  <a:pt x="15709" y="5612"/>
                  <a:pt x="15709" y="4320"/>
                </a:cubicBezTo>
                <a:cubicBezTo>
                  <a:pt x="15709" y="1934"/>
                  <a:pt x="13951" y="0"/>
                  <a:pt x="11782" y="0"/>
                </a:cubicBezTo>
                <a:cubicBezTo>
                  <a:pt x="10302" y="0"/>
                  <a:pt x="9015" y="901"/>
                  <a:pt x="8345" y="2231"/>
                </a:cubicBezTo>
                <a:cubicBezTo>
                  <a:pt x="7676" y="901"/>
                  <a:pt x="6389" y="0"/>
                  <a:pt x="4909" y="0"/>
                </a:cubicBezTo>
                <a:cubicBezTo>
                  <a:pt x="2740" y="0"/>
                  <a:pt x="982" y="1934"/>
                  <a:pt x="982" y="4320"/>
                </a:cubicBezTo>
                <a:cubicBezTo>
                  <a:pt x="982" y="5612"/>
                  <a:pt x="1501" y="6768"/>
                  <a:pt x="2317" y="7560"/>
                </a:cubicBezTo>
                <a:lnTo>
                  <a:pt x="1964" y="7560"/>
                </a:lnTo>
                <a:cubicBezTo>
                  <a:pt x="879" y="7560"/>
                  <a:pt x="0" y="8527"/>
                  <a:pt x="0" y="9720"/>
                </a:cubicBezTo>
                <a:lnTo>
                  <a:pt x="0" y="19440"/>
                </a:lnTo>
                <a:cubicBezTo>
                  <a:pt x="0" y="20633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633"/>
                  <a:pt x="16691" y="19440"/>
                </a:cubicBezTo>
                <a:lnTo>
                  <a:pt x="16691" y="17536"/>
                </a:lnTo>
                <a:lnTo>
                  <a:pt x="20890" y="19383"/>
                </a:lnTo>
                <a:lnTo>
                  <a:pt x="20891" y="19379"/>
                </a:lnTo>
                <a:cubicBezTo>
                  <a:pt x="20958" y="19415"/>
                  <a:pt x="21030" y="19440"/>
                  <a:pt x="21109" y="19440"/>
                </a:cubicBezTo>
                <a:cubicBezTo>
                  <a:pt x="21380" y="19440"/>
                  <a:pt x="21600" y="19199"/>
                  <a:pt x="21600" y="18900"/>
                </a:cubicBezTo>
                <a:lnTo>
                  <a:pt x="21600" y="10260"/>
                </a:lnTo>
                <a:cubicBezTo>
                  <a:pt x="21600" y="9962"/>
                  <a:pt x="21380" y="9720"/>
                  <a:pt x="21109" y="9720"/>
                </a:cubicBezTo>
                <a:moveTo>
                  <a:pt x="11782" y="5400"/>
                </a:moveTo>
                <a:cubicBezTo>
                  <a:pt x="12324" y="5400"/>
                  <a:pt x="12764" y="4916"/>
                  <a:pt x="12764" y="4320"/>
                </a:cubicBezTo>
                <a:cubicBezTo>
                  <a:pt x="12764" y="3724"/>
                  <a:pt x="12324" y="3240"/>
                  <a:pt x="11782" y="3240"/>
                </a:cubicBezTo>
                <a:cubicBezTo>
                  <a:pt x="11240" y="3240"/>
                  <a:pt x="10800" y="3724"/>
                  <a:pt x="10800" y="4320"/>
                </a:cubicBezTo>
                <a:cubicBezTo>
                  <a:pt x="10800" y="4916"/>
                  <a:pt x="11240" y="5400"/>
                  <a:pt x="11782" y="5400"/>
                </a:cubicBezTo>
                <a:moveTo>
                  <a:pt x="4909" y="5400"/>
                </a:moveTo>
                <a:cubicBezTo>
                  <a:pt x="5451" y="5400"/>
                  <a:pt x="5891" y="4916"/>
                  <a:pt x="5891" y="4320"/>
                </a:cubicBezTo>
                <a:cubicBezTo>
                  <a:pt x="5891" y="3724"/>
                  <a:pt x="5451" y="3240"/>
                  <a:pt x="4909" y="3240"/>
                </a:cubicBezTo>
                <a:cubicBezTo>
                  <a:pt x="4367" y="3240"/>
                  <a:pt x="3927" y="3724"/>
                  <a:pt x="3927" y="4320"/>
                </a:cubicBezTo>
                <a:cubicBezTo>
                  <a:pt x="3927" y="4916"/>
                  <a:pt x="4367" y="5400"/>
                  <a:pt x="4909" y="5400"/>
                </a:cubicBezTo>
              </a:path>
            </a:pathLst>
          </a:custGeom>
          <a:solidFill>
            <a:srgbClr val="323B43"/>
          </a:solidFill>
          <a:ln w="12700">
            <a:miter lim="400000"/>
          </a:ln>
        </p:spPr>
        <p:txBody>
          <a:bodyPr lIns="14630" tIns="14630" rIns="14630" bIns="14630" anchor="ctr"/>
          <a:lstStyle/>
          <a:p>
            <a:pPr algn="ctr" defTabSz="17556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kern="0" dirty="0">
              <a:solidFill>
                <a:schemeClr val="bg2">
                  <a:lumMod val="25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Gill Sans"/>
            </a:endParaRPr>
          </a:p>
        </p:txBody>
      </p:sp>
      <p:sp>
        <p:nvSpPr>
          <p:cNvPr id="18" name="Shape 2498">
            <a:extLst>
              <a:ext uri="{FF2B5EF4-FFF2-40B4-BE49-F238E27FC236}">
                <a16:creationId xmlns:a16="http://schemas.microsoft.com/office/drawing/2014/main" xmlns="" id="{6CF6DDFD-5F8A-4FE7-9DC4-0A801AF4DC17}"/>
              </a:ext>
            </a:extLst>
          </p:cNvPr>
          <p:cNvSpPr/>
          <p:nvPr/>
        </p:nvSpPr>
        <p:spPr>
          <a:xfrm>
            <a:off x="1316914" y="3344814"/>
            <a:ext cx="218094" cy="178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400"/>
                </a:moveTo>
                <a:lnTo>
                  <a:pt x="16349" y="14400"/>
                </a:lnTo>
                <a:cubicBezTo>
                  <a:pt x="16227" y="14820"/>
                  <a:pt x="16076" y="15221"/>
                  <a:pt x="15897" y="15600"/>
                </a:cubicBezTo>
                <a:lnTo>
                  <a:pt x="20618" y="15600"/>
                </a:lnTo>
                <a:lnTo>
                  <a:pt x="20618" y="19200"/>
                </a:ln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lnTo>
                  <a:pt x="982" y="15600"/>
                </a:lnTo>
                <a:lnTo>
                  <a:pt x="5704" y="15600"/>
                </a:lnTo>
                <a:cubicBezTo>
                  <a:pt x="5524" y="15221"/>
                  <a:pt x="5373" y="14820"/>
                  <a:pt x="5251" y="14400"/>
                </a:cubicBezTo>
                <a:lnTo>
                  <a:pt x="982" y="14400"/>
                </a:lnTo>
                <a:lnTo>
                  <a:pt x="982" y="4800"/>
                </a:lnTo>
                <a:cubicBezTo>
                  <a:pt x="982" y="4138"/>
                  <a:pt x="1422" y="3600"/>
                  <a:pt x="1964" y="3600"/>
                </a:cubicBezTo>
                <a:lnTo>
                  <a:pt x="3927" y="3600"/>
                </a:lnTo>
                <a:cubicBezTo>
                  <a:pt x="5891" y="3600"/>
                  <a:pt x="5891" y="1200"/>
                  <a:pt x="7364" y="1200"/>
                </a:cubicBezTo>
                <a:lnTo>
                  <a:pt x="10800" y="1200"/>
                </a:lnTo>
                <a:lnTo>
                  <a:pt x="14236" y="1200"/>
                </a:lnTo>
                <a:cubicBezTo>
                  <a:pt x="15709" y="1200"/>
                  <a:pt x="15709" y="3600"/>
                  <a:pt x="17673" y="3600"/>
                </a:cubicBezTo>
                <a:lnTo>
                  <a:pt x="19636" y="3600"/>
                </a:lnTo>
                <a:cubicBezTo>
                  <a:pt x="20178" y="3600"/>
                  <a:pt x="20618" y="4138"/>
                  <a:pt x="20618" y="4800"/>
                </a:cubicBezTo>
                <a:cubicBezTo>
                  <a:pt x="20618" y="4800"/>
                  <a:pt x="20618" y="14400"/>
                  <a:pt x="20618" y="14400"/>
                </a:cubicBezTo>
                <a:close/>
                <a:moveTo>
                  <a:pt x="19636" y="2400"/>
                </a:moveTo>
                <a:lnTo>
                  <a:pt x="17673" y="2400"/>
                </a:lnTo>
                <a:cubicBezTo>
                  <a:pt x="16200" y="2400"/>
                  <a:pt x="16200" y="0"/>
                  <a:pt x="14236" y="0"/>
                </a:cubicBezTo>
                <a:lnTo>
                  <a:pt x="10800" y="0"/>
                </a:lnTo>
                <a:lnTo>
                  <a:pt x="7364" y="0"/>
                </a:lnTo>
                <a:cubicBezTo>
                  <a:pt x="5400" y="0"/>
                  <a:pt x="5400" y="2400"/>
                  <a:pt x="3927" y="2400"/>
                </a:cubicBezTo>
                <a:lnTo>
                  <a:pt x="1964" y="2400"/>
                </a:lnTo>
                <a:cubicBezTo>
                  <a:pt x="879" y="2400"/>
                  <a:pt x="0" y="3475"/>
                  <a:pt x="0" y="4800"/>
                </a:cubicBezTo>
                <a:lnTo>
                  <a:pt x="0" y="19200"/>
                </a:ln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lnTo>
                  <a:pt x="21600" y="4800"/>
                </a:lnTo>
                <a:cubicBezTo>
                  <a:pt x="21600" y="3475"/>
                  <a:pt x="20721" y="2400"/>
                  <a:pt x="19636" y="2400"/>
                </a:cubicBezTo>
                <a:moveTo>
                  <a:pt x="18164" y="7200"/>
                </a:moveTo>
                <a:cubicBezTo>
                  <a:pt x="17892" y="7200"/>
                  <a:pt x="17673" y="6932"/>
                  <a:pt x="17673" y="6600"/>
                </a:cubicBezTo>
                <a:cubicBezTo>
                  <a:pt x="17673" y="6269"/>
                  <a:pt x="17892" y="6000"/>
                  <a:pt x="18164" y="6000"/>
                </a:cubicBezTo>
                <a:cubicBezTo>
                  <a:pt x="18435" y="6000"/>
                  <a:pt x="18655" y="6269"/>
                  <a:pt x="18655" y="6600"/>
                </a:cubicBezTo>
                <a:cubicBezTo>
                  <a:pt x="18655" y="6932"/>
                  <a:pt x="18435" y="7200"/>
                  <a:pt x="18164" y="7200"/>
                </a:cubicBezTo>
                <a:moveTo>
                  <a:pt x="18164" y="4800"/>
                </a:moveTo>
                <a:cubicBezTo>
                  <a:pt x="17351" y="4800"/>
                  <a:pt x="16691" y="5607"/>
                  <a:pt x="16691" y="6600"/>
                </a:cubicBezTo>
                <a:cubicBezTo>
                  <a:pt x="16691" y="7594"/>
                  <a:pt x="17351" y="8400"/>
                  <a:pt x="18164" y="8400"/>
                </a:cubicBezTo>
                <a:cubicBezTo>
                  <a:pt x="18977" y="8400"/>
                  <a:pt x="19636" y="7594"/>
                  <a:pt x="19636" y="6600"/>
                </a:cubicBezTo>
                <a:cubicBezTo>
                  <a:pt x="19636" y="5607"/>
                  <a:pt x="18977" y="4800"/>
                  <a:pt x="18164" y="4800"/>
                </a:cubicBezTo>
                <a:moveTo>
                  <a:pt x="18164" y="9600"/>
                </a:moveTo>
                <a:cubicBezTo>
                  <a:pt x="17892" y="9600"/>
                  <a:pt x="17673" y="9869"/>
                  <a:pt x="17673" y="10200"/>
                </a:cubicBezTo>
                <a:cubicBezTo>
                  <a:pt x="17673" y="10532"/>
                  <a:pt x="17892" y="10800"/>
                  <a:pt x="18164" y="10800"/>
                </a:cubicBezTo>
                <a:cubicBezTo>
                  <a:pt x="18435" y="10800"/>
                  <a:pt x="18655" y="10532"/>
                  <a:pt x="18655" y="10200"/>
                </a:cubicBezTo>
                <a:cubicBezTo>
                  <a:pt x="18655" y="9869"/>
                  <a:pt x="18435" y="9600"/>
                  <a:pt x="18164" y="9600"/>
                </a:cubicBezTo>
                <a:moveTo>
                  <a:pt x="10800" y="16800"/>
                </a:moveTo>
                <a:cubicBezTo>
                  <a:pt x="8631" y="16800"/>
                  <a:pt x="6873" y="14651"/>
                  <a:pt x="6873" y="12000"/>
                </a:cubicBezTo>
                <a:cubicBezTo>
                  <a:pt x="6873" y="9349"/>
                  <a:pt x="8631" y="7200"/>
                  <a:pt x="10800" y="7200"/>
                </a:cubicBezTo>
                <a:cubicBezTo>
                  <a:pt x="12969" y="7200"/>
                  <a:pt x="14727" y="9349"/>
                  <a:pt x="14727" y="12000"/>
                </a:cubicBezTo>
                <a:cubicBezTo>
                  <a:pt x="14727" y="14651"/>
                  <a:pt x="12969" y="16800"/>
                  <a:pt x="10800" y="16800"/>
                </a:cubicBezTo>
                <a:moveTo>
                  <a:pt x="10800" y="6000"/>
                </a:moveTo>
                <a:cubicBezTo>
                  <a:pt x="8088" y="6000"/>
                  <a:pt x="5891" y="8687"/>
                  <a:pt x="5891" y="12000"/>
                </a:cubicBezTo>
                <a:cubicBezTo>
                  <a:pt x="5891" y="15314"/>
                  <a:pt x="8088" y="18000"/>
                  <a:pt x="10800" y="18000"/>
                </a:cubicBezTo>
                <a:cubicBezTo>
                  <a:pt x="13512" y="18000"/>
                  <a:pt x="15709" y="15314"/>
                  <a:pt x="15709" y="12000"/>
                </a:cubicBezTo>
                <a:cubicBezTo>
                  <a:pt x="15709" y="8687"/>
                  <a:pt x="13512" y="6000"/>
                  <a:pt x="10800" y="6000"/>
                </a:cubicBezTo>
                <a:moveTo>
                  <a:pt x="10800" y="14400"/>
                </a:moveTo>
                <a:cubicBezTo>
                  <a:pt x="9716" y="14400"/>
                  <a:pt x="8836" y="13325"/>
                  <a:pt x="8836" y="12000"/>
                </a:cubicBezTo>
                <a:cubicBezTo>
                  <a:pt x="8836" y="10675"/>
                  <a:pt x="9716" y="9600"/>
                  <a:pt x="10800" y="9600"/>
                </a:cubicBezTo>
                <a:cubicBezTo>
                  <a:pt x="11884" y="9600"/>
                  <a:pt x="12764" y="10675"/>
                  <a:pt x="12764" y="12000"/>
                </a:cubicBezTo>
                <a:cubicBezTo>
                  <a:pt x="12764" y="13325"/>
                  <a:pt x="11884" y="14400"/>
                  <a:pt x="10800" y="14400"/>
                </a:cubicBezTo>
                <a:moveTo>
                  <a:pt x="10800" y="8400"/>
                </a:moveTo>
                <a:cubicBezTo>
                  <a:pt x="9173" y="8400"/>
                  <a:pt x="7855" y="10012"/>
                  <a:pt x="7855" y="12000"/>
                </a:cubicBezTo>
                <a:cubicBezTo>
                  <a:pt x="7855" y="13988"/>
                  <a:pt x="9173" y="15600"/>
                  <a:pt x="10800" y="15600"/>
                </a:cubicBezTo>
                <a:cubicBezTo>
                  <a:pt x="12426" y="15600"/>
                  <a:pt x="13745" y="13988"/>
                  <a:pt x="13745" y="12000"/>
                </a:cubicBezTo>
                <a:cubicBezTo>
                  <a:pt x="13745" y="10012"/>
                  <a:pt x="12426" y="8400"/>
                  <a:pt x="10800" y="8400"/>
                </a:cubicBezTo>
                <a:moveTo>
                  <a:pt x="8345" y="3600"/>
                </a:moveTo>
                <a:lnTo>
                  <a:pt x="13255" y="3600"/>
                </a:lnTo>
                <a:cubicBezTo>
                  <a:pt x="13526" y="3600"/>
                  <a:pt x="13745" y="3332"/>
                  <a:pt x="13745" y="3000"/>
                </a:cubicBezTo>
                <a:cubicBezTo>
                  <a:pt x="13745" y="2669"/>
                  <a:pt x="13526" y="2400"/>
                  <a:pt x="13255" y="2400"/>
                </a:cubicBezTo>
                <a:lnTo>
                  <a:pt x="8345" y="2400"/>
                </a:lnTo>
                <a:cubicBezTo>
                  <a:pt x="8074" y="2400"/>
                  <a:pt x="7855" y="2669"/>
                  <a:pt x="7855" y="3000"/>
                </a:cubicBezTo>
                <a:cubicBezTo>
                  <a:pt x="7855" y="3332"/>
                  <a:pt x="8074" y="3600"/>
                  <a:pt x="8345" y="3600"/>
                </a:cubicBezTo>
              </a:path>
            </a:pathLst>
          </a:custGeom>
          <a:solidFill>
            <a:srgbClr val="323B43"/>
          </a:solidFill>
          <a:ln w="12700">
            <a:miter lim="400000"/>
          </a:ln>
        </p:spPr>
        <p:txBody>
          <a:bodyPr lIns="14630" tIns="14630" rIns="14630" bIns="14630" anchor="ctr"/>
          <a:lstStyle/>
          <a:p>
            <a:pPr algn="ctr" defTabSz="17556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kern="0" dirty="0">
              <a:solidFill>
                <a:schemeClr val="bg2">
                  <a:lumMod val="25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Gill Sans"/>
            </a:endParaRPr>
          </a:p>
        </p:txBody>
      </p:sp>
      <p:sp>
        <p:nvSpPr>
          <p:cNvPr id="19" name="Shape 2532">
            <a:extLst>
              <a:ext uri="{FF2B5EF4-FFF2-40B4-BE49-F238E27FC236}">
                <a16:creationId xmlns:a16="http://schemas.microsoft.com/office/drawing/2014/main" xmlns="" id="{F8C7059A-02FF-4CD6-8EC9-5348D1A70437}"/>
              </a:ext>
            </a:extLst>
          </p:cNvPr>
          <p:cNvSpPr/>
          <p:nvPr/>
        </p:nvSpPr>
        <p:spPr>
          <a:xfrm>
            <a:off x="1316914" y="3790088"/>
            <a:ext cx="218094" cy="218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323B43"/>
          </a:solidFill>
          <a:ln w="12700">
            <a:miter lim="400000"/>
          </a:ln>
        </p:spPr>
        <p:txBody>
          <a:bodyPr lIns="14630" tIns="14630" rIns="14630" bIns="14630" anchor="ctr"/>
          <a:lstStyle/>
          <a:p>
            <a:pPr algn="ctr" defTabSz="17556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kern="0" dirty="0">
              <a:solidFill>
                <a:schemeClr val="bg2">
                  <a:lumMod val="25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Gill Sans"/>
            </a:endParaRPr>
          </a:p>
        </p:txBody>
      </p:sp>
      <p:sp>
        <p:nvSpPr>
          <p:cNvPr id="20" name="Shape 2539">
            <a:extLst>
              <a:ext uri="{FF2B5EF4-FFF2-40B4-BE49-F238E27FC236}">
                <a16:creationId xmlns:a16="http://schemas.microsoft.com/office/drawing/2014/main" xmlns="" id="{828097F4-4F02-4642-8C79-F3698749F843}"/>
              </a:ext>
            </a:extLst>
          </p:cNvPr>
          <p:cNvSpPr/>
          <p:nvPr/>
        </p:nvSpPr>
        <p:spPr>
          <a:xfrm>
            <a:off x="1299837" y="4280009"/>
            <a:ext cx="218094" cy="218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19636"/>
                </a:moveTo>
                <a:cubicBezTo>
                  <a:pt x="12764" y="20178"/>
                  <a:pt x="12324" y="20618"/>
                  <a:pt x="11782" y="20618"/>
                </a:cubicBezTo>
                <a:lnTo>
                  <a:pt x="9818" y="20618"/>
                </a:lnTo>
                <a:cubicBezTo>
                  <a:pt x="9276" y="20618"/>
                  <a:pt x="8836" y="20178"/>
                  <a:pt x="8836" y="19636"/>
                </a:cubicBezTo>
                <a:lnTo>
                  <a:pt x="8836" y="17673"/>
                </a:lnTo>
                <a:cubicBezTo>
                  <a:pt x="8836" y="1713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7131"/>
                  <a:pt x="12764" y="17673"/>
                </a:cubicBezTo>
                <a:cubicBezTo>
                  <a:pt x="12764" y="17673"/>
                  <a:pt x="12764" y="19636"/>
                  <a:pt x="12764" y="19636"/>
                </a:cubicBezTo>
                <a:close/>
                <a:moveTo>
                  <a:pt x="11782" y="15709"/>
                </a:moveTo>
                <a:lnTo>
                  <a:pt x="9818" y="15709"/>
                </a:lnTo>
                <a:cubicBezTo>
                  <a:pt x="8734" y="15709"/>
                  <a:pt x="7855" y="16588"/>
                  <a:pt x="7855" y="17673"/>
                </a:cubicBezTo>
                <a:lnTo>
                  <a:pt x="7855" y="19636"/>
                </a:lnTo>
                <a:cubicBezTo>
                  <a:pt x="7855" y="20721"/>
                  <a:pt x="8734" y="21600"/>
                  <a:pt x="9818" y="21600"/>
                </a:cubicBezTo>
                <a:lnTo>
                  <a:pt x="11782" y="21600"/>
                </a:lnTo>
                <a:cubicBezTo>
                  <a:pt x="12866" y="21600"/>
                  <a:pt x="13745" y="20721"/>
                  <a:pt x="13745" y="19636"/>
                </a:cubicBezTo>
                <a:lnTo>
                  <a:pt x="13745" y="17673"/>
                </a:lnTo>
                <a:cubicBezTo>
                  <a:pt x="13745" y="16588"/>
                  <a:pt x="12866" y="15709"/>
                  <a:pt x="11782" y="157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cubicBezTo>
                  <a:pt x="17131" y="20618"/>
                  <a:pt x="16691" y="20178"/>
                  <a:pt x="16691" y="19636"/>
                </a:cubicBezTo>
                <a:lnTo>
                  <a:pt x="16691" y="17673"/>
                </a:lnTo>
                <a:cubicBezTo>
                  <a:pt x="16691" y="17131"/>
                  <a:pt x="17131" y="16691"/>
                  <a:pt x="17673" y="16691"/>
                </a:cubicBezTo>
                <a:lnTo>
                  <a:pt x="19636" y="16691"/>
                </a:lnTo>
                <a:cubicBezTo>
                  <a:pt x="20178" y="16691"/>
                  <a:pt x="20618" y="17131"/>
                  <a:pt x="20618" y="17673"/>
                </a:cubicBez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19636" y="15709"/>
                </a:moveTo>
                <a:lnTo>
                  <a:pt x="17673" y="15709"/>
                </a:lnTo>
                <a:cubicBezTo>
                  <a:pt x="16588" y="15709"/>
                  <a:pt x="15709" y="16588"/>
                  <a:pt x="15709" y="17673"/>
                </a:cubicBezTo>
                <a:lnTo>
                  <a:pt x="15709" y="19636"/>
                </a:lnTo>
                <a:cubicBezTo>
                  <a:pt x="15709" y="20721"/>
                  <a:pt x="16588" y="21600"/>
                  <a:pt x="17673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7673"/>
                </a:lnTo>
                <a:cubicBezTo>
                  <a:pt x="21600" y="16588"/>
                  <a:pt x="20721" y="15709"/>
                  <a:pt x="19636" y="15709"/>
                </a:cubicBezTo>
                <a:moveTo>
                  <a:pt x="4909" y="19636"/>
                </a:moveTo>
                <a:cubicBezTo>
                  <a:pt x="4909" y="20178"/>
                  <a:pt x="4469" y="20618"/>
                  <a:pt x="3927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cubicBezTo>
                  <a:pt x="982" y="17131"/>
                  <a:pt x="1422" y="16691"/>
                  <a:pt x="1964" y="16691"/>
                </a:cubicBezTo>
                <a:lnTo>
                  <a:pt x="3927" y="16691"/>
                </a:lnTo>
                <a:cubicBezTo>
                  <a:pt x="4469" y="16691"/>
                  <a:pt x="4909" y="17131"/>
                  <a:pt x="4909" y="17673"/>
                </a:cubicBezTo>
                <a:cubicBezTo>
                  <a:pt x="4909" y="17673"/>
                  <a:pt x="4909" y="19636"/>
                  <a:pt x="4909" y="19636"/>
                </a:cubicBezTo>
                <a:close/>
                <a:moveTo>
                  <a:pt x="3927" y="15709"/>
                </a:moveTo>
                <a:lnTo>
                  <a:pt x="1964" y="15709"/>
                </a:lnTo>
                <a:cubicBezTo>
                  <a:pt x="879" y="15709"/>
                  <a:pt x="0" y="16588"/>
                  <a:pt x="0" y="176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3927" y="21600"/>
                </a:lnTo>
                <a:cubicBezTo>
                  <a:pt x="5012" y="21600"/>
                  <a:pt x="5891" y="20721"/>
                  <a:pt x="5891" y="19636"/>
                </a:cubicBezTo>
                <a:lnTo>
                  <a:pt x="5891" y="17673"/>
                </a:lnTo>
                <a:cubicBezTo>
                  <a:pt x="5891" y="16588"/>
                  <a:pt x="5012" y="15709"/>
                  <a:pt x="3927" y="15709"/>
                </a:cubicBezTo>
                <a:moveTo>
                  <a:pt x="2945" y="14727"/>
                </a:moveTo>
                <a:cubicBezTo>
                  <a:pt x="3217" y="14727"/>
                  <a:pt x="3436" y="14507"/>
                  <a:pt x="3436" y="14236"/>
                </a:cubicBezTo>
                <a:lnTo>
                  <a:pt x="3436" y="10800"/>
                </a:lnTo>
                <a:lnTo>
                  <a:pt x="10309" y="10800"/>
                </a:lnTo>
                <a:lnTo>
                  <a:pt x="10309" y="14236"/>
                </a:lnTo>
                <a:cubicBezTo>
                  <a:pt x="10309" y="14507"/>
                  <a:pt x="10529" y="14727"/>
                  <a:pt x="10800" y="14727"/>
                </a:cubicBezTo>
                <a:cubicBezTo>
                  <a:pt x="11071" y="14727"/>
                  <a:pt x="11291" y="14507"/>
                  <a:pt x="11291" y="14236"/>
                </a:cubicBezTo>
                <a:lnTo>
                  <a:pt x="11291" y="10800"/>
                </a:lnTo>
                <a:lnTo>
                  <a:pt x="18164" y="10800"/>
                </a:lnTo>
                <a:lnTo>
                  <a:pt x="18164" y="14236"/>
                </a:lnTo>
                <a:cubicBezTo>
                  <a:pt x="18164" y="14507"/>
                  <a:pt x="18384" y="14727"/>
                  <a:pt x="18655" y="14727"/>
                </a:cubicBezTo>
                <a:cubicBezTo>
                  <a:pt x="18926" y="14727"/>
                  <a:pt x="19145" y="14507"/>
                  <a:pt x="19145" y="14236"/>
                </a:cubicBezTo>
                <a:lnTo>
                  <a:pt x="19145" y="10309"/>
                </a:lnTo>
                <a:cubicBezTo>
                  <a:pt x="19145" y="10038"/>
                  <a:pt x="18926" y="9818"/>
                  <a:pt x="18655" y="9818"/>
                </a:cubicBezTo>
                <a:lnTo>
                  <a:pt x="11291" y="9818"/>
                </a:lnTo>
                <a:lnTo>
                  <a:pt x="11291" y="7364"/>
                </a:lnTo>
                <a:cubicBezTo>
                  <a:pt x="11291" y="7093"/>
                  <a:pt x="11071" y="6873"/>
                  <a:pt x="10800" y="6873"/>
                </a:cubicBezTo>
                <a:cubicBezTo>
                  <a:pt x="10529" y="6873"/>
                  <a:pt x="10309" y="7093"/>
                  <a:pt x="10309" y="7364"/>
                </a:cubicBezTo>
                <a:lnTo>
                  <a:pt x="10309" y="9818"/>
                </a:lnTo>
                <a:lnTo>
                  <a:pt x="2945" y="9818"/>
                </a:lnTo>
                <a:cubicBezTo>
                  <a:pt x="2674" y="9818"/>
                  <a:pt x="2455" y="10038"/>
                  <a:pt x="2455" y="10309"/>
                </a:cubicBezTo>
                <a:lnTo>
                  <a:pt x="2455" y="14236"/>
                </a:lnTo>
                <a:cubicBezTo>
                  <a:pt x="2455" y="14507"/>
                  <a:pt x="2674" y="14727"/>
                  <a:pt x="2945" y="14727"/>
                </a:cubicBezTo>
                <a:moveTo>
                  <a:pt x="8836" y="1964"/>
                </a:moveTo>
                <a:cubicBezTo>
                  <a:pt x="8836" y="1422"/>
                  <a:pt x="9276" y="982"/>
                  <a:pt x="9818" y="982"/>
                </a:cubicBezTo>
                <a:lnTo>
                  <a:pt x="11782" y="982"/>
                </a:lnTo>
                <a:cubicBezTo>
                  <a:pt x="12324" y="982"/>
                  <a:pt x="12764" y="1422"/>
                  <a:pt x="12764" y="1964"/>
                </a:cubicBezTo>
                <a:lnTo>
                  <a:pt x="12764" y="3927"/>
                </a:lnTo>
                <a:cubicBezTo>
                  <a:pt x="12764" y="446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4469"/>
                  <a:pt x="8836" y="3927"/>
                </a:cubicBezTo>
                <a:cubicBezTo>
                  <a:pt x="8836" y="3927"/>
                  <a:pt x="8836" y="1964"/>
                  <a:pt x="8836" y="1964"/>
                </a:cubicBezTo>
                <a:close/>
                <a:moveTo>
                  <a:pt x="9818" y="5891"/>
                </a:moveTo>
                <a:lnTo>
                  <a:pt x="11782" y="5891"/>
                </a:lnTo>
                <a:cubicBezTo>
                  <a:pt x="12866" y="5891"/>
                  <a:pt x="13745" y="5012"/>
                  <a:pt x="13745" y="3927"/>
                </a:cubicBezTo>
                <a:lnTo>
                  <a:pt x="13745" y="1964"/>
                </a:lnTo>
                <a:cubicBezTo>
                  <a:pt x="13745" y="879"/>
                  <a:pt x="12866" y="0"/>
                  <a:pt x="11782" y="0"/>
                </a:cubicBezTo>
                <a:lnTo>
                  <a:pt x="9818" y="0"/>
                </a:lnTo>
                <a:cubicBezTo>
                  <a:pt x="8734" y="0"/>
                  <a:pt x="7855" y="879"/>
                  <a:pt x="7855" y="1964"/>
                </a:cubicBezTo>
                <a:lnTo>
                  <a:pt x="7855" y="3927"/>
                </a:lnTo>
                <a:cubicBezTo>
                  <a:pt x="7855" y="5012"/>
                  <a:pt x="8734" y="5891"/>
                  <a:pt x="9818" y="5891"/>
                </a:cubicBezTo>
              </a:path>
            </a:pathLst>
          </a:custGeom>
          <a:solidFill>
            <a:srgbClr val="323B43"/>
          </a:solidFill>
          <a:ln w="12700">
            <a:miter lim="400000"/>
          </a:ln>
        </p:spPr>
        <p:txBody>
          <a:bodyPr lIns="14630" tIns="14630" rIns="14630" bIns="14630" anchor="ctr"/>
          <a:lstStyle/>
          <a:p>
            <a:pPr algn="ctr" defTabSz="17556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kern="0" dirty="0">
              <a:solidFill>
                <a:schemeClr val="bg2">
                  <a:lumMod val="25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Gill San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FE7DC263-6737-4380-B764-090703711521}"/>
              </a:ext>
            </a:extLst>
          </p:cNvPr>
          <p:cNvSpPr/>
          <p:nvPr/>
        </p:nvSpPr>
        <p:spPr>
          <a:xfrm>
            <a:off x="1127861" y="3275761"/>
            <a:ext cx="6534579" cy="19871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D941F950-CC62-424D-9BAF-9B7953976F6C}"/>
              </a:ext>
            </a:extLst>
          </p:cNvPr>
          <p:cNvSpPr txBox="1"/>
          <p:nvPr/>
        </p:nvSpPr>
        <p:spPr>
          <a:xfrm>
            <a:off x="815973" y="2098183"/>
            <a:ext cx="32063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输入替换内容输入替换内容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6" name="TextBox 24">
            <a:extLst>
              <a:ext uri="{FF2B5EF4-FFF2-40B4-BE49-F238E27FC236}">
                <a16:creationId xmlns:a16="http://schemas.microsoft.com/office/drawing/2014/main" xmlns="" id="{07B64773-8039-40F8-BF41-CF1F179D4362}"/>
              </a:ext>
            </a:extLst>
          </p:cNvPr>
          <p:cNvSpPr txBox="1"/>
          <p:nvPr/>
        </p:nvSpPr>
        <p:spPr>
          <a:xfrm>
            <a:off x="3746921" y="2965753"/>
            <a:ext cx="3336598" cy="623237"/>
          </a:xfrm>
          <a:prstGeom prst="rect">
            <a:avLst/>
          </a:prstGeom>
          <a:noFill/>
        </p:spPr>
        <p:txBody>
          <a:bodyPr wrap="square" lIns="68568" tIns="34285" rIns="68568" bIns="34285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200" b="1" dirty="0" smtClean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1200" b="1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DA6A68BD-26FD-4952-8B60-8598F7F0A559}"/>
              </a:ext>
            </a:extLst>
          </p:cNvPr>
          <p:cNvSpPr txBox="1"/>
          <p:nvPr/>
        </p:nvSpPr>
        <p:spPr>
          <a:xfrm>
            <a:off x="1695851" y="3304345"/>
            <a:ext cx="526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微</a:t>
            </a: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信小程序</a:t>
            </a: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UI   2020.10.24~2020.11.21  </a:t>
            </a: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邵美芝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pic>
        <p:nvPicPr>
          <p:cNvPr id="28" name="Picture" descr="image-2020102201243193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27861" y="942810"/>
            <a:ext cx="6534579" cy="213515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xmlns="" id="{800A55E6-4327-4EB5-81F0-F61734DE64F4}"/>
              </a:ext>
            </a:extLst>
          </p:cNvPr>
          <p:cNvSpPr>
            <a:spLocks noEditPoints="1"/>
          </p:cNvSpPr>
          <p:nvPr/>
        </p:nvSpPr>
        <p:spPr>
          <a:xfrm>
            <a:off x="337203" y="464356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9E74E363-4D4C-45BF-BC2E-7034DAB6ED10}"/>
              </a:ext>
            </a:extLst>
          </p:cNvPr>
          <p:cNvSpPr txBox="1"/>
          <p:nvPr/>
        </p:nvSpPr>
        <p:spPr>
          <a:xfrm flipH="1">
            <a:off x="912454" y="467410"/>
            <a:ext cx="1835584" cy="2769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en-US" altLang="zh-CN" sz="12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3.1</a:t>
            </a:r>
            <a:r>
              <a:rPr lang="zh-CN" altLang="en-US" sz="12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任务分解 </a:t>
            </a:r>
            <a:r>
              <a:rPr lang="en-US" altLang="zh-CN" sz="12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&amp; 3.2</a:t>
            </a:r>
            <a:r>
              <a:rPr lang="zh-CN" altLang="en-US" sz="12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进度</a:t>
            </a:r>
            <a:endParaRPr lang="zh-CN" altLang="en-US" sz="1200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TextBox 24">
            <a:extLst>
              <a:ext uri="{FF2B5EF4-FFF2-40B4-BE49-F238E27FC236}">
                <a16:creationId xmlns:a16="http://schemas.microsoft.com/office/drawing/2014/main" xmlns="" id="{F111D031-C844-4961-96B5-986492D91F74}"/>
              </a:ext>
            </a:extLst>
          </p:cNvPr>
          <p:cNvSpPr txBox="1"/>
          <p:nvPr/>
        </p:nvSpPr>
        <p:spPr>
          <a:xfrm>
            <a:off x="1695851" y="3762551"/>
            <a:ext cx="5966589" cy="346239"/>
          </a:xfrm>
          <a:prstGeom prst="rect">
            <a:avLst/>
          </a:prstGeom>
          <a:noFill/>
        </p:spPr>
        <p:txBody>
          <a:bodyPr wrap="square" lIns="68568" tIns="34285" rIns="68568" bIns="34285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诗词爬虫 </a:t>
            </a: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  </a:t>
            </a: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2020.10.24~202010.28    </a:t>
            </a: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服务器部署 </a:t>
            </a:r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2020.10.27~2020.10.1  </a:t>
            </a: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苗皓淇</a:t>
            </a:r>
          </a:p>
        </p:txBody>
      </p:sp>
      <p:sp>
        <p:nvSpPr>
          <p:cNvPr id="33" name="TextBox 24">
            <a:extLst>
              <a:ext uri="{FF2B5EF4-FFF2-40B4-BE49-F238E27FC236}">
                <a16:creationId xmlns:a16="http://schemas.microsoft.com/office/drawing/2014/main" xmlns="" id="{F111D031-C844-4961-96B5-986492D91F74}"/>
              </a:ext>
            </a:extLst>
          </p:cNvPr>
          <p:cNvSpPr txBox="1"/>
          <p:nvPr/>
        </p:nvSpPr>
        <p:spPr>
          <a:xfrm>
            <a:off x="1695851" y="4206851"/>
            <a:ext cx="5197868" cy="346239"/>
          </a:xfrm>
          <a:prstGeom prst="rect">
            <a:avLst/>
          </a:prstGeom>
          <a:noFill/>
        </p:spPr>
        <p:txBody>
          <a:bodyPr wrap="square" lIns="68568" tIns="34285" rIns="68568" bIns="34285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JDBC </a:t>
            </a: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       2020.10.29~2020.11.11    </a:t>
            </a: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李晓菁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34" name="TextBox 24">
            <a:extLst>
              <a:ext uri="{FF2B5EF4-FFF2-40B4-BE49-F238E27FC236}">
                <a16:creationId xmlns:a16="http://schemas.microsoft.com/office/drawing/2014/main" xmlns="" id="{F111D031-C844-4961-96B5-986492D91F74}"/>
              </a:ext>
            </a:extLst>
          </p:cNvPr>
          <p:cNvSpPr txBox="1"/>
          <p:nvPr/>
        </p:nvSpPr>
        <p:spPr>
          <a:xfrm>
            <a:off x="1695850" y="4657948"/>
            <a:ext cx="5966589" cy="323155"/>
          </a:xfrm>
          <a:prstGeom prst="rect">
            <a:avLst/>
          </a:prstGeom>
          <a:noFill/>
        </p:spPr>
        <p:txBody>
          <a:bodyPr wrap="square" lIns="68568" tIns="34285" rIns="68568" bIns="34285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识花</a:t>
            </a:r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API</a:t>
            </a: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调试 </a:t>
            </a:r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2020.10.29~2020.11.1    </a:t>
            </a: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前后端对接 </a:t>
            </a:r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2020.11.12~2020.11.21 </a:t>
            </a: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全员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FDAAEA24-07B7-430E-8FEC-9052264D71C2}"/>
              </a:ext>
            </a:extLst>
          </p:cNvPr>
          <p:cNvCxnSpPr/>
          <p:nvPr/>
        </p:nvCxnSpPr>
        <p:spPr>
          <a:xfrm flipV="1">
            <a:off x="856028" y="798228"/>
            <a:ext cx="2476064" cy="5774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499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17">
            <a:extLst>
              <a:ext uri="{FF2B5EF4-FFF2-40B4-BE49-F238E27FC236}">
                <a16:creationId xmlns:a16="http://schemas.microsoft.com/office/drawing/2014/main" xmlns="" id="{268F4579-6C9C-4BFA-8C1F-0AE2331E2844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B898685-3097-4DFB-9004-E73C5D039B27}"/>
              </a:ext>
            </a:extLst>
          </p:cNvPr>
          <p:cNvSpPr txBox="1"/>
          <p:nvPr/>
        </p:nvSpPr>
        <p:spPr>
          <a:xfrm>
            <a:off x="3950608" y="813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实施计划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占位符 24">
            <a:extLst>
              <a:ext uri="{FF2B5EF4-FFF2-40B4-BE49-F238E27FC236}">
                <a16:creationId xmlns:a16="http://schemas.microsoft.com/office/drawing/2014/main" xmlns="" id="{F800C7DC-B4A7-4DD7-A913-E34C34F8B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9" b="19789"/>
          <a:stretch>
            <a:fillRect/>
          </a:stretch>
        </p:blipFill>
        <p:spPr>
          <a:xfrm>
            <a:off x="4476616" y="1155684"/>
            <a:ext cx="3546542" cy="1655493"/>
          </a:xfrm>
          <a:prstGeom prst="rect">
            <a:avLst/>
          </a:prstGeom>
        </p:spPr>
      </p:pic>
      <p:pic>
        <p:nvPicPr>
          <p:cNvPr id="7" name="图片占位符 27">
            <a:extLst>
              <a:ext uri="{FF2B5EF4-FFF2-40B4-BE49-F238E27FC236}">
                <a16:creationId xmlns:a16="http://schemas.microsoft.com/office/drawing/2014/main" xmlns="" id="{C5AF31D9-7D8D-4436-9565-E325ACBB7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9" b="19789"/>
          <a:stretch>
            <a:fillRect/>
          </a:stretch>
        </p:blipFill>
        <p:spPr>
          <a:xfrm>
            <a:off x="930074" y="2789500"/>
            <a:ext cx="3546542" cy="15858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665D72E-831B-46DB-8734-587BFCD0BF04}"/>
              </a:ext>
            </a:extLst>
          </p:cNvPr>
          <p:cNvSpPr txBox="1"/>
          <p:nvPr/>
        </p:nvSpPr>
        <p:spPr>
          <a:xfrm>
            <a:off x="4648235" y="3234219"/>
            <a:ext cx="45322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关键问题</a:t>
            </a:r>
            <a:r>
              <a:rPr lang="en-US" altLang="zh-CN" sz="14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：</a:t>
            </a:r>
          </a:p>
          <a:p>
            <a:r>
              <a:rPr lang="en-US" altLang="zh-CN" sz="1400" b="1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项目参与者缺乏经验</a:t>
            </a:r>
            <a:r>
              <a:rPr lang="en-US" altLang="zh-CN" sz="1400" b="1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，对于用到的技术了解不足，没有确认环境的可行性</a:t>
            </a:r>
            <a:r>
              <a:rPr lang="en-US" altLang="zh-CN" sz="14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。</a:t>
            </a:r>
          </a:p>
          <a:p>
            <a:endParaRPr lang="zh-CN" altLang="zh-CN" sz="1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r>
              <a:rPr lang="en-US" altLang="zh-CN" sz="1400" b="1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对策</a:t>
            </a:r>
            <a:r>
              <a:rPr lang="en-US" altLang="zh-CN" sz="14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：</a:t>
            </a:r>
          </a:p>
          <a:p>
            <a:r>
              <a:rPr lang="en-US" altLang="zh-CN" sz="1400" b="1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对于项目中的所有功能事先进行简单实现并测试</a:t>
            </a:r>
            <a:r>
              <a:rPr lang="en-US" altLang="zh-CN" sz="1400" b="1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，及时沟通项目进程和环境</a:t>
            </a:r>
            <a:endParaRPr lang="en-US" altLang="zh-CN" sz="1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1D4B0B33-9BC9-474D-8D63-C4B00437B82C}"/>
              </a:ext>
            </a:extLst>
          </p:cNvPr>
          <p:cNvSpPr/>
          <p:nvPr/>
        </p:nvSpPr>
        <p:spPr>
          <a:xfrm>
            <a:off x="930073" y="1389796"/>
            <a:ext cx="1865514" cy="3325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3.3 </a:t>
            </a:r>
            <a:r>
              <a:rPr lang="zh-CN" altLang="en-US" sz="14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预算</a:t>
            </a:r>
            <a:endParaRPr lang="zh-CN" altLang="en-US" sz="13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B1E65D60-355C-40AB-9EE8-4228863EEBD8}"/>
              </a:ext>
            </a:extLst>
          </p:cNvPr>
          <p:cNvSpPr txBox="1"/>
          <p:nvPr/>
        </p:nvSpPr>
        <p:spPr>
          <a:xfrm>
            <a:off x="954055" y="1741041"/>
            <a:ext cx="34679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腾讯云服务器：99/</a:t>
            </a:r>
            <a:r>
              <a:rPr lang="en-US" altLang="zh-CN" sz="14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年</a:t>
            </a:r>
            <a:endParaRPr lang="zh-CN" altLang="zh-CN" sz="1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r>
              <a:rPr lang="en-US" altLang="zh-CN" sz="1400" b="1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腾讯云对象存储</a:t>
            </a: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：</a:t>
            </a:r>
            <a:r>
              <a:rPr lang="en-US" altLang="zh-CN" sz="1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10G（10</a:t>
            </a:r>
            <a:r>
              <a:rPr lang="en-US" altLang="zh-CN" sz="1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年）/90</a:t>
            </a:r>
            <a:r>
              <a:rPr lang="en-US" altLang="zh-CN" sz="1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元</a:t>
            </a:r>
            <a:endParaRPr lang="zh-CN" altLang="zh-CN" sz="1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r>
              <a:rPr lang="en-US" altLang="zh-CN" sz="1400" b="1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阿里云植物样本库</a:t>
            </a: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：</a:t>
            </a:r>
            <a:r>
              <a:rPr lang="en-US" altLang="zh-CN" sz="1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35000</a:t>
            </a:r>
            <a:r>
              <a:rPr lang="en-US" altLang="zh-CN" sz="1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次/100元</a:t>
            </a:r>
            <a:endParaRPr lang="zh-CN" altLang="zh-CN" sz="1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6B7E7F1A-E5F8-4DE4-AA3E-9C3D041D6FA9}"/>
              </a:ext>
            </a:extLst>
          </p:cNvPr>
          <p:cNvSpPr>
            <a:spLocks noEditPoints="1"/>
          </p:cNvSpPr>
          <p:nvPr/>
        </p:nvSpPr>
        <p:spPr>
          <a:xfrm>
            <a:off x="930074" y="636805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B73E4115-368D-4840-8C9C-3F925DBFE3DE}"/>
              </a:ext>
            </a:extLst>
          </p:cNvPr>
          <p:cNvSpPr txBox="1"/>
          <p:nvPr/>
        </p:nvSpPr>
        <p:spPr>
          <a:xfrm flipH="1">
            <a:off x="1401561" y="697051"/>
            <a:ext cx="1970288" cy="2769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2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预算 </a:t>
            </a:r>
            <a:r>
              <a:rPr lang="en-US" altLang="zh-CN" sz="12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&amp; </a:t>
            </a:r>
            <a:r>
              <a:rPr lang="zh-CN" altLang="en-US" sz="12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关键问题</a:t>
            </a:r>
            <a:endParaRPr lang="zh-CN" altLang="en-US" sz="1200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DAAEA24-07B7-430E-8FEC-9052264D71C2}"/>
              </a:ext>
            </a:extLst>
          </p:cNvPr>
          <p:cNvCxnSpPr/>
          <p:nvPr/>
        </p:nvCxnSpPr>
        <p:spPr>
          <a:xfrm flipV="1">
            <a:off x="895785" y="1057275"/>
            <a:ext cx="2476064" cy="5774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1D4B0B33-9BC9-474D-8D63-C4B00437B82C}"/>
              </a:ext>
            </a:extLst>
          </p:cNvPr>
          <p:cNvSpPr/>
          <p:nvPr/>
        </p:nvSpPr>
        <p:spPr>
          <a:xfrm>
            <a:off x="4648235" y="2901627"/>
            <a:ext cx="1865514" cy="3325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3.4 </a:t>
            </a:r>
            <a:r>
              <a:rPr lang="zh-CN" altLang="en-US" sz="14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关键问题</a:t>
            </a:r>
            <a:endParaRPr lang="zh-CN" altLang="en-US" sz="13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37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人员组成及分工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xmlns="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xmlns="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PART04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96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17">
            <a:extLst>
              <a:ext uri="{FF2B5EF4-FFF2-40B4-BE49-F238E27FC236}">
                <a16:creationId xmlns:a16="http://schemas.microsoft.com/office/drawing/2014/main" xmlns="" id="{6E587EF5-86DF-4CA0-ABA1-6836E1B8AA7B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C9694DF-B385-4534-B1A0-80A5548E7992}"/>
              </a:ext>
            </a:extLst>
          </p:cNvPr>
          <p:cNvSpPr txBox="1"/>
          <p:nvPr/>
        </p:nvSpPr>
        <p:spPr>
          <a:xfrm>
            <a:off x="4048012" y="81344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人员组成及分工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Other_1">
            <a:extLst>
              <a:ext uri="{FF2B5EF4-FFF2-40B4-BE49-F238E27FC236}">
                <a16:creationId xmlns:a16="http://schemas.microsoft.com/office/drawing/2014/main" xmlns="" id="{67816366-2A9C-4FB2-AB17-7608C00431C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1719618" y="2407451"/>
            <a:ext cx="2352264" cy="579831"/>
          </a:xfrm>
          <a:prstGeom prst="parallelogram">
            <a:avLst>
              <a:gd name="adj" fmla="val 156667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dist="635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>
            <a:normAutofit fontScale="92500" lnSpcReduction="20000"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MH_Other_4">
            <a:extLst>
              <a:ext uri="{FF2B5EF4-FFF2-40B4-BE49-F238E27FC236}">
                <a16:creationId xmlns:a16="http://schemas.microsoft.com/office/drawing/2014/main" xmlns="" id="{7C4A690A-291A-4CEE-AA38-0B4B4765B7F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200000">
            <a:off x="4045699" y="2407451"/>
            <a:ext cx="2352264" cy="579831"/>
          </a:xfrm>
          <a:prstGeom prst="parallelogram">
            <a:avLst>
              <a:gd name="adj" fmla="val 156667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dist="635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>
            <a:normAutofit fontScale="92500" lnSpcReduction="20000"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MH_Other_7">
            <a:extLst>
              <a:ext uri="{FF2B5EF4-FFF2-40B4-BE49-F238E27FC236}">
                <a16:creationId xmlns:a16="http://schemas.microsoft.com/office/drawing/2014/main" xmlns="" id="{BF2B926C-A83E-4939-9414-03F909B5932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6200000">
            <a:off x="6479077" y="2570218"/>
            <a:ext cx="2676206" cy="631679"/>
          </a:xfrm>
          <a:prstGeom prst="parallelogram">
            <a:avLst>
              <a:gd name="adj" fmla="val 156667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dist="635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>
            <a:normAutofit lnSpcReduction="10000"/>
          </a:bodyPr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" name="组合 30">
            <a:extLst>
              <a:ext uri="{FF2B5EF4-FFF2-40B4-BE49-F238E27FC236}">
                <a16:creationId xmlns:a16="http://schemas.microsoft.com/office/drawing/2014/main" xmlns="" id="{71A413ED-B292-47DA-8D6D-15762A07DB38}"/>
              </a:ext>
            </a:extLst>
          </p:cNvPr>
          <p:cNvGrpSpPr/>
          <p:nvPr/>
        </p:nvGrpSpPr>
        <p:grpSpPr>
          <a:xfrm>
            <a:off x="3364269" y="1324318"/>
            <a:ext cx="1553377" cy="2835742"/>
            <a:chOff x="3919846" y="2728686"/>
            <a:chExt cx="1837453" cy="3014438"/>
          </a:xfrm>
        </p:grpSpPr>
        <p:sp>
          <p:nvSpPr>
            <p:cNvPr id="9" name="MH_Other_5">
              <a:extLst>
                <a:ext uri="{FF2B5EF4-FFF2-40B4-BE49-F238E27FC236}">
                  <a16:creationId xmlns:a16="http://schemas.microsoft.com/office/drawing/2014/main" xmlns="" id="{B869509C-F4BF-4D56-9C1E-C525B5667616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658638" y="2728686"/>
              <a:ext cx="245558" cy="23285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algn="ctr">
                <a:defRPr/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MH_SubTitle_2">
              <a:extLst>
                <a:ext uri="{FF2B5EF4-FFF2-40B4-BE49-F238E27FC236}">
                  <a16:creationId xmlns:a16="http://schemas.microsoft.com/office/drawing/2014/main" xmlns="" id="{1FDCFB61-17DE-4601-931B-A0C55C4DECE8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3919846" y="2961543"/>
              <a:ext cx="1837453" cy="2781581"/>
            </a:xfrm>
            <a:prstGeom prst="rect">
              <a:avLst/>
            </a:prstGeom>
            <a:solidFill>
              <a:srgbClr val="FEFFFF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144000" rIns="72000" bIns="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MH_Other_6">
              <a:extLst>
                <a:ext uri="{FF2B5EF4-FFF2-40B4-BE49-F238E27FC236}">
                  <a16:creationId xmlns:a16="http://schemas.microsoft.com/office/drawing/2014/main" xmlns="" id="{692391F4-2845-478C-992A-A527A3389EED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010872" y="2728686"/>
              <a:ext cx="635064" cy="723973"/>
            </a:xfrm>
            <a:custGeom>
              <a:avLst/>
              <a:gdLst>
                <a:gd name="connsiteX0" fmla="*/ 0 w 466725"/>
                <a:gd name="connsiteY0" fmla="*/ 0 h 533401"/>
                <a:gd name="connsiteX1" fmla="*/ 466725 w 466725"/>
                <a:gd name="connsiteY1" fmla="*/ 0 h 533401"/>
                <a:gd name="connsiteX2" fmla="*/ 466725 w 466725"/>
                <a:gd name="connsiteY2" fmla="*/ 300038 h 533401"/>
                <a:gd name="connsiteX3" fmla="*/ 233362 w 466725"/>
                <a:gd name="connsiteY3" fmla="*/ 533401 h 533401"/>
                <a:gd name="connsiteX4" fmla="*/ 233363 w 466725"/>
                <a:gd name="connsiteY4" fmla="*/ 533400 h 533401"/>
                <a:gd name="connsiteX5" fmla="*/ 0 w 466725"/>
                <a:gd name="connsiteY5" fmla="*/ 300037 h 53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33401">
                  <a:moveTo>
                    <a:pt x="0" y="0"/>
                  </a:moveTo>
                  <a:lnTo>
                    <a:pt x="466725" y="0"/>
                  </a:lnTo>
                  <a:lnTo>
                    <a:pt x="466725" y="300038"/>
                  </a:lnTo>
                  <a:cubicBezTo>
                    <a:pt x="466725" y="428921"/>
                    <a:pt x="362245" y="533401"/>
                    <a:pt x="233362" y="533401"/>
                  </a:cubicBezTo>
                  <a:lnTo>
                    <a:pt x="233363" y="533400"/>
                  </a:lnTo>
                  <a:cubicBezTo>
                    <a:pt x="104480" y="533400"/>
                    <a:pt x="0" y="428920"/>
                    <a:pt x="0" y="30003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KSO_Shape">
              <a:extLst>
                <a:ext uri="{FF2B5EF4-FFF2-40B4-BE49-F238E27FC236}">
                  <a16:creationId xmlns:a16="http://schemas.microsoft.com/office/drawing/2014/main" xmlns="" id="{AE7BFD81-39A7-420C-B7D2-AD89D72D4B86}"/>
                </a:ext>
              </a:extLst>
            </p:cNvPr>
            <p:cNvSpPr/>
            <p:nvPr/>
          </p:nvSpPr>
          <p:spPr>
            <a:xfrm>
              <a:off x="4578440" y="5154010"/>
              <a:ext cx="557223" cy="534005"/>
            </a:xfrm>
            <a:custGeom>
              <a:avLst/>
              <a:gdLst/>
              <a:ahLst/>
              <a:cxnLst/>
              <a:rect l="l" t="t" r="r" b="b"/>
              <a:pathLst>
                <a:path w="1889279" h="1810503">
                  <a:moveTo>
                    <a:pt x="1408636" y="1462945"/>
                  </a:moveTo>
                  <a:cubicBezTo>
                    <a:pt x="1471912" y="1494489"/>
                    <a:pt x="1528819" y="1532588"/>
                    <a:pt x="1575786" y="1578162"/>
                  </a:cubicBezTo>
                  <a:cubicBezTo>
                    <a:pt x="1467281" y="1672800"/>
                    <a:pt x="1335058" y="1742507"/>
                    <a:pt x="1188886" y="1779443"/>
                  </a:cubicBezTo>
                  <a:cubicBezTo>
                    <a:pt x="1278166" y="1700386"/>
                    <a:pt x="1353810" y="1592053"/>
                    <a:pt x="1408636" y="1462945"/>
                  </a:cubicBezTo>
                  <a:close/>
                  <a:moveTo>
                    <a:pt x="494888" y="1445849"/>
                  </a:moveTo>
                  <a:cubicBezTo>
                    <a:pt x="556747" y="1590569"/>
                    <a:pt x="643865" y="1709702"/>
                    <a:pt x="747068" y="1790925"/>
                  </a:cubicBezTo>
                  <a:cubicBezTo>
                    <a:pt x="576321" y="1756303"/>
                    <a:pt x="422614" y="1677538"/>
                    <a:pt x="300900" y="1566189"/>
                  </a:cubicBezTo>
                  <a:cubicBezTo>
                    <a:pt x="355309" y="1517036"/>
                    <a:pt x="421005" y="1476420"/>
                    <a:pt x="494888" y="1445849"/>
                  </a:cubicBezTo>
                  <a:close/>
                  <a:moveTo>
                    <a:pt x="900586" y="1355871"/>
                  </a:moveTo>
                  <a:lnTo>
                    <a:pt x="900586" y="1808904"/>
                  </a:lnTo>
                  <a:lnTo>
                    <a:pt x="884222" y="1808113"/>
                  </a:lnTo>
                  <a:cubicBezTo>
                    <a:pt x="745280" y="1742581"/>
                    <a:pt x="627378" y="1604992"/>
                    <a:pt x="551037" y="1423344"/>
                  </a:cubicBezTo>
                  <a:cubicBezTo>
                    <a:pt x="655969" y="1381011"/>
                    <a:pt x="774745" y="1357337"/>
                    <a:pt x="900586" y="1355871"/>
                  </a:cubicBezTo>
                  <a:close/>
                  <a:moveTo>
                    <a:pt x="953521" y="1355186"/>
                  </a:moveTo>
                  <a:cubicBezTo>
                    <a:pt x="1099660" y="1356509"/>
                    <a:pt x="1236550" y="1386650"/>
                    <a:pt x="1354036" y="1440083"/>
                  </a:cubicBezTo>
                  <a:cubicBezTo>
                    <a:pt x="1283551" y="1605630"/>
                    <a:pt x="1178611" y="1734316"/>
                    <a:pt x="1054486" y="1804443"/>
                  </a:cubicBezTo>
                  <a:lnTo>
                    <a:pt x="953521" y="1810503"/>
                  </a:lnTo>
                  <a:close/>
                  <a:moveTo>
                    <a:pt x="1517159" y="931303"/>
                  </a:moveTo>
                  <a:lnTo>
                    <a:pt x="1889279" y="931303"/>
                  </a:lnTo>
                  <a:cubicBezTo>
                    <a:pt x="1883282" y="1167646"/>
                    <a:pt x="1781715" y="1381244"/>
                    <a:pt x="1618873" y="1536894"/>
                  </a:cubicBezTo>
                  <a:cubicBezTo>
                    <a:pt x="1566437" y="1485571"/>
                    <a:pt x="1502786" y="1442774"/>
                    <a:pt x="1431939" y="1407715"/>
                  </a:cubicBezTo>
                  <a:cubicBezTo>
                    <a:pt x="1485774" y="1266553"/>
                    <a:pt x="1516428" y="1104135"/>
                    <a:pt x="1517159" y="931303"/>
                  </a:cubicBezTo>
                  <a:close/>
                  <a:moveTo>
                    <a:pt x="953521" y="931303"/>
                  </a:moveTo>
                  <a:lnTo>
                    <a:pt x="1456842" y="931303"/>
                  </a:lnTo>
                  <a:cubicBezTo>
                    <a:pt x="1456123" y="1096196"/>
                    <a:pt x="1427268" y="1250986"/>
                    <a:pt x="1375819" y="1384691"/>
                  </a:cubicBezTo>
                  <a:cubicBezTo>
                    <a:pt x="1251537" y="1327928"/>
                    <a:pt x="1107288" y="1296191"/>
                    <a:pt x="953521" y="1294902"/>
                  </a:cubicBezTo>
                  <a:close/>
                  <a:moveTo>
                    <a:pt x="448568" y="931303"/>
                  </a:moveTo>
                  <a:lnTo>
                    <a:pt x="900586" y="931303"/>
                  </a:lnTo>
                  <a:lnTo>
                    <a:pt x="900586" y="1295603"/>
                  </a:lnTo>
                  <a:cubicBezTo>
                    <a:pt x="766605" y="1297053"/>
                    <a:pt x="640053" y="1322469"/>
                    <a:pt x="528061" y="1368046"/>
                  </a:cubicBezTo>
                  <a:cubicBezTo>
                    <a:pt x="478984" y="1238632"/>
                    <a:pt x="450499" y="1089843"/>
                    <a:pt x="448568" y="931303"/>
                  </a:cubicBezTo>
                  <a:close/>
                  <a:moveTo>
                    <a:pt x="0" y="931303"/>
                  </a:moveTo>
                  <a:lnTo>
                    <a:pt x="388264" y="931303"/>
                  </a:lnTo>
                  <a:cubicBezTo>
                    <a:pt x="390220" y="1097785"/>
                    <a:pt x="420532" y="1254193"/>
                    <a:pt x="473139" y="1390578"/>
                  </a:cubicBezTo>
                  <a:cubicBezTo>
                    <a:pt x="391203" y="1423988"/>
                    <a:pt x="318506" y="1469260"/>
                    <a:pt x="258353" y="1524144"/>
                  </a:cubicBezTo>
                  <a:cubicBezTo>
                    <a:pt x="102364" y="1370026"/>
                    <a:pt x="5849" y="1161456"/>
                    <a:pt x="0" y="931303"/>
                  </a:cubicBezTo>
                  <a:close/>
                  <a:moveTo>
                    <a:pt x="536834" y="421694"/>
                  </a:moveTo>
                  <a:cubicBezTo>
                    <a:pt x="646682" y="464986"/>
                    <a:pt x="770110" y="489176"/>
                    <a:pt x="900586" y="490537"/>
                  </a:cubicBezTo>
                  <a:lnTo>
                    <a:pt x="900586" y="875390"/>
                  </a:lnTo>
                  <a:lnTo>
                    <a:pt x="448805" y="875390"/>
                  </a:lnTo>
                  <a:cubicBezTo>
                    <a:pt x="451150" y="709592"/>
                    <a:pt x="482649" y="554587"/>
                    <a:pt x="536834" y="421694"/>
                  </a:cubicBezTo>
                  <a:close/>
                  <a:moveTo>
                    <a:pt x="1356131" y="409527"/>
                  </a:moveTo>
                  <a:cubicBezTo>
                    <a:pt x="1415590" y="544412"/>
                    <a:pt x="1451132" y="703874"/>
                    <a:pt x="1455052" y="875390"/>
                  </a:cubicBezTo>
                  <a:lnTo>
                    <a:pt x="953521" y="875390"/>
                  </a:lnTo>
                  <a:lnTo>
                    <a:pt x="953521" y="491238"/>
                  </a:lnTo>
                  <a:cubicBezTo>
                    <a:pt x="1099303" y="490092"/>
                    <a:pt x="1236528" y="461431"/>
                    <a:pt x="1356131" y="409527"/>
                  </a:cubicBezTo>
                  <a:close/>
                  <a:moveTo>
                    <a:pt x="271202" y="273767"/>
                  </a:moveTo>
                  <a:cubicBezTo>
                    <a:pt x="330895" y="324894"/>
                    <a:pt x="401533" y="367494"/>
                    <a:pt x="480768" y="398692"/>
                  </a:cubicBezTo>
                  <a:cubicBezTo>
                    <a:pt x="424147" y="539118"/>
                    <a:pt x="390867" y="701724"/>
                    <a:pt x="388496" y="875390"/>
                  </a:cubicBezTo>
                  <a:lnTo>
                    <a:pt x="238" y="875390"/>
                  </a:lnTo>
                  <a:cubicBezTo>
                    <a:pt x="7162" y="640451"/>
                    <a:pt x="108645" y="428248"/>
                    <a:pt x="271202" y="273767"/>
                  </a:cubicBezTo>
                  <a:close/>
                  <a:moveTo>
                    <a:pt x="1605567" y="261436"/>
                  </a:moveTo>
                  <a:cubicBezTo>
                    <a:pt x="1775300" y="417133"/>
                    <a:pt x="1881942" y="634296"/>
                    <a:pt x="1889035" y="875390"/>
                  </a:cubicBezTo>
                  <a:lnTo>
                    <a:pt x="1515364" y="875390"/>
                  </a:lnTo>
                  <a:cubicBezTo>
                    <a:pt x="1511419" y="696081"/>
                    <a:pt x="1474168" y="529014"/>
                    <a:pt x="1413107" y="386152"/>
                  </a:cubicBezTo>
                  <a:cubicBezTo>
                    <a:pt x="1485941" y="353453"/>
                    <a:pt x="1551126" y="311628"/>
                    <a:pt x="1605567" y="261436"/>
                  </a:cubicBezTo>
                  <a:close/>
                  <a:moveTo>
                    <a:pt x="748157" y="19413"/>
                  </a:moveTo>
                  <a:cubicBezTo>
                    <a:pt x="649482" y="96557"/>
                    <a:pt x="565491" y="208310"/>
                    <a:pt x="504779" y="344256"/>
                  </a:cubicBezTo>
                  <a:cubicBezTo>
                    <a:pt x="432706" y="315858"/>
                    <a:pt x="368354" y="277545"/>
                    <a:pt x="313920" y="231604"/>
                  </a:cubicBezTo>
                  <a:cubicBezTo>
                    <a:pt x="434240" y="127070"/>
                    <a:pt x="583275" y="52667"/>
                    <a:pt x="748157" y="19413"/>
                  </a:cubicBezTo>
                  <a:close/>
                  <a:moveTo>
                    <a:pt x="1137621" y="18543"/>
                  </a:moveTo>
                  <a:cubicBezTo>
                    <a:pt x="1297904" y="50310"/>
                    <a:pt x="1443338" y="120918"/>
                    <a:pt x="1562575" y="219802"/>
                  </a:cubicBezTo>
                  <a:cubicBezTo>
                    <a:pt x="1512842" y="265093"/>
                    <a:pt x="1453308" y="302843"/>
                    <a:pt x="1386970" y="332857"/>
                  </a:cubicBezTo>
                  <a:cubicBezTo>
                    <a:pt x="1323718" y="199817"/>
                    <a:pt x="1237626" y="91674"/>
                    <a:pt x="1137621" y="18543"/>
                  </a:cubicBezTo>
                  <a:close/>
                  <a:moveTo>
                    <a:pt x="900586" y="1702"/>
                  </a:moveTo>
                  <a:lnTo>
                    <a:pt x="900586" y="430269"/>
                  </a:lnTo>
                  <a:cubicBezTo>
                    <a:pt x="778345" y="428899"/>
                    <a:pt x="662774" y="406468"/>
                    <a:pt x="560047" y="366408"/>
                  </a:cubicBezTo>
                  <a:cubicBezTo>
                    <a:pt x="637783" y="193348"/>
                    <a:pt x="753999" y="63227"/>
                    <a:pt x="890213" y="2203"/>
                  </a:cubicBezTo>
                  <a:close/>
                  <a:moveTo>
                    <a:pt x="953521" y="0"/>
                  </a:moveTo>
                  <a:lnTo>
                    <a:pt x="981035" y="1330"/>
                  </a:lnTo>
                  <a:cubicBezTo>
                    <a:pt x="1124068" y="53565"/>
                    <a:pt x="1247786" y="180867"/>
                    <a:pt x="1332000" y="354889"/>
                  </a:cubicBezTo>
                  <a:cubicBezTo>
                    <a:pt x="1219743" y="403080"/>
                    <a:pt x="1090709" y="429800"/>
                    <a:pt x="953521" y="43095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" name="组合 31">
            <a:extLst>
              <a:ext uri="{FF2B5EF4-FFF2-40B4-BE49-F238E27FC236}">
                <a16:creationId xmlns:a16="http://schemas.microsoft.com/office/drawing/2014/main" xmlns="" id="{EA6DFDB5-DB1F-4F52-9F6B-B8C5A60F78A0}"/>
              </a:ext>
            </a:extLst>
          </p:cNvPr>
          <p:cNvGrpSpPr/>
          <p:nvPr/>
        </p:nvGrpSpPr>
        <p:grpSpPr>
          <a:xfrm>
            <a:off x="5869243" y="1335880"/>
            <a:ext cx="1617318" cy="3007520"/>
            <a:chOff x="6244445" y="2728686"/>
            <a:chExt cx="1837453" cy="3014438"/>
          </a:xfrm>
        </p:grpSpPr>
        <p:sp>
          <p:nvSpPr>
            <p:cNvPr id="14" name="MH_Other_8">
              <a:extLst>
                <a:ext uri="{FF2B5EF4-FFF2-40B4-BE49-F238E27FC236}">
                  <a16:creationId xmlns:a16="http://schemas.microsoft.com/office/drawing/2014/main" xmlns="" id="{66DE86DB-B51D-4D53-9DAF-BCE48FD51DE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7171375" y="2728686"/>
              <a:ext cx="245558" cy="23285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rgbClr val="4D4C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algn="ctr">
                <a:defRPr/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MH_SubTitle_3">
              <a:extLst>
                <a:ext uri="{FF2B5EF4-FFF2-40B4-BE49-F238E27FC236}">
                  <a16:creationId xmlns:a16="http://schemas.microsoft.com/office/drawing/2014/main" xmlns="" id="{AE395C04-5F88-46CF-B7D0-11F198DCD80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244445" y="2961543"/>
              <a:ext cx="1837453" cy="2781581"/>
            </a:xfrm>
            <a:prstGeom prst="rect">
              <a:avLst/>
            </a:prstGeom>
            <a:solidFill>
              <a:srgbClr val="FEFFFF"/>
            </a:solidFill>
            <a:ln w="3175">
              <a:solidFill>
                <a:srgbClr val="4D4C4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144000" rIns="72000" bIns="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MH_Other_9">
              <a:extLst>
                <a:ext uri="{FF2B5EF4-FFF2-40B4-BE49-F238E27FC236}">
                  <a16:creationId xmlns:a16="http://schemas.microsoft.com/office/drawing/2014/main" xmlns="" id="{4B873D62-278A-420F-9C98-53D7F0E84836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525727" y="2728686"/>
              <a:ext cx="632947" cy="723973"/>
            </a:xfrm>
            <a:custGeom>
              <a:avLst/>
              <a:gdLst>
                <a:gd name="connsiteX0" fmla="*/ 0 w 466725"/>
                <a:gd name="connsiteY0" fmla="*/ 0 h 533401"/>
                <a:gd name="connsiteX1" fmla="*/ 466725 w 466725"/>
                <a:gd name="connsiteY1" fmla="*/ 0 h 533401"/>
                <a:gd name="connsiteX2" fmla="*/ 466725 w 466725"/>
                <a:gd name="connsiteY2" fmla="*/ 300038 h 533401"/>
                <a:gd name="connsiteX3" fmla="*/ 233362 w 466725"/>
                <a:gd name="connsiteY3" fmla="*/ 533401 h 533401"/>
                <a:gd name="connsiteX4" fmla="*/ 233363 w 466725"/>
                <a:gd name="connsiteY4" fmla="*/ 533400 h 533401"/>
                <a:gd name="connsiteX5" fmla="*/ 0 w 466725"/>
                <a:gd name="connsiteY5" fmla="*/ 300037 h 53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33401">
                  <a:moveTo>
                    <a:pt x="0" y="0"/>
                  </a:moveTo>
                  <a:lnTo>
                    <a:pt x="466725" y="0"/>
                  </a:lnTo>
                  <a:lnTo>
                    <a:pt x="466725" y="300038"/>
                  </a:lnTo>
                  <a:cubicBezTo>
                    <a:pt x="466725" y="428921"/>
                    <a:pt x="362245" y="533401"/>
                    <a:pt x="233362" y="533401"/>
                  </a:cubicBezTo>
                  <a:lnTo>
                    <a:pt x="233363" y="533400"/>
                  </a:lnTo>
                  <a:cubicBezTo>
                    <a:pt x="104480" y="533400"/>
                    <a:pt x="0" y="428920"/>
                    <a:pt x="0" y="300037"/>
                  </a:cubicBezTo>
                  <a:close/>
                </a:path>
              </a:pathLst>
            </a:custGeom>
            <a:solidFill>
              <a:srgbClr val="4D4C4A"/>
            </a:solidFill>
            <a:ln>
              <a:solidFill>
                <a:srgbClr val="4D4C4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KSO_Shape">
              <a:extLst>
                <a:ext uri="{FF2B5EF4-FFF2-40B4-BE49-F238E27FC236}">
                  <a16:creationId xmlns:a16="http://schemas.microsoft.com/office/drawing/2014/main" xmlns="" id="{74BCE0BF-0444-4DDC-A981-424B39D4DE3B}"/>
                </a:ext>
              </a:extLst>
            </p:cNvPr>
            <p:cNvSpPr/>
            <p:nvPr/>
          </p:nvSpPr>
          <p:spPr>
            <a:xfrm>
              <a:off x="7109986" y="5142401"/>
              <a:ext cx="283104" cy="557223"/>
            </a:xfrm>
            <a:custGeom>
              <a:avLst/>
              <a:gdLst/>
              <a:ahLst/>
              <a:cxnLst/>
              <a:rect l="l" t="t" r="r" b="b"/>
              <a:pathLst>
                <a:path w="1119349" h="1157433">
                  <a:moveTo>
                    <a:pt x="135620" y="818456"/>
                  </a:moveTo>
                  <a:cubicBezTo>
                    <a:pt x="71450" y="948523"/>
                    <a:pt x="57484" y="1054732"/>
                    <a:pt x="108323" y="1103729"/>
                  </a:cubicBezTo>
                  <a:cubicBezTo>
                    <a:pt x="164989" y="1158341"/>
                    <a:pt x="289713" y="1129874"/>
                    <a:pt x="437069" y="1040437"/>
                  </a:cubicBezTo>
                  <a:cubicBezTo>
                    <a:pt x="307239" y="1007168"/>
                    <a:pt x="198946" y="926245"/>
                    <a:pt x="135620" y="818456"/>
                  </a:cubicBezTo>
                  <a:close/>
                  <a:moveTo>
                    <a:pt x="582086" y="345816"/>
                  </a:moveTo>
                  <a:cubicBezTo>
                    <a:pt x="490772" y="345817"/>
                    <a:pt x="434615" y="407693"/>
                    <a:pt x="413811" y="495363"/>
                  </a:cubicBezTo>
                  <a:lnTo>
                    <a:pt x="750361" y="495364"/>
                  </a:lnTo>
                  <a:cubicBezTo>
                    <a:pt x="729557" y="407692"/>
                    <a:pt x="673401" y="345816"/>
                    <a:pt x="582086" y="345816"/>
                  </a:cubicBezTo>
                  <a:close/>
                  <a:moveTo>
                    <a:pt x="954622" y="129"/>
                  </a:moveTo>
                  <a:cubicBezTo>
                    <a:pt x="1007406" y="-1466"/>
                    <a:pt x="1051113" y="11645"/>
                    <a:pt x="1081775" y="41196"/>
                  </a:cubicBezTo>
                  <a:cubicBezTo>
                    <a:pt x="1101805" y="60500"/>
                    <a:pt x="1115030" y="85625"/>
                    <a:pt x="1119349" y="116033"/>
                  </a:cubicBezTo>
                  <a:cubicBezTo>
                    <a:pt x="1112931" y="103633"/>
                    <a:pt x="1104158" y="92219"/>
                    <a:pt x="1093494" y="81508"/>
                  </a:cubicBezTo>
                  <a:cubicBezTo>
                    <a:pt x="1010899" y="-1451"/>
                    <a:pt x="882017" y="28786"/>
                    <a:pt x="737350" y="130602"/>
                  </a:cubicBezTo>
                  <a:cubicBezTo>
                    <a:pt x="943277" y="190863"/>
                    <a:pt x="1091569" y="370605"/>
                    <a:pt x="1091569" y="582598"/>
                  </a:cubicBezTo>
                  <a:lnTo>
                    <a:pt x="1085273" y="640757"/>
                  </a:lnTo>
                  <a:lnTo>
                    <a:pt x="755888" y="640756"/>
                  </a:lnTo>
                  <a:lnTo>
                    <a:pt x="719073" y="640757"/>
                  </a:lnTo>
                  <a:lnTo>
                    <a:pt x="408284" y="640757"/>
                  </a:lnTo>
                  <a:cubicBezTo>
                    <a:pt x="424002" y="743453"/>
                    <a:pt x="484447" y="819382"/>
                    <a:pt x="582086" y="819383"/>
                  </a:cubicBezTo>
                  <a:cubicBezTo>
                    <a:pt x="648673" y="819382"/>
                    <a:pt x="697960" y="784070"/>
                    <a:pt x="725617" y="727992"/>
                  </a:cubicBezTo>
                  <a:lnTo>
                    <a:pt x="1064773" y="727992"/>
                  </a:lnTo>
                  <a:cubicBezTo>
                    <a:pt x="1000780" y="921122"/>
                    <a:pt x="807116" y="1060320"/>
                    <a:pt x="578539" y="1060320"/>
                  </a:cubicBezTo>
                  <a:cubicBezTo>
                    <a:pt x="541437" y="1060319"/>
                    <a:pt x="505255" y="1056652"/>
                    <a:pt x="470646" y="1048435"/>
                  </a:cubicBezTo>
                  <a:cubicBezTo>
                    <a:pt x="288189" y="1159820"/>
                    <a:pt x="124174" y="1191927"/>
                    <a:pt x="45670" y="1116267"/>
                  </a:cubicBezTo>
                  <a:cubicBezTo>
                    <a:pt x="-38972" y="1034693"/>
                    <a:pt x="-2092" y="849162"/>
                    <a:pt x="124297" y="645271"/>
                  </a:cubicBezTo>
                  <a:cubicBezTo>
                    <a:pt x="126384" y="641564"/>
                    <a:pt x="128546" y="637931"/>
                    <a:pt x="130887" y="634433"/>
                  </a:cubicBezTo>
                  <a:cubicBezTo>
                    <a:pt x="140131" y="616742"/>
                    <a:pt x="151256" y="599735"/>
                    <a:pt x="163296" y="582889"/>
                  </a:cubicBezTo>
                  <a:cubicBezTo>
                    <a:pt x="171413" y="570408"/>
                    <a:pt x="179765" y="558285"/>
                    <a:pt x="189707" y="547372"/>
                  </a:cubicBezTo>
                  <a:cubicBezTo>
                    <a:pt x="207410" y="520542"/>
                    <a:pt x="227598" y="494496"/>
                    <a:pt x="249351" y="468810"/>
                  </a:cubicBezTo>
                  <a:cubicBezTo>
                    <a:pt x="261501" y="453873"/>
                    <a:pt x="274484" y="439223"/>
                    <a:pt x="288439" y="424719"/>
                  </a:cubicBezTo>
                  <a:cubicBezTo>
                    <a:pt x="304701" y="403895"/>
                    <a:pt x="322841" y="384213"/>
                    <a:pt x="341644" y="364703"/>
                  </a:cubicBezTo>
                  <a:cubicBezTo>
                    <a:pt x="392793" y="311630"/>
                    <a:pt x="445389" y="263415"/>
                    <a:pt x="498166" y="220924"/>
                  </a:cubicBezTo>
                  <a:cubicBezTo>
                    <a:pt x="310657" y="309270"/>
                    <a:pt x="183697" y="431706"/>
                    <a:pt x="65845" y="579499"/>
                  </a:cubicBezTo>
                  <a:cubicBezTo>
                    <a:pt x="67312" y="317087"/>
                    <a:pt x="296312" y="104878"/>
                    <a:pt x="578538" y="104878"/>
                  </a:cubicBezTo>
                  <a:lnTo>
                    <a:pt x="651994" y="111773"/>
                  </a:lnTo>
                  <a:cubicBezTo>
                    <a:pt x="764896" y="41979"/>
                    <a:pt x="871117" y="2651"/>
                    <a:pt x="954622" y="129"/>
                  </a:cubicBezTo>
                  <a:close/>
                </a:path>
              </a:pathLst>
            </a:custGeom>
            <a:solidFill>
              <a:srgbClr val="4D4C4A"/>
            </a:solidFill>
            <a:ln w="12700">
              <a:solidFill>
                <a:srgbClr val="4D4C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" name="组合 16">
            <a:extLst>
              <a:ext uri="{FF2B5EF4-FFF2-40B4-BE49-F238E27FC236}">
                <a16:creationId xmlns:a16="http://schemas.microsoft.com/office/drawing/2014/main" xmlns="" id="{B7983DB6-7CA9-4B8D-9B46-85D64AB872D2}"/>
              </a:ext>
            </a:extLst>
          </p:cNvPr>
          <p:cNvGrpSpPr/>
          <p:nvPr/>
        </p:nvGrpSpPr>
        <p:grpSpPr>
          <a:xfrm>
            <a:off x="1047089" y="1324316"/>
            <a:ext cx="1553376" cy="2835744"/>
            <a:chOff x="1407109" y="2728686"/>
            <a:chExt cx="1837453" cy="3014438"/>
          </a:xfrm>
        </p:grpSpPr>
        <p:sp>
          <p:nvSpPr>
            <p:cNvPr id="19" name="MH_Other_2">
              <a:extLst>
                <a:ext uri="{FF2B5EF4-FFF2-40B4-BE49-F238E27FC236}">
                  <a16:creationId xmlns:a16="http://schemas.microsoft.com/office/drawing/2014/main" xmlns="" id="{7387C2D5-E141-4417-88EA-14B29BA2FEC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143784" y="2728686"/>
              <a:ext cx="245558" cy="23285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rgbClr val="4D4C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algn="ctr">
                <a:defRPr/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MH_SubTitle_1">
              <a:extLst>
                <a:ext uri="{FF2B5EF4-FFF2-40B4-BE49-F238E27FC236}">
                  <a16:creationId xmlns:a16="http://schemas.microsoft.com/office/drawing/2014/main" xmlns="" id="{D3640EA0-0D64-4804-9005-CD1E166A213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407109" y="2961543"/>
              <a:ext cx="1837453" cy="2781581"/>
            </a:xfrm>
            <a:prstGeom prst="rect">
              <a:avLst/>
            </a:prstGeom>
            <a:solidFill>
              <a:srgbClr val="FEFFFF"/>
            </a:solidFill>
            <a:ln w="3175">
              <a:solidFill>
                <a:srgbClr val="4D4C4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144000" rIns="72000" bIns="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MH_Other_3">
              <a:extLst>
                <a:ext uri="{FF2B5EF4-FFF2-40B4-BE49-F238E27FC236}">
                  <a16:creationId xmlns:a16="http://schemas.microsoft.com/office/drawing/2014/main" xmlns="" id="{74F82057-AC1E-4C67-9723-0198737E67E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496018" y="2728686"/>
              <a:ext cx="635064" cy="723973"/>
            </a:xfrm>
            <a:custGeom>
              <a:avLst/>
              <a:gdLst>
                <a:gd name="connsiteX0" fmla="*/ 0 w 466725"/>
                <a:gd name="connsiteY0" fmla="*/ 0 h 533401"/>
                <a:gd name="connsiteX1" fmla="*/ 466725 w 466725"/>
                <a:gd name="connsiteY1" fmla="*/ 0 h 533401"/>
                <a:gd name="connsiteX2" fmla="*/ 466725 w 466725"/>
                <a:gd name="connsiteY2" fmla="*/ 300038 h 533401"/>
                <a:gd name="connsiteX3" fmla="*/ 233362 w 466725"/>
                <a:gd name="connsiteY3" fmla="*/ 533401 h 533401"/>
                <a:gd name="connsiteX4" fmla="*/ 233363 w 466725"/>
                <a:gd name="connsiteY4" fmla="*/ 533400 h 533401"/>
                <a:gd name="connsiteX5" fmla="*/ 0 w 466725"/>
                <a:gd name="connsiteY5" fmla="*/ 300037 h 53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33401">
                  <a:moveTo>
                    <a:pt x="0" y="0"/>
                  </a:moveTo>
                  <a:lnTo>
                    <a:pt x="466725" y="0"/>
                  </a:lnTo>
                  <a:lnTo>
                    <a:pt x="466725" y="300038"/>
                  </a:lnTo>
                  <a:cubicBezTo>
                    <a:pt x="466725" y="428921"/>
                    <a:pt x="362245" y="533401"/>
                    <a:pt x="233362" y="533401"/>
                  </a:cubicBezTo>
                  <a:lnTo>
                    <a:pt x="233363" y="533400"/>
                  </a:lnTo>
                  <a:cubicBezTo>
                    <a:pt x="104480" y="533400"/>
                    <a:pt x="0" y="428920"/>
                    <a:pt x="0" y="300037"/>
                  </a:cubicBezTo>
                  <a:close/>
                </a:path>
              </a:pathLst>
            </a:custGeom>
            <a:solidFill>
              <a:srgbClr val="4D4C4A"/>
            </a:solidFill>
            <a:ln>
              <a:solidFill>
                <a:srgbClr val="4D4C4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KSO_Shape">
              <a:extLst>
                <a:ext uri="{FF2B5EF4-FFF2-40B4-BE49-F238E27FC236}">
                  <a16:creationId xmlns:a16="http://schemas.microsoft.com/office/drawing/2014/main" xmlns="" id="{05A3A141-84E3-4B22-85D5-DA4DDD35F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7188" y="5142401"/>
              <a:ext cx="557223" cy="557223"/>
            </a:xfrm>
            <a:custGeom>
              <a:avLst/>
              <a:gdLst>
                <a:gd name="T0" fmla="*/ 2147483646 w 207"/>
                <a:gd name="T1" fmla="*/ 2147483646 h 207"/>
                <a:gd name="T2" fmla="*/ 2147483646 w 207"/>
                <a:gd name="T3" fmla="*/ 2147483646 h 207"/>
                <a:gd name="T4" fmla="*/ 2147483646 w 207"/>
                <a:gd name="T5" fmla="*/ 2147483646 h 207"/>
                <a:gd name="T6" fmla="*/ 2147483646 w 207"/>
                <a:gd name="T7" fmla="*/ 2147483646 h 207"/>
                <a:gd name="T8" fmla="*/ 2147483646 w 207"/>
                <a:gd name="T9" fmla="*/ 2147483646 h 207"/>
                <a:gd name="T10" fmla="*/ 2147483646 w 207"/>
                <a:gd name="T11" fmla="*/ 2147483646 h 207"/>
                <a:gd name="T12" fmla="*/ 2147483646 w 207"/>
                <a:gd name="T13" fmla="*/ 2147483646 h 207"/>
                <a:gd name="T14" fmla="*/ 2147483646 w 207"/>
                <a:gd name="T15" fmla="*/ 2147483646 h 207"/>
                <a:gd name="T16" fmla="*/ 2147483646 w 207"/>
                <a:gd name="T17" fmla="*/ 2147483646 h 207"/>
                <a:gd name="T18" fmla="*/ 2147483646 w 207"/>
                <a:gd name="T19" fmla="*/ 2147483646 h 207"/>
                <a:gd name="T20" fmla="*/ 2147483646 w 207"/>
                <a:gd name="T21" fmla="*/ 2147483646 h 207"/>
                <a:gd name="T22" fmla="*/ 2147483646 w 207"/>
                <a:gd name="T23" fmla="*/ 2147483646 h 207"/>
                <a:gd name="T24" fmla="*/ 2147483646 w 207"/>
                <a:gd name="T25" fmla="*/ 2147483646 h 207"/>
                <a:gd name="T26" fmla="*/ 2147483646 w 207"/>
                <a:gd name="T27" fmla="*/ 2147483646 h 207"/>
                <a:gd name="T28" fmla="*/ 0 w 207"/>
                <a:gd name="T29" fmla="*/ 2147483646 h 207"/>
                <a:gd name="T30" fmla="*/ 2147483646 w 207"/>
                <a:gd name="T31" fmla="*/ 2147483646 h 207"/>
                <a:gd name="T32" fmla="*/ 2147483646 w 207"/>
                <a:gd name="T33" fmla="*/ 0 h 207"/>
                <a:gd name="T34" fmla="*/ 2147483646 w 207"/>
                <a:gd name="T35" fmla="*/ 2147483646 h 207"/>
                <a:gd name="T36" fmla="*/ 2147483646 w 207"/>
                <a:gd name="T37" fmla="*/ 2147483646 h 207"/>
                <a:gd name="T38" fmla="*/ 2147483646 w 207"/>
                <a:gd name="T39" fmla="*/ 2147483646 h 207"/>
                <a:gd name="T40" fmla="*/ 2147483646 w 207"/>
                <a:gd name="T41" fmla="*/ 2147483646 h 207"/>
                <a:gd name="T42" fmla="*/ 2147483646 w 207"/>
                <a:gd name="T43" fmla="*/ 2147483646 h 207"/>
                <a:gd name="T44" fmla="*/ 2147483646 w 207"/>
                <a:gd name="T45" fmla="*/ 2147483646 h 207"/>
                <a:gd name="T46" fmla="*/ 2147483646 w 207"/>
                <a:gd name="T47" fmla="*/ 2147483646 h 207"/>
                <a:gd name="T48" fmla="*/ 2147483646 w 207"/>
                <a:gd name="T49" fmla="*/ 2147483646 h 207"/>
                <a:gd name="T50" fmla="*/ 2147483646 w 207"/>
                <a:gd name="T51" fmla="*/ 2147483646 h 207"/>
                <a:gd name="T52" fmla="*/ 2147483646 w 207"/>
                <a:gd name="T53" fmla="*/ 2147483646 h 207"/>
                <a:gd name="T54" fmla="*/ 2147483646 w 207"/>
                <a:gd name="T55" fmla="*/ 2147483646 h 207"/>
                <a:gd name="T56" fmla="*/ 2147483646 w 207"/>
                <a:gd name="T57" fmla="*/ 2147483646 h 207"/>
                <a:gd name="T58" fmla="*/ 2147483646 w 207"/>
                <a:gd name="T59" fmla="*/ 2147483646 h 207"/>
                <a:gd name="T60" fmla="*/ 2147483646 w 207"/>
                <a:gd name="T61" fmla="*/ 2147483646 h 207"/>
                <a:gd name="T62" fmla="*/ 2147483646 w 207"/>
                <a:gd name="T63" fmla="*/ 2147483646 h 207"/>
                <a:gd name="T64" fmla="*/ 2147483646 w 207"/>
                <a:gd name="T65" fmla="*/ 2147483646 h 207"/>
                <a:gd name="T66" fmla="*/ 2147483646 w 207"/>
                <a:gd name="T67" fmla="*/ 2147483646 h 207"/>
                <a:gd name="T68" fmla="*/ 2147483646 w 207"/>
                <a:gd name="T69" fmla="*/ 2147483646 h 207"/>
                <a:gd name="T70" fmla="*/ 2147483646 w 207"/>
                <a:gd name="T71" fmla="*/ 2147483646 h 207"/>
                <a:gd name="T72" fmla="*/ 2147483646 w 207"/>
                <a:gd name="T73" fmla="*/ 2147483646 h 207"/>
                <a:gd name="T74" fmla="*/ 2147483646 w 207"/>
                <a:gd name="T75" fmla="*/ 2147483646 h 20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07" h="207">
                  <a:moveTo>
                    <a:pt x="137" y="51"/>
                  </a:moveTo>
                  <a:cubicBezTo>
                    <a:pt x="153" y="51"/>
                    <a:pt x="153" y="51"/>
                    <a:pt x="153" y="51"/>
                  </a:cubicBezTo>
                  <a:cubicBezTo>
                    <a:pt x="142" y="113"/>
                    <a:pt x="142" y="113"/>
                    <a:pt x="142" y="113"/>
                  </a:cubicBezTo>
                  <a:cubicBezTo>
                    <a:pt x="141" y="120"/>
                    <a:pt x="141" y="125"/>
                    <a:pt x="142" y="128"/>
                  </a:cubicBezTo>
                  <a:cubicBezTo>
                    <a:pt x="143" y="132"/>
                    <a:pt x="146" y="133"/>
                    <a:pt x="150" y="133"/>
                  </a:cubicBezTo>
                  <a:cubicBezTo>
                    <a:pt x="154" y="133"/>
                    <a:pt x="158" y="132"/>
                    <a:pt x="161" y="130"/>
                  </a:cubicBezTo>
                  <a:cubicBezTo>
                    <a:pt x="165" y="129"/>
                    <a:pt x="169" y="126"/>
                    <a:pt x="172" y="122"/>
                  </a:cubicBezTo>
                  <a:cubicBezTo>
                    <a:pt x="175" y="118"/>
                    <a:pt x="177" y="114"/>
                    <a:pt x="179" y="108"/>
                  </a:cubicBezTo>
                  <a:cubicBezTo>
                    <a:pt x="181" y="102"/>
                    <a:pt x="182" y="95"/>
                    <a:pt x="182" y="87"/>
                  </a:cubicBezTo>
                  <a:cubicBezTo>
                    <a:pt x="182" y="76"/>
                    <a:pt x="180" y="66"/>
                    <a:pt x="176" y="58"/>
                  </a:cubicBezTo>
                  <a:cubicBezTo>
                    <a:pt x="172" y="50"/>
                    <a:pt x="167" y="44"/>
                    <a:pt x="161" y="38"/>
                  </a:cubicBezTo>
                  <a:cubicBezTo>
                    <a:pt x="154" y="33"/>
                    <a:pt x="146" y="29"/>
                    <a:pt x="137" y="27"/>
                  </a:cubicBezTo>
                  <a:cubicBezTo>
                    <a:pt x="128" y="24"/>
                    <a:pt x="119" y="23"/>
                    <a:pt x="109" y="23"/>
                  </a:cubicBezTo>
                  <a:cubicBezTo>
                    <a:pt x="97" y="23"/>
                    <a:pt x="86" y="25"/>
                    <a:pt x="76" y="30"/>
                  </a:cubicBezTo>
                  <a:cubicBezTo>
                    <a:pt x="65" y="34"/>
                    <a:pt x="57" y="40"/>
                    <a:pt x="49" y="47"/>
                  </a:cubicBezTo>
                  <a:cubicBezTo>
                    <a:pt x="42" y="55"/>
                    <a:pt x="36" y="63"/>
                    <a:pt x="31" y="74"/>
                  </a:cubicBezTo>
                  <a:cubicBezTo>
                    <a:pt x="27" y="84"/>
                    <a:pt x="25" y="95"/>
                    <a:pt x="25" y="107"/>
                  </a:cubicBezTo>
                  <a:cubicBezTo>
                    <a:pt x="25" y="119"/>
                    <a:pt x="27" y="129"/>
                    <a:pt x="30" y="139"/>
                  </a:cubicBezTo>
                  <a:cubicBezTo>
                    <a:pt x="34" y="148"/>
                    <a:pt x="39" y="156"/>
                    <a:pt x="46" y="163"/>
                  </a:cubicBezTo>
                  <a:cubicBezTo>
                    <a:pt x="53" y="169"/>
                    <a:pt x="61" y="174"/>
                    <a:pt x="71" y="178"/>
                  </a:cubicBezTo>
                  <a:cubicBezTo>
                    <a:pt x="81" y="181"/>
                    <a:pt x="93" y="183"/>
                    <a:pt x="106" y="183"/>
                  </a:cubicBezTo>
                  <a:cubicBezTo>
                    <a:pt x="110" y="183"/>
                    <a:pt x="115" y="183"/>
                    <a:pt x="121" y="182"/>
                  </a:cubicBezTo>
                  <a:cubicBezTo>
                    <a:pt x="127" y="181"/>
                    <a:pt x="132" y="179"/>
                    <a:pt x="136" y="177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37" y="202"/>
                    <a:pt x="131" y="204"/>
                    <a:pt x="124" y="205"/>
                  </a:cubicBezTo>
                  <a:cubicBezTo>
                    <a:pt x="118" y="206"/>
                    <a:pt x="110" y="207"/>
                    <a:pt x="102" y="207"/>
                  </a:cubicBezTo>
                  <a:cubicBezTo>
                    <a:pt x="87" y="207"/>
                    <a:pt x="74" y="205"/>
                    <a:pt x="61" y="200"/>
                  </a:cubicBezTo>
                  <a:cubicBezTo>
                    <a:pt x="49" y="196"/>
                    <a:pt x="38" y="190"/>
                    <a:pt x="29" y="182"/>
                  </a:cubicBezTo>
                  <a:cubicBezTo>
                    <a:pt x="20" y="173"/>
                    <a:pt x="13" y="163"/>
                    <a:pt x="7" y="151"/>
                  </a:cubicBezTo>
                  <a:cubicBezTo>
                    <a:pt x="2" y="138"/>
                    <a:pt x="0" y="124"/>
                    <a:pt x="0" y="108"/>
                  </a:cubicBezTo>
                  <a:cubicBezTo>
                    <a:pt x="0" y="91"/>
                    <a:pt x="3" y="76"/>
                    <a:pt x="9" y="63"/>
                  </a:cubicBezTo>
                  <a:cubicBezTo>
                    <a:pt x="14" y="50"/>
                    <a:pt x="22" y="38"/>
                    <a:pt x="32" y="29"/>
                  </a:cubicBezTo>
                  <a:cubicBezTo>
                    <a:pt x="42" y="20"/>
                    <a:pt x="54" y="12"/>
                    <a:pt x="67" y="7"/>
                  </a:cubicBezTo>
                  <a:cubicBezTo>
                    <a:pt x="80" y="2"/>
                    <a:pt x="94" y="0"/>
                    <a:pt x="109" y="0"/>
                  </a:cubicBezTo>
                  <a:cubicBezTo>
                    <a:pt x="123" y="0"/>
                    <a:pt x="136" y="2"/>
                    <a:pt x="148" y="6"/>
                  </a:cubicBezTo>
                  <a:cubicBezTo>
                    <a:pt x="160" y="10"/>
                    <a:pt x="170" y="15"/>
                    <a:pt x="179" y="23"/>
                  </a:cubicBezTo>
                  <a:cubicBezTo>
                    <a:pt x="188" y="30"/>
                    <a:pt x="195" y="40"/>
                    <a:pt x="200" y="50"/>
                  </a:cubicBezTo>
                  <a:cubicBezTo>
                    <a:pt x="205" y="61"/>
                    <a:pt x="207" y="74"/>
                    <a:pt x="207" y="87"/>
                  </a:cubicBezTo>
                  <a:cubicBezTo>
                    <a:pt x="207" y="97"/>
                    <a:pt x="205" y="106"/>
                    <a:pt x="202" y="115"/>
                  </a:cubicBezTo>
                  <a:cubicBezTo>
                    <a:pt x="199" y="123"/>
                    <a:pt x="194" y="130"/>
                    <a:pt x="188" y="137"/>
                  </a:cubicBezTo>
                  <a:cubicBezTo>
                    <a:pt x="182" y="143"/>
                    <a:pt x="175" y="148"/>
                    <a:pt x="167" y="151"/>
                  </a:cubicBezTo>
                  <a:cubicBezTo>
                    <a:pt x="159" y="155"/>
                    <a:pt x="151" y="157"/>
                    <a:pt x="141" y="157"/>
                  </a:cubicBezTo>
                  <a:cubicBezTo>
                    <a:pt x="138" y="157"/>
                    <a:pt x="134" y="156"/>
                    <a:pt x="131" y="156"/>
                  </a:cubicBezTo>
                  <a:cubicBezTo>
                    <a:pt x="128" y="155"/>
                    <a:pt x="125" y="153"/>
                    <a:pt x="123" y="151"/>
                  </a:cubicBezTo>
                  <a:cubicBezTo>
                    <a:pt x="121" y="149"/>
                    <a:pt x="119" y="147"/>
                    <a:pt x="118" y="144"/>
                  </a:cubicBezTo>
                  <a:cubicBezTo>
                    <a:pt x="117" y="140"/>
                    <a:pt x="116" y="137"/>
                    <a:pt x="117" y="132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4" y="135"/>
                    <a:pt x="111" y="138"/>
                    <a:pt x="109" y="141"/>
                  </a:cubicBezTo>
                  <a:cubicBezTo>
                    <a:pt x="106" y="144"/>
                    <a:pt x="103" y="147"/>
                    <a:pt x="100" y="149"/>
                  </a:cubicBezTo>
                  <a:cubicBezTo>
                    <a:pt x="97" y="152"/>
                    <a:pt x="93" y="153"/>
                    <a:pt x="89" y="155"/>
                  </a:cubicBezTo>
                  <a:cubicBezTo>
                    <a:pt x="86" y="156"/>
                    <a:pt x="81" y="157"/>
                    <a:pt x="77" y="157"/>
                  </a:cubicBezTo>
                  <a:cubicBezTo>
                    <a:pt x="73" y="157"/>
                    <a:pt x="70" y="156"/>
                    <a:pt x="66" y="154"/>
                  </a:cubicBezTo>
                  <a:cubicBezTo>
                    <a:pt x="63" y="153"/>
                    <a:pt x="60" y="151"/>
                    <a:pt x="58" y="148"/>
                  </a:cubicBezTo>
                  <a:cubicBezTo>
                    <a:pt x="55" y="145"/>
                    <a:pt x="53" y="141"/>
                    <a:pt x="52" y="137"/>
                  </a:cubicBezTo>
                  <a:cubicBezTo>
                    <a:pt x="51" y="133"/>
                    <a:pt x="50" y="129"/>
                    <a:pt x="50" y="124"/>
                  </a:cubicBezTo>
                  <a:cubicBezTo>
                    <a:pt x="50" y="114"/>
                    <a:pt x="51" y="105"/>
                    <a:pt x="54" y="96"/>
                  </a:cubicBezTo>
                  <a:cubicBezTo>
                    <a:pt x="57" y="87"/>
                    <a:pt x="62" y="80"/>
                    <a:pt x="67" y="73"/>
                  </a:cubicBezTo>
                  <a:cubicBezTo>
                    <a:pt x="72" y="66"/>
                    <a:pt x="78" y="60"/>
                    <a:pt x="85" y="56"/>
                  </a:cubicBezTo>
                  <a:cubicBezTo>
                    <a:pt x="92" y="52"/>
                    <a:pt x="99" y="50"/>
                    <a:pt x="107" y="50"/>
                  </a:cubicBezTo>
                  <a:cubicBezTo>
                    <a:pt x="112" y="50"/>
                    <a:pt x="117" y="51"/>
                    <a:pt x="120" y="52"/>
                  </a:cubicBezTo>
                  <a:cubicBezTo>
                    <a:pt x="124" y="54"/>
                    <a:pt x="127" y="56"/>
                    <a:pt x="130" y="59"/>
                  </a:cubicBezTo>
                  <a:lnTo>
                    <a:pt x="137" y="51"/>
                  </a:lnTo>
                  <a:close/>
                  <a:moveTo>
                    <a:pt x="123" y="79"/>
                  </a:moveTo>
                  <a:cubicBezTo>
                    <a:pt x="121" y="77"/>
                    <a:pt x="119" y="76"/>
                    <a:pt x="117" y="75"/>
                  </a:cubicBezTo>
                  <a:cubicBezTo>
                    <a:pt x="115" y="74"/>
                    <a:pt x="112" y="74"/>
                    <a:pt x="109" y="74"/>
                  </a:cubicBezTo>
                  <a:cubicBezTo>
                    <a:pt x="104" y="74"/>
                    <a:pt x="100" y="75"/>
                    <a:pt x="96" y="78"/>
                  </a:cubicBezTo>
                  <a:cubicBezTo>
                    <a:pt x="92" y="80"/>
                    <a:pt x="89" y="83"/>
                    <a:pt x="86" y="88"/>
                  </a:cubicBezTo>
                  <a:cubicBezTo>
                    <a:pt x="84" y="92"/>
                    <a:pt x="81" y="96"/>
                    <a:pt x="80" y="101"/>
                  </a:cubicBezTo>
                  <a:cubicBezTo>
                    <a:pt x="78" y="106"/>
                    <a:pt x="78" y="111"/>
                    <a:pt x="78" y="116"/>
                  </a:cubicBezTo>
                  <a:cubicBezTo>
                    <a:pt x="78" y="121"/>
                    <a:pt x="79" y="125"/>
                    <a:pt x="81" y="128"/>
                  </a:cubicBezTo>
                  <a:cubicBezTo>
                    <a:pt x="83" y="132"/>
                    <a:pt x="86" y="133"/>
                    <a:pt x="91" y="133"/>
                  </a:cubicBezTo>
                  <a:cubicBezTo>
                    <a:pt x="93" y="133"/>
                    <a:pt x="96" y="133"/>
                    <a:pt x="98" y="131"/>
                  </a:cubicBezTo>
                  <a:cubicBezTo>
                    <a:pt x="100" y="130"/>
                    <a:pt x="103" y="128"/>
                    <a:pt x="105" y="126"/>
                  </a:cubicBezTo>
                  <a:cubicBezTo>
                    <a:pt x="107" y="124"/>
                    <a:pt x="110" y="122"/>
                    <a:pt x="112" y="119"/>
                  </a:cubicBezTo>
                  <a:cubicBezTo>
                    <a:pt x="114" y="116"/>
                    <a:pt x="116" y="113"/>
                    <a:pt x="117" y="110"/>
                  </a:cubicBezTo>
                  <a:lnTo>
                    <a:pt x="123" y="79"/>
                  </a:lnTo>
                  <a:close/>
                </a:path>
              </a:pathLst>
            </a:custGeom>
            <a:solidFill>
              <a:srgbClr val="4D4C4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BD9C3B64-77AC-44AE-B8D2-083F1DB2EDF4}"/>
              </a:ext>
            </a:extLst>
          </p:cNvPr>
          <p:cNvSpPr txBox="1"/>
          <p:nvPr/>
        </p:nvSpPr>
        <p:spPr>
          <a:xfrm>
            <a:off x="1105569" y="2519716"/>
            <a:ext cx="148548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1050" b="1" dirty="0"/>
              <a:t>作为项目经理，对项目全权负责，同时主导需求分析、总体设计、可行性分析、系统测试及文档的编写。</a:t>
            </a:r>
            <a:endParaRPr lang="en-US" altLang="zh-CN" sz="105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xmlns="" id="{1EC1B95B-8C10-465E-8CF5-02636C13C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52" y="2141746"/>
            <a:ext cx="1254256" cy="23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李晓菁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B2210861-35CC-400E-A4F5-BEF01AB8333B}"/>
              </a:ext>
            </a:extLst>
          </p:cNvPr>
          <p:cNvSpPr txBox="1"/>
          <p:nvPr/>
        </p:nvSpPr>
        <p:spPr>
          <a:xfrm>
            <a:off x="3535823" y="2488122"/>
            <a:ext cx="132122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1050" b="1" dirty="0"/>
              <a:t>作为前端工程师，主要负责设计并编写基于</a:t>
            </a:r>
            <a:r>
              <a:rPr lang="en-US" altLang="zh-CN" sz="1050" b="1" dirty="0"/>
              <a:t>SSM</a:t>
            </a:r>
            <a:r>
              <a:rPr lang="zh-CN" altLang="zh-CN" sz="1050" b="1" dirty="0"/>
              <a:t>框架的微信小程序前端</a:t>
            </a:r>
            <a:r>
              <a:rPr lang="en-US" altLang="zh-CN" sz="1050" b="1" dirty="0"/>
              <a:t>UI</a:t>
            </a:r>
            <a:r>
              <a:rPr lang="zh-CN" altLang="zh-CN" sz="1050" b="1" dirty="0"/>
              <a:t>，相关项目文档编写</a:t>
            </a:r>
            <a:r>
              <a:rPr lang="zh-CN" altLang="zh-CN" sz="1000" dirty="0"/>
              <a:t>。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xmlns="" id="{B827826A-FC51-4E4D-8498-F4CBC83EC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249" y="2057714"/>
            <a:ext cx="1254256" cy="23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邵美芝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9F940887-2C0E-4197-ABEE-322481F5F1A4}"/>
              </a:ext>
            </a:extLst>
          </p:cNvPr>
          <p:cNvSpPr txBox="1"/>
          <p:nvPr/>
        </p:nvSpPr>
        <p:spPr>
          <a:xfrm>
            <a:off x="6005283" y="2519716"/>
            <a:ext cx="140278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1050" b="1" dirty="0"/>
              <a:t>作为后端工程师，主要负责</a:t>
            </a:r>
            <a:r>
              <a:rPr lang="en-US" altLang="zh-CN" sz="1050" b="1" dirty="0"/>
              <a:t>API</a:t>
            </a:r>
            <a:r>
              <a:rPr lang="zh-CN" altLang="zh-CN" sz="1050" b="1" dirty="0"/>
              <a:t>调用，前后端对接，数据库连接，爬虫功能实现，相关项目文档编写</a:t>
            </a:r>
            <a:r>
              <a:rPr lang="zh-CN" altLang="zh-CN" sz="1000" dirty="0"/>
              <a:t>。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xmlns="" id="{1B9756CA-B520-4B9C-8CA5-0C5070D21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045" y="2080521"/>
            <a:ext cx="1254256" cy="23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苗皓淇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504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交付期限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xmlns="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xmlns="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PART05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03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17">
            <a:extLst>
              <a:ext uri="{FF2B5EF4-FFF2-40B4-BE49-F238E27FC236}">
                <a16:creationId xmlns:a16="http://schemas.microsoft.com/office/drawing/2014/main" xmlns="" id="{0DD9BFDB-FB8B-46CF-9745-C0711C2CFC63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E62DB35-0CA8-448F-AE8E-B27271247050}"/>
              </a:ext>
            </a:extLst>
          </p:cNvPr>
          <p:cNvSpPr txBox="1"/>
          <p:nvPr/>
        </p:nvSpPr>
        <p:spPr>
          <a:xfrm>
            <a:off x="3604498" y="5819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交付期限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Freeform 174">
            <a:extLst>
              <a:ext uri="{FF2B5EF4-FFF2-40B4-BE49-F238E27FC236}">
                <a16:creationId xmlns:a16="http://schemas.microsoft.com/office/drawing/2014/main" xmlns="" id="{15164FA9-72BB-4C8A-B73F-0460350C04B2}"/>
              </a:ext>
            </a:extLst>
          </p:cNvPr>
          <p:cNvSpPr>
            <a:spLocks noEditPoints="1"/>
          </p:cNvSpPr>
          <p:nvPr/>
        </p:nvSpPr>
        <p:spPr bwMode="auto">
          <a:xfrm>
            <a:off x="6047295" y="2185734"/>
            <a:ext cx="1441531" cy="1254519"/>
          </a:xfrm>
          <a:custGeom>
            <a:avLst/>
            <a:gdLst>
              <a:gd name="T0" fmla="*/ 131 w 131"/>
              <a:gd name="T1" fmla="*/ 59 h 130"/>
              <a:gd name="T2" fmla="*/ 0 w 131"/>
              <a:gd name="T3" fmla="*/ 59 h 130"/>
              <a:gd name="T4" fmla="*/ 66 w 131"/>
              <a:gd name="T5" fmla="*/ 105 h 130"/>
              <a:gd name="T6" fmla="*/ 66 w 131"/>
              <a:gd name="T7" fmla="*/ 115 h 130"/>
              <a:gd name="T8" fmla="*/ 0 w 131"/>
              <a:gd name="T9" fmla="*/ 70 h 130"/>
              <a:gd name="T10" fmla="*/ 131 w 131"/>
              <a:gd name="T11" fmla="*/ 69 h 130"/>
              <a:gd name="T12" fmla="*/ 66 w 131"/>
              <a:gd name="T13" fmla="*/ 115 h 130"/>
              <a:gd name="T14" fmla="*/ 0 w 131"/>
              <a:gd name="T15" fmla="*/ 78 h 130"/>
              <a:gd name="T16" fmla="*/ 66 w 131"/>
              <a:gd name="T17" fmla="*/ 130 h 130"/>
              <a:gd name="T18" fmla="*/ 131 w 131"/>
              <a:gd name="T19" fmla="*/ 77 h 130"/>
              <a:gd name="T20" fmla="*/ 76 w 131"/>
              <a:gd name="T21" fmla="*/ 58 h 130"/>
              <a:gd name="T22" fmla="*/ 69 w 131"/>
              <a:gd name="T23" fmla="*/ 53 h 130"/>
              <a:gd name="T24" fmla="*/ 74 w 131"/>
              <a:gd name="T25" fmla="*/ 61 h 130"/>
              <a:gd name="T26" fmla="*/ 62 w 131"/>
              <a:gd name="T27" fmla="*/ 42 h 130"/>
              <a:gd name="T28" fmla="*/ 58 w 131"/>
              <a:gd name="T29" fmla="*/ 34 h 130"/>
              <a:gd name="T30" fmla="*/ 57 w 131"/>
              <a:gd name="T31" fmla="*/ 40 h 130"/>
              <a:gd name="T32" fmla="*/ 0 w 131"/>
              <a:gd name="T33" fmla="*/ 51 h 130"/>
              <a:gd name="T34" fmla="*/ 131 w 131"/>
              <a:gd name="T35" fmla="*/ 50 h 130"/>
              <a:gd name="T36" fmla="*/ 0 w 131"/>
              <a:gd name="T37" fmla="*/ 51 h 130"/>
              <a:gd name="T38" fmla="*/ 41 w 131"/>
              <a:gd name="T39" fmla="*/ 44 h 130"/>
              <a:gd name="T40" fmla="*/ 51 w 131"/>
              <a:gd name="T41" fmla="*/ 50 h 130"/>
              <a:gd name="T42" fmla="*/ 62 w 131"/>
              <a:gd name="T43" fmla="*/ 53 h 130"/>
              <a:gd name="T44" fmla="*/ 50 w 131"/>
              <a:gd name="T45" fmla="*/ 61 h 130"/>
              <a:gd name="T46" fmla="*/ 40 w 131"/>
              <a:gd name="T47" fmla="*/ 59 h 130"/>
              <a:gd name="T48" fmla="*/ 50 w 131"/>
              <a:gd name="T49" fmla="*/ 71 h 130"/>
              <a:gd name="T50" fmla="*/ 62 w 131"/>
              <a:gd name="T51" fmla="*/ 85 h 130"/>
              <a:gd name="T52" fmla="*/ 69 w 131"/>
              <a:gd name="T53" fmla="*/ 72 h 130"/>
              <a:gd name="T54" fmla="*/ 86 w 131"/>
              <a:gd name="T55" fmla="*/ 67 h 130"/>
              <a:gd name="T56" fmla="*/ 92 w 131"/>
              <a:gd name="T57" fmla="*/ 57 h 130"/>
              <a:gd name="T58" fmla="*/ 73 w 131"/>
              <a:gd name="T59" fmla="*/ 43 h 130"/>
              <a:gd name="T60" fmla="*/ 69 w 131"/>
              <a:gd name="T61" fmla="*/ 33 h 130"/>
              <a:gd name="T62" fmla="*/ 86 w 131"/>
              <a:gd name="T63" fmla="*/ 37 h 130"/>
              <a:gd name="T64" fmla="*/ 87 w 131"/>
              <a:gd name="T65" fmla="*/ 26 h 130"/>
              <a:gd name="T66" fmla="*/ 69 w 131"/>
              <a:gd name="T67" fmla="*/ 24 h 130"/>
              <a:gd name="T68" fmla="*/ 62 w 131"/>
              <a:gd name="T69" fmla="*/ 15 h 130"/>
              <a:gd name="T70" fmla="*/ 45 w 131"/>
              <a:gd name="T71" fmla="*/ 28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1" h="130">
                <a:moveTo>
                  <a:pt x="131" y="57"/>
                </a:moveTo>
                <a:cubicBezTo>
                  <a:pt x="131" y="57"/>
                  <a:pt x="131" y="58"/>
                  <a:pt x="131" y="59"/>
                </a:cubicBezTo>
                <a:cubicBezTo>
                  <a:pt x="131" y="87"/>
                  <a:pt x="102" y="109"/>
                  <a:pt x="66" y="109"/>
                </a:cubicBezTo>
                <a:cubicBezTo>
                  <a:pt x="30" y="109"/>
                  <a:pt x="0" y="87"/>
                  <a:pt x="0" y="59"/>
                </a:cubicBezTo>
                <a:cubicBezTo>
                  <a:pt x="0" y="59"/>
                  <a:pt x="0" y="58"/>
                  <a:pt x="0" y="57"/>
                </a:cubicBezTo>
                <a:cubicBezTo>
                  <a:pt x="2" y="84"/>
                  <a:pt x="31" y="105"/>
                  <a:pt x="66" y="105"/>
                </a:cubicBezTo>
                <a:cubicBezTo>
                  <a:pt x="101" y="105"/>
                  <a:pt x="130" y="84"/>
                  <a:pt x="131" y="57"/>
                </a:cubicBezTo>
                <a:close/>
                <a:moveTo>
                  <a:pt x="66" y="115"/>
                </a:moveTo>
                <a:cubicBezTo>
                  <a:pt x="31" y="115"/>
                  <a:pt x="2" y="94"/>
                  <a:pt x="0" y="67"/>
                </a:cubicBezTo>
                <a:cubicBezTo>
                  <a:pt x="0" y="68"/>
                  <a:pt x="0" y="69"/>
                  <a:pt x="0" y="70"/>
                </a:cubicBezTo>
                <a:cubicBezTo>
                  <a:pt x="0" y="97"/>
                  <a:pt x="30" y="120"/>
                  <a:pt x="66" y="120"/>
                </a:cubicBezTo>
                <a:cubicBezTo>
                  <a:pt x="102" y="120"/>
                  <a:pt x="131" y="97"/>
                  <a:pt x="131" y="69"/>
                </a:cubicBezTo>
                <a:cubicBezTo>
                  <a:pt x="131" y="68"/>
                  <a:pt x="131" y="68"/>
                  <a:pt x="131" y="67"/>
                </a:cubicBezTo>
                <a:cubicBezTo>
                  <a:pt x="130" y="94"/>
                  <a:pt x="101" y="115"/>
                  <a:pt x="66" y="115"/>
                </a:cubicBezTo>
                <a:close/>
                <a:moveTo>
                  <a:pt x="66" y="125"/>
                </a:moveTo>
                <a:cubicBezTo>
                  <a:pt x="31" y="125"/>
                  <a:pt x="2" y="104"/>
                  <a:pt x="0" y="78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108"/>
                  <a:pt x="30" y="130"/>
                  <a:pt x="66" y="130"/>
                </a:cubicBezTo>
                <a:cubicBezTo>
                  <a:pt x="102" y="130"/>
                  <a:pt x="131" y="107"/>
                  <a:pt x="131" y="79"/>
                </a:cubicBezTo>
                <a:cubicBezTo>
                  <a:pt x="131" y="79"/>
                  <a:pt x="131" y="78"/>
                  <a:pt x="131" y="77"/>
                </a:cubicBezTo>
                <a:cubicBezTo>
                  <a:pt x="130" y="104"/>
                  <a:pt x="101" y="125"/>
                  <a:pt x="66" y="125"/>
                </a:cubicBezTo>
                <a:close/>
                <a:moveTo>
                  <a:pt x="76" y="58"/>
                </a:moveTo>
                <a:cubicBezTo>
                  <a:pt x="76" y="57"/>
                  <a:pt x="75" y="56"/>
                  <a:pt x="74" y="55"/>
                </a:cubicBezTo>
                <a:cubicBezTo>
                  <a:pt x="73" y="54"/>
                  <a:pt x="71" y="54"/>
                  <a:pt x="69" y="53"/>
                </a:cubicBezTo>
                <a:cubicBezTo>
                  <a:pt x="69" y="63"/>
                  <a:pt x="69" y="63"/>
                  <a:pt x="69" y="63"/>
                </a:cubicBezTo>
                <a:cubicBezTo>
                  <a:pt x="71" y="63"/>
                  <a:pt x="72" y="62"/>
                  <a:pt x="74" y="61"/>
                </a:cubicBezTo>
                <a:cubicBezTo>
                  <a:pt x="75" y="61"/>
                  <a:pt x="76" y="60"/>
                  <a:pt x="76" y="58"/>
                </a:cubicBezTo>
                <a:close/>
                <a:moveTo>
                  <a:pt x="62" y="42"/>
                </a:moveTo>
                <a:cubicBezTo>
                  <a:pt x="62" y="33"/>
                  <a:pt x="62" y="33"/>
                  <a:pt x="62" y="33"/>
                </a:cubicBezTo>
                <a:cubicBezTo>
                  <a:pt x="60" y="33"/>
                  <a:pt x="59" y="34"/>
                  <a:pt x="58" y="34"/>
                </a:cubicBezTo>
                <a:cubicBezTo>
                  <a:pt x="56" y="35"/>
                  <a:pt x="56" y="36"/>
                  <a:pt x="56" y="37"/>
                </a:cubicBezTo>
                <a:cubicBezTo>
                  <a:pt x="56" y="38"/>
                  <a:pt x="56" y="39"/>
                  <a:pt x="57" y="40"/>
                </a:cubicBezTo>
                <a:cubicBezTo>
                  <a:pt x="58" y="41"/>
                  <a:pt x="59" y="41"/>
                  <a:pt x="62" y="42"/>
                </a:cubicBezTo>
                <a:close/>
                <a:moveTo>
                  <a:pt x="0" y="51"/>
                </a:moveTo>
                <a:cubicBezTo>
                  <a:pt x="0" y="23"/>
                  <a:pt x="30" y="0"/>
                  <a:pt x="66" y="0"/>
                </a:cubicBezTo>
                <a:cubicBezTo>
                  <a:pt x="102" y="0"/>
                  <a:pt x="131" y="22"/>
                  <a:pt x="131" y="50"/>
                </a:cubicBezTo>
                <a:cubicBezTo>
                  <a:pt x="131" y="78"/>
                  <a:pt x="102" y="100"/>
                  <a:pt x="66" y="100"/>
                </a:cubicBezTo>
                <a:cubicBezTo>
                  <a:pt x="30" y="100"/>
                  <a:pt x="0" y="78"/>
                  <a:pt x="0" y="51"/>
                </a:cubicBezTo>
                <a:close/>
                <a:moveTo>
                  <a:pt x="39" y="38"/>
                </a:moveTo>
                <a:cubicBezTo>
                  <a:pt x="39" y="40"/>
                  <a:pt x="40" y="42"/>
                  <a:pt x="41" y="44"/>
                </a:cubicBezTo>
                <a:cubicBezTo>
                  <a:pt x="42" y="45"/>
                  <a:pt x="43" y="47"/>
                  <a:pt x="45" y="48"/>
                </a:cubicBezTo>
                <a:cubicBezTo>
                  <a:pt x="47" y="49"/>
                  <a:pt x="48" y="50"/>
                  <a:pt x="51" y="50"/>
                </a:cubicBezTo>
                <a:cubicBezTo>
                  <a:pt x="53" y="51"/>
                  <a:pt x="55" y="52"/>
                  <a:pt x="58" y="52"/>
                </a:cubicBezTo>
                <a:cubicBezTo>
                  <a:pt x="62" y="53"/>
                  <a:pt x="62" y="53"/>
                  <a:pt x="62" y="53"/>
                </a:cubicBezTo>
                <a:cubicBezTo>
                  <a:pt x="62" y="63"/>
                  <a:pt x="62" y="63"/>
                  <a:pt x="62" y="63"/>
                </a:cubicBezTo>
                <a:cubicBezTo>
                  <a:pt x="58" y="63"/>
                  <a:pt x="54" y="62"/>
                  <a:pt x="50" y="61"/>
                </a:cubicBezTo>
                <a:cubicBezTo>
                  <a:pt x="46" y="60"/>
                  <a:pt x="43" y="59"/>
                  <a:pt x="42" y="59"/>
                </a:cubicBezTo>
                <a:cubicBezTo>
                  <a:pt x="40" y="59"/>
                  <a:pt x="40" y="59"/>
                  <a:pt x="40" y="59"/>
                </a:cubicBezTo>
                <a:cubicBezTo>
                  <a:pt x="40" y="69"/>
                  <a:pt x="40" y="69"/>
                  <a:pt x="40" y="69"/>
                </a:cubicBezTo>
                <a:cubicBezTo>
                  <a:pt x="43" y="70"/>
                  <a:pt x="46" y="71"/>
                  <a:pt x="50" y="71"/>
                </a:cubicBezTo>
                <a:cubicBezTo>
                  <a:pt x="54" y="72"/>
                  <a:pt x="58" y="72"/>
                  <a:pt x="62" y="72"/>
                </a:cubicBezTo>
                <a:cubicBezTo>
                  <a:pt x="62" y="85"/>
                  <a:pt x="62" y="85"/>
                  <a:pt x="62" y="85"/>
                </a:cubicBezTo>
                <a:cubicBezTo>
                  <a:pt x="69" y="85"/>
                  <a:pt x="69" y="85"/>
                  <a:pt x="69" y="85"/>
                </a:cubicBezTo>
                <a:cubicBezTo>
                  <a:pt x="69" y="72"/>
                  <a:pt x="69" y="72"/>
                  <a:pt x="69" y="72"/>
                </a:cubicBezTo>
                <a:cubicBezTo>
                  <a:pt x="73" y="72"/>
                  <a:pt x="76" y="72"/>
                  <a:pt x="79" y="71"/>
                </a:cubicBezTo>
                <a:cubicBezTo>
                  <a:pt x="82" y="70"/>
                  <a:pt x="84" y="69"/>
                  <a:pt x="86" y="67"/>
                </a:cubicBezTo>
                <a:cubicBezTo>
                  <a:pt x="88" y="66"/>
                  <a:pt x="90" y="64"/>
                  <a:pt x="91" y="62"/>
                </a:cubicBezTo>
                <a:cubicBezTo>
                  <a:pt x="92" y="61"/>
                  <a:pt x="92" y="59"/>
                  <a:pt x="92" y="57"/>
                </a:cubicBezTo>
                <a:cubicBezTo>
                  <a:pt x="92" y="53"/>
                  <a:pt x="91" y="50"/>
                  <a:pt x="88" y="48"/>
                </a:cubicBezTo>
                <a:cubicBezTo>
                  <a:pt x="85" y="46"/>
                  <a:pt x="80" y="44"/>
                  <a:pt x="73" y="43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33"/>
                  <a:pt x="69" y="33"/>
                  <a:pt x="69" y="33"/>
                </a:cubicBezTo>
                <a:cubicBezTo>
                  <a:pt x="73" y="33"/>
                  <a:pt x="76" y="34"/>
                  <a:pt x="78" y="34"/>
                </a:cubicBezTo>
                <a:cubicBezTo>
                  <a:pt x="81" y="35"/>
                  <a:pt x="84" y="36"/>
                  <a:pt x="86" y="37"/>
                </a:cubicBezTo>
                <a:cubicBezTo>
                  <a:pt x="87" y="37"/>
                  <a:pt x="87" y="37"/>
                  <a:pt x="87" y="37"/>
                </a:cubicBezTo>
                <a:cubicBezTo>
                  <a:pt x="87" y="26"/>
                  <a:pt x="87" y="26"/>
                  <a:pt x="87" y="26"/>
                </a:cubicBezTo>
                <a:cubicBezTo>
                  <a:pt x="85" y="26"/>
                  <a:pt x="83" y="25"/>
                  <a:pt x="79" y="25"/>
                </a:cubicBezTo>
                <a:cubicBezTo>
                  <a:pt x="75" y="24"/>
                  <a:pt x="72" y="24"/>
                  <a:pt x="69" y="24"/>
                </a:cubicBezTo>
                <a:cubicBezTo>
                  <a:pt x="69" y="15"/>
                  <a:pt x="69" y="15"/>
                  <a:pt x="69" y="15"/>
                </a:cubicBezTo>
                <a:cubicBezTo>
                  <a:pt x="62" y="15"/>
                  <a:pt x="62" y="15"/>
                  <a:pt x="62" y="15"/>
                </a:cubicBezTo>
                <a:cubicBezTo>
                  <a:pt x="62" y="24"/>
                  <a:pt x="62" y="24"/>
                  <a:pt x="62" y="24"/>
                </a:cubicBezTo>
                <a:cubicBezTo>
                  <a:pt x="55" y="24"/>
                  <a:pt x="49" y="26"/>
                  <a:pt x="45" y="28"/>
                </a:cubicBezTo>
                <a:cubicBezTo>
                  <a:pt x="41" y="31"/>
                  <a:pt x="39" y="34"/>
                  <a:pt x="39" y="3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50911B70-4562-45DD-AF13-8968F03747DD}"/>
              </a:ext>
            </a:extLst>
          </p:cNvPr>
          <p:cNvSpPr/>
          <p:nvPr/>
        </p:nvSpPr>
        <p:spPr>
          <a:xfrm>
            <a:off x="5479013" y="1554754"/>
            <a:ext cx="2583404" cy="2516478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92338"/>
              </p:ext>
            </p:extLst>
          </p:nvPr>
        </p:nvGraphicFramePr>
        <p:xfrm>
          <a:off x="694308" y="1288154"/>
          <a:ext cx="4500564" cy="3049678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500188"/>
                <a:gridCol w="1500188"/>
                <a:gridCol w="1500188"/>
              </a:tblGrid>
              <a:tr h="31062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 err="1">
                          <a:effectLst/>
                        </a:rPr>
                        <a:t>序号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 err="1">
                          <a:effectLst/>
                        </a:rPr>
                        <a:t>内容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时间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1062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 err="1">
                          <a:effectLst/>
                        </a:rPr>
                        <a:t>项目计划及PPT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10.22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062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 err="1">
                          <a:effectLst/>
                        </a:rPr>
                        <a:t>可行性分析报告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11.5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766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1200">
                          <a:effectLst/>
                        </a:rPr>
                        <a:t>需求说明</a:t>
                      </a:r>
                      <a:r>
                        <a:rPr lang="en-US" sz="1200">
                          <a:effectLst/>
                        </a:rPr>
                        <a:t>SRS</a:t>
                      </a:r>
                      <a:r>
                        <a:rPr lang="zh-CN" sz="1200">
                          <a:effectLst/>
                        </a:rPr>
                        <a:t>及评审</a:t>
                      </a:r>
                      <a:r>
                        <a:rPr lang="en-US" sz="1200">
                          <a:effectLst/>
                        </a:rPr>
                        <a:t>PPT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11.12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062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总体设计报告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11.26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062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详细设计报告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12.3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766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 err="1">
                          <a:effectLst/>
                        </a:rPr>
                        <a:t>代码清单与测试用例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12.17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062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系统测试报告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12.24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062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1200">
                          <a:effectLst/>
                        </a:rPr>
                        <a:t>项目总结报告及</a:t>
                      </a:r>
                      <a:r>
                        <a:rPr lang="en-US" sz="1200">
                          <a:effectLst/>
                        </a:rPr>
                        <a:t>PPT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1.14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378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55E4625E-36D8-4766-9D53-D32D1DFB5AA4}"/>
              </a:ext>
            </a:extLst>
          </p:cNvPr>
          <p:cNvSpPr txBox="1"/>
          <p:nvPr/>
        </p:nvSpPr>
        <p:spPr>
          <a:xfrm>
            <a:off x="5735579" y="100447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 言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6CADA30-E92A-432E-AE68-845400D6393F}"/>
              </a:ext>
            </a:extLst>
          </p:cNvPr>
          <p:cNvSpPr txBox="1"/>
          <p:nvPr/>
        </p:nvSpPr>
        <p:spPr>
          <a:xfrm>
            <a:off x="4582173" y="20415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ED2AAD9-01CE-4B75-A550-190D49C7B210}"/>
              </a:ext>
            </a:extLst>
          </p:cNvPr>
          <p:cNvSpPr txBox="1"/>
          <p:nvPr/>
        </p:nvSpPr>
        <p:spPr>
          <a:xfrm>
            <a:off x="3559320" y="295565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实施计划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0992FA3-D99C-454E-9761-BC96C439E854}"/>
              </a:ext>
            </a:extLst>
          </p:cNvPr>
          <p:cNvSpPr txBox="1"/>
          <p:nvPr/>
        </p:nvSpPr>
        <p:spPr>
          <a:xfrm>
            <a:off x="2474942" y="389401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人员组织及分工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0FD9464A-B275-4606-8905-8F82C7667A06}"/>
              </a:ext>
            </a:extLst>
          </p:cNvPr>
          <p:cNvCxnSpPr>
            <a:cxnSpLocks/>
          </p:cNvCxnSpPr>
          <p:nvPr/>
        </p:nvCxnSpPr>
        <p:spPr>
          <a:xfrm>
            <a:off x="2362434" y="923883"/>
            <a:ext cx="274320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íślíḋè-Straight Connector 5">
            <a:extLst>
              <a:ext uri="{FF2B5EF4-FFF2-40B4-BE49-F238E27FC236}">
                <a16:creationId xmlns:a16="http://schemas.microsoft.com/office/drawing/2014/main" xmlns="" id="{24DD9FD8-D78F-49D3-AEC7-05E6287A07A5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887135" y="1004473"/>
            <a:ext cx="3331317" cy="3147786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íślíḋè-Oval 33">
            <a:extLst>
              <a:ext uri="{FF2B5EF4-FFF2-40B4-BE49-F238E27FC236}">
                <a16:creationId xmlns:a16="http://schemas.microsoft.com/office/drawing/2014/main" xmlns="" id="{9A80FD91-4815-4D4D-84A8-BE09F4300D11}"/>
              </a:ext>
            </a:extLst>
          </p:cNvPr>
          <p:cNvSpPr/>
          <p:nvPr/>
        </p:nvSpPr>
        <p:spPr>
          <a:xfrm>
            <a:off x="3822096" y="1801436"/>
            <a:ext cx="486251" cy="4862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18" dirty="0">
              <a:cs typeface="+mn-ea"/>
              <a:sym typeface="+mn-lt"/>
            </a:endParaRPr>
          </a:p>
        </p:txBody>
      </p:sp>
      <p:sp>
        <p:nvSpPr>
          <p:cNvPr id="20" name="íślíḋè-Oval 31">
            <a:extLst>
              <a:ext uri="{FF2B5EF4-FFF2-40B4-BE49-F238E27FC236}">
                <a16:creationId xmlns:a16="http://schemas.microsoft.com/office/drawing/2014/main" xmlns="" id="{AAF503D0-0105-4271-9599-F50F9CE3C9C6}"/>
              </a:ext>
            </a:extLst>
          </p:cNvPr>
          <p:cNvSpPr/>
          <p:nvPr/>
        </p:nvSpPr>
        <p:spPr>
          <a:xfrm>
            <a:off x="2864376" y="2754149"/>
            <a:ext cx="486251" cy="486251"/>
          </a:xfrm>
          <a:prstGeom prst="ellipse">
            <a:avLst/>
          </a:prstGeom>
          <a:solidFill>
            <a:schemeClr val="bg2">
              <a:lumMod val="1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18" dirty="0">
              <a:cs typeface="+mn-ea"/>
              <a:sym typeface="+mn-lt"/>
            </a:endParaRPr>
          </a:p>
        </p:txBody>
      </p:sp>
      <p:sp>
        <p:nvSpPr>
          <p:cNvPr id="23" name="îŝḷîḓé-Oval 29">
            <a:extLst>
              <a:ext uri="{FF2B5EF4-FFF2-40B4-BE49-F238E27FC236}">
                <a16:creationId xmlns:a16="http://schemas.microsoft.com/office/drawing/2014/main" xmlns="" id="{1D0E5EA6-95D1-48CE-BBFB-36089C30D6A9}"/>
              </a:ext>
            </a:extLst>
          </p:cNvPr>
          <p:cNvSpPr/>
          <p:nvPr/>
        </p:nvSpPr>
        <p:spPr>
          <a:xfrm>
            <a:off x="1815925" y="3737218"/>
            <a:ext cx="486251" cy="4862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18" dirty="0">
              <a:cs typeface="+mn-ea"/>
              <a:sym typeface="+mn-lt"/>
            </a:endParaRPr>
          </a:p>
        </p:txBody>
      </p:sp>
      <p:sp>
        <p:nvSpPr>
          <p:cNvPr id="26" name="îŝḷîḓé-Oval 27">
            <a:extLst>
              <a:ext uri="{FF2B5EF4-FFF2-40B4-BE49-F238E27FC236}">
                <a16:creationId xmlns:a16="http://schemas.microsoft.com/office/drawing/2014/main" xmlns="" id="{47735317-A048-4D0B-BF5B-949BF998F3FB}"/>
              </a:ext>
            </a:extLst>
          </p:cNvPr>
          <p:cNvSpPr/>
          <p:nvPr/>
        </p:nvSpPr>
        <p:spPr>
          <a:xfrm>
            <a:off x="4919844" y="783968"/>
            <a:ext cx="486251" cy="486251"/>
          </a:xfrm>
          <a:prstGeom prst="ellipse">
            <a:avLst/>
          </a:prstGeom>
          <a:solidFill>
            <a:schemeClr val="bg2">
              <a:lumMod val="1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18">
              <a:cs typeface="+mn-ea"/>
              <a:sym typeface="+mn-lt"/>
            </a:endParaRPr>
          </a:p>
        </p:txBody>
      </p:sp>
      <p:sp>
        <p:nvSpPr>
          <p:cNvPr id="30" name="îŝḷîḓé-矩形: 圆角 70">
            <a:extLst>
              <a:ext uri="{FF2B5EF4-FFF2-40B4-BE49-F238E27FC236}">
                <a16:creationId xmlns:a16="http://schemas.microsoft.com/office/drawing/2014/main" xmlns="" id="{872731DA-EFC0-4997-90EA-9C2821ECE121}"/>
              </a:ext>
            </a:extLst>
          </p:cNvPr>
          <p:cNvSpPr/>
          <p:nvPr/>
        </p:nvSpPr>
        <p:spPr>
          <a:xfrm>
            <a:off x="2920169" y="450560"/>
            <a:ext cx="1426814" cy="451280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FC3A7B6D-5CBE-47A7-9CD9-153752CB6E47}"/>
              </a:ext>
            </a:extLst>
          </p:cNvPr>
          <p:cNvSpPr txBox="1"/>
          <p:nvPr/>
        </p:nvSpPr>
        <p:spPr>
          <a:xfrm>
            <a:off x="4989521" y="90016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7098189E-85A6-4971-BFF0-621272E7378C}"/>
              </a:ext>
            </a:extLst>
          </p:cNvPr>
          <p:cNvSpPr txBox="1"/>
          <p:nvPr/>
        </p:nvSpPr>
        <p:spPr>
          <a:xfrm>
            <a:off x="3879092" y="190606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02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41C64C05-E5FB-41D4-854D-819BD5A9A70F}"/>
              </a:ext>
            </a:extLst>
          </p:cNvPr>
          <p:cNvSpPr txBox="1"/>
          <p:nvPr/>
        </p:nvSpPr>
        <p:spPr>
          <a:xfrm>
            <a:off x="2936621" y="284007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03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9C04F648-A827-41E2-A806-930870E227BD}"/>
              </a:ext>
            </a:extLst>
          </p:cNvPr>
          <p:cNvSpPr txBox="1"/>
          <p:nvPr/>
        </p:nvSpPr>
        <p:spPr>
          <a:xfrm>
            <a:off x="1888170" y="383683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04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xmlns="" id="{5B8A8D84-A11F-44C4-B422-0E6712605E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57749" y="453621"/>
            <a:ext cx="668892" cy="94047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E48C4835-B3D0-4A49-88F6-CE8CE5BE2CB0}"/>
              </a:ext>
            </a:extLst>
          </p:cNvPr>
          <p:cNvSpPr txBox="1"/>
          <p:nvPr/>
        </p:nvSpPr>
        <p:spPr>
          <a:xfrm>
            <a:off x="7198068" y="320949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交付期限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7C81C72F-2275-4C6D-91F6-0AEA3ABB2858}"/>
              </a:ext>
            </a:extLst>
          </p:cNvPr>
          <p:cNvSpPr txBox="1"/>
          <p:nvPr/>
        </p:nvSpPr>
        <p:spPr>
          <a:xfrm>
            <a:off x="6113690" y="414785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专题计划要点</a:t>
            </a:r>
          </a:p>
        </p:txBody>
      </p:sp>
      <p:sp>
        <p:nvSpPr>
          <p:cNvPr id="27" name="íślíḋè-Oval 31">
            <a:extLst>
              <a:ext uri="{FF2B5EF4-FFF2-40B4-BE49-F238E27FC236}">
                <a16:creationId xmlns:a16="http://schemas.microsoft.com/office/drawing/2014/main" xmlns="" id="{C72E1749-1D57-4ABC-B05C-71C8D235D3FD}"/>
              </a:ext>
            </a:extLst>
          </p:cNvPr>
          <p:cNvSpPr/>
          <p:nvPr/>
        </p:nvSpPr>
        <p:spPr>
          <a:xfrm>
            <a:off x="6503124" y="3007989"/>
            <a:ext cx="486251" cy="486251"/>
          </a:xfrm>
          <a:prstGeom prst="ellipse">
            <a:avLst/>
          </a:prstGeom>
          <a:solidFill>
            <a:schemeClr val="bg2">
              <a:lumMod val="1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18" dirty="0">
              <a:cs typeface="+mn-ea"/>
              <a:sym typeface="+mn-lt"/>
            </a:endParaRPr>
          </a:p>
        </p:txBody>
      </p:sp>
      <p:sp>
        <p:nvSpPr>
          <p:cNvPr id="28" name="îŝḷîḓé-Oval 29">
            <a:extLst>
              <a:ext uri="{FF2B5EF4-FFF2-40B4-BE49-F238E27FC236}">
                <a16:creationId xmlns:a16="http://schemas.microsoft.com/office/drawing/2014/main" xmlns="" id="{69DAE6BF-6A72-4AD1-A68B-BC4E61D5542E}"/>
              </a:ext>
            </a:extLst>
          </p:cNvPr>
          <p:cNvSpPr/>
          <p:nvPr/>
        </p:nvSpPr>
        <p:spPr>
          <a:xfrm>
            <a:off x="5454673" y="3991058"/>
            <a:ext cx="486251" cy="4862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18" dirty="0"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A6B77FD0-3D13-4CB5-967E-E3531F0D3037}"/>
              </a:ext>
            </a:extLst>
          </p:cNvPr>
          <p:cNvSpPr txBox="1"/>
          <p:nvPr/>
        </p:nvSpPr>
        <p:spPr>
          <a:xfrm>
            <a:off x="6575369" y="309391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05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A78217B6-AD3E-45A0-B288-E6671095268F}"/>
              </a:ext>
            </a:extLst>
          </p:cNvPr>
          <p:cNvSpPr txBox="1"/>
          <p:nvPr/>
        </p:nvSpPr>
        <p:spPr>
          <a:xfrm>
            <a:off x="5526918" y="409067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06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2" name="íślíḋè-Straight Connector 5">
            <a:extLst>
              <a:ext uri="{FF2B5EF4-FFF2-40B4-BE49-F238E27FC236}">
                <a16:creationId xmlns:a16="http://schemas.microsoft.com/office/drawing/2014/main" xmlns="" id="{04E0F2F9-9191-4265-84E2-F13FFB31B4FF}"/>
              </a:ext>
            </a:extLst>
          </p:cNvPr>
          <p:cNvCxnSpPr>
            <a:cxnSpLocks/>
            <a:stCxn id="28" idx="7"/>
            <a:endCxn id="27" idx="3"/>
          </p:cNvCxnSpPr>
          <p:nvPr/>
        </p:nvCxnSpPr>
        <p:spPr>
          <a:xfrm flipV="1">
            <a:off x="5869714" y="3423030"/>
            <a:ext cx="704620" cy="639238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692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2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专题计划要点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xmlns="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xmlns="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PART06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23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17">
            <a:extLst>
              <a:ext uri="{FF2B5EF4-FFF2-40B4-BE49-F238E27FC236}">
                <a16:creationId xmlns:a16="http://schemas.microsoft.com/office/drawing/2014/main" xmlns="" id="{AB9D7E08-73C0-4528-97C3-953F62622696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9879E32-C803-4D4F-9AC3-604C42CA5D8D}"/>
              </a:ext>
            </a:extLst>
          </p:cNvPr>
          <p:cNvSpPr txBox="1"/>
          <p:nvPr/>
        </p:nvSpPr>
        <p:spPr>
          <a:xfrm>
            <a:off x="3627648" y="813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工作描述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7A0CD39-FAD2-42BB-BAE6-93F8ACEDACFC}"/>
              </a:ext>
            </a:extLst>
          </p:cNvPr>
          <p:cNvSpPr/>
          <p:nvPr/>
        </p:nvSpPr>
        <p:spPr>
          <a:xfrm>
            <a:off x="4195941" y="81343"/>
            <a:ext cx="12057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 introduction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DAFC5B55-F8B5-4C77-962F-174F54B0F116}"/>
              </a:ext>
            </a:extLst>
          </p:cNvPr>
          <p:cNvSpPr/>
          <p:nvPr/>
        </p:nvSpPr>
        <p:spPr>
          <a:xfrm>
            <a:off x="919654" y="1100216"/>
            <a:ext cx="1850246" cy="1850247"/>
          </a:xfrm>
          <a:prstGeom prst="diamond">
            <a:avLst/>
          </a:prstGeom>
          <a:solidFill>
            <a:schemeClr val="bg2">
              <a:lumMod val="1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xmlns="" id="{DEAAE9E0-BC67-4F0B-8EC7-F9DB3B0984EC}"/>
              </a:ext>
            </a:extLst>
          </p:cNvPr>
          <p:cNvSpPr/>
          <p:nvPr/>
        </p:nvSpPr>
        <p:spPr>
          <a:xfrm>
            <a:off x="2296493" y="1100216"/>
            <a:ext cx="1850246" cy="1850247"/>
          </a:xfrm>
          <a:prstGeom prst="diamond">
            <a:avLst/>
          </a:prstGeom>
          <a:solidFill>
            <a:schemeClr val="bg1">
              <a:lumMod val="6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xmlns="" id="{77AAD6C5-9D13-49DB-81D8-FB0191EEB9E1}"/>
              </a:ext>
            </a:extLst>
          </p:cNvPr>
          <p:cNvSpPr/>
          <p:nvPr/>
        </p:nvSpPr>
        <p:spPr>
          <a:xfrm>
            <a:off x="3656109" y="1100216"/>
            <a:ext cx="1850246" cy="1850247"/>
          </a:xfrm>
          <a:prstGeom prst="diamond">
            <a:avLst/>
          </a:prstGeom>
          <a:solidFill>
            <a:schemeClr val="accent3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xmlns="" id="{35B85E10-2590-492B-AB98-2AA38BA6E817}"/>
              </a:ext>
            </a:extLst>
          </p:cNvPr>
          <p:cNvSpPr/>
          <p:nvPr/>
        </p:nvSpPr>
        <p:spPr>
          <a:xfrm>
            <a:off x="5010137" y="1100216"/>
            <a:ext cx="1850246" cy="1850247"/>
          </a:xfrm>
          <a:prstGeom prst="diamond">
            <a:avLst/>
          </a:prstGeom>
          <a:solidFill>
            <a:schemeClr val="bg1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xmlns="" id="{AEDD6030-C759-4170-9683-7894FC622B3B}"/>
              </a:ext>
            </a:extLst>
          </p:cNvPr>
          <p:cNvSpPr/>
          <p:nvPr/>
        </p:nvSpPr>
        <p:spPr>
          <a:xfrm>
            <a:off x="6386975" y="1100216"/>
            <a:ext cx="1850246" cy="1850247"/>
          </a:xfrm>
          <a:prstGeom prst="diamond">
            <a:avLst/>
          </a:prstGeom>
          <a:solidFill>
            <a:schemeClr val="bg2">
              <a:lumMod val="1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0" name="Diamond 4">
            <a:extLst>
              <a:ext uri="{FF2B5EF4-FFF2-40B4-BE49-F238E27FC236}">
                <a16:creationId xmlns:a16="http://schemas.microsoft.com/office/drawing/2014/main" xmlns="" id="{D8D5D63D-504D-42E3-8688-8F3A9D345D2C}"/>
              </a:ext>
            </a:extLst>
          </p:cNvPr>
          <p:cNvSpPr/>
          <p:nvPr/>
        </p:nvSpPr>
        <p:spPr>
          <a:xfrm>
            <a:off x="991182" y="1020843"/>
            <a:ext cx="1850246" cy="1850247"/>
          </a:xfrm>
          <a:prstGeom prst="diamond">
            <a:avLst/>
          </a:prstGeom>
          <a:solidFill>
            <a:schemeClr val="bg2">
              <a:lumMod val="1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1" name="Diamond 5">
            <a:extLst>
              <a:ext uri="{FF2B5EF4-FFF2-40B4-BE49-F238E27FC236}">
                <a16:creationId xmlns:a16="http://schemas.microsoft.com/office/drawing/2014/main" xmlns="" id="{32847C6C-F3C0-4ADF-AEAB-6C0B664F3F19}"/>
              </a:ext>
            </a:extLst>
          </p:cNvPr>
          <p:cNvSpPr/>
          <p:nvPr/>
        </p:nvSpPr>
        <p:spPr>
          <a:xfrm>
            <a:off x="2296493" y="1209257"/>
            <a:ext cx="1850246" cy="1850247"/>
          </a:xfrm>
          <a:prstGeom prst="diamond">
            <a:avLst/>
          </a:prstGeom>
          <a:solidFill>
            <a:schemeClr val="bg2">
              <a:lumMod val="1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2" name="Diamond 6">
            <a:extLst>
              <a:ext uri="{FF2B5EF4-FFF2-40B4-BE49-F238E27FC236}">
                <a16:creationId xmlns:a16="http://schemas.microsoft.com/office/drawing/2014/main" xmlns="" id="{6F70CA34-BEA5-404B-99FF-B9362EE11BEE}"/>
              </a:ext>
            </a:extLst>
          </p:cNvPr>
          <p:cNvSpPr/>
          <p:nvPr/>
        </p:nvSpPr>
        <p:spPr>
          <a:xfrm>
            <a:off x="3656109" y="1209257"/>
            <a:ext cx="1850246" cy="1850247"/>
          </a:xfrm>
          <a:prstGeom prst="diamond">
            <a:avLst/>
          </a:prstGeom>
          <a:solidFill>
            <a:schemeClr val="bg2">
              <a:lumMod val="1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3" name="Diamond 7">
            <a:extLst>
              <a:ext uri="{FF2B5EF4-FFF2-40B4-BE49-F238E27FC236}">
                <a16:creationId xmlns:a16="http://schemas.microsoft.com/office/drawing/2014/main" xmlns="" id="{060F5DE3-009C-4D7A-BFEF-A71F4F24A215}"/>
              </a:ext>
            </a:extLst>
          </p:cNvPr>
          <p:cNvSpPr/>
          <p:nvPr/>
        </p:nvSpPr>
        <p:spPr>
          <a:xfrm>
            <a:off x="5010137" y="1209257"/>
            <a:ext cx="1850246" cy="1850247"/>
          </a:xfrm>
          <a:prstGeom prst="diamond">
            <a:avLst/>
          </a:prstGeom>
          <a:solidFill>
            <a:schemeClr val="bg2">
              <a:lumMod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4" name="Diamond 8">
            <a:extLst>
              <a:ext uri="{FF2B5EF4-FFF2-40B4-BE49-F238E27FC236}">
                <a16:creationId xmlns:a16="http://schemas.microsoft.com/office/drawing/2014/main" xmlns="" id="{0E98B16B-3433-439D-89C9-1EA9E3FB1CD9}"/>
              </a:ext>
            </a:extLst>
          </p:cNvPr>
          <p:cNvSpPr/>
          <p:nvPr/>
        </p:nvSpPr>
        <p:spPr>
          <a:xfrm>
            <a:off x="6386975" y="1305899"/>
            <a:ext cx="1850246" cy="1850247"/>
          </a:xfrm>
          <a:prstGeom prst="diamond">
            <a:avLst/>
          </a:prstGeom>
          <a:solidFill>
            <a:schemeClr val="bg2">
              <a:lumMod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5" name="Right Arrow 9">
            <a:extLst>
              <a:ext uri="{FF2B5EF4-FFF2-40B4-BE49-F238E27FC236}">
                <a16:creationId xmlns:a16="http://schemas.microsoft.com/office/drawing/2014/main" xmlns="" id="{3B25256C-C819-4D18-8477-6F10CAF8F093}"/>
              </a:ext>
            </a:extLst>
          </p:cNvPr>
          <p:cNvSpPr/>
          <p:nvPr/>
        </p:nvSpPr>
        <p:spPr>
          <a:xfrm>
            <a:off x="2454144" y="2042890"/>
            <a:ext cx="172234" cy="18082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6" name="Right Arrow 10">
            <a:extLst>
              <a:ext uri="{FF2B5EF4-FFF2-40B4-BE49-F238E27FC236}">
                <a16:creationId xmlns:a16="http://schemas.microsoft.com/office/drawing/2014/main" xmlns="" id="{99716F66-1C01-494B-8A41-B423433D40D3}"/>
              </a:ext>
            </a:extLst>
          </p:cNvPr>
          <p:cNvSpPr/>
          <p:nvPr/>
        </p:nvSpPr>
        <p:spPr>
          <a:xfrm>
            <a:off x="3829545" y="2042890"/>
            <a:ext cx="172234" cy="18082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7" name="Right Arrow 11">
            <a:extLst>
              <a:ext uri="{FF2B5EF4-FFF2-40B4-BE49-F238E27FC236}">
                <a16:creationId xmlns:a16="http://schemas.microsoft.com/office/drawing/2014/main" xmlns="" id="{DEEB5C78-9886-4177-A9E2-611C8D0D0E96}"/>
              </a:ext>
            </a:extLst>
          </p:cNvPr>
          <p:cNvSpPr/>
          <p:nvPr/>
        </p:nvSpPr>
        <p:spPr>
          <a:xfrm>
            <a:off x="5174685" y="2042890"/>
            <a:ext cx="172234" cy="18082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8" name="Right Arrow 12">
            <a:extLst>
              <a:ext uri="{FF2B5EF4-FFF2-40B4-BE49-F238E27FC236}">
                <a16:creationId xmlns:a16="http://schemas.microsoft.com/office/drawing/2014/main" xmlns="" id="{7A2680F9-9E0D-4A09-962A-E17C85E442E6}"/>
              </a:ext>
            </a:extLst>
          </p:cNvPr>
          <p:cNvSpPr/>
          <p:nvPr/>
        </p:nvSpPr>
        <p:spPr>
          <a:xfrm>
            <a:off x="6550085" y="2042890"/>
            <a:ext cx="172234" cy="18082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A7358B72-9A2E-4923-9CA3-8CCD30A2F784}"/>
              </a:ext>
            </a:extLst>
          </p:cNvPr>
          <p:cNvSpPr txBox="1"/>
          <p:nvPr/>
        </p:nvSpPr>
        <p:spPr>
          <a:xfrm>
            <a:off x="421055" y="3594792"/>
            <a:ext cx="1963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2B842585-DBEC-470F-949D-6C8D7F85D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56" y="3375141"/>
            <a:ext cx="1254256" cy="20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单击填加标题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09493E0A-37A1-4DAE-91C1-8DA00388C8EB}"/>
              </a:ext>
            </a:extLst>
          </p:cNvPr>
          <p:cNvSpPr txBox="1"/>
          <p:nvPr/>
        </p:nvSpPr>
        <p:spPr>
          <a:xfrm>
            <a:off x="2018394" y="3581480"/>
            <a:ext cx="1963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xmlns="" id="{C2320B30-7B9D-4D08-BC80-DA670B553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895" y="3361829"/>
            <a:ext cx="1254256" cy="20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单击填加标题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76201148-5516-42F2-BD07-3FF213FC070A}"/>
              </a:ext>
            </a:extLst>
          </p:cNvPr>
          <p:cNvSpPr txBox="1"/>
          <p:nvPr/>
        </p:nvSpPr>
        <p:spPr>
          <a:xfrm>
            <a:off x="3571687" y="3581480"/>
            <a:ext cx="1963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xmlns="" id="{BFFB4457-CCE2-4C05-AC54-3D93881CB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188" y="3361829"/>
            <a:ext cx="1254256" cy="20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单击填加标题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3DE20D93-AF77-42BF-9F32-E09888F52CA2}"/>
              </a:ext>
            </a:extLst>
          </p:cNvPr>
          <p:cNvSpPr txBox="1"/>
          <p:nvPr/>
        </p:nvSpPr>
        <p:spPr>
          <a:xfrm>
            <a:off x="5146638" y="3581480"/>
            <a:ext cx="1963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xmlns="" id="{035972B4-7B5D-445A-9FBF-B3FB8032E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139" y="3361829"/>
            <a:ext cx="1254256" cy="20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单击填加标题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51608E16-BBBA-4860-91AD-5D32BCA1A1B0}"/>
              </a:ext>
            </a:extLst>
          </p:cNvPr>
          <p:cNvSpPr txBox="1"/>
          <p:nvPr/>
        </p:nvSpPr>
        <p:spPr>
          <a:xfrm>
            <a:off x="6722319" y="3581480"/>
            <a:ext cx="1963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xmlns="" id="{558CD072-557A-42EC-AA95-91E0CC33E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20" y="3361829"/>
            <a:ext cx="1254256" cy="20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单击填加标题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Freeform 19">
            <a:extLst>
              <a:ext uri="{FF2B5EF4-FFF2-40B4-BE49-F238E27FC236}">
                <a16:creationId xmlns:a16="http://schemas.microsoft.com/office/drawing/2014/main" xmlns="" id="{B2790695-00F3-4784-9FA5-75D0E68C072D}"/>
              </a:ext>
            </a:extLst>
          </p:cNvPr>
          <p:cNvSpPr>
            <a:spLocks noEditPoints="1"/>
          </p:cNvSpPr>
          <p:nvPr/>
        </p:nvSpPr>
        <p:spPr bwMode="auto">
          <a:xfrm>
            <a:off x="3100517" y="1931499"/>
            <a:ext cx="404990" cy="390436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68552" tIns="34276" rIns="68552" bIns="34276" numCol="1" anchor="t" anchorCtr="0" compatLnSpc="1"/>
          <a:lstStyle/>
          <a:p>
            <a:endParaRPr lang="id-ID">
              <a:solidFill>
                <a:srgbClr val="2F5EB0"/>
              </a:solidFill>
            </a:endParaRPr>
          </a:p>
        </p:txBody>
      </p:sp>
      <p:grpSp>
        <p:nvGrpSpPr>
          <p:cNvPr id="35" name="Group 24">
            <a:extLst>
              <a:ext uri="{FF2B5EF4-FFF2-40B4-BE49-F238E27FC236}">
                <a16:creationId xmlns:a16="http://schemas.microsoft.com/office/drawing/2014/main" xmlns="" id="{2B7E979A-587E-48CE-A341-CA9F6FC4BEAF}"/>
              </a:ext>
            </a:extLst>
          </p:cNvPr>
          <p:cNvGrpSpPr/>
          <p:nvPr/>
        </p:nvGrpSpPr>
        <p:grpSpPr>
          <a:xfrm>
            <a:off x="4399150" y="1945966"/>
            <a:ext cx="388249" cy="380905"/>
            <a:chOff x="6786562" y="796925"/>
            <a:chExt cx="500063" cy="490538"/>
          </a:xfrm>
          <a:solidFill>
            <a:schemeClr val="bg1"/>
          </a:solidFill>
          <a:effectLst/>
        </p:grpSpPr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xmlns="" id="{713F5DBC-2D2D-4159-8144-97985406FE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6562" y="796925"/>
              <a:ext cx="500063" cy="490538"/>
            </a:xfrm>
            <a:custGeom>
              <a:avLst/>
              <a:gdLst>
                <a:gd name="T0" fmla="*/ 127 w 130"/>
                <a:gd name="T1" fmla="*/ 42 h 128"/>
                <a:gd name="T2" fmla="*/ 87 w 130"/>
                <a:gd name="T3" fmla="*/ 2 h 128"/>
                <a:gd name="T4" fmla="*/ 79 w 130"/>
                <a:gd name="T5" fmla="*/ 0 h 128"/>
                <a:gd name="T6" fmla="*/ 75 w 130"/>
                <a:gd name="T7" fmla="*/ 2 h 128"/>
                <a:gd name="T8" fmla="*/ 73 w 130"/>
                <a:gd name="T9" fmla="*/ 6 h 128"/>
                <a:gd name="T10" fmla="*/ 64 w 130"/>
                <a:gd name="T11" fmla="*/ 21 h 128"/>
                <a:gd name="T12" fmla="*/ 41 w 130"/>
                <a:gd name="T13" fmla="*/ 37 h 128"/>
                <a:gd name="T14" fmla="*/ 15 w 130"/>
                <a:gd name="T15" fmla="*/ 55 h 128"/>
                <a:gd name="T16" fmla="*/ 1 w 130"/>
                <a:gd name="T17" fmla="*/ 78 h 128"/>
                <a:gd name="T18" fmla="*/ 3 w 130"/>
                <a:gd name="T19" fmla="*/ 86 h 128"/>
                <a:gd name="T20" fmla="*/ 43 w 130"/>
                <a:gd name="T21" fmla="*/ 126 h 128"/>
                <a:gd name="T22" fmla="*/ 51 w 130"/>
                <a:gd name="T23" fmla="*/ 128 h 128"/>
                <a:gd name="T24" fmla="*/ 55 w 130"/>
                <a:gd name="T25" fmla="*/ 126 h 128"/>
                <a:gd name="T26" fmla="*/ 57 w 130"/>
                <a:gd name="T27" fmla="*/ 122 h 128"/>
                <a:gd name="T28" fmla="*/ 66 w 130"/>
                <a:gd name="T29" fmla="*/ 107 h 128"/>
                <a:gd name="T30" fmla="*/ 89 w 130"/>
                <a:gd name="T31" fmla="*/ 91 h 128"/>
                <a:gd name="T32" fmla="*/ 115 w 130"/>
                <a:gd name="T33" fmla="*/ 73 h 128"/>
                <a:gd name="T34" fmla="*/ 129 w 130"/>
                <a:gd name="T35" fmla="*/ 50 h 128"/>
                <a:gd name="T36" fmla="*/ 127 w 130"/>
                <a:gd name="T37" fmla="*/ 42 h 128"/>
                <a:gd name="T38" fmla="*/ 49 w 130"/>
                <a:gd name="T39" fmla="*/ 120 h 128"/>
                <a:gd name="T40" fmla="*/ 9 w 130"/>
                <a:gd name="T41" fmla="*/ 80 h 128"/>
                <a:gd name="T42" fmla="*/ 81 w 130"/>
                <a:gd name="T43" fmla="*/ 8 h 128"/>
                <a:gd name="T44" fmla="*/ 121 w 130"/>
                <a:gd name="T45" fmla="*/ 48 h 128"/>
                <a:gd name="T46" fmla="*/ 49 w 130"/>
                <a:gd name="T4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8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2F5EB0"/>
                </a:solidFill>
              </a:endParaRPr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xmlns="" id="{A1C1BED3-D4D7-49C1-97A1-5D73447120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7538" y="969963"/>
              <a:ext cx="134938" cy="138113"/>
            </a:xfrm>
            <a:custGeom>
              <a:avLst/>
              <a:gdLst>
                <a:gd name="T0" fmla="*/ 28 w 35"/>
                <a:gd name="T1" fmla="*/ 12 h 36"/>
                <a:gd name="T2" fmla="*/ 20 w 35"/>
                <a:gd name="T3" fmla="*/ 13 h 36"/>
                <a:gd name="T4" fmla="*/ 10 w 35"/>
                <a:gd name="T5" fmla="*/ 7 h 36"/>
                <a:gd name="T6" fmla="*/ 15 w 35"/>
                <a:gd name="T7" fmla="*/ 6 h 36"/>
                <a:gd name="T8" fmla="*/ 19 w 35"/>
                <a:gd name="T9" fmla="*/ 6 h 36"/>
                <a:gd name="T10" fmla="*/ 20 w 35"/>
                <a:gd name="T11" fmla="*/ 2 h 36"/>
                <a:gd name="T12" fmla="*/ 13 w 35"/>
                <a:gd name="T13" fmla="*/ 1 h 36"/>
                <a:gd name="T14" fmla="*/ 6 w 35"/>
                <a:gd name="T15" fmla="*/ 4 h 36"/>
                <a:gd name="T16" fmla="*/ 5 w 35"/>
                <a:gd name="T17" fmla="*/ 3 h 36"/>
                <a:gd name="T18" fmla="*/ 3 w 35"/>
                <a:gd name="T19" fmla="*/ 5 h 36"/>
                <a:gd name="T20" fmla="*/ 4 w 35"/>
                <a:gd name="T21" fmla="*/ 6 h 36"/>
                <a:gd name="T22" fmla="*/ 1 w 35"/>
                <a:gd name="T23" fmla="*/ 15 h 36"/>
                <a:gd name="T24" fmla="*/ 3 w 35"/>
                <a:gd name="T25" fmla="*/ 22 h 36"/>
                <a:gd name="T26" fmla="*/ 18 w 35"/>
                <a:gd name="T27" fmla="*/ 21 h 36"/>
                <a:gd name="T28" fmla="*/ 23 w 35"/>
                <a:gd name="T29" fmla="*/ 31 h 36"/>
                <a:gd name="T30" fmla="*/ 19 w 35"/>
                <a:gd name="T31" fmla="*/ 30 h 36"/>
                <a:gd name="T32" fmla="*/ 16 w 35"/>
                <a:gd name="T33" fmla="*/ 28 h 36"/>
                <a:gd name="T34" fmla="*/ 13 w 35"/>
                <a:gd name="T35" fmla="*/ 31 h 36"/>
                <a:gd name="T36" fmla="*/ 17 w 35"/>
                <a:gd name="T37" fmla="*/ 35 h 36"/>
                <a:gd name="T38" fmla="*/ 25 w 35"/>
                <a:gd name="T39" fmla="*/ 36 h 36"/>
                <a:gd name="T40" fmla="*/ 31 w 35"/>
                <a:gd name="T41" fmla="*/ 35 h 36"/>
                <a:gd name="T42" fmla="*/ 33 w 35"/>
                <a:gd name="T43" fmla="*/ 34 h 36"/>
                <a:gd name="T44" fmla="*/ 33 w 35"/>
                <a:gd name="T45" fmla="*/ 32 h 36"/>
                <a:gd name="T46" fmla="*/ 34 w 35"/>
                <a:gd name="T47" fmla="*/ 26 h 36"/>
                <a:gd name="T48" fmla="*/ 35 w 35"/>
                <a:gd name="T49" fmla="*/ 18 h 36"/>
                <a:gd name="T50" fmla="*/ 10 w 35"/>
                <a:gd name="T51" fmla="*/ 17 h 36"/>
                <a:gd name="T52" fmla="*/ 6 w 35"/>
                <a:gd name="T53" fmla="*/ 15 h 36"/>
                <a:gd name="T54" fmla="*/ 7 w 35"/>
                <a:gd name="T55" fmla="*/ 11 h 36"/>
                <a:gd name="T56" fmla="*/ 14 w 35"/>
                <a:gd name="T57" fmla="*/ 16 h 36"/>
                <a:gd name="T58" fmla="*/ 29 w 35"/>
                <a:gd name="T59" fmla="*/ 25 h 36"/>
                <a:gd name="T60" fmla="*/ 21 w 35"/>
                <a:gd name="T61" fmla="*/ 20 h 36"/>
                <a:gd name="T62" fmla="*/ 25 w 35"/>
                <a:gd name="T63" fmla="*/ 18 h 36"/>
                <a:gd name="T64" fmla="*/ 28 w 35"/>
                <a:gd name="T65" fmla="*/ 20 h 36"/>
                <a:gd name="T66" fmla="*/ 29 w 35"/>
                <a:gd name="T6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6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2F5EB0"/>
                </a:solidFill>
              </a:endParaRPr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xmlns="" id="{048DCBB9-B403-4B12-A6A4-FB94327B14AE}"/>
                </a:ext>
              </a:extLst>
            </p:cNvPr>
            <p:cNvSpPr/>
            <p:nvPr/>
          </p:nvSpPr>
          <p:spPr bwMode="auto">
            <a:xfrm>
              <a:off x="6956425" y="1135063"/>
              <a:ext cx="73025" cy="79375"/>
            </a:xfrm>
            <a:custGeom>
              <a:avLst/>
              <a:gdLst>
                <a:gd name="T0" fmla="*/ 16 w 19"/>
                <a:gd name="T1" fmla="*/ 1 h 21"/>
                <a:gd name="T2" fmla="*/ 16 w 19"/>
                <a:gd name="T3" fmla="*/ 1 h 21"/>
                <a:gd name="T4" fmla="*/ 9 w 19"/>
                <a:gd name="T5" fmla="*/ 7 h 21"/>
                <a:gd name="T6" fmla="*/ 3 w 19"/>
                <a:gd name="T7" fmla="*/ 14 h 21"/>
                <a:gd name="T8" fmla="*/ 0 w 19"/>
                <a:gd name="T9" fmla="*/ 17 h 21"/>
                <a:gd name="T10" fmla="*/ 0 w 19"/>
                <a:gd name="T11" fmla="*/ 17 h 21"/>
                <a:gd name="T12" fmla="*/ 0 w 19"/>
                <a:gd name="T13" fmla="*/ 20 h 21"/>
                <a:gd name="T14" fmla="*/ 3 w 19"/>
                <a:gd name="T15" fmla="*/ 20 h 21"/>
                <a:gd name="T16" fmla="*/ 3 w 19"/>
                <a:gd name="T17" fmla="*/ 20 h 21"/>
                <a:gd name="T18" fmla="*/ 6 w 19"/>
                <a:gd name="T19" fmla="*/ 16 h 21"/>
                <a:gd name="T20" fmla="*/ 11 w 19"/>
                <a:gd name="T21" fmla="*/ 10 h 21"/>
                <a:gd name="T22" fmla="*/ 18 w 19"/>
                <a:gd name="T23" fmla="*/ 4 h 21"/>
                <a:gd name="T24" fmla="*/ 18 w 19"/>
                <a:gd name="T25" fmla="*/ 4 h 21"/>
                <a:gd name="T26" fmla="*/ 19 w 19"/>
                <a:gd name="T27" fmla="*/ 4 h 21"/>
                <a:gd name="T28" fmla="*/ 19 w 19"/>
                <a:gd name="T29" fmla="*/ 1 h 21"/>
                <a:gd name="T30" fmla="*/ 16 w 19"/>
                <a:gd name="T3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2F5EB0"/>
                </a:solidFill>
              </a:endParaRPr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xmlns="" id="{8BCF0E04-38F3-48A6-830A-66A4734A0361}"/>
                </a:ext>
              </a:extLst>
            </p:cNvPr>
            <p:cNvSpPr/>
            <p:nvPr/>
          </p:nvSpPr>
          <p:spPr bwMode="auto">
            <a:xfrm>
              <a:off x="7043738" y="873125"/>
              <a:ext cx="77788" cy="80963"/>
            </a:xfrm>
            <a:custGeom>
              <a:avLst/>
              <a:gdLst>
                <a:gd name="T0" fmla="*/ 8 w 20"/>
                <a:gd name="T1" fmla="*/ 11 h 21"/>
                <a:gd name="T2" fmla="*/ 1 w 20"/>
                <a:gd name="T3" fmla="*/ 17 h 21"/>
                <a:gd name="T4" fmla="*/ 0 w 20"/>
                <a:gd name="T5" fmla="*/ 17 h 21"/>
                <a:gd name="T6" fmla="*/ 0 w 20"/>
                <a:gd name="T7" fmla="*/ 20 h 21"/>
                <a:gd name="T8" fmla="*/ 3 w 20"/>
                <a:gd name="T9" fmla="*/ 20 h 21"/>
                <a:gd name="T10" fmla="*/ 3 w 20"/>
                <a:gd name="T11" fmla="*/ 20 h 21"/>
                <a:gd name="T12" fmla="*/ 10 w 20"/>
                <a:gd name="T13" fmla="*/ 14 h 21"/>
                <a:gd name="T14" fmla="*/ 16 w 20"/>
                <a:gd name="T15" fmla="*/ 7 h 21"/>
                <a:gd name="T16" fmla="*/ 19 w 20"/>
                <a:gd name="T17" fmla="*/ 3 h 21"/>
                <a:gd name="T18" fmla="*/ 19 w 20"/>
                <a:gd name="T19" fmla="*/ 3 h 21"/>
                <a:gd name="T20" fmla="*/ 19 w 20"/>
                <a:gd name="T21" fmla="*/ 0 h 21"/>
                <a:gd name="T22" fmla="*/ 16 w 20"/>
                <a:gd name="T23" fmla="*/ 0 h 21"/>
                <a:gd name="T24" fmla="*/ 16 w 20"/>
                <a:gd name="T25" fmla="*/ 1 h 21"/>
                <a:gd name="T26" fmla="*/ 13 w 20"/>
                <a:gd name="T27" fmla="*/ 5 h 21"/>
                <a:gd name="T28" fmla="*/ 8 w 20"/>
                <a:gd name="T2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2F5EB0"/>
                </a:solidFill>
              </a:endParaRPr>
            </a:p>
          </p:txBody>
        </p:sp>
      </p:grpSp>
      <p:sp>
        <p:nvSpPr>
          <p:cNvPr id="40" name="Freeform 23">
            <a:extLst>
              <a:ext uri="{FF2B5EF4-FFF2-40B4-BE49-F238E27FC236}">
                <a16:creationId xmlns:a16="http://schemas.microsoft.com/office/drawing/2014/main" xmlns="" id="{78B7A028-EF7E-4270-8CA9-C35B9D9C8AF7}"/>
              </a:ext>
            </a:extLst>
          </p:cNvPr>
          <p:cNvSpPr>
            <a:spLocks noEditPoints="1"/>
          </p:cNvSpPr>
          <p:nvPr/>
        </p:nvSpPr>
        <p:spPr bwMode="auto">
          <a:xfrm>
            <a:off x="1567935" y="1931499"/>
            <a:ext cx="494030" cy="374015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68552" tIns="34276" rIns="68552" bIns="34276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41" name="Freeform 19">
            <a:extLst>
              <a:ext uri="{FF2B5EF4-FFF2-40B4-BE49-F238E27FC236}">
                <a16:creationId xmlns:a16="http://schemas.microsoft.com/office/drawing/2014/main" xmlns="" id="{FA2DAB63-48C1-4709-BA19-88A2BFDAD2CB}"/>
              </a:ext>
            </a:extLst>
          </p:cNvPr>
          <p:cNvSpPr>
            <a:spLocks noEditPoints="1"/>
          </p:cNvSpPr>
          <p:nvPr/>
        </p:nvSpPr>
        <p:spPr bwMode="auto">
          <a:xfrm>
            <a:off x="7237283" y="1909535"/>
            <a:ext cx="404990" cy="390436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68552" tIns="34276" rIns="68552" bIns="34276" numCol="1" anchor="t" anchorCtr="0" compatLnSpc="1"/>
          <a:lstStyle/>
          <a:p>
            <a:endParaRPr lang="id-ID">
              <a:solidFill>
                <a:srgbClr val="2F5EB0"/>
              </a:solidFill>
            </a:endParaRPr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xmlns="" id="{823459D5-4345-4EF0-971C-B866B2CF9476}"/>
              </a:ext>
            </a:extLst>
          </p:cNvPr>
          <p:cNvSpPr>
            <a:spLocks noEditPoints="1"/>
          </p:cNvSpPr>
          <p:nvPr/>
        </p:nvSpPr>
        <p:spPr bwMode="auto">
          <a:xfrm>
            <a:off x="5704701" y="1909535"/>
            <a:ext cx="494030" cy="374015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68552" tIns="34276" rIns="68552" bIns="34276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43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40" grpId="0" animBg="1"/>
      <p:bldP spid="41" grpId="0" animBg="1"/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17">
            <a:extLst>
              <a:ext uri="{FF2B5EF4-FFF2-40B4-BE49-F238E27FC236}">
                <a16:creationId xmlns:a16="http://schemas.microsoft.com/office/drawing/2014/main" xmlns="" id="{C1743BC3-0517-4103-A363-8B3A6F82A682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09BC20F-58B5-4A41-BFC6-52B4283AA460}"/>
              </a:ext>
            </a:extLst>
          </p:cNvPr>
          <p:cNvSpPr txBox="1"/>
          <p:nvPr/>
        </p:nvSpPr>
        <p:spPr>
          <a:xfrm>
            <a:off x="3627648" y="813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工作描述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491AA96-0AB5-4DE6-BD82-D73726C37463}"/>
              </a:ext>
            </a:extLst>
          </p:cNvPr>
          <p:cNvSpPr/>
          <p:nvPr/>
        </p:nvSpPr>
        <p:spPr>
          <a:xfrm>
            <a:off x="4195941" y="81343"/>
            <a:ext cx="12057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 introduction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97050156-5025-41CF-B022-256A79148FC0}"/>
              </a:ext>
            </a:extLst>
          </p:cNvPr>
          <p:cNvGrpSpPr/>
          <p:nvPr/>
        </p:nvGrpSpPr>
        <p:grpSpPr>
          <a:xfrm>
            <a:off x="722503" y="1848176"/>
            <a:ext cx="7612118" cy="1027757"/>
            <a:chOff x="730710" y="2731814"/>
            <a:chExt cx="10781731" cy="1442284"/>
          </a:xfrm>
        </p:grpSpPr>
        <p:sp>
          <p:nvSpPr>
            <p:cNvPr id="6" name="îŝḷîḓé-Freeform 15">
              <a:extLst>
                <a:ext uri="{FF2B5EF4-FFF2-40B4-BE49-F238E27FC236}">
                  <a16:creationId xmlns:a16="http://schemas.microsoft.com/office/drawing/2014/main" xmlns="" id="{806B7BA3-67B3-4D22-9FF1-B0EA17054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710" y="2731814"/>
              <a:ext cx="3234201" cy="1442284"/>
            </a:xfrm>
            <a:custGeom>
              <a:avLst/>
              <a:gdLst>
                <a:gd name="T0" fmla="*/ 204 w 296"/>
                <a:gd name="T1" fmla="*/ 132 h 132"/>
                <a:gd name="T2" fmla="*/ 296 w 296"/>
                <a:gd name="T3" fmla="*/ 0 h 132"/>
                <a:gd name="T4" fmla="*/ 95 w 296"/>
                <a:gd name="T5" fmla="*/ 0 h 132"/>
                <a:gd name="T6" fmla="*/ 0 w 296"/>
                <a:gd name="T7" fmla="*/ 132 h 132"/>
                <a:gd name="T8" fmla="*/ 204 w 296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132">
                  <a:moveTo>
                    <a:pt x="204" y="132"/>
                  </a:moveTo>
                  <a:lnTo>
                    <a:pt x="296" y="0"/>
                  </a:lnTo>
                  <a:lnTo>
                    <a:pt x="95" y="0"/>
                  </a:lnTo>
                  <a:lnTo>
                    <a:pt x="0" y="132"/>
                  </a:lnTo>
                  <a:lnTo>
                    <a:pt x="204" y="132"/>
                  </a:lnTo>
                  <a:close/>
                </a:path>
              </a:pathLst>
            </a:custGeom>
            <a:solidFill>
              <a:srgbClr val="4D4C4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" name="îŝḷîḓé-Freeform 16">
              <a:extLst>
                <a:ext uri="{FF2B5EF4-FFF2-40B4-BE49-F238E27FC236}">
                  <a16:creationId xmlns:a16="http://schemas.microsoft.com/office/drawing/2014/main" xmlns="" id="{98188CDE-813B-459B-8A2D-1273A4BB6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896" y="2731814"/>
              <a:ext cx="3234201" cy="1442284"/>
            </a:xfrm>
            <a:custGeom>
              <a:avLst/>
              <a:gdLst>
                <a:gd name="T0" fmla="*/ 204 w 296"/>
                <a:gd name="T1" fmla="*/ 132 h 132"/>
                <a:gd name="T2" fmla="*/ 296 w 296"/>
                <a:gd name="T3" fmla="*/ 0 h 132"/>
                <a:gd name="T4" fmla="*/ 95 w 296"/>
                <a:gd name="T5" fmla="*/ 0 h 132"/>
                <a:gd name="T6" fmla="*/ 0 w 296"/>
                <a:gd name="T7" fmla="*/ 132 h 132"/>
                <a:gd name="T8" fmla="*/ 204 w 296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132">
                  <a:moveTo>
                    <a:pt x="204" y="132"/>
                  </a:moveTo>
                  <a:lnTo>
                    <a:pt x="296" y="0"/>
                  </a:lnTo>
                  <a:lnTo>
                    <a:pt x="95" y="0"/>
                  </a:lnTo>
                  <a:lnTo>
                    <a:pt x="0" y="132"/>
                  </a:lnTo>
                  <a:lnTo>
                    <a:pt x="204" y="13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ŝḷîḓé-Freeform 17">
              <a:extLst>
                <a:ext uri="{FF2B5EF4-FFF2-40B4-BE49-F238E27FC236}">
                  <a16:creationId xmlns:a16="http://schemas.microsoft.com/office/drawing/2014/main" xmlns="" id="{14023155-D230-42D5-BF8C-942A59BD9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5869" y="2731814"/>
              <a:ext cx="3234201" cy="1442284"/>
            </a:xfrm>
            <a:custGeom>
              <a:avLst/>
              <a:gdLst>
                <a:gd name="T0" fmla="*/ 204 w 296"/>
                <a:gd name="T1" fmla="*/ 132 h 132"/>
                <a:gd name="T2" fmla="*/ 296 w 296"/>
                <a:gd name="T3" fmla="*/ 0 h 132"/>
                <a:gd name="T4" fmla="*/ 95 w 296"/>
                <a:gd name="T5" fmla="*/ 0 h 132"/>
                <a:gd name="T6" fmla="*/ 0 w 296"/>
                <a:gd name="T7" fmla="*/ 132 h 132"/>
                <a:gd name="T8" fmla="*/ 204 w 296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132">
                  <a:moveTo>
                    <a:pt x="204" y="132"/>
                  </a:moveTo>
                  <a:lnTo>
                    <a:pt x="296" y="0"/>
                  </a:lnTo>
                  <a:lnTo>
                    <a:pt x="95" y="0"/>
                  </a:lnTo>
                  <a:lnTo>
                    <a:pt x="0" y="132"/>
                  </a:lnTo>
                  <a:lnTo>
                    <a:pt x="204" y="132"/>
                  </a:lnTo>
                  <a:close/>
                </a:path>
              </a:pathLst>
            </a:custGeom>
            <a:solidFill>
              <a:srgbClr val="4D4C4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ŝḷîḓé-Freeform 18">
              <a:extLst>
                <a:ext uri="{FF2B5EF4-FFF2-40B4-BE49-F238E27FC236}">
                  <a16:creationId xmlns:a16="http://schemas.microsoft.com/office/drawing/2014/main" xmlns="" id="{2119BA24-DE58-4744-BB67-AFFB6FF6C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8240" y="2731814"/>
              <a:ext cx="3234201" cy="1442284"/>
            </a:xfrm>
            <a:custGeom>
              <a:avLst/>
              <a:gdLst>
                <a:gd name="T0" fmla="*/ 204 w 296"/>
                <a:gd name="T1" fmla="*/ 132 h 132"/>
                <a:gd name="T2" fmla="*/ 296 w 296"/>
                <a:gd name="T3" fmla="*/ 0 h 132"/>
                <a:gd name="T4" fmla="*/ 95 w 296"/>
                <a:gd name="T5" fmla="*/ 0 h 132"/>
                <a:gd name="T6" fmla="*/ 0 w 296"/>
                <a:gd name="T7" fmla="*/ 132 h 132"/>
                <a:gd name="T8" fmla="*/ 204 w 296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132">
                  <a:moveTo>
                    <a:pt x="204" y="132"/>
                  </a:moveTo>
                  <a:lnTo>
                    <a:pt x="296" y="0"/>
                  </a:lnTo>
                  <a:lnTo>
                    <a:pt x="95" y="0"/>
                  </a:lnTo>
                  <a:lnTo>
                    <a:pt x="0" y="132"/>
                  </a:lnTo>
                  <a:lnTo>
                    <a:pt x="204" y="13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83E34E26-D007-4BA0-8557-AF9B91995EB4}"/>
                </a:ext>
              </a:extLst>
            </p:cNvPr>
            <p:cNvGrpSpPr/>
            <p:nvPr/>
          </p:nvGrpSpPr>
          <p:grpSpPr>
            <a:xfrm>
              <a:off x="6801630" y="3220615"/>
              <a:ext cx="1052022" cy="487362"/>
              <a:chOff x="7009369" y="1251061"/>
              <a:chExt cx="844083" cy="391031"/>
            </a:xfrm>
            <a:solidFill>
              <a:schemeClr val="bg1"/>
            </a:solidFill>
          </p:grpSpPr>
          <p:sp>
            <p:nvSpPr>
              <p:cNvPr id="19" name="îŝḷîḓé-Freeform 28">
                <a:extLst>
                  <a:ext uri="{FF2B5EF4-FFF2-40B4-BE49-F238E27FC236}">
                    <a16:creationId xmlns:a16="http://schemas.microsoft.com/office/drawing/2014/main" xmlns="" id="{A7431973-33A8-4C68-B286-43223863B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9369" y="1398769"/>
                <a:ext cx="185482" cy="208172"/>
              </a:xfrm>
              <a:custGeom>
                <a:avLst/>
                <a:gdLst>
                  <a:gd name="T0" fmla="*/ 79 w 79"/>
                  <a:gd name="T1" fmla="*/ 48 h 88"/>
                  <a:gd name="T2" fmla="*/ 79 w 79"/>
                  <a:gd name="T3" fmla="*/ 48 h 88"/>
                  <a:gd name="T4" fmla="*/ 79 w 79"/>
                  <a:gd name="T5" fmla="*/ 48 h 88"/>
                  <a:gd name="T6" fmla="*/ 45 w 79"/>
                  <a:gd name="T7" fmla="*/ 14 h 88"/>
                  <a:gd name="T8" fmla="*/ 46 w 79"/>
                  <a:gd name="T9" fmla="*/ 10 h 88"/>
                  <a:gd name="T10" fmla="*/ 40 w 79"/>
                  <a:gd name="T11" fmla="*/ 0 h 88"/>
                  <a:gd name="T12" fmla="*/ 33 w 79"/>
                  <a:gd name="T13" fmla="*/ 10 h 88"/>
                  <a:gd name="T14" fmla="*/ 34 w 79"/>
                  <a:gd name="T15" fmla="*/ 14 h 88"/>
                  <a:gd name="T16" fmla="*/ 0 w 79"/>
                  <a:gd name="T17" fmla="*/ 48 h 88"/>
                  <a:gd name="T18" fmla="*/ 0 w 79"/>
                  <a:gd name="T19" fmla="*/ 48 h 88"/>
                  <a:gd name="T20" fmla="*/ 40 w 79"/>
                  <a:gd name="T21" fmla="*/ 88 h 88"/>
                  <a:gd name="T22" fmla="*/ 79 w 79"/>
                  <a:gd name="T23" fmla="*/ 48 h 88"/>
                  <a:gd name="T24" fmla="*/ 39 w 79"/>
                  <a:gd name="T25" fmla="*/ 48 h 88"/>
                  <a:gd name="T26" fmla="*/ 4 w 79"/>
                  <a:gd name="T27" fmla="*/ 48 h 88"/>
                  <a:gd name="T28" fmla="*/ 36 w 79"/>
                  <a:gd name="T29" fmla="*/ 16 h 88"/>
                  <a:gd name="T30" fmla="*/ 39 w 79"/>
                  <a:gd name="T31" fmla="*/ 17 h 88"/>
                  <a:gd name="T32" fmla="*/ 39 w 79"/>
                  <a:gd name="T33" fmla="*/ 48 h 88"/>
                  <a:gd name="T34" fmla="*/ 40 w 79"/>
                  <a:gd name="T35" fmla="*/ 17 h 88"/>
                  <a:gd name="T36" fmla="*/ 43 w 79"/>
                  <a:gd name="T37" fmla="*/ 16 h 88"/>
                  <a:gd name="T38" fmla="*/ 75 w 79"/>
                  <a:gd name="T39" fmla="*/ 48 h 88"/>
                  <a:gd name="T40" fmla="*/ 40 w 79"/>
                  <a:gd name="T41" fmla="*/ 48 h 88"/>
                  <a:gd name="T42" fmla="*/ 40 w 79"/>
                  <a:gd name="T43" fmla="*/ 1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9" h="88">
                    <a:moveTo>
                      <a:pt x="79" y="48"/>
                    </a:moveTo>
                    <a:cubicBezTo>
                      <a:pt x="79" y="48"/>
                      <a:pt x="79" y="48"/>
                      <a:pt x="79" y="48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6" y="13"/>
                      <a:pt x="46" y="12"/>
                      <a:pt x="46" y="10"/>
                    </a:cubicBezTo>
                    <a:cubicBezTo>
                      <a:pt x="46" y="7"/>
                      <a:pt x="40" y="0"/>
                      <a:pt x="40" y="0"/>
                    </a:cubicBezTo>
                    <a:cubicBezTo>
                      <a:pt x="40" y="0"/>
                      <a:pt x="33" y="7"/>
                      <a:pt x="33" y="10"/>
                    </a:cubicBezTo>
                    <a:cubicBezTo>
                      <a:pt x="33" y="12"/>
                      <a:pt x="34" y="13"/>
                      <a:pt x="34" y="1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70"/>
                      <a:pt x="18" y="88"/>
                      <a:pt x="40" y="88"/>
                    </a:cubicBezTo>
                    <a:cubicBezTo>
                      <a:pt x="61" y="88"/>
                      <a:pt x="79" y="70"/>
                      <a:pt x="79" y="48"/>
                    </a:cubicBezTo>
                    <a:close/>
                    <a:moveTo>
                      <a:pt x="39" y="48"/>
                    </a:moveTo>
                    <a:cubicBezTo>
                      <a:pt x="4" y="48"/>
                      <a:pt x="4" y="48"/>
                      <a:pt x="4" y="48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7" y="16"/>
                      <a:pt x="38" y="17"/>
                      <a:pt x="39" y="17"/>
                    </a:cubicBezTo>
                    <a:lnTo>
                      <a:pt x="39" y="48"/>
                    </a:lnTo>
                    <a:close/>
                    <a:moveTo>
                      <a:pt x="40" y="17"/>
                    </a:moveTo>
                    <a:cubicBezTo>
                      <a:pt x="41" y="17"/>
                      <a:pt x="42" y="16"/>
                      <a:pt x="43" y="16"/>
                    </a:cubicBezTo>
                    <a:cubicBezTo>
                      <a:pt x="75" y="48"/>
                      <a:pt x="75" y="48"/>
                      <a:pt x="75" y="48"/>
                    </a:cubicBezTo>
                    <a:cubicBezTo>
                      <a:pt x="40" y="48"/>
                      <a:pt x="40" y="48"/>
                      <a:pt x="40" y="48"/>
                    </a:cubicBezTo>
                    <a:lnTo>
                      <a:pt x="4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ŝḷîḓé-Freeform 29">
                <a:extLst>
                  <a:ext uri="{FF2B5EF4-FFF2-40B4-BE49-F238E27FC236}">
                    <a16:creationId xmlns:a16="http://schemas.microsoft.com/office/drawing/2014/main" xmlns="" id="{68ECF0AB-6AF2-4187-9DFD-FB2B50462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5011" y="1398769"/>
                <a:ext cx="188441" cy="208173"/>
              </a:xfrm>
              <a:custGeom>
                <a:avLst/>
                <a:gdLst>
                  <a:gd name="T0" fmla="*/ 79 w 80"/>
                  <a:gd name="T1" fmla="*/ 48 h 88"/>
                  <a:gd name="T2" fmla="*/ 79 w 80"/>
                  <a:gd name="T3" fmla="*/ 48 h 88"/>
                  <a:gd name="T4" fmla="*/ 45 w 80"/>
                  <a:gd name="T5" fmla="*/ 14 h 88"/>
                  <a:gd name="T6" fmla="*/ 47 w 80"/>
                  <a:gd name="T7" fmla="*/ 10 h 88"/>
                  <a:gd name="T8" fmla="*/ 40 w 80"/>
                  <a:gd name="T9" fmla="*/ 0 h 88"/>
                  <a:gd name="T10" fmla="*/ 34 w 80"/>
                  <a:gd name="T11" fmla="*/ 10 h 88"/>
                  <a:gd name="T12" fmla="*/ 35 w 80"/>
                  <a:gd name="T13" fmla="*/ 14 h 88"/>
                  <a:gd name="T14" fmla="*/ 0 w 80"/>
                  <a:gd name="T15" fmla="*/ 48 h 88"/>
                  <a:gd name="T16" fmla="*/ 1 w 80"/>
                  <a:gd name="T17" fmla="*/ 48 h 88"/>
                  <a:gd name="T18" fmla="*/ 40 w 80"/>
                  <a:gd name="T19" fmla="*/ 88 h 88"/>
                  <a:gd name="T20" fmla="*/ 80 w 80"/>
                  <a:gd name="T21" fmla="*/ 48 h 88"/>
                  <a:gd name="T22" fmla="*/ 79 w 80"/>
                  <a:gd name="T23" fmla="*/ 48 h 88"/>
                  <a:gd name="T24" fmla="*/ 39 w 80"/>
                  <a:gd name="T25" fmla="*/ 48 h 88"/>
                  <a:gd name="T26" fmla="*/ 4 w 80"/>
                  <a:gd name="T27" fmla="*/ 48 h 88"/>
                  <a:gd name="T28" fmla="*/ 37 w 80"/>
                  <a:gd name="T29" fmla="*/ 16 h 88"/>
                  <a:gd name="T30" fmla="*/ 39 w 80"/>
                  <a:gd name="T31" fmla="*/ 17 h 88"/>
                  <a:gd name="T32" fmla="*/ 39 w 80"/>
                  <a:gd name="T33" fmla="*/ 48 h 88"/>
                  <a:gd name="T34" fmla="*/ 41 w 80"/>
                  <a:gd name="T35" fmla="*/ 48 h 88"/>
                  <a:gd name="T36" fmla="*/ 41 w 80"/>
                  <a:gd name="T37" fmla="*/ 17 h 88"/>
                  <a:gd name="T38" fmla="*/ 43 w 80"/>
                  <a:gd name="T39" fmla="*/ 16 h 88"/>
                  <a:gd name="T40" fmla="*/ 75 w 80"/>
                  <a:gd name="T41" fmla="*/ 48 h 88"/>
                  <a:gd name="T42" fmla="*/ 41 w 80"/>
                  <a:gd name="T43" fmla="*/ 4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88">
                    <a:moveTo>
                      <a:pt x="79" y="48"/>
                    </a:moveTo>
                    <a:cubicBezTo>
                      <a:pt x="79" y="48"/>
                      <a:pt x="79" y="48"/>
                      <a:pt x="79" y="48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6" y="13"/>
                      <a:pt x="47" y="12"/>
                      <a:pt x="47" y="10"/>
                    </a:cubicBezTo>
                    <a:cubicBezTo>
                      <a:pt x="47" y="7"/>
                      <a:pt x="40" y="0"/>
                      <a:pt x="40" y="0"/>
                    </a:cubicBezTo>
                    <a:cubicBezTo>
                      <a:pt x="40" y="0"/>
                      <a:pt x="34" y="7"/>
                      <a:pt x="34" y="10"/>
                    </a:cubicBezTo>
                    <a:cubicBezTo>
                      <a:pt x="34" y="12"/>
                      <a:pt x="34" y="13"/>
                      <a:pt x="35" y="1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1" y="70"/>
                      <a:pt x="18" y="88"/>
                      <a:pt x="40" y="88"/>
                    </a:cubicBezTo>
                    <a:cubicBezTo>
                      <a:pt x="62" y="88"/>
                      <a:pt x="80" y="70"/>
                      <a:pt x="80" y="48"/>
                    </a:cubicBezTo>
                    <a:lnTo>
                      <a:pt x="79" y="48"/>
                    </a:lnTo>
                    <a:close/>
                    <a:moveTo>
                      <a:pt x="39" y="48"/>
                    </a:moveTo>
                    <a:cubicBezTo>
                      <a:pt x="4" y="48"/>
                      <a:pt x="4" y="48"/>
                      <a:pt x="4" y="48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8" y="16"/>
                      <a:pt x="38" y="17"/>
                      <a:pt x="39" y="17"/>
                    </a:cubicBezTo>
                    <a:lnTo>
                      <a:pt x="39" y="48"/>
                    </a:lnTo>
                    <a:close/>
                    <a:moveTo>
                      <a:pt x="41" y="48"/>
                    </a:moveTo>
                    <a:cubicBezTo>
                      <a:pt x="41" y="17"/>
                      <a:pt x="41" y="17"/>
                      <a:pt x="41" y="17"/>
                    </a:cubicBezTo>
                    <a:cubicBezTo>
                      <a:pt x="42" y="17"/>
                      <a:pt x="42" y="16"/>
                      <a:pt x="43" y="16"/>
                    </a:cubicBezTo>
                    <a:cubicBezTo>
                      <a:pt x="75" y="48"/>
                      <a:pt x="75" y="48"/>
                      <a:pt x="75" y="48"/>
                    </a:cubicBezTo>
                    <a:lnTo>
                      <a:pt x="41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ŝḷîḓé-Freeform 30">
                <a:extLst>
                  <a:ext uri="{FF2B5EF4-FFF2-40B4-BE49-F238E27FC236}">
                    <a16:creationId xmlns:a16="http://schemas.microsoft.com/office/drawing/2014/main" xmlns="" id="{723BD1F4-9F54-4748-A912-BE422AD46D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0610" y="1251061"/>
                <a:ext cx="483672" cy="391031"/>
              </a:xfrm>
              <a:custGeom>
                <a:avLst/>
                <a:gdLst>
                  <a:gd name="T0" fmla="*/ 150 w 195"/>
                  <a:gd name="T1" fmla="*/ 189 h 214"/>
                  <a:gd name="T2" fmla="*/ 138 w 195"/>
                  <a:gd name="T3" fmla="*/ 189 h 214"/>
                  <a:gd name="T4" fmla="*/ 138 w 195"/>
                  <a:gd name="T5" fmla="*/ 184 h 214"/>
                  <a:gd name="T6" fmla="*/ 128 w 195"/>
                  <a:gd name="T7" fmla="*/ 174 h 214"/>
                  <a:gd name="T8" fmla="*/ 111 w 195"/>
                  <a:gd name="T9" fmla="*/ 174 h 214"/>
                  <a:gd name="T10" fmla="*/ 112 w 195"/>
                  <a:gd name="T11" fmla="*/ 165 h 214"/>
                  <a:gd name="T12" fmla="*/ 105 w 195"/>
                  <a:gd name="T13" fmla="*/ 146 h 214"/>
                  <a:gd name="T14" fmla="*/ 105 w 195"/>
                  <a:gd name="T15" fmla="*/ 52 h 214"/>
                  <a:gd name="T16" fmla="*/ 175 w 195"/>
                  <a:gd name="T17" fmla="*/ 85 h 214"/>
                  <a:gd name="T18" fmla="*/ 184 w 195"/>
                  <a:gd name="T19" fmla="*/ 91 h 214"/>
                  <a:gd name="T20" fmla="*/ 195 w 195"/>
                  <a:gd name="T21" fmla="*/ 79 h 214"/>
                  <a:gd name="T22" fmla="*/ 184 w 195"/>
                  <a:gd name="T23" fmla="*/ 68 h 214"/>
                  <a:gd name="T24" fmla="*/ 175 w 195"/>
                  <a:gd name="T25" fmla="*/ 73 h 214"/>
                  <a:gd name="T26" fmla="*/ 105 w 195"/>
                  <a:gd name="T27" fmla="*/ 42 h 214"/>
                  <a:gd name="T28" fmla="*/ 105 w 195"/>
                  <a:gd name="T29" fmla="*/ 35 h 214"/>
                  <a:gd name="T30" fmla="*/ 113 w 195"/>
                  <a:gd name="T31" fmla="*/ 21 h 214"/>
                  <a:gd name="T32" fmla="*/ 97 w 195"/>
                  <a:gd name="T33" fmla="*/ 0 h 214"/>
                  <a:gd name="T34" fmla="*/ 81 w 195"/>
                  <a:gd name="T35" fmla="*/ 21 h 214"/>
                  <a:gd name="T36" fmla="*/ 89 w 195"/>
                  <a:gd name="T37" fmla="*/ 35 h 214"/>
                  <a:gd name="T38" fmla="*/ 89 w 195"/>
                  <a:gd name="T39" fmla="*/ 42 h 214"/>
                  <a:gd name="T40" fmla="*/ 20 w 195"/>
                  <a:gd name="T41" fmla="*/ 73 h 214"/>
                  <a:gd name="T42" fmla="*/ 11 w 195"/>
                  <a:gd name="T43" fmla="*/ 68 h 214"/>
                  <a:gd name="T44" fmla="*/ 0 w 195"/>
                  <a:gd name="T45" fmla="*/ 79 h 214"/>
                  <a:gd name="T46" fmla="*/ 11 w 195"/>
                  <a:gd name="T47" fmla="*/ 91 h 214"/>
                  <a:gd name="T48" fmla="*/ 21 w 195"/>
                  <a:gd name="T49" fmla="*/ 85 h 214"/>
                  <a:gd name="T50" fmla="*/ 89 w 195"/>
                  <a:gd name="T51" fmla="*/ 52 h 214"/>
                  <a:gd name="T52" fmla="*/ 89 w 195"/>
                  <a:gd name="T53" fmla="*/ 146 h 214"/>
                  <a:gd name="T54" fmla="*/ 83 w 195"/>
                  <a:gd name="T55" fmla="*/ 165 h 214"/>
                  <a:gd name="T56" fmla="*/ 84 w 195"/>
                  <a:gd name="T57" fmla="*/ 174 h 214"/>
                  <a:gd name="T58" fmla="*/ 67 w 195"/>
                  <a:gd name="T59" fmla="*/ 174 h 214"/>
                  <a:gd name="T60" fmla="*/ 57 w 195"/>
                  <a:gd name="T61" fmla="*/ 184 h 214"/>
                  <a:gd name="T62" fmla="*/ 57 w 195"/>
                  <a:gd name="T63" fmla="*/ 189 h 214"/>
                  <a:gd name="T64" fmla="*/ 44 w 195"/>
                  <a:gd name="T65" fmla="*/ 189 h 214"/>
                  <a:gd name="T66" fmla="*/ 27 w 195"/>
                  <a:gd name="T67" fmla="*/ 206 h 214"/>
                  <a:gd name="T68" fmla="*/ 27 w 195"/>
                  <a:gd name="T69" fmla="*/ 214 h 214"/>
                  <a:gd name="T70" fmla="*/ 168 w 195"/>
                  <a:gd name="T71" fmla="*/ 214 h 214"/>
                  <a:gd name="T72" fmla="*/ 168 w 195"/>
                  <a:gd name="T73" fmla="*/ 206 h 214"/>
                  <a:gd name="T74" fmla="*/ 150 w 195"/>
                  <a:gd name="T75" fmla="*/ 18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5" h="214">
                    <a:moveTo>
                      <a:pt x="150" y="189"/>
                    </a:moveTo>
                    <a:cubicBezTo>
                      <a:pt x="138" y="189"/>
                      <a:pt x="138" y="189"/>
                      <a:pt x="138" y="189"/>
                    </a:cubicBezTo>
                    <a:cubicBezTo>
                      <a:pt x="138" y="184"/>
                      <a:pt x="138" y="184"/>
                      <a:pt x="138" y="184"/>
                    </a:cubicBezTo>
                    <a:cubicBezTo>
                      <a:pt x="138" y="179"/>
                      <a:pt x="133" y="174"/>
                      <a:pt x="128" y="174"/>
                    </a:cubicBezTo>
                    <a:cubicBezTo>
                      <a:pt x="111" y="174"/>
                      <a:pt x="111" y="174"/>
                      <a:pt x="111" y="174"/>
                    </a:cubicBezTo>
                    <a:cubicBezTo>
                      <a:pt x="111" y="172"/>
                      <a:pt x="112" y="169"/>
                      <a:pt x="112" y="165"/>
                    </a:cubicBezTo>
                    <a:cubicBezTo>
                      <a:pt x="112" y="158"/>
                      <a:pt x="109" y="151"/>
                      <a:pt x="105" y="146"/>
                    </a:cubicBezTo>
                    <a:cubicBezTo>
                      <a:pt x="105" y="52"/>
                      <a:pt x="105" y="52"/>
                      <a:pt x="105" y="52"/>
                    </a:cubicBezTo>
                    <a:cubicBezTo>
                      <a:pt x="131" y="56"/>
                      <a:pt x="155" y="67"/>
                      <a:pt x="175" y="85"/>
                    </a:cubicBezTo>
                    <a:cubicBezTo>
                      <a:pt x="176" y="89"/>
                      <a:pt x="180" y="91"/>
                      <a:pt x="184" y="91"/>
                    </a:cubicBezTo>
                    <a:cubicBezTo>
                      <a:pt x="190" y="91"/>
                      <a:pt x="195" y="86"/>
                      <a:pt x="195" y="79"/>
                    </a:cubicBezTo>
                    <a:cubicBezTo>
                      <a:pt x="195" y="73"/>
                      <a:pt x="190" y="68"/>
                      <a:pt x="184" y="68"/>
                    </a:cubicBezTo>
                    <a:cubicBezTo>
                      <a:pt x="180" y="68"/>
                      <a:pt x="177" y="70"/>
                      <a:pt x="175" y="73"/>
                    </a:cubicBezTo>
                    <a:cubicBezTo>
                      <a:pt x="155" y="56"/>
                      <a:pt x="131" y="46"/>
                      <a:pt x="105" y="42"/>
                    </a:cubicBezTo>
                    <a:cubicBezTo>
                      <a:pt x="105" y="35"/>
                      <a:pt x="105" y="35"/>
                      <a:pt x="105" y="35"/>
                    </a:cubicBezTo>
                    <a:cubicBezTo>
                      <a:pt x="110" y="32"/>
                      <a:pt x="113" y="27"/>
                      <a:pt x="113" y="21"/>
                    </a:cubicBezTo>
                    <a:cubicBezTo>
                      <a:pt x="113" y="13"/>
                      <a:pt x="97" y="0"/>
                      <a:pt x="97" y="0"/>
                    </a:cubicBezTo>
                    <a:cubicBezTo>
                      <a:pt x="97" y="0"/>
                      <a:pt x="81" y="13"/>
                      <a:pt x="81" y="21"/>
                    </a:cubicBezTo>
                    <a:cubicBezTo>
                      <a:pt x="81" y="27"/>
                      <a:pt x="85" y="32"/>
                      <a:pt x="89" y="35"/>
                    </a:cubicBezTo>
                    <a:cubicBezTo>
                      <a:pt x="89" y="42"/>
                      <a:pt x="89" y="42"/>
                      <a:pt x="89" y="42"/>
                    </a:cubicBezTo>
                    <a:cubicBezTo>
                      <a:pt x="64" y="46"/>
                      <a:pt x="40" y="56"/>
                      <a:pt x="20" y="73"/>
                    </a:cubicBezTo>
                    <a:cubicBezTo>
                      <a:pt x="18" y="70"/>
                      <a:pt x="15" y="68"/>
                      <a:pt x="11" y="68"/>
                    </a:cubicBezTo>
                    <a:cubicBezTo>
                      <a:pt x="5" y="68"/>
                      <a:pt x="0" y="73"/>
                      <a:pt x="0" y="79"/>
                    </a:cubicBezTo>
                    <a:cubicBezTo>
                      <a:pt x="0" y="86"/>
                      <a:pt x="5" y="91"/>
                      <a:pt x="11" y="91"/>
                    </a:cubicBezTo>
                    <a:cubicBezTo>
                      <a:pt x="15" y="91"/>
                      <a:pt x="19" y="89"/>
                      <a:pt x="21" y="85"/>
                    </a:cubicBezTo>
                    <a:cubicBezTo>
                      <a:pt x="40" y="67"/>
                      <a:pt x="64" y="56"/>
                      <a:pt x="89" y="52"/>
                    </a:cubicBezTo>
                    <a:cubicBezTo>
                      <a:pt x="89" y="146"/>
                      <a:pt x="89" y="146"/>
                      <a:pt x="89" y="146"/>
                    </a:cubicBezTo>
                    <a:cubicBezTo>
                      <a:pt x="85" y="151"/>
                      <a:pt x="83" y="158"/>
                      <a:pt x="83" y="165"/>
                    </a:cubicBezTo>
                    <a:cubicBezTo>
                      <a:pt x="83" y="169"/>
                      <a:pt x="83" y="172"/>
                      <a:pt x="84" y="174"/>
                    </a:cubicBezTo>
                    <a:cubicBezTo>
                      <a:pt x="67" y="174"/>
                      <a:pt x="67" y="174"/>
                      <a:pt x="67" y="174"/>
                    </a:cubicBezTo>
                    <a:cubicBezTo>
                      <a:pt x="61" y="174"/>
                      <a:pt x="57" y="179"/>
                      <a:pt x="57" y="184"/>
                    </a:cubicBezTo>
                    <a:cubicBezTo>
                      <a:pt x="57" y="189"/>
                      <a:pt x="57" y="189"/>
                      <a:pt x="57" y="189"/>
                    </a:cubicBezTo>
                    <a:cubicBezTo>
                      <a:pt x="44" y="189"/>
                      <a:pt x="44" y="189"/>
                      <a:pt x="44" y="189"/>
                    </a:cubicBezTo>
                    <a:cubicBezTo>
                      <a:pt x="35" y="189"/>
                      <a:pt x="27" y="196"/>
                      <a:pt x="27" y="206"/>
                    </a:cubicBezTo>
                    <a:cubicBezTo>
                      <a:pt x="27" y="214"/>
                      <a:pt x="27" y="214"/>
                      <a:pt x="27" y="214"/>
                    </a:cubicBezTo>
                    <a:cubicBezTo>
                      <a:pt x="168" y="214"/>
                      <a:pt x="168" y="214"/>
                      <a:pt x="168" y="214"/>
                    </a:cubicBezTo>
                    <a:cubicBezTo>
                      <a:pt x="168" y="206"/>
                      <a:pt x="168" y="206"/>
                      <a:pt x="168" y="206"/>
                    </a:cubicBezTo>
                    <a:cubicBezTo>
                      <a:pt x="168" y="196"/>
                      <a:pt x="160" y="189"/>
                      <a:pt x="150" y="1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C3F59402-F0CF-4D14-8A13-6501DE4F8870}"/>
                </a:ext>
              </a:extLst>
            </p:cNvPr>
            <p:cNvGrpSpPr/>
            <p:nvPr/>
          </p:nvGrpSpPr>
          <p:grpSpPr>
            <a:xfrm>
              <a:off x="4301309" y="3256839"/>
              <a:ext cx="522262" cy="482047"/>
              <a:chOff x="6130925" y="981875"/>
              <a:chExt cx="437534" cy="403843"/>
            </a:xfrm>
            <a:solidFill>
              <a:schemeClr val="bg1"/>
            </a:solidFill>
          </p:grpSpPr>
          <p:sp>
            <p:nvSpPr>
              <p:cNvPr id="17" name="îŝḷîḓé-Freeform 26">
                <a:extLst>
                  <a:ext uri="{FF2B5EF4-FFF2-40B4-BE49-F238E27FC236}">
                    <a16:creationId xmlns:a16="http://schemas.microsoft.com/office/drawing/2014/main" xmlns="" id="{D0B5CF04-BA60-45E0-BFFC-5CCBF38DC9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25" y="1214438"/>
                <a:ext cx="437534" cy="171280"/>
              </a:xfrm>
              <a:custGeom>
                <a:avLst/>
                <a:gdLst>
                  <a:gd name="T0" fmla="*/ 518 w 539"/>
                  <a:gd name="T1" fmla="*/ 58 h 211"/>
                  <a:gd name="T2" fmla="*/ 336 w 539"/>
                  <a:gd name="T3" fmla="*/ 0 h 211"/>
                  <a:gd name="T4" fmla="*/ 300 w 539"/>
                  <a:gd name="T5" fmla="*/ 161 h 211"/>
                  <a:gd name="T6" fmla="*/ 278 w 539"/>
                  <a:gd name="T7" fmla="*/ 34 h 211"/>
                  <a:gd name="T8" fmla="*/ 288 w 539"/>
                  <a:gd name="T9" fmla="*/ 24 h 211"/>
                  <a:gd name="T10" fmla="*/ 305 w 539"/>
                  <a:gd name="T11" fmla="*/ 5 h 211"/>
                  <a:gd name="T12" fmla="*/ 235 w 539"/>
                  <a:gd name="T13" fmla="*/ 5 h 211"/>
                  <a:gd name="T14" fmla="*/ 252 w 539"/>
                  <a:gd name="T15" fmla="*/ 24 h 211"/>
                  <a:gd name="T16" fmla="*/ 261 w 539"/>
                  <a:gd name="T17" fmla="*/ 34 h 211"/>
                  <a:gd name="T18" fmla="*/ 240 w 539"/>
                  <a:gd name="T19" fmla="*/ 161 h 211"/>
                  <a:gd name="T20" fmla="*/ 204 w 539"/>
                  <a:gd name="T21" fmla="*/ 0 h 211"/>
                  <a:gd name="T22" fmla="*/ 20 w 539"/>
                  <a:gd name="T23" fmla="*/ 58 h 211"/>
                  <a:gd name="T24" fmla="*/ 0 w 539"/>
                  <a:gd name="T25" fmla="*/ 211 h 211"/>
                  <a:gd name="T26" fmla="*/ 539 w 539"/>
                  <a:gd name="T27" fmla="*/ 211 h 211"/>
                  <a:gd name="T28" fmla="*/ 518 w 539"/>
                  <a:gd name="T29" fmla="*/ 58 h 211"/>
                  <a:gd name="T30" fmla="*/ 460 w 539"/>
                  <a:gd name="T31" fmla="*/ 156 h 211"/>
                  <a:gd name="T32" fmla="*/ 367 w 539"/>
                  <a:gd name="T33" fmla="*/ 156 h 211"/>
                  <a:gd name="T34" fmla="*/ 367 w 539"/>
                  <a:gd name="T35" fmla="*/ 130 h 211"/>
                  <a:gd name="T36" fmla="*/ 412 w 539"/>
                  <a:gd name="T37" fmla="*/ 122 h 211"/>
                  <a:gd name="T38" fmla="*/ 460 w 539"/>
                  <a:gd name="T39" fmla="*/ 130 h 211"/>
                  <a:gd name="T40" fmla="*/ 460 w 539"/>
                  <a:gd name="T41" fmla="*/ 15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39" h="211">
                    <a:moveTo>
                      <a:pt x="518" y="58"/>
                    </a:moveTo>
                    <a:lnTo>
                      <a:pt x="336" y="0"/>
                    </a:lnTo>
                    <a:lnTo>
                      <a:pt x="300" y="161"/>
                    </a:lnTo>
                    <a:lnTo>
                      <a:pt x="278" y="34"/>
                    </a:lnTo>
                    <a:lnTo>
                      <a:pt x="288" y="24"/>
                    </a:lnTo>
                    <a:lnTo>
                      <a:pt x="305" y="5"/>
                    </a:lnTo>
                    <a:lnTo>
                      <a:pt x="235" y="5"/>
                    </a:lnTo>
                    <a:lnTo>
                      <a:pt x="252" y="24"/>
                    </a:lnTo>
                    <a:lnTo>
                      <a:pt x="261" y="34"/>
                    </a:lnTo>
                    <a:lnTo>
                      <a:pt x="240" y="161"/>
                    </a:lnTo>
                    <a:lnTo>
                      <a:pt x="204" y="0"/>
                    </a:lnTo>
                    <a:lnTo>
                      <a:pt x="20" y="58"/>
                    </a:lnTo>
                    <a:lnTo>
                      <a:pt x="0" y="211"/>
                    </a:lnTo>
                    <a:lnTo>
                      <a:pt x="539" y="211"/>
                    </a:lnTo>
                    <a:lnTo>
                      <a:pt x="518" y="58"/>
                    </a:lnTo>
                    <a:close/>
                    <a:moveTo>
                      <a:pt x="460" y="156"/>
                    </a:moveTo>
                    <a:lnTo>
                      <a:pt x="367" y="156"/>
                    </a:lnTo>
                    <a:lnTo>
                      <a:pt x="367" y="130"/>
                    </a:lnTo>
                    <a:lnTo>
                      <a:pt x="412" y="122"/>
                    </a:lnTo>
                    <a:lnTo>
                      <a:pt x="460" y="130"/>
                    </a:lnTo>
                    <a:lnTo>
                      <a:pt x="460" y="1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îŝḷîḓé-Oval 27">
                <a:extLst>
                  <a:ext uri="{FF2B5EF4-FFF2-40B4-BE49-F238E27FC236}">
                    <a16:creationId xmlns:a16="http://schemas.microsoft.com/office/drawing/2014/main" xmlns="" id="{F25AE382-290A-4038-AD10-2BAAF3B51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517" y="981875"/>
                <a:ext cx="196444" cy="21754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77C56EFC-A1B6-4B40-BD49-E33976D9F7E4}"/>
                </a:ext>
              </a:extLst>
            </p:cNvPr>
            <p:cNvGrpSpPr/>
            <p:nvPr/>
          </p:nvGrpSpPr>
          <p:grpSpPr>
            <a:xfrm>
              <a:off x="2175231" y="3220614"/>
              <a:ext cx="400924" cy="484677"/>
              <a:chOff x="7131167" y="584334"/>
              <a:chExt cx="533942" cy="645481"/>
            </a:xfrm>
            <a:solidFill>
              <a:schemeClr val="bg1"/>
            </a:solidFill>
          </p:grpSpPr>
          <p:sp>
            <p:nvSpPr>
              <p:cNvPr id="14" name="îŝḷîḓé-Freeform 23">
                <a:extLst>
                  <a:ext uri="{FF2B5EF4-FFF2-40B4-BE49-F238E27FC236}">
                    <a16:creationId xmlns:a16="http://schemas.microsoft.com/office/drawing/2014/main" xmlns="" id="{99A21826-C0AC-4A0B-B415-F48CFD380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1167" y="644500"/>
                <a:ext cx="431047" cy="585315"/>
              </a:xfrm>
              <a:custGeom>
                <a:avLst/>
                <a:gdLst>
                  <a:gd name="T0" fmla="*/ 114 w 141"/>
                  <a:gd name="T1" fmla="*/ 178 h 192"/>
                  <a:gd name="T2" fmla="*/ 13 w 141"/>
                  <a:gd name="T3" fmla="*/ 178 h 192"/>
                  <a:gd name="T4" fmla="*/ 13 w 141"/>
                  <a:gd name="T5" fmla="*/ 51 h 192"/>
                  <a:gd name="T6" fmla="*/ 36 w 141"/>
                  <a:gd name="T7" fmla="*/ 51 h 192"/>
                  <a:gd name="T8" fmla="*/ 51 w 141"/>
                  <a:gd name="T9" fmla="*/ 36 h 192"/>
                  <a:gd name="T10" fmla="*/ 51 w 141"/>
                  <a:gd name="T11" fmla="*/ 13 h 192"/>
                  <a:gd name="T12" fmla="*/ 127 w 141"/>
                  <a:gd name="T13" fmla="*/ 13 h 192"/>
                  <a:gd name="T14" fmla="*/ 127 w 141"/>
                  <a:gd name="T15" fmla="*/ 126 h 192"/>
                  <a:gd name="T16" fmla="*/ 128 w 141"/>
                  <a:gd name="T17" fmla="*/ 126 h 192"/>
                  <a:gd name="T18" fmla="*/ 141 w 141"/>
                  <a:gd name="T19" fmla="*/ 140 h 192"/>
                  <a:gd name="T20" fmla="*/ 141 w 141"/>
                  <a:gd name="T21" fmla="*/ 9 h 192"/>
                  <a:gd name="T22" fmla="*/ 132 w 141"/>
                  <a:gd name="T23" fmla="*/ 0 h 192"/>
                  <a:gd name="T24" fmla="*/ 46 w 141"/>
                  <a:gd name="T25" fmla="*/ 0 h 192"/>
                  <a:gd name="T26" fmla="*/ 0 w 141"/>
                  <a:gd name="T27" fmla="*/ 46 h 192"/>
                  <a:gd name="T28" fmla="*/ 0 w 141"/>
                  <a:gd name="T29" fmla="*/ 50 h 192"/>
                  <a:gd name="T30" fmla="*/ 0 w 141"/>
                  <a:gd name="T31" fmla="*/ 51 h 192"/>
                  <a:gd name="T32" fmla="*/ 0 w 141"/>
                  <a:gd name="T33" fmla="*/ 51 h 192"/>
                  <a:gd name="T34" fmla="*/ 0 w 141"/>
                  <a:gd name="T35" fmla="*/ 183 h 192"/>
                  <a:gd name="T36" fmla="*/ 9 w 141"/>
                  <a:gd name="T37" fmla="*/ 192 h 192"/>
                  <a:gd name="T38" fmla="*/ 127 w 141"/>
                  <a:gd name="T39" fmla="*/ 192 h 192"/>
                  <a:gd name="T40" fmla="*/ 114 w 141"/>
                  <a:gd name="T41" fmla="*/ 17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1" h="192">
                    <a:moveTo>
                      <a:pt x="114" y="178"/>
                    </a:moveTo>
                    <a:cubicBezTo>
                      <a:pt x="13" y="178"/>
                      <a:pt x="13" y="178"/>
                      <a:pt x="13" y="178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44" y="51"/>
                      <a:pt x="51" y="44"/>
                      <a:pt x="51" y="36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127" y="13"/>
                      <a:pt x="127" y="13"/>
                      <a:pt x="127" y="13"/>
                    </a:cubicBezTo>
                    <a:cubicBezTo>
                      <a:pt x="127" y="126"/>
                      <a:pt x="127" y="126"/>
                      <a:pt x="127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41" y="140"/>
                      <a:pt x="141" y="140"/>
                      <a:pt x="141" y="140"/>
                    </a:cubicBezTo>
                    <a:cubicBezTo>
                      <a:pt x="141" y="9"/>
                      <a:pt x="141" y="9"/>
                      <a:pt x="141" y="9"/>
                    </a:cubicBezTo>
                    <a:cubicBezTo>
                      <a:pt x="141" y="4"/>
                      <a:pt x="137" y="0"/>
                      <a:pt x="132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88"/>
                      <a:pt x="4" y="192"/>
                      <a:pt x="9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lnTo>
                      <a:pt x="114" y="1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15" name="îŝḷîḓé-Freeform 24">
                <a:extLst>
                  <a:ext uri="{FF2B5EF4-FFF2-40B4-BE49-F238E27FC236}">
                    <a16:creationId xmlns:a16="http://schemas.microsoft.com/office/drawing/2014/main" xmlns="" id="{4EDBE629-8E32-46B9-8624-58E0B8EBC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8013" y="781079"/>
                <a:ext cx="437096" cy="442389"/>
              </a:xfrm>
              <a:custGeom>
                <a:avLst/>
                <a:gdLst>
                  <a:gd name="T0" fmla="*/ 142 w 143"/>
                  <a:gd name="T1" fmla="*/ 128 h 145"/>
                  <a:gd name="T2" fmla="*/ 99 w 143"/>
                  <a:gd name="T3" fmla="*/ 81 h 145"/>
                  <a:gd name="T4" fmla="*/ 99 w 143"/>
                  <a:gd name="T5" fmla="*/ 80 h 145"/>
                  <a:gd name="T6" fmla="*/ 103 w 143"/>
                  <a:gd name="T7" fmla="*/ 41 h 145"/>
                  <a:gd name="T8" fmla="*/ 41 w 143"/>
                  <a:gd name="T9" fmla="*/ 8 h 145"/>
                  <a:gd name="T10" fmla="*/ 8 w 143"/>
                  <a:gd name="T11" fmla="*/ 71 h 145"/>
                  <a:gd name="T12" fmla="*/ 70 w 143"/>
                  <a:gd name="T13" fmla="*/ 103 h 145"/>
                  <a:gd name="T14" fmla="*/ 82 w 143"/>
                  <a:gd name="T15" fmla="*/ 98 h 145"/>
                  <a:gd name="T16" fmla="*/ 124 w 143"/>
                  <a:gd name="T17" fmla="*/ 144 h 145"/>
                  <a:gd name="T18" fmla="*/ 131 w 143"/>
                  <a:gd name="T19" fmla="*/ 143 h 145"/>
                  <a:gd name="T20" fmla="*/ 141 w 143"/>
                  <a:gd name="T21" fmla="*/ 134 h 145"/>
                  <a:gd name="T22" fmla="*/ 142 w 143"/>
                  <a:gd name="T23" fmla="*/ 128 h 145"/>
                  <a:gd name="T24" fmla="*/ 21 w 143"/>
                  <a:gd name="T25" fmla="*/ 67 h 145"/>
                  <a:gd name="T26" fmla="*/ 45 w 143"/>
                  <a:gd name="T27" fmla="*/ 21 h 145"/>
                  <a:gd name="T28" fmla="*/ 90 w 143"/>
                  <a:gd name="T29" fmla="*/ 45 h 145"/>
                  <a:gd name="T30" fmla="*/ 66 w 143"/>
                  <a:gd name="T31" fmla="*/ 90 h 145"/>
                  <a:gd name="T32" fmla="*/ 21 w 143"/>
                  <a:gd name="T33" fmla="*/ 67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3" h="145">
                    <a:moveTo>
                      <a:pt x="142" y="128"/>
                    </a:moveTo>
                    <a:cubicBezTo>
                      <a:pt x="99" y="81"/>
                      <a:pt x="99" y="81"/>
                      <a:pt x="99" y="81"/>
                    </a:cubicBezTo>
                    <a:cubicBezTo>
                      <a:pt x="99" y="81"/>
                      <a:pt x="99" y="81"/>
                      <a:pt x="99" y="80"/>
                    </a:cubicBezTo>
                    <a:cubicBezTo>
                      <a:pt x="105" y="69"/>
                      <a:pt x="107" y="55"/>
                      <a:pt x="103" y="41"/>
                    </a:cubicBezTo>
                    <a:cubicBezTo>
                      <a:pt x="95" y="14"/>
                      <a:pt x="67" y="0"/>
                      <a:pt x="41" y="8"/>
                    </a:cubicBezTo>
                    <a:cubicBezTo>
                      <a:pt x="14" y="16"/>
                      <a:pt x="0" y="44"/>
                      <a:pt x="8" y="71"/>
                    </a:cubicBezTo>
                    <a:cubicBezTo>
                      <a:pt x="16" y="97"/>
                      <a:pt x="44" y="112"/>
                      <a:pt x="70" y="103"/>
                    </a:cubicBezTo>
                    <a:cubicBezTo>
                      <a:pt x="75" y="102"/>
                      <a:pt x="78" y="100"/>
                      <a:pt x="82" y="98"/>
                    </a:cubicBezTo>
                    <a:cubicBezTo>
                      <a:pt x="124" y="144"/>
                      <a:pt x="124" y="144"/>
                      <a:pt x="124" y="144"/>
                    </a:cubicBezTo>
                    <a:cubicBezTo>
                      <a:pt x="126" y="145"/>
                      <a:pt x="128" y="145"/>
                      <a:pt x="131" y="143"/>
                    </a:cubicBezTo>
                    <a:cubicBezTo>
                      <a:pt x="141" y="134"/>
                      <a:pt x="141" y="134"/>
                      <a:pt x="141" y="134"/>
                    </a:cubicBezTo>
                    <a:cubicBezTo>
                      <a:pt x="143" y="132"/>
                      <a:pt x="143" y="129"/>
                      <a:pt x="142" y="128"/>
                    </a:cubicBezTo>
                    <a:close/>
                    <a:moveTo>
                      <a:pt x="21" y="67"/>
                    </a:moveTo>
                    <a:cubicBezTo>
                      <a:pt x="15" y="47"/>
                      <a:pt x="25" y="27"/>
                      <a:pt x="45" y="21"/>
                    </a:cubicBezTo>
                    <a:cubicBezTo>
                      <a:pt x="64" y="15"/>
                      <a:pt x="84" y="26"/>
                      <a:pt x="90" y="45"/>
                    </a:cubicBezTo>
                    <a:cubicBezTo>
                      <a:pt x="96" y="64"/>
                      <a:pt x="86" y="84"/>
                      <a:pt x="66" y="90"/>
                    </a:cubicBezTo>
                    <a:cubicBezTo>
                      <a:pt x="47" y="96"/>
                      <a:pt x="27" y="86"/>
                      <a:pt x="21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ŝḷîḓé-Freeform 25">
                <a:extLst>
                  <a:ext uri="{FF2B5EF4-FFF2-40B4-BE49-F238E27FC236}">
                    <a16:creationId xmlns:a16="http://schemas.microsoft.com/office/drawing/2014/main" xmlns="" id="{D5DD0D4E-33A8-43BD-8F24-05D9D24C9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4694" y="584334"/>
                <a:ext cx="189811" cy="140657"/>
              </a:xfrm>
              <a:custGeom>
                <a:avLst/>
                <a:gdLst>
                  <a:gd name="T0" fmla="*/ 12 w 62"/>
                  <a:gd name="T1" fmla="*/ 20 h 46"/>
                  <a:gd name="T2" fmla="*/ 59 w 62"/>
                  <a:gd name="T3" fmla="*/ 44 h 46"/>
                  <a:gd name="T4" fmla="*/ 59 w 62"/>
                  <a:gd name="T5" fmla="*/ 46 h 46"/>
                  <a:gd name="T6" fmla="*/ 60 w 62"/>
                  <a:gd name="T7" fmla="*/ 25 h 46"/>
                  <a:gd name="T8" fmla="*/ 21 w 62"/>
                  <a:gd name="T9" fmla="*/ 5 h 46"/>
                  <a:gd name="T10" fmla="*/ 0 w 62"/>
                  <a:gd name="T11" fmla="*/ 27 h 46"/>
                  <a:gd name="T12" fmla="*/ 12 w 62"/>
                  <a:gd name="T1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46">
                    <a:moveTo>
                      <a:pt x="12" y="20"/>
                    </a:moveTo>
                    <a:cubicBezTo>
                      <a:pt x="32" y="14"/>
                      <a:pt x="52" y="25"/>
                      <a:pt x="59" y="44"/>
                    </a:cubicBezTo>
                    <a:cubicBezTo>
                      <a:pt x="59" y="45"/>
                      <a:pt x="59" y="45"/>
                      <a:pt x="59" y="46"/>
                    </a:cubicBezTo>
                    <a:cubicBezTo>
                      <a:pt x="61" y="40"/>
                      <a:pt x="62" y="32"/>
                      <a:pt x="60" y="25"/>
                    </a:cubicBezTo>
                    <a:cubicBezTo>
                      <a:pt x="55" y="9"/>
                      <a:pt x="37" y="0"/>
                      <a:pt x="21" y="5"/>
                    </a:cubicBezTo>
                    <a:cubicBezTo>
                      <a:pt x="10" y="8"/>
                      <a:pt x="3" y="17"/>
                      <a:pt x="0" y="27"/>
                    </a:cubicBezTo>
                    <a:cubicBezTo>
                      <a:pt x="3" y="24"/>
                      <a:pt x="7" y="21"/>
                      <a:pt x="12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îŝḷîḓé-Freeform 22">
              <a:extLst>
                <a:ext uri="{FF2B5EF4-FFF2-40B4-BE49-F238E27FC236}">
                  <a16:creationId xmlns:a16="http://schemas.microsoft.com/office/drawing/2014/main" xmlns="" id="{1C5BECB4-FF4F-4C83-A12B-11ABFF783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5502" y="3310723"/>
              <a:ext cx="441506" cy="411586"/>
            </a:xfrm>
            <a:custGeom>
              <a:avLst/>
              <a:gdLst>
                <a:gd name="T0" fmla="*/ 64 w 140"/>
                <a:gd name="T1" fmla="*/ 28 h 130"/>
                <a:gd name="T2" fmla="*/ 26 w 140"/>
                <a:gd name="T3" fmla="*/ 77 h 130"/>
                <a:gd name="T4" fmla="*/ 0 w 140"/>
                <a:gd name="T5" fmla="*/ 49 h 130"/>
                <a:gd name="T6" fmla="*/ 39 w 140"/>
                <a:gd name="T7" fmla="*/ 0 h 130"/>
                <a:gd name="T8" fmla="*/ 64 w 140"/>
                <a:gd name="T9" fmla="*/ 28 h 130"/>
                <a:gd name="T10" fmla="*/ 15 w 140"/>
                <a:gd name="T11" fmla="*/ 130 h 130"/>
                <a:gd name="T12" fmla="*/ 109 w 140"/>
                <a:gd name="T13" fmla="*/ 0 h 130"/>
                <a:gd name="T14" fmla="*/ 123 w 140"/>
                <a:gd name="T15" fmla="*/ 0 h 130"/>
                <a:gd name="T16" fmla="*/ 30 w 140"/>
                <a:gd name="T17" fmla="*/ 130 h 130"/>
                <a:gd name="T18" fmla="*/ 15 w 140"/>
                <a:gd name="T19" fmla="*/ 130 h 130"/>
                <a:gd name="T20" fmla="*/ 17 w 140"/>
                <a:gd name="T21" fmla="*/ 49 h 130"/>
                <a:gd name="T22" fmla="*/ 28 w 140"/>
                <a:gd name="T23" fmla="*/ 64 h 130"/>
                <a:gd name="T24" fmla="*/ 47 w 140"/>
                <a:gd name="T25" fmla="*/ 28 h 130"/>
                <a:gd name="T26" fmla="*/ 36 w 140"/>
                <a:gd name="T27" fmla="*/ 14 h 130"/>
                <a:gd name="T28" fmla="*/ 17 w 140"/>
                <a:gd name="T29" fmla="*/ 49 h 130"/>
                <a:gd name="T30" fmla="*/ 140 w 140"/>
                <a:gd name="T31" fmla="*/ 80 h 130"/>
                <a:gd name="T32" fmla="*/ 102 w 140"/>
                <a:gd name="T33" fmla="*/ 129 h 130"/>
                <a:gd name="T34" fmla="*/ 75 w 140"/>
                <a:gd name="T35" fmla="*/ 100 h 130"/>
                <a:gd name="T36" fmla="*/ 114 w 140"/>
                <a:gd name="T37" fmla="*/ 52 h 130"/>
                <a:gd name="T38" fmla="*/ 140 w 140"/>
                <a:gd name="T39" fmla="*/ 80 h 130"/>
                <a:gd name="T40" fmla="*/ 93 w 140"/>
                <a:gd name="T41" fmla="*/ 101 h 130"/>
                <a:gd name="T42" fmla="*/ 103 w 140"/>
                <a:gd name="T43" fmla="*/ 116 h 130"/>
                <a:gd name="T44" fmla="*/ 122 w 140"/>
                <a:gd name="T45" fmla="*/ 80 h 130"/>
                <a:gd name="T46" fmla="*/ 112 w 140"/>
                <a:gd name="T47" fmla="*/ 65 h 130"/>
                <a:gd name="T48" fmla="*/ 93 w 140"/>
                <a:gd name="T49" fmla="*/ 10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0" h="130">
                  <a:moveTo>
                    <a:pt x="64" y="28"/>
                  </a:moveTo>
                  <a:cubicBezTo>
                    <a:pt x="64" y="55"/>
                    <a:pt x="48" y="77"/>
                    <a:pt x="26" y="77"/>
                  </a:cubicBezTo>
                  <a:cubicBezTo>
                    <a:pt x="10" y="77"/>
                    <a:pt x="0" y="66"/>
                    <a:pt x="0" y="49"/>
                  </a:cubicBezTo>
                  <a:cubicBezTo>
                    <a:pt x="0" y="24"/>
                    <a:pt x="15" y="0"/>
                    <a:pt x="39" y="0"/>
                  </a:cubicBezTo>
                  <a:cubicBezTo>
                    <a:pt x="56" y="0"/>
                    <a:pt x="64" y="13"/>
                    <a:pt x="64" y="28"/>
                  </a:cubicBezTo>
                  <a:close/>
                  <a:moveTo>
                    <a:pt x="15" y="13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30" y="130"/>
                    <a:pt x="30" y="130"/>
                    <a:pt x="30" y="130"/>
                  </a:cubicBezTo>
                  <a:lnTo>
                    <a:pt x="15" y="130"/>
                  </a:lnTo>
                  <a:close/>
                  <a:moveTo>
                    <a:pt x="17" y="49"/>
                  </a:moveTo>
                  <a:cubicBezTo>
                    <a:pt x="17" y="57"/>
                    <a:pt x="20" y="64"/>
                    <a:pt x="28" y="64"/>
                  </a:cubicBezTo>
                  <a:cubicBezTo>
                    <a:pt x="40" y="64"/>
                    <a:pt x="47" y="42"/>
                    <a:pt x="47" y="28"/>
                  </a:cubicBezTo>
                  <a:cubicBezTo>
                    <a:pt x="47" y="21"/>
                    <a:pt x="44" y="14"/>
                    <a:pt x="36" y="14"/>
                  </a:cubicBezTo>
                  <a:cubicBezTo>
                    <a:pt x="24" y="14"/>
                    <a:pt x="17" y="35"/>
                    <a:pt x="17" y="49"/>
                  </a:cubicBezTo>
                  <a:close/>
                  <a:moveTo>
                    <a:pt x="140" y="80"/>
                  </a:moveTo>
                  <a:cubicBezTo>
                    <a:pt x="140" y="107"/>
                    <a:pt x="124" y="129"/>
                    <a:pt x="102" y="129"/>
                  </a:cubicBezTo>
                  <a:cubicBezTo>
                    <a:pt x="86" y="129"/>
                    <a:pt x="75" y="118"/>
                    <a:pt x="75" y="100"/>
                  </a:cubicBezTo>
                  <a:cubicBezTo>
                    <a:pt x="75" y="76"/>
                    <a:pt x="90" y="52"/>
                    <a:pt x="114" y="52"/>
                  </a:cubicBezTo>
                  <a:cubicBezTo>
                    <a:pt x="131" y="52"/>
                    <a:pt x="140" y="65"/>
                    <a:pt x="140" y="80"/>
                  </a:cubicBezTo>
                  <a:close/>
                  <a:moveTo>
                    <a:pt x="93" y="101"/>
                  </a:moveTo>
                  <a:cubicBezTo>
                    <a:pt x="93" y="109"/>
                    <a:pt x="96" y="116"/>
                    <a:pt x="103" y="116"/>
                  </a:cubicBezTo>
                  <a:cubicBezTo>
                    <a:pt x="116" y="116"/>
                    <a:pt x="122" y="94"/>
                    <a:pt x="122" y="80"/>
                  </a:cubicBezTo>
                  <a:cubicBezTo>
                    <a:pt x="122" y="73"/>
                    <a:pt x="120" y="65"/>
                    <a:pt x="112" y="65"/>
                  </a:cubicBezTo>
                  <a:cubicBezTo>
                    <a:pt x="100" y="65"/>
                    <a:pt x="93" y="87"/>
                    <a:pt x="93" y="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8C476E97-B16E-418C-8A31-C29A7AE558FF}"/>
              </a:ext>
            </a:extLst>
          </p:cNvPr>
          <p:cNvSpPr txBox="1"/>
          <p:nvPr/>
        </p:nvSpPr>
        <p:spPr>
          <a:xfrm>
            <a:off x="438208" y="3314192"/>
            <a:ext cx="1963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xmlns="" id="{9F13E598-A7AA-4DAD-B512-F3575917D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77" y="3084503"/>
            <a:ext cx="1254256" cy="20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单击填加标题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C0C16500-5991-4DB1-BC3F-4EB2FCC2B103}"/>
              </a:ext>
            </a:extLst>
          </p:cNvPr>
          <p:cNvSpPr txBox="1"/>
          <p:nvPr/>
        </p:nvSpPr>
        <p:spPr>
          <a:xfrm>
            <a:off x="2292401" y="3290457"/>
            <a:ext cx="1963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F6A1E92-1419-41FA-B5C0-3D6454052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258" y="3084118"/>
            <a:ext cx="1254256" cy="20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单击填加标题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BE438CD1-59E1-41C8-A1F4-A8330272569F}"/>
              </a:ext>
            </a:extLst>
          </p:cNvPr>
          <p:cNvSpPr txBox="1"/>
          <p:nvPr/>
        </p:nvSpPr>
        <p:spPr>
          <a:xfrm>
            <a:off x="4066371" y="3288458"/>
            <a:ext cx="1963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xmlns="" id="{53F4BC58-2F73-4A97-A246-92A3B678B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6228" y="3082119"/>
            <a:ext cx="1254256" cy="20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单击填加标题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60EFBA2B-8656-4C31-B2B3-4337F8D35684}"/>
              </a:ext>
            </a:extLst>
          </p:cNvPr>
          <p:cNvSpPr txBox="1"/>
          <p:nvPr/>
        </p:nvSpPr>
        <p:spPr>
          <a:xfrm>
            <a:off x="5879752" y="3288073"/>
            <a:ext cx="1963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xmlns="" id="{9FDFD9B6-C6D2-44A5-A9B4-2D7ACDA4B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609" y="3081734"/>
            <a:ext cx="1254256" cy="20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单击填加标题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30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17">
            <a:extLst>
              <a:ext uri="{FF2B5EF4-FFF2-40B4-BE49-F238E27FC236}">
                <a16:creationId xmlns:a16="http://schemas.microsoft.com/office/drawing/2014/main" xmlns="" id="{BC508D22-1263-417E-9EBE-791B64F2B0DE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A6B91A2-DA38-4F28-92AA-08653FF51F5D}"/>
              </a:ext>
            </a:extLst>
          </p:cNvPr>
          <p:cNvSpPr txBox="1"/>
          <p:nvPr/>
        </p:nvSpPr>
        <p:spPr>
          <a:xfrm>
            <a:off x="3627648" y="813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工作描述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A99B61F-FBD9-44C7-8D3C-15EBF5F0F37C}"/>
              </a:ext>
            </a:extLst>
          </p:cNvPr>
          <p:cNvSpPr/>
          <p:nvPr/>
        </p:nvSpPr>
        <p:spPr>
          <a:xfrm>
            <a:off x="4195941" y="81343"/>
            <a:ext cx="12057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 introduction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51D66B7B-F244-4C4F-8D97-61F1DAA78596}"/>
              </a:ext>
            </a:extLst>
          </p:cNvPr>
          <p:cNvGrpSpPr/>
          <p:nvPr/>
        </p:nvGrpSpPr>
        <p:grpSpPr>
          <a:xfrm>
            <a:off x="2284100" y="763431"/>
            <a:ext cx="4498681" cy="3803974"/>
            <a:chOff x="2934745" y="1469534"/>
            <a:chExt cx="6127561" cy="5181315"/>
          </a:xfrm>
        </p:grpSpPr>
        <p:sp>
          <p:nvSpPr>
            <p:cNvPr id="6" name="Isosceles Triangle 91">
              <a:extLst>
                <a:ext uri="{FF2B5EF4-FFF2-40B4-BE49-F238E27FC236}">
                  <a16:creationId xmlns:a16="http://schemas.microsoft.com/office/drawing/2014/main" xmlns="" id="{EADB9DFA-7808-4FEA-8E3C-33F9F482321D}"/>
                </a:ext>
              </a:extLst>
            </p:cNvPr>
            <p:cNvSpPr/>
            <p:nvPr/>
          </p:nvSpPr>
          <p:spPr>
            <a:xfrm rot="3600000" flipH="1">
              <a:off x="7397637" y="3107663"/>
              <a:ext cx="462928" cy="399077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7" name="Donut 92">
              <a:extLst>
                <a:ext uri="{FF2B5EF4-FFF2-40B4-BE49-F238E27FC236}">
                  <a16:creationId xmlns:a16="http://schemas.microsoft.com/office/drawing/2014/main" xmlns="" id="{D0753C15-FA7E-4293-865E-09D55ABD4A83}"/>
                </a:ext>
              </a:extLst>
            </p:cNvPr>
            <p:cNvSpPr/>
            <p:nvPr/>
          </p:nvSpPr>
          <p:spPr>
            <a:xfrm flipH="1">
              <a:off x="6577611" y="2422552"/>
              <a:ext cx="1369243" cy="1369243"/>
            </a:xfrm>
            <a:prstGeom prst="donut">
              <a:avLst>
                <a:gd name="adj" fmla="val 19079"/>
              </a:avLst>
            </a:prstGeom>
            <a:solidFill>
              <a:srgbClr val="0D0D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grpSp>
          <p:nvGrpSpPr>
            <p:cNvPr id="8" name="Group 93">
              <a:extLst>
                <a:ext uri="{FF2B5EF4-FFF2-40B4-BE49-F238E27FC236}">
                  <a16:creationId xmlns:a16="http://schemas.microsoft.com/office/drawing/2014/main" xmlns="" id="{E5B45654-B4F4-45E6-BEBA-DC1CC0DAA759}"/>
                </a:ext>
              </a:extLst>
            </p:cNvPr>
            <p:cNvGrpSpPr/>
            <p:nvPr/>
          </p:nvGrpSpPr>
          <p:grpSpPr>
            <a:xfrm flipH="1">
              <a:off x="7340565" y="2789995"/>
              <a:ext cx="1670941" cy="423539"/>
              <a:chOff x="1793077" y="1463668"/>
              <a:chExt cx="1371600" cy="347664"/>
            </a:xfrm>
          </p:grpSpPr>
          <p:sp>
            <p:nvSpPr>
              <p:cNvPr id="33" name="Round Same Side Corner Rectangle 94">
                <a:extLst>
                  <a:ext uri="{FF2B5EF4-FFF2-40B4-BE49-F238E27FC236}">
                    <a16:creationId xmlns:a16="http://schemas.microsoft.com/office/drawing/2014/main" xmlns="" id="{8BC7AB77-6575-40DD-8451-5320F608E50F}"/>
                  </a:ext>
                </a:extLst>
              </p:cNvPr>
              <p:cNvSpPr/>
              <p:nvPr/>
            </p:nvSpPr>
            <p:spPr>
              <a:xfrm rot="16200000">
                <a:off x="2305045" y="951700"/>
                <a:ext cx="347664" cy="1371600"/>
              </a:xfrm>
              <a:prstGeom prst="round2Same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Text Placeholder 3">
                <a:extLst>
                  <a:ext uri="{FF2B5EF4-FFF2-40B4-BE49-F238E27FC236}">
                    <a16:creationId xmlns:a16="http://schemas.microsoft.com/office/drawing/2014/main" xmlns="" id="{41D9351F-6D83-416A-A0F4-7FFF24B1DD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75529" y="1557926"/>
                <a:ext cx="234787" cy="240882"/>
              </a:xfrm>
              <a:prstGeom prst="rect">
                <a:avLst/>
              </a:prstGeom>
            </p:spPr>
            <p:txBody>
              <a:bodyPr wrap="none" lIns="0" tIns="0" rIns="0" bIns="0" anchor="b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9094">
                  <a:spcBef>
                    <a:spcPct val="20000"/>
                  </a:spcBef>
                  <a:defRPr/>
                </a:pPr>
                <a:r>
                  <a:rPr lang="ar-SY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</p:txBody>
          </p:sp>
        </p:grpSp>
        <p:sp>
          <p:nvSpPr>
            <p:cNvPr id="9" name="Isosceles Triangle 98">
              <a:extLst>
                <a:ext uri="{FF2B5EF4-FFF2-40B4-BE49-F238E27FC236}">
                  <a16:creationId xmlns:a16="http://schemas.microsoft.com/office/drawing/2014/main" xmlns="" id="{DA8E1E1C-557C-4F74-8EA1-774B43A4081E}"/>
                </a:ext>
              </a:extLst>
            </p:cNvPr>
            <p:cNvSpPr/>
            <p:nvPr/>
          </p:nvSpPr>
          <p:spPr>
            <a:xfrm rot="3600000" flipH="1">
              <a:off x="7448434" y="4962903"/>
              <a:ext cx="462928" cy="399077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10" name="Donut 99">
              <a:extLst>
                <a:ext uri="{FF2B5EF4-FFF2-40B4-BE49-F238E27FC236}">
                  <a16:creationId xmlns:a16="http://schemas.microsoft.com/office/drawing/2014/main" xmlns="" id="{43E1E79C-1C0B-4FAF-A070-BACAA942DC51}"/>
                </a:ext>
              </a:extLst>
            </p:cNvPr>
            <p:cNvSpPr/>
            <p:nvPr/>
          </p:nvSpPr>
          <p:spPr>
            <a:xfrm flipH="1">
              <a:off x="6628408" y="4277792"/>
              <a:ext cx="1369243" cy="1369243"/>
            </a:xfrm>
            <a:prstGeom prst="donut">
              <a:avLst>
                <a:gd name="adj" fmla="val 19079"/>
              </a:avLst>
            </a:prstGeom>
            <a:solidFill>
              <a:srgbClr val="0D0D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grpSp>
          <p:nvGrpSpPr>
            <p:cNvPr id="11" name="Group 100">
              <a:extLst>
                <a:ext uri="{FF2B5EF4-FFF2-40B4-BE49-F238E27FC236}">
                  <a16:creationId xmlns:a16="http://schemas.microsoft.com/office/drawing/2014/main" xmlns="" id="{6624FA64-3E34-4B29-97C8-3E17B4575429}"/>
                </a:ext>
              </a:extLst>
            </p:cNvPr>
            <p:cNvGrpSpPr/>
            <p:nvPr/>
          </p:nvGrpSpPr>
          <p:grpSpPr>
            <a:xfrm flipH="1">
              <a:off x="7391365" y="4649113"/>
              <a:ext cx="1670941" cy="423540"/>
              <a:chOff x="1793075" y="1466851"/>
              <a:chExt cx="1371600" cy="347664"/>
            </a:xfrm>
          </p:grpSpPr>
          <p:sp>
            <p:nvSpPr>
              <p:cNvPr id="31" name="Round Same Side Corner Rectangle 101">
                <a:extLst>
                  <a:ext uri="{FF2B5EF4-FFF2-40B4-BE49-F238E27FC236}">
                    <a16:creationId xmlns:a16="http://schemas.microsoft.com/office/drawing/2014/main" xmlns="" id="{CFC2CEE4-E63A-43D4-A240-3CE8B13A7CD8}"/>
                  </a:ext>
                </a:extLst>
              </p:cNvPr>
              <p:cNvSpPr/>
              <p:nvPr/>
            </p:nvSpPr>
            <p:spPr>
              <a:xfrm rot="16200000">
                <a:off x="2305043" y="954883"/>
                <a:ext cx="347664" cy="1371600"/>
              </a:xfrm>
              <a:prstGeom prst="round2Same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Text Placeholder 3">
                <a:extLst>
                  <a:ext uri="{FF2B5EF4-FFF2-40B4-BE49-F238E27FC236}">
                    <a16:creationId xmlns:a16="http://schemas.microsoft.com/office/drawing/2014/main" xmlns="" id="{4A98CC0E-0334-4752-9A70-404E02BD16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75530" y="1551378"/>
                <a:ext cx="234787" cy="240881"/>
              </a:xfrm>
              <a:prstGeom prst="rect">
                <a:avLst/>
              </a:prstGeom>
            </p:spPr>
            <p:txBody>
              <a:bodyPr wrap="none" lIns="0" tIns="0" rIns="0" bIns="0" anchor="b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9094">
                  <a:spcBef>
                    <a:spcPct val="20000"/>
                  </a:spcBef>
                  <a:defRPr/>
                </a:pPr>
                <a:r>
                  <a:rPr lang="ar-SY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</p:grp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xmlns="" id="{4672E13D-70D1-4101-BCBF-AF3487B5DCEB}"/>
                </a:ext>
              </a:extLst>
            </p:cNvPr>
            <p:cNvCxnSpPr/>
            <p:nvPr/>
          </p:nvCxnSpPr>
          <p:spPr>
            <a:xfrm>
              <a:off x="5327999" y="2154155"/>
              <a:ext cx="1320728" cy="68462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0">
              <a:extLst>
                <a:ext uri="{FF2B5EF4-FFF2-40B4-BE49-F238E27FC236}">
                  <a16:creationId xmlns:a16="http://schemas.microsoft.com/office/drawing/2014/main" xmlns="" id="{EEAABBA9-8475-43EA-866A-C1CBD1426816}"/>
                </a:ext>
              </a:extLst>
            </p:cNvPr>
            <p:cNvCxnSpPr/>
            <p:nvPr/>
          </p:nvCxnSpPr>
          <p:spPr>
            <a:xfrm rot="10800000" flipV="1">
              <a:off x="5327999" y="3375569"/>
              <a:ext cx="1320728" cy="684623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11">
              <a:extLst>
                <a:ext uri="{FF2B5EF4-FFF2-40B4-BE49-F238E27FC236}">
                  <a16:creationId xmlns:a16="http://schemas.microsoft.com/office/drawing/2014/main" xmlns="" id="{9001317F-723E-4C2D-AF94-265CD295C68D}"/>
                </a:ext>
              </a:extLst>
            </p:cNvPr>
            <p:cNvCxnSpPr/>
            <p:nvPr/>
          </p:nvCxnSpPr>
          <p:spPr>
            <a:xfrm rot="10800000" flipV="1">
              <a:off x="5327999" y="5131201"/>
              <a:ext cx="1320728" cy="684623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12">
              <a:extLst>
                <a:ext uri="{FF2B5EF4-FFF2-40B4-BE49-F238E27FC236}">
                  <a16:creationId xmlns:a16="http://schemas.microsoft.com/office/drawing/2014/main" xmlns="" id="{1E998C93-D28E-4030-BB1B-F374025E3866}"/>
                </a:ext>
              </a:extLst>
            </p:cNvPr>
            <p:cNvCxnSpPr/>
            <p:nvPr/>
          </p:nvCxnSpPr>
          <p:spPr>
            <a:xfrm>
              <a:off x="5327999" y="4110988"/>
              <a:ext cx="1320728" cy="68462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14">
              <a:extLst>
                <a:ext uri="{FF2B5EF4-FFF2-40B4-BE49-F238E27FC236}">
                  <a16:creationId xmlns:a16="http://schemas.microsoft.com/office/drawing/2014/main" xmlns="" id="{4050CF2E-A646-4B45-B5E7-5F81AAD8A19C}"/>
                </a:ext>
              </a:extLst>
            </p:cNvPr>
            <p:cNvSpPr/>
            <p:nvPr/>
          </p:nvSpPr>
          <p:spPr>
            <a:xfrm rot="18000000">
              <a:off x="4085682" y="2154646"/>
              <a:ext cx="462928" cy="399077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17" name="Donut 115">
              <a:extLst>
                <a:ext uri="{FF2B5EF4-FFF2-40B4-BE49-F238E27FC236}">
                  <a16:creationId xmlns:a16="http://schemas.microsoft.com/office/drawing/2014/main" xmlns="" id="{14B34CA3-FFDD-4004-BB84-6DB1415DF5D8}"/>
                </a:ext>
              </a:extLst>
            </p:cNvPr>
            <p:cNvSpPr/>
            <p:nvPr/>
          </p:nvSpPr>
          <p:spPr>
            <a:xfrm>
              <a:off x="3999394" y="1469534"/>
              <a:ext cx="1369243" cy="1369243"/>
            </a:xfrm>
            <a:prstGeom prst="donut">
              <a:avLst>
                <a:gd name="adj" fmla="val 19079"/>
              </a:avLst>
            </a:prstGeom>
            <a:solidFill>
              <a:srgbClr val="0D0D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54">
              <a:extLst>
                <a:ext uri="{FF2B5EF4-FFF2-40B4-BE49-F238E27FC236}">
                  <a16:creationId xmlns:a16="http://schemas.microsoft.com/office/drawing/2014/main" xmlns="" id="{2DBDD8D2-097C-42B0-A217-B5FCD65363AC}"/>
                </a:ext>
              </a:extLst>
            </p:cNvPr>
            <p:cNvGrpSpPr/>
            <p:nvPr/>
          </p:nvGrpSpPr>
          <p:grpSpPr>
            <a:xfrm>
              <a:off x="2934745" y="1840855"/>
              <a:ext cx="1670941" cy="423540"/>
              <a:chOff x="1793078" y="1466850"/>
              <a:chExt cx="1371600" cy="347664"/>
            </a:xfrm>
          </p:grpSpPr>
          <p:sp>
            <p:nvSpPr>
              <p:cNvPr id="29" name="Round Same Side Corner Rectangle 117">
                <a:extLst>
                  <a:ext uri="{FF2B5EF4-FFF2-40B4-BE49-F238E27FC236}">
                    <a16:creationId xmlns:a16="http://schemas.microsoft.com/office/drawing/2014/main" xmlns="" id="{8D38504E-2831-4D87-8924-B3DBD0C3CD8D}"/>
                  </a:ext>
                </a:extLst>
              </p:cNvPr>
              <p:cNvSpPr/>
              <p:nvPr/>
            </p:nvSpPr>
            <p:spPr>
              <a:xfrm rot="16200000">
                <a:off x="2305046" y="954882"/>
                <a:ext cx="347664" cy="1371600"/>
              </a:xfrm>
              <a:prstGeom prst="round2Same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Text Placeholder 3">
                <a:extLst>
                  <a:ext uri="{FF2B5EF4-FFF2-40B4-BE49-F238E27FC236}">
                    <a16:creationId xmlns:a16="http://schemas.microsoft.com/office/drawing/2014/main" xmlns="" id="{363B110C-71A2-485C-BC43-229E1A4877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2625" y="1538300"/>
                <a:ext cx="222241" cy="240881"/>
              </a:xfrm>
              <a:prstGeom prst="rect">
                <a:avLst/>
              </a:prstGeom>
            </p:spPr>
            <p:txBody>
              <a:bodyPr wrap="none" lIns="0" tIns="0" rIns="0" bIns="0" anchor="b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9094">
                  <a:spcBef>
                    <a:spcPct val="20000"/>
                  </a:spcBef>
                  <a:defRPr/>
                </a:pPr>
                <a:r>
                  <a:rPr lang="ar-SY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Isosceles Triangle 121">
              <a:extLst>
                <a:ext uri="{FF2B5EF4-FFF2-40B4-BE49-F238E27FC236}">
                  <a16:creationId xmlns:a16="http://schemas.microsoft.com/office/drawing/2014/main" xmlns="" id="{CF277455-63A6-42A4-9195-9D5E517AA49A}"/>
                </a:ext>
              </a:extLst>
            </p:cNvPr>
            <p:cNvSpPr/>
            <p:nvPr/>
          </p:nvSpPr>
          <p:spPr>
            <a:xfrm rot="18000000">
              <a:off x="4085682" y="4060682"/>
              <a:ext cx="462928" cy="399077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20" name="Donut 122">
              <a:extLst>
                <a:ext uri="{FF2B5EF4-FFF2-40B4-BE49-F238E27FC236}">
                  <a16:creationId xmlns:a16="http://schemas.microsoft.com/office/drawing/2014/main" xmlns="" id="{FB295F7C-1D23-4E2E-B226-7995A57B0EFC}"/>
                </a:ext>
              </a:extLst>
            </p:cNvPr>
            <p:cNvSpPr/>
            <p:nvPr/>
          </p:nvSpPr>
          <p:spPr>
            <a:xfrm>
              <a:off x="3999394" y="3375570"/>
              <a:ext cx="1369243" cy="1369243"/>
            </a:xfrm>
            <a:prstGeom prst="donut">
              <a:avLst>
                <a:gd name="adj" fmla="val 19079"/>
              </a:avLst>
            </a:prstGeom>
            <a:solidFill>
              <a:srgbClr val="0D0D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grpSp>
          <p:nvGrpSpPr>
            <p:cNvPr id="21" name="Group 79">
              <a:extLst>
                <a:ext uri="{FF2B5EF4-FFF2-40B4-BE49-F238E27FC236}">
                  <a16:creationId xmlns:a16="http://schemas.microsoft.com/office/drawing/2014/main" xmlns="" id="{797AB539-CD1C-4261-BF63-141CEEB5DF6E}"/>
                </a:ext>
              </a:extLst>
            </p:cNvPr>
            <p:cNvGrpSpPr/>
            <p:nvPr/>
          </p:nvGrpSpPr>
          <p:grpSpPr>
            <a:xfrm>
              <a:off x="2934747" y="3746891"/>
              <a:ext cx="1670941" cy="423540"/>
              <a:chOff x="1793079" y="1466851"/>
              <a:chExt cx="1371600" cy="347664"/>
            </a:xfrm>
          </p:grpSpPr>
          <p:sp>
            <p:nvSpPr>
              <p:cNvPr id="27" name="Round Same Side Corner Rectangle 124">
                <a:extLst>
                  <a:ext uri="{FF2B5EF4-FFF2-40B4-BE49-F238E27FC236}">
                    <a16:creationId xmlns:a16="http://schemas.microsoft.com/office/drawing/2014/main" xmlns="" id="{E0F55B59-D685-498F-8C10-7FE0A4103307}"/>
                  </a:ext>
                </a:extLst>
              </p:cNvPr>
              <p:cNvSpPr/>
              <p:nvPr/>
            </p:nvSpPr>
            <p:spPr>
              <a:xfrm rot="16200000">
                <a:off x="2305047" y="954883"/>
                <a:ext cx="347664" cy="1371600"/>
              </a:xfrm>
              <a:prstGeom prst="round2Same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Text Placeholder 3">
                <a:extLst>
                  <a:ext uri="{FF2B5EF4-FFF2-40B4-BE49-F238E27FC236}">
                    <a16:creationId xmlns:a16="http://schemas.microsoft.com/office/drawing/2014/main" xmlns="" id="{C94BAF70-AE5A-4139-8829-AE91E8298C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7170" y="1551378"/>
                <a:ext cx="234787" cy="240881"/>
              </a:xfrm>
              <a:prstGeom prst="rect">
                <a:avLst/>
              </a:prstGeom>
            </p:spPr>
            <p:txBody>
              <a:bodyPr wrap="none" lIns="0" tIns="0" rIns="0" bIns="0" anchor="b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9094">
                  <a:spcBef>
                    <a:spcPct val="20000"/>
                  </a:spcBef>
                  <a:defRPr/>
                </a:pPr>
                <a:r>
                  <a:rPr lang="ar-SY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</a:p>
            </p:txBody>
          </p:sp>
        </p:grpSp>
        <p:sp>
          <p:nvSpPr>
            <p:cNvPr id="22" name="Isosceles Triangle 128">
              <a:extLst>
                <a:ext uri="{FF2B5EF4-FFF2-40B4-BE49-F238E27FC236}">
                  <a16:creationId xmlns:a16="http://schemas.microsoft.com/office/drawing/2014/main" xmlns="" id="{87FD7D90-5A57-4FB1-A9BA-48CB0BA24AF7}"/>
                </a:ext>
              </a:extLst>
            </p:cNvPr>
            <p:cNvSpPr/>
            <p:nvPr/>
          </p:nvSpPr>
          <p:spPr>
            <a:xfrm rot="18000000">
              <a:off x="4085682" y="5966717"/>
              <a:ext cx="462928" cy="399077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23" name="Donut 129">
              <a:extLst>
                <a:ext uri="{FF2B5EF4-FFF2-40B4-BE49-F238E27FC236}">
                  <a16:creationId xmlns:a16="http://schemas.microsoft.com/office/drawing/2014/main" xmlns="" id="{F05170FD-ACDF-4666-8A47-B30B326EBBBC}"/>
                </a:ext>
              </a:extLst>
            </p:cNvPr>
            <p:cNvSpPr/>
            <p:nvPr/>
          </p:nvSpPr>
          <p:spPr>
            <a:xfrm>
              <a:off x="3999394" y="5281606"/>
              <a:ext cx="1369243" cy="1369243"/>
            </a:xfrm>
            <a:prstGeom prst="donut">
              <a:avLst>
                <a:gd name="adj" fmla="val 19079"/>
              </a:avLst>
            </a:prstGeom>
            <a:solidFill>
              <a:srgbClr val="0D0D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grpSp>
          <p:nvGrpSpPr>
            <p:cNvPr id="24" name="Group 86">
              <a:extLst>
                <a:ext uri="{FF2B5EF4-FFF2-40B4-BE49-F238E27FC236}">
                  <a16:creationId xmlns:a16="http://schemas.microsoft.com/office/drawing/2014/main" xmlns="" id="{E14ACA52-D533-4B8B-94A7-4EB91CFA4F7C}"/>
                </a:ext>
              </a:extLst>
            </p:cNvPr>
            <p:cNvGrpSpPr/>
            <p:nvPr/>
          </p:nvGrpSpPr>
          <p:grpSpPr>
            <a:xfrm>
              <a:off x="2934747" y="5652927"/>
              <a:ext cx="1670941" cy="423540"/>
              <a:chOff x="1793079" y="1466851"/>
              <a:chExt cx="1371600" cy="347664"/>
            </a:xfrm>
          </p:grpSpPr>
          <p:sp>
            <p:nvSpPr>
              <p:cNvPr id="25" name="Round Same Side Corner Rectangle 131">
                <a:extLst>
                  <a:ext uri="{FF2B5EF4-FFF2-40B4-BE49-F238E27FC236}">
                    <a16:creationId xmlns:a16="http://schemas.microsoft.com/office/drawing/2014/main" xmlns="" id="{37B332DB-156E-4FC8-8E4E-ADD0581918F7}"/>
                  </a:ext>
                </a:extLst>
              </p:cNvPr>
              <p:cNvSpPr/>
              <p:nvPr/>
            </p:nvSpPr>
            <p:spPr>
              <a:xfrm rot="16200000">
                <a:off x="2305047" y="954883"/>
                <a:ext cx="347664" cy="1371600"/>
              </a:xfrm>
              <a:prstGeom prst="round2Same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Text Placeholder 3">
                <a:extLst>
                  <a:ext uri="{FF2B5EF4-FFF2-40B4-BE49-F238E27FC236}">
                    <a16:creationId xmlns:a16="http://schemas.microsoft.com/office/drawing/2014/main" xmlns="" id="{1F0F01C2-3A8B-4A2B-9A52-57C08EC7F6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7170" y="1551378"/>
                <a:ext cx="234787" cy="240881"/>
              </a:xfrm>
              <a:prstGeom prst="rect">
                <a:avLst/>
              </a:prstGeom>
            </p:spPr>
            <p:txBody>
              <a:bodyPr wrap="none" lIns="0" tIns="0" rIns="0" bIns="0" anchor="b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9094">
                  <a:spcBef>
                    <a:spcPct val="20000"/>
                  </a:spcBef>
                  <a:defRPr/>
                </a:pPr>
                <a:r>
                  <a:rPr lang="ar-SY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</p:grp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8A7A9364-A133-420E-8DF9-4AF19B517124}"/>
              </a:ext>
            </a:extLst>
          </p:cNvPr>
          <p:cNvSpPr txBox="1"/>
          <p:nvPr/>
        </p:nvSpPr>
        <p:spPr>
          <a:xfrm>
            <a:off x="309532" y="1224583"/>
            <a:ext cx="1963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xmlns="" id="{653786A7-4884-4221-86B2-1437082B0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89" y="1018244"/>
            <a:ext cx="1254256" cy="20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单击填加标题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92E51262-F13F-44A2-988A-B78F86B9EF30}"/>
              </a:ext>
            </a:extLst>
          </p:cNvPr>
          <p:cNvSpPr txBox="1"/>
          <p:nvPr/>
        </p:nvSpPr>
        <p:spPr>
          <a:xfrm>
            <a:off x="6851443" y="1808139"/>
            <a:ext cx="1963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xmlns="" id="{35CD27D6-2FC5-4E3E-8B6A-6C32DA65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1300" y="1601800"/>
            <a:ext cx="1254256" cy="20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单击填加标题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F7E94ACC-CE15-40C4-9F8B-0B71A5D8722C}"/>
              </a:ext>
            </a:extLst>
          </p:cNvPr>
          <p:cNvSpPr txBox="1"/>
          <p:nvPr/>
        </p:nvSpPr>
        <p:spPr>
          <a:xfrm>
            <a:off x="247882" y="2620733"/>
            <a:ext cx="1963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xmlns="" id="{F319CBD2-1625-4327-B722-D11BB9035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739" y="2414394"/>
            <a:ext cx="1254256" cy="20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单击填加标题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29DBDAD9-1B68-4C44-9E9B-AE2D313AABAA}"/>
              </a:ext>
            </a:extLst>
          </p:cNvPr>
          <p:cNvSpPr txBox="1"/>
          <p:nvPr/>
        </p:nvSpPr>
        <p:spPr>
          <a:xfrm>
            <a:off x="6865198" y="3308763"/>
            <a:ext cx="1963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42" name="Rectangle 24">
            <a:extLst>
              <a:ext uri="{FF2B5EF4-FFF2-40B4-BE49-F238E27FC236}">
                <a16:creationId xmlns:a16="http://schemas.microsoft.com/office/drawing/2014/main" xmlns="" id="{87898FB9-03DF-4483-9627-781AD802E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055" y="3102424"/>
            <a:ext cx="1254256" cy="20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单击填加标题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488B5803-B1D9-40B3-A795-975415B58455}"/>
              </a:ext>
            </a:extLst>
          </p:cNvPr>
          <p:cNvSpPr txBox="1"/>
          <p:nvPr/>
        </p:nvSpPr>
        <p:spPr>
          <a:xfrm>
            <a:off x="246957" y="4016883"/>
            <a:ext cx="1963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44" name="Rectangle 24">
            <a:extLst>
              <a:ext uri="{FF2B5EF4-FFF2-40B4-BE49-F238E27FC236}">
                <a16:creationId xmlns:a16="http://schemas.microsoft.com/office/drawing/2014/main" xmlns="" id="{7924889D-2C1F-4A9F-82AB-28E3025BB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814" y="3810544"/>
            <a:ext cx="1254256" cy="20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单击填加标题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655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17">
            <a:extLst>
              <a:ext uri="{FF2B5EF4-FFF2-40B4-BE49-F238E27FC236}">
                <a16:creationId xmlns:a16="http://schemas.microsoft.com/office/drawing/2014/main" xmlns="" id="{D23CED1D-7615-44DB-9AD6-072AAD04ED09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5176658-52C7-425B-B991-FA0AE3CF2908}"/>
              </a:ext>
            </a:extLst>
          </p:cNvPr>
          <p:cNvSpPr txBox="1"/>
          <p:nvPr/>
        </p:nvSpPr>
        <p:spPr>
          <a:xfrm>
            <a:off x="3604498" y="5819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工作心得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E027278-9804-4E6A-96B1-E1B631AA13CA}"/>
              </a:ext>
            </a:extLst>
          </p:cNvPr>
          <p:cNvSpPr/>
          <p:nvPr/>
        </p:nvSpPr>
        <p:spPr>
          <a:xfrm>
            <a:off x="4161571" y="58193"/>
            <a:ext cx="12170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 experience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4A0D4145-5384-4542-A477-88C990F8CC1B}"/>
              </a:ext>
            </a:extLst>
          </p:cNvPr>
          <p:cNvGrpSpPr/>
          <p:nvPr/>
        </p:nvGrpSpPr>
        <p:grpSpPr>
          <a:xfrm>
            <a:off x="1529802" y="1695651"/>
            <a:ext cx="5787629" cy="1979516"/>
            <a:chOff x="1249779" y="1586714"/>
            <a:chExt cx="6376870" cy="2181051"/>
          </a:xfrm>
        </p:grpSpPr>
        <p:sp>
          <p:nvSpPr>
            <p:cNvPr id="8" name="Chevron 82">
              <a:extLst>
                <a:ext uri="{FF2B5EF4-FFF2-40B4-BE49-F238E27FC236}">
                  <a16:creationId xmlns:a16="http://schemas.microsoft.com/office/drawing/2014/main" xmlns="" id="{40E2363D-ED9C-4126-91B9-E088447A511F}"/>
                </a:ext>
              </a:extLst>
            </p:cNvPr>
            <p:cNvSpPr/>
            <p:nvPr/>
          </p:nvSpPr>
          <p:spPr>
            <a:xfrm>
              <a:off x="4472350" y="1586714"/>
              <a:ext cx="2149458" cy="2181051"/>
            </a:xfrm>
            <a:prstGeom prst="chevron">
              <a:avLst/>
            </a:prstGeom>
            <a:solidFill>
              <a:srgbClr val="0D0D0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7">
                <a:solidFill>
                  <a:schemeClr val="tx1"/>
                </a:solidFill>
              </a:endParaRPr>
            </a:p>
          </p:txBody>
        </p:sp>
        <p:sp>
          <p:nvSpPr>
            <p:cNvPr id="9" name="Chevron 110">
              <a:extLst>
                <a:ext uri="{FF2B5EF4-FFF2-40B4-BE49-F238E27FC236}">
                  <a16:creationId xmlns:a16="http://schemas.microsoft.com/office/drawing/2014/main" xmlns="" id="{B0906E1F-6933-46B2-AF51-05ADDE94A7E8}"/>
                </a:ext>
              </a:extLst>
            </p:cNvPr>
            <p:cNvSpPr/>
            <p:nvPr/>
          </p:nvSpPr>
          <p:spPr>
            <a:xfrm rot="10800000" flipH="1">
              <a:off x="6110933" y="1854057"/>
              <a:ext cx="1515716" cy="1537996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7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28">
              <a:extLst>
                <a:ext uri="{FF2B5EF4-FFF2-40B4-BE49-F238E27FC236}">
                  <a16:creationId xmlns:a16="http://schemas.microsoft.com/office/drawing/2014/main" xmlns="" id="{26A48380-B7DE-4E52-8E14-DDF2458A518F}"/>
                </a:ext>
              </a:extLst>
            </p:cNvPr>
            <p:cNvSpPr/>
            <p:nvPr/>
          </p:nvSpPr>
          <p:spPr>
            <a:xfrm flipH="1">
              <a:off x="2254619" y="1586714"/>
              <a:ext cx="2149458" cy="2181051"/>
            </a:xfrm>
            <a:prstGeom prst="chevron">
              <a:avLst/>
            </a:prstGeom>
            <a:solidFill>
              <a:srgbClr val="0D0D0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7">
                <a:solidFill>
                  <a:schemeClr val="tx1"/>
                </a:solidFill>
              </a:endParaRPr>
            </a:p>
          </p:txBody>
        </p:sp>
        <p:sp>
          <p:nvSpPr>
            <p:cNvPr id="11" name="Chevron 29">
              <a:extLst>
                <a:ext uri="{FF2B5EF4-FFF2-40B4-BE49-F238E27FC236}">
                  <a16:creationId xmlns:a16="http://schemas.microsoft.com/office/drawing/2014/main" xmlns="" id="{CB8BC6F5-32FC-45D6-99C4-F670F493B545}"/>
                </a:ext>
              </a:extLst>
            </p:cNvPr>
            <p:cNvSpPr/>
            <p:nvPr/>
          </p:nvSpPr>
          <p:spPr>
            <a:xfrm rot="10800000">
              <a:off x="1249779" y="1864216"/>
              <a:ext cx="1515716" cy="1537996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7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57">
              <a:extLst>
                <a:ext uri="{FF2B5EF4-FFF2-40B4-BE49-F238E27FC236}">
                  <a16:creationId xmlns:a16="http://schemas.microsoft.com/office/drawing/2014/main" xmlns="" id="{9D999D26-5F85-420D-9E60-4736C1FC64B0}"/>
                </a:ext>
              </a:extLst>
            </p:cNvPr>
            <p:cNvGrpSpPr/>
            <p:nvPr/>
          </p:nvGrpSpPr>
          <p:grpSpPr>
            <a:xfrm>
              <a:off x="3522049" y="1735372"/>
              <a:ext cx="1794354" cy="1794354"/>
              <a:chOff x="3899266" y="1250711"/>
              <a:chExt cx="1032272" cy="1032272"/>
            </a:xfrm>
          </p:grpSpPr>
          <p:sp>
            <p:nvSpPr>
              <p:cNvPr id="29" name="Diamond 33">
                <a:extLst>
                  <a:ext uri="{FF2B5EF4-FFF2-40B4-BE49-F238E27FC236}">
                    <a16:creationId xmlns:a16="http://schemas.microsoft.com/office/drawing/2014/main" xmlns="" id="{1CDBBBD4-12F1-49D1-97F8-710B97D9CAE8}"/>
                  </a:ext>
                </a:extLst>
              </p:cNvPr>
              <p:cNvSpPr/>
              <p:nvPr/>
            </p:nvSpPr>
            <p:spPr>
              <a:xfrm>
                <a:off x="3899266" y="1250711"/>
                <a:ext cx="1032272" cy="1032272"/>
              </a:xfrm>
              <a:prstGeom prst="diamond">
                <a:avLst/>
              </a:prstGeom>
              <a:solidFill>
                <a:schemeClr val="bg1">
                  <a:lumMod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30" name="Freeform 23">
                <a:extLst>
                  <a:ext uri="{FF2B5EF4-FFF2-40B4-BE49-F238E27FC236}">
                    <a16:creationId xmlns:a16="http://schemas.microsoft.com/office/drawing/2014/main" xmlns="" id="{203BCCF7-A854-4231-8BBB-221D1A908D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8358" y="1613067"/>
                <a:ext cx="266942" cy="252414"/>
              </a:xfrm>
              <a:custGeom>
                <a:avLst/>
                <a:gdLst/>
                <a:ahLst/>
                <a:cxnLst>
                  <a:cxn ang="0">
                    <a:pos x="68" y="14"/>
                  </a:cxn>
                  <a:cxn ang="0">
                    <a:pos x="68" y="18"/>
                  </a:cxn>
                  <a:cxn ang="0">
                    <a:pos x="64" y="18"/>
                  </a:cxn>
                  <a:cxn ang="0">
                    <a:pos x="61" y="21"/>
                  </a:cxn>
                  <a:cxn ang="0">
                    <a:pos x="7" y="21"/>
                  </a:cxn>
                  <a:cxn ang="0">
                    <a:pos x="4" y="18"/>
                  </a:cxn>
                  <a:cxn ang="0">
                    <a:pos x="0" y="18"/>
                  </a:cxn>
                  <a:cxn ang="0">
                    <a:pos x="0" y="14"/>
                  </a:cxn>
                  <a:cxn ang="0">
                    <a:pos x="34" y="0"/>
                  </a:cxn>
                  <a:cxn ang="0">
                    <a:pos x="68" y="14"/>
                  </a:cxn>
                  <a:cxn ang="0">
                    <a:pos x="68" y="60"/>
                  </a:cxn>
                  <a:cxn ang="0">
                    <a:pos x="68" y="64"/>
                  </a:cxn>
                  <a:cxn ang="0">
                    <a:pos x="0" y="64"/>
                  </a:cxn>
                  <a:cxn ang="0">
                    <a:pos x="0" y="60"/>
                  </a:cxn>
                  <a:cxn ang="0">
                    <a:pos x="2" y="57"/>
                  </a:cxn>
                  <a:cxn ang="0">
                    <a:pos x="66" y="57"/>
                  </a:cxn>
                  <a:cxn ang="0">
                    <a:pos x="68" y="60"/>
                  </a:cxn>
                  <a:cxn ang="0">
                    <a:pos x="18" y="23"/>
                  </a:cxn>
                  <a:cxn ang="0">
                    <a:pos x="18" y="50"/>
                  </a:cxn>
                  <a:cxn ang="0">
                    <a:pos x="23" y="50"/>
                  </a:cxn>
                  <a:cxn ang="0">
                    <a:pos x="23" y="23"/>
                  </a:cxn>
                  <a:cxn ang="0">
                    <a:pos x="32" y="23"/>
                  </a:cxn>
                  <a:cxn ang="0">
                    <a:pos x="32" y="50"/>
                  </a:cxn>
                  <a:cxn ang="0">
                    <a:pos x="36" y="50"/>
                  </a:cxn>
                  <a:cxn ang="0">
                    <a:pos x="36" y="23"/>
                  </a:cxn>
                  <a:cxn ang="0">
                    <a:pos x="45" y="23"/>
                  </a:cxn>
                  <a:cxn ang="0">
                    <a:pos x="45" y="50"/>
                  </a:cxn>
                  <a:cxn ang="0">
                    <a:pos x="50" y="50"/>
                  </a:cxn>
                  <a:cxn ang="0">
                    <a:pos x="50" y="23"/>
                  </a:cxn>
                  <a:cxn ang="0">
                    <a:pos x="59" y="23"/>
                  </a:cxn>
                  <a:cxn ang="0">
                    <a:pos x="59" y="50"/>
                  </a:cxn>
                  <a:cxn ang="0">
                    <a:pos x="61" y="50"/>
                  </a:cxn>
                  <a:cxn ang="0">
                    <a:pos x="64" y="53"/>
                  </a:cxn>
                  <a:cxn ang="0">
                    <a:pos x="64" y="55"/>
                  </a:cxn>
                  <a:cxn ang="0">
                    <a:pos x="4" y="55"/>
                  </a:cxn>
                  <a:cxn ang="0">
                    <a:pos x="4" y="53"/>
                  </a:cxn>
                  <a:cxn ang="0">
                    <a:pos x="7" y="50"/>
                  </a:cxn>
                  <a:cxn ang="0">
                    <a:pos x="9" y="50"/>
                  </a:cxn>
                  <a:cxn ang="0">
                    <a:pos x="9" y="23"/>
                  </a:cxn>
                  <a:cxn ang="0">
                    <a:pos x="18" y="23"/>
                  </a:cxn>
                </a:cxnLst>
                <a:rect l="0" t="0" r="r" b="b"/>
                <a:pathLst>
                  <a:path w="68" h="64">
                    <a:moveTo>
                      <a:pt x="68" y="14"/>
                    </a:moveTo>
                    <a:cubicBezTo>
                      <a:pt x="68" y="18"/>
                      <a:pt x="68" y="18"/>
                      <a:pt x="68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4" y="20"/>
                      <a:pt x="63" y="21"/>
                      <a:pt x="61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5" y="21"/>
                      <a:pt x="4" y="20"/>
                      <a:pt x="4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4" y="0"/>
                      <a:pt x="34" y="0"/>
                      <a:pt x="34" y="0"/>
                    </a:cubicBezTo>
                    <a:lnTo>
                      <a:pt x="68" y="14"/>
                    </a:lnTo>
                    <a:close/>
                    <a:moveTo>
                      <a:pt x="68" y="60"/>
                    </a:moveTo>
                    <a:cubicBezTo>
                      <a:pt x="68" y="64"/>
                      <a:pt x="68" y="64"/>
                      <a:pt x="68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8"/>
                      <a:pt x="1" y="57"/>
                      <a:pt x="2" y="57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7" y="57"/>
                      <a:pt x="68" y="58"/>
                      <a:pt x="68" y="60"/>
                    </a:cubicBezTo>
                    <a:close/>
                    <a:moveTo>
                      <a:pt x="18" y="23"/>
                    </a:moveTo>
                    <a:cubicBezTo>
                      <a:pt x="18" y="50"/>
                      <a:pt x="18" y="50"/>
                      <a:pt x="18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6" y="50"/>
                      <a:pt x="36" y="50"/>
                      <a:pt x="36" y="50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3" y="50"/>
                      <a:pt x="64" y="51"/>
                      <a:pt x="64" y="53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4" y="51"/>
                      <a:pt x="5" y="50"/>
                      <a:pt x="7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23"/>
                      <a:pt x="9" y="23"/>
                      <a:pt x="9" y="23"/>
                    </a:cubicBezTo>
                    <a:lnTo>
                      <a:pt x="18" y="2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13" tIns="60956" rIns="121913" bIns="6095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07" dirty="0"/>
              </a:p>
            </p:txBody>
          </p:sp>
        </p:grpSp>
        <p:grpSp>
          <p:nvGrpSpPr>
            <p:cNvPr id="13" name="Group 37">
              <a:extLst>
                <a:ext uri="{FF2B5EF4-FFF2-40B4-BE49-F238E27FC236}">
                  <a16:creationId xmlns:a16="http://schemas.microsoft.com/office/drawing/2014/main" xmlns="" id="{B46BFACA-3FC9-4231-A49C-F355FA3AD6AB}"/>
                </a:ext>
              </a:extLst>
            </p:cNvPr>
            <p:cNvGrpSpPr/>
            <p:nvPr/>
          </p:nvGrpSpPr>
          <p:grpSpPr>
            <a:xfrm>
              <a:off x="2784625" y="2254260"/>
              <a:ext cx="300468" cy="401211"/>
              <a:chOff x="754063" y="1211263"/>
              <a:chExt cx="269875" cy="360363"/>
            </a:xfrm>
            <a:solidFill>
              <a:schemeClr val="bg1"/>
            </a:solidFill>
          </p:grpSpPr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xmlns="" id="{0E20F393-A739-4F64-9E0E-514830B5B9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4063" y="1211263"/>
                <a:ext cx="269875" cy="360363"/>
              </a:xfrm>
              <a:custGeom>
                <a:avLst/>
                <a:gdLst/>
                <a:ahLst/>
                <a:cxnLst>
                  <a:cxn ang="0">
                    <a:pos x="80" y="50"/>
                  </a:cxn>
                  <a:cxn ang="0">
                    <a:pos x="80" y="35"/>
                  </a:cxn>
                  <a:cxn ang="0">
                    <a:pos x="46" y="0"/>
                  </a:cxn>
                  <a:cxn ang="0">
                    <a:pos x="11" y="35"/>
                  </a:cxn>
                  <a:cxn ang="0">
                    <a:pos x="11" y="50"/>
                  </a:cxn>
                  <a:cxn ang="0">
                    <a:pos x="0" y="61"/>
                  </a:cxn>
                  <a:cxn ang="0">
                    <a:pos x="0" y="88"/>
                  </a:cxn>
                  <a:cxn ang="0">
                    <a:pos x="34" y="123"/>
                  </a:cxn>
                  <a:cxn ang="0">
                    <a:pos x="57" y="123"/>
                  </a:cxn>
                  <a:cxn ang="0">
                    <a:pos x="92" y="88"/>
                  </a:cxn>
                  <a:cxn ang="0">
                    <a:pos x="92" y="61"/>
                  </a:cxn>
                  <a:cxn ang="0">
                    <a:pos x="80" y="50"/>
                  </a:cxn>
                  <a:cxn ang="0">
                    <a:pos x="19" y="35"/>
                  </a:cxn>
                  <a:cxn ang="0">
                    <a:pos x="46" y="8"/>
                  </a:cxn>
                  <a:cxn ang="0">
                    <a:pos x="73" y="35"/>
                  </a:cxn>
                  <a:cxn ang="0">
                    <a:pos x="73" y="50"/>
                  </a:cxn>
                  <a:cxn ang="0">
                    <a:pos x="65" y="50"/>
                  </a:cxn>
                  <a:cxn ang="0">
                    <a:pos x="65" y="35"/>
                  </a:cxn>
                  <a:cxn ang="0">
                    <a:pos x="46" y="15"/>
                  </a:cxn>
                  <a:cxn ang="0">
                    <a:pos x="27" y="35"/>
                  </a:cxn>
                  <a:cxn ang="0">
                    <a:pos x="27" y="50"/>
                  </a:cxn>
                  <a:cxn ang="0">
                    <a:pos x="19" y="50"/>
                  </a:cxn>
                  <a:cxn ang="0">
                    <a:pos x="19" y="35"/>
                  </a:cxn>
                  <a:cxn ang="0">
                    <a:pos x="61" y="35"/>
                  </a:cxn>
                  <a:cxn ang="0">
                    <a:pos x="61" y="50"/>
                  </a:cxn>
                  <a:cxn ang="0">
                    <a:pos x="31" y="50"/>
                  </a:cxn>
                  <a:cxn ang="0">
                    <a:pos x="31" y="35"/>
                  </a:cxn>
                  <a:cxn ang="0">
                    <a:pos x="46" y="19"/>
                  </a:cxn>
                  <a:cxn ang="0">
                    <a:pos x="61" y="35"/>
                  </a:cxn>
                  <a:cxn ang="0">
                    <a:pos x="84" y="73"/>
                  </a:cxn>
                  <a:cxn ang="0">
                    <a:pos x="84" y="88"/>
                  </a:cxn>
                  <a:cxn ang="0">
                    <a:pos x="57" y="115"/>
                  </a:cxn>
                  <a:cxn ang="0">
                    <a:pos x="34" y="115"/>
                  </a:cxn>
                  <a:cxn ang="0">
                    <a:pos x="8" y="88"/>
                  </a:cxn>
                  <a:cxn ang="0">
                    <a:pos x="8" y="61"/>
                  </a:cxn>
                  <a:cxn ang="0">
                    <a:pos x="11" y="58"/>
                  </a:cxn>
                  <a:cxn ang="0">
                    <a:pos x="80" y="58"/>
                  </a:cxn>
                  <a:cxn ang="0">
                    <a:pos x="84" y="61"/>
                  </a:cxn>
                  <a:cxn ang="0">
                    <a:pos x="84" y="73"/>
                  </a:cxn>
                  <a:cxn ang="0">
                    <a:pos x="84" y="73"/>
                  </a:cxn>
                  <a:cxn ang="0">
                    <a:pos x="84" y="73"/>
                  </a:cxn>
                </a:cxnLst>
                <a:rect l="0" t="0" r="r" b="b"/>
                <a:pathLst>
                  <a:path w="92" h="123">
                    <a:moveTo>
                      <a:pt x="80" y="50"/>
                    </a:move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16"/>
                      <a:pt x="65" y="0"/>
                      <a:pt x="46" y="0"/>
                    </a:cubicBezTo>
                    <a:cubicBezTo>
                      <a:pt x="27" y="0"/>
                      <a:pt x="11" y="16"/>
                      <a:pt x="11" y="35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5" y="50"/>
                      <a:pt x="0" y="55"/>
                      <a:pt x="0" y="61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107"/>
                      <a:pt x="15" y="123"/>
                      <a:pt x="34" y="123"/>
                    </a:cubicBezTo>
                    <a:cubicBezTo>
                      <a:pt x="57" y="123"/>
                      <a:pt x="57" y="123"/>
                      <a:pt x="57" y="123"/>
                    </a:cubicBezTo>
                    <a:cubicBezTo>
                      <a:pt x="76" y="123"/>
                      <a:pt x="92" y="107"/>
                      <a:pt x="92" y="88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55"/>
                      <a:pt x="87" y="50"/>
                      <a:pt x="80" y="50"/>
                    </a:cubicBezTo>
                    <a:close/>
                    <a:moveTo>
                      <a:pt x="19" y="35"/>
                    </a:moveTo>
                    <a:cubicBezTo>
                      <a:pt x="19" y="20"/>
                      <a:pt x="31" y="8"/>
                      <a:pt x="46" y="8"/>
                    </a:cubicBezTo>
                    <a:cubicBezTo>
                      <a:pt x="61" y="8"/>
                      <a:pt x="73" y="20"/>
                      <a:pt x="73" y="35"/>
                    </a:cubicBezTo>
                    <a:cubicBezTo>
                      <a:pt x="73" y="50"/>
                      <a:pt x="73" y="50"/>
                      <a:pt x="73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24"/>
                      <a:pt x="56" y="15"/>
                      <a:pt x="46" y="15"/>
                    </a:cubicBezTo>
                    <a:cubicBezTo>
                      <a:pt x="35" y="15"/>
                      <a:pt x="27" y="24"/>
                      <a:pt x="27" y="3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19" y="50"/>
                      <a:pt x="19" y="50"/>
                      <a:pt x="19" y="50"/>
                    </a:cubicBezTo>
                    <a:lnTo>
                      <a:pt x="19" y="35"/>
                    </a:lnTo>
                    <a:close/>
                    <a:moveTo>
                      <a:pt x="61" y="35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31" y="50"/>
                      <a:pt x="31" y="50"/>
                      <a:pt x="31" y="50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1" y="26"/>
                      <a:pt x="37" y="19"/>
                      <a:pt x="46" y="19"/>
                    </a:cubicBezTo>
                    <a:cubicBezTo>
                      <a:pt x="54" y="19"/>
                      <a:pt x="61" y="26"/>
                      <a:pt x="61" y="35"/>
                    </a:cubicBezTo>
                    <a:close/>
                    <a:moveTo>
                      <a:pt x="84" y="73"/>
                    </a:move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103"/>
                      <a:pt x="72" y="115"/>
                      <a:pt x="57" y="115"/>
                    </a:cubicBezTo>
                    <a:cubicBezTo>
                      <a:pt x="34" y="115"/>
                      <a:pt x="34" y="115"/>
                      <a:pt x="34" y="115"/>
                    </a:cubicBezTo>
                    <a:cubicBezTo>
                      <a:pt x="20" y="115"/>
                      <a:pt x="8" y="103"/>
                      <a:pt x="8" y="88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8" y="59"/>
                      <a:pt x="9" y="58"/>
                      <a:pt x="11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3" y="58"/>
                      <a:pt x="84" y="59"/>
                      <a:pt x="84" y="61"/>
                    </a:cubicBezTo>
                    <a:lnTo>
                      <a:pt x="84" y="73"/>
                    </a:lnTo>
                    <a:close/>
                    <a:moveTo>
                      <a:pt x="84" y="73"/>
                    </a:moveTo>
                    <a:cubicBezTo>
                      <a:pt x="84" y="73"/>
                      <a:pt x="84" y="73"/>
                      <a:pt x="84" y="7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13" tIns="60956" rIns="121913" bIns="6095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07"/>
              </a:p>
            </p:txBody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xmlns="" id="{8F37363C-307C-4930-9D3E-21538E9384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5188" y="1425576"/>
                <a:ext cx="47625" cy="666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8"/>
                  </a:cxn>
                  <a:cxn ang="0">
                    <a:pos x="3" y="18"/>
                  </a:cxn>
                  <a:cxn ang="0">
                    <a:pos x="8" y="23"/>
                  </a:cxn>
                  <a:cxn ang="0">
                    <a:pos x="13" y="18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23">
                    <a:moveTo>
                      <a:pt x="8" y="0"/>
                    </a:moveTo>
                    <a:cubicBezTo>
                      <a:pt x="4" y="0"/>
                      <a:pt x="0" y="3"/>
                      <a:pt x="0" y="8"/>
                    </a:cubicBezTo>
                    <a:cubicBezTo>
                      <a:pt x="0" y="10"/>
                      <a:pt x="1" y="14"/>
                      <a:pt x="3" y="18"/>
                    </a:cubicBezTo>
                    <a:cubicBezTo>
                      <a:pt x="4" y="21"/>
                      <a:pt x="5" y="23"/>
                      <a:pt x="8" y="23"/>
                    </a:cubicBezTo>
                    <a:cubicBezTo>
                      <a:pt x="11" y="23"/>
                      <a:pt x="12" y="21"/>
                      <a:pt x="13" y="18"/>
                    </a:cubicBezTo>
                    <a:cubicBezTo>
                      <a:pt x="14" y="14"/>
                      <a:pt x="16" y="10"/>
                      <a:pt x="16" y="8"/>
                    </a:cubicBezTo>
                    <a:cubicBezTo>
                      <a:pt x="16" y="3"/>
                      <a:pt x="12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13" tIns="60956" rIns="121913" bIns="6095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07"/>
              </a:p>
            </p:txBody>
          </p:sp>
        </p:grpSp>
        <p:sp>
          <p:nvSpPr>
            <p:cNvPr id="14" name="Freeform 72">
              <a:extLst>
                <a:ext uri="{FF2B5EF4-FFF2-40B4-BE49-F238E27FC236}">
                  <a16:creationId xmlns:a16="http://schemas.microsoft.com/office/drawing/2014/main" xmlns="" id="{C278C3D5-7594-4269-A771-9A043E4644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81559" y="2171075"/>
              <a:ext cx="451369" cy="451365"/>
            </a:xfrm>
            <a:custGeom>
              <a:avLst/>
              <a:gdLst/>
              <a:ahLst/>
              <a:cxnLst>
                <a:cxn ang="0">
                  <a:pos x="121" y="1"/>
                </a:cxn>
                <a:cxn ang="0">
                  <a:pos x="119" y="0"/>
                </a:cxn>
                <a:cxn ang="0">
                  <a:pos x="117" y="1"/>
                </a:cxn>
                <a:cxn ang="0">
                  <a:pos x="2" y="77"/>
                </a:cxn>
                <a:cxn ang="0">
                  <a:pos x="0" y="81"/>
                </a:cxn>
                <a:cxn ang="0">
                  <a:pos x="2" y="84"/>
                </a:cxn>
                <a:cxn ang="0">
                  <a:pos x="32" y="96"/>
                </a:cxn>
                <a:cxn ang="0">
                  <a:pos x="46" y="121"/>
                </a:cxn>
                <a:cxn ang="0">
                  <a:pos x="50" y="123"/>
                </a:cxn>
                <a:cxn ang="0">
                  <a:pos x="50" y="123"/>
                </a:cxn>
                <a:cxn ang="0">
                  <a:pos x="53" y="121"/>
                </a:cxn>
                <a:cxn ang="0">
                  <a:pos x="61" y="107"/>
                </a:cxn>
                <a:cxn ang="0">
                  <a:pos x="98" y="122"/>
                </a:cxn>
                <a:cxn ang="0">
                  <a:pos x="100" y="123"/>
                </a:cxn>
                <a:cxn ang="0">
                  <a:pos x="101" y="122"/>
                </a:cxn>
                <a:cxn ang="0">
                  <a:pos x="103" y="119"/>
                </a:cxn>
                <a:cxn ang="0">
                  <a:pos x="123" y="4"/>
                </a:cxn>
                <a:cxn ang="0">
                  <a:pos x="121" y="1"/>
                </a:cxn>
                <a:cxn ang="0">
                  <a:pos x="12" y="80"/>
                </a:cxn>
                <a:cxn ang="0">
                  <a:pos x="101" y="20"/>
                </a:cxn>
                <a:cxn ang="0">
                  <a:pos x="36" y="89"/>
                </a:cxn>
                <a:cxn ang="0">
                  <a:pos x="35" y="89"/>
                </a:cxn>
                <a:cxn ang="0">
                  <a:pos x="12" y="80"/>
                </a:cxn>
                <a:cxn ang="0">
                  <a:pos x="39" y="92"/>
                </a:cxn>
                <a:cxn ang="0">
                  <a:pos x="39" y="92"/>
                </a:cxn>
                <a:cxn ang="0">
                  <a:pos x="112" y="14"/>
                </a:cxn>
                <a:cxn ang="0">
                  <a:pos x="50" y="111"/>
                </a:cxn>
                <a:cxn ang="0">
                  <a:pos x="39" y="92"/>
                </a:cxn>
                <a:cxn ang="0">
                  <a:pos x="97" y="113"/>
                </a:cxn>
                <a:cxn ang="0">
                  <a:pos x="64" y="100"/>
                </a:cxn>
                <a:cxn ang="0">
                  <a:pos x="61" y="100"/>
                </a:cxn>
                <a:cxn ang="0">
                  <a:pos x="112" y="22"/>
                </a:cxn>
                <a:cxn ang="0">
                  <a:pos x="97" y="113"/>
                </a:cxn>
                <a:cxn ang="0">
                  <a:pos x="97" y="113"/>
                </a:cxn>
                <a:cxn ang="0">
                  <a:pos x="97" y="113"/>
                </a:cxn>
              </a:cxnLst>
              <a:rect l="0" t="0" r="r" b="b"/>
              <a:pathLst>
                <a:path w="123" h="123">
                  <a:moveTo>
                    <a:pt x="121" y="1"/>
                  </a:moveTo>
                  <a:cubicBezTo>
                    <a:pt x="120" y="0"/>
                    <a:pt x="119" y="0"/>
                    <a:pt x="119" y="0"/>
                  </a:cubicBezTo>
                  <a:cubicBezTo>
                    <a:pt x="118" y="0"/>
                    <a:pt x="117" y="0"/>
                    <a:pt x="117" y="1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8"/>
                    <a:pt x="0" y="79"/>
                    <a:pt x="0" y="81"/>
                  </a:cubicBezTo>
                  <a:cubicBezTo>
                    <a:pt x="0" y="82"/>
                    <a:pt x="1" y="83"/>
                    <a:pt x="2" y="84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46" y="121"/>
                    <a:pt x="46" y="121"/>
                    <a:pt x="46" y="121"/>
                  </a:cubicBezTo>
                  <a:cubicBezTo>
                    <a:pt x="47" y="122"/>
                    <a:pt x="48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2" y="122"/>
                    <a:pt x="53" y="12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9" y="123"/>
                    <a:pt x="99" y="123"/>
                    <a:pt x="100" y="123"/>
                  </a:cubicBezTo>
                  <a:cubicBezTo>
                    <a:pt x="100" y="123"/>
                    <a:pt x="101" y="122"/>
                    <a:pt x="101" y="122"/>
                  </a:cubicBezTo>
                  <a:cubicBezTo>
                    <a:pt x="102" y="122"/>
                    <a:pt x="103" y="121"/>
                    <a:pt x="103" y="119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3"/>
                    <a:pt x="122" y="1"/>
                    <a:pt x="121" y="1"/>
                  </a:cubicBezTo>
                  <a:close/>
                  <a:moveTo>
                    <a:pt x="12" y="80"/>
                  </a:moveTo>
                  <a:cubicBezTo>
                    <a:pt x="101" y="20"/>
                    <a:pt x="101" y="20"/>
                    <a:pt x="101" y="20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5" y="89"/>
                    <a:pt x="35" y="89"/>
                  </a:cubicBezTo>
                  <a:lnTo>
                    <a:pt x="12" y="80"/>
                  </a:lnTo>
                  <a:close/>
                  <a:moveTo>
                    <a:pt x="39" y="92"/>
                  </a:moveTo>
                  <a:cubicBezTo>
                    <a:pt x="39" y="92"/>
                    <a:pt x="39" y="92"/>
                    <a:pt x="39" y="92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50" y="111"/>
                    <a:pt x="50" y="111"/>
                    <a:pt x="50" y="111"/>
                  </a:cubicBezTo>
                  <a:lnTo>
                    <a:pt x="39" y="92"/>
                  </a:lnTo>
                  <a:close/>
                  <a:moveTo>
                    <a:pt x="97" y="113"/>
                  </a:moveTo>
                  <a:cubicBezTo>
                    <a:pt x="64" y="100"/>
                    <a:pt x="64" y="100"/>
                    <a:pt x="64" y="100"/>
                  </a:cubicBezTo>
                  <a:cubicBezTo>
                    <a:pt x="63" y="100"/>
                    <a:pt x="62" y="100"/>
                    <a:pt x="61" y="100"/>
                  </a:cubicBezTo>
                  <a:cubicBezTo>
                    <a:pt x="112" y="22"/>
                    <a:pt x="112" y="22"/>
                    <a:pt x="112" y="22"/>
                  </a:cubicBezTo>
                  <a:lnTo>
                    <a:pt x="97" y="113"/>
                  </a:lnTo>
                  <a:close/>
                  <a:moveTo>
                    <a:pt x="97" y="113"/>
                  </a:moveTo>
                  <a:cubicBezTo>
                    <a:pt x="97" y="113"/>
                    <a:pt x="97" y="113"/>
                    <a:pt x="97" y="113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13" tIns="60956" rIns="121913" bIns="60956" numCol="1" anchor="t" anchorCtr="0" compatLnSpc="1">
              <a:prstTxWarp prst="textNoShape">
                <a:avLst/>
              </a:prstTxWarp>
            </a:bodyPr>
            <a:lstStyle/>
            <a:p>
              <a:endParaRPr lang="en-US" sz="1707"/>
            </a:p>
          </p:txBody>
        </p:sp>
        <p:grpSp>
          <p:nvGrpSpPr>
            <p:cNvPr id="15" name="Group 41">
              <a:extLst>
                <a:ext uri="{FF2B5EF4-FFF2-40B4-BE49-F238E27FC236}">
                  <a16:creationId xmlns:a16="http://schemas.microsoft.com/office/drawing/2014/main" xmlns="" id="{6A79977A-1F34-4391-95CC-C84DFD595907}"/>
                </a:ext>
              </a:extLst>
            </p:cNvPr>
            <p:cNvGrpSpPr/>
            <p:nvPr/>
          </p:nvGrpSpPr>
          <p:grpSpPr>
            <a:xfrm>
              <a:off x="1653708" y="2311673"/>
              <a:ext cx="254934" cy="257200"/>
              <a:chOff x="0" y="2706688"/>
              <a:chExt cx="357188" cy="360363"/>
            </a:xfrm>
            <a:solidFill>
              <a:schemeClr val="bg1"/>
            </a:solidFill>
          </p:grpSpPr>
          <p:sp>
            <p:nvSpPr>
              <p:cNvPr id="17" name="Freeform 107">
                <a:extLst>
                  <a:ext uri="{FF2B5EF4-FFF2-40B4-BE49-F238E27FC236}">
                    <a16:creationId xmlns:a16="http://schemas.microsoft.com/office/drawing/2014/main" xmlns="" id="{18383EAC-77FB-4305-A45A-838C6D58D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2706688"/>
                <a:ext cx="357188" cy="360363"/>
              </a:xfrm>
              <a:custGeom>
                <a:avLst/>
                <a:gdLst/>
                <a:ahLst/>
                <a:cxnLst>
                  <a:cxn ang="0">
                    <a:pos x="112" y="12"/>
                  </a:cxn>
                  <a:cxn ang="0">
                    <a:pos x="96" y="12"/>
                  </a:cxn>
                  <a:cxn ang="0">
                    <a:pos x="96" y="4"/>
                  </a:cxn>
                  <a:cxn ang="0">
                    <a:pos x="92" y="0"/>
                  </a:cxn>
                  <a:cxn ang="0">
                    <a:pos x="88" y="4"/>
                  </a:cxn>
                  <a:cxn ang="0">
                    <a:pos x="88" y="12"/>
                  </a:cxn>
                  <a:cxn ang="0">
                    <a:pos x="65" y="12"/>
                  </a:cxn>
                  <a:cxn ang="0">
                    <a:pos x="65" y="4"/>
                  </a:cxn>
                  <a:cxn ang="0">
                    <a:pos x="61" y="0"/>
                  </a:cxn>
                  <a:cxn ang="0">
                    <a:pos x="57" y="4"/>
                  </a:cxn>
                  <a:cxn ang="0">
                    <a:pos x="57" y="12"/>
                  </a:cxn>
                  <a:cxn ang="0">
                    <a:pos x="34" y="12"/>
                  </a:cxn>
                  <a:cxn ang="0">
                    <a:pos x="34" y="4"/>
                  </a:cxn>
                  <a:cxn ang="0">
                    <a:pos x="30" y="0"/>
                  </a:cxn>
                  <a:cxn ang="0">
                    <a:pos x="27" y="4"/>
                  </a:cxn>
                  <a:cxn ang="0">
                    <a:pos x="27" y="12"/>
                  </a:cxn>
                  <a:cxn ang="0">
                    <a:pos x="10" y="12"/>
                  </a:cxn>
                  <a:cxn ang="0">
                    <a:pos x="0" y="22"/>
                  </a:cxn>
                  <a:cxn ang="0">
                    <a:pos x="0" y="113"/>
                  </a:cxn>
                  <a:cxn ang="0">
                    <a:pos x="10" y="123"/>
                  </a:cxn>
                  <a:cxn ang="0">
                    <a:pos x="112" y="123"/>
                  </a:cxn>
                  <a:cxn ang="0">
                    <a:pos x="122" y="113"/>
                  </a:cxn>
                  <a:cxn ang="0">
                    <a:pos x="122" y="22"/>
                  </a:cxn>
                  <a:cxn ang="0">
                    <a:pos x="112" y="12"/>
                  </a:cxn>
                  <a:cxn ang="0">
                    <a:pos x="115" y="113"/>
                  </a:cxn>
                  <a:cxn ang="0">
                    <a:pos x="112" y="115"/>
                  </a:cxn>
                  <a:cxn ang="0">
                    <a:pos x="10" y="115"/>
                  </a:cxn>
                  <a:cxn ang="0">
                    <a:pos x="7" y="113"/>
                  </a:cxn>
                  <a:cxn ang="0">
                    <a:pos x="7" y="22"/>
                  </a:cxn>
                  <a:cxn ang="0">
                    <a:pos x="10" y="19"/>
                  </a:cxn>
                  <a:cxn ang="0">
                    <a:pos x="27" y="19"/>
                  </a:cxn>
                  <a:cxn ang="0">
                    <a:pos x="27" y="27"/>
                  </a:cxn>
                  <a:cxn ang="0">
                    <a:pos x="30" y="31"/>
                  </a:cxn>
                  <a:cxn ang="0">
                    <a:pos x="34" y="27"/>
                  </a:cxn>
                  <a:cxn ang="0">
                    <a:pos x="34" y="19"/>
                  </a:cxn>
                  <a:cxn ang="0">
                    <a:pos x="57" y="19"/>
                  </a:cxn>
                  <a:cxn ang="0">
                    <a:pos x="57" y="27"/>
                  </a:cxn>
                  <a:cxn ang="0">
                    <a:pos x="61" y="31"/>
                  </a:cxn>
                  <a:cxn ang="0">
                    <a:pos x="65" y="27"/>
                  </a:cxn>
                  <a:cxn ang="0">
                    <a:pos x="65" y="19"/>
                  </a:cxn>
                  <a:cxn ang="0">
                    <a:pos x="88" y="19"/>
                  </a:cxn>
                  <a:cxn ang="0">
                    <a:pos x="88" y="27"/>
                  </a:cxn>
                  <a:cxn ang="0">
                    <a:pos x="92" y="31"/>
                  </a:cxn>
                  <a:cxn ang="0">
                    <a:pos x="96" y="27"/>
                  </a:cxn>
                  <a:cxn ang="0">
                    <a:pos x="96" y="19"/>
                  </a:cxn>
                  <a:cxn ang="0">
                    <a:pos x="112" y="19"/>
                  </a:cxn>
                  <a:cxn ang="0">
                    <a:pos x="115" y="22"/>
                  </a:cxn>
                  <a:cxn ang="0">
                    <a:pos x="115" y="113"/>
                  </a:cxn>
                  <a:cxn ang="0">
                    <a:pos x="115" y="113"/>
                  </a:cxn>
                  <a:cxn ang="0">
                    <a:pos x="115" y="113"/>
                  </a:cxn>
                </a:cxnLst>
                <a:rect l="0" t="0" r="r" b="b"/>
                <a:pathLst>
                  <a:path w="122" h="123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13" tIns="60956" rIns="121913" bIns="6095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07"/>
              </a:p>
            </p:txBody>
          </p:sp>
          <p:sp>
            <p:nvSpPr>
              <p:cNvPr id="18" name="Rectangle 108">
                <a:extLst>
                  <a:ext uri="{FF2B5EF4-FFF2-40B4-BE49-F238E27FC236}">
                    <a16:creationId xmlns:a16="http://schemas.microsoft.com/office/drawing/2014/main" xmlns="" id="{DF630D82-EAD4-48EB-A9D0-84FF86BA3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75" y="2841626"/>
                <a:ext cx="42863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13" tIns="60956" rIns="121913" bIns="6095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07"/>
              </a:p>
            </p:txBody>
          </p:sp>
          <p:sp>
            <p:nvSpPr>
              <p:cNvPr id="19" name="Rectangle 109">
                <a:extLst>
                  <a:ext uri="{FF2B5EF4-FFF2-40B4-BE49-F238E27FC236}">
                    <a16:creationId xmlns:a16="http://schemas.microsoft.com/office/drawing/2014/main" xmlns="" id="{B55DE170-8264-4759-B81E-1FE03BCD8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75" y="2897188"/>
                <a:ext cx="42863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13" tIns="60956" rIns="121913" bIns="6095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07"/>
              </a:p>
            </p:txBody>
          </p:sp>
          <p:sp>
            <p:nvSpPr>
              <p:cNvPr id="20" name="Rectangle 110">
                <a:extLst>
                  <a:ext uri="{FF2B5EF4-FFF2-40B4-BE49-F238E27FC236}">
                    <a16:creationId xmlns:a16="http://schemas.microsoft.com/office/drawing/2014/main" xmlns="" id="{A4582D1B-69D8-469F-BB04-DCD2CB576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75" y="2955926"/>
                <a:ext cx="42863" cy="317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13" tIns="60956" rIns="121913" bIns="6095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07"/>
              </a:p>
            </p:txBody>
          </p:sp>
          <p:sp>
            <p:nvSpPr>
              <p:cNvPr id="21" name="Rectangle 111">
                <a:extLst>
                  <a:ext uri="{FF2B5EF4-FFF2-40B4-BE49-F238E27FC236}">
                    <a16:creationId xmlns:a16="http://schemas.microsoft.com/office/drawing/2014/main" xmlns="" id="{BBE444D5-3827-4F18-B5D3-D69A325E2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75" y="2955926"/>
                <a:ext cx="46038" cy="317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13" tIns="60956" rIns="121913" bIns="6095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07"/>
              </a:p>
            </p:txBody>
          </p:sp>
          <p:sp>
            <p:nvSpPr>
              <p:cNvPr id="22" name="Rectangle 112">
                <a:extLst>
                  <a:ext uri="{FF2B5EF4-FFF2-40B4-BE49-F238E27FC236}">
                    <a16:creationId xmlns:a16="http://schemas.microsoft.com/office/drawing/2014/main" xmlns="" id="{31392A1D-4693-473F-8C38-08FF8C132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75" y="2897188"/>
                <a:ext cx="46038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13" tIns="60956" rIns="121913" bIns="6095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07"/>
              </a:p>
            </p:txBody>
          </p:sp>
          <p:sp>
            <p:nvSpPr>
              <p:cNvPr id="23" name="Rectangle 113">
                <a:extLst>
                  <a:ext uri="{FF2B5EF4-FFF2-40B4-BE49-F238E27FC236}">
                    <a16:creationId xmlns:a16="http://schemas.microsoft.com/office/drawing/2014/main" xmlns="" id="{40A4D9FE-1EAA-4021-BBA8-AF5473AD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75" y="2841626"/>
                <a:ext cx="46038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13" tIns="60956" rIns="121913" bIns="6095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07"/>
              </a:p>
            </p:txBody>
          </p:sp>
          <p:sp>
            <p:nvSpPr>
              <p:cNvPr id="24" name="Rectangle 114">
                <a:extLst>
                  <a:ext uri="{FF2B5EF4-FFF2-40B4-BE49-F238E27FC236}">
                    <a16:creationId xmlns:a16="http://schemas.microsoft.com/office/drawing/2014/main" xmlns="" id="{A243D5ED-8C91-42F6-B687-5306C1778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363" y="2955926"/>
                <a:ext cx="47625" cy="317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13" tIns="60956" rIns="121913" bIns="6095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07"/>
              </a:p>
            </p:txBody>
          </p:sp>
          <p:sp>
            <p:nvSpPr>
              <p:cNvPr id="25" name="Rectangle 115">
                <a:extLst>
                  <a:ext uri="{FF2B5EF4-FFF2-40B4-BE49-F238E27FC236}">
                    <a16:creationId xmlns:a16="http://schemas.microsoft.com/office/drawing/2014/main" xmlns="" id="{950D403C-C389-4BAD-91BA-101BD3176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363" y="2897188"/>
                <a:ext cx="47625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13" tIns="60956" rIns="121913" bIns="6095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07"/>
              </a:p>
            </p:txBody>
          </p:sp>
          <p:sp>
            <p:nvSpPr>
              <p:cNvPr id="26" name="Rectangle 116">
                <a:extLst>
                  <a:ext uri="{FF2B5EF4-FFF2-40B4-BE49-F238E27FC236}">
                    <a16:creationId xmlns:a16="http://schemas.microsoft.com/office/drawing/2014/main" xmlns="" id="{099DF298-E740-4105-8FB5-85B0E3824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363" y="2841626"/>
                <a:ext cx="47625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13" tIns="60956" rIns="121913" bIns="6095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07"/>
              </a:p>
            </p:txBody>
          </p:sp>
        </p:grpSp>
        <p:sp>
          <p:nvSpPr>
            <p:cNvPr id="16" name="Freeform 153">
              <a:extLst>
                <a:ext uri="{FF2B5EF4-FFF2-40B4-BE49-F238E27FC236}">
                  <a16:creationId xmlns:a16="http://schemas.microsoft.com/office/drawing/2014/main" xmlns="" id="{81D46008-4DE4-47B0-BED3-F6B3E23083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86964" y="2287236"/>
              <a:ext cx="306787" cy="291346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118" y="59"/>
                </a:cxn>
                <a:cxn ang="0">
                  <a:pos x="111" y="57"/>
                </a:cxn>
                <a:cxn ang="0">
                  <a:pos x="83" y="33"/>
                </a:cxn>
                <a:cxn ang="0">
                  <a:pos x="111" y="57"/>
                </a:cxn>
                <a:cxn ang="0">
                  <a:pos x="41" y="91"/>
                </a:cxn>
                <a:cxn ang="0">
                  <a:pos x="57" y="111"/>
                </a:cxn>
                <a:cxn ang="0">
                  <a:pos x="61" y="8"/>
                </a:cxn>
                <a:cxn ang="0">
                  <a:pos x="61" y="34"/>
                </a:cxn>
                <a:cxn ang="0">
                  <a:pos x="61" y="8"/>
                </a:cxn>
                <a:cxn ang="0">
                  <a:pos x="95" y="22"/>
                </a:cxn>
                <a:cxn ang="0">
                  <a:pos x="67" y="8"/>
                </a:cxn>
                <a:cxn ang="0">
                  <a:pos x="57" y="34"/>
                </a:cxn>
                <a:cxn ang="0">
                  <a:pos x="57" y="8"/>
                </a:cxn>
                <a:cxn ang="0">
                  <a:pos x="36" y="30"/>
                </a:cxn>
                <a:cxn ang="0">
                  <a:pos x="50" y="8"/>
                </a:cxn>
                <a:cxn ang="0">
                  <a:pos x="38" y="35"/>
                </a:cxn>
                <a:cxn ang="0">
                  <a:pos x="57" y="57"/>
                </a:cxn>
                <a:cxn ang="0">
                  <a:pos x="38" y="35"/>
                </a:cxn>
                <a:cxn ang="0">
                  <a:pos x="57" y="84"/>
                </a:cxn>
                <a:cxn ang="0">
                  <a:pos x="34" y="61"/>
                </a:cxn>
                <a:cxn ang="0">
                  <a:pos x="50" y="110"/>
                </a:cxn>
                <a:cxn ang="0">
                  <a:pos x="38" y="92"/>
                </a:cxn>
                <a:cxn ang="0">
                  <a:pos x="61" y="111"/>
                </a:cxn>
                <a:cxn ang="0">
                  <a:pos x="77" y="91"/>
                </a:cxn>
                <a:cxn ang="0">
                  <a:pos x="61" y="111"/>
                </a:cxn>
                <a:cxn ang="0">
                  <a:pos x="93" y="99"/>
                </a:cxn>
                <a:cxn ang="0">
                  <a:pos x="80" y="92"/>
                </a:cxn>
                <a:cxn ang="0">
                  <a:pos x="61" y="84"/>
                </a:cxn>
                <a:cxn ang="0">
                  <a:pos x="84" y="61"/>
                </a:cxn>
                <a:cxn ang="0">
                  <a:pos x="61" y="57"/>
                </a:cxn>
                <a:cxn ang="0">
                  <a:pos x="80" y="35"/>
                </a:cxn>
                <a:cxn ang="0">
                  <a:pos x="61" y="57"/>
                </a:cxn>
                <a:cxn ang="0">
                  <a:pos x="35" y="33"/>
                </a:cxn>
                <a:cxn ang="0">
                  <a:pos x="7" y="57"/>
                </a:cxn>
                <a:cxn ang="0">
                  <a:pos x="7" y="61"/>
                </a:cxn>
                <a:cxn ang="0">
                  <a:pos x="36" y="89"/>
                </a:cxn>
                <a:cxn ang="0">
                  <a:pos x="7" y="61"/>
                </a:cxn>
                <a:cxn ang="0">
                  <a:pos x="82" y="89"/>
                </a:cxn>
                <a:cxn ang="0">
                  <a:pos x="111" y="61"/>
                </a:cxn>
                <a:cxn ang="0">
                  <a:pos x="95" y="96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59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2" y="119"/>
                    <a:pt x="118" y="92"/>
                    <a:pt x="118" y="59"/>
                  </a:cubicBezTo>
                  <a:cubicBezTo>
                    <a:pt x="118" y="27"/>
                    <a:pt x="92" y="0"/>
                    <a:pt x="59" y="0"/>
                  </a:cubicBezTo>
                  <a:close/>
                  <a:moveTo>
                    <a:pt x="111" y="57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7" y="49"/>
                    <a:pt x="86" y="41"/>
                    <a:pt x="83" y="33"/>
                  </a:cubicBezTo>
                  <a:cubicBezTo>
                    <a:pt x="88" y="31"/>
                    <a:pt x="93" y="28"/>
                    <a:pt x="98" y="25"/>
                  </a:cubicBezTo>
                  <a:cubicBezTo>
                    <a:pt x="105" y="34"/>
                    <a:pt x="110" y="45"/>
                    <a:pt x="111" y="57"/>
                  </a:cubicBezTo>
                  <a:close/>
                  <a:moveTo>
                    <a:pt x="57" y="111"/>
                  </a:moveTo>
                  <a:cubicBezTo>
                    <a:pt x="50" y="106"/>
                    <a:pt x="45" y="99"/>
                    <a:pt x="41" y="91"/>
                  </a:cubicBezTo>
                  <a:cubicBezTo>
                    <a:pt x="46" y="89"/>
                    <a:pt x="52" y="88"/>
                    <a:pt x="57" y="88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1"/>
                    <a:pt x="57" y="111"/>
                    <a:pt x="57" y="111"/>
                  </a:cubicBezTo>
                  <a:close/>
                  <a:moveTo>
                    <a:pt x="61" y="8"/>
                  </a:moveTo>
                  <a:cubicBezTo>
                    <a:pt x="68" y="14"/>
                    <a:pt x="74" y="22"/>
                    <a:pt x="78" y="31"/>
                  </a:cubicBezTo>
                  <a:cubicBezTo>
                    <a:pt x="73" y="33"/>
                    <a:pt x="67" y="34"/>
                    <a:pt x="61" y="3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67" y="8"/>
                  </a:moveTo>
                  <a:cubicBezTo>
                    <a:pt x="78" y="10"/>
                    <a:pt x="88" y="15"/>
                    <a:pt x="95" y="22"/>
                  </a:cubicBezTo>
                  <a:cubicBezTo>
                    <a:pt x="91" y="25"/>
                    <a:pt x="87" y="28"/>
                    <a:pt x="82" y="30"/>
                  </a:cubicBezTo>
                  <a:cubicBezTo>
                    <a:pt x="78" y="22"/>
                    <a:pt x="73" y="14"/>
                    <a:pt x="67" y="8"/>
                  </a:cubicBezTo>
                  <a:close/>
                  <a:moveTo>
                    <a:pt x="57" y="8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1" y="34"/>
                    <a:pt x="45" y="33"/>
                    <a:pt x="40" y="31"/>
                  </a:cubicBezTo>
                  <a:cubicBezTo>
                    <a:pt x="44" y="22"/>
                    <a:pt x="50" y="14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lose/>
                  <a:moveTo>
                    <a:pt x="36" y="30"/>
                  </a:moveTo>
                  <a:cubicBezTo>
                    <a:pt x="31" y="28"/>
                    <a:pt x="27" y="25"/>
                    <a:pt x="23" y="22"/>
                  </a:cubicBezTo>
                  <a:cubicBezTo>
                    <a:pt x="30" y="15"/>
                    <a:pt x="40" y="10"/>
                    <a:pt x="50" y="8"/>
                  </a:cubicBezTo>
                  <a:cubicBezTo>
                    <a:pt x="45" y="14"/>
                    <a:pt x="40" y="22"/>
                    <a:pt x="36" y="30"/>
                  </a:cubicBezTo>
                  <a:close/>
                  <a:moveTo>
                    <a:pt x="38" y="35"/>
                  </a:moveTo>
                  <a:cubicBezTo>
                    <a:pt x="44" y="37"/>
                    <a:pt x="50" y="38"/>
                    <a:pt x="57" y="3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49"/>
                    <a:pt x="36" y="42"/>
                    <a:pt x="38" y="35"/>
                  </a:cubicBezTo>
                  <a:close/>
                  <a:moveTo>
                    <a:pt x="57" y="61"/>
                  </a:moveTo>
                  <a:cubicBezTo>
                    <a:pt x="57" y="84"/>
                    <a:pt x="57" y="84"/>
                    <a:pt x="57" y="84"/>
                  </a:cubicBezTo>
                  <a:cubicBezTo>
                    <a:pt x="51" y="85"/>
                    <a:pt x="45" y="86"/>
                    <a:pt x="40" y="87"/>
                  </a:cubicBezTo>
                  <a:cubicBezTo>
                    <a:pt x="36" y="79"/>
                    <a:pt x="34" y="71"/>
                    <a:pt x="34" y="61"/>
                  </a:cubicBezTo>
                  <a:lnTo>
                    <a:pt x="57" y="61"/>
                  </a:lnTo>
                  <a:close/>
                  <a:moveTo>
                    <a:pt x="50" y="110"/>
                  </a:moveTo>
                  <a:cubicBezTo>
                    <a:pt x="41" y="109"/>
                    <a:pt x="32" y="105"/>
                    <a:pt x="25" y="99"/>
                  </a:cubicBezTo>
                  <a:cubicBezTo>
                    <a:pt x="29" y="96"/>
                    <a:pt x="33" y="94"/>
                    <a:pt x="38" y="92"/>
                  </a:cubicBezTo>
                  <a:cubicBezTo>
                    <a:pt x="41" y="99"/>
                    <a:pt x="45" y="105"/>
                    <a:pt x="50" y="110"/>
                  </a:cubicBezTo>
                  <a:close/>
                  <a:moveTo>
                    <a:pt x="61" y="111"/>
                  </a:moveTo>
                  <a:cubicBezTo>
                    <a:pt x="61" y="88"/>
                    <a:pt x="61" y="88"/>
                    <a:pt x="61" y="88"/>
                  </a:cubicBezTo>
                  <a:cubicBezTo>
                    <a:pt x="66" y="88"/>
                    <a:pt x="72" y="89"/>
                    <a:pt x="77" y="91"/>
                  </a:cubicBezTo>
                  <a:cubicBezTo>
                    <a:pt x="73" y="99"/>
                    <a:pt x="67" y="106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lose/>
                  <a:moveTo>
                    <a:pt x="80" y="92"/>
                  </a:moveTo>
                  <a:cubicBezTo>
                    <a:pt x="85" y="94"/>
                    <a:pt x="89" y="96"/>
                    <a:pt x="93" y="99"/>
                  </a:cubicBezTo>
                  <a:cubicBezTo>
                    <a:pt x="86" y="105"/>
                    <a:pt x="77" y="109"/>
                    <a:pt x="67" y="110"/>
                  </a:cubicBezTo>
                  <a:cubicBezTo>
                    <a:pt x="73" y="105"/>
                    <a:pt x="77" y="99"/>
                    <a:pt x="80" y="92"/>
                  </a:cubicBezTo>
                  <a:close/>
                  <a:moveTo>
                    <a:pt x="78" y="87"/>
                  </a:moveTo>
                  <a:cubicBezTo>
                    <a:pt x="73" y="86"/>
                    <a:pt x="67" y="85"/>
                    <a:pt x="61" y="8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71"/>
                    <a:pt x="82" y="79"/>
                    <a:pt x="78" y="87"/>
                  </a:cubicBezTo>
                  <a:close/>
                  <a:moveTo>
                    <a:pt x="61" y="57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7" y="38"/>
                    <a:pt x="74" y="37"/>
                    <a:pt x="80" y="35"/>
                  </a:cubicBezTo>
                  <a:cubicBezTo>
                    <a:pt x="82" y="42"/>
                    <a:pt x="84" y="49"/>
                    <a:pt x="84" y="57"/>
                  </a:cubicBezTo>
                  <a:lnTo>
                    <a:pt x="61" y="57"/>
                  </a:lnTo>
                  <a:close/>
                  <a:moveTo>
                    <a:pt x="20" y="25"/>
                  </a:moveTo>
                  <a:cubicBezTo>
                    <a:pt x="25" y="28"/>
                    <a:pt x="30" y="31"/>
                    <a:pt x="35" y="33"/>
                  </a:cubicBezTo>
                  <a:cubicBezTo>
                    <a:pt x="32" y="41"/>
                    <a:pt x="30" y="49"/>
                    <a:pt x="30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45"/>
                    <a:pt x="13" y="34"/>
                    <a:pt x="20" y="25"/>
                  </a:cubicBezTo>
                  <a:close/>
                  <a:moveTo>
                    <a:pt x="7" y="61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71"/>
                    <a:pt x="33" y="80"/>
                    <a:pt x="36" y="89"/>
                  </a:cubicBezTo>
                  <a:cubicBezTo>
                    <a:pt x="31" y="91"/>
                    <a:pt x="27" y="93"/>
                    <a:pt x="22" y="96"/>
                  </a:cubicBezTo>
                  <a:cubicBezTo>
                    <a:pt x="13" y="87"/>
                    <a:pt x="8" y="75"/>
                    <a:pt x="7" y="61"/>
                  </a:cubicBezTo>
                  <a:close/>
                  <a:moveTo>
                    <a:pt x="95" y="96"/>
                  </a:moveTo>
                  <a:cubicBezTo>
                    <a:pt x="91" y="93"/>
                    <a:pt x="87" y="91"/>
                    <a:pt x="82" y="89"/>
                  </a:cubicBezTo>
                  <a:cubicBezTo>
                    <a:pt x="85" y="80"/>
                    <a:pt x="87" y="71"/>
                    <a:pt x="88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75"/>
                    <a:pt x="104" y="87"/>
                    <a:pt x="95" y="96"/>
                  </a:cubicBezTo>
                  <a:close/>
                  <a:moveTo>
                    <a:pt x="95" y="96"/>
                  </a:moveTo>
                  <a:cubicBezTo>
                    <a:pt x="95" y="96"/>
                    <a:pt x="95" y="96"/>
                    <a:pt x="95" y="96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13" tIns="60956" rIns="121913" bIns="60956" numCol="1" anchor="t" anchorCtr="0" compatLnSpc="1">
              <a:prstTxWarp prst="textNoShape">
                <a:avLst/>
              </a:prstTxWarp>
            </a:bodyPr>
            <a:lstStyle/>
            <a:p>
              <a:endParaRPr lang="en-US" sz="1707" dirty="0"/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C818D240-02E9-437D-87DF-074746CB4732}"/>
              </a:ext>
            </a:extLst>
          </p:cNvPr>
          <p:cNvSpPr txBox="1"/>
          <p:nvPr/>
        </p:nvSpPr>
        <p:spPr>
          <a:xfrm>
            <a:off x="1170907" y="1088182"/>
            <a:ext cx="1963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xmlns="" id="{E10B04E6-41EA-4EE7-BB84-448488773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764" y="881843"/>
            <a:ext cx="1254256" cy="20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单击填加标题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CD415585-2265-4B1E-82DD-027E4DC5673E}"/>
              </a:ext>
            </a:extLst>
          </p:cNvPr>
          <p:cNvSpPr txBox="1"/>
          <p:nvPr/>
        </p:nvSpPr>
        <p:spPr>
          <a:xfrm>
            <a:off x="1170907" y="4081278"/>
            <a:ext cx="1963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xmlns="" id="{1025768C-BB1D-452E-A433-8950D9CDA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764" y="3874939"/>
            <a:ext cx="1254256" cy="20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单击填加标题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AD1511F2-C4C5-4260-8730-BB7A8F2B344D}"/>
              </a:ext>
            </a:extLst>
          </p:cNvPr>
          <p:cNvSpPr txBox="1"/>
          <p:nvPr/>
        </p:nvSpPr>
        <p:spPr>
          <a:xfrm>
            <a:off x="5389053" y="1087797"/>
            <a:ext cx="1963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xmlns="" id="{DABB2143-0E31-479F-BDC3-214C3B872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910" y="881458"/>
            <a:ext cx="1254256" cy="20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单击填加标题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ED2AF808-64F6-4D9C-9D1C-0BE1CC979E48}"/>
              </a:ext>
            </a:extLst>
          </p:cNvPr>
          <p:cNvSpPr txBox="1"/>
          <p:nvPr/>
        </p:nvSpPr>
        <p:spPr>
          <a:xfrm>
            <a:off x="5389053" y="4080893"/>
            <a:ext cx="1963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xmlns="" id="{6163C2A5-5AFB-480D-9CA8-BDB0DC2C5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910" y="3874554"/>
            <a:ext cx="1254256" cy="20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单击填加标题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708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职业规划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80A2912-A3C3-4037-923F-BE82B0DCE571}"/>
              </a:ext>
            </a:extLst>
          </p:cNvPr>
          <p:cNvSpPr/>
          <p:nvPr/>
        </p:nvSpPr>
        <p:spPr>
          <a:xfrm>
            <a:off x="4172159" y="2377756"/>
            <a:ext cx="14150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Career planning</a:t>
            </a:r>
            <a:endParaRPr lang="zh-CN" altLang="en-US" sz="12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xmlns="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xmlns="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PART04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51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17">
            <a:extLst>
              <a:ext uri="{FF2B5EF4-FFF2-40B4-BE49-F238E27FC236}">
                <a16:creationId xmlns:a16="http://schemas.microsoft.com/office/drawing/2014/main" xmlns="" id="{BAEE9A6D-815A-4F81-9800-C06EBAA1E081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4602C90-AA18-4CF9-8B2E-AF78DC1CF14B}"/>
              </a:ext>
            </a:extLst>
          </p:cNvPr>
          <p:cNvSpPr txBox="1"/>
          <p:nvPr/>
        </p:nvSpPr>
        <p:spPr>
          <a:xfrm>
            <a:off x="3581349" y="5819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职业规划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09AA18B-645C-480A-A08D-ADB60BD5E608}"/>
              </a:ext>
            </a:extLst>
          </p:cNvPr>
          <p:cNvSpPr/>
          <p:nvPr/>
        </p:nvSpPr>
        <p:spPr>
          <a:xfrm>
            <a:off x="4171377" y="58194"/>
            <a:ext cx="11608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Career planning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C2E389E-DF62-4F23-9925-084845591528}"/>
              </a:ext>
            </a:extLst>
          </p:cNvPr>
          <p:cNvGrpSpPr/>
          <p:nvPr/>
        </p:nvGrpSpPr>
        <p:grpSpPr>
          <a:xfrm>
            <a:off x="2526797" y="1670997"/>
            <a:ext cx="3907265" cy="2209051"/>
            <a:chOff x="2410804" y="1470850"/>
            <a:chExt cx="3907265" cy="2209051"/>
          </a:xfrm>
        </p:grpSpPr>
        <p:sp>
          <p:nvSpPr>
            <p:cNvPr id="8" name="Arrow: Chevron 63">
              <a:extLst>
                <a:ext uri="{FF2B5EF4-FFF2-40B4-BE49-F238E27FC236}">
                  <a16:creationId xmlns:a16="http://schemas.microsoft.com/office/drawing/2014/main" xmlns="" id="{CFA8AC12-13A6-4437-9C8C-01EAA6C23788}"/>
                </a:ext>
              </a:extLst>
            </p:cNvPr>
            <p:cNvSpPr/>
            <p:nvPr/>
          </p:nvSpPr>
          <p:spPr>
            <a:xfrm>
              <a:off x="4209078" y="1470850"/>
              <a:ext cx="289435" cy="289434"/>
            </a:xfrm>
            <a:prstGeom prst="chevron">
              <a:avLst/>
            </a:prstGeom>
            <a:solidFill>
              <a:schemeClr val="bg2">
                <a:lumMod val="2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" name="Arrow: Chevron 64">
              <a:extLst>
                <a:ext uri="{FF2B5EF4-FFF2-40B4-BE49-F238E27FC236}">
                  <a16:creationId xmlns:a16="http://schemas.microsoft.com/office/drawing/2014/main" xmlns="" id="{1E2B1BCC-3B65-4BEA-A4B5-744FEF7E2DB3}"/>
                </a:ext>
              </a:extLst>
            </p:cNvPr>
            <p:cNvSpPr/>
            <p:nvPr/>
          </p:nvSpPr>
          <p:spPr>
            <a:xfrm flipH="1">
              <a:off x="4209078" y="3390467"/>
              <a:ext cx="289435" cy="289434"/>
            </a:xfrm>
            <a:prstGeom prst="chevron">
              <a:avLst/>
            </a:prstGeom>
            <a:solidFill>
              <a:schemeClr val="bg2">
                <a:lumMod val="2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" name="Arrow: Chevron 65">
              <a:extLst>
                <a:ext uri="{FF2B5EF4-FFF2-40B4-BE49-F238E27FC236}">
                  <a16:creationId xmlns:a16="http://schemas.microsoft.com/office/drawing/2014/main" xmlns="" id="{B3B66ED6-7570-4CA7-92E9-F58E1F0158FF}"/>
                </a:ext>
              </a:extLst>
            </p:cNvPr>
            <p:cNvSpPr/>
            <p:nvPr/>
          </p:nvSpPr>
          <p:spPr>
            <a:xfrm rot="16200000" flipH="1" flipV="1">
              <a:off x="6028634" y="2426369"/>
              <a:ext cx="289435" cy="289434"/>
            </a:xfrm>
            <a:prstGeom prst="chevron">
              <a:avLst/>
            </a:prstGeom>
            <a:solidFill>
              <a:schemeClr val="bg2">
                <a:lumMod val="2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" name="Arrow: Chevron 66">
              <a:extLst>
                <a:ext uri="{FF2B5EF4-FFF2-40B4-BE49-F238E27FC236}">
                  <a16:creationId xmlns:a16="http://schemas.microsoft.com/office/drawing/2014/main" xmlns="" id="{4475E31C-72EB-43C3-9BBD-8C57159D082B}"/>
                </a:ext>
              </a:extLst>
            </p:cNvPr>
            <p:cNvSpPr/>
            <p:nvPr/>
          </p:nvSpPr>
          <p:spPr>
            <a:xfrm rot="5400000" flipH="1">
              <a:off x="2410803" y="2426369"/>
              <a:ext cx="289435" cy="289434"/>
            </a:xfrm>
            <a:prstGeom prst="chevron">
              <a:avLst/>
            </a:prstGeom>
            <a:solidFill>
              <a:schemeClr val="bg2">
                <a:lumMod val="2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C3A3DBC7-CC4D-4923-A14D-31E29F3F5E4B}"/>
              </a:ext>
            </a:extLst>
          </p:cNvPr>
          <p:cNvGrpSpPr/>
          <p:nvPr/>
        </p:nvGrpSpPr>
        <p:grpSpPr>
          <a:xfrm>
            <a:off x="1690659" y="3054089"/>
            <a:ext cx="1949231" cy="1362482"/>
            <a:chOff x="1574667" y="2853943"/>
            <a:chExt cx="1949231" cy="1362482"/>
          </a:xfrm>
        </p:grpSpPr>
        <p:sp>
          <p:nvSpPr>
            <p:cNvPr id="13" name="Freeform: Shape 59">
              <a:extLst>
                <a:ext uri="{FF2B5EF4-FFF2-40B4-BE49-F238E27FC236}">
                  <a16:creationId xmlns:a16="http://schemas.microsoft.com/office/drawing/2014/main" xmlns="" id="{91797EA7-4F7C-41B0-98C6-103E1996F80A}"/>
                </a:ext>
              </a:extLst>
            </p:cNvPr>
            <p:cNvSpPr/>
            <p:nvPr/>
          </p:nvSpPr>
          <p:spPr>
            <a:xfrm>
              <a:off x="1574667" y="2853943"/>
              <a:ext cx="1949231" cy="1362482"/>
            </a:xfrm>
            <a:custGeom>
              <a:avLst/>
              <a:gdLst>
                <a:gd name="connsiteX0" fmla="*/ 452455 w 5867139"/>
                <a:gd name="connsiteY0" fmla="*/ 0 h 4678308"/>
                <a:gd name="connsiteX1" fmla="*/ 2204838 w 5867139"/>
                <a:gd name="connsiteY1" fmla="*/ 0 h 4678308"/>
                <a:gd name="connsiteX2" fmla="*/ 2553973 w 5867139"/>
                <a:gd name="connsiteY2" fmla="*/ 177619 h 4678308"/>
                <a:gd name="connsiteX3" fmla="*/ 2573676 w 5867139"/>
                <a:gd name="connsiteY3" fmla="*/ 212652 h 4678308"/>
                <a:gd name="connsiteX4" fmla="*/ 2575413 w 5867139"/>
                <a:gd name="connsiteY4" fmla="*/ 212652 h 4678308"/>
                <a:gd name="connsiteX5" fmla="*/ 2599727 w 5867139"/>
                <a:gd name="connsiteY5" fmla="*/ 257448 h 4678308"/>
                <a:gd name="connsiteX6" fmla="*/ 2822014 w 5867139"/>
                <a:gd name="connsiteY6" fmla="*/ 406389 h 4678308"/>
                <a:gd name="connsiteX7" fmla="*/ 2876745 w 5867139"/>
                <a:gd name="connsiteY7" fmla="*/ 411907 h 4678308"/>
                <a:gd name="connsiteX8" fmla="*/ 5287549 w 5867139"/>
                <a:gd name="connsiteY8" fmla="*/ 411907 h 4678308"/>
                <a:gd name="connsiteX9" fmla="*/ 5867139 w 5867139"/>
                <a:gd name="connsiteY9" fmla="*/ 991497 h 4678308"/>
                <a:gd name="connsiteX10" fmla="*/ 5867139 w 5867139"/>
                <a:gd name="connsiteY10" fmla="*/ 4098718 h 4678308"/>
                <a:gd name="connsiteX11" fmla="*/ 5287549 w 5867139"/>
                <a:gd name="connsiteY11" fmla="*/ 4678308 h 4678308"/>
                <a:gd name="connsiteX12" fmla="*/ 579590 w 5867139"/>
                <a:gd name="connsiteY12" fmla="*/ 4678308 h 4678308"/>
                <a:gd name="connsiteX13" fmla="*/ 0 w 5867139"/>
                <a:gd name="connsiteY13" fmla="*/ 4098718 h 4678308"/>
                <a:gd name="connsiteX14" fmla="*/ 0 w 5867139"/>
                <a:gd name="connsiteY14" fmla="*/ 991497 h 4678308"/>
                <a:gd name="connsiteX15" fmla="*/ 2 w 5867139"/>
                <a:gd name="connsiteY15" fmla="*/ 991476 h 4678308"/>
                <a:gd name="connsiteX16" fmla="*/ 2 w 5867139"/>
                <a:gd name="connsiteY16" fmla="*/ 488091 h 4678308"/>
                <a:gd name="connsiteX17" fmla="*/ 2 w 5867139"/>
                <a:gd name="connsiteY17" fmla="*/ 473012 h 4678308"/>
                <a:gd name="connsiteX18" fmla="*/ 24092 w 5867139"/>
                <a:gd name="connsiteY18" fmla="*/ 344295 h 4678308"/>
                <a:gd name="connsiteX19" fmla="*/ 28119 w 5867139"/>
                <a:gd name="connsiteY19" fmla="*/ 337849 h 4678308"/>
                <a:gd name="connsiteX20" fmla="*/ 35560 w 5867139"/>
                <a:gd name="connsiteY20" fmla="*/ 298103 h 4678308"/>
                <a:gd name="connsiteX21" fmla="*/ 452455 w 5867139"/>
                <a:gd name="connsiteY21" fmla="*/ 0 h 467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67139" h="4678308">
                  <a:moveTo>
                    <a:pt x="452455" y="0"/>
                  </a:moveTo>
                  <a:lnTo>
                    <a:pt x="2204838" y="0"/>
                  </a:lnTo>
                  <a:cubicBezTo>
                    <a:pt x="2345397" y="0"/>
                    <a:pt x="2470986" y="69143"/>
                    <a:pt x="2553973" y="177619"/>
                  </a:cubicBezTo>
                  <a:lnTo>
                    <a:pt x="2573676" y="212652"/>
                  </a:lnTo>
                  <a:lnTo>
                    <a:pt x="2575413" y="212652"/>
                  </a:lnTo>
                  <a:lnTo>
                    <a:pt x="2599727" y="257448"/>
                  </a:lnTo>
                  <a:cubicBezTo>
                    <a:pt x="2650641" y="332809"/>
                    <a:pt x="2729799" y="387519"/>
                    <a:pt x="2822014" y="406389"/>
                  </a:cubicBezTo>
                  <a:lnTo>
                    <a:pt x="2876745" y="411907"/>
                  </a:lnTo>
                  <a:lnTo>
                    <a:pt x="5287549" y="411907"/>
                  </a:lnTo>
                  <a:cubicBezTo>
                    <a:pt x="5607648" y="411907"/>
                    <a:pt x="5867139" y="671398"/>
                    <a:pt x="5867139" y="991497"/>
                  </a:cubicBezTo>
                  <a:lnTo>
                    <a:pt x="5867139" y="4098718"/>
                  </a:lnTo>
                  <a:cubicBezTo>
                    <a:pt x="5867139" y="4418817"/>
                    <a:pt x="5607648" y="4678308"/>
                    <a:pt x="5287549" y="4678308"/>
                  </a:cubicBezTo>
                  <a:lnTo>
                    <a:pt x="579590" y="4678308"/>
                  </a:lnTo>
                  <a:cubicBezTo>
                    <a:pt x="259491" y="4678308"/>
                    <a:pt x="0" y="4418817"/>
                    <a:pt x="0" y="4098718"/>
                  </a:cubicBezTo>
                  <a:lnTo>
                    <a:pt x="0" y="991497"/>
                  </a:lnTo>
                  <a:lnTo>
                    <a:pt x="2" y="991476"/>
                  </a:lnTo>
                  <a:lnTo>
                    <a:pt x="2" y="488091"/>
                  </a:lnTo>
                  <a:lnTo>
                    <a:pt x="2" y="473012"/>
                  </a:lnTo>
                  <a:cubicBezTo>
                    <a:pt x="2" y="427354"/>
                    <a:pt x="8581" y="383857"/>
                    <a:pt x="24092" y="344295"/>
                  </a:cubicBezTo>
                  <a:lnTo>
                    <a:pt x="28119" y="337849"/>
                  </a:lnTo>
                  <a:lnTo>
                    <a:pt x="35560" y="298103"/>
                  </a:lnTo>
                  <a:cubicBezTo>
                    <a:pt x="104245" y="122920"/>
                    <a:pt x="265043" y="0"/>
                    <a:pt x="4524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tIns="144000" anchor="t" anchorCtr="0">
              <a:normAutofit/>
            </a:bodyPr>
            <a:lstStyle/>
            <a:p>
              <a:endParaRPr lang="en-US" altLang="zh-CN" b="1" dirty="0">
                <a:solidFill>
                  <a:schemeClr val="accent6"/>
                </a:solidFill>
              </a:endParaRPr>
            </a:p>
          </p:txBody>
        </p:sp>
        <p:sp>
          <p:nvSpPr>
            <p:cNvPr id="14" name="Freeform: Shape 81">
              <a:extLst>
                <a:ext uri="{FF2B5EF4-FFF2-40B4-BE49-F238E27FC236}">
                  <a16:creationId xmlns:a16="http://schemas.microsoft.com/office/drawing/2014/main" xmlns="" id="{922FB3B3-7D54-491F-A1DE-B1FB270B1FDD}"/>
                </a:ext>
              </a:extLst>
            </p:cNvPr>
            <p:cNvSpPr/>
            <p:nvPr/>
          </p:nvSpPr>
          <p:spPr>
            <a:xfrm>
              <a:off x="1574667" y="3019743"/>
              <a:ext cx="1949231" cy="1196682"/>
            </a:xfrm>
            <a:custGeom>
              <a:avLst/>
              <a:gdLst>
                <a:gd name="connsiteX0" fmla="*/ 952500 w 2781301"/>
                <a:gd name="connsiteY0" fmla="*/ 223837 h 1947863"/>
                <a:gd name="connsiteX1" fmla="*/ 952500 w 2781301"/>
                <a:gd name="connsiteY1" fmla="*/ 223838 h 1947863"/>
                <a:gd name="connsiteX2" fmla="*/ 952500 w 2781301"/>
                <a:gd name="connsiteY2" fmla="*/ 223838 h 1947863"/>
                <a:gd name="connsiteX3" fmla="*/ 1176338 w 2781301"/>
                <a:gd name="connsiteY3" fmla="*/ 0 h 1947863"/>
                <a:gd name="connsiteX4" fmla="*/ 2557463 w 2781301"/>
                <a:gd name="connsiteY4" fmla="*/ 0 h 1947863"/>
                <a:gd name="connsiteX5" fmla="*/ 2781301 w 2781301"/>
                <a:gd name="connsiteY5" fmla="*/ 223838 h 1947863"/>
                <a:gd name="connsiteX6" fmla="*/ 2781300 w 2781301"/>
                <a:gd name="connsiteY6" fmla="*/ 223838 h 1947863"/>
                <a:gd name="connsiteX7" fmla="*/ 2778489 w 2781301"/>
                <a:gd name="connsiteY7" fmla="*/ 237762 h 1947863"/>
                <a:gd name="connsiteX8" fmla="*/ 2781300 w 2781301"/>
                <a:gd name="connsiteY8" fmla="*/ 265648 h 1947863"/>
                <a:gd name="connsiteX9" fmla="*/ 2781300 w 2781301"/>
                <a:gd name="connsiteY9" fmla="*/ 511181 h 1947863"/>
                <a:gd name="connsiteX10" fmla="*/ 2781300 w 2781301"/>
                <a:gd name="connsiteY10" fmla="*/ 1660520 h 1947863"/>
                <a:gd name="connsiteX11" fmla="*/ 2781300 w 2781301"/>
                <a:gd name="connsiteY11" fmla="*/ 1682216 h 1947863"/>
                <a:gd name="connsiteX12" fmla="*/ 2515653 w 2781301"/>
                <a:gd name="connsiteY12" fmla="*/ 1947863 h 1947863"/>
                <a:gd name="connsiteX13" fmla="*/ 2493957 w 2781301"/>
                <a:gd name="connsiteY13" fmla="*/ 1947863 h 1947863"/>
                <a:gd name="connsiteX14" fmla="*/ 1453097 w 2781301"/>
                <a:gd name="connsiteY14" fmla="*/ 1947863 h 1947863"/>
                <a:gd name="connsiteX15" fmla="*/ 287343 w 2781301"/>
                <a:gd name="connsiteY15" fmla="*/ 1947863 h 1947863"/>
                <a:gd name="connsiteX16" fmla="*/ 0 w 2781301"/>
                <a:gd name="connsiteY16" fmla="*/ 1660520 h 1947863"/>
                <a:gd name="connsiteX17" fmla="*/ 0 w 2781301"/>
                <a:gd name="connsiteY17" fmla="*/ 511181 h 1947863"/>
                <a:gd name="connsiteX18" fmla="*/ 287343 w 2781301"/>
                <a:gd name="connsiteY18" fmla="*/ 223838 h 1947863"/>
                <a:gd name="connsiteX19" fmla="*/ 952500 w 2781301"/>
                <a:gd name="connsiteY19" fmla="*/ 223838 h 1947863"/>
                <a:gd name="connsiteX20" fmla="*/ 952500 w 2781301"/>
                <a:gd name="connsiteY20" fmla="*/ 223838 h 1947863"/>
                <a:gd name="connsiteX21" fmla="*/ 952500 w 2781301"/>
                <a:gd name="connsiteY21" fmla="*/ 223838 h 1947863"/>
                <a:gd name="connsiteX22" fmla="*/ 970090 w 2781301"/>
                <a:gd name="connsiteY22" fmla="*/ 136710 h 1947863"/>
                <a:gd name="connsiteX23" fmla="*/ 1176338 w 2781301"/>
                <a:gd name="connsiteY23" fmla="*/ 0 h 194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81301" h="1947863">
                  <a:moveTo>
                    <a:pt x="952500" y="223837"/>
                  </a:moveTo>
                  <a:lnTo>
                    <a:pt x="952500" y="223838"/>
                  </a:lnTo>
                  <a:lnTo>
                    <a:pt x="952500" y="223838"/>
                  </a:lnTo>
                  <a:close/>
                  <a:moveTo>
                    <a:pt x="1176338" y="0"/>
                  </a:moveTo>
                  <a:lnTo>
                    <a:pt x="2557463" y="0"/>
                  </a:lnTo>
                  <a:cubicBezTo>
                    <a:pt x="2681085" y="0"/>
                    <a:pt x="2781301" y="100216"/>
                    <a:pt x="2781301" y="223838"/>
                  </a:cubicBezTo>
                  <a:lnTo>
                    <a:pt x="2781300" y="223838"/>
                  </a:lnTo>
                  <a:lnTo>
                    <a:pt x="2778489" y="237762"/>
                  </a:lnTo>
                  <a:lnTo>
                    <a:pt x="2781300" y="265648"/>
                  </a:lnTo>
                  <a:lnTo>
                    <a:pt x="2781300" y="511181"/>
                  </a:lnTo>
                  <a:lnTo>
                    <a:pt x="2781300" y="1660520"/>
                  </a:lnTo>
                  <a:lnTo>
                    <a:pt x="2781300" y="1682216"/>
                  </a:lnTo>
                  <a:cubicBezTo>
                    <a:pt x="2781300" y="1828929"/>
                    <a:pt x="2662366" y="1947863"/>
                    <a:pt x="2515653" y="1947863"/>
                  </a:cubicBezTo>
                  <a:lnTo>
                    <a:pt x="2493957" y="1947863"/>
                  </a:lnTo>
                  <a:lnTo>
                    <a:pt x="1453097" y="1947863"/>
                  </a:lnTo>
                  <a:lnTo>
                    <a:pt x="287343" y="1947863"/>
                  </a:lnTo>
                  <a:cubicBezTo>
                    <a:pt x="128648" y="1947863"/>
                    <a:pt x="0" y="1819215"/>
                    <a:pt x="0" y="1660520"/>
                  </a:cubicBezTo>
                  <a:lnTo>
                    <a:pt x="0" y="511181"/>
                  </a:lnTo>
                  <a:cubicBezTo>
                    <a:pt x="0" y="352486"/>
                    <a:pt x="128648" y="223838"/>
                    <a:pt x="287343" y="223838"/>
                  </a:cubicBezTo>
                  <a:lnTo>
                    <a:pt x="952500" y="223838"/>
                  </a:lnTo>
                  <a:lnTo>
                    <a:pt x="952500" y="223838"/>
                  </a:lnTo>
                  <a:lnTo>
                    <a:pt x="952500" y="223838"/>
                  </a:lnTo>
                  <a:lnTo>
                    <a:pt x="970090" y="136710"/>
                  </a:lnTo>
                  <a:cubicBezTo>
                    <a:pt x="1004071" y="56372"/>
                    <a:pt x="1083621" y="0"/>
                    <a:pt x="1176338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76A7CF7-AE3A-4608-8537-4A6D8B719F5B}"/>
              </a:ext>
            </a:extLst>
          </p:cNvPr>
          <p:cNvGrpSpPr/>
          <p:nvPr/>
        </p:nvGrpSpPr>
        <p:grpSpPr>
          <a:xfrm>
            <a:off x="1690659" y="1119199"/>
            <a:ext cx="1949231" cy="1362482"/>
            <a:chOff x="1574667" y="919053"/>
            <a:chExt cx="1949231" cy="1362482"/>
          </a:xfrm>
        </p:grpSpPr>
        <p:sp>
          <p:nvSpPr>
            <p:cNvPr id="16" name="Freeform: Shape 55">
              <a:extLst>
                <a:ext uri="{FF2B5EF4-FFF2-40B4-BE49-F238E27FC236}">
                  <a16:creationId xmlns:a16="http://schemas.microsoft.com/office/drawing/2014/main" xmlns="" id="{B20669CD-7E00-42F5-A1C8-F4C3BA575D22}"/>
                </a:ext>
              </a:extLst>
            </p:cNvPr>
            <p:cNvSpPr/>
            <p:nvPr/>
          </p:nvSpPr>
          <p:spPr>
            <a:xfrm>
              <a:off x="1574667" y="919053"/>
              <a:ext cx="1949231" cy="1362482"/>
            </a:xfrm>
            <a:custGeom>
              <a:avLst/>
              <a:gdLst>
                <a:gd name="connsiteX0" fmla="*/ 452455 w 5867139"/>
                <a:gd name="connsiteY0" fmla="*/ 0 h 4678308"/>
                <a:gd name="connsiteX1" fmla="*/ 2204838 w 5867139"/>
                <a:gd name="connsiteY1" fmla="*/ 0 h 4678308"/>
                <a:gd name="connsiteX2" fmla="*/ 2553973 w 5867139"/>
                <a:gd name="connsiteY2" fmla="*/ 177619 h 4678308"/>
                <a:gd name="connsiteX3" fmla="*/ 2573676 w 5867139"/>
                <a:gd name="connsiteY3" fmla="*/ 212652 h 4678308"/>
                <a:gd name="connsiteX4" fmla="*/ 2575413 w 5867139"/>
                <a:gd name="connsiteY4" fmla="*/ 212652 h 4678308"/>
                <a:gd name="connsiteX5" fmla="*/ 2599727 w 5867139"/>
                <a:gd name="connsiteY5" fmla="*/ 257448 h 4678308"/>
                <a:gd name="connsiteX6" fmla="*/ 2822014 w 5867139"/>
                <a:gd name="connsiteY6" fmla="*/ 406389 h 4678308"/>
                <a:gd name="connsiteX7" fmla="*/ 2876745 w 5867139"/>
                <a:gd name="connsiteY7" fmla="*/ 411907 h 4678308"/>
                <a:gd name="connsiteX8" fmla="*/ 5287549 w 5867139"/>
                <a:gd name="connsiteY8" fmla="*/ 411907 h 4678308"/>
                <a:gd name="connsiteX9" fmla="*/ 5867139 w 5867139"/>
                <a:gd name="connsiteY9" fmla="*/ 991497 h 4678308"/>
                <a:gd name="connsiteX10" fmla="*/ 5867139 w 5867139"/>
                <a:gd name="connsiteY10" fmla="*/ 4098718 h 4678308"/>
                <a:gd name="connsiteX11" fmla="*/ 5287549 w 5867139"/>
                <a:gd name="connsiteY11" fmla="*/ 4678308 h 4678308"/>
                <a:gd name="connsiteX12" fmla="*/ 579590 w 5867139"/>
                <a:gd name="connsiteY12" fmla="*/ 4678308 h 4678308"/>
                <a:gd name="connsiteX13" fmla="*/ 0 w 5867139"/>
                <a:gd name="connsiteY13" fmla="*/ 4098718 h 4678308"/>
                <a:gd name="connsiteX14" fmla="*/ 0 w 5867139"/>
                <a:gd name="connsiteY14" fmla="*/ 991497 h 4678308"/>
                <a:gd name="connsiteX15" fmla="*/ 2 w 5867139"/>
                <a:gd name="connsiteY15" fmla="*/ 991476 h 4678308"/>
                <a:gd name="connsiteX16" fmla="*/ 2 w 5867139"/>
                <a:gd name="connsiteY16" fmla="*/ 488091 h 4678308"/>
                <a:gd name="connsiteX17" fmla="*/ 2 w 5867139"/>
                <a:gd name="connsiteY17" fmla="*/ 473012 h 4678308"/>
                <a:gd name="connsiteX18" fmla="*/ 24092 w 5867139"/>
                <a:gd name="connsiteY18" fmla="*/ 344295 h 4678308"/>
                <a:gd name="connsiteX19" fmla="*/ 28119 w 5867139"/>
                <a:gd name="connsiteY19" fmla="*/ 337849 h 4678308"/>
                <a:gd name="connsiteX20" fmla="*/ 35560 w 5867139"/>
                <a:gd name="connsiteY20" fmla="*/ 298103 h 4678308"/>
                <a:gd name="connsiteX21" fmla="*/ 452455 w 5867139"/>
                <a:gd name="connsiteY21" fmla="*/ 0 h 467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67139" h="4678308">
                  <a:moveTo>
                    <a:pt x="452455" y="0"/>
                  </a:moveTo>
                  <a:lnTo>
                    <a:pt x="2204838" y="0"/>
                  </a:lnTo>
                  <a:cubicBezTo>
                    <a:pt x="2345397" y="0"/>
                    <a:pt x="2470986" y="69143"/>
                    <a:pt x="2553973" y="177619"/>
                  </a:cubicBezTo>
                  <a:lnTo>
                    <a:pt x="2573676" y="212652"/>
                  </a:lnTo>
                  <a:lnTo>
                    <a:pt x="2575413" y="212652"/>
                  </a:lnTo>
                  <a:lnTo>
                    <a:pt x="2599727" y="257448"/>
                  </a:lnTo>
                  <a:cubicBezTo>
                    <a:pt x="2650641" y="332809"/>
                    <a:pt x="2729799" y="387519"/>
                    <a:pt x="2822014" y="406389"/>
                  </a:cubicBezTo>
                  <a:lnTo>
                    <a:pt x="2876745" y="411907"/>
                  </a:lnTo>
                  <a:lnTo>
                    <a:pt x="5287549" y="411907"/>
                  </a:lnTo>
                  <a:cubicBezTo>
                    <a:pt x="5607648" y="411907"/>
                    <a:pt x="5867139" y="671398"/>
                    <a:pt x="5867139" y="991497"/>
                  </a:cubicBezTo>
                  <a:lnTo>
                    <a:pt x="5867139" y="4098718"/>
                  </a:lnTo>
                  <a:cubicBezTo>
                    <a:pt x="5867139" y="4418817"/>
                    <a:pt x="5607648" y="4678308"/>
                    <a:pt x="5287549" y="4678308"/>
                  </a:cubicBezTo>
                  <a:lnTo>
                    <a:pt x="579590" y="4678308"/>
                  </a:lnTo>
                  <a:cubicBezTo>
                    <a:pt x="259491" y="4678308"/>
                    <a:pt x="0" y="4418817"/>
                    <a:pt x="0" y="4098718"/>
                  </a:cubicBezTo>
                  <a:lnTo>
                    <a:pt x="0" y="991497"/>
                  </a:lnTo>
                  <a:lnTo>
                    <a:pt x="2" y="991476"/>
                  </a:lnTo>
                  <a:lnTo>
                    <a:pt x="2" y="488091"/>
                  </a:lnTo>
                  <a:lnTo>
                    <a:pt x="2" y="473012"/>
                  </a:lnTo>
                  <a:cubicBezTo>
                    <a:pt x="2" y="427354"/>
                    <a:pt x="8581" y="383857"/>
                    <a:pt x="24092" y="344295"/>
                  </a:cubicBezTo>
                  <a:lnTo>
                    <a:pt x="28119" y="337849"/>
                  </a:lnTo>
                  <a:lnTo>
                    <a:pt x="35560" y="298103"/>
                  </a:lnTo>
                  <a:cubicBezTo>
                    <a:pt x="104245" y="122920"/>
                    <a:pt x="265043" y="0"/>
                    <a:pt x="4524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tIns="144000" anchor="t" anchorCtr="0">
              <a:norm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/>
              </a:r>
              <a:br>
                <a:rPr lang="en-US" altLang="zh-CN" b="1" dirty="0">
                  <a:solidFill>
                    <a:schemeClr val="accent1"/>
                  </a:solidFill>
                </a:rPr>
              </a:br>
              <a:endParaRPr lang="en-US" altLang="zh-CN" b="1" dirty="0">
                <a:solidFill>
                  <a:schemeClr val="accent1"/>
                </a:solidFill>
              </a:endParaRPr>
            </a:p>
          </p:txBody>
        </p:sp>
        <p:sp>
          <p:nvSpPr>
            <p:cNvPr id="17" name="Freeform: Shape 85">
              <a:extLst>
                <a:ext uri="{FF2B5EF4-FFF2-40B4-BE49-F238E27FC236}">
                  <a16:creationId xmlns:a16="http://schemas.microsoft.com/office/drawing/2014/main" xmlns="" id="{DA1AD520-1FA9-4693-A35A-ED2346D947EE}"/>
                </a:ext>
              </a:extLst>
            </p:cNvPr>
            <p:cNvSpPr/>
            <p:nvPr/>
          </p:nvSpPr>
          <p:spPr>
            <a:xfrm>
              <a:off x="1574667" y="1084852"/>
              <a:ext cx="1949231" cy="1196682"/>
            </a:xfrm>
            <a:custGeom>
              <a:avLst/>
              <a:gdLst>
                <a:gd name="connsiteX0" fmla="*/ 952500 w 2781301"/>
                <a:gd name="connsiteY0" fmla="*/ 223837 h 1947863"/>
                <a:gd name="connsiteX1" fmla="*/ 952500 w 2781301"/>
                <a:gd name="connsiteY1" fmla="*/ 223838 h 1947863"/>
                <a:gd name="connsiteX2" fmla="*/ 952500 w 2781301"/>
                <a:gd name="connsiteY2" fmla="*/ 223838 h 1947863"/>
                <a:gd name="connsiteX3" fmla="*/ 1176338 w 2781301"/>
                <a:gd name="connsiteY3" fmla="*/ 0 h 1947863"/>
                <a:gd name="connsiteX4" fmla="*/ 2557463 w 2781301"/>
                <a:gd name="connsiteY4" fmla="*/ 0 h 1947863"/>
                <a:gd name="connsiteX5" fmla="*/ 2781301 w 2781301"/>
                <a:gd name="connsiteY5" fmla="*/ 223838 h 1947863"/>
                <a:gd name="connsiteX6" fmla="*/ 2781300 w 2781301"/>
                <a:gd name="connsiteY6" fmla="*/ 223838 h 1947863"/>
                <a:gd name="connsiteX7" fmla="*/ 2778489 w 2781301"/>
                <a:gd name="connsiteY7" fmla="*/ 237762 h 1947863"/>
                <a:gd name="connsiteX8" fmla="*/ 2781300 w 2781301"/>
                <a:gd name="connsiteY8" fmla="*/ 265648 h 1947863"/>
                <a:gd name="connsiteX9" fmla="*/ 2781300 w 2781301"/>
                <a:gd name="connsiteY9" fmla="*/ 511181 h 1947863"/>
                <a:gd name="connsiteX10" fmla="*/ 2781300 w 2781301"/>
                <a:gd name="connsiteY10" fmla="*/ 1660520 h 1947863"/>
                <a:gd name="connsiteX11" fmla="*/ 2781300 w 2781301"/>
                <a:gd name="connsiteY11" fmla="*/ 1682216 h 1947863"/>
                <a:gd name="connsiteX12" fmla="*/ 2515653 w 2781301"/>
                <a:gd name="connsiteY12" fmla="*/ 1947863 h 1947863"/>
                <a:gd name="connsiteX13" fmla="*/ 2493957 w 2781301"/>
                <a:gd name="connsiteY13" fmla="*/ 1947863 h 1947863"/>
                <a:gd name="connsiteX14" fmla="*/ 1453097 w 2781301"/>
                <a:gd name="connsiteY14" fmla="*/ 1947863 h 1947863"/>
                <a:gd name="connsiteX15" fmla="*/ 287343 w 2781301"/>
                <a:gd name="connsiteY15" fmla="*/ 1947863 h 1947863"/>
                <a:gd name="connsiteX16" fmla="*/ 0 w 2781301"/>
                <a:gd name="connsiteY16" fmla="*/ 1660520 h 1947863"/>
                <a:gd name="connsiteX17" fmla="*/ 0 w 2781301"/>
                <a:gd name="connsiteY17" fmla="*/ 511181 h 1947863"/>
                <a:gd name="connsiteX18" fmla="*/ 287343 w 2781301"/>
                <a:gd name="connsiteY18" fmla="*/ 223838 h 1947863"/>
                <a:gd name="connsiteX19" fmla="*/ 952500 w 2781301"/>
                <a:gd name="connsiteY19" fmla="*/ 223838 h 1947863"/>
                <a:gd name="connsiteX20" fmla="*/ 952500 w 2781301"/>
                <a:gd name="connsiteY20" fmla="*/ 223838 h 1947863"/>
                <a:gd name="connsiteX21" fmla="*/ 952500 w 2781301"/>
                <a:gd name="connsiteY21" fmla="*/ 223838 h 1947863"/>
                <a:gd name="connsiteX22" fmla="*/ 970090 w 2781301"/>
                <a:gd name="connsiteY22" fmla="*/ 136710 h 1947863"/>
                <a:gd name="connsiteX23" fmla="*/ 1176338 w 2781301"/>
                <a:gd name="connsiteY23" fmla="*/ 0 h 194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81301" h="1947863">
                  <a:moveTo>
                    <a:pt x="952500" y="223837"/>
                  </a:moveTo>
                  <a:lnTo>
                    <a:pt x="952500" y="223838"/>
                  </a:lnTo>
                  <a:lnTo>
                    <a:pt x="952500" y="223838"/>
                  </a:lnTo>
                  <a:close/>
                  <a:moveTo>
                    <a:pt x="1176338" y="0"/>
                  </a:moveTo>
                  <a:lnTo>
                    <a:pt x="2557463" y="0"/>
                  </a:lnTo>
                  <a:cubicBezTo>
                    <a:pt x="2681085" y="0"/>
                    <a:pt x="2781301" y="100216"/>
                    <a:pt x="2781301" y="223838"/>
                  </a:cubicBezTo>
                  <a:lnTo>
                    <a:pt x="2781300" y="223838"/>
                  </a:lnTo>
                  <a:lnTo>
                    <a:pt x="2778489" y="237762"/>
                  </a:lnTo>
                  <a:lnTo>
                    <a:pt x="2781300" y="265648"/>
                  </a:lnTo>
                  <a:lnTo>
                    <a:pt x="2781300" y="511181"/>
                  </a:lnTo>
                  <a:lnTo>
                    <a:pt x="2781300" y="1660520"/>
                  </a:lnTo>
                  <a:lnTo>
                    <a:pt x="2781300" y="1682216"/>
                  </a:lnTo>
                  <a:cubicBezTo>
                    <a:pt x="2781300" y="1828929"/>
                    <a:pt x="2662366" y="1947863"/>
                    <a:pt x="2515653" y="1947863"/>
                  </a:cubicBezTo>
                  <a:lnTo>
                    <a:pt x="2493957" y="1947863"/>
                  </a:lnTo>
                  <a:lnTo>
                    <a:pt x="1453097" y="1947863"/>
                  </a:lnTo>
                  <a:lnTo>
                    <a:pt x="287343" y="1947863"/>
                  </a:lnTo>
                  <a:cubicBezTo>
                    <a:pt x="128648" y="1947863"/>
                    <a:pt x="0" y="1819215"/>
                    <a:pt x="0" y="1660520"/>
                  </a:cubicBezTo>
                  <a:lnTo>
                    <a:pt x="0" y="511181"/>
                  </a:lnTo>
                  <a:cubicBezTo>
                    <a:pt x="0" y="352486"/>
                    <a:pt x="128648" y="223838"/>
                    <a:pt x="287343" y="223838"/>
                  </a:cubicBezTo>
                  <a:lnTo>
                    <a:pt x="952500" y="223838"/>
                  </a:lnTo>
                  <a:lnTo>
                    <a:pt x="952500" y="223838"/>
                  </a:lnTo>
                  <a:lnTo>
                    <a:pt x="952500" y="223838"/>
                  </a:lnTo>
                  <a:lnTo>
                    <a:pt x="970090" y="136710"/>
                  </a:lnTo>
                  <a:cubicBezTo>
                    <a:pt x="1004071" y="56372"/>
                    <a:pt x="1083621" y="0"/>
                    <a:pt x="1176338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1C839110-2542-48F5-A81C-E6F060ECF099}"/>
              </a:ext>
            </a:extLst>
          </p:cNvPr>
          <p:cNvGrpSpPr/>
          <p:nvPr/>
        </p:nvGrpSpPr>
        <p:grpSpPr>
          <a:xfrm>
            <a:off x="5278682" y="3054089"/>
            <a:ext cx="1949231" cy="1362482"/>
            <a:chOff x="5162690" y="2853943"/>
            <a:chExt cx="1949231" cy="1362482"/>
          </a:xfrm>
        </p:grpSpPr>
        <p:sp>
          <p:nvSpPr>
            <p:cNvPr id="19" name="Freeform: Shape 61">
              <a:extLst>
                <a:ext uri="{FF2B5EF4-FFF2-40B4-BE49-F238E27FC236}">
                  <a16:creationId xmlns:a16="http://schemas.microsoft.com/office/drawing/2014/main" xmlns="" id="{CC89B70F-4A76-4428-859A-25C96DAB80BF}"/>
                </a:ext>
              </a:extLst>
            </p:cNvPr>
            <p:cNvSpPr/>
            <p:nvPr/>
          </p:nvSpPr>
          <p:spPr>
            <a:xfrm>
              <a:off x="5162690" y="2853943"/>
              <a:ext cx="1949231" cy="1362482"/>
            </a:xfrm>
            <a:custGeom>
              <a:avLst/>
              <a:gdLst>
                <a:gd name="connsiteX0" fmla="*/ 452455 w 5867139"/>
                <a:gd name="connsiteY0" fmla="*/ 0 h 4678308"/>
                <a:gd name="connsiteX1" fmla="*/ 2204838 w 5867139"/>
                <a:gd name="connsiteY1" fmla="*/ 0 h 4678308"/>
                <a:gd name="connsiteX2" fmla="*/ 2553973 w 5867139"/>
                <a:gd name="connsiteY2" fmla="*/ 177619 h 4678308"/>
                <a:gd name="connsiteX3" fmla="*/ 2573676 w 5867139"/>
                <a:gd name="connsiteY3" fmla="*/ 212652 h 4678308"/>
                <a:gd name="connsiteX4" fmla="*/ 2575413 w 5867139"/>
                <a:gd name="connsiteY4" fmla="*/ 212652 h 4678308"/>
                <a:gd name="connsiteX5" fmla="*/ 2599727 w 5867139"/>
                <a:gd name="connsiteY5" fmla="*/ 257448 h 4678308"/>
                <a:gd name="connsiteX6" fmla="*/ 2822014 w 5867139"/>
                <a:gd name="connsiteY6" fmla="*/ 406389 h 4678308"/>
                <a:gd name="connsiteX7" fmla="*/ 2876745 w 5867139"/>
                <a:gd name="connsiteY7" fmla="*/ 411907 h 4678308"/>
                <a:gd name="connsiteX8" fmla="*/ 5287549 w 5867139"/>
                <a:gd name="connsiteY8" fmla="*/ 411907 h 4678308"/>
                <a:gd name="connsiteX9" fmla="*/ 5867139 w 5867139"/>
                <a:gd name="connsiteY9" fmla="*/ 991497 h 4678308"/>
                <a:gd name="connsiteX10" fmla="*/ 5867139 w 5867139"/>
                <a:gd name="connsiteY10" fmla="*/ 4098718 h 4678308"/>
                <a:gd name="connsiteX11" fmla="*/ 5287549 w 5867139"/>
                <a:gd name="connsiteY11" fmla="*/ 4678308 h 4678308"/>
                <a:gd name="connsiteX12" fmla="*/ 579590 w 5867139"/>
                <a:gd name="connsiteY12" fmla="*/ 4678308 h 4678308"/>
                <a:gd name="connsiteX13" fmla="*/ 0 w 5867139"/>
                <a:gd name="connsiteY13" fmla="*/ 4098718 h 4678308"/>
                <a:gd name="connsiteX14" fmla="*/ 0 w 5867139"/>
                <a:gd name="connsiteY14" fmla="*/ 991497 h 4678308"/>
                <a:gd name="connsiteX15" fmla="*/ 2 w 5867139"/>
                <a:gd name="connsiteY15" fmla="*/ 991476 h 4678308"/>
                <a:gd name="connsiteX16" fmla="*/ 2 w 5867139"/>
                <a:gd name="connsiteY16" fmla="*/ 488091 h 4678308"/>
                <a:gd name="connsiteX17" fmla="*/ 2 w 5867139"/>
                <a:gd name="connsiteY17" fmla="*/ 473012 h 4678308"/>
                <a:gd name="connsiteX18" fmla="*/ 24092 w 5867139"/>
                <a:gd name="connsiteY18" fmla="*/ 344295 h 4678308"/>
                <a:gd name="connsiteX19" fmla="*/ 28119 w 5867139"/>
                <a:gd name="connsiteY19" fmla="*/ 337849 h 4678308"/>
                <a:gd name="connsiteX20" fmla="*/ 35560 w 5867139"/>
                <a:gd name="connsiteY20" fmla="*/ 298103 h 4678308"/>
                <a:gd name="connsiteX21" fmla="*/ 452455 w 5867139"/>
                <a:gd name="connsiteY21" fmla="*/ 0 h 467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67139" h="4678308">
                  <a:moveTo>
                    <a:pt x="452455" y="0"/>
                  </a:moveTo>
                  <a:lnTo>
                    <a:pt x="2204838" y="0"/>
                  </a:lnTo>
                  <a:cubicBezTo>
                    <a:pt x="2345397" y="0"/>
                    <a:pt x="2470986" y="69143"/>
                    <a:pt x="2553973" y="177619"/>
                  </a:cubicBezTo>
                  <a:lnTo>
                    <a:pt x="2573676" y="212652"/>
                  </a:lnTo>
                  <a:lnTo>
                    <a:pt x="2575413" y="212652"/>
                  </a:lnTo>
                  <a:lnTo>
                    <a:pt x="2599727" y="257448"/>
                  </a:lnTo>
                  <a:cubicBezTo>
                    <a:pt x="2650641" y="332809"/>
                    <a:pt x="2729799" y="387519"/>
                    <a:pt x="2822014" y="406389"/>
                  </a:cubicBezTo>
                  <a:lnTo>
                    <a:pt x="2876745" y="411907"/>
                  </a:lnTo>
                  <a:lnTo>
                    <a:pt x="5287549" y="411907"/>
                  </a:lnTo>
                  <a:cubicBezTo>
                    <a:pt x="5607648" y="411907"/>
                    <a:pt x="5867139" y="671398"/>
                    <a:pt x="5867139" y="991497"/>
                  </a:cubicBezTo>
                  <a:lnTo>
                    <a:pt x="5867139" y="4098718"/>
                  </a:lnTo>
                  <a:cubicBezTo>
                    <a:pt x="5867139" y="4418817"/>
                    <a:pt x="5607648" y="4678308"/>
                    <a:pt x="5287549" y="4678308"/>
                  </a:cubicBezTo>
                  <a:lnTo>
                    <a:pt x="579590" y="4678308"/>
                  </a:lnTo>
                  <a:cubicBezTo>
                    <a:pt x="259491" y="4678308"/>
                    <a:pt x="0" y="4418817"/>
                    <a:pt x="0" y="4098718"/>
                  </a:cubicBezTo>
                  <a:lnTo>
                    <a:pt x="0" y="991497"/>
                  </a:lnTo>
                  <a:lnTo>
                    <a:pt x="2" y="991476"/>
                  </a:lnTo>
                  <a:lnTo>
                    <a:pt x="2" y="488091"/>
                  </a:lnTo>
                  <a:lnTo>
                    <a:pt x="2" y="473012"/>
                  </a:lnTo>
                  <a:cubicBezTo>
                    <a:pt x="2" y="427354"/>
                    <a:pt x="8581" y="383857"/>
                    <a:pt x="24092" y="344295"/>
                  </a:cubicBezTo>
                  <a:lnTo>
                    <a:pt x="28119" y="337849"/>
                  </a:lnTo>
                  <a:lnTo>
                    <a:pt x="35560" y="298103"/>
                  </a:lnTo>
                  <a:cubicBezTo>
                    <a:pt x="104245" y="122920"/>
                    <a:pt x="265043" y="0"/>
                    <a:pt x="4524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tIns="144000" anchor="t" anchorCtr="0">
              <a:normAutofit/>
            </a:bodyPr>
            <a:lstStyle/>
            <a:p>
              <a:endParaRPr lang="en-US" altLang="zh-CN" b="1" dirty="0">
                <a:solidFill>
                  <a:schemeClr val="accent4"/>
                </a:solidFill>
              </a:endParaRPr>
            </a:p>
          </p:txBody>
        </p:sp>
        <p:sp>
          <p:nvSpPr>
            <p:cNvPr id="20" name="Freeform: Shape 79">
              <a:extLst>
                <a:ext uri="{FF2B5EF4-FFF2-40B4-BE49-F238E27FC236}">
                  <a16:creationId xmlns:a16="http://schemas.microsoft.com/office/drawing/2014/main" xmlns="" id="{067829CC-0249-4EB9-BE6E-315E448CC8A9}"/>
                </a:ext>
              </a:extLst>
            </p:cNvPr>
            <p:cNvSpPr/>
            <p:nvPr/>
          </p:nvSpPr>
          <p:spPr>
            <a:xfrm>
              <a:off x="5162690" y="3019743"/>
              <a:ext cx="1949231" cy="1196682"/>
            </a:xfrm>
            <a:custGeom>
              <a:avLst/>
              <a:gdLst>
                <a:gd name="connsiteX0" fmla="*/ 952500 w 2781301"/>
                <a:gd name="connsiteY0" fmla="*/ 223837 h 1947863"/>
                <a:gd name="connsiteX1" fmla="*/ 952500 w 2781301"/>
                <a:gd name="connsiteY1" fmla="*/ 223838 h 1947863"/>
                <a:gd name="connsiteX2" fmla="*/ 952500 w 2781301"/>
                <a:gd name="connsiteY2" fmla="*/ 223838 h 1947863"/>
                <a:gd name="connsiteX3" fmla="*/ 1176338 w 2781301"/>
                <a:gd name="connsiteY3" fmla="*/ 0 h 1947863"/>
                <a:gd name="connsiteX4" fmla="*/ 2557463 w 2781301"/>
                <a:gd name="connsiteY4" fmla="*/ 0 h 1947863"/>
                <a:gd name="connsiteX5" fmla="*/ 2781301 w 2781301"/>
                <a:gd name="connsiteY5" fmla="*/ 223838 h 1947863"/>
                <a:gd name="connsiteX6" fmla="*/ 2781300 w 2781301"/>
                <a:gd name="connsiteY6" fmla="*/ 223838 h 1947863"/>
                <a:gd name="connsiteX7" fmla="*/ 2778489 w 2781301"/>
                <a:gd name="connsiteY7" fmla="*/ 237762 h 1947863"/>
                <a:gd name="connsiteX8" fmla="*/ 2781300 w 2781301"/>
                <a:gd name="connsiteY8" fmla="*/ 265648 h 1947863"/>
                <a:gd name="connsiteX9" fmla="*/ 2781300 w 2781301"/>
                <a:gd name="connsiteY9" fmla="*/ 511181 h 1947863"/>
                <a:gd name="connsiteX10" fmla="*/ 2781300 w 2781301"/>
                <a:gd name="connsiteY10" fmla="*/ 1660520 h 1947863"/>
                <a:gd name="connsiteX11" fmla="*/ 2781300 w 2781301"/>
                <a:gd name="connsiteY11" fmla="*/ 1682216 h 1947863"/>
                <a:gd name="connsiteX12" fmla="*/ 2515653 w 2781301"/>
                <a:gd name="connsiteY12" fmla="*/ 1947863 h 1947863"/>
                <a:gd name="connsiteX13" fmla="*/ 2493957 w 2781301"/>
                <a:gd name="connsiteY13" fmla="*/ 1947863 h 1947863"/>
                <a:gd name="connsiteX14" fmla="*/ 1453097 w 2781301"/>
                <a:gd name="connsiteY14" fmla="*/ 1947863 h 1947863"/>
                <a:gd name="connsiteX15" fmla="*/ 287343 w 2781301"/>
                <a:gd name="connsiteY15" fmla="*/ 1947863 h 1947863"/>
                <a:gd name="connsiteX16" fmla="*/ 0 w 2781301"/>
                <a:gd name="connsiteY16" fmla="*/ 1660520 h 1947863"/>
                <a:gd name="connsiteX17" fmla="*/ 0 w 2781301"/>
                <a:gd name="connsiteY17" fmla="*/ 511181 h 1947863"/>
                <a:gd name="connsiteX18" fmla="*/ 287343 w 2781301"/>
                <a:gd name="connsiteY18" fmla="*/ 223838 h 1947863"/>
                <a:gd name="connsiteX19" fmla="*/ 952500 w 2781301"/>
                <a:gd name="connsiteY19" fmla="*/ 223838 h 1947863"/>
                <a:gd name="connsiteX20" fmla="*/ 952500 w 2781301"/>
                <a:gd name="connsiteY20" fmla="*/ 223838 h 1947863"/>
                <a:gd name="connsiteX21" fmla="*/ 952500 w 2781301"/>
                <a:gd name="connsiteY21" fmla="*/ 223838 h 1947863"/>
                <a:gd name="connsiteX22" fmla="*/ 970090 w 2781301"/>
                <a:gd name="connsiteY22" fmla="*/ 136710 h 1947863"/>
                <a:gd name="connsiteX23" fmla="*/ 1176338 w 2781301"/>
                <a:gd name="connsiteY23" fmla="*/ 0 h 194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81301" h="1947863">
                  <a:moveTo>
                    <a:pt x="952500" y="223837"/>
                  </a:moveTo>
                  <a:lnTo>
                    <a:pt x="952500" y="223838"/>
                  </a:lnTo>
                  <a:lnTo>
                    <a:pt x="952500" y="223838"/>
                  </a:lnTo>
                  <a:close/>
                  <a:moveTo>
                    <a:pt x="1176338" y="0"/>
                  </a:moveTo>
                  <a:lnTo>
                    <a:pt x="2557463" y="0"/>
                  </a:lnTo>
                  <a:cubicBezTo>
                    <a:pt x="2681085" y="0"/>
                    <a:pt x="2781301" y="100216"/>
                    <a:pt x="2781301" y="223838"/>
                  </a:cubicBezTo>
                  <a:lnTo>
                    <a:pt x="2781300" y="223838"/>
                  </a:lnTo>
                  <a:lnTo>
                    <a:pt x="2778489" y="237762"/>
                  </a:lnTo>
                  <a:lnTo>
                    <a:pt x="2781300" y="265648"/>
                  </a:lnTo>
                  <a:lnTo>
                    <a:pt x="2781300" y="511181"/>
                  </a:lnTo>
                  <a:lnTo>
                    <a:pt x="2781300" y="1660520"/>
                  </a:lnTo>
                  <a:lnTo>
                    <a:pt x="2781300" y="1682216"/>
                  </a:lnTo>
                  <a:cubicBezTo>
                    <a:pt x="2781300" y="1828929"/>
                    <a:pt x="2662366" y="1947863"/>
                    <a:pt x="2515653" y="1947863"/>
                  </a:cubicBezTo>
                  <a:lnTo>
                    <a:pt x="2493957" y="1947863"/>
                  </a:lnTo>
                  <a:lnTo>
                    <a:pt x="1453097" y="1947863"/>
                  </a:lnTo>
                  <a:lnTo>
                    <a:pt x="287343" y="1947863"/>
                  </a:lnTo>
                  <a:cubicBezTo>
                    <a:pt x="128648" y="1947863"/>
                    <a:pt x="0" y="1819215"/>
                    <a:pt x="0" y="1660520"/>
                  </a:cubicBezTo>
                  <a:lnTo>
                    <a:pt x="0" y="511181"/>
                  </a:lnTo>
                  <a:cubicBezTo>
                    <a:pt x="0" y="352486"/>
                    <a:pt x="128648" y="223838"/>
                    <a:pt x="287343" y="223838"/>
                  </a:cubicBezTo>
                  <a:lnTo>
                    <a:pt x="952500" y="223838"/>
                  </a:lnTo>
                  <a:lnTo>
                    <a:pt x="952500" y="223838"/>
                  </a:lnTo>
                  <a:lnTo>
                    <a:pt x="952500" y="223838"/>
                  </a:lnTo>
                  <a:lnTo>
                    <a:pt x="970090" y="136710"/>
                  </a:lnTo>
                  <a:cubicBezTo>
                    <a:pt x="1004071" y="56372"/>
                    <a:pt x="1083621" y="0"/>
                    <a:pt x="1176338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332906F4-01EB-4F07-8B0E-EFFF85017938}"/>
              </a:ext>
            </a:extLst>
          </p:cNvPr>
          <p:cNvGrpSpPr/>
          <p:nvPr/>
        </p:nvGrpSpPr>
        <p:grpSpPr>
          <a:xfrm>
            <a:off x="5278682" y="1119199"/>
            <a:ext cx="1949231" cy="1362482"/>
            <a:chOff x="5162690" y="919053"/>
            <a:chExt cx="1949231" cy="1362482"/>
          </a:xfrm>
        </p:grpSpPr>
        <p:sp>
          <p:nvSpPr>
            <p:cNvPr id="22" name="Freeform: Shape 57">
              <a:extLst>
                <a:ext uri="{FF2B5EF4-FFF2-40B4-BE49-F238E27FC236}">
                  <a16:creationId xmlns:a16="http://schemas.microsoft.com/office/drawing/2014/main" xmlns="" id="{B469B130-3B5B-4856-9749-9FC570C1ACFD}"/>
                </a:ext>
              </a:extLst>
            </p:cNvPr>
            <p:cNvSpPr/>
            <p:nvPr/>
          </p:nvSpPr>
          <p:spPr>
            <a:xfrm>
              <a:off x="5162690" y="919053"/>
              <a:ext cx="1949231" cy="1362482"/>
            </a:xfrm>
            <a:custGeom>
              <a:avLst/>
              <a:gdLst>
                <a:gd name="connsiteX0" fmla="*/ 452455 w 5867139"/>
                <a:gd name="connsiteY0" fmla="*/ 0 h 4678308"/>
                <a:gd name="connsiteX1" fmla="*/ 2204838 w 5867139"/>
                <a:gd name="connsiteY1" fmla="*/ 0 h 4678308"/>
                <a:gd name="connsiteX2" fmla="*/ 2553973 w 5867139"/>
                <a:gd name="connsiteY2" fmla="*/ 177619 h 4678308"/>
                <a:gd name="connsiteX3" fmla="*/ 2573676 w 5867139"/>
                <a:gd name="connsiteY3" fmla="*/ 212652 h 4678308"/>
                <a:gd name="connsiteX4" fmla="*/ 2575413 w 5867139"/>
                <a:gd name="connsiteY4" fmla="*/ 212652 h 4678308"/>
                <a:gd name="connsiteX5" fmla="*/ 2599727 w 5867139"/>
                <a:gd name="connsiteY5" fmla="*/ 257448 h 4678308"/>
                <a:gd name="connsiteX6" fmla="*/ 2822014 w 5867139"/>
                <a:gd name="connsiteY6" fmla="*/ 406389 h 4678308"/>
                <a:gd name="connsiteX7" fmla="*/ 2876745 w 5867139"/>
                <a:gd name="connsiteY7" fmla="*/ 411907 h 4678308"/>
                <a:gd name="connsiteX8" fmla="*/ 5287549 w 5867139"/>
                <a:gd name="connsiteY8" fmla="*/ 411907 h 4678308"/>
                <a:gd name="connsiteX9" fmla="*/ 5867139 w 5867139"/>
                <a:gd name="connsiteY9" fmla="*/ 991497 h 4678308"/>
                <a:gd name="connsiteX10" fmla="*/ 5867139 w 5867139"/>
                <a:gd name="connsiteY10" fmla="*/ 4098718 h 4678308"/>
                <a:gd name="connsiteX11" fmla="*/ 5287549 w 5867139"/>
                <a:gd name="connsiteY11" fmla="*/ 4678308 h 4678308"/>
                <a:gd name="connsiteX12" fmla="*/ 579590 w 5867139"/>
                <a:gd name="connsiteY12" fmla="*/ 4678308 h 4678308"/>
                <a:gd name="connsiteX13" fmla="*/ 0 w 5867139"/>
                <a:gd name="connsiteY13" fmla="*/ 4098718 h 4678308"/>
                <a:gd name="connsiteX14" fmla="*/ 0 w 5867139"/>
                <a:gd name="connsiteY14" fmla="*/ 991497 h 4678308"/>
                <a:gd name="connsiteX15" fmla="*/ 2 w 5867139"/>
                <a:gd name="connsiteY15" fmla="*/ 991476 h 4678308"/>
                <a:gd name="connsiteX16" fmla="*/ 2 w 5867139"/>
                <a:gd name="connsiteY16" fmla="*/ 488091 h 4678308"/>
                <a:gd name="connsiteX17" fmla="*/ 2 w 5867139"/>
                <a:gd name="connsiteY17" fmla="*/ 473012 h 4678308"/>
                <a:gd name="connsiteX18" fmla="*/ 24092 w 5867139"/>
                <a:gd name="connsiteY18" fmla="*/ 344295 h 4678308"/>
                <a:gd name="connsiteX19" fmla="*/ 28119 w 5867139"/>
                <a:gd name="connsiteY19" fmla="*/ 337849 h 4678308"/>
                <a:gd name="connsiteX20" fmla="*/ 35560 w 5867139"/>
                <a:gd name="connsiteY20" fmla="*/ 298103 h 4678308"/>
                <a:gd name="connsiteX21" fmla="*/ 452455 w 5867139"/>
                <a:gd name="connsiteY21" fmla="*/ 0 h 467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67139" h="4678308">
                  <a:moveTo>
                    <a:pt x="452455" y="0"/>
                  </a:moveTo>
                  <a:lnTo>
                    <a:pt x="2204838" y="0"/>
                  </a:lnTo>
                  <a:cubicBezTo>
                    <a:pt x="2345397" y="0"/>
                    <a:pt x="2470986" y="69143"/>
                    <a:pt x="2553973" y="177619"/>
                  </a:cubicBezTo>
                  <a:lnTo>
                    <a:pt x="2573676" y="212652"/>
                  </a:lnTo>
                  <a:lnTo>
                    <a:pt x="2575413" y="212652"/>
                  </a:lnTo>
                  <a:lnTo>
                    <a:pt x="2599727" y="257448"/>
                  </a:lnTo>
                  <a:cubicBezTo>
                    <a:pt x="2650641" y="332809"/>
                    <a:pt x="2729799" y="387519"/>
                    <a:pt x="2822014" y="406389"/>
                  </a:cubicBezTo>
                  <a:lnTo>
                    <a:pt x="2876745" y="411907"/>
                  </a:lnTo>
                  <a:lnTo>
                    <a:pt x="5287549" y="411907"/>
                  </a:lnTo>
                  <a:cubicBezTo>
                    <a:pt x="5607648" y="411907"/>
                    <a:pt x="5867139" y="671398"/>
                    <a:pt x="5867139" y="991497"/>
                  </a:cubicBezTo>
                  <a:lnTo>
                    <a:pt x="5867139" y="4098718"/>
                  </a:lnTo>
                  <a:cubicBezTo>
                    <a:pt x="5867139" y="4418817"/>
                    <a:pt x="5607648" y="4678308"/>
                    <a:pt x="5287549" y="4678308"/>
                  </a:cubicBezTo>
                  <a:lnTo>
                    <a:pt x="579590" y="4678308"/>
                  </a:lnTo>
                  <a:cubicBezTo>
                    <a:pt x="259491" y="4678308"/>
                    <a:pt x="0" y="4418817"/>
                    <a:pt x="0" y="4098718"/>
                  </a:cubicBezTo>
                  <a:lnTo>
                    <a:pt x="0" y="991497"/>
                  </a:lnTo>
                  <a:lnTo>
                    <a:pt x="2" y="991476"/>
                  </a:lnTo>
                  <a:lnTo>
                    <a:pt x="2" y="488091"/>
                  </a:lnTo>
                  <a:lnTo>
                    <a:pt x="2" y="473012"/>
                  </a:lnTo>
                  <a:cubicBezTo>
                    <a:pt x="2" y="427354"/>
                    <a:pt x="8581" y="383857"/>
                    <a:pt x="24092" y="344295"/>
                  </a:cubicBezTo>
                  <a:lnTo>
                    <a:pt x="28119" y="337849"/>
                  </a:lnTo>
                  <a:lnTo>
                    <a:pt x="35560" y="298103"/>
                  </a:lnTo>
                  <a:cubicBezTo>
                    <a:pt x="104245" y="122920"/>
                    <a:pt x="265043" y="0"/>
                    <a:pt x="4524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tIns="144000" anchor="t" anchorCtr="0">
              <a:normAutofit/>
            </a:bodyPr>
            <a:lstStyle/>
            <a:p>
              <a:endParaRPr lang="en-US" altLang="zh-CN" b="1" dirty="0">
                <a:solidFill>
                  <a:schemeClr val="accent2"/>
                </a:solidFill>
              </a:endParaRPr>
            </a:p>
          </p:txBody>
        </p:sp>
        <p:sp>
          <p:nvSpPr>
            <p:cNvPr id="23" name="Freeform: Shape 83">
              <a:extLst>
                <a:ext uri="{FF2B5EF4-FFF2-40B4-BE49-F238E27FC236}">
                  <a16:creationId xmlns:a16="http://schemas.microsoft.com/office/drawing/2014/main" xmlns="" id="{C5983D7D-CF6A-4DE0-A2B1-71E2E9CA6B1C}"/>
                </a:ext>
              </a:extLst>
            </p:cNvPr>
            <p:cNvSpPr/>
            <p:nvPr/>
          </p:nvSpPr>
          <p:spPr>
            <a:xfrm>
              <a:off x="5162690" y="1084852"/>
              <a:ext cx="1949231" cy="1196682"/>
            </a:xfrm>
            <a:custGeom>
              <a:avLst/>
              <a:gdLst>
                <a:gd name="connsiteX0" fmla="*/ 952500 w 2781301"/>
                <a:gd name="connsiteY0" fmla="*/ 223837 h 1947863"/>
                <a:gd name="connsiteX1" fmla="*/ 952500 w 2781301"/>
                <a:gd name="connsiteY1" fmla="*/ 223838 h 1947863"/>
                <a:gd name="connsiteX2" fmla="*/ 952500 w 2781301"/>
                <a:gd name="connsiteY2" fmla="*/ 223838 h 1947863"/>
                <a:gd name="connsiteX3" fmla="*/ 1176338 w 2781301"/>
                <a:gd name="connsiteY3" fmla="*/ 0 h 1947863"/>
                <a:gd name="connsiteX4" fmla="*/ 2557463 w 2781301"/>
                <a:gd name="connsiteY4" fmla="*/ 0 h 1947863"/>
                <a:gd name="connsiteX5" fmla="*/ 2781301 w 2781301"/>
                <a:gd name="connsiteY5" fmla="*/ 223838 h 1947863"/>
                <a:gd name="connsiteX6" fmla="*/ 2781300 w 2781301"/>
                <a:gd name="connsiteY6" fmla="*/ 223838 h 1947863"/>
                <a:gd name="connsiteX7" fmla="*/ 2778489 w 2781301"/>
                <a:gd name="connsiteY7" fmla="*/ 237762 h 1947863"/>
                <a:gd name="connsiteX8" fmla="*/ 2781300 w 2781301"/>
                <a:gd name="connsiteY8" fmla="*/ 265648 h 1947863"/>
                <a:gd name="connsiteX9" fmla="*/ 2781300 w 2781301"/>
                <a:gd name="connsiteY9" fmla="*/ 511181 h 1947863"/>
                <a:gd name="connsiteX10" fmla="*/ 2781300 w 2781301"/>
                <a:gd name="connsiteY10" fmla="*/ 1660520 h 1947863"/>
                <a:gd name="connsiteX11" fmla="*/ 2781300 w 2781301"/>
                <a:gd name="connsiteY11" fmla="*/ 1682216 h 1947863"/>
                <a:gd name="connsiteX12" fmla="*/ 2515653 w 2781301"/>
                <a:gd name="connsiteY12" fmla="*/ 1947863 h 1947863"/>
                <a:gd name="connsiteX13" fmla="*/ 2493957 w 2781301"/>
                <a:gd name="connsiteY13" fmla="*/ 1947863 h 1947863"/>
                <a:gd name="connsiteX14" fmla="*/ 1453097 w 2781301"/>
                <a:gd name="connsiteY14" fmla="*/ 1947863 h 1947863"/>
                <a:gd name="connsiteX15" fmla="*/ 287343 w 2781301"/>
                <a:gd name="connsiteY15" fmla="*/ 1947863 h 1947863"/>
                <a:gd name="connsiteX16" fmla="*/ 0 w 2781301"/>
                <a:gd name="connsiteY16" fmla="*/ 1660520 h 1947863"/>
                <a:gd name="connsiteX17" fmla="*/ 0 w 2781301"/>
                <a:gd name="connsiteY17" fmla="*/ 511181 h 1947863"/>
                <a:gd name="connsiteX18" fmla="*/ 287343 w 2781301"/>
                <a:gd name="connsiteY18" fmla="*/ 223838 h 1947863"/>
                <a:gd name="connsiteX19" fmla="*/ 952500 w 2781301"/>
                <a:gd name="connsiteY19" fmla="*/ 223838 h 1947863"/>
                <a:gd name="connsiteX20" fmla="*/ 952500 w 2781301"/>
                <a:gd name="connsiteY20" fmla="*/ 223838 h 1947863"/>
                <a:gd name="connsiteX21" fmla="*/ 952500 w 2781301"/>
                <a:gd name="connsiteY21" fmla="*/ 223838 h 1947863"/>
                <a:gd name="connsiteX22" fmla="*/ 970090 w 2781301"/>
                <a:gd name="connsiteY22" fmla="*/ 136710 h 1947863"/>
                <a:gd name="connsiteX23" fmla="*/ 1176338 w 2781301"/>
                <a:gd name="connsiteY23" fmla="*/ 0 h 194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81301" h="1947863">
                  <a:moveTo>
                    <a:pt x="952500" y="223837"/>
                  </a:moveTo>
                  <a:lnTo>
                    <a:pt x="952500" y="223838"/>
                  </a:lnTo>
                  <a:lnTo>
                    <a:pt x="952500" y="223838"/>
                  </a:lnTo>
                  <a:close/>
                  <a:moveTo>
                    <a:pt x="1176338" y="0"/>
                  </a:moveTo>
                  <a:lnTo>
                    <a:pt x="2557463" y="0"/>
                  </a:lnTo>
                  <a:cubicBezTo>
                    <a:pt x="2681085" y="0"/>
                    <a:pt x="2781301" y="100216"/>
                    <a:pt x="2781301" y="223838"/>
                  </a:cubicBezTo>
                  <a:lnTo>
                    <a:pt x="2781300" y="223838"/>
                  </a:lnTo>
                  <a:lnTo>
                    <a:pt x="2778489" y="237762"/>
                  </a:lnTo>
                  <a:lnTo>
                    <a:pt x="2781300" y="265648"/>
                  </a:lnTo>
                  <a:lnTo>
                    <a:pt x="2781300" y="511181"/>
                  </a:lnTo>
                  <a:lnTo>
                    <a:pt x="2781300" y="1660520"/>
                  </a:lnTo>
                  <a:lnTo>
                    <a:pt x="2781300" y="1682216"/>
                  </a:lnTo>
                  <a:cubicBezTo>
                    <a:pt x="2781300" y="1828929"/>
                    <a:pt x="2662366" y="1947863"/>
                    <a:pt x="2515653" y="1947863"/>
                  </a:cubicBezTo>
                  <a:lnTo>
                    <a:pt x="2493957" y="1947863"/>
                  </a:lnTo>
                  <a:lnTo>
                    <a:pt x="1453097" y="1947863"/>
                  </a:lnTo>
                  <a:lnTo>
                    <a:pt x="287343" y="1947863"/>
                  </a:lnTo>
                  <a:cubicBezTo>
                    <a:pt x="128648" y="1947863"/>
                    <a:pt x="0" y="1819215"/>
                    <a:pt x="0" y="1660520"/>
                  </a:cubicBezTo>
                  <a:lnTo>
                    <a:pt x="0" y="511181"/>
                  </a:lnTo>
                  <a:cubicBezTo>
                    <a:pt x="0" y="352486"/>
                    <a:pt x="128648" y="223838"/>
                    <a:pt x="287343" y="223838"/>
                  </a:cubicBezTo>
                  <a:lnTo>
                    <a:pt x="952500" y="223838"/>
                  </a:lnTo>
                  <a:lnTo>
                    <a:pt x="952500" y="223838"/>
                  </a:lnTo>
                  <a:lnTo>
                    <a:pt x="952500" y="223838"/>
                  </a:lnTo>
                  <a:lnTo>
                    <a:pt x="970090" y="136710"/>
                  </a:lnTo>
                  <a:cubicBezTo>
                    <a:pt x="1004071" y="56372"/>
                    <a:pt x="1083621" y="0"/>
                    <a:pt x="1176338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1D52561E-4483-46A9-AB2D-4BD15D1B37BB}"/>
              </a:ext>
            </a:extLst>
          </p:cNvPr>
          <p:cNvSpPr txBox="1"/>
          <p:nvPr/>
        </p:nvSpPr>
        <p:spPr>
          <a:xfrm>
            <a:off x="1690659" y="1812642"/>
            <a:ext cx="1963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21DB905A-2A6D-4C68-9E10-557A5351D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453" y="1606303"/>
            <a:ext cx="1254256" cy="20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单击填加标题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334D1BBA-89FF-4FCD-809C-BB66DA7CCF97}"/>
              </a:ext>
            </a:extLst>
          </p:cNvPr>
          <p:cNvSpPr txBox="1"/>
          <p:nvPr/>
        </p:nvSpPr>
        <p:spPr>
          <a:xfrm>
            <a:off x="5256763" y="1760088"/>
            <a:ext cx="1963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xmlns="" id="{FEE1E13C-8FB4-4A34-91A0-BD7FCBCF5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557" y="1553749"/>
            <a:ext cx="1254256" cy="20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单击填加标题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2601E19D-3766-4E08-BDEB-D92ADFA51086}"/>
              </a:ext>
            </a:extLst>
          </p:cNvPr>
          <p:cNvSpPr txBox="1"/>
          <p:nvPr/>
        </p:nvSpPr>
        <p:spPr>
          <a:xfrm>
            <a:off x="1716622" y="3678627"/>
            <a:ext cx="1963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xmlns="" id="{6ACD9B86-4F53-4E9C-A5EE-90960AB8D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416" y="3472288"/>
            <a:ext cx="1254256" cy="20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单击填加标题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7C29C06F-5B90-48AC-9C97-32DBC495C312}"/>
              </a:ext>
            </a:extLst>
          </p:cNvPr>
          <p:cNvSpPr txBox="1"/>
          <p:nvPr/>
        </p:nvSpPr>
        <p:spPr>
          <a:xfrm>
            <a:off x="5278682" y="3688565"/>
            <a:ext cx="1963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xmlns="" id="{DD357186-ACD3-4711-BD52-D504C0B46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476" y="3482226"/>
            <a:ext cx="1254256" cy="20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单击填加标题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254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17">
            <a:extLst>
              <a:ext uri="{FF2B5EF4-FFF2-40B4-BE49-F238E27FC236}">
                <a16:creationId xmlns:a16="http://schemas.microsoft.com/office/drawing/2014/main" xmlns="" id="{C8C3D385-2FB7-4A2C-B410-79EF21789699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ABB6437-D4FB-4073-B73F-ECAC58D641C0}"/>
              </a:ext>
            </a:extLst>
          </p:cNvPr>
          <p:cNvSpPr txBox="1"/>
          <p:nvPr/>
        </p:nvSpPr>
        <p:spPr>
          <a:xfrm>
            <a:off x="3581349" y="5819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职业规划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139F110-9AC5-4830-AE14-418F56B38A94}"/>
              </a:ext>
            </a:extLst>
          </p:cNvPr>
          <p:cNvSpPr/>
          <p:nvPr/>
        </p:nvSpPr>
        <p:spPr>
          <a:xfrm>
            <a:off x="4171377" y="58194"/>
            <a:ext cx="11608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Career planning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63">
            <a:extLst>
              <a:ext uri="{FF2B5EF4-FFF2-40B4-BE49-F238E27FC236}">
                <a16:creationId xmlns:a16="http://schemas.microsoft.com/office/drawing/2014/main" xmlns="" id="{14F3CEFF-9C0F-4B25-9EE1-AEECD106D4B4}"/>
              </a:ext>
            </a:extLst>
          </p:cNvPr>
          <p:cNvSpPr>
            <a:spLocks noChangeAspect="1"/>
          </p:cNvSpPr>
          <p:nvPr/>
        </p:nvSpPr>
        <p:spPr bwMode="auto">
          <a:xfrm>
            <a:off x="1312968" y="1545762"/>
            <a:ext cx="376005" cy="364974"/>
          </a:xfrm>
          <a:custGeom>
            <a:avLst/>
            <a:gdLst>
              <a:gd name="T0" fmla="*/ 244 w 312"/>
              <a:gd name="T1" fmla="*/ 0 h 303"/>
              <a:gd name="T2" fmla="*/ 209 w 312"/>
              <a:gd name="T3" fmla="*/ 12 h 303"/>
              <a:gd name="T4" fmla="*/ 181 w 312"/>
              <a:gd name="T5" fmla="*/ 49 h 303"/>
              <a:gd name="T6" fmla="*/ 198 w 312"/>
              <a:gd name="T7" fmla="*/ 112 h 303"/>
              <a:gd name="T8" fmla="*/ 195 w 312"/>
              <a:gd name="T9" fmla="*/ 112 h 303"/>
              <a:gd name="T10" fmla="*/ 177 w 312"/>
              <a:gd name="T11" fmla="*/ 92 h 303"/>
              <a:gd name="T12" fmla="*/ 92 w 312"/>
              <a:gd name="T13" fmla="*/ 177 h 303"/>
              <a:gd name="T14" fmla="*/ 71 w 312"/>
              <a:gd name="T15" fmla="*/ 174 h 303"/>
              <a:gd name="T16" fmla="*/ 29 w 312"/>
              <a:gd name="T17" fmla="*/ 192 h 303"/>
              <a:gd name="T18" fmla="*/ 7 w 312"/>
              <a:gd name="T19" fmla="*/ 255 h 303"/>
              <a:gd name="T20" fmla="*/ 14 w 312"/>
              <a:gd name="T21" fmla="*/ 266 h 303"/>
              <a:gd name="T22" fmla="*/ 14 w 312"/>
              <a:gd name="T23" fmla="*/ 266 h 303"/>
              <a:gd name="T24" fmla="*/ 53 w 312"/>
              <a:gd name="T25" fmla="*/ 228 h 303"/>
              <a:gd name="T26" fmla="*/ 80 w 312"/>
              <a:gd name="T27" fmla="*/ 255 h 303"/>
              <a:gd name="T28" fmla="*/ 40 w 312"/>
              <a:gd name="T29" fmla="*/ 296 h 303"/>
              <a:gd name="T30" fmla="*/ 70 w 312"/>
              <a:gd name="T31" fmla="*/ 303 h 303"/>
              <a:gd name="T32" fmla="*/ 100 w 312"/>
              <a:gd name="T33" fmla="*/ 295 h 303"/>
              <a:gd name="T34" fmla="*/ 134 w 312"/>
              <a:gd name="T35" fmla="*/ 244 h 303"/>
              <a:gd name="T36" fmla="*/ 116 w 312"/>
              <a:gd name="T37" fmla="*/ 191 h 303"/>
              <a:gd name="T38" fmla="*/ 118 w 312"/>
              <a:gd name="T39" fmla="*/ 190 h 303"/>
              <a:gd name="T40" fmla="*/ 138 w 312"/>
              <a:gd name="T41" fmla="*/ 209 h 303"/>
              <a:gd name="T42" fmla="*/ 222 w 312"/>
              <a:gd name="T43" fmla="*/ 126 h 303"/>
              <a:gd name="T44" fmla="*/ 245 w 312"/>
              <a:gd name="T45" fmla="*/ 129 h 303"/>
              <a:gd name="T46" fmla="*/ 256 w 312"/>
              <a:gd name="T47" fmla="*/ 127 h 303"/>
              <a:gd name="T48" fmla="*/ 298 w 312"/>
              <a:gd name="T49" fmla="*/ 97 h 303"/>
              <a:gd name="T50" fmla="*/ 302 w 312"/>
              <a:gd name="T51" fmla="*/ 34 h 303"/>
              <a:gd name="T52" fmla="*/ 260 w 312"/>
              <a:gd name="T53" fmla="*/ 75 h 303"/>
              <a:gd name="T54" fmla="*/ 234 w 312"/>
              <a:gd name="T55" fmla="*/ 48 h 303"/>
              <a:gd name="T56" fmla="*/ 274 w 312"/>
              <a:gd name="T57" fmla="*/ 7 h 303"/>
              <a:gd name="T58" fmla="*/ 244 w 312"/>
              <a:gd name="T59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12" h="303">
                <a:moveTo>
                  <a:pt x="244" y="0"/>
                </a:moveTo>
                <a:cubicBezTo>
                  <a:pt x="231" y="0"/>
                  <a:pt x="219" y="4"/>
                  <a:pt x="209" y="12"/>
                </a:cubicBezTo>
                <a:cubicBezTo>
                  <a:pt x="197" y="22"/>
                  <a:pt x="185" y="34"/>
                  <a:pt x="181" y="49"/>
                </a:cubicBezTo>
                <a:cubicBezTo>
                  <a:pt x="175" y="72"/>
                  <a:pt x="184" y="94"/>
                  <a:pt x="198" y="112"/>
                </a:cubicBezTo>
                <a:cubicBezTo>
                  <a:pt x="197" y="112"/>
                  <a:pt x="196" y="112"/>
                  <a:pt x="195" y="112"/>
                </a:cubicBezTo>
                <a:cubicBezTo>
                  <a:pt x="185" y="112"/>
                  <a:pt x="181" y="101"/>
                  <a:pt x="177" y="92"/>
                </a:cubicBezTo>
                <a:cubicBezTo>
                  <a:pt x="148" y="120"/>
                  <a:pt x="121" y="150"/>
                  <a:pt x="92" y="177"/>
                </a:cubicBezTo>
                <a:cubicBezTo>
                  <a:pt x="85" y="175"/>
                  <a:pt x="78" y="174"/>
                  <a:pt x="71" y="174"/>
                </a:cubicBezTo>
                <a:cubicBezTo>
                  <a:pt x="55" y="174"/>
                  <a:pt x="39" y="180"/>
                  <a:pt x="29" y="192"/>
                </a:cubicBezTo>
                <a:cubicBezTo>
                  <a:pt x="11" y="207"/>
                  <a:pt x="0" y="232"/>
                  <a:pt x="7" y="255"/>
                </a:cubicBezTo>
                <a:cubicBezTo>
                  <a:pt x="9" y="258"/>
                  <a:pt x="9" y="266"/>
                  <a:pt x="14" y="266"/>
                </a:cubicBezTo>
                <a:cubicBezTo>
                  <a:pt x="14" y="266"/>
                  <a:pt x="14" y="266"/>
                  <a:pt x="14" y="266"/>
                </a:cubicBezTo>
                <a:cubicBezTo>
                  <a:pt x="28" y="254"/>
                  <a:pt x="40" y="240"/>
                  <a:pt x="53" y="228"/>
                </a:cubicBezTo>
                <a:cubicBezTo>
                  <a:pt x="62" y="236"/>
                  <a:pt x="71" y="246"/>
                  <a:pt x="80" y="255"/>
                </a:cubicBezTo>
                <a:cubicBezTo>
                  <a:pt x="67" y="269"/>
                  <a:pt x="53" y="282"/>
                  <a:pt x="40" y="296"/>
                </a:cubicBezTo>
                <a:cubicBezTo>
                  <a:pt x="49" y="300"/>
                  <a:pt x="60" y="303"/>
                  <a:pt x="70" y="303"/>
                </a:cubicBezTo>
                <a:cubicBezTo>
                  <a:pt x="81" y="303"/>
                  <a:pt x="91" y="300"/>
                  <a:pt x="100" y="295"/>
                </a:cubicBezTo>
                <a:cubicBezTo>
                  <a:pt x="117" y="282"/>
                  <a:pt x="133" y="265"/>
                  <a:pt x="134" y="244"/>
                </a:cubicBezTo>
                <a:cubicBezTo>
                  <a:pt x="137" y="224"/>
                  <a:pt x="127" y="206"/>
                  <a:pt x="116" y="191"/>
                </a:cubicBezTo>
                <a:cubicBezTo>
                  <a:pt x="117" y="190"/>
                  <a:pt x="117" y="190"/>
                  <a:pt x="118" y="190"/>
                </a:cubicBezTo>
                <a:cubicBezTo>
                  <a:pt x="128" y="190"/>
                  <a:pt x="133" y="202"/>
                  <a:pt x="138" y="209"/>
                </a:cubicBezTo>
                <a:cubicBezTo>
                  <a:pt x="166" y="182"/>
                  <a:pt x="194" y="153"/>
                  <a:pt x="222" y="126"/>
                </a:cubicBezTo>
                <a:cubicBezTo>
                  <a:pt x="230" y="127"/>
                  <a:pt x="237" y="129"/>
                  <a:pt x="245" y="129"/>
                </a:cubicBezTo>
                <a:cubicBezTo>
                  <a:pt x="249" y="129"/>
                  <a:pt x="252" y="128"/>
                  <a:pt x="256" y="127"/>
                </a:cubicBezTo>
                <a:cubicBezTo>
                  <a:pt x="274" y="125"/>
                  <a:pt x="286" y="110"/>
                  <a:pt x="298" y="97"/>
                </a:cubicBezTo>
                <a:cubicBezTo>
                  <a:pt x="312" y="79"/>
                  <a:pt x="311" y="54"/>
                  <a:pt x="302" y="34"/>
                </a:cubicBezTo>
                <a:cubicBezTo>
                  <a:pt x="287" y="47"/>
                  <a:pt x="274" y="62"/>
                  <a:pt x="260" y="75"/>
                </a:cubicBezTo>
                <a:cubicBezTo>
                  <a:pt x="251" y="66"/>
                  <a:pt x="242" y="57"/>
                  <a:pt x="234" y="48"/>
                </a:cubicBezTo>
                <a:cubicBezTo>
                  <a:pt x="247" y="34"/>
                  <a:pt x="261" y="20"/>
                  <a:pt x="274" y="7"/>
                </a:cubicBezTo>
                <a:cubicBezTo>
                  <a:pt x="265" y="2"/>
                  <a:pt x="255" y="0"/>
                  <a:pt x="244" y="0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 sz="1500"/>
          </a:p>
        </p:txBody>
      </p:sp>
      <p:sp>
        <p:nvSpPr>
          <p:cNvPr id="8" name="任意多边形 14">
            <a:extLst>
              <a:ext uri="{FF2B5EF4-FFF2-40B4-BE49-F238E27FC236}">
                <a16:creationId xmlns:a16="http://schemas.microsoft.com/office/drawing/2014/main" xmlns="" id="{603E519D-AFEA-47D1-BAFB-B6039F664F12}"/>
              </a:ext>
            </a:extLst>
          </p:cNvPr>
          <p:cNvSpPr/>
          <p:nvPr/>
        </p:nvSpPr>
        <p:spPr>
          <a:xfrm rot="5400000">
            <a:off x="1233905" y="1358219"/>
            <a:ext cx="649966" cy="739753"/>
          </a:xfrm>
          <a:custGeom>
            <a:avLst/>
            <a:gdLst>
              <a:gd name="connsiteX0" fmla="*/ 770660 w 826161"/>
              <a:gd name="connsiteY0" fmla="*/ 940604 h 940604"/>
              <a:gd name="connsiteX1" fmla="*/ 55501 w 826161"/>
              <a:gd name="connsiteY1" fmla="*/ 940604 h 940604"/>
              <a:gd name="connsiteX2" fmla="*/ 0 w 826161"/>
              <a:gd name="connsiteY2" fmla="*/ 885103 h 940604"/>
              <a:gd name="connsiteX3" fmla="*/ 0 w 826161"/>
              <a:gd name="connsiteY3" fmla="*/ 169944 h 940604"/>
              <a:gd name="connsiteX4" fmla="*/ 55501 w 826161"/>
              <a:gd name="connsiteY4" fmla="*/ 114443 h 940604"/>
              <a:gd name="connsiteX5" fmla="*/ 346704 w 826161"/>
              <a:gd name="connsiteY5" fmla="*/ 114443 h 940604"/>
              <a:gd name="connsiteX6" fmla="*/ 413081 w 826161"/>
              <a:gd name="connsiteY6" fmla="*/ 0 h 940604"/>
              <a:gd name="connsiteX7" fmla="*/ 479458 w 826161"/>
              <a:gd name="connsiteY7" fmla="*/ 114443 h 940604"/>
              <a:gd name="connsiteX8" fmla="*/ 770660 w 826161"/>
              <a:gd name="connsiteY8" fmla="*/ 114443 h 940604"/>
              <a:gd name="connsiteX9" fmla="*/ 826161 w 826161"/>
              <a:gd name="connsiteY9" fmla="*/ 169944 h 940604"/>
              <a:gd name="connsiteX10" fmla="*/ 826161 w 826161"/>
              <a:gd name="connsiteY10" fmla="*/ 885103 h 940604"/>
              <a:gd name="connsiteX11" fmla="*/ 770660 w 826161"/>
              <a:gd name="connsiteY11" fmla="*/ 940604 h 94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6161" h="940604">
                <a:moveTo>
                  <a:pt x="770660" y="940604"/>
                </a:moveTo>
                <a:lnTo>
                  <a:pt x="55501" y="940604"/>
                </a:lnTo>
                <a:cubicBezTo>
                  <a:pt x="24849" y="940604"/>
                  <a:pt x="0" y="915755"/>
                  <a:pt x="0" y="885103"/>
                </a:cubicBezTo>
                <a:lnTo>
                  <a:pt x="0" y="169944"/>
                </a:lnTo>
                <a:cubicBezTo>
                  <a:pt x="0" y="139292"/>
                  <a:pt x="24849" y="114443"/>
                  <a:pt x="55501" y="114443"/>
                </a:cubicBezTo>
                <a:lnTo>
                  <a:pt x="346704" y="114443"/>
                </a:lnTo>
                <a:lnTo>
                  <a:pt x="413081" y="0"/>
                </a:lnTo>
                <a:lnTo>
                  <a:pt x="479458" y="114443"/>
                </a:lnTo>
                <a:lnTo>
                  <a:pt x="770660" y="114443"/>
                </a:lnTo>
                <a:cubicBezTo>
                  <a:pt x="801312" y="114443"/>
                  <a:pt x="826161" y="139292"/>
                  <a:pt x="826161" y="169944"/>
                </a:cubicBezTo>
                <a:lnTo>
                  <a:pt x="826161" y="885103"/>
                </a:lnTo>
                <a:cubicBezTo>
                  <a:pt x="826161" y="915755"/>
                  <a:pt x="801312" y="940604"/>
                  <a:pt x="770660" y="940604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D0FD5C5C-CC98-45B0-9C97-5908D1D6929F}"/>
              </a:ext>
            </a:extLst>
          </p:cNvPr>
          <p:cNvCxnSpPr/>
          <p:nvPr/>
        </p:nvCxnSpPr>
        <p:spPr>
          <a:xfrm>
            <a:off x="2085807" y="1605243"/>
            <a:ext cx="9003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4826E706-EED1-4083-9A04-43B813A366FA}"/>
              </a:ext>
            </a:extLst>
          </p:cNvPr>
          <p:cNvGrpSpPr>
            <a:grpSpLocks noChangeAspect="1"/>
          </p:cNvGrpSpPr>
          <p:nvPr/>
        </p:nvGrpSpPr>
        <p:grpSpPr>
          <a:xfrm>
            <a:off x="5070272" y="1546338"/>
            <a:ext cx="410940" cy="363411"/>
            <a:chOff x="3676115" y="1160462"/>
            <a:chExt cx="5659574" cy="5004107"/>
          </a:xfrm>
          <a:solidFill>
            <a:srgbClr val="E23761"/>
          </a:solidFill>
        </p:grpSpPr>
        <p:sp>
          <p:nvSpPr>
            <p:cNvPr id="19" name="任意多边形 23">
              <a:extLst>
                <a:ext uri="{FF2B5EF4-FFF2-40B4-BE49-F238E27FC236}">
                  <a16:creationId xmlns:a16="http://schemas.microsoft.com/office/drawing/2014/main" xmlns="" id="{3F1FF58D-DD48-4DBB-9D3C-0B4C7CE58583}"/>
                </a:ext>
              </a:extLst>
            </p:cNvPr>
            <p:cNvSpPr/>
            <p:nvPr/>
          </p:nvSpPr>
          <p:spPr>
            <a:xfrm>
              <a:off x="3676115" y="2915504"/>
              <a:ext cx="4433135" cy="3249065"/>
            </a:xfrm>
            <a:custGeom>
              <a:avLst/>
              <a:gdLst>
                <a:gd name="connsiteX0" fmla="*/ 1383752 w 4433135"/>
                <a:gd name="connsiteY0" fmla="*/ 867104 h 3249065"/>
                <a:gd name="connsiteX1" fmla="*/ 1258108 w 4433135"/>
                <a:gd name="connsiteY1" fmla="*/ 868142 h 3249065"/>
                <a:gd name="connsiteX2" fmla="*/ 1210263 w 4433135"/>
                <a:gd name="connsiteY2" fmla="*/ 944893 h 3249065"/>
                <a:gd name="connsiteX3" fmla="*/ 1459057 w 4433135"/>
                <a:gd name="connsiteY3" fmla="*/ 2196531 h 3249065"/>
                <a:gd name="connsiteX4" fmla="*/ 1733368 w 4433135"/>
                <a:gd name="connsiteY4" fmla="*/ 2583239 h 3249065"/>
                <a:gd name="connsiteX5" fmla="*/ 2049146 w 4433135"/>
                <a:gd name="connsiteY5" fmla="*/ 2583239 h 3249065"/>
                <a:gd name="connsiteX6" fmla="*/ 2103371 w 4433135"/>
                <a:gd name="connsiteY6" fmla="*/ 2456304 h 3249065"/>
                <a:gd name="connsiteX7" fmla="*/ 1832248 w 4433135"/>
                <a:gd name="connsiteY7" fmla="*/ 1054116 h 3249065"/>
                <a:gd name="connsiteX8" fmla="*/ 1720610 w 4433135"/>
                <a:gd name="connsiteY8" fmla="*/ 868142 h 3249065"/>
                <a:gd name="connsiteX9" fmla="*/ 1511289 w 4433135"/>
                <a:gd name="connsiteY9" fmla="*/ 867589 h 3249065"/>
                <a:gd name="connsiteX10" fmla="*/ 1383752 w 4433135"/>
                <a:gd name="connsiteY10" fmla="*/ 867104 h 3249065"/>
                <a:gd name="connsiteX11" fmla="*/ 146071 w 4433135"/>
                <a:gd name="connsiteY11" fmla="*/ 0 h 3249065"/>
                <a:gd name="connsiteX12" fmla="*/ 882914 w 4433135"/>
                <a:gd name="connsiteY12" fmla="*/ 0 h 3249065"/>
                <a:gd name="connsiteX13" fmla="*/ 880954 w 4433135"/>
                <a:gd name="connsiteY13" fmla="*/ 74488 h 3249065"/>
                <a:gd name="connsiteX14" fmla="*/ 1122741 w 4433135"/>
                <a:gd name="connsiteY14" fmla="*/ 461420 h 3249065"/>
                <a:gd name="connsiteX15" fmla="*/ 1786399 w 4433135"/>
                <a:gd name="connsiteY15" fmla="*/ 283593 h 3249065"/>
                <a:gd name="connsiteX16" fmla="*/ 1950131 w 4433135"/>
                <a:gd name="connsiteY16" fmla="*/ 0 h 3249065"/>
                <a:gd name="connsiteX17" fmla="*/ 2992123 w 4433135"/>
                <a:gd name="connsiteY17" fmla="*/ 0 h 3249065"/>
                <a:gd name="connsiteX18" fmla="*/ 2975391 w 4433135"/>
                <a:gd name="connsiteY18" fmla="*/ 34734 h 3249065"/>
                <a:gd name="connsiteX19" fmla="*/ 2853142 w 4433135"/>
                <a:gd name="connsiteY19" fmla="*/ 640253 h 3249065"/>
                <a:gd name="connsiteX20" fmla="*/ 2861174 w 4433135"/>
                <a:gd name="connsiteY20" fmla="*/ 799307 h 3249065"/>
                <a:gd name="connsiteX21" fmla="*/ 2870542 w 4433135"/>
                <a:gd name="connsiteY21" fmla="*/ 860687 h 3249065"/>
                <a:gd name="connsiteX22" fmla="*/ 2849298 w 4433135"/>
                <a:gd name="connsiteY22" fmla="*/ 859746 h 3249065"/>
                <a:gd name="connsiteX23" fmla="*/ 2617108 w 4433135"/>
                <a:gd name="connsiteY23" fmla="*/ 855875 h 3249065"/>
                <a:gd name="connsiteX24" fmla="*/ 2511161 w 4433135"/>
                <a:gd name="connsiteY24" fmla="*/ 856055 h 3249065"/>
                <a:gd name="connsiteX25" fmla="*/ 2397787 w 4433135"/>
                <a:gd name="connsiteY25" fmla="*/ 858300 h 3249065"/>
                <a:gd name="connsiteX26" fmla="*/ 2267900 w 4433135"/>
                <a:gd name="connsiteY26" fmla="*/ 1007867 h 3249065"/>
                <a:gd name="connsiteX27" fmla="*/ 2452890 w 4433135"/>
                <a:gd name="connsiteY27" fmla="*/ 2491724 h 3249065"/>
                <a:gd name="connsiteX28" fmla="*/ 2523737 w 4433135"/>
                <a:gd name="connsiteY28" fmla="*/ 2594059 h 3249065"/>
                <a:gd name="connsiteX29" fmla="*/ 2783511 w 4433135"/>
                <a:gd name="connsiteY29" fmla="*/ 2590123 h 3249065"/>
                <a:gd name="connsiteX30" fmla="*/ 2846486 w 4433135"/>
                <a:gd name="connsiteY30" fmla="*/ 2479916 h 3249065"/>
                <a:gd name="connsiteX31" fmla="*/ 2980514 w 4433135"/>
                <a:gd name="connsiteY31" fmla="*/ 1369603 h 3249065"/>
                <a:gd name="connsiteX32" fmla="*/ 2991426 w 4433135"/>
                <a:gd name="connsiteY32" fmla="*/ 1279059 h 3249065"/>
                <a:gd name="connsiteX33" fmla="*/ 3040898 w 4433135"/>
                <a:gd name="connsiteY33" fmla="*/ 1381756 h 3249065"/>
                <a:gd name="connsiteX34" fmla="*/ 3308774 w 4433135"/>
                <a:gd name="connsiteY34" fmla="*/ 1740245 h 3249065"/>
                <a:gd name="connsiteX35" fmla="*/ 3336412 w 4433135"/>
                <a:gd name="connsiteY35" fmla="*/ 1765365 h 3249065"/>
                <a:gd name="connsiteX36" fmla="*/ 3296438 w 4433135"/>
                <a:gd name="connsiteY36" fmla="*/ 1973342 h 3249065"/>
                <a:gd name="connsiteX37" fmla="*/ 3203877 w 4433135"/>
                <a:gd name="connsiteY37" fmla="*/ 2456304 h 3249065"/>
                <a:gd name="connsiteX38" fmla="*/ 3258102 w 4433135"/>
                <a:gd name="connsiteY38" fmla="*/ 2583239 h 3249065"/>
                <a:gd name="connsiteX39" fmla="*/ 3573880 w 4433135"/>
                <a:gd name="connsiteY39" fmla="*/ 2583239 h 3249065"/>
                <a:gd name="connsiteX40" fmla="*/ 3848192 w 4433135"/>
                <a:gd name="connsiteY40" fmla="*/ 2196531 h 3249065"/>
                <a:gd name="connsiteX41" fmla="*/ 3860345 w 4433135"/>
                <a:gd name="connsiteY41" fmla="*/ 2138945 h 3249065"/>
                <a:gd name="connsiteX42" fmla="*/ 3868876 w 4433135"/>
                <a:gd name="connsiteY42" fmla="*/ 2097649 h 3249065"/>
                <a:gd name="connsiteX43" fmla="*/ 3946171 w 4433135"/>
                <a:gd name="connsiteY43" fmla="*/ 2125939 h 3249065"/>
                <a:gd name="connsiteX44" fmla="*/ 4408766 w 4433135"/>
                <a:gd name="connsiteY44" fmla="*/ 2195877 h 3249065"/>
                <a:gd name="connsiteX45" fmla="*/ 4433135 w 4433135"/>
                <a:gd name="connsiteY45" fmla="*/ 2194647 h 3249065"/>
                <a:gd name="connsiteX46" fmla="*/ 4229977 w 4433135"/>
                <a:gd name="connsiteY46" fmla="*/ 2999465 h 3249065"/>
                <a:gd name="connsiteX47" fmla="*/ 3976107 w 4433135"/>
                <a:gd name="connsiteY47" fmla="*/ 3247430 h 3249065"/>
                <a:gd name="connsiteX48" fmla="*/ 1337046 w 4433135"/>
                <a:gd name="connsiteY48" fmla="*/ 3247430 h 3249065"/>
                <a:gd name="connsiteX49" fmla="*/ 1035944 w 4433135"/>
                <a:gd name="connsiteY49" fmla="*/ 3023080 h 3249065"/>
                <a:gd name="connsiteX50" fmla="*/ 507540 w 4433135"/>
                <a:gd name="connsiteY50" fmla="*/ 904676 h 3249065"/>
                <a:gd name="connsiteX51" fmla="*/ 501007 w 4433135"/>
                <a:gd name="connsiteY51" fmla="*/ 876408 h 3249065"/>
                <a:gd name="connsiteX52" fmla="*/ 146071 w 4433135"/>
                <a:gd name="connsiteY52" fmla="*/ 876408 h 3249065"/>
                <a:gd name="connsiteX53" fmla="*/ 0 w 4433135"/>
                <a:gd name="connsiteY53" fmla="*/ 730337 h 3249065"/>
                <a:gd name="connsiteX54" fmla="*/ 0 w 4433135"/>
                <a:gd name="connsiteY54" fmla="*/ 146071 h 3249065"/>
                <a:gd name="connsiteX55" fmla="*/ 146071 w 4433135"/>
                <a:gd name="connsiteY55" fmla="*/ 0 h 324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433135" h="3249065">
                  <a:moveTo>
                    <a:pt x="1383752" y="867104"/>
                  </a:moveTo>
                  <a:cubicBezTo>
                    <a:pt x="1340842" y="867128"/>
                    <a:pt x="1298245" y="867404"/>
                    <a:pt x="1258108" y="868142"/>
                  </a:cubicBezTo>
                  <a:cubicBezTo>
                    <a:pt x="1226200" y="868728"/>
                    <a:pt x="1200798" y="897345"/>
                    <a:pt x="1210263" y="944893"/>
                  </a:cubicBezTo>
                  <a:cubicBezTo>
                    <a:pt x="1255501" y="1172141"/>
                    <a:pt x="1399244" y="1917234"/>
                    <a:pt x="1459057" y="2196531"/>
                  </a:cubicBezTo>
                  <a:cubicBezTo>
                    <a:pt x="1517533" y="2469589"/>
                    <a:pt x="1583985" y="2577827"/>
                    <a:pt x="1733368" y="2583239"/>
                  </a:cubicBezTo>
                  <a:cubicBezTo>
                    <a:pt x="1882751" y="2588652"/>
                    <a:pt x="1965151" y="2586683"/>
                    <a:pt x="2049146" y="2583239"/>
                  </a:cubicBezTo>
                  <a:cubicBezTo>
                    <a:pt x="2114849" y="2580546"/>
                    <a:pt x="2126761" y="2578319"/>
                    <a:pt x="2103371" y="2456304"/>
                  </a:cubicBezTo>
                  <a:cubicBezTo>
                    <a:pt x="2054855" y="2203216"/>
                    <a:pt x="1887410" y="1326877"/>
                    <a:pt x="1832248" y="1054116"/>
                  </a:cubicBezTo>
                  <a:cubicBezTo>
                    <a:pt x="1820648" y="996757"/>
                    <a:pt x="1822680" y="866667"/>
                    <a:pt x="1720610" y="868142"/>
                  </a:cubicBezTo>
                  <a:cubicBezTo>
                    <a:pt x="1669576" y="868880"/>
                    <a:pt x="1594087" y="868142"/>
                    <a:pt x="1511289" y="867589"/>
                  </a:cubicBezTo>
                  <a:cubicBezTo>
                    <a:pt x="1469890" y="867313"/>
                    <a:pt x="1426663" y="867082"/>
                    <a:pt x="1383752" y="867104"/>
                  </a:cubicBezTo>
                  <a:close/>
                  <a:moveTo>
                    <a:pt x="146071" y="0"/>
                  </a:moveTo>
                  <a:lnTo>
                    <a:pt x="882914" y="0"/>
                  </a:lnTo>
                  <a:lnTo>
                    <a:pt x="880954" y="74488"/>
                  </a:lnTo>
                  <a:cubicBezTo>
                    <a:pt x="891949" y="230061"/>
                    <a:pt x="977510" y="377571"/>
                    <a:pt x="1122741" y="461420"/>
                  </a:cubicBezTo>
                  <a:cubicBezTo>
                    <a:pt x="1355110" y="595579"/>
                    <a:pt x="1652240" y="515962"/>
                    <a:pt x="1786399" y="283593"/>
                  </a:cubicBezTo>
                  <a:lnTo>
                    <a:pt x="1950131" y="0"/>
                  </a:lnTo>
                  <a:lnTo>
                    <a:pt x="2992123" y="0"/>
                  </a:lnTo>
                  <a:lnTo>
                    <a:pt x="2975391" y="34734"/>
                  </a:lnTo>
                  <a:cubicBezTo>
                    <a:pt x="2896672" y="220847"/>
                    <a:pt x="2853142" y="425466"/>
                    <a:pt x="2853142" y="640253"/>
                  </a:cubicBezTo>
                  <a:cubicBezTo>
                    <a:pt x="2853142" y="693950"/>
                    <a:pt x="2855863" y="747011"/>
                    <a:pt x="2861174" y="799307"/>
                  </a:cubicBezTo>
                  <a:lnTo>
                    <a:pt x="2870542" y="860687"/>
                  </a:lnTo>
                  <a:lnTo>
                    <a:pt x="2849298" y="859746"/>
                  </a:lnTo>
                  <a:cubicBezTo>
                    <a:pt x="2785069" y="857540"/>
                    <a:pt x="2699546" y="856201"/>
                    <a:pt x="2617108" y="855875"/>
                  </a:cubicBezTo>
                  <a:cubicBezTo>
                    <a:pt x="2580470" y="855730"/>
                    <a:pt x="2544440" y="855786"/>
                    <a:pt x="2511161" y="856055"/>
                  </a:cubicBezTo>
                  <a:cubicBezTo>
                    <a:pt x="2466789" y="856415"/>
                    <a:pt x="2427307" y="857152"/>
                    <a:pt x="2397787" y="858300"/>
                  </a:cubicBezTo>
                  <a:cubicBezTo>
                    <a:pt x="2279708" y="862892"/>
                    <a:pt x="2261098" y="953733"/>
                    <a:pt x="2267900" y="1007867"/>
                  </a:cubicBezTo>
                  <a:cubicBezTo>
                    <a:pt x="2330617" y="1506995"/>
                    <a:pt x="2441738" y="2400541"/>
                    <a:pt x="2452890" y="2491724"/>
                  </a:cubicBezTo>
                  <a:cubicBezTo>
                    <a:pt x="2464042" y="2582907"/>
                    <a:pt x="2468634" y="2577660"/>
                    <a:pt x="2523737" y="2594059"/>
                  </a:cubicBezTo>
                  <a:lnTo>
                    <a:pt x="2783511" y="2590123"/>
                  </a:lnTo>
                  <a:cubicBezTo>
                    <a:pt x="2840561" y="2589259"/>
                    <a:pt x="2834023" y="2573068"/>
                    <a:pt x="2846486" y="2479916"/>
                  </a:cubicBezTo>
                  <a:cubicBezTo>
                    <a:pt x="2855055" y="2415875"/>
                    <a:pt x="2930735" y="1783074"/>
                    <a:pt x="2980514" y="1369603"/>
                  </a:cubicBezTo>
                  <a:lnTo>
                    <a:pt x="2991426" y="1279059"/>
                  </a:lnTo>
                  <a:lnTo>
                    <a:pt x="3040898" y="1381756"/>
                  </a:lnTo>
                  <a:cubicBezTo>
                    <a:pt x="3112742" y="1514009"/>
                    <a:pt x="3203207" y="1634678"/>
                    <a:pt x="3308774" y="1740245"/>
                  </a:cubicBezTo>
                  <a:lnTo>
                    <a:pt x="3336412" y="1765365"/>
                  </a:lnTo>
                  <a:lnTo>
                    <a:pt x="3296438" y="1973342"/>
                  </a:lnTo>
                  <a:cubicBezTo>
                    <a:pt x="3256989" y="2178844"/>
                    <a:pt x="3222071" y="2361396"/>
                    <a:pt x="3203877" y="2456304"/>
                  </a:cubicBezTo>
                  <a:cubicBezTo>
                    <a:pt x="3180486" y="2578319"/>
                    <a:pt x="3192398" y="2580546"/>
                    <a:pt x="3258102" y="2583239"/>
                  </a:cubicBezTo>
                  <a:cubicBezTo>
                    <a:pt x="3342096" y="2586683"/>
                    <a:pt x="3424497" y="2588652"/>
                    <a:pt x="3573880" y="2583239"/>
                  </a:cubicBezTo>
                  <a:cubicBezTo>
                    <a:pt x="3723264" y="2577827"/>
                    <a:pt x="3789714" y="2469589"/>
                    <a:pt x="3848192" y="2196531"/>
                  </a:cubicBezTo>
                  <a:cubicBezTo>
                    <a:pt x="3851930" y="2179075"/>
                    <a:pt x="3855996" y="2159800"/>
                    <a:pt x="3860345" y="2138945"/>
                  </a:cubicBezTo>
                  <a:lnTo>
                    <a:pt x="3868876" y="2097649"/>
                  </a:lnTo>
                  <a:lnTo>
                    <a:pt x="3946171" y="2125939"/>
                  </a:lnTo>
                  <a:cubicBezTo>
                    <a:pt x="4092305" y="2171392"/>
                    <a:pt x="4247676" y="2195877"/>
                    <a:pt x="4408766" y="2195877"/>
                  </a:cubicBezTo>
                  <a:lnTo>
                    <a:pt x="4433135" y="2194647"/>
                  </a:lnTo>
                  <a:lnTo>
                    <a:pt x="4229977" y="2999465"/>
                  </a:lnTo>
                  <a:cubicBezTo>
                    <a:pt x="4192585" y="3135255"/>
                    <a:pt x="4084504" y="3248248"/>
                    <a:pt x="3976107" y="3247430"/>
                  </a:cubicBezTo>
                  <a:cubicBezTo>
                    <a:pt x="3103632" y="3240841"/>
                    <a:pt x="1474260" y="3253335"/>
                    <a:pt x="1337046" y="3247430"/>
                  </a:cubicBezTo>
                  <a:cubicBezTo>
                    <a:pt x="1199831" y="3241526"/>
                    <a:pt x="1075123" y="3182143"/>
                    <a:pt x="1035944" y="3023080"/>
                  </a:cubicBezTo>
                  <a:cubicBezTo>
                    <a:pt x="943259" y="2646780"/>
                    <a:pt x="638350" y="1461446"/>
                    <a:pt x="507540" y="904676"/>
                  </a:cubicBezTo>
                  <a:lnTo>
                    <a:pt x="501007" y="876408"/>
                  </a:lnTo>
                  <a:lnTo>
                    <a:pt x="146071" y="876408"/>
                  </a:lnTo>
                  <a:cubicBezTo>
                    <a:pt x="65398" y="876408"/>
                    <a:pt x="0" y="811010"/>
                    <a:pt x="0" y="730337"/>
                  </a:cubicBezTo>
                  <a:lnTo>
                    <a:pt x="0" y="146071"/>
                  </a:lnTo>
                  <a:cubicBezTo>
                    <a:pt x="0" y="65398"/>
                    <a:pt x="65398" y="0"/>
                    <a:pt x="14607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20" name="圆角矩形 25">
              <a:extLst>
                <a:ext uri="{FF2B5EF4-FFF2-40B4-BE49-F238E27FC236}">
                  <a16:creationId xmlns:a16="http://schemas.microsoft.com/office/drawing/2014/main" xmlns="" id="{95C43E3F-F535-42D8-AED5-321578E566FF}"/>
                </a:ext>
              </a:extLst>
            </p:cNvPr>
            <p:cNvSpPr/>
            <p:nvPr/>
          </p:nvSpPr>
          <p:spPr>
            <a:xfrm rot="18000000">
              <a:off x="4361123" y="1903929"/>
              <a:ext cx="2151747" cy="66481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21" name="任意多边形 26">
              <a:extLst>
                <a:ext uri="{FF2B5EF4-FFF2-40B4-BE49-F238E27FC236}">
                  <a16:creationId xmlns:a16="http://schemas.microsoft.com/office/drawing/2014/main" xmlns="" id="{3F05B28A-C78F-474E-83F5-9ACD15747023}"/>
                </a:ext>
              </a:extLst>
            </p:cNvPr>
            <p:cNvSpPr/>
            <p:nvPr/>
          </p:nvSpPr>
          <p:spPr>
            <a:xfrm rot="3600000" flipH="1">
              <a:off x="6549512" y="1435724"/>
              <a:ext cx="1070472" cy="664814"/>
            </a:xfrm>
            <a:custGeom>
              <a:avLst/>
              <a:gdLst>
                <a:gd name="connsiteX0" fmla="*/ 1013702 w 1070472"/>
                <a:gd name="connsiteY0" fmla="*/ 146555 h 664814"/>
                <a:gd name="connsiteX1" fmla="*/ 738065 w 1070472"/>
                <a:gd name="connsiteY1" fmla="*/ 0 h 664814"/>
                <a:gd name="connsiteX2" fmla="*/ 0 w 1070472"/>
                <a:gd name="connsiteY2" fmla="*/ 0 h 664814"/>
                <a:gd name="connsiteX3" fmla="*/ 4980 w 1070472"/>
                <a:gd name="connsiteY3" fmla="*/ 17857 h 664814"/>
                <a:gd name="connsiteX4" fmla="*/ 21373 w 1070472"/>
                <a:gd name="connsiteY4" fmla="*/ 616834 h 664814"/>
                <a:gd name="connsiteX5" fmla="*/ 10941 w 1070472"/>
                <a:gd name="connsiteY5" fmla="*/ 664814 h 664814"/>
                <a:gd name="connsiteX6" fmla="*/ 738065 w 1070472"/>
                <a:gd name="connsiteY6" fmla="*/ 664814 h 664814"/>
                <a:gd name="connsiteX7" fmla="*/ 1070472 w 1070472"/>
                <a:gd name="connsiteY7" fmla="*/ 332407 h 664814"/>
                <a:gd name="connsiteX8" fmla="*/ 1013702 w 1070472"/>
                <a:gd name="connsiteY8" fmla="*/ 146555 h 66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0472" h="664814">
                  <a:moveTo>
                    <a:pt x="1013702" y="146555"/>
                  </a:moveTo>
                  <a:cubicBezTo>
                    <a:pt x="953966" y="58134"/>
                    <a:pt x="852804" y="0"/>
                    <a:pt x="738065" y="0"/>
                  </a:cubicBezTo>
                  <a:lnTo>
                    <a:pt x="0" y="0"/>
                  </a:lnTo>
                  <a:lnTo>
                    <a:pt x="4980" y="17857"/>
                  </a:lnTo>
                  <a:cubicBezTo>
                    <a:pt x="49918" y="216899"/>
                    <a:pt x="54365" y="420356"/>
                    <a:pt x="21373" y="616834"/>
                  </a:cubicBezTo>
                  <a:lnTo>
                    <a:pt x="10941" y="664814"/>
                  </a:lnTo>
                  <a:lnTo>
                    <a:pt x="738065" y="664814"/>
                  </a:lnTo>
                  <a:cubicBezTo>
                    <a:pt x="921648" y="664814"/>
                    <a:pt x="1070472" y="515990"/>
                    <a:pt x="1070472" y="332407"/>
                  </a:cubicBezTo>
                  <a:cubicBezTo>
                    <a:pt x="1070472" y="263563"/>
                    <a:pt x="1049544" y="199608"/>
                    <a:pt x="1013702" y="14655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22" name="任意多边形 27">
              <a:extLst>
                <a:ext uri="{FF2B5EF4-FFF2-40B4-BE49-F238E27FC236}">
                  <a16:creationId xmlns:a16="http://schemas.microsoft.com/office/drawing/2014/main" xmlns="" id="{7D501F89-EE59-46FB-89E7-EBDADC73758E}"/>
                </a:ext>
              </a:extLst>
            </p:cNvPr>
            <p:cNvSpPr/>
            <p:nvPr/>
          </p:nvSpPr>
          <p:spPr>
            <a:xfrm>
              <a:off x="6834073" y="2304949"/>
              <a:ext cx="2501616" cy="2501616"/>
            </a:xfrm>
            <a:custGeom>
              <a:avLst/>
              <a:gdLst>
                <a:gd name="connsiteX0" fmla="*/ 1250808 w 2501616"/>
                <a:gd name="connsiteY0" fmla="*/ 432015 h 2501616"/>
                <a:gd name="connsiteX1" fmla="*/ 1054370 w 2501616"/>
                <a:gd name="connsiteY1" fmla="*/ 628453 h 2501616"/>
                <a:gd name="connsiteX2" fmla="*/ 1054370 w 2501616"/>
                <a:gd name="connsiteY2" fmla="*/ 1086456 h 2501616"/>
                <a:gd name="connsiteX3" fmla="*/ 628453 w 2501616"/>
                <a:gd name="connsiteY3" fmla="*/ 1086456 h 2501616"/>
                <a:gd name="connsiteX4" fmla="*/ 432015 w 2501616"/>
                <a:gd name="connsiteY4" fmla="*/ 1282894 h 2501616"/>
                <a:gd name="connsiteX5" fmla="*/ 628453 w 2501616"/>
                <a:gd name="connsiteY5" fmla="*/ 1479332 h 2501616"/>
                <a:gd name="connsiteX6" fmla="*/ 1054370 w 2501616"/>
                <a:gd name="connsiteY6" fmla="*/ 1479332 h 2501616"/>
                <a:gd name="connsiteX7" fmla="*/ 1054370 w 2501616"/>
                <a:gd name="connsiteY7" fmla="*/ 1873163 h 2501616"/>
                <a:gd name="connsiteX8" fmla="*/ 1250808 w 2501616"/>
                <a:gd name="connsiteY8" fmla="*/ 2069601 h 2501616"/>
                <a:gd name="connsiteX9" fmla="*/ 1447246 w 2501616"/>
                <a:gd name="connsiteY9" fmla="*/ 1873163 h 2501616"/>
                <a:gd name="connsiteX10" fmla="*/ 1447246 w 2501616"/>
                <a:gd name="connsiteY10" fmla="*/ 1479332 h 2501616"/>
                <a:gd name="connsiteX11" fmla="*/ 1873163 w 2501616"/>
                <a:gd name="connsiteY11" fmla="*/ 1479332 h 2501616"/>
                <a:gd name="connsiteX12" fmla="*/ 2069601 w 2501616"/>
                <a:gd name="connsiteY12" fmla="*/ 1282894 h 2501616"/>
                <a:gd name="connsiteX13" fmla="*/ 1873163 w 2501616"/>
                <a:gd name="connsiteY13" fmla="*/ 1086456 h 2501616"/>
                <a:gd name="connsiteX14" fmla="*/ 1447246 w 2501616"/>
                <a:gd name="connsiteY14" fmla="*/ 1086456 h 2501616"/>
                <a:gd name="connsiteX15" fmla="*/ 1447246 w 2501616"/>
                <a:gd name="connsiteY15" fmla="*/ 628453 h 2501616"/>
                <a:gd name="connsiteX16" fmla="*/ 1250808 w 2501616"/>
                <a:gd name="connsiteY16" fmla="*/ 432015 h 2501616"/>
                <a:gd name="connsiteX17" fmla="*/ 1250808 w 2501616"/>
                <a:gd name="connsiteY17" fmla="*/ 0 h 2501616"/>
                <a:gd name="connsiteX18" fmla="*/ 2501616 w 2501616"/>
                <a:gd name="connsiteY18" fmla="*/ 1250808 h 2501616"/>
                <a:gd name="connsiteX19" fmla="*/ 1250808 w 2501616"/>
                <a:gd name="connsiteY19" fmla="*/ 2501616 h 2501616"/>
                <a:gd name="connsiteX20" fmla="*/ 0 w 2501616"/>
                <a:gd name="connsiteY20" fmla="*/ 1250808 h 2501616"/>
                <a:gd name="connsiteX21" fmla="*/ 1250808 w 2501616"/>
                <a:gd name="connsiteY21" fmla="*/ 0 h 250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01616" h="2501616">
                  <a:moveTo>
                    <a:pt x="1250808" y="432015"/>
                  </a:moveTo>
                  <a:cubicBezTo>
                    <a:pt x="1142318" y="432015"/>
                    <a:pt x="1054370" y="519963"/>
                    <a:pt x="1054370" y="628453"/>
                  </a:cubicBezTo>
                  <a:lnTo>
                    <a:pt x="1054370" y="1086456"/>
                  </a:lnTo>
                  <a:lnTo>
                    <a:pt x="628453" y="1086456"/>
                  </a:lnTo>
                  <a:cubicBezTo>
                    <a:pt x="519963" y="1086456"/>
                    <a:pt x="432015" y="1174404"/>
                    <a:pt x="432015" y="1282894"/>
                  </a:cubicBezTo>
                  <a:cubicBezTo>
                    <a:pt x="432015" y="1391384"/>
                    <a:pt x="519963" y="1479332"/>
                    <a:pt x="628453" y="1479332"/>
                  </a:cubicBezTo>
                  <a:lnTo>
                    <a:pt x="1054370" y="1479332"/>
                  </a:lnTo>
                  <a:lnTo>
                    <a:pt x="1054370" y="1873163"/>
                  </a:lnTo>
                  <a:cubicBezTo>
                    <a:pt x="1054370" y="1981653"/>
                    <a:pt x="1142318" y="2069601"/>
                    <a:pt x="1250808" y="2069601"/>
                  </a:cubicBezTo>
                  <a:cubicBezTo>
                    <a:pt x="1359298" y="2069601"/>
                    <a:pt x="1447246" y="1981653"/>
                    <a:pt x="1447246" y="1873163"/>
                  </a:cubicBezTo>
                  <a:lnTo>
                    <a:pt x="1447246" y="1479332"/>
                  </a:lnTo>
                  <a:lnTo>
                    <a:pt x="1873163" y="1479332"/>
                  </a:lnTo>
                  <a:cubicBezTo>
                    <a:pt x="1981653" y="1479332"/>
                    <a:pt x="2069601" y="1391384"/>
                    <a:pt x="2069601" y="1282894"/>
                  </a:cubicBezTo>
                  <a:cubicBezTo>
                    <a:pt x="2069601" y="1174404"/>
                    <a:pt x="1981653" y="1086456"/>
                    <a:pt x="1873163" y="1086456"/>
                  </a:cubicBezTo>
                  <a:lnTo>
                    <a:pt x="1447246" y="1086456"/>
                  </a:lnTo>
                  <a:lnTo>
                    <a:pt x="1447246" y="628453"/>
                  </a:lnTo>
                  <a:cubicBezTo>
                    <a:pt x="1447246" y="519963"/>
                    <a:pt x="1359298" y="432015"/>
                    <a:pt x="1250808" y="432015"/>
                  </a:cubicBezTo>
                  <a:close/>
                  <a:moveTo>
                    <a:pt x="1250808" y="0"/>
                  </a:moveTo>
                  <a:cubicBezTo>
                    <a:pt x="1941610" y="0"/>
                    <a:pt x="2501616" y="560006"/>
                    <a:pt x="2501616" y="1250808"/>
                  </a:cubicBezTo>
                  <a:cubicBezTo>
                    <a:pt x="2501616" y="1941610"/>
                    <a:pt x="1941610" y="2501616"/>
                    <a:pt x="1250808" y="2501616"/>
                  </a:cubicBezTo>
                  <a:cubicBezTo>
                    <a:pt x="560006" y="2501616"/>
                    <a:pt x="0" y="1941610"/>
                    <a:pt x="0" y="1250808"/>
                  </a:cubicBezTo>
                  <a:cubicBezTo>
                    <a:pt x="0" y="560006"/>
                    <a:pt x="560006" y="0"/>
                    <a:pt x="1250808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7A1E284E-0C46-4B86-BCDB-10113C9DCDE3}"/>
              </a:ext>
            </a:extLst>
          </p:cNvPr>
          <p:cNvSpPr/>
          <p:nvPr/>
        </p:nvSpPr>
        <p:spPr>
          <a:xfrm>
            <a:off x="5786736" y="1415805"/>
            <a:ext cx="1736808" cy="2136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endParaRPr lang="zh-CN" altLang="zh-CN" sz="1600" dirty="0">
              <a:solidFill>
                <a:schemeClr val="bg1"/>
              </a:solidFill>
              <a:latin typeface="方正细圆简体" panose="02010601030101010101" charset="-122"/>
              <a:ea typeface="方正细圆简体" panose="02010601030101010101" charset="-122"/>
              <a:sym typeface="News Gothic MT" charset="0"/>
            </a:endParaRPr>
          </a:p>
        </p:txBody>
      </p:sp>
      <p:sp>
        <p:nvSpPr>
          <p:cNvPr id="16" name="任意多边形 34">
            <a:extLst>
              <a:ext uri="{FF2B5EF4-FFF2-40B4-BE49-F238E27FC236}">
                <a16:creationId xmlns:a16="http://schemas.microsoft.com/office/drawing/2014/main" xmlns="" id="{A7BBC4FE-58D9-40E0-BC72-9D1353B6F553}"/>
              </a:ext>
            </a:extLst>
          </p:cNvPr>
          <p:cNvSpPr/>
          <p:nvPr/>
        </p:nvSpPr>
        <p:spPr>
          <a:xfrm rot="5400000">
            <a:off x="4985415" y="1358167"/>
            <a:ext cx="649911" cy="739753"/>
          </a:xfrm>
          <a:custGeom>
            <a:avLst/>
            <a:gdLst>
              <a:gd name="connsiteX0" fmla="*/ 770660 w 826161"/>
              <a:gd name="connsiteY0" fmla="*/ 940604 h 940604"/>
              <a:gd name="connsiteX1" fmla="*/ 55501 w 826161"/>
              <a:gd name="connsiteY1" fmla="*/ 940604 h 940604"/>
              <a:gd name="connsiteX2" fmla="*/ 0 w 826161"/>
              <a:gd name="connsiteY2" fmla="*/ 885103 h 940604"/>
              <a:gd name="connsiteX3" fmla="*/ 0 w 826161"/>
              <a:gd name="connsiteY3" fmla="*/ 169944 h 940604"/>
              <a:gd name="connsiteX4" fmla="*/ 55501 w 826161"/>
              <a:gd name="connsiteY4" fmla="*/ 114443 h 940604"/>
              <a:gd name="connsiteX5" fmla="*/ 346704 w 826161"/>
              <a:gd name="connsiteY5" fmla="*/ 114443 h 940604"/>
              <a:gd name="connsiteX6" fmla="*/ 413081 w 826161"/>
              <a:gd name="connsiteY6" fmla="*/ 0 h 940604"/>
              <a:gd name="connsiteX7" fmla="*/ 479458 w 826161"/>
              <a:gd name="connsiteY7" fmla="*/ 114443 h 940604"/>
              <a:gd name="connsiteX8" fmla="*/ 770660 w 826161"/>
              <a:gd name="connsiteY8" fmla="*/ 114443 h 940604"/>
              <a:gd name="connsiteX9" fmla="*/ 826161 w 826161"/>
              <a:gd name="connsiteY9" fmla="*/ 169944 h 940604"/>
              <a:gd name="connsiteX10" fmla="*/ 826161 w 826161"/>
              <a:gd name="connsiteY10" fmla="*/ 885103 h 940604"/>
              <a:gd name="connsiteX11" fmla="*/ 770660 w 826161"/>
              <a:gd name="connsiteY11" fmla="*/ 940604 h 94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6161" h="940604">
                <a:moveTo>
                  <a:pt x="770660" y="940604"/>
                </a:moveTo>
                <a:lnTo>
                  <a:pt x="55501" y="940604"/>
                </a:lnTo>
                <a:cubicBezTo>
                  <a:pt x="24849" y="940604"/>
                  <a:pt x="0" y="915755"/>
                  <a:pt x="0" y="885103"/>
                </a:cubicBezTo>
                <a:lnTo>
                  <a:pt x="0" y="169944"/>
                </a:lnTo>
                <a:cubicBezTo>
                  <a:pt x="0" y="139292"/>
                  <a:pt x="24849" y="114443"/>
                  <a:pt x="55501" y="114443"/>
                </a:cubicBezTo>
                <a:lnTo>
                  <a:pt x="346704" y="114443"/>
                </a:lnTo>
                <a:lnTo>
                  <a:pt x="413081" y="0"/>
                </a:lnTo>
                <a:lnTo>
                  <a:pt x="479458" y="114443"/>
                </a:lnTo>
                <a:lnTo>
                  <a:pt x="770660" y="114443"/>
                </a:lnTo>
                <a:cubicBezTo>
                  <a:pt x="801312" y="114443"/>
                  <a:pt x="826161" y="139292"/>
                  <a:pt x="826161" y="169944"/>
                </a:cubicBezTo>
                <a:lnTo>
                  <a:pt x="826161" y="885103"/>
                </a:lnTo>
                <a:cubicBezTo>
                  <a:pt x="826161" y="915755"/>
                  <a:pt x="801312" y="940604"/>
                  <a:pt x="770660" y="940604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/>
          </a:p>
        </p:txBody>
      </p:sp>
      <p:grpSp>
        <p:nvGrpSpPr>
          <p:cNvPr id="24" name="Group 44">
            <a:extLst>
              <a:ext uri="{FF2B5EF4-FFF2-40B4-BE49-F238E27FC236}">
                <a16:creationId xmlns:a16="http://schemas.microsoft.com/office/drawing/2014/main" xmlns="" id="{9C18A847-BA6A-4776-A50D-402C7BB9BCD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40548" y="3315705"/>
            <a:ext cx="375699" cy="364942"/>
            <a:chOff x="3202" y="1607"/>
            <a:chExt cx="1730" cy="1680"/>
          </a:xfrm>
          <a:solidFill>
            <a:srgbClr val="82B732"/>
          </a:solidFill>
        </p:grpSpPr>
        <p:sp>
          <p:nvSpPr>
            <p:cNvPr id="29" name="Freeform 45">
              <a:extLst>
                <a:ext uri="{FF2B5EF4-FFF2-40B4-BE49-F238E27FC236}">
                  <a16:creationId xmlns:a16="http://schemas.microsoft.com/office/drawing/2014/main" xmlns="" id="{95B16E29-4B4B-4C8A-B02E-9BDB372C467C}"/>
                </a:ext>
              </a:extLst>
            </p:cNvPr>
            <p:cNvSpPr/>
            <p:nvPr/>
          </p:nvSpPr>
          <p:spPr bwMode="auto">
            <a:xfrm>
              <a:off x="3202" y="1607"/>
              <a:ext cx="1521" cy="1336"/>
            </a:xfrm>
            <a:custGeom>
              <a:avLst/>
              <a:gdLst>
                <a:gd name="T0" fmla="*/ 93 w 327"/>
                <a:gd name="T1" fmla="*/ 5 h 287"/>
                <a:gd name="T2" fmla="*/ 123 w 327"/>
                <a:gd name="T3" fmla="*/ 4 h 287"/>
                <a:gd name="T4" fmla="*/ 201 w 327"/>
                <a:gd name="T5" fmla="*/ 37 h 287"/>
                <a:gd name="T6" fmla="*/ 224 w 327"/>
                <a:gd name="T7" fmla="*/ 39 h 287"/>
                <a:gd name="T8" fmla="*/ 299 w 327"/>
                <a:gd name="T9" fmla="*/ 11 h 287"/>
                <a:gd name="T10" fmla="*/ 320 w 327"/>
                <a:gd name="T11" fmla="*/ 9 h 287"/>
                <a:gd name="T12" fmla="*/ 325 w 327"/>
                <a:gd name="T13" fmla="*/ 29 h 287"/>
                <a:gd name="T14" fmla="*/ 325 w 327"/>
                <a:gd name="T15" fmla="*/ 133 h 287"/>
                <a:gd name="T16" fmla="*/ 297 w 327"/>
                <a:gd name="T17" fmla="*/ 104 h 287"/>
                <a:gd name="T18" fmla="*/ 296 w 327"/>
                <a:gd name="T19" fmla="*/ 44 h 287"/>
                <a:gd name="T20" fmla="*/ 214 w 327"/>
                <a:gd name="T21" fmla="*/ 72 h 287"/>
                <a:gd name="T22" fmla="*/ 109 w 327"/>
                <a:gd name="T23" fmla="*/ 29 h 287"/>
                <a:gd name="T24" fmla="*/ 27 w 327"/>
                <a:gd name="T25" fmla="*/ 67 h 287"/>
                <a:gd name="T26" fmla="*/ 27 w 327"/>
                <a:gd name="T27" fmla="*/ 249 h 287"/>
                <a:gd name="T28" fmla="*/ 94 w 327"/>
                <a:gd name="T29" fmla="*/ 219 h 287"/>
                <a:gd name="T30" fmla="*/ 105 w 327"/>
                <a:gd name="T31" fmla="*/ 247 h 287"/>
                <a:gd name="T32" fmla="*/ 23 w 327"/>
                <a:gd name="T33" fmla="*/ 283 h 287"/>
                <a:gd name="T34" fmla="*/ 2 w 327"/>
                <a:gd name="T35" fmla="*/ 285 h 287"/>
                <a:gd name="T36" fmla="*/ 2 w 327"/>
                <a:gd name="T37" fmla="*/ 46 h 287"/>
                <a:gd name="T38" fmla="*/ 93 w 327"/>
                <a:gd name="T39" fmla="*/ 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7" h="287">
                  <a:moveTo>
                    <a:pt x="93" y="5"/>
                  </a:moveTo>
                  <a:cubicBezTo>
                    <a:pt x="102" y="0"/>
                    <a:pt x="113" y="0"/>
                    <a:pt x="123" y="4"/>
                  </a:cubicBezTo>
                  <a:cubicBezTo>
                    <a:pt x="149" y="15"/>
                    <a:pt x="175" y="25"/>
                    <a:pt x="201" y="37"/>
                  </a:cubicBezTo>
                  <a:cubicBezTo>
                    <a:pt x="208" y="41"/>
                    <a:pt x="216" y="42"/>
                    <a:pt x="224" y="39"/>
                  </a:cubicBezTo>
                  <a:cubicBezTo>
                    <a:pt x="249" y="30"/>
                    <a:pt x="274" y="20"/>
                    <a:pt x="299" y="11"/>
                  </a:cubicBezTo>
                  <a:cubicBezTo>
                    <a:pt x="305" y="8"/>
                    <a:pt x="313" y="7"/>
                    <a:pt x="320" y="9"/>
                  </a:cubicBezTo>
                  <a:cubicBezTo>
                    <a:pt x="327" y="13"/>
                    <a:pt x="325" y="22"/>
                    <a:pt x="325" y="29"/>
                  </a:cubicBezTo>
                  <a:cubicBezTo>
                    <a:pt x="325" y="64"/>
                    <a:pt x="326" y="99"/>
                    <a:pt x="325" y="133"/>
                  </a:cubicBezTo>
                  <a:cubicBezTo>
                    <a:pt x="316" y="123"/>
                    <a:pt x="307" y="113"/>
                    <a:pt x="297" y="104"/>
                  </a:cubicBezTo>
                  <a:cubicBezTo>
                    <a:pt x="296" y="84"/>
                    <a:pt x="297" y="64"/>
                    <a:pt x="296" y="44"/>
                  </a:cubicBezTo>
                  <a:cubicBezTo>
                    <a:pt x="268" y="50"/>
                    <a:pt x="242" y="66"/>
                    <a:pt x="214" y="72"/>
                  </a:cubicBezTo>
                  <a:cubicBezTo>
                    <a:pt x="178" y="61"/>
                    <a:pt x="144" y="43"/>
                    <a:pt x="109" y="29"/>
                  </a:cubicBezTo>
                  <a:cubicBezTo>
                    <a:pt x="98" y="34"/>
                    <a:pt x="44" y="59"/>
                    <a:pt x="27" y="67"/>
                  </a:cubicBezTo>
                  <a:cubicBezTo>
                    <a:pt x="26" y="81"/>
                    <a:pt x="25" y="203"/>
                    <a:pt x="27" y="249"/>
                  </a:cubicBezTo>
                  <a:cubicBezTo>
                    <a:pt x="50" y="241"/>
                    <a:pt x="72" y="229"/>
                    <a:pt x="94" y="219"/>
                  </a:cubicBezTo>
                  <a:cubicBezTo>
                    <a:pt x="101" y="227"/>
                    <a:pt x="103" y="237"/>
                    <a:pt x="105" y="247"/>
                  </a:cubicBezTo>
                  <a:cubicBezTo>
                    <a:pt x="77" y="258"/>
                    <a:pt x="51" y="272"/>
                    <a:pt x="23" y="283"/>
                  </a:cubicBezTo>
                  <a:cubicBezTo>
                    <a:pt x="16" y="287"/>
                    <a:pt x="9" y="285"/>
                    <a:pt x="2" y="285"/>
                  </a:cubicBezTo>
                  <a:cubicBezTo>
                    <a:pt x="1" y="235"/>
                    <a:pt x="0" y="77"/>
                    <a:pt x="2" y="46"/>
                  </a:cubicBezTo>
                  <a:cubicBezTo>
                    <a:pt x="32" y="32"/>
                    <a:pt x="63" y="19"/>
                    <a:pt x="93" y="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500"/>
            </a:p>
          </p:txBody>
        </p:sp>
        <p:sp>
          <p:nvSpPr>
            <p:cNvPr id="30" name="Freeform 46">
              <a:extLst>
                <a:ext uri="{FF2B5EF4-FFF2-40B4-BE49-F238E27FC236}">
                  <a16:creationId xmlns:a16="http://schemas.microsoft.com/office/drawing/2014/main" xmlns="" id="{374B1379-F9F2-44E2-BB35-E642C56D9D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0" y="2068"/>
              <a:ext cx="1232" cy="1219"/>
            </a:xfrm>
            <a:custGeom>
              <a:avLst/>
              <a:gdLst>
                <a:gd name="T0" fmla="*/ 13 w 265"/>
                <a:gd name="T1" fmla="*/ 118 h 262"/>
                <a:gd name="T2" fmla="*/ 98 w 265"/>
                <a:gd name="T3" fmla="*/ 2 h 262"/>
                <a:gd name="T4" fmla="*/ 167 w 265"/>
                <a:gd name="T5" fmla="*/ 21 h 262"/>
                <a:gd name="T6" fmla="*/ 198 w 265"/>
                <a:gd name="T7" fmla="*/ 58 h 262"/>
                <a:gd name="T8" fmla="*/ 206 w 265"/>
                <a:gd name="T9" fmla="*/ 110 h 262"/>
                <a:gd name="T10" fmla="*/ 184 w 265"/>
                <a:gd name="T11" fmla="*/ 167 h 262"/>
                <a:gd name="T12" fmla="*/ 215 w 265"/>
                <a:gd name="T13" fmla="*/ 181 h 262"/>
                <a:gd name="T14" fmla="*/ 255 w 265"/>
                <a:gd name="T15" fmla="*/ 220 h 262"/>
                <a:gd name="T16" fmla="*/ 224 w 265"/>
                <a:gd name="T17" fmla="*/ 252 h 262"/>
                <a:gd name="T18" fmla="*/ 177 w 265"/>
                <a:gd name="T19" fmla="*/ 211 h 262"/>
                <a:gd name="T20" fmla="*/ 161 w 265"/>
                <a:gd name="T21" fmla="*/ 183 h 262"/>
                <a:gd name="T22" fmla="*/ 90 w 265"/>
                <a:gd name="T23" fmla="*/ 195 h 262"/>
                <a:gd name="T24" fmla="*/ 13 w 265"/>
                <a:gd name="T25" fmla="*/ 118 h 262"/>
                <a:gd name="T26" fmla="*/ 100 w 265"/>
                <a:gd name="T27" fmla="*/ 36 h 262"/>
                <a:gd name="T28" fmla="*/ 50 w 265"/>
                <a:gd name="T29" fmla="*/ 74 h 262"/>
                <a:gd name="T30" fmla="*/ 82 w 265"/>
                <a:gd name="T31" fmla="*/ 158 h 262"/>
                <a:gd name="T32" fmla="*/ 171 w 265"/>
                <a:gd name="T33" fmla="*/ 115 h 262"/>
                <a:gd name="T34" fmla="*/ 100 w 265"/>
                <a:gd name="T35" fmla="*/ 3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5" h="262">
                  <a:moveTo>
                    <a:pt x="13" y="118"/>
                  </a:moveTo>
                  <a:cubicBezTo>
                    <a:pt x="0" y="64"/>
                    <a:pt x="44" y="7"/>
                    <a:pt x="98" y="2"/>
                  </a:cubicBezTo>
                  <a:cubicBezTo>
                    <a:pt x="120" y="0"/>
                    <a:pt x="150" y="7"/>
                    <a:pt x="167" y="21"/>
                  </a:cubicBezTo>
                  <a:cubicBezTo>
                    <a:pt x="180" y="30"/>
                    <a:pt x="190" y="44"/>
                    <a:pt x="198" y="58"/>
                  </a:cubicBezTo>
                  <a:cubicBezTo>
                    <a:pt x="205" y="72"/>
                    <a:pt x="207" y="95"/>
                    <a:pt x="206" y="110"/>
                  </a:cubicBezTo>
                  <a:cubicBezTo>
                    <a:pt x="205" y="131"/>
                    <a:pt x="192" y="148"/>
                    <a:pt x="184" y="167"/>
                  </a:cubicBezTo>
                  <a:cubicBezTo>
                    <a:pt x="195" y="170"/>
                    <a:pt x="207" y="172"/>
                    <a:pt x="215" y="181"/>
                  </a:cubicBezTo>
                  <a:cubicBezTo>
                    <a:pt x="228" y="195"/>
                    <a:pt x="246" y="204"/>
                    <a:pt x="255" y="220"/>
                  </a:cubicBezTo>
                  <a:cubicBezTo>
                    <a:pt x="265" y="239"/>
                    <a:pt x="242" y="262"/>
                    <a:pt x="224" y="252"/>
                  </a:cubicBezTo>
                  <a:cubicBezTo>
                    <a:pt x="207" y="240"/>
                    <a:pt x="192" y="225"/>
                    <a:pt x="177" y="211"/>
                  </a:cubicBezTo>
                  <a:cubicBezTo>
                    <a:pt x="168" y="204"/>
                    <a:pt x="172" y="189"/>
                    <a:pt x="161" y="183"/>
                  </a:cubicBezTo>
                  <a:cubicBezTo>
                    <a:pt x="139" y="193"/>
                    <a:pt x="114" y="202"/>
                    <a:pt x="90" y="195"/>
                  </a:cubicBezTo>
                  <a:cubicBezTo>
                    <a:pt x="51" y="188"/>
                    <a:pt x="20" y="156"/>
                    <a:pt x="13" y="118"/>
                  </a:cubicBezTo>
                  <a:close/>
                  <a:moveTo>
                    <a:pt x="100" y="36"/>
                  </a:moveTo>
                  <a:cubicBezTo>
                    <a:pt x="78" y="40"/>
                    <a:pt x="59" y="54"/>
                    <a:pt x="50" y="74"/>
                  </a:cubicBezTo>
                  <a:cubicBezTo>
                    <a:pt x="38" y="105"/>
                    <a:pt x="50" y="145"/>
                    <a:pt x="82" y="158"/>
                  </a:cubicBezTo>
                  <a:cubicBezTo>
                    <a:pt x="117" y="175"/>
                    <a:pt x="163" y="153"/>
                    <a:pt x="171" y="115"/>
                  </a:cubicBezTo>
                  <a:cubicBezTo>
                    <a:pt x="184" y="73"/>
                    <a:pt x="142" y="28"/>
                    <a:pt x="100" y="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500"/>
            </a:p>
          </p:txBody>
        </p:sp>
        <p:sp>
          <p:nvSpPr>
            <p:cNvPr id="31" name="Freeform 47">
              <a:extLst>
                <a:ext uri="{FF2B5EF4-FFF2-40B4-BE49-F238E27FC236}">
                  <a16:creationId xmlns:a16="http://schemas.microsoft.com/office/drawing/2014/main" xmlns="" id="{83749728-F8D2-44F3-BB69-45A778DE96DD}"/>
                </a:ext>
              </a:extLst>
            </p:cNvPr>
            <p:cNvSpPr/>
            <p:nvPr/>
          </p:nvSpPr>
          <p:spPr bwMode="auto">
            <a:xfrm>
              <a:off x="3951" y="2501"/>
              <a:ext cx="279" cy="297"/>
            </a:xfrm>
            <a:custGeom>
              <a:avLst/>
              <a:gdLst>
                <a:gd name="T0" fmla="*/ 0 w 60"/>
                <a:gd name="T1" fmla="*/ 10 h 64"/>
                <a:gd name="T2" fmla="*/ 19 w 60"/>
                <a:gd name="T3" fmla="*/ 1 h 64"/>
                <a:gd name="T4" fmla="*/ 31 w 60"/>
                <a:gd name="T5" fmla="*/ 27 h 64"/>
                <a:gd name="T6" fmla="*/ 59 w 60"/>
                <a:gd name="T7" fmla="*/ 42 h 64"/>
                <a:gd name="T8" fmla="*/ 60 w 60"/>
                <a:gd name="T9" fmla="*/ 58 h 64"/>
                <a:gd name="T10" fmla="*/ 0 w 60"/>
                <a:gd name="T11" fmla="*/ 1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4">
                  <a:moveTo>
                    <a:pt x="0" y="10"/>
                  </a:moveTo>
                  <a:cubicBezTo>
                    <a:pt x="1" y="0"/>
                    <a:pt x="12" y="0"/>
                    <a:pt x="19" y="1"/>
                  </a:cubicBezTo>
                  <a:cubicBezTo>
                    <a:pt x="21" y="10"/>
                    <a:pt x="24" y="20"/>
                    <a:pt x="31" y="27"/>
                  </a:cubicBezTo>
                  <a:cubicBezTo>
                    <a:pt x="38" y="35"/>
                    <a:pt x="49" y="38"/>
                    <a:pt x="59" y="42"/>
                  </a:cubicBezTo>
                  <a:cubicBezTo>
                    <a:pt x="60" y="47"/>
                    <a:pt x="60" y="52"/>
                    <a:pt x="60" y="58"/>
                  </a:cubicBezTo>
                  <a:cubicBezTo>
                    <a:pt x="31" y="64"/>
                    <a:pt x="4" y="38"/>
                    <a:pt x="0" y="1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500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4FF506EC-ACD8-4202-8C4B-632C479A6ECB}"/>
              </a:ext>
            </a:extLst>
          </p:cNvPr>
          <p:cNvSpPr/>
          <p:nvPr/>
        </p:nvSpPr>
        <p:spPr>
          <a:xfrm>
            <a:off x="2004916" y="3173221"/>
            <a:ext cx="1780005" cy="2191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endParaRPr lang="zh-CN" altLang="zh-CN" sz="1600" dirty="0">
              <a:solidFill>
                <a:schemeClr val="bg1"/>
              </a:solidFill>
              <a:latin typeface="方正细圆简体" panose="02010601030101010101" charset="-122"/>
              <a:ea typeface="方正细圆简体" panose="02010601030101010101" charset="-122"/>
              <a:sym typeface="News Gothic MT" charset="0"/>
            </a:endParaRPr>
          </a:p>
        </p:txBody>
      </p:sp>
      <p:sp>
        <p:nvSpPr>
          <p:cNvPr id="26" name="任意多边形 45">
            <a:extLst>
              <a:ext uri="{FF2B5EF4-FFF2-40B4-BE49-F238E27FC236}">
                <a16:creationId xmlns:a16="http://schemas.microsoft.com/office/drawing/2014/main" xmlns="" id="{AFC1D030-8907-4CB5-84B2-BD21EE6E9FCF}"/>
              </a:ext>
            </a:extLst>
          </p:cNvPr>
          <p:cNvSpPr/>
          <p:nvPr/>
        </p:nvSpPr>
        <p:spPr>
          <a:xfrm rot="5400000">
            <a:off x="1233933" y="3128453"/>
            <a:ext cx="649910" cy="739753"/>
          </a:xfrm>
          <a:custGeom>
            <a:avLst/>
            <a:gdLst>
              <a:gd name="connsiteX0" fmla="*/ 770660 w 826161"/>
              <a:gd name="connsiteY0" fmla="*/ 940604 h 940604"/>
              <a:gd name="connsiteX1" fmla="*/ 55501 w 826161"/>
              <a:gd name="connsiteY1" fmla="*/ 940604 h 940604"/>
              <a:gd name="connsiteX2" fmla="*/ 0 w 826161"/>
              <a:gd name="connsiteY2" fmla="*/ 885103 h 940604"/>
              <a:gd name="connsiteX3" fmla="*/ 0 w 826161"/>
              <a:gd name="connsiteY3" fmla="*/ 169944 h 940604"/>
              <a:gd name="connsiteX4" fmla="*/ 55501 w 826161"/>
              <a:gd name="connsiteY4" fmla="*/ 114443 h 940604"/>
              <a:gd name="connsiteX5" fmla="*/ 346704 w 826161"/>
              <a:gd name="connsiteY5" fmla="*/ 114443 h 940604"/>
              <a:gd name="connsiteX6" fmla="*/ 413081 w 826161"/>
              <a:gd name="connsiteY6" fmla="*/ 0 h 940604"/>
              <a:gd name="connsiteX7" fmla="*/ 479458 w 826161"/>
              <a:gd name="connsiteY7" fmla="*/ 114443 h 940604"/>
              <a:gd name="connsiteX8" fmla="*/ 770660 w 826161"/>
              <a:gd name="connsiteY8" fmla="*/ 114443 h 940604"/>
              <a:gd name="connsiteX9" fmla="*/ 826161 w 826161"/>
              <a:gd name="connsiteY9" fmla="*/ 169944 h 940604"/>
              <a:gd name="connsiteX10" fmla="*/ 826161 w 826161"/>
              <a:gd name="connsiteY10" fmla="*/ 885103 h 940604"/>
              <a:gd name="connsiteX11" fmla="*/ 770660 w 826161"/>
              <a:gd name="connsiteY11" fmla="*/ 940604 h 94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6161" h="940604">
                <a:moveTo>
                  <a:pt x="770660" y="940604"/>
                </a:moveTo>
                <a:lnTo>
                  <a:pt x="55501" y="940604"/>
                </a:lnTo>
                <a:cubicBezTo>
                  <a:pt x="24849" y="940604"/>
                  <a:pt x="0" y="915755"/>
                  <a:pt x="0" y="885103"/>
                </a:cubicBezTo>
                <a:lnTo>
                  <a:pt x="0" y="169944"/>
                </a:lnTo>
                <a:cubicBezTo>
                  <a:pt x="0" y="139292"/>
                  <a:pt x="24849" y="114443"/>
                  <a:pt x="55501" y="114443"/>
                </a:cubicBezTo>
                <a:lnTo>
                  <a:pt x="346704" y="114443"/>
                </a:lnTo>
                <a:lnTo>
                  <a:pt x="413081" y="0"/>
                </a:lnTo>
                <a:lnTo>
                  <a:pt x="479458" y="114443"/>
                </a:lnTo>
                <a:lnTo>
                  <a:pt x="770660" y="114443"/>
                </a:lnTo>
                <a:cubicBezTo>
                  <a:pt x="801312" y="114443"/>
                  <a:pt x="826161" y="139292"/>
                  <a:pt x="826161" y="169944"/>
                </a:cubicBezTo>
                <a:lnTo>
                  <a:pt x="826161" y="885103"/>
                </a:lnTo>
                <a:cubicBezTo>
                  <a:pt x="826161" y="915755"/>
                  <a:pt x="801312" y="940604"/>
                  <a:pt x="770660" y="940604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/>
          </a:p>
        </p:txBody>
      </p:sp>
      <p:grpSp>
        <p:nvGrpSpPr>
          <p:cNvPr id="33" name="Group 58">
            <a:extLst>
              <a:ext uri="{FF2B5EF4-FFF2-40B4-BE49-F238E27FC236}">
                <a16:creationId xmlns:a16="http://schemas.microsoft.com/office/drawing/2014/main" xmlns="" id="{F94458E0-178F-4E27-B107-F57F184B3B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27102" y="3426643"/>
            <a:ext cx="291734" cy="363419"/>
            <a:chOff x="4395" y="1753"/>
            <a:chExt cx="653" cy="813"/>
          </a:xfrm>
          <a:solidFill>
            <a:srgbClr val="F39C11"/>
          </a:solidFill>
        </p:grpSpPr>
        <p:sp>
          <p:nvSpPr>
            <p:cNvPr id="39" name="Freeform 59">
              <a:extLst>
                <a:ext uri="{FF2B5EF4-FFF2-40B4-BE49-F238E27FC236}">
                  <a16:creationId xmlns:a16="http://schemas.microsoft.com/office/drawing/2014/main" xmlns="" id="{A97A4BB4-1A87-4236-904D-0B56D53A8B22}"/>
                </a:ext>
              </a:extLst>
            </p:cNvPr>
            <p:cNvSpPr/>
            <p:nvPr/>
          </p:nvSpPr>
          <p:spPr bwMode="auto">
            <a:xfrm>
              <a:off x="4395" y="1772"/>
              <a:ext cx="294" cy="388"/>
            </a:xfrm>
            <a:custGeom>
              <a:avLst/>
              <a:gdLst>
                <a:gd name="T0" fmla="*/ 52 w 123"/>
                <a:gd name="T1" fmla="*/ 6 h 163"/>
                <a:gd name="T2" fmla="*/ 71 w 123"/>
                <a:gd name="T3" fmla="*/ 7 h 163"/>
                <a:gd name="T4" fmla="*/ 115 w 123"/>
                <a:gd name="T5" fmla="*/ 59 h 163"/>
                <a:gd name="T6" fmla="*/ 115 w 123"/>
                <a:gd name="T7" fmla="*/ 81 h 163"/>
                <a:gd name="T8" fmla="*/ 84 w 123"/>
                <a:gd name="T9" fmla="*/ 83 h 163"/>
                <a:gd name="T10" fmla="*/ 113 w 123"/>
                <a:gd name="T11" fmla="*/ 137 h 163"/>
                <a:gd name="T12" fmla="*/ 65 w 123"/>
                <a:gd name="T13" fmla="*/ 163 h 163"/>
                <a:gd name="T14" fmla="*/ 36 w 123"/>
                <a:gd name="T15" fmla="*/ 83 h 163"/>
                <a:gd name="T16" fmla="*/ 0 w 123"/>
                <a:gd name="T17" fmla="*/ 70 h 163"/>
                <a:gd name="T18" fmla="*/ 21 w 123"/>
                <a:gd name="T19" fmla="*/ 42 h 163"/>
                <a:gd name="T20" fmla="*/ 52 w 123"/>
                <a:gd name="T21" fmla="*/ 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" h="163">
                  <a:moveTo>
                    <a:pt x="52" y="6"/>
                  </a:moveTo>
                  <a:cubicBezTo>
                    <a:pt x="56" y="0"/>
                    <a:pt x="67" y="1"/>
                    <a:pt x="71" y="7"/>
                  </a:cubicBezTo>
                  <a:cubicBezTo>
                    <a:pt x="85" y="25"/>
                    <a:pt x="100" y="42"/>
                    <a:pt x="115" y="59"/>
                  </a:cubicBezTo>
                  <a:cubicBezTo>
                    <a:pt x="121" y="65"/>
                    <a:pt x="123" y="76"/>
                    <a:pt x="115" y="81"/>
                  </a:cubicBezTo>
                  <a:cubicBezTo>
                    <a:pt x="105" y="83"/>
                    <a:pt x="95" y="82"/>
                    <a:pt x="84" y="83"/>
                  </a:cubicBezTo>
                  <a:cubicBezTo>
                    <a:pt x="81" y="105"/>
                    <a:pt x="95" y="125"/>
                    <a:pt x="113" y="137"/>
                  </a:cubicBezTo>
                  <a:cubicBezTo>
                    <a:pt x="97" y="145"/>
                    <a:pt x="82" y="156"/>
                    <a:pt x="65" y="163"/>
                  </a:cubicBezTo>
                  <a:cubicBezTo>
                    <a:pt x="46" y="141"/>
                    <a:pt x="33" y="113"/>
                    <a:pt x="36" y="83"/>
                  </a:cubicBezTo>
                  <a:cubicBezTo>
                    <a:pt x="24" y="81"/>
                    <a:pt x="1" y="88"/>
                    <a:pt x="0" y="70"/>
                  </a:cubicBezTo>
                  <a:cubicBezTo>
                    <a:pt x="4" y="59"/>
                    <a:pt x="13" y="51"/>
                    <a:pt x="21" y="42"/>
                  </a:cubicBezTo>
                  <a:cubicBezTo>
                    <a:pt x="31" y="31"/>
                    <a:pt x="41" y="18"/>
                    <a:pt x="52" y="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500"/>
            </a:p>
          </p:txBody>
        </p:sp>
        <p:sp>
          <p:nvSpPr>
            <p:cNvPr id="40" name="Freeform 60">
              <a:extLst>
                <a:ext uri="{FF2B5EF4-FFF2-40B4-BE49-F238E27FC236}">
                  <a16:creationId xmlns:a16="http://schemas.microsoft.com/office/drawing/2014/main" xmlns="" id="{2266F1BB-A66D-49AE-83CB-59736486D62E}"/>
                </a:ext>
              </a:extLst>
            </p:cNvPr>
            <p:cNvSpPr/>
            <p:nvPr/>
          </p:nvSpPr>
          <p:spPr bwMode="auto">
            <a:xfrm>
              <a:off x="4463" y="1753"/>
              <a:ext cx="585" cy="813"/>
            </a:xfrm>
            <a:custGeom>
              <a:avLst/>
              <a:gdLst>
                <a:gd name="T0" fmla="*/ 179 w 245"/>
                <a:gd name="T1" fmla="*/ 4 h 341"/>
                <a:gd name="T2" fmla="*/ 201 w 245"/>
                <a:gd name="T3" fmla="*/ 16 h 341"/>
                <a:gd name="T4" fmla="*/ 241 w 245"/>
                <a:gd name="T5" fmla="*/ 64 h 341"/>
                <a:gd name="T6" fmla="*/ 240 w 245"/>
                <a:gd name="T7" fmla="*/ 81 h 341"/>
                <a:gd name="T8" fmla="*/ 211 w 245"/>
                <a:gd name="T9" fmla="*/ 84 h 341"/>
                <a:gd name="T10" fmla="*/ 172 w 245"/>
                <a:gd name="T11" fmla="*/ 169 h 341"/>
                <a:gd name="T12" fmla="*/ 87 w 245"/>
                <a:gd name="T13" fmla="*/ 221 h 341"/>
                <a:gd name="T14" fmla="*/ 53 w 245"/>
                <a:gd name="T15" fmla="*/ 250 h 341"/>
                <a:gd name="T16" fmla="*/ 46 w 245"/>
                <a:gd name="T17" fmla="*/ 339 h 341"/>
                <a:gd name="T18" fmla="*/ 1 w 245"/>
                <a:gd name="T19" fmla="*/ 340 h 341"/>
                <a:gd name="T20" fmla="*/ 1 w 245"/>
                <a:gd name="T21" fmla="*/ 267 h 341"/>
                <a:gd name="T22" fmla="*/ 12 w 245"/>
                <a:gd name="T23" fmla="*/ 225 h 341"/>
                <a:gd name="T24" fmla="*/ 54 w 245"/>
                <a:gd name="T25" fmla="*/ 184 h 341"/>
                <a:gd name="T26" fmla="*/ 107 w 245"/>
                <a:gd name="T27" fmla="*/ 152 h 341"/>
                <a:gd name="T28" fmla="*/ 154 w 245"/>
                <a:gd name="T29" fmla="*/ 115 h 341"/>
                <a:gd name="T30" fmla="*/ 159 w 245"/>
                <a:gd name="T31" fmla="*/ 84 h 341"/>
                <a:gd name="T32" fmla="*/ 126 w 245"/>
                <a:gd name="T33" fmla="*/ 78 h 341"/>
                <a:gd name="T34" fmla="*/ 138 w 245"/>
                <a:gd name="T35" fmla="*/ 51 h 341"/>
                <a:gd name="T36" fmla="*/ 179 w 245"/>
                <a:gd name="T37" fmla="*/ 4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5" h="341">
                  <a:moveTo>
                    <a:pt x="179" y="4"/>
                  </a:moveTo>
                  <a:cubicBezTo>
                    <a:pt x="189" y="0"/>
                    <a:pt x="195" y="10"/>
                    <a:pt x="201" y="16"/>
                  </a:cubicBezTo>
                  <a:cubicBezTo>
                    <a:pt x="214" y="32"/>
                    <a:pt x="229" y="47"/>
                    <a:pt x="241" y="64"/>
                  </a:cubicBezTo>
                  <a:cubicBezTo>
                    <a:pt x="245" y="69"/>
                    <a:pt x="244" y="77"/>
                    <a:pt x="240" y="81"/>
                  </a:cubicBezTo>
                  <a:cubicBezTo>
                    <a:pt x="231" y="85"/>
                    <a:pt x="221" y="83"/>
                    <a:pt x="211" y="84"/>
                  </a:cubicBezTo>
                  <a:cubicBezTo>
                    <a:pt x="209" y="115"/>
                    <a:pt x="199" y="149"/>
                    <a:pt x="172" y="169"/>
                  </a:cubicBezTo>
                  <a:cubicBezTo>
                    <a:pt x="145" y="187"/>
                    <a:pt x="115" y="203"/>
                    <a:pt x="87" y="221"/>
                  </a:cubicBezTo>
                  <a:cubicBezTo>
                    <a:pt x="75" y="229"/>
                    <a:pt x="59" y="235"/>
                    <a:pt x="53" y="250"/>
                  </a:cubicBezTo>
                  <a:cubicBezTo>
                    <a:pt x="42" y="278"/>
                    <a:pt x="50" y="310"/>
                    <a:pt x="46" y="339"/>
                  </a:cubicBezTo>
                  <a:cubicBezTo>
                    <a:pt x="31" y="341"/>
                    <a:pt x="16" y="341"/>
                    <a:pt x="1" y="340"/>
                  </a:cubicBezTo>
                  <a:cubicBezTo>
                    <a:pt x="0" y="316"/>
                    <a:pt x="1" y="291"/>
                    <a:pt x="1" y="267"/>
                  </a:cubicBezTo>
                  <a:cubicBezTo>
                    <a:pt x="1" y="252"/>
                    <a:pt x="3" y="237"/>
                    <a:pt x="12" y="225"/>
                  </a:cubicBezTo>
                  <a:cubicBezTo>
                    <a:pt x="25" y="210"/>
                    <a:pt x="41" y="198"/>
                    <a:pt x="54" y="184"/>
                  </a:cubicBezTo>
                  <a:cubicBezTo>
                    <a:pt x="71" y="171"/>
                    <a:pt x="90" y="164"/>
                    <a:pt x="107" y="152"/>
                  </a:cubicBezTo>
                  <a:cubicBezTo>
                    <a:pt x="123" y="140"/>
                    <a:pt x="144" y="133"/>
                    <a:pt x="154" y="115"/>
                  </a:cubicBezTo>
                  <a:cubicBezTo>
                    <a:pt x="159" y="105"/>
                    <a:pt x="163" y="94"/>
                    <a:pt x="159" y="84"/>
                  </a:cubicBezTo>
                  <a:cubicBezTo>
                    <a:pt x="148" y="82"/>
                    <a:pt x="135" y="86"/>
                    <a:pt x="126" y="78"/>
                  </a:cubicBezTo>
                  <a:cubicBezTo>
                    <a:pt x="122" y="67"/>
                    <a:pt x="132" y="59"/>
                    <a:pt x="138" y="51"/>
                  </a:cubicBezTo>
                  <a:cubicBezTo>
                    <a:pt x="152" y="36"/>
                    <a:pt x="164" y="18"/>
                    <a:pt x="179" y="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500"/>
            </a:p>
          </p:txBody>
        </p:sp>
        <p:sp>
          <p:nvSpPr>
            <p:cNvPr id="41" name="Freeform 61">
              <a:extLst>
                <a:ext uri="{FF2B5EF4-FFF2-40B4-BE49-F238E27FC236}">
                  <a16:creationId xmlns:a16="http://schemas.microsoft.com/office/drawing/2014/main" xmlns="" id="{CA89BF98-70BC-4FD6-91E9-7B9127D63EA1}"/>
                </a:ext>
              </a:extLst>
            </p:cNvPr>
            <p:cNvSpPr/>
            <p:nvPr/>
          </p:nvSpPr>
          <p:spPr bwMode="auto">
            <a:xfrm>
              <a:off x="4785" y="2230"/>
              <a:ext cx="172" cy="336"/>
            </a:xfrm>
            <a:custGeom>
              <a:avLst/>
              <a:gdLst>
                <a:gd name="T0" fmla="*/ 0 w 72"/>
                <a:gd name="T1" fmla="*/ 25 h 141"/>
                <a:gd name="T2" fmla="*/ 42 w 72"/>
                <a:gd name="T3" fmla="*/ 0 h 141"/>
                <a:gd name="T4" fmla="*/ 71 w 72"/>
                <a:gd name="T5" fmla="*/ 63 h 141"/>
                <a:gd name="T6" fmla="*/ 71 w 72"/>
                <a:gd name="T7" fmla="*/ 139 h 141"/>
                <a:gd name="T8" fmla="*/ 23 w 72"/>
                <a:gd name="T9" fmla="*/ 140 h 141"/>
                <a:gd name="T10" fmla="*/ 22 w 72"/>
                <a:gd name="T11" fmla="*/ 63 h 141"/>
                <a:gd name="T12" fmla="*/ 0 w 72"/>
                <a:gd name="T13" fmla="*/ 29 h 141"/>
                <a:gd name="T14" fmla="*/ 0 w 72"/>
                <a:gd name="T15" fmla="*/ 2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41">
                  <a:moveTo>
                    <a:pt x="0" y="25"/>
                  </a:moveTo>
                  <a:cubicBezTo>
                    <a:pt x="14" y="16"/>
                    <a:pt x="28" y="8"/>
                    <a:pt x="42" y="0"/>
                  </a:cubicBezTo>
                  <a:cubicBezTo>
                    <a:pt x="57" y="18"/>
                    <a:pt x="71" y="39"/>
                    <a:pt x="71" y="63"/>
                  </a:cubicBezTo>
                  <a:cubicBezTo>
                    <a:pt x="71" y="88"/>
                    <a:pt x="72" y="114"/>
                    <a:pt x="71" y="139"/>
                  </a:cubicBezTo>
                  <a:cubicBezTo>
                    <a:pt x="55" y="141"/>
                    <a:pt x="39" y="141"/>
                    <a:pt x="23" y="140"/>
                  </a:cubicBezTo>
                  <a:cubicBezTo>
                    <a:pt x="22" y="114"/>
                    <a:pt x="24" y="88"/>
                    <a:pt x="22" y="63"/>
                  </a:cubicBezTo>
                  <a:cubicBezTo>
                    <a:pt x="21" y="49"/>
                    <a:pt x="10" y="39"/>
                    <a:pt x="0" y="29"/>
                  </a:cubicBezTo>
                  <a:cubicBezTo>
                    <a:pt x="0" y="28"/>
                    <a:pt x="0" y="26"/>
                    <a:pt x="0" y="2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500"/>
            </a:p>
          </p:txBody>
        </p:sp>
      </p:grpSp>
      <p:sp>
        <p:nvSpPr>
          <p:cNvPr id="34" name="任意多边形 51">
            <a:extLst>
              <a:ext uri="{FF2B5EF4-FFF2-40B4-BE49-F238E27FC236}">
                <a16:creationId xmlns:a16="http://schemas.microsoft.com/office/drawing/2014/main" xmlns="" id="{2A7B08B5-5701-4FF6-9AE7-7EA6641A1DE6}"/>
              </a:ext>
            </a:extLst>
          </p:cNvPr>
          <p:cNvSpPr/>
          <p:nvPr/>
        </p:nvSpPr>
        <p:spPr>
          <a:xfrm rot="5400000">
            <a:off x="4985852" y="3238476"/>
            <a:ext cx="649925" cy="739753"/>
          </a:xfrm>
          <a:custGeom>
            <a:avLst/>
            <a:gdLst>
              <a:gd name="connsiteX0" fmla="*/ 770660 w 826161"/>
              <a:gd name="connsiteY0" fmla="*/ 940604 h 940604"/>
              <a:gd name="connsiteX1" fmla="*/ 55501 w 826161"/>
              <a:gd name="connsiteY1" fmla="*/ 940604 h 940604"/>
              <a:gd name="connsiteX2" fmla="*/ 0 w 826161"/>
              <a:gd name="connsiteY2" fmla="*/ 885103 h 940604"/>
              <a:gd name="connsiteX3" fmla="*/ 0 w 826161"/>
              <a:gd name="connsiteY3" fmla="*/ 169944 h 940604"/>
              <a:gd name="connsiteX4" fmla="*/ 55501 w 826161"/>
              <a:gd name="connsiteY4" fmla="*/ 114443 h 940604"/>
              <a:gd name="connsiteX5" fmla="*/ 346704 w 826161"/>
              <a:gd name="connsiteY5" fmla="*/ 114443 h 940604"/>
              <a:gd name="connsiteX6" fmla="*/ 413081 w 826161"/>
              <a:gd name="connsiteY6" fmla="*/ 0 h 940604"/>
              <a:gd name="connsiteX7" fmla="*/ 479458 w 826161"/>
              <a:gd name="connsiteY7" fmla="*/ 114443 h 940604"/>
              <a:gd name="connsiteX8" fmla="*/ 770660 w 826161"/>
              <a:gd name="connsiteY8" fmla="*/ 114443 h 940604"/>
              <a:gd name="connsiteX9" fmla="*/ 826161 w 826161"/>
              <a:gd name="connsiteY9" fmla="*/ 169944 h 940604"/>
              <a:gd name="connsiteX10" fmla="*/ 826161 w 826161"/>
              <a:gd name="connsiteY10" fmla="*/ 885103 h 940604"/>
              <a:gd name="connsiteX11" fmla="*/ 770660 w 826161"/>
              <a:gd name="connsiteY11" fmla="*/ 940604 h 94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6161" h="940604">
                <a:moveTo>
                  <a:pt x="770660" y="940604"/>
                </a:moveTo>
                <a:lnTo>
                  <a:pt x="55501" y="940604"/>
                </a:lnTo>
                <a:cubicBezTo>
                  <a:pt x="24849" y="940604"/>
                  <a:pt x="0" y="915755"/>
                  <a:pt x="0" y="885103"/>
                </a:cubicBezTo>
                <a:lnTo>
                  <a:pt x="0" y="169944"/>
                </a:lnTo>
                <a:cubicBezTo>
                  <a:pt x="0" y="139292"/>
                  <a:pt x="24849" y="114443"/>
                  <a:pt x="55501" y="114443"/>
                </a:cubicBezTo>
                <a:lnTo>
                  <a:pt x="346704" y="114443"/>
                </a:lnTo>
                <a:lnTo>
                  <a:pt x="413081" y="0"/>
                </a:lnTo>
                <a:lnTo>
                  <a:pt x="479458" y="114443"/>
                </a:lnTo>
                <a:lnTo>
                  <a:pt x="770660" y="114443"/>
                </a:lnTo>
                <a:cubicBezTo>
                  <a:pt x="801312" y="114443"/>
                  <a:pt x="826161" y="139292"/>
                  <a:pt x="826161" y="169944"/>
                </a:cubicBezTo>
                <a:lnTo>
                  <a:pt x="826161" y="885103"/>
                </a:lnTo>
                <a:cubicBezTo>
                  <a:pt x="826161" y="915755"/>
                  <a:pt x="801312" y="940604"/>
                  <a:pt x="770660" y="940604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F6111A9C-5DAE-4C47-8697-1B46D4331DAA}"/>
              </a:ext>
            </a:extLst>
          </p:cNvPr>
          <p:cNvGrpSpPr/>
          <p:nvPr/>
        </p:nvGrpSpPr>
        <p:grpSpPr>
          <a:xfrm>
            <a:off x="5786261" y="2962207"/>
            <a:ext cx="1067034" cy="853391"/>
            <a:chOff x="6227087" y="3198749"/>
            <a:chExt cx="1283156" cy="1325847"/>
          </a:xfrm>
        </p:grpSpPr>
        <p:sp>
          <p:nvSpPr>
            <p:cNvPr id="36" name="文本框 64">
              <a:extLst>
                <a:ext uri="{FF2B5EF4-FFF2-40B4-BE49-F238E27FC236}">
                  <a16:creationId xmlns:a16="http://schemas.microsoft.com/office/drawing/2014/main" xmlns="" id="{F8CF8E32-0E77-43FD-9226-F05644406349}"/>
                </a:ext>
              </a:extLst>
            </p:cNvPr>
            <p:cNvSpPr txBox="1"/>
            <p:nvPr/>
          </p:nvSpPr>
          <p:spPr>
            <a:xfrm>
              <a:off x="6227087" y="3198749"/>
              <a:ext cx="1282050" cy="1067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59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细圆简体" panose="02010601030101010101" charset="-122"/>
                <a:ea typeface="方正细圆简体" panose="02010601030101010101" charset="-122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xmlns="" id="{BD650CDA-419C-47D3-AEA1-CDC90938358A}"/>
                </a:ext>
              </a:extLst>
            </p:cNvPr>
            <p:cNvCxnSpPr/>
            <p:nvPr/>
          </p:nvCxnSpPr>
          <p:spPr>
            <a:xfrm>
              <a:off x="6306624" y="3900694"/>
              <a:ext cx="951111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66">
              <a:extLst>
                <a:ext uri="{FF2B5EF4-FFF2-40B4-BE49-F238E27FC236}">
                  <a16:creationId xmlns:a16="http://schemas.microsoft.com/office/drawing/2014/main" xmlns="" id="{F7E5E9B9-A448-4227-99CD-D9E3E52E1801}"/>
                </a:ext>
              </a:extLst>
            </p:cNvPr>
            <p:cNvSpPr txBox="1"/>
            <p:nvPr/>
          </p:nvSpPr>
          <p:spPr>
            <a:xfrm>
              <a:off x="6228193" y="3900400"/>
              <a:ext cx="1282050" cy="624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细圆简体" panose="02010601030101010101" charset="-122"/>
                <a:ea typeface="方正细圆简体" panose="02010601030101010101" charset="-122"/>
              </a:endParaRPr>
            </a:p>
          </p:txBody>
        </p:sp>
      </p:grpSp>
      <p:sp>
        <p:nvSpPr>
          <p:cNvPr id="43" name="TextBox 24">
            <a:extLst>
              <a:ext uri="{FF2B5EF4-FFF2-40B4-BE49-F238E27FC236}">
                <a16:creationId xmlns:a16="http://schemas.microsoft.com/office/drawing/2014/main" xmlns="" id="{F111D031-C844-4961-96B5-986492D91F74}"/>
              </a:ext>
            </a:extLst>
          </p:cNvPr>
          <p:cNvSpPr txBox="1"/>
          <p:nvPr/>
        </p:nvSpPr>
        <p:spPr>
          <a:xfrm>
            <a:off x="2055382" y="1199886"/>
            <a:ext cx="3336598" cy="346239"/>
          </a:xfrm>
          <a:prstGeom prst="rect">
            <a:avLst/>
          </a:prstGeom>
          <a:noFill/>
        </p:spPr>
        <p:txBody>
          <a:bodyPr wrap="square" lIns="68568" tIns="34285" rIns="68568" bIns="34285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点击此处添加标题</a:t>
            </a:r>
          </a:p>
        </p:txBody>
      </p:sp>
      <p:sp>
        <p:nvSpPr>
          <p:cNvPr id="45" name="TextBox 24">
            <a:extLst>
              <a:ext uri="{FF2B5EF4-FFF2-40B4-BE49-F238E27FC236}">
                <a16:creationId xmlns:a16="http://schemas.microsoft.com/office/drawing/2014/main" xmlns="" id="{E8B549EB-5E91-4558-ADA0-6233E8C696C4}"/>
              </a:ext>
            </a:extLst>
          </p:cNvPr>
          <p:cNvSpPr txBox="1"/>
          <p:nvPr/>
        </p:nvSpPr>
        <p:spPr>
          <a:xfrm>
            <a:off x="5710510" y="3046137"/>
            <a:ext cx="1492092" cy="346239"/>
          </a:xfrm>
          <a:prstGeom prst="rect">
            <a:avLst/>
          </a:prstGeom>
          <a:noFill/>
        </p:spPr>
        <p:txBody>
          <a:bodyPr wrap="square" lIns="68568" tIns="34285" rIns="68568" bIns="34285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点击此处添加标题</a:t>
            </a:r>
          </a:p>
        </p:txBody>
      </p:sp>
      <p:sp>
        <p:nvSpPr>
          <p:cNvPr id="47" name="TextBox 24">
            <a:extLst>
              <a:ext uri="{FF2B5EF4-FFF2-40B4-BE49-F238E27FC236}">
                <a16:creationId xmlns:a16="http://schemas.microsoft.com/office/drawing/2014/main" xmlns="" id="{0A890FD8-E877-4CB7-890C-E2F844395BFF}"/>
              </a:ext>
            </a:extLst>
          </p:cNvPr>
          <p:cNvSpPr txBox="1"/>
          <p:nvPr/>
        </p:nvSpPr>
        <p:spPr>
          <a:xfrm>
            <a:off x="2225495" y="3118636"/>
            <a:ext cx="1492092" cy="300072"/>
          </a:xfrm>
          <a:prstGeom prst="rect">
            <a:avLst/>
          </a:prstGeom>
          <a:noFill/>
        </p:spPr>
        <p:txBody>
          <a:bodyPr wrap="square" lIns="68568" tIns="34285" rIns="68568" bIns="34285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点击此处添加标题</a:t>
            </a:r>
          </a:p>
        </p:txBody>
      </p:sp>
      <p:sp>
        <p:nvSpPr>
          <p:cNvPr id="48" name="TextBox 24">
            <a:extLst>
              <a:ext uri="{FF2B5EF4-FFF2-40B4-BE49-F238E27FC236}">
                <a16:creationId xmlns:a16="http://schemas.microsoft.com/office/drawing/2014/main" xmlns="" id="{0E7C8C1B-BB9C-4931-BD27-0F7C7FEF33D1}"/>
              </a:ext>
            </a:extLst>
          </p:cNvPr>
          <p:cNvSpPr txBox="1"/>
          <p:nvPr/>
        </p:nvSpPr>
        <p:spPr>
          <a:xfrm>
            <a:off x="5985287" y="1349443"/>
            <a:ext cx="1492092" cy="300072"/>
          </a:xfrm>
          <a:prstGeom prst="rect">
            <a:avLst/>
          </a:prstGeom>
          <a:noFill/>
        </p:spPr>
        <p:txBody>
          <a:bodyPr wrap="square" lIns="68568" tIns="34285" rIns="68568" bIns="34285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点击此处添加标题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B1668268-0E1E-48E8-8A1D-9EDB4E9B526D}"/>
              </a:ext>
            </a:extLst>
          </p:cNvPr>
          <p:cNvSpPr txBox="1"/>
          <p:nvPr/>
        </p:nvSpPr>
        <p:spPr>
          <a:xfrm>
            <a:off x="1959145" y="3533581"/>
            <a:ext cx="2711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输入替换内容输入替换输入替换内容输入替换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9A4D39D6-7E88-493F-878E-E0AADEDDCBC0}"/>
              </a:ext>
            </a:extLst>
          </p:cNvPr>
          <p:cNvSpPr txBox="1"/>
          <p:nvPr/>
        </p:nvSpPr>
        <p:spPr>
          <a:xfrm>
            <a:off x="5710510" y="1786728"/>
            <a:ext cx="2711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输入替换内容输入替换输入替换内容输入替换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02871C1D-33AD-438A-BF41-91CD25B496DE}"/>
              </a:ext>
            </a:extLst>
          </p:cNvPr>
          <p:cNvSpPr txBox="1"/>
          <p:nvPr/>
        </p:nvSpPr>
        <p:spPr>
          <a:xfrm>
            <a:off x="1949926" y="1782964"/>
            <a:ext cx="2711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输入替换内容输入替换输入替换内容输入替换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5942AB59-D144-4203-ABD7-15FAD43E36B3}"/>
              </a:ext>
            </a:extLst>
          </p:cNvPr>
          <p:cNvSpPr txBox="1"/>
          <p:nvPr/>
        </p:nvSpPr>
        <p:spPr>
          <a:xfrm>
            <a:off x="5710510" y="3513063"/>
            <a:ext cx="2711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输入替换内容输入替换输入替换内容输入替换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1036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7" grpId="0"/>
      <p:bldP spid="48" grpId="0"/>
      <p:bldP spid="49" grpId="0"/>
      <p:bldP spid="50" grpId="0"/>
      <p:bldP spid="53" grpId="0"/>
      <p:bldP spid="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0F6C67D2-EF20-4E7E-B280-14D8A01DE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" y="1006224"/>
            <a:ext cx="4606724" cy="32594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5B94971-172F-4A1B-A6D2-7F9497B9D807}"/>
              </a:ext>
            </a:extLst>
          </p:cNvPr>
          <p:cNvSpPr txBox="1"/>
          <p:nvPr/>
        </p:nvSpPr>
        <p:spPr>
          <a:xfrm>
            <a:off x="5184478" y="2675126"/>
            <a:ext cx="3393436" cy="6740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lnSpc>
                <a:spcPct val="120000"/>
              </a:lnSpc>
              <a:defRPr/>
            </a:pPr>
            <a:r>
              <a: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  <a:ea typeface="微软雅黑"/>
              </a:rPr>
              <a:t>The user can demonstrate on a projector or computer or print the it into a film to be used in a wider field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1480DE3D-A669-4241-9181-95C4885C77F6}"/>
              </a:ext>
            </a:extLst>
          </p:cNvPr>
          <p:cNvGrpSpPr/>
          <p:nvPr/>
        </p:nvGrpSpPr>
        <p:grpSpPr>
          <a:xfrm>
            <a:off x="5184478" y="3561087"/>
            <a:ext cx="271556" cy="255093"/>
            <a:chOff x="990599" y="4579267"/>
            <a:chExt cx="495173" cy="49517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82515FC0-1572-498E-A718-A2C50467D3DE}"/>
                </a:ext>
              </a:extLst>
            </p:cNvPr>
            <p:cNvSpPr/>
            <p:nvPr/>
          </p:nvSpPr>
          <p:spPr>
            <a:xfrm>
              <a:off x="990599" y="4579267"/>
              <a:ext cx="495173" cy="495173"/>
            </a:xfrm>
            <a:prstGeom prst="ellipse">
              <a:avLst/>
            </a:prstGeom>
            <a:solidFill>
              <a:srgbClr val="050A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35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6" name="椭圆 24">
              <a:extLst>
                <a:ext uri="{FF2B5EF4-FFF2-40B4-BE49-F238E27FC236}">
                  <a16:creationId xmlns:a16="http://schemas.microsoft.com/office/drawing/2014/main" xmlns="" id="{88F2F88C-C4C4-4030-94A9-33DBC91EB502}"/>
                </a:ext>
              </a:extLst>
            </p:cNvPr>
            <p:cNvSpPr/>
            <p:nvPr/>
          </p:nvSpPr>
          <p:spPr>
            <a:xfrm>
              <a:off x="1114014" y="4693919"/>
              <a:ext cx="248343" cy="265868"/>
            </a:xfrm>
            <a:custGeom>
              <a:avLst/>
              <a:gdLst>
                <a:gd name="connsiteX0" fmla="*/ 191941 w 566993"/>
                <a:gd name="connsiteY0" fmla="*/ 362212 h 607004"/>
                <a:gd name="connsiteX1" fmla="*/ 203101 w 566993"/>
                <a:gd name="connsiteY1" fmla="*/ 369284 h 607004"/>
                <a:gd name="connsiteX2" fmla="*/ 283545 w 566993"/>
                <a:gd name="connsiteY2" fmla="*/ 479135 h 607004"/>
                <a:gd name="connsiteX3" fmla="*/ 363893 w 566993"/>
                <a:gd name="connsiteY3" fmla="*/ 369284 h 607004"/>
                <a:gd name="connsiteX4" fmla="*/ 375052 w 566993"/>
                <a:gd name="connsiteY4" fmla="*/ 362212 h 607004"/>
                <a:gd name="connsiteX5" fmla="*/ 381165 w 566993"/>
                <a:gd name="connsiteY5" fmla="*/ 363859 h 607004"/>
                <a:gd name="connsiteX6" fmla="*/ 452585 w 566993"/>
                <a:gd name="connsiteY6" fmla="*/ 400476 h 607004"/>
                <a:gd name="connsiteX7" fmla="*/ 566993 w 566993"/>
                <a:gd name="connsiteY7" fmla="*/ 477585 h 607004"/>
                <a:gd name="connsiteX8" fmla="*/ 566993 w 566993"/>
                <a:gd name="connsiteY8" fmla="*/ 607004 h 607004"/>
                <a:gd name="connsiteX9" fmla="*/ 283545 w 566993"/>
                <a:gd name="connsiteY9" fmla="*/ 607004 h 607004"/>
                <a:gd name="connsiteX10" fmla="*/ 0 w 566993"/>
                <a:gd name="connsiteY10" fmla="*/ 607004 h 607004"/>
                <a:gd name="connsiteX11" fmla="*/ 0 w 566993"/>
                <a:gd name="connsiteY11" fmla="*/ 477585 h 607004"/>
                <a:gd name="connsiteX12" fmla="*/ 114408 w 566993"/>
                <a:gd name="connsiteY12" fmla="*/ 400476 h 607004"/>
                <a:gd name="connsiteX13" fmla="*/ 185828 w 566993"/>
                <a:gd name="connsiteY13" fmla="*/ 363859 h 607004"/>
                <a:gd name="connsiteX14" fmla="*/ 191941 w 566993"/>
                <a:gd name="connsiteY14" fmla="*/ 362212 h 607004"/>
                <a:gd name="connsiteX15" fmla="*/ 281913 w 566993"/>
                <a:gd name="connsiteY15" fmla="*/ 0 h 607004"/>
                <a:gd name="connsiteX16" fmla="*/ 283368 w 566993"/>
                <a:gd name="connsiteY16" fmla="*/ 0 h 607004"/>
                <a:gd name="connsiteX17" fmla="*/ 284727 w 566993"/>
                <a:gd name="connsiteY17" fmla="*/ 0 h 607004"/>
                <a:gd name="connsiteX18" fmla="*/ 410778 w 566993"/>
                <a:gd name="connsiteY18" fmla="*/ 107256 h 607004"/>
                <a:gd name="connsiteX19" fmla="*/ 402627 w 566993"/>
                <a:gd name="connsiteY19" fmla="*/ 162580 h 607004"/>
                <a:gd name="connsiteX20" fmla="*/ 414077 w 566993"/>
                <a:gd name="connsiteY20" fmla="*/ 188933 h 607004"/>
                <a:gd name="connsiteX21" fmla="*/ 384675 w 566993"/>
                <a:gd name="connsiteY21" fmla="*/ 242222 h 607004"/>
                <a:gd name="connsiteX22" fmla="*/ 321892 w 566993"/>
                <a:gd name="connsiteY22" fmla="*/ 318280 h 607004"/>
                <a:gd name="connsiteX23" fmla="*/ 283368 w 566993"/>
                <a:gd name="connsiteY23" fmla="*/ 327000 h 607004"/>
                <a:gd name="connsiteX24" fmla="*/ 244747 w 566993"/>
                <a:gd name="connsiteY24" fmla="*/ 318280 h 607004"/>
                <a:gd name="connsiteX25" fmla="*/ 182062 w 566993"/>
                <a:gd name="connsiteY25" fmla="*/ 242222 h 607004"/>
                <a:gd name="connsiteX26" fmla="*/ 152562 w 566993"/>
                <a:gd name="connsiteY26" fmla="*/ 188933 h 607004"/>
                <a:gd name="connsiteX27" fmla="*/ 164110 w 566993"/>
                <a:gd name="connsiteY27" fmla="*/ 162580 h 607004"/>
                <a:gd name="connsiteX28" fmla="*/ 155959 w 566993"/>
                <a:gd name="connsiteY28" fmla="*/ 107256 h 607004"/>
                <a:gd name="connsiteX29" fmla="*/ 281913 w 566993"/>
                <a:gd name="connsiteY29" fmla="*/ 0 h 60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6993" h="607004">
                  <a:moveTo>
                    <a:pt x="191941" y="362212"/>
                  </a:moveTo>
                  <a:cubicBezTo>
                    <a:pt x="196890" y="362212"/>
                    <a:pt x="201160" y="365118"/>
                    <a:pt x="203101" y="369284"/>
                  </a:cubicBezTo>
                  <a:cubicBezTo>
                    <a:pt x="222508" y="401638"/>
                    <a:pt x="258412" y="477391"/>
                    <a:pt x="283545" y="479135"/>
                  </a:cubicBezTo>
                  <a:cubicBezTo>
                    <a:pt x="308581" y="477391"/>
                    <a:pt x="344485" y="401638"/>
                    <a:pt x="363893" y="369284"/>
                  </a:cubicBezTo>
                  <a:cubicBezTo>
                    <a:pt x="365833" y="365118"/>
                    <a:pt x="370103" y="362212"/>
                    <a:pt x="375052" y="362212"/>
                  </a:cubicBezTo>
                  <a:cubicBezTo>
                    <a:pt x="377284" y="362212"/>
                    <a:pt x="379322" y="362793"/>
                    <a:pt x="381165" y="363859"/>
                  </a:cubicBezTo>
                  <a:cubicBezTo>
                    <a:pt x="388152" y="367637"/>
                    <a:pt x="429102" y="392048"/>
                    <a:pt x="452585" y="400476"/>
                  </a:cubicBezTo>
                  <a:cubicBezTo>
                    <a:pt x="531574" y="428859"/>
                    <a:pt x="566993" y="457823"/>
                    <a:pt x="566993" y="477585"/>
                  </a:cubicBezTo>
                  <a:lnTo>
                    <a:pt x="566993" y="607004"/>
                  </a:lnTo>
                  <a:lnTo>
                    <a:pt x="283545" y="607004"/>
                  </a:lnTo>
                  <a:lnTo>
                    <a:pt x="0" y="607004"/>
                  </a:lnTo>
                  <a:lnTo>
                    <a:pt x="0" y="477585"/>
                  </a:lnTo>
                  <a:cubicBezTo>
                    <a:pt x="0" y="457823"/>
                    <a:pt x="35419" y="428859"/>
                    <a:pt x="114408" y="400476"/>
                  </a:cubicBezTo>
                  <a:cubicBezTo>
                    <a:pt x="137891" y="392048"/>
                    <a:pt x="178841" y="367637"/>
                    <a:pt x="185828" y="363859"/>
                  </a:cubicBezTo>
                  <a:cubicBezTo>
                    <a:pt x="187672" y="362793"/>
                    <a:pt x="189710" y="362212"/>
                    <a:pt x="191941" y="362212"/>
                  </a:cubicBezTo>
                  <a:close/>
                  <a:moveTo>
                    <a:pt x="281913" y="0"/>
                  </a:moveTo>
                  <a:cubicBezTo>
                    <a:pt x="282398" y="0"/>
                    <a:pt x="282883" y="0"/>
                    <a:pt x="283368" y="0"/>
                  </a:cubicBezTo>
                  <a:cubicBezTo>
                    <a:pt x="283756" y="0"/>
                    <a:pt x="284242" y="0"/>
                    <a:pt x="284727" y="0"/>
                  </a:cubicBezTo>
                  <a:cubicBezTo>
                    <a:pt x="393214" y="0"/>
                    <a:pt x="413592" y="77317"/>
                    <a:pt x="410778" y="107256"/>
                  </a:cubicBezTo>
                  <a:cubicBezTo>
                    <a:pt x="408449" y="131284"/>
                    <a:pt x="402627" y="162580"/>
                    <a:pt x="402627" y="162580"/>
                  </a:cubicBezTo>
                  <a:cubicBezTo>
                    <a:pt x="402627" y="162580"/>
                    <a:pt x="414077" y="167812"/>
                    <a:pt x="414077" y="188933"/>
                  </a:cubicBezTo>
                  <a:cubicBezTo>
                    <a:pt x="410099" y="241835"/>
                    <a:pt x="388945" y="218969"/>
                    <a:pt x="384675" y="242222"/>
                  </a:cubicBezTo>
                  <a:cubicBezTo>
                    <a:pt x="377397" y="280784"/>
                    <a:pt x="343240" y="308688"/>
                    <a:pt x="321892" y="318280"/>
                  </a:cubicBezTo>
                  <a:cubicBezTo>
                    <a:pt x="309568" y="323900"/>
                    <a:pt x="296759" y="326709"/>
                    <a:pt x="283368" y="327000"/>
                  </a:cubicBezTo>
                  <a:cubicBezTo>
                    <a:pt x="269880" y="326709"/>
                    <a:pt x="257168" y="323900"/>
                    <a:pt x="244747" y="318280"/>
                  </a:cubicBezTo>
                  <a:cubicBezTo>
                    <a:pt x="223496" y="308688"/>
                    <a:pt x="189242" y="280784"/>
                    <a:pt x="182062" y="242222"/>
                  </a:cubicBezTo>
                  <a:cubicBezTo>
                    <a:pt x="177695" y="218969"/>
                    <a:pt x="156638" y="241835"/>
                    <a:pt x="152562" y="188933"/>
                  </a:cubicBezTo>
                  <a:cubicBezTo>
                    <a:pt x="152562" y="167812"/>
                    <a:pt x="164110" y="162580"/>
                    <a:pt x="164110" y="162580"/>
                  </a:cubicBezTo>
                  <a:cubicBezTo>
                    <a:pt x="164110" y="162580"/>
                    <a:pt x="158190" y="131284"/>
                    <a:pt x="155959" y="107256"/>
                  </a:cubicBezTo>
                  <a:cubicBezTo>
                    <a:pt x="153047" y="77317"/>
                    <a:pt x="173425" y="0"/>
                    <a:pt x="2819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1ADC0D2-7330-4BAF-AA97-67644A7F3D4C}"/>
              </a:ext>
            </a:extLst>
          </p:cNvPr>
          <p:cNvSpPr txBox="1"/>
          <p:nvPr/>
        </p:nvSpPr>
        <p:spPr>
          <a:xfrm>
            <a:off x="5493082" y="3543297"/>
            <a:ext cx="1921396" cy="30008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defRPr/>
            </a:pPr>
            <a:r>
              <a:rPr lang="zh-CN" altLang="en-US" sz="1350" dirty="0">
                <a:solidFill>
                  <a:schemeClr val="bg2">
                    <a:lumMod val="10000"/>
                  </a:schemeClr>
                </a:solidFill>
                <a:latin typeface="微软雅黑"/>
                <a:ea typeface="微软雅黑"/>
                <a:cs typeface="经典综艺体简" panose="02010609000101010101" pitchFamily="49" charset="-122"/>
              </a:rPr>
              <a:t>汇报人：</a:t>
            </a:r>
            <a:r>
              <a:rPr lang="en-US" altLang="zh-CN" sz="1350">
                <a:solidFill>
                  <a:schemeClr val="bg2">
                    <a:lumMod val="10000"/>
                  </a:schemeClr>
                </a:solidFill>
                <a:latin typeface="微软雅黑"/>
                <a:ea typeface="微软雅黑"/>
                <a:cs typeface="经典综艺体简" panose="02010609000101010101" pitchFamily="49" charset="-122"/>
              </a:rPr>
              <a:t>XXX</a:t>
            </a:r>
            <a:endParaRPr lang="zh-CN" altLang="en-US" sz="1350" dirty="0">
              <a:solidFill>
                <a:schemeClr val="bg2">
                  <a:lumMod val="10000"/>
                </a:schemeClr>
              </a:solidFill>
              <a:latin typeface="微软雅黑"/>
              <a:ea typeface="微软雅黑"/>
              <a:cs typeface="经典综艺体简" panose="0201060900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14EDEFE-6494-423D-AE2F-3FC08906F9DD}"/>
              </a:ext>
            </a:extLst>
          </p:cNvPr>
          <p:cNvSpPr txBox="1"/>
          <p:nvPr/>
        </p:nvSpPr>
        <p:spPr>
          <a:xfrm>
            <a:off x="5119096" y="1145415"/>
            <a:ext cx="2295383" cy="8540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defRPr/>
            </a:pPr>
            <a:r>
              <a:rPr lang="en-US" altLang="zh-CN" sz="4950" i="1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  <a:cs typeface="经典综艺体简" panose="02010609000101010101" pitchFamily="49" charset="-122"/>
              </a:rPr>
              <a:t>2019</a:t>
            </a:r>
            <a:endParaRPr lang="zh-CN" altLang="en-US" sz="4950" i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  <a:ea typeface="迷你简综艺" panose="03000509000000000000" pitchFamily="65" charset="-122"/>
              <a:cs typeface="经典综艺体简" panose="0201060900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F5C76C42-DC46-406D-929A-028FAA3651B6}"/>
              </a:ext>
            </a:extLst>
          </p:cNvPr>
          <p:cNvSpPr txBox="1"/>
          <p:nvPr/>
        </p:nvSpPr>
        <p:spPr>
          <a:xfrm>
            <a:off x="5084099" y="2043293"/>
            <a:ext cx="415918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演讲结束，谢谢观看！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57313B3-05F2-4E16-B28C-67BEAA83C97D}"/>
              </a:ext>
            </a:extLst>
          </p:cNvPr>
          <p:cNvSpPr/>
          <p:nvPr/>
        </p:nvSpPr>
        <p:spPr>
          <a:xfrm>
            <a:off x="18256" y="1006224"/>
            <a:ext cx="9144000" cy="325947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00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6098B82-E3AD-455D-A644-DC158F25E2ED}"/>
              </a:ext>
            </a:extLst>
          </p:cNvPr>
          <p:cNvSpPr txBox="1"/>
          <p:nvPr/>
        </p:nvSpPr>
        <p:spPr>
          <a:xfrm>
            <a:off x="2251165" y="2283922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 言</a:t>
            </a:r>
            <a:endParaRPr lang="zh-CN" altLang="en-US" sz="36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xmlns="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xmlns="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PART01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73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D570886-5790-46A5-88F0-B6209E6BB6A9}"/>
              </a:ext>
            </a:extLst>
          </p:cNvPr>
          <p:cNvSpPr txBox="1"/>
          <p:nvPr/>
        </p:nvSpPr>
        <p:spPr>
          <a:xfrm>
            <a:off x="3935413" y="8134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xmlns="" id="{1F48721D-EA04-4ADC-96A9-92545436A113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FDA40AD1-B1A1-4484-A8C0-A5F5D50836FC}"/>
              </a:ext>
            </a:extLst>
          </p:cNvPr>
          <p:cNvSpPr>
            <a:spLocks noEditPoints="1"/>
          </p:cNvSpPr>
          <p:nvPr/>
        </p:nvSpPr>
        <p:spPr>
          <a:xfrm>
            <a:off x="4100871" y="1246871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886AB898-257B-4117-B082-F0F9656F3B1B}"/>
              </a:ext>
            </a:extLst>
          </p:cNvPr>
          <p:cNvSpPr txBox="1"/>
          <p:nvPr/>
        </p:nvSpPr>
        <p:spPr>
          <a:xfrm flipH="1">
            <a:off x="4572359" y="1307117"/>
            <a:ext cx="1496615" cy="2769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en-US" altLang="zh-CN" sz="12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1.1 </a:t>
            </a:r>
            <a:r>
              <a:rPr lang="zh-CN" altLang="en-US" sz="12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编写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目的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0E978C7-3FCD-4445-A48C-C2B143C91CF1}"/>
              </a:ext>
            </a:extLst>
          </p:cNvPr>
          <p:cNvCxnSpPr/>
          <p:nvPr/>
        </p:nvCxnSpPr>
        <p:spPr>
          <a:xfrm>
            <a:off x="4066582" y="1673115"/>
            <a:ext cx="1674019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6710371C-3D25-4EBC-A4CC-62B8016C33F6}"/>
              </a:ext>
            </a:extLst>
          </p:cNvPr>
          <p:cNvSpPr txBox="1"/>
          <p:nvPr/>
        </p:nvSpPr>
        <p:spPr>
          <a:xfrm>
            <a:off x="3890131" y="1944108"/>
            <a:ext cx="440644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为了使项目工作能够</a:t>
            </a: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有序而合理地开展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使项目团员更好地</a:t>
            </a: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了解项目情况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使项目工作的各个阶段能够</a:t>
            </a: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顺利发展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包含工作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任务范围、各项工作任务分解、各个团队成员的工作责任、团队内外沟通协作方式、开发进度和项目环境条件、经费估算等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内容。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该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项目计划书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将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作为项目团队成员以及项目干系人之间</a:t>
            </a: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共识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与</a:t>
            </a: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约定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，以及项目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团队开展和检查项目工作的依据。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39EFC57C-1B38-40E6-ABDC-177E6A8DEE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" t="4746" r="7076" b="4746"/>
          <a:stretch>
            <a:fillRect/>
          </a:stretch>
        </p:blipFill>
        <p:spPr>
          <a:xfrm>
            <a:off x="639530" y="1412111"/>
            <a:ext cx="2586961" cy="3033945"/>
          </a:xfrm>
          <a:custGeom>
            <a:avLst/>
            <a:gdLst>
              <a:gd name="connsiteX0" fmla="*/ 0 w 6426200"/>
              <a:gd name="connsiteY0" fmla="*/ 0 h 4340828"/>
              <a:gd name="connsiteX1" fmla="*/ 6426200 w 6426200"/>
              <a:gd name="connsiteY1" fmla="*/ 0 h 4340828"/>
              <a:gd name="connsiteX2" fmla="*/ 6426200 w 6426200"/>
              <a:gd name="connsiteY2" fmla="*/ 4340828 h 4340828"/>
              <a:gd name="connsiteX3" fmla="*/ 0 w 6426200"/>
              <a:gd name="connsiteY3" fmla="*/ 4340828 h 434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6200" h="4340828">
                <a:moveTo>
                  <a:pt x="0" y="0"/>
                </a:moveTo>
                <a:lnTo>
                  <a:pt x="6426200" y="0"/>
                </a:lnTo>
                <a:lnTo>
                  <a:pt x="6426200" y="4340828"/>
                </a:lnTo>
                <a:lnTo>
                  <a:pt x="0" y="43408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1344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E20619F-D855-4493-BD3E-6BF6E939F837}"/>
              </a:ext>
            </a:extLst>
          </p:cNvPr>
          <p:cNvSpPr txBox="1"/>
          <p:nvPr/>
        </p:nvSpPr>
        <p:spPr>
          <a:xfrm>
            <a:off x="4149110" y="6666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xmlns="" id="{1B4AFFB4-3337-4EED-B679-33DCA2D93962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5">
            <a:extLst>
              <a:ext uri="{FF2B5EF4-FFF2-40B4-BE49-F238E27FC236}">
                <a16:creationId xmlns:a16="http://schemas.microsoft.com/office/drawing/2014/main" xmlns="" id="{BBA5FA6C-A8BB-4E4A-9A9F-DA5AB5211FA0}"/>
              </a:ext>
            </a:extLst>
          </p:cNvPr>
          <p:cNvGrpSpPr>
            <a:grpSpLocks/>
          </p:cNvGrpSpPr>
          <p:nvPr/>
        </p:nvGrpSpPr>
        <p:grpSpPr bwMode="auto">
          <a:xfrm>
            <a:off x="4796111" y="1834681"/>
            <a:ext cx="3881888" cy="2275012"/>
            <a:chOff x="0" y="0"/>
            <a:chExt cx="10787320" cy="6192851"/>
          </a:xfrm>
          <a:solidFill>
            <a:schemeClr val="bg2">
              <a:lumMod val="25000"/>
            </a:schemeClr>
          </a:solidFill>
        </p:grpSpPr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xmlns="" id="{5A1EEB77-26AC-46D7-9AA1-89DBA514D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8517" y="342913"/>
              <a:ext cx="5198803" cy="4016311"/>
            </a:xfrm>
            <a:custGeom>
              <a:avLst/>
              <a:gdLst>
                <a:gd name="T0" fmla="*/ 2599402 w 21586"/>
                <a:gd name="T1" fmla="*/ 2008899 h 21596"/>
                <a:gd name="T2" fmla="*/ 2599402 w 21586"/>
                <a:gd name="T3" fmla="*/ 2008899 h 21596"/>
                <a:gd name="T4" fmla="*/ 2599402 w 21586"/>
                <a:gd name="T5" fmla="*/ 2008899 h 21596"/>
                <a:gd name="T6" fmla="*/ 2599402 w 21586"/>
                <a:gd name="T7" fmla="*/ 2008899 h 215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6" h="21596">
                  <a:moveTo>
                    <a:pt x="11005" y="1"/>
                  </a:moveTo>
                  <a:cubicBezTo>
                    <a:pt x="10957" y="-4"/>
                    <a:pt x="10907" y="4"/>
                    <a:pt x="10857" y="19"/>
                  </a:cubicBezTo>
                  <a:cubicBezTo>
                    <a:pt x="10756" y="48"/>
                    <a:pt x="10656" y="115"/>
                    <a:pt x="10600" y="162"/>
                  </a:cubicBezTo>
                  <a:cubicBezTo>
                    <a:pt x="10590" y="172"/>
                    <a:pt x="10579" y="181"/>
                    <a:pt x="10568" y="191"/>
                  </a:cubicBezTo>
                  <a:cubicBezTo>
                    <a:pt x="10556" y="201"/>
                    <a:pt x="10545" y="209"/>
                    <a:pt x="10534" y="220"/>
                  </a:cubicBezTo>
                  <a:cubicBezTo>
                    <a:pt x="10526" y="251"/>
                    <a:pt x="10528" y="277"/>
                    <a:pt x="10535" y="301"/>
                  </a:cubicBezTo>
                  <a:cubicBezTo>
                    <a:pt x="10542" y="325"/>
                    <a:pt x="10554" y="346"/>
                    <a:pt x="10567" y="365"/>
                  </a:cubicBezTo>
                  <a:cubicBezTo>
                    <a:pt x="10555" y="377"/>
                    <a:pt x="10541" y="390"/>
                    <a:pt x="10528" y="402"/>
                  </a:cubicBezTo>
                  <a:cubicBezTo>
                    <a:pt x="10515" y="415"/>
                    <a:pt x="10501" y="427"/>
                    <a:pt x="10489" y="437"/>
                  </a:cubicBezTo>
                  <a:cubicBezTo>
                    <a:pt x="10477" y="442"/>
                    <a:pt x="10454" y="443"/>
                    <a:pt x="10430" y="445"/>
                  </a:cubicBezTo>
                  <a:cubicBezTo>
                    <a:pt x="10406" y="446"/>
                    <a:pt x="10381" y="447"/>
                    <a:pt x="10367" y="451"/>
                  </a:cubicBezTo>
                  <a:cubicBezTo>
                    <a:pt x="10355" y="473"/>
                    <a:pt x="10350" y="488"/>
                    <a:pt x="10348" y="507"/>
                  </a:cubicBezTo>
                  <a:cubicBezTo>
                    <a:pt x="10345" y="525"/>
                    <a:pt x="10345" y="546"/>
                    <a:pt x="10344" y="580"/>
                  </a:cubicBezTo>
                  <a:cubicBezTo>
                    <a:pt x="10336" y="586"/>
                    <a:pt x="10326" y="594"/>
                    <a:pt x="10316" y="602"/>
                  </a:cubicBezTo>
                  <a:cubicBezTo>
                    <a:pt x="10306" y="610"/>
                    <a:pt x="10296" y="618"/>
                    <a:pt x="10288" y="624"/>
                  </a:cubicBezTo>
                  <a:cubicBezTo>
                    <a:pt x="10261" y="622"/>
                    <a:pt x="10241" y="607"/>
                    <a:pt x="10219" y="595"/>
                  </a:cubicBezTo>
                  <a:cubicBezTo>
                    <a:pt x="10197" y="583"/>
                    <a:pt x="10175" y="573"/>
                    <a:pt x="10144" y="580"/>
                  </a:cubicBezTo>
                  <a:cubicBezTo>
                    <a:pt x="10106" y="593"/>
                    <a:pt x="10069" y="608"/>
                    <a:pt x="10032" y="624"/>
                  </a:cubicBezTo>
                  <a:cubicBezTo>
                    <a:pt x="9995" y="639"/>
                    <a:pt x="9958" y="654"/>
                    <a:pt x="9920" y="667"/>
                  </a:cubicBezTo>
                  <a:cubicBezTo>
                    <a:pt x="9901" y="664"/>
                    <a:pt x="9883" y="659"/>
                    <a:pt x="9865" y="653"/>
                  </a:cubicBezTo>
                  <a:cubicBezTo>
                    <a:pt x="9847" y="647"/>
                    <a:pt x="9830" y="642"/>
                    <a:pt x="9810" y="638"/>
                  </a:cubicBezTo>
                  <a:cubicBezTo>
                    <a:pt x="9814" y="627"/>
                    <a:pt x="9817" y="618"/>
                    <a:pt x="9821" y="609"/>
                  </a:cubicBezTo>
                  <a:cubicBezTo>
                    <a:pt x="9824" y="600"/>
                    <a:pt x="9828" y="591"/>
                    <a:pt x="9831" y="580"/>
                  </a:cubicBezTo>
                  <a:cubicBezTo>
                    <a:pt x="9829" y="577"/>
                    <a:pt x="9828" y="575"/>
                    <a:pt x="9826" y="573"/>
                  </a:cubicBezTo>
                  <a:cubicBezTo>
                    <a:pt x="9824" y="571"/>
                    <a:pt x="9822" y="568"/>
                    <a:pt x="9821" y="566"/>
                  </a:cubicBezTo>
                  <a:cubicBezTo>
                    <a:pt x="9800" y="548"/>
                    <a:pt x="9756" y="539"/>
                    <a:pt x="9720" y="539"/>
                  </a:cubicBezTo>
                  <a:cubicBezTo>
                    <a:pt x="9553" y="538"/>
                    <a:pt x="9574" y="607"/>
                    <a:pt x="9463" y="654"/>
                  </a:cubicBezTo>
                  <a:cubicBezTo>
                    <a:pt x="9330" y="710"/>
                    <a:pt x="9163" y="730"/>
                    <a:pt x="9018" y="769"/>
                  </a:cubicBezTo>
                  <a:cubicBezTo>
                    <a:pt x="8992" y="775"/>
                    <a:pt x="8966" y="779"/>
                    <a:pt x="8940" y="783"/>
                  </a:cubicBezTo>
                  <a:cubicBezTo>
                    <a:pt x="8914" y="786"/>
                    <a:pt x="8887" y="790"/>
                    <a:pt x="8861" y="796"/>
                  </a:cubicBezTo>
                  <a:cubicBezTo>
                    <a:pt x="8808" y="823"/>
                    <a:pt x="8756" y="876"/>
                    <a:pt x="8703" y="928"/>
                  </a:cubicBezTo>
                  <a:cubicBezTo>
                    <a:pt x="8650" y="980"/>
                    <a:pt x="8596" y="1031"/>
                    <a:pt x="8539" y="1056"/>
                  </a:cubicBezTo>
                  <a:cubicBezTo>
                    <a:pt x="8533" y="1076"/>
                    <a:pt x="8527" y="1096"/>
                    <a:pt x="8523" y="1117"/>
                  </a:cubicBezTo>
                  <a:cubicBezTo>
                    <a:pt x="8519" y="1138"/>
                    <a:pt x="8516" y="1161"/>
                    <a:pt x="8516" y="1187"/>
                  </a:cubicBezTo>
                  <a:cubicBezTo>
                    <a:pt x="8521" y="1196"/>
                    <a:pt x="8524" y="1202"/>
                    <a:pt x="8527" y="1209"/>
                  </a:cubicBezTo>
                  <a:cubicBezTo>
                    <a:pt x="8531" y="1215"/>
                    <a:pt x="8534" y="1221"/>
                    <a:pt x="8539" y="1230"/>
                  </a:cubicBezTo>
                  <a:cubicBezTo>
                    <a:pt x="8551" y="1242"/>
                    <a:pt x="8566" y="1251"/>
                    <a:pt x="8581" y="1262"/>
                  </a:cubicBezTo>
                  <a:cubicBezTo>
                    <a:pt x="8595" y="1273"/>
                    <a:pt x="8609" y="1286"/>
                    <a:pt x="8617" y="1302"/>
                  </a:cubicBezTo>
                  <a:cubicBezTo>
                    <a:pt x="8621" y="1314"/>
                    <a:pt x="8625" y="1326"/>
                    <a:pt x="8629" y="1338"/>
                  </a:cubicBezTo>
                  <a:cubicBezTo>
                    <a:pt x="8632" y="1350"/>
                    <a:pt x="8636" y="1362"/>
                    <a:pt x="8640" y="1374"/>
                  </a:cubicBezTo>
                  <a:cubicBezTo>
                    <a:pt x="8624" y="1423"/>
                    <a:pt x="8593" y="1458"/>
                    <a:pt x="8555" y="1484"/>
                  </a:cubicBezTo>
                  <a:cubicBezTo>
                    <a:pt x="8518" y="1510"/>
                    <a:pt x="8473" y="1526"/>
                    <a:pt x="8427" y="1535"/>
                  </a:cubicBezTo>
                  <a:cubicBezTo>
                    <a:pt x="8435" y="1508"/>
                    <a:pt x="8444" y="1483"/>
                    <a:pt x="8456" y="1463"/>
                  </a:cubicBezTo>
                  <a:cubicBezTo>
                    <a:pt x="8468" y="1443"/>
                    <a:pt x="8484" y="1427"/>
                    <a:pt x="8504" y="1417"/>
                  </a:cubicBezTo>
                  <a:cubicBezTo>
                    <a:pt x="8459" y="1385"/>
                    <a:pt x="8415" y="1389"/>
                    <a:pt x="8374" y="1408"/>
                  </a:cubicBezTo>
                  <a:cubicBezTo>
                    <a:pt x="8333" y="1427"/>
                    <a:pt x="8294" y="1462"/>
                    <a:pt x="8260" y="1490"/>
                  </a:cubicBezTo>
                  <a:cubicBezTo>
                    <a:pt x="8248" y="1480"/>
                    <a:pt x="8239" y="1472"/>
                    <a:pt x="8230" y="1463"/>
                  </a:cubicBezTo>
                  <a:cubicBezTo>
                    <a:pt x="8222" y="1454"/>
                    <a:pt x="8214" y="1444"/>
                    <a:pt x="8204" y="1433"/>
                  </a:cubicBezTo>
                  <a:cubicBezTo>
                    <a:pt x="8186" y="1417"/>
                    <a:pt x="8109" y="1460"/>
                    <a:pt x="8071" y="1462"/>
                  </a:cubicBezTo>
                  <a:cubicBezTo>
                    <a:pt x="7992" y="1467"/>
                    <a:pt x="7658" y="1481"/>
                    <a:pt x="7635" y="1535"/>
                  </a:cubicBezTo>
                  <a:cubicBezTo>
                    <a:pt x="7613" y="1560"/>
                    <a:pt x="7622" y="1589"/>
                    <a:pt x="7638" y="1616"/>
                  </a:cubicBezTo>
                  <a:cubicBezTo>
                    <a:pt x="7653" y="1644"/>
                    <a:pt x="7676" y="1671"/>
                    <a:pt x="7681" y="1693"/>
                  </a:cubicBezTo>
                  <a:cubicBezTo>
                    <a:pt x="7681" y="1719"/>
                    <a:pt x="7681" y="1746"/>
                    <a:pt x="7681" y="1772"/>
                  </a:cubicBezTo>
                  <a:cubicBezTo>
                    <a:pt x="7681" y="1798"/>
                    <a:pt x="7681" y="1825"/>
                    <a:pt x="7681" y="1851"/>
                  </a:cubicBezTo>
                  <a:cubicBezTo>
                    <a:pt x="7686" y="1874"/>
                    <a:pt x="7724" y="1898"/>
                    <a:pt x="7767" y="1916"/>
                  </a:cubicBezTo>
                  <a:cubicBezTo>
                    <a:pt x="7810" y="1935"/>
                    <a:pt x="7858" y="1949"/>
                    <a:pt x="7881" y="1953"/>
                  </a:cubicBezTo>
                  <a:cubicBezTo>
                    <a:pt x="7890" y="1999"/>
                    <a:pt x="7908" y="2023"/>
                    <a:pt x="7930" y="2041"/>
                  </a:cubicBezTo>
                  <a:cubicBezTo>
                    <a:pt x="7951" y="2059"/>
                    <a:pt x="7977" y="2072"/>
                    <a:pt x="8003" y="2095"/>
                  </a:cubicBezTo>
                  <a:cubicBezTo>
                    <a:pt x="8011" y="2106"/>
                    <a:pt x="8021" y="2115"/>
                    <a:pt x="8031" y="2124"/>
                  </a:cubicBezTo>
                  <a:cubicBezTo>
                    <a:pt x="8041" y="2134"/>
                    <a:pt x="8051" y="2143"/>
                    <a:pt x="8059" y="2154"/>
                  </a:cubicBezTo>
                  <a:cubicBezTo>
                    <a:pt x="8050" y="2180"/>
                    <a:pt x="8040" y="2206"/>
                    <a:pt x="8031" y="2233"/>
                  </a:cubicBezTo>
                  <a:cubicBezTo>
                    <a:pt x="8022" y="2259"/>
                    <a:pt x="8012" y="2285"/>
                    <a:pt x="8003" y="2312"/>
                  </a:cubicBezTo>
                  <a:cubicBezTo>
                    <a:pt x="8017" y="2345"/>
                    <a:pt x="8034" y="2378"/>
                    <a:pt x="8048" y="2416"/>
                  </a:cubicBezTo>
                  <a:cubicBezTo>
                    <a:pt x="8061" y="2453"/>
                    <a:pt x="8072" y="2495"/>
                    <a:pt x="8071" y="2542"/>
                  </a:cubicBezTo>
                  <a:cubicBezTo>
                    <a:pt x="8057" y="2555"/>
                    <a:pt x="8046" y="2569"/>
                    <a:pt x="8034" y="2582"/>
                  </a:cubicBezTo>
                  <a:cubicBezTo>
                    <a:pt x="8023" y="2594"/>
                    <a:pt x="8010" y="2607"/>
                    <a:pt x="7993" y="2617"/>
                  </a:cubicBezTo>
                  <a:cubicBezTo>
                    <a:pt x="7998" y="2571"/>
                    <a:pt x="7994" y="2542"/>
                    <a:pt x="7986" y="2517"/>
                  </a:cubicBezTo>
                  <a:cubicBezTo>
                    <a:pt x="7978" y="2492"/>
                    <a:pt x="7966" y="2472"/>
                    <a:pt x="7958" y="2443"/>
                  </a:cubicBezTo>
                  <a:cubicBezTo>
                    <a:pt x="7954" y="2441"/>
                    <a:pt x="7950" y="2438"/>
                    <a:pt x="7947" y="2436"/>
                  </a:cubicBezTo>
                  <a:cubicBezTo>
                    <a:pt x="7943" y="2434"/>
                    <a:pt x="7939" y="2431"/>
                    <a:pt x="7935" y="2429"/>
                  </a:cubicBezTo>
                  <a:cubicBezTo>
                    <a:pt x="7920" y="2444"/>
                    <a:pt x="7907" y="2467"/>
                    <a:pt x="7896" y="2492"/>
                  </a:cubicBezTo>
                  <a:cubicBezTo>
                    <a:pt x="7885" y="2517"/>
                    <a:pt x="7877" y="2546"/>
                    <a:pt x="7871" y="2572"/>
                  </a:cubicBezTo>
                  <a:cubicBezTo>
                    <a:pt x="7867" y="2570"/>
                    <a:pt x="7863" y="2567"/>
                    <a:pt x="7859" y="2565"/>
                  </a:cubicBezTo>
                  <a:cubicBezTo>
                    <a:pt x="7855" y="2563"/>
                    <a:pt x="7852" y="2560"/>
                    <a:pt x="7848" y="2558"/>
                  </a:cubicBezTo>
                  <a:cubicBezTo>
                    <a:pt x="7852" y="2515"/>
                    <a:pt x="7856" y="2475"/>
                    <a:pt x="7859" y="2435"/>
                  </a:cubicBezTo>
                  <a:cubicBezTo>
                    <a:pt x="7863" y="2395"/>
                    <a:pt x="7866" y="2355"/>
                    <a:pt x="7871" y="2312"/>
                  </a:cubicBezTo>
                  <a:cubicBezTo>
                    <a:pt x="7886" y="2295"/>
                    <a:pt x="7900" y="2279"/>
                    <a:pt x="7914" y="2262"/>
                  </a:cubicBezTo>
                  <a:cubicBezTo>
                    <a:pt x="7929" y="2245"/>
                    <a:pt x="7943" y="2229"/>
                    <a:pt x="7958" y="2212"/>
                  </a:cubicBezTo>
                  <a:cubicBezTo>
                    <a:pt x="7957" y="2203"/>
                    <a:pt x="7958" y="2193"/>
                    <a:pt x="7958" y="2183"/>
                  </a:cubicBezTo>
                  <a:cubicBezTo>
                    <a:pt x="7959" y="2173"/>
                    <a:pt x="7959" y="2163"/>
                    <a:pt x="7958" y="2154"/>
                  </a:cubicBezTo>
                  <a:cubicBezTo>
                    <a:pt x="7920" y="2165"/>
                    <a:pt x="7841" y="2205"/>
                    <a:pt x="7780" y="2183"/>
                  </a:cubicBezTo>
                  <a:cubicBezTo>
                    <a:pt x="7630" y="2130"/>
                    <a:pt x="7504" y="1845"/>
                    <a:pt x="7290" y="1982"/>
                  </a:cubicBezTo>
                  <a:cubicBezTo>
                    <a:pt x="7291" y="2000"/>
                    <a:pt x="7294" y="2016"/>
                    <a:pt x="7296" y="2032"/>
                  </a:cubicBezTo>
                  <a:cubicBezTo>
                    <a:pt x="7298" y="2047"/>
                    <a:pt x="7300" y="2063"/>
                    <a:pt x="7302" y="2082"/>
                  </a:cubicBezTo>
                  <a:cubicBezTo>
                    <a:pt x="7263" y="2096"/>
                    <a:pt x="7242" y="2100"/>
                    <a:pt x="7224" y="2096"/>
                  </a:cubicBezTo>
                  <a:cubicBezTo>
                    <a:pt x="7205" y="2093"/>
                    <a:pt x="7188" y="2083"/>
                    <a:pt x="7156" y="2068"/>
                  </a:cubicBezTo>
                  <a:cubicBezTo>
                    <a:pt x="7140" y="2069"/>
                    <a:pt x="7123" y="2072"/>
                    <a:pt x="7106" y="2075"/>
                  </a:cubicBezTo>
                  <a:cubicBezTo>
                    <a:pt x="7089" y="2078"/>
                    <a:pt x="7071" y="2080"/>
                    <a:pt x="7056" y="2082"/>
                  </a:cubicBezTo>
                  <a:cubicBezTo>
                    <a:pt x="7053" y="2091"/>
                    <a:pt x="7052" y="2101"/>
                    <a:pt x="7051" y="2111"/>
                  </a:cubicBezTo>
                  <a:cubicBezTo>
                    <a:pt x="7050" y="2121"/>
                    <a:pt x="7049" y="2131"/>
                    <a:pt x="7046" y="2140"/>
                  </a:cubicBezTo>
                  <a:cubicBezTo>
                    <a:pt x="7077" y="2187"/>
                    <a:pt x="7109" y="2212"/>
                    <a:pt x="7149" y="2225"/>
                  </a:cubicBezTo>
                  <a:cubicBezTo>
                    <a:pt x="7189" y="2239"/>
                    <a:pt x="7237" y="2241"/>
                    <a:pt x="7302" y="2242"/>
                  </a:cubicBezTo>
                  <a:cubicBezTo>
                    <a:pt x="7318" y="2267"/>
                    <a:pt x="7329" y="2292"/>
                    <a:pt x="7339" y="2320"/>
                  </a:cubicBezTo>
                  <a:cubicBezTo>
                    <a:pt x="7349" y="2348"/>
                    <a:pt x="7358" y="2378"/>
                    <a:pt x="7368" y="2414"/>
                  </a:cubicBezTo>
                  <a:cubicBezTo>
                    <a:pt x="7356" y="2416"/>
                    <a:pt x="7343" y="2420"/>
                    <a:pt x="7329" y="2423"/>
                  </a:cubicBezTo>
                  <a:cubicBezTo>
                    <a:pt x="7315" y="2426"/>
                    <a:pt x="7302" y="2429"/>
                    <a:pt x="7290" y="2429"/>
                  </a:cubicBezTo>
                  <a:cubicBezTo>
                    <a:pt x="7281" y="2418"/>
                    <a:pt x="7275" y="2405"/>
                    <a:pt x="7268" y="2392"/>
                  </a:cubicBezTo>
                  <a:cubicBezTo>
                    <a:pt x="7262" y="2379"/>
                    <a:pt x="7255" y="2366"/>
                    <a:pt x="7246" y="2355"/>
                  </a:cubicBezTo>
                  <a:cubicBezTo>
                    <a:pt x="7237" y="2354"/>
                    <a:pt x="7224" y="2354"/>
                    <a:pt x="7212" y="2355"/>
                  </a:cubicBezTo>
                  <a:cubicBezTo>
                    <a:pt x="7200" y="2356"/>
                    <a:pt x="7188" y="2356"/>
                    <a:pt x="7178" y="2355"/>
                  </a:cubicBezTo>
                  <a:cubicBezTo>
                    <a:pt x="7075" y="2329"/>
                    <a:pt x="6943" y="2333"/>
                    <a:pt x="6901" y="2226"/>
                  </a:cubicBezTo>
                  <a:cubicBezTo>
                    <a:pt x="6860" y="2124"/>
                    <a:pt x="6929" y="2045"/>
                    <a:pt x="6945" y="1982"/>
                  </a:cubicBezTo>
                  <a:cubicBezTo>
                    <a:pt x="6950" y="1959"/>
                    <a:pt x="6950" y="1931"/>
                    <a:pt x="6949" y="1903"/>
                  </a:cubicBezTo>
                  <a:cubicBezTo>
                    <a:pt x="6948" y="1875"/>
                    <a:pt x="6945" y="1846"/>
                    <a:pt x="6945" y="1822"/>
                  </a:cubicBezTo>
                  <a:cubicBezTo>
                    <a:pt x="6930" y="1817"/>
                    <a:pt x="6915" y="1812"/>
                    <a:pt x="6900" y="1808"/>
                  </a:cubicBezTo>
                  <a:cubicBezTo>
                    <a:pt x="6885" y="1803"/>
                    <a:pt x="6870" y="1798"/>
                    <a:pt x="6856" y="1792"/>
                  </a:cubicBezTo>
                  <a:cubicBezTo>
                    <a:pt x="6861" y="1915"/>
                    <a:pt x="6865" y="2023"/>
                    <a:pt x="6800" y="2082"/>
                  </a:cubicBezTo>
                  <a:cubicBezTo>
                    <a:pt x="6733" y="2141"/>
                    <a:pt x="6637" y="2115"/>
                    <a:pt x="6610" y="2226"/>
                  </a:cubicBezTo>
                  <a:cubicBezTo>
                    <a:pt x="6642" y="2305"/>
                    <a:pt x="6734" y="2400"/>
                    <a:pt x="6744" y="2501"/>
                  </a:cubicBezTo>
                  <a:cubicBezTo>
                    <a:pt x="6751" y="2579"/>
                    <a:pt x="6670" y="2675"/>
                    <a:pt x="6666" y="2775"/>
                  </a:cubicBezTo>
                  <a:cubicBezTo>
                    <a:pt x="6663" y="2839"/>
                    <a:pt x="6700" y="2895"/>
                    <a:pt x="6700" y="2978"/>
                  </a:cubicBezTo>
                  <a:cubicBezTo>
                    <a:pt x="6725" y="2977"/>
                    <a:pt x="6752" y="2983"/>
                    <a:pt x="6777" y="2988"/>
                  </a:cubicBezTo>
                  <a:cubicBezTo>
                    <a:pt x="6803" y="2992"/>
                    <a:pt x="6826" y="2996"/>
                    <a:pt x="6843" y="2992"/>
                  </a:cubicBezTo>
                  <a:cubicBezTo>
                    <a:pt x="6857" y="2986"/>
                    <a:pt x="6873" y="2982"/>
                    <a:pt x="6889" y="2977"/>
                  </a:cubicBezTo>
                  <a:cubicBezTo>
                    <a:pt x="6905" y="2973"/>
                    <a:pt x="6921" y="2968"/>
                    <a:pt x="6934" y="2962"/>
                  </a:cubicBezTo>
                  <a:cubicBezTo>
                    <a:pt x="6969" y="2953"/>
                    <a:pt x="7007" y="2966"/>
                    <a:pt x="7042" y="2984"/>
                  </a:cubicBezTo>
                  <a:cubicBezTo>
                    <a:pt x="7078" y="3001"/>
                    <a:pt x="7110" y="3024"/>
                    <a:pt x="7135" y="3035"/>
                  </a:cubicBezTo>
                  <a:cubicBezTo>
                    <a:pt x="7145" y="3037"/>
                    <a:pt x="7153" y="3039"/>
                    <a:pt x="7162" y="3041"/>
                  </a:cubicBezTo>
                  <a:cubicBezTo>
                    <a:pt x="7170" y="3044"/>
                    <a:pt x="7179" y="3046"/>
                    <a:pt x="7189" y="3048"/>
                  </a:cubicBezTo>
                  <a:cubicBezTo>
                    <a:pt x="7223" y="3072"/>
                    <a:pt x="7232" y="3130"/>
                    <a:pt x="7246" y="3179"/>
                  </a:cubicBezTo>
                  <a:cubicBezTo>
                    <a:pt x="7255" y="3211"/>
                    <a:pt x="7285" y="3243"/>
                    <a:pt x="7279" y="3279"/>
                  </a:cubicBezTo>
                  <a:cubicBezTo>
                    <a:pt x="7274" y="3291"/>
                    <a:pt x="7263" y="3304"/>
                    <a:pt x="7250" y="3314"/>
                  </a:cubicBezTo>
                  <a:cubicBezTo>
                    <a:pt x="7237" y="3325"/>
                    <a:pt x="7222" y="3333"/>
                    <a:pt x="7211" y="3337"/>
                  </a:cubicBezTo>
                  <a:cubicBezTo>
                    <a:pt x="7210" y="3347"/>
                    <a:pt x="7208" y="3357"/>
                    <a:pt x="7206" y="3367"/>
                  </a:cubicBezTo>
                  <a:cubicBezTo>
                    <a:pt x="7204" y="3377"/>
                    <a:pt x="7202" y="3387"/>
                    <a:pt x="7201" y="3396"/>
                  </a:cubicBezTo>
                  <a:cubicBezTo>
                    <a:pt x="7229" y="3407"/>
                    <a:pt x="7256" y="3409"/>
                    <a:pt x="7280" y="3414"/>
                  </a:cubicBezTo>
                  <a:cubicBezTo>
                    <a:pt x="7305" y="3419"/>
                    <a:pt x="7327" y="3428"/>
                    <a:pt x="7346" y="3453"/>
                  </a:cubicBezTo>
                  <a:cubicBezTo>
                    <a:pt x="7345" y="3458"/>
                    <a:pt x="7345" y="3467"/>
                    <a:pt x="7346" y="3475"/>
                  </a:cubicBezTo>
                  <a:cubicBezTo>
                    <a:pt x="7346" y="3484"/>
                    <a:pt x="7347" y="3492"/>
                    <a:pt x="7346" y="3498"/>
                  </a:cubicBezTo>
                  <a:cubicBezTo>
                    <a:pt x="7319" y="3511"/>
                    <a:pt x="7271" y="3520"/>
                    <a:pt x="7228" y="3516"/>
                  </a:cubicBezTo>
                  <a:cubicBezTo>
                    <a:pt x="7184" y="3511"/>
                    <a:pt x="7145" y="3493"/>
                    <a:pt x="7135" y="3453"/>
                  </a:cubicBezTo>
                  <a:cubicBezTo>
                    <a:pt x="7129" y="3440"/>
                    <a:pt x="7135" y="3392"/>
                    <a:pt x="7141" y="3339"/>
                  </a:cubicBezTo>
                  <a:cubicBezTo>
                    <a:pt x="7147" y="3286"/>
                    <a:pt x="7152" y="3227"/>
                    <a:pt x="7145" y="3193"/>
                  </a:cubicBezTo>
                  <a:cubicBezTo>
                    <a:pt x="7118" y="3123"/>
                    <a:pt x="7028" y="3086"/>
                    <a:pt x="6943" y="3090"/>
                  </a:cubicBezTo>
                  <a:cubicBezTo>
                    <a:pt x="6858" y="3095"/>
                    <a:pt x="6777" y="3141"/>
                    <a:pt x="6765" y="3238"/>
                  </a:cubicBezTo>
                  <a:cubicBezTo>
                    <a:pt x="6779" y="3269"/>
                    <a:pt x="6793" y="3292"/>
                    <a:pt x="6805" y="3320"/>
                  </a:cubicBezTo>
                  <a:cubicBezTo>
                    <a:pt x="6816" y="3347"/>
                    <a:pt x="6823" y="3379"/>
                    <a:pt x="6822" y="3425"/>
                  </a:cubicBezTo>
                  <a:cubicBezTo>
                    <a:pt x="6812" y="3442"/>
                    <a:pt x="6800" y="3458"/>
                    <a:pt x="6789" y="3475"/>
                  </a:cubicBezTo>
                  <a:cubicBezTo>
                    <a:pt x="6778" y="3492"/>
                    <a:pt x="6766" y="3508"/>
                    <a:pt x="6756" y="3525"/>
                  </a:cubicBezTo>
                  <a:cubicBezTo>
                    <a:pt x="6748" y="3532"/>
                    <a:pt x="6741" y="3539"/>
                    <a:pt x="6734" y="3546"/>
                  </a:cubicBezTo>
                  <a:cubicBezTo>
                    <a:pt x="6726" y="3553"/>
                    <a:pt x="6719" y="3561"/>
                    <a:pt x="6711" y="3568"/>
                  </a:cubicBezTo>
                  <a:cubicBezTo>
                    <a:pt x="6690" y="3606"/>
                    <a:pt x="6693" y="3670"/>
                    <a:pt x="6666" y="3699"/>
                  </a:cubicBezTo>
                  <a:cubicBezTo>
                    <a:pt x="6598" y="3769"/>
                    <a:pt x="6503" y="3776"/>
                    <a:pt x="6465" y="3886"/>
                  </a:cubicBezTo>
                  <a:cubicBezTo>
                    <a:pt x="6444" y="3898"/>
                    <a:pt x="6423" y="3900"/>
                    <a:pt x="6402" y="3899"/>
                  </a:cubicBezTo>
                  <a:cubicBezTo>
                    <a:pt x="6381" y="3897"/>
                    <a:pt x="6361" y="3891"/>
                    <a:pt x="6343" y="3886"/>
                  </a:cubicBezTo>
                  <a:cubicBezTo>
                    <a:pt x="6330" y="3887"/>
                    <a:pt x="6317" y="3886"/>
                    <a:pt x="6303" y="3886"/>
                  </a:cubicBezTo>
                  <a:cubicBezTo>
                    <a:pt x="6290" y="3886"/>
                    <a:pt x="6277" y="3886"/>
                    <a:pt x="6264" y="3886"/>
                  </a:cubicBezTo>
                  <a:cubicBezTo>
                    <a:pt x="6212" y="3876"/>
                    <a:pt x="6163" y="3867"/>
                    <a:pt x="6122" y="3847"/>
                  </a:cubicBezTo>
                  <a:cubicBezTo>
                    <a:pt x="6081" y="3827"/>
                    <a:pt x="6049" y="3796"/>
                    <a:pt x="6031" y="3742"/>
                  </a:cubicBezTo>
                  <a:cubicBezTo>
                    <a:pt x="6061" y="3731"/>
                    <a:pt x="6092" y="3724"/>
                    <a:pt x="6121" y="3723"/>
                  </a:cubicBezTo>
                  <a:cubicBezTo>
                    <a:pt x="6151" y="3722"/>
                    <a:pt x="6180" y="3727"/>
                    <a:pt x="6209" y="3742"/>
                  </a:cubicBezTo>
                  <a:cubicBezTo>
                    <a:pt x="6218" y="3747"/>
                    <a:pt x="6227" y="3755"/>
                    <a:pt x="6236" y="3763"/>
                  </a:cubicBezTo>
                  <a:cubicBezTo>
                    <a:pt x="6246" y="3772"/>
                    <a:pt x="6255" y="3780"/>
                    <a:pt x="6264" y="3785"/>
                  </a:cubicBezTo>
                  <a:cubicBezTo>
                    <a:pt x="6281" y="3777"/>
                    <a:pt x="6298" y="3767"/>
                    <a:pt x="6315" y="3756"/>
                  </a:cubicBezTo>
                  <a:cubicBezTo>
                    <a:pt x="6332" y="3746"/>
                    <a:pt x="6349" y="3736"/>
                    <a:pt x="6365" y="3728"/>
                  </a:cubicBezTo>
                  <a:cubicBezTo>
                    <a:pt x="6362" y="3717"/>
                    <a:pt x="6361" y="3708"/>
                    <a:pt x="6360" y="3699"/>
                  </a:cubicBezTo>
                  <a:cubicBezTo>
                    <a:pt x="6359" y="3690"/>
                    <a:pt x="6358" y="3681"/>
                    <a:pt x="6355" y="3669"/>
                  </a:cubicBezTo>
                  <a:cubicBezTo>
                    <a:pt x="6371" y="3622"/>
                    <a:pt x="6413" y="3598"/>
                    <a:pt x="6442" y="3568"/>
                  </a:cubicBezTo>
                  <a:cubicBezTo>
                    <a:pt x="6482" y="3527"/>
                    <a:pt x="6557" y="3460"/>
                    <a:pt x="6577" y="3396"/>
                  </a:cubicBezTo>
                  <a:cubicBezTo>
                    <a:pt x="6580" y="3378"/>
                    <a:pt x="6584" y="3357"/>
                    <a:pt x="6588" y="3337"/>
                  </a:cubicBezTo>
                  <a:cubicBezTo>
                    <a:pt x="6592" y="3318"/>
                    <a:pt x="6596" y="3297"/>
                    <a:pt x="6599" y="3279"/>
                  </a:cubicBezTo>
                  <a:cubicBezTo>
                    <a:pt x="6604" y="3262"/>
                    <a:pt x="6612" y="3253"/>
                    <a:pt x="6619" y="3241"/>
                  </a:cubicBezTo>
                  <a:cubicBezTo>
                    <a:pt x="6626" y="3230"/>
                    <a:pt x="6631" y="3217"/>
                    <a:pt x="6632" y="3193"/>
                  </a:cubicBezTo>
                  <a:cubicBezTo>
                    <a:pt x="6608" y="3152"/>
                    <a:pt x="6584" y="3145"/>
                    <a:pt x="6563" y="3129"/>
                  </a:cubicBezTo>
                  <a:cubicBezTo>
                    <a:pt x="6541" y="3112"/>
                    <a:pt x="6523" y="3086"/>
                    <a:pt x="6510" y="3007"/>
                  </a:cubicBezTo>
                  <a:cubicBezTo>
                    <a:pt x="6511" y="2968"/>
                    <a:pt x="6510" y="2930"/>
                    <a:pt x="6510" y="2891"/>
                  </a:cubicBezTo>
                  <a:cubicBezTo>
                    <a:pt x="6510" y="2852"/>
                    <a:pt x="6510" y="2815"/>
                    <a:pt x="6510" y="2775"/>
                  </a:cubicBezTo>
                  <a:cubicBezTo>
                    <a:pt x="6508" y="2752"/>
                    <a:pt x="6507" y="2727"/>
                    <a:pt x="6505" y="2703"/>
                  </a:cubicBezTo>
                  <a:cubicBezTo>
                    <a:pt x="6503" y="2679"/>
                    <a:pt x="6502" y="2654"/>
                    <a:pt x="6500" y="2630"/>
                  </a:cubicBezTo>
                  <a:cubicBezTo>
                    <a:pt x="6507" y="2617"/>
                    <a:pt x="6514" y="2606"/>
                    <a:pt x="6521" y="2594"/>
                  </a:cubicBezTo>
                  <a:cubicBezTo>
                    <a:pt x="6529" y="2582"/>
                    <a:pt x="6536" y="2571"/>
                    <a:pt x="6543" y="2558"/>
                  </a:cubicBezTo>
                  <a:cubicBezTo>
                    <a:pt x="6557" y="2498"/>
                    <a:pt x="6536" y="2422"/>
                    <a:pt x="6505" y="2358"/>
                  </a:cubicBezTo>
                  <a:cubicBezTo>
                    <a:pt x="6475" y="2293"/>
                    <a:pt x="6434" y="2241"/>
                    <a:pt x="6409" y="2226"/>
                  </a:cubicBezTo>
                  <a:cubicBezTo>
                    <a:pt x="6425" y="2137"/>
                    <a:pt x="6626" y="1919"/>
                    <a:pt x="6543" y="1779"/>
                  </a:cubicBezTo>
                  <a:cubicBezTo>
                    <a:pt x="6516" y="1732"/>
                    <a:pt x="6464" y="1772"/>
                    <a:pt x="6420" y="1765"/>
                  </a:cubicBezTo>
                  <a:cubicBezTo>
                    <a:pt x="6351" y="1754"/>
                    <a:pt x="6281" y="1764"/>
                    <a:pt x="6209" y="1779"/>
                  </a:cubicBezTo>
                  <a:cubicBezTo>
                    <a:pt x="6157" y="1789"/>
                    <a:pt x="6093" y="1765"/>
                    <a:pt x="6053" y="1751"/>
                  </a:cubicBezTo>
                  <a:cubicBezTo>
                    <a:pt x="6047" y="1762"/>
                    <a:pt x="6041" y="1771"/>
                    <a:pt x="6036" y="1779"/>
                  </a:cubicBezTo>
                  <a:cubicBezTo>
                    <a:pt x="6030" y="1787"/>
                    <a:pt x="6025" y="1795"/>
                    <a:pt x="6018" y="1806"/>
                  </a:cubicBezTo>
                  <a:cubicBezTo>
                    <a:pt x="6014" y="1837"/>
                    <a:pt x="6008" y="1869"/>
                    <a:pt x="6003" y="1901"/>
                  </a:cubicBezTo>
                  <a:cubicBezTo>
                    <a:pt x="5998" y="1932"/>
                    <a:pt x="5992" y="1964"/>
                    <a:pt x="5987" y="1996"/>
                  </a:cubicBezTo>
                  <a:cubicBezTo>
                    <a:pt x="5975" y="2022"/>
                    <a:pt x="5964" y="2048"/>
                    <a:pt x="5953" y="2075"/>
                  </a:cubicBezTo>
                  <a:cubicBezTo>
                    <a:pt x="5942" y="2101"/>
                    <a:pt x="5930" y="2127"/>
                    <a:pt x="5919" y="2154"/>
                  </a:cubicBezTo>
                  <a:cubicBezTo>
                    <a:pt x="5886" y="2208"/>
                    <a:pt x="5823" y="2236"/>
                    <a:pt x="5771" y="2275"/>
                  </a:cubicBezTo>
                  <a:cubicBezTo>
                    <a:pt x="5720" y="2314"/>
                    <a:pt x="5680" y="2363"/>
                    <a:pt x="5696" y="2458"/>
                  </a:cubicBezTo>
                  <a:cubicBezTo>
                    <a:pt x="5708" y="2460"/>
                    <a:pt x="5722" y="2463"/>
                    <a:pt x="5735" y="2465"/>
                  </a:cubicBezTo>
                  <a:cubicBezTo>
                    <a:pt x="5748" y="2468"/>
                    <a:pt x="5762" y="2471"/>
                    <a:pt x="5774" y="2472"/>
                  </a:cubicBezTo>
                  <a:cubicBezTo>
                    <a:pt x="5807" y="2590"/>
                    <a:pt x="5795" y="2634"/>
                    <a:pt x="5773" y="2666"/>
                  </a:cubicBezTo>
                  <a:cubicBezTo>
                    <a:pt x="5751" y="2698"/>
                    <a:pt x="5718" y="2718"/>
                    <a:pt x="5708" y="2789"/>
                  </a:cubicBezTo>
                  <a:cubicBezTo>
                    <a:pt x="5725" y="2822"/>
                    <a:pt x="5756" y="2831"/>
                    <a:pt x="5788" y="2837"/>
                  </a:cubicBezTo>
                  <a:cubicBezTo>
                    <a:pt x="5819" y="2844"/>
                    <a:pt x="5852" y="2849"/>
                    <a:pt x="5874" y="2876"/>
                  </a:cubicBezTo>
                  <a:cubicBezTo>
                    <a:pt x="5888" y="2899"/>
                    <a:pt x="5879" y="2958"/>
                    <a:pt x="5886" y="2992"/>
                  </a:cubicBezTo>
                  <a:cubicBezTo>
                    <a:pt x="5902" y="3069"/>
                    <a:pt x="5946" y="3091"/>
                    <a:pt x="6018" y="3078"/>
                  </a:cubicBezTo>
                  <a:cubicBezTo>
                    <a:pt x="6014" y="3107"/>
                    <a:pt x="6001" y="3147"/>
                    <a:pt x="5984" y="3183"/>
                  </a:cubicBezTo>
                  <a:cubicBezTo>
                    <a:pt x="5968" y="3220"/>
                    <a:pt x="5948" y="3252"/>
                    <a:pt x="5931" y="3267"/>
                  </a:cubicBezTo>
                  <a:cubicBezTo>
                    <a:pt x="5927" y="3271"/>
                    <a:pt x="5922" y="3274"/>
                    <a:pt x="5917" y="3276"/>
                  </a:cubicBezTo>
                  <a:cubicBezTo>
                    <a:pt x="5911" y="3278"/>
                    <a:pt x="5904" y="3279"/>
                    <a:pt x="5896" y="3279"/>
                  </a:cubicBezTo>
                  <a:cubicBezTo>
                    <a:pt x="5714" y="3060"/>
                    <a:pt x="5471" y="2931"/>
                    <a:pt x="5195" y="2832"/>
                  </a:cubicBezTo>
                  <a:cubicBezTo>
                    <a:pt x="5136" y="2810"/>
                    <a:pt x="4977" y="2763"/>
                    <a:pt x="4893" y="2789"/>
                  </a:cubicBezTo>
                  <a:cubicBezTo>
                    <a:pt x="4854" y="2800"/>
                    <a:pt x="4837" y="2840"/>
                    <a:pt x="4804" y="2861"/>
                  </a:cubicBezTo>
                  <a:cubicBezTo>
                    <a:pt x="4804" y="2862"/>
                    <a:pt x="4801" y="2865"/>
                    <a:pt x="4799" y="2869"/>
                  </a:cubicBezTo>
                  <a:cubicBezTo>
                    <a:pt x="4797" y="2872"/>
                    <a:pt x="4794" y="2875"/>
                    <a:pt x="4794" y="2876"/>
                  </a:cubicBezTo>
                  <a:cubicBezTo>
                    <a:pt x="4808" y="2901"/>
                    <a:pt x="4823" y="2925"/>
                    <a:pt x="4838" y="2949"/>
                  </a:cubicBezTo>
                  <a:cubicBezTo>
                    <a:pt x="4853" y="2973"/>
                    <a:pt x="4868" y="2997"/>
                    <a:pt x="4883" y="3021"/>
                  </a:cubicBezTo>
                  <a:cubicBezTo>
                    <a:pt x="4880" y="3091"/>
                    <a:pt x="4867" y="3119"/>
                    <a:pt x="4845" y="3132"/>
                  </a:cubicBezTo>
                  <a:cubicBezTo>
                    <a:pt x="4822" y="3145"/>
                    <a:pt x="4790" y="3142"/>
                    <a:pt x="4749" y="3150"/>
                  </a:cubicBezTo>
                  <a:cubicBezTo>
                    <a:pt x="4743" y="3160"/>
                    <a:pt x="4737" y="3177"/>
                    <a:pt x="4731" y="3194"/>
                  </a:cubicBezTo>
                  <a:cubicBezTo>
                    <a:pt x="4724" y="3211"/>
                    <a:pt x="4719" y="3228"/>
                    <a:pt x="4715" y="3238"/>
                  </a:cubicBezTo>
                  <a:cubicBezTo>
                    <a:pt x="4692" y="3253"/>
                    <a:pt x="4671" y="3249"/>
                    <a:pt x="4653" y="3236"/>
                  </a:cubicBezTo>
                  <a:cubicBezTo>
                    <a:pt x="4635" y="3223"/>
                    <a:pt x="4622" y="3201"/>
                    <a:pt x="4616" y="3179"/>
                  </a:cubicBezTo>
                  <a:cubicBezTo>
                    <a:pt x="4623" y="3167"/>
                    <a:pt x="4630" y="3155"/>
                    <a:pt x="4638" y="3143"/>
                  </a:cubicBezTo>
                  <a:cubicBezTo>
                    <a:pt x="4645" y="3131"/>
                    <a:pt x="4652" y="3119"/>
                    <a:pt x="4660" y="3107"/>
                  </a:cubicBezTo>
                  <a:cubicBezTo>
                    <a:pt x="4617" y="3081"/>
                    <a:pt x="4581" y="3069"/>
                    <a:pt x="4546" y="3073"/>
                  </a:cubicBezTo>
                  <a:cubicBezTo>
                    <a:pt x="4512" y="3077"/>
                    <a:pt x="4478" y="3097"/>
                    <a:pt x="4438" y="3136"/>
                  </a:cubicBezTo>
                  <a:cubicBezTo>
                    <a:pt x="4428" y="3147"/>
                    <a:pt x="4419" y="3155"/>
                    <a:pt x="4409" y="3164"/>
                  </a:cubicBezTo>
                  <a:cubicBezTo>
                    <a:pt x="4400" y="3174"/>
                    <a:pt x="4391" y="3182"/>
                    <a:pt x="4381" y="3193"/>
                  </a:cubicBezTo>
                  <a:cubicBezTo>
                    <a:pt x="4356" y="3202"/>
                    <a:pt x="4336" y="3198"/>
                    <a:pt x="4318" y="3190"/>
                  </a:cubicBezTo>
                  <a:cubicBezTo>
                    <a:pt x="4300" y="3182"/>
                    <a:pt x="4285" y="3171"/>
                    <a:pt x="4270" y="3166"/>
                  </a:cubicBezTo>
                  <a:cubicBezTo>
                    <a:pt x="4220" y="3146"/>
                    <a:pt x="4130" y="3159"/>
                    <a:pt x="4091" y="3179"/>
                  </a:cubicBezTo>
                  <a:cubicBezTo>
                    <a:pt x="4079" y="3186"/>
                    <a:pt x="4074" y="3203"/>
                    <a:pt x="4068" y="3216"/>
                  </a:cubicBezTo>
                  <a:cubicBezTo>
                    <a:pt x="4072" y="3211"/>
                    <a:pt x="4076" y="3205"/>
                    <a:pt x="4080" y="3200"/>
                  </a:cubicBezTo>
                  <a:cubicBezTo>
                    <a:pt x="4084" y="3194"/>
                    <a:pt x="4088" y="3189"/>
                    <a:pt x="4092" y="3183"/>
                  </a:cubicBezTo>
                  <a:cubicBezTo>
                    <a:pt x="4099" y="3193"/>
                    <a:pt x="4105" y="3203"/>
                    <a:pt x="4111" y="3212"/>
                  </a:cubicBezTo>
                  <a:cubicBezTo>
                    <a:pt x="4118" y="3222"/>
                    <a:pt x="4124" y="3232"/>
                    <a:pt x="4130" y="3242"/>
                  </a:cubicBezTo>
                  <a:cubicBezTo>
                    <a:pt x="4135" y="3233"/>
                    <a:pt x="4141" y="3225"/>
                    <a:pt x="4146" y="3216"/>
                  </a:cubicBezTo>
                  <a:cubicBezTo>
                    <a:pt x="4151" y="3208"/>
                    <a:pt x="4157" y="3199"/>
                    <a:pt x="4162" y="3191"/>
                  </a:cubicBezTo>
                  <a:cubicBezTo>
                    <a:pt x="4169" y="3193"/>
                    <a:pt x="4175" y="3195"/>
                    <a:pt x="4182" y="3198"/>
                  </a:cubicBezTo>
                  <a:cubicBezTo>
                    <a:pt x="4189" y="3200"/>
                    <a:pt x="4195" y="3202"/>
                    <a:pt x="4203" y="3205"/>
                  </a:cubicBezTo>
                  <a:cubicBezTo>
                    <a:pt x="4201" y="3218"/>
                    <a:pt x="4200" y="3231"/>
                    <a:pt x="4198" y="3245"/>
                  </a:cubicBezTo>
                  <a:cubicBezTo>
                    <a:pt x="4197" y="3258"/>
                    <a:pt x="4195" y="3271"/>
                    <a:pt x="4194" y="3285"/>
                  </a:cubicBezTo>
                  <a:cubicBezTo>
                    <a:pt x="4197" y="3323"/>
                    <a:pt x="4220" y="3357"/>
                    <a:pt x="4242" y="3392"/>
                  </a:cubicBezTo>
                  <a:cubicBezTo>
                    <a:pt x="4264" y="3428"/>
                    <a:pt x="4285" y="3464"/>
                    <a:pt x="4286" y="3507"/>
                  </a:cubicBezTo>
                  <a:cubicBezTo>
                    <a:pt x="4279" y="3517"/>
                    <a:pt x="4276" y="3526"/>
                    <a:pt x="4273" y="3531"/>
                  </a:cubicBezTo>
                  <a:cubicBezTo>
                    <a:pt x="4270" y="3535"/>
                    <a:pt x="4265" y="3535"/>
                    <a:pt x="4255" y="3529"/>
                  </a:cubicBezTo>
                  <a:cubicBezTo>
                    <a:pt x="4219" y="3524"/>
                    <a:pt x="4192" y="3486"/>
                    <a:pt x="4163" y="3454"/>
                  </a:cubicBezTo>
                  <a:cubicBezTo>
                    <a:pt x="4135" y="3422"/>
                    <a:pt x="4104" y="3396"/>
                    <a:pt x="4059" y="3414"/>
                  </a:cubicBezTo>
                  <a:cubicBezTo>
                    <a:pt x="4058" y="3416"/>
                    <a:pt x="4057" y="3419"/>
                    <a:pt x="4055" y="3422"/>
                  </a:cubicBezTo>
                  <a:cubicBezTo>
                    <a:pt x="4054" y="3425"/>
                    <a:pt x="4053" y="3428"/>
                    <a:pt x="4052" y="3431"/>
                  </a:cubicBezTo>
                  <a:cubicBezTo>
                    <a:pt x="4066" y="3478"/>
                    <a:pt x="4095" y="3550"/>
                    <a:pt x="4118" y="3620"/>
                  </a:cubicBezTo>
                  <a:cubicBezTo>
                    <a:pt x="4142" y="3690"/>
                    <a:pt x="4160" y="3757"/>
                    <a:pt x="4153" y="3794"/>
                  </a:cubicBezTo>
                  <a:cubicBezTo>
                    <a:pt x="4147" y="3802"/>
                    <a:pt x="4146" y="3807"/>
                    <a:pt x="4144" y="3810"/>
                  </a:cubicBezTo>
                  <a:cubicBezTo>
                    <a:pt x="4142" y="3813"/>
                    <a:pt x="4140" y="3815"/>
                    <a:pt x="4133" y="3814"/>
                  </a:cubicBezTo>
                  <a:cubicBezTo>
                    <a:pt x="4103" y="3815"/>
                    <a:pt x="4061" y="3817"/>
                    <a:pt x="4020" y="3811"/>
                  </a:cubicBezTo>
                  <a:cubicBezTo>
                    <a:pt x="3979" y="3806"/>
                    <a:pt x="3939" y="3792"/>
                    <a:pt x="3911" y="3759"/>
                  </a:cubicBezTo>
                  <a:cubicBezTo>
                    <a:pt x="3898" y="3793"/>
                    <a:pt x="3884" y="3827"/>
                    <a:pt x="3869" y="3860"/>
                  </a:cubicBezTo>
                  <a:cubicBezTo>
                    <a:pt x="3853" y="3893"/>
                    <a:pt x="3838" y="3925"/>
                    <a:pt x="3819" y="3957"/>
                  </a:cubicBezTo>
                  <a:cubicBezTo>
                    <a:pt x="3815" y="3976"/>
                    <a:pt x="3809" y="3996"/>
                    <a:pt x="3804" y="4012"/>
                  </a:cubicBezTo>
                  <a:cubicBezTo>
                    <a:pt x="3799" y="4029"/>
                    <a:pt x="3795" y="4042"/>
                    <a:pt x="3791" y="4048"/>
                  </a:cubicBezTo>
                  <a:cubicBezTo>
                    <a:pt x="3755" y="4092"/>
                    <a:pt x="3708" y="4114"/>
                    <a:pt x="3682" y="4166"/>
                  </a:cubicBezTo>
                  <a:cubicBezTo>
                    <a:pt x="3680" y="4169"/>
                    <a:pt x="3678" y="4170"/>
                    <a:pt x="3676" y="4173"/>
                  </a:cubicBezTo>
                  <a:cubicBezTo>
                    <a:pt x="3663" y="4205"/>
                    <a:pt x="3684" y="4232"/>
                    <a:pt x="3681" y="4271"/>
                  </a:cubicBezTo>
                  <a:cubicBezTo>
                    <a:pt x="3671" y="4292"/>
                    <a:pt x="3661" y="4314"/>
                    <a:pt x="3651" y="4335"/>
                  </a:cubicBezTo>
                  <a:cubicBezTo>
                    <a:pt x="3640" y="4357"/>
                    <a:pt x="3630" y="4378"/>
                    <a:pt x="3620" y="4400"/>
                  </a:cubicBezTo>
                  <a:cubicBezTo>
                    <a:pt x="3612" y="4416"/>
                    <a:pt x="3592" y="4430"/>
                    <a:pt x="3573" y="4441"/>
                  </a:cubicBezTo>
                  <a:cubicBezTo>
                    <a:pt x="3554" y="4452"/>
                    <a:pt x="3538" y="4460"/>
                    <a:pt x="3537" y="4460"/>
                  </a:cubicBezTo>
                  <a:cubicBezTo>
                    <a:pt x="3518" y="4515"/>
                    <a:pt x="3514" y="4552"/>
                    <a:pt x="3501" y="4572"/>
                  </a:cubicBezTo>
                  <a:cubicBezTo>
                    <a:pt x="3489" y="4592"/>
                    <a:pt x="3467" y="4595"/>
                    <a:pt x="3411" y="4580"/>
                  </a:cubicBezTo>
                  <a:cubicBezTo>
                    <a:pt x="3412" y="4590"/>
                    <a:pt x="3414" y="4601"/>
                    <a:pt x="3415" y="4612"/>
                  </a:cubicBezTo>
                  <a:cubicBezTo>
                    <a:pt x="3417" y="4623"/>
                    <a:pt x="3418" y="4633"/>
                    <a:pt x="3420" y="4644"/>
                  </a:cubicBezTo>
                  <a:cubicBezTo>
                    <a:pt x="3459" y="4656"/>
                    <a:pt x="3475" y="4694"/>
                    <a:pt x="3480" y="4737"/>
                  </a:cubicBezTo>
                  <a:cubicBezTo>
                    <a:pt x="3485" y="4780"/>
                    <a:pt x="3478" y="4828"/>
                    <a:pt x="3471" y="4861"/>
                  </a:cubicBezTo>
                  <a:cubicBezTo>
                    <a:pt x="3459" y="4869"/>
                    <a:pt x="3447" y="4876"/>
                    <a:pt x="3436" y="4884"/>
                  </a:cubicBezTo>
                  <a:cubicBezTo>
                    <a:pt x="3424" y="4892"/>
                    <a:pt x="3412" y="4900"/>
                    <a:pt x="3400" y="4908"/>
                  </a:cubicBezTo>
                  <a:cubicBezTo>
                    <a:pt x="3376" y="4910"/>
                    <a:pt x="3334" y="4884"/>
                    <a:pt x="3293" y="4850"/>
                  </a:cubicBezTo>
                  <a:cubicBezTo>
                    <a:pt x="3253" y="4817"/>
                    <a:pt x="3214" y="4776"/>
                    <a:pt x="3198" y="4750"/>
                  </a:cubicBezTo>
                  <a:lnTo>
                    <a:pt x="3196" y="4751"/>
                  </a:lnTo>
                  <a:lnTo>
                    <a:pt x="3195" y="4751"/>
                  </a:lnTo>
                  <a:cubicBezTo>
                    <a:pt x="3200" y="4770"/>
                    <a:pt x="3210" y="4812"/>
                    <a:pt x="3219" y="4851"/>
                  </a:cubicBezTo>
                  <a:cubicBezTo>
                    <a:pt x="3228" y="4890"/>
                    <a:pt x="3235" y="4926"/>
                    <a:pt x="3234" y="4931"/>
                  </a:cubicBezTo>
                  <a:cubicBezTo>
                    <a:pt x="3235" y="4932"/>
                    <a:pt x="3235" y="4933"/>
                    <a:pt x="3235" y="4934"/>
                  </a:cubicBezTo>
                  <a:cubicBezTo>
                    <a:pt x="3235" y="4935"/>
                    <a:pt x="3236" y="4936"/>
                    <a:pt x="3236" y="4937"/>
                  </a:cubicBezTo>
                  <a:cubicBezTo>
                    <a:pt x="3229" y="4941"/>
                    <a:pt x="3223" y="4944"/>
                    <a:pt x="3217" y="4948"/>
                  </a:cubicBezTo>
                  <a:cubicBezTo>
                    <a:pt x="3211" y="4951"/>
                    <a:pt x="3204" y="4955"/>
                    <a:pt x="3198" y="4959"/>
                  </a:cubicBezTo>
                  <a:cubicBezTo>
                    <a:pt x="3191" y="4946"/>
                    <a:pt x="3182" y="4929"/>
                    <a:pt x="3171" y="4917"/>
                  </a:cubicBezTo>
                  <a:cubicBezTo>
                    <a:pt x="3161" y="4905"/>
                    <a:pt x="3148" y="4898"/>
                    <a:pt x="3135" y="4904"/>
                  </a:cubicBezTo>
                  <a:cubicBezTo>
                    <a:pt x="3128" y="4873"/>
                    <a:pt x="3116" y="4857"/>
                    <a:pt x="3104" y="4844"/>
                  </a:cubicBezTo>
                  <a:cubicBezTo>
                    <a:pt x="3091" y="4830"/>
                    <a:pt x="3078" y="4820"/>
                    <a:pt x="3068" y="4800"/>
                  </a:cubicBezTo>
                  <a:cubicBezTo>
                    <a:pt x="3065" y="4781"/>
                    <a:pt x="3062" y="4762"/>
                    <a:pt x="3059" y="4743"/>
                  </a:cubicBezTo>
                  <a:cubicBezTo>
                    <a:pt x="3055" y="4725"/>
                    <a:pt x="3052" y="4706"/>
                    <a:pt x="3049" y="4687"/>
                  </a:cubicBezTo>
                  <a:cubicBezTo>
                    <a:pt x="3042" y="4677"/>
                    <a:pt x="3036" y="4666"/>
                    <a:pt x="3030" y="4656"/>
                  </a:cubicBezTo>
                  <a:cubicBezTo>
                    <a:pt x="3024" y="4645"/>
                    <a:pt x="3017" y="4635"/>
                    <a:pt x="3011" y="4625"/>
                  </a:cubicBezTo>
                  <a:cubicBezTo>
                    <a:pt x="3010" y="4622"/>
                    <a:pt x="3009" y="4619"/>
                    <a:pt x="3009" y="4616"/>
                  </a:cubicBezTo>
                  <a:cubicBezTo>
                    <a:pt x="3008" y="4613"/>
                    <a:pt x="3008" y="4610"/>
                    <a:pt x="3008" y="4607"/>
                  </a:cubicBezTo>
                  <a:cubicBezTo>
                    <a:pt x="2996" y="4611"/>
                    <a:pt x="2984" y="4616"/>
                    <a:pt x="2973" y="4621"/>
                  </a:cubicBezTo>
                  <a:cubicBezTo>
                    <a:pt x="2961" y="4626"/>
                    <a:pt x="2950" y="4631"/>
                    <a:pt x="2937" y="4636"/>
                  </a:cubicBezTo>
                  <a:cubicBezTo>
                    <a:pt x="2836" y="4673"/>
                    <a:pt x="2735" y="4709"/>
                    <a:pt x="2633" y="4746"/>
                  </a:cubicBezTo>
                  <a:cubicBezTo>
                    <a:pt x="2532" y="4782"/>
                    <a:pt x="2431" y="4818"/>
                    <a:pt x="2329" y="4855"/>
                  </a:cubicBezTo>
                  <a:cubicBezTo>
                    <a:pt x="2289" y="4871"/>
                    <a:pt x="2219" y="4886"/>
                    <a:pt x="2156" y="4910"/>
                  </a:cubicBezTo>
                  <a:cubicBezTo>
                    <a:pt x="2094" y="4934"/>
                    <a:pt x="2039" y="4967"/>
                    <a:pt x="2031" y="5017"/>
                  </a:cubicBezTo>
                  <a:cubicBezTo>
                    <a:pt x="2037" y="5022"/>
                    <a:pt x="2044" y="5027"/>
                    <a:pt x="2051" y="5032"/>
                  </a:cubicBezTo>
                  <a:cubicBezTo>
                    <a:pt x="2058" y="5037"/>
                    <a:pt x="2065" y="5042"/>
                    <a:pt x="2071" y="5046"/>
                  </a:cubicBezTo>
                  <a:cubicBezTo>
                    <a:pt x="2066" y="5053"/>
                    <a:pt x="2061" y="5060"/>
                    <a:pt x="2056" y="5067"/>
                  </a:cubicBezTo>
                  <a:cubicBezTo>
                    <a:pt x="2051" y="5074"/>
                    <a:pt x="2046" y="5081"/>
                    <a:pt x="2041" y="5087"/>
                  </a:cubicBezTo>
                  <a:cubicBezTo>
                    <a:pt x="2033" y="5096"/>
                    <a:pt x="2023" y="5104"/>
                    <a:pt x="2014" y="5113"/>
                  </a:cubicBezTo>
                  <a:cubicBezTo>
                    <a:pt x="2005" y="5121"/>
                    <a:pt x="1996" y="5130"/>
                    <a:pt x="1987" y="5138"/>
                  </a:cubicBezTo>
                  <a:cubicBezTo>
                    <a:pt x="1967" y="5151"/>
                    <a:pt x="1938" y="5150"/>
                    <a:pt x="1907" y="5146"/>
                  </a:cubicBezTo>
                  <a:cubicBezTo>
                    <a:pt x="1877" y="5142"/>
                    <a:pt x="1845" y="5135"/>
                    <a:pt x="1820" y="5134"/>
                  </a:cubicBezTo>
                  <a:cubicBezTo>
                    <a:pt x="1816" y="5139"/>
                    <a:pt x="1812" y="5143"/>
                    <a:pt x="1808" y="5147"/>
                  </a:cubicBezTo>
                  <a:cubicBezTo>
                    <a:pt x="1805" y="5151"/>
                    <a:pt x="1801" y="5156"/>
                    <a:pt x="1797" y="5160"/>
                  </a:cubicBezTo>
                  <a:cubicBezTo>
                    <a:pt x="1795" y="5169"/>
                    <a:pt x="1792" y="5178"/>
                    <a:pt x="1791" y="5186"/>
                  </a:cubicBezTo>
                  <a:cubicBezTo>
                    <a:pt x="1790" y="5194"/>
                    <a:pt x="1791" y="5201"/>
                    <a:pt x="1794" y="5207"/>
                  </a:cubicBezTo>
                  <a:cubicBezTo>
                    <a:pt x="1799" y="5212"/>
                    <a:pt x="1804" y="5217"/>
                    <a:pt x="1809" y="5222"/>
                  </a:cubicBezTo>
                  <a:cubicBezTo>
                    <a:pt x="1814" y="5227"/>
                    <a:pt x="1819" y="5233"/>
                    <a:pt x="1824" y="5238"/>
                  </a:cubicBezTo>
                  <a:cubicBezTo>
                    <a:pt x="1824" y="5239"/>
                    <a:pt x="1824" y="5240"/>
                    <a:pt x="1824" y="5242"/>
                  </a:cubicBezTo>
                  <a:cubicBezTo>
                    <a:pt x="1824" y="5243"/>
                    <a:pt x="1824" y="5244"/>
                    <a:pt x="1824" y="5246"/>
                  </a:cubicBezTo>
                  <a:cubicBezTo>
                    <a:pt x="1815" y="5255"/>
                    <a:pt x="1806" y="5265"/>
                    <a:pt x="1797" y="5274"/>
                  </a:cubicBezTo>
                  <a:cubicBezTo>
                    <a:pt x="1787" y="5284"/>
                    <a:pt x="1778" y="5294"/>
                    <a:pt x="1768" y="5304"/>
                  </a:cubicBezTo>
                  <a:cubicBezTo>
                    <a:pt x="1804" y="5338"/>
                    <a:pt x="1839" y="5375"/>
                    <a:pt x="1868" y="5406"/>
                  </a:cubicBezTo>
                  <a:cubicBezTo>
                    <a:pt x="1897" y="5438"/>
                    <a:pt x="1920" y="5463"/>
                    <a:pt x="1933" y="5474"/>
                  </a:cubicBezTo>
                  <a:cubicBezTo>
                    <a:pt x="1932" y="5475"/>
                    <a:pt x="1931" y="5476"/>
                    <a:pt x="1930" y="5477"/>
                  </a:cubicBezTo>
                  <a:cubicBezTo>
                    <a:pt x="1929" y="5478"/>
                    <a:pt x="1928" y="5479"/>
                    <a:pt x="1927" y="5480"/>
                  </a:cubicBezTo>
                  <a:cubicBezTo>
                    <a:pt x="1921" y="5490"/>
                    <a:pt x="1915" y="5500"/>
                    <a:pt x="1909" y="5510"/>
                  </a:cubicBezTo>
                  <a:cubicBezTo>
                    <a:pt x="1903" y="5520"/>
                    <a:pt x="1898" y="5530"/>
                    <a:pt x="1892" y="5541"/>
                  </a:cubicBezTo>
                  <a:cubicBezTo>
                    <a:pt x="1836" y="5535"/>
                    <a:pt x="1781" y="5534"/>
                    <a:pt x="1733" y="5544"/>
                  </a:cubicBezTo>
                  <a:cubicBezTo>
                    <a:pt x="1686" y="5553"/>
                    <a:pt x="1646" y="5574"/>
                    <a:pt x="1620" y="5613"/>
                  </a:cubicBezTo>
                  <a:cubicBezTo>
                    <a:pt x="1627" y="5622"/>
                    <a:pt x="1633" y="5630"/>
                    <a:pt x="1639" y="5639"/>
                  </a:cubicBezTo>
                  <a:cubicBezTo>
                    <a:pt x="1645" y="5648"/>
                    <a:pt x="1652" y="5657"/>
                    <a:pt x="1658" y="5666"/>
                  </a:cubicBezTo>
                  <a:cubicBezTo>
                    <a:pt x="1711" y="5663"/>
                    <a:pt x="1760" y="5655"/>
                    <a:pt x="1811" y="5647"/>
                  </a:cubicBezTo>
                  <a:cubicBezTo>
                    <a:pt x="1862" y="5640"/>
                    <a:pt x="1915" y="5632"/>
                    <a:pt x="1975" y="5630"/>
                  </a:cubicBezTo>
                  <a:cubicBezTo>
                    <a:pt x="1980" y="5646"/>
                    <a:pt x="1985" y="5662"/>
                    <a:pt x="1990" y="5677"/>
                  </a:cubicBezTo>
                  <a:cubicBezTo>
                    <a:pt x="1995" y="5693"/>
                    <a:pt x="2000" y="5708"/>
                    <a:pt x="2005" y="5724"/>
                  </a:cubicBezTo>
                  <a:cubicBezTo>
                    <a:pt x="2004" y="5724"/>
                    <a:pt x="2003" y="5724"/>
                    <a:pt x="2002" y="5724"/>
                  </a:cubicBezTo>
                  <a:cubicBezTo>
                    <a:pt x="2001" y="5724"/>
                    <a:pt x="2000" y="5724"/>
                    <a:pt x="1999" y="5724"/>
                  </a:cubicBezTo>
                  <a:cubicBezTo>
                    <a:pt x="1936" y="5755"/>
                    <a:pt x="1865" y="5766"/>
                    <a:pt x="1799" y="5784"/>
                  </a:cubicBezTo>
                  <a:cubicBezTo>
                    <a:pt x="1732" y="5801"/>
                    <a:pt x="1670" y="5825"/>
                    <a:pt x="1625" y="5880"/>
                  </a:cubicBezTo>
                  <a:lnTo>
                    <a:pt x="1625" y="5882"/>
                  </a:lnTo>
                  <a:lnTo>
                    <a:pt x="1625" y="5884"/>
                  </a:lnTo>
                  <a:cubicBezTo>
                    <a:pt x="1661" y="5894"/>
                    <a:pt x="1703" y="5913"/>
                    <a:pt x="1740" y="5937"/>
                  </a:cubicBezTo>
                  <a:cubicBezTo>
                    <a:pt x="1778" y="5962"/>
                    <a:pt x="1812" y="5992"/>
                    <a:pt x="1832" y="6023"/>
                  </a:cubicBezTo>
                  <a:cubicBezTo>
                    <a:pt x="1900" y="5974"/>
                    <a:pt x="1926" y="5873"/>
                    <a:pt x="2005" y="5841"/>
                  </a:cubicBezTo>
                  <a:cubicBezTo>
                    <a:pt x="2097" y="5804"/>
                    <a:pt x="2267" y="6012"/>
                    <a:pt x="2290" y="6097"/>
                  </a:cubicBezTo>
                  <a:cubicBezTo>
                    <a:pt x="2272" y="6107"/>
                    <a:pt x="2253" y="6117"/>
                    <a:pt x="2235" y="6127"/>
                  </a:cubicBezTo>
                  <a:cubicBezTo>
                    <a:pt x="2217" y="6137"/>
                    <a:pt x="2198" y="6148"/>
                    <a:pt x="2180" y="6158"/>
                  </a:cubicBezTo>
                  <a:cubicBezTo>
                    <a:pt x="2188" y="6175"/>
                    <a:pt x="2196" y="6193"/>
                    <a:pt x="2203" y="6210"/>
                  </a:cubicBezTo>
                  <a:cubicBezTo>
                    <a:pt x="2211" y="6228"/>
                    <a:pt x="2219" y="6246"/>
                    <a:pt x="2227" y="6263"/>
                  </a:cubicBezTo>
                  <a:cubicBezTo>
                    <a:pt x="2242" y="6254"/>
                    <a:pt x="2257" y="6245"/>
                    <a:pt x="2272" y="6236"/>
                  </a:cubicBezTo>
                  <a:cubicBezTo>
                    <a:pt x="2287" y="6227"/>
                    <a:pt x="2302" y="6218"/>
                    <a:pt x="2317" y="6209"/>
                  </a:cubicBezTo>
                  <a:cubicBezTo>
                    <a:pt x="2337" y="6222"/>
                    <a:pt x="2354" y="6248"/>
                    <a:pt x="2368" y="6279"/>
                  </a:cubicBezTo>
                  <a:cubicBezTo>
                    <a:pt x="2381" y="6309"/>
                    <a:pt x="2390" y="6344"/>
                    <a:pt x="2394" y="6375"/>
                  </a:cubicBezTo>
                  <a:cubicBezTo>
                    <a:pt x="2373" y="6394"/>
                    <a:pt x="2353" y="6411"/>
                    <a:pt x="2330" y="6425"/>
                  </a:cubicBezTo>
                  <a:cubicBezTo>
                    <a:pt x="2307" y="6438"/>
                    <a:pt x="2281" y="6447"/>
                    <a:pt x="2246" y="6449"/>
                  </a:cubicBezTo>
                  <a:cubicBezTo>
                    <a:pt x="2235" y="6447"/>
                    <a:pt x="2224" y="6445"/>
                    <a:pt x="2212" y="6443"/>
                  </a:cubicBezTo>
                  <a:cubicBezTo>
                    <a:pt x="2201" y="6441"/>
                    <a:pt x="2190" y="6439"/>
                    <a:pt x="2178" y="6437"/>
                  </a:cubicBezTo>
                  <a:cubicBezTo>
                    <a:pt x="2164" y="6440"/>
                    <a:pt x="2145" y="6446"/>
                    <a:pt x="2125" y="6449"/>
                  </a:cubicBezTo>
                  <a:cubicBezTo>
                    <a:pt x="2105" y="6453"/>
                    <a:pt x="2084" y="6455"/>
                    <a:pt x="2065" y="6449"/>
                  </a:cubicBezTo>
                  <a:cubicBezTo>
                    <a:pt x="2067" y="6419"/>
                    <a:pt x="2068" y="6390"/>
                    <a:pt x="2067" y="6364"/>
                  </a:cubicBezTo>
                  <a:cubicBezTo>
                    <a:pt x="2065" y="6337"/>
                    <a:pt x="2061" y="6314"/>
                    <a:pt x="2053" y="6296"/>
                  </a:cubicBezTo>
                  <a:cubicBezTo>
                    <a:pt x="2036" y="6291"/>
                    <a:pt x="2018" y="6286"/>
                    <a:pt x="2001" y="6281"/>
                  </a:cubicBezTo>
                  <a:cubicBezTo>
                    <a:pt x="1983" y="6276"/>
                    <a:pt x="1965" y="6270"/>
                    <a:pt x="1948" y="6265"/>
                  </a:cubicBezTo>
                  <a:cubicBezTo>
                    <a:pt x="1947" y="6267"/>
                    <a:pt x="1947" y="6268"/>
                    <a:pt x="1947" y="6269"/>
                  </a:cubicBezTo>
                  <a:cubicBezTo>
                    <a:pt x="1947" y="6270"/>
                    <a:pt x="1946" y="6272"/>
                    <a:pt x="1946" y="6273"/>
                  </a:cubicBezTo>
                  <a:cubicBezTo>
                    <a:pt x="1942" y="6296"/>
                    <a:pt x="1938" y="6320"/>
                    <a:pt x="1933" y="6343"/>
                  </a:cubicBezTo>
                  <a:cubicBezTo>
                    <a:pt x="1929" y="6367"/>
                    <a:pt x="1925" y="6390"/>
                    <a:pt x="1921" y="6414"/>
                  </a:cubicBezTo>
                  <a:cubicBezTo>
                    <a:pt x="1911" y="6418"/>
                    <a:pt x="1904" y="6422"/>
                    <a:pt x="1898" y="6425"/>
                  </a:cubicBezTo>
                  <a:cubicBezTo>
                    <a:pt x="1891" y="6428"/>
                    <a:pt x="1886" y="6429"/>
                    <a:pt x="1880" y="6431"/>
                  </a:cubicBezTo>
                  <a:cubicBezTo>
                    <a:pt x="1895" y="6433"/>
                    <a:pt x="1913" y="6433"/>
                    <a:pt x="1928" y="6434"/>
                  </a:cubicBezTo>
                  <a:cubicBezTo>
                    <a:pt x="1943" y="6435"/>
                    <a:pt x="1956" y="6438"/>
                    <a:pt x="1963" y="6445"/>
                  </a:cubicBezTo>
                  <a:cubicBezTo>
                    <a:pt x="1966" y="6454"/>
                    <a:pt x="1969" y="6458"/>
                    <a:pt x="1971" y="6461"/>
                  </a:cubicBezTo>
                  <a:cubicBezTo>
                    <a:pt x="1972" y="6465"/>
                    <a:pt x="1972" y="6468"/>
                    <a:pt x="1969" y="6476"/>
                  </a:cubicBezTo>
                  <a:cubicBezTo>
                    <a:pt x="1956" y="6520"/>
                    <a:pt x="1940" y="6585"/>
                    <a:pt x="1916" y="6640"/>
                  </a:cubicBezTo>
                  <a:cubicBezTo>
                    <a:pt x="1891" y="6694"/>
                    <a:pt x="1858" y="6739"/>
                    <a:pt x="1810" y="6740"/>
                  </a:cubicBezTo>
                  <a:cubicBezTo>
                    <a:pt x="1811" y="6741"/>
                    <a:pt x="1812" y="6742"/>
                    <a:pt x="1812" y="6744"/>
                  </a:cubicBezTo>
                  <a:cubicBezTo>
                    <a:pt x="1813" y="6745"/>
                    <a:pt x="1813" y="6746"/>
                    <a:pt x="1814" y="6748"/>
                  </a:cubicBezTo>
                  <a:cubicBezTo>
                    <a:pt x="1822" y="6753"/>
                    <a:pt x="1830" y="6759"/>
                    <a:pt x="1838" y="6765"/>
                  </a:cubicBezTo>
                  <a:cubicBezTo>
                    <a:pt x="1847" y="6771"/>
                    <a:pt x="1855" y="6777"/>
                    <a:pt x="1863" y="6783"/>
                  </a:cubicBezTo>
                  <a:cubicBezTo>
                    <a:pt x="1862" y="6784"/>
                    <a:pt x="1860" y="6785"/>
                    <a:pt x="1859" y="6786"/>
                  </a:cubicBezTo>
                  <a:cubicBezTo>
                    <a:pt x="1857" y="6787"/>
                    <a:pt x="1856" y="6788"/>
                    <a:pt x="1854" y="6789"/>
                  </a:cubicBezTo>
                  <a:cubicBezTo>
                    <a:pt x="1845" y="6804"/>
                    <a:pt x="1831" y="6813"/>
                    <a:pt x="1813" y="6819"/>
                  </a:cubicBezTo>
                  <a:cubicBezTo>
                    <a:pt x="1796" y="6825"/>
                    <a:pt x="1776" y="6828"/>
                    <a:pt x="1755" y="6830"/>
                  </a:cubicBezTo>
                  <a:cubicBezTo>
                    <a:pt x="1756" y="6834"/>
                    <a:pt x="1757" y="6837"/>
                    <a:pt x="1758" y="6841"/>
                  </a:cubicBezTo>
                  <a:cubicBezTo>
                    <a:pt x="1760" y="6845"/>
                    <a:pt x="1761" y="6849"/>
                    <a:pt x="1762" y="6853"/>
                  </a:cubicBezTo>
                  <a:cubicBezTo>
                    <a:pt x="1792" y="6853"/>
                    <a:pt x="1812" y="6840"/>
                    <a:pt x="1854" y="6837"/>
                  </a:cubicBezTo>
                  <a:cubicBezTo>
                    <a:pt x="1893" y="6835"/>
                    <a:pt x="1993" y="6941"/>
                    <a:pt x="2008" y="6974"/>
                  </a:cubicBezTo>
                  <a:cubicBezTo>
                    <a:pt x="2027" y="7038"/>
                    <a:pt x="2020" y="7110"/>
                    <a:pt x="2053" y="7162"/>
                  </a:cubicBezTo>
                  <a:cubicBezTo>
                    <a:pt x="2071" y="7190"/>
                    <a:pt x="2099" y="7175"/>
                    <a:pt x="2126" y="7193"/>
                  </a:cubicBezTo>
                  <a:cubicBezTo>
                    <a:pt x="2137" y="7212"/>
                    <a:pt x="2149" y="7232"/>
                    <a:pt x="2161" y="7252"/>
                  </a:cubicBezTo>
                  <a:cubicBezTo>
                    <a:pt x="2173" y="7271"/>
                    <a:pt x="2185" y="7291"/>
                    <a:pt x="2197" y="7310"/>
                  </a:cubicBezTo>
                  <a:cubicBezTo>
                    <a:pt x="2205" y="7326"/>
                    <a:pt x="2207" y="7357"/>
                    <a:pt x="2208" y="7384"/>
                  </a:cubicBezTo>
                  <a:cubicBezTo>
                    <a:pt x="2208" y="7411"/>
                    <a:pt x="2207" y="7435"/>
                    <a:pt x="2207" y="7435"/>
                  </a:cubicBezTo>
                  <a:cubicBezTo>
                    <a:pt x="2239" y="7479"/>
                    <a:pt x="2264" y="7498"/>
                    <a:pt x="2274" y="7520"/>
                  </a:cubicBezTo>
                  <a:cubicBezTo>
                    <a:pt x="2284" y="7543"/>
                    <a:pt x="2279" y="7571"/>
                    <a:pt x="2246" y="7632"/>
                  </a:cubicBezTo>
                  <a:cubicBezTo>
                    <a:pt x="2254" y="7634"/>
                    <a:pt x="2261" y="7636"/>
                    <a:pt x="2269" y="7638"/>
                  </a:cubicBezTo>
                  <a:cubicBezTo>
                    <a:pt x="2277" y="7640"/>
                    <a:pt x="2284" y="7642"/>
                    <a:pt x="2292" y="7644"/>
                  </a:cubicBezTo>
                  <a:cubicBezTo>
                    <a:pt x="2315" y="7602"/>
                    <a:pt x="2349" y="7596"/>
                    <a:pt x="2382" y="7605"/>
                  </a:cubicBezTo>
                  <a:cubicBezTo>
                    <a:pt x="2415" y="7615"/>
                    <a:pt x="2447" y="7641"/>
                    <a:pt x="2468" y="7662"/>
                  </a:cubicBezTo>
                  <a:cubicBezTo>
                    <a:pt x="2470" y="7679"/>
                    <a:pt x="2472" y="7696"/>
                    <a:pt x="2473" y="7713"/>
                  </a:cubicBezTo>
                  <a:cubicBezTo>
                    <a:pt x="2475" y="7731"/>
                    <a:pt x="2477" y="7748"/>
                    <a:pt x="2479" y="7765"/>
                  </a:cubicBezTo>
                  <a:cubicBezTo>
                    <a:pt x="2475" y="7781"/>
                    <a:pt x="2463" y="7800"/>
                    <a:pt x="2447" y="7819"/>
                  </a:cubicBezTo>
                  <a:cubicBezTo>
                    <a:pt x="2430" y="7839"/>
                    <a:pt x="2410" y="7859"/>
                    <a:pt x="2388" y="7878"/>
                  </a:cubicBezTo>
                  <a:cubicBezTo>
                    <a:pt x="2392" y="7890"/>
                    <a:pt x="2395" y="7903"/>
                    <a:pt x="2399" y="7915"/>
                  </a:cubicBezTo>
                  <a:cubicBezTo>
                    <a:pt x="2402" y="7927"/>
                    <a:pt x="2406" y="7939"/>
                    <a:pt x="2409" y="7951"/>
                  </a:cubicBezTo>
                  <a:cubicBezTo>
                    <a:pt x="2427" y="7981"/>
                    <a:pt x="2461" y="7995"/>
                    <a:pt x="2494" y="8010"/>
                  </a:cubicBezTo>
                  <a:cubicBezTo>
                    <a:pt x="2527" y="8026"/>
                    <a:pt x="2560" y="8043"/>
                    <a:pt x="2577" y="8080"/>
                  </a:cubicBezTo>
                  <a:cubicBezTo>
                    <a:pt x="2575" y="8093"/>
                    <a:pt x="2576" y="8102"/>
                    <a:pt x="2575" y="8108"/>
                  </a:cubicBezTo>
                  <a:cubicBezTo>
                    <a:pt x="2573" y="8114"/>
                    <a:pt x="2570" y="8118"/>
                    <a:pt x="2559" y="8119"/>
                  </a:cubicBezTo>
                  <a:cubicBezTo>
                    <a:pt x="2525" y="8139"/>
                    <a:pt x="2488" y="8124"/>
                    <a:pt x="2451" y="8116"/>
                  </a:cubicBezTo>
                  <a:cubicBezTo>
                    <a:pt x="2414" y="8107"/>
                    <a:pt x="2378" y="8105"/>
                    <a:pt x="2346" y="8150"/>
                  </a:cubicBezTo>
                  <a:cubicBezTo>
                    <a:pt x="2346" y="8153"/>
                    <a:pt x="2346" y="8157"/>
                    <a:pt x="2346" y="8160"/>
                  </a:cubicBezTo>
                  <a:cubicBezTo>
                    <a:pt x="2346" y="8163"/>
                    <a:pt x="2346" y="8166"/>
                    <a:pt x="2346" y="8170"/>
                  </a:cubicBezTo>
                  <a:cubicBezTo>
                    <a:pt x="2377" y="8200"/>
                    <a:pt x="2430" y="8243"/>
                    <a:pt x="2477" y="8287"/>
                  </a:cubicBezTo>
                  <a:cubicBezTo>
                    <a:pt x="2525" y="8331"/>
                    <a:pt x="2567" y="8377"/>
                    <a:pt x="2575" y="8414"/>
                  </a:cubicBezTo>
                  <a:cubicBezTo>
                    <a:pt x="2573" y="8424"/>
                    <a:pt x="2573" y="8430"/>
                    <a:pt x="2572" y="8435"/>
                  </a:cubicBezTo>
                  <a:cubicBezTo>
                    <a:pt x="2571" y="8440"/>
                    <a:pt x="2569" y="8443"/>
                    <a:pt x="2563" y="8447"/>
                  </a:cubicBezTo>
                  <a:cubicBezTo>
                    <a:pt x="2532" y="8471"/>
                    <a:pt x="2489" y="8510"/>
                    <a:pt x="2444" y="8534"/>
                  </a:cubicBezTo>
                  <a:cubicBezTo>
                    <a:pt x="2399" y="8558"/>
                    <a:pt x="2352" y="8567"/>
                    <a:pt x="2314" y="8531"/>
                  </a:cubicBezTo>
                  <a:cubicBezTo>
                    <a:pt x="2314" y="8532"/>
                    <a:pt x="2314" y="8534"/>
                    <a:pt x="2314" y="8536"/>
                  </a:cubicBezTo>
                  <a:cubicBezTo>
                    <a:pt x="2313" y="8537"/>
                    <a:pt x="2313" y="8539"/>
                    <a:pt x="2313" y="8541"/>
                  </a:cubicBezTo>
                  <a:cubicBezTo>
                    <a:pt x="2317" y="8552"/>
                    <a:pt x="2320" y="8563"/>
                    <a:pt x="2324" y="8574"/>
                  </a:cubicBezTo>
                  <a:cubicBezTo>
                    <a:pt x="2328" y="8585"/>
                    <a:pt x="2332" y="8596"/>
                    <a:pt x="2335" y="8607"/>
                  </a:cubicBezTo>
                  <a:cubicBezTo>
                    <a:pt x="2334" y="8606"/>
                    <a:pt x="2333" y="8606"/>
                    <a:pt x="2332" y="8605"/>
                  </a:cubicBezTo>
                  <a:cubicBezTo>
                    <a:pt x="2331" y="8604"/>
                    <a:pt x="2330" y="8604"/>
                    <a:pt x="2329" y="8603"/>
                  </a:cubicBezTo>
                  <a:cubicBezTo>
                    <a:pt x="2309" y="8609"/>
                    <a:pt x="2286" y="8601"/>
                    <a:pt x="2261" y="8585"/>
                  </a:cubicBezTo>
                  <a:cubicBezTo>
                    <a:pt x="2237" y="8570"/>
                    <a:pt x="2212" y="8547"/>
                    <a:pt x="2189" y="8523"/>
                  </a:cubicBezTo>
                  <a:cubicBezTo>
                    <a:pt x="2189" y="8525"/>
                    <a:pt x="2188" y="8526"/>
                    <a:pt x="2188" y="8528"/>
                  </a:cubicBezTo>
                  <a:cubicBezTo>
                    <a:pt x="2187" y="8530"/>
                    <a:pt x="2187" y="8531"/>
                    <a:pt x="2186" y="8533"/>
                  </a:cubicBezTo>
                  <a:cubicBezTo>
                    <a:pt x="2229" y="8629"/>
                    <a:pt x="2255" y="8598"/>
                    <a:pt x="2307" y="8644"/>
                  </a:cubicBezTo>
                  <a:cubicBezTo>
                    <a:pt x="2339" y="8673"/>
                    <a:pt x="2364" y="8835"/>
                    <a:pt x="2361" y="8873"/>
                  </a:cubicBezTo>
                  <a:cubicBezTo>
                    <a:pt x="2346" y="8938"/>
                    <a:pt x="2309" y="8989"/>
                    <a:pt x="2311" y="9056"/>
                  </a:cubicBezTo>
                  <a:cubicBezTo>
                    <a:pt x="2312" y="9092"/>
                    <a:pt x="2343" y="9103"/>
                    <a:pt x="2355" y="9138"/>
                  </a:cubicBezTo>
                  <a:cubicBezTo>
                    <a:pt x="2355" y="9163"/>
                    <a:pt x="2355" y="9187"/>
                    <a:pt x="2355" y="9211"/>
                  </a:cubicBezTo>
                  <a:cubicBezTo>
                    <a:pt x="2355" y="9236"/>
                    <a:pt x="2355" y="9260"/>
                    <a:pt x="2355" y="9285"/>
                  </a:cubicBezTo>
                  <a:cubicBezTo>
                    <a:pt x="2354" y="9303"/>
                    <a:pt x="2342" y="9331"/>
                    <a:pt x="2330" y="9354"/>
                  </a:cubicBezTo>
                  <a:cubicBezTo>
                    <a:pt x="2318" y="9377"/>
                    <a:pt x="2307" y="9395"/>
                    <a:pt x="2307" y="9396"/>
                  </a:cubicBezTo>
                  <a:cubicBezTo>
                    <a:pt x="2311" y="9456"/>
                    <a:pt x="2322" y="9490"/>
                    <a:pt x="2318" y="9515"/>
                  </a:cubicBezTo>
                  <a:cubicBezTo>
                    <a:pt x="2315" y="9540"/>
                    <a:pt x="2296" y="9556"/>
                    <a:pt x="2242" y="9580"/>
                  </a:cubicBezTo>
                  <a:cubicBezTo>
                    <a:pt x="2247" y="9588"/>
                    <a:pt x="2253" y="9595"/>
                    <a:pt x="2258" y="9603"/>
                  </a:cubicBezTo>
                  <a:cubicBezTo>
                    <a:pt x="2264" y="9611"/>
                    <a:pt x="2270" y="9619"/>
                    <a:pt x="2275" y="9627"/>
                  </a:cubicBezTo>
                  <a:cubicBezTo>
                    <a:pt x="2314" y="9611"/>
                    <a:pt x="2343" y="9633"/>
                    <a:pt x="2365" y="9668"/>
                  </a:cubicBezTo>
                  <a:cubicBezTo>
                    <a:pt x="2386" y="9702"/>
                    <a:pt x="2400" y="9748"/>
                    <a:pt x="2406" y="9781"/>
                  </a:cubicBezTo>
                  <a:cubicBezTo>
                    <a:pt x="2399" y="9796"/>
                    <a:pt x="2392" y="9811"/>
                    <a:pt x="2385" y="9826"/>
                  </a:cubicBezTo>
                  <a:cubicBezTo>
                    <a:pt x="2378" y="9841"/>
                    <a:pt x="2371" y="9856"/>
                    <a:pt x="2364" y="9871"/>
                  </a:cubicBezTo>
                  <a:cubicBezTo>
                    <a:pt x="2345" y="9888"/>
                    <a:pt x="2299" y="9893"/>
                    <a:pt x="2252" y="9891"/>
                  </a:cubicBezTo>
                  <a:cubicBezTo>
                    <a:pt x="2205" y="9889"/>
                    <a:pt x="2156" y="9879"/>
                    <a:pt x="2130" y="9867"/>
                  </a:cubicBezTo>
                  <a:cubicBezTo>
                    <a:pt x="2132" y="9869"/>
                    <a:pt x="2134" y="9870"/>
                    <a:pt x="2136" y="9872"/>
                  </a:cubicBezTo>
                  <a:cubicBezTo>
                    <a:pt x="2137" y="9873"/>
                    <a:pt x="2140" y="9874"/>
                    <a:pt x="2141" y="9877"/>
                  </a:cubicBezTo>
                  <a:cubicBezTo>
                    <a:pt x="2141" y="9879"/>
                    <a:pt x="2141" y="9882"/>
                    <a:pt x="2142" y="9885"/>
                  </a:cubicBezTo>
                  <a:cubicBezTo>
                    <a:pt x="2142" y="9888"/>
                    <a:pt x="2142" y="9891"/>
                    <a:pt x="2142" y="9894"/>
                  </a:cubicBezTo>
                  <a:cubicBezTo>
                    <a:pt x="2158" y="9912"/>
                    <a:pt x="2179" y="9937"/>
                    <a:pt x="2196" y="9958"/>
                  </a:cubicBezTo>
                  <a:cubicBezTo>
                    <a:pt x="2213" y="9978"/>
                    <a:pt x="2226" y="9996"/>
                    <a:pt x="2227" y="10000"/>
                  </a:cubicBezTo>
                  <a:cubicBezTo>
                    <a:pt x="2228" y="10000"/>
                    <a:pt x="2228" y="10000"/>
                    <a:pt x="2229" y="10001"/>
                  </a:cubicBezTo>
                  <a:cubicBezTo>
                    <a:pt x="2230" y="10001"/>
                    <a:pt x="2231" y="10001"/>
                    <a:pt x="2231" y="10002"/>
                  </a:cubicBezTo>
                  <a:cubicBezTo>
                    <a:pt x="2227" y="10009"/>
                    <a:pt x="2223" y="10017"/>
                    <a:pt x="2218" y="10024"/>
                  </a:cubicBezTo>
                  <a:cubicBezTo>
                    <a:pt x="2214" y="10032"/>
                    <a:pt x="2210" y="10039"/>
                    <a:pt x="2206" y="10046"/>
                  </a:cubicBezTo>
                  <a:cubicBezTo>
                    <a:pt x="2199" y="10042"/>
                    <a:pt x="2190" y="10038"/>
                    <a:pt x="2182" y="10036"/>
                  </a:cubicBezTo>
                  <a:cubicBezTo>
                    <a:pt x="2173" y="10033"/>
                    <a:pt x="2165" y="10031"/>
                    <a:pt x="2156" y="10031"/>
                  </a:cubicBezTo>
                  <a:cubicBezTo>
                    <a:pt x="2165" y="10165"/>
                    <a:pt x="2096" y="10221"/>
                    <a:pt x="1996" y="10252"/>
                  </a:cubicBezTo>
                  <a:cubicBezTo>
                    <a:pt x="1933" y="10271"/>
                    <a:pt x="1894" y="10224"/>
                    <a:pt x="1839" y="10236"/>
                  </a:cubicBezTo>
                  <a:cubicBezTo>
                    <a:pt x="1826" y="10241"/>
                    <a:pt x="1813" y="10246"/>
                    <a:pt x="1801" y="10251"/>
                  </a:cubicBezTo>
                  <a:cubicBezTo>
                    <a:pt x="1788" y="10255"/>
                    <a:pt x="1775" y="10260"/>
                    <a:pt x="1762" y="10265"/>
                  </a:cubicBezTo>
                  <a:cubicBezTo>
                    <a:pt x="1715" y="10279"/>
                    <a:pt x="1635" y="10247"/>
                    <a:pt x="1584" y="10236"/>
                  </a:cubicBezTo>
                  <a:cubicBezTo>
                    <a:pt x="1524" y="10223"/>
                    <a:pt x="1506" y="10162"/>
                    <a:pt x="1438" y="10195"/>
                  </a:cubicBezTo>
                  <a:cubicBezTo>
                    <a:pt x="1419" y="10184"/>
                    <a:pt x="1411" y="10173"/>
                    <a:pt x="1404" y="10159"/>
                  </a:cubicBezTo>
                  <a:cubicBezTo>
                    <a:pt x="1398" y="10145"/>
                    <a:pt x="1394" y="10129"/>
                    <a:pt x="1384" y="10107"/>
                  </a:cubicBezTo>
                  <a:cubicBezTo>
                    <a:pt x="1370" y="10094"/>
                    <a:pt x="1327" y="10118"/>
                    <a:pt x="1293" y="10107"/>
                  </a:cubicBezTo>
                  <a:cubicBezTo>
                    <a:pt x="1254" y="10094"/>
                    <a:pt x="1259" y="10055"/>
                    <a:pt x="1237" y="10019"/>
                  </a:cubicBezTo>
                  <a:cubicBezTo>
                    <a:pt x="1154" y="10088"/>
                    <a:pt x="1087" y="10002"/>
                    <a:pt x="982" y="10035"/>
                  </a:cubicBezTo>
                  <a:cubicBezTo>
                    <a:pt x="888" y="10064"/>
                    <a:pt x="821" y="10144"/>
                    <a:pt x="737" y="10179"/>
                  </a:cubicBezTo>
                  <a:cubicBezTo>
                    <a:pt x="737" y="10184"/>
                    <a:pt x="737" y="10189"/>
                    <a:pt x="737" y="10194"/>
                  </a:cubicBezTo>
                  <a:cubicBezTo>
                    <a:pt x="737" y="10199"/>
                    <a:pt x="736" y="10203"/>
                    <a:pt x="737" y="10209"/>
                  </a:cubicBezTo>
                  <a:cubicBezTo>
                    <a:pt x="703" y="10232"/>
                    <a:pt x="678" y="10235"/>
                    <a:pt x="655" y="10231"/>
                  </a:cubicBezTo>
                  <a:cubicBezTo>
                    <a:pt x="631" y="10227"/>
                    <a:pt x="609" y="10215"/>
                    <a:pt x="581" y="10209"/>
                  </a:cubicBezTo>
                  <a:cubicBezTo>
                    <a:pt x="577" y="10211"/>
                    <a:pt x="574" y="10213"/>
                    <a:pt x="570" y="10216"/>
                  </a:cubicBezTo>
                  <a:cubicBezTo>
                    <a:pt x="566" y="10218"/>
                    <a:pt x="563" y="10220"/>
                    <a:pt x="559" y="10222"/>
                  </a:cubicBezTo>
                  <a:cubicBezTo>
                    <a:pt x="536" y="10220"/>
                    <a:pt x="514" y="10218"/>
                    <a:pt x="491" y="10215"/>
                  </a:cubicBezTo>
                  <a:cubicBezTo>
                    <a:pt x="469" y="10213"/>
                    <a:pt x="447" y="10211"/>
                    <a:pt x="424" y="10209"/>
                  </a:cubicBezTo>
                  <a:cubicBezTo>
                    <a:pt x="421" y="10217"/>
                    <a:pt x="417" y="10223"/>
                    <a:pt x="413" y="10230"/>
                  </a:cubicBezTo>
                  <a:cubicBezTo>
                    <a:pt x="409" y="10237"/>
                    <a:pt x="405" y="10244"/>
                    <a:pt x="402" y="10252"/>
                  </a:cubicBezTo>
                  <a:cubicBezTo>
                    <a:pt x="409" y="10261"/>
                    <a:pt x="416" y="10268"/>
                    <a:pt x="422" y="10276"/>
                  </a:cubicBezTo>
                  <a:cubicBezTo>
                    <a:pt x="428" y="10284"/>
                    <a:pt x="433" y="10293"/>
                    <a:pt x="436" y="10308"/>
                  </a:cubicBezTo>
                  <a:cubicBezTo>
                    <a:pt x="426" y="10309"/>
                    <a:pt x="417" y="10313"/>
                    <a:pt x="408" y="10317"/>
                  </a:cubicBezTo>
                  <a:cubicBezTo>
                    <a:pt x="399" y="10321"/>
                    <a:pt x="390" y="10324"/>
                    <a:pt x="381" y="10324"/>
                  </a:cubicBezTo>
                  <a:cubicBezTo>
                    <a:pt x="377" y="10331"/>
                    <a:pt x="374" y="10334"/>
                    <a:pt x="372" y="10338"/>
                  </a:cubicBezTo>
                  <a:cubicBezTo>
                    <a:pt x="370" y="10341"/>
                    <a:pt x="369" y="10345"/>
                    <a:pt x="369" y="10353"/>
                  </a:cubicBezTo>
                  <a:cubicBezTo>
                    <a:pt x="375" y="10355"/>
                    <a:pt x="380" y="10358"/>
                    <a:pt x="385" y="10360"/>
                  </a:cubicBezTo>
                  <a:cubicBezTo>
                    <a:pt x="391" y="10362"/>
                    <a:pt x="396" y="10365"/>
                    <a:pt x="402" y="10367"/>
                  </a:cubicBezTo>
                  <a:cubicBezTo>
                    <a:pt x="403" y="10368"/>
                    <a:pt x="406" y="10372"/>
                    <a:pt x="408" y="10375"/>
                  </a:cubicBezTo>
                  <a:cubicBezTo>
                    <a:pt x="410" y="10377"/>
                    <a:pt x="412" y="10381"/>
                    <a:pt x="414" y="10382"/>
                  </a:cubicBezTo>
                  <a:cubicBezTo>
                    <a:pt x="412" y="10385"/>
                    <a:pt x="410" y="10387"/>
                    <a:pt x="408" y="10389"/>
                  </a:cubicBezTo>
                  <a:cubicBezTo>
                    <a:pt x="406" y="10392"/>
                    <a:pt x="404" y="10394"/>
                    <a:pt x="402" y="10396"/>
                  </a:cubicBezTo>
                  <a:cubicBezTo>
                    <a:pt x="374" y="10391"/>
                    <a:pt x="350" y="10386"/>
                    <a:pt x="326" y="10383"/>
                  </a:cubicBezTo>
                  <a:cubicBezTo>
                    <a:pt x="301" y="10381"/>
                    <a:pt x="276" y="10380"/>
                    <a:pt x="246" y="10382"/>
                  </a:cubicBezTo>
                  <a:cubicBezTo>
                    <a:pt x="249" y="10378"/>
                    <a:pt x="250" y="10376"/>
                    <a:pt x="252" y="10374"/>
                  </a:cubicBezTo>
                  <a:cubicBezTo>
                    <a:pt x="253" y="10373"/>
                    <a:pt x="254" y="10371"/>
                    <a:pt x="257" y="10367"/>
                  </a:cubicBezTo>
                  <a:cubicBezTo>
                    <a:pt x="248" y="10362"/>
                    <a:pt x="241" y="10361"/>
                    <a:pt x="234" y="10361"/>
                  </a:cubicBezTo>
                  <a:cubicBezTo>
                    <a:pt x="228" y="10362"/>
                    <a:pt x="221" y="10364"/>
                    <a:pt x="213" y="10367"/>
                  </a:cubicBezTo>
                  <a:cubicBezTo>
                    <a:pt x="216" y="10369"/>
                    <a:pt x="221" y="10372"/>
                    <a:pt x="225" y="10375"/>
                  </a:cubicBezTo>
                  <a:cubicBezTo>
                    <a:pt x="228" y="10377"/>
                    <a:pt x="233" y="10381"/>
                    <a:pt x="236" y="10382"/>
                  </a:cubicBezTo>
                  <a:cubicBezTo>
                    <a:pt x="236" y="10385"/>
                    <a:pt x="236" y="10387"/>
                    <a:pt x="236" y="10389"/>
                  </a:cubicBezTo>
                  <a:cubicBezTo>
                    <a:pt x="236" y="10392"/>
                    <a:pt x="236" y="10394"/>
                    <a:pt x="236" y="10396"/>
                  </a:cubicBezTo>
                  <a:cubicBezTo>
                    <a:pt x="220" y="10403"/>
                    <a:pt x="202" y="10404"/>
                    <a:pt x="188" y="10399"/>
                  </a:cubicBezTo>
                  <a:cubicBezTo>
                    <a:pt x="173" y="10394"/>
                    <a:pt x="162" y="10384"/>
                    <a:pt x="157" y="10367"/>
                  </a:cubicBezTo>
                  <a:cubicBezTo>
                    <a:pt x="135" y="10370"/>
                    <a:pt x="111" y="10376"/>
                    <a:pt x="89" y="10386"/>
                  </a:cubicBezTo>
                  <a:cubicBezTo>
                    <a:pt x="67" y="10395"/>
                    <a:pt x="47" y="10408"/>
                    <a:pt x="35" y="10425"/>
                  </a:cubicBezTo>
                  <a:cubicBezTo>
                    <a:pt x="41" y="10418"/>
                    <a:pt x="45" y="10410"/>
                    <a:pt x="50" y="10403"/>
                  </a:cubicBezTo>
                  <a:cubicBezTo>
                    <a:pt x="56" y="10396"/>
                    <a:pt x="61" y="10388"/>
                    <a:pt x="67" y="10382"/>
                  </a:cubicBezTo>
                  <a:cubicBezTo>
                    <a:pt x="82" y="10374"/>
                    <a:pt x="97" y="10363"/>
                    <a:pt x="112" y="10353"/>
                  </a:cubicBezTo>
                  <a:cubicBezTo>
                    <a:pt x="127" y="10343"/>
                    <a:pt x="143" y="10332"/>
                    <a:pt x="157" y="10324"/>
                  </a:cubicBezTo>
                  <a:cubicBezTo>
                    <a:pt x="161" y="10315"/>
                    <a:pt x="164" y="10306"/>
                    <a:pt x="167" y="10297"/>
                  </a:cubicBezTo>
                  <a:cubicBezTo>
                    <a:pt x="171" y="10287"/>
                    <a:pt x="174" y="10278"/>
                    <a:pt x="177" y="10269"/>
                  </a:cubicBezTo>
                  <a:cubicBezTo>
                    <a:pt x="173" y="10269"/>
                    <a:pt x="169" y="10269"/>
                    <a:pt x="164" y="10269"/>
                  </a:cubicBezTo>
                  <a:cubicBezTo>
                    <a:pt x="160" y="10270"/>
                    <a:pt x="156" y="10271"/>
                    <a:pt x="153" y="10273"/>
                  </a:cubicBezTo>
                  <a:cubicBezTo>
                    <a:pt x="150" y="10279"/>
                    <a:pt x="148" y="10285"/>
                    <a:pt x="146" y="10290"/>
                  </a:cubicBezTo>
                  <a:cubicBezTo>
                    <a:pt x="143" y="10296"/>
                    <a:pt x="140" y="10302"/>
                    <a:pt x="138" y="10308"/>
                  </a:cubicBezTo>
                  <a:lnTo>
                    <a:pt x="81" y="10363"/>
                  </a:lnTo>
                  <a:cubicBezTo>
                    <a:pt x="74" y="10367"/>
                    <a:pt x="68" y="10372"/>
                    <a:pt x="62" y="10376"/>
                  </a:cubicBezTo>
                  <a:cubicBezTo>
                    <a:pt x="55" y="10380"/>
                    <a:pt x="49" y="10384"/>
                    <a:pt x="43" y="10388"/>
                  </a:cubicBezTo>
                  <a:cubicBezTo>
                    <a:pt x="31" y="10399"/>
                    <a:pt x="23" y="10415"/>
                    <a:pt x="13" y="10427"/>
                  </a:cubicBezTo>
                  <a:cubicBezTo>
                    <a:pt x="11" y="10429"/>
                    <a:pt x="9" y="10430"/>
                    <a:pt x="8" y="10431"/>
                  </a:cubicBezTo>
                  <a:lnTo>
                    <a:pt x="5" y="10435"/>
                  </a:lnTo>
                  <a:cubicBezTo>
                    <a:pt x="4" y="10438"/>
                    <a:pt x="4" y="10442"/>
                    <a:pt x="3" y="10445"/>
                  </a:cubicBezTo>
                  <a:cubicBezTo>
                    <a:pt x="2" y="10448"/>
                    <a:pt x="1" y="10451"/>
                    <a:pt x="1" y="10455"/>
                  </a:cubicBezTo>
                  <a:cubicBezTo>
                    <a:pt x="-1" y="10455"/>
                    <a:pt x="0" y="10458"/>
                    <a:pt x="2" y="10461"/>
                  </a:cubicBezTo>
                  <a:cubicBezTo>
                    <a:pt x="3" y="10463"/>
                    <a:pt x="4" y="10466"/>
                    <a:pt x="1" y="10466"/>
                  </a:cubicBezTo>
                  <a:cubicBezTo>
                    <a:pt x="-4" y="10512"/>
                    <a:pt x="17" y="10556"/>
                    <a:pt x="51" y="10569"/>
                  </a:cubicBezTo>
                  <a:cubicBezTo>
                    <a:pt x="72" y="10577"/>
                    <a:pt x="95" y="10571"/>
                    <a:pt x="112" y="10554"/>
                  </a:cubicBezTo>
                  <a:cubicBezTo>
                    <a:pt x="109" y="10564"/>
                    <a:pt x="104" y="10573"/>
                    <a:pt x="98" y="10580"/>
                  </a:cubicBezTo>
                  <a:cubicBezTo>
                    <a:pt x="92" y="10587"/>
                    <a:pt x="86" y="10594"/>
                    <a:pt x="79" y="10597"/>
                  </a:cubicBezTo>
                  <a:cubicBezTo>
                    <a:pt x="75" y="10602"/>
                    <a:pt x="72" y="10607"/>
                    <a:pt x="68" y="10612"/>
                  </a:cubicBezTo>
                  <a:cubicBezTo>
                    <a:pt x="64" y="10617"/>
                    <a:pt x="60" y="10622"/>
                    <a:pt x="56" y="10627"/>
                  </a:cubicBezTo>
                  <a:cubicBezTo>
                    <a:pt x="65" y="10628"/>
                    <a:pt x="71" y="10632"/>
                    <a:pt x="77" y="10637"/>
                  </a:cubicBezTo>
                  <a:cubicBezTo>
                    <a:pt x="82" y="10642"/>
                    <a:pt x="86" y="10648"/>
                    <a:pt x="90" y="10656"/>
                  </a:cubicBezTo>
                  <a:cubicBezTo>
                    <a:pt x="93" y="10663"/>
                    <a:pt x="94" y="10667"/>
                    <a:pt x="93" y="10673"/>
                  </a:cubicBezTo>
                  <a:cubicBezTo>
                    <a:pt x="93" y="10678"/>
                    <a:pt x="91" y="10685"/>
                    <a:pt x="90" y="10699"/>
                  </a:cubicBezTo>
                  <a:cubicBezTo>
                    <a:pt x="94" y="10699"/>
                    <a:pt x="97" y="10699"/>
                    <a:pt x="101" y="10699"/>
                  </a:cubicBezTo>
                  <a:cubicBezTo>
                    <a:pt x="105" y="10699"/>
                    <a:pt x="108" y="10699"/>
                    <a:pt x="112" y="10699"/>
                  </a:cubicBezTo>
                  <a:cubicBezTo>
                    <a:pt x="114" y="10701"/>
                    <a:pt x="116" y="10704"/>
                    <a:pt x="118" y="10707"/>
                  </a:cubicBezTo>
                  <a:cubicBezTo>
                    <a:pt x="119" y="10709"/>
                    <a:pt x="121" y="10712"/>
                    <a:pt x="123" y="10714"/>
                  </a:cubicBezTo>
                  <a:cubicBezTo>
                    <a:pt x="118" y="10722"/>
                    <a:pt x="112" y="10728"/>
                    <a:pt x="104" y="10732"/>
                  </a:cubicBezTo>
                  <a:cubicBezTo>
                    <a:pt x="96" y="10736"/>
                    <a:pt x="88" y="10739"/>
                    <a:pt x="79" y="10742"/>
                  </a:cubicBezTo>
                  <a:cubicBezTo>
                    <a:pt x="77" y="10749"/>
                    <a:pt x="79" y="10757"/>
                    <a:pt x="83" y="10764"/>
                  </a:cubicBezTo>
                  <a:cubicBezTo>
                    <a:pt x="87" y="10771"/>
                    <a:pt x="93" y="10778"/>
                    <a:pt x="100" y="10785"/>
                  </a:cubicBezTo>
                  <a:cubicBezTo>
                    <a:pt x="108" y="10799"/>
                    <a:pt x="111" y="10805"/>
                    <a:pt x="109" y="10809"/>
                  </a:cubicBezTo>
                  <a:cubicBezTo>
                    <a:pt x="107" y="10814"/>
                    <a:pt x="100" y="10817"/>
                    <a:pt x="90" y="10828"/>
                  </a:cubicBezTo>
                  <a:cubicBezTo>
                    <a:pt x="82" y="10827"/>
                    <a:pt x="75" y="10823"/>
                    <a:pt x="68" y="10818"/>
                  </a:cubicBezTo>
                  <a:cubicBezTo>
                    <a:pt x="61" y="10812"/>
                    <a:pt x="54" y="10806"/>
                    <a:pt x="46" y="10800"/>
                  </a:cubicBezTo>
                  <a:cubicBezTo>
                    <a:pt x="43" y="10808"/>
                    <a:pt x="42" y="10815"/>
                    <a:pt x="41" y="10822"/>
                  </a:cubicBezTo>
                  <a:cubicBezTo>
                    <a:pt x="39" y="10829"/>
                    <a:pt x="38" y="10836"/>
                    <a:pt x="35" y="10843"/>
                  </a:cubicBezTo>
                  <a:cubicBezTo>
                    <a:pt x="35" y="10848"/>
                    <a:pt x="35" y="10853"/>
                    <a:pt x="35" y="10858"/>
                  </a:cubicBezTo>
                  <a:cubicBezTo>
                    <a:pt x="35" y="10863"/>
                    <a:pt x="35" y="10868"/>
                    <a:pt x="35" y="10873"/>
                  </a:cubicBezTo>
                  <a:cubicBezTo>
                    <a:pt x="61" y="10877"/>
                    <a:pt x="75" y="10884"/>
                    <a:pt x="88" y="10892"/>
                  </a:cubicBezTo>
                  <a:cubicBezTo>
                    <a:pt x="101" y="10899"/>
                    <a:pt x="113" y="10908"/>
                    <a:pt x="135" y="10916"/>
                  </a:cubicBezTo>
                  <a:cubicBezTo>
                    <a:pt x="136" y="10934"/>
                    <a:pt x="135" y="10953"/>
                    <a:pt x="136" y="10970"/>
                  </a:cubicBezTo>
                  <a:cubicBezTo>
                    <a:pt x="136" y="10987"/>
                    <a:pt x="139" y="11003"/>
                    <a:pt x="145" y="11015"/>
                  </a:cubicBezTo>
                  <a:cubicBezTo>
                    <a:pt x="153" y="11022"/>
                    <a:pt x="160" y="11030"/>
                    <a:pt x="168" y="11038"/>
                  </a:cubicBezTo>
                  <a:cubicBezTo>
                    <a:pt x="175" y="11045"/>
                    <a:pt x="183" y="11054"/>
                    <a:pt x="191" y="11060"/>
                  </a:cubicBezTo>
                  <a:cubicBezTo>
                    <a:pt x="191" y="11063"/>
                    <a:pt x="191" y="11065"/>
                    <a:pt x="191" y="11067"/>
                  </a:cubicBezTo>
                  <a:cubicBezTo>
                    <a:pt x="191" y="11069"/>
                    <a:pt x="190" y="11071"/>
                    <a:pt x="191" y="11074"/>
                  </a:cubicBezTo>
                  <a:cubicBezTo>
                    <a:pt x="184" y="11077"/>
                    <a:pt x="179" y="11079"/>
                    <a:pt x="174" y="11082"/>
                  </a:cubicBezTo>
                  <a:cubicBezTo>
                    <a:pt x="169" y="11084"/>
                    <a:pt x="164" y="11086"/>
                    <a:pt x="157" y="11089"/>
                  </a:cubicBezTo>
                  <a:cubicBezTo>
                    <a:pt x="159" y="11093"/>
                    <a:pt x="161" y="11098"/>
                    <a:pt x="163" y="11103"/>
                  </a:cubicBezTo>
                  <a:cubicBezTo>
                    <a:pt x="164" y="11108"/>
                    <a:pt x="166" y="11113"/>
                    <a:pt x="168" y="11117"/>
                  </a:cubicBezTo>
                  <a:cubicBezTo>
                    <a:pt x="184" y="11119"/>
                    <a:pt x="198" y="11118"/>
                    <a:pt x="212" y="11117"/>
                  </a:cubicBezTo>
                  <a:cubicBezTo>
                    <a:pt x="226" y="11116"/>
                    <a:pt x="241" y="11115"/>
                    <a:pt x="257" y="11117"/>
                  </a:cubicBezTo>
                  <a:cubicBezTo>
                    <a:pt x="257" y="11118"/>
                    <a:pt x="260" y="11121"/>
                    <a:pt x="262" y="11124"/>
                  </a:cubicBezTo>
                  <a:cubicBezTo>
                    <a:pt x="265" y="11128"/>
                    <a:pt x="267" y="11131"/>
                    <a:pt x="268" y="11132"/>
                  </a:cubicBezTo>
                  <a:cubicBezTo>
                    <a:pt x="264" y="11138"/>
                    <a:pt x="259" y="11141"/>
                    <a:pt x="255" y="11144"/>
                  </a:cubicBezTo>
                  <a:cubicBezTo>
                    <a:pt x="251" y="11147"/>
                    <a:pt x="248" y="11152"/>
                    <a:pt x="246" y="11162"/>
                  </a:cubicBezTo>
                  <a:cubicBezTo>
                    <a:pt x="248" y="11167"/>
                    <a:pt x="250" y="11171"/>
                    <a:pt x="252" y="11176"/>
                  </a:cubicBezTo>
                  <a:cubicBezTo>
                    <a:pt x="254" y="11181"/>
                    <a:pt x="255" y="11186"/>
                    <a:pt x="257" y="11191"/>
                  </a:cubicBezTo>
                  <a:cubicBezTo>
                    <a:pt x="258" y="11191"/>
                    <a:pt x="261" y="11191"/>
                    <a:pt x="262" y="11191"/>
                  </a:cubicBezTo>
                  <a:cubicBezTo>
                    <a:pt x="264" y="11191"/>
                    <a:pt x="267" y="11190"/>
                    <a:pt x="268" y="11191"/>
                  </a:cubicBezTo>
                  <a:cubicBezTo>
                    <a:pt x="273" y="11184"/>
                    <a:pt x="276" y="11180"/>
                    <a:pt x="279" y="11176"/>
                  </a:cubicBezTo>
                  <a:cubicBezTo>
                    <a:pt x="282" y="11172"/>
                    <a:pt x="285" y="11168"/>
                    <a:pt x="290" y="11162"/>
                  </a:cubicBezTo>
                  <a:cubicBezTo>
                    <a:pt x="311" y="11161"/>
                    <a:pt x="323" y="11164"/>
                    <a:pt x="334" y="11169"/>
                  </a:cubicBezTo>
                  <a:cubicBezTo>
                    <a:pt x="345" y="11174"/>
                    <a:pt x="354" y="11182"/>
                    <a:pt x="369" y="11191"/>
                  </a:cubicBezTo>
                  <a:cubicBezTo>
                    <a:pt x="375" y="11195"/>
                    <a:pt x="381" y="11192"/>
                    <a:pt x="385" y="11185"/>
                  </a:cubicBezTo>
                  <a:cubicBezTo>
                    <a:pt x="390" y="11178"/>
                    <a:pt x="395" y="11169"/>
                    <a:pt x="402" y="11162"/>
                  </a:cubicBezTo>
                  <a:cubicBezTo>
                    <a:pt x="408" y="11181"/>
                    <a:pt x="413" y="11199"/>
                    <a:pt x="419" y="11218"/>
                  </a:cubicBezTo>
                  <a:cubicBezTo>
                    <a:pt x="425" y="11237"/>
                    <a:pt x="431" y="11256"/>
                    <a:pt x="436" y="11275"/>
                  </a:cubicBezTo>
                  <a:cubicBezTo>
                    <a:pt x="460" y="11284"/>
                    <a:pt x="488" y="11282"/>
                    <a:pt x="514" y="11280"/>
                  </a:cubicBezTo>
                  <a:cubicBezTo>
                    <a:pt x="540" y="11278"/>
                    <a:pt x="565" y="11277"/>
                    <a:pt x="581" y="11291"/>
                  </a:cubicBezTo>
                  <a:cubicBezTo>
                    <a:pt x="584" y="11290"/>
                    <a:pt x="588" y="11287"/>
                    <a:pt x="592" y="11283"/>
                  </a:cubicBezTo>
                  <a:cubicBezTo>
                    <a:pt x="596" y="11279"/>
                    <a:pt x="599" y="11276"/>
                    <a:pt x="602" y="11275"/>
                  </a:cubicBezTo>
                  <a:cubicBezTo>
                    <a:pt x="606" y="11253"/>
                    <a:pt x="610" y="11232"/>
                    <a:pt x="614" y="11210"/>
                  </a:cubicBezTo>
                  <a:cubicBezTo>
                    <a:pt x="617" y="11189"/>
                    <a:pt x="621" y="11168"/>
                    <a:pt x="625" y="11146"/>
                  </a:cubicBezTo>
                  <a:cubicBezTo>
                    <a:pt x="693" y="11136"/>
                    <a:pt x="757" y="11164"/>
                    <a:pt x="804" y="11205"/>
                  </a:cubicBezTo>
                  <a:cubicBezTo>
                    <a:pt x="840" y="11234"/>
                    <a:pt x="858" y="11287"/>
                    <a:pt x="904" y="11304"/>
                  </a:cubicBezTo>
                  <a:cubicBezTo>
                    <a:pt x="969" y="11329"/>
                    <a:pt x="1054" y="11287"/>
                    <a:pt x="1093" y="11275"/>
                  </a:cubicBezTo>
                  <a:cubicBezTo>
                    <a:pt x="1102" y="11249"/>
                    <a:pt x="1115" y="11234"/>
                    <a:pt x="1129" y="11221"/>
                  </a:cubicBezTo>
                  <a:cubicBezTo>
                    <a:pt x="1143" y="11207"/>
                    <a:pt x="1158" y="11195"/>
                    <a:pt x="1171" y="11175"/>
                  </a:cubicBezTo>
                  <a:cubicBezTo>
                    <a:pt x="1204" y="11176"/>
                    <a:pt x="1224" y="11184"/>
                    <a:pt x="1243" y="11194"/>
                  </a:cubicBezTo>
                  <a:cubicBezTo>
                    <a:pt x="1262" y="11203"/>
                    <a:pt x="1279" y="11214"/>
                    <a:pt x="1305" y="11218"/>
                  </a:cubicBezTo>
                  <a:cubicBezTo>
                    <a:pt x="1314" y="11206"/>
                    <a:pt x="1324" y="11196"/>
                    <a:pt x="1333" y="11184"/>
                  </a:cubicBezTo>
                  <a:cubicBezTo>
                    <a:pt x="1343" y="11173"/>
                    <a:pt x="1352" y="11161"/>
                    <a:pt x="1361" y="11146"/>
                  </a:cubicBezTo>
                  <a:cubicBezTo>
                    <a:pt x="1363" y="11146"/>
                    <a:pt x="1365" y="11146"/>
                    <a:pt x="1366" y="11146"/>
                  </a:cubicBezTo>
                  <a:cubicBezTo>
                    <a:pt x="1368" y="11146"/>
                    <a:pt x="1370" y="11146"/>
                    <a:pt x="1372" y="11146"/>
                  </a:cubicBezTo>
                  <a:cubicBezTo>
                    <a:pt x="1374" y="11151"/>
                    <a:pt x="1379" y="11156"/>
                    <a:pt x="1383" y="11161"/>
                  </a:cubicBezTo>
                  <a:cubicBezTo>
                    <a:pt x="1387" y="11166"/>
                    <a:pt x="1391" y="11170"/>
                    <a:pt x="1394" y="11175"/>
                  </a:cubicBezTo>
                  <a:cubicBezTo>
                    <a:pt x="1395" y="11179"/>
                    <a:pt x="1394" y="11185"/>
                    <a:pt x="1394" y="11190"/>
                  </a:cubicBezTo>
                  <a:cubicBezTo>
                    <a:pt x="1394" y="11195"/>
                    <a:pt x="1394" y="11201"/>
                    <a:pt x="1394" y="11205"/>
                  </a:cubicBezTo>
                  <a:cubicBezTo>
                    <a:pt x="1385" y="11218"/>
                    <a:pt x="1375" y="11228"/>
                    <a:pt x="1366" y="11239"/>
                  </a:cubicBezTo>
                  <a:cubicBezTo>
                    <a:pt x="1356" y="11249"/>
                    <a:pt x="1347" y="11260"/>
                    <a:pt x="1338" y="11275"/>
                  </a:cubicBezTo>
                  <a:cubicBezTo>
                    <a:pt x="1342" y="11285"/>
                    <a:pt x="1346" y="11294"/>
                    <a:pt x="1350" y="11304"/>
                  </a:cubicBezTo>
                  <a:cubicBezTo>
                    <a:pt x="1353" y="11314"/>
                    <a:pt x="1357" y="11324"/>
                    <a:pt x="1361" y="11334"/>
                  </a:cubicBezTo>
                  <a:cubicBezTo>
                    <a:pt x="1358" y="11351"/>
                    <a:pt x="1353" y="11366"/>
                    <a:pt x="1347" y="11380"/>
                  </a:cubicBezTo>
                  <a:cubicBezTo>
                    <a:pt x="1341" y="11394"/>
                    <a:pt x="1334" y="11408"/>
                    <a:pt x="1328" y="11422"/>
                  </a:cubicBezTo>
                  <a:cubicBezTo>
                    <a:pt x="1349" y="11457"/>
                    <a:pt x="1350" y="11491"/>
                    <a:pt x="1350" y="11525"/>
                  </a:cubicBezTo>
                  <a:cubicBezTo>
                    <a:pt x="1350" y="11560"/>
                    <a:pt x="1348" y="11596"/>
                    <a:pt x="1361" y="11638"/>
                  </a:cubicBezTo>
                  <a:cubicBezTo>
                    <a:pt x="1326" y="11683"/>
                    <a:pt x="1301" y="11746"/>
                    <a:pt x="1279" y="11812"/>
                  </a:cubicBezTo>
                  <a:cubicBezTo>
                    <a:pt x="1257" y="11877"/>
                    <a:pt x="1238" y="11944"/>
                    <a:pt x="1215" y="11998"/>
                  </a:cubicBezTo>
                  <a:cubicBezTo>
                    <a:pt x="1213" y="12011"/>
                    <a:pt x="1212" y="12022"/>
                    <a:pt x="1210" y="12034"/>
                  </a:cubicBezTo>
                  <a:cubicBezTo>
                    <a:pt x="1209" y="12045"/>
                    <a:pt x="1208" y="12057"/>
                    <a:pt x="1206" y="12070"/>
                  </a:cubicBezTo>
                  <a:cubicBezTo>
                    <a:pt x="1196" y="12112"/>
                    <a:pt x="1188" y="12154"/>
                    <a:pt x="1176" y="12191"/>
                  </a:cubicBezTo>
                  <a:cubicBezTo>
                    <a:pt x="1165" y="12229"/>
                    <a:pt x="1150" y="12262"/>
                    <a:pt x="1127" y="12287"/>
                  </a:cubicBezTo>
                  <a:cubicBezTo>
                    <a:pt x="1145" y="12345"/>
                    <a:pt x="1161" y="12402"/>
                    <a:pt x="1177" y="12460"/>
                  </a:cubicBezTo>
                  <a:cubicBezTo>
                    <a:pt x="1193" y="12517"/>
                    <a:pt x="1209" y="12574"/>
                    <a:pt x="1227" y="12632"/>
                  </a:cubicBezTo>
                  <a:cubicBezTo>
                    <a:pt x="1230" y="12638"/>
                    <a:pt x="1232" y="12639"/>
                    <a:pt x="1235" y="12640"/>
                  </a:cubicBezTo>
                  <a:cubicBezTo>
                    <a:pt x="1239" y="12641"/>
                    <a:pt x="1243" y="12642"/>
                    <a:pt x="1249" y="12648"/>
                  </a:cubicBezTo>
                  <a:cubicBezTo>
                    <a:pt x="1244" y="12691"/>
                    <a:pt x="1234" y="12737"/>
                    <a:pt x="1225" y="12782"/>
                  </a:cubicBezTo>
                  <a:cubicBezTo>
                    <a:pt x="1216" y="12826"/>
                    <a:pt x="1208" y="12870"/>
                    <a:pt x="1206" y="12908"/>
                  </a:cubicBezTo>
                  <a:cubicBezTo>
                    <a:pt x="1215" y="12908"/>
                    <a:pt x="1224" y="12908"/>
                    <a:pt x="1233" y="12908"/>
                  </a:cubicBezTo>
                  <a:cubicBezTo>
                    <a:pt x="1242" y="12908"/>
                    <a:pt x="1251" y="12908"/>
                    <a:pt x="1260" y="12908"/>
                  </a:cubicBezTo>
                  <a:cubicBezTo>
                    <a:pt x="1271" y="12927"/>
                    <a:pt x="1283" y="12946"/>
                    <a:pt x="1294" y="12965"/>
                  </a:cubicBezTo>
                  <a:cubicBezTo>
                    <a:pt x="1305" y="12985"/>
                    <a:pt x="1317" y="13004"/>
                    <a:pt x="1328" y="13023"/>
                  </a:cubicBezTo>
                  <a:cubicBezTo>
                    <a:pt x="1378" y="13129"/>
                    <a:pt x="1418" y="13215"/>
                    <a:pt x="1471" y="13312"/>
                  </a:cubicBezTo>
                  <a:cubicBezTo>
                    <a:pt x="1512" y="13386"/>
                    <a:pt x="1571" y="13456"/>
                    <a:pt x="1551" y="13572"/>
                  </a:cubicBezTo>
                  <a:cubicBezTo>
                    <a:pt x="1572" y="13609"/>
                    <a:pt x="1598" y="13633"/>
                    <a:pt x="1626" y="13656"/>
                  </a:cubicBezTo>
                  <a:cubicBezTo>
                    <a:pt x="1653" y="13678"/>
                    <a:pt x="1682" y="13699"/>
                    <a:pt x="1706" y="13730"/>
                  </a:cubicBezTo>
                  <a:cubicBezTo>
                    <a:pt x="1722" y="13767"/>
                    <a:pt x="1739" y="13802"/>
                    <a:pt x="1756" y="13838"/>
                  </a:cubicBezTo>
                  <a:cubicBezTo>
                    <a:pt x="1773" y="13873"/>
                    <a:pt x="1790" y="13908"/>
                    <a:pt x="1806" y="13945"/>
                  </a:cubicBezTo>
                  <a:cubicBezTo>
                    <a:pt x="1822" y="13985"/>
                    <a:pt x="1821" y="14035"/>
                    <a:pt x="1820" y="14086"/>
                  </a:cubicBezTo>
                  <a:cubicBezTo>
                    <a:pt x="1818" y="14137"/>
                    <a:pt x="1816" y="14189"/>
                    <a:pt x="1829" y="14234"/>
                  </a:cubicBezTo>
                  <a:cubicBezTo>
                    <a:pt x="1841" y="14256"/>
                    <a:pt x="1851" y="14278"/>
                    <a:pt x="1862" y="14299"/>
                  </a:cubicBezTo>
                  <a:cubicBezTo>
                    <a:pt x="1872" y="14321"/>
                    <a:pt x="1883" y="14342"/>
                    <a:pt x="1895" y="14365"/>
                  </a:cubicBezTo>
                  <a:cubicBezTo>
                    <a:pt x="1912" y="14395"/>
                    <a:pt x="1939" y="14413"/>
                    <a:pt x="1967" y="14431"/>
                  </a:cubicBezTo>
                  <a:cubicBezTo>
                    <a:pt x="1994" y="14448"/>
                    <a:pt x="2022" y="14466"/>
                    <a:pt x="2040" y="14494"/>
                  </a:cubicBezTo>
                  <a:cubicBezTo>
                    <a:pt x="2061" y="14551"/>
                    <a:pt x="2084" y="14609"/>
                    <a:pt x="2107" y="14668"/>
                  </a:cubicBezTo>
                  <a:cubicBezTo>
                    <a:pt x="2129" y="14726"/>
                    <a:pt x="2152" y="14785"/>
                    <a:pt x="2174" y="14841"/>
                  </a:cubicBezTo>
                  <a:cubicBezTo>
                    <a:pt x="2182" y="14850"/>
                    <a:pt x="2189" y="14856"/>
                    <a:pt x="2197" y="14863"/>
                  </a:cubicBezTo>
                  <a:cubicBezTo>
                    <a:pt x="2204" y="14870"/>
                    <a:pt x="2211" y="14876"/>
                    <a:pt x="2219" y="14884"/>
                  </a:cubicBezTo>
                  <a:cubicBezTo>
                    <a:pt x="2240" y="14907"/>
                    <a:pt x="2263" y="14944"/>
                    <a:pt x="2283" y="14983"/>
                  </a:cubicBezTo>
                  <a:cubicBezTo>
                    <a:pt x="2304" y="15023"/>
                    <a:pt x="2321" y="15067"/>
                    <a:pt x="2331" y="15101"/>
                  </a:cubicBezTo>
                  <a:cubicBezTo>
                    <a:pt x="2333" y="15122"/>
                    <a:pt x="2338" y="15144"/>
                    <a:pt x="2342" y="15166"/>
                  </a:cubicBezTo>
                  <a:cubicBezTo>
                    <a:pt x="2347" y="15187"/>
                    <a:pt x="2351" y="15209"/>
                    <a:pt x="2353" y="15230"/>
                  </a:cubicBezTo>
                  <a:cubicBezTo>
                    <a:pt x="2349" y="15255"/>
                    <a:pt x="2326" y="15265"/>
                    <a:pt x="2331" y="15302"/>
                  </a:cubicBezTo>
                  <a:cubicBezTo>
                    <a:pt x="2345" y="15410"/>
                    <a:pt x="2383" y="15519"/>
                    <a:pt x="2408" y="15607"/>
                  </a:cubicBezTo>
                  <a:cubicBezTo>
                    <a:pt x="2408" y="15629"/>
                    <a:pt x="2408" y="15654"/>
                    <a:pt x="2408" y="15678"/>
                  </a:cubicBezTo>
                  <a:cubicBezTo>
                    <a:pt x="2408" y="15703"/>
                    <a:pt x="2408" y="15727"/>
                    <a:pt x="2408" y="15750"/>
                  </a:cubicBezTo>
                  <a:cubicBezTo>
                    <a:pt x="2431" y="15813"/>
                    <a:pt x="2477" y="15838"/>
                    <a:pt x="2528" y="15838"/>
                  </a:cubicBezTo>
                  <a:cubicBezTo>
                    <a:pt x="2580" y="15837"/>
                    <a:pt x="2635" y="15813"/>
                    <a:pt x="2676" y="15779"/>
                  </a:cubicBezTo>
                  <a:cubicBezTo>
                    <a:pt x="2690" y="15765"/>
                    <a:pt x="2706" y="15750"/>
                    <a:pt x="2721" y="15736"/>
                  </a:cubicBezTo>
                  <a:cubicBezTo>
                    <a:pt x="2735" y="15722"/>
                    <a:pt x="2751" y="15708"/>
                    <a:pt x="2765" y="15693"/>
                  </a:cubicBezTo>
                  <a:cubicBezTo>
                    <a:pt x="2810" y="15676"/>
                    <a:pt x="2871" y="15708"/>
                    <a:pt x="2910" y="15693"/>
                  </a:cubicBezTo>
                  <a:cubicBezTo>
                    <a:pt x="2972" y="15669"/>
                    <a:pt x="3011" y="15601"/>
                    <a:pt x="3067" y="15578"/>
                  </a:cubicBezTo>
                  <a:cubicBezTo>
                    <a:pt x="3105" y="15562"/>
                    <a:pt x="3145" y="15584"/>
                    <a:pt x="3177" y="15562"/>
                  </a:cubicBezTo>
                  <a:cubicBezTo>
                    <a:pt x="3210" y="15540"/>
                    <a:pt x="3224" y="15483"/>
                    <a:pt x="3255" y="15461"/>
                  </a:cubicBezTo>
                  <a:cubicBezTo>
                    <a:pt x="3370" y="15380"/>
                    <a:pt x="3517" y="15388"/>
                    <a:pt x="3623" y="15302"/>
                  </a:cubicBezTo>
                  <a:cubicBezTo>
                    <a:pt x="3653" y="15279"/>
                    <a:pt x="3642" y="15245"/>
                    <a:pt x="3657" y="15201"/>
                  </a:cubicBezTo>
                  <a:cubicBezTo>
                    <a:pt x="3671" y="15158"/>
                    <a:pt x="3734" y="15120"/>
                    <a:pt x="3768" y="15101"/>
                  </a:cubicBezTo>
                  <a:cubicBezTo>
                    <a:pt x="3797" y="15089"/>
                    <a:pt x="3824" y="15077"/>
                    <a:pt x="3852" y="15065"/>
                  </a:cubicBezTo>
                  <a:cubicBezTo>
                    <a:pt x="3879" y="15053"/>
                    <a:pt x="3906" y="15042"/>
                    <a:pt x="3936" y="15029"/>
                  </a:cubicBezTo>
                  <a:cubicBezTo>
                    <a:pt x="3952" y="15031"/>
                    <a:pt x="3969" y="15033"/>
                    <a:pt x="3985" y="15036"/>
                  </a:cubicBezTo>
                  <a:cubicBezTo>
                    <a:pt x="4002" y="15038"/>
                    <a:pt x="4019" y="15040"/>
                    <a:pt x="4035" y="15043"/>
                  </a:cubicBezTo>
                  <a:cubicBezTo>
                    <a:pt x="4041" y="15038"/>
                    <a:pt x="4050" y="15033"/>
                    <a:pt x="4058" y="15028"/>
                  </a:cubicBezTo>
                  <a:cubicBezTo>
                    <a:pt x="4066" y="15023"/>
                    <a:pt x="4074" y="15018"/>
                    <a:pt x="4080" y="15013"/>
                  </a:cubicBezTo>
                  <a:cubicBezTo>
                    <a:pt x="4091" y="14985"/>
                    <a:pt x="4091" y="14952"/>
                    <a:pt x="4094" y="14923"/>
                  </a:cubicBezTo>
                  <a:cubicBezTo>
                    <a:pt x="4096" y="14894"/>
                    <a:pt x="4102" y="14868"/>
                    <a:pt x="4124" y="14855"/>
                  </a:cubicBezTo>
                  <a:cubicBezTo>
                    <a:pt x="4170" y="14827"/>
                    <a:pt x="4216" y="14872"/>
                    <a:pt x="4258" y="14828"/>
                  </a:cubicBezTo>
                  <a:cubicBezTo>
                    <a:pt x="4274" y="14811"/>
                    <a:pt x="4271" y="14781"/>
                    <a:pt x="4279" y="14754"/>
                  </a:cubicBezTo>
                  <a:cubicBezTo>
                    <a:pt x="4303" y="14679"/>
                    <a:pt x="4372" y="14658"/>
                    <a:pt x="4448" y="14654"/>
                  </a:cubicBezTo>
                  <a:cubicBezTo>
                    <a:pt x="4451" y="14618"/>
                    <a:pt x="4449" y="14571"/>
                    <a:pt x="4448" y="14524"/>
                  </a:cubicBezTo>
                  <a:cubicBezTo>
                    <a:pt x="4448" y="14477"/>
                    <a:pt x="4450" y="14430"/>
                    <a:pt x="4459" y="14394"/>
                  </a:cubicBezTo>
                  <a:cubicBezTo>
                    <a:pt x="4472" y="14387"/>
                    <a:pt x="4489" y="14391"/>
                    <a:pt x="4505" y="14395"/>
                  </a:cubicBezTo>
                  <a:cubicBezTo>
                    <a:pt x="4521" y="14399"/>
                    <a:pt x="4536" y="14403"/>
                    <a:pt x="4548" y="14394"/>
                  </a:cubicBezTo>
                  <a:cubicBezTo>
                    <a:pt x="4562" y="14381"/>
                    <a:pt x="4568" y="14358"/>
                    <a:pt x="4574" y="14333"/>
                  </a:cubicBezTo>
                  <a:cubicBezTo>
                    <a:pt x="4580" y="14309"/>
                    <a:pt x="4584" y="14283"/>
                    <a:pt x="4593" y="14263"/>
                  </a:cubicBezTo>
                  <a:cubicBezTo>
                    <a:pt x="4604" y="14251"/>
                    <a:pt x="4612" y="14236"/>
                    <a:pt x="4621" y="14221"/>
                  </a:cubicBezTo>
                  <a:cubicBezTo>
                    <a:pt x="4630" y="14205"/>
                    <a:pt x="4639" y="14190"/>
                    <a:pt x="4649" y="14177"/>
                  </a:cubicBezTo>
                  <a:cubicBezTo>
                    <a:pt x="4663" y="14154"/>
                    <a:pt x="4677" y="14132"/>
                    <a:pt x="4690" y="14108"/>
                  </a:cubicBezTo>
                  <a:cubicBezTo>
                    <a:pt x="4703" y="14084"/>
                    <a:pt x="4715" y="14060"/>
                    <a:pt x="4726" y="14033"/>
                  </a:cubicBezTo>
                  <a:cubicBezTo>
                    <a:pt x="4723" y="14012"/>
                    <a:pt x="4709" y="13997"/>
                    <a:pt x="4693" y="13983"/>
                  </a:cubicBezTo>
                  <a:cubicBezTo>
                    <a:pt x="4677" y="13969"/>
                    <a:pt x="4659" y="13957"/>
                    <a:pt x="4649" y="13945"/>
                  </a:cubicBezTo>
                  <a:cubicBezTo>
                    <a:pt x="4634" y="13920"/>
                    <a:pt x="4619" y="13897"/>
                    <a:pt x="4604" y="13874"/>
                  </a:cubicBezTo>
                  <a:cubicBezTo>
                    <a:pt x="4590" y="13851"/>
                    <a:pt x="4575" y="13827"/>
                    <a:pt x="4560" y="13802"/>
                  </a:cubicBezTo>
                  <a:cubicBezTo>
                    <a:pt x="4548" y="13792"/>
                    <a:pt x="4536" y="13794"/>
                    <a:pt x="4523" y="13798"/>
                  </a:cubicBezTo>
                  <a:cubicBezTo>
                    <a:pt x="4510" y="13802"/>
                    <a:pt x="4496" y="13807"/>
                    <a:pt x="4482" y="13802"/>
                  </a:cubicBezTo>
                  <a:cubicBezTo>
                    <a:pt x="4460" y="13788"/>
                    <a:pt x="4437" y="13770"/>
                    <a:pt x="4414" y="13752"/>
                  </a:cubicBezTo>
                  <a:cubicBezTo>
                    <a:pt x="4392" y="13734"/>
                    <a:pt x="4369" y="13716"/>
                    <a:pt x="4347" y="13701"/>
                  </a:cubicBezTo>
                  <a:cubicBezTo>
                    <a:pt x="4313" y="13670"/>
                    <a:pt x="4261" y="13611"/>
                    <a:pt x="4248" y="13556"/>
                  </a:cubicBezTo>
                  <a:cubicBezTo>
                    <a:pt x="4238" y="13516"/>
                    <a:pt x="4259" y="13460"/>
                    <a:pt x="4248" y="13427"/>
                  </a:cubicBezTo>
                  <a:cubicBezTo>
                    <a:pt x="4244" y="13422"/>
                    <a:pt x="4239" y="13419"/>
                    <a:pt x="4234" y="13417"/>
                  </a:cubicBezTo>
                  <a:cubicBezTo>
                    <a:pt x="4229" y="13414"/>
                    <a:pt x="4223" y="13414"/>
                    <a:pt x="4215" y="13414"/>
                  </a:cubicBezTo>
                  <a:cubicBezTo>
                    <a:pt x="4225" y="13393"/>
                    <a:pt x="4235" y="13373"/>
                    <a:pt x="4241" y="13351"/>
                  </a:cubicBezTo>
                  <a:cubicBezTo>
                    <a:pt x="4248" y="13328"/>
                    <a:pt x="4250" y="13302"/>
                    <a:pt x="4248" y="13267"/>
                  </a:cubicBezTo>
                  <a:cubicBezTo>
                    <a:pt x="4236" y="13285"/>
                    <a:pt x="4224" y="13305"/>
                    <a:pt x="4213" y="13326"/>
                  </a:cubicBezTo>
                  <a:cubicBezTo>
                    <a:pt x="4202" y="13346"/>
                    <a:pt x="4191" y="13367"/>
                    <a:pt x="4180" y="13384"/>
                  </a:cubicBezTo>
                  <a:cubicBezTo>
                    <a:pt x="4153" y="13412"/>
                    <a:pt x="4126" y="13433"/>
                    <a:pt x="4099" y="13456"/>
                  </a:cubicBezTo>
                  <a:cubicBezTo>
                    <a:pt x="4073" y="13479"/>
                    <a:pt x="4048" y="13504"/>
                    <a:pt x="4025" y="13543"/>
                  </a:cubicBezTo>
                  <a:cubicBezTo>
                    <a:pt x="4019" y="13557"/>
                    <a:pt x="4014" y="13571"/>
                    <a:pt x="4008" y="13586"/>
                  </a:cubicBezTo>
                  <a:cubicBezTo>
                    <a:pt x="4003" y="13600"/>
                    <a:pt x="3997" y="13614"/>
                    <a:pt x="3991" y="13629"/>
                  </a:cubicBezTo>
                  <a:cubicBezTo>
                    <a:pt x="3983" y="13638"/>
                    <a:pt x="3977" y="13642"/>
                    <a:pt x="3971" y="13647"/>
                  </a:cubicBezTo>
                  <a:cubicBezTo>
                    <a:pt x="3966" y="13652"/>
                    <a:pt x="3961" y="13658"/>
                    <a:pt x="3957" y="13673"/>
                  </a:cubicBezTo>
                  <a:cubicBezTo>
                    <a:pt x="3947" y="13677"/>
                    <a:pt x="3939" y="13680"/>
                    <a:pt x="3933" y="13681"/>
                  </a:cubicBezTo>
                  <a:cubicBezTo>
                    <a:pt x="3926" y="13682"/>
                    <a:pt x="3921" y="13680"/>
                    <a:pt x="3913" y="13673"/>
                  </a:cubicBezTo>
                  <a:cubicBezTo>
                    <a:pt x="3912" y="13677"/>
                    <a:pt x="3913" y="13678"/>
                    <a:pt x="3913" y="13680"/>
                  </a:cubicBezTo>
                  <a:cubicBezTo>
                    <a:pt x="3913" y="13683"/>
                    <a:pt x="3914" y="13684"/>
                    <a:pt x="3913" y="13687"/>
                  </a:cubicBezTo>
                  <a:cubicBezTo>
                    <a:pt x="3895" y="13696"/>
                    <a:pt x="3847" y="13698"/>
                    <a:pt x="3797" y="13696"/>
                  </a:cubicBezTo>
                  <a:cubicBezTo>
                    <a:pt x="3748" y="13694"/>
                    <a:pt x="3699" y="13686"/>
                    <a:pt x="3679" y="13673"/>
                  </a:cubicBezTo>
                  <a:cubicBezTo>
                    <a:pt x="3674" y="13679"/>
                    <a:pt x="3673" y="13681"/>
                    <a:pt x="3672" y="13684"/>
                  </a:cubicBezTo>
                  <a:cubicBezTo>
                    <a:pt x="3671" y="13688"/>
                    <a:pt x="3671" y="13692"/>
                    <a:pt x="3669" y="13701"/>
                  </a:cubicBezTo>
                  <a:cubicBezTo>
                    <a:pt x="3651" y="13703"/>
                    <a:pt x="3635" y="13703"/>
                    <a:pt x="3618" y="13703"/>
                  </a:cubicBezTo>
                  <a:cubicBezTo>
                    <a:pt x="3601" y="13703"/>
                    <a:pt x="3585" y="13701"/>
                    <a:pt x="3568" y="13701"/>
                  </a:cubicBezTo>
                  <a:cubicBezTo>
                    <a:pt x="3571" y="13683"/>
                    <a:pt x="3568" y="13674"/>
                    <a:pt x="3561" y="13669"/>
                  </a:cubicBezTo>
                  <a:cubicBezTo>
                    <a:pt x="3555" y="13664"/>
                    <a:pt x="3545" y="13662"/>
                    <a:pt x="3533" y="13658"/>
                  </a:cubicBezTo>
                  <a:cubicBezTo>
                    <a:pt x="3515" y="13602"/>
                    <a:pt x="3576" y="13569"/>
                    <a:pt x="3578" y="13513"/>
                  </a:cubicBezTo>
                  <a:cubicBezTo>
                    <a:pt x="3579" y="13496"/>
                    <a:pt x="3572" y="13347"/>
                    <a:pt x="3568" y="13340"/>
                  </a:cubicBezTo>
                  <a:cubicBezTo>
                    <a:pt x="3563" y="13332"/>
                    <a:pt x="3556" y="13331"/>
                    <a:pt x="3550" y="13329"/>
                  </a:cubicBezTo>
                  <a:cubicBezTo>
                    <a:pt x="3543" y="13327"/>
                    <a:pt x="3536" y="13324"/>
                    <a:pt x="3533" y="13312"/>
                  </a:cubicBezTo>
                  <a:cubicBezTo>
                    <a:pt x="3529" y="13312"/>
                    <a:pt x="3528" y="13308"/>
                    <a:pt x="3528" y="13305"/>
                  </a:cubicBezTo>
                  <a:cubicBezTo>
                    <a:pt x="3527" y="13301"/>
                    <a:pt x="3526" y="13297"/>
                    <a:pt x="3522" y="13297"/>
                  </a:cubicBezTo>
                  <a:cubicBezTo>
                    <a:pt x="3502" y="13315"/>
                    <a:pt x="3489" y="13362"/>
                    <a:pt x="3483" y="13413"/>
                  </a:cubicBezTo>
                  <a:cubicBezTo>
                    <a:pt x="3477" y="13464"/>
                    <a:pt x="3479" y="13519"/>
                    <a:pt x="3491" y="13556"/>
                  </a:cubicBezTo>
                  <a:cubicBezTo>
                    <a:pt x="3492" y="13578"/>
                    <a:pt x="3491" y="13594"/>
                    <a:pt x="3485" y="13603"/>
                  </a:cubicBezTo>
                  <a:cubicBezTo>
                    <a:pt x="3480" y="13613"/>
                    <a:pt x="3471" y="13616"/>
                    <a:pt x="3456" y="13615"/>
                  </a:cubicBezTo>
                  <a:cubicBezTo>
                    <a:pt x="3445" y="13596"/>
                    <a:pt x="3432" y="13561"/>
                    <a:pt x="3421" y="13524"/>
                  </a:cubicBezTo>
                  <a:cubicBezTo>
                    <a:pt x="3410" y="13486"/>
                    <a:pt x="3402" y="13445"/>
                    <a:pt x="3400" y="13414"/>
                  </a:cubicBezTo>
                  <a:cubicBezTo>
                    <a:pt x="3392" y="13405"/>
                    <a:pt x="3388" y="13400"/>
                    <a:pt x="3384" y="13398"/>
                  </a:cubicBezTo>
                  <a:cubicBezTo>
                    <a:pt x="3381" y="13396"/>
                    <a:pt x="3376" y="13396"/>
                    <a:pt x="3367" y="13398"/>
                  </a:cubicBezTo>
                  <a:cubicBezTo>
                    <a:pt x="3359" y="13365"/>
                    <a:pt x="3354" y="13346"/>
                    <a:pt x="3353" y="13327"/>
                  </a:cubicBezTo>
                  <a:cubicBezTo>
                    <a:pt x="3352" y="13308"/>
                    <a:pt x="3356" y="13289"/>
                    <a:pt x="3367" y="13254"/>
                  </a:cubicBezTo>
                  <a:cubicBezTo>
                    <a:pt x="3364" y="13247"/>
                    <a:pt x="3359" y="13239"/>
                    <a:pt x="3356" y="13231"/>
                  </a:cubicBezTo>
                  <a:cubicBezTo>
                    <a:pt x="3352" y="13224"/>
                    <a:pt x="3347" y="13216"/>
                    <a:pt x="3344" y="13209"/>
                  </a:cubicBezTo>
                  <a:cubicBezTo>
                    <a:pt x="3349" y="13199"/>
                    <a:pt x="3354" y="13196"/>
                    <a:pt x="3358" y="13192"/>
                  </a:cubicBezTo>
                  <a:cubicBezTo>
                    <a:pt x="3362" y="13188"/>
                    <a:pt x="3366" y="13182"/>
                    <a:pt x="3367" y="13168"/>
                  </a:cubicBezTo>
                  <a:cubicBezTo>
                    <a:pt x="3352" y="13142"/>
                    <a:pt x="3327" y="13132"/>
                    <a:pt x="3303" y="13121"/>
                  </a:cubicBezTo>
                  <a:cubicBezTo>
                    <a:pt x="3279" y="13109"/>
                    <a:pt x="3255" y="13097"/>
                    <a:pt x="3245" y="13066"/>
                  </a:cubicBezTo>
                  <a:cubicBezTo>
                    <a:pt x="3236" y="13057"/>
                    <a:pt x="3234" y="13052"/>
                    <a:pt x="3235" y="13047"/>
                  </a:cubicBezTo>
                  <a:cubicBezTo>
                    <a:pt x="3236" y="13041"/>
                    <a:pt x="3240" y="13035"/>
                    <a:pt x="3245" y="13023"/>
                  </a:cubicBezTo>
                  <a:cubicBezTo>
                    <a:pt x="3236" y="13018"/>
                    <a:pt x="3229" y="13014"/>
                    <a:pt x="3220" y="13011"/>
                  </a:cubicBezTo>
                  <a:cubicBezTo>
                    <a:pt x="3212" y="13008"/>
                    <a:pt x="3203" y="13007"/>
                    <a:pt x="3189" y="13007"/>
                  </a:cubicBezTo>
                  <a:cubicBezTo>
                    <a:pt x="3172" y="12950"/>
                    <a:pt x="3153" y="12894"/>
                    <a:pt x="3135" y="12838"/>
                  </a:cubicBezTo>
                  <a:cubicBezTo>
                    <a:pt x="3117" y="12781"/>
                    <a:pt x="3100" y="12723"/>
                    <a:pt x="3088" y="12662"/>
                  </a:cubicBezTo>
                  <a:cubicBezTo>
                    <a:pt x="3079" y="12664"/>
                    <a:pt x="3070" y="12670"/>
                    <a:pt x="3060" y="12676"/>
                  </a:cubicBezTo>
                  <a:cubicBezTo>
                    <a:pt x="3050" y="12682"/>
                    <a:pt x="3041" y="12688"/>
                    <a:pt x="3032" y="12691"/>
                  </a:cubicBezTo>
                  <a:cubicBezTo>
                    <a:pt x="3029" y="12689"/>
                    <a:pt x="3028" y="12687"/>
                    <a:pt x="3027" y="12684"/>
                  </a:cubicBezTo>
                  <a:cubicBezTo>
                    <a:pt x="3026" y="12682"/>
                    <a:pt x="3025" y="12679"/>
                    <a:pt x="3022" y="12677"/>
                  </a:cubicBezTo>
                  <a:cubicBezTo>
                    <a:pt x="3027" y="12669"/>
                    <a:pt x="3030" y="12659"/>
                    <a:pt x="3033" y="12648"/>
                  </a:cubicBezTo>
                  <a:cubicBezTo>
                    <a:pt x="3036" y="12637"/>
                    <a:pt x="3039" y="12627"/>
                    <a:pt x="3044" y="12619"/>
                  </a:cubicBezTo>
                  <a:cubicBezTo>
                    <a:pt x="3048" y="12619"/>
                    <a:pt x="3052" y="12619"/>
                    <a:pt x="3055" y="12619"/>
                  </a:cubicBezTo>
                  <a:cubicBezTo>
                    <a:pt x="3059" y="12619"/>
                    <a:pt x="3063" y="12619"/>
                    <a:pt x="3067" y="12619"/>
                  </a:cubicBezTo>
                  <a:cubicBezTo>
                    <a:pt x="3065" y="12607"/>
                    <a:pt x="3063" y="12595"/>
                    <a:pt x="3061" y="12583"/>
                  </a:cubicBezTo>
                  <a:cubicBezTo>
                    <a:pt x="3059" y="12571"/>
                    <a:pt x="3057" y="12559"/>
                    <a:pt x="3055" y="12547"/>
                  </a:cubicBezTo>
                  <a:cubicBezTo>
                    <a:pt x="3061" y="12536"/>
                    <a:pt x="3081" y="12532"/>
                    <a:pt x="3103" y="12530"/>
                  </a:cubicBezTo>
                  <a:cubicBezTo>
                    <a:pt x="3126" y="12529"/>
                    <a:pt x="3150" y="12530"/>
                    <a:pt x="3166" y="12531"/>
                  </a:cubicBezTo>
                  <a:cubicBezTo>
                    <a:pt x="3180" y="12514"/>
                    <a:pt x="3187" y="12494"/>
                    <a:pt x="3195" y="12476"/>
                  </a:cubicBezTo>
                  <a:cubicBezTo>
                    <a:pt x="3203" y="12458"/>
                    <a:pt x="3213" y="12442"/>
                    <a:pt x="3233" y="12431"/>
                  </a:cubicBezTo>
                  <a:cubicBezTo>
                    <a:pt x="3234" y="12431"/>
                    <a:pt x="3237" y="12431"/>
                    <a:pt x="3239" y="12431"/>
                  </a:cubicBezTo>
                  <a:cubicBezTo>
                    <a:pt x="3241" y="12431"/>
                    <a:pt x="3243" y="12431"/>
                    <a:pt x="3245" y="12431"/>
                  </a:cubicBezTo>
                  <a:cubicBezTo>
                    <a:pt x="3245" y="12444"/>
                    <a:pt x="3242" y="12455"/>
                    <a:pt x="3241" y="12464"/>
                  </a:cubicBezTo>
                  <a:cubicBezTo>
                    <a:pt x="3240" y="12474"/>
                    <a:pt x="3240" y="12481"/>
                    <a:pt x="3245" y="12488"/>
                  </a:cubicBezTo>
                  <a:cubicBezTo>
                    <a:pt x="3254" y="12511"/>
                    <a:pt x="3275" y="12522"/>
                    <a:pt x="3299" y="12526"/>
                  </a:cubicBezTo>
                  <a:cubicBezTo>
                    <a:pt x="3323" y="12530"/>
                    <a:pt x="3349" y="12526"/>
                    <a:pt x="3367" y="12517"/>
                  </a:cubicBezTo>
                  <a:cubicBezTo>
                    <a:pt x="3377" y="12539"/>
                    <a:pt x="3394" y="12561"/>
                    <a:pt x="3409" y="12583"/>
                  </a:cubicBezTo>
                  <a:cubicBezTo>
                    <a:pt x="3424" y="12605"/>
                    <a:pt x="3439" y="12627"/>
                    <a:pt x="3445" y="12648"/>
                  </a:cubicBezTo>
                  <a:cubicBezTo>
                    <a:pt x="3445" y="12659"/>
                    <a:pt x="3445" y="12667"/>
                    <a:pt x="3445" y="12676"/>
                  </a:cubicBezTo>
                  <a:cubicBezTo>
                    <a:pt x="3445" y="12685"/>
                    <a:pt x="3445" y="12694"/>
                    <a:pt x="3445" y="12705"/>
                  </a:cubicBezTo>
                  <a:cubicBezTo>
                    <a:pt x="3460" y="12755"/>
                    <a:pt x="3506" y="12873"/>
                    <a:pt x="3533" y="12922"/>
                  </a:cubicBezTo>
                  <a:cubicBezTo>
                    <a:pt x="3564" y="12978"/>
                    <a:pt x="3648" y="12968"/>
                    <a:pt x="3691" y="13007"/>
                  </a:cubicBezTo>
                  <a:cubicBezTo>
                    <a:pt x="3702" y="13025"/>
                    <a:pt x="3713" y="13041"/>
                    <a:pt x="3724" y="13058"/>
                  </a:cubicBezTo>
                  <a:cubicBezTo>
                    <a:pt x="3735" y="13075"/>
                    <a:pt x="3745" y="13091"/>
                    <a:pt x="3756" y="13109"/>
                  </a:cubicBezTo>
                  <a:cubicBezTo>
                    <a:pt x="3807" y="13149"/>
                    <a:pt x="3863" y="13155"/>
                    <a:pt x="3924" y="13181"/>
                  </a:cubicBezTo>
                  <a:cubicBezTo>
                    <a:pt x="3957" y="13196"/>
                    <a:pt x="3972" y="13232"/>
                    <a:pt x="4014" y="13238"/>
                  </a:cubicBezTo>
                  <a:cubicBezTo>
                    <a:pt x="4024" y="13227"/>
                    <a:pt x="4048" y="13206"/>
                    <a:pt x="4069" y="13185"/>
                  </a:cubicBezTo>
                  <a:cubicBezTo>
                    <a:pt x="4091" y="13163"/>
                    <a:pt x="4111" y="13140"/>
                    <a:pt x="4114" y="13125"/>
                  </a:cubicBezTo>
                  <a:cubicBezTo>
                    <a:pt x="4137" y="13114"/>
                    <a:pt x="4162" y="13102"/>
                    <a:pt x="4188" y="13095"/>
                  </a:cubicBezTo>
                  <a:cubicBezTo>
                    <a:pt x="4214" y="13088"/>
                    <a:pt x="4241" y="13086"/>
                    <a:pt x="4270" y="13095"/>
                  </a:cubicBezTo>
                  <a:cubicBezTo>
                    <a:pt x="4283" y="13099"/>
                    <a:pt x="4284" y="13106"/>
                    <a:pt x="4286" y="13112"/>
                  </a:cubicBezTo>
                  <a:cubicBezTo>
                    <a:pt x="4288" y="13118"/>
                    <a:pt x="4290" y="13123"/>
                    <a:pt x="4302" y="13125"/>
                  </a:cubicBezTo>
                  <a:cubicBezTo>
                    <a:pt x="4309" y="13151"/>
                    <a:pt x="4314" y="13188"/>
                    <a:pt x="4325" y="13224"/>
                  </a:cubicBezTo>
                  <a:cubicBezTo>
                    <a:pt x="4337" y="13267"/>
                    <a:pt x="4370" y="13294"/>
                    <a:pt x="4370" y="13355"/>
                  </a:cubicBezTo>
                  <a:cubicBezTo>
                    <a:pt x="4386" y="13358"/>
                    <a:pt x="4403" y="13366"/>
                    <a:pt x="4418" y="13374"/>
                  </a:cubicBezTo>
                  <a:cubicBezTo>
                    <a:pt x="4433" y="13383"/>
                    <a:pt x="4447" y="13392"/>
                    <a:pt x="4459" y="13398"/>
                  </a:cubicBezTo>
                  <a:cubicBezTo>
                    <a:pt x="4479" y="13398"/>
                    <a:pt x="4500" y="13398"/>
                    <a:pt x="4520" y="13398"/>
                  </a:cubicBezTo>
                  <a:cubicBezTo>
                    <a:pt x="4540" y="13398"/>
                    <a:pt x="4561" y="13398"/>
                    <a:pt x="4581" y="13398"/>
                  </a:cubicBezTo>
                  <a:cubicBezTo>
                    <a:pt x="4587" y="13405"/>
                    <a:pt x="4593" y="13412"/>
                    <a:pt x="4598" y="13420"/>
                  </a:cubicBezTo>
                  <a:cubicBezTo>
                    <a:pt x="4604" y="13427"/>
                    <a:pt x="4610" y="13434"/>
                    <a:pt x="4616" y="13441"/>
                  </a:cubicBezTo>
                  <a:cubicBezTo>
                    <a:pt x="4650" y="13442"/>
                    <a:pt x="4683" y="13445"/>
                    <a:pt x="4716" y="13448"/>
                  </a:cubicBezTo>
                  <a:cubicBezTo>
                    <a:pt x="4749" y="13451"/>
                    <a:pt x="4782" y="13454"/>
                    <a:pt x="4816" y="13455"/>
                  </a:cubicBezTo>
                  <a:cubicBezTo>
                    <a:pt x="4853" y="13468"/>
                    <a:pt x="4879" y="13488"/>
                    <a:pt x="4927" y="13498"/>
                  </a:cubicBezTo>
                  <a:cubicBezTo>
                    <a:pt x="4989" y="13511"/>
                    <a:pt x="5045" y="13481"/>
                    <a:pt x="5094" y="13470"/>
                  </a:cubicBezTo>
                  <a:cubicBezTo>
                    <a:pt x="5117" y="13470"/>
                    <a:pt x="5142" y="13470"/>
                    <a:pt x="5166" y="13470"/>
                  </a:cubicBezTo>
                  <a:cubicBezTo>
                    <a:pt x="5191" y="13470"/>
                    <a:pt x="5216" y="13470"/>
                    <a:pt x="5239" y="13470"/>
                  </a:cubicBezTo>
                  <a:cubicBezTo>
                    <a:pt x="5252" y="13464"/>
                    <a:pt x="5264" y="13455"/>
                    <a:pt x="5278" y="13447"/>
                  </a:cubicBezTo>
                  <a:cubicBezTo>
                    <a:pt x="5292" y="13439"/>
                    <a:pt x="5308" y="13431"/>
                    <a:pt x="5329" y="13427"/>
                  </a:cubicBezTo>
                  <a:cubicBezTo>
                    <a:pt x="5348" y="13479"/>
                    <a:pt x="5413" y="13477"/>
                    <a:pt x="5480" y="13461"/>
                  </a:cubicBezTo>
                  <a:cubicBezTo>
                    <a:pt x="5548" y="13446"/>
                    <a:pt x="5619" y="13416"/>
                    <a:pt x="5652" y="13414"/>
                  </a:cubicBezTo>
                  <a:cubicBezTo>
                    <a:pt x="5670" y="13430"/>
                    <a:pt x="5679" y="13447"/>
                    <a:pt x="5683" y="13469"/>
                  </a:cubicBezTo>
                  <a:cubicBezTo>
                    <a:pt x="5687" y="13491"/>
                    <a:pt x="5686" y="13519"/>
                    <a:pt x="5685" y="13556"/>
                  </a:cubicBezTo>
                  <a:cubicBezTo>
                    <a:pt x="5696" y="13559"/>
                    <a:pt x="5708" y="13561"/>
                    <a:pt x="5719" y="13564"/>
                  </a:cubicBezTo>
                  <a:cubicBezTo>
                    <a:pt x="5730" y="13566"/>
                    <a:pt x="5742" y="13568"/>
                    <a:pt x="5753" y="13572"/>
                  </a:cubicBezTo>
                  <a:cubicBezTo>
                    <a:pt x="5759" y="13593"/>
                    <a:pt x="5764" y="13615"/>
                    <a:pt x="5770" y="13636"/>
                  </a:cubicBezTo>
                  <a:cubicBezTo>
                    <a:pt x="5775" y="13658"/>
                    <a:pt x="5781" y="13679"/>
                    <a:pt x="5786" y="13701"/>
                  </a:cubicBezTo>
                  <a:cubicBezTo>
                    <a:pt x="5798" y="13722"/>
                    <a:pt x="5814" y="13726"/>
                    <a:pt x="5831" y="13728"/>
                  </a:cubicBezTo>
                  <a:cubicBezTo>
                    <a:pt x="5848" y="13730"/>
                    <a:pt x="5867" y="13730"/>
                    <a:pt x="5886" y="13744"/>
                  </a:cubicBezTo>
                  <a:cubicBezTo>
                    <a:pt x="5893" y="13757"/>
                    <a:pt x="5901" y="13772"/>
                    <a:pt x="5908" y="13788"/>
                  </a:cubicBezTo>
                  <a:cubicBezTo>
                    <a:pt x="5916" y="13803"/>
                    <a:pt x="5924" y="13819"/>
                    <a:pt x="5931" y="13832"/>
                  </a:cubicBezTo>
                  <a:cubicBezTo>
                    <a:pt x="5956" y="13870"/>
                    <a:pt x="5999" y="13904"/>
                    <a:pt x="6049" y="13921"/>
                  </a:cubicBezTo>
                  <a:cubicBezTo>
                    <a:pt x="6099" y="13939"/>
                    <a:pt x="6156" y="13942"/>
                    <a:pt x="6209" y="13918"/>
                  </a:cubicBezTo>
                  <a:cubicBezTo>
                    <a:pt x="6210" y="13949"/>
                    <a:pt x="6202" y="13955"/>
                    <a:pt x="6187" y="13974"/>
                  </a:cubicBezTo>
                  <a:cubicBezTo>
                    <a:pt x="6119" y="14065"/>
                    <a:pt x="6083" y="14000"/>
                    <a:pt x="6008" y="14033"/>
                  </a:cubicBezTo>
                  <a:cubicBezTo>
                    <a:pt x="6020" y="14068"/>
                    <a:pt x="6070" y="14147"/>
                    <a:pt x="6126" y="14217"/>
                  </a:cubicBezTo>
                  <a:cubicBezTo>
                    <a:pt x="6182" y="14287"/>
                    <a:pt x="6243" y="14349"/>
                    <a:pt x="6276" y="14351"/>
                  </a:cubicBezTo>
                  <a:cubicBezTo>
                    <a:pt x="6286" y="14347"/>
                    <a:pt x="6298" y="14342"/>
                    <a:pt x="6310" y="14337"/>
                  </a:cubicBezTo>
                  <a:cubicBezTo>
                    <a:pt x="6321" y="14331"/>
                    <a:pt x="6333" y="14326"/>
                    <a:pt x="6343" y="14322"/>
                  </a:cubicBezTo>
                  <a:cubicBezTo>
                    <a:pt x="6378" y="14307"/>
                    <a:pt x="6424" y="14287"/>
                    <a:pt x="6453" y="14257"/>
                  </a:cubicBezTo>
                  <a:cubicBezTo>
                    <a:pt x="6483" y="14227"/>
                    <a:pt x="6496" y="14188"/>
                    <a:pt x="6465" y="14134"/>
                  </a:cubicBezTo>
                  <a:cubicBezTo>
                    <a:pt x="6467" y="14125"/>
                    <a:pt x="6469" y="14115"/>
                    <a:pt x="6471" y="14105"/>
                  </a:cubicBezTo>
                  <a:cubicBezTo>
                    <a:pt x="6473" y="14095"/>
                    <a:pt x="6475" y="14086"/>
                    <a:pt x="6477" y="14076"/>
                  </a:cubicBezTo>
                  <a:cubicBezTo>
                    <a:pt x="6485" y="14070"/>
                    <a:pt x="6494" y="14066"/>
                    <a:pt x="6506" y="14064"/>
                  </a:cubicBezTo>
                  <a:cubicBezTo>
                    <a:pt x="6517" y="14062"/>
                    <a:pt x="6530" y="14061"/>
                    <a:pt x="6543" y="14062"/>
                  </a:cubicBezTo>
                  <a:cubicBezTo>
                    <a:pt x="6534" y="14107"/>
                    <a:pt x="6530" y="14185"/>
                    <a:pt x="6543" y="14234"/>
                  </a:cubicBezTo>
                  <a:cubicBezTo>
                    <a:pt x="6551" y="14263"/>
                    <a:pt x="6606" y="14297"/>
                    <a:pt x="6599" y="14336"/>
                  </a:cubicBezTo>
                  <a:cubicBezTo>
                    <a:pt x="6596" y="14355"/>
                    <a:pt x="6582" y="14372"/>
                    <a:pt x="6570" y="14390"/>
                  </a:cubicBezTo>
                  <a:cubicBezTo>
                    <a:pt x="6557" y="14408"/>
                    <a:pt x="6545" y="14427"/>
                    <a:pt x="6543" y="14451"/>
                  </a:cubicBezTo>
                  <a:cubicBezTo>
                    <a:pt x="6550" y="14497"/>
                    <a:pt x="6558" y="14543"/>
                    <a:pt x="6565" y="14589"/>
                  </a:cubicBezTo>
                  <a:cubicBezTo>
                    <a:pt x="6572" y="14635"/>
                    <a:pt x="6580" y="14681"/>
                    <a:pt x="6587" y="14726"/>
                  </a:cubicBezTo>
                  <a:cubicBezTo>
                    <a:pt x="6595" y="14790"/>
                    <a:pt x="6602" y="14856"/>
                    <a:pt x="6610" y="14922"/>
                  </a:cubicBezTo>
                  <a:cubicBezTo>
                    <a:pt x="6617" y="14987"/>
                    <a:pt x="6624" y="15053"/>
                    <a:pt x="6632" y="15117"/>
                  </a:cubicBezTo>
                  <a:cubicBezTo>
                    <a:pt x="6666" y="15273"/>
                    <a:pt x="6731" y="15388"/>
                    <a:pt x="6777" y="15519"/>
                  </a:cubicBezTo>
                  <a:cubicBezTo>
                    <a:pt x="6808" y="15609"/>
                    <a:pt x="6842" y="15709"/>
                    <a:pt x="6866" y="15808"/>
                  </a:cubicBezTo>
                  <a:cubicBezTo>
                    <a:pt x="6871" y="15833"/>
                    <a:pt x="6874" y="15857"/>
                    <a:pt x="6877" y="15880"/>
                  </a:cubicBezTo>
                  <a:cubicBezTo>
                    <a:pt x="6880" y="15904"/>
                    <a:pt x="6884" y="15928"/>
                    <a:pt x="6889" y="15953"/>
                  </a:cubicBezTo>
                  <a:cubicBezTo>
                    <a:pt x="6898" y="15970"/>
                    <a:pt x="6907" y="15987"/>
                    <a:pt x="6916" y="16004"/>
                  </a:cubicBezTo>
                  <a:cubicBezTo>
                    <a:pt x="6926" y="16021"/>
                    <a:pt x="6935" y="16037"/>
                    <a:pt x="6945" y="16054"/>
                  </a:cubicBezTo>
                  <a:cubicBezTo>
                    <a:pt x="6962" y="16105"/>
                    <a:pt x="6982" y="16155"/>
                    <a:pt x="7000" y="16206"/>
                  </a:cubicBezTo>
                  <a:cubicBezTo>
                    <a:pt x="7019" y="16256"/>
                    <a:pt x="7038" y="16306"/>
                    <a:pt x="7056" y="16357"/>
                  </a:cubicBezTo>
                  <a:cubicBezTo>
                    <a:pt x="7064" y="16392"/>
                    <a:pt x="7071" y="16429"/>
                    <a:pt x="7079" y="16466"/>
                  </a:cubicBezTo>
                  <a:cubicBezTo>
                    <a:pt x="7086" y="16502"/>
                    <a:pt x="7094" y="16539"/>
                    <a:pt x="7101" y="16574"/>
                  </a:cubicBezTo>
                  <a:cubicBezTo>
                    <a:pt x="7116" y="16594"/>
                    <a:pt x="7130" y="16612"/>
                    <a:pt x="7145" y="16631"/>
                  </a:cubicBezTo>
                  <a:cubicBezTo>
                    <a:pt x="7160" y="16649"/>
                    <a:pt x="7174" y="16668"/>
                    <a:pt x="7189" y="16687"/>
                  </a:cubicBezTo>
                  <a:cubicBezTo>
                    <a:pt x="7232" y="16686"/>
                    <a:pt x="7288" y="16642"/>
                    <a:pt x="7302" y="16603"/>
                  </a:cubicBezTo>
                  <a:cubicBezTo>
                    <a:pt x="7314" y="16569"/>
                    <a:pt x="7308" y="16540"/>
                    <a:pt x="7325" y="16515"/>
                  </a:cubicBezTo>
                  <a:cubicBezTo>
                    <a:pt x="7345" y="16507"/>
                    <a:pt x="7365" y="16496"/>
                    <a:pt x="7386" y="16486"/>
                  </a:cubicBezTo>
                  <a:cubicBezTo>
                    <a:pt x="7406" y="16476"/>
                    <a:pt x="7427" y="16465"/>
                    <a:pt x="7447" y="16457"/>
                  </a:cubicBezTo>
                  <a:cubicBezTo>
                    <a:pt x="7444" y="16449"/>
                    <a:pt x="7438" y="16444"/>
                    <a:pt x="7431" y="16439"/>
                  </a:cubicBezTo>
                  <a:cubicBezTo>
                    <a:pt x="7425" y="16435"/>
                    <a:pt x="7418" y="16432"/>
                    <a:pt x="7412" y="16427"/>
                  </a:cubicBezTo>
                  <a:cubicBezTo>
                    <a:pt x="7418" y="16405"/>
                    <a:pt x="7426" y="16384"/>
                    <a:pt x="7435" y="16363"/>
                  </a:cubicBezTo>
                  <a:cubicBezTo>
                    <a:pt x="7443" y="16342"/>
                    <a:pt x="7451" y="16321"/>
                    <a:pt x="7457" y="16299"/>
                  </a:cubicBezTo>
                  <a:cubicBezTo>
                    <a:pt x="7466" y="16292"/>
                    <a:pt x="7478" y="16288"/>
                    <a:pt x="7491" y="16286"/>
                  </a:cubicBezTo>
                  <a:cubicBezTo>
                    <a:pt x="7504" y="16284"/>
                    <a:pt x="7519" y="16284"/>
                    <a:pt x="7534" y="16285"/>
                  </a:cubicBezTo>
                  <a:cubicBezTo>
                    <a:pt x="7545" y="16211"/>
                    <a:pt x="7519" y="16125"/>
                    <a:pt x="7525" y="16054"/>
                  </a:cubicBezTo>
                  <a:cubicBezTo>
                    <a:pt x="7537" y="15922"/>
                    <a:pt x="7665" y="15772"/>
                    <a:pt x="7579" y="15650"/>
                  </a:cubicBezTo>
                  <a:cubicBezTo>
                    <a:pt x="7593" y="15606"/>
                    <a:pt x="7589" y="15558"/>
                    <a:pt x="7583" y="15509"/>
                  </a:cubicBezTo>
                  <a:cubicBezTo>
                    <a:pt x="7578" y="15459"/>
                    <a:pt x="7571" y="15409"/>
                    <a:pt x="7579" y="15361"/>
                  </a:cubicBezTo>
                  <a:cubicBezTo>
                    <a:pt x="7585" y="15346"/>
                    <a:pt x="7590" y="15332"/>
                    <a:pt x="7596" y="15317"/>
                  </a:cubicBezTo>
                  <a:cubicBezTo>
                    <a:pt x="7602" y="15302"/>
                    <a:pt x="7607" y="15288"/>
                    <a:pt x="7613" y="15273"/>
                  </a:cubicBezTo>
                  <a:cubicBezTo>
                    <a:pt x="7627" y="15258"/>
                    <a:pt x="7641" y="15252"/>
                    <a:pt x="7656" y="15252"/>
                  </a:cubicBezTo>
                  <a:cubicBezTo>
                    <a:pt x="7670" y="15253"/>
                    <a:pt x="7686" y="15260"/>
                    <a:pt x="7703" y="15273"/>
                  </a:cubicBezTo>
                  <a:cubicBezTo>
                    <a:pt x="7715" y="15263"/>
                    <a:pt x="7724" y="15244"/>
                    <a:pt x="7731" y="15223"/>
                  </a:cubicBezTo>
                  <a:cubicBezTo>
                    <a:pt x="7738" y="15202"/>
                    <a:pt x="7743" y="15178"/>
                    <a:pt x="7747" y="15160"/>
                  </a:cubicBezTo>
                  <a:cubicBezTo>
                    <a:pt x="7761" y="15150"/>
                    <a:pt x="7782" y="15149"/>
                    <a:pt x="7803" y="15147"/>
                  </a:cubicBezTo>
                  <a:cubicBezTo>
                    <a:pt x="7824" y="15146"/>
                    <a:pt x="7845" y="15143"/>
                    <a:pt x="7859" y="15131"/>
                  </a:cubicBezTo>
                  <a:cubicBezTo>
                    <a:pt x="7874" y="15117"/>
                    <a:pt x="7878" y="15091"/>
                    <a:pt x="7882" y="15066"/>
                  </a:cubicBezTo>
                  <a:cubicBezTo>
                    <a:pt x="7886" y="15041"/>
                    <a:pt x="7889" y="15015"/>
                    <a:pt x="7904" y="15000"/>
                  </a:cubicBezTo>
                  <a:cubicBezTo>
                    <a:pt x="7919" y="14990"/>
                    <a:pt x="7936" y="14980"/>
                    <a:pt x="7954" y="14970"/>
                  </a:cubicBezTo>
                  <a:cubicBezTo>
                    <a:pt x="7971" y="14961"/>
                    <a:pt x="7988" y="14951"/>
                    <a:pt x="8003" y="14941"/>
                  </a:cubicBezTo>
                  <a:cubicBezTo>
                    <a:pt x="8038" y="14912"/>
                    <a:pt x="8049" y="14854"/>
                    <a:pt x="8082" y="14828"/>
                  </a:cubicBezTo>
                  <a:cubicBezTo>
                    <a:pt x="8104" y="14810"/>
                    <a:pt x="8129" y="14802"/>
                    <a:pt x="8148" y="14783"/>
                  </a:cubicBezTo>
                  <a:cubicBezTo>
                    <a:pt x="8171" y="14746"/>
                    <a:pt x="8193" y="14711"/>
                    <a:pt x="8215" y="14675"/>
                  </a:cubicBezTo>
                  <a:cubicBezTo>
                    <a:pt x="8237" y="14640"/>
                    <a:pt x="8259" y="14605"/>
                    <a:pt x="8282" y="14568"/>
                  </a:cubicBezTo>
                  <a:cubicBezTo>
                    <a:pt x="8320" y="14534"/>
                    <a:pt x="8386" y="14543"/>
                    <a:pt x="8427" y="14509"/>
                  </a:cubicBezTo>
                  <a:cubicBezTo>
                    <a:pt x="8478" y="14467"/>
                    <a:pt x="8500" y="14393"/>
                    <a:pt x="8539" y="14336"/>
                  </a:cubicBezTo>
                  <a:cubicBezTo>
                    <a:pt x="8536" y="14322"/>
                    <a:pt x="8531" y="14307"/>
                    <a:pt x="8527" y="14293"/>
                  </a:cubicBezTo>
                  <a:cubicBezTo>
                    <a:pt x="8524" y="14278"/>
                    <a:pt x="8519" y="14264"/>
                    <a:pt x="8516" y="14250"/>
                  </a:cubicBezTo>
                  <a:cubicBezTo>
                    <a:pt x="8533" y="14227"/>
                    <a:pt x="8556" y="14214"/>
                    <a:pt x="8580" y="14203"/>
                  </a:cubicBezTo>
                  <a:cubicBezTo>
                    <a:pt x="8604" y="14192"/>
                    <a:pt x="8629" y="14181"/>
                    <a:pt x="8650" y="14164"/>
                  </a:cubicBezTo>
                  <a:cubicBezTo>
                    <a:pt x="8658" y="14153"/>
                    <a:pt x="8665" y="14144"/>
                    <a:pt x="8672" y="14135"/>
                  </a:cubicBezTo>
                  <a:cubicBezTo>
                    <a:pt x="8680" y="14125"/>
                    <a:pt x="8686" y="14116"/>
                    <a:pt x="8694" y="14105"/>
                  </a:cubicBezTo>
                  <a:cubicBezTo>
                    <a:pt x="8701" y="14112"/>
                    <a:pt x="8705" y="14120"/>
                    <a:pt x="8709" y="14130"/>
                  </a:cubicBezTo>
                  <a:cubicBezTo>
                    <a:pt x="8713" y="14139"/>
                    <a:pt x="8715" y="14150"/>
                    <a:pt x="8717" y="14164"/>
                  </a:cubicBezTo>
                  <a:cubicBezTo>
                    <a:pt x="8720" y="14165"/>
                    <a:pt x="8724" y="14164"/>
                    <a:pt x="8728" y="14164"/>
                  </a:cubicBezTo>
                  <a:cubicBezTo>
                    <a:pt x="8732" y="14164"/>
                    <a:pt x="8736" y="14162"/>
                    <a:pt x="8739" y="14164"/>
                  </a:cubicBezTo>
                  <a:cubicBezTo>
                    <a:pt x="8743" y="14155"/>
                    <a:pt x="8747" y="14148"/>
                    <a:pt x="8750" y="14142"/>
                  </a:cubicBezTo>
                  <a:cubicBezTo>
                    <a:pt x="8754" y="14136"/>
                    <a:pt x="8758" y="14130"/>
                    <a:pt x="8762" y="14121"/>
                  </a:cubicBezTo>
                  <a:cubicBezTo>
                    <a:pt x="8762" y="14119"/>
                    <a:pt x="8765" y="14116"/>
                    <a:pt x="8767" y="14113"/>
                  </a:cubicBezTo>
                  <a:cubicBezTo>
                    <a:pt x="8769" y="14110"/>
                    <a:pt x="8772" y="14107"/>
                    <a:pt x="8773" y="14105"/>
                  </a:cubicBezTo>
                  <a:cubicBezTo>
                    <a:pt x="8781" y="14111"/>
                    <a:pt x="8785" y="14123"/>
                    <a:pt x="8788" y="14136"/>
                  </a:cubicBezTo>
                  <a:cubicBezTo>
                    <a:pt x="8792" y="14149"/>
                    <a:pt x="8793" y="14164"/>
                    <a:pt x="8795" y="14177"/>
                  </a:cubicBezTo>
                  <a:cubicBezTo>
                    <a:pt x="8803" y="14177"/>
                    <a:pt x="8810" y="14177"/>
                    <a:pt x="8818" y="14177"/>
                  </a:cubicBezTo>
                  <a:cubicBezTo>
                    <a:pt x="8825" y="14177"/>
                    <a:pt x="8833" y="14177"/>
                    <a:pt x="8840" y="14177"/>
                  </a:cubicBezTo>
                  <a:cubicBezTo>
                    <a:pt x="8839" y="14168"/>
                    <a:pt x="8838" y="14161"/>
                    <a:pt x="8838" y="14155"/>
                  </a:cubicBezTo>
                  <a:cubicBezTo>
                    <a:pt x="8838" y="14149"/>
                    <a:pt x="8839" y="14143"/>
                    <a:pt x="8840" y="14134"/>
                  </a:cubicBezTo>
                  <a:cubicBezTo>
                    <a:pt x="8845" y="14138"/>
                    <a:pt x="8848" y="14139"/>
                    <a:pt x="8851" y="14141"/>
                  </a:cubicBezTo>
                  <a:cubicBezTo>
                    <a:pt x="8854" y="14143"/>
                    <a:pt x="8857" y="14145"/>
                    <a:pt x="8861" y="14148"/>
                  </a:cubicBezTo>
                  <a:cubicBezTo>
                    <a:pt x="8864" y="14141"/>
                    <a:pt x="8869" y="14134"/>
                    <a:pt x="8873" y="14127"/>
                  </a:cubicBezTo>
                  <a:cubicBezTo>
                    <a:pt x="8876" y="14119"/>
                    <a:pt x="8881" y="14112"/>
                    <a:pt x="8884" y="14105"/>
                  </a:cubicBezTo>
                  <a:cubicBezTo>
                    <a:pt x="8886" y="14103"/>
                    <a:pt x="8888" y="14104"/>
                    <a:pt x="8889" y="14105"/>
                  </a:cubicBezTo>
                  <a:cubicBezTo>
                    <a:pt x="8891" y="14106"/>
                    <a:pt x="8893" y="14107"/>
                    <a:pt x="8895" y="14105"/>
                  </a:cubicBezTo>
                  <a:cubicBezTo>
                    <a:pt x="8897" y="14112"/>
                    <a:pt x="8898" y="14116"/>
                    <a:pt x="8900" y="14120"/>
                  </a:cubicBezTo>
                  <a:cubicBezTo>
                    <a:pt x="8902" y="14124"/>
                    <a:pt x="8903" y="14128"/>
                    <a:pt x="8905" y="14134"/>
                  </a:cubicBezTo>
                  <a:cubicBezTo>
                    <a:pt x="8908" y="14134"/>
                    <a:pt x="8913" y="14134"/>
                    <a:pt x="8916" y="14134"/>
                  </a:cubicBezTo>
                  <a:cubicBezTo>
                    <a:pt x="8920" y="14134"/>
                    <a:pt x="8925" y="14134"/>
                    <a:pt x="8928" y="14134"/>
                  </a:cubicBezTo>
                  <a:cubicBezTo>
                    <a:pt x="8934" y="14124"/>
                    <a:pt x="8939" y="14115"/>
                    <a:pt x="8943" y="14104"/>
                  </a:cubicBezTo>
                  <a:cubicBezTo>
                    <a:pt x="8946" y="14093"/>
                    <a:pt x="8949" y="14080"/>
                    <a:pt x="8950" y="14062"/>
                  </a:cubicBezTo>
                  <a:cubicBezTo>
                    <a:pt x="8952" y="14061"/>
                    <a:pt x="8954" y="14062"/>
                    <a:pt x="8956" y="14062"/>
                  </a:cubicBezTo>
                  <a:cubicBezTo>
                    <a:pt x="8958" y="14062"/>
                    <a:pt x="8961" y="14063"/>
                    <a:pt x="8963" y="14062"/>
                  </a:cubicBezTo>
                  <a:cubicBezTo>
                    <a:pt x="8968" y="14074"/>
                    <a:pt x="8970" y="14086"/>
                    <a:pt x="8973" y="14098"/>
                  </a:cubicBezTo>
                  <a:cubicBezTo>
                    <a:pt x="8976" y="14110"/>
                    <a:pt x="8979" y="14122"/>
                    <a:pt x="8984" y="14134"/>
                  </a:cubicBezTo>
                  <a:cubicBezTo>
                    <a:pt x="8987" y="14134"/>
                    <a:pt x="8991" y="14134"/>
                    <a:pt x="8995" y="14134"/>
                  </a:cubicBezTo>
                  <a:cubicBezTo>
                    <a:pt x="8999" y="14134"/>
                    <a:pt x="9003" y="14134"/>
                    <a:pt x="9006" y="14134"/>
                  </a:cubicBezTo>
                  <a:cubicBezTo>
                    <a:pt x="9010" y="14113"/>
                    <a:pt x="9013" y="14101"/>
                    <a:pt x="9020" y="14093"/>
                  </a:cubicBezTo>
                  <a:cubicBezTo>
                    <a:pt x="9026" y="14085"/>
                    <a:pt x="9035" y="14081"/>
                    <a:pt x="9052" y="14076"/>
                  </a:cubicBezTo>
                  <a:cubicBezTo>
                    <a:pt x="9057" y="14054"/>
                    <a:pt x="9057" y="14034"/>
                    <a:pt x="9055" y="14015"/>
                  </a:cubicBezTo>
                  <a:cubicBezTo>
                    <a:pt x="9053" y="13996"/>
                    <a:pt x="9048" y="13978"/>
                    <a:pt x="9041" y="13961"/>
                  </a:cubicBezTo>
                  <a:cubicBezTo>
                    <a:pt x="9040" y="13950"/>
                    <a:pt x="9041" y="13939"/>
                    <a:pt x="9043" y="13928"/>
                  </a:cubicBezTo>
                  <a:cubicBezTo>
                    <a:pt x="9045" y="13918"/>
                    <a:pt x="9048" y="13909"/>
                    <a:pt x="9052" y="13904"/>
                  </a:cubicBezTo>
                  <a:cubicBezTo>
                    <a:pt x="9059" y="13917"/>
                    <a:pt x="9066" y="13927"/>
                    <a:pt x="9073" y="13939"/>
                  </a:cubicBezTo>
                  <a:cubicBezTo>
                    <a:pt x="9081" y="13951"/>
                    <a:pt x="9088" y="13961"/>
                    <a:pt x="9095" y="13974"/>
                  </a:cubicBezTo>
                  <a:cubicBezTo>
                    <a:pt x="9112" y="13974"/>
                    <a:pt x="9126" y="13970"/>
                    <a:pt x="9138" y="13965"/>
                  </a:cubicBezTo>
                  <a:cubicBezTo>
                    <a:pt x="9151" y="13959"/>
                    <a:pt x="9162" y="13952"/>
                    <a:pt x="9174" y="13945"/>
                  </a:cubicBezTo>
                  <a:cubicBezTo>
                    <a:pt x="9258" y="14031"/>
                    <a:pt x="9226" y="14353"/>
                    <a:pt x="9341" y="14394"/>
                  </a:cubicBezTo>
                  <a:cubicBezTo>
                    <a:pt x="9351" y="14398"/>
                    <a:pt x="9364" y="14389"/>
                    <a:pt x="9374" y="14394"/>
                  </a:cubicBezTo>
                  <a:cubicBezTo>
                    <a:pt x="9374" y="14403"/>
                    <a:pt x="9374" y="14409"/>
                    <a:pt x="9374" y="14416"/>
                  </a:cubicBezTo>
                  <a:cubicBezTo>
                    <a:pt x="9374" y="14422"/>
                    <a:pt x="9374" y="14429"/>
                    <a:pt x="9374" y="14437"/>
                  </a:cubicBezTo>
                  <a:cubicBezTo>
                    <a:pt x="9400" y="14459"/>
                    <a:pt x="9420" y="14449"/>
                    <a:pt x="9442" y="14465"/>
                  </a:cubicBezTo>
                  <a:cubicBezTo>
                    <a:pt x="9475" y="14488"/>
                    <a:pt x="9496" y="14544"/>
                    <a:pt x="9509" y="14595"/>
                  </a:cubicBezTo>
                  <a:cubicBezTo>
                    <a:pt x="9500" y="14599"/>
                    <a:pt x="9490" y="14605"/>
                    <a:pt x="9480" y="14611"/>
                  </a:cubicBezTo>
                  <a:cubicBezTo>
                    <a:pt x="9470" y="14617"/>
                    <a:pt x="9459" y="14623"/>
                    <a:pt x="9451" y="14625"/>
                  </a:cubicBezTo>
                  <a:cubicBezTo>
                    <a:pt x="9458" y="14634"/>
                    <a:pt x="9467" y="14642"/>
                    <a:pt x="9477" y="14650"/>
                  </a:cubicBezTo>
                  <a:cubicBezTo>
                    <a:pt x="9487" y="14658"/>
                    <a:pt x="9498" y="14664"/>
                    <a:pt x="9509" y="14670"/>
                  </a:cubicBezTo>
                  <a:cubicBezTo>
                    <a:pt x="9511" y="14664"/>
                    <a:pt x="9512" y="14655"/>
                    <a:pt x="9514" y="14647"/>
                  </a:cubicBezTo>
                  <a:cubicBezTo>
                    <a:pt x="9515" y="14639"/>
                    <a:pt x="9516" y="14631"/>
                    <a:pt x="9519" y="14625"/>
                  </a:cubicBezTo>
                  <a:cubicBezTo>
                    <a:pt x="9520" y="14624"/>
                    <a:pt x="9523" y="14625"/>
                    <a:pt x="9524" y="14625"/>
                  </a:cubicBezTo>
                  <a:cubicBezTo>
                    <a:pt x="9526" y="14625"/>
                    <a:pt x="9529" y="14625"/>
                    <a:pt x="9530" y="14625"/>
                  </a:cubicBezTo>
                  <a:cubicBezTo>
                    <a:pt x="9568" y="14705"/>
                    <a:pt x="9611" y="14851"/>
                    <a:pt x="9598" y="14986"/>
                  </a:cubicBezTo>
                  <a:cubicBezTo>
                    <a:pt x="9589" y="15067"/>
                    <a:pt x="9554" y="15112"/>
                    <a:pt x="9552" y="15201"/>
                  </a:cubicBezTo>
                  <a:cubicBezTo>
                    <a:pt x="9556" y="15204"/>
                    <a:pt x="9560" y="15210"/>
                    <a:pt x="9564" y="15216"/>
                  </a:cubicBezTo>
                  <a:cubicBezTo>
                    <a:pt x="9567" y="15221"/>
                    <a:pt x="9571" y="15227"/>
                    <a:pt x="9575" y="15230"/>
                  </a:cubicBezTo>
                  <a:cubicBezTo>
                    <a:pt x="9586" y="15218"/>
                    <a:pt x="9593" y="15206"/>
                    <a:pt x="9602" y="15195"/>
                  </a:cubicBezTo>
                  <a:cubicBezTo>
                    <a:pt x="9611" y="15185"/>
                    <a:pt x="9622" y="15177"/>
                    <a:pt x="9641" y="15174"/>
                  </a:cubicBezTo>
                  <a:cubicBezTo>
                    <a:pt x="9640" y="15181"/>
                    <a:pt x="9638" y="15192"/>
                    <a:pt x="9636" y="15202"/>
                  </a:cubicBezTo>
                  <a:cubicBezTo>
                    <a:pt x="9634" y="15212"/>
                    <a:pt x="9632" y="15222"/>
                    <a:pt x="9631" y="15230"/>
                  </a:cubicBezTo>
                  <a:cubicBezTo>
                    <a:pt x="9633" y="15234"/>
                    <a:pt x="9638" y="15235"/>
                    <a:pt x="9641" y="15238"/>
                  </a:cubicBezTo>
                  <a:cubicBezTo>
                    <a:pt x="9645" y="15241"/>
                    <a:pt x="9649" y="15243"/>
                    <a:pt x="9652" y="15246"/>
                  </a:cubicBezTo>
                  <a:cubicBezTo>
                    <a:pt x="9654" y="15246"/>
                    <a:pt x="9656" y="15246"/>
                    <a:pt x="9658" y="15246"/>
                  </a:cubicBezTo>
                  <a:cubicBezTo>
                    <a:pt x="9660" y="15246"/>
                    <a:pt x="9662" y="15246"/>
                    <a:pt x="9664" y="15246"/>
                  </a:cubicBezTo>
                  <a:cubicBezTo>
                    <a:pt x="9671" y="15239"/>
                    <a:pt x="9676" y="15232"/>
                    <a:pt x="9683" y="15227"/>
                  </a:cubicBezTo>
                  <a:cubicBezTo>
                    <a:pt x="9689" y="15221"/>
                    <a:pt x="9697" y="15218"/>
                    <a:pt x="9709" y="15216"/>
                  </a:cubicBezTo>
                  <a:cubicBezTo>
                    <a:pt x="9709" y="15222"/>
                    <a:pt x="9709" y="15231"/>
                    <a:pt x="9709" y="15238"/>
                  </a:cubicBezTo>
                  <a:cubicBezTo>
                    <a:pt x="9709" y="15246"/>
                    <a:pt x="9709" y="15254"/>
                    <a:pt x="9709" y="15259"/>
                  </a:cubicBezTo>
                  <a:cubicBezTo>
                    <a:pt x="9748" y="15305"/>
                    <a:pt x="9748" y="15200"/>
                    <a:pt x="9775" y="15174"/>
                  </a:cubicBezTo>
                  <a:cubicBezTo>
                    <a:pt x="9864" y="15091"/>
                    <a:pt x="9905" y="15165"/>
                    <a:pt x="9920" y="14970"/>
                  </a:cubicBezTo>
                  <a:cubicBezTo>
                    <a:pt x="9922" y="14970"/>
                    <a:pt x="9924" y="14970"/>
                    <a:pt x="9926" y="14970"/>
                  </a:cubicBezTo>
                  <a:cubicBezTo>
                    <a:pt x="9928" y="14970"/>
                    <a:pt x="9930" y="14970"/>
                    <a:pt x="9932" y="14970"/>
                  </a:cubicBezTo>
                  <a:cubicBezTo>
                    <a:pt x="9953" y="14990"/>
                    <a:pt x="9965" y="15025"/>
                    <a:pt x="9978" y="15058"/>
                  </a:cubicBezTo>
                  <a:cubicBezTo>
                    <a:pt x="9992" y="15090"/>
                    <a:pt x="10006" y="15121"/>
                    <a:pt x="10032" y="15131"/>
                  </a:cubicBezTo>
                  <a:cubicBezTo>
                    <a:pt x="10038" y="15187"/>
                    <a:pt x="10043" y="15241"/>
                    <a:pt x="10049" y="15296"/>
                  </a:cubicBezTo>
                  <a:cubicBezTo>
                    <a:pt x="10054" y="15351"/>
                    <a:pt x="10059" y="15405"/>
                    <a:pt x="10065" y="15461"/>
                  </a:cubicBezTo>
                  <a:cubicBezTo>
                    <a:pt x="10088" y="15563"/>
                    <a:pt x="10141" y="15661"/>
                    <a:pt x="10166" y="15750"/>
                  </a:cubicBezTo>
                  <a:cubicBezTo>
                    <a:pt x="10192" y="15839"/>
                    <a:pt x="10179" y="15936"/>
                    <a:pt x="10177" y="16025"/>
                  </a:cubicBezTo>
                  <a:cubicBezTo>
                    <a:pt x="10181" y="16028"/>
                    <a:pt x="10185" y="16028"/>
                    <a:pt x="10191" y="16027"/>
                  </a:cubicBezTo>
                  <a:cubicBezTo>
                    <a:pt x="10196" y="16027"/>
                    <a:pt x="10202" y="16025"/>
                    <a:pt x="10210" y="16025"/>
                  </a:cubicBezTo>
                  <a:cubicBezTo>
                    <a:pt x="10202" y="16050"/>
                    <a:pt x="10185" y="16103"/>
                    <a:pt x="10171" y="16156"/>
                  </a:cubicBezTo>
                  <a:cubicBezTo>
                    <a:pt x="10158" y="16209"/>
                    <a:pt x="10148" y="16262"/>
                    <a:pt x="10156" y="16285"/>
                  </a:cubicBezTo>
                  <a:cubicBezTo>
                    <a:pt x="10160" y="16289"/>
                    <a:pt x="10163" y="16295"/>
                    <a:pt x="10166" y="16300"/>
                  </a:cubicBezTo>
                  <a:cubicBezTo>
                    <a:pt x="10170" y="16304"/>
                    <a:pt x="10173" y="16310"/>
                    <a:pt x="10177" y="16314"/>
                  </a:cubicBezTo>
                  <a:cubicBezTo>
                    <a:pt x="10161" y="16365"/>
                    <a:pt x="10143" y="16424"/>
                    <a:pt x="10133" y="16484"/>
                  </a:cubicBezTo>
                  <a:cubicBezTo>
                    <a:pt x="10122" y="16545"/>
                    <a:pt x="10119" y="16606"/>
                    <a:pt x="10133" y="16660"/>
                  </a:cubicBezTo>
                  <a:cubicBezTo>
                    <a:pt x="10139" y="16657"/>
                    <a:pt x="10144" y="16655"/>
                    <a:pt x="10150" y="16653"/>
                  </a:cubicBezTo>
                  <a:cubicBezTo>
                    <a:pt x="10155" y="16651"/>
                    <a:pt x="10160" y="16649"/>
                    <a:pt x="10166" y="16646"/>
                  </a:cubicBezTo>
                  <a:cubicBezTo>
                    <a:pt x="10186" y="16674"/>
                    <a:pt x="10206" y="16696"/>
                    <a:pt x="10223" y="16721"/>
                  </a:cubicBezTo>
                  <a:cubicBezTo>
                    <a:pt x="10241" y="16746"/>
                    <a:pt x="10255" y="16775"/>
                    <a:pt x="10266" y="16818"/>
                  </a:cubicBezTo>
                  <a:cubicBezTo>
                    <a:pt x="10270" y="16820"/>
                    <a:pt x="10275" y="16822"/>
                    <a:pt x="10281" y="16822"/>
                  </a:cubicBezTo>
                  <a:cubicBezTo>
                    <a:pt x="10286" y="16822"/>
                    <a:pt x="10292" y="16821"/>
                    <a:pt x="10299" y="16818"/>
                  </a:cubicBezTo>
                  <a:cubicBezTo>
                    <a:pt x="10309" y="16836"/>
                    <a:pt x="10315" y="16849"/>
                    <a:pt x="10318" y="16866"/>
                  </a:cubicBezTo>
                  <a:cubicBezTo>
                    <a:pt x="10321" y="16883"/>
                    <a:pt x="10321" y="16903"/>
                    <a:pt x="10321" y="16933"/>
                  </a:cubicBezTo>
                  <a:cubicBezTo>
                    <a:pt x="10324" y="16935"/>
                    <a:pt x="10328" y="16938"/>
                    <a:pt x="10333" y="16941"/>
                  </a:cubicBezTo>
                  <a:cubicBezTo>
                    <a:pt x="10337" y="16944"/>
                    <a:pt x="10341" y="16947"/>
                    <a:pt x="10344" y="16949"/>
                  </a:cubicBezTo>
                  <a:cubicBezTo>
                    <a:pt x="10352" y="16962"/>
                    <a:pt x="10361" y="16966"/>
                    <a:pt x="10370" y="16964"/>
                  </a:cubicBezTo>
                  <a:cubicBezTo>
                    <a:pt x="10380" y="16963"/>
                    <a:pt x="10390" y="16956"/>
                    <a:pt x="10400" y="16949"/>
                  </a:cubicBezTo>
                  <a:cubicBezTo>
                    <a:pt x="10401" y="16950"/>
                    <a:pt x="10401" y="16953"/>
                    <a:pt x="10400" y="16956"/>
                  </a:cubicBezTo>
                  <a:cubicBezTo>
                    <a:pt x="10400" y="16958"/>
                    <a:pt x="10399" y="16961"/>
                    <a:pt x="10400" y="16963"/>
                  </a:cubicBezTo>
                  <a:cubicBezTo>
                    <a:pt x="10396" y="17006"/>
                    <a:pt x="10395" y="17052"/>
                    <a:pt x="10398" y="17098"/>
                  </a:cubicBezTo>
                  <a:cubicBezTo>
                    <a:pt x="10401" y="17144"/>
                    <a:pt x="10408" y="17191"/>
                    <a:pt x="10421" y="17236"/>
                  </a:cubicBezTo>
                  <a:cubicBezTo>
                    <a:pt x="10427" y="17251"/>
                    <a:pt x="10435" y="17265"/>
                    <a:pt x="10444" y="17280"/>
                  </a:cubicBezTo>
                  <a:cubicBezTo>
                    <a:pt x="10452" y="17295"/>
                    <a:pt x="10460" y="17309"/>
                    <a:pt x="10466" y="17324"/>
                  </a:cubicBezTo>
                  <a:cubicBezTo>
                    <a:pt x="10468" y="17345"/>
                    <a:pt x="10464" y="17365"/>
                    <a:pt x="10461" y="17383"/>
                  </a:cubicBezTo>
                  <a:cubicBezTo>
                    <a:pt x="10458" y="17402"/>
                    <a:pt x="10457" y="17420"/>
                    <a:pt x="10466" y="17439"/>
                  </a:cubicBezTo>
                  <a:cubicBezTo>
                    <a:pt x="10476" y="17450"/>
                    <a:pt x="10485" y="17462"/>
                    <a:pt x="10494" y="17475"/>
                  </a:cubicBezTo>
                  <a:cubicBezTo>
                    <a:pt x="10503" y="17488"/>
                    <a:pt x="10512" y="17501"/>
                    <a:pt x="10522" y="17511"/>
                  </a:cubicBezTo>
                  <a:cubicBezTo>
                    <a:pt x="10534" y="17532"/>
                    <a:pt x="10538" y="17562"/>
                    <a:pt x="10544" y="17591"/>
                  </a:cubicBezTo>
                  <a:cubicBezTo>
                    <a:pt x="10549" y="17621"/>
                    <a:pt x="10554" y="17651"/>
                    <a:pt x="10567" y="17670"/>
                  </a:cubicBezTo>
                  <a:cubicBezTo>
                    <a:pt x="10584" y="17682"/>
                    <a:pt x="10600" y="17694"/>
                    <a:pt x="10617" y="17706"/>
                  </a:cubicBezTo>
                  <a:cubicBezTo>
                    <a:pt x="10634" y="17718"/>
                    <a:pt x="10650" y="17730"/>
                    <a:pt x="10667" y="17742"/>
                  </a:cubicBezTo>
                  <a:cubicBezTo>
                    <a:pt x="10697" y="17766"/>
                    <a:pt x="10728" y="17793"/>
                    <a:pt x="10758" y="17820"/>
                  </a:cubicBezTo>
                  <a:cubicBezTo>
                    <a:pt x="10788" y="17847"/>
                    <a:pt x="10817" y="17875"/>
                    <a:pt x="10845" y="17902"/>
                  </a:cubicBezTo>
                  <a:cubicBezTo>
                    <a:pt x="10865" y="17902"/>
                    <a:pt x="10886" y="17902"/>
                    <a:pt x="10907" y="17902"/>
                  </a:cubicBezTo>
                  <a:cubicBezTo>
                    <a:pt x="10927" y="17902"/>
                    <a:pt x="10949" y="17902"/>
                    <a:pt x="10969" y="17902"/>
                  </a:cubicBezTo>
                  <a:cubicBezTo>
                    <a:pt x="10959" y="17876"/>
                    <a:pt x="10947" y="17849"/>
                    <a:pt x="10935" y="17822"/>
                  </a:cubicBezTo>
                  <a:cubicBezTo>
                    <a:pt x="10923" y="17795"/>
                    <a:pt x="10912" y="17768"/>
                    <a:pt x="10902" y="17742"/>
                  </a:cubicBezTo>
                  <a:cubicBezTo>
                    <a:pt x="10892" y="17722"/>
                    <a:pt x="10880" y="17707"/>
                    <a:pt x="10869" y="17690"/>
                  </a:cubicBezTo>
                  <a:cubicBezTo>
                    <a:pt x="10858" y="17673"/>
                    <a:pt x="10849" y="17654"/>
                    <a:pt x="10845" y="17627"/>
                  </a:cubicBezTo>
                  <a:cubicBezTo>
                    <a:pt x="10845" y="17568"/>
                    <a:pt x="10845" y="17507"/>
                    <a:pt x="10845" y="17446"/>
                  </a:cubicBezTo>
                  <a:cubicBezTo>
                    <a:pt x="10845" y="17385"/>
                    <a:pt x="10844" y="17324"/>
                    <a:pt x="10845" y="17265"/>
                  </a:cubicBezTo>
                  <a:cubicBezTo>
                    <a:pt x="10837" y="17253"/>
                    <a:pt x="10831" y="17241"/>
                    <a:pt x="10823" y="17229"/>
                  </a:cubicBezTo>
                  <a:cubicBezTo>
                    <a:pt x="10816" y="17217"/>
                    <a:pt x="10809" y="17205"/>
                    <a:pt x="10801" y="17193"/>
                  </a:cubicBezTo>
                  <a:cubicBezTo>
                    <a:pt x="10785" y="17166"/>
                    <a:pt x="10768" y="17140"/>
                    <a:pt x="10750" y="17114"/>
                  </a:cubicBezTo>
                  <a:cubicBezTo>
                    <a:pt x="10733" y="17088"/>
                    <a:pt x="10716" y="17061"/>
                    <a:pt x="10700" y="17035"/>
                  </a:cubicBezTo>
                  <a:cubicBezTo>
                    <a:pt x="10693" y="17033"/>
                    <a:pt x="10686" y="17034"/>
                    <a:pt x="10678" y="17035"/>
                  </a:cubicBezTo>
                  <a:cubicBezTo>
                    <a:pt x="10671" y="17036"/>
                    <a:pt x="10663" y="17037"/>
                    <a:pt x="10656" y="17035"/>
                  </a:cubicBezTo>
                  <a:cubicBezTo>
                    <a:pt x="10638" y="17022"/>
                    <a:pt x="10625" y="17000"/>
                    <a:pt x="10613" y="16976"/>
                  </a:cubicBezTo>
                  <a:cubicBezTo>
                    <a:pt x="10602" y="16952"/>
                    <a:pt x="10591" y="16927"/>
                    <a:pt x="10579" y="16906"/>
                  </a:cubicBezTo>
                  <a:cubicBezTo>
                    <a:pt x="10491" y="16911"/>
                    <a:pt x="10453" y="16875"/>
                    <a:pt x="10435" y="16816"/>
                  </a:cubicBezTo>
                  <a:cubicBezTo>
                    <a:pt x="10416" y="16756"/>
                    <a:pt x="10415" y="16674"/>
                    <a:pt x="10400" y="16588"/>
                  </a:cubicBezTo>
                  <a:cubicBezTo>
                    <a:pt x="10397" y="16589"/>
                    <a:pt x="10393" y="16592"/>
                    <a:pt x="10388" y="16596"/>
                  </a:cubicBezTo>
                  <a:cubicBezTo>
                    <a:pt x="10384" y="16599"/>
                    <a:pt x="10380" y="16602"/>
                    <a:pt x="10377" y="16603"/>
                  </a:cubicBezTo>
                  <a:cubicBezTo>
                    <a:pt x="10364" y="16589"/>
                    <a:pt x="10361" y="16565"/>
                    <a:pt x="10360" y="16538"/>
                  </a:cubicBezTo>
                  <a:cubicBezTo>
                    <a:pt x="10359" y="16510"/>
                    <a:pt x="10360" y="16481"/>
                    <a:pt x="10356" y="16457"/>
                  </a:cubicBezTo>
                  <a:cubicBezTo>
                    <a:pt x="10341" y="16458"/>
                    <a:pt x="10326" y="16464"/>
                    <a:pt x="10310" y="16468"/>
                  </a:cubicBezTo>
                  <a:cubicBezTo>
                    <a:pt x="10295" y="16473"/>
                    <a:pt x="10280" y="16476"/>
                    <a:pt x="10266" y="16472"/>
                  </a:cubicBezTo>
                  <a:cubicBezTo>
                    <a:pt x="10229" y="16395"/>
                    <a:pt x="10244" y="16295"/>
                    <a:pt x="10271" y="16200"/>
                  </a:cubicBezTo>
                  <a:cubicBezTo>
                    <a:pt x="10299" y="16104"/>
                    <a:pt x="10340" y="16013"/>
                    <a:pt x="10356" y="15953"/>
                  </a:cubicBezTo>
                  <a:cubicBezTo>
                    <a:pt x="10355" y="15936"/>
                    <a:pt x="10356" y="15919"/>
                    <a:pt x="10356" y="15902"/>
                  </a:cubicBezTo>
                  <a:cubicBezTo>
                    <a:pt x="10357" y="15885"/>
                    <a:pt x="10357" y="15868"/>
                    <a:pt x="10356" y="15851"/>
                  </a:cubicBezTo>
                  <a:cubicBezTo>
                    <a:pt x="10361" y="15826"/>
                    <a:pt x="10368" y="15809"/>
                    <a:pt x="10372" y="15791"/>
                  </a:cubicBezTo>
                  <a:cubicBezTo>
                    <a:pt x="10375" y="15772"/>
                    <a:pt x="10375" y="15752"/>
                    <a:pt x="10367" y="15720"/>
                  </a:cubicBezTo>
                  <a:cubicBezTo>
                    <a:pt x="10389" y="15698"/>
                    <a:pt x="10404" y="15690"/>
                    <a:pt x="10423" y="15688"/>
                  </a:cubicBezTo>
                  <a:cubicBezTo>
                    <a:pt x="10442" y="15686"/>
                    <a:pt x="10464" y="15690"/>
                    <a:pt x="10499" y="15693"/>
                  </a:cubicBezTo>
                  <a:cubicBezTo>
                    <a:pt x="10498" y="15717"/>
                    <a:pt x="10499" y="15741"/>
                    <a:pt x="10499" y="15765"/>
                  </a:cubicBezTo>
                  <a:cubicBezTo>
                    <a:pt x="10500" y="15790"/>
                    <a:pt x="10501" y="15814"/>
                    <a:pt x="10499" y="15838"/>
                  </a:cubicBezTo>
                  <a:cubicBezTo>
                    <a:pt x="10527" y="15838"/>
                    <a:pt x="10537" y="15847"/>
                    <a:pt x="10557" y="15851"/>
                  </a:cubicBezTo>
                  <a:cubicBezTo>
                    <a:pt x="10594" y="15860"/>
                    <a:pt x="10604" y="15821"/>
                    <a:pt x="10644" y="15851"/>
                  </a:cubicBezTo>
                  <a:cubicBezTo>
                    <a:pt x="10654" y="15863"/>
                    <a:pt x="10663" y="15875"/>
                    <a:pt x="10672" y="15887"/>
                  </a:cubicBezTo>
                  <a:cubicBezTo>
                    <a:pt x="10681" y="15899"/>
                    <a:pt x="10691" y="15911"/>
                    <a:pt x="10700" y="15924"/>
                  </a:cubicBezTo>
                  <a:cubicBezTo>
                    <a:pt x="10708" y="15927"/>
                    <a:pt x="10715" y="15933"/>
                    <a:pt x="10723" y="15938"/>
                  </a:cubicBezTo>
                  <a:cubicBezTo>
                    <a:pt x="10730" y="15943"/>
                    <a:pt x="10737" y="15949"/>
                    <a:pt x="10745" y="15953"/>
                  </a:cubicBezTo>
                  <a:cubicBezTo>
                    <a:pt x="10761" y="15983"/>
                    <a:pt x="10770" y="16015"/>
                    <a:pt x="10777" y="16048"/>
                  </a:cubicBezTo>
                  <a:cubicBezTo>
                    <a:pt x="10784" y="16082"/>
                    <a:pt x="10789" y="16118"/>
                    <a:pt x="10801" y="16156"/>
                  </a:cubicBezTo>
                  <a:cubicBezTo>
                    <a:pt x="10801" y="16158"/>
                    <a:pt x="10801" y="16160"/>
                    <a:pt x="10801" y="16162"/>
                  </a:cubicBezTo>
                  <a:cubicBezTo>
                    <a:pt x="10801" y="16164"/>
                    <a:pt x="10801" y="16166"/>
                    <a:pt x="10801" y="16168"/>
                  </a:cubicBezTo>
                  <a:cubicBezTo>
                    <a:pt x="10819" y="16166"/>
                    <a:pt x="10827" y="16160"/>
                    <a:pt x="10834" y="16154"/>
                  </a:cubicBezTo>
                  <a:cubicBezTo>
                    <a:pt x="10842" y="16148"/>
                    <a:pt x="10849" y="16141"/>
                    <a:pt x="10867" y="16140"/>
                  </a:cubicBezTo>
                  <a:cubicBezTo>
                    <a:pt x="10878" y="16161"/>
                    <a:pt x="10882" y="16172"/>
                    <a:pt x="10881" y="16182"/>
                  </a:cubicBezTo>
                  <a:cubicBezTo>
                    <a:pt x="10881" y="16193"/>
                    <a:pt x="10875" y="16205"/>
                    <a:pt x="10867" y="16226"/>
                  </a:cubicBezTo>
                  <a:cubicBezTo>
                    <a:pt x="10870" y="16228"/>
                    <a:pt x="10872" y="16231"/>
                    <a:pt x="10874" y="16234"/>
                  </a:cubicBezTo>
                  <a:cubicBezTo>
                    <a:pt x="10876" y="16237"/>
                    <a:pt x="10877" y="16240"/>
                    <a:pt x="10880" y="16242"/>
                  </a:cubicBezTo>
                  <a:cubicBezTo>
                    <a:pt x="10892" y="16240"/>
                    <a:pt x="10906" y="16237"/>
                    <a:pt x="10919" y="16234"/>
                  </a:cubicBezTo>
                  <a:cubicBezTo>
                    <a:pt x="10932" y="16231"/>
                    <a:pt x="10946" y="16228"/>
                    <a:pt x="10958" y="16226"/>
                  </a:cubicBezTo>
                  <a:cubicBezTo>
                    <a:pt x="10973" y="16242"/>
                    <a:pt x="10989" y="16258"/>
                    <a:pt x="11005" y="16274"/>
                  </a:cubicBezTo>
                  <a:cubicBezTo>
                    <a:pt x="11021" y="16289"/>
                    <a:pt x="11038" y="16303"/>
                    <a:pt x="11057" y="16314"/>
                  </a:cubicBezTo>
                  <a:cubicBezTo>
                    <a:pt x="11061" y="16321"/>
                    <a:pt x="11066" y="16326"/>
                    <a:pt x="11071" y="16332"/>
                  </a:cubicBezTo>
                  <a:cubicBezTo>
                    <a:pt x="11075" y="16339"/>
                    <a:pt x="11079" y="16346"/>
                    <a:pt x="11080" y="16357"/>
                  </a:cubicBezTo>
                  <a:cubicBezTo>
                    <a:pt x="11064" y="16379"/>
                    <a:pt x="11052" y="16420"/>
                    <a:pt x="11045" y="16465"/>
                  </a:cubicBezTo>
                  <a:cubicBezTo>
                    <a:pt x="11037" y="16511"/>
                    <a:pt x="11034" y="16561"/>
                    <a:pt x="11035" y="16603"/>
                  </a:cubicBezTo>
                  <a:cubicBezTo>
                    <a:pt x="11073" y="16602"/>
                    <a:pt x="11090" y="16587"/>
                    <a:pt x="11104" y="16567"/>
                  </a:cubicBezTo>
                  <a:cubicBezTo>
                    <a:pt x="11117" y="16546"/>
                    <a:pt x="11126" y="16521"/>
                    <a:pt x="11146" y="16502"/>
                  </a:cubicBezTo>
                  <a:cubicBezTo>
                    <a:pt x="11158" y="16497"/>
                    <a:pt x="11169" y="16492"/>
                    <a:pt x="11180" y="16487"/>
                  </a:cubicBezTo>
                  <a:cubicBezTo>
                    <a:pt x="11191" y="16482"/>
                    <a:pt x="11202" y="16477"/>
                    <a:pt x="11213" y="16472"/>
                  </a:cubicBezTo>
                  <a:cubicBezTo>
                    <a:pt x="11220" y="16467"/>
                    <a:pt x="11225" y="16454"/>
                    <a:pt x="11230" y="16442"/>
                  </a:cubicBezTo>
                  <a:cubicBezTo>
                    <a:pt x="11235" y="16430"/>
                    <a:pt x="11240" y="16419"/>
                    <a:pt x="11246" y="16416"/>
                  </a:cubicBezTo>
                  <a:cubicBezTo>
                    <a:pt x="11252" y="16416"/>
                    <a:pt x="11260" y="16416"/>
                    <a:pt x="11269" y="16416"/>
                  </a:cubicBezTo>
                  <a:cubicBezTo>
                    <a:pt x="11277" y="16416"/>
                    <a:pt x="11285" y="16416"/>
                    <a:pt x="11291" y="16416"/>
                  </a:cubicBezTo>
                  <a:cubicBezTo>
                    <a:pt x="11314" y="16399"/>
                    <a:pt x="11320" y="16363"/>
                    <a:pt x="11322" y="16324"/>
                  </a:cubicBezTo>
                  <a:cubicBezTo>
                    <a:pt x="11324" y="16285"/>
                    <a:pt x="11322" y="16242"/>
                    <a:pt x="11326" y="16213"/>
                  </a:cubicBezTo>
                  <a:cubicBezTo>
                    <a:pt x="11327" y="16212"/>
                    <a:pt x="11329" y="16213"/>
                    <a:pt x="11331" y="16213"/>
                  </a:cubicBezTo>
                  <a:cubicBezTo>
                    <a:pt x="11333" y="16213"/>
                    <a:pt x="11336" y="16213"/>
                    <a:pt x="11337" y="16213"/>
                  </a:cubicBezTo>
                  <a:cubicBezTo>
                    <a:pt x="11413" y="16324"/>
                    <a:pt x="11447" y="16221"/>
                    <a:pt x="11504" y="16168"/>
                  </a:cubicBezTo>
                  <a:cubicBezTo>
                    <a:pt x="11557" y="16117"/>
                    <a:pt x="11627" y="16116"/>
                    <a:pt x="11649" y="16025"/>
                  </a:cubicBezTo>
                  <a:cubicBezTo>
                    <a:pt x="11648" y="15997"/>
                    <a:pt x="11649" y="15972"/>
                    <a:pt x="11649" y="15946"/>
                  </a:cubicBezTo>
                  <a:cubicBezTo>
                    <a:pt x="11649" y="15920"/>
                    <a:pt x="11649" y="15895"/>
                    <a:pt x="11649" y="15867"/>
                  </a:cubicBezTo>
                  <a:cubicBezTo>
                    <a:pt x="11654" y="15854"/>
                    <a:pt x="11660" y="15839"/>
                    <a:pt x="11665" y="15823"/>
                  </a:cubicBezTo>
                  <a:cubicBezTo>
                    <a:pt x="11671" y="15807"/>
                    <a:pt x="11676" y="15792"/>
                    <a:pt x="11682" y="15779"/>
                  </a:cubicBezTo>
                  <a:cubicBezTo>
                    <a:pt x="11670" y="15712"/>
                    <a:pt x="11659" y="15649"/>
                    <a:pt x="11648" y="15585"/>
                  </a:cubicBezTo>
                  <a:cubicBezTo>
                    <a:pt x="11637" y="15521"/>
                    <a:pt x="11626" y="15457"/>
                    <a:pt x="11614" y="15390"/>
                  </a:cubicBezTo>
                  <a:cubicBezTo>
                    <a:pt x="11607" y="15373"/>
                    <a:pt x="11594" y="15358"/>
                    <a:pt x="11581" y="15342"/>
                  </a:cubicBezTo>
                  <a:cubicBezTo>
                    <a:pt x="11568" y="15326"/>
                    <a:pt x="11555" y="15310"/>
                    <a:pt x="11548" y="15289"/>
                  </a:cubicBezTo>
                  <a:cubicBezTo>
                    <a:pt x="11545" y="15274"/>
                    <a:pt x="11544" y="15259"/>
                    <a:pt x="11543" y="15245"/>
                  </a:cubicBezTo>
                  <a:cubicBezTo>
                    <a:pt x="11541" y="15230"/>
                    <a:pt x="11540" y="15216"/>
                    <a:pt x="11537" y="15201"/>
                  </a:cubicBezTo>
                  <a:cubicBezTo>
                    <a:pt x="11530" y="15185"/>
                    <a:pt x="11519" y="15179"/>
                    <a:pt x="11508" y="15175"/>
                  </a:cubicBezTo>
                  <a:cubicBezTo>
                    <a:pt x="11496" y="15171"/>
                    <a:pt x="11483" y="15169"/>
                    <a:pt x="11469" y="15160"/>
                  </a:cubicBezTo>
                  <a:cubicBezTo>
                    <a:pt x="11455" y="15138"/>
                    <a:pt x="11440" y="15116"/>
                    <a:pt x="11425" y="15094"/>
                  </a:cubicBezTo>
                  <a:cubicBezTo>
                    <a:pt x="11410" y="15072"/>
                    <a:pt x="11395" y="15051"/>
                    <a:pt x="11380" y="15029"/>
                  </a:cubicBezTo>
                  <a:cubicBezTo>
                    <a:pt x="11367" y="15017"/>
                    <a:pt x="11355" y="15005"/>
                    <a:pt x="11342" y="14993"/>
                  </a:cubicBezTo>
                  <a:cubicBezTo>
                    <a:pt x="11329" y="14981"/>
                    <a:pt x="11316" y="14969"/>
                    <a:pt x="11303" y="14957"/>
                  </a:cubicBezTo>
                  <a:cubicBezTo>
                    <a:pt x="11288" y="14933"/>
                    <a:pt x="11284" y="14919"/>
                    <a:pt x="11282" y="14903"/>
                  </a:cubicBezTo>
                  <a:cubicBezTo>
                    <a:pt x="11280" y="14887"/>
                    <a:pt x="11278" y="14870"/>
                    <a:pt x="11269" y="14841"/>
                  </a:cubicBezTo>
                  <a:cubicBezTo>
                    <a:pt x="11250" y="14816"/>
                    <a:pt x="11232" y="14789"/>
                    <a:pt x="11214" y="14761"/>
                  </a:cubicBezTo>
                  <a:cubicBezTo>
                    <a:pt x="11196" y="14734"/>
                    <a:pt x="11178" y="14706"/>
                    <a:pt x="11159" y="14681"/>
                  </a:cubicBezTo>
                  <a:cubicBezTo>
                    <a:pt x="11163" y="14618"/>
                    <a:pt x="11186" y="14523"/>
                    <a:pt x="11213" y="14480"/>
                  </a:cubicBezTo>
                  <a:cubicBezTo>
                    <a:pt x="11250" y="14420"/>
                    <a:pt x="11333" y="14426"/>
                    <a:pt x="11326" y="14306"/>
                  </a:cubicBezTo>
                  <a:cubicBezTo>
                    <a:pt x="11333" y="14301"/>
                    <a:pt x="11346" y="14298"/>
                    <a:pt x="11361" y="14298"/>
                  </a:cubicBezTo>
                  <a:cubicBezTo>
                    <a:pt x="11375" y="14299"/>
                    <a:pt x="11391" y="14301"/>
                    <a:pt x="11403" y="14306"/>
                  </a:cubicBezTo>
                  <a:cubicBezTo>
                    <a:pt x="11412" y="14298"/>
                    <a:pt x="11415" y="14289"/>
                    <a:pt x="11416" y="14278"/>
                  </a:cubicBezTo>
                  <a:cubicBezTo>
                    <a:pt x="11417" y="14266"/>
                    <a:pt x="11415" y="14253"/>
                    <a:pt x="11413" y="14234"/>
                  </a:cubicBezTo>
                  <a:cubicBezTo>
                    <a:pt x="11425" y="14225"/>
                    <a:pt x="11439" y="14215"/>
                    <a:pt x="11453" y="14206"/>
                  </a:cubicBezTo>
                  <a:cubicBezTo>
                    <a:pt x="11467" y="14196"/>
                    <a:pt x="11481" y="14187"/>
                    <a:pt x="11492" y="14177"/>
                  </a:cubicBezTo>
                  <a:cubicBezTo>
                    <a:pt x="11503" y="14172"/>
                    <a:pt x="11513" y="14175"/>
                    <a:pt x="11522" y="14178"/>
                  </a:cubicBezTo>
                  <a:cubicBezTo>
                    <a:pt x="11531" y="14181"/>
                    <a:pt x="11539" y="14184"/>
                    <a:pt x="11548" y="14177"/>
                  </a:cubicBezTo>
                  <a:cubicBezTo>
                    <a:pt x="11553" y="14172"/>
                    <a:pt x="11558" y="14163"/>
                    <a:pt x="11562" y="14153"/>
                  </a:cubicBezTo>
                  <a:cubicBezTo>
                    <a:pt x="11566" y="14143"/>
                    <a:pt x="11569" y="14130"/>
                    <a:pt x="11570" y="14121"/>
                  </a:cubicBezTo>
                  <a:cubicBezTo>
                    <a:pt x="11589" y="14142"/>
                    <a:pt x="11600" y="14160"/>
                    <a:pt x="11615" y="14172"/>
                  </a:cubicBezTo>
                  <a:cubicBezTo>
                    <a:pt x="11630" y="14185"/>
                    <a:pt x="11649" y="14192"/>
                    <a:pt x="11682" y="14191"/>
                  </a:cubicBezTo>
                  <a:cubicBezTo>
                    <a:pt x="11686" y="14185"/>
                    <a:pt x="11689" y="14181"/>
                    <a:pt x="11693" y="14177"/>
                  </a:cubicBezTo>
                  <a:cubicBezTo>
                    <a:pt x="11697" y="14173"/>
                    <a:pt x="11700" y="14170"/>
                    <a:pt x="11705" y="14164"/>
                  </a:cubicBezTo>
                  <a:cubicBezTo>
                    <a:pt x="11711" y="14166"/>
                    <a:pt x="11719" y="14168"/>
                    <a:pt x="11726" y="14171"/>
                  </a:cubicBezTo>
                  <a:cubicBezTo>
                    <a:pt x="11734" y="14173"/>
                    <a:pt x="11742" y="14175"/>
                    <a:pt x="11748" y="14177"/>
                  </a:cubicBezTo>
                  <a:cubicBezTo>
                    <a:pt x="11752" y="14202"/>
                    <a:pt x="11745" y="14220"/>
                    <a:pt x="11737" y="14239"/>
                  </a:cubicBezTo>
                  <a:cubicBezTo>
                    <a:pt x="11730" y="14257"/>
                    <a:pt x="11722" y="14277"/>
                    <a:pt x="11727" y="14306"/>
                  </a:cubicBezTo>
                  <a:cubicBezTo>
                    <a:pt x="11735" y="14326"/>
                    <a:pt x="11742" y="14345"/>
                    <a:pt x="11749" y="14365"/>
                  </a:cubicBezTo>
                  <a:cubicBezTo>
                    <a:pt x="11756" y="14384"/>
                    <a:pt x="11764" y="14404"/>
                    <a:pt x="11771" y="14424"/>
                  </a:cubicBezTo>
                  <a:cubicBezTo>
                    <a:pt x="11785" y="14420"/>
                    <a:pt x="11796" y="14415"/>
                    <a:pt x="11806" y="14411"/>
                  </a:cubicBezTo>
                  <a:cubicBezTo>
                    <a:pt x="11817" y="14406"/>
                    <a:pt x="11826" y="14400"/>
                    <a:pt x="11837" y="14394"/>
                  </a:cubicBezTo>
                  <a:cubicBezTo>
                    <a:pt x="11838" y="14391"/>
                    <a:pt x="11838" y="14385"/>
                    <a:pt x="11837" y="14379"/>
                  </a:cubicBezTo>
                  <a:cubicBezTo>
                    <a:pt x="11837" y="14374"/>
                    <a:pt x="11837" y="14368"/>
                    <a:pt x="11837" y="14365"/>
                  </a:cubicBezTo>
                  <a:cubicBezTo>
                    <a:pt x="11826" y="14356"/>
                    <a:pt x="11819" y="14347"/>
                    <a:pt x="11812" y="14338"/>
                  </a:cubicBezTo>
                  <a:cubicBezTo>
                    <a:pt x="11806" y="14329"/>
                    <a:pt x="11800" y="14319"/>
                    <a:pt x="11792" y="14306"/>
                  </a:cubicBezTo>
                  <a:cubicBezTo>
                    <a:pt x="11796" y="14294"/>
                    <a:pt x="11800" y="14282"/>
                    <a:pt x="11804" y="14270"/>
                  </a:cubicBezTo>
                  <a:cubicBezTo>
                    <a:pt x="11807" y="14258"/>
                    <a:pt x="11811" y="14246"/>
                    <a:pt x="11815" y="14234"/>
                  </a:cubicBezTo>
                  <a:cubicBezTo>
                    <a:pt x="11815" y="14233"/>
                    <a:pt x="11815" y="14229"/>
                    <a:pt x="11815" y="14227"/>
                  </a:cubicBezTo>
                  <a:cubicBezTo>
                    <a:pt x="11815" y="14225"/>
                    <a:pt x="11814" y="14222"/>
                    <a:pt x="11815" y="14220"/>
                  </a:cubicBezTo>
                  <a:cubicBezTo>
                    <a:pt x="11818" y="14222"/>
                    <a:pt x="11822" y="14225"/>
                    <a:pt x="11826" y="14227"/>
                  </a:cubicBezTo>
                  <a:cubicBezTo>
                    <a:pt x="11830" y="14229"/>
                    <a:pt x="11834" y="14233"/>
                    <a:pt x="11837" y="14234"/>
                  </a:cubicBezTo>
                  <a:cubicBezTo>
                    <a:pt x="11856" y="14236"/>
                    <a:pt x="11870" y="14224"/>
                    <a:pt x="11883" y="14211"/>
                  </a:cubicBezTo>
                  <a:cubicBezTo>
                    <a:pt x="11896" y="14197"/>
                    <a:pt x="11910" y="14182"/>
                    <a:pt x="11928" y="14177"/>
                  </a:cubicBezTo>
                  <a:cubicBezTo>
                    <a:pt x="11938" y="14178"/>
                    <a:pt x="11950" y="14181"/>
                    <a:pt x="11961" y="14184"/>
                  </a:cubicBezTo>
                  <a:cubicBezTo>
                    <a:pt x="11972" y="14187"/>
                    <a:pt x="11983" y="14191"/>
                    <a:pt x="11994" y="14191"/>
                  </a:cubicBezTo>
                  <a:cubicBezTo>
                    <a:pt x="12002" y="14186"/>
                    <a:pt x="12006" y="14175"/>
                    <a:pt x="12010" y="14163"/>
                  </a:cubicBezTo>
                  <a:cubicBezTo>
                    <a:pt x="12014" y="14152"/>
                    <a:pt x="12019" y="14140"/>
                    <a:pt x="12027" y="14134"/>
                  </a:cubicBezTo>
                  <a:cubicBezTo>
                    <a:pt x="12036" y="14137"/>
                    <a:pt x="12046" y="14139"/>
                    <a:pt x="12055" y="14142"/>
                  </a:cubicBezTo>
                  <a:cubicBezTo>
                    <a:pt x="12065" y="14144"/>
                    <a:pt x="12074" y="14146"/>
                    <a:pt x="12083" y="14148"/>
                  </a:cubicBezTo>
                  <a:cubicBezTo>
                    <a:pt x="12097" y="14145"/>
                    <a:pt x="12109" y="14144"/>
                    <a:pt x="12121" y="14141"/>
                  </a:cubicBezTo>
                  <a:cubicBezTo>
                    <a:pt x="12134" y="14139"/>
                    <a:pt x="12146" y="14138"/>
                    <a:pt x="12160" y="14134"/>
                  </a:cubicBezTo>
                  <a:cubicBezTo>
                    <a:pt x="12163" y="14128"/>
                    <a:pt x="12168" y="14118"/>
                    <a:pt x="12173" y="14107"/>
                  </a:cubicBezTo>
                  <a:cubicBezTo>
                    <a:pt x="12176" y="14097"/>
                    <a:pt x="12181" y="14085"/>
                    <a:pt x="12183" y="14076"/>
                  </a:cubicBezTo>
                  <a:cubicBezTo>
                    <a:pt x="12189" y="14078"/>
                    <a:pt x="12194" y="14081"/>
                    <a:pt x="12199" y="14084"/>
                  </a:cubicBezTo>
                  <a:cubicBezTo>
                    <a:pt x="12205" y="14086"/>
                    <a:pt x="12210" y="14089"/>
                    <a:pt x="12216" y="14091"/>
                  </a:cubicBezTo>
                  <a:cubicBezTo>
                    <a:pt x="12243" y="14071"/>
                    <a:pt x="12251" y="14051"/>
                    <a:pt x="12254" y="14027"/>
                  </a:cubicBezTo>
                  <a:cubicBezTo>
                    <a:pt x="12257" y="14004"/>
                    <a:pt x="12255" y="13978"/>
                    <a:pt x="12261" y="13945"/>
                  </a:cubicBezTo>
                  <a:cubicBezTo>
                    <a:pt x="12299" y="13989"/>
                    <a:pt x="12313" y="13994"/>
                    <a:pt x="12329" y="13987"/>
                  </a:cubicBezTo>
                  <a:cubicBezTo>
                    <a:pt x="12346" y="13980"/>
                    <a:pt x="12366" y="13962"/>
                    <a:pt x="12418" y="13961"/>
                  </a:cubicBezTo>
                  <a:cubicBezTo>
                    <a:pt x="12418" y="13966"/>
                    <a:pt x="12418" y="13970"/>
                    <a:pt x="12418" y="13975"/>
                  </a:cubicBezTo>
                  <a:cubicBezTo>
                    <a:pt x="12418" y="13980"/>
                    <a:pt x="12417" y="13984"/>
                    <a:pt x="12418" y="13990"/>
                  </a:cubicBezTo>
                  <a:cubicBezTo>
                    <a:pt x="12442" y="13987"/>
                    <a:pt x="12460" y="13979"/>
                    <a:pt x="12475" y="13970"/>
                  </a:cubicBezTo>
                  <a:cubicBezTo>
                    <a:pt x="12491" y="13961"/>
                    <a:pt x="12503" y="13948"/>
                    <a:pt x="12517" y="13933"/>
                  </a:cubicBezTo>
                  <a:cubicBezTo>
                    <a:pt x="12529" y="13938"/>
                    <a:pt x="12540" y="13942"/>
                    <a:pt x="12551" y="13947"/>
                  </a:cubicBezTo>
                  <a:cubicBezTo>
                    <a:pt x="12562" y="13951"/>
                    <a:pt x="12573" y="13956"/>
                    <a:pt x="12584" y="13961"/>
                  </a:cubicBezTo>
                  <a:cubicBezTo>
                    <a:pt x="12593" y="13941"/>
                    <a:pt x="12604" y="13928"/>
                    <a:pt x="12619" y="13919"/>
                  </a:cubicBezTo>
                  <a:cubicBezTo>
                    <a:pt x="12634" y="13910"/>
                    <a:pt x="12652" y="13906"/>
                    <a:pt x="12674" y="13904"/>
                  </a:cubicBezTo>
                  <a:cubicBezTo>
                    <a:pt x="12677" y="13897"/>
                    <a:pt x="12680" y="13893"/>
                    <a:pt x="12682" y="13886"/>
                  </a:cubicBezTo>
                  <a:cubicBezTo>
                    <a:pt x="12683" y="13880"/>
                    <a:pt x="12685" y="13873"/>
                    <a:pt x="12685" y="13861"/>
                  </a:cubicBezTo>
                  <a:cubicBezTo>
                    <a:pt x="12707" y="13841"/>
                    <a:pt x="12728" y="13825"/>
                    <a:pt x="12750" y="13808"/>
                  </a:cubicBezTo>
                  <a:cubicBezTo>
                    <a:pt x="12771" y="13792"/>
                    <a:pt x="12793" y="13776"/>
                    <a:pt x="12819" y="13757"/>
                  </a:cubicBezTo>
                  <a:cubicBezTo>
                    <a:pt x="12829" y="13747"/>
                    <a:pt x="12841" y="13738"/>
                    <a:pt x="12852" y="13729"/>
                  </a:cubicBezTo>
                  <a:cubicBezTo>
                    <a:pt x="12864" y="13720"/>
                    <a:pt x="12875" y="13711"/>
                    <a:pt x="12885" y="13701"/>
                  </a:cubicBezTo>
                  <a:cubicBezTo>
                    <a:pt x="12887" y="13687"/>
                    <a:pt x="12885" y="13669"/>
                    <a:pt x="12884" y="13650"/>
                  </a:cubicBezTo>
                  <a:cubicBezTo>
                    <a:pt x="12883" y="13632"/>
                    <a:pt x="12882" y="13614"/>
                    <a:pt x="12885" y="13599"/>
                  </a:cubicBezTo>
                  <a:cubicBezTo>
                    <a:pt x="12893" y="13596"/>
                    <a:pt x="12906" y="13598"/>
                    <a:pt x="12918" y="13601"/>
                  </a:cubicBezTo>
                  <a:cubicBezTo>
                    <a:pt x="12931" y="13605"/>
                    <a:pt x="12944" y="13611"/>
                    <a:pt x="12952" y="13615"/>
                  </a:cubicBezTo>
                  <a:cubicBezTo>
                    <a:pt x="12958" y="13608"/>
                    <a:pt x="12973" y="13589"/>
                    <a:pt x="12988" y="13570"/>
                  </a:cubicBezTo>
                  <a:cubicBezTo>
                    <a:pt x="13003" y="13551"/>
                    <a:pt x="13017" y="13533"/>
                    <a:pt x="13020" y="13527"/>
                  </a:cubicBezTo>
                  <a:cubicBezTo>
                    <a:pt x="13025" y="13509"/>
                    <a:pt x="13031" y="13494"/>
                    <a:pt x="13036" y="13477"/>
                  </a:cubicBezTo>
                  <a:cubicBezTo>
                    <a:pt x="13042" y="13461"/>
                    <a:pt x="13047" y="13445"/>
                    <a:pt x="13053" y="13427"/>
                  </a:cubicBezTo>
                  <a:cubicBezTo>
                    <a:pt x="13060" y="13423"/>
                    <a:pt x="13068" y="13418"/>
                    <a:pt x="13075" y="13413"/>
                  </a:cubicBezTo>
                  <a:cubicBezTo>
                    <a:pt x="13082" y="13408"/>
                    <a:pt x="13089" y="13403"/>
                    <a:pt x="13097" y="13398"/>
                  </a:cubicBezTo>
                  <a:cubicBezTo>
                    <a:pt x="13108" y="13378"/>
                    <a:pt x="13113" y="13337"/>
                    <a:pt x="13113" y="13296"/>
                  </a:cubicBezTo>
                  <a:cubicBezTo>
                    <a:pt x="13114" y="13255"/>
                    <a:pt x="13111" y="13214"/>
                    <a:pt x="13107" y="13195"/>
                  </a:cubicBezTo>
                  <a:cubicBezTo>
                    <a:pt x="13120" y="13188"/>
                    <a:pt x="13158" y="13180"/>
                    <a:pt x="13175" y="13168"/>
                  </a:cubicBezTo>
                  <a:cubicBezTo>
                    <a:pt x="13207" y="13143"/>
                    <a:pt x="13303" y="12933"/>
                    <a:pt x="13320" y="12879"/>
                  </a:cubicBezTo>
                  <a:cubicBezTo>
                    <a:pt x="13323" y="12882"/>
                    <a:pt x="13327" y="12884"/>
                    <a:pt x="13331" y="12886"/>
                  </a:cubicBezTo>
                  <a:cubicBezTo>
                    <a:pt x="13335" y="12887"/>
                    <a:pt x="13340" y="12889"/>
                    <a:pt x="13342" y="12892"/>
                  </a:cubicBezTo>
                  <a:cubicBezTo>
                    <a:pt x="13353" y="12888"/>
                    <a:pt x="13370" y="12839"/>
                    <a:pt x="13385" y="12787"/>
                  </a:cubicBezTo>
                  <a:cubicBezTo>
                    <a:pt x="13401" y="12735"/>
                    <a:pt x="13415" y="12679"/>
                    <a:pt x="13421" y="12662"/>
                  </a:cubicBezTo>
                  <a:cubicBezTo>
                    <a:pt x="13415" y="12661"/>
                    <a:pt x="13409" y="12658"/>
                    <a:pt x="13404" y="12655"/>
                  </a:cubicBezTo>
                  <a:cubicBezTo>
                    <a:pt x="13398" y="12652"/>
                    <a:pt x="13392" y="12649"/>
                    <a:pt x="13386" y="12648"/>
                  </a:cubicBezTo>
                  <a:cubicBezTo>
                    <a:pt x="13395" y="12638"/>
                    <a:pt x="13402" y="12625"/>
                    <a:pt x="13409" y="12612"/>
                  </a:cubicBezTo>
                  <a:cubicBezTo>
                    <a:pt x="13416" y="12599"/>
                    <a:pt x="13423" y="12586"/>
                    <a:pt x="13431" y="12576"/>
                  </a:cubicBezTo>
                  <a:cubicBezTo>
                    <a:pt x="13431" y="12573"/>
                    <a:pt x="13431" y="12571"/>
                    <a:pt x="13431" y="12568"/>
                  </a:cubicBezTo>
                  <a:cubicBezTo>
                    <a:pt x="13431" y="12565"/>
                    <a:pt x="13431" y="12563"/>
                    <a:pt x="13431" y="12560"/>
                  </a:cubicBezTo>
                  <a:cubicBezTo>
                    <a:pt x="13405" y="12559"/>
                    <a:pt x="13388" y="12551"/>
                    <a:pt x="13375" y="12538"/>
                  </a:cubicBezTo>
                  <a:cubicBezTo>
                    <a:pt x="13363" y="12526"/>
                    <a:pt x="13353" y="12508"/>
                    <a:pt x="13342" y="12488"/>
                  </a:cubicBezTo>
                  <a:cubicBezTo>
                    <a:pt x="13310" y="12490"/>
                    <a:pt x="13286" y="12504"/>
                    <a:pt x="13262" y="12512"/>
                  </a:cubicBezTo>
                  <a:cubicBezTo>
                    <a:pt x="13239" y="12521"/>
                    <a:pt x="13216" y="12523"/>
                    <a:pt x="13186" y="12502"/>
                  </a:cubicBezTo>
                  <a:cubicBezTo>
                    <a:pt x="13204" y="12478"/>
                    <a:pt x="13245" y="12452"/>
                    <a:pt x="13288" y="12429"/>
                  </a:cubicBezTo>
                  <a:cubicBezTo>
                    <a:pt x="13332" y="12406"/>
                    <a:pt x="13379" y="12386"/>
                    <a:pt x="13409" y="12373"/>
                  </a:cubicBezTo>
                  <a:cubicBezTo>
                    <a:pt x="13415" y="12333"/>
                    <a:pt x="13411" y="12307"/>
                    <a:pt x="13402" y="12286"/>
                  </a:cubicBezTo>
                  <a:cubicBezTo>
                    <a:pt x="13392" y="12264"/>
                    <a:pt x="13378" y="12248"/>
                    <a:pt x="13365" y="12228"/>
                  </a:cubicBezTo>
                  <a:cubicBezTo>
                    <a:pt x="13373" y="12224"/>
                    <a:pt x="13380" y="12219"/>
                    <a:pt x="13387" y="12214"/>
                  </a:cubicBezTo>
                  <a:cubicBezTo>
                    <a:pt x="13394" y="12210"/>
                    <a:pt x="13401" y="12205"/>
                    <a:pt x="13409" y="12201"/>
                  </a:cubicBezTo>
                  <a:cubicBezTo>
                    <a:pt x="13408" y="12194"/>
                    <a:pt x="13409" y="12190"/>
                    <a:pt x="13409" y="12186"/>
                  </a:cubicBezTo>
                  <a:cubicBezTo>
                    <a:pt x="13409" y="12182"/>
                    <a:pt x="13410" y="12178"/>
                    <a:pt x="13409" y="12172"/>
                  </a:cubicBezTo>
                  <a:cubicBezTo>
                    <a:pt x="13403" y="12154"/>
                    <a:pt x="13393" y="12146"/>
                    <a:pt x="13383" y="12139"/>
                  </a:cubicBezTo>
                  <a:cubicBezTo>
                    <a:pt x="13373" y="12132"/>
                    <a:pt x="13362" y="12126"/>
                    <a:pt x="13353" y="12113"/>
                  </a:cubicBezTo>
                  <a:cubicBezTo>
                    <a:pt x="13349" y="12103"/>
                    <a:pt x="13346" y="12094"/>
                    <a:pt x="13342" y="12085"/>
                  </a:cubicBezTo>
                  <a:cubicBezTo>
                    <a:pt x="13338" y="12075"/>
                    <a:pt x="13334" y="12066"/>
                    <a:pt x="13330" y="12056"/>
                  </a:cubicBezTo>
                  <a:cubicBezTo>
                    <a:pt x="13323" y="12049"/>
                    <a:pt x="13315" y="12046"/>
                    <a:pt x="13307" y="12043"/>
                  </a:cubicBezTo>
                  <a:cubicBezTo>
                    <a:pt x="13300" y="12040"/>
                    <a:pt x="13293" y="12037"/>
                    <a:pt x="13287" y="12027"/>
                  </a:cubicBezTo>
                  <a:cubicBezTo>
                    <a:pt x="13280" y="12014"/>
                    <a:pt x="13280" y="11997"/>
                    <a:pt x="13280" y="11979"/>
                  </a:cubicBezTo>
                  <a:cubicBezTo>
                    <a:pt x="13280" y="11961"/>
                    <a:pt x="13281" y="11942"/>
                    <a:pt x="13275" y="11925"/>
                  </a:cubicBezTo>
                  <a:cubicBezTo>
                    <a:pt x="13267" y="11916"/>
                    <a:pt x="13260" y="11906"/>
                    <a:pt x="13253" y="11897"/>
                  </a:cubicBezTo>
                  <a:cubicBezTo>
                    <a:pt x="13245" y="11888"/>
                    <a:pt x="13238" y="11878"/>
                    <a:pt x="13231" y="11869"/>
                  </a:cubicBezTo>
                  <a:cubicBezTo>
                    <a:pt x="13227" y="11849"/>
                    <a:pt x="13223" y="11826"/>
                    <a:pt x="13220" y="11803"/>
                  </a:cubicBezTo>
                  <a:cubicBezTo>
                    <a:pt x="13216" y="11780"/>
                    <a:pt x="13213" y="11758"/>
                    <a:pt x="13208" y="11738"/>
                  </a:cubicBezTo>
                  <a:cubicBezTo>
                    <a:pt x="13198" y="11704"/>
                    <a:pt x="13173" y="11670"/>
                    <a:pt x="13144" y="11642"/>
                  </a:cubicBezTo>
                  <a:cubicBezTo>
                    <a:pt x="13114" y="11614"/>
                    <a:pt x="13081" y="11591"/>
                    <a:pt x="13053" y="11580"/>
                  </a:cubicBezTo>
                  <a:cubicBezTo>
                    <a:pt x="13048" y="11506"/>
                    <a:pt x="13088" y="11466"/>
                    <a:pt x="13124" y="11426"/>
                  </a:cubicBezTo>
                  <a:cubicBezTo>
                    <a:pt x="13161" y="11387"/>
                    <a:pt x="13194" y="11348"/>
                    <a:pt x="13175" y="11275"/>
                  </a:cubicBezTo>
                  <a:cubicBezTo>
                    <a:pt x="13181" y="11273"/>
                    <a:pt x="13186" y="11270"/>
                    <a:pt x="13192" y="11268"/>
                  </a:cubicBezTo>
                  <a:cubicBezTo>
                    <a:pt x="13197" y="11266"/>
                    <a:pt x="13203" y="11264"/>
                    <a:pt x="13208" y="11261"/>
                  </a:cubicBezTo>
                  <a:cubicBezTo>
                    <a:pt x="13211" y="11269"/>
                    <a:pt x="13212" y="11276"/>
                    <a:pt x="13214" y="11283"/>
                  </a:cubicBezTo>
                  <a:cubicBezTo>
                    <a:pt x="13216" y="11290"/>
                    <a:pt x="13217" y="11297"/>
                    <a:pt x="13220" y="11304"/>
                  </a:cubicBezTo>
                  <a:cubicBezTo>
                    <a:pt x="13226" y="11302"/>
                    <a:pt x="13231" y="11303"/>
                    <a:pt x="13237" y="11304"/>
                  </a:cubicBezTo>
                  <a:cubicBezTo>
                    <a:pt x="13242" y="11305"/>
                    <a:pt x="13248" y="11306"/>
                    <a:pt x="13253" y="11304"/>
                  </a:cubicBezTo>
                  <a:cubicBezTo>
                    <a:pt x="13255" y="11292"/>
                    <a:pt x="13257" y="11280"/>
                    <a:pt x="13259" y="11268"/>
                  </a:cubicBezTo>
                  <a:cubicBezTo>
                    <a:pt x="13261" y="11256"/>
                    <a:pt x="13263" y="11244"/>
                    <a:pt x="13264" y="11232"/>
                  </a:cubicBezTo>
                  <a:cubicBezTo>
                    <a:pt x="13291" y="11194"/>
                    <a:pt x="13330" y="11166"/>
                    <a:pt x="13373" y="11151"/>
                  </a:cubicBezTo>
                  <a:cubicBezTo>
                    <a:pt x="13416" y="11137"/>
                    <a:pt x="13464" y="11134"/>
                    <a:pt x="13508" y="11146"/>
                  </a:cubicBezTo>
                  <a:cubicBezTo>
                    <a:pt x="13508" y="11120"/>
                    <a:pt x="13509" y="11100"/>
                    <a:pt x="13510" y="11082"/>
                  </a:cubicBezTo>
                  <a:cubicBezTo>
                    <a:pt x="13512" y="11064"/>
                    <a:pt x="13515" y="11048"/>
                    <a:pt x="13520" y="11031"/>
                  </a:cubicBezTo>
                  <a:cubicBezTo>
                    <a:pt x="13476" y="11006"/>
                    <a:pt x="13438" y="11043"/>
                    <a:pt x="13386" y="11031"/>
                  </a:cubicBezTo>
                  <a:cubicBezTo>
                    <a:pt x="13343" y="11021"/>
                    <a:pt x="13327" y="10956"/>
                    <a:pt x="13287" y="10945"/>
                  </a:cubicBezTo>
                  <a:cubicBezTo>
                    <a:pt x="13212" y="10918"/>
                    <a:pt x="13180" y="11050"/>
                    <a:pt x="13130" y="11074"/>
                  </a:cubicBezTo>
                  <a:cubicBezTo>
                    <a:pt x="13101" y="11087"/>
                    <a:pt x="13074" y="11075"/>
                    <a:pt x="13042" y="11074"/>
                  </a:cubicBezTo>
                  <a:cubicBezTo>
                    <a:pt x="13030" y="11047"/>
                    <a:pt x="13027" y="11023"/>
                    <a:pt x="13027" y="10996"/>
                  </a:cubicBezTo>
                  <a:cubicBezTo>
                    <a:pt x="13026" y="10970"/>
                    <a:pt x="13030" y="10940"/>
                    <a:pt x="13030" y="10902"/>
                  </a:cubicBezTo>
                  <a:cubicBezTo>
                    <a:pt x="13007" y="10881"/>
                    <a:pt x="12969" y="10876"/>
                    <a:pt x="12932" y="10870"/>
                  </a:cubicBezTo>
                  <a:cubicBezTo>
                    <a:pt x="12896" y="10864"/>
                    <a:pt x="12860" y="10856"/>
                    <a:pt x="12842" y="10828"/>
                  </a:cubicBezTo>
                  <a:cubicBezTo>
                    <a:pt x="12838" y="10817"/>
                    <a:pt x="12834" y="10809"/>
                    <a:pt x="12831" y="10800"/>
                  </a:cubicBezTo>
                  <a:cubicBezTo>
                    <a:pt x="12827" y="10790"/>
                    <a:pt x="12823" y="10782"/>
                    <a:pt x="12819" y="10771"/>
                  </a:cubicBezTo>
                  <a:cubicBezTo>
                    <a:pt x="12826" y="10748"/>
                    <a:pt x="12834" y="10717"/>
                    <a:pt x="12844" y="10688"/>
                  </a:cubicBezTo>
                  <a:cubicBezTo>
                    <a:pt x="12855" y="10660"/>
                    <a:pt x="12868" y="10635"/>
                    <a:pt x="12885" y="10627"/>
                  </a:cubicBezTo>
                  <a:cubicBezTo>
                    <a:pt x="12889" y="10623"/>
                    <a:pt x="12891" y="10623"/>
                    <a:pt x="12893" y="10624"/>
                  </a:cubicBezTo>
                  <a:cubicBezTo>
                    <a:pt x="12895" y="10625"/>
                    <a:pt x="12899" y="10627"/>
                    <a:pt x="12907" y="10627"/>
                  </a:cubicBezTo>
                  <a:cubicBezTo>
                    <a:pt x="12912" y="10636"/>
                    <a:pt x="12918" y="10642"/>
                    <a:pt x="12924" y="10648"/>
                  </a:cubicBezTo>
                  <a:cubicBezTo>
                    <a:pt x="12930" y="10654"/>
                    <a:pt x="12936" y="10660"/>
                    <a:pt x="12941" y="10670"/>
                  </a:cubicBezTo>
                  <a:cubicBezTo>
                    <a:pt x="12953" y="10666"/>
                    <a:pt x="12957" y="10661"/>
                    <a:pt x="12961" y="10656"/>
                  </a:cubicBezTo>
                  <a:cubicBezTo>
                    <a:pt x="12964" y="10651"/>
                    <a:pt x="12967" y="10646"/>
                    <a:pt x="12974" y="10642"/>
                  </a:cubicBezTo>
                  <a:cubicBezTo>
                    <a:pt x="12998" y="10630"/>
                    <a:pt x="13026" y="10644"/>
                    <a:pt x="13042" y="10627"/>
                  </a:cubicBezTo>
                  <a:cubicBezTo>
                    <a:pt x="13074" y="10594"/>
                    <a:pt x="13074" y="10515"/>
                    <a:pt x="13107" y="10482"/>
                  </a:cubicBezTo>
                  <a:cubicBezTo>
                    <a:pt x="13136" y="10453"/>
                    <a:pt x="13188" y="10467"/>
                    <a:pt x="13220" y="10439"/>
                  </a:cubicBezTo>
                  <a:cubicBezTo>
                    <a:pt x="13238" y="10412"/>
                    <a:pt x="13254" y="10385"/>
                    <a:pt x="13270" y="10359"/>
                  </a:cubicBezTo>
                  <a:cubicBezTo>
                    <a:pt x="13286" y="10332"/>
                    <a:pt x="13302" y="10306"/>
                    <a:pt x="13320" y="10279"/>
                  </a:cubicBezTo>
                  <a:cubicBezTo>
                    <a:pt x="13357" y="10278"/>
                    <a:pt x="13393" y="10285"/>
                    <a:pt x="13421" y="10301"/>
                  </a:cubicBezTo>
                  <a:cubicBezTo>
                    <a:pt x="13450" y="10318"/>
                    <a:pt x="13470" y="10345"/>
                    <a:pt x="13475" y="10382"/>
                  </a:cubicBezTo>
                  <a:cubicBezTo>
                    <a:pt x="13455" y="10412"/>
                    <a:pt x="13435" y="10444"/>
                    <a:pt x="13414" y="10475"/>
                  </a:cubicBezTo>
                  <a:cubicBezTo>
                    <a:pt x="13394" y="10506"/>
                    <a:pt x="13374" y="10538"/>
                    <a:pt x="13353" y="10568"/>
                  </a:cubicBezTo>
                  <a:cubicBezTo>
                    <a:pt x="13353" y="10573"/>
                    <a:pt x="13353" y="10578"/>
                    <a:pt x="13353" y="10582"/>
                  </a:cubicBezTo>
                  <a:cubicBezTo>
                    <a:pt x="13353" y="10587"/>
                    <a:pt x="13353" y="10592"/>
                    <a:pt x="13353" y="10597"/>
                  </a:cubicBezTo>
                  <a:cubicBezTo>
                    <a:pt x="13353" y="10599"/>
                    <a:pt x="13356" y="10598"/>
                    <a:pt x="13359" y="10597"/>
                  </a:cubicBezTo>
                  <a:cubicBezTo>
                    <a:pt x="13362" y="10597"/>
                    <a:pt x="13365" y="10596"/>
                    <a:pt x="13365" y="10597"/>
                  </a:cubicBezTo>
                  <a:cubicBezTo>
                    <a:pt x="13377" y="10596"/>
                    <a:pt x="13385" y="10599"/>
                    <a:pt x="13394" y="10603"/>
                  </a:cubicBezTo>
                  <a:cubicBezTo>
                    <a:pt x="13403" y="10606"/>
                    <a:pt x="13411" y="10611"/>
                    <a:pt x="13421" y="10613"/>
                  </a:cubicBezTo>
                  <a:cubicBezTo>
                    <a:pt x="13410" y="10637"/>
                    <a:pt x="13393" y="10653"/>
                    <a:pt x="13375" y="10669"/>
                  </a:cubicBezTo>
                  <a:cubicBezTo>
                    <a:pt x="13358" y="10685"/>
                    <a:pt x="13341" y="10702"/>
                    <a:pt x="13330" y="10726"/>
                  </a:cubicBezTo>
                  <a:cubicBezTo>
                    <a:pt x="13353" y="10736"/>
                    <a:pt x="13374" y="10724"/>
                    <a:pt x="13394" y="10707"/>
                  </a:cubicBezTo>
                  <a:cubicBezTo>
                    <a:pt x="13414" y="10690"/>
                    <a:pt x="13431" y="10667"/>
                    <a:pt x="13444" y="10656"/>
                  </a:cubicBezTo>
                  <a:cubicBezTo>
                    <a:pt x="13477" y="10634"/>
                    <a:pt x="13511" y="10609"/>
                    <a:pt x="13544" y="10584"/>
                  </a:cubicBezTo>
                  <a:cubicBezTo>
                    <a:pt x="13577" y="10559"/>
                    <a:pt x="13610" y="10533"/>
                    <a:pt x="13644" y="10511"/>
                  </a:cubicBezTo>
                  <a:cubicBezTo>
                    <a:pt x="13665" y="10504"/>
                    <a:pt x="13687" y="10501"/>
                    <a:pt x="13708" y="10498"/>
                  </a:cubicBezTo>
                  <a:cubicBezTo>
                    <a:pt x="13730" y="10496"/>
                    <a:pt x="13750" y="10492"/>
                    <a:pt x="13766" y="10482"/>
                  </a:cubicBezTo>
                  <a:cubicBezTo>
                    <a:pt x="13789" y="10541"/>
                    <a:pt x="13819" y="10545"/>
                    <a:pt x="13847" y="10544"/>
                  </a:cubicBezTo>
                  <a:cubicBezTo>
                    <a:pt x="13876" y="10544"/>
                    <a:pt x="13903" y="10540"/>
                    <a:pt x="13922" y="10584"/>
                  </a:cubicBezTo>
                  <a:cubicBezTo>
                    <a:pt x="13927" y="10596"/>
                    <a:pt x="13920" y="10619"/>
                    <a:pt x="13911" y="10644"/>
                  </a:cubicBezTo>
                  <a:cubicBezTo>
                    <a:pt x="13902" y="10668"/>
                    <a:pt x="13892" y="10695"/>
                    <a:pt x="13888" y="10714"/>
                  </a:cubicBezTo>
                  <a:cubicBezTo>
                    <a:pt x="13895" y="10719"/>
                    <a:pt x="13903" y="10724"/>
                    <a:pt x="13910" y="10728"/>
                  </a:cubicBezTo>
                  <a:cubicBezTo>
                    <a:pt x="13918" y="10733"/>
                    <a:pt x="13926" y="10737"/>
                    <a:pt x="13932" y="10742"/>
                  </a:cubicBezTo>
                  <a:cubicBezTo>
                    <a:pt x="13921" y="10768"/>
                    <a:pt x="13905" y="10777"/>
                    <a:pt x="13889" y="10789"/>
                  </a:cubicBezTo>
                  <a:cubicBezTo>
                    <a:pt x="13873" y="10802"/>
                    <a:pt x="13857" y="10817"/>
                    <a:pt x="13845" y="10857"/>
                  </a:cubicBezTo>
                  <a:cubicBezTo>
                    <a:pt x="13858" y="10879"/>
                    <a:pt x="13874" y="10900"/>
                    <a:pt x="13889" y="10923"/>
                  </a:cubicBezTo>
                  <a:cubicBezTo>
                    <a:pt x="13904" y="10947"/>
                    <a:pt x="13917" y="10972"/>
                    <a:pt x="13922" y="11002"/>
                  </a:cubicBezTo>
                  <a:cubicBezTo>
                    <a:pt x="13929" y="10989"/>
                    <a:pt x="13936" y="10974"/>
                    <a:pt x="13944" y="10959"/>
                  </a:cubicBezTo>
                  <a:cubicBezTo>
                    <a:pt x="13952" y="10944"/>
                    <a:pt x="13960" y="10928"/>
                    <a:pt x="13967" y="10916"/>
                  </a:cubicBezTo>
                  <a:cubicBezTo>
                    <a:pt x="13982" y="10919"/>
                    <a:pt x="13992" y="10928"/>
                    <a:pt x="13999" y="10940"/>
                  </a:cubicBezTo>
                  <a:cubicBezTo>
                    <a:pt x="14005" y="10952"/>
                    <a:pt x="14009" y="10968"/>
                    <a:pt x="14012" y="10986"/>
                  </a:cubicBezTo>
                  <a:cubicBezTo>
                    <a:pt x="14023" y="10982"/>
                    <a:pt x="14030" y="10975"/>
                    <a:pt x="14036" y="10968"/>
                  </a:cubicBezTo>
                  <a:cubicBezTo>
                    <a:pt x="14041" y="10961"/>
                    <a:pt x="14046" y="10953"/>
                    <a:pt x="14054" y="10945"/>
                  </a:cubicBezTo>
                  <a:cubicBezTo>
                    <a:pt x="14069" y="10959"/>
                    <a:pt x="14088" y="10987"/>
                    <a:pt x="14104" y="11020"/>
                  </a:cubicBezTo>
                  <a:cubicBezTo>
                    <a:pt x="14120" y="11052"/>
                    <a:pt x="14133" y="11089"/>
                    <a:pt x="14134" y="11117"/>
                  </a:cubicBezTo>
                  <a:cubicBezTo>
                    <a:pt x="14132" y="11119"/>
                    <a:pt x="14130" y="11122"/>
                    <a:pt x="14128" y="11125"/>
                  </a:cubicBezTo>
                  <a:cubicBezTo>
                    <a:pt x="14126" y="11127"/>
                    <a:pt x="14124" y="11130"/>
                    <a:pt x="14122" y="11132"/>
                  </a:cubicBezTo>
                  <a:cubicBezTo>
                    <a:pt x="14114" y="11129"/>
                    <a:pt x="14107" y="11124"/>
                    <a:pt x="14100" y="11118"/>
                  </a:cubicBezTo>
                  <a:cubicBezTo>
                    <a:pt x="14092" y="11112"/>
                    <a:pt x="14085" y="11107"/>
                    <a:pt x="14077" y="11103"/>
                  </a:cubicBezTo>
                  <a:cubicBezTo>
                    <a:pt x="14069" y="11109"/>
                    <a:pt x="14062" y="11118"/>
                    <a:pt x="14055" y="11125"/>
                  </a:cubicBezTo>
                  <a:cubicBezTo>
                    <a:pt x="14048" y="11132"/>
                    <a:pt x="14041" y="11140"/>
                    <a:pt x="14033" y="11146"/>
                  </a:cubicBezTo>
                  <a:cubicBezTo>
                    <a:pt x="14031" y="11149"/>
                    <a:pt x="14030" y="11151"/>
                    <a:pt x="14028" y="11154"/>
                  </a:cubicBezTo>
                  <a:cubicBezTo>
                    <a:pt x="14026" y="11157"/>
                    <a:pt x="14024" y="11159"/>
                    <a:pt x="14023" y="11162"/>
                  </a:cubicBezTo>
                  <a:cubicBezTo>
                    <a:pt x="14035" y="11162"/>
                    <a:pt x="14045" y="11163"/>
                    <a:pt x="14053" y="11165"/>
                  </a:cubicBezTo>
                  <a:cubicBezTo>
                    <a:pt x="14061" y="11167"/>
                    <a:pt x="14069" y="11171"/>
                    <a:pt x="14077" y="11175"/>
                  </a:cubicBezTo>
                  <a:cubicBezTo>
                    <a:pt x="14079" y="11187"/>
                    <a:pt x="14078" y="11202"/>
                    <a:pt x="14077" y="11218"/>
                  </a:cubicBezTo>
                  <a:cubicBezTo>
                    <a:pt x="14076" y="11233"/>
                    <a:pt x="14075" y="11249"/>
                    <a:pt x="14077" y="11261"/>
                  </a:cubicBezTo>
                  <a:cubicBezTo>
                    <a:pt x="14082" y="11271"/>
                    <a:pt x="14089" y="11281"/>
                    <a:pt x="14094" y="11291"/>
                  </a:cubicBezTo>
                  <a:cubicBezTo>
                    <a:pt x="14100" y="11301"/>
                    <a:pt x="14107" y="11310"/>
                    <a:pt x="14112" y="11320"/>
                  </a:cubicBezTo>
                  <a:cubicBezTo>
                    <a:pt x="14117" y="11353"/>
                    <a:pt x="14104" y="11378"/>
                    <a:pt x="14089" y="11402"/>
                  </a:cubicBezTo>
                  <a:cubicBezTo>
                    <a:pt x="14074" y="11426"/>
                    <a:pt x="14057" y="11449"/>
                    <a:pt x="14054" y="11478"/>
                  </a:cubicBezTo>
                  <a:cubicBezTo>
                    <a:pt x="14059" y="11509"/>
                    <a:pt x="14065" y="11541"/>
                    <a:pt x="14072" y="11572"/>
                  </a:cubicBezTo>
                  <a:cubicBezTo>
                    <a:pt x="14079" y="11603"/>
                    <a:pt x="14085" y="11635"/>
                    <a:pt x="14089" y="11666"/>
                  </a:cubicBezTo>
                  <a:cubicBezTo>
                    <a:pt x="14112" y="11649"/>
                    <a:pt x="14118" y="11655"/>
                    <a:pt x="14145" y="11638"/>
                  </a:cubicBezTo>
                  <a:cubicBezTo>
                    <a:pt x="14188" y="11612"/>
                    <a:pt x="14215" y="11530"/>
                    <a:pt x="14278" y="11521"/>
                  </a:cubicBezTo>
                  <a:cubicBezTo>
                    <a:pt x="14301" y="11518"/>
                    <a:pt x="14308" y="11547"/>
                    <a:pt x="14335" y="11550"/>
                  </a:cubicBezTo>
                  <a:cubicBezTo>
                    <a:pt x="14345" y="11540"/>
                    <a:pt x="14353" y="11529"/>
                    <a:pt x="14361" y="11518"/>
                  </a:cubicBezTo>
                  <a:cubicBezTo>
                    <a:pt x="14368" y="11508"/>
                    <a:pt x="14377" y="11499"/>
                    <a:pt x="14391" y="11492"/>
                  </a:cubicBezTo>
                  <a:cubicBezTo>
                    <a:pt x="14399" y="11496"/>
                    <a:pt x="14404" y="11500"/>
                    <a:pt x="14409" y="11503"/>
                  </a:cubicBezTo>
                  <a:cubicBezTo>
                    <a:pt x="14415" y="11506"/>
                    <a:pt x="14422" y="11508"/>
                    <a:pt x="14434" y="11507"/>
                  </a:cubicBezTo>
                  <a:cubicBezTo>
                    <a:pt x="14453" y="11486"/>
                    <a:pt x="14468" y="11456"/>
                    <a:pt x="14481" y="11423"/>
                  </a:cubicBezTo>
                  <a:cubicBezTo>
                    <a:pt x="14494" y="11390"/>
                    <a:pt x="14504" y="11354"/>
                    <a:pt x="14513" y="11320"/>
                  </a:cubicBezTo>
                  <a:cubicBezTo>
                    <a:pt x="14508" y="11320"/>
                    <a:pt x="14505" y="11320"/>
                    <a:pt x="14502" y="11320"/>
                  </a:cubicBezTo>
                  <a:cubicBezTo>
                    <a:pt x="14498" y="11320"/>
                    <a:pt x="14495" y="11320"/>
                    <a:pt x="14490" y="11320"/>
                  </a:cubicBezTo>
                  <a:cubicBezTo>
                    <a:pt x="14462" y="11238"/>
                    <a:pt x="14501" y="11094"/>
                    <a:pt x="14468" y="11015"/>
                  </a:cubicBezTo>
                  <a:cubicBezTo>
                    <a:pt x="14428" y="10922"/>
                    <a:pt x="14369" y="10829"/>
                    <a:pt x="14312" y="10755"/>
                  </a:cubicBezTo>
                  <a:cubicBezTo>
                    <a:pt x="14283" y="10717"/>
                    <a:pt x="14230" y="10694"/>
                    <a:pt x="14213" y="10642"/>
                  </a:cubicBezTo>
                  <a:cubicBezTo>
                    <a:pt x="14209" y="10633"/>
                    <a:pt x="14210" y="10620"/>
                    <a:pt x="14213" y="10606"/>
                  </a:cubicBezTo>
                  <a:cubicBezTo>
                    <a:pt x="14216" y="10593"/>
                    <a:pt x="14220" y="10579"/>
                    <a:pt x="14223" y="10568"/>
                  </a:cubicBezTo>
                  <a:cubicBezTo>
                    <a:pt x="14241" y="10502"/>
                    <a:pt x="14264" y="10487"/>
                    <a:pt x="14291" y="10481"/>
                  </a:cubicBezTo>
                  <a:cubicBezTo>
                    <a:pt x="14318" y="10474"/>
                    <a:pt x="14348" y="10475"/>
                    <a:pt x="14379" y="10439"/>
                  </a:cubicBezTo>
                  <a:cubicBezTo>
                    <a:pt x="14394" y="10420"/>
                    <a:pt x="14408" y="10401"/>
                    <a:pt x="14423" y="10381"/>
                  </a:cubicBezTo>
                  <a:cubicBezTo>
                    <a:pt x="14438" y="10362"/>
                    <a:pt x="14453" y="10342"/>
                    <a:pt x="14468" y="10324"/>
                  </a:cubicBezTo>
                  <a:cubicBezTo>
                    <a:pt x="14475" y="10322"/>
                    <a:pt x="14483" y="10323"/>
                    <a:pt x="14490" y="10324"/>
                  </a:cubicBezTo>
                  <a:cubicBezTo>
                    <a:pt x="14498" y="10325"/>
                    <a:pt x="14505" y="10326"/>
                    <a:pt x="14513" y="10324"/>
                  </a:cubicBezTo>
                  <a:cubicBezTo>
                    <a:pt x="14526" y="10308"/>
                    <a:pt x="14528" y="10264"/>
                    <a:pt x="14529" y="10219"/>
                  </a:cubicBezTo>
                  <a:cubicBezTo>
                    <a:pt x="14530" y="10174"/>
                    <a:pt x="14529" y="10128"/>
                    <a:pt x="14535" y="10107"/>
                  </a:cubicBezTo>
                  <a:cubicBezTo>
                    <a:pt x="14538" y="10099"/>
                    <a:pt x="14601" y="10015"/>
                    <a:pt x="14665" y="9931"/>
                  </a:cubicBezTo>
                  <a:cubicBezTo>
                    <a:pt x="14729" y="9848"/>
                    <a:pt x="14795" y="9765"/>
                    <a:pt x="14802" y="9759"/>
                  </a:cubicBezTo>
                  <a:cubicBezTo>
                    <a:pt x="14809" y="9757"/>
                    <a:pt x="14813" y="9755"/>
                    <a:pt x="14819" y="9753"/>
                  </a:cubicBezTo>
                  <a:cubicBezTo>
                    <a:pt x="14825" y="9750"/>
                    <a:pt x="14829" y="9748"/>
                    <a:pt x="14836" y="9746"/>
                  </a:cubicBezTo>
                  <a:cubicBezTo>
                    <a:pt x="14832" y="9754"/>
                    <a:pt x="14828" y="9760"/>
                    <a:pt x="14824" y="9767"/>
                  </a:cubicBezTo>
                  <a:cubicBezTo>
                    <a:pt x="14821" y="9774"/>
                    <a:pt x="14817" y="9780"/>
                    <a:pt x="14813" y="9789"/>
                  </a:cubicBezTo>
                  <a:cubicBezTo>
                    <a:pt x="14825" y="9785"/>
                    <a:pt x="14838" y="9780"/>
                    <a:pt x="14852" y="9776"/>
                  </a:cubicBezTo>
                  <a:cubicBezTo>
                    <a:pt x="14866" y="9771"/>
                    <a:pt x="14880" y="9765"/>
                    <a:pt x="14891" y="9759"/>
                  </a:cubicBezTo>
                  <a:cubicBezTo>
                    <a:pt x="14904" y="9787"/>
                    <a:pt x="14911" y="9799"/>
                    <a:pt x="14921" y="9808"/>
                  </a:cubicBezTo>
                  <a:cubicBezTo>
                    <a:pt x="14932" y="9816"/>
                    <a:pt x="14945" y="9821"/>
                    <a:pt x="14970" y="9834"/>
                  </a:cubicBezTo>
                  <a:cubicBezTo>
                    <a:pt x="14976" y="9838"/>
                    <a:pt x="14980" y="9840"/>
                    <a:pt x="14984" y="9844"/>
                  </a:cubicBezTo>
                  <a:cubicBezTo>
                    <a:pt x="14988" y="9848"/>
                    <a:pt x="14990" y="9852"/>
                    <a:pt x="14992" y="9861"/>
                  </a:cubicBezTo>
                  <a:cubicBezTo>
                    <a:pt x="15016" y="9872"/>
                    <a:pt x="15064" y="9846"/>
                    <a:pt x="15092" y="9834"/>
                  </a:cubicBezTo>
                  <a:cubicBezTo>
                    <a:pt x="15172" y="9798"/>
                    <a:pt x="15236" y="9767"/>
                    <a:pt x="15282" y="9689"/>
                  </a:cubicBezTo>
                  <a:cubicBezTo>
                    <a:pt x="15313" y="9636"/>
                    <a:pt x="15339" y="9569"/>
                    <a:pt x="15382" y="9529"/>
                  </a:cubicBezTo>
                  <a:cubicBezTo>
                    <a:pt x="15452" y="9460"/>
                    <a:pt x="15453" y="9426"/>
                    <a:pt x="15505" y="9341"/>
                  </a:cubicBezTo>
                  <a:cubicBezTo>
                    <a:pt x="15564" y="9247"/>
                    <a:pt x="15653" y="9184"/>
                    <a:pt x="15706" y="9082"/>
                  </a:cubicBezTo>
                  <a:cubicBezTo>
                    <a:pt x="15715" y="9057"/>
                    <a:pt x="15721" y="9030"/>
                    <a:pt x="15728" y="9003"/>
                  </a:cubicBezTo>
                  <a:cubicBezTo>
                    <a:pt x="15735" y="8975"/>
                    <a:pt x="15741" y="8948"/>
                    <a:pt x="15750" y="8923"/>
                  </a:cubicBezTo>
                  <a:cubicBezTo>
                    <a:pt x="15764" y="8908"/>
                    <a:pt x="15779" y="8894"/>
                    <a:pt x="15794" y="8880"/>
                  </a:cubicBezTo>
                  <a:cubicBezTo>
                    <a:pt x="15809" y="8867"/>
                    <a:pt x="15824" y="8853"/>
                    <a:pt x="15839" y="8837"/>
                  </a:cubicBezTo>
                  <a:cubicBezTo>
                    <a:pt x="15847" y="8821"/>
                    <a:pt x="15852" y="8800"/>
                    <a:pt x="15856" y="8779"/>
                  </a:cubicBezTo>
                  <a:cubicBezTo>
                    <a:pt x="15859" y="8758"/>
                    <a:pt x="15863" y="8737"/>
                    <a:pt x="15872" y="8722"/>
                  </a:cubicBezTo>
                  <a:cubicBezTo>
                    <a:pt x="15893" y="8695"/>
                    <a:pt x="15913" y="8669"/>
                    <a:pt x="15933" y="8642"/>
                  </a:cubicBezTo>
                  <a:cubicBezTo>
                    <a:pt x="15953" y="8615"/>
                    <a:pt x="15973" y="8589"/>
                    <a:pt x="15994" y="8562"/>
                  </a:cubicBezTo>
                  <a:cubicBezTo>
                    <a:pt x="16004" y="8497"/>
                    <a:pt x="16013" y="8433"/>
                    <a:pt x="16023" y="8368"/>
                  </a:cubicBezTo>
                  <a:cubicBezTo>
                    <a:pt x="16032" y="8303"/>
                    <a:pt x="16042" y="8238"/>
                    <a:pt x="16051" y="8173"/>
                  </a:cubicBezTo>
                  <a:cubicBezTo>
                    <a:pt x="16047" y="8157"/>
                    <a:pt x="16044" y="8140"/>
                    <a:pt x="16040" y="8123"/>
                  </a:cubicBezTo>
                  <a:cubicBezTo>
                    <a:pt x="16036" y="8106"/>
                    <a:pt x="16032" y="8089"/>
                    <a:pt x="16029" y="8072"/>
                  </a:cubicBezTo>
                  <a:cubicBezTo>
                    <a:pt x="16037" y="7997"/>
                    <a:pt x="16060" y="7934"/>
                    <a:pt x="16086" y="7874"/>
                  </a:cubicBezTo>
                  <a:cubicBezTo>
                    <a:pt x="16112" y="7814"/>
                    <a:pt x="16141" y="7758"/>
                    <a:pt x="16161" y="7697"/>
                  </a:cubicBezTo>
                  <a:cubicBezTo>
                    <a:pt x="16156" y="7684"/>
                    <a:pt x="16152" y="7674"/>
                    <a:pt x="16145" y="7668"/>
                  </a:cubicBezTo>
                  <a:cubicBezTo>
                    <a:pt x="16139" y="7661"/>
                    <a:pt x="16131" y="7657"/>
                    <a:pt x="16118" y="7654"/>
                  </a:cubicBezTo>
                  <a:cubicBezTo>
                    <a:pt x="16121" y="7633"/>
                    <a:pt x="16127" y="7618"/>
                    <a:pt x="16132" y="7604"/>
                  </a:cubicBezTo>
                  <a:cubicBezTo>
                    <a:pt x="16137" y="7590"/>
                    <a:pt x="16141" y="7575"/>
                    <a:pt x="16140" y="7552"/>
                  </a:cubicBezTo>
                  <a:cubicBezTo>
                    <a:pt x="16135" y="7548"/>
                    <a:pt x="16129" y="7543"/>
                    <a:pt x="16124" y="7538"/>
                  </a:cubicBezTo>
                  <a:cubicBezTo>
                    <a:pt x="16118" y="7533"/>
                    <a:pt x="16112" y="7527"/>
                    <a:pt x="16107" y="7523"/>
                  </a:cubicBezTo>
                  <a:cubicBezTo>
                    <a:pt x="16113" y="7512"/>
                    <a:pt x="16118" y="7504"/>
                    <a:pt x="16124" y="7495"/>
                  </a:cubicBezTo>
                  <a:cubicBezTo>
                    <a:pt x="16129" y="7485"/>
                    <a:pt x="16134" y="7477"/>
                    <a:pt x="16140" y="7466"/>
                  </a:cubicBezTo>
                  <a:cubicBezTo>
                    <a:pt x="16057" y="7410"/>
                    <a:pt x="16026" y="7285"/>
                    <a:pt x="15961" y="7236"/>
                  </a:cubicBezTo>
                  <a:cubicBezTo>
                    <a:pt x="15909" y="7197"/>
                    <a:pt x="15840" y="7229"/>
                    <a:pt x="15771" y="7207"/>
                  </a:cubicBezTo>
                  <a:cubicBezTo>
                    <a:pt x="15770" y="7220"/>
                    <a:pt x="15768" y="7231"/>
                    <a:pt x="15766" y="7242"/>
                  </a:cubicBezTo>
                  <a:cubicBezTo>
                    <a:pt x="15764" y="7253"/>
                    <a:pt x="15762" y="7264"/>
                    <a:pt x="15762" y="7277"/>
                  </a:cubicBezTo>
                  <a:cubicBezTo>
                    <a:pt x="15750" y="7321"/>
                    <a:pt x="15728" y="7342"/>
                    <a:pt x="15697" y="7350"/>
                  </a:cubicBezTo>
                  <a:cubicBezTo>
                    <a:pt x="15666" y="7358"/>
                    <a:pt x="15627" y="7354"/>
                    <a:pt x="15582" y="7349"/>
                  </a:cubicBezTo>
                  <a:cubicBezTo>
                    <a:pt x="15582" y="7345"/>
                    <a:pt x="15582" y="7344"/>
                    <a:pt x="15582" y="7342"/>
                  </a:cubicBezTo>
                  <a:cubicBezTo>
                    <a:pt x="15582" y="7341"/>
                    <a:pt x="15582" y="7339"/>
                    <a:pt x="15582" y="7336"/>
                  </a:cubicBezTo>
                  <a:cubicBezTo>
                    <a:pt x="15588" y="7327"/>
                    <a:pt x="15593" y="7316"/>
                    <a:pt x="15599" y="7306"/>
                  </a:cubicBezTo>
                  <a:cubicBezTo>
                    <a:pt x="15604" y="7297"/>
                    <a:pt x="15610" y="7286"/>
                    <a:pt x="15615" y="7277"/>
                  </a:cubicBezTo>
                  <a:cubicBezTo>
                    <a:pt x="15586" y="7260"/>
                    <a:pt x="15568" y="7270"/>
                    <a:pt x="15550" y="7283"/>
                  </a:cubicBezTo>
                  <a:cubicBezTo>
                    <a:pt x="15532" y="7296"/>
                    <a:pt x="15513" y="7312"/>
                    <a:pt x="15483" y="7306"/>
                  </a:cubicBezTo>
                  <a:cubicBezTo>
                    <a:pt x="15482" y="7306"/>
                    <a:pt x="15479" y="7306"/>
                    <a:pt x="15477" y="7306"/>
                  </a:cubicBezTo>
                  <a:cubicBezTo>
                    <a:pt x="15475" y="7306"/>
                    <a:pt x="15472" y="7307"/>
                    <a:pt x="15471" y="7306"/>
                  </a:cubicBezTo>
                  <a:cubicBezTo>
                    <a:pt x="15468" y="7270"/>
                    <a:pt x="15473" y="7237"/>
                    <a:pt x="15479" y="7204"/>
                  </a:cubicBezTo>
                  <a:cubicBezTo>
                    <a:pt x="15485" y="7171"/>
                    <a:pt x="15492" y="7139"/>
                    <a:pt x="15493" y="7105"/>
                  </a:cubicBezTo>
                  <a:cubicBezTo>
                    <a:pt x="15461" y="7103"/>
                    <a:pt x="15429" y="7108"/>
                    <a:pt x="15396" y="7112"/>
                  </a:cubicBezTo>
                  <a:cubicBezTo>
                    <a:pt x="15362" y="7116"/>
                    <a:pt x="15328" y="7120"/>
                    <a:pt x="15293" y="7119"/>
                  </a:cubicBezTo>
                  <a:cubicBezTo>
                    <a:pt x="15289" y="7114"/>
                    <a:pt x="15285" y="7109"/>
                    <a:pt x="15281" y="7104"/>
                  </a:cubicBezTo>
                  <a:cubicBezTo>
                    <a:pt x="15278" y="7099"/>
                    <a:pt x="15274" y="7094"/>
                    <a:pt x="15270" y="7089"/>
                  </a:cubicBezTo>
                  <a:cubicBezTo>
                    <a:pt x="15270" y="7019"/>
                    <a:pt x="15309" y="6970"/>
                    <a:pt x="15357" y="6930"/>
                  </a:cubicBezTo>
                  <a:cubicBezTo>
                    <a:pt x="15404" y="6891"/>
                    <a:pt x="15460" y="6862"/>
                    <a:pt x="15493" y="6830"/>
                  </a:cubicBezTo>
                  <a:cubicBezTo>
                    <a:pt x="15523" y="6794"/>
                    <a:pt x="15553" y="6766"/>
                    <a:pt x="15582" y="6730"/>
                  </a:cubicBezTo>
                  <a:cubicBezTo>
                    <a:pt x="15660" y="6634"/>
                    <a:pt x="15738" y="6537"/>
                    <a:pt x="15816" y="6441"/>
                  </a:cubicBezTo>
                  <a:cubicBezTo>
                    <a:pt x="15845" y="6417"/>
                    <a:pt x="15875" y="6393"/>
                    <a:pt x="15905" y="6369"/>
                  </a:cubicBezTo>
                  <a:cubicBezTo>
                    <a:pt x="15935" y="6345"/>
                    <a:pt x="15965" y="6320"/>
                    <a:pt x="15994" y="6296"/>
                  </a:cubicBezTo>
                  <a:cubicBezTo>
                    <a:pt x="16005" y="6273"/>
                    <a:pt x="16017" y="6248"/>
                    <a:pt x="16028" y="6224"/>
                  </a:cubicBezTo>
                  <a:cubicBezTo>
                    <a:pt x="16039" y="6200"/>
                    <a:pt x="16051" y="6176"/>
                    <a:pt x="16062" y="6152"/>
                  </a:cubicBezTo>
                  <a:cubicBezTo>
                    <a:pt x="16075" y="6130"/>
                    <a:pt x="16094" y="6117"/>
                    <a:pt x="16115" y="6105"/>
                  </a:cubicBezTo>
                  <a:cubicBezTo>
                    <a:pt x="16135" y="6093"/>
                    <a:pt x="16156" y="6082"/>
                    <a:pt x="16173" y="6066"/>
                  </a:cubicBezTo>
                  <a:cubicBezTo>
                    <a:pt x="16179" y="6056"/>
                    <a:pt x="16184" y="6046"/>
                    <a:pt x="16190" y="6037"/>
                  </a:cubicBezTo>
                  <a:cubicBezTo>
                    <a:pt x="16196" y="6027"/>
                    <a:pt x="16201" y="6017"/>
                    <a:pt x="16207" y="6007"/>
                  </a:cubicBezTo>
                  <a:cubicBezTo>
                    <a:pt x="16240" y="5953"/>
                    <a:pt x="16298" y="5905"/>
                    <a:pt x="16351" y="5878"/>
                  </a:cubicBezTo>
                  <a:cubicBezTo>
                    <a:pt x="16445" y="5831"/>
                    <a:pt x="16638" y="5856"/>
                    <a:pt x="16741" y="5849"/>
                  </a:cubicBezTo>
                  <a:cubicBezTo>
                    <a:pt x="16757" y="5873"/>
                    <a:pt x="16758" y="5895"/>
                    <a:pt x="16764" y="5912"/>
                  </a:cubicBezTo>
                  <a:cubicBezTo>
                    <a:pt x="16770" y="5928"/>
                    <a:pt x="16782" y="5938"/>
                    <a:pt x="16820" y="5937"/>
                  </a:cubicBezTo>
                  <a:cubicBezTo>
                    <a:pt x="16824" y="5925"/>
                    <a:pt x="16828" y="5912"/>
                    <a:pt x="16831" y="5900"/>
                  </a:cubicBezTo>
                  <a:cubicBezTo>
                    <a:pt x="16835" y="5888"/>
                    <a:pt x="16838" y="5875"/>
                    <a:pt x="16842" y="5863"/>
                  </a:cubicBezTo>
                  <a:cubicBezTo>
                    <a:pt x="16868" y="5857"/>
                    <a:pt x="16891" y="5864"/>
                    <a:pt x="16913" y="5871"/>
                  </a:cubicBezTo>
                  <a:cubicBezTo>
                    <a:pt x="16936" y="5878"/>
                    <a:pt x="16958" y="5885"/>
                    <a:pt x="16986" y="5878"/>
                  </a:cubicBezTo>
                  <a:cubicBezTo>
                    <a:pt x="17005" y="5876"/>
                    <a:pt x="17024" y="5873"/>
                    <a:pt x="17043" y="5871"/>
                  </a:cubicBezTo>
                  <a:cubicBezTo>
                    <a:pt x="17062" y="5868"/>
                    <a:pt x="17081" y="5865"/>
                    <a:pt x="17099" y="5863"/>
                  </a:cubicBezTo>
                  <a:cubicBezTo>
                    <a:pt x="17112" y="5870"/>
                    <a:pt x="17125" y="5878"/>
                    <a:pt x="17138" y="5885"/>
                  </a:cubicBezTo>
                  <a:cubicBezTo>
                    <a:pt x="17151" y="5893"/>
                    <a:pt x="17164" y="5901"/>
                    <a:pt x="17176" y="5908"/>
                  </a:cubicBezTo>
                  <a:cubicBezTo>
                    <a:pt x="17182" y="5902"/>
                    <a:pt x="17188" y="5899"/>
                    <a:pt x="17194" y="5895"/>
                  </a:cubicBezTo>
                  <a:cubicBezTo>
                    <a:pt x="17200" y="5891"/>
                    <a:pt x="17206" y="5887"/>
                    <a:pt x="17210" y="5878"/>
                  </a:cubicBezTo>
                  <a:cubicBezTo>
                    <a:pt x="17217" y="5870"/>
                    <a:pt x="17218" y="5860"/>
                    <a:pt x="17216" y="5848"/>
                  </a:cubicBezTo>
                  <a:cubicBezTo>
                    <a:pt x="17215" y="5835"/>
                    <a:pt x="17211" y="5821"/>
                    <a:pt x="17210" y="5806"/>
                  </a:cubicBezTo>
                  <a:cubicBezTo>
                    <a:pt x="17229" y="5794"/>
                    <a:pt x="17249" y="5786"/>
                    <a:pt x="17273" y="5782"/>
                  </a:cubicBezTo>
                  <a:cubicBezTo>
                    <a:pt x="17296" y="5777"/>
                    <a:pt x="17323" y="5776"/>
                    <a:pt x="17354" y="5777"/>
                  </a:cubicBezTo>
                  <a:cubicBezTo>
                    <a:pt x="17365" y="5787"/>
                    <a:pt x="17377" y="5796"/>
                    <a:pt x="17388" y="5805"/>
                  </a:cubicBezTo>
                  <a:cubicBezTo>
                    <a:pt x="17400" y="5815"/>
                    <a:pt x="17411" y="5823"/>
                    <a:pt x="17422" y="5834"/>
                  </a:cubicBezTo>
                  <a:cubicBezTo>
                    <a:pt x="17432" y="5830"/>
                    <a:pt x="17441" y="5829"/>
                    <a:pt x="17450" y="5827"/>
                  </a:cubicBezTo>
                  <a:cubicBezTo>
                    <a:pt x="17459" y="5824"/>
                    <a:pt x="17468" y="5823"/>
                    <a:pt x="17478" y="5820"/>
                  </a:cubicBezTo>
                  <a:cubicBezTo>
                    <a:pt x="17521" y="5809"/>
                    <a:pt x="17558" y="5814"/>
                    <a:pt x="17586" y="5831"/>
                  </a:cubicBezTo>
                  <a:cubicBezTo>
                    <a:pt x="17615" y="5847"/>
                    <a:pt x="17635" y="5875"/>
                    <a:pt x="17645" y="5908"/>
                  </a:cubicBezTo>
                  <a:cubicBezTo>
                    <a:pt x="17647" y="5910"/>
                    <a:pt x="17649" y="5912"/>
                    <a:pt x="17651" y="5914"/>
                  </a:cubicBezTo>
                  <a:cubicBezTo>
                    <a:pt x="17653" y="5917"/>
                    <a:pt x="17654" y="5919"/>
                    <a:pt x="17656" y="5921"/>
                  </a:cubicBezTo>
                  <a:cubicBezTo>
                    <a:pt x="17635" y="5928"/>
                    <a:pt x="17608" y="5930"/>
                    <a:pt x="17584" y="5937"/>
                  </a:cubicBezTo>
                  <a:cubicBezTo>
                    <a:pt x="17561" y="5944"/>
                    <a:pt x="17540" y="5955"/>
                    <a:pt x="17532" y="5980"/>
                  </a:cubicBezTo>
                  <a:cubicBezTo>
                    <a:pt x="17557" y="6013"/>
                    <a:pt x="17586" y="6012"/>
                    <a:pt x="17615" y="5999"/>
                  </a:cubicBezTo>
                  <a:cubicBezTo>
                    <a:pt x="17645" y="5986"/>
                    <a:pt x="17674" y="5962"/>
                    <a:pt x="17700" y="5951"/>
                  </a:cubicBezTo>
                  <a:cubicBezTo>
                    <a:pt x="17706" y="5956"/>
                    <a:pt x="17711" y="5964"/>
                    <a:pt x="17716" y="5972"/>
                  </a:cubicBezTo>
                  <a:cubicBezTo>
                    <a:pt x="17722" y="5980"/>
                    <a:pt x="17727" y="5988"/>
                    <a:pt x="17733" y="5994"/>
                  </a:cubicBezTo>
                  <a:cubicBezTo>
                    <a:pt x="17734" y="5996"/>
                    <a:pt x="17737" y="5995"/>
                    <a:pt x="17739" y="5994"/>
                  </a:cubicBezTo>
                  <a:cubicBezTo>
                    <a:pt x="17741" y="5993"/>
                    <a:pt x="17744" y="5992"/>
                    <a:pt x="17745" y="5994"/>
                  </a:cubicBezTo>
                  <a:cubicBezTo>
                    <a:pt x="17755" y="5983"/>
                    <a:pt x="17767" y="5975"/>
                    <a:pt x="17778" y="5965"/>
                  </a:cubicBezTo>
                  <a:cubicBezTo>
                    <a:pt x="17789" y="5956"/>
                    <a:pt x="17801" y="5948"/>
                    <a:pt x="17811" y="5937"/>
                  </a:cubicBezTo>
                  <a:cubicBezTo>
                    <a:pt x="17832" y="5927"/>
                    <a:pt x="17853" y="5933"/>
                    <a:pt x="17875" y="5941"/>
                  </a:cubicBezTo>
                  <a:cubicBezTo>
                    <a:pt x="17898" y="5948"/>
                    <a:pt x="17921" y="5956"/>
                    <a:pt x="17946" y="5951"/>
                  </a:cubicBezTo>
                  <a:cubicBezTo>
                    <a:pt x="17952" y="5949"/>
                    <a:pt x="17978" y="5941"/>
                    <a:pt x="18004" y="5932"/>
                  </a:cubicBezTo>
                  <a:cubicBezTo>
                    <a:pt x="18030" y="5924"/>
                    <a:pt x="18058" y="5913"/>
                    <a:pt x="18068" y="5908"/>
                  </a:cubicBezTo>
                  <a:cubicBezTo>
                    <a:pt x="18069" y="5908"/>
                    <a:pt x="18071" y="5908"/>
                    <a:pt x="18073" y="5908"/>
                  </a:cubicBezTo>
                  <a:cubicBezTo>
                    <a:pt x="18075" y="5908"/>
                    <a:pt x="18077" y="5908"/>
                    <a:pt x="18078" y="5908"/>
                  </a:cubicBezTo>
                  <a:cubicBezTo>
                    <a:pt x="18076" y="5901"/>
                    <a:pt x="18075" y="5893"/>
                    <a:pt x="18073" y="5885"/>
                  </a:cubicBezTo>
                  <a:cubicBezTo>
                    <a:pt x="18071" y="5878"/>
                    <a:pt x="18070" y="5869"/>
                    <a:pt x="18068" y="5863"/>
                  </a:cubicBezTo>
                  <a:cubicBezTo>
                    <a:pt x="18051" y="5853"/>
                    <a:pt x="18024" y="5853"/>
                    <a:pt x="18000" y="5850"/>
                  </a:cubicBezTo>
                  <a:cubicBezTo>
                    <a:pt x="17975" y="5847"/>
                    <a:pt x="17953" y="5841"/>
                    <a:pt x="17946" y="5820"/>
                  </a:cubicBezTo>
                  <a:cubicBezTo>
                    <a:pt x="17923" y="5757"/>
                    <a:pt x="17971" y="5687"/>
                    <a:pt x="18033" y="5629"/>
                  </a:cubicBezTo>
                  <a:cubicBezTo>
                    <a:pt x="18095" y="5572"/>
                    <a:pt x="18170" y="5527"/>
                    <a:pt x="18202" y="5517"/>
                  </a:cubicBezTo>
                  <a:cubicBezTo>
                    <a:pt x="18201" y="5507"/>
                    <a:pt x="18199" y="5498"/>
                    <a:pt x="18197" y="5489"/>
                  </a:cubicBezTo>
                  <a:cubicBezTo>
                    <a:pt x="18195" y="5479"/>
                    <a:pt x="18192" y="5471"/>
                    <a:pt x="18191" y="5460"/>
                  </a:cubicBezTo>
                  <a:cubicBezTo>
                    <a:pt x="18201" y="5443"/>
                    <a:pt x="18218" y="5421"/>
                    <a:pt x="18236" y="5403"/>
                  </a:cubicBezTo>
                  <a:cubicBezTo>
                    <a:pt x="18254" y="5384"/>
                    <a:pt x="18274" y="5367"/>
                    <a:pt x="18291" y="5359"/>
                  </a:cubicBezTo>
                  <a:cubicBezTo>
                    <a:pt x="18293" y="5345"/>
                    <a:pt x="18292" y="5330"/>
                    <a:pt x="18291" y="5315"/>
                  </a:cubicBezTo>
                  <a:cubicBezTo>
                    <a:pt x="18290" y="5300"/>
                    <a:pt x="18290" y="5285"/>
                    <a:pt x="18291" y="5271"/>
                  </a:cubicBezTo>
                  <a:cubicBezTo>
                    <a:pt x="18319" y="5247"/>
                    <a:pt x="18408" y="5205"/>
                    <a:pt x="18495" y="5187"/>
                  </a:cubicBezTo>
                  <a:cubicBezTo>
                    <a:pt x="18581" y="5168"/>
                    <a:pt x="18664" y="5173"/>
                    <a:pt x="18680" y="5244"/>
                  </a:cubicBezTo>
                  <a:cubicBezTo>
                    <a:pt x="18710" y="5240"/>
                    <a:pt x="18730" y="5226"/>
                    <a:pt x="18749" y="5213"/>
                  </a:cubicBezTo>
                  <a:cubicBezTo>
                    <a:pt x="18769" y="5199"/>
                    <a:pt x="18788" y="5186"/>
                    <a:pt x="18816" y="5185"/>
                  </a:cubicBezTo>
                  <a:cubicBezTo>
                    <a:pt x="18823" y="5214"/>
                    <a:pt x="18813" y="5244"/>
                    <a:pt x="18799" y="5274"/>
                  </a:cubicBezTo>
                  <a:cubicBezTo>
                    <a:pt x="18785" y="5303"/>
                    <a:pt x="18767" y="5332"/>
                    <a:pt x="18759" y="5359"/>
                  </a:cubicBezTo>
                  <a:cubicBezTo>
                    <a:pt x="18760" y="5363"/>
                    <a:pt x="18763" y="5369"/>
                    <a:pt x="18765" y="5374"/>
                  </a:cubicBezTo>
                  <a:cubicBezTo>
                    <a:pt x="18767" y="5379"/>
                    <a:pt x="18769" y="5384"/>
                    <a:pt x="18771" y="5388"/>
                  </a:cubicBezTo>
                  <a:cubicBezTo>
                    <a:pt x="18775" y="5395"/>
                    <a:pt x="18784" y="5399"/>
                    <a:pt x="18795" y="5401"/>
                  </a:cubicBezTo>
                  <a:cubicBezTo>
                    <a:pt x="18805" y="5402"/>
                    <a:pt x="18816" y="5402"/>
                    <a:pt x="18826" y="5402"/>
                  </a:cubicBezTo>
                  <a:cubicBezTo>
                    <a:pt x="18821" y="5419"/>
                    <a:pt x="18815" y="5436"/>
                    <a:pt x="18810" y="5453"/>
                  </a:cubicBezTo>
                  <a:cubicBezTo>
                    <a:pt x="18804" y="5470"/>
                    <a:pt x="18799" y="5487"/>
                    <a:pt x="18793" y="5503"/>
                  </a:cubicBezTo>
                  <a:cubicBezTo>
                    <a:pt x="18844" y="5510"/>
                    <a:pt x="18902" y="5463"/>
                    <a:pt x="18958" y="5407"/>
                  </a:cubicBezTo>
                  <a:cubicBezTo>
                    <a:pt x="19013" y="5351"/>
                    <a:pt x="19065" y="5286"/>
                    <a:pt x="19104" y="5257"/>
                  </a:cubicBezTo>
                  <a:cubicBezTo>
                    <a:pt x="19127" y="5248"/>
                    <a:pt x="19160" y="5239"/>
                    <a:pt x="19182" y="5230"/>
                  </a:cubicBezTo>
                  <a:cubicBezTo>
                    <a:pt x="19185" y="5229"/>
                    <a:pt x="19179" y="5216"/>
                    <a:pt x="19182" y="5214"/>
                  </a:cubicBezTo>
                  <a:cubicBezTo>
                    <a:pt x="19179" y="5169"/>
                    <a:pt x="19187" y="5142"/>
                    <a:pt x="19196" y="5115"/>
                  </a:cubicBezTo>
                  <a:cubicBezTo>
                    <a:pt x="19206" y="5088"/>
                    <a:pt x="19216" y="5060"/>
                    <a:pt x="19216" y="5011"/>
                  </a:cubicBezTo>
                  <a:cubicBezTo>
                    <a:pt x="19242" y="5002"/>
                    <a:pt x="19268" y="4993"/>
                    <a:pt x="19294" y="4983"/>
                  </a:cubicBezTo>
                  <a:cubicBezTo>
                    <a:pt x="19320" y="4974"/>
                    <a:pt x="19346" y="4964"/>
                    <a:pt x="19372" y="4955"/>
                  </a:cubicBezTo>
                  <a:cubicBezTo>
                    <a:pt x="19395" y="4960"/>
                    <a:pt x="19417" y="4964"/>
                    <a:pt x="19440" y="4969"/>
                  </a:cubicBezTo>
                  <a:cubicBezTo>
                    <a:pt x="19462" y="4974"/>
                    <a:pt x="19485" y="4979"/>
                    <a:pt x="19507" y="4984"/>
                  </a:cubicBezTo>
                  <a:cubicBezTo>
                    <a:pt x="19512" y="4991"/>
                    <a:pt x="19518" y="4998"/>
                    <a:pt x="19523" y="5004"/>
                  </a:cubicBezTo>
                  <a:cubicBezTo>
                    <a:pt x="19529" y="5011"/>
                    <a:pt x="19535" y="5018"/>
                    <a:pt x="19540" y="5025"/>
                  </a:cubicBezTo>
                  <a:cubicBezTo>
                    <a:pt x="19507" y="5026"/>
                    <a:pt x="19474" y="5032"/>
                    <a:pt x="19444" y="5041"/>
                  </a:cubicBezTo>
                  <a:cubicBezTo>
                    <a:pt x="19413" y="5049"/>
                    <a:pt x="19385" y="5059"/>
                    <a:pt x="19362" y="5070"/>
                  </a:cubicBezTo>
                  <a:cubicBezTo>
                    <a:pt x="19357" y="5087"/>
                    <a:pt x="19356" y="5104"/>
                    <a:pt x="19356" y="5123"/>
                  </a:cubicBezTo>
                  <a:cubicBezTo>
                    <a:pt x="19355" y="5142"/>
                    <a:pt x="19355" y="5163"/>
                    <a:pt x="19350" y="5185"/>
                  </a:cubicBezTo>
                  <a:cubicBezTo>
                    <a:pt x="19342" y="5204"/>
                    <a:pt x="19335" y="5223"/>
                    <a:pt x="19327" y="5243"/>
                  </a:cubicBezTo>
                  <a:cubicBezTo>
                    <a:pt x="19320" y="5262"/>
                    <a:pt x="19313" y="5281"/>
                    <a:pt x="19305" y="5300"/>
                  </a:cubicBezTo>
                  <a:cubicBezTo>
                    <a:pt x="19310" y="5305"/>
                    <a:pt x="19316" y="5310"/>
                    <a:pt x="19322" y="5315"/>
                  </a:cubicBezTo>
                  <a:cubicBezTo>
                    <a:pt x="19328" y="5320"/>
                    <a:pt x="19333" y="5325"/>
                    <a:pt x="19339" y="5330"/>
                  </a:cubicBezTo>
                  <a:cubicBezTo>
                    <a:pt x="19337" y="5337"/>
                    <a:pt x="19319" y="5371"/>
                    <a:pt x="19301" y="5404"/>
                  </a:cubicBezTo>
                  <a:cubicBezTo>
                    <a:pt x="19283" y="5437"/>
                    <a:pt x="19264" y="5470"/>
                    <a:pt x="19261" y="5474"/>
                  </a:cubicBezTo>
                  <a:cubicBezTo>
                    <a:pt x="19202" y="5535"/>
                    <a:pt x="19098" y="5521"/>
                    <a:pt x="19048" y="5589"/>
                  </a:cubicBezTo>
                  <a:cubicBezTo>
                    <a:pt x="19029" y="5616"/>
                    <a:pt x="19039" y="5652"/>
                    <a:pt x="19016" y="5675"/>
                  </a:cubicBezTo>
                  <a:cubicBezTo>
                    <a:pt x="18974" y="5717"/>
                    <a:pt x="18931" y="5762"/>
                    <a:pt x="18888" y="5806"/>
                  </a:cubicBezTo>
                  <a:cubicBezTo>
                    <a:pt x="18844" y="5851"/>
                    <a:pt x="18801" y="5895"/>
                    <a:pt x="18759" y="5937"/>
                  </a:cubicBezTo>
                  <a:cubicBezTo>
                    <a:pt x="18751" y="5955"/>
                    <a:pt x="18744" y="5970"/>
                    <a:pt x="18737" y="5987"/>
                  </a:cubicBezTo>
                  <a:cubicBezTo>
                    <a:pt x="18729" y="6003"/>
                    <a:pt x="18722" y="6019"/>
                    <a:pt x="18715" y="6037"/>
                  </a:cubicBezTo>
                  <a:cubicBezTo>
                    <a:pt x="18672" y="6096"/>
                    <a:pt x="18615" y="6154"/>
                    <a:pt x="18552" y="6202"/>
                  </a:cubicBezTo>
                  <a:cubicBezTo>
                    <a:pt x="18488" y="6251"/>
                    <a:pt x="18417" y="6289"/>
                    <a:pt x="18347" y="6310"/>
                  </a:cubicBezTo>
                  <a:cubicBezTo>
                    <a:pt x="18349" y="6320"/>
                    <a:pt x="18350" y="6330"/>
                    <a:pt x="18352" y="6339"/>
                  </a:cubicBezTo>
                  <a:cubicBezTo>
                    <a:pt x="18354" y="6349"/>
                    <a:pt x="18355" y="6359"/>
                    <a:pt x="18357" y="6369"/>
                  </a:cubicBezTo>
                  <a:cubicBezTo>
                    <a:pt x="18350" y="6387"/>
                    <a:pt x="18343" y="6403"/>
                    <a:pt x="18335" y="6419"/>
                  </a:cubicBezTo>
                  <a:cubicBezTo>
                    <a:pt x="18328" y="6436"/>
                    <a:pt x="18321" y="6452"/>
                    <a:pt x="18314" y="6470"/>
                  </a:cubicBezTo>
                  <a:cubicBezTo>
                    <a:pt x="18297" y="6501"/>
                    <a:pt x="18269" y="6526"/>
                    <a:pt x="18242" y="6552"/>
                  </a:cubicBezTo>
                  <a:cubicBezTo>
                    <a:pt x="18215" y="6578"/>
                    <a:pt x="18190" y="6606"/>
                    <a:pt x="18179" y="6642"/>
                  </a:cubicBezTo>
                  <a:cubicBezTo>
                    <a:pt x="18178" y="6662"/>
                    <a:pt x="18176" y="6685"/>
                    <a:pt x="18174" y="6707"/>
                  </a:cubicBezTo>
                  <a:cubicBezTo>
                    <a:pt x="18172" y="6730"/>
                    <a:pt x="18171" y="6753"/>
                    <a:pt x="18169" y="6773"/>
                  </a:cubicBezTo>
                  <a:cubicBezTo>
                    <a:pt x="18147" y="6927"/>
                    <a:pt x="18172" y="7052"/>
                    <a:pt x="18191" y="7191"/>
                  </a:cubicBezTo>
                  <a:cubicBezTo>
                    <a:pt x="18210" y="7322"/>
                    <a:pt x="18209" y="7403"/>
                    <a:pt x="18235" y="7523"/>
                  </a:cubicBezTo>
                  <a:cubicBezTo>
                    <a:pt x="18243" y="7545"/>
                    <a:pt x="18250" y="7567"/>
                    <a:pt x="18257" y="7589"/>
                  </a:cubicBezTo>
                  <a:cubicBezTo>
                    <a:pt x="18264" y="7610"/>
                    <a:pt x="18271" y="7633"/>
                    <a:pt x="18279" y="7654"/>
                  </a:cubicBezTo>
                  <a:cubicBezTo>
                    <a:pt x="18279" y="7670"/>
                    <a:pt x="18282" y="7687"/>
                    <a:pt x="18285" y="7704"/>
                  </a:cubicBezTo>
                  <a:cubicBezTo>
                    <a:pt x="18288" y="7720"/>
                    <a:pt x="18291" y="7737"/>
                    <a:pt x="18291" y="7753"/>
                  </a:cubicBezTo>
                  <a:cubicBezTo>
                    <a:pt x="18297" y="7791"/>
                    <a:pt x="18304" y="7829"/>
                    <a:pt x="18312" y="7867"/>
                  </a:cubicBezTo>
                  <a:cubicBezTo>
                    <a:pt x="18319" y="7904"/>
                    <a:pt x="18327" y="7939"/>
                    <a:pt x="18335" y="7972"/>
                  </a:cubicBezTo>
                  <a:cubicBezTo>
                    <a:pt x="18367" y="7959"/>
                    <a:pt x="18420" y="7903"/>
                    <a:pt x="18468" y="7840"/>
                  </a:cubicBezTo>
                  <a:cubicBezTo>
                    <a:pt x="18516" y="7778"/>
                    <a:pt x="18559" y="7708"/>
                    <a:pt x="18570" y="7668"/>
                  </a:cubicBezTo>
                  <a:cubicBezTo>
                    <a:pt x="18571" y="7642"/>
                    <a:pt x="18574" y="7619"/>
                    <a:pt x="18575" y="7595"/>
                  </a:cubicBezTo>
                  <a:cubicBezTo>
                    <a:pt x="18577" y="7571"/>
                    <a:pt x="18580" y="7548"/>
                    <a:pt x="18581" y="7523"/>
                  </a:cubicBezTo>
                  <a:cubicBezTo>
                    <a:pt x="18612" y="7509"/>
                    <a:pt x="18644" y="7491"/>
                    <a:pt x="18678" y="7473"/>
                  </a:cubicBezTo>
                  <a:cubicBezTo>
                    <a:pt x="18711" y="7456"/>
                    <a:pt x="18745" y="7438"/>
                    <a:pt x="18781" y="7423"/>
                  </a:cubicBezTo>
                  <a:cubicBezTo>
                    <a:pt x="18782" y="7417"/>
                    <a:pt x="18781" y="7408"/>
                    <a:pt x="18781" y="7401"/>
                  </a:cubicBezTo>
                  <a:cubicBezTo>
                    <a:pt x="18781" y="7393"/>
                    <a:pt x="18780" y="7385"/>
                    <a:pt x="18781" y="7378"/>
                  </a:cubicBezTo>
                  <a:cubicBezTo>
                    <a:pt x="18776" y="7371"/>
                    <a:pt x="18770" y="7364"/>
                    <a:pt x="18765" y="7357"/>
                  </a:cubicBezTo>
                  <a:cubicBezTo>
                    <a:pt x="18759" y="7350"/>
                    <a:pt x="18754" y="7343"/>
                    <a:pt x="18748" y="7336"/>
                  </a:cubicBezTo>
                  <a:cubicBezTo>
                    <a:pt x="18734" y="7238"/>
                    <a:pt x="18823" y="7137"/>
                    <a:pt x="18881" y="7119"/>
                  </a:cubicBezTo>
                  <a:cubicBezTo>
                    <a:pt x="18980" y="7088"/>
                    <a:pt x="19028" y="7188"/>
                    <a:pt x="19083" y="7046"/>
                  </a:cubicBezTo>
                  <a:cubicBezTo>
                    <a:pt x="19076" y="7033"/>
                    <a:pt x="19064" y="7022"/>
                    <a:pt x="19053" y="7010"/>
                  </a:cubicBezTo>
                  <a:cubicBezTo>
                    <a:pt x="19041" y="6999"/>
                    <a:pt x="19030" y="6988"/>
                    <a:pt x="19026" y="6976"/>
                  </a:cubicBezTo>
                  <a:cubicBezTo>
                    <a:pt x="19003" y="6920"/>
                    <a:pt x="19020" y="6845"/>
                    <a:pt x="19050" y="6779"/>
                  </a:cubicBezTo>
                  <a:cubicBezTo>
                    <a:pt x="19079" y="6714"/>
                    <a:pt x="19121" y="6658"/>
                    <a:pt x="19149" y="6642"/>
                  </a:cubicBezTo>
                  <a:cubicBezTo>
                    <a:pt x="19154" y="6641"/>
                    <a:pt x="19157" y="6638"/>
                    <a:pt x="19161" y="6635"/>
                  </a:cubicBezTo>
                  <a:cubicBezTo>
                    <a:pt x="19164" y="6632"/>
                    <a:pt x="19167" y="6629"/>
                    <a:pt x="19172" y="6628"/>
                  </a:cubicBezTo>
                  <a:cubicBezTo>
                    <a:pt x="19173" y="6630"/>
                    <a:pt x="19175" y="6633"/>
                    <a:pt x="19177" y="6635"/>
                  </a:cubicBezTo>
                  <a:cubicBezTo>
                    <a:pt x="19180" y="6638"/>
                    <a:pt x="19182" y="6641"/>
                    <a:pt x="19182" y="6642"/>
                  </a:cubicBezTo>
                  <a:cubicBezTo>
                    <a:pt x="19177" y="6654"/>
                    <a:pt x="19169" y="6664"/>
                    <a:pt x="19163" y="6675"/>
                  </a:cubicBezTo>
                  <a:cubicBezTo>
                    <a:pt x="19156" y="6686"/>
                    <a:pt x="19150" y="6699"/>
                    <a:pt x="19149" y="6716"/>
                  </a:cubicBezTo>
                  <a:cubicBezTo>
                    <a:pt x="19154" y="6720"/>
                    <a:pt x="19160" y="6725"/>
                    <a:pt x="19166" y="6731"/>
                  </a:cubicBezTo>
                  <a:cubicBezTo>
                    <a:pt x="19171" y="6736"/>
                    <a:pt x="19178" y="6742"/>
                    <a:pt x="19182" y="6746"/>
                  </a:cubicBezTo>
                  <a:cubicBezTo>
                    <a:pt x="19192" y="6755"/>
                    <a:pt x="19204" y="6750"/>
                    <a:pt x="19215" y="6740"/>
                  </a:cubicBezTo>
                  <a:cubicBezTo>
                    <a:pt x="19225" y="6729"/>
                    <a:pt x="19234" y="6713"/>
                    <a:pt x="19238" y="6701"/>
                  </a:cubicBezTo>
                  <a:cubicBezTo>
                    <a:pt x="19245" y="6680"/>
                    <a:pt x="19243" y="6656"/>
                    <a:pt x="19239" y="6632"/>
                  </a:cubicBezTo>
                  <a:cubicBezTo>
                    <a:pt x="19235" y="6608"/>
                    <a:pt x="19229" y="6586"/>
                    <a:pt x="19226" y="6570"/>
                  </a:cubicBezTo>
                  <a:cubicBezTo>
                    <a:pt x="19218" y="6569"/>
                    <a:pt x="19211" y="6570"/>
                    <a:pt x="19204" y="6570"/>
                  </a:cubicBezTo>
                  <a:cubicBezTo>
                    <a:pt x="19197" y="6570"/>
                    <a:pt x="19190" y="6571"/>
                    <a:pt x="19182" y="6570"/>
                  </a:cubicBezTo>
                  <a:cubicBezTo>
                    <a:pt x="19177" y="6553"/>
                    <a:pt x="19171" y="6537"/>
                    <a:pt x="19166" y="6520"/>
                  </a:cubicBezTo>
                  <a:cubicBezTo>
                    <a:pt x="19160" y="6504"/>
                    <a:pt x="19155" y="6487"/>
                    <a:pt x="19149" y="6470"/>
                  </a:cubicBezTo>
                  <a:cubicBezTo>
                    <a:pt x="19151" y="6432"/>
                    <a:pt x="19166" y="6410"/>
                    <a:pt x="19182" y="6391"/>
                  </a:cubicBezTo>
                  <a:cubicBezTo>
                    <a:pt x="19198" y="6371"/>
                    <a:pt x="19216" y="6354"/>
                    <a:pt x="19226" y="6326"/>
                  </a:cubicBezTo>
                  <a:cubicBezTo>
                    <a:pt x="19230" y="6320"/>
                    <a:pt x="19230" y="6317"/>
                    <a:pt x="19229" y="6314"/>
                  </a:cubicBezTo>
                  <a:cubicBezTo>
                    <a:pt x="19229" y="6310"/>
                    <a:pt x="19227" y="6306"/>
                    <a:pt x="19226" y="6296"/>
                  </a:cubicBezTo>
                  <a:cubicBezTo>
                    <a:pt x="19190" y="6288"/>
                    <a:pt x="19159" y="6287"/>
                    <a:pt x="19130" y="6281"/>
                  </a:cubicBezTo>
                  <a:cubicBezTo>
                    <a:pt x="19101" y="6276"/>
                    <a:pt x="19074" y="6265"/>
                    <a:pt x="19048" y="6240"/>
                  </a:cubicBezTo>
                  <a:cubicBezTo>
                    <a:pt x="19052" y="6160"/>
                    <a:pt x="19077" y="6114"/>
                    <a:pt x="19108" y="6076"/>
                  </a:cubicBezTo>
                  <a:cubicBezTo>
                    <a:pt x="19139" y="6039"/>
                    <a:pt x="19176" y="6010"/>
                    <a:pt x="19205" y="5964"/>
                  </a:cubicBezTo>
                  <a:cubicBezTo>
                    <a:pt x="19202" y="5960"/>
                    <a:pt x="19198" y="5955"/>
                    <a:pt x="19194" y="5951"/>
                  </a:cubicBezTo>
                  <a:cubicBezTo>
                    <a:pt x="19190" y="5946"/>
                    <a:pt x="19185" y="5941"/>
                    <a:pt x="19182" y="5937"/>
                  </a:cubicBezTo>
                  <a:cubicBezTo>
                    <a:pt x="19193" y="5925"/>
                    <a:pt x="19204" y="5912"/>
                    <a:pt x="19216" y="5900"/>
                  </a:cubicBezTo>
                  <a:cubicBezTo>
                    <a:pt x="19227" y="5887"/>
                    <a:pt x="19239" y="5875"/>
                    <a:pt x="19249" y="5863"/>
                  </a:cubicBezTo>
                  <a:cubicBezTo>
                    <a:pt x="19250" y="5853"/>
                    <a:pt x="19246" y="5847"/>
                    <a:pt x="19240" y="5840"/>
                  </a:cubicBezTo>
                  <a:cubicBezTo>
                    <a:pt x="19235" y="5833"/>
                    <a:pt x="19229" y="5823"/>
                    <a:pt x="19226" y="5806"/>
                  </a:cubicBezTo>
                  <a:cubicBezTo>
                    <a:pt x="19239" y="5785"/>
                    <a:pt x="19248" y="5761"/>
                    <a:pt x="19261" y="5742"/>
                  </a:cubicBezTo>
                  <a:cubicBezTo>
                    <a:pt x="19274" y="5723"/>
                    <a:pt x="19290" y="5709"/>
                    <a:pt x="19317" y="5705"/>
                  </a:cubicBezTo>
                  <a:cubicBezTo>
                    <a:pt x="19327" y="5693"/>
                    <a:pt x="19336" y="5685"/>
                    <a:pt x="19345" y="5676"/>
                  </a:cubicBezTo>
                  <a:cubicBezTo>
                    <a:pt x="19353" y="5668"/>
                    <a:pt x="19362" y="5659"/>
                    <a:pt x="19372" y="5648"/>
                  </a:cubicBezTo>
                  <a:cubicBezTo>
                    <a:pt x="19387" y="5661"/>
                    <a:pt x="19399" y="5677"/>
                    <a:pt x="19409" y="5695"/>
                  </a:cubicBezTo>
                  <a:cubicBezTo>
                    <a:pt x="19419" y="5712"/>
                    <a:pt x="19428" y="5731"/>
                    <a:pt x="19439" y="5750"/>
                  </a:cubicBezTo>
                  <a:cubicBezTo>
                    <a:pt x="19446" y="5746"/>
                    <a:pt x="19454" y="5744"/>
                    <a:pt x="19461" y="5742"/>
                  </a:cubicBezTo>
                  <a:cubicBezTo>
                    <a:pt x="19469" y="5739"/>
                    <a:pt x="19476" y="5737"/>
                    <a:pt x="19484" y="5734"/>
                  </a:cubicBezTo>
                  <a:cubicBezTo>
                    <a:pt x="19485" y="5724"/>
                    <a:pt x="19484" y="5714"/>
                    <a:pt x="19484" y="5704"/>
                  </a:cubicBezTo>
                  <a:cubicBezTo>
                    <a:pt x="19484" y="5695"/>
                    <a:pt x="19483" y="5685"/>
                    <a:pt x="19484" y="5675"/>
                  </a:cubicBezTo>
                  <a:cubicBezTo>
                    <a:pt x="19508" y="5661"/>
                    <a:pt x="19531" y="5648"/>
                    <a:pt x="19552" y="5633"/>
                  </a:cubicBezTo>
                  <a:cubicBezTo>
                    <a:pt x="19573" y="5618"/>
                    <a:pt x="19591" y="5600"/>
                    <a:pt x="19606" y="5574"/>
                  </a:cubicBezTo>
                  <a:cubicBezTo>
                    <a:pt x="19619" y="5575"/>
                    <a:pt x="19627" y="5576"/>
                    <a:pt x="19634" y="5576"/>
                  </a:cubicBezTo>
                  <a:cubicBezTo>
                    <a:pt x="19642" y="5577"/>
                    <a:pt x="19649" y="5576"/>
                    <a:pt x="19662" y="5574"/>
                  </a:cubicBezTo>
                  <a:cubicBezTo>
                    <a:pt x="19656" y="5601"/>
                    <a:pt x="19650" y="5625"/>
                    <a:pt x="19645" y="5649"/>
                  </a:cubicBezTo>
                  <a:cubicBezTo>
                    <a:pt x="19639" y="5672"/>
                    <a:pt x="19633" y="5695"/>
                    <a:pt x="19627" y="5720"/>
                  </a:cubicBezTo>
                  <a:cubicBezTo>
                    <a:pt x="19630" y="5724"/>
                    <a:pt x="19634" y="5729"/>
                    <a:pt x="19639" y="5735"/>
                  </a:cubicBezTo>
                  <a:cubicBezTo>
                    <a:pt x="19643" y="5741"/>
                    <a:pt x="19647" y="5746"/>
                    <a:pt x="19650" y="5750"/>
                  </a:cubicBezTo>
                  <a:cubicBezTo>
                    <a:pt x="19674" y="5724"/>
                    <a:pt x="19698" y="5696"/>
                    <a:pt x="19722" y="5669"/>
                  </a:cubicBezTo>
                  <a:cubicBezTo>
                    <a:pt x="19746" y="5643"/>
                    <a:pt x="19770" y="5615"/>
                    <a:pt x="19795" y="5589"/>
                  </a:cubicBezTo>
                  <a:cubicBezTo>
                    <a:pt x="19839" y="5563"/>
                    <a:pt x="20027" y="5516"/>
                    <a:pt x="20086" y="5546"/>
                  </a:cubicBezTo>
                  <a:cubicBezTo>
                    <a:pt x="20135" y="5572"/>
                    <a:pt x="20138" y="5662"/>
                    <a:pt x="20185" y="5691"/>
                  </a:cubicBezTo>
                  <a:cubicBezTo>
                    <a:pt x="20191" y="5692"/>
                    <a:pt x="20196" y="5691"/>
                    <a:pt x="20202" y="5691"/>
                  </a:cubicBezTo>
                  <a:cubicBezTo>
                    <a:pt x="20207" y="5691"/>
                    <a:pt x="20213" y="5690"/>
                    <a:pt x="20219" y="5691"/>
                  </a:cubicBezTo>
                  <a:cubicBezTo>
                    <a:pt x="20222" y="5687"/>
                    <a:pt x="20223" y="5682"/>
                    <a:pt x="20224" y="5676"/>
                  </a:cubicBezTo>
                  <a:cubicBezTo>
                    <a:pt x="20226" y="5671"/>
                    <a:pt x="20227" y="5666"/>
                    <a:pt x="20231" y="5662"/>
                  </a:cubicBezTo>
                  <a:cubicBezTo>
                    <a:pt x="20236" y="5653"/>
                    <a:pt x="20239" y="5640"/>
                    <a:pt x="20242" y="5627"/>
                  </a:cubicBezTo>
                  <a:cubicBezTo>
                    <a:pt x="20245" y="5614"/>
                    <a:pt x="20248" y="5600"/>
                    <a:pt x="20253" y="5589"/>
                  </a:cubicBezTo>
                  <a:cubicBezTo>
                    <a:pt x="20264" y="5571"/>
                    <a:pt x="20281" y="5566"/>
                    <a:pt x="20299" y="5563"/>
                  </a:cubicBezTo>
                  <a:cubicBezTo>
                    <a:pt x="20317" y="5561"/>
                    <a:pt x="20336" y="5559"/>
                    <a:pt x="20353" y="5546"/>
                  </a:cubicBezTo>
                  <a:cubicBezTo>
                    <a:pt x="20357" y="5537"/>
                    <a:pt x="20360" y="5528"/>
                    <a:pt x="20364" y="5518"/>
                  </a:cubicBezTo>
                  <a:cubicBezTo>
                    <a:pt x="20368" y="5509"/>
                    <a:pt x="20371" y="5500"/>
                    <a:pt x="20375" y="5490"/>
                  </a:cubicBezTo>
                  <a:cubicBezTo>
                    <a:pt x="20393" y="5481"/>
                    <a:pt x="20412" y="5471"/>
                    <a:pt x="20431" y="5461"/>
                  </a:cubicBezTo>
                  <a:cubicBezTo>
                    <a:pt x="20451" y="5450"/>
                    <a:pt x="20470" y="5440"/>
                    <a:pt x="20487" y="5431"/>
                  </a:cubicBezTo>
                  <a:cubicBezTo>
                    <a:pt x="20501" y="5416"/>
                    <a:pt x="20508" y="5392"/>
                    <a:pt x="20517" y="5369"/>
                  </a:cubicBezTo>
                  <a:cubicBezTo>
                    <a:pt x="20526" y="5345"/>
                    <a:pt x="20536" y="5324"/>
                    <a:pt x="20553" y="5314"/>
                  </a:cubicBezTo>
                  <a:cubicBezTo>
                    <a:pt x="20564" y="5313"/>
                    <a:pt x="20576" y="5314"/>
                    <a:pt x="20587" y="5314"/>
                  </a:cubicBezTo>
                  <a:cubicBezTo>
                    <a:pt x="20598" y="5314"/>
                    <a:pt x="20610" y="5315"/>
                    <a:pt x="20620" y="5314"/>
                  </a:cubicBezTo>
                  <a:cubicBezTo>
                    <a:pt x="20650" y="5301"/>
                    <a:pt x="20655" y="5251"/>
                    <a:pt x="20677" y="5230"/>
                  </a:cubicBezTo>
                  <a:cubicBezTo>
                    <a:pt x="20698" y="5210"/>
                    <a:pt x="20722" y="5226"/>
                    <a:pt x="20754" y="5214"/>
                  </a:cubicBezTo>
                  <a:cubicBezTo>
                    <a:pt x="20792" y="5201"/>
                    <a:pt x="20812" y="5159"/>
                    <a:pt x="20843" y="5142"/>
                  </a:cubicBezTo>
                  <a:cubicBezTo>
                    <a:pt x="20858" y="5139"/>
                    <a:pt x="20873" y="5133"/>
                    <a:pt x="20887" y="5127"/>
                  </a:cubicBezTo>
                  <a:cubicBezTo>
                    <a:pt x="20902" y="5122"/>
                    <a:pt x="20916" y="5116"/>
                    <a:pt x="20932" y="5113"/>
                  </a:cubicBezTo>
                  <a:cubicBezTo>
                    <a:pt x="20963" y="5094"/>
                    <a:pt x="20995" y="5074"/>
                    <a:pt x="21027" y="5055"/>
                  </a:cubicBezTo>
                  <a:cubicBezTo>
                    <a:pt x="21058" y="5036"/>
                    <a:pt x="21090" y="5017"/>
                    <a:pt x="21122" y="4998"/>
                  </a:cubicBezTo>
                  <a:cubicBezTo>
                    <a:pt x="21128" y="4984"/>
                    <a:pt x="21134" y="4973"/>
                    <a:pt x="21139" y="4961"/>
                  </a:cubicBezTo>
                  <a:cubicBezTo>
                    <a:pt x="21144" y="4950"/>
                    <a:pt x="21149" y="4939"/>
                    <a:pt x="21155" y="4925"/>
                  </a:cubicBezTo>
                  <a:cubicBezTo>
                    <a:pt x="21161" y="4918"/>
                    <a:pt x="21170" y="4913"/>
                    <a:pt x="21180" y="4912"/>
                  </a:cubicBezTo>
                  <a:cubicBezTo>
                    <a:pt x="21190" y="4910"/>
                    <a:pt x="21201" y="4910"/>
                    <a:pt x="21211" y="4912"/>
                  </a:cubicBezTo>
                  <a:cubicBezTo>
                    <a:pt x="21210" y="4918"/>
                    <a:pt x="21208" y="4925"/>
                    <a:pt x="21206" y="4933"/>
                  </a:cubicBezTo>
                  <a:cubicBezTo>
                    <a:pt x="21203" y="4941"/>
                    <a:pt x="21201" y="4949"/>
                    <a:pt x="21200" y="4955"/>
                  </a:cubicBezTo>
                  <a:cubicBezTo>
                    <a:pt x="21224" y="4986"/>
                    <a:pt x="21272" y="4973"/>
                    <a:pt x="21312" y="4984"/>
                  </a:cubicBezTo>
                  <a:cubicBezTo>
                    <a:pt x="21419" y="5013"/>
                    <a:pt x="21500" y="5075"/>
                    <a:pt x="21511" y="4882"/>
                  </a:cubicBezTo>
                  <a:cubicBezTo>
                    <a:pt x="21503" y="4884"/>
                    <a:pt x="21493" y="4887"/>
                    <a:pt x="21484" y="4889"/>
                  </a:cubicBezTo>
                  <a:cubicBezTo>
                    <a:pt x="21475" y="4892"/>
                    <a:pt x="21465" y="4894"/>
                    <a:pt x="21457" y="4896"/>
                  </a:cubicBezTo>
                  <a:cubicBezTo>
                    <a:pt x="21459" y="4879"/>
                    <a:pt x="21460" y="4862"/>
                    <a:pt x="21460" y="4844"/>
                  </a:cubicBezTo>
                  <a:cubicBezTo>
                    <a:pt x="21460" y="4828"/>
                    <a:pt x="21459" y="4811"/>
                    <a:pt x="21457" y="4794"/>
                  </a:cubicBezTo>
                  <a:cubicBezTo>
                    <a:pt x="21432" y="4778"/>
                    <a:pt x="21420" y="4751"/>
                    <a:pt x="21406" y="4729"/>
                  </a:cubicBezTo>
                  <a:cubicBezTo>
                    <a:pt x="21393" y="4707"/>
                    <a:pt x="21377" y="4691"/>
                    <a:pt x="21345" y="4695"/>
                  </a:cubicBezTo>
                  <a:cubicBezTo>
                    <a:pt x="21351" y="4686"/>
                    <a:pt x="21356" y="4679"/>
                    <a:pt x="21362" y="4673"/>
                  </a:cubicBezTo>
                  <a:cubicBezTo>
                    <a:pt x="21367" y="4667"/>
                    <a:pt x="21372" y="4661"/>
                    <a:pt x="21378" y="4652"/>
                  </a:cubicBezTo>
                  <a:cubicBezTo>
                    <a:pt x="21377" y="4619"/>
                    <a:pt x="21369" y="4594"/>
                    <a:pt x="21361" y="4571"/>
                  </a:cubicBezTo>
                  <a:cubicBezTo>
                    <a:pt x="21354" y="4547"/>
                    <a:pt x="21346" y="4524"/>
                    <a:pt x="21345" y="4494"/>
                  </a:cubicBezTo>
                  <a:cubicBezTo>
                    <a:pt x="21338" y="4497"/>
                    <a:pt x="21333" y="4502"/>
                    <a:pt x="21329" y="4507"/>
                  </a:cubicBezTo>
                  <a:cubicBezTo>
                    <a:pt x="21324" y="4513"/>
                    <a:pt x="21319" y="4518"/>
                    <a:pt x="21312" y="4521"/>
                  </a:cubicBezTo>
                  <a:cubicBezTo>
                    <a:pt x="21315" y="4516"/>
                    <a:pt x="21316" y="4512"/>
                    <a:pt x="21317" y="4507"/>
                  </a:cubicBezTo>
                  <a:cubicBezTo>
                    <a:pt x="21319" y="4503"/>
                    <a:pt x="21320" y="4499"/>
                    <a:pt x="21323" y="4494"/>
                  </a:cubicBezTo>
                  <a:cubicBezTo>
                    <a:pt x="21312" y="4497"/>
                    <a:pt x="21301" y="4499"/>
                    <a:pt x="21289" y="4500"/>
                  </a:cubicBezTo>
                  <a:cubicBezTo>
                    <a:pt x="21278" y="4502"/>
                    <a:pt x="21267" y="4503"/>
                    <a:pt x="21256" y="4507"/>
                  </a:cubicBezTo>
                  <a:cubicBezTo>
                    <a:pt x="21230" y="4492"/>
                    <a:pt x="21220" y="4484"/>
                    <a:pt x="21214" y="4469"/>
                  </a:cubicBezTo>
                  <a:cubicBezTo>
                    <a:pt x="21209" y="4455"/>
                    <a:pt x="21208" y="4434"/>
                    <a:pt x="21200" y="4392"/>
                  </a:cubicBezTo>
                  <a:cubicBezTo>
                    <a:pt x="21193" y="4390"/>
                    <a:pt x="21185" y="4387"/>
                    <a:pt x="21178" y="4384"/>
                  </a:cubicBezTo>
                  <a:cubicBezTo>
                    <a:pt x="21170" y="4382"/>
                    <a:pt x="21163" y="4378"/>
                    <a:pt x="21155" y="4376"/>
                  </a:cubicBezTo>
                  <a:cubicBezTo>
                    <a:pt x="21149" y="4383"/>
                    <a:pt x="21141" y="4390"/>
                    <a:pt x="21133" y="4398"/>
                  </a:cubicBezTo>
                  <a:cubicBezTo>
                    <a:pt x="21125" y="4405"/>
                    <a:pt x="21117" y="4413"/>
                    <a:pt x="21111" y="4419"/>
                  </a:cubicBezTo>
                  <a:cubicBezTo>
                    <a:pt x="21099" y="4414"/>
                    <a:pt x="21086" y="4406"/>
                    <a:pt x="21072" y="4398"/>
                  </a:cubicBezTo>
                  <a:cubicBezTo>
                    <a:pt x="21059" y="4390"/>
                    <a:pt x="21046" y="4382"/>
                    <a:pt x="21033" y="4376"/>
                  </a:cubicBezTo>
                  <a:cubicBezTo>
                    <a:pt x="21036" y="4368"/>
                    <a:pt x="21041" y="4363"/>
                    <a:pt x="21047" y="4358"/>
                  </a:cubicBezTo>
                  <a:cubicBezTo>
                    <a:pt x="21053" y="4354"/>
                    <a:pt x="21060" y="4351"/>
                    <a:pt x="21066" y="4347"/>
                  </a:cubicBezTo>
                  <a:cubicBezTo>
                    <a:pt x="21069" y="4336"/>
                    <a:pt x="21066" y="4325"/>
                    <a:pt x="21060" y="4313"/>
                  </a:cubicBezTo>
                  <a:cubicBezTo>
                    <a:pt x="21055" y="4302"/>
                    <a:pt x="21047" y="4289"/>
                    <a:pt x="21044" y="4275"/>
                  </a:cubicBezTo>
                  <a:cubicBezTo>
                    <a:pt x="21055" y="4280"/>
                    <a:pt x="21063" y="4285"/>
                    <a:pt x="21070" y="4292"/>
                  </a:cubicBezTo>
                  <a:cubicBezTo>
                    <a:pt x="21077" y="4298"/>
                    <a:pt x="21082" y="4306"/>
                    <a:pt x="21089" y="4318"/>
                  </a:cubicBezTo>
                  <a:cubicBezTo>
                    <a:pt x="21114" y="4314"/>
                    <a:pt x="21133" y="4309"/>
                    <a:pt x="21151" y="4303"/>
                  </a:cubicBezTo>
                  <a:cubicBezTo>
                    <a:pt x="21169" y="4296"/>
                    <a:pt x="21184" y="4287"/>
                    <a:pt x="21200" y="4275"/>
                  </a:cubicBezTo>
                  <a:cubicBezTo>
                    <a:pt x="21199" y="4278"/>
                    <a:pt x="21196" y="4280"/>
                    <a:pt x="21194" y="4283"/>
                  </a:cubicBezTo>
                  <a:cubicBezTo>
                    <a:pt x="21192" y="4285"/>
                    <a:pt x="21190" y="4287"/>
                    <a:pt x="21188" y="4291"/>
                  </a:cubicBezTo>
                  <a:cubicBezTo>
                    <a:pt x="21193" y="4290"/>
                    <a:pt x="21200" y="4290"/>
                    <a:pt x="21206" y="4290"/>
                  </a:cubicBezTo>
                  <a:cubicBezTo>
                    <a:pt x="21211" y="4290"/>
                    <a:pt x="21218" y="4291"/>
                    <a:pt x="21223" y="4291"/>
                  </a:cubicBezTo>
                  <a:cubicBezTo>
                    <a:pt x="21229" y="4301"/>
                    <a:pt x="21234" y="4310"/>
                    <a:pt x="21237" y="4321"/>
                  </a:cubicBezTo>
                  <a:cubicBezTo>
                    <a:pt x="21241" y="4333"/>
                    <a:pt x="21244" y="4345"/>
                    <a:pt x="21244" y="4363"/>
                  </a:cubicBezTo>
                  <a:cubicBezTo>
                    <a:pt x="21268" y="4373"/>
                    <a:pt x="21304" y="4382"/>
                    <a:pt x="21340" y="4384"/>
                  </a:cubicBezTo>
                  <a:cubicBezTo>
                    <a:pt x="21376" y="4386"/>
                    <a:pt x="21412" y="4381"/>
                    <a:pt x="21434" y="4363"/>
                  </a:cubicBezTo>
                  <a:cubicBezTo>
                    <a:pt x="21441" y="4355"/>
                    <a:pt x="21449" y="4344"/>
                    <a:pt x="21457" y="4334"/>
                  </a:cubicBezTo>
                  <a:cubicBezTo>
                    <a:pt x="21465" y="4323"/>
                    <a:pt x="21473" y="4312"/>
                    <a:pt x="21479" y="4304"/>
                  </a:cubicBezTo>
                  <a:cubicBezTo>
                    <a:pt x="21501" y="4295"/>
                    <a:pt x="21519" y="4293"/>
                    <a:pt x="21535" y="4289"/>
                  </a:cubicBezTo>
                  <a:cubicBezTo>
                    <a:pt x="21551" y="4285"/>
                    <a:pt x="21565" y="4279"/>
                    <a:pt x="21579" y="4261"/>
                  </a:cubicBezTo>
                  <a:cubicBezTo>
                    <a:pt x="21596" y="4237"/>
                    <a:pt x="21579" y="3999"/>
                    <a:pt x="21579" y="3945"/>
                  </a:cubicBezTo>
                  <a:cubicBezTo>
                    <a:pt x="21579" y="3645"/>
                    <a:pt x="21579" y="3348"/>
                    <a:pt x="21579" y="3048"/>
                  </a:cubicBezTo>
                  <a:cubicBezTo>
                    <a:pt x="21538" y="3013"/>
                    <a:pt x="21491" y="2977"/>
                    <a:pt x="21442" y="2945"/>
                  </a:cubicBezTo>
                  <a:cubicBezTo>
                    <a:pt x="21393" y="2913"/>
                    <a:pt x="21341" y="2883"/>
                    <a:pt x="21289" y="2861"/>
                  </a:cubicBezTo>
                  <a:cubicBezTo>
                    <a:pt x="21264" y="2855"/>
                    <a:pt x="21238" y="2851"/>
                    <a:pt x="21211" y="2846"/>
                  </a:cubicBezTo>
                  <a:cubicBezTo>
                    <a:pt x="21184" y="2842"/>
                    <a:pt x="21158" y="2838"/>
                    <a:pt x="21133" y="2832"/>
                  </a:cubicBezTo>
                  <a:cubicBezTo>
                    <a:pt x="21087" y="2813"/>
                    <a:pt x="21047" y="2787"/>
                    <a:pt x="20988" y="2775"/>
                  </a:cubicBezTo>
                  <a:cubicBezTo>
                    <a:pt x="20883" y="2753"/>
                    <a:pt x="20708" y="2789"/>
                    <a:pt x="20620" y="2802"/>
                  </a:cubicBezTo>
                  <a:cubicBezTo>
                    <a:pt x="20618" y="2795"/>
                    <a:pt x="20616" y="2789"/>
                    <a:pt x="20614" y="2782"/>
                  </a:cubicBezTo>
                  <a:cubicBezTo>
                    <a:pt x="20613" y="2775"/>
                    <a:pt x="20611" y="2768"/>
                    <a:pt x="20609" y="2761"/>
                  </a:cubicBezTo>
                  <a:cubicBezTo>
                    <a:pt x="20558" y="2749"/>
                    <a:pt x="20502" y="2731"/>
                    <a:pt x="20443" y="2716"/>
                  </a:cubicBezTo>
                  <a:cubicBezTo>
                    <a:pt x="20384" y="2701"/>
                    <a:pt x="20323" y="2690"/>
                    <a:pt x="20264" y="2689"/>
                  </a:cubicBezTo>
                  <a:cubicBezTo>
                    <a:pt x="20251" y="2706"/>
                    <a:pt x="20244" y="2730"/>
                    <a:pt x="20236" y="2754"/>
                  </a:cubicBezTo>
                  <a:cubicBezTo>
                    <a:pt x="20229" y="2778"/>
                    <a:pt x="20221" y="2801"/>
                    <a:pt x="20208" y="2818"/>
                  </a:cubicBezTo>
                  <a:cubicBezTo>
                    <a:pt x="20217" y="2821"/>
                    <a:pt x="20226" y="2822"/>
                    <a:pt x="20236" y="2825"/>
                  </a:cubicBezTo>
                  <a:cubicBezTo>
                    <a:pt x="20245" y="2827"/>
                    <a:pt x="20255" y="2828"/>
                    <a:pt x="20264" y="2832"/>
                  </a:cubicBezTo>
                  <a:cubicBezTo>
                    <a:pt x="20273" y="2854"/>
                    <a:pt x="20293" y="2891"/>
                    <a:pt x="20308" y="2930"/>
                  </a:cubicBezTo>
                  <a:cubicBezTo>
                    <a:pt x="20323" y="2968"/>
                    <a:pt x="20332" y="3007"/>
                    <a:pt x="20320" y="3035"/>
                  </a:cubicBezTo>
                  <a:cubicBezTo>
                    <a:pt x="20305" y="3060"/>
                    <a:pt x="20256" y="3078"/>
                    <a:pt x="20205" y="3088"/>
                  </a:cubicBezTo>
                  <a:cubicBezTo>
                    <a:pt x="20154" y="3098"/>
                    <a:pt x="20100" y="3100"/>
                    <a:pt x="20074" y="3091"/>
                  </a:cubicBezTo>
                  <a:cubicBezTo>
                    <a:pt x="20053" y="3034"/>
                    <a:pt x="20038" y="3014"/>
                    <a:pt x="20019" y="3001"/>
                  </a:cubicBezTo>
                  <a:cubicBezTo>
                    <a:pt x="20000" y="2987"/>
                    <a:pt x="19977" y="2980"/>
                    <a:pt x="19941" y="2949"/>
                  </a:cubicBezTo>
                  <a:cubicBezTo>
                    <a:pt x="19923" y="2926"/>
                    <a:pt x="19904" y="2901"/>
                    <a:pt x="19885" y="2875"/>
                  </a:cubicBezTo>
                  <a:cubicBezTo>
                    <a:pt x="19866" y="2850"/>
                    <a:pt x="19848" y="2825"/>
                    <a:pt x="19829" y="2802"/>
                  </a:cubicBezTo>
                  <a:cubicBezTo>
                    <a:pt x="19794" y="2831"/>
                    <a:pt x="19756" y="2859"/>
                    <a:pt x="19712" y="2877"/>
                  </a:cubicBezTo>
                  <a:cubicBezTo>
                    <a:pt x="19667" y="2895"/>
                    <a:pt x="19616" y="2902"/>
                    <a:pt x="19550" y="2890"/>
                  </a:cubicBezTo>
                  <a:cubicBezTo>
                    <a:pt x="19532" y="2890"/>
                    <a:pt x="19513" y="2890"/>
                    <a:pt x="19495" y="2890"/>
                  </a:cubicBezTo>
                  <a:cubicBezTo>
                    <a:pt x="19476" y="2890"/>
                    <a:pt x="19457" y="2890"/>
                    <a:pt x="19439" y="2890"/>
                  </a:cubicBezTo>
                  <a:cubicBezTo>
                    <a:pt x="19414" y="2881"/>
                    <a:pt x="19401" y="2854"/>
                    <a:pt x="19386" y="2832"/>
                  </a:cubicBezTo>
                  <a:cubicBezTo>
                    <a:pt x="19371" y="2809"/>
                    <a:pt x="19353" y="2792"/>
                    <a:pt x="19317" y="2802"/>
                  </a:cubicBezTo>
                  <a:cubicBezTo>
                    <a:pt x="19300" y="2809"/>
                    <a:pt x="19283" y="2817"/>
                    <a:pt x="19266" y="2825"/>
                  </a:cubicBezTo>
                  <a:cubicBezTo>
                    <a:pt x="19249" y="2832"/>
                    <a:pt x="19232" y="2840"/>
                    <a:pt x="19216" y="2847"/>
                  </a:cubicBezTo>
                  <a:cubicBezTo>
                    <a:pt x="19191" y="2847"/>
                    <a:pt x="19167" y="2847"/>
                    <a:pt x="19143" y="2847"/>
                  </a:cubicBezTo>
                  <a:cubicBezTo>
                    <a:pt x="19119" y="2847"/>
                    <a:pt x="19095" y="2847"/>
                    <a:pt x="19071" y="2847"/>
                  </a:cubicBezTo>
                  <a:cubicBezTo>
                    <a:pt x="19039" y="2862"/>
                    <a:pt x="19015" y="2887"/>
                    <a:pt x="18992" y="2914"/>
                  </a:cubicBezTo>
                  <a:cubicBezTo>
                    <a:pt x="18968" y="2940"/>
                    <a:pt x="18945" y="2969"/>
                    <a:pt x="18915" y="2992"/>
                  </a:cubicBezTo>
                  <a:cubicBezTo>
                    <a:pt x="18902" y="2975"/>
                    <a:pt x="18896" y="2953"/>
                    <a:pt x="18893" y="2926"/>
                  </a:cubicBezTo>
                  <a:cubicBezTo>
                    <a:pt x="18891" y="2899"/>
                    <a:pt x="18892" y="2867"/>
                    <a:pt x="18893" y="2832"/>
                  </a:cubicBezTo>
                  <a:cubicBezTo>
                    <a:pt x="18865" y="2822"/>
                    <a:pt x="18829" y="2821"/>
                    <a:pt x="18795" y="2816"/>
                  </a:cubicBezTo>
                  <a:cubicBezTo>
                    <a:pt x="18761" y="2810"/>
                    <a:pt x="18730" y="2801"/>
                    <a:pt x="18715" y="2775"/>
                  </a:cubicBezTo>
                  <a:cubicBezTo>
                    <a:pt x="18725" y="2743"/>
                    <a:pt x="18761" y="2667"/>
                    <a:pt x="18748" y="2617"/>
                  </a:cubicBezTo>
                  <a:cubicBezTo>
                    <a:pt x="18727" y="2537"/>
                    <a:pt x="18627" y="2462"/>
                    <a:pt x="18570" y="2429"/>
                  </a:cubicBezTo>
                  <a:cubicBezTo>
                    <a:pt x="18498" y="2387"/>
                    <a:pt x="18196" y="2359"/>
                    <a:pt x="18101" y="2384"/>
                  </a:cubicBezTo>
                  <a:cubicBezTo>
                    <a:pt x="18069" y="2395"/>
                    <a:pt x="18035" y="2404"/>
                    <a:pt x="18001" y="2414"/>
                  </a:cubicBezTo>
                  <a:cubicBezTo>
                    <a:pt x="17967" y="2423"/>
                    <a:pt x="17932" y="2432"/>
                    <a:pt x="17900" y="2443"/>
                  </a:cubicBezTo>
                  <a:cubicBezTo>
                    <a:pt x="17865" y="2448"/>
                    <a:pt x="17830" y="2456"/>
                    <a:pt x="17795" y="2465"/>
                  </a:cubicBezTo>
                  <a:cubicBezTo>
                    <a:pt x="17760" y="2473"/>
                    <a:pt x="17725" y="2481"/>
                    <a:pt x="17689" y="2486"/>
                  </a:cubicBezTo>
                  <a:cubicBezTo>
                    <a:pt x="17626" y="2468"/>
                    <a:pt x="17607" y="2326"/>
                    <a:pt x="17555" y="2283"/>
                  </a:cubicBezTo>
                  <a:cubicBezTo>
                    <a:pt x="17499" y="2237"/>
                    <a:pt x="17415" y="2254"/>
                    <a:pt x="17344" y="2226"/>
                  </a:cubicBezTo>
                  <a:cubicBezTo>
                    <a:pt x="17322" y="2216"/>
                    <a:pt x="17300" y="2203"/>
                    <a:pt x="17277" y="2190"/>
                  </a:cubicBezTo>
                  <a:cubicBezTo>
                    <a:pt x="17254" y="2177"/>
                    <a:pt x="17231" y="2164"/>
                    <a:pt x="17210" y="2154"/>
                  </a:cubicBezTo>
                  <a:cubicBezTo>
                    <a:pt x="17232" y="2138"/>
                    <a:pt x="17258" y="2124"/>
                    <a:pt x="17282" y="2109"/>
                  </a:cubicBezTo>
                  <a:cubicBezTo>
                    <a:pt x="17307" y="2095"/>
                    <a:pt x="17331" y="2082"/>
                    <a:pt x="17354" y="2068"/>
                  </a:cubicBezTo>
                  <a:cubicBezTo>
                    <a:pt x="17307" y="2019"/>
                    <a:pt x="17252" y="1993"/>
                    <a:pt x="17187" y="1980"/>
                  </a:cubicBezTo>
                  <a:cubicBezTo>
                    <a:pt x="17123" y="1967"/>
                    <a:pt x="17049" y="1966"/>
                    <a:pt x="16964" y="1966"/>
                  </a:cubicBezTo>
                  <a:cubicBezTo>
                    <a:pt x="16923" y="2007"/>
                    <a:pt x="16884" y="2062"/>
                    <a:pt x="16837" y="2104"/>
                  </a:cubicBezTo>
                  <a:cubicBezTo>
                    <a:pt x="16790" y="2146"/>
                    <a:pt x="16735" y="2177"/>
                    <a:pt x="16664" y="2169"/>
                  </a:cubicBezTo>
                  <a:cubicBezTo>
                    <a:pt x="16670" y="2127"/>
                    <a:pt x="16689" y="2111"/>
                    <a:pt x="16712" y="2102"/>
                  </a:cubicBezTo>
                  <a:cubicBezTo>
                    <a:pt x="16735" y="2092"/>
                    <a:pt x="16762" y="2088"/>
                    <a:pt x="16786" y="2068"/>
                  </a:cubicBezTo>
                  <a:cubicBezTo>
                    <a:pt x="16789" y="2060"/>
                    <a:pt x="16793" y="2050"/>
                    <a:pt x="16797" y="2039"/>
                  </a:cubicBezTo>
                  <a:cubicBezTo>
                    <a:pt x="16801" y="2029"/>
                    <a:pt x="16805" y="2019"/>
                    <a:pt x="16808" y="2011"/>
                  </a:cubicBezTo>
                  <a:cubicBezTo>
                    <a:pt x="16809" y="2009"/>
                    <a:pt x="16808" y="2006"/>
                    <a:pt x="16808" y="2003"/>
                  </a:cubicBezTo>
                  <a:cubicBezTo>
                    <a:pt x="16808" y="2001"/>
                    <a:pt x="16808" y="1998"/>
                    <a:pt x="16808" y="1996"/>
                  </a:cubicBezTo>
                  <a:cubicBezTo>
                    <a:pt x="16806" y="1994"/>
                    <a:pt x="16802" y="1995"/>
                    <a:pt x="16797" y="1996"/>
                  </a:cubicBezTo>
                  <a:cubicBezTo>
                    <a:pt x="16793" y="1997"/>
                    <a:pt x="16788" y="1997"/>
                    <a:pt x="16786" y="1996"/>
                  </a:cubicBezTo>
                  <a:cubicBezTo>
                    <a:pt x="16780" y="1988"/>
                    <a:pt x="16757" y="1984"/>
                    <a:pt x="16733" y="1983"/>
                  </a:cubicBezTo>
                  <a:cubicBezTo>
                    <a:pt x="16708" y="1981"/>
                    <a:pt x="16680" y="1982"/>
                    <a:pt x="16664" y="1982"/>
                  </a:cubicBezTo>
                  <a:cubicBezTo>
                    <a:pt x="16681" y="1967"/>
                    <a:pt x="16700" y="1953"/>
                    <a:pt x="16719" y="1938"/>
                  </a:cubicBezTo>
                  <a:cubicBezTo>
                    <a:pt x="16739" y="1924"/>
                    <a:pt x="16758" y="1909"/>
                    <a:pt x="16775" y="1894"/>
                  </a:cubicBezTo>
                  <a:cubicBezTo>
                    <a:pt x="16750" y="1892"/>
                    <a:pt x="16724" y="1889"/>
                    <a:pt x="16697" y="1887"/>
                  </a:cubicBezTo>
                  <a:cubicBezTo>
                    <a:pt x="16670" y="1885"/>
                    <a:pt x="16643" y="1882"/>
                    <a:pt x="16618" y="1880"/>
                  </a:cubicBezTo>
                  <a:cubicBezTo>
                    <a:pt x="16553" y="1860"/>
                    <a:pt x="16475" y="1832"/>
                    <a:pt x="16395" y="1809"/>
                  </a:cubicBezTo>
                  <a:cubicBezTo>
                    <a:pt x="16315" y="1786"/>
                    <a:pt x="16234" y="1767"/>
                    <a:pt x="16161" y="1765"/>
                  </a:cubicBezTo>
                  <a:cubicBezTo>
                    <a:pt x="16123" y="1812"/>
                    <a:pt x="16075" y="1877"/>
                    <a:pt x="16017" y="1894"/>
                  </a:cubicBezTo>
                  <a:cubicBezTo>
                    <a:pt x="15960" y="1911"/>
                    <a:pt x="15912" y="1877"/>
                    <a:pt x="15872" y="1910"/>
                  </a:cubicBezTo>
                  <a:cubicBezTo>
                    <a:pt x="15867" y="1917"/>
                    <a:pt x="15861" y="1924"/>
                    <a:pt x="15855" y="1931"/>
                  </a:cubicBezTo>
                  <a:cubicBezTo>
                    <a:pt x="15850" y="1939"/>
                    <a:pt x="15843" y="1946"/>
                    <a:pt x="15839" y="1953"/>
                  </a:cubicBezTo>
                  <a:cubicBezTo>
                    <a:pt x="15839" y="1955"/>
                    <a:pt x="15839" y="1957"/>
                    <a:pt x="15839" y="1960"/>
                  </a:cubicBezTo>
                  <a:cubicBezTo>
                    <a:pt x="15839" y="1962"/>
                    <a:pt x="15839" y="1964"/>
                    <a:pt x="15839" y="1966"/>
                  </a:cubicBezTo>
                  <a:cubicBezTo>
                    <a:pt x="15852" y="1978"/>
                    <a:pt x="15873" y="1978"/>
                    <a:pt x="15896" y="1974"/>
                  </a:cubicBezTo>
                  <a:cubicBezTo>
                    <a:pt x="15919" y="1969"/>
                    <a:pt x="15943" y="1960"/>
                    <a:pt x="15961" y="1953"/>
                  </a:cubicBezTo>
                  <a:cubicBezTo>
                    <a:pt x="15959" y="2002"/>
                    <a:pt x="15958" y="2048"/>
                    <a:pt x="15957" y="2093"/>
                  </a:cubicBezTo>
                  <a:cubicBezTo>
                    <a:pt x="15955" y="2137"/>
                    <a:pt x="15954" y="2181"/>
                    <a:pt x="15950" y="2226"/>
                  </a:cubicBezTo>
                  <a:cubicBezTo>
                    <a:pt x="15913" y="2240"/>
                    <a:pt x="15884" y="2234"/>
                    <a:pt x="15860" y="2219"/>
                  </a:cubicBezTo>
                  <a:cubicBezTo>
                    <a:pt x="15836" y="2203"/>
                    <a:pt x="15818" y="2178"/>
                    <a:pt x="15805" y="2154"/>
                  </a:cubicBezTo>
                  <a:cubicBezTo>
                    <a:pt x="15787" y="2157"/>
                    <a:pt x="15774" y="2164"/>
                    <a:pt x="15763" y="2172"/>
                  </a:cubicBezTo>
                  <a:cubicBezTo>
                    <a:pt x="15752" y="2180"/>
                    <a:pt x="15742" y="2189"/>
                    <a:pt x="15729" y="2197"/>
                  </a:cubicBezTo>
                  <a:cubicBezTo>
                    <a:pt x="15718" y="2221"/>
                    <a:pt x="15718" y="2254"/>
                    <a:pt x="15712" y="2282"/>
                  </a:cubicBezTo>
                  <a:cubicBezTo>
                    <a:pt x="15706" y="2310"/>
                    <a:pt x="15695" y="2334"/>
                    <a:pt x="15661" y="2341"/>
                  </a:cubicBezTo>
                  <a:cubicBezTo>
                    <a:pt x="15652" y="2344"/>
                    <a:pt x="15499" y="2213"/>
                    <a:pt x="15437" y="2197"/>
                  </a:cubicBezTo>
                  <a:cubicBezTo>
                    <a:pt x="15339" y="2171"/>
                    <a:pt x="15270" y="2271"/>
                    <a:pt x="15183" y="2283"/>
                  </a:cubicBezTo>
                  <a:cubicBezTo>
                    <a:pt x="15141" y="2288"/>
                    <a:pt x="15090" y="2242"/>
                    <a:pt x="15059" y="2226"/>
                  </a:cubicBezTo>
                  <a:cubicBezTo>
                    <a:pt x="15004" y="2199"/>
                    <a:pt x="14970" y="2180"/>
                    <a:pt x="14959" y="2095"/>
                  </a:cubicBezTo>
                  <a:cubicBezTo>
                    <a:pt x="14956" y="2095"/>
                    <a:pt x="14952" y="2095"/>
                    <a:pt x="14948" y="2095"/>
                  </a:cubicBezTo>
                  <a:cubicBezTo>
                    <a:pt x="14944" y="2095"/>
                    <a:pt x="14940" y="2096"/>
                    <a:pt x="14937" y="2095"/>
                  </a:cubicBezTo>
                  <a:cubicBezTo>
                    <a:pt x="14890" y="2141"/>
                    <a:pt x="14863" y="2212"/>
                    <a:pt x="14836" y="2283"/>
                  </a:cubicBezTo>
                  <a:cubicBezTo>
                    <a:pt x="14810" y="2354"/>
                    <a:pt x="14783" y="2426"/>
                    <a:pt x="14736" y="2472"/>
                  </a:cubicBezTo>
                  <a:cubicBezTo>
                    <a:pt x="14640" y="2496"/>
                    <a:pt x="14570" y="2397"/>
                    <a:pt x="14513" y="2341"/>
                  </a:cubicBezTo>
                  <a:cubicBezTo>
                    <a:pt x="14457" y="2287"/>
                    <a:pt x="14423" y="2210"/>
                    <a:pt x="14379" y="2140"/>
                  </a:cubicBezTo>
                  <a:cubicBezTo>
                    <a:pt x="14365" y="2119"/>
                    <a:pt x="14342" y="2110"/>
                    <a:pt x="14323" y="2095"/>
                  </a:cubicBezTo>
                  <a:cubicBezTo>
                    <a:pt x="14271" y="2056"/>
                    <a:pt x="14246" y="2022"/>
                    <a:pt x="14212" y="1997"/>
                  </a:cubicBezTo>
                  <a:cubicBezTo>
                    <a:pt x="14178" y="1972"/>
                    <a:pt x="14134" y="1956"/>
                    <a:pt x="14044" y="1953"/>
                  </a:cubicBezTo>
                  <a:cubicBezTo>
                    <a:pt x="14042" y="1951"/>
                    <a:pt x="14040" y="1947"/>
                    <a:pt x="14039" y="1945"/>
                  </a:cubicBezTo>
                  <a:cubicBezTo>
                    <a:pt x="14037" y="1942"/>
                    <a:pt x="14035" y="1938"/>
                    <a:pt x="14033" y="1937"/>
                  </a:cubicBezTo>
                  <a:cubicBezTo>
                    <a:pt x="14048" y="1898"/>
                    <a:pt x="14114" y="1844"/>
                    <a:pt x="14187" y="1798"/>
                  </a:cubicBezTo>
                  <a:cubicBezTo>
                    <a:pt x="14259" y="1752"/>
                    <a:pt x="14338" y="1714"/>
                    <a:pt x="14379" y="1707"/>
                  </a:cubicBezTo>
                  <a:cubicBezTo>
                    <a:pt x="14378" y="1695"/>
                    <a:pt x="14376" y="1686"/>
                    <a:pt x="14373" y="1677"/>
                  </a:cubicBezTo>
                  <a:cubicBezTo>
                    <a:pt x="14371" y="1668"/>
                    <a:pt x="14369" y="1659"/>
                    <a:pt x="14368" y="1648"/>
                  </a:cubicBezTo>
                  <a:cubicBezTo>
                    <a:pt x="14350" y="1632"/>
                    <a:pt x="14331" y="1614"/>
                    <a:pt x="14312" y="1597"/>
                  </a:cubicBezTo>
                  <a:cubicBezTo>
                    <a:pt x="14294" y="1580"/>
                    <a:pt x="14275" y="1562"/>
                    <a:pt x="14256" y="1546"/>
                  </a:cubicBezTo>
                  <a:cubicBezTo>
                    <a:pt x="14209" y="1546"/>
                    <a:pt x="14163" y="1546"/>
                    <a:pt x="14117" y="1546"/>
                  </a:cubicBezTo>
                  <a:cubicBezTo>
                    <a:pt x="14071" y="1546"/>
                    <a:pt x="14025" y="1546"/>
                    <a:pt x="13977" y="1546"/>
                  </a:cubicBezTo>
                  <a:cubicBezTo>
                    <a:pt x="13954" y="1537"/>
                    <a:pt x="13919" y="1502"/>
                    <a:pt x="13881" y="1472"/>
                  </a:cubicBezTo>
                  <a:cubicBezTo>
                    <a:pt x="13843" y="1442"/>
                    <a:pt x="13802" y="1418"/>
                    <a:pt x="13766" y="1433"/>
                  </a:cubicBezTo>
                  <a:cubicBezTo>
                    <a:pt x="13748" y="1447"/>
                    <a:pt x="13729" y="1462"/>
                    <a:pt x="13710" y="1476"/>
                  </a:cubicBezTo>
                  <a:cubicBezTo>
                    <a:pt x="13692" y="1490"/>
                    <a:pt x="13673" y="1505"/>
                    <a:pt x="13655" y="1519"/>
                  </a:cubicBezTo>
                  <a:cubicBezTo>
                    <a:pt x="13656" y="1538"/>
                    <a:pt x="13658" y="1556"/>
                    <a:pt x="13662" y="1574"/>
                  </a:cubicBezTo>
                  <a:cubicBezTo>
                    <a:pt x="13665" y="1591"/>
                    <a:pt x="13670" y="1607"/>
                    <a:pt x="13676" y="1621"/>
                  </a:cubicBezTo>
                  <a:cubicBezTo>
                    <a:pt x="13662" y="1645"/>
                    <a:pt x="13647" y="1669"/>
                    <a:pt x="13632" y="1693"/>
                  </a:cubicBezTo>
                  <a:cubicBezTo>
                    <a:pt x="13618" y="1717"/>
                    <a:pt x="13602" y="1741"/>
                    <a:pt x="13588" y="1765"/>
                  </a:cubicBezTo>
                  <a:cubicBezTo>
                    <a:pt x="13571" y="1773"/>
                    <a:pt x="13554" y="1760"/>
                    <a:pt x="13535" y="1747"/>
                  </a:cubicBezTo>
                  <a:cubicBezTo>
                    <a:pt x="13517" y="1733"/>
                    <a:pt x="13498" y="1719"/>
                    <a:pt x="13475" y="1722"/>
                  </a:cubicBezTo>
                  <a:cubicBezTo>
                    <a:pt x="13437" y="1727"/>
                    <a:pt x="13401" y="1732"/>
                    <a:pt x="13364" y="1737"/>
                  </a:cubicBezTo>
                  <a:cubicBezTo>
                    <a:pt x="13328" y="1742"/>
                    <a:pt x="13292" y="1747"/>
                    <a:pt x="13253" y="1751"/>
                  </a:cubicBezTo>
                  <a:cubicBezTo>
                    <a:pt x="13206" y="1740"/>
                    <a:pt x="13157" y="1727"/>
                    <a:pt x="13108" y="1714"/>
                  </a:cubicBezTo>
                  <a:cubicBezTo>
                    <a:pt x="13059" y="1702"/>
                    <a:pt x="13010" y="1689"/>
                    <a:pt x="12962" y="1677"/>
                  </a:cubicBezTo>
                  <a:cubicBezTo>
                    <a:pt x="12954" y="1647"/>
                    <a:pt x="12953" y="1623"/>
                    <a:pt x="12954" y="1597"/>
                  </a:cubicBezTo>
                  <a:cubicBezTo>
                    <a:pt x="12955" y="1571"/>
                    <a:pt x="12959" y="1542"/>
                    <a:pt x="12962" y="1505"/>
                  </a:cubicBezTo>
                  <a:cubicBezTo>
                    <a:pt x="12897" y="1499"/>
                    <a:pt x="12833" y="1491"/>
                    <a:pt x="12768" y="1484"/>
                  </a:cubicBezTo>
                  <a:cubicBezTo>
                    <a:pt x="12703" y="1477"/>
                    <a:pt x="12638" y="1469"/>
                    <a:pt x="12573" y="1462"/>
                  </a:cubicBezTo>
                  <a:cubicBezTo>
                    <a:pt x="12545" y="1458"/>
                    <a:pt x="12510" y="1465"/>
                    <a:pt x="12473" y="1473"/>
                  </a:cubicBezTo>
                  <a:cubicBezTo>
                    <a:pt x="12437" y="1481"/>
                    <a:pt x="12397" y="1489"/>
                    <a:pt x="12361" y="1490"/>
                  </a:cubicBezTo>
                  <a:cubicBezTo>
                    <a:pt x="12349" y="1508"/>
                    <a:pt x="12335" y="1528"/>
                    <a:pt x="12322" y="1547"/>
                  </a:cubicBezTo>
                  <a:cubicBezTo>
                    <a:pt x="12309" y="1567"/>
                    <a:pt x="12295" y="1587"/>
                    <a:pt x="12284" y="1605"/>
                  </a:cubicBezTo>
                  <a:cubicBezTo>
                    <a:pt x="12281" y="1608"/>
                    <a:pt x="12280" y="1611"/>
                    <a:pt x="12278" y="1613"/>
                  </a:cubicBezTo>
                  <a:cubicBezTo>
                    <a:pt x="12277" y="1615"/>
                    <a:pt x="12276" y="1617"/>
                    <a:pt x="12273" y="1621"/>
                  </a:cubicBezTo>
                  <a:cubicBezTo>
                    <a:pt x="12268" y="1611"/>
                    <a:pt x="12262" y="1601"/>
                    <a:pt x="12256" y="1591"/>
                  </a:cubicBezTo>
                  <a:cubicBezTo>
                    <a:pt x="12250" y="1582"/>
                    <a:pt x="12243" y="1572"/>
                    <a:pt x="12238" y="1562"/>
                  </a:cubicBezTo>
                  <a:cubicBezTo>
                    <a:pt x="12232" y="1540"/>
                    <a:pt x="12233" y="1513"/>
                    <a:pt x="12233" y="1488"/>
                  </a:cubicBezTo>
                  <a:cubicBezTo>
                    <a:pt x="12233" y="1462"/>
                    <a:pt x="12234" y="1437"/>
                    <a:pt x="12228" y="1417"/>
                  </a:cubicBezTo>
                  <a:cubicBezTo>
                    <a:pt x="12167" y="1398"/>
                    <a:pt x="12116" y="1494"/>
                    <a:pt x="12027" y="1462"/>
                  </a:cubicBezTo>
                  <a:cubicBezTo>
                    <a:pt x="11958" y="1438"/>
                    <a:pt x="11911" y="1371"/>
                    <a:pt x="11849" y="1332"/>
                  </a:cubicBezTo>
                  <a:cubicBezTo>
                    <a:pt x="11837" y="1341"/>
                    <a:pt x="11825" y="1350"/>
                    <a:pt x="11815" y="1360"/>
                  </a:cubicBezTo>
                  <a:cubicBezTo>
                    <a:pt x="11805" y="1371"/>
                    <a:pt x="11797" y="1384"/>
                    <a:pt x="11792" y="1404"/>
                  </a:cubicBezTo>
                  <a:cubicBezTo>
                    <a:pt x="11796" y="1410"/>
                    <a:pt x="11801" y="1413"/>
                    <a:pt x="11807" y="1414"/>
                  </a:cubicBezTo>
                  <a:cubicBezTo>
                    <a:pt x="11813" y="1415"/>
                    <a:pt x="11819" y="1415"/>
                    <a:pt x="11827" y="1417"/>
                  </a:cubicBezTo>
                  <a:cubicBezTo>
                    <a:pt x="11827" y="1428"/>
                    <a:pt x="11830" y="1441"/>
                    <a:pt x="11832" y="1453"/>
                  </a:cubicBezTo>
                  <a:cubicBezTo>
                    <a:pt x="11834" y="1466"/>
                    <a:pt x="11837" y="1479"/>
                    <a:pt x="11837" y="1490"/>
                  </a:cubicBezTo>
                  <a:cubicBezTo>
                    <a:pt x="11784" y="1558"/>
                    <a:pt x="11540" y="1614"/>
                    <a:pt x="11448" y="1634"/>
                  </a:cubicBezTo>
                  <a:cubicBezTo>
                    <a:pt x="11387" y="1647"/>
                    <a:pt x="11332" y="1636"/>
                    <a:pt x="11281" y="1664"/>
                  </a:cubicBezTo>
                  <a:cubicBezTo>
                    <a:pt x="11221" y="1696"/>
                    <a:pt x="11219" y="1781"/>
                    <a:pt x="11113" y="1779"/>
                  </a:cubicBezTo>
                  <a:cubicBezTo>
                    <a:pt x="11147" y="1720"/>
                    <a:pt x="11185" y="1666"/>
                    <a:pt x="11230" y="1620"/>
                  </a:cubicBezTo>
                  <a:cubicBezTo>
                    <a:pt x="11274" y="1574"/>
                    <a:pt x="11323" y="1535"/>
                    <a:pt x="11380" y="1505"/>
                  </a:cubicBezTo>
                  <a:cubicBezTo>
                    <a:pt x="11407" y="1496"/>
                    <a:pt x="11435" y="1486"/>
                    <a:pt x="11464" y="1476"/>
                  </a:cubicBezTo>
                  <a:cubicBezTo>
                    <a:pt x="11493" y="1466"/>
                    <a:pt x="11521" y="1457"/>
                    <a:pt x="11548" y="1447"/>
                  </a:cubicBezTo>
                  <a:cubicBezTo>
                    <a:pt x="11621" y="1387"/>
                    <a:pt x="11692" y="1326"/>
                    <a:pt x="11765" y="1266"/>
                  </a:cubicBezTo>
                  <a:cubicBezTo>
                    <a:pt x="11837" y="1206"/>
                    <a:pt x="11909" y="1146"/>
                    <a:pt x="11982" y="1085"/>
                  </a:cubicBezTo>
                  <a:cubicBezTo>
                    <a:pt x="12006" y="1067"/>
                    <a:pt x="12034" y="1059"/>
                    <a:pt x="12061" y="1050"/>
                  </a:cubicBezTo>
                  <a:cubicBezTo>
                    <a:pt x="12089" y="1042"/>
                    <a:pt x="12115" y="1034"/>
                    <a:pt x="12137" y="1015"/>
                  </a:cubicBezTo>
                  <a:cubicBezTo>
                    <a:pt x="12161" y="993"/>
                    <a:pt x="12186" y="971"/>
                    <a:pt x="12211" y="950"/>
                  </a:cubicBezTo>
                  <a:cubicBezTo>
                    <a:pt x="12235" y="928"/>
                    <a:pt x="12260" y="907"/>
                    <a:pt x="12284" y="884"/>
                  </a:cubicBezTo>
                  <a:cubicBezTo>
                    <a:pt x="12284" y="883"/>
                    <a:pt x="12284" y="880"/>
                    <a:pt x="12284" y="877"/>
                  </a:cubicBezTo>
                  <a:cubicBezTo>
                    <a:pt x="12283" y="873"/>
                    <a:pt x="12283" y="870"/>
                    <a:pt x="12284" y="869"/>
                  </a:cubicBezTo>
                  <a:cubicBezTo>
                    <a:pt x="12272" y="857"/>
                    <a:pt x="12261" y="845"/>
                    <a:pt x="12250" y="832"/>
                  </a:cubicBezTo>
                  <a:cubicBezTo>
                    <a:pt x="12238" y="820"/>
                    <a:pt x="12227" y="808"/>
                    <a:pt x="12216" y="796"/>
                  </a:cubicBezTo>
                  <a:cubicBezTo>
                    <a:pt x="12229" y="774"/>
                    <a:pt x="12242" y="749"/>
                    <a:pt x="12256" y="725"/>
                  </a:cubicBezTo>
                  <a:cubicBezTo>
                    <a:pt x="12269" y="701"/>
                    <a:pt x="12282" y="676"/>
                    <a:pt x="12296" y="654"/>
                  </a:cubicBezTo>
                  <a:cubicBezTo>
                    <a:pt x="12292" y="639"/>
                    <a:pt x="12288" y="624"/>
                    <a:pt x="12284" y="610"/>
                  </a:cubicBezTo>
                  <a:cubicBezTo>
                    <a:pt x="12281" y="595"/>
                    <a:pt x="12277" y="581"/>
                    <a:pt x="12273" y="566"/>
                  </a:cubicBezTo>
                  <a:cubicBezTo>
                    <a:pt x="12256" y="568"/>
                    <a:pt x="12240" y="570"/>
                    <a:pt x="12223" y="573"/>
                  </a:cubicBezTo>
                  <a:cubicBezTo>
                    <a:pt x="12206" y="575"/>
                    <a:pt x="12189" y="578"/>
                    <a:pt x="12172" y="580"/>
                  </a:cubicBezTo>
                  <a:cubicBezTo>
                    <a:pt x="12135" y="457"/>
                    <a:pt x="12033" y="402"/>
                    <a:pt x="11911" y="379"/>
                  </a:cubicBezTo>
                  <a:cubicBezTo>
                    <a:pt x="11789" y="355"/>
                    <a:pt x="11646" y="363"/>
                    <a:pt x="11527" y="365"/>
                  </a:cubicBezTo>
                  <a:cubicBezTo>
                    <a:pt x="11522" y="371"/>
                    <a:pt x="11519" y="379"/>
                    <a:pt x="11515" y="386"/>
                  </a:cubicBezTo>
                  <a:cubicBezTo>
                    <a:pt x="11512" y="393"/>
                    <a:pt x="11509" y="401"/>
                    <a:pt x="11504" y="408"/>
                  </a:cubicBezTo>
                  <a:cubicBezTo>
                    <a:pt x="11497" y="416"/>
                    <a:pt x="11489" y="422"/>
                    <a:pt x="11481" y="429"/>
                  </a:cubicBezTo>
                  <a:cubicBezTo>
                    <a:pt x="11474" y="436"/>
                    <a:pt x="11465" y="442"/>
                    <a:pt x="11459" y="451"/>
                  </a:cubicBezTo>
                  <a:cubicBezTo>
                    <a:pt x="11449" y="454"/>
                    <a:pt x="11411" y="454"/>
                    <a:pt x="11371" y="453"/>
                  </a:cubicBezTo>
                  <a:cubicBezTo>
                    <a:pt x="11331" y="453"/>
                    <a:pt x="11288" y="451"/>
                    <a:pt x="11269" y="451"/>
                  </a:cubicBezTo>
                  <a:cubicBezTo>
                    <a:pt x="11282" y="414"/>
                    <a:pt x="11302" y="386"/>
                    <a:pt x="11325" y="359"/>
                  </a:cubicBezTo>
                  <a:cubicBezTo>
                    <a:pt x="11347" y="332"/>
                    <a:pt x="11371" y="308"/>
                    <a:pt x="11391" y="279"/>
                  </a:cubicBezTo>
                  <a:cubicBezTo>
                    <a:pt x="11389" y="274"/>
                    <a:pt x="11387" y="268"/>
                    <a:pt x="11385" y="263"/>
                  </a:cubicBezTo>
                  <a:cubicBezTo>
                    <a:pt x="11383" y="257"/>
                    <a:pt x="11382" y="252"/>
                    <a:pt x="11380" y="249"/>
                  </a:cubicBezTo>
                  <a:cubicBezTo>
                    <a:pt x="11283" y="258"/>
                    <a:pt x="11228" y="251"/>
                    <a:pt x="11146" y="236"/>
                  </a:cubicBezTo>
                  <a:cubicBezTo>
                    <a:pt x="11082" y="224"/>
                    <a:pt x="11060" y="266"/>
                    <a:pt x="11002" y="236"/>
                  </a:cubicBezTo>
                  <a:cubicBezTo>
                    <a:pt x="11024" y="213"/>
                    <a:pt x="11044" y="189"/>
                    <a:pt x="11064" y="167"/>
                  </a:cubicBezTo>
                  <a:cubicBezTo>
                    <a:pt x="11085" y="144"/>
                    <a:pt x="11107" y="122"/>
                    <a:pt x="11136" y="105"/>
                  </a:cubicBezTo>
                  <a:cubicBezTo>
                    <a:pt x="11135" y="98"/>
                    <a:pt x="11136" y="90"/>
                    <a:pt x="11136" y="83"/>
                  </a:cubicBezTo>
                  <a:cubicBezTo>
                    <a:pt x="11136" y="75"/>
                    <a:pt x="11136" y="67"/>
                    <a:pt x="11136" y="60"/>
                  </a:cubicBezTo>
                  <a:cubicBezTo>
                    <a:pt x="11098" y="26"/>
                    <a:pt x="11052" y="7"/>
                    <a:pt x="11005" y="1"/>
                  </a:cubicBezTo>
                  <a:close/>
                  <a:moveTo>
                    <a:pt x="3892" y="3078"/>
                  </a:moveTo>
                  <a:cubicBezTo>
                    <a:pt x="3841" y="3077"/>
                    <a:pt x="3812" y="3087"/>
                    <a:pt x="3794" y="3102"/>
                  </a:cubicBezTo>
                  <a:cubicBezTo>
                    <a:pt x="3776" y="3117"/>
                    <a:pt x="3770" y="3137"/>
                    <a:pt x="3764" y="3158"/>
                  </a:cubicBezTo>
                  <a:cubicBezTo>
                    <a:pt x="3772" y="3154"/>
                    <a:pt x="3781" y="3149"/>
                    <a:pt x="3793" y="3146"/>
                  </a:cubicBezTo>
                  <a:cubicBezTo>
                    <a:pt x="3804" y="3142"/>
                    <a:pt x="3818" y="3140"/>
                    <a:pt x="3836" y="3140"/>
                  </a:cubicBezTo>
                  <a:cubicBezTo>
                    <a:pt x="3835" y="3153"/>
                    <a:pt x="3834" y="3169"/>
                    <a:pt x="3833" y="3185"/>
                  </a:cubicBezTo>
                  <a:cubicBezTo>
                    <a:pt x="3832" y="3201"/>
                    <a:pt x="3831" y="3218"/>
                    <a:pt x="3830" y="3234"/>
                  </a:cubicBezTo>
                  <a:cubicBezTo>
                    <a:pt x="3834" y="3235"/>
                    <a:pt x="3837" y="3235"/>
                    <a:pt x="3840" y="3236"/>
                  </a:cubicBezTo>
                  <a:cubicBezTo>
                    <a:pt x="3843" y="3236"/>
                    <a:pt x="3846" y="3237"/>
                    <a:pt x="3850" y="3238"/>
                  </a:cubicBezTo>
                  <a:cubicBezTo>
                    <a:pt x="3854" y="3238"/>
                    <a:pt x="3858" y="3238"/>
                    <a:pt x="3862" y="3238"/>
                  </a:cubicBezTo>
                  <a:cubicBezTo>
                    <a:pt x="3866" y="3238"/>
                    <a:pt x="3870" y="3238"/>
                    <a:pt x="3874" y="3238"/>
                  </a:cubicBezTo>
                  <a:cubicBezTo>
                    <a:pt x="3875" y="3237"/>
                    <a:pt x="3876" y="3236"/>
                    <a:pt x="3877" y="3235"/>
                  </a:cubicBezTo>
                  <a:cubicBezTo>
                    <a:pt x="3878" y="3234"/>
                    <a:pt x="3879" y="3233"/>
                    <a:pt x="3880" y="3232"/>
                  </a:cubicBezTo>
                  <a:cubicBezTo>
                    <a:pt x="3880" y="3203"/>
                    <a:pt x="3882" y="3175"/>
                    <a:pt x="3885" y="3150"/>
                  </a:cubicBezTo>
                  <a:cubicBezTo>
                    <a:pt x="3887" y="3124"/>
                    <a:pt x="3890" y="3100"/>
                    <a:pt x="3892" y="3078"/>
                  </a:cubicBezTo>
                  <a:close/>
                  <a:moveTo>
                    <a:pt x="3657" y="3166"/>
                  </a:moveTo>
                  <a:lnTo>
                    <a:pt x="3602" y="3228"/>
                  </a:lnTo>
                  <a:cubicBezTo>
                    <a:pt x="3605" y="3239"/>
                    <a:pt x="3609" y="3251"/>
                    <a:pt x="3614" y="3263"/>
                  </a:cubicBezTo>
                  <a:cubicBezTo>
                    <a:pt x="3618" y="3275"/>
                    <a:pt x="3623" y="3288"/>
                    <a:pt x="3625" y="3298"/>
                  </a:cubicBezTo>
                  <a:cubicBezTo>
                    <a:pt x="3626" y="3299"/>
                    <a:pt x="3629" y="3298"/>
                    <a:pt x="3631" y="3298"/>
                  </a:cubicBezTo>
                  <a:cubicBezTo>
                    <a:pt x="3633" y="3298"/>
                    <a:pt x="3635" y="3298"/>
                    <a:pt x="3637" y="3298"/>
                  </a:cubicBezTo>
                  <a:cubicBezTo>
                    <a:pt x="3662" y="3292"/>
                    <a:pt x="3677" y="3282"/>
                    <a:pt x="3687" y="3270"/>
                  </a:cubicBezTo>
                  <a:cubicBezTo>
                    <a:pt x="3697" y="3257"/>
                    <a:pt x="3702" y="3243"/>
                    <a:pt x="3706" y="3228"/>
                  </a:cubicBezTo>
                  <a:cubicBezTo>
                    <a:pt x="3703" y="3229"/>
                    <a:pt x="3702" y="3232"/>
                    <a:pt x="3699" y="3233"/>
                  </a:cubicBezTo>
                  <a:cubicBezTo>
                    <a:pt x="3697" y="3235"/>
                    <a:pt x="3695" y="3237"/>
                    <a:pt x="3691" y="3238"/>
                  </a:cubicBezTo>
                  <a:cubicBezTo>
                    <a:pt x="3689" y="3238"/>
                    <a:pt x="3687" y="3238"/>
                    <a:pt x="3685" y="3238"/>
                  </a:cubicBezTo>
                  <a:cubicBezTo>
                    <a:pt x="3683" y="3238"/>
                    <a:pt x="3681" y="3238"/>
                    <a:pt x="3679" y="3238"/>
                  </a:cubicBezTo>
                  <a:cubicBezTo>
                    <a:pt x="3677" y="3227"/>
                    <a:pt x="3672" y="3214"/>
                    <a:pt x="3668" y="3202"/>
                  </a:cubicBezTo>
                  <a:cubicBezTo>
                    <a:pt x="3664" y="3189"/>
                    <a:pt x="3659" y="3176"/>
                    <a:pt x="3657" y="3166"/>
                  </a:cubicBezTo>
                  <a:close/>
                  <a:moveTo>
                    <a:pt x="3770" y="3298"/>
                  </a:moveTo>
                  <a:cubicBezTo>
                    <a:pt x="3767" y="3305"/>
                    <a:pt x="3765" y="3312"/>
                    <a:pt x="3763" y="3319"/>
                  </a:cubicBezTo>
                  <a:cubicBezTo>
                    <a:pt x="3762" y="3327"/>
                    <a:pt x="3761" y="3335"/>
                    <a:pt x="3761" y="3343"/>
                  </a:cubicBezTo>
                  <a:cubicBezTo>
                    <a:pt x="3768" y="3345"/>
                    <a:pt x="3775" y="3346"/>
                    <a:pt x="3783" y="3346"/>
                  </a:cubicBezTo>
                  <a:cubicBezTo>
                    <a:pt x="3789" y="3347"/>
                    <a:pt x="3797" y="3347"/>
                    <a:pt x="3803" y="3347"/>
                  </a:cubicBezTo>
                  <a:cubicBezTo>
                    <a:pt x="3804" y="3339"/>
                    <a:pt x="3805" y="3331"/>
                    <a:pt x="3807" y="3323"/>
                  </a:cubicBezTo>
                  <a:cubicBezTo>
                    <a:pt x="3808" y="3315"/>
                    <a:pt x="3809" y="3306"/>
                    <a:pt x="3810" y="3298"/>
                  </a:cubicBezTo>
                  <a:cubicBezTo>
                    <a:pt x="3804" y="3298"/>
                    <a:pt x="3797" y="3297"/>
                    <a:pt x="3790" y="3297"/>
                  </a:cubicBezTo>
                  <a:cubicBezTo>
                    <a:pt x="3783" y="3297"/>
                    <a:pt x="3777" y="3297"/>
                    <a:pt x="3770" y="3298"/>
                  </a:cubicBezTo>
                  <a:close/>
                  <a:moveTo>
                    <a:pt x="1673" y="6160"/>
                  </a:moveTo>
                  <a:cubicBezTo>
                    <a:pt x="1668" y="6165"/>
                    <a:pt x="1664" y="6170"/>
                    <a:pt x="1659" y="6175"/>
                  </a:cubicBezTo>
                  <a:cubicBezTo>
                    <a:pt x="1654" y="6180"/>
                    <a:pt x="1649" y="6186"/>
                    <a:pt x="1645" y="6191"/>
                  </a:cubicBezTo>
                  <a:cubicBezTo>
                    <a:pt x="1645" y="6192"/>
                    <a:pt x="1645" y="6194"/>
                    <a:pt x="1645" y="6195"/>
                  </a:cubicBezTo>
                  <a:cubicBezTo>
                    <a:pt x="1645" y="6196"/>
                    <a:pt x="1645" y="6197"/>
                    <a:pt x="1645" y="6199"/>
                  </a:cubicBezTo>
                  <a:cubicBezTo>
                    <a:pt x="1653" y="6198"/>
                    <a:pt x="1662" y="6197"/>
                    <a:pt x="1671" y="6196"/>
                  </a:cubicBezTo>
                  <a:cubicBezTo>
                    <a:pt x="1680" y="6194"/>
                    <a:pt x="1688" y="6193"/>
                    <a:pt x="1697" y="6189"/>
                  </a:cubicBezTo>
                  <a:cubicBezTo>
                    <a:pt x="1693" y="6185"/>
                    <a:pt x="1689" y="6179"/>
                    <a:pt x="1685" y="6173"/>
                  </a:cubicBezTo>
                  <a:cubicBezTo>
                    <a:pt x="1681" y="6166"/>
                    <a:pt x="1677" y="6161"/>
                    <a:pt x="1673" y="6160"/>
                  </a:cubicBezTo>
                  <a:close/>
                  <a:moveTo>
                    <a:pt x="1762" y="6267"/>
                  </a:moveTo>
                  <a:cubicBezTo>
                    <a:pt x="1748" y="6277"/>
                    <a:pt x="1734" y="6288"/>
                    <a:pt x="1721" y="6300"/>
                  </a:cubicBezTo>
                  <a:cubicBezTo>
                    <a:pt x="1708" y="6312"/>
                    <a:pt x="1696" y="6325"/>
                    <a:pt x="1684" y="6339"/>
                  </a:cubicBezTo>
                  <a:cubicBezTo>
                    <a:pt x="1688" y="6355"/>
                    <a:pt x="1692" y="6371"/>
                    <a:pt x="1694" y="6385"/>
                  </a:cubicBezTo>
                  <a:cubicBezTo>
                    <a:pt x="1696" y="6399"/>
                    <a:pt x="1696" y="6413"/>
                    <a:pt x="1694" y="6425"/>
                  </a:cubicBezTo>
                  <a:cubicBezTo>
                    <a:pt x="1720" y="6424"/>
                    <a:pt x="1747" y="6424"/>
                    <a:pt x="1775" y="6424"/>
                  </a:cubicBezTo>
                  <a:cubicBezTo>
                    <a:pt x="1804" y="6424"/>
                    <a:pt x="1833" y="6424"/>
                    <a:pt x="1863" y="6425"/>
                  </a:cubicBezTo>
                  <a:cubicBezTo>
                    <a:pt x="1858" y="6424"/>
                    <a:pt x="1853" y="6423"/>
                    <a:pt x="1849" y="6420"/>
                  </a:cubicBezTo>
                  <a:cubicBezTo>
                    <a:pt x="1844" y="6417"/>
                    <a:pt x="1838" y="6413"/>
                    <a:pt x="1832" y="6406"/>
                  </a:cubicBezTo>
                  <a:cubicBezTo>
                    <a:pt x="1827" y="6391"/>
                    <a:pt x="1817" y="6369"/>
                    <a:pt x="1805" y="6345"/>
                  </a:cubicBezTo>
                  <a:cubicBezTo>
                    <a:pt x="1793" y="6320"/>
                    <a:pt x="1778" y="6293"/>
                    <a:pt x="1762" y="6267"/>
                  </a:cubicBezTo>
                  <a:close/>
                  <a:moveTo>
                    <a:pt x="16519" y="7394"/>
                  </a:moveTo>
                  <a:cubicBezTo>
                    <a:pt x="16501" y="7420"/>
                    <a:pt x="16473" y="7433"/>
                    <a:pt x="16447" y="7444"/>
                  </a:cubicBezTo>
                  <a:cubicBezTo>
                    <a:pt x="16422" y="7455"/>
                    <a:pt x="16398" y="7465"/>
                    <a:pt x="16386" y="7484"/>
                  </a:cubicBezTo>
                  <a:cubicBezTo>
                    <a:pt x="16433" y="7607"/>
                    <a:pt x="16359" y="7656"/>
                    <a:pt x="16376" y="7777"/>
                  </a:cubicBezTo>
                  <a:cubicBezTo>
                    <a:pt x="16385" y="7848"/>
                    <a:pt x="16425" y="7873"/>
                    <a:pt x="16440" y="7935"/>
                  </a:cubicBezTo>
                  <a:cubicBezTo>
                    <a:pt x="16469" y="8050"/>
                    <a:pt x="16449" y="8482"/>
                    <a:pt x="16395" y="8535"/>
                  </a:cubicBezTo>
                  <a:cubicBezTo>
                    <a:pt x="16402" y="8590"/>
                    <a:pt x="16452" y="8671"/>
                    <a:pt x="16437" y="8736"/>
                  </a:cubicBezTo>
                  <a:cubicBezTo>
                    <a:pt x="16430" y="8769"/>
                    <a:pt x="16400" y="8790"/>
                    <a:pt x="16395" y="8832"/>
                  </a:cubicBezTo>
                  <a:cubicBezTo>
                    <a:pt x="16399" y="8850"/>
                    <a:pt x="16403" y="8868"/>
                    <a:pt x="16407" y="8886"/>
                  </a:cubicBezTo>
                  <a:cubicBezTo>
                    <a:pt x="16411" y="8905"/>
                    <a:pt x="16415" y="8923"/>
                    <a:pt x="16419" y="8941"/>
                  </a:cubicBezTo>
                  <a:cubicBezTo>
                    <a:pt x="16412" y="8959"/>
                    <a:pt x="16405" y="8977"/>
                    <a:pt x="16397" y="8996"/>
                  </a:cubicBezTo>
                  <a:cubicBezTo>
                    <a:pt x="16390" y="9014"/>
                    <a:pt x="16383" y="9032"/>
                    <a:pt x="16376" y="9050"/>
                  </a:cubicBezTo>
                  <a:cubicBezTo>
                    <a:pt x="16372" y="9076"/>
                    <a:pt x="16378" y="9104"/>
                    <a:pt x="16386" y="9130"/>
                  </a:cubicBezTo>
                  <a:cubicBezTo>
                    <a:pt x="16394" y="9156"/>
                    <a:pt x="16405" y="9180"/>
                    <a:pt x="16410" y="9197"/>
                  </a:cubicBezTo>
                  <a:cubicBezTo>
                    <a:pt x="16411" y="9197"/>
                    <a:pt x="16412" y="9198"/>
                    <a:pt x="16413" y="9199"/>
                  </a:cubicBezTo>
                  <a:cubicBezTo>
                    <a:pt x="16414" y="9199"/>
                    <a:pt x="16415" y="9200"/>
                    <a:pt x="16416" y="9201"/>
                  </a:cubicBezTo>
                  <a:cubicBezTo>
                    <a:pt x="16435" y="9169"/>
                    <a:pt x="16447" y="9137"/>
                    <a:pt x="16460" y="9107"/>
                  </a:cubicBezTo>
                  <a:cubicBezTo>
                    <a:pt x="16473" y="9077"/>
                    <a:pt x="16488" y="9048"/>
                    <a:pt x="16511" y="9023"/>
                  </a:cubicBezTo>
                  <a:cubicBezTo>
                    <a:pt x="16542" y="9028"/>
                    <a:pt x="16564" y="9048"/>
                    <a:pt x="16580" y="9076"/>
                  </a:cubicBezTo>
                  <a:cubicBezTo>
                    <a:pt x="16596" y="9104"/>
                    <a:pt x="16606" y="9139"/>
                    <a:pt x="16611" y="9175"/>
                  </a:cubicBezTo>
                  <a:cubicBezTo>
                    <a:pt x="16611" y="9175"/>
                    <a:pt x="16612" y="9175"/>
                    <a:pt x="16613" y="9175"/>
                  </a:cubicBezTo>
                  <a:cubicBezTo>
                    <a:pt x="16614" y="9175"/>
                    <a:pt x="16615" y="9175"/>
                    <a:pt x="16615" y="9175"/>
                  </a:cubicBezTo>
                  <a:cubicBezTo>
                    <a:pt x="16674" y="9013"/>
                    <a:pt x="16552" y="8959"/>
                    <a:pt x="16517" y="8847"/>
                  </a:cubicBezTo>
                  <a:cubicBezTo>
                    <a:pt x="16475" y="8712"/>
                    <a:pt x="16535" y="8573"/>
                    <a:pt x="16550" y="8459"/>
                  </a:cubicBezTo>
                  <a:cubicBezTo>
                    <a:pt x="16598" y="8425"/>
                    <a:pt x="16641" y="8434"/>
                    <a:pt x="16680" y="8459"/>
                  </a:cubicBezTo>
                  <a:cubicBezTo>
                    <a:pt x="16720" y="8483"/>
                    <a:pt x="16756" y="8522"/>
                    <a:pt x="16790" y="8546"/>
                  </a:cubicBezTo>
                  <a:cubicBezTo>
                    <a:pt x="16778" y="8517"/>
                    <a:pt x="16766" y="8487"/>
                    <a:pt x="16753" y="8458"/>
                  </a:cubicBezTo>
                  <a:cubicBezTo>
                    <a:pt x="16741" y="8428"/>
                    <a:pt x="16729" y="8398"/>
                    <a:pt x="16716" y="8369"/>
                  </a:cubicBezTo>
                  <a:cubicBezTo>
                    <a:pt x="16701" y="8315"/>
                    <a:pt x="16686" y="8261"/>
                    <a:pt x="16671" y="8208"/>
                  </a:cubicBezTo>
                  <a:cubicBezTo>
                    <a:pt x="16655" y="8154"/>
                    <a:pt x="16640" y="8100"/>
                    <a:pt x="16624" y="8046"/>
                  </a:cubicBezTo>
                  <a:cubicBezTo>
                    <a:pt x="16606" y="7991"/>
                    <a:pt x="16577" y="7944"/>
                    <a:pt x="16566" y="7877"/>
                  </a:cubicBezTo>
                  <a:cubicBezTo>
                    <a:pt x="16536" y="7702"/>
                    <a:pt x="16631" y="7634"/>
                    <a:pt x="16561" y="7461"/>
                  </a:cubicBezTo>
                  <a:cubicBezTo>
                    <a:pt x="16551" y="7435"/>
                    <a:pt x="16541" y="7406"/>
                    <a:pt x="16519" y="7394"/>
                  </a:cubicBezTo>
                  <a:close/>
                  <a:moveTo>
                    <a:pt x="2340" y="7912"/>
                  </a:moveTo>
                  <a:cubicBezTo>
                    <a:pt x="2333" y="7917"/>
                    <a:pt x="2327" y="7922"/>
                    <a:pt x="2320" y="7927"/>
                  </a:cubicBezTo>
                  <a:cubicBezTo>
                    <a:pt x="2313" y="7932"/>
                    <a:pt x="2307" y="7936"/>
                    <a:pt x="2302" y="7939"/>
                  </a:cubicBezTo>
                  <a:cubicBezTo>
                    <a:pt x="2308" y="7942"/>
                    <a:pt x="2314" y="7945"/>
                    <a:pt x="2320" y="7948"/>
                  </a:cubicBezTo>
                  <a:cubicBezTo>
                    <a:pt x="2326" y="7951"/>
                    <a:pt x="2332" y="7954"/>
                    <a:pt x="2338" y="7957"/>
                  </a:cubicBezTo>
                  <a:cubicBezTo>
                    <a:pt x="2339" y="7949"/>
                    <a:pt x="2339" y="7942"/>
                    <a:pt x="2339" y="7934"/>
                  </a:cubicBezTo>
                  <a:cubicBezTo>
                    <a:pt x="2339" y="7927"/>
                    <a:pt x="2340" y="7919"/>
                    <a:pt x="2340" y="7912"/>
                  </a:cubicBezTo>
                  <a:close/>
                  <a:moveTo>
                    <a:pt x="3824" y="8779"/>
                  </a:moveTo>
                  <a:cubicBezTo>
                    <a:pt x="3870" y="8783"/>
                    <a:pt x="3889" y="8827"/>
                    <a:pt x="3924" y="8837"/>
                  </a:cubicBezTo>
                  <a:cubicBezTo>
                    <a:pt x="3942" y="8843"/>
                    <a:pt x="3955" y="8837"/>
                    <a:pt x="3965" y="8830"/>
                  </a:cubicBezTo>
                  <a:cubicBezTo>
                    <a:pt x="3975" y="8822"/>
                    <a:pt x="3983" y="8812"/>
                    <a:pt x="3991" y="8808"/>
                  </a:cubicBezTo>
                  <a:cubicBezTo>
                    <a:pt x="4005" y="8812"/>
                    <a:pt x="4018" y="8814"/>
                    <a:pt x="4031" y="8815"/>
                  </a:cubicBezTo>
                  <a:cubicBezTo>
                    <a:pt x="4044" y="8816"/>
                    <a:pt x="4056" y="8818"/>
                    <a:pt x="4070" y="8822"/>
                  </a:cubicBezTo>
                  <a:cubicBezTo>
                    <a:pt x="4074" y="8830"/>
                    <a:pt x="4077" y="8841"/>
                    <a:pt x="4081" y="8851"/>
                  </a:cubicBezTo>
                  <a:cubicBezTo>
                    <a:pt x="4084" y="8862"/>
                    <a:pt x="4088" y="8873"/>
                    <a:pt x="4091" y="8880"/>
                  </a:cubicBezTo>
                  <a:cubicBezTo>
                    <a:pt x="4087" y="8886"/>
                    <a:pt x="4084" y="8890"/>
                    <a:pt x="4080" y="8895"/>
                  </a:cubicBezTo>
                  <a:cubicBezTo>
                    <a:pt x="4077" y="8900"/>
                    <a:pt x="4074" y="8905"/>
                    <a:pt x="4070" y="8910"/>
                  </a:cubicBezTo>
                  <a:cubicBezTo>
                    <a:pt x="4081" y="8961"/>
                    <a:pt x="4081" y="8992"/>
                    <a:pt x="4073" y="9020"/>
                  </a:cubicBezTo>
                  <a:cubicBezTo>
                    <a:pt x="4064" y="9048"/>
                    <a:pt x="4047" y="9072"/>
                    <a:pt x="4025" y="9111"/>
                  </a:cubicBezTo>
                  <a:cubicBezTo>
                    <a:pt x="4026" y="9129"/>
                    <a:pt x="4034" y="9142"/>
                    <a:pt x="4045" y="9151"/>
                  </a:cubicBezTo>
                  <a:cubicBezTo>
                    <a:pt x="4056" y="9160"/>
                    <a:pt x="4070" y="9166"/>
                    <a:pt x="4080" y="9170"/>
                  </a:cubicBezTo>
                  <a:cubicBezTo>
                    <a:pt x="4081" y="9171"/>
                    <a:pt x="4083" y="9174"/>
                    <a:pt x="4086" y="9176"/>
                  </a:cubicBezTo>
                  <a:cubicBezTo>
                    <a:pt x="4088" y="9179"/>
                    <a:pt x="4090" y="9182"/>
                    <a:pt x="4091" y="9183"/>
                  </a:cubicBezTo>
                  <a:cubicBezTo>
                    <a:pt x="4058" y="9179"/>
                    <a:pt x="4025" y="9174"/>
                    <a:pt x="3991" y="9169"/>
                  </a:cubicBezTo>
                  <a:cubicBezTo>
                    <a:pt x="3958" y="9164"/>
                    <a:pt x="3925" y="9158"/>
                    <a:pt x="3892" y="9154"/>
                  </a:cubicBezTo>
                  <a:cubicBezTo>
                    <a:pt x="3883" y="9156"/>
                    <a:pt x="3875" y="9160"/>
                    <a:pt x="3866" y="9164"/>
                  </a:cubicBezTo>
                  <a:cubicBezTo>
                    <a:pt x="3858" y="9167"/>
                    <a:pt x="3848" y="9170"/>
                    <a:pt x="3835" y="9170"/>
                  </a:cubicBezTo>
                  <a:cubicBezTo>
                    <a:pt x="3832" y="9180"/>
                    <a:pt x="3830" y="9192"/>
                    <a:pt x="3829" y="9205"/>
                  </a:cubicBezTo>
                  <a:cubicBezTo>
                    <a:pt x="3828" y="9217"/>
                    <a:pt x="3827" y="9229"/>
                    <a:pt x="3824" y="9240"/>
                  </a:cubicBezTo>
                  <a:cubicBezTo>
                    <a:pt x="3817" y="9251"/>
                    <a:pt x="3808" y="9253"/>
                    <a:pt x="3800" y="9257"/>
                  </a:cubicBezTo>
                  <a:cubicBezTo>
                    <a:pt x="3791" y="9261"/>
                    <a:pt x="3783" y="9267"/>
                    <a:pt x="3779" y="9285"/>
                  </a:cubicBezTo>
                  <a:cubicBezTo>
                    <a:pt x="3785" y="9297"/>
                    <a:pt x="3793" y="9305"/>
                    <a:pt x="3802" y="9312"/>
                  </a:cubicBezTo>
                  <a:cubicBezTo>
                    <a:pt x="3812" y="9318"/>
                    <a:pt x="3822" y="9323"/>
                    <a:pt x="3835" y="9328"/>
                  </a:cubicBezTo>
                  <a:cubicBezTo>
                    <a:pt x="3836" y="9330"/>
                    <a:pt x="3838" y="9336"/>
                    <a:pt x="3841" y="9342"/>
                  </a:cubicBezTo>
                  <a:cubicBezTo>
                    <a:pt x="3843" y="9348"/>
                    <a:pt x="3845" y="9354"/>
                    <a:pt x="3847" y="9357"/>
                  </a:cubicBezTo>
                  <a:cubicBezTo>
                    <a:pt x="3832" y="9371"/>
                    <a:pt x="3808" y="9366"/>
                    <a:pt x="3780" y="9358"/>
                  </a:cubicBezTo>
                  <a:cubicBezTo>
                    <a:pt x="3752" y="9350"/>
                    <a:pt x="3721" y="9339"/>
                    <a:pt x="3691" y="9341"/>
                  </a:cubicBezTo>
                  <a:cubicBezTo>
                    <a:pt x="3690" y="9343"/>
                    <a:pt x="3687" y="9347"/>
                    <a:pt x="3685" y="9349"/>
                  </a:cubicBezTo>
                  <a:cubicBezTo>
                    <a:pt x="3683" y="9352"/>
                    <a:pt x="3681" y="9355"/>
                    <a:pt x="3679" y="9357"/>
                  </a:cubicBezTo>
                  <a:cubicBezTo>
                    <a:pt x="3679" y="9366"/>
                    <a:pt x="3679" y="9372"/>
                    <a:pt x="3679" y="9379"/>
                  </a:cubicBezTo>
                  <a:cubicBezTo>
                    <a:pt x="3679" y="9385"/>
                    <a:pt x="3679" y="9392"/>
                    <a:pt x="3679" y="9400"/>
                  </a:cubicBezTo>
                  <a:cubicBezTo>
                    <a:pt x="3689" y="9408"/>
                    <a:pt x="3705" y="9414"/>
                    <a:pt x="3722" y="9419"/>
                  </a:cubicBezTo>
                  <a:cubicBezTo>
                    <a:pt x="3739" y="9424"/>
                    <a:pt x="3756" y="9427"/>
                    <a:pt x="3768" y="9429"/>
                  </a:cubicBezTo>
                  <a:cubicBezTo>
                    <a:pt x="3775" y="9477"/>
                    <a:pt x="3790" y="9509"/>
                    <a:pt x="3802" y="9542"/>
                  </a:cubicBezTo>
                  <a:cubicBezTo>
                    <a:pt x="3815" y="9574"/>
                    <a:pt x="3825" y="9608"/>
                    <a:pt x="3824" y="9660"/>
                  </a:cubicBezTo>
                  <a:cubicBezTo>
                    <a:pt x="3831" y="9660"/>
                    <a:pt x="3839" y="9660"/>
                    <a:pt x="3846" y="9660"/>
                  </a:cubicBezTo>
                  <a:cubicBezTo>
                    <a:pt x="3854" y="9660"/>
                    <a:pt x="3862" y="9660"/>
                    <a:pt x="3869" y="9660"/>
                  </a:cubicBezTo>
                  <a:cubicBezTo>
                    <a:pt x="3878" y="9668"/>
                    <a:pt x="3887" y="9679"/>
                    <a:pt x="3894" y="9690"/>
                  </a:cubicBezTo>
                  <a:cubicBezTo>
                    <a:pt x="3902" y="9702"/>
                    <a:pt x="3908" y="9716"/>
                    <a:pt x="3913" y="9730"/>
                  </a:cubicBezTo>
                  <a:cubicBezTo>
                    <a:pt x="3934" y="9734"/>
                    <a:pt x="3954" y="9734"/>
                    <a:pt x="3972" y="9738"/>
                  </a:cubicBezTo>
                  <a:cubicBezTo>
                    <a:pt x="3991" y="9743"/>
                    <a:pt x="4008" y="9752"/>
                    <a:pt x="4025" y="9775"/>
                  </a:cubicBezTo>
                  <a:cubicBezTo>
                    <a:pt x="4016" y="9795"/>
                    <a:pt x="4008" y="9818"/>
                    <a:pt x="4001" y="9841"/>
                  </a:cubicBezTo>
                  <a:cubicBezTo>
                    <a:pt x="3993" y="9864"/>
                    <a:pt x="3986" y="9887"/>
                    <a:pt x="3979" y="9906"/>
                  </a:cubicBezTo>
                  <a:cubicBezTo>
                    <a:pt x="3985" y="9918"/>
                    <a:pt x="3985" y="9929"/>
                    <a:pt x="3986" y="9940"/>
                  </a:cubicBezTo>
                  <a:cubicBezTo>
                    <a:pt x="3986" y="9951"/>
                    <a:pt x="3986" y="9962"/>
                    <a:pt x="3991" y="9976"/>
                  </a:cubicBezTo>
                  <a:cubicBezTo>
                    <a:pt x="3994" y="9978"/>
                    <a:pt x="3999" y="9981"/>
                    <a:pt x="4003" y="9984"/>
                  </a:cubicBezTo>
                  <a:cubicBezTo>
                    <a:pt x="4006" y="9987"/>
                    <a:pt x="4011" y="9990"/>
                    <a:pt x="4014" y="9992"/>
                  </a:cubicBezTo>
                  <a:cubicBezTo>
                    <a:pt x="4014" y="9998"/>
                    <a:pt x="4011" y="10002"/>
                    <a:pt x="4008" y="10006"/>
                  </a:cubicBezTo>
                  <a:cubicBezTo>
                    <a:pt x="4005" y="10009"/>
                    <a:pt x="4002" y="10013"/>
                    <a:pt x="4002" y="10019"/>
                  </a:cubicBezTo>
                  <a:cubicBezTo>
                    <a:pt x="4005" y="10028"/>
                    <a:pt x="4014" y="10041"/>
                    <a:pt x="4023" y="10055"/>
                  </a:cubicBezTo>
                  <a:cubicBezTo>
                    <a:pt x="4032" y="10068"/>
                    <a:pt x="4042" y="10082"/>
                    <a:pt x="4047" y="10093"/>
                  </a:cubicBezTo>
                  <a:cubicBezTo>
                    <a:pt x="4052" y="10069"/>
                    <a:pt x="4052" y="10037"/>
                    <a:pt x="4053" y="10005"/>
                  </a:cubicBezTo>
                  <a:cubicBezTo>
                    <a:pt x="4053" y="9974"/>
                    <a:pt x="4053" y="9942"/>
                    <a:pt x="4058" y="9920"/>
                  </a:cubicBezTo>
                  <a:cubicBezTo>
                    <a:pt x="4079" y="9915"/>
                    <a:pt x="4100" y="9906"/>
                    <a:pt x="4123" y="9900"/>
                  </a:cubicBezTo>
                  <a:cubicBezTo>
                    <a:pt x="4145" y="9893"/>
                    <a:pt x="4168" y="9888"/>
                    <a:pt x="4192" y="9890"/>
                  </a:cubicBezTo>
                  <a:cubicBezTo>
                    <a:pt x="4199" y="9926"/>
                    <a:pt x="4201" y="10009"/>
                    <a:pt x="4215" y="10035"/>
                  </a:cubicBezTo>
                  <a:cubicBezTo>
                    <a:pt x="4237" y="10079"/>
                    <a:pt x="4289" y="10073"/>
                    <a:pt x="4314" y="10136"/>
                  </a:cubicBezTo>
                  <a:cubicBezTo>
                    <a:pt x="4310" y="10146"/>
                    <a:pt x="4306" y="10154"/>
                    <a:pt x="4300" y="10162"/>
                  </a:cubicBezTo>
                  <a:cubicBezTo>
                    <a:pt x="4294" y="10169"/>
                    <a:pt x="4287" y="10175"/>
                    <a:pt x="4279" y="10179"/>
                  </a:cubicBezTo>
                  <a:cubicBezTo>
                    <a:pt x="4270" y="10177"/>
                    <a:pt x="4264" y="10170"/>
                    <a:pt x="4258" y="10164"/>
                  </a:cubicBezTo>
                  <a:cubicBezTo>
                    <a:pt x="4253" y="10158"/>
                    <a:pt x="4247" y="10152"/>
                    <a:pt x="4237" y="10150"/>
                  </a:cubicBezTo>
                  <a:cubicBezTo>
                    <a:pt x="4239" y="10158"/>
                    <a:pt x="4243" y="10168"/>
                    <a:pt x="4248" y="10179"/>
                  </a:cubicBezTo>
                  <a:cubicBezTo>
                    <a:pt x="4252" y="10190"/>
                    <a:pt x="4256" y="10200"/>
                    <a:pt x="4258" y="10209"/>
                  </a:cubicBezTo>
                  <a:cubicBezTo>
                    <a:pt x="4251" y="10212"/>
                    <a:pt x="4248" y="10208"/>
                    <a:pt x="4244" y="10203"/>
                  </a:cubicBezTo>
                  <a:cubicBezTo>
                    <a:pt x="4239" y="10198"/>
                    <a:pt x="4235" y="10193"/>
                    <a:pt x="4225" y="10195"/>
                  </a:cubicBezTo>
                  <a:cubicBezTo>
                    <a:pt x="4217" y="10198"/>
                    <a:pt x="4207" y="10200"/>
                    <a:pt x="4197" y="10202"/>
                  </a:cubicBezTo>
                  <a:cubicBezTo>
                    <a:pt x="4187" y="10204"/>
                    <a:pt x="4178" y="10205"/>
                    <a:pt x="4169" y="10209"/>
                  </a:cubicBezTo>
                  <a:cubicBezTo>
                    <a:pt x="4169" y="10201"/>
                    <a:pt x="4166" y="10194"/>
                    <a:pt x="4163" y="10187"/>
                  </a:cubicBezTo>
                  <a:cubicBezTo>
                    <a:pt x="4161" y="10180"/>
                    <a:pt x="4158" y="10173"/>
                    <a:pt x="4157" y="10166"/>
                  </a:cubicBezTo>
                  <a:cubicBezTo>
                    <a:pt x="4154" y="10164"/>
                    <a:pt x="4153" y="10165"/>
                    <a:pt x="4152" y="10166"/>
                  </a:cubicBezTo>
                  <a:cubicBezTo>
                    <a:pt x="4151" y="10166"/>
                    <a:pt x="4150" y="10167"/>
                    <a:pt x="4147" y="10166"/>
                  </a:cubicBezTo>
                  <a:cubicBezTo>
                    <a:pt x="4146" y="10171"/>
                    <a:pt x="4143" y="10175"/>
                    <a:pt x="4141" y="10180"/>
                  </a:cubicBezTo>
                  <a:cubicBezTo>
                    <a:pt x="4140" y="10185"/>
                    <a:pt x="4137" y="10190"/>
                    <a:pt x="4136" y="10195"/>
                  </a:cubicBezTo>
                  <a:cubicBezTo>
                    <a:pt x="4125" y="10191"/>
                    <a:pt x="4120" y="10186"/>
                    <a:pt x="4115" y="10183"/>
                  </a:cubicBezTo>
                  <a:cubicBezTo>
                    <a:pt x="4110" y="10179"/>
                    <a:pt x="4104" y="10177"/>
                    <a:pt x="4091" y="10179"/>
                  </a:cubicBezTo>
                  <a:cubicBezTo>
                    <a:pt x="4087" y="10169"/>
                    <a:pt x="4081" y="10160"/>
                    <a:pt x="4074" y="10150"/>
                  </a:cubicBezTo>
                  <a:cubicBezTo>
                    <a:pt x="4068" y="10141"/>
                    <a:pt x="4062" y="10131"/>
                    <a:pt x="4058" y="10121"/>
                  </a:cubicBezTo>
                  <a:cubicBezTo>
                    <a:pt x="4042" y="10144"/>
                    <a:pt x="4032" y="10187"/>
                    <a:pt x="4028" y="10232"/>
                  </a:cubicBezTo>
                  <a:cubicBezTo>
                    <a:pt x="4025" y="10276"/>
                    <a:pt x="4027" y="10323"/>
                    <a:pt x="4035" y="10353"/>
                  </a:cubicBezTo>
                  <a:cubicBezTo>
                    <a:pt x="4045" y="10360"/>
                    <a:pt x="4063" y="10360"/>
                    <a:pt x="4083" y="10358"/>
                  </a:cubicBezTo>
                  <a:cubicBezTo>
                    <a:pt x="4104" y="10357"/>
                    <a:pt x="4127" y="10354"/>
                    <a:pt x="4147" y="10353"/>
                  </a:cubicBezTo>
                  <a:cubicBezTo>
                    <a:pt x="4143" y="10359"/>
                    <a:pt x="4139" y="10367"/>
                    <a:pt x="4135" y="10375"/>
                  </a:cubicBezTo>
                  <a:cubicBezTo>
                    <a:pt x="4132" y="10382"/>
                    <a:pt x="4128" y="10390"/>
                    <a:pt x="4124" y="10396"/>
                  </a:cubicBezTo>
                  <a:cubicBezTo>
                    <a:pt x="4125" y="10400"/>
                    <a:pt x="4125" y="10401"/>
                    <a:pt x="4124" y="10403"/>
                  </a:cubicBezTo>
                  <a:cubicBezTo>
                    <a:pt x="4124" y="10404"/>
                    <a:pt x="4123" y="10406"/>
                    <a:pt x="4124" y="10410"/>
                  </a:cubicBezTo>
                  <a:cubicBezTo>
                    <a:pt x="4127" y="10417"/>
                    <a:pt x="4133" y="10423"/>
                    <a:pt x="4138" y="10428"/>
                  </a:cubicBezTo>
                  <a:cubicBezTo>
                    <a:pt x="4144" y="10433"/>
                    <a:pt x="4151" y="10437"/>
                    <a:pt x="4157" y="10439"/>
                  </a:cubicBezTo>
                  <a:cubicBezTo>
                    <a:pt x="4157" y="10442"/>
                    <a:pt x="4157" y="10444"/>
                    <a:pt x="4157" y="10447"/>
                  </a:cubicBezTo>
                  <a:cubicBezTo>
                    <a:pt x="4157" y="10450"/>
                    <a:pt x="4157" y="10453"/>
                    <a:pt x="4157" y="10455"/>
                  </a:cubicBezTo>
                  <a:cubicBezTo>
                    <a:pt x="4147" y="10453"/>
                    <a:pt x="4138" y="10454"/>
                    <a:pt x="4129" y="10455"/>
                  </a:cubicBezTo>
                  <a:cubicBezTo>
                    <a:pt x="4121" y="10455"/>
                    <a:pt x="4112" y="10456"/>
                    <a:pt x="4102" y="10455"/>
                  </a:cubicBezTo>
                  <a:cubicBezTo>
                    <a:pt x="4099" y="10459"/>
                    <a:pt x="4095" y="10460"/>
                    <a:pt x="4091" y="10461"/>
                  </a:cubicBezTo>
                  <a:cubicBezTo>
                    <a:pt x="4087" y="10461"/>
                    <a:pt x="4083" y="10462"/>
                    <a:pt x="4080" y="10466"/>
                  </a:cubicBezTo>
                  <a:cubicBezTo>
                    <a:pt x="4080" y="10471"/>
                    <a:pt x="4080" y="10476"/>
                    <a:pt x="4080" y="10481"/>
                  </a:cubicBezTo>
                  <a:cubicBezTo>
                    <a:pt x="4080" y="10486"/>
                    <a:pt x="4080" y="10491"/>
                    <a:pt x="4080" y="10496"/>
                  </a:cubicBezTo>
                  <a:cubicBezTo>
                    <a:pt x="4091" y="10487"/>
                    <a:pt x="4100" y="10485"/>
                    <a:pt x="4110" y="10486"/>
                  </a:cubicBezTo>
                  <a:cubicBezTo>
                    <a:pt x="4121" y="10487"/>
                    <a:pt x="4132" y="10492"/>
                    <a:pt x="4147" y="10496"/>
                  </a:cubicBezTo>
                  <a:cubicBezTo>
                    <a:pt x="4152" y="10517"/>
                    <a:pt x="4163" y="10530"/>
                    <a:pt x="4174" y="10542"/>
                  </a:cubicBezTo>
                  <a:cubicBezTo>
                    <a:pt x="4184" y="10554"/>
                    <a:pt x="4196" y="10566"/>
                    <a:pt x="4203" y="10584"/>
                  </a:cubicBezTo>
                  <a:cubicBezTo>
                    <a:pt x="4210" y="10617"/>
                    <a:pt x="4180" y="10661"/>
                    <a:pt x="4180" y="10714"/>
                  </a:cubicBezTo>
                  <a:cubicBezTo>
                    <a:pt x="4180" y="10739"/>
                    <a:pt x="4168" y="10759"/>
                    <a:pt x="4169" y="10771"/>
                  </a:cubicBezTo>
                  <a:cubicBezTo>
                    <a:pt x="4178" y="10835"/>
                    <a:pt x="4220" y="10990"/>
                    <a:pt x="4180" y="11031"/>
                  </a:cubicBezTo>
                  <a:cubicBezTo>
                    <a:pt x="4151" y="11060"/>
                    <a:pt x="4090" y="11048"/>
                    <a:pt x="4047" y="11060"/>
                  </a:cubicBezTo>
                  <a:cubicBezTo>
                    <a:pt x="3896" y="11104"/>
                    <a:pt x="3687" y="11130"/>
                    <a:pt x="3634" y="10945"/>
                  </a:cubicBezTo>
                  <a:cubicBezTo>
                    <a:pt x="3605" y="10935"/>
                    <a:pt x="3576" y="10925"/>
                    <a:pt x="3547" y="10916"/>
                  </a:cubicBezTo>
                  <a:cubicBezTo>
                    <a:pt x="3519" y="10906"/>
                    <a:pt x="3492" y="10897"/>
                    <a:pt x="3468" y="10886"/>
                  </a:cubicBezTo>
                  <a:cubicBezTo>
                    <a:pt x="3456" y="10825"/>
                    <a:pt x="3464" y="10764"/>
                    <a:pt x="3475" y="10706"/>
                  </a:cubicBezTo>
                  <a:cubicBezTo>
                    <a:pt x="3487" y="10648"/>
                    <a:pt x="3501" y="10593"/>
                    <a:pt x="3501" y="10541"/>
                  </a:cubicBezTo>
                  <a:cubicBezTo>
                    <a:pt x="3502" y="10543"/>
                    <a:pt x="3505" y="10543"/>
                    <a:pt x="3507" y="10545"/>
                  </a:cubicBezTo>
                  <a:cubicBezTo>
                    <a:pt x="3509" y="10548"/>
                    <a:pt x="3511" y="10549"/>
                    <a:pt x="3512" y="10554"/>
                  </a:cubicBezTo>
                  <a:cubicBezTo>
                    <a:pt x="3513" y="10556"/>
                    <a:pt x="3515" y="10559"/>
                    <a:pt x="3517" y="10561"/>
                  </a:cubicBezTo>
                  <a:cubicBezTo>
                    <a:pt x="3519" y="10563"/>
                    <a:pt x="3521" y="10567"/>
                    <a:pt x="3522" y="10568"/>
                  </a:cubicBezTo>
                  <a:cubicBezTo>
                    <a:pt x="3524" y="10559"/>
                    <a:pt x="3526" y="10549"/>
                    <a:pt x="3528" y="10540"/>
                  </a:cubicBezTo>
                  <a:cubicBezTo>
                    <a:pt x="3529" y="10530"/>
                    <a:pt x="3531" y="10521"/>
                    <a:pt x="3533" y="10511"/>
                  </a:cubicBezTo>
                  <a:cubicBezTo>
                    <a:pt x="3538" y="10508"/>
                    <a:pt x="3540" y="10504"/>
                    <a:pt x="3543" y="10500"/>
                  </a:cubicBezTo>
                  <a:cubicBezTo>
                    <a:pt x="3547" y="10497"/>
                    <a:pt x="3550" y="10494"/>
                    <a:pt x="3556" y="10496"/>
                  </a:cubicBezTo>
                  <a:cubicBezTo>
                    <a:pt x="3553" y="10443"/>
                    <a:pt x="3554" y="10375"/>
                    <a:pt x="3573" y="10329"/>
                  </a:cubicBezTo>
                  <a:cubicBezTo>
                    <a:pt x="3591" y="10283"/>
                    <a:pt x="3627" y="10259"/>
                    <a:pt x="3691" y="10295"/>
                  </a:cubicBezTo>
                  <a:cubicBezTo>
                    <a:pt x="3692" y="10291"/>
                    <a:pt x="3692" y="10285"/>
                    <a:pt x="3692" y="10280"/>
                  </a:cubicBezTo>
                  <a:cubicBezTo>
                    <a:pt x="3692" y="10274"/>
                    <a:pt x="3692" y="10268"/>
                    <a:pt x="3691" y="10265"/>
                  </a:cubicBezTo>
                  <a:cubicBezTo>
                    <a:pt x="3665" y="10186"/>
                    <a:pt x="3603" y="10253"/>
                    <a:pt x="3578" y="10209"/>
                  </a:cubicBezTo>
                  <a:cubicBezTo>
                    <a:pt x="3564" y="10182"/>
                    <a:pt x="3542" y="10147"/>
                    <a:pt x="3533" y="10121"/>
                  </a:cubicBezTo>
                  <a:cubicBezTo>
                    <a:pt x="3522" y="10090"/>
                    <a:pt x="3525" y="10072"/>
                    <a:pt x="3512" y="10048"/>
                  </a:cubicBezTo>
                  <a:cubicBezTo>
                    <a:pt x="3502" y="10032"/>
                    <a:pt x="3489" y="10010"/>
                    <a:pt x="3475" y="9989"/>
                  </a:cubicBezTo>
                  <a:cubicBezTo>
                    <a:pt x="3461" y="9968"/>
                    <a:pt x="3446" y="9948"/>
                    <a:pt x="3433" y="9935"/>
                  </a:cubicBezTo>
                  <a:cubicBezTo>
                    <a:pt x="3429" y="9933"/>
                    <a:pt x="3426" y="9930"/>
                    <a:pt x="3422" y="9927"/>
                  </a:cubicBezTo>
                  <a:cubicBezTo>
                    <a:pt x="3418" y="9925"/>
                    <a:pt x="3415" y="9922"/>
                    <a:pt x="3411" y="9920"/>
                  </a:cubicBezTo>
                  <a:cubicBezTo>
                    <a:pt x="3399" y="9898"/>
                    <a:pt x="3390" y="9870"/>
                    <a:pt x="3380" y="9844"/>
                  </a:cubicBezTo>
                  <a:cubicBezTo>
                    <a:pt x="3370" y="9818"/>
                    <a:pt x="3360" y="9792"/>
                    <a:pt x="3344" y="9775"/>
                  </a:cubicBezTo>
                  <a:cubicBezTo>
                    <a:pt x="3341" y="9774"/>
                    <a:pt x="3337" y="9774"/>
                    <a:pt x="3333" y="9775"/>
                  </a:cubicBezTo>
                  <a:cubicBezTo>
                    <a:pt x="3329" y="9776"/>
                    <a:pt x="3325" y="9776"/>
                    <a:pt x="3322" y="9775"/>
                  </a:cubicBezTo>
                  <a:cubicBezTo>
                    <a:pt x="3314" y="9760"/>
                    <a:pt x="3315" y="9747"/>
                    <a:pt x="3315" y="9735"/>
                  </a:cubicBezTo>
                  <a:cubicBezTo>
                    <a:pt x="3314" y="9723"/>
                    <a:pt x="3313" y="9712"/>
                    <a:pt x="3301" y="9703"/>
                  </a:cubicBezTo>
                  <a:cubicBezTo>
                    <a:pt x="3287" y="9678"/>
                    <a:pt x="3285" y="9645"/>
                    <a:pt x="3289" y="9612"/>
                  </a:cubicBezTo>
                  <a:cubicBezTo>
                    <a:pt x="3293" y="9579"/>
                    <a:pt x="3302" y="9545"/>
                    <a:pt x="3311" y="9515"/>
                  </a:cubicBezTo>
                  <a:cubicBezTo>
                    <a:pt x="3311" y="9513"/>
                    <a:pt x="3311" y="9510"/>
                    <a:pt x="3311" y="9508"/>
                  </a:cubicBezTo>
                  <a:cubicBezTo>
                    <a:pt x="3311" y="9505"/>
                    <a:pt x="3311" y="9502"/>
                    <a:pt x="3311" y="9500"/>
                  </a:cubicBezTo>
                  <a:cubicBezTo>
                    <a:pt x="3309" y="9500"/>
                    <a:pt x="3305" y="9500"/>
                    <a:pt x="3300" y="9500"/>
                  </a:cubicBezTo>
                  <a:cubicBezTo>
                    <a:pt x="3295" y="9500"/>
                    <a:pt x="3291" y="9500"/>
                    <a:pt x="3289" y="9500"/>
                  </a:cubicBezTo>
                  <a:cubicBezTo>
                    <a:pt x="3286" y="9512"/>
                    <a:pt x="3285" y="9524"/>
                    <a:pt x="3283" y="9536"/>
                  </a:cubicBezTo>
                  <a:cubicBezTo>
                    <a:pt x="3282" y="9548"/>
                    <a:pt x="3281" y="9560"/>
                    <a:pt x="3278" y="9572"/>
                  </a:cubicBezTo>
                  <a:cubicBezTo>
                    <a:pt x="3275" y="9501"/>
                    <a:pt x="3270" y="9437"/>
                    <a:pt x="3222" y="9400"/>
                  </a:cubicBezTo>
                  <a:cubicBezTo>
                    <a:pt x="3207" y="9388"/>
                    <a:pt x="3184" y="9392"/>
                    <a:pt x="3177" y="9371"/>
                  </a:cubicBezTo>
                  <a:cubicBezTo>
                    <a:pt x="3177" y="9367"/>
                    <a:pt x="3177" y="9362"/>
                    <a:pt x="3177" y="9356"/>
                  </a:cubicBezTo>
                  <a:cubicBezTo>
                    <a:pt x="3177" y="9350"/>
                    <a:pt x="3177" y="9345"/>
                    <a:pt x="3177" y="9341"/>
                  </a:cubicBezTo>
                  <a:cubicBezTo>
                    <a:pt x="3179" y="9295"/>
                    <a:pt x="3218" y="9298"/>
                    <a:pt x="3233" y="9269"/>
                  </a:cubicBezTo>
                  <a:cubicBezTo>
                    <a:pt x="3263" y="9212"/>
                    <a:pt x="3274" y="9138"/>
                    <a:pt x="3289" y="9082"/>
                  </a:cubicBezTo>
                  <a:cubicBezTo>
                    <a:pt x="3289" y="9080"/>
                    <a:pt x="3292" y="9081"/>
                    <a:pt x="3295" y="9082"/>
                  </a:cubicBezTo>
                  <a:cubicBezTo>
                    <a:pt x="3297" y="9083"/>
                    <a:pt x="3300" y="9084"/>
                    <a:pt x="3301" y="9082"/>
                  </a:cubicBezTo>
                  <a:cubicBezTo>
                    <a:pt x="3326" y="9098"/>
                    <a:pt x="3349" y="9090"/>
                    <a:pt x="3371" y="9075"/>
                  </a:cubicBezTo>
                  <a:cubicBezTo>
                    <a:pt x="3394" y="9060"/>
                    <a:pt x="3414" y="9037"/>
                    <a:pt x="3433" y="9023"/>
                  </a:cubicBezTo>
                  <a:cubicBezTo>
                    <a:pt x="3437" y="9026"/>
                    <a:pt x="3441" y="9028"/>
                    <a:pt x="3445" y="9031"/>
                  </a:cubicBezTo>
                  <a:cubicBezTo>
                    <a:pt x="3448" y="9034"/>
                    <a:pt x="3452" y="9036"/>
                    <a:pt x="3456" y="9039"/>
                  </a:cubicBezTo>
                  <a:cubicBezTo>
                    <a:pt x="3460" y="9033"/>
                    <a:pt x="3463" y="9028"/>
                    <a:pt x="3465" y="9022"/>
                  </a:cubicBezTo>
                  <a:cubicBezTo>
                    <a:pt x="3467" y="9016"/>
                    <a:pt x="3468" y="9008"/>
                    <a:pt x="3468" y="8996"/>
                  </a:cubicBezTo>
                  <a:cubicBezTo>
                    <a:pt x="3493" y="8988"/>
                    <a:pt x="3508" y="8972"/>
                    <a:pt x="3521" y="8955"/>
                  </a:cubicBezTo>
                  <a:cubicBezTo>
                    <a:pt x="3535" y="8938"/>
                    <a:pt x="3548" y="8920"/>
                    <a:pt x="3568" y="8910"/>
                  </a:cubicBezTo>
                  <a:cubicBezTo>
                    <a:pt x="3577" y="8910"/>
                    <a:pt x="3586" y="8910"/>
                    <a:pt x="3596" y="8910"/>
                  </a:cubicBezTo>
                  <a:cubicBezTo>
                    <a:pt x="3605" y="8910"/>
                    <a:pt x="3614" y="8910"/>
                    <a:pt x="3623" y="8910"/>
                  </a:cubicBezTo>
                  <a:cubicBezTo>
                    <a:pt x="3686" y="8884"/>
                    <a:pt x="3741" y="8771"/>
                    <a:pt x="3824" y="8779"/>
                  </a:cubicBezTo>
                  <a:close/>
                  <a:moveTo>
                    <a:pt x="16314" y="9240"/>
                  </a:moveTo>
                  <a:cubicBezTo>
                    <a:pt x="16276" y="9284"/>
                    <a:pt x="16270" y="9304"/>
                    <a:pt x="16275" y="9325"/>
                  </a:cubicBezTo>
                  <a:cubicBezTo>
                    <a:pt x="16280" y="9347"/>
                    <a:pt x="16295" y="9369"/>
                    <a:pt x="16302" y="9420"/>
                  </a:cubicBezTo>
                  <a:cubicBezTo>
                    <a:pt x="16301" y="9446"/>
                    <a:pt x="16300" y="9472"/>
                    <a:pt x="16299" y="9499"/>
                  </a:cubicBezTo>
                  <a:cubicBezTo>
                    <a:pt x="16298" y="9525"/>
                    <a:pt x="16297" y="9551"/>
                    <a:pt x="16296" y="9578"/>
                  </a:cubicBezTo>
                  <a:cubicBezTo>
                    <a:pt x="16288" y="9588"/>
                    <a:pt x="16280" y="9597"/>
                    <a:pt x="16271" y="9604"/>
                  </a:cubicBezTo>
                  <a:cubicBezTo>
                    <a:pt x="16261" y="9612"/>
                    <a:pt x="16250" y="9617"/>
                    <a:pt x="16238" y="9621"/>
                  </a:cubicBezTo>
                  <a:cubicBezTo>
                    <a:pt x="16238" y="9642"/>
                    <a:pt x="16238" y="9664"/>
                    <a:pt x="16238" y="9685"/>
                  </a:cubicBezTo>
                  <a:cubicBezTo>
                    <a:pt x="16238" y="9707"/>
                    <a:pt x="16238" y="9728"/>
                    <a:pt x="16238" y="9750"/>
                  </a:cubicBezTo>
                  <a:cubicBezTo>
                    <a:pt x="16214" y="9759"/>
                    <a:pt x="16197" y="9757"/>
                    <a:pt x="16182" y="9749"/>
                  </a:cubicBezTo>
                  <a:cubicBezTo>
                    <a:pt x="16168" y="9742"/>
                    <a:pt x="16155" y="9728"/>
                    <a:pt x="16139" y="9712"/>
                  </a:cubicBezTo>
                  <a:cubicBezTo>
                    <a:pt x="16129" y="9715"/>
                    <a:pt x="16125" y="9717"/>
                    <a:pt x="16122" y="9721"/>
                  </a:cubicBezTo>
                  <a:cubicBezTo>
                    <a:pt x="16119" y="9725"/>
                    <a:pt x="16117" y="9729"/>
                    <a:pt x="16112" y="9736"/>
                  </a:cubicBezTo>
                  <a:cubicBezTo>
                    <a:pt x="16112" y="9745"/>
                    <a:pt x="16113" y="9751"/>
                    <a:pt x="16116" y="9756"/>
                  </a:cubicBezTo>
                  <a:cubicBezTo>
                    <a:pt x="16119" y="9761"/>
                    <a:pt x="16123" y="9765"/>
                    <a:pt x="16130" y="9771"/>
                  </a:cubicBezTo>
                  <a:cubicBezTo>
                    <a:pt x="16129" y="9777"/>
                    <a:pt x="16129" y="9782"/>
                    <a:pt x="16128" y="9788"/>
                  </a:cubicBezTo>
                  <a:cubicBezTo>
                    <a:pt x="16128" y="9793"/>
                    <a:pt x="16127" y="9799"/>
                    <a:pt x="16127" y="9804"/>
                  </a:cubicBezTo>
                  <a:cubicBezTo>
                    <a:pt x="16108" y="9819"/>
                    <a:pt x="16090" y="9834"/>
                    <a:pt x="16072" y="9849"/>
                  </a:cubicBezTo>
                  <a:cubicBezTo>
                    <a:pt x="16053" y="9864"/>
                    <a:pt x="16035" y="9879"/>
                    <a:pt x="16017" y="9894"/>
                  </a:cubicBezTo>
                  <a:cubicBezTo>
                    <a:pt x="16018" y="9909"/>
                    <a:pt x="16019" y="9923"/>
                    <a:pt x="16020" y="9938"/>
                  </a:cubicBezTo>
                  <a:cubicBezTo>
                    <a:pt x="16021" y="9953"/>
                    <a:pt x="16022" y="9967"/>
                    <a:pt x="16023" y="9982"/>
                  </a:cubicBezTo>
                  <a:cubicBezTo>
                    <a:pt x="16030" y="9989"/>
                    <a:pt x="16036" y="9995"/>
                    <a:pt x="16044" y="10000"/>
                  </a:cubicBezTo>
                  <a:cubicBezTo>
                    <a:pt x="16051" y="10005"/>
                    <a:pt x="16059" y="10010"/>
                    <a:pt x="16069" y="10013"/>
                  </a:cubicBezTo>
                  <a:cubicBezTo>
                    <a:pt x="16076" y="10042"/>
                    <a:pt x="16068" y="10066"/>
                    <a:pt x="16063" y="10088"/>
                  </a:cubicBezTo>
                  <a:cubicBezTo>
                    <a:pt x="16057" y="10111"/>
                    <a:pt x="16054" y="10132"/>
                    <a:pt x="16069" y="10156"/>
                  </a:cubicBezTo>
                  <a:cubicBezTo>
                    <a:pt x="16070" y="10157"/>
                    <a:pt x="16070" y="10158"/>
                    <a:pt x="16071" y="10160"/>
                  </a:cubicBezTo>
                  <a:cubicBezTo>
                    <a:pt x="16071" y="10161"/>
                    <a:pt x="16072" y="10162"/>
                    <a:pt x="16072" y="10164"/>
                  </a:cubicBezTo>
                  <a:cubicBezTo>
                    <a:pt x="16088" y="10155"/>
                    <a:pt x="16101" y="10141"/>
                    <a:pt x="16113" y="10125"/>
                  </a:cubicBezTo>
                  <a:cubicBezTo>
                    <a:pt x="16124" y="10109"/>
                    <a:pt x="16134" y="10091"/>
                    <a:pt x="16143" y="10074"/>
                  </a:cubicBezTo>
                  <a:cubicBezTo>
                    <a:pt x="16159" y="10075"/>
                    <a:pt x="16170" y="10077"/>
                    <a:pt x="16180" y="10077"/>
                  </a:cubicBezTo>
                  <a:cubicBezTo>
                    <a:pt x="16190" y="10076"/>
                    <a:pt x="16200" y="10074"/>
                    <a:pt x="16213" y="10068"/>
                  </a:cubicBezTo>
                  <a:cubicBezTo>
                    <a:pt x="16214" y="10066"/>
                    <a:pt x="16215" y="10064"/>
                    <a:pt x="16216" y="10062"/>
                  </a:cubicBezTo>
                  <a:cubicBezTo>
                    <a:pt x="16217" y="10060"/>
                    <a:pt x="16218" y="10058"/>
                    <a:pt x="16219" y="10056"/>
                  </a:cubicBezTo>
                  <a:cubicBezTo>
                    <a:pt x="16206" y="10034"/>
                    <a:pt x="16185" y="10015"/>
                    <a:pt x="16162" y="9998"/>
                  </a:cubicBezTo>
                  <a:cubicBezTo>
                    <a:pt x="16139" y="9982"/>
                    <a:pt x="16115" y="9968"/>
                    <a:pt x="16095" y="9955"/>
                  </a:cubicBezTo>
                  <a:cubicBezTo>
                    <a:pt x="16094" y="9953"/>
                    <a:pt x="16093" y="9951"/>
                    <a:pt x="16093" y="9949"/>
                  </a:cubicBezTo>
                  <a:cubicBezTo>
                    <a:pt x="16092" y="9947"/>
                    <a:pt x="16091" y="9945"/>
                    <a:pt x="16090" y="9943"/>
                  </a:cubicBezTo>
                  <a:cubicBezTo>
                    <a:pt x="16092" y="9923"/>
                    <a:pt x="16101" y="9910"/>
                    <a:pt x="16113" y="9901"/>
                  </a:cubicBezTo>
                  <a:cubicBezTo>
                    <a:pt x="16124" y="9892"/>
                    <a:pt x="16139" y="9887"/>
                    <a:pt x="16152" y="9882"/>
                  </a:cubicBezTo>
                  <a:cubicBezTo>
                    <a:pt x="16159" y="9894"/>
                    <a:pt x="16166" y="9903"/>
                    <a:pt x="16172" y="9912"/>
                  </a:cubicBezTo>
                  <a:cubicBezTo>
                    <a:pt x="16177" y="9922"/>
                    <a:pt x="16182" y="9934"/>
                    <a:pt x="16185" y="9951"/>
                  </a:cubicBezTo>
                  <a:cubicBezTo>
                    <a:pt x="16196" y="9941"/>
                    <a:pt x="16207" y="9930"/>
                    <a:pt x="16218" y="9920"/>
                  </a:cubicBezTo>
                  <a:cubicBezTo>
                    <a:pt x="16229" y="9910"/>
                    <a:pt x="16240" y="9900"/>
                    <a:pt x="16250" y="9890"/>
                  </a:cubicBezTo>
                  <a:cubicBezTo>
                    <a:pt x="16291" y="9866"/>
                    <a:pt x="16337" y="9895"/>
                    <a:pt x="16383" y="9932"/>
                  </a:cubicBezTo>
                  <a:cubicBezTo>
                    <a:pt x="16429" y="9969"/>
                    <a:pt x="16474" y="10014"/>
                    <a:pt x="16510" y="10021"/>
                  </a:cubicBezTo>
                  <a:cubicBezTo>
                    <a:pt x="16520" y="9977"/>
                    <a:pt x="16536" y="9930"/>
                    <a:pt x="16558" y="9890"/>
                  </a:cubicBezTo>
                  <a:cubicBezTo>
                    <a:pt x="16580" y="9850"/>
                    <a:pt x="16607" y="9817"/>
                    <a:pt x="16638" y="9800"/>
                  </a:cubicBezTo>
                  <a:cubicBezTo>
                    <a:pt x="16653" y="9793"/>
                    <a:pt x="16664" y="9796"/>
                    <a:pt x="16673" y="9802"/>
                  </a:cubicBezTo>
                  <a:cubicBezTo>
                    <a:pt x="16682" y="9808"/>
                    <a:pt x="16689" y="9816"/>
                    <a:pt x="16698" y="9820"/>
                  </a:cubicBezTo>
                  <a:cubicBezTo>
                    <a:pt x="16723" y="9810"/>
                    <a:pt x="16746" y="9803"/>
                    <a:pt x="16766" y="9793"/>
                  </a:cubicBezTo>
                  <a:cubicBezTo>
                    <a:pt x="16786" y="9783"/>
                    <a:pt x="16803" y="9771"/>
                    <a:pt x="16819" y="9750"/>
                  </a:cubicBezTo>
                  <a:cubicBezTo>
                    <a:pt x="16825" y="9739"/>
                    <a:pt x="16814" y="9713"/>
                    <a:pt x="16801" y="9685"/>
                  </a:cubicBezTo>
                  <a:cubicBezTo>
                    <a:pt x="16787" y="9656"/>
                    <a:pt x="16772" y="9625"/>
                    <a:pt x="16769" y="9605"/>
                  </a:cubicBezTo>
                  <a:cubicBezTo>
                    <a:pt x="16775" y="9591"/>
                    <a:pt x="16781" y="9578"/>
                    <a:pt x="16787" y="9564"/>
                  </a:cubicBezTo>
                  <a:cubicBezTo>
                    <a:pt x="16793" y="9550"/>
                    <a:pt x="16799" y="9537"/>
                    <a:pt x="16805" y="9523"/>
                  </a:cubicBezTo>
                  <a:cubicBezTo>
                    <a:pt x="16805" y="9521"/>
                    <a:pt x="16805" y="9518"/>
                    <a:pt x="16805" y="9516"/>
                  </a:cubicBezTo>
                  <a:cubicBezTo>
                    <a:pt x="16805" y="9514"/>
                    <a:pt x="16805" y="9512"/>
                    <a:pt x="16805" y="9509"/>
                  </a:cubicBezTo>
                  <a:cubicBezTo>
                    <a:pt x="16784" y="9516"/>
                    <a:pt x="16771" y="9530"/>
                    <a:pt x="16759" y="9546"/>
                  </a:cubicBezTo>
                  <a:cubicBezTo>
                    <a:pt x="16747" y="9562"/>
                    <a:pt x="16736" y="9578"/>
                    <a:pt x="16719" y="9589"/>
                  </a:cubicBezTo>
                  <a:cubicBezTo>
                    <a:pt x="16649" y="9628"/>
                    <a:pt x="16567" y="9555"/>
                    <a:pt x="16493" y="9465"/>
                  </a:cubicBezTo>
                  <a:cubicBezTo>
                    <a:pt x="16419" y="9376"/>
                    <a:pt x="16353" y="9269"/>
                    <a:pt x="16314" y="9240"/>
                  </a:cubicBezTo>
                  <a:close/>
                  <a:moveTo>
                    <a:pt x="209" y="9902"/>
                  </a:moveTo>
                  <a:cubicBezTo>
                    <a:pt x="196" y="9908"/>
                    <a:pt x="186" y="9913"/>
                    <a:pt x="178" y="9920"/>
                  </a:cubicBezTo>
                  <a:cubicBezTo>
                    <a:pt x="169" y="9927"/>
                    <a:pt x="161" y="9934"/>
                    <a:pt x="153" y="9945"/>
                  </a:cubicBezTo>
                  <a:cubicBezTo>
                    <a:pt x="153" y="9950"/>
                    <a:pt x="153" y="9955"/>
                    <a:pt x="153" y="9960"/>
                  </a:cubicBezTo>
                  <a:cubicBezTo>
                    <a:pt x="153" y="9964"/>
                    <a:pt x="153" y="9969"/>
                    <a:pt x="153" y="9974"/>
                  </a:cubicBezTo>
                  <a:cubicBezTo>
                    <a:pt x="174" y="9970"/>
                    <a:pt x="197" y="10009"/>
                    <a:pt x="219" y="10052"/>
                  </a:cubicBezTo>
                  <a:cubicBezTo>
                    <a:pt x="241" y="10096"/>
                    <a:pt x="263" y="10144"/>
                    <a:pt x="284" y="10160"/>
                  </a:cubicBezTo>
                  <a:cubicBezTo>
                    <a:pt x="286" y="10161"/>
                    <a:pt x="288" y="10161"/>
                    <a:pt x="289" y="10162"/>
                  </a:cubicBezTo>
                  <a:cubicBezTo>
                    <a:pt x="291" y="10163"/>
                    <a:pt x="293" y="10163"/>
                    <a:pt x="295" y="10164"/>
                  </a:cubicBezTo>
                  <a:lnTo>
                    <a:pt x="189" y="10263"/>
                  </a:lnTo>
                  <a:cubicBezTo>
                    <a:pt x="198" y="10260"/>
                    <a:pt x="207" y="10260"/>
                    <a:pt x="216" y="10260"/>
                  </a:cubicBezTo>
                  <a:cubicBezTo>
                    <a:pt x="226" y="10259"/>
                    <a:pt x="236" y="10257"/>
                    <a:pt x="246" y="10252"/>
                  </a:cubicBezTo>
                  <a:cubicBezTo>
                    <a:pt x="279" y="10235"/>
                    <a:pt x="293" y="10238"/>
                    <a:pt x="309" y="10245"/>
                  </a:cubicBezTo>
                  <a:cubicBezTo>
                    <a:pt x="325" y="10252"/>
                    <a:pt x="342" y="10264"/>
                    <a:pt x="381" y="10265"/>
                  </a:cubicBezTo>
                  <a:cubicBezTo>
                    <a:pt x="387" y="10256"/>
                    <a:pt x="393" y="10249"/>
                    <a:pt x="399" y="10239"/>
                  </a:cubicBezTo>
                  <a:cubicBezTo>
                    <a:pt x="404" y="10230"/>
                    <a:pt x="410" y="10221"/>
                    <a:pt x="414" y="10209"/>
                  </a:cubicBezTo>
                  <a:cubicBezTo>
                    <a:pt x="403" y="10190"/>
                    <a:pt x="386" y="10181"/>
                    <a:pt x="367" y="10174"/>
                  </a:cubicBezTo>
                  <a:cubicBezTo>
                    <a:pt x="349" y="10167"/>
                    <a:pt x="329" y="10162"/>
                    <a:pt x="313" y="10150"/>
                  </a:cubicBezTo>
                  <a:cubicBezTo>
                    <a:pt x="292" y="10135"/>
                    <a:pt x="269" y="10085"/>
                    <a:pt x="246" y="10041"/>
                  </a:cubicBezTo>
                  <a:cubicBezTo>
                    <a:pt x="223" y="9997"/>
                    <a:pt x="200" y="9958"/>
                    <a:pt x="179" y="9962"/>
                  </a:cubicBezTo>
                  <a:cubicBezTo>
                    <a:pt x="179" y="9957"/>
                    <a:pt x="179" y="9953"/>
                    <a:pt x="179" y="9949"/>
                  </a:cubicBezTo>
                  <a:cubicBezTo>
                    <a:pt x="179" y="9944"/>
                    <a:pt x="179" y="9940"/>
                    <a:pt x="179" y="9935"/>
                  </a:cubicBezTo>
                  <a:cubicBezTo>
                    <a:pt x="187" y="9924"/>
                    <a:pt x="195" y="9917"/>
                    <a:pt x="204" y="9909"/>
                  </a:cubicBezTo>
                  <a:cubicBezTo>
                    <a:pt x="213" y="9902"/>
                    <a:pt x="223" y="9897"/>
                    <a:pt x="236" y="9890"/>
                  </a:cubicBezTo>
                  <a:lnTo>
                    <a:pt x="209" y="9902"/>
                  </a:lnTo>
                  <a:close/>
                  <a:moveTo>
                    <a:pt x="16391" y="10166"/>
                  </a:moveTo>
                  <a:cubicBezTo>
                    <a:pt x="16386" y="10170"/>
                    <a:pt x="16380" y="10175"/>
                    <a:pt x="16375" y="10179"/>
                  </a:cubicBezTo>
                  <a:cubicBezTo>
                    <a:pt x="16370" y="10184"/>
                    <a:pt x="16365" y="10188"/>
                    <a:pt x="16360" y="10193"/>
                  </a:cubicBezTo>
                  <a:cubicBezTo>
                    <a:pt x="16359" y="10195"/>
                    <a:pt x="16358" y="10198"/>
                    <a:pt x="16357" y="10200"/>
                  </a:cubicBezTo>
                  <a:cubicBezTo>
                    <a:pt x="16356" y="10202"/>
                    <a:pt x="16355" y="10204"/>
                    <a:pt x="16354" y="10207"/>
                  </a:cubicBezTo>
                  <a:cubicBezTo>
                    <a:pt x="16359" y="10216"/>
                    <a:pt x="16363" y="10223"/>
                    <a:pt x="16369" y="10228"/>
                  </a:cubicBezTo>
                  <a:cubicBezTo>
                    <a:pt x="16375" y="10233"/>
                    <a:pt x="16382" y="10236"/>
                    <a:pt x="16395" y="10236"/>
                  </a:cubicBezTo>
                  <a:cubicBezTo>
                    <a:pt x="16397" y="10244"/>
                    <a:pt x="16399" y="10253"/>
                    <a:pt x="16400" y="10261"/>
                  </a:cubicBezTo>
                  <a:cubicBezTo>
                    <a:pt x="16402" y="10270"/>
                    <a:pt x="16404" y="10278"/>
                    <a:pt x="16406" y="10287"/>
                  </a:cubicBezTo>
                  <a:cubicBezTo>
                    <a:pt x="16398" y="10296"/>
                    <a:pt x="16386" y="10302"/>
                    <a:pt x="16374" y="10306"/>
                  </a:cubicBezTo>
                  <a:cubicBezTo>
                    <a:pt x="16361" y="10311"/>
                    <a:pt x="16348" y="10314"/>
                    <a:pt x="16336" y="10318"/>
                  </a:cubicBezTo>
                  <a:cubicBezTo>
                    <a:pt x="16332" y="10309"/>
                    <a:pt x="16328" y="10300"/>
                    <a:pt x="16324" y="10291"/>
                  </a:cubicBezTo>
                  <a:cubicBezTo>
                    <a:pt x="16319" y="10281"/>
                    <a:pt x="16315" y="10272"/>
                    <a:pt x="16311" y="10263"/>
                  </a:cubicBezTo>
                  <a:cubicBezTo>
                    <a:pt x="16309" y="10263"/>
                    <a:pt x="16307" y="10263"/>
                    <a:pt x="16305" y="10263"/>
                  </a:cubicBezTo>
                  <a:cubicBezTo>
                    <a:pt x="16303" y="10263"/>
                    <a:pt x="16301" y="10263"/>
                    <a:pt x="16299" y="10263"/>
                  </a:cubicBezTo>
                  <a:cubicBezTo>
                    <a:pt x="16286" y="10276"/>
                    <a:pt x="16278" y="10292"/>
                    <a:pt x="16270" y="10307"/>
                  </a:cubicBezTo>
                  <a:cubicBezTo>
                    <a:pt x="16261" y="10322"/>
                    <a:pt x="16251" y="10336"/>
                    <a:pt x="16235" y="10345"/>
                  </a:cubicBezTo>
                  <a:cubicBezTo>
                    <a:pt x="16236" y="10364"/>
                    <a:pt x="16237" y="10382"/>
                    <a:pt x="16238" y="10400"/>
                  </a:cubicBezTo>
                  <a:cubicBezTo>
                    <a:pt x="16239" y="10418"/>
                    <a:pt x="16240" y="10436"/>
                    <a:pt x="16241" y="10455"/>
                  </a:cubicBezTo>
                  <a:cubicBezTo>
                    <a:pt x="16238" y="10462"/>
                    <a:pt x="16234" y="10469"/>
                    <a:pt x="16231" y="10476"/>
                  </a:cubicBezTo>
                  <a:cubicBezTo>
                    <a:pt x="16227" y="10483"/>
                    <a:pt x="16224" y="10490"/>
                    <a:pt x="16220" y="10498"/>
                  </a:cubicBezTo>
                  <a:cubicBezTo>
                    <a:pt x="16220" y="10500"/>
                    <a:pt x="16219" y="10502"/>
                    <a:pt x="16219" y="10504"/>
                  </a:cubicBezTo>
                  <a:cubicBezTo>
                    <a:pt x="16218" y="10505"/>
                    <a:pt x="16218" y="10507"/>
                    <a:pt x="16217" y="10509"/>
                  </a:cubicBezTo>
                  <a:cubicBezTo>
                    <a:pt x="16222" y="10515"/>
                    <a:pt x="16226" y="10520"/>
                    <a:pt x="16231" y="10525"/>
                  </a:cubicBezTo>
                  <a:cubicBezTo>
                    <a:pt x="16235" y="10530"/>
                    <a:pt x="16240" y="10535"/>
                    <a:pt x="16244" y="10541"/>
                  </a:cubicBezTo>
                  <a:cubicBezTo>
                    <a:pt x="16245" y="10605"/>
                    <a:pt x="16229" y="10683"/>
                    <a:pt x="16207" y="10753"/>
                  </a:cubicBezTo>
                  <a:cubicBezTo>
                    <a:pt x="16185" y="10824"/>
                    <a:pt x="16158" y="10886"/>
                    <a:pt x="16134" y="10918"/>
                  </a:cubicBezTo>
                  <a:cubicBezTo>
                    <a:pt x="16125" y="10924"/>
                    <a:pt x="16117" y="10931"/>
                    <a:pt x="16108" y="10937"/>
                  </a:cubicBezTo>
                  <a:cubicBezTo>
                    <a:pt x="16099" y="10944"/>
                    <a:pt x="16090" y="10950"/>
                    <a:pt x="16081" y="10957"/>
                  </a:cubicBezTo>
                  <a:cubicBezTo>
                    <a:pt x="16061" y="10987"/>
                    <a:pt x="16059" y="11029"/>
                    <a:pt x="16033" y="11052"/>
                  </a:cubicBezTo>
                  <a:cubicBezTo>
                    <a:pt x="15973" y="11106"/>
                    <a:pt x="15902" y="11125"/>
                    <a:pt x="15851" y="11187"/>
                  </a:cubicBezTo>
                  <a:cubicBezTo>
                    <a:pt x="15847" y="11186"/>
                    <a:pt x="15843" y="11185"/>
                    <a:pt x="15839" y="11184"/>
                  </a:cubicBezTo>
                  <a:cubicBezTo>
                    <a:pt x="15836" y="11183"/>
                    <a:pt x="15832" y="11182"/>
                    <a:pt x="15828" y="11181"/>
                  </a:cubicBezTo>
                  <a:cubicBezTo>
                    <a:pt x="15826" y="11168"/>
                    <a:pt x="15825" y="11157"/>
                    <a:pt x="15825" y="11146"/>
                  </a:cubicBezTo>
                  <a:cubicBezTo>
                    <a:pt x="15824" y="11134"/>
                    <a:pt x="15824" y="11123"/>
                    <a:pt x="15825" y="11107"/>
                  </a:cubicBezTo>
                  <a:cubicBezTo>
                    <a:pt x="15830" y="11097"/>
                    <a:pt x="15836" y="11087"/>
                    <a:pt x="15843" y="11079"/>
                  </a:cubicBezTo>
                  <a:cubicBezTo>
                    <a:pt x="15850" y="11071"/>
                    <a:pt x="15858" y="11065"/>
                    <a:pt x="15867" y="11060"/>
                  </a:cubicBezTo>
                  <a:cubicBezTo>
                    <a:pt x="15867" y="11054"/>
                    <a:pt x="15866" y="11048"/>
                    <a:pt x="15866" y="11041"/>
                  </a:cubicBezTo>
                  <a:cubicBezTo>
                    <a:pt x="15865" y="11035"/>
                    <a:pt x="15865" y="11029"/>
                    <a:pt x="15864" y="11023"/>
                  </a:cubicBezTo>
                  <a:cubicBezTo>
                    <a:pt x="15845" y="11026"/>
                    <a:pt x="15828" y="11031"/>
                    <a:pt x="15813" y="11039"/>
                  </a:cubicBezTo>
                  <a:cubicBezTo>
                    <a:pt x="15797" y="11047"/>
                    <a:pt x="15784" y="11056"/>
                    <a:pt x="15772" y="11068"/>
                  </a:cubicBezTo>
                  <a:cubicBezTo>
                    <a:pt x="15772" y="11089"/>
                    <a:pt x="15772" y="11110"/>
                    <a:pt x="15772" y="11131"/>
                  </a:cubicBezTo>
                  <a:cubicBezTo>
                    <a:pt x="15771" y="11153"/>
                    <a:pt x="15771" y="11174"/>
                    <a:pt x="15771" y="11195"/>
                  </a:cubicBezTo>
                  <a:cubicBezTo>
                    <a:pt x="15755" y="11237"/>
                    <a:pt x="15730" y="11255"/>
                    <a:pt x="15709" y="11281"/>
                  </a:cubicBezTo>
                  <a:cubicBezTo>
                    <a:pt x="15688" y="11306"/>
                    <a:pt x="15671" y="11338"/>
                    <a:pt x="15671" y="11406"/>
                  </a:cubicBezTo>
                  <a:cubicBezTo>
                    <a:pt x="15659" y="11417"/>
                    <a:pt x="15646" y="11427"/>
                    <a:pt x="15633" y="11436"/>
                  </a:cubicBezTo>
                  <a:cubicBezTo>
                    <a:pt x="15620" y="11445"/>
                    <a:pt x="15606" y="11453"/>
                    <a:pt x="15590" y="11461"/>
                  </a:cubicBezTo>
                  <a:cubicBezTo>
                    <a:pt x="15580" y="11452"/>
                    <a:pt x="15575" y="11444"/>
                    <a:pt x="15571" y="11434"/>
                  </a:cubicBezTo>
                  <a:cubicBezTo>
                    <a:pt x="15567" y="11424"/>
                    <a:pt x="15565" y="11411"/>
                    <a:pt x="15563" y="11392"/>
                  </a:cubicBezTo>
                  <a:cubicBezTo>
                    <a:pt x="15519" y="11408"/>
                    <a:pt x="15468" y="11424"/>
                    <a:pt x="15416" y="11438"/>
                  </a:cubicBezTo>
                  <a:cubicBezTo>
                    <a:pt x="15363" y="11452"/>
                    <a:pt x="15309" y="11463"/>
                    <a:pt x="15259" y="11470"/>
                  </a:cubicBezTo>
                  <a:cubicBezTo>
                    <a:pt x="15257" y="11430"/>
                    <a:pt x="15242" y="11431"/>
                    <a:pt x="15211" y="11449"/>
                  </a:cubicBezTo>
                  <a:cubicBezTo>
                    <a:pt x="15156" y="11481"/>
                    <a:pt x="15125" y="11565"/>
                    <a:pt x="15074" y="11623"/>
                  </a:cubicBezTo>
                  <a:cubicBezTo>
                    <a:pt x="15068" y="11621"/>
                    <a:pt x="15062" y="11619"/>
                    <a:pt x="15057" y="11617"/>
                  </a:cubicBezTo>
                  <a:cubicBezTo>
                    <a:pt x="15051" y="11614"/>
                    <a:pt x="15045" y="11610"/>
                    <a:pt x="15039" y="11605"/>
                  </a:cubicBezTo>
                  <a:cubicBezTo>
                    <a:pt x="15035" y="11616"/>
                    <a:pt x="15030" y="11627"/>
                    <a:pt x="15025" y="11637"/>
                  </a:cubicBezTo>
                  <a:cubicBezTo>
                    <a:pt x="15019" y="11647"/>
                    <a:pt x="15014" y="11656"/>
                    <a:pt x="15008" y="11666"/>
                  </a:cubicBezTo>
                  <a:cubicBezTo>
                    <a:pt x="15000" y="11668"/>
                    <a:pt x="14994" y="11673"/>
                    <a:pt x="14986" y="11675"/>
                  </a:cubicBezTo>
                  <a:cubicBezTo>
                    <a:pt x="14979" y="11678"/>
                    <a:pt x="14972" y="11681"/>
                    <a:pt x="14962" y="11681"/>
                  </a:cubicBezTo>
                  <a:cubicBezTo>
                    <a:pt x="14961" y="11686"/>
                    <a:pt x="14959" y="11692"/>
                    <a:pt x="14958" y="11697"/>
                  </a:cubicBezTo>
                  <a:cubicBezTo>
                    <a:pt x="14956" y="11702"/>
                    <a:pt x="14955" y="11707"/>
                    <a:pt x="14953" y="11713"/>
                  </a:cubicBezTo>
                  <a:lnTo>
                    <a:pt x="14952" y="11715"/>
                  </a:lnTo>
                  <a:lnTo>
                    <a:pt x="14950" y="11716"/>
                  </a:lnTo>
                  <a:cubicBezTo>
                    <a:pt x="14950" y="11718"/>
                    <a:pt x="14949" y="11719"/>
                    <a:pt x="14949" y="11720"/>
                  </a:cubicBezTo>
                  <a:cubicBezTo>
                    <a:pt x="14948" y="11722"/>
                    <a:pt x="14948" y="11723"/>
                    <a:pt x="14947" y="11724"/>
                  </a:cubicBezTo>
                  <a:cubicBezTo>
                    <a:pt x="14948" y="11725"/>
                    <a:pt x="14948" y="11726"/>
                    <a:pt x="14949" y="11727"/>
                  </a:cubicBezTo>
                  <a:cubicBezTo>
                    <a:pt x="14949" y="11728"/>
                    <a:pt x="14950" y="11729"/>
                    <a:pt x="14950" y="11730"/>
                  </a:cubicBezTo>
                  <a:cubicBezTo>
                    <a:pt x="14950" y="11731"/>
                    <a:pt x="14949" y="11733"/>
                    <a:pt x="14949" y="11734"/>
                  </a:cubicBezTo>
                  <a:cubicBezTo>
                    <a:pt x="14948" y="11735"/>
                    <a:pt x="14948" y="11737"/>
                    <a:pt x="14947" y="11738"/>
                  </a:cubicBezTo>
                  <a:cubicBezTo>
                    <a:pt x="14949" y="11740"/>
                    <a:pt x="14952" y="11742"/>
                    <a:pt x="14954" y="11745"/>
                  </a:cubicBezTo>
                  <a:cubicBezTo>
                    <a:pt x="14956" y="11747"/>
                    <a:pt x="14959" y="11749"/>
                    <a:pt x="14961" y="11752"/>
                  </a:cubicBezTo>
                  <a:cubicBezTo>
                    <a:pt x="14973" y="11774"/>
                    <a:pt x="14982" y="11800"/>
                    <a:pt x="14992" y="11824"/>
                  </a:cubicBezTo>
                  <a:cubicBezTo>
                    <a:pt x="15002" y="11849"/>
                    <a:pt x="15014" y="11872"/>
                    <a:pt x="15030" y="11888"/>
                  </a:cubicBezTo>
                  <a:cubicBezTo>
                    <a:pt x="15050" y="11871"/>
                    <a:pt x="15061" y="11850"/>
                    <a:pt x="15069" y="11829"/>
                  </a:cubicBezTo>
                  <a:cubicBezTo>
                    <a:pt x="15077" y="11807"/>
                    <a:pt x="15083" y="11786"/>
                    <a:pt x="15094" y="11765"/>
                  </a:cubicBezTo>
                  <a:cubicBezTo>
                    <a:pt x="15098" y="11766"/>
                    <a:pt x="15102" y="11768"/>
                    <a:pt x="15106" y="11769"/>
                  </a:cubicBezTo>
                  <a:cubicBezTo>
                    <a:pt x="15110" y="11770"/>
                    <a:pt x="15114" y="11772"/>
                    <a:pt x="15118" y="11773"/>
                  </a:cubicBezTo>
                  <a:cubicBezTo>
                    <a:pt x="15120" y="11763"/>
                    <a:pt x="15122" y="11754"/>
                    <a:pt x="15123" y="11747"/>
                  </a:cubicBezTo>
                  <a:cubicBezTo>
                    <a:pt x="15125" y="11739"/>
                    <a:pt x="15126" y="11732"/>
                    <a:pt x="15127" y="11724"/>
                  </a:cubicBezTo>
                  <a:cubicBezTo>
                    <a:pt x="15129" y="11722"/>
                    <a:pt x="15130" y="11720"/>
                    <a:pt x="15132" y="11718"/>
                  </a:cubicBezTo>
                  <a:cubicBezTo>
                    <a:pt x="15134" y="11716"/>
                    <a:pt x="15136" y="11714"/>
                    <a:pt x="15139" y="11713"/>
                  </a:cubicBezTo>
                  <a:cubicBezTo>
                    <a:pt x="15156" y="11713"/>
                    <a:pt x="15171" y="11717"/>
                    <a:pt x="15182" y="11726"/>
                  </a:cubicBezTo>
                  <a:cubicBezTo>
                    <a:pt x="15193" y="11735"/>
                    <a:pt x="15201" y="11747"/>
                    <a:pt x="15207" y="11763"/>
                  </a:cubicBezTo>
                  <a:cubicBezTo>
                    <a:pt x="15219" y="11756"/>
                    <a:pt x="15232" y="11743"/>
                    <a:pt x="15243" y="11726"/>
                  </a:cubicBezTo>
                  <a:cubicBezTo>
                    <a:pt x="15255" y="11710"/>
                    <a:pt x="15266" y="11690"/>
                    <a:pt x="15275" y="11670"/>
                  </a:cubicBezTo>
                  <a:cubicBezTo>
                    <a:pt x="15285" y="11666"/>
                    <a:pt x="15295" y="11662"/>
                    <a:pt x="15305" y="11658"/>
                  </a:cubicBezTo>
                  <a:cubicBezTo>
                    <a:pt x="15315" y="11654"/>
                    <a:pt x="15325" y="11650"/>
                    <a:pt x="15335" y="11646"/>
                  </a:cubicBezTo>
                  <a:cubicBezTo>
                    <a:pt x="15343" y="11644"/>
                    <a:pt x="15352" y="11648"/>
                    <a:pt x="15359" y="11651"/>
                  </a:cubicBezTo>
                  <a:cubicBezTo>
                    <a:pt x="15367" y="11655"/>
                    <a:pt x="15373" y="11659"/>
                    <a:pt x="15376" y="11658"/>
                  </a:cubicBezTo>
                  <a:cubicBezTo>
                    <a:pt x="15389" y="11649"/>
                    <a:pt x="15403" y="11641"/>
                    <a:pt x="15417" y="11632"/>
                  </a:cubicBezTo>
                  <a:cubicBezTo>
                    <a:pt x="15431" y="11624"/>
                    <a:pt x="15445" y="11615"/>
                    <a:pt x="15459" y="11607"/>
                  </a:cubicBezTo>
                  <a:cubicBezTo>
                    <a:pt x="15479" y="11604"/>
                    <a:pt x="15497" y="11609"/>
                    <a:pt x="15515" y="11612"/>
                  </a:cubicBezTo>
                  <a:cubicBezTo>
                    <a:pt x="15533" y="11615"/>
                    <a:pt x="15550" y="11617"/>
                    <a:pt x="15570" y="11607"/>
                  </a:cubicBezTo>
                  <a:cubicBezTo>
                    <a:pt x="15572" y="11608"/>
                    <a:pt x="15575" y="11610"/>
                    <a:pt x="15577" y="11611"/>
                  </a:cubicBezTo>
                  <a:cubicBezTo>
                    <a:pt x="15579" y="11612"/>
                    <a:pt x="15582" y="11613"/>
                    <a:pt x="15584" y="11615"/>
                  </a:cubicBezTo>
                  <a:cubicBezTo>
                    <a:pt x="15586" y="11636"/>
                    <a:pt x="15580" y="11652"/>
                    <a:pt x="15570" y="11665"/>
                  </a:cubicBezTo>
                  <a:cubicBezTo>
                    <a:pt x="15561" y="11678"/>
                    <a:pt x="15548" y="11687"/>
                    <a:pt x="15537" y="11697"/>
                  </a:cubicBezTo>
                  <a:cubicBezTo>
                    <a:pt x="15539" y="11713"/>
                    <a:pt x="15540" y="11730"/>
                    <a:pt x="15542" y="11747"/>
                  </a:cubicBezTo>
                  <a:cubicBezTo>
                    <a:pt x="15544" y="11763"/>
                    <a:pt x="15546" y="11780"/>
                    <a:pt x="15548" y="11797"/>
                  </a:cubicBezTo>
                  <a:cubicBezTo>
                    <a:pt x="15565" y="11808"/>
                    <a:pt x="15582" y="11819"/>
                    <a:pt x="15599" y="11830"/>
                  </a:cubicBezTo>
                  <a:cubicBezTo>
                    <a:pt x="15616" y="11841"/>
                    <a:pt x="15633" y="11852"/>
                    <a:pt x="15650" y="11863"/>
                  </a:cubicBezTo>
                  <a:cubicBezTo>
                    <a:pt x="15663" y="11814"/>
                    <a:pt x="15680" y="11780"/>
                    <a:pt x="15703" y="11754"/>
                  </a:cubicBezTo>
                  <a:cubicBezTo>
                    <a:pt x="15727" y="11727"/>
                    <a:pt x="15758" y="11709"/>
                    <a:pt x="15798" y="11693"/>
                  </a:cubicBezTo>
                  <a:cubicBezTo>
                    <a:pt x="15799" y="11690"/>
                    <a:pt x="15801" y="11688"/>
                    <a:pt x="15802" y="11685"/>
                  </a:cubicBezTo>
                  <a:cubicBezTo>
                    <a:pt x="15804" y="11683"/>
                    <a:pt x="15805" y="11680"/>
                    <a:pt x="15807" y="11677"/>
                  </a:cubicBezTo>
                  <a:cubicBezTo>
                    <a:pt x="15800" y="11667"/>
                    <a:pt x="15793" y="11659"/>
                    <a:pt x="15784" y="11652"/>
                  </a:cubicBezTo>
                  <a:cubicBezTo>
                    <a:pt x="15775" y="11644"/>
                    <a:pt x="15766" y="11640"/>
                    <a:pt x="15756" y="11634"/>
                  </a:cubicBezTo>
                  <a:cubicBezTo>
                    <a:pt x="15759" y="11622"/>
                    <a:pt x="15763" y="11610"/>
                    <a:pt x="15766" y="11598"/>
                  </a:cubicBezTo>
                  <a:cubicBezTo>
                    <a:pt x="15770" y="11586"/>
                    <a:pt x="15773" y="11574"/>
                    <a:pt x="15777" y="11562"/>
                  </a:cubicBezTo>
                  <a:cubicBezTo>
                    <a:pt x="15791" y="11555"/>
                    <a:pt x="15808" y="11563"/>
                    <a:pt x="15822" y="11579"/>
                  </a:cubicBezTo>
                  <a:cubicBezTo>
                    <a:pt x="15836" y="11594"/>
                    <a:pt x="15847" y="11616"/>
                    <a:pt x="15852" y="11634"/>
                  </a:cubicBezTo>
                  <a:cubicBezTo>
                    <a:pt x="15875" y="11632"/>
                    <a:pt x="15894" y="11629"/>
                    <a:pt x="15914" y="11626"/>
                  </a:cubicBezTo>
                  <a:cubicBezTo>
                    <a:pt x="15934" y="11624"/>
                    <a:pt x="15955" y="11622"/>
                    <a:pt x="15980" y="11623"/>
                  </a:cubicBezTo>
                  <a:cubicBezTo>
                    <a:pt x="15994" y="11605"/>
                    <a:pt x="16003" y="11586"/>
                    <a:pt x="16013" y="11570"/>
                  </a:cubicBezTo>
                  <a:cubicBezTo>
                    <a:pt x="16024" y="11553"/>
                    <a:pt x="16037" y="11539"/>
                    <a:pt x="16059" y="11531"/>
                  </a:cubicBezTo>
                  <a:cubicBezTo>
                    <a:pt x="16060" y="11531"/>
                    <a:pt x="16060" y="11532"/>
                    <a:pt x="16061" y="11533"/>
                  </a:cubicBezTo>
                  <a:cubicBezTo>
                    <a:pt x="16062" y="11533"/>
                    <a:pt x="16063" y="11534"/>
                    <a:pt x="16063" y="11535"/>
                  </a:cubicBezTo>
                  <a:cubicBezTo>
                    <a:pt x="16064" y="11547"/>
                    <a:pt x="16064" y="11559"/>
                    <a:pt x="16065" y="11571"/>
                  </a:cubicBezTo>
                  <a:cubicBezTo>
                    <a:pt x="16065" y="11583"/>
                    <a:pt x="16066" y="11595"/>
                    <a:pt x="16066" y="11607"/>
                  </a:cubicBezTo>
                  <a:cubicBezTo>
                    <a:pt x="16069" y="11609"/>
                    <a:pt x="16071" y="11611"/>
                    <a:pt x="16074" y="11613"/>
                  </a:cubicBezTo>
                  <a:cubicBezTo>
                    <a:pt x="16076" y="11615"/>
                    <a:pt x="16079" y="11617"/>
                    <a:pt x="16081" y="11619"/>
                  </a:cubicBezTo>
                  <a:cubicBezTo>
                    <a:pt x="16092" y="11609"/>
                    <a:pt x="16100" y="11598"/>
                    <a:pt x="16104" y="11583"/>
                  </a:cubicBezTo>
                  <a:cubicBezTo>
                    <a:pt x="16108" y="11568"/>
                    <a:pt x="16109" y="11549"/>
                    <a:pt x="16109" y="11523"/>
                  </a:cubicBezTo>
                  <a:cubicBezTo>
                    <a:pt x="16122" y="11510"/>
                    <a:pt x="16146" y="11486"/>
                    <a:pt x="16171" y="11464"/>
                  </a:cubicBezTo>
                  <a:cubicBezTo>
                    <a:pt x="16196" y="11442"/>
                    <a:pt x="16222" y="11421"/>
                    <a:pt x="16235" y="11416"/>
                  </a:cubicBezTo>
                  <a:cubicBezTo>
                    <a:pt x="16237" y="11418"/>
                    <a:pt x="16238" y="11419"/>
                    <a:pt x="16240" y="11421"/>
                  </a:cubicBezTo>
                  <a:cubicBezTo>
                    <a:pt x="16241" y="11423"/>
                    <a:pt x="16243" y="11425"/>
                    <a:pt x="16244" y="11427"/>
                  </a:cubicBezTo>
                  <a:cubicBezTo>
                    <a:pt x="16238" y="11446"/>
                    <a:pt x="16230" y="11466"/>
                    <a:pt x="16224" y="11488"/>
                  </a:cubicBezTo>
                  <a:cubicBezTo>
                    <a:pt x="16218" y="11509"/>
                    <a:pt x="16214" y="11532"/>
                    <a:pt x="16217" y="11554"/>
                  </a:cubicBezTo>
                  <a:cubicBezTo>
                    <a:pt x="16218" y="11556"/>
                    <a:pt x="16218" y="11557"/>
                    <a:pt x="16219" y="11558"/>
                  </a:cubicBezTo>
                  <a:cubicBezTo>
                    <a:pt x="16219" y="11559"/>
                    <a:pt x="16220" y="11561"/>
                    <a:pt x="16220" y="11562"/>
                  </a:cubicBezTo>
                  <a:cubicBezTo>
                    <a:pt x="16231" y="11556"/>
                    <a:pt x="16243" y="11549"/>
                    <a:pt x="16254" y="11543"/>
                  </a:cubicBezTo>
                  <a:cubicBezTo>
                    <a:pt x="16265" y="11536"/>
                    <a:pt x="16277" y="11530"/>
                    <a:pt x="16288" y="11523"/>
                  </a:cubicBezTo>
                  <a:cubicBezTo>
                    <a:pt x="16296" y="11485"/>
                    <a:pt x="16299" y="11458"/>
                    <a:pt x="16308" y="11438"/>
                  </a:cubicBezTo>
                  <a:cubicBezTo>
                    <a:pt x="16316" y="11417"/>
                    <a:pt x="16330" y="11403"/>
                    <a:pt x="16357" y="11392"/>
                  </a:cubicBezTo>
                  <a:cubicBezTo>
                    <a:pt x="16358" y="11391"/>
                    <a:pt x="16358" y="11390"/>
                    <a:pt x="16359" y="11388"/>
                  </a:cubicBezTo>
                  <a:cubicBezTo>
                    <a:pt x="16359" y="11387"/>
                    <a:pt x="16360" y="11386"/>
                    <a:pt x="16360" y="11384"/>
                  </a:cubicBezTo>
                  <a:cubicBezTo>
                    <a:pt x="16260" y="11289"/>
                    <a:pt x="16358" y="11200"/>
                    <a:pt x="16379" y="11123"/>
                  </a:cubicBezTo>
                  <a:cubicBezTo>
                    <a:pt x="16420" y="10970"/>
                    <a:pt x="16294" y="10879"/>
                    <a:pt x="16452" y="10818"/>
                  </a:cubicBezTo>
                  <a:cubicBezTo>
                    <a:pt x="16454" y="10806"/>
                    <a:pt x="16455" y="10794"/>
                    <a:pt x="16456" y="10782"/>
                  </a:cubicBezTo>
                  <a:cubicBezTo>
                    <a:pt x="16457" y="10770"/>
                    <a:pt x="16458" y="10758"/>
                    <a:pt x="16458" y="10746"/>
                  </a:cubicBezTo>
                  <a:cubicBezTo>
                    <a:pt x="16477" y="10695"/>
                    <a:pt x="16513" y="10670"/>
                    <a:pt x="16525" y="10605"/>
                  </a:cubicBezTo>
                  <a:cubicBezTo>
                    <a:pt x="16536" y="10541"/>
                    <a:pt x="16499" y="10441"/>
                    <a:pt x="16480" y="10402"/>
                  </a:cubicBezTo>
                  <a:cubicBezTo>
                    <a:pt x="16475" y="10396"/>
                    <a:pt x="16470" y="10390"/>
                    <a:pt x="16465" y="10384"/>
                  </a:cubicBezTo>
                  <a:cubicBezTo>
                    <a:pt x="16459" y="10379"/>
                    <a:pt x="16454" y="10373"/>
                    <a:pt x="16449" y="10367"/>
                  </a:cubicBezTo>
                  <a:cubicBezTo>
                    <a:pt x="16449" y="10340"/>
                    <a:pt x="16449" y="10313"/>
                    <a:pt x="16448" y="10286"/>
                  </a:cubicBezTo>
                  <a:cubicBezTo>
                    <a:pt x="16448" y="10259"/>
                    <a:pt x="16447" y="10232"/>
                    <a:pt x="16446" y="10205"/>
                  </a:cubicBezTo>
                  <a:cubicBezTo>
                    <a:pt x="16440" y="10195"/>
                    <a:pt x="16431" y="10186"/>
                    <a:pt x="16422" y="10180"/>
                  </a:cubicBezTo>
                  <a:cubicBezTo>
                    <a:pt x="16413" y="10173"/>
                    <a:pt x="16402" y="10168"/>
                    <a:pt x="16391" y="10166"/>
                  </a:cubicBezTo>
                  <a:close/>
                  <a:moveTo>
                    <a:pt x="289" y="10183"/>
                  </a:moveTo>
                  <a:cubicBezTo>
                    <a:pt x="297" y="10189"/>
                    <a:pt x="304" y="10193"/>
                    <a:pt x="311" y="10199"/>
                  </a:cubicBezTo>
                  <a:cubicBezTo>
                    <a:pt x="321" y="10206"/>
                    <a:pt x="323" y="10207"/>
                    <a:pt x="328" y="10220"/>
                  </a:cubicBezTo>
                  <a:cubicBezTo>
                    <a:pt x="327" y="10222"/>
                    <a:pt x="326" y="10224"/>
                    <a:pt x="325" y="10225"/>
                  </a:cubicBezTo>
                  <a:cubicBezTo>
                    <a:pt x="324" y="10227"/>
                    <a:pt x="323" y="10228"/>
                    <a:pt x="322" y="10230"/>
                  </a:cubicBezTo>
                  <a:cubicBezTo>
                    <a:pt x="316" y="10223"/>
                    <a:pt x="311" y="10218"/>
                    <a:pt x="305" y="10213"/>
                  </a:cubicBezTo>
                  <a:cubicBezTo>
                    <a:pt x="299" y="10209"/>
                    <a:pt x="293" y="10205"/>
                    <a:pt x="283" y="10203"/>
                  </a:cubicBezTo>
                  <a:cubicBezTo>
                    <a:pt x="284" y="10200"/>
                    <a:pt x="285" y="10196"/>
                    <a:pt x="286" y="10193"/>
                  </a:cubicBezTo>
                  <a:cubicBezTo>
                    <a:pt x="287" y="10190"/>
                    <a:pt x="288" y="10187"/>
                    <a:pt x="289" y="10183"/>
                  </a:cubicBezTo>
                  <a:close/>
                  <a:moveTo>
                    <a:pt x="14766" y="12011"/>
                  </a:moveTo>
                  <a:cubicBezTo>
                    <a:pt x="14763" y="12012"/>
                    <a:pt x="14760" y="12013"/>
                    <a:pt x="14756" y="12014"/>
                  </a:cubicBezTo>
                  <a:cubicBezTo>
                    <a:pt x="14753" y="12015"/>
                    <a:pt x="14750" y="12016"/>
                    <a:pt x="14747" y="12017"/>
                  </a:cubicBezTo>
                  <a:cubicBezTo>
                    <a:pt x="14739" y="12026"/>
                    <a:pt x="14732" y="12037"/>
                    <a:pt x="14727" y="12048"/>
                  </a:cubicBezTo>
                  <a:cubicBezTo>
                    <a:pt x="14721" y="12060"/>
                    <a:pt x="14716" y="12074"/>
                    <a:pt x="14713" y="12088"/>
                  </a:cubicBezTo>
                  <a:cubicBezTo>
                    <a:pt x="14691" y="12096"/>
                    <a:pt x="14667" y="12096"/>
                    <a:pt x="14645" y="12098"/>
                  </a:cubicBezTo>
                  <a:cubicBezTo>
                    <a:pt x="14623" y="12101"/>
                    <a:pt x="14604" y="12107"/>
                    <a:pt x="14591" y="12129"/>
                  </a:cubicBezTo>
                  <a:cubicBezTo>
                    <a:pt x="14601" y="12144"/>
                    <a:pt x="14612" y="12169"/>
                    <a:pt x="14624" y="12191"/>
                  </a:cubicBezTo>
                  <a:cubicBezTo>
                    <a:pt x="14636" y="12213"/>
                    <a:pt x="14650" y="12233"/>
                    <a:pt x="14667" y="12238"/>
                  </a:cubicBezTo>
                  <a:cubicBezTo>
                    <a:pt x="14672" y="12227"/>
                    <a:pt x="14678" y="12217"/>
                    <a:pt x="14684" y="12207"/>
                  </a:cubicBezTo>
                  <a:cubicBezTo>
                    <a:pt x="14690" y="12196"/>
                    <a:pt x="14696" y="12186"/>
                    <a:pt x="14701" y="12175"/>
                  </a:cubicBezTo>
                  <a:cubicBezTo>
                    <a:pt x="14704" y="12175"/>
                    <a:pt x="14707" y="12175"/>
                    <a:pt x="14710" y="12175"/>
                  </a:cubicBezTo>
                  <a:cubicBezTo>
                    <a:pt x="14713" y="12175"/>
                    <a:pt x="14716" y="12175"/>
                    <a:pt x="14719" y="12175"/>
                  </a:cubicBezTo>
                  <a:cubicBezTo>
                    <a:pt x="14728" y="12192"/>
                    <a:pt x="14736" y="12206"/>
                    <a:pt x="14743" y="12222"/>
                  </a:cubicBezTo>
                  <a:cubicBezTo>
                    <a:pt x="14749" y="12239"/>
                    <a:pt x="14753" y="12258"/>
                    <a:pt x="14753" y="12287"/>
                  </a:cubicBezTo>
                  <a:cubicBezTo>
                    <a:pt x="14743" y="12299"/>
                    <a:pt x="14733" y="12311"/>
                    <a:pt x="14723" y="12324"/>
                  </a:cubicBezTo>
                  <a:cubicBezTo>
                    <a:pt x="14713" y="12336"/>
                    <a:pt x="14704" y="12349"/>
                    <a:pt x="14694" y="12361"/>
                  </a:cubicBezTo>
                  <a:cubicBezTo>
                    <a:pt x="14697" y="12374"/>
                    <a:pt x="14701" y="12386"/>
                    <a:pt x="14704" y="12399"/>
                  </a:cubicBezTo>
                  <a:cubicBezTo>
                    <a:pt x="14707" y="12412"/>
                    <a:pt x="14710" y="12424"/>
                    <a:pt x="14713" y="12437"/>
                  </a:cubicBezTo>
                  <a:cubicBezTo>
                    <a:pt x="14717" y="12460"/>
                    <a:pt x="14712" y="12475"/>
                    <a:pt x="14706" y="12488"/>
                  </a:cubicBezTo>
                  <a:cubicBezTo>
                    <a:pt x="14700" y="12502"/>
                    <a:pt x="14695" y="12514"/>
                    <a:pt x="14698" y="12531"/>
                  </a:cubicBezTo>
                  <a:cubicBezTo>
                    <a:pt x="14701" y="12536"/>
                    <a:pt x="14701" y="12538"/>
                    <a:pt x="14702" y="12538"/>
                  </a:cubicBezTo>
                  <a:cubicBezTo>
                    <a:pt x="14702" y="12539"/>
                    <a:pt x="14703" y="12539"/>
                    <a:pt x="14707" y="12543"/>
                  </a:cubicBezTo>
                  <a:cubicBezTo>
                    <a:pt x="14709" y="12544"/>
                    <a:pt x="14711" y="12545"/>
                    <a:pt x="14713" y="12547"/>
                  </a:cubicBezTo>
                  <a:cubicBezTo>
                    <a:pt x="14715" y="12548"/>
                    <a:pt x="14717" y="12549"/>
                    <a:pt x="14719" y="12550"/>
                  </a:cubicBezTo>
                  <a:cubicBezTo>
                    <a:pt x="14725" y="12537"/>
                    <a:pt x="14731" y="12523"/>
                    <a:pt x="14736" y="12510"/>
                  </a:cubicBezTo>
                  <a:cubicBezTo>
                    <a:pt x="14741" y="12496"/>
                    <a:pt x="14747" y="12481"/>
                    <a:pt x="14753" y="12464"/>
                  </a:cubicBezTo>
                  <a:cubicBezTo>
                    <a:pt x="14756" y="12463"/>
                    <a:pt x="14759" y="12462"/>
                    <a:pt x="14762" y="12461"/>
                  </a:cubicBezTo>
                  <a:cubicBezTo>
                    <a:pt x="14765" y="12459"/>
                    <a:pt x="14768" y="12458"/>
                    <a:pt x="14771" y="12457"/>
                  </a:cubicBezTo>
                  <a:cubicBezTo>
                    <a:pt x="14774" y="12458"/>
                    <a:pt x="14776" y="12459"/>
                    <a:pt x="14779" y="12461"/>
                  </a:cubicBezTo>
                  <a:cubicBezTo>
                    <a:pt x="14782" y="12462"/>
                    <a:pt x="14785" y="12463"/>
                    <a:pt x="14787" y="12464"/>
                  </a:cubicBezTo>
                  <a:cubicBezTo>
                    <a:pt x="14784" y="12483"/>
                    <a:pt x="14780" y="12502"/>
                    <a:pt x="14777" y="12520"/>
                  </a:cubicBezTo>
                  <a:cubicBezTo>
                    <a:pt x="14773" y="12539"/>
                    <a:pt x="14770" y="12557"/>
                    <a:pt x="14766" y="12576"/>
                  </a:cubicBezTo>
                  <a:cubicBezTo>
                    <a:pt x="14769" y="12580"/>
                    <a:pt x="14771" y="12581"/>
                    <a:pt x="14773" y="12582"/>
                  </a:cubicBezTo>
                  <a:cubicBezTo>
                    <a:pt x="14776" y="12584"/>
                    <a:pt x="14779" y="12584"/>
                    <a:pt x="14783" y="12586"/>
                  </a:cubicBezTo>
                  <a:cubicBezTo>
                    <a:pt x="14784" y="12584"/>
                    <a:pt x="14806" y="12553"/>
                    <a:pt x="14827" y="12522"/>
                  </a:cubicBezTo>
                  <a:cubicBezTo>
                    <a:pt x="14848" y="12491"/>
                    <a:pt x="14869" y="12461"/>
                    <a:pt x="14869" y="12461"/>
                  </a:cubicBezTo>
                  <a:cubicBezTo>
                    <a:pt x="14883" y="12407"/>
                    <a:pt x="14886" y="12363"/>
                    <a:pt x="14892" y="12324"/>
                  </a:cubicBezTo>
                  <a:cubicBezTo>
                    <a:pt x="14898" y="12285"/>
                    <a:pt x="14909" y="12252"/>
                    <a:pt x="14938" y="12222"/>
                  </a:cubicBezTo>
                  <a:cubicBezTo>
                    <a:pt x="14937" y="12203"/>
                    <a:pt x="14929" y="12185"/>
                    <a:pt x="14919" y="12171"/>
                  </a:cubicBezTo>
                  <a:cubicBezTo>
                    <a:pt x="14909" y="12157"/>
                    <a:pt x="14896" y="12146"/>
                    <a:pt x="14884" y="12140"/>
                  </a:cubicBezTo>
                  <a:cubicBezTo>
                    <a:pt x="14888" y="12131"/>
                    <a:pt x="14892" y="12123"/>
                    <a:pt x="14898" y="12116"/>
                  </a:cubicBezTo>
                  <a:cubicBezTo>
                    <a:pt x="14904" y="12109"/>
                    <a:pt x="14910" y="12104"/>
                    <a:pt x="14917" y="12099"/>
                  </a:cubicBezTo>
                  <a:cubicBezTo>
                    <a:pt x="14916" y="12093"/>
                    <a:pt x="14915" y="12086"/>
                    <a:pt x="14913" y="12080"/>
                  </a:cubicBezTo>
                  <a:cubicBezTo>
                    <a:pt x="14912" y="12073"/>
                    <a:pt x="14911" y="12067"/>
                    <a:pt x="14910" y="12060"/>
                  </a:cubicBezTo>
                  <a:cubicBezTo>
                    <a:pt x="14886" y="12063"/>
                    <a:pt x="14867" y="12070"/>
                    <a:pt x="14850" y="12068"/>
                  </a:cubicBezTo>
                  <a:cubicBezTo>
                    <a:pt x="14833" y="12065"/>
                    <a:pt x="14818" y="12053"/>
                    <a:pt x="14804" y="12017"/>
                  </a:cubicBezTo>
                  <a:cubicBezTo>
                    <a:pt x="14798" y="12016"/>
                    <a:pt x="14791" y="12015"/>
                    <a:pt x="14785" y="12014"/>
                  </a:cubicBezTo>
                  <a:cubicBezTo>
                    <a:pt x="14779" y="12013"/>
                    <a:pt x="14773" y="12012"/>
                    <a:pt x="14766" y="12011"/>
                  </a:cubicBezTo>
                  <a:close/>
                  <a:moveTo>
                    <a:pt x="13370" y="13398"/>
                  </a:moveTo>
                  <a:cubicBezTo>
                    <a:pt x="13350" y="13430"/>
                    <a:pt x="13328" y="13429"/>
                    <a:pt x="13300" y="13453"/>
                  </a:cubicBezTo>
                  <a:cubicBezTo>
                    <a:pt x="13267" y="13481"/>
                    <a:pt x="13151" y="13721"/>
                    <a:pt x="13164" y="13795"/>
                  </a:cubicBezTo>
                  <a:cubicBezTo>
                    <a:pt x="13182" y="13889"/>
                    <a:pt x="13225" y="13942"/>
                    <a:pt x="13253" y="14019"/>
                  </a:cubicBezTo>
                  <a:cubicBezTo>
                    <a:pt x="13271" y="14012"/>
                    <a:pt x="13279" y="13987"/>
                    <a:pt x="13285" y="13958"/>
                  </a:cubicBezTo>
                  <a:cubicBezTo>
                    <a:pt x="13291" y="13929"/>
                    <a:pt x="13295" y="13897"/>
                    <a:pt x="13302" y="13877"/>
                  </a:cubicBezTo>
                  <a:cubicBezTo>
                    <a:pt x="13318" y="13831"/>
                    <a:pt x="13350" y="13789"/>
                    <a:pt x="13361" y="13734"/>
                  </a:cubicBezTo>
                  <a:cubicBezTo>
                    <a:pt x="13381" y="13628"/>
                    <a:pt x="13382" y="13528"/>
                    <a:pt x="13422" y="13449"/>
                  </a:cubicBezTo>
                  <a:cubicBezTo>
                    <a:pt x="13415" y="13438"/>
                    <a:pt x="13407" y="13429"/>
                    <a:pt x="13399" y="13420"/>
                  </a:cubicBezTo>
                  <a:cubicBezTo>
                    <a:pt x="13390" y="13411"/>
                    <a:pt x="13380" y="13404"/>
                    <a:pt x="13370" y="13398"/>
                  </a:cubicBezTo>
                  <a:close/>
                  <a:moveTo>
                    <a:pt x="12009" y="14322"/>
                  </a:moveTo>
                  <a:cubicBezTo>
                    <a:pt x="11996" y="14331"/>
                    <a:pt x="11980" y="14333"/>
                    <a:pt x="11965" y="14338"/>
                  </a:cubicBezTo>
                  <a:cubicBezTo>
                    <a:pt x="11950" y="14342"/>
                    <a:pt x="11937" y="14348"/>
                    <a:pt x="11928" y="14363"/>
                  </a:cubicBezTo>
                  <a:cubicBezTo>
                    <a:pt x="11921" y="14359"/>
                    <a:pt x="11914" y="14356"/>
                    <a:pt x="11907" y="14352"/>
                  </a:cubicBezTo>
                  <a:cubicBezTo>
                    <a:pt x="11901" y="14348"/>
                    <a:pt x="11894" y="14345"/>
                    <a:pt x="11887" y="14341"/>
                  </a:cubicBezTo>
                  <a:cubicBezTo>
                    <a:pt x="11876" y="14343"/>
                    <a:pt x="11869" y="14347"/>
                    <a:pt x="11864" y="14354"/>
                  </a:cubicBezTo>
                  <a:cubicBezTo>
                    <a:pt x="11860" y="14361"/>
                    <a:pt x="11858" y="14371"/>
                    <a:pt x="11857" y="14384"/>
                  </a:cubicBezTo>
                  <a:cubicBezTo>
                    <a:pt x="11827" y="14394"/>
                    <a:pt x="11812" y="14407"/>
                    <a:pt x="11799" y="14419"/>
                  </a:cubicBezTo>
                  <a:cubicBezTo>
                    <a:pt x="11786" y="14432"/>
                    <a:pt x="11774" y="14444"/>
                    <a:pt x="11750" y="14455"/>
                  </a:cubicBezTo>
                  <a:cubicBezTo>
                    <a:pt x="11738" y="14476"/>
                    <a:pt x="11736" y="14501"/>
                    <a:pt x="11738" y="14527"/>
                  </a:cubicBezTo>
                  <a:cubicBezTo>
                    <a:pt x="11739" y="14554"/>
                    <a:pt x="11744" y="14583"/>
                    <a:pt x="11747" y="14613"/>
                  </a:cubicBezTo>
                  <a:cubicBezTo>
                    <a:pt x="11765" y="14624"/>
                    <a:pt x="11782" y="14636"/>
                    <a:pt x="11800" y="14647"/>
                  </a:cubicBezTo>
                  <a:cubicBezTo>
                    <a:pt x="11818" y="14659"/>
                    <a:pt x="11836" y="14670"/>
                    <a:pt x="11854" y="14681"/>
                  </a:cubicBezTo>
                  <a:cubicBezTo>
                    <a:pt x="11859" y="14672"/>
                    <a:pt x="11865" y="14662"/>
                    <a:pt x="11870" y="14652"/>
                  </a:cubicBezTo>
                  <a:cubicBezTo>
                    <a:pt x="11876" y="14642"/>
                    <a:pt x="11881" y="14632"/>
                    <a:pt x="11887" y="14623"/>
                  </a:cubicBezTo>
                  <a:cubicBezTo>
                    <a:pt x="11902" y="14616"/>
                    <a:pt x="11917" y="14610"/>
                    <a:pt x="11931" y="14603"/>
                  </a:cubicBezTo>
                  <a:cubicBezTo>
                    <a:pt x="11946" y="14597"/>
                    <a:pt x="11961" y="14590"/>
                    <a:pt x="11976" y="14584"/>
                  </a:cubicBezTo>
                  <a:cubicBezTo>
                    <a:pt x="11992" y="14561"/>
                    <a:pt x="11975" y="14551"/>
                    <a:pt x="11979" y="14523"/>
                  </a:cubicBezTo>
                  <a:cubicBezTo>
                    <a:pt x="11987" y="14471"/>
                    <a:pt x="12026" y="14411"/>
                    <a:pt x="12059" y="14390"/>
                  </a:cubicBezTo>
                  <a:cubicBezTo>
                    <a:pt x="12060" y="14389"/>
                    <a:pt x="12060" y="14387"/>
                    <a:pt x="12061" y="14385"/>
                  </a:cubicBezTo>
                  <a:cubicBezTo>
                    <a:pt x="12061" y="14384"/>
                    <a:pt x="12062" y="14382"/>
                    <a:pt x="12062" y="14381"/>
                  </a:cubicBezTo>
                  <a:cubicBezTo>
                    <a:pt x="12057" y="14372"/>
                    <a:pt x="12051" y="14364"/>
                    <a:pt x="12046" y="14355"/>
                  </a:cubicBezTo>
                  <a:cubicBezTo>
                    <a:pt x="12040" y="14347"/>
                    <a:pt x="12034" y="14338"/>
                    <a:pt x="12029" y="14330"/>
                  </a:cubicBezTo>
                  <a:cubicBezTo>
                    <a:pt x="12026" y="14326"/>
                    <a:pt x="12024" y="14324"/>
                    <a:pt x="12021" y="14323"/>
                  </a:cubicBezTo>
                  <a:cubicBezTo>
                    <a:pt x="12019" y="14323"/>
                    <a:pt x="12016" y="14323"/>
                    <a:pt x="12009" y="14322"/>
                  </a:cubicBezTo>
                  <a:close/>
                  <a:moveTo>
                    <a:pt x="13320" y="14783"/>
                  </a:moveTo>
                  <a:cubicBezTo>
                    <a:pt x="13270" y="14825"/>
                    <a:pt x="13258" y="14904"/>
                    <a:pt x="13256" y="14992"/>
                  </a:cubicBezTo>
                  <a:cubicBezTo>
                    <a:pt x="13253" y="15079"/>
                    <a:pt x="13259" y="15173"/>
                    <a:pt x="13243" y="15246"/>
                  </a:cubicBezTo>
                  <a:cubicBezTo>
                    <a:pt x="13233" y="15245"/>
                    <a:pt x="13224" y="15237"/>
                    <a:pt x="13215" y="15228"/>
                  </a:cubicBezTo>
                  <a:cubicBezTo>
                    <a:pt x="13206" y="15219"/>
                    <a:pt x="13196" y="15209"/>
                    <a:pt x="13186" y="15203"/>
                  </a:cubicBezTo>
                  <a:cubicBezTo>
                    <a:pt x="13184" y="15201"/>
                    <a:pt x="13183" y="15199"/>
                    <a:pt x="13181" y="15197"/>
                  </a:cubicBezTo>
                  <a:cubicBezTo>
                    <a:pt x="13180" y="15195"/>
                    <a:pt x="13178" y="15193"/>
                    <a:pt x="13177" y="15191"/>
                  </a:cubicBezTo>
                  <a:cubicBezTo>
                    <a:pt x="13175" y="15197"/>
                    <a:pt x="13173" y="15204"/>
                    <a:pt x="13171" y="15210"/>
                  </a:cubicBezTo>
                  <a:cubicBezTo>
                    <a:pt x="13169" y="15216"/>
                    <a:pt x="13167" y="15222"/>
                    <a:pt x="13164" y="15228"/>
                  </a:cubicBezTo>
                  <a:cubicBezTo>
                    <a:pt x="13189" y="15279"/>
                    <a:pt x="13185" y="15334"/>
                    <a:pt x="13188" y="15387"/>
                  </a:cubicBezTo>
                  <a:cubicBezTo>
                    <a:pt x="13191" y="15440"/>
                    <a:pt x="13202" y="15491"/>
                    <a:pt x="13258" y="15533"/>
                  </a:cubicBezTo>
                  <a:cubicBezTo>
                    <a:pt x="13261" y="15525"/>
                    <a:pt x="13265" y="15516"/>
                    <a:pt x="13268" y="15508"/>
                  </a:cubicBezTo>
                  <a:cubicBezTo>
                    <a:pt x="13271" y="15500"/>
                    <a:pt x="13274" y="15492"/>
                    <a:pt x="13278" y="15484"/>
                  </a:cubicBezTo>
                  <a:cubicBezTo>
                    <a:pt x="13297" y="15495"/>
                    <a:pt x="13312" y="15508"/>
                    <a:pt x="13327" y="15521"/>
                  </a:cubicBezTo>
                  <a:cubicBezTo>
                    <a:pt x="13343" y="15534"/>
                    <a:pt x="13359" y="15546"/>
                    <a:pt x="13380" y="15554"/>
                  </a:cubicBezTo>
                  <a:cubicBezTo>
                    <a:pt x="13382" y="15557"/>
                    <a:pt x="13384" y="15560"/>
                    <a:pt x="13385" y="15563"/>
                  </a:cubicBezTo>
                  <a:cubicBezTo>
                    <a:pt x="13387" y="15566"/>
                    <a:pt x="13389" y="15569"/>
                    <a:pt x="13391" y="15572"/>
                  </a:cubicBezTo>
                  <a:cubicBezTo>
                    <a:pt x="13388" y="15574"/>
                    <a:pt x="13385" y="15576"/>
                    <a:pt x="13382" y="15578"/>
                  </a:cubicBezTo>
                  <a:cubicBezTo>
                    <a:pt x="13379" y="15580"/>
                    <a:pt x="13376" y="15582"/>
                    <a:pt x="13373" y="15584"/>
                  </a:cubicBezTo>
                  <a:cubicBezTo>
                    <a:pt x="13364" y="15587"/>
                    <a:pt x="13354" y="15583"/>
                    <a:pt x="13345" y="15578"/>
                  </a:cubicBezTo>
                  <a:cubicBezTo>
                    <a:pt x="13336" y="15573"/>
                    <a:pt x="13327" y="15565"/>
                    <a:pt x="13320" y="15560"/>
                  </a:cubicBezTo>
                  <a:cubicBezTo>
                    <a:pt x="13314" y="15569"/>
                    <a:pt x="13308" y="15577"/>
                    <a:pt x="13302" y="15585"/>
                  </a:cubicBezTo>
                  <a:cubicBezTo>
                    <a:pt x="13296" y="15594"/>
                    <a:pt x="13290" y="15602"/>
                    <a:pt x="13284" y="15611"/>
                  </a:cubicBezTo>
                  <a:cubicBezTo>
                    <a:pt x="13287" y="15633"/>
                    <a:pt x="13298" y="15650"/>
                    <a:pt x="13311" y="15663"/>
                  </a:cubicBezTo>
                  <a:cubicBezTo>
                    <a:pt x="13324" y="15677"/>
                    <a:pt x="13339" y="15688"/>
                    <a:pt x="13352" y="15699"/>
                  </a:cubicBezTo>
                  <a:cubicBezTo>
                    <a:pt x="13370" y="15697"/>
                    <a:pt x="13380" y="15690"/>
                    <a:pt x="13389" y="15682"/>
                  </a:cubicBezTo>
                  <a:cubicBezTo>
                    <a:pt x="13398" y="15674"/>
                    <a:pt x="13405" y="15664"/>
                    <a:pt x="13418" y="15656"/>
                  </a:cubicBezTo>
                  <a:cubicBezTo>
                    <a:pt x="13446" y="15657"/>
                    <a:pt x="13467" y="15670"/>
                    <a:pt x="13484" y="15687"/>
                  </a:cubicBezTo>
                  <a:cubicBezTo>
                    <a:pt x="13501" y="15704"/>
                    <a:pt x="13515" y="15725"/>
                    <a:pt x="13531" y="15744"/>
                  </a:cubicBezTo>
                  <a:cubicBezTo>
                    <a:pt x="13546" y="15777"/>
                    <a:pt x="13557" y="15813"/>
                    <a:pt x="13571" y="15848"/>
                  </a:cubicBezTo>
                  <a:cubicBezTo>
                    <a:pt x="13585" y="15882"/>
                    <a:pt x="13601" y="15913"/>
                    <a:pt x="13625" y="15935"/>
                  </a:cubicBezTo>
                  <a:cubicBezTo>
                    <a:pt x="13633" y="15921"/>
                    <a:pt x="13642" y="15900"/>
                    <a:pt x="13648" y="15876"/>
                  </a:cubicBezTo>
                  <a:cubicBezTo>
                    <a:pt x="13655" y="15852"/>
                    <a:pt x="13658" y="15826"/>
                    <a:pt x="13658" y="15800"/>
                  </a:cubicBezTo>
                  <a:cubicBezTo>
                    <a:pt x="13658" y="15803"/>
                    <a:pt x="13659" y="15805"/>
                    <a:pt x="13660" y="15807"/>
                  </a:cubicBezTo>
                  <a:cubicBezTo>
                    <a:pt x="13661" y="15810"/>
                    <a:pt x="13662" y="15812"/>
                    <a:pt x="13662" y="15814"/>
                  </a:cubicBezTo>
                  <a:cubicBezTo>
                    <a:pt x="13674" y="15819"/>
                    <a:pt x="13685" y="15823"/>
                    <a:pt x="13696" y="15828"/>
                  </a:cubicBezTo>
                  <a:cubicBezTo>
                    <a:pt x="13707" y="15832"/>
                    <a:pt x="13719" y="15837"/>
                    <a:pt x="13730" y="15842"/>
                  </a:cubicBezTo>
                  <a:cubicBezTo>
                    <a:pt x="13733" y="15840"/>
                    <a:pt x="13735" y="15838"/>
                    <a:pt x="13738" y="15836"/>
                  </a:cubicBezTo>
                  <a:cubicBezTo>
                    <a:pt x="13740" y="15834"/>
                    <a:pt x="13743" y="15832"/>
                    <a:pt x="13745" y="15830"/>
                  </a:cubicBezTo>
                  <a:cubicBezTo>
                    <a:pt x="13736" y="15811"/>
                    <a:pt x="13726" y="15793"/>
                    <a:pt x="13717" y="15774"/>
                  </a:cubicBezTo>
                  <a:cubicBezTo>
                    <a:pt x="13707" y="15756"/>
                    <a:pt x="13697" y="15737"/>
                    <a:pt x="13688" y="15718"/>
                  </a:cubicBezTo>
                  <a:cubicBezTo>
                    <a:pt x="13696" y="15713"/>
                    <a:pt x="13704" y="15707"/>
                    <a:pt x="13712" y="15701"/>
                  </a:cubicBezTo>
                  <a:cubicBezTo>
                    <a:pt x="13720" y="15695"/>
                    <a:pt x="13728" y="15689"/>
                    <a:pt x="13736" y="15683"/>
                  </a:cubicBezTo>
                  <a:cubicBezTo>
                    <a:pt x="13736" y="15682"/>
                    <a:pt x="13736" y="15680"/>
                    <a:pt x="13736" y="15678"/>
                  </a:cubicBezTo>
                  <a:cubicBezTo>
                    <a:pt x="13736" y="15677"/>
                    <a:pt x="13736" y="15675"/>
                    <a:pt x="13736" y="15674"/>
                  </a:cubicBezTo>
                  <a:cubicBezTo>
                    <a:pt x="13735" y="15672"/>
                    <a:pt x="13735" y="15671"/>
                    <a:pt x="13734" y="15670"/>
                  </a:cubicBezTo>
                  <a:cubicBezTo>
                    <a:pt x="13734" y="15668"/>
                    <a:pt x="13733" y="15667"/>
                    <a:pt x="13733" y="15666"/>
                  </a:cubicBezTo>
                  <a:cubicBezTo>
                    <a:pt x="13725" y="15662"/>
                    <a:pt x="13716" y="15658"/>
                    <a:pt x="13708" y="15655"/>
                  </a:cubicBezTo>
                  <a:cubicBezTo>
                    <a:pt x="13700" y="15651"/>
                    <a:pt x="13692" y="15648"/>
                    <a:pt x="13683" y="15644"/>
                  </a:cubicBezTo>
                  <a:cubicBezTo>
                    <a:pt x="13678" y="15652"/>
                    <a:pt x="13673" y="15660"/>
                    <a:pt x="13668" y="15668"/>
                  </a:cubicBezTo>
                  <a:cubicBezTo>
                    <a:pt x="13663" y="15675"/>
                    <a:pt x="13658" y="15683"/>
                    <a:pt x="13653" y="15691"/>
                  </a:cubicBezTo>
                  <a:cubicBezTo>
                    <a:pt x="13650" y="15691"/>
                    <a:pt x="13647" y="15690"/>
                    <a:pt x="13644" y="15689"/>
                  </a:cubicBezTo>
                  <a:cubicBezTo>
                    <a:pt x="13641" y="15689"/>
                    <a:pt x="13638" y="15688"/>
                    <a:pt x="13635" y="15687"/>
                  </a:cubicBezTo>
                  <a:cubicBezTo>
                    <a:pt x="13622" y="15679"/>
                    <a:pt x="13614" y="15660"/>
                    <a:pt x="13607" y="15640"/>
                  </a:cubicBezTo>
                  <a:cubicBezTo>
                    <a:pt x="13600" y="15620"/>
                    <a:pt x="13595" y="15599"/>
                    <a:pt x="13587" y="15584"/>
                  </a:cubicBezTo>
                  <a:cubicBezTo>
                    <a:pt x="13581" y="15582"/>
                    <a:pt x="13574" y="15581"/>
                    <a:pt x="13568" y="15580"/>
                  </a:cubicBezTo>
                  <a:cubicBezTo>
                    <a:pt x="13562" y="15578"/>
                    <a:pt x="13555" y="15577"/>
                    <a:pt x="13549" y="15576"/>
                  </a:cubicBezTo>
                  <a:cubicBezTo>
                    <a:pt x="13540" y="15584"/>
                    <a:pt x="13531" y="15594"/>
                    <a:pt x="13524" y="15605"/>
                  </a:cubicBezTo>
                  <a:cubicBezTo>
                    <a:pt x="13517" y="15617"/>
                    <a:pt x="13511" y="15630"/>
                    <a:pt x="13508" y="15646"/>
                  </a:cubicBezTo>
                  <a:cubicBezTo>
                    <a:pt x="13464" y="15641"/>
                    <a:pt x="13444" y="15598"/>
                    <a:pt x="13430" y="15548"/>
                  </a:cubicBezTo>
                  <a:cubicBezTo>
                    <a:pt x="13415" y="15497"/>
                    <a:pt x="13407" y="15439"/>
                    <a:pt x="13386" y="15402"/>
                  </a:cubicBezTo>
                  <a:cubicBezTo>
                    <a:pt x="13388" y="15387"/>
                    <a:pt x="13393" y="15372"/>
                    <a:pt x="13397" y="15354"/>
                  </a:cubicBezTo>
                  <a:cubicBezTo>
                    <a:pt x="13402" y="15336"/>
                    <a:pt x="13406" y="15315"/>
                    <a:pt x="13406" y="15287"/>
                  </a:cubicBezTo>
                  <a:cubicBezTo>
                    <a:pt x="13442" y="15257"/>
                    <a:pt x="13473" y="15231"/>
                    <a:pt x="13497" y="15195"/>
                  </a:cubicBezTo>
                  <a:cubicBezTo>
                    <a:pt x="13521" y="15160"/>
                    <a:pt x="13538" y="15116"/>
                    <a:pt x="13546" y="15049"/>
                  </a:cubicBezTo>
                  <a:cubicBezTo>
                    <a:pt x="13525" y="15015"/>
                    <a:pt x="13505" y="14992"/>
                    <a:pt x="13497" y="14964"/>
                  </a:cubicBezTo>
                  <a:cubicBezTo>
                    <a:pt x="13489" y="14936"/>
                    <a:pt x="13491" y="14904"/>
                    <a:pt x="13513" y="14851"/>
                  </a:cubicBezTo>
                  <a:cubicBezTo>
                    <a:pt x="13513" y="14844"/>
                    <a:pt x="13513" y="14838"/>
                    <a:pt x="13513" y="14831"/>
                  </a:cubicBezTo>
                  <a:cubicBezTo>
                    <a:pt x="13513" y="14824"/>
                    <a:pt x="13513" y="14817"/>
                    <a:pt x="13513" y="14810"/>
                  </a:cubicBezTo>
                  <a:cubicBezTo>
                    <a:pt x="13481" y="14808"/>
                    <a:pt x="13473" y="14850"/>
                    <a:pt x="13430" y="14836"/>
                  </a:cubicBezTo>
                  <a:cubicBezTo>
                    <a:pt x="13393" y="14823"/>
                    <a:pt x="13366" y="14794"/>
                    <a:pt x="13320" y="14783"/>
                  </a:cubicBezTo>
                  <a:close/>
                  <a:moveTo>
                    <a:pt x="13540" y="15664"/>
                  </a:moveTo>
                  <a:cubicBezTo>
                    <a:pt x="13551" y="15664"/>
                    <a:pt x="13563" y="15670"/>
                    <a:pt x="13575" y="15678"/>
                  </a:cubicBezTo>
                  <a:cubicBezTo>
                    <a:pt x="13587" y="15687"/>
                    <a:pt x="13599" y="15698"/>
                    <a:pt x="13611" y="15711"/>
                  </a:cubicBezTo>
                  <a:cubicBezTo>
                    <a:pt x="13606" y="15709"/>
                    <a:pt x="13600" y="15709"/>
                    <a:pt x="13595" y="15708"/>
                  </a:cubicBezTo>
                  <a:cubicBezTo>
                    <a:pt x="13590" y="15708"/>
                    <a:pt x="13583" y="15708"/>
                    <a:pt x="13576" y="15709"/>
                  </a:cubicBezTo>
                  <a:cubicBezTo>
                    <a:pt x="13571" y="15709"/>
                    <a:pt x="13567" y="15709"/>
                    <a:pt x="13562" y="15710"/>
                  </a:cubicBezTo>
                  <a:cubicBezTo>
                    <a:pt x="13557" y="15710"/>
                    <a:pt x="13552" y="15710"/>
                    <a:pt x="13548" y="15711"/>
                  </a:cubicBezTo>
                  <a:cubicBezTo>
                    <a:pt x="13546" y="15704"/>
                    <a:pt x="13544" y="15698"/>
                    <a:pt x="13542" y="15692"/>
                  </a:cubicBezTo>
                  <a:cubicBezTo>
                    <a:pt x="13541" y="15686"/>
                    <a:pt x="13539" y="15680"/>
                    <a:pt x="13537" y="15674"/>
                  </a:cubicBezTo>
                  <a:cubicBezTo>
                    <a:pt x="13538" y="15672"/>
                    <a:pt x="13538" y="15670"/>
                    <a:pt x="13539" y="15669"/>
                  </a:cubicBezTo>
                  <a:cubicBezTo>
                    <a:pt x="13539" y="15667"/>
                    <a:pt x="13540" y="15665"/>
                    <a:pt x="13540" y="15664"/>
                  </a:cubicBezTo>
                  <a:close/>
                  <a:moveTo>
                    <a:pt x="13959" y="15707"/>
                  </a:moveTo>
                  <a:cubicBezTo>
                    <a:pt x="13945" y="15710"/>
                    <a:pt x="13932" y="15713"/>
                    <a:pt x="13918" y="15717"/>
                  </a:cubicBezTo>
                  <a:cubicBezTo>
                    <a:pt x="13904" y="15720"/>
                    <a:pt x="13890" y="15723"/>
                    <a:pt x="13876" y="15726"/>
                  </a:cubicBezTo>
                  <a:cubicBezTo>
                    <a:pt x="13880" y="15753"/>
                    <a:pt x="13892" y="15775"/>
                    <a:pt x="13908" y="15792"/>
                  </a:cubicBezTo>
                  <a:cubicBezTo>
                    <a:pt x="13923" y="15809"/>
                    <a:pt x="13942" y="15822"/>
                    <a:pt x="13959" y="15830"/>
                  </a:cubicBezTo>
                  <a:cubicBezTo>
                    <a:pt x="13964" y="15845"/>
                    <a:pt x="13966" y="15857"/>
                    <a:pt x="13965" y="15870"/>
                  </a:cubicBezTo>
                  <a:cubicBezTo>
                    <a:pt x="13965" y="15882"/>
                    <a:pt x="13964" y="15895"/>
                    <a:pt x="13962" y="15914"/>
                  </a:cubicBezTo>
                  <a:cubicBezTo>
                    <a:pt x="13972" y="15922"/>
                    <a:pt x="13981" y="15931"/>
                    <a:pt x="13991" y="15939"/>
                  </a:cubicBezTo>
                  <a:cubicBezTo>
                    <a:pt x="14001" y="15948"/>
                    <a:pt x="14010" y="15956"/>
                    <a:pt x="14020" y="15965"/>
                  </a:cubicBezTo>
                  <a:cubicBezTo>
                    <a:pt x="14024" y="15963"/>
                    <a:pt x="14029" y="15962"/>
                    <a:pt x="14033" y="15961"/>
                  </a:cubicBezTo>
                  <a:cubicBezTo>
                    <a:pt x="14036" y="15960"/>
                    <a:pt x="14039" y="15958"/>
                    <a:pt x="14042" y="15957"/>
                  </a:cubicBezTo>
                  <a:cubicBezTo>
                    <a:pt x="14038" y="15921"/>
                    <a:pt x="14032" y="15875"/>
                    <a:pt x="14025" y="15831"/>
                  </a:cubicBezTo>
                  <a:cubicBezTo>
                    <a:pt x="14018" y="15786"/>
                    <a:pt x="14009" y="15743"/>
                    <a:pt x="13997" y="15715"/>
                  </a:cubicBezTo>
                  <a:cubicBezTo>
                    <a:pt x="13991" y="15713"/>
                    <a:pt x="13984" y="15712"/>
                    <a:pt x="13978" y="15711"/>
                  </a:cubicBezTo>
                  <a:cubicBezTo>
                    <a:pt x="13972" y="15709"/>
                    <a:pt x="13966" y="15708"/>
                    <a:pt x="13959" y="15707"/>
                  </a:cubicBezTo>
                  <a:close/>
                  <a:moveTo>
                    <a:pt x="13000" y="16168"/>
                  </a:moveTo>
                  <a:cubicBezTo>
                    <a:pt x="12972" y="16219"/>
                    <a:pt x="12934" y="16256"/>
                    <a:pt x="12898" y="16295"/>
                  </a:cubicBezTo>
                  <a:cubicBezTo>
                    <a:pt x="12862" y="16333"/>
                    <a:pt x="12828" y="16374"/>
                    <a:pt x="12807" y="16435"/>
                  </a:cubicBezTo>
                  <a:lnTo>
                    <a:pt x="12807" y="16436"/>
                  </a:lnTo>
                  <a:lnTo>
                    <a:pt x="12807" y="16437"/>
                  </a:lnTo>
                  <a:cubicBezTo>
                    <a:pt x="12815" y="16437"/>
                    <a:pt x="12839" y="16422"/>
                    <a:pt x="12862" y="16406"/>
                  </a:cubicBezTo>
                  <a:cubicBezTo>
                    <a:pt x="12885" y="16390"/>
                    <a:pt x="12908" y="16373"/>
                    <a:pt x="12911" y="16367"/>
                  </a:cubicBezTo>
                  <a:cubicBezTo>
                    <a:pt x="12915" y="16357"/>
                    <a:pt x="12919" y="16346"/>
                    <a:pt x="12923" y="16336"/>
                  </a:cubicBezTo>
                  <a:cubicBezTo>
                    <a:pt x="12927" y="16325"/>
                    <a:pt x="12931" y="16315"/>
                    <a:pt x="12935" y="16304"/>
                  </a:cubicBezTo>
                  <a:cubicBezTo>
                    <a:pt x="12963" y="16279"/>
                    <a:pt x="12988" y="16286"/>
                    <a:pt x="13003" y="16244"/>
                  </a:cubicBezTo>
                  <a:cubicBezTo>
                    <a:pt x="13011" y="16224"/>
                    <a:pt x="13010" y="16184"/>
                    <a:pt x="13000" y="16168"/>
                  </a:cubicBezTo>
                  <a:close/>
                  <a:moveTo>
                    <a:pt x="13255" y="16168"/>
                  </a:moveTo>
                  <a:cubicBezTo>
                    <a:pt x="13253" y="16169"/>
                    <a:pt x="13251" y="16170"/>
                    <a:pt x="13249" y="16172"/>
                  </a:cubicBezTo>
                  <a:cubicBezTo>
                    <a:pt x="13247" y="16173"/>
                    <a:pt x="13245" y="16174"/>
                    <a:pt x="13243" y="16175"/>
                  </a:cubicBezTo>
                  <a:cubicBezTo>
                    <a:pt x="13230" y="16206"/>
                    <a:pt x="13235" y="16238"/>
                    <a:pt x="13225" y="16279"/>
                  </a:cubicBezTo>
                  <a:cubicBezTo>
                    <a:pt x="13215" y="16318"/>
                    <a:pt x="13183" y="16351"/>
                    <a:pt x="13164" y="16381"/>
                  </a:cubicBezTo>
                  <a:lnTo>
                    <a:pt x="13164" y="16383"/>
                  </a:lnTo>
                  <a:cubicBezTo>
                    <a:pt x="13168" y="16384"/>
                    <a:pt x="13172" y="16385"/>
                    <a:pt x="13175" y="16386"/>
                  </a:cubicBezTo>
                  <a:cubicBezTo>
                    <a:pt x="13179" y="16388"/>
                    <a:pt x="13182" y="16389"/>
                    <a:pt x="13186" y="16390"/>
                  </a:cubicBezTo>
                  <a:cubicBezTo>
                    <a:pt x="13203" y="16375"/>
                    <a:pt x="13220" y="16360"/>
                    <a:pt x="13238" y="16345"/>
                  </a:cubicBezTo>
                  <a:cubicBezTo>
                    <a:pt x="13255" y="16329"/>
                    <a:pt x="13272" y="16314"/>
                    <a:pt x="13290" y="16299"/>
                  </a:cubicBezTo>
                  <a:cubicBezTo>
                    <a:pt x="13284" y="16284"/>
                    <a:pt x="13278" y="16269"/>
                    <a:pt x="13272" y="16254"/>
                  </a:cubicBezTo>
                  <a:cubicBezTo>
                    <a:pt x="13267" y="16239"/>
                    <a:pt x="13261" y="16224"/>
                    <a:pt x="13255" y="16209"/>
                  </a:cubicBezTo>
                  <a:cubicBezTo>
                    <a:pt x="13257" y="16205"/>
                    <a:pt x="13259" y="16201"/>
                    <a:pt x="13262" y="16197"/>
                  </a:cubicBezTo>
                  <a:cubicBezTo>
                    <a:pt x="13264" y="16193"/>
                    <a:pt x="13266" y="16189"/>
                    <a:pt x="13269" y="16185"/>
                  </a:cubicBezTo>
                  <a:cubicBezTo>
                    <a:pt x="13266" y="16181"/>
                    <a:pt x="13265" y="16178"/>
                    <a:pt x="13263" y="16175"/>
                  </a:cubicBezTo>
                  <a:cubicBezTo>
                    <a:pt x="13260" y="16172"/>
                    <a:pt x="13258" y="16170"/>
                    <a:pt x="13255" y="16168"/>
                  </a:cubicBezTo>
                  <a:close/>
                  <a:moveTo>
                    <a:pt x="13539" y="16168"/>
                  </a:moveTo>
                  <a:cubicBezTo>
                    <a:pt x="13536" y="16208"/>
                    <a:pt x="13533" y="16248"/>
                    <a:pt x="13529" y="16288"/>
                  </a:cubicBezTo>
                  <a:cubicBezTo>
                    <a:pt x="13526" y="16328"/>
                    <a:pt x="13523" y="16368"/>
                    <a:pt x="13520" y="16408"/>
                  </a:cubicBezTo>
                  <a:lnTo>
                    <a:pt x="13520" y="16409"/>
                  </a:lnTo>
                  <a:lnTo>
                    <a:pt x="13520" y="16410"/>
                  </a:lnTo>
                  <a:cubicBezTo>
                    <a:pt x="13529" y="16433"/>
                    <a:pt x="13544" y="16452"/>
                    <a:pt x="13560" y="16470"/>
                  </a:cubicBezTo>
                  <a:cubicBezTo>
                    <a:pt x="13577" y="16488"/>
                    <a:pt x="13595" y="16503"/>
                    <a:pt x="13609" y="16517"/>
                  </a:cubicBezTo>
                  <a:cubicBezTo>
                    <a:pt x="13620" y="16515"/>
                    <a:pt x="13625" y="16511"/>
                    <a:pt x="13629" y="16506"/>
                  </a:cubicBezTo>
                  <a:cubicBezTo>
                    <a:pt x="13632" y="16501"/>
                    <a:pt x="13634" y="16494"/>
                    <a:pt x="13640" y="16486"/>
                  </a:cubicBezTo>
                  <a:cubicBezTo>
                    <a:pt x="13625" y="16448"/>
                    <a:pt x="13621" y="16415"/>
                    <a:pt x="13622" y="16386"/>
                  </a:cubicBezTo>
                  <a:cubicBezTo>
                    <a:pt x="13623" y="16357"/>
                    <a:pt x="13630" y="16330"/>
                    <a:pt x="13638" y="16304"/>
                  </a:cubicBezTo>
                  <a:cubicBezTo>
                    <a:pt x="13643" y="16297"/>
                    <a:pt x="13650" y="16290"/>
                    <a:pt x="13656" y="16283"/>
                  </a:cubicBezTo>
                  <a:cubicBezTo>
                    <a:pt x="13662" y="16275"/>
                    <a:pt x="13667" y="16267"/>
                    <a:pt x="13670" y="16258"/>
                  </a:cubicBezTo>
                  <a:cubicBezTo>
                    <a:pt x="13670" y="16249"/>
                    <a:pt x="13670" y="16241"/>
                    <a:pt x="13670" y="16233"/>
                  </a:cubicBezTo>
                  <a:cubicBezTo>
                    <a:pt x="13670" y="16225"/>
                    <a:pt x="13670" y="16217"/>
                    <a:pt x="13670" y="16209"/>
                  </a:cubicBezTo>
                  <a:cubicBezTo>
                    <a:pt x="13667" y="16209"/>
                    <a:pt x="13665" y="16209"/>
                    <a:pt x="13663" y="16209"/>
                  </a:cubicBezTo>
                  <a:cubicBezTo>
                    <a:pt x="13661" y="16209"/>
                    <a:pt x="13659" y="16208"/>
                    <a:pt x="13656" y="16209"/>
                  </a:cubicBezTo>
                  <a:cubicBezTo>
                    <a:pt x="13656" y="16204"/>
                    <a:pt x="13658" y="16201"/>
                    <a:pt x="13659" y="16197"/>
                  </a:cubicBezTo>
                  <a:cubicBezTo>
                    <a:pt x="13660" y="16193"/>
                    <a:pt x="13661" y="16190"/>
                    <a:pt x="13661" y="16185"/>
                  </a:cubicBezTo>
                  <a:cubicBezTo>
                    <a:pt x="13656" y="16182"/>
                    <a:pt x="13652" y="16179"/>
                    <a:pt x="13647" y="16176"/>
                  </a:cubicBezTo>
                  <a:cubicBezTo>
                    <a:pt x="13643" y="16173"/>
                    <a:pt x="13638" y="16171"/>
                    <a:pt x="13634" y="16168"/>
                  </a:cubicBezTo>
                  <a:cubicBezTo>
                    <a:pt x="13630" y="16171"/>
                    <a:pt x="13626" y="16174"/>
                    <a:pt x="13622" y="16176"/>
                  </a:cubicBezTo>
                  <a:cubicBezTo>
                    <a:pt x="13618" y="16179"/>
                    <a:pt x="13614" y="16182"/>
                    <a:pt x="13609" y="16185"/>
                  </a:cubicBezTo>
                  <a:cubicBezTo>
                    <a:pt x="13608" y="16190"/>
                    <a:pt x="13607" y="16194"/>
                    <a:pt x="13605" y="16199"/>
                  </a:cubicBezTo>
                  <a:cubicBezTo>
                    <a:pt x="13604" y="16204"/>
                    <a:pt x="13603" y="16208"/>
                    <a:pt x="13602" y="16213"/>
                  </a:cubicBezTo>
                  <a:cubicBezTo>
                    <a:pt x="13591" y="16210"/>
                    <a:pt x="13581" y="16205"/>
                    <a:pt x="13571" y="16197"/>
                  </a:cubicBezTo>
                  <a:cubicBezTo>
                    <a:pt x="13561" y="16190"/>
                    <a:pt x="13551" y="16180"/>
                    <a:pt x="13539" y="16168"/>
                  </a:cubicBezTo>
                  <a:close/>
                  <a:moveTo>
                    <a:pt x="7878" y="16633"/>
                  </a:moveTo>
                  <a:cubicBezTo>
                    <a:pt x="7883" y="16657"/>
                    <a:pt x="7882" y="16674"/>
                    <a:pt x="7880" y="16691"/>
                  </a:cubicBezTo>
                  <a:cubicBezTo>
                    <a:pt x="7877" y="16708"/>
                    <a:pt x="7872" y="16725"/>
                    <a:pt x="7866" y="16750"/>
                  </a:cubicBezTo>
                  <a:cubicBezTo>
                    <a:pt x="7858" y="16758"/>
                    <a:pt x="7853" y="16765"/>
                    <a:pt x="7847" y="16768"/>
                  </a:cubicBezTo>
                  <a:cubicBezTo>
                    <a:pt x="7841" y="16771"/>
                    <a:pt x="7834" y="16771"/>
                    <a:pt x="7821" y="16765"/>
                  </a:cubicBezTo>
                  <a:cubicBezTo>
                    <a:pt x="7820" y="16770"/>
                    <a:pt x="7818" y="16775"/>
                    <a:pt x="7817" y="16779"/>
                  </a:cubicBezTo>
                  <a:cubicBezTo>
                    <a:pt x="7816" y="16784"/>
                    <a:pt x="7815" y="16788"/>
                    <a:pt x="7813" y="16793"/>
                  </a:cubicBezTo>
                  <a:cubicBezTo>
                    <a:pt x="7817" y="16798"/>
                    <a:pt x="7820" y="16804"/>
                    <a:pt x="7824" y="16809"/>
                  </a:cubicBezTo>
                  <a:cubicBezTo>
                    <a:pt x="7827" y="16815"/>
                    <a:pt x="7831" y="16820"/>
                    <a:pt x="7834" y="16826"/>
                  </a:cubicBezTo>
                  <a:cubicBezTo>
                    <a:pt x="7827" y="16846"/>
                    <a:pt x="7827" y="16857"/>
                    <a:pt x="7828" y="16869"/>
                  </a:cubicBezTo>
                  <a:cubicBezTo>
                    <a:pt x="7830" y="16881"/>
                    <a:pt x="7834" y="16892"/>
                    <a:pt x="7837" y="16912"/>
                  </a:cubicBezTo>
                  <a:cubicBezTo>
                    <a:pt x="7837" y="16945"/>
                    <a:pt x="7837" y="16978"/>
                    <a:pt x="7837" y="17011"/>
                  </a:cubicBezTo>
                  <a:cubicBezTo>
                    <a:pt x="7837" y="17045"/>
                    <a:pt x="7837" y="17078"/>
                    <a:pt x="7837" y="17111"/>
                  </a:cubicBezTo>
                  <a:cubicBezTo>
                    <a:pt x="7843" y="17143"/>
                    <a:pt x="7852" y="17184"/>
                    <a:pt x="7864" y="17222"/>
                  </a:cubicBezTo>
                  <a:cubicBezTo>
                    <a:pt x="7876" y="17260"/>
                    <a:pt x="7891" y="17295"/>
                    <a:pt x="7908" y="17312"/>
                  </a:cubicBezTo>
                  <a:cubicBezTo>
                    <a:pt x="8008" y="17340"/>
                    <a:pt x="8137" y="17227"/>
                    <a:pt x="8125" y="17103"/>
                  </a:cubicBezTo>
                  <a:cubicBezTo>
                    <a:pt x="8120" y="17048"/>
                    <a:pt x="8082" y="17002"/>
                    <a:pt x="8065" y="16957"/>
                  </a:cubicBezTo>
                  <a:cubicBezTo>
                    <a:pt x="8056" y="16934"/>
                    <a:pt x="8053" y="16916"/>
                    <a:pt x="8047" y="16901"/>
                  </a:cubicBezTo>
                  <a:cubicBezTo>
                    <a:pt x="8041" y="16886"/>
                    <a:pt x="8033" y="16875"/>
                    <a:pt x="8014" y="16865"/>
                  </a:cubicBezTo>
                  <a:cubicBezTo>
                    <a:pt x="8006" y="16807"/>
                    <a:pt x="7990" y="16764"/>
                    <a:pt x="7967" y="16728"/>
                  </a:cubicBezTo>
                  <a:cubicBezTo>
                    <a:pt x="7945" y="16692"/>
                    <a:pt x="7915" y="16663"/>
                    <a:pt x="7878" y="16633"/>
                  </a:cubicBezTo>
                  <a:close/>
                  <a:moveTo>
                    <a:pt x="14032" y="16633"/>
                  </a:moveTo>
                  <a:cubicBezTo>
                    <a:pt x="14029" y="16635"/>
                    <a:pt x="14027" y="16638"/>
                    <a:pt x="14025" y="16641"/>
                  </a:cubicBezTo>
                  <a:cubicBezTo>
                    <a:pt x="14023" y="16644"/>
                    <a:pt x="14020" y="16647"/>
                    <a:pt x="14018" y="16650"/>
                  </a:cubicBezTo>
                  <a:cubicBezTo>
                    <a:pt x="14021" y="16666"/>
                    <a:pt x="14027" y="16687"/>
                    <a:pt x="14032" y="16708"/>
                  </a:cubicBezTo>
                  <a:cubicBezTo>
                    <a:pt x="14036" y="16730"/>
                    <a:pt x="14038" y="16752"/>
                    <a:pt x="14032" y="16771"/>
                  </a:cubicBezTo>
                  <a:cubicBezTo>
                    <a:pt x="14023" y="16783"/>
                    <a:pt x="14013" y="16781"/>
                    <a:pt x="14004" y="16782"/>
                  </a:cubicBezTo>
                  <a:cubicBezTo>
                    <a:pt x="13994" y="16783"/>
                    <a:pt x="13984" y="16786"/>
                    <a:pt x="13976" y="16808"/>
                  </a:cubicBezTo>
                  <a:cubicBezTo>
                    <a:pt x="13975" y="16810"/>
                    <a:pt x="13974" y="16812"/>
                    <a:pt x="13972" y="16813"/>
                  </a:cubicBezTo>
                  <a:cubicBezTo>
                    <a:pt x="13971" y="16815"/>
                    <a:pt x="13970" y="16817"/>
                    <a:pt x="13968" y="16818"/>
                  </a:cubicBezTo>
                  <a:cubicBezTo>
                    <a:pt x="13966" y="16812"/>
                    <a:pt x="13963" y="16806"/>
                    <a:pt x="13960" y="16800"/>
                  </a:cubicBezTo>
                  <a:cubicBezTo>
                    <a:pt x="13958" y="16793"/>
                    <a:pt x="13955" y="16787"/>
                    <a:pt x="13952" y="16781"/>
                  </a:cubicBezTo>
                  <a:cubicBezTo>
                    <a:pt x="13939" y="16788"/>
                    <a:pt x="13933" y="16802"/>
                    <a:pt x="13929" y="16819"/>
                  </a:cubicBezTo>
                  <a:cubicBezTo>
                    <a:pt x="13925" y="16836"/>
                    <a:pt x="13923" y="16856"/>
                    <a:pt x="13922" y="16877"/>
                  </a:cubicBezTo>
                  <a:cubicBezTo>
                    <a:pt x="13915" y="16872"/>
                    <a:pt x="13909" y="16868"/>
                    <a:pt x="13903" y="16863"/>
                  </a:cubicBezTo>
                  <a:cubicBezTo>
                    <a:pt x="13896" y="16859"/>
                    <a:pt x="13890" y="16854"/>
                    <a:pt x="13884" y="16849"/>
                  </a:cubicBezTo>
                  <a:cubicBezTo>
                    <a:pt x="13872" y="16857"/>
                    <a:pt x="13864" y="16866"/>
                    <a:pt x="13858" y="16877"/>
                  </a:cubicBezTo>
                  <a:cubicBezTo>
                    <a:pt x="13852" y="16889"/>
                    <a:pt x="13848" y="16903"/>
                    <a:pt x="13846" y="16924"/>
                  </a:cubicBezTo>
                  <a:cubicBezTo>
                    <a:pt x="13838" y="16929"/>
                    <a:pt x="13826" y="16934"/>
                    <a:pt x="13814" y="16938"/>
                  </a:cubicBezTo>
                  <a:cubicBezTo>
                    <a:pt x="13802" y="16942"/>
                    <a:pt x="13790" y="16946"/>
                    <a:pt x="13783" y="16951"/>
                  </a:cubicBezTo>
                  <a:cubicBezTo>
                    <a:pt x="13777" y="16931"/>
                    <a:pt x="13774" y="16916"/>
                    <a:pt x="13771" y="16903"/>
                  </a:cubicBezTo>
                  <a:cubicBezTo>
                    <a:pt x="13768" y="16890"/>
                    <a:pt x="13764" y="16879"/>
                    <a:pt x="13756" y="16865"/>
                  </a:cubicBezTo>
                  <a:cubicBezTo>
                    <a:pt x="13726" y="16868"/>
                    <a:pt x="13705" y="16873"/>
                    <a:pt x="13688" y="16884"/>
                  </a:cubicBezTo>
                  <a:cubicBezTo>
                    <a:pt x="13671" y="16895"/>
                    <a:pt x="13659" y="16912"/>
                    <a:pt x="13649" y="16939"/>
                  </a:cubicBezTo>
                  <a:cubicBezTo>
                    <a:pt x="13642" y="16951"/>
                    <a:pt x="13629" y="16955"/>
                    <a:pt x="13616" y="16958"/>
                  </a:cubicBezTo>
                  <a:cubicBezTo>
                    <a:pt x="13603" y="16962"/>
                    <a:pt x="13589" y="16964"/>
                    <a:pt x="13579" y="16972"/>
                  </a:cubicBezTo>
                  <a:cubicBezTo>
                    <a:pt x="13564" y="16986"/>
                    <a:pt x="13552" y="17013"/>
                    <a:pt x="13543" y="17043"/>
                  </a:cubicBezTo>
                  <a:cubicBezTo>
                    <a:pt x="13534" y="17072"/>
                    <a:pt x="13527" y="17105"/>
                    <a:pt x="13520" y="17131"/>
                  </a:cubicBezTo>
                  <a:cubicBezTo>
                    <a:pt x="13524" y="17137"/>
                    <a:pt x="13525" y="17141"/>
                    <a:pt x="13528" y="17144"/>
                  </a:cubicBezTo>
                  <a:cubicBezTo>
                    <a:pt x="13530" y="17147"/>
                    <a:pt x="13533" y="17149"/>
                    <a:pt x="13539" y="17152"/>
                  </a:cubicBezTo>
                  <a:cubicBezTo>
                    <a:pt x="13541" y="17154"/>
                    <a:pt x="13543" y="17155"/>
                    <a:pt x="13545" y="17157"/>
                  </a:cubicBezTo>
                  <a:cubicBezTo>
                    <a:pt x="13547" y="17159"/>
                    <a:pt x="13550" y="17160"/>
                    <a:pt x="13552" y="17162"/>
                  </a:cubicBezTo>
                  <a:cubicBezTo>
                    <a:pt x="13558" y="17136"/>
                    <a:pt x="13569" y="17098"/>
                    <a:pt x="13584" y="17063"/>
                  </a:cubicBezTo>
                  <a:cubicBezTo>
                    <a:pt x="13599" y="17029"/>
                    <a:pt x="13618" y="17000"/>
                    <a:pt x="13640" y="16994"/>
                  </a:cubicBezTo>
                  <a:cubicBezTo>
                    <a:pt x="13641" y="16997"/>
                    <a:pt x="13643" y="17000"/>
                    <a:pt x="13644" y="17003"/>
                  </a:cubicBezTo>
                  <a:cubicBezTo>
                    <a:pt x="13646" y="17006"/>
                    <a:pt x="13647" y="17009"/>
                    <a:pt x="13649" y="17011"/>
                  </a:cubicBezTo>
                  <a:cubicBezTo>
                    <a:pt x="13649" y="17020"/>
                    <a:pt x="13649" y="17028"/>
                    <a:pt x="13649" y="17036"/>
                  </a:cubicBezTo>
                  <a:cubicBezTo>
                    <a:pt x="13649" y="17044"/>
                    <a:pt x="13649" y="17052"/>
                    <a:pt x="13649" y="17060"/>
                  </a:cubicBezTo>
                  <a:cubicBezTo>
                    <a:pt x="13673" y="17060"/>
                    <a:pt x="13690" y="17056"/>
                    <a:pt x="13704" y="17046"/>
                  </a:cubicBezTo>
                  <a:cubicBezTo>
                    <a:pt x="13718" y="17036"/>
                    <a:pt x="13727" y="17021"/>
                    <a:pt x="13735" y="17000"/>
                  </a:cubicBezTo>
                  <a:cubicBezTo>
                    <a:pt x="13766" y="16994"/>
                    <a:pt x="13786" y="17009"/>
                    <a:pt x="13806" y="17027"/>
                  </a:cubicBezTo>
                  <a:cubicBezTo>
                    <a:pt x="13878" y="17091"/>
                    <a:pt x="13789" y="17125"/>
                    <a:pt x="13810" y="17226"/>
                  </a:cubicBezTo>
                  <a:cubicBezTo>
                    <a:pt x="13823" y="17287"/>
                    <a:pt x="13896" y="17349"/>
                    <a:pt x="13947" y="17359"/>
                  </a:cubicBezTo>
                  <a:cubicBezTo>
                    <a:pt x="13950" y="17351"/>
                    <a:pt x="13953" y="17342"/>
                    <a:pt x="13956" y="17334"/>
                  </a:cubicBezTo>
                  <a:cubicBezTo>
                    <a:pt x="13958" y="17325"/>
                    <a:pt x="13961" y="17317"/>
                    <a:pt x="13964" y="17308"/>
                  </a:cubicBezTo>
                  <a:cubicBezTo>
                    <a:pt x="13968" y="17309"/>
                    <a:pt x="13972" y="17310"/>
                    <a:pt x="13977" y="17310"/>
                  </a:cubicBezTo>
                  <a:cubicBezTo>
                    <a:pt x="13981" y="17311"/>
                    <a:pt x="13985" y="17312"/>
                    <a:pt x="13990" y="17312"/>
                  </a:cubicBezTo>
                  <a:cubicBezTo>
                    <a:pt x="13992" y="17326"/>
                    <a:pt x="13991" y="17337"/>
                    <a:pt x="13990" y="17347"/>
                  </a:cubicBezTo>
                  <a:cubicBezTo>
                    <a:pt x="13988" y="17358"/>
                    <a:pt x="13985" y="17366"/>
                    <a:pt x="13980" y="17377"/>
                  </a:cubicBezTo>
                  <a:cubicBezTo>
                    <a:pt x="13985" y="17383"/>
                    <a:pt x="13987" y="17389"/>
                    <a:pt x="13991" y="17394"/>
                  </a:cubicBezTo>
                  <a:cubicBezTo>
                    <a:pt x="13994" y="17399"/>
                    <a:pt x="13998" y="17404"/>
                    <a:pt x="14005" y="17408"/>
                  </a:cubicBezTo>
                  <a:cubicBezTo>
                    <a:pt x="14006" y="17409"/>
                    <a:pt x="14007" y="17410"/>
                    <a:pt x="14008" y="17412"/>
                  </a:cubicBezTo>
                  <a:cubicBezTo>
                    <a:pt x="14009" y="17413"/>
                    <a:pt x="14010" y="17414"/>
                    <a:pt x="14011" y="17416"/>
                  </a:cubicBezTo>
                  <a:cubicBezTo>
                    <a:pt x="14050" y="17373"/>
                    <a:pt x="14048" y="17338"/>
                    <a:pt x="14038" y="17304"/>
                  </a:cubicBezTo>
                  <a:cubicBezTo>
                    <a:pt x="14027" y="17271"/>
                    <a:pt x="14008" y="17238"/>
                    <a:pt x="14014" y="17201"/>
                  </a:cubicBezTo>
                  <a:cubicBezTo>
                    <a:pt x="14021" y="17184"/>
                    <a:pt x="14028" y="17166"/>
                    <a:pt x="14035" y="17149"/>
                  </a:cubicBezTo>
                  <a:cubicBezTo>
                    <a:pt x="14042" y="17132"/>
                    <a:pt x="14049" y="17115"/>
                    <a:pt x="14056" y="17097"/>
                  </a:cubicBezTo>
                  <a:cubicBezTo>
                    <a:pt x="14070" y="17101"/>
                    <a:pt x="14080" y="17118"/>
                    <a:pt x="14088" y="17138"/>
                  </a:cubicBezTo>
                  <a:cubicBezTo>
                    <a:pt x="14095" y="17158"/>
                    <a:pt x="14099" y="17182"/>
                    <a:pt x="14101" y="17201"/>
                  </a:cubicBezTo>
                  <a:cubicBezTo>
                    <a:pt x="14104" y="17202"/>
                    <a:pt x="14107" y="17202"/>
                    <a:pt x="14110" y="17203"/>
                  </a:cubicBezTo>
                  <a:cubicBezTo>
                    <a:pt x="14113" y="17204"/>
                    <a:pt x="14116" y="17204"/>
                    <a:pt x="14119" y="17205"/>
                  </a:cubicBezTo>
                  <a:cubicBezTo>
                    <a:pt x="14127" y="17185"/>
                    <a:pt x="14134" y="17166"/>
                    <a:pt x="14141" y="17146"/>
                  </a:cubicBezTo>
                  <a:cubicBezTo>
                    <a:pt x="14148" y="17127"/>
                    <a:pt x="14156" y="17107"/>
                    <a:pt x="14163" y="17088"/>
                  </a:cubicBezTo>
                  <a:cubicBezTo>
                    <a:pt x="14168" y="17053"/>
                    <a:pt x="14162" y="17024"/>
                    <a:pt x="14157" y="16996"/>
                  </a:cubicBezTo>
                  <a:cubicBezTo>
                    <a:pt x="14152" y="16968"/>
                    <a:pt x="14148" y="16940"/>
                    <a:pt x="14157" y="16908"/>
                  </a:cubicBezTo>
                  <a:cubicBezTo>
                    <a:pt x="14155" y="16903"/>
                    <a:pt x="14154" y="16898"/>
                    <a:pt x="14152" y="16892"/>
                  </a:cubicBezTo>
                  <a:cubicBezTo>
                    <a:pt x="14151" y="16887"/>
                    <a:pt x="14149" y="16882"/>
                    <a:pt x="14148" y="16877"/>
                  </a:cubicBezTo>
                  <a:cubicBezTo>
                    <a:pt x="14142" y="16877"/>
                    <a:pt x="14136" y="16878"/>
                    <a:pt x="14130" y="16878"/>
                  </a:cubicBezTo>
                  <a:cubicBezTo>
                    <a:pt x="14124" y="16879"/>
                    <a:pt x="14118" y="16880"/>
                    <a:pt x="14112" y="16881"/>
                  </a:cubicBezTo>
                  <a:cubicBezTo>
                    <a:pt x="14110" y="16878"/>
                    <a:pt x="14108" y="16875"/>
                    <a:pt x="14106" y="16873"/>
                  </a:cubicBezTo>
                  <a:cubicBezTo>
                    <a:pt x="14105" y="16870"/>
                    <a:pt x="14103" y="16868"/>
                    <a:pt x="14101" y="16865"/>
                  </a:cubicBezTo>
                  <a:cubicBezTo>
                    <a:pt x="14119" y="16820"/>
                    <a:pt x="14114" y="16774"/>
                    <a:pt x="14098" y="16734"/>
                  </a:cubicBezTo>
                  <a:cubicBezTo>
                    <a:pt x="14083" y="16693"/>
                    <a:pt x="14056" y="16657"/>
                    <a:pt x="14032" y="16633"/>
                  </a:cubicBezTo>
                  <a:close/>
                  <a:moveTo>
                    <a:pt x="14332" y="18478"/>
                  </a:moveTo>
                  <a:cubicBezTo>
                    <a:pt x="14315" y="18501"/>
                    <a:pt x="14304" y="18520"/>
                    <a:pt x="14291" y="18536"/>
                  </a:cubicBezTo>
                  <a:cubicBezTo>
                    <a:pt x="14277" y="18552"/>
                    <a:pt x="14261" y="18565"/>
                    <a:pt x="14234" y="18576"/>
                  </a:cubicBezTo>
                  <a:cubicBezTo>
                    <a:pt x="14235" y="18584"/>
                    <a:pt x="14236" y="18592"/>
                    <a:pt x="14237" y="18599"/>
                  </a:cubicBezTo>
                  <a:cubicBezTo>
                    <a:pt x="14239" y="18607"/>
                    <a:pt x="14240" y="18615"/>
                    <a:pt x="14241" y="18623"/>
                  </a:cubicBezTo>
                  <a:cubicBezTo>
                    <a:pt x="14252" y="18626"/>
                    <a:pt x="14258" y="18633"/>
                    <a:pt x="14263" y="18640"/>
                  </a:cubicBezTo>
                  <a:cubicBezTo>
                    <a:pt x="14268" y="18648"/>
                    <a:pt x="14272" y="18656"/>
                    <a:pt x="14279" y="18664"/>
                  </a:cubicBezTo>
                  <a:cubicBezTo>
                    <a:pt x="14294" y="18652"/>
                    <a:pt x="14310" y="18642"/>
                    <a:pt x="14327" y="18634"/>
                  </a:cubicBezTo>
                  <a:cubicBezTo>
                    <a:pt x="14344" y="18625"/>
                    <a:pt x="14362" y="18617"/>
                    <a:pt x="14380" y="18609"/>
                  </a:cubicBezTo>
                  <a:cubicBezTo>
                    <a:pt x="14377" y="18594"/>
                    <a:pt x="14374" y="18579"/>
                    <a:pt x="14371" y="18564"/>
                  </a:cubicBezTo>
                  <a:cubicBezTo>
                    <a:pt x="14369" y="18548"/>
                    <a:pt x="14367" y="18532"/>
                    <a:pt x="14365" y="18513"/>
                  </a:cubicBezTo>
                  <a:cubicBezTo>
                    <a:pt x="14360" y="18510"/>
                    <a:pt x="14358" y="18509"/>
                    <a:pt x="14355" y="18509"/>
                  </a:cubicBezTo>
                  <a:cubicBezTo>
                    <a:pt x="14352" y="18509"/>
                    <a:pt x="14349" y="18510"/>
                    <a:pt x="14344" y="18511"/>
                  </a:cubicBezTo>
                  <a:cubicBezTo>
                    <a:pt x="14339" y="18505"/>
                    <a:pt x="14338" y="18500"/>
                    <a:pt x="14337" y="18494"/>
                  </a:cubicBezTo>
                  <a:cubicBezTo>
                    <a:pt x="14336" y="18489"/>
                    <a:pt x="14336" y="18484"/>
                    <a:pt x="14332" y="18478"/>
                  </a:cubicBezTo>
                  <a:close/>
                  <a:moveTo>
                    <a:pt x="11389" y="18480"/>
                  </a:moveTo>
                  <a:cubicBezTo>
                    <a:pt x="11367" y="18538"/>
                    <a:pt x="11389" y="18592"/>
                    <a:pt x="11421" y="18641"/>
                  </a:cubicBezTo>
                  <a:cubicBezTo>
                    <a:pt x="11452" y="18690"/>
                    <a:pt x="11492" y="18734"/>
                    <a:pt x="11505" y="18769"/>
                  </a:cubicBezTo>
                  <a:cubicBezTo>
                    <a:pt x="11521" y="18785"/>
                    <a:pt x="11530" y="18802"/>
                    <a:pt x="11542" y="18813"/>
                  </a:cubicBezTo>
                  <a:cubicBezTo>
                    <a:pt x="11554" y="18824"/>
                    <a:pt x="11569" y="18828"/>
                    <a:pt x="11594" y="18816"/>
                  </a:cubicBezTo>
                  <a:cubicBezTo>
                    <a:pt x="11628" y="18849"/>
                    <a:pt x="11654" y="18884"/>
                    <a:pt x="11674" y="18927"/>
                  </a:cubicBezTo>
                  <a:cubicBezTo>
                    <a:pt x="11694" y="18969"/>
                    <a:pt x="11709" y="19020"/>
                    <a:pt x="11721" y="19082"/>
                  </a:cubicBezTo>
                  <a:cubicBezTo>
                    <a:pt x="11792" y="19098"/>
                    <a:pt x="11828" y="19131"/>
                    <a:pt x="11852" y="19178"/>
                  </a:cubicBezTo>
                  <a:cubicBezTo>
                    <a:pt x="11876" y="19225"/>
                    <a:pt x="11888" y="19285"/>
                    <a:pt x="11910" y="19357"/>
                  </a:cubicBezTo>
                  <a:cubicBezTo>
                    <a:pt x="11913" y="19372"/>
                    <a:pt x="11917" y="19386"/>
                    <a:pt x="11920" y="19401"/>
                  </a:cubicBezTo>
                  <a:cubicBezTo>
                    <a:pt x="11924" y="19416"/>
                    <a:pt x="11927" y="19430"/>
                    <a:pt x="11931" y="19445"/>
                  </a:cubicBezTo>
                  <a:cubicBezTo>
                    <a:pt x="11939" y="19461"/>
                    <a:pt x="11956" y="19470"/>
                    <a:pt x="11973" y="19480"/>
                  </a:cubicBezTo>
                  <a:cubicBezTo>
                    <a:pt x="11990" y="19490"/>
                    <a:pt x="12007" y="19500"/>
                    <a:pt x="12017" y="19515"/>
                  </a:cubicBezTo>
                  <a:cubicBezTo>
                    <a:pt x="12039" y="19560"/>
                    <a:pt x="12062" y="19605"/>
                    <a:pt x="12084" y="19649"/>
                  </a:cubicBezTo>
                  <a:cubicBezTo>
                    <a:pt x="12106" y="19694"/>
                    <a:pt x="12129" y="19738"/>
                    <a:pt x="12151" y="19783"/>
                  </a:cubicBezTo>
                  <a:cubicBezTo>
                    <a:pt x="12158" y="19802"/>
                    <a:pt x="12159" y="19825"/>
                    <a:pt x="12160" y="19848"/>
                  </a:cubicBezTo>
                  <a:cubicBezTo>
                    <a:pt x="12161" y="19871"/>
                    <a:pt x="12161" y="19895"/>
                    <a:pt x="12169" y="19918"/>
                  </a:cubicBezTo>
                  <a:cubicBezTo>
                    <a:pt x="12201" y="20009"/>
                    <a:pt x="12287" y="20078"/>
                    <a:pt x="12347" y="20138"/>
                  </a:cubicBezTo>
                  <a:cubicBezTo>
                    <a:pt x="12365" y="20157"/>
                    <a:pt x="12365" y="20186"/>
                    <a:pt x="12377" y="20213"/>
                  </a:cubicBezTo>
                  <a:cubicBezTo>
                    <a:pt x="12394" y="20250"/>
                    <a:pt x="12431" y="20277"/>
                    <a:pt x="12457" y="20303"/>
                  </a:cubicBezTo>
                  <a:cubicBezTo>
                    <a:pt x="12502" y="20346"/>
                    <a:pt x="12696" y="20596"/>
                    <a:pt x="12712" y="20576"/>
                  </a:cubicBezTo>
                  <a:cubicBezTo>
                    <a:pt x="12708" y="20566"/>
                    <a:pt x="12703" y="20556"/>
                    <a:pt x="12699" y="20546"/>
                  </a:cubicBezTo>
                  <a:cubicBezTo>
                    <a:pt x="12695" y="20536"/>
                    <a:pt x="12691" y="20525"/>
                    <a:pt x="12686" y="20515"/>
                  </a:cubicBezTo>
                  <a:cubicBezTo>
                    <a:pt x="12702" y="20514"/>
                    <a:pt x="12715" y="20522"/>
                    <a:pt x="12728" y="20531"/>
                  </a:cubicBezTo>
                  <a:cubicBezTo>
                    <a:pt x="12741" y="20541"/>
                    <a:pt x="12754" y="20553"/>
                    <a:pt x="12769" y="20558"/>
                  </a:cubicBezTo>
                  <a:cubicBezTo>
                    <a:pt x="12772" y="20549"/>
                    <a:pt x="12774" y="20540"/>
                    <a:pt x="12777" y="20531"/>
                  </a:cubicBezTo>
                  <a:cubicBezTo>
                    <a:pt x="12779" y="20522"/>
                    <a:pt x="12782" y="20513"/>
                    <a:pt x="12784" y="20504"/>
                  </a:cubicBezTo>
                  <a:cubicBezTo>
                    <a:pt x="12785" y="20503"/>
                    <a:pt x="12786" y="20502"/>
                    <a:pt x="12788" y="20502"/>
                  </a:cubicBezTo>
                  <a:cubicBezTo>
                    <a:pt x="12788" y="20501"/>
                    <a:pt x="12789" y="20500"/>
                    <a:pt x="12790" y="20500"/>
                  </a:cubicBezTo>
                  <a:cubicBezTo>
                    <a:pt x="12802" y="20511"/>
                    <a:pt x="12810" y="20524"/>
                    <a:pt x="12820" y="20537"/>
                  </a:cubicBezTo>
                  <a:cubicBezTo>
                    <a:pt x="12829" y="20549"/>
                    <a:pt x="12839" y="20561"/>
                    <a:pt x="12852" y="20570"/>
                  </a:cubicBezTo>
                  <a:cubicBezTo>
                    <a:pt x="12880" y="20535"/>
                    <a:pt x="12878" y="20474"/>
                    <a:pt x="12872" y="20412"/>
                  </a:cubicBezTo>
                  <a:cubicBezTo>
                    <a:pt x="12865" y="20350"/>
                    <a:pt x="12853" y="20287"/>
                    <a:pt x="12858" y="20246"/>
                  </a:cubicBezTo>
                  <a:cubicBezTo>
                    <a:pt x="12864" y="20217"/>
                    <a:pt x="12870" y="20188"/>
                    <a:pt x="12876" y="20159"/>
                  </a:cubicBezTo>
                  <a:cubicBezTo>
                    <a:pt x="12882" y="20130"/>
                    <a:pt x="12888" y="20101"/>
                    <a:pt x="12895" y="20072"/>
                  </a:cubicBezTo>
                  <a:cubicBezTo>
                    <a:pt x="12876" y="20060"/>
                    <a:pt x="12864" y="20037"/>
                    <a:pt x="12855" y="20014"/>
                  </a:cubicBezTo>
                  <a:cubicBezTo>
                    <a:pt x="12845" y="19992"/>
                    <a:pt x="12837" y="19970"/>
                    <a:pt x="12825" y="19961"/>
                  </a:cubicBezTo>
                  <a:cubicBezTo>
                    <a:pt x="12845" y="19971"/>
                    <a:pt x="12870" y="19975"/>
                    <a:pt x="12884" y="19990"/>
                  </a:cubicBezTo>
                  <a:cubicBezTo>
                    <a:pt x="12903" y="20011"/>
                    <a:pt x="12897" y="20032"/>
                    <a:pt x="12905" y="20070"/>
                  </a:cubicBezTo>
                  <a:cubicBezTo>
                    <a:pt x="12910" y="20090"/>
                    <a:pt x="12926" y="20106"/>
                    <a:pt x="12945" y="20119"/>
                  </a:cubicBezTo>
                  <a:cubicBezTo>
                    <a:pt x="12963" y="20132"/>
                    <a:pt x="12985" y="20141"/>
                    <a:pt x="13000" y="20146"/>
                  </a:cubicBezTo>
                  <a:cubicBezTo>
                    <a:pt x="12998" y="20138"/>
                    <a:pt x="12996" y="20130"/>
                    <a:pt x="12994" y="20122"/>
                  </a:cubicBezTo>
                  <a:cubicBezTo>
                    <a:pt x="12992" y="20114"/>
                    <a:pt x="12990" y="20106"/>
                    <a:pt x="12988" y="20097"/>
                  </a:cubicBezTo>
                  <a:cubicBezTo>
                    <a:pt x="12991" y="20090"/>
                    <a:pt x="12994" y="20085"/>
                    <a:pt x="12997" y="20081"/>
                  </a:cubicBezTo>
                  <a:cubicBezTo>
                    <a:pt x="12999" y="20077"/>
                    <a:pt x="13003" y="20073"/>
                    <a:pt x="13009" y="20070"/>
                  </a:cubicBezTo>
                  <a:cubicBezTo>
                    <a:pt x="13010" y="20069"/>
                    <a:pt x="13010" y="20067"/>
                    <a:pt x="13011" y="20066"/>
                  </a:cubicBezTo>
                  <a:cubicBezTo>
                    <a:pt x="13011" y="20065"/>
                    <a:pt x="13012" y="20063"/>
                    <a:pt x="13012" y="20062"/>
                  </a:cubicBezTo>
                  <a:cubicBezTo>
                    <a:pt x="12972" y="20046"/>
                    <a:pt x="12953" y="20019"/>
                    <a:pt x="12939" y="19984"/>
                  </a:cubicBezTo>
                  <a:cubicBezTo>
                    <a:pt x="12926" y="19950"/>
                    <a:pt x="12918" y="19909"/>
                    <a:pt x="12899" y="19865"/>
                  </a:cubicBezTo>
                  <a:cubicBezTo>
                    <a:pt x="12892" y="19875"/>
                    <a:pt x="12887" y="19882"/>
                    <a:pt x="12883" y="19890"/>
                  </a:cubicBezTo>
                  <a:cubicBezTo>
                    <a:pt x="12878" y="19898"/>
                    <a:pt x="12875" y="19908"/>
                    <a:pt x="12872" y="19924"/>
                  </a:cubicBezTo>
                  <a:cubicBezTo>
                    <a:pt x="12867" y="19917"/>
                    <a:pt x="12862" y="19911"/>
                    <a:pt x="12857" y="19904"/>
                  </a:cubicBezTo>
                  <a:cubicBezTo>
                    <a:pt x="12852" y="19897"/>
                    <a:pt x="12847" y="19891"/>
                    <a:pt x="12842" y="19885"/>
                  </a:cubicBezTo>
                  <a:cubicBezTo>
                    <a:pt x="12832" y="19892"/>
                    <a:pt x="12826" y="19902"/>
                    <a:pt x="12821" y="19914"/>
                  </a:cubicBezTo>
                  <a:cubicBezTo>
                    <a:pt x="12816" y="19925"/>
                    <a:pt x="12812" y="19939"/>
                    <a:pt x="12807" y="19953"/>
                  </a:cubicBezTo>
                  <a:cubicBezTo>
                    <a:pt x="12808" y="19955"/>
                    <a:pt x="12811" y="19955"/>
                    <a:pt x="12813" y="19956"/>
                  </a:cubicBezTo>
                  <a:cubicBezTo>
                    <a:pt x="12815" y="19957"/>
                    <a:pt x="12817" y="19957"/>
                    <a:pt x="12819" y="19959"/>
                  </a:cubicBezTo>
                  <a:cubicBezTo>
                    <a:pt x="12809" y="19955"/>
                    <a:pt x="12799" y="19952"/>
                    <a:pt x="12790" y="19948"/>
                  </a:cubicBezTo>
                  <a:cubicBezTo>
                    <a:pt x="12780" y="19944"/>
                    <a:pt x="12770" y="19941"/>
                    <a:pt x="12760" y="19937"/>
                  </a:cubicBezTo>
                  <a:cubicBezTo>
                    <a:pt x="12753" y="19943"/>
                    <a:pt x="12746" y="19949"/>
                    <a:pt x="12739" y="19955"/>
                  </a:cubicBezTo>
                  <a:cubicBezTo>
                    <a:pt x="12732" y="19961"/>
                    <a:pt x="12725" y="19967"/>
                    <a:pt x="12718" y="19972"/>
                  </a:cubicBezTo>
                  <a:cubicBezTo>
                    <a:pt x="12717" y="19972"/>
                    <a:pt x="12716" y="19971"/>
                    <a:pt x="12715" y="19970"/>
                  </a:cubicBezTo>
                  <a:cubicBezTo>
                    <a:pt x="12714" y="19970"/>
                    <a:pt x="12713" y="19969"/>
                    <a:pt x="12712" y="19969"/>
                  </a:cubicBezTo>
                  <a:cubicBezTo>
                    <a:pt x="12711" y="19954"/>
                    <a:pt x="12713" y="19939"/>
                    <a:pt x="12718" y="19926"/>
                  </a:cubicBezTo>
                  <a:cubicBezTo>
                    <a:pt x="12722" y="19912"/>
                    <a:pt x="12728" y="19899"/>
                    <a:pt x="12733" y="19886"/>
                  </a:cubicBezTo>
                  <a:cubicBezTo>
                    <a:pt x="12726" y="19885"/>
                    <a:pt x="12720" y="19883"/>
                    <a:pt x="12713" y="19881"/>
                  </a:cubicBezTo>
                  <a:cubicBezTo>
                    <a:pt x="12706" y="19879"/>
                    <a:pt x="12699" y="19877"/>
                    <a:pt x="12692" y="19875"/>
                  </a:cubicBezTo>
                  <a:cubicBezTo>
                    <a:pt x="12655" y="19845"/>
                    <a:pt x="12683" y="19738"/>
                    <a:pt x="12650" y="19703"/>
                  </a:cubicBezTo>
                  <a:cubicBezTo>
                    <a:pt x="12634" y="19685"/>
                    <a:pt x="12606" y="19702"/>
                    <a:pt x="12582" y="19691"/>
                  </a:cubicBezTo>
                  <a:cubicBezTo>
                    <a:pt x="12552" y="19678"/>
                    <a:pt x="12527" y="19643"/>
                    <a:pt x="12511" y="19609"/>
                  </a:cubicBezTo>
                  <a:cubicBezTo>
                    <a:pt x="12524" y="19598"/>
                    <a:pt x="12540" y="19578"/>
                    <a:pt x="12553" y="19556"/>
                  </a:cubicBezTo>
                  <a:cubicBezTo>
                    <a:pt x="12566" y="19534"/>
                    <a:pt x="12577" y="19509"/>
                    <a:pt x="12579" y="19486"/>
                  </a:cubicBezTo>
                  <a:cubicBezTo>
                    <a:pt x="12558" y="19448"/>
                    <a:pt x="12525" y="19403"/>
                    <a:pt x="12484" y="19390"/>
                  </a:cubicBezTo>
                  <a:cubicBezTo>
                    <a:pt x="12439" y="19377"/>
                    <a:pt x="12400" y="19391"/>
                    <a:pt x="12374" y="19355"/>
                  </a:cubicBezTo>
                  <a:cubicBezTo>
                    <a:pt x="12369" y="19339"/>
                    <a:pt x="12364" y="19322"/>
                    <a:pt x="12359" y="19306"/>
                  </a:cubicBezTo>
                  <a:cubicBezTo>
                    <a:pt x="12354" y="19289"/>
                    <a:pt x="12349" y="19272"/>
                    <a:pt x="12344" y="19256"/>
                  </a:cubicBezTo>
                  <a:lnTo>
                    <a:pt x="12343" y="19254"/>
                  </a:lnTo>
                  <a:cubicBezTo>
                    <a:pt x="12342" y="19253"/>
                    <a:pt x="12342" y="19252"/>
                    <a:pt x="12341" y="19252"/>
                  </a:cubicBezTo>
                  <a:cubicBezTo>
                    <a:pt x="12340" y="19251"/>
                    <a:pt x="12340" y="19250"/>
                    <a:pt x="12339" y="19250"/>
                  </a:cubicBezTo>
                  <a:lnTo>
                    <a:pt x="12338" y="19248"/>
                  </a:lnTo>
                  <a:cubicBezTo>
                    <a:pt x="12317" y="19217"/>
                    <a:pt x="12290" y="19227"/>
                    <a:pt x="12261" y="19205"/>
                  </a:cubicBezTo>
                  <a:cubicBezTo>
                    <a:pt x="12224" y="19177"/>
                    <a:pt x="12222" y="19120"/>
                    <a:pt x="12180" y="19094"/>
                  </a:cubicBezTo>
                  <a:cubicBezTo>
                    <a:pt x="12179" y="19093"/>
                    <a:pt x="12178" y="19092"/>
                    <a:pt x="12177" y="19091"/>
                  </a:cubicBezTo>
                  <a:cubicBezTo>
                    <a:pt x="12177" y="19090"/>
                    <a:pt x="12176" y="19089"/>
                    <a:pt x="12175" y="19088"/>
                  </a:cubicBezTo>
                  <a:cubicBezTo>
                    <a:pt x="12175" y="19097"/>
                    <a:pt x="12175" y="19106"/>
                    <a:pt x="12175" y="19116"/>
                  </a:cubicBezTo>
                  <a:cubicBezTo>
                    <a:pt x="12175" y="19125"/>
                    <a:pt x="12175" y="19135"/>
                    <a:pt x="12175" y="19144"/>
                  </a:cubicBezTo>
                  <a:cubicBezTo>
                    <a:pt x="12173" y="19144"/>
                    <a:pt x="12170" y="19144"/>
                    <a:pt x="12167" y="19144"/>
                  </a:cubicBezTo>
                  <a:cubicBezTo>
                    <a:pt x="12165" y="19144"/>
                    <a:pt x="12162" y="19144"/>
                    <a:pt x="12160" y="19144"/>
                  </a:cubicBezTo>
                  <a:cubicBezTo>
                    <a:pt x="12140" y="19125"/>
                    <a:pt x="12125" y="19095"/>
                    <a:pt x="12108" y="19070"/>
                  </a:cubicBezTo>
                  <a:cubicBezTo>
                    <a:pt x="12091" y="19044"/>
                    <a:pt x="12071" y="19022"/>
                    <a:pt x="12041" y="19017"/>
                  </a:cubicBezTo>
                  <a:cubicBezTo>
                    <a:pt x="12040" y="19008"/>
                    <a:pt x="12040" y="18998"/>
                    <a:pt x="12039" y="18988"/>
                  </a:cubicBezTo>
                  <a:cubicBezTo>
                    <a:pt x="12039" y="18978"/>
                    <a:pt x="12038" y="18969"/>
                    <a:pt x="12038" y="18959"/>
                  </a:cubicBezTo>
                  <a:cubicBezTo>
                    <a:pt x="12015" y="18941"/>
                    <a:pt x="11992" y="18924"/>
                    <a:pt x="11969" y="18907"/>
                  </a:cubicBezTo>
                  <a:cubicBezTo>
                    <a:pt x="11946" y="18890"/>
                    <a:pt x="11923" y="18872"/>
                    <a:pt x="11901" y="18855"/>
                  </a:cubicBezTo>
                  <a:cubicBezTo>
                    <a:pt x="11884" y="18839"/>
                    <a:pt x="11868" y="18822"/>
                    <a:pt x="11852" y="18805"/>
                  </a:cubicBezTo>
                  <a:cubicBezTo>
                    <a:pt x="11835" y="18789"/>
                    <a:pt x="11819" y="18772"/>
                    <a:pt x="11803" y="18756"/>
                  </a:cubicBezTo>
                  <a:cubicBezTo>
                    <a:pt x="11803" y="18745"/>
                    <a:pt x="11804" y="18735"/>
                    <a:pt x="11804" y="18725"/>
                  </a:cubicBezTo>
                  <a:cubicBezTo>
                    <a:pt x="11805" y="18714"/>
                    <a:pt x="11805" y="18704"/>
                    <a:pt x="11806" y="18693"/>
                  </a:cubicBezTo>
                  <a:cubicBezTo>
                    <a:pt x="11782" y="18675"/>
                    <a:pt x="11762" y="18652"/>
                    <a:pt x="11745" y="18627"/>
                  </a:cubicBezTo>
                  <a:cubicBezTo>
                    <a:pt x="11727" y="18602"/>
                    <a:pt x="11711" y="18575"/>
                    <a:pt x="11695" y="18547"/>
                  </a:cubicBezTo>
                  <a:cubicBezTo>
                    <a:pt x="11627" y="18547"/>
                    <a:pt x="11585" y="18578"/>
                    <a:pt x="11519" y="18551"/>
                  </a:cubicBezTo>
                  <a:cubicBezTo>
                    <a:pt x="11468" y="18529"/>
                    <a:pt x="11466" y="18471"/>
                    <a:pt x="11389" y="18480"/>
                  </a:cubicBezTo>
                  <a:close/>
                  <a:moveTo>
                    <a:pt x="14623" y="18529"/>
                  </a:moveTo>
                  <a:cubicBezTo>
                    <a:pt x="14618" y="18545"/>
                    <a:pt x="14613" y="18561"/>
                    <a:pt x="14608" y="18577"/>
                  </a:cubicBezTo>
                  <a:cubicBezTo>
                    <a:pt x="14603" y="18593"/>
                    <a:pt x="14598" y="18609"/>
                    <a:pt x="14593" y="18625"/>
                  </a:cubicBezTo>
                  <a:cubicBezTo>
                    <a:pt x="14580" y="18654"/>
                    <a:pt x="14561" y="18676"/>
                    <a:pt x="14543" y="18701"/>
                  </a:cubicBezTo>
                  <a:cubicBezTo>
                    <a:pt x="14525" y="18726"/>
                    <a:pt x="14508" y="18752"/>
                    <a:pt x="14501" y="18789"/>
                  </a:cubicBezTo>
                  <a:cubicBezTo>
                    <a:pt x="14491" y="18789"/>
                    <a:pt x="14481" y="18789"/>
                    <a:pt x="14472" y="18790"/>
                  </a:cubicBezTo>
                  <a:cubicBezTo>
                    <a:pt x="14462" y="18790"/>
                    <a:pt x="14452" y="18790"/>
                    <a:pt x="14442" y="18791"/>
                  </a:cubicBezTo>
                  <a:cubicBezTo>
                    <a:pt x="14440" y="18795"/>
                    <a:pt x="14439" y="18799"/>
                    <a:pt x="14437" y="18804"/>
                  </a:cubicBezTo>
                  <a:cubicBezTo>
                    <a:pt x="14435" y="18808"/>
                    <a:pt x="14433" y="18812"/>
                    <a:pt x="14431" y="18816"/>
                  </a:cubicBezTo>
                  <a:cubicBezTo>
                    <a:pt x="14431" y="18818"/>
                    <a:pt x="14430" y="18820"/>
                    <a:pt x="14430" y="18822"/>
                  </a:cubicBezTo>
                  <a:cubicBezTo>
                    <a:pt x="14429" y="18824"/>
                    <a:pt x="14429" y="18826"/>
                    <a:pt x="14428" y="18828"/>
                  </a:cubicBezTo>
                  <a:cubicBezTo>
                    <a:pt x="14437" y="18834"/>
                    <a:pt x="14448" y="18842"/>
                    <a:pt x="14454" y="18853"/>
                  </a:cubicBezTo>
                  <a:cubicBezTo>
                    <a:pt x="14461" y="18864"/>
                    <a:pt x="14463" y="18877"/>
                    <a:pt x="14456" y="18892"/>
                  </a:cubicBezTo>
                  <a:cubicBezTo>
                    <a:pt x="14448" y="18902"/>
                    <a:pt x="14436" y="18903"/>
                    <a:pt x="14423" y="18903"/>
                  </a:cubicBezTo>
                  <a:cubicBezTo>
                    <a:pt x="14409" y="18903"/>
                    <a:pt x="14395" y="18900"/>
                    <a:pt x="14385" y="18902"/>
                  </a:cubicBezTo>
                  <a:lnTo>
                    <a:pt x="14383" y="18902"/>
                  </a:lnTo>
                  <a:lnTo>
                    <a:pt x="14382" y="18902"/>
                  </a:lnTo>
                  <a:cubicBezTo>
                    <a:pt x="14382" y="18897"/>
                    <a:pt x="14382" y="18892"/>
                    <a:pt x="14382" y="18886"/>
                  </a:cubicBezTo>
                  <a:cubicBezTo>
                    <a:pt x="14382" y="18881"/>
                    <a:pt x="14382" y="18876"/>
                    <a:pt x="14382" y="18871"/>
                  </a:cubicBezTo>
                  <a:lnTo>
                    <a:pt x="14380" y="18871"/>
                  </a:lnTo>
                  <a:lnTo>
                    <a:pt x="14379" y="18871"/>
                  </a:lnTo>
                  <a:cubicBezTo>
                    <a:pt x="14363" y="18880"/>
                    <a:pt x="14355" y="18895"/>
                    <a:pt x="14349" y="18911"/>
                  </a:cubicBezTo>
                  <a:cubicBezTo>
                    <a:pt x="14342" y="18927"/>
                    <a:pt x="14337" y="18944"/>
                    <a:pt x="14324" y="18955"/>
                  </a:cubicBezTo>
                  <a:cubicBezTo>
                    <a:pt x="14316" y="18962"/>
                    <a:pt x="14304" y="18965"/>
                    <a:pt x="14293" y="18967"/>
                  </a:cubicBezTo>
                  <a:cubicBezTo>
                    <a:pt x="14281" y="18970"/>
                    <a:pt x="14270" y="18972"/>
                    <a:pt x="14262" y="18978"/>
                  </a:cubicBezTo>
                  <a:cubicBezTo>
                    <a:pt x="14244" y="18993"/>
                    <a:pt x="14231" y="19012"/>
                    <a:pt x="14220" y="19033"/>
                  </a:cubicBezTo>
                  <a:cubicBezTo>
                    <a:pt x="14208" y="19054"/>
                    <a:pt x="14198" y="19077"/>
                    <a:pt x="14184" y="19097"/>
                  </a:cubicBezTo>
                  <a:cubicBezTo>
                    <a:pt x="14178" y="19103"/>
                    <a:pt x="14171" y="19108"/>
                    <a:pt x="14165" y="19113"/>
                  </a:cubicBezTo>
                  <a:cubicBezTo>
                    <a:pt x="14159" y="19118"/>
                    <a:pt x="14153" y="19123"/>
                    <a:pt x="14146" y="19129"/>
                  </a:cubicBezTo>
                  <a:cubicBezTo>
                    <a:pt x="14135" y="19146"/>
                    <a:pt x="14129" y="19168"/>
                    <a:pt x="14122" y="19189"/>
                  </a:cubicBezTo>
                  <a:cubicBezTo>
                    <a:pt x="14115" y="19210"/>
                    <a:pt x="14106" y="19229"/>
                    <a:pt x="14091" y="19240"/>
                  </a:cubicBezTo>
                  <a:cubicBezTo>
                    <a:pt x="14076" y="19244"/>
                    <a:pt x="14061" y="19248"/>
                    <a:pt x="14047" y="19252"/>
                  </a:cubicBezTo>
                  <a:cubicBezTo>
                    <a:pt x="14032" y="19256"/>
                    <a:pt x="14018" y="19260"/>
                    <a:pt x="14003" y="19263"/>
                  </a:cubicBezTo>
                  <a:cubicBezTo>
                    <a:pt x="13985" y="19271"/>
                    <a:pt x="13967" y="19278"/>
                    <a:pt x="13950" y="19285"/>
                  </a:cubicBezTo>
                  <a:cubicBezTo>
                    <a:pt x="13932" y="19292"/>
                    <a:pt x="13914" y="19299"/>
                    <a:pt x="13896" y="19306"/>
                  </a:cubicBezTo>
                  <a:cubicBezTo>
                    <a:pt x="13889" y="19314"/>
                    <a:pt x="13872" y="19357"/>
                    <a:pt x="13857" y="19401"/>
                  </a:cubicBezTo>
                  <a:cubicBezTo>
                    <a:pt x="13842" y="19445"/>
                    <a:pt x="13828" y="19492"/>
                    <a:pt x="13825" y="19508"/>
                  </a:cubicBezTo>
                  <a:cubicBezTo>
                    <a:pt x="13827" y="19512"/>
                    <a:pt x="13829" y="19516"/>
                    <a:pt x="13831" y="19520"/>
                  </a:cubicBezTo>
                  <a:cubicBezTo>
                    <a:pt x="13833" y="19524"/>
                    <a:pt x="13835" y="19529"/>
                    <a:pt x="13837" y="19533"/>
                  </a:cubicBezTo>
                  <a:cubicBezTo>
                    <a:pt x="13838" y="19535"/>
                    <a:pt x="13840" y="19536"/>
                    <a:pt x="13841" y="19538"/>
                  </a:cubicBezTo>
                  <a:cubicBezTo>
                    <a:pt x="13842" y="19539"/>
                    <a:pt x="13843" y="19541"/>
                    <a:pt x="13845" y="19543"/>
                  </a:cubicBezTo>
                  <a:cubicBezTo>
                    <a:pt x="13839" y="19542"/>
                    <a:pt x="13834" y="19543"/>
                    <a:pt x="13828" y="19545"/>
                  </a:cubicBezTo>
                  <a:cubicBezTo>
                    <a:pt x="13822" y="19546"/>
                    <a:pt x="13817" y="19549"/>
                    <a:pt x="13812" y="19552"/>
                  </a:cubicBezTo>
                  <a:cubicBezTo>
                    <a:pt x="13799" y="19547"/>
                    <a:pt x="13787" y="19538"/>
                    <a:pt x="13776" y="19529"/>
                  </a:cubicBezTo>
                  <a:cubicBezTo>
                    <a:pt x="13764" y="19520"/>
                    <a:pt x="13753" y="19512"/>
                    <a:pt x="13742" y="19508"/>
                  </a:cubicBezTo>
                  <a:cubicBezTo>
                    <a:pt x="13732" y="19506"/>
                    <a:pt x="13722" y="19505"/>
                    <a:pt x="13712" y="19504"/>
                  </a:cubicBezTo>
                  <a:cubicBezTo>
                    <a:pt x="13702" y="19502"/>
                    <a:pt x="13692" y="19501"/>
                    <a:pt x="13682" y="19500"/>
                  </a:cubicBezTo>
                  <a:cubicBezTo>
                    <a:pt x="13667" y="19484"/>
                    <a:pt x="13652" y="19469"/>
                    <a:pt x="13643" y="19449"/>
                  </a:cubicBezTo>
                  <a:cubicBezTo>
                    <a:pt x="13630" y="19420"/>
                    <a:pt x="13638" y="19389"/>
                    <a:pt x="13615" y="19373"/>
                  </a:cubicBezTo>
                  <a:cubicBezTo>
                    <a:pt x="13615" y="19372"/>
                    <a:pt x="13614" y="19371"/>
                    <a:pt x="13613" y="19371"/>
                  </a:cubicBezTo>
                  <a:cubicBezTo>
                    <a:pt x="13612" y="19370"/>
                    <a:pt x="13612" y="19370"/>
                    <a:pt x="13611" y="19369"/>
                  </a:cubicBezTo>
                  <a:cubicBezTo>
                    <a:pt x="13577" y="19373"/>
                    <a:pt x="13589" y="19396"/>
                    <a:pt x="13578" y="19427"/>
                  </a:cubicBezTo>
                  <a:cubicBezTo>
                    <a:pt x="13562" y="19474"/>
                    <a:pt x="13498" y="19563"/>
                    <a:pt x="13529" y="19654"/>
                  </a:cubicBezTo>
                  <a:cubicBezTo>
                    <a:pt x="13534" y="19658"/>
                    <a:pt x="13538" y="19662"/>
                    <a:pt x="13542" y="19666"/>
                  </a:cubicBezTo>
                  <a:cubicBezTo>
                    <a:pt x="13546" y="19670"/>
                    <a:pt x="13550" y="19674"/>
                    <a:pt x="13554" y="19678"/>
                  </a:cubicBezTo>
                  <a:cubicBezTo>
                    <a:pt x="13566" y="19697"/>
                    <a:pt x="13570" y="19712"/>
                    <a:pt x="13570" y="19729"/>
                  </a:cubicBezTo>
                  <a:cubicBezTo>
                    <a:pt x="13569" y="19745"/>
                    <a:pt x="13566" y="19763"/>
                    <a:pt x="13563" y="19789"/>
                  </a:cubicBezTo>
                  <a:cubicBezTo>
                    <a:pt x="13571" y="19798"/>
                    <a:pt x="13579" y="19807"/>
                    <a:pt x="13587" y="19816"/>
                  </a:cubicBezTo>
                  <a:cubicBezTo>
                    <a:pt x="13595" y="19825"/>
                    <a:pt x="13603" y="19834"/>
                    <a:pt x="13611" y="19844"/>
                  </a:cubicBezTo>
                  <a:cubicBezTo>
                    <a:pt x="13607" y="19846"/>
                    <a:pt x="13603" y="19849"/>
                    <a:pt x="13599" y="19851"/>
                  </a:cubicBezTo>
                  <a:cubicBezTo>
                    <a:pt x="13595" y="19854"/>
                    <a:pt x="13591" y="19857"/>
                    <a:pt x="13587" y="19859"/>
                  </a:cubicBezTo>
                  <a:cubicBezTo>
                    <a:pt x="13586" y="19861"/>
                    <a:pt x="13585" y="19863"/>
                    <a:pt x="13584" y="19865"/>
                  </a:cubicBezTo>
                  <a:cubicBezTo>
                    <a:pt x="13583" y="19867"/>
                    <a:pt x="13582" y="19869"/>
                    <a:pt x="13581" y="19871"/>
                  </a:cubicBezTo>
                  <a:cubicBezTo>
                    <a:pt x="13605" y="19904"/>
                    <a:pt x="13648" y="19911"/>
                    <a:pt x="13667" y="19951"/>
                  </a:cubicBezTo>
                  <a:cubicBezTo>
                    <a:pt x="13700" y="20023"/>
                    <a:pt x="13700" y="20174"/>
                    <a:pt x="13706" y="20271"/>
                  </a:cubicBezTo>
                  <a:cubicBezTo>
                    <a:pt x="13722" y="20270"/>
                    <a:pt x="13731" y="20266"/>
                    <a:pt x="13741" y="20263"/>
                  </a:cubicBezTo>
                  <a:cubicBezTo>
                    <a:pt x="13751" y="20259"/>
                    <a:pt x="13762" y="20256"/>
                    <a:pt x="13780" y="20256"/>
                  </a:cubicBezTo>
                  <a:cubicBezTo>
                    <a:pt x="13784" y="20261"/>
                    <a:pt x="13788" y="20266"/>
                    <a:pt x="13792" y="20271"/>
                  </a:cubicBezTo>
                  <a:cubicBezTo>
                    <a:pt x="13796" y="20276"/>
                    <a:pt x="13800" y="20282"/>
                    <a:pt x="13804" y="20287"/>
                  </a:cubicBezTo>
                  <a:cubicBezTo>
                    <a:pt x="13827" y="20282"/>
                    <a:pt x="13847" y="20275"/>
                    <a:pt x="13866" y="20265"/>
                  </a:cubicBezTo>
                  <a:cubicBezTo>
                    <a:pt x="13884" y="20255"/>
                    <a:pt x="13899" y="20243"/>
                    <a:pt x="13914" y="20228"/>
                  </a:cubicBezTo>
                  <a:cubicBezTo>
                    <a:pt x="13924" y="20249"/>
                    <a:pt x="13929" y="20272"/>
                    <a:pt x="13931" y="20297"/>
                  </a:cubicBezTo>
                  <a:cubicBezTo>
                    <a:pt x="13934" y="20322"/>
                    <a:pt x="13934" y="20349"/>
                    <a:pt x="13935" y="20379"/>
                  </a:cubicBezTo>
                  <a:cubicBezTo>
                    <a:pt x="13958" y="20368"/>
                    <a:pt x="13972" y="20358"/>
                    <a:pt x="13987" y="20351"/>
                  </a:cubicBezTo>
                  <a:cubicBezTo>
                    <a:pt x="14003" y="20343"/>
                    <a:pt x="14021" y="20338"/>
                    <a:pt x="14054" y="20340"/>
                  </a:cubicBezTo>
                  <a:cubicBezTo>
                    <a:pt x="14059" y="20326"/>
                    <a:pt x="14064" y="20313"/>
                    <a:pt x="14068" y="20300"/>
                  </a:cubicBezTo>
                  <a:cubicBezTo>
                    <a:pt x="14073" y="20286"/>
                    <a:pt x="14078" y="20273"/>
                    <a:pt x="14083" y="20260"/>
                  </a:cubicBezTo>
                  <a:cubicBezTo>
                    <a:pt x="14084" y="20259"/>
                    <a:pt x="14085" y="20258"/>
                    <a:pt x="14086" y="20258"/>
                  </a:cubicBezTo>
                  <a:cubicBezTo>
                    <a:pt x="14087" y="20257"/>
                    <a:pt x="14088" y="20256"/>
                    <a:pt x="14089" y="20256"/>
                  </a:cubicBezTo>
                  <a:cubicBezTo>
                    <a:pt x="14104" y="20270"/>
                    <a:pt x="14126" y="20285"/>
                    <a:pt x="14147" y="20302"/>
                  </a:cubicBezTo>
                  <a:cubicBezTo>
                    <a:pt x="14168" y="20319"/>
                    <a:pt x="14186" y="20338"/>
                    <a:pt x="14193" y="20363"/>
                  </a:cubicBezTo>
                  <a:cubicBezTo>
                    <a:pt x="14196" y="20364"/>
                    <a:pt x="14199" y="20365"/>
                    <a:pt x="14202" y="20367"/>
                  </a:cubicBezTo>
                  <a:cubicBezTo>
                    <a:pt x="14205" y="20368"/>
                    <a:pt x="14208" y="20369"/>
                    <a:pt x="14211" y="20371"/>
                  </a:cubicBezTo>
                  <a:cubicBezTo>
                    <a:pt x="14221" y="20363"/>
                    <a:pt x="14229" y="20353"/>
                    <a:pt x="14237" y="20344"/>
                  </a:cubicBezTo>
                  <a:cubicBezTo>
                    <a:pt x="14246" y="20335"/>
                    <a:pt x="14255" y="20328"/>
                    <a:pt x="14267" y="20324"/>
                  </a:cubicBezTo>
                  <a:cubicBezTo>
                    <a:pt x="14302" y="20349"/>
                    <a:pt x="14312" y="20380"/>
                    <a:pt x="14316" y="20409"/>
                  </a:cubicBezTo>
                  <a:cubicBezTo>
                    <a:pt x="14321" y="20438"/>
                    <a:pt x="14320" y="20466"/>
                    <a:pt x="14335" y="20486"/>
                  </a:cubicBezTo>
                  <a:cubicBezTo>
                    <a:pt x="14340" y="20494"/>
                    <a:pt x="14412" y="20444"/>
                    <a:pt x="14431" y="20433"/>
                  </a:cubicBezTo>
                  <a:cubicBezTo>
                    <a:pt x="14478" y="20406"/>
                    <a:pt x="14555" y="20293"/>
                    <a:pt x="14570" y="20232"/>
                  </a:cubicBezTo>
                  <a:cubicBezTo>
                    <a:pt x="14578" y="20200"/>
                    <a:pt x="14553" y="20172"/>
                    <a:pt x="14545" y="20156"/>
                  </a:cubicBezTo>
                  <a:cubicBezTo>
                    <a:pt x="14551" y="20155"/>
                    <a:pt x="14558" y="20155"/>
                    <a:pt x="14565" y="20154"/>
                  </a:cubicBezTo>
                  <a:cubicBezTo>
                    <a:pt x="14572" y="20153"/>
                    <a:pt x="14578" y="20153"/>
                    <a:pt x="14585" y="20152"/>
                  </a:cubicBezTo>
                  <a:cubicBezTo>
                    <a:pt x="14583" y="20142"/>
                    <a:pt x="14580" y="20133"/>
                    <a:pt x="14578" y="20123"/>
                  </a:cubicBezTo>
                  <a:cubicBezTo>
                    <a:pt x="14575" y="20113"/>
                    <a:pt x="14573" y="20103"/>
                    <a:pt x="14570" y="20094"/>
                  </a:cubicBezTo>
                  <a:cubicBezTo>
                    <a:pt x="14566" y="20088"/>
                    <a:pt x="14562" y="20083"/>
                    <a:pt x="14557" y="20078"/>
                  </a:cubicBezTo>
                  <a:cubicBezTo>
                    <a:pt x="14553" y="20073"/>
                    <a:pt x="14549" y="20068"/>
                    <a:pt x="14545" y="20062"/>
                  </a:cubicBezTo>
                  <a:cubicBezTo>
                    <a:pt x="14569" y="20040"/>
                    <a:pt x="14594" y="20010"/>
                    <a:pt x="14617" y="19978"/>
                  </a:cubicBezTo>
                  <a:cubicBezTo>
                    <a:pt x="14641" y="19946"/>
                    <a:pt x="14663" y="19912"/>
                    <a:pt x="14682" y="19883"/>
                  </a:cubicBezTo>
                  <a:cubicBezTo>
                    <a:pt x="14690" y="19884"/>
                    <a:pt x="14698" y="19885"/>
                    <a:pt x="14706" y="19886"/>
                  </a:cubicBezTo>
                  <a:cubicBezTo>
                    <a:pt x="14714" y="19888"/>
                    <a:pt x="14722" y="19889"/>
                    <a:pt x="14730" y="19890"/>
                  </a:cubicBezTo>
                  <a:cubicBezTo>
                    <a:pt x="14733" y="19825"/>
                    <a:pt x="14727" y="19761"/>
                    <a:pt x="14730" y="19704"/>
                  </a:cubicBezTo>
                  <a:cubicBezTo>
                    <a:pt x="14733" y="19647"/>
                    <a:pt x="14744" y="19598"/>
                    <a:pt x="14780" y="19562"/>
                  </a:cubicBezTo>
                  <a:cubicBezTo>
                    <a:pt x="14803" y="19558"/>
                    <a:pt x="14827" y="19562"/>
                    <a:pt x="14851" y="19566"/>
                  </a:cubicBezTo>
                  <a:cubicBezTo>
                    <a:pt x="14875" y="19569"/>
                    <a:pt x="14899" y="19573"/>
                    <a:pt x="14923" y="19566"/>
                  </a:cubicBezTo>
                  <a:cubicBezTo>
                    <a:pt x="14924" y="19565"/>
                    <a:pt x="14925" y="19564"/>
                    <a:pt x="14925" y="19562"/>
                  </a:cubicBezTo>
                  <a:cubicBezTo>
                    <a:pt x="14926" y="19561"/>
                    <a:pt x="14927" y="19560"/>
                    <a:pt x="14928" y="19558"/>
                  </a:cubicBezTo>
                  <a:cubicBezTo>
                    <a:pt x="14920" y="19550"/>
                    <a:pt x="14883" y="19507"/>
                    <a:pt x="14847" y="19464"/>
                  </a:cubicBezTo>
                  <a:cubicBezTo>
                    <a:pt x="14812" y="19420"/>
                    <a:pt x="14778" y="19378"/>
                    <a:pt x="14777" y="19373"/>
                  </a:cubicBezTo>
                  <a:cubicBezTo>
                    <a:pt x="14775" y="19363"/>
                    <a:pt x="14778" y="19352"/>
                    <a:pt x="14782" y="19341"/>
                  </a:cubicBezTo>
                  <a:cubicBezTo>
                    <a:pt x="14786" y="19330"/>
                    <a:pt x="14791" y="19320"/>
                    <a:pt x="14795" y="19310"/>
                  </a:cubicBezTo>
                  <a:cubicBezTo>
                    <a:pt x="14792" y="19278"/>
                    <a:pt x="14778" y="19244"/>
                    <a:pt x="14759" y="19213"/>
                  </a:cubicBezTo>
                  <a:cubicBezTo>
                    <a:pt x="14741" y="19183"/>
                    <a:pt x="14720" y="19157"/>
                    <a:pt x="14701" y="19142"/>
                  </a:cubicBezTo>
                  <a:cubicBezTo>
                    <a:pt x="14701" y="19130"/>
                    <a:pt x="14702" y="19119"/>
                    <a:pt x="14701" y="19109"/>
                  </a:cubicBezTo>
                  <a:cubicBezTo>
                    <a:pt x="14700" y="19098"/>
                    <a:pt x="14698" y="19088"/>
                    <a:pt x="14692" y="19076"/>
                  </a:cubicBezTo>
                  <a:cubicBezTo>
                    <a:pt x="14701" y="19073"/>
                    <a:pt x="14710" y="19071"/>
                    <a:pt x="14719" y="19068"/>
                  </a:cubicBezTo>
                  <a:cubicBezTo>
                    <a:pt x="14728" y="19065"/>
                    <a:pt x="14738" y="19063"/>
                    <a:pt x="14747" y="19060"/>
                  </a:cubicBezTo>
                  <a:cubicBezTo>
                    <a:pt x="14748" y="19061"/>
                    <a:pt x="14751" y="19062"/>
                    <a:pt x="14755" y="19063"/>
                  </a:cubicBezTo>
                  <a:cubicBezTo>
                    <a:pt x="14758" y="19064"/>
                    <a:pt x="14761" y="19066"/>
                    <a:pt x="14762" y="19066"/>
                  </a:cubicBezTo>
                  <a:cubicBezTo>
                    <a:pt x="14770" y="19045"/>
                    <a:pt x="14792" y="19043"/>
                    <a:pt x="14815" y="19038"/>
                  </a:cubicBezTo>
                  <a:cubicBezTo>
                    <a:pt x="14838" y="19034"/>
                    <a:pt x="14861" y="19028"/>
                    <a:pt x="14873" y="18998"/>
                  </a:cubicBezTo>
                  <a:cubicBezTo>
                    <a:pt x="14875" y="18997"/>
                    <a:pt x="14876" y="18995"/>
                    <a:pt x="14877" y="18994"/>
                  </a:cubicBezTo>
                  <a:cubicBezTo>
                    <a:pt x="14878" y="18993"/>
                    <a:pt x="14880" y="18991"/>
                    <a:pt x="14881" y="18990"/>
                  </a:cubicBezTo>
                  <a:cubicBezTo>
                    <a:pt x="14869" y="18981"/>
                    <a:pt x="14856" y="18969"/>
                    <a:pt x="14844" y="18956"/>
                  </a:cubicBezTo>
                  <a:cubicBezTo>
                    <a:pt x="14833" y="18942"/>
                    <a:pt x="14823" y="18926"/>
                    <a:pt x="14816" y="18910"/>
                  </a:cubicBezTo>
                  <a:cubicBezTo>
                    <a:pt x="14817" y="18910"/>
                    <a:pt x="14818" y="18909"/>
                    <a:pt x="14820" y="18909"/>
                  </a:cubicBezTo>
                  <a:cubicBezTo>
                    <a:pt x="14821" y="18909"/>
                    <a:pt x="14822" y="18908"/>
                    <a:pt x="14824" y="18908"/>
                  </a:cubicBezTo>
                  <a:cubicBezTo>
                    <a:pt x="14826" y="18905"/>
                    <a:pt x="14855" y="18898"/>
                    <a:pt x="14886" y="18891"/>
                  </a:cubicBezTo>
                  <a:cubicBezTo>
                    <a:pt x="14916" y="18884"/>
                    <a:pt x="14949" y="18877"/>
                    <a:pt x="14958" y="18875"/>
                  </a:cubicBezTo>
                  <a:cubicBezTo>
                    <a:pt x="14960" y="18870"/>
                    <a:pt x="14961" y="18864"/>
                    <a:pt x="14963" y="18859"/>
                  </a:cubicBezTo>
                  <a:cubicBezTo>
                    <a:pt x="14965" y="18854"/>
                    <a:pt x="14967" y="18849"/>
                    <a:pt x="14968" y="18844"/>
                  </a:cubicBezTo>
                  <a:cubicBezTo>
                    <a:pt x="14956" y="18812"/>
                    <a:pt x="14927" y="18787"/>
                    <a:pt x="14895" y="18773"/>
                  </a:cubicBezTo>
                  <a:cubicBezTo>
                    <a:pt x="14862" y="18760"/>
                    <a:pt x="14824" y="18757"/>
                    <a:pt x="14792" y="18771"/>
                  </a:cubicBezTo>
                  <a:cubicBezTo>
                    <a:pt x="14795" y="18764"/>
                    <a:pt x="14798" y="18757"/>
                    <a:pt x="14801" y="18750"/>
                  </a:cubicBezTo>
                  <a:cubicBezTo>
                    <a:pt x="14804" y="18743"/>
                    <a:pt x="14807" y="18735"/>
                    <a:pt x="14810" y="18728"/>
                  </a:cubicBezTo>
                  <a:lnTo>
                    <a:pt x="14809" y="18726"/>
                  </a:lnTo>
                  <a:lnTo>
                    <a:pt x="14807" y="18724"/>
                  </a:lnTo>
                  <a:cubicBezTo>
                    <a:pt x="14807" y="18723"/>
                    <a:pt x="14807" y="18722"/>
                    <a:pt x="14807" y="18720"/>
                  </a:cubicBezTo>
                  <a:cubicBezTo>
                    <a:pt x="14807" y="18719"/>
                    <a:pt x="14807" y="18718"/>
                    <a:pt x="14807" y="18717"/>
                  </a:cubicBezTo>
                  <a:cubicBezTo>
                    <a:pt x="14795" y="18713"/>
                    <a:pt x="14784" y="18716"/>
                    <a:pt x="14771" y="18721"/>
                  </a:cubicBezTo>
                  <a:cubicBezTo>
                    <a:pt x="14759" y="18725"/>
                    <a:pt x="14747" y="18731"/>
                    <a:pt x="14735" y="18734"/>
                  </a:cubicBezTo>
                  <a:cubicBezTo>
                    <a:pt x="14735" y="18713"/>
                    <a:pt x="14741" y="18698"/>
                    <a:pt x="14747" y="18682"/>
                  </a:cubicBezTo>
                  <a:cubicBezTo>
                    <a:pt x="14753" y="18666"/>
                    <a:pt x="14759" y="18649"/>
                    <a:pt x="14759" y="18625"/>
                  </a:cubicBezTo>
                  <a:cubicBezTo>
                    <a:pt x="14746" y="18613"/>
                    <a:pt x="14731" y="18603"/>
                    <a:pt x="14719" y="18591"/>
                  </a:cubicBezTo>
                  <a:cubicBezTo>
                    <a:pt x="14707" y="18579"/>
                    <a:pt x="14696" y="18564"/>
                    <a:pt x="14691" y="18543"/>
                  </a:cubicBezTo>
                  <a:cubicBezTo>
                    <a:pt x="14686" y="18548"/>
                    <a:pt x="14682" y="18553"/>
                    <a:pt x="14677" y="18559"/>
                  </a:cubicBezTo>
                  <a:cubicBezTo>
                    <a:pt x="14673" y="18564"/>
                    <a:pt x="14668" y="18569"/>
                    <a:pt x="14664" y="18574"/>
                  </a:cubicBezTo>
                  <a:cubicBezTo>
                    <a:pt x="14660" y="18573"/>
                    <a:pt x="14657" y="18573"/>
                    <a:pt x="14654" y="18572"/>
                  </a:cubicBezTo>
                  <a:cubicBezTo>
                    <a:pt x="14651" y="18571"/>
                    <a:pt x="14647" y="18571"/>
                    <a:pt x="14644" y="18570"/>
                  </a:cubicBezTo>
                  <a:cubicBezTo>
                    <a:pt x="14641" y="18563"/>
                    <a:pt x="14637" y="18557"/>
                    <a:pt x="14634" y="18550"/>
                  </a:cubicBezTo>
                  <a:cubicBezTo>
                    <a:pt x="14630" y="18543"/>
                    <a:pt x="14626" y="18536"/>
                    <a:pt x="14623" y="18529"/>
                  </a:cubicBezTo>
                  <a:close/>
                  <a:moveTo>
                    <a:pt x="15828" y="19402"/>
                  </a:moveTo>
                  <a:cubicBezTo>
                    <a:pt x="15817" y="19406"/>
                    <a:pt x="15801" y="19419"/>
                    <a:pt x="15788" y="19434"/>
                  </a:cubicBezTo>
                  <a:cubicBezTo>
                    <a:pt x="15774" y="19449"/>
                    <a:pt x="15762" y="19466"/>
                    <a:pt x="15757" y="19478"/>
                  </a:cubicBezTo>
                  <a:cubicBezTo>
                    <a:pt x="15758" y="19483"/>
                    <a:pt x="15758" y="19489"/>
                    <a:pt x="15759" y="19494"/>
                  </a:cubicBezTo>
                  <a:cubicBezTo>
                    <a:pt x="15759" y="19499"/>
                    <a:pt x="15760" y="19504"/>
                    <a:pt x="15760" y="19510"/>
                  </a:cubicBezTo>
                  <a:cubicBezTo>
                    <a:pt x="15724" y="19555"/>
                    <a:pt x="15696" y="19561"/>
                    <a:pt x="15665" y="19560"/>
                  </a:cubicBezTo>
                  <a:cubicBezTo>
                    <a:pt x="15634" y="19559"/>
                    <a:pt x="15599" y="19549"/>
                    <a:pt x="15546" y="19562"/>
                  </a:cubicBezTo>
                  <a:cubicBezTo>
                    <a:pt x="15540" y="19565"/>
                    <a:pt x="15534" y="19568"/>
                    <a:pt x="15528" y="19571"/>
                  </a:cubicBezTo>
                  <a:cubicBezTo>
                    <a:pt x="15522" y="19574"/>
                    <a:pt x="15516" y="19577"/>
                    <a:pt x="15510" y="19580"/>
                  </a:cubicBezTo>
                  <a:cubicBezTo>
                    <a:pt x="15497" y="19574"/>
                    <a:pt x="15485" y="19568"/>
                    <a:pt x="15473" y="19562"/>
                  </a:cubicBezTo>
                  <a:cubicBezTo>
                    <a:pt x="15461" y="19556"/>
                    <a:pt x="15448" y="19550"/>
                    <a:pt x="15436" y="19545"/>
                  </a:cubicBezTo>
                  <a:cubicBezTo>
                    <a:pt x="15421" y="19545"/>
                    <a:pt x="15406" y="19545"/>
                    <a:pt x="15391" y="19545"/>
                  </a:cubicBezTo>
                  <a:cubicBezTo>
                    <a:pt x="15377" y="19545"/>
                    <a:pt x="15362" y="19545"/>
                    <a:pt x="15347" y="19545"/>
                  </a:cubicBezTo>
                  <a:cubicBezTo>
                    <a:pt x="15331" y="19537"/>
                    <a:pt x="15317" y="19518"/>
                    <a:pt x="15300" y="19504"/>
                  </a:cubicBezTo>
                  <a:cubicBezTo>
                    <a:pt x="15283" y="19491"/>
                    <a:pt x="15264" y="19483"/>
                    <a:pt x="15240" y="19496"/>
                  </a:cubicBezTo>
                  <a:cubicBezTo>
                    <a:pt x="15228" y="19505"/>
                    <a:pt x="15220" y="19521"/>
                    <a:pt x="15213" y="19538"/>
                  </a:cubicBezTo>
                  <a:cubicBezTo>
                    <a:pt x="15206" y="19555"/>
                    <a:pt x="15199" y="19572"/>
                    <a:pt x="15189" y="19584"/>
                  </a:cubicBezTo>
                  <a:cubicBezTo>
                    <a:pt x="15184" y="19579"/>
                    <a:pt x="15179" y="19575"/>
                    <a:pt x="15174" y="19570"/>
                  </a:cubicBezTo>
                  <a:cubicBezTo>
                    <a:pt x="15169" y="19565"/>
                    <a:pt x="15163" y="19561"/>
                    <a:pt x="15158" y="19556"/>
                  </a:cubicBezTo>
                  <a:cubicBezTo>
                    <a:pt x="15125" y="19578"/>
                    <a:pt x="15102" y="19621"/>
                    <a:pt x="15088" y="19676"/>
                  </a:cubicBezTo>
                  <a:cubicBezTo>
                    <a:pt x="15074" y="19730"/>
                    <a:pt x="15068" y="19795"/>
                    <a:pt x="15069" y="19861"/>
                  </a:cubicBezTo>
                  <a:cubicBezTo>
                    <a:pt x="15065" y="19862"/>
                    <a:pt x="15060" y="19863"/>
                    <a:pt x="15056" y="19864"/>
                  </a:cubicBezTo>
                  <a:cubicBezTo>
                    <a:pt x="15051" y="19865"/>
                    <a:pt x="15047" y="19866"/>
                    <a:pt x="15042" y="19867"/>
                  </a:cubicBezTo>
                  <a:cubicBezTo>
                    <a:pt x="15038" y="19881"/>
                    <a:pt x="15033" y="19894"/>
                    <a:pt x="15029" y="19908"/>
                  </a:cubicBezTo>
                  <a:cubicBezTo>
                    <a:pt x="15024" y="19922"/>
                    <a:pt x="15020" y="19935"/>
                    <a:pt x="15015" y="19949"/>
                  </a:cubicBezTo>
                  <a:cubicBezTo>
                    <a:pt x="15016" y="19969"/>
                    <a:pt x="15016" y="19990"/>
                    <a:pt x="15017" y="20010"/>
                  </a:cubicBezTo>
                  <a:cubicBezTo>
                    <a:pt x="15018" y="20031"/>
                    <a:pt x="15019" y="20051"/>
                    <a:pt x="15020" y="20072"/>
                  </a:cubicBezTo>
                  <a:cubicBezTo>
                    <a:pt x="15012" y="20101"/>
                    <a:pt x="14998" y="20124"/>
                    <a:pt x="14984" y="20147"/>
                  </a:cubicBezTo>
                  <a:cubicBezTo>
                    <a:pt x="14970" y="20170"/>
                    <a:pt x="14956" y="20193"/>
                    <a:pt x="14947" y="20219"/>
                  </a:cubicBezTo>
                  <a:cubicBezTo>
                    <a:pt x="14949" y="20243"/>
                    <a:pt x="14951" y="20268"/>
                    <a:pt x="14953" y="20293"/>
                  </a:cubicBezTo>
                  <a:cubicBezTo>
                    <a:pt x="14955" y="20319"/>
                    <a:pt x="14957" y="20344"/>
                    <a:pt x="14959" y="20369"/>
                  </a:cubicBezTo>
                  <a:cubicBezTo>
                    <a:pt x="14976" y="20368"/>
                    <a:pt x="14989" y="20365"/>
                    <a:pt x="15001" y="20363"/>
                  </a:cubicBezTo>
                  <a:cubicBezTo>
                    <a:pt x="15013" y="20360"/>
                    <a:pt x="15024" y="20359"/>
                    <a:pt x="15039" y="20361"/>
                  </a:cubicBezTo>
                  <a:cubicBezTo>
                    <a:pt x="15056" y="20408"/>
                    <a:pt x="15050" y="20501"/>
                    <a:pt x="15045" y="20586"/>
                  </a:cubicBezTo>
                  <a:cubicBezTo>
                    <a:pt x="15040" y="20671"/>
                    <a:pt x="15034" y="20747"/>
                    <a:pt x="15051" y="20758"/>
                  </a:cubicBezTo>
                  <a:cubicBezTo>
                    <a:pt x="15070" y="20751"/>
                    <a:pt x="15089" y="20745"/>
                    <a:pt x="15108" y="20739"/>
                  </a:cubicBezTo>
                  <a:cubicBezTo>
                    <a:pt x="15127" y="20733"/>
                    <a:pt x="15146" y="20727"/>
                    <a:pt x="15164" y="20720"/>
                  </a:cubicBezTo>
                  <a:cubicBezTo>
                    <a:pt x="15161" y="20713"/>
                    <a:pt x="15158" y="20705"/>
                    <a:pt x="15155" y="20697"/>
                  </a:cubicBezTo>
                  <a:cubicBezTo>
                    <a:pt x="15152" y="20689"/>
                    <a:pt x="15149" y="20681"/>
                    <a:pt x="15146" y="20674"/>
                  </a:cubicBezTo>
                  <a:cubicBezTo>
                    <a:pt x="15151" y="20658"/>
                    <a:pt x="15155" y="20642"/>
                    <a:pt x="15160" y="20626"/>
                  </a:cubicBezTo>
                  <a:cubicBezTo>
                    <a:pt x="15164" y="20610"/>
                    <a:pt x="15169" y="20594"/>
                    <a:pt x="15173" y="20578"/>
                  </a:cubicBezTo>
                  <a:cubicBezTo>
                    <a:pt x="15169" y="20567"/>
                    <a:pt x="15165" y="20555"/>
                    <a:pt x="15161" y="20544"/>
                  </a:cubicBezTo>
                  <a:cubicBezTo>
                    <a:pt x="15156" y="20532"/>
                    <a:pt x="15152" y="20521"/>
                    <a:pt x="15148" y="20510"/>
                  </a:cubicBezTo>
                  <a:cubicBezTo>
                    <a:pt x="15151" y="20489"/>
                    <a:pt x="15154" y="20468"/>
                    <a:pt x="15158" y="20447"/>
                  </a:cubicBezTo>
                  <a:cubicBezTo>
                    <a:pt x="15161" y="20426"/>
                    <a:pt x="15164" y="20405"/>
                    <a:pt x="15167" y="20385"/>
                  </a:cubicBezTo>
                  <a:cubicBezTo>
                    <a:pt x="15171" y="20359"/>
                    <a:pt x="15168" y="20336"/>
                    <a:pt x="15163" y="20315"/>
                  </a:cubicBezTo>
                  <a:cubicBezTo>
                    <a:pt x="15158" y="20294"/>
                    <a:pt x="15151" y="20275"/>
                    <a:pt x="15148" y="20258"/>
                  </a:cubicBezTo>
                  <a:cubicBezTo>
                    <a:pt x="15166" y="20247"/>
                    <a:pt x="15178" y="20235"/>
                    <a:pt x="15193" y="20228"/>
                  </a:cubicBezTo>
                  <a:cubicBezTo>
                    <a:pt x="15208" y="20220"/>
                    <a:pt x="15225" y="20216"/>
                    <a:pt x="15253" y="20219"/>
                  </a:cubicBezTo>
                  <a:cubicBezTo>
                    <a:pt x="15274" y="20246"/>
                    <a:pt x="15268" y="20270"/>
                    <a:pt x="15258" y="20292"/>
                  </a:cubicBezTo>
                  <a:cubicBezTo>
                    <a:pt x="15248" y="20315"/>
                    <a:pt x="15235" y="20336"/>
                    <a:pt x="15240" y="20361"/>
                  </a:cubicBezTo>
                  <a:cubicBezTo>
                    <a:pt x="15256" y="20379"/>
                    <a:pt x="15271" y="20396"/>
                    <a:pt x="15287" y="20414"/>
                  </a:cubicBezTo>
                  <a:cubicBezTo>
                    <a:pt x="15303" y="20432"/>
                    <a:pt x="15319" y="20449"/>
                    <a:pt x="15335" y="20467"/>
                  </a:cubicBezTo>
                  <a:cubicBezTo>
                    <a:pt x="15333" y="20487"/>
                    <a:pt x="15329" y="20505"/>
                    <a:pt x="15326" y="20523"/>
                  </a:cubicBezTo>
                  <a:cubicBezTo>
                    <a:pt x="15324" y="20542"/>
                    <a:pt x="15323" y="20562"/>
                    <a:pt x="15326" y="20586"/>
                  </a:cubicBezTo>
                  <a:cubicBezTo>
                    <a:pt x="15336" y="20590"/>
                    <a:pt x="15345" y="20595"/>
                    <a:pt x="15354" y="20598"/>
                  </a:cubicBezTo>
                  <a:cubicBezTo>
                    <a:pt x="15364" y="20601"/>
                    <a:pt x="15375" y="20604"/>
                    <a:pt x="15391" y="20603"/>
                  </a:cubicBezTo>
                  <a:cubicBezTo>
                    <a:pt x="15397" y="20569"/>
                    <a:pt x="15408" y="20547"/>
                    <a:pt x="15426" y="20535"/>
                  </a:cubicBezTo>
                  <a:cubicBezTo>
                    <a:pt x="15444" y="20522"/>
                    <a:pt x="15468" y="20520"/>
                    <a:pt x="15501" y="20527"/>
                  </a:cubicBezTo>
                  <a:cubicBezTo>
                    <a:pt x="15501" y="20519"/>
                    <a:pt x="15501" y="20511"/>
                    <a:pt x="15501" y="20504"/>
                  </a:cubicBezTo>
                  <a:cubicBezTo>
                    <a:pt x="15501" y="20496"/>
                    <a:pt x="15501" y="20488"/>
                    <a:pt x="15501" y="20480"/>
                  </a:cubicBezTo>
                  <a:cubicBezTo>
                    <a:pt x="15474" y="20466"/>
                    <a:pt x="15452" y="20441"/>
                    <a:pt x="15441" y="20410"/>
                  </a:cubicBezTo>
                  <a:cubicBezTo>
                    <a:pt x="15430" y="20379"/>
                    <a:pt x="15429" y="20341"/>
                    <a:pt x="15442" y="20301"/>
                  </a:cubicBezTo>
                  <a:cubicBezTo>
                    <a:pt x="15438" y="20260"/>
                    <a:pt x="15416" y="20215"/>
                    <a:pt x="15389" y="20176"/>
                  </a:cubicBezTo>
                  <a:cubicBezTo>
                    <a:pt x="15362" y="20137"/>
                    <a:pt x="15330" y="20105"/>
                    <a:pt x="15305" y="20088"/>
                  </a:cubicBezTo>
                  <a:cubicBezTo>
                    <a:pt x="15305" y="20086"/>
                    <a:pt x="15305" y="20085"/>
                    <a:pt x="15305" y="20084"/>
                  </a:cubicBezTo>
                  <a:cubicBezTo>
                    <a:pt x="15305" y="20074"/>
                    <a:pt x="15305" y="20063"/>
                    <a:pt x="15305" y="20054"/>
                  </a:cubicBezTo>
                  <a:cubicBezTo>
                    <a:pt x="15312" y="20057"/>
                    <a:pt x="15320" y="20060"/>
                    <a:pt x="15328" y="20063"/>
                  </a:cubicBezTo>
                  <a:cubicBezTo>
                    <a:pt x="15335" y="20066"/>
                    <a:pt x="15342" y="20069"/>
                    <a:pt x="15350" y="20072"/>
                  </a:cubicBezTo>
                  <a:cubicBezTo>
                    <a:pt x="15364" y="20055"/>
                    <a:pt x="15378" y="20045"/>
                    <a:pt x="15394" y="20036"/>
                  </a:cubicBezTo>
                  <a:cubicBezTo>
                    <a:pt x="15409" y="20026"/>
                    <a:pt x="15425" y="20018"/>
                    <a:pt x="15442" y="20004"/>
                  </a:cubicBezTo>
                  <a:cubicBezTo>
                    <a:pt x="15454" y="19987"/>
                    <a:pt x="15465" y="19970"/>
                    <a:pt x="15477" y="19953"/>
                  </a:cubicBezTo>
                  <a:cubicBezTo>
                    <a:pt x="15489" y="19936"/>
                    <a:pt x="15501" y="19919"/>
                    <a:pt x="15513" y="19902"/>
                  </a:cubicBezTo>
                  <a:cubicBezTo>
                    <a:pt x="15529" y="19902"/>
                    <a:pt x="15540" y="19904"/>
                    <a:pt x="15550" y="19908"/>
                  </a:cubicBezTo>
                  <a:cubicBezTo>
                    <a:pt x="15560" y="19912"/>
                    <a:pt x="15568" y="19917"/>
                    <a:pt x="15578" y="19924"/>
                  </a:cubicBezTo>
                  <a:lnTo>
                    <a:pt x="15579" y="19924"/>
                  </a:lnTo>
                  <a:cubicBezTo>
                    <a:pt x="15580" y="19913"/>
                    <a:pt x="15581" y="19902"/>
                    <a:pt x="15582" y="19891"/>
                  </a:cubicBezTo>
                  <a:cubicBezTo>
                    <a:pt x="15582" y="19881"/>
                    <a:pt x="15583" y="19870"/>
                    <a:pt x="15584" y="19859"/>
                  </a:cubicBezTo>
                  <a:cubicBezTo>
                    <a:pt x="15578" y="19855"/>
                    <a:pt x="15572" y="19850"/>
                    <a:pt x="15567" y="19846"/>
                  </a:cubicBezTo>
                  <a:cubicBezTo>
                    <a:pt x="15561" y="19842"/>
                    <a:pt x="15555" y="19838"/>
                    <a:pt x="15549" y="19834"/>
                  </a:cubicBezTo>
                  <a:cubicBezTo>
                    <a:pt x="15536" y="19836"/>
                    <a:pt x="15531" y="19840"/>
                    <a:pt x="15526" y="19845"/>
                  </a:cubicBezTo>
                  <a:cubicBezTo>
                    <a:pt x="15522" y="19850"/>
                    <a:pt x="15518" y="19856"/>
                    <a:pt x="15510" y="19861"/>
                  </a:cubicBezTo>
                  <a:cubicBezTo>
                    <a:pt x="15502" y="19865"/>
                    <a:pt x="15472" y="19878"/>
                    <a:pt x="15442" y="19889"/>
                  </a:cubicBezTo>
                  <a:cubicBezTo>
                    <a:pt x="15412" y="19900"/>
                    <a:pt x="15382" y="19909"/>
                    <a:pt x="15376" y="19906"/>
                  </a:cubicBezTo>
                  <a:cubicBezTo>
                    <a:pt x="15370" y="19904"/>
                    <a:pt x="15364" y="19899"/>
                    <a:pt x="15358" y="19893"/>
                  </a:cubicBezTo>
                  <a:cubicBezTo>
                    <a:pt x="15351" y="19888"/>
                    <a:pt x="15344" y="19883"/>
                    <a:pt x="15335" y="19881"/>
                  </a:cubicBezTo>
                  <a:cubicBezTo>
                    <a:pt x="15325" y="19898"/>
                    <a:pt x="15316" y="19915"/>
                    <a:pt x="15306" y="19932"/>
                  </a:cubicBezTo>
                  <a:cubicBezTo>
                    <a:pt x="15297" y="19950"/>
                    <a:pt x="15287" y="19967"/>
                    <a:pt x="15278" y="19984"/>
                  </a:cubicBezTo>
                  <a:cubicBezTo>
                    <a:pt x="15265" y="19982"/>
                    <a:pt x="15253" y="19980"/>
                    <a:pt x="15241" y="19978"/>
                  </a:cubicBezTo>
                  <a:cubicBezTo>
                    <a:pt x="15228" y="19977"/>
                    <a:pt x="15216" y="19974"/>
                    <a:pt x="15204" y="19972"/>
                  </a:cubicBezTo>
                  <a:cubicBezTo>
                    <a:pt x="15201" y="19963"/>
                    <a:pt x="15198" y="19953"/>
                    <a:pt x="15195" y="19943"/>
                  </a:cubicBezTo>
                  <a:cubicBezTo>
                    <a:pt x="15192" y="19934"/>
                    <a:pt x="15189" y="19924"/>
                    <a:pt x="15186" y="19914"/>
                  </a:cubicBezTo>
                  <a:cubicBezTo>
                    <a:pt x="15175" y="19896"/>
                    <a:pt x="15160" y="19887"/>
                    <a:pt x="15146" y="19877"/>
                  </a:cubicBezTo>
                  <a:cubicBezTo>
                    <a:pt x="15132" y="19866"/>
                    <a:pt x="15119" y="19854"/>
                    <a:pt x="15112" y="19830"/>
                  </a:cubicBezTo>
                  <a:cubicBezTo>
                    <a:pt x="15101" y="19793"/>
                    <a:pt x="15116" y="19753"/>
                    <a:pt x="15125" y="19728"/>
                  </a:cubicBezTo>
                  <a:cubicBezTo>
                    <a:pt x="15174" y="19593"/>
                    <a:pt x="15269" y="19636"/>
                    <a:pt x="15409" y="19636"/>
                  </a:cubicBezTo>
                  <a:cubicBezTo>
                    <a:pt x="15601" y="19636"/>
                    <a:pt x="15675" y="19741"/>
                    <a:pt x="15781" y="19556"/>
                  </a:cubicBezTo>
                  <a:cubicBezTo>
                    <a:pt x="15807" y="19512"/>
                    <a:pt x="15835" y="19480"/>
                    <a:pt x="15828" y="19402"/>
                  </a:cubicBezTo>
                  <a:close/>
                  <a:moveTo>
                    <a:pt x="16066" y="19402"/>
                  </a:moveTo>
                  <a:cubicBezTo>
                    <a:pt x="16051" y="19449"/>
                    <a:pt x="16025" y="19495"/>
                    <a:pt x="16018" y="19552"/>
                  </a:cubicBezTo>
                  <a:cubicBezTo>
                    <a:pt x="16015" y="19578"/>
                    <a:pt x="16028" y="19585"/>
                    <a:pt x="16030" y="19599"/>
                  </a:cubicBezTo>
                  <a:cubicBezTo>
                    <a:pt x="16029" y="19608"/>
                    <a:pt x="16027" y="19618"/>
                    <a:pt x="16026" y="19627"/>
                  </a:cubicBezTo>
                  <a:cubicBezTo>
                    <a:pt x="16024" y="19636"/>
                    <a:pt x="16023" y="19645"/>
                    <a:pt x="16021" y="19654"/>
                  </a:cubicBezTo>
                  <a:cubicBezTo>
                    <a:pt x="16025" y="19665"/>
                    <a:pt x="16029" y="19677"/>
                    <a:pt x="16033" y="19688"/>
                  </a:cubicBezTo>
                  <a:cubicBezTo>
                    <a:pt x="16037" y="19700"/>
                    <a:pt x="16041" y="19711"/>
                    <a:pt x="16045" y="19722"/>
                  </a:cubicBezTo>
                  <a:cubicBezTo>
                    <a:pt x="16045" y="19735"/>
                    <a:pt x="16045" y="19748"/>
                    <a:pt x="16045" y="19760"/>
                  </a:cubicBezTo>
                  <a:cubicBezTo>
                    <a:pt x="16045" y="19773"/>
                    <a:pt x="16045" y="19786"/>
                    <a:pt x="16045" y="19799"/>
                  </a:cubicBezTo>
                  <a:cubicBezTo>
                    <a:pt x="16048" y="19811"/>
                    <a:pt x="16054" y="19824"/>
                    <a:pt x="16062" y="19837"/>
                  </a:cubicBezTo>
                  <a:cubicBezTo>
                    <a:pt x="16070" y="19850"/>
                    <a:pt x="16079" y="19862"/>
                    <a:pt x="16089" y="19875"/>
                  </a:cubicBezTo>
                  <a:cubicBezTo>
                    <a:pt x="16077" y="19873"/>
                    <a:pt x="16065" y="19871"/>
                    <a:pt x="16053" y="19871"/>
                  </a:cubicBezTo>
                  <a:cubicBezTo>
                    <a:pt x="16041" y="19872"/>
                    <a:pt x="16029" y="19874"/>
                    <a:pt x="16017" y="19879"/>
                  </a:cubicBezTo>
                  <a:cubicBezTo>
                    <a:pt x="16024" y="19894"/>
                    <a:pt x="16031" y="19910"/>
                    <a:pt x="16038" y="19926"/>
                  </a:cubicBezTo>
                  <a:cubicBezTo>
                    <a:pt x="16045" y="19941"/>
                    <a:pt x="16052" y="19957"/>
                    <a:pt x="16059" y="19972"/>
                  </a:cubicBezTo>
                  <a:cubicBezTo>
                    <a:pt x="16071" y="19964"/>
                    <a:pt x="16083" y="19956"/>
                    <a:pt x="16095" y="19948"/>
                  </a:cubicBezTo>
                  <a:cubicBezTo>
                    <a:pt x="16106" y="19940"/>
                    <a:pt x="16118" y="19932"/>
                    <a:pt x="16130" y="19924"/>
                  </a:cubicBezTo>
                  <a:cubicBezTo>
                    <a:pt x="16148" y="19931"/>
                    <a:pt x="16162" y="19944"/>
                    <a:pt x="16178" y="19955"/>
                  </a:cubicBezTo>
                  <a:cubicBezTo>
                    <a:pt x="16194" y="19967"/>
                    <a:pt x="16211" y="19978"/>
                    <a:pt x="16235" y="19980"/>
                  </a:cubicBezTo>
                  <a:cubicBezTo>
                    <a:pt x="16235" y="19973"/>
                    <a:pt x="16235" y="19966"/>
                    <a:pt x="16235" y="19959"/>
                  </a:cubicBezTo>
                  <a:cubicBezTo>
                    <a:pt x="16235" y="19952"/>
                    <a:pt x="16235" y="19944"/>
                    <a:pt x="16235" y="19937"/>
                  </a:cubicBezTo>
                  <a:cubicBezTo>
                    <a:pt x="16240" y="19936"/>
                    <a:pt x="16244" y="19935"/>
                    <a:pt x="16248" y="19934"/>
                  </a:cubicBezTo>
                  <a:cubicBezTo>
                    <a:pt x="16252" y="19933"/>
                    <a:pt x="16257" y="19932"/>
                    <a:pt x="16261" y="19931"/>
                  </a:cubicBezTo>
                  <a:cubicBezTo>
                    <a:pt x="16285" y="19949"/>
                    <a:pt x="16306" y="19970"/>
                    <a:pt x="16328" y="19989"/>
                  </a:cubicBezTo>
                  <a:cubicBezTo>
                    <a:pt x="16350" y="20008"/>
                    <a:pt x="16373" y="20026"/>
                    <a:pt x="16403" y="20037"/>
                  </a:cubicBezTo>
                  <a:cubicBezTo>
                    <a:pt x="16404" y="20033"/>
                    <a:pt x="16405" y="20029"/>
                    <a:pt x="16406" y="20025"/>
                  </a:cubicBezTo>
                  <a:cubicBezTo>
                    <a:pt x="16407" y="20021"/>
                    <a:pt x="16408" y="20017"/>
                    <a:pt x="16409" y="20013"/>
                  </a:cubicBezTo>
                  <a:cubicBezTo>
                    <a:pt x="16398" y="19977"/>
                    <a:pt x="16377" y="19933"/>
                    <a:pt x="16346" y="19902"/>
                  </a:cubicBezTo>
                  <a:cubicBezTo>
                    <a:pt x="16315" y="19871"/>
                    <a:pt x="16275" y="19854"/>
                    <a:pt x="16229" y="19871"/>
                  </a:cubicBezTo>
                  <a:cubicBezTo>
                    <a:pt x="16213" y="19877"/>
                    <a:pt x="16203" y="19906"/>
                    <a:pt x="16176" y="19898"/>
                  </a:cubicBezTo>
                  <a:cubicBezTo>
                    <a:pt x="16163" y="19894"/>
                    <a:pt x="16148" y="19891"/>
                    <a:pt x="16134" y="19886"/>
                  </a:cubicBezTo>
                  <a:cubicBezTo>
                    <a:pt x="16119" y="19861"/>
                    <a:pt x="16105" y="19837"/>
                    <a:pt x="16096" y="19807"/>
                  </a:cubicBezTo>
                  <a:cubicBezTo>
                    <a:pt x="16086" y="19777"/>
                    <a:pt x="16081" y="19742"/>
                    <a:pt x="16084" y="19695"/>
                  </a:cubicBezTo>
                  <a:cubicBezTo>
                    <a:pt x="16087" y="19692"/>
                    <a:pt x="16090" y="19690"/>
                    <a:pt x="16093" y="19687"/>
                  </a:cubicBezTo>
                  <a:cubicBezTo>
                    <a:pt x="16096" y="19685"/>
                    <a:pt x="16098" y="19682"/>
                    <a:pt x="16101" y="19679"/>
                  </a:cubicBezTo>
                  <a:cubicBezTo>
                    <a:pt x="16117" y="19684"/>
                    <a:pt x="16132" y="19689"/>
                    <a:pt x="16148" y="19693"/>
                  </a:cubicBezTo>
                  <a:cubicBezTo>
                    <a:pt x="16163" y="19698"/>
                    <a:pt x="16179" y="19702"/>
                    <a:pt x="16195" y="19707"/>
                  </a:cubicBezTo>
                  <a:cubicBezTo>
                    <a:pt x="16194" y="19700"/>
                    <a:pt x="16192" y="19694"/>
                    <a:pt x="16191" y="19687"/>
                  </a:cubicBezTo>
                  <a:cubicBezTo>
                    <a:pt x="16190" y="19681"/>
                    <a:pt x="16189" y="19674"/>
                    <a:pt x="16189" y="19668"/>
                  </a:cubicBezTo>
                  <a:cubicBezTo>
                    <a:pt x="16178" y="19662"/>
                    <a:pt x="16167" y="19657"/>
                    <a:pt x="16156" y="19652"/>
                  </a:cubicBezTo>
                  <a:cubicBezTo>
                    <a:pt x="16145" y="19647"/>
                    <a:pt x="16134" y="19642"/>
                    <a:pt x="16124" y="19636"/>
                  </a:cubicBezTo>
                  <a:cubicBezTo>
                    <a:pt x="16130" y="19621"/>
                    <a:pt x="16138" y="19608"/>
                    <a:pt x="16148" y="19596"/>
                  </a:cubicBezTo>
                  <a:cubicBezTo>
                    <a:pt x="16157" y="19584"/>
                    <a:pt x="16169" y="19575"/>
                    <a:pt x="16181" y="19568"/>
                  </a:cubicBezTo>
                  <a:cubicBezTo>
                    <a:pt x="16185" y="19558"/>
                    <a:pt x="16185" y="19546"/>
                    <a:pt x="16185" y="19533"/>
                  </a:cubicBezTo>
                  <a:cubicBezTo>
                    <a:pt x="16184" y="19520"/>
                    <a:pt x="16182" y="19505"/>
                    <a:pt x="16182" y="19488"/>
                  </a:cubicBezTo>
                  <a:cubicBezTo>
                    <a:pt x="16161" y="19477"/>
                    <a:pt x="16138" y="19497"/>
                    <a:pt x="16118" y="19525"/>
                  </a:cubicBezTo>
                  <a:cubicBezTo>
                    <a:pt x="16099" y="19553"/>
                    <a:pt x="16083" y="19589"/>
                    <a:pt x="16075" y="19611"/>
                  </a:cubicBezTo>
                  <a:cubicBezTo>
                    <a:pt x="16074" y="19612"/>
                    <a:pt x="16073" y="19613"/>
                    <a:pt x="16073" y="19614"/>
                  </a:cubicBezTo>
                  <a:cubicBezTo>
                    <a:pt x="16071" y="19615"/>
                    <a:pt x="16070" y="19616"/>
                    <a:pt x="16069" y="19617"/>
                  </a:cubicBezTo>
                  <a:cubicBezTo>
                    <a:pt x="16068" y="19616"/>
                    <a:pt x="16066" y="19614"/>
                    <a:pt x="16065" y="19613"/>
                  </a:cubicBezTo>
                  <a:cubicBezTo>
                    <a:pt x="16063" y="19612"/>
                    <a:pt x="16062" y="19610"/>
                    <a:pt x="16060" y="19609"/>
                  </a:cubicBezTo>
                  <a:cubicBezTo>
                    <a:pt x="16058" y="19581"/>
                    <a:pt x="16063" y="19557"/>
                    <a:pt x="16071" y="19535"/>
                  </a:cubicBezTo>
                  <a:cubicBezTo>
                    <a:pt x="16079" y="19512"/>
                    <a:pt x="16089" y="19491"/>
                    <a:pt x="16097" y="19469"/>
                  </a:cubicBezTo>
                  <a:cubicBezTo>
                    <a:pt x="16095" y="19453"/>
                    <a:pt x="16091" y="19440"/>
                    <a:pt x="16086" y="19429"/>
                  </a:cubicBezTo>
                  <a:cubicBezTo>
                    <a:pt x="16081" y="19419"/>
                    <a:pt x="16074" y="19409"/>
                    <a:pt x="16066" y="19402"/>
                  </a:cubicBezTo>
                  <a:close/>
                  <a:moveTo>
                    <a:pt x="16541" y="19404"/>
                  </a:moveTo>
                  <a:cubicBezTo>
                    <a:pt x="16487" y="19420"/>
                    <a:pt x="16475" y="19488"/>
                    <a:pt x="16397" y="19490"/>
                  </a:cubicBezTo>
                  <a:cubicBezTo>
                    <a:pt x="16395" y="19503"/>
                    <a:pt x="16394" y="19515"/>
                    <a:pt x="16393" y="19528"/>
                  </a:cubicBezTo>
                  <a:cubicBezTo>
                    <a:pt x="16392" y="19541"/>
                    <a:pt x="16390" y="19553"/>
                    <a:pt x="16389" y="19566"/>
                  </a:cubicBezTo>
                  <a:cubicBezTo>
                    <a:pt x="16387" y="19569"/>
                    <a:pt x="16384" y="19573"/>
                    <a:pt x="16382" y="19576"/>
                  </a:cubicBezTo>
                  <a:cubicBezTo>
                    <a:pt x="16379" y="19579"/>
                    <a:pt x="16377" y="19582"/>
                    <a:pt x="16374" y="19586"/>
                  </a:cubicBezTo>
                  <a:lnTo>
                    <a:pt x="16374" y="19588"/>
                  </a:lnTo>
                  <a:lnTo>
                    <a:pt x="16374" y="19590"/>
                  </a:lnTo>
                  <a:cubicBezTo>
                    <a:pt x="16391" y="19590"/>
                    <a:pt x="16411" y="19590"/>
                    <a:pt x="16429" y="19593"/>
                  </a:cubicBezTo>
                  <a:cubicBezTo>
                    <a:pt x="16447" y="19595"/>
                    <a:pt x="16464" y="19600"/>
                    <a:pt x="16475" y="19609"/>
                  </a:cubicBezTo>
                  <a:cubicBezTo>
                    <a:pt x="16491" y="19625"/>
                    <a:pt x="16496" y="19651"/>
                    <a:pt x="16501" y="19676"/>
                  </a:cubicBezTo>
                  <a:cubicBezTo>
                    <a:pt x="16507" y="19701"/>
                    <a:pt x="16514" y="19725"/>
                    <a:pt x="16535" y="19736"/>
                  </a:cubicBezTo>
                  <a:cubicBezTo>
                    <a:pt x="16571" y="19753"/>
                    <a:pt x="16615" y="19751"/>
                    <a:pt x="16657" y="19743"/>
                  </a:cubicBezTo>
                  <a:cubicBezTo>
                    <a:pt x="16700" y="19735"/>
                    <a:pt x="16740" y="19723"/>
                    <a:pt x="16769" y="19720"/>
                  </a:cubicBezTo>
                  <a:cubicBezTo>
                    <a:pt x="16770" y="19735"/>
                    <a:pt x="16770" y="19745"/>
                    <a:pt x="16769" y="19755"/>
                  </a:cubicBezTo>
                  <a:cubicBezTo>
                    <a:pt x="16769" y="19764"/>
                    <a:pt x="16768" y="19773"/>
                    <a:pt x="16766" y="19787"/>
                  </a:cubicBezTo>
                  <a:cubicBezTo>
                    <a:pt x="16752" y="19799"/>
                    <a:pt x="16734" y="19804"/>
                    <a:pt x="16716" y="19803"/>
                  </a:cubicBezTo>
                  <a:cubicBezTo>
                    <a:pt x="16698" y="19801"/>
                    <a:pt x="16682" y="19793"/>
                    <a:pt x="16671" y="19779"/>
                  </a:cubicBezTo>
                  <a:cubicBezTo>
                    <a:pt x="16656" y="19783"/>
                    <a:pt x="16646" y="19794"/>
                    <a:pt x="16637" y="19805"/>
                  </a:cubicBezTo>
                  <a:cubicBezTo>
                    <a:pt x="16627" y="19816"/>
                    <a:pt x="16619" y="19828"/>
                    <a:pt x="16606" y="19836"/>
                  </a:cubicBezTo>
                  <a:cubicBezTo>
                    <a:pt x="16598" y="19842"/>
                    <a:pt x="16582" y="19838"/>
                    <a:pt x="16564" y="19832"/>
                  </a:cubicBezTo>
                  <a:cubicBezTo>
                    <a:pt x="16546" y="19827"/>
                    <a:pt x="16527" y="19820"/>
                    <a:pt x="16511" y="19820"/>
                  </a:cubicBezTo>
                  <a:cubicBezTo>
                    <a:pt x="16509" y="19826"/>
                    <a:pt x="16508" y="19829"/>
                    <a:pt x="16507" y="19834"/>
                  </a:cubicBezTo>
                  <a:cubicBezTo>
                    <a:pt x="16507" y="19838"/>
                    <a:pt x="16507" y="19842"/>
                    <a:pt x="16510" y="19849"/>
                  </a:cubicBezTo>
                  <a:cubicBezTo>
                    <a:pt x="16530" y="19875"/>
                    <a:pt x="16558" y="19886"/>
                    <a:pt x="16582" y="19903"/>
                  </a:cubicBezTo>
                  <a:cubicBezTo>
                    <a:pt x="16606" y="19919"/>
                    <a:pt x="16626" y="19940"/>
                    <a:pt x="16632" y="19986"/>
                  </a:cubicBezTo>
                  <a:cubicBezTo>
                    <a:pt x="16628" y="19989"/>
                    <a:pt x="16623" y="19991"/>
                    <a:pt x="16619" y="19994"/>
                  </a:cubicBezTo>
                  <a:cubicBezTo>
                    <a:pt x="16615" y="19996"/>
                    <a:pt x="16611" y="19999"/>
                    <a:pt x="16606" y="20002"/>
                  </a:cubicBezTo>
                  <a:cubicBezTo>
                    <a:pt x="16608" y="20019"/>
                    <a:pt x="16612" y="20034"/>
                    <a:pt x="16617" y="20047"/>
                  </a:cubicBezTo>
                  <a:cubicBezTo>
                    <a:pt x="16621" y="20060"/>
                    <a:pt x="16628" y="20071"/>
                    <a:pt x="16633" y="20084"/>
                  </a:cubicBezTo>
                  <a:cubicBezTo>
                    <a:pt x="16683" y="20070"/>
                    <a:pt x="16698" y="20035"/>
                    <a:pt x="16708" y="19997"/>
                  </a:cubicBezTo>
                  <a:cubicBezTo>
                    <a:pt x="16718" y="19959"/>
                    <a:pt x="16722" y="19918"/>
                    <a:pt x="16751" y="19890"/>
                  </a:cubicBezTo>
                  <a:cubicBezTo>
                    <a:pt x="16765" y="19907"/>
                    <a:pt x="16763" y="19959"/>
                    <a:pt x="16776" y="19999"/>
                  </a:cubicBezTo>
                  <a:cubicBezTo>
                    <a:pt x="16788" y="20040"/>
                    <a:pt x="16814" y="20068"/>
                    <a:pt x="16882" y="20037"/>
                  </a:cubicBezTo>
                  <a:cubicBezTo>
                    <a:pt x="16891" y="20043"/>
                    <a:pt x="16896" y="20050"/>
                    <a:pt x="16898" y="20058"/>
                  </a:cubicBezTo>
                  <a:cubicBezTo>
                    <a:pt x="16900" y="20067"/>
                    <a:pt x="16899" y="20077"/>
                    <a:pt x="16894" y="20092"/>
                  </a:cubicBezTo>
                  <a:cubicBezTo>
                    <a:pt x="17023" y="20173"/>
                    <a:pt x="17207" y="20178"/>
                    <a:pt x="17315" y="20287"/>
                  </a:cubicBezTo>
                  <a:cubicBezTo>
                    <a:pt x="17386" y="20357"/>
                    <a:pt x="17386" y="20515"/>
                    <a:pt x="17475" y="20564"/>
                  </a:cubicBezTo>
                  <a:cubicBezTo>
                    <a:pt x="17478" y="20568"/>
                    <a:pt x="17480" y="20572"/>
                    <a:pt x="17483" y="20576"/>
                  </a:cubicBezTo>
                  <a:cubicBezTo>
                    <a:pt x="17485" y="20580"/>
                    <a:pt x="17488" y="20584"/>
                    <a:pt x="17490" y="20588"/>
                  </a:cubicBezTo>
                  <a:cubicBezTo>
                    <a:pt x="17478" y="20595"/>
                    <a:pt x="17468" y="20593"/>
                    <a:pt x="17460" y="20592"/>
                  </a:cubicBezTo>
                  <a:cubicBezTo>
                    <a:pt x="17452" y="20592"/>
                    <a:pt x="17445" y="20593"/>
                    <a:pt x="17439" y="20607"/>
                  </a:cubicBezTo>
                  <a:cubicBezTo>
                    <a:pt x="17451" y="20625"/>
                    <a:pt x="17463" y="20643"/>
                    <a:pt x="17475" y="20661"/>
                  </a:cubicBezTo>
                  <a:cubicBezTo>
                    <a:pt x="17487" y="20679"/>
                    <a:pt x="17499" y="20697"/>
                    <a:pt x="17511" y="20715"/>
                  </a:cubicBezTo>
                  <a:cubicBezTo>
                    <a:pt x="17509" y="20740"/>
                    <a:pt x="17501" y="20754"/>
                    <a:pt x="17494" y="20768"/>
                  </a:cubicBezTo>
                  <a:cubicBezTo>
                    <a:pt x="17486" y="20783"/>
                    <a:pt x="17479" y="20798"/>
                    <a:pt x="17478" y="20826"/>
                  </a:cubicBezTo>
                  <a:cubicBezTo>
                    <a:pt x="17486" y="20825"/>
                    <a:pt x="17494" y="20824"/>
                    <a:pt x="17501" y="20823"/>
                  </a:cubicBezTo>
                  <a:cubicBezTo>
                    <a:pt x="17509" y="20821"/>
                    <a:pt x="17517" y="20819"/>
                    <a:pt x="17525" y="20816"/>
                  </a:cubicBezTo>
                  <a:cubicBezTo>
                    <a:pt x="17508" y="20835"/>
                    <a:pt x="17493" y="20856"/>
                    <a:pt x="17480" y="20878"/>
                  </a:cubicBezTo>
                  <a:cubicBezTo>
                    <a:pt x="17467" y="20901"/>
                    <a:pt x="17456" y="20926"/>
                    <a:pt x="17445" y="20955"/>
                  </a:cubicBezTo>
                  <a:lnTo>
                    <a:pt x="17445" y="20956"/>
                  </a:lnTo>
                  <a:lnTo>
                    <a:pt x="17445" y="20957"/>
                  </a:lnTo>
                  <a:cubicBezTo>
                    <a:pt x="17457" y="20960"/>
                    <a:pt x="17470" y="20963"/>
                    <a:pt x="17483" y="20966"/>
                  </a:cubicBezTo>
                  <a:cubicBezTo>
                    <a:pt x="17495" y="20969"/>
                    <a:pt x="17508" y="20972"/>
                    <a:pt x="17520" y="20974"/>
                  </a:cubicBezTo>
                  <a:cubicBezTo>
                    <a:pt x="17538" y="20970"/>
                    <a:pt x="17558" y="20946"/>
                    <a:pt x="17576" y="20917"/>
                  </a:cubicBezTo>
                  <a:cubicBezTo>
                    <a:pt x="17593" y="20888"/>
                    <a:pt x="17607" y="20854"/>
                    <a:pt x="17612" y="20832"/>
                  </a:cubicBezTo>
                  <a:cubicBezTo>
                    <a:pt x="17609" y="20827"/>
                    <a:pt x="17606" y="20823"/>
                    <a:pt x="17602" y="20819"/>
                  </a:cubicBezTo>
                  <a:cubicBezTo>
                    <a:pt x="17599" y="20815"/>
                    <a:pt x="17595" y="20812"/>
                    <a:pt x="17591" y="20808"/>
                  </a:cubicBezTo>
                  <a:cubicBezTo>
                    <a:pt x="17596" y="20808"/>
                    <a:pt x="17602" y="20807"/>
                    <a:pt x="17608" y="20807"/>
                  </a:cubicBezTo>
                  <a:cubicBezTo>
                    <a:pt x="17613" y="20806"/>
                    <a:pt x="17619" y="20806"/>
                    <a:pt x="17623" y="20808"/>
                  </a:cubicBezTo>
                  <a:cubicBezTo>
                    <a:pt x="17646" y="20840"/>
                    <a:pt x="17669" y="20872"/>
                    <a:pt x="17691" y="20904"/>
                  </a:cubicBezTo>
                  <a:cubicBezTo>
                    <a:pt x="17714" y="20936"/>
                    <a:pt x="17737" y="20968"/>
                    <a:pt x="17760" y="21000"/>
                  </a:cubicBezTo>
                  <a:cubicBezTo>
                    <a:pt x="17801" y="21002"/>
                    <a:pt x="17842" y="21005"/>
                    <a:pt x="17882" y="21007"/>
                  </a:cubicBezTo>
                  <a:cubicBezTo>
                    <a:pt x="17923" y="21010"/>
                    <a:pt x="17964" y="21013"/>
                    <a:pt x="18004" y="21015"/>
                  </a:cubicBezTo>
                  <a:cubicBezTo>
                    <a:pt x="18020" y="21005"/>
                    <a:pt x="18036" y="20995"/>
                    <a:pt x="18052" y="20984"/>
                  </a:cubicBezTo>
                  <a:cubicBezTo>
                    <a:pt x="18068" y="20974"/>
                    <a:pt x="18084" y="20963"/>
                    <a:pt x="18099" y="20953"/>
                  </a:cubicBezTo>
                  <a:cubicBezTo>
                    <a:pt x="18084" y="20911"/>
                    <a:pt x="18061" y="20893"/>
                    <a:pt x="18036" y="20879"/>
                  </a:cubicBezTo>
                  <a:cubicBezTo>
                    <a:pt x="18010" y="20866"/>
                    <a:pt x="17982" y="20856"/>
                    <a:pt x="17955" y="20830"/>
                  </a:cubicBezTo>
                  <a:cubicBezTo>
                    <a:pt x="17966" y="20824"/>
                    <a:pt x="17998" y="20825"/>
                    <a:pt x="18031" y="20827"/>
                  </a:cubicBezTo>
                  <a:cubicBezTo>
                    <a:pt x="18065" y="20829"/>
                    <a:pt x="18100" y="20832"/>
                    <a:pt x="18118" y="20830"/>
                  </a:cubicBezTo>
                  <a:cubicBezTo>
                    <a:pt x="18116" y="20824"/>
                    <a:pt x="18114" y="20817"/>
                    <a:pt x="18112" y="20811"/>
                  </a:cubicBezTo>
                  <a:cubicBezTo>
                    <a:pt x="18110" y="20805"/>
                    <a:pt x="18107" y="20799"/>
                    <a:pt x="18105" y="20793"/>
                  </a:cubicBezTo>
                  <a:cubicBezTo>
                    <a:pt x="18107" y="20791"/>
                    <a:pt x="18110" y="20790"/>
                    <a:pt x="18112" y="20789"/>
                  </a:cubicBezTo>
                  <a:cubicBezTo>
                    <a:pt x="18127" y="20779"/>
                    <a:pt x="18138" y="20795"/>
                    <a:pt x="18157" y="20787"/>
                  </a:cubicBezTo>
                  <a:cubicBezTo>
                    <a:pt x="18158" y="20787"/>
                    <a:pt x="18159" y="20787"/>
                    <a:pt x="18160" y="20787"/>
                  </a:cubicBezTo>
                  <a:cubicBezTo>
                    <a:pt x="18161" y="20787"/>
                    <a:pt x="18162" y="20787"/>
                    <a:pt x="18163" y="20787"/>
                  </a:cubicBezTo>
                  <a:cubicBezTo>
                    <a:pt x="18160" y="20773"/>
                    <a:pt x="18157" y="20759"/>
                    <a:pt x="18155" y="20746"/>
                  </a:cubicBezTo>
                  <a:cubicBezTo>
                    <a:pt x="18152" y="20732"/>
                    <a:pt x="18149" y="20718"/>
                    <a:pt x="18146" y="20705"/>
                  </a:cubicBezTo>
                  <a:cubicBezTo>
                    <a:pt x="18154" y="20711"/>
                    <a:pt x="18161" y="20717"/>
                    <a:pt x="18169" y="20724"/>
                  </a:cubicBezTo>
                  <a:cubicBezTo>
                    <a:pt x="18176" y="20730"/>
                    <a:pt x="18184" y="20736"/>
                    <a:pt x="18191" y="20742"/>
                  </a:cubicBezTo>
                  <a:cubicBezTo>
                    <a:pt x="18205" y="20739"/>
                    <a:pt x="18218" y="20735"/>
                    <a:pt x="18231" y="20732"/>
                  </a:cubicBezTo>
                  <a:cubicBezTo>
                    <a:pt x="18244" y="20729"/>
                    <a:pt x="18257" y="20726"/>
                    <a:pt x="18270" y="20722"/>
                  </a:cubicBezTo>
                  <a:cubicBezTo>
                    <a:pt x="18278" y="20728"/>
                    <a:pt x="18286" y="20733"/>
                    <a:pt x="18295" y="20738"/>
                  </a:cubicBezTo>
                  <a:cubicBezTo>
                    <a:pt x="18303" y="20743"/>
                    <a:pt x="18311" y="20749"/>
                    <a:pt x="18320" y="20754"/>
                  </a:cubicBezTo>
                  <a:cubicBezTo>
                    <a:pt x="18341" y="20759"/>
                    <a:pt x="18362" y="20765"/>
                    <a:pt x="18384" y="20770"/>
                  </a:cubicBezTo>
                  <a:cubicBezTo>
                    <a:pt x="18405" y="20776"/>
                    <a:pt x="18426" y="20781"/>
                    <a:pt x="18448" y="20787"/>
                  </a:cubicBezTo>
                  <a:cubicBezTo>
                    <a:pt x="18467" y="20823"/>
                    <a:pt x="18487" y="20859"/>
                    <a:pt x="18507" y="20895"/>
                  </a:cubicBezTo>
                  <a:cubicBezTo>
                    <a:pt x="18526" y="20932"/>
                    <a:pt x="18546" y="20968"/>
                    <a:pt x="18565" y="21004"/>
                  </a:cubicBezTo>
                  <a:cubicBezTo>
                    <a:pt x="18580" y="21014"/>
                    <a:pt x="18594" y="21025"/>
                    <a:pt x="18608" y="21036"/>
                  </a:cubicBezTo>
                  <a:cubicBezTo>
                    <a:pt x="18622" y="21047"/>
                    <a:pt x="18636" y="21057"/>
                    <a:pt x="18650" y="21068"/>
                  </a:cubicBezTo>
                  <a:cubicBezTo>
                    <a:pt x="18670" y="21103"/>
                    <a:pt x="18668" y="21130"/>
                    <a:pt x="18700" y="21150"/>
                  </a:cubicBezTo>
                  <a:cubicBezTo>
                    <a:pt x="18737" y="21174"/>
                    <a:pt x="18787" y="21153"/>
                    <a:pt x="18838" y="21166"/>
                  </a:cubicBezTo>
                  <a:cubicBezTo>
                    <a:pt x="18866" y="21174"/>
                    <a:pt x="18894" y="21182"/>
                    <a:pt x="18922" y="21190"/>
                  </a:cubicBezTo>
                  <a:cubicBezTo>
                    <a:pt x="18949" y="21198"/>
                    <a:pt x="18977" y="21206"/>
                    <a:pt x="19004" y="21215"/>
                  </a:cubicBezTo>
                  <a:cubicBezTo>
                    <a:pt x="19009" y="21219"/>
                    <a:pt x="19012" y="21223"/>
                    <a:pt x="19015" y="21228"/>
                  </a:cubicBezTo>
                  <a:cubicBezTo>
                    <a:pt x="19017" y="21234"/>
                    <a:pt x="19018" y="21240"/>
                    <a:pt x="19019" y="21250"/>
                  </a:cubicBezTo>
                  <a:cubicBezTo>
                    <a:pt x="19030" y="21259"/>
                    <a:pt x="19041" y="21265"/>
                    <a:pt x="19055" y="21267"/>
                  </a:cubicBezTo>
                  <a:cubicBezTo>
                    <a:pt x="19069" y="21270"/>
                    <a:pt x="19086" y="21270"/>
                    <a:pt x="19105" y="21269"/>
                  </a:cubicBezTo>
                  <a:cubicBezTo>
                    <a:pt x="19107" y="21253"/>
                    <a:pt x="19106" y="21239"/>
                    <a:pt x="19103" y="21226"/>
                  </a:cubicBezTo>
                  <a:cubicBezTo>
                    <a:pt x="19100" y="21213"/>
                    <a:pt x="19096" y="21201"/>
                    <a:pt x="19093" y="21185"/>
                  </a:cubicBezTo>
                  <a:cubicBezTo>
                    <a:pt x="19077" y="21174"/>
                    <a:pt x="19058" y="21163"/>
                    <a:pt x="19038" y="21153"/>
                  </a:cubicBezTo>
                  <a:cubicBezTo>
                    <a:pt x="19018" y="21143"/>
                    <a:pt x="18997" y="21135"/>
                    <a:pt x="18977" y="21127"/>
                  </a:cubicBezTo>
                  <a:lnTo>
                    <a:pt x="18977" y="21125"/>
                  </a:lnTo>
                  <a:lnTo>
                    <a:pt x="18977" y="21123"/>
                  </a:lnTo>
                  <a:cubicBezTo>
                    <a:pt x="18984" y="21119"/>
                    <a:pt x="18991" y="21114"/>
                    <a:pt x="18998" y="21110"/>
                  </a:cubicBezTo>
                  <a:cubicBezTo>
                    <a:pt x="19005" y="21106"/>
                    <a:pt x="19011" y="21102"/>
                    <a:pt x="19018" y="21097"/>
                  </a:cubicBezTo>
                  <a:cubicBezTo>
                    <a:pt x="19017" y="21096"/>
                    <a:pt x="19017" y="21094"/>
                    <a:pt x="19016" y="21093"/>
                  </a:cubicBezTo>
                  <a:cubicBezTo>
                    <a:pt x="19016" y="21091"/>
                    <a:pt x="19015" y="21089"/>
                    <a:pt x="19015" y="21088"/>
                  </a:cubicBezTo>
                  <a:cubicBezTo>
                    <a:pt x="19008" y="21076"/>
                    <a:pt x="18980" y="21070"/>
                    <a:pt x="18954" y="21062"/>
                  </a:cubicBezTo>
                  <a:cubicBezTo>
                    <a:pt x="18927" y="21055"/>
                    <a:pt x="18903" y="21045"/>
                    <a:pt x="18906" y="21027"/>
                  </a:cubicBezTo>
                  <a:cubicBezTo>
                    <a:pt x="18908" y="21020"/>
                    <a:pt x="18912" y="21014"/>
                    <a:pt x="18915" y="21007"/>
                  </a:cubicBezTo>
                  <a:cubicBezTo>
                    <a:pt x="18919" y="21000"/>
                    <a:pt x="18923" y="20992"/>
                    <a:pt x="18924" y="20980"/>
                  </a:cubicBezTo>
                  <a:cubicBezTo>
                    <a:pt x="18924" y="20979"/>
                    <a:pt x="18924" y="20978"/>
                    <a:pt x="18924" y="20977"/>
                  </a:cubicBezTo>
                  <a:cubicBezTo>
                    <a:pt x="18924" y="20976"/>
                    <a:pt x="18924" y="20975"/>
                    <a:pt x="18924" y="20974"/>
                  </a:cubicBezTo>
                  <a:cubicBezTo>
                    <a:pt x="18908" y="20974"/>
                    <a:pt x="18891" y="20974"/>
                    <a:pt x="18874" y="20974"/>
                  </a:cubicBezTo>
                  <a:cubicBezTo>
                    <a:pt x="18857" y="20973"/>
                    <a:pt x="18840" y="20973"/>
                    <a:pt x="18823" y="20972"/>
                  </a:cubicBezTo>
                  <a:cubicBezTo>
                    <a:pt x="18803" y="20956"/>
                    <a:pt x="18794" y="20931"/>
                    <a:pt x="18787" y="20902"/>
                  </a:cubicBezTo>
                  <a:cubicBezTo>
                    <a:pt x="18781" y="20873"/>
                    <a:pt x="18776" y="20842"/>
                    <a:pt x="18763" y="20814"/>
                  </a:cubicBezTo>
                  <a:cubicBezTo>
                    <a:pt x="18755" y="20807"/>
                    <a:pt x="18747" y="20801"/>
                    <a:pt x="18739" y="20794"/>
                  </a:cubicBezTo>
                  <a:cubicBezTo>
                    <a:pt x="18731" y="20787"/>
                    <a:pt x="18723" y="20780"/>
                    <a:pt x="18715" y="20773"/>
                  </a:cubicBezTo>
                  <a:cubicBezTo>
                    <a:pt x="18687" y="20749"/>
                    <a:pt x="18662" y="20724"/>
                    <a:pt x="18642" y="20693"/>
                  </a:cubicBezTo>
                  <a:cubicBezTo>
                    <a:pt x="18622" y="20662"/>
                    <a:pt x="18606" y="20626"/>
                    <a:pt x="18594" y="20580"/>
                  </a:cubicBezTo>
                  <a:cubicBezTo>
                    <a:pt x="18605" y="20559"/>
                    <a:pt x="18624" y="20553"/>
                    <a:pt x="18645" y="20551"/>
                  </a:cubicBezTo>
                  <a:cubicBezTo>
                    <a:pt x="18667" y="20548"/>
                    <a:pt x="18690" y="20549"/>
                    <a:pt x="18710" y="20539"/>
                  </a:cubicBezTo>
                  <a:cubicBezTo>
                    <a:pt x="18711" y="20539"/>
                    <a:pt x="18712" y="20539"/>
                    <a:pt x="18713" y="20539"/>
                  </a:cubicBezTo>
                  <a:cubicBezTo>
                    <a:pt x="18714" y="20539"/>
                    <a:pt x="18715" y="20539"/>
                    <a:pt x="18716" y="20539"/>
                  </a:cubicBezTo>
                  <a:cubicBezTo>
                    <a:pt x="18714" y="20519"/>
                    <a:pt x="18707" y="20494"/>
                    <a:pt x="18699" y="20472"/>
                  </a:cubicBezTo>
                  <a:cubicBezTo>
                    <a:pt x="18690" y="20450"/>
                    <a:pt x="18679" y="20431"/>
                    <a:pt x="18668" y="20422"/>
                  </a:cubicBezTo>
                  <a:cubicBezTo>
                    <a:pt x="18656" y="20419"/>
                    <a:pt x="18643" y="20416"/>
                    <a:pt x="18631" y="20414"/>
                  </a:cubicBezTo>
                  <a:cubicBezTo>
                    <a:pt x="18619" y="20411"/>
                    <a:pt x="18606" y="20409"/>
                    <a:pt x="18594" y="20406"/>
                  </a:cubicBezTo>
                  <a:cubicBezTo>
                    <a:pt x="18568" y="20396"/>
                    <a:pt x="18540" y="20382"/>
                    <a:pt x="18511" y="20367"/>
                  </a:cubicBezTo>
                  <a:cubicBezTo>
                    <a:pt x="18483" y="20352"/>
                    <a:pt x="18453" y="20336"/>
                    <a:pt x="18424" y="20322"/>
                  </a:cubicBezTo>
                  <a:cubicBezTo>
                    <a:pt x="18418" y="20305"/>
                    <a:pt x="18419" y="20289"/>
                    <a:pt x="18422" y="20272"/>
                  </a:cubicBezTo>
                  <a:cubicBezTo>
                    <a:pt x="18425" y="20255"/>
                    <a:pt x="18430" y="20238"/>
                    <a:pt x="18433" y="20220"/>
                  </a:cubicBezTo>
                  <a:cubicBezTo>
                    <a:pt x="18412" y="20184"/>
                    <a:pt x="18377" y="20161"/>
                    <a:pt x="18344" y="20134"/>
                  </a:cubicBezTo>
                  <a:cubicBezTo>
                    <a:pt x="18312" y="20108"/>
                    <a:pt x="18282" y="20079"/>
                    <a:pt x="18270" y="20033"/>
                  </a:cubicBezTo>
                  <a:cubicBezTo>
                    <a:pt x="18178" y="20035"/>
                    <a:pt x="18131" y="19972"/>
                    <a:pt x="18054" y="19937"/>
                  </a:cubicBezTo>
                  <a:cubicBezTo>
                    <a:pt x="17891" y="19863"/>
                    <a:pt x="17729" y="19808"/>
                    <a:pt x="17575" y="19728"/>
                  </a:cubicBezTo>
                  <a:cubicBezTo>
                    <a:pt x="17532" y="19706"/>
                    <a:pt x="17352" y="19587"/>
                    <a:pt x="17308" y="19601"/>
                  </a:cubicBezTo>
                  <a:cubicBezTo>
                    <a:pt x="17295" y="19610"/>
                    <a:pt x="17282" y="19619"/>
                    <a:pt x="17269" y="19629"/>
                  </a:cubicBezTo>
                  <a:cubicBezTo>
                    <a:pt x="17256" y="19638"/>
                    <a:pt x="17244" y="19647"/>
                    <a:pt x="17231" y="19656"/>
                  </a:cubicBezTo>
                  <a:cubicBezTo>
                    <a:pt x="17227" y="19664"/>
                    <a:pt x="17225" y="19674"/>
                    <a:pt x="17223" y="19685"/>
                  </a:cubicBezTo>
                  <a:cubicBezTo>
                    <a:pt x="17221" y="19697"/>
                    <a:pt x="17220" y="19709"/>
                    <a:pt x="17219" y="19720"/>
                  </a:cubicBezTo>
                  <a:cubicBezTo>
                    <a:pt x="17201" y="19725"/>
                    <a:pt x="17184" y="19731"/>
                    <a:pt x="17166" y="19736"/>
                  </a:cubicBezTo>
                  <a:cubicBezTo>
                    <a:pt x="17148" y="19741"/>
                    <a:pt x="17129" y="19744"/>
                    <a:pt x="17107" y="19744"/>
                  </a:cubicBezTo>
                  <a:cubicBezTo>
                    <a:pt x="17087" y="19786"/>
                    <a:pt x="17070" y="19828"/>
                    <a:pt x="17048" y="19865"/>
                  </a:cubicBezTo>
                  <a:cubicBezTo>
                    <a:pt x="17027" y="19901"/>
                    <a:pt x="17001" y="19931"/>
                    <a:pt x="16962" y="19951"/>
                  </a:cubicBezTo>
                  <a:cubicBezTo>
                    <a:pt x="16929" y="19951"/>
                    <a:pt x="16909" y="19931"/>
                    <a:pt x="16896" y="19903"/>
                  </a:cubicBezTo>
                  <a:cubicBezTo>
                    <a:pt x="16883" y="19875"/>
                    <a:pt x="16877" y="19839"/>
                    <a:pt x="16870" y="19804"/>
                  </a:cubicBezTo>
                  <a:lnTo>
                    <a:pt x="16869" y="19804"/>
                  </a:lnTo>
                  <a:lnTo>
                    <a:pt x="16867" y="19804"/>
                  </a:lnTo>
                  <a:cubicBezTo>
                    <a:pt x="16865" y="19813"/>
                    <a:pt x="16863" y="19821"/>
                    <a:pt x="16861" y="19830"/>
                  </a:cubicBezTo>
                  <a:cubicBezTo>
                    <a:pt x="16859" y="19838"/>
                    <a:pt x="16857" y="19847"/>
                    <a:pt x="16855" y="19855"/>
                  </a:cubicBezTo>
                  <a:cubicBezTo>
                    <a:pt x="16841" y="19844"/>
                    <a:pt x="16822" y="19808"/>
                    <a:pt x="16808" y="19768"/>
                  </a:cubicBezTo>
                  <a:cubicBezTo>
                    <a:pt x="16794" y="19728"/>
                    <a:pt x="16784" y="19683"/>
                    <a:pt x="16787" y="19654"/>
                  </a:cubicBezTo>
                  <a:cubicBezTo>
                    <a:pt x="16790" y="19640"/>
                    <a:pt x="16793" y="19626"/>
                    <a:pt x="16796" y="19612"/>
                  </a:cubicBezTo>
                  <a:cubicBezTo>
                    <a:pt x="16799" y="19598"/>
                    <a:pt x="16802" y="19584"/>
                    <a:pt x="16805" y="19570"/>
                  </a:cubicBezTo>
                  <a:cubicBezTo>
                    <a:pt x="16801" y="19558"/>
                    <a:pt x="16796" y="19546"/>
                    <a:pt x="16791" y="19534"/>
                  </a:cubicBezTo>
                  <a:cubicBezTo>
                    <a:pt x="16786" y="19522"/>
                    <a:pt x="16782" y="19510"/>
                    <a:pt x="16777" y="19498"/>
                  </a:cubicBezTo>
                  <a:cubicBezTo>
                    <a:pt x="16744" y="19476"/>
                    <a:pt x="16578" y="19393"/>
                    <a:pt x="16541" y="19404"/>
                  </a:cubicBezTo>
                  <a:close/>
                  <a:moveTo>
                    <a:pt x="15735" y="20326"/>
                  </a:moveTo>
                  <a:cubicBezTo>
                    <a:pt x="15725" y="20327"/>
                    <a:pt x="15715" y="20329"/>
                    <a:pt x="15705" y="20330"/>
                  </a:cubicBezTo>
                  <a:cubicBezTo>
                    <a:pt x="15695" y="20331"/>
                    <a:pt x="15685" y="20332"/>
                    <a:pt x="15676" y="20334"/>
                  </a:cubicBezTo>
                  <a:cubicBezTo>
                    <a:pt x="15673" y="20339"/>
                    <a:pt x="15671" y="20344"/>
                    <a:pt x="15668" y="20349"/>
                  </a:cubicBezTo>
                  <a:cubicBezTo>
                    <a:pt x="15666" y="20355"/>
                    <a:pt x="15663" y="20360"/>
                    <a:pt x="15661" y="20365"/>
                  </a:cubicBezTo>
                  <a:cubicBezTo>
                    <a:pt x="15673" y="20393"/>
                    <a:pt x="15701" y="20424"/>
                    <a:pt x="15730" y="20438"/>
                  </a:cubicBezTo>
                  <a:cubicBezTo>
                    <a:pt x="15760" y="20451"/>
                    <a:pt x="15792" y="20448"/>
                    <a:pt x="15814" y="20408"/>
                  </a:cubicBezTo>
                  <a:cubicBezTo>
                    <a:pt x="15815" y="20405"/>
                    <a:pt x="15815" y="20403"/>
                    <a:pt x="15815" y="20400"/>
                  </a:cubicBezTo>
                  <a:cubicBezTo>
                    <a:pt x="15815" y="20398"/>
                    <a:pt x="15816" y="20395"/>
                    <a:pt x="15816" y="20392"/>
                  </a:cubicBezTo>
                  <a:cubicBezTo>
                    <a:pt x="15807" y="20382"/>
                    <a:pt x="15799" y="20372"/>
                    <a:pt x="15790" y="20361"/>
                  </a:cubicBezTo>
                  <a:cubicBezTo>
                    <a:pt x="15782" y="20351"/>
                    <a:pt x="15773" y="20340"/>
                    <a:pt x="15765" y="20330"/>
                  </a:cubicBezTo>
                  <a:cubicBezTo>
                    <a:pt x="15760" y="20329"/>
                    <a:pt x="15755" y="20329"/>
                    <a:pt x="15750" y="20328"/>
                  </a:cubicBezTo>
                  <a:cubicBezTo>
                    <a:pt x="15745" y="20327"/>
                    <a:pt x="15740" y="20327"/>
                    <a:pt x="15735" y="20326"/>
                  </a:cubicBezTo>
                  <a:close/>
                  <a:moveTo>
                    <a:pt x="19397" y="20326"/>
                  </a:moveTo>
                  <a:cubicBezTo>
                    <a:pt x="19394" y="20330"/>
                    <a:pt x="19392" y="20334"/>
                    <a:pt x="19389" y="20338"/>
                  </a:cubicBezTo>
                  <a:cubicBezTo>
                    <a:pt x="19386" y="20342"/>
                    <a:pt x="19384" y="20346"/>
                    <a:pt x="19381" y="20349"/>
                  </a:cubicBezTo>
                  <a:cubicBezTo>
                    <a:pt x="19369" y="20349"/>
                    <a:pt x="19359" y="20347"/>
                    <a:pt x="19350" y="20343"/>
                  </a:cubicBezTo>
                  <a:cubicBezTo>
                    <a:pt x="19342" y="20340"/>
                    <a:pt x="19334" y="20335"/>
                    <a:pt x="19326" y="20330"/>
                  </a:cubicBezTo>
                  <a:cubicBezTo>
                    <a:pt x="19326" y="20350"/>
                    <a:pt x="19326" y="20370"/>
                    <a:pt x="19326" y="20389"/>
                  </a:cubicBezTo>
                  <a:cubicBezTo>
                    <a:pt x="19326" y="20409"/>
                    <a:pt x="19326" y="20429"/>
                    <a:pt x="19326" y="20449"/>
                  </a:cubicBezTo>
                  <a:cubicBezTo>
                    <a:pt x="19325" y="20449"/>
                    <a:pt x="19324" y="20449"/>
                    <a:pt x="19323" y="20449"/>
                  </a:cubicBezTo>
                  <a:cubicBezTo>
                    <a:pt x="19322" y="20449"/>
                    <a:pt x="19321" y="20449"/>
                    <a:pt x="19320" y="20449"/>
                  </a:cubicBezTo>
                  <a:cubicBezTo>
                    <a:pt x="19314" y="20454"/>
                    <a:pt x="19306" y="20456"/>
                    <a:pt x="19297" y="20457"/>
                  </a:cubicBezTo>
                  <a:cubicBezTo>
                    <a:pt x="19288" y="20458"/>
                    <a:pt x="19278" y="20457"/>
                    <a:pt x="19268" y="20457"/>
                  </a:cubicBezTo>
                  <a:cubicBezTo>
                    <a:pt x="19248" y="20477"/>
                    <a:pt x="19246" y="20517"/>
                    <a:pt x="19228" y="20537"/>
                  </a:cubicBezTo>
                  <a:cubicBezTo>
                    <a:pt x="19187" y="20581"/>
                    <a:pt x="19110" y="20574"/>
                    <a:pt x="19090" y="20517"/>
                  </a:cubicBezTo>
                  <a:cubicBezTo>
                    <a:pt x="19089" y="20516"/>
                    <a:pt x="19088" y="20515"/>
                    <a:pt x="19087" y="20514"/>
                  </a:cubicBezTo>
                  <a:cubicBezTo>
                    <a:pt x="19086" y="20513"/>
                    <a:pt x="19085" y="20512"/>
                    <a:pt x="19084" y="20511"/>
                  </a:cubicBezTo>
                  <a:cubicBezTo>
                    <a:pt x="19083" y="20518"/>
                    <a:pt x="19081" y="20525"/>
                    <a:pt x="19080" y="20532"/>
                  </a:cubicBezTo>
                  <a:cubicBezTo>
                    <a:pt x="19078" y="20539"/>
                    <a:pt x="19077" y="20546"/>
                    <a:pt x="19075" y="20553"/>
                  </a:cubicBezTo>
                  <a:cubicBezTo>
                    <a:pt x="19051" y="20571"/>
                    <a:pt x="19018" y="20573"/>
                    <a:pt x="18982" y="20570"/>
                  </a:cubicBezTo>
                  <a:cubicBezTo>
                    <a:pt x="18947" y="20568"/>
                    <a:pt x="18910" y="20561"/>
                    <a:pt x="18876" y="20560"/>
                  </a:cubicBezTo>
                  <a:cubicBezTo>
                    <a:pt x="18875" y="20564"/>
                    <a:pt x="18874" y="20568"/>
                    <a:pt x="18873" y="20572"/>
                  </a:cubicBezTo>
                  <a:cubicBezTo>
                    <a:pt x="18872" y="20576"/>
                    <a:pt x="18871" y="20580"/>
                    <a:pt x="18870" y="20584"/>
                  </a:cubicBezTo>
                  <a:cubicBezTo>
                    <a:pt x="18884" y="20599"/>
                    <a:pt x="18901" y="20613"/>
                    <a:pt x="18919" y="20627"/>
                  </a:cubicBezTo>
                  <a:cubicBezTo>
                    <a:pt x="18936" y="20640"/>
                    <a:pt x="18954" y="20654"/>
                    <a:pt x="18968" y="20668"/>
                  </a:cubicBezTo>
                  <a:cubicBezTo>
                    <a:pt x="18973" y="20665"/>
                    <a:pt x="18978" y="20662"/>
                    <a:pt x="18983" y="20659"/>
                  </a:cubicBezTo>
                  <a:cubicBezTo>
                    <a:pt x="18988" y="20656"/>
                    <a:pt x="18993" y="20653"/>
                    <a:pt x="18998" y="20650"/>
                  </a:cubicBezTo>
                  <a:cubicBezTo>
                    <a:pt x="19007" y="20658"/>
                    <a:pt x="19015" y="20663"/>
                    <a:pt x="19022" y="20670"/>
                  </a:cubicBezTo>
                  <a:cubicBezTo>
                    <a:pt x="19029" y="20677"/>
                    <a:pt x="19036" y="20684"/>
                    <a:pt x="19042" y="20695"/>
                  </a:cubicBezTo>
                  <a:cubicBezTo>
                    <a:pt x="19088" y="20694"/>
                    <a:pt x="19145" y="20687"/>
                    <a:pt x="19192" y="20668"/>
                  </a:cubicBezTo>
                  <a:cubicBezTo>
                    <a:pt x="19239" y="20649"/>
                    <a:pt x="19276" y="20618"/>
                    <a:pt x="19283" y="20568"/>
                  </a:cubicBezTo>
                  <a:cubicBezTo>
                    <a:pt x="19298" y="20567"/>
                    <a:pt x="19312" y="20567"/>
                    <a:pt x="19327" y="20566"/>
                  </a:cubicBezTo>
                  <a:cubicBezTo>
                    <a:pt x="19341" y="20565"/>
                    <a:pt x="19355" y="20565"/>
                    <a:pt x="19369" y="20564"/>
                  </a:cubicBezTo>
                  <a:cubicBezTo>
                    <a:pt x="19376" y="20560"/>
                    <a:pt x="19381" y="20555"/>
                    <a:pt x="19385" y="20549"/>
                  </a:cubicBezTo>
                  <a:cubicBezTo>
                    <a:pt x="19390" y="20543"/>
                    <a:pt x="19393" y="20537"/>
                    <a:pt x="19397" y="20529"/>
                  </a:cubicBezTo>
                  <a:cubicBezTo>
                    <a:pt x="19391" y="20521"/>
                    <a:pt x="19385" y="20513"/>
                    <a:pt x="19379" y="20506"/>
                  </a:cubicBezTo>
                  <a:cubicBezTo>
                    <a:pt x="19373" y="20498"/>
                    <a:pt x="19368" y="20490"/>
                    <a:pt x="19362" y="20482"/>
                  </a:cubicBezTo>
                  <a:cubicBezTo>
                    <a:pt x="19368" y="20470"/>
                    <a:pt x="19373" y="20465"/>
                    <a:pt x="19380" y="20461"/>
                  </a:cubicBezTo>
                  <a:cubicBezTo>
                    <a:pt x="19387" y="20458"/>
                    <a:pt x="19396" y="20456"/>
                    <a:pt x="19409" y="20453"/>
                  </a:cubicBezTo>
                  <a:cubicBezTo>
                    <a:pt x="19412" y="20444"/>
                    <a:pt x="19415" y="20435"/>
                    <a:pt x="19418" y="20425"/>
                  </a:cubicBezTo>
                  <a:cubicBezTo>
                    <a:pt x="19421" y="20416"/>
                    <a:pt x="19424" y="20407"/>
                    <a:pt x="19427" y="20398"/>
                  </a:cubicBezTo>
                  <a:cubicBezTo>
                    <a:pt x="19423" y="20386"/>
                    <a:pt x="19419" y="20372"/>
                    <a:pt x="19415" y="20359"/>
                  </a:cubicBezTo>
                  <a:cubicBezTo>
                    <a:pt x="19410" y="20345"/>
                    <a:pt x="19404" y="20333"/>
                    <a:pt x="19397" y="20326"/>
                  </a:cubicBezTo>
                  <a:close/>
                  <a:moveTo>
                    <a:pt x="12917" y="20789"/>
                  </a:moveTo>
                  <a:cubicBezTo>
                    <a:pt x="12914" y="20805"/>
                    <a:pt x="12911" y="20814"/>
                    <a:pt x="12907" y="20825"/>
                  </a:cubicBezTo>
                  <a:cubicBezTo>
                    <a:pt x="12904" y="20836"/>
                    <a:pt x="12902" y="20848"/>
                    <a:pt x="12902" y="20871"/>
                  </a:cubicBezTo>
                  <a:cubicBezTo>
                    <a:pt x="12899" y="20870"/>
                    <a:pt x="12896" y="20868"/>
                    <a:pt x="12893" y="20867"/>
                  </a:cubicBezTo>
                  <a:cubicBezTo>
                    <a:pt x="12890" y="20866"/>
                    <a:pt x="12887" y="20864"/>
                    <a:pt x="12884" y="20863"/>
                  </a:cubicBezTo>
                  <a:cubicBezTo>
                    <a:pt x="12882" y="20873"/>
                    <a:pt x="12881" y="20883"/>
                    <a:pt x="12879" y="20893"/>
                  </a:cubicBezTo>
                  <a:cubicBezTo>
                    <a:pt x="12878" y="20902"/>
                    <a:pt x="12876" y="20912"/>
                    <a:pt x="12875" y="20922"/>
                  </a:cubicBezTo>
                  <a:cubicBezTo>
                    <a:pt x="12864" y="20924"/>
                    <a:pt x="12854" y="20926"/>
                    <a:pt x="12844" y="20927"/>
                  </a:cubicBezTo>
                  <a:cubicBezTo>
                    <a:pt x="12833" y="20928"/>
                    <a:pt x="12822" y="20928"/>
                    <a:pt x="12807" y="20928"/>
                  </a:cubicBezTo>
                  <a:cubicBezTo>
                    <a:pt x="12815" y="20940"/>
                    <a:pt x="12856" y="20950"/>
                    <a:pt x="12899" y="20960"/>
                  </a:cubicBezTo>
                  <a:cubicBezTo>
                    <a:pt x="12942" y="20969"/>
                    <a:pt x="12987" y="20977"/>
                    <a:pt x="13003" y="20984"/>
                  </a:cubicBezTo>
                  <a:cubicBezTo>
                    <a:pt x="13004" y="20986"/>
                    <a:pt x="13004" y="20987"/>
                    <a:pt x="13005" y="20989"/>
                  </a:cubicBezTo>
                  <a:cubicBezTo>
                    <a:pt x="13005" y="20991"/>
                    <a:pt x="13006" y="20992"/>
                    <a:pt x="13006" y="20994"/>
                  </a:cubicBezTo>
                  <a:cubicBezTo>
                    <a:pt x="12999" y="21001"/>
                    <a:pt x="12992" y="21007"/>
                    <a:pt x="12987" y="21016"/>
                  </a:cubicBezTo>
                  <a:cubicBezTo>
                    <a:pt x="12981" y="21026"/>
                    <a:pt x="12977" y="21036"/>
                    <a:pt x="12976" y="21051"/>
                  </a:cubicBezTo>
                  <a:cubicBezTo>
                    <a:pt x="13014" y="21063"/>
                    <a:pt x="13085" y="21047"/>
                    <a:pt x="13125" y="21068"/>
                  </a:cubicBezTo>
                  <a:cubicBezTo>
                    <a:pt x="13157" y="21085"/>
                    <a:pt x="13183" y="21116"/>
                    <a:pt x="13226" y="21125"/>
                  </a:cubicBezTo>
                  <a:cubicBezTo>
                    <a:pt x="13278" y="21135"/>
                    <a:pt x="13297" y="21078"/>
                    <a:pt x="13361" y="21095"/>
                  </a:cubicBezTo>
                  <a:cubicBezTo>
                    <a:pt x="13449" y="21120"/>
                    <a:pt x="13521" y="21182"/>
                    <a:pt x="13599" y="21209"/>
                  </a:cubicBezTo>
                  <a:cubicBezTo>
                    <a:pt x="13640" y="21214"/>
                    <a:pt x="13681" y="21219"/>
                    <a:pt x="13722" y="21224"/>
                  </a:cubicBezTo>
                  <a:cubicBezTo>
                    <a:pt x="13763" y="21228"/>
                    <a:pt x="13804" y="21233"/>
                    <a:pt x="13845" y="21238"/>
                  </a:cubicBezTo>
                  <a:cubicBezTo>
                    <a:pt x="13857" y="21235"/>
                    <a:pt x="13868" y="21225"/>
                    <a:pt x="13880" y="21218"/>
                  </a:cubicBezTo>
                  <a:cubicBezTo>
                    <a:pt x="13892" y="21211"/>
                    <a:pt x="13906" y="21205"/>
                    <a:pt x="13925" y="21211"/>
                  </a:cubicBezTo>
                  <a:cubicBezTo>
                    <a:pt x="13954" y="21223"/>
                    <a:pt x="13982" y="21236"/>
                    <a:pt x="14011" y="21249"/>
                  </a:cubicBezTo>
                  <a:cubicBezTo>
                    <a:pt x="14040" y="21261"/>
                    <a:pt x="14069" y="21274"/>
                    <a:pt x="14098" y="21287"/>
                  </a:cubicBezTo>
                  <a:cubicBezTo>
                    <a:pt x="14095" y="21280"/>
                    <a:pt x="14091" y="21273"/>
                    <a:pt x="14088" y="21266"/>
                  </a:cubicBezTo>
                  <a:cubicBezTo>
                    <a:pt x="14084" y="21260"/>
                    <a:pt x="14081" y="21253"/>
                    <a:pt x="14077" y="21246"/>
                  </a:cubicBezTo>
                  <a:cubicBezTo>
                    <a:pt x="14063" y="21231"/>
                    <a:pt x="14065" y="21215"/>
                    <a:pt x="14071" y="21197"/>
                  </a:cubicBezTo>
                  <a:cubicBezTo>
                    <a:pt x="14076" y="21179"/>
                    <a:pt x="14086" y="21159"/>
                    <a:pt x="14089" y="21137"/>
                  </a:cubicBezTo>
                  <a:cubicBezTo>
                    <a:pt x="14047" y="21116"/>
                    <a:pt x="13997" y="21124"/>
                    <a:pt x="13951" y="21122"/>
                  </a:cubicBezTo>
                  <a:cubicBezTo>
                    <a:pt x="13906" y="21120"/>
                    <a:pt x="13865" y="21109"/>
                    <a:pt x="13840" y="21051"/>
                  </a:cubicBezTo>
                  <a:cubicBezTo>
                    <a:pt x="13842" y="21044"/>
                    <a:pt x="13844" y="21038"/>
                    <a:pt x="13845" y="21032"/>
                  </a:cubicBezTo>
                  <a:cubicBezTo>
                    <a:pt x="13847" y="21026"/>
                    <a:pt x="13849" y="21020"/>
                    <a:pt x="13851" y="21013"/>
                  </a:cubicBezTo>
                  <a:cubicBezTo>
                    <a:pt x="13832" y="20995"/>
                    <a:pt x="13814" y="20982"/>
                    <a:pt x="13792" y="20972"/>
                  </a:cubicBezTo>
                  <a:cubicBezTo>
                    <a:pt x="13771" y="20962"/>
                    <a:pt x="13747" y="20954"/>
                    <a:pt x="13718" y="20947"/>
                  </a:cubicBezTo>
                  <a:cubicBezTo>
                    <a:pt x="13705" y="20945"/>
                    <a:pt x="13691" y="20944"/>
                    <a:pt x="13678" y="20942"/>
                  </a:cubicBezTo>
                  <a:cubicBezTo>
                    <a:pt x="13665" y="20941"/>
                    <a:pt x="13651" y="20939"/>
                    <a:pt x="13638" y="20937"/>
                  </a:cubicBezTo>
                  <a:cubicBezTo>
                    <a:pt x="13633" y="20928"/>
                    <a:pt x="13629" y="20919"/>
                    <a:pt x="13624" y="20910"/>
                  </a:cubicBezTo>
                  <a:cubicBezTo>
                    <a:pt x="13619" y="20901"/>
                    <a:pt x="13614" y="20892"/>
                    <a:pt x="13609" y="20883"/>
                  </a:cubicBezTo>
                  <a:cubicBezTo>
                    <a:pt x="13604" y="20883"/>
                    <a:pt x="13598" y="20883"/>
                    <a:pt x="13592" y="20883"/>
                  </a:cubicBezTo>
                  <a:cubicBezTo>
                    <a:pt x="13586" y="20883"/>
                    <a:pt x="13581" y="20883"/>
                    <a:pt x="13575" y="20883"/>
                  </a:cubicBezTo>
                  <a:cubicBezTo>
                    <a:pt x="13569" y="20893"/>
                    <a:pt x="13565" y="20904"/>
                    <a:pt x="13561" y="20914"/>
                  </a:cubicBezTo>
                  <a:cubicBezTo>
                    <a:pt x="13556" y="20926"/>
                    <a:pt x="13553" y="20937"/>
                    <a:pt x="13548" y="20949"/>
                  </a:cubicBezTo>
                  <a:cubicBezTo>
                    <a:pt x="13535" y="20973"/>
                    <a:pt x="13483" y="20975"/>
                    <a:pt x="13428" y="20970"/>
                  </a:cubicBezTo>
                  <a:cubicBezTo>
                    <a:pt x="13372" y="20966"/>
                    <a:pt x="13313" y="20955"/>
                    <a:pt x="13287" y="20955"/>
                  </a:cubicBezTo>
                  <a:cubicBezTo>
                    <a:pt x="13284" y="20935"/>
                    <a:pt x="13278" y="20913"/>
                    <a:pt x="13271" y="20895"/>
                  </a:cubicBezTo>
                  <a:cubicBezTo>
                    <a:pt x="13263" y="20877"/>
                    <a:pt x="13252" y="20862"/>
                    <a:pt x="13238" y="20855"/>
                  </a:cubicBezTo>
                  <a:cubicBezTo>
                    <a:pt x="13226" y="20844"/>
                    <a:pt x="13206" y="20880"/>
                    <a:pt x="13178" y="20863"/>
                  </a:cubicBezTo>
                  <a:cubicBezTo>
                    <a:pt x="13143" y="20842"/>
                    <a:pt x="13107" y="20815"/>
                    <a:pt x="13063" y="20789"/>
                  </a:cubicBezTo>
                  <a:cubicBezTo>
                    <a:pt x="13062" y="20796"/>
                    <a:pt x="13060" y="20803"/>
                    <a:pt x="13058" y="20810"/>
                  </a:cubicBezTo>
                  <a:cubicBezTo>
                    <a:pt x="13056" y="20817"/>
                    <a:pt x="13055" y="20825"/>
                    <a:pt x="13053" y="20832"/>
                  </a:cubicBezTo>
                  <a:cubicBezTo>
                    <a:pt x="13050" y="20833"/>
                    <a:pt x="13047" y="20833"/>
                    <a:pt x="13045" y="20834"/>
                  </a:cubicBezTo>
                  <a:cubicBezTo>
                    <a:pt x="13042" y="20835"/>
                    <a:pt x="13039" y="20835"/>
                    <a:pt x="13036" y="20836"/>
                  </a:cubicBezTo>
                  <a:cubicBezTo>
                    <a:pt x="13026" y="20835"/>
                    <a:pt x="13020" y="20834"/>
                    <a:pt x="13017" y="20831"/>
                  </a:cubicBezTo>
                  <a:cubicBezTo>
                    <a:pt x="13013" y="20827"/>
                    <a:pt x="13012" y="20821"/>
                    <a:pt x="13009" y="20810"/>
                  </a:cubicBezTo>
                  <a:cubicBezTo>
                    <a:pt x="12997" y="20803"/>
                    <a:pt x="12980" y="20801"/>
                    <a:pt x="12962" y="20799"/>
                  </a:cubicBezTo>
                  <a:cubicBezTo>
                    <a:pt x="12945" y="20797"/>
                    <a:pt x="12928" y="20795"/>
                    <a:pt x="12917" y="20789"/>
                  </a:cubicBezTo>
                  <a:close/>
                  <a:moveTo>
                    <a:pt x="15351" y="20789"/>
                  </a:moveTo>
                  <a:cubicBezTo>
                    <a:pt x="15350" y="20797"/>
                    <a:pt x="15349" y="20799"/>
                    <a:pt x="15350" y="20800"/>
                  </a:cubicBezTo>
                  <a:cubicBezTo>
                    <a:pt x="15351" y="20801"/>
                    <a:pt x="15354" y="20802"/>
                    <a:pt x="15360" y="20808"/>
                  </a:cubicBezTo>
                  <a:cubicBezTo>
                    <a:pt x="15354" y="20820"/>
                    <a:pt x="15345" y="20829"/>
                    <a:pt x="15336" y="20836"/>
                  </a:cubicBezTo>
                  <a:cubicBezTo>
                    <a:pt x="15326" y="20844"/>
                    <a:pt x="15314" y="20849"/>
                    <a:pt x="15302" y="20851"/>
                  </a:cubicBezTo>
                  <a:cubicBezTo>
                    <a:pt x="15302" y="20855"/>
                    <a:pt x="15303" y="20859"/>
                    <a:pt x="15303" y="20863"/>
                  </a:cubicBezTo>
                  <a:cubicBezTo>
                    <a:pt x="15304" y="20867"/>
                    <a:pt x="15304" y="20871"/>
                    <a:pt x="15305" y="20875"/>
                  </a:cubicBezTo>
                  <a:cubicBezTo>
                    <a:pt x="15283" y="20881"/>
                    <a:pt x="15260" y="20877"/>
                    <a:pt x="15237" y="20877"/>
                  </a:cubicBezTo>
                  <a:cubicBezTo>
                    <a:pt x="15214" y="20877"/>
                    <a:pt x="15191" y="20879"/>
                    <a:pt x="15170" y="20898"/>
                  </a:cubicBezTo>
                  <a:cubicBezTo>
                    <a:pt x="15142" y="20894"/>
                    <a:pt x="15139" y="20878"/>
                    <a:pt x="15121" y="20867"/>
                  </a:cubicBezTo>
                  <a:cubicBezTo>
                    <a:pt x="15059" y="20830"/>
                    <a:pt x="15014" y="20844"/>
                    <a:pt x="14953" y="20871"/>
                  </a:cubicBezTo>
                  <a:cubicBezTo>
                    <a:pt x="14952" y="20875"/>
                    <a:pt x="14951" y="20878"/>
                    <a:pt x="14950" y="20882"/>
                  </a:cubicBezTo>
                  <a:cubicBezTo>
                    <a:pt x="14949" y="20885"/>
                    <a:pt x="14948" y="20889"/>
                    <a:pt x="14947" y="20892"/>
                  </a:cubicBezTo>
                  <a:cubicBezTo>
                    <a:pt x="14949" y="20901"/>
                    <a:pt x="14951" y="20909"/>
                    <a:pt x="14953" y="20918"/>
                  </a:cubicBezTo>
                  <a:cubicBezTo>
                    <a:pt x="14955" y="20926"/>
                    <a:pt x="14957" y="20935"/>
                    <a:pt x="14959" y="20943"/>
                  </a:cubicBezTo>
                  <a:cubicBezTo>
                    <a:pt x="14988" y="20938"/>
                    <a:pt x="15017" y="20945"/>
                    <a:pt x="15044" y="20953"/>
                  </a:cubicBezTo>
                  <a:cubicBezTo>
                    <a:pt x="15070" y="20960"/>
                    <a:pt x="15094" y="20969"/>
                    <a:pt x="15112" y="20967"/>
                  </a:cubicBezTo>
                  <a:cubicBezTo>
                    <a:pt x="15120" y="20962"/>
                    <a:pt x="15128" y="20957"/>
                    <a:pt x="15136" y="20952"/>
                  </a:cubicBezTo>
                  <a:cubicBezTo>
                    <a:pt x="15145" y="20947"/>
                    <a:pt x="15153" y="20942"/>
                    <a:pt x="15161" y="20937"/>
                  </a:cubicBezTo>
                  <a:cubicBezTo>
                    <a:pt x="15170" y="20940"/>
                    <a:pt x="15179" y="20943"/>
                    <a:pt x="15187" y="20946"/>
                  </a:cubicBezTo>
                  <a:cubicBezTo>
                    <a:pt x="15196" y="20949"/>
                    <a:pt x="15204" y="20952"/>
                    <a:pt x="15213" y="20955"/>
                  </a:cubicBezTo>
                  <a:cubicBezTo>
                    <a:pt x="15216" y="20950"/>
                    <a:pt x="15220" y="20946"/>
                    <a:pt x="15223" y="20941"/>
                  </a:cubicBezTo>
                  <a:cubicBezTo>
                    <a:pt x="15227" y="20937"/>
                    <a:pt x="15230" y="20932"/>
                    <a:pt x="15234" y="20928"/>
                  </a:cubicBezTo>
                  <a:cubicBezTo>
                    <a:pt x="15254" y="20916"/>
                    <a:pt x="15276" y="20912"/>
                    <a:pt x="15296" y="20907"/>
                  </a:cubicBezTo>
                  <a:cubicBezTo>
                    <a:pt x="15317" y="20902"/>
                    <a:pt x="15336" y="20895"/>
                    <a:pt x="15351" y="20879"/>
                  </a:cubicBezTo>
                  <a:cubicBezTo>
                    <a:pt x="15358" y="20871"/>
                    <a:pt x="15360" y="20865"/>
                    <a:pt x="15363" y="20859"/>
                  </a:cubicBezTo>
                  <a:cubicBezTo>
                    <a:pt x="15367" y="20853"/>
                    <a:pt x="15371" y="20848"/>
                    <a:pt x="15382" y="20844"/>
                  </a:cubicBezTo>
                  <a:cubicBezTo>
                    <a:pt x="15384" y="20838"/>
                    <a:pt x="15385" y="20835"/>
                    <a:pt x="15386" y="20831"/>
                  </a:cubicBezTo>
                  <a:cubicBezTo>
                    <a:pt x="15387" y="20826"/>
                    <a:pt x="15387" y="20821"/>
                    <a:pt x="15388" y="20812"/>
                  </a:cubicBezTo>
                  <a:cubicBezTo>
                    <a:pt x="15385" y="20809"/>
                    <a:pt x="15383" y="20805"/>
                    <a:pt x="15380" y="20802"/>
                  </a:cubicBezTo>
                  <a:cubicBezTo>
                    <a:pt x="15378" y="20798"/>
                    <a:pt x="15375" y="20794"/>
                    <a:pt x="15373" y="20791"/>
                  </a:cubicBezTo>
                  <a:cubicBezTo>
                    <a:pt x="15369" y="20790"/>
                    <a:pt x="15365" y="20790"/>
                    <a:pt x="15362" y="20790"/>
                  </a:cubicBezTo>
                  <a:cubicBezTo>
                    <a:pt x="15358" y="20789"/>
                    <a:pt x="15355" y="20789"/>
                    <a:pt x="15351" y="20789"/>
                  </a:cubicBezTo>
                  <a:close/>
                  <a:moveTo>
                    <a:pt x="14320" y="21250"/>
                  </a:moveTo>
                  <a:cubicBezTo>
                    <a:pt x="14308" y="21257"/>
                    <a:pt x="14295" y="21261"/>
                    <a:pt x="14280" y="21263"/>
                  </a:cubicBezTo>
                  <a:cubicBezTo>
                    <a:pt x="14266" y="21266"/>
                    <a:pt x="14250" y="21266"/>
                    <a:pt x="14234" y="21265"/>
                  </a:cubicBezTo>
                  <a:lnTo>
                    <a:pt x="14234" y="21267"/>
                  </a:lnTo>
                  <a:lnTo>
                    <a:pt x="14234" y="21269"/>
                  </a:lnTo>
                  <a:cubicBezTo>
                    <a:pt x="14242" y="21288"/>
                    <a:pt x="14257" y="21304"/>
                    <a:pt x="14275" y="21318"/>
                  </a:cubicBezTo>
                  <a:cubicBezTo>
                    <a:pt x="14292" y="21332"/>
                    <a:pt x="14311" y="21344"/>
                    <a:pt x="14326" y="21353"/>
                  </a:cubicBezTo>
                  <a:cubicBezTo>
                    <a:pt x="14332" y="21337"/>
                    <a:pt x="14340" y="21328"/>
                    <a:pt x="14349" y="21320"/>
                  </a:cubicBezTo>
                  <a:cubicBezTo>
                    <a:pt x="14358" y="21313"/>
                    <a:pt x="14368" y="21307"/>
                    <a:pt x="14379" y="21297"/>
                  </a:cubicBezTo>
                  <a:cubicBezTo>
                    <a:pt x="14380" y="21297"/>
                    <a:pt x="14381" y="21297"/>
                    <a:pt x="14382" y="21297"/>
                  </a:cubicBezTo>
                  <a:cubicBezTo>
                    <a:pt x="14383" y="21297"/>
                    <a:pt x="14384" y="21297"/>
                    <a:pt x="14385" y="21297"/>
                  </a:cubicBezTo>
                  <a:cubicBezTo>
                    <a:pt x="14374" y="21289"/>
                    <a:pt x="14363" y="21281"/>
                    <a:pt x="14352" y="21273"/>
                  </a:cubicBezTo>
                  <a:cubicBezTo>
                    <a:pt x="14342" y="21266"/>
                    <a:pt x="14331" y="21258"/>
                    <a:pt x="14320" y="21250"/>
                  </a:cubicBezTo>
                  <a:close/>
                  <a:moveTo>
                    <a:pt x="14751" y="21250"/>
                  </a:moveTo>
                  <a:cubicBezTo>
                    <a:pt x="14748" y="21252"/>
                    <a:pt x="14746" y="21255"/>
                    <a:pt x="14743" y="21258"/>
                  </a:cubicBezTo>
                  <a:cubicBezTo>
                    <a:pt x="14740" y="21260"/>
                    <a:pt x="14737" y="21263"/>
                    <a:pt x="14735" y="21265"/>
                  </a:cubicBezTo>
                  <a:cubicBezTo>
                    <a:pt x="14736" y="21270"/>
                    <a:pt x="14737" y="21274"/>
                    <a:pt x="14738" y="21279"/>
                  </a:cubicBezTo>
                  <a:cubicBezTo>
                    <a:pt x="14739" y="21284"/>
                    <a:pt x="14740" y="21288"/>
                    <a:pt x="14741" y="21293"/>
                  </a:cubicBezTo>
                  <a:cubicBezTo>
                    <a:pt x="14745" y="21301"/>
                    <a:pt x="14752" y="21307"/>
                    <a:pt x="14760" y="21313"/>
                  </a:cubicBezTo>
                  <a:cubicBezTo>
                    <a:pt x="14768" y="21319"/>
                    <a:pt x="14777" y="21323"/>
                    <a:pt x="14784" y="21326"/>
                  </a:cubicBezTo>
                  <a:cubicBezTo>
                    <a:pt x="14785" y="21327"/>
                    <a:pt x="14785" y="21329"/>
                    <a:pt x="14786" y="21330"/>
                  </a:cubicBezTo>
                  <a:cubicBezTo>
                    <a:pt x="14786" y="21331"/>
                    <a:pt x="14787" y="21332"/>
                    <a:pt x="14787" y="21334"/>
                  </a:cubicBezTo>
                  <a:cubicBezTo>
                    <a:pt x="14761" y="21369"/>
                    <a:pt x="14747" y="21368"/>
                    <a:pt x="14735" y="21358"/>
                  </a:cubicBezTo>
                  <a:cubicBezTo>
                    <a:pt x="14723" y="21347"/>
                    <a:pt x="14713" y="21327"/>
                    <a:pt x="14694" y="21320"/>
                  </a:cubicBezTo>
                  <a:cubicBezTo>
                    <a:pt x="14684" y="21319"/>
                    <a:pt x="14674" y="21318"/>
                    <a:pt x="14664" y="21316"/>
                  </a:cubicBezTo>
                  <a:cubicBezTo>
                    <a:pt x="14654" y="21315"/>
                    <a:pt x="14644" y="21314"/>
                    <a:pt x="14634" y="21312"/>
                  </a:cubicBezTo>
                  <a:cubicBezTo>
                    <a:pt x="14627" y="21317"/>
                    <a:pt x="14621" y="21321"/>
                    <a:pt x="14615" y="21326"/>
                  </a:cubicBezTo>
                  <a:cubicBezTo>
                    <a:pt x="14609" y="21331"/>
                    <a:pt x="14603" y="21335"/>
                    <a:pt x="14597" y="21340"/>
                  </a:cubicBezTo>
                  <a:cubicBezTo>
                    <a:pt x="14594" y="21350"/>
                    <a:pt x="14592" y="21361"/>
                    <a:pt x="14591" y="21373"/>
                  </a:cubicBezTo>
                  <a:cubicBezTo>
                    <a:pt x="14590" y="21385"/>
                    <a:pt x="14590" y="21399"/>
                    <a:pt x="14591" y="21416"/>
                  </a:cubicBezTo>
                  <a:cubicBezTo>
                    <a:pt x="14628" y="21432"/>
                    <a:pt x="14656" y="21427"/>
                    <a:pt x="14684" y="21417"/>
                  </a:cubicBezTo>
                  <a:cubicBezTo>
                    <a:pt x="14713" y="21408"/>
                    <a:pt x="14741" y="21395"/>
                    <a:pt x="14778" y="21396"/>
                  </a:cubicBezTo>
                  <a:cubicBezTo>
                    <a:pt x="14784" y="21389"/>
                    <a:pt x="14789" y="21382"/>
                    <a:pt x="14795" y="21375"/>
                  </a:cubicBezTo>
                  <a:cubicBezTo>
                    <a:pt x="14801" y="21368"/>
                    <a:pt x="14806" y="21360"/>
                    <a:pt x="14811" y="21353"/>
                  </a:cubicBezTo>
                  <a:cubicBezTo>
                    <a:pt x="14813" y="21354"/>
                    <a:pt x="14814" y="21355"/>
                    <a:pt x="14815" y="21355"/>
                  </a:cubicBezTo>
                  <a:cubicBezTo>
                    <a:pt x="14816" y="21356"/>
                    <a:pt x="14817" y="21356"/>
                    <a:pt x="14818" y="21357"/>
                  </a:cubicBezTo>
                  <a:cubicBezTo>
                    <a:pt x="14816" y="21361"/>
                    <a:pt x="14814" y="21365"/>
                    <a:pt x="14813" y="21369"/>
                  </a:cubicBezTo>
                  <a:cubicBezTo>
                    <a:pt x="14811" y="21373"/>
                    <a:pt x="14810" y="21377"/>
                    <a:pt x="14808" y="21381"/>
                  </a:cubicBezTo>
                  <a:lnTo>
                    <a:pt x="14810" y="21383"/>
                  </a:lnTo>
                  <a:cubicBezTo>
                    <a:pt x="14810" y="21383"/>
                    <a:pt x="14811" y="21384"/>
                    <a:pt x="14811" y="21385"/>
                  </a:cubicBezTo>
                  <a:cubicBezTo>
                    <a:pt x="14824" y="21387"/>
                    <a:pt x="14837" y="21386"/>
                    <a:pt x="14849" y="21382"/>
                  </a:cubicBezTo>
                  <a:cubicBezTo>
                    <a:pt x="14860" y="21378"/>
                    <a:pt x="14870" y="21371"/>
                    <a:pt x="14873" y="21361"/>
                  </a:cubicBezTo>
                  <a:cubicBezTo>
                    <a:pt x="14884" y="21362"/>
                    <a:pt x="14891" y="21364"/>
                    <a:pt x="14898" y="21367"/>
                  </a:cubicBezTo>
                  <a:cubicBezTo>
                    <a:pt x="14904" y="21371"/>
                    <a:pt x="14909" y="21375"/>
                    <a:pt x="14916" y="21381"/>
                  </a:cubicBezTo>
                  <a:cubicBezTo>
                    <a:pt x="14917" y="21375"/>
                    <a:pt x="14918" y="21370"/>
                    <a:pt x="14919" y="21364"/>
                  </a:cubicBezTo>
                  <a:cubicBezTo>
                    <a:pt x="14920" y="21359"/>
                    <a:pt x="14921" y="21353"/>
                    <a:pt x="14922" y="21347"/>
                  </a:cubicBezTo>
                  <a:cubicBezTo>
                    <a:pt x="14916" y="21342"/>
                    <a:pt x="14915" y="21340"/>
                    <a:pt x="14914" y="21339"/>
                  </a:cubicBezTo>
                  <a:cubicBezTo>
                    <a:pt x="14912" y="21339"/>
                    <a:pt x="14910" y="21340"/>
                    <a:pt x="14902" y="21340"/>
                  </a:cubicBezTo>
                  <a:cubicBezTo>
                    <a:pt x="14902" y="21333"/>
                    <a:pt x="14902" y="21327"/>
                    <a:pt x="14902" y="21320"/>
                  </a:cubicBezTo>
                  <a:cubicBezTo>
                    <a:pt x="14902" y="21314"/>
                    <a:pt x="14902" y="21307"/>
                    <a:pt x="14902" y="21301"/>
                  </a:cubicBezTo>
                  <a:cubicBezTo>
                    <a:pt x="14896" y="21295"/>
                    <a:pt x="14893" y="21292"/>
                    <a:pt x="14889" y="21289"/>
                  </a:cubicBezTo>
                  <a:cubicBezTo>
                    <a:pt x="14885" y="21287"/>
                    <a:pt x="14879" y="21285"/>
                    <a:pt x="14869" y="21285"/>
                  </a:cubicBezTo>
                  <a:cubicBezTo>
                    <a:pt x="14865" y="21291"/>
                    <a:pt x="14862" y="21297"/>
                    <a:pt x="14858" y="21302"/>
                  </a:cubicBezTo>
                  <a:cubicBezTo>
                    <a:pt x="14855" y="21308"/>
                    <a:pt x="14851" y="21314"/>
                    <a:pt x="14848" y="21320"/>
                  </a:cubicBezTo>
                  <a:cubicBezTo>
                    <a:pt x="14848" y="21314"/>
                    <a:pt x="14848" y="21308"/>
                    <a:pt x="14848" y="21302"/>
                  </a:cubicBezTo>
                  <a:cubicBezTo>
                    <a:pt x="14848" y="21297"/>
                    <a:pt x="14848" y="21291"/>
                    <a:pt x="14848" y="21285"/>
                  </a:cubicBezTo>
                  <a:cubicBezTo>
                    <a:pt x="14839" y="21278"/>
                    <a:pt x="14831" y="21274"/>
                    <a:pt x="14824" y="21274"/>
                  </a:cubicBezTo>
                  <a:cubicBezTo>
                    <a:pt x="14817" y="21273"/>
                    <a:pt x="14809" y="21277"/>
                    <a:pt x="14799" y="21283"/>
                  </a:cubicBezTo>
                  <a:cubicBezTo>
                    <a:pt x="14793" y="21272"/>
                    <a:pt x="14789" y="21264"/>
                    <a:pt x="14783" y="21258"/>
                  </a:cubicBezTo>
                  <a:cubicBezTo>
                    <a:pt x="14776" y="21252"/>
                    <a:pt x="14767" y="21249"/>
                    <a:pt x="14751" y="21250"/>
                  </a:cubicBezTo>
                  <a:close/>
                  <a:moveTo>
                    <a:pt x="15072" y="21250"/>
                  </a:moveTo>
                  <a:cubicBezTo>
                    <a:pt x="15057" y="21259"/>
                    <a:pt x="15032" y="21259"/>
                    <a:pt x="15009" y="21261"/>
                  </a:cubicBezTo>
                  <a:cubicBezTo>
                    <a:pt x="14985" y="21263"/>
                    <a:pt x="14963" y="21266"/>
                    <a:pt x="14953" y="21283"/>
                  </a:cubicBezTo>
                  <a:cubicBezTo>
                    <a:pt x="14952" y="21284"/>
                    <a:pt x="14951" y="21286"/>
                    <a:pt x="14950" y="21287"/>
                  </a:cubicBezTo>
                  <a:cubicBezTo>
                    <a:pt x="14949" y="21288"/>
                    <a:pt x="14948" y="21290"/>
                    <a:pt x="14947" y="21291"/>
                  </a:cubicBezTo>
                  <a:cubicBezTo>
                    <a:pt x="14957" y="21302"/>
                    <a:pt x="15007" y="21335"/>
                    <a:pt x="15056" y="21364"/>
                  </a:cubicBezTo>
                  <a:cubicBezTo>
                    <a:pt x="15106" y="21393"/>
                    <a:pt x="15154" y="21418"/>
                    <a:pt x="15158" y="21416"/>
                  </a:cubicBezTo>
                  <a:cubicBezTo>
                    <a:pt x="15167" y="21411"/>
                    <a:pt x="15172" y="21405"/>
                    <a:pt x="15177" y="21397"/>
                  </a:cubicBezTo>
                  <a:cubicBezTo>
                    <a:pt x="15181" y="21389"/>
                    <a:pt x="15184" y="21378"/>
                    <a:pt x="15186" y="21365"/>
                  </a:cubicBezTo>
                  <a:cubicBezTo>
                    <a:pt x="15170" y="21344"/>
                    <a:pt x="15152" y="21322"/>
                    <a:pt x="15132" y="21303"/>
                  </a:cubicBezTo>
                  <a:cubicBezTo>
                    <a:pt x="15113" y="21283"/>
                    <a:pt x="15093" y="21264"/>
                    <a:pt x="15072" y="21250"/>
                  </a:cubicBezTo>
                  <a:close/>
                  <a:moveTo>
                    <a:pt x="15784" y="21250"/>
                  </a:moveTo>
                  <a:cubicBezTo>
                    <a:pt x="15715" y="21289"/>
                    <a:pt x="15625" y="21261"/>
                    <a:pt x="15546" y="21293"/>
                  </a:cubicBezTo>
                  <a:cubicBezTo>
                    <a:pt x="15515" y="21305"/>
                    <a:pt x="15506" y="21354"/>
                    <a:pt x="15481" y="21377"/>
                  </a:cubicBezTo>
                  <a:cubicBezTo>
                    <a:pt x="15436" y="21419"/>
                    <a:pt x="15362" y="21428"/>
                    <a:pt x="15327" y="21484"/>
                  </a:cubicBezTo>
                  <a:cubicBezTo>
                    <a:pt x="15319" y="21497"/>
                    <a:pt x="15312" y="21577"/>
                    <a:pt x="15305" y="21595"/>
                  </a:cubicBezTo>
                  <a:cubicBezTo>
                    <a:pt x="15421" y="21594"/>
                    <a:pt x="15449" y="21490"/>
                    <a:pt x="15520" y="21435"/>
                  </a:cubicBezTo>
                  <a:cubicBezTo>
                    <a:pt x="15611" y="21366"/>
                    <a:pt x="15733" y="21347"/>
                    <a:pt x="15817" y="21273"/>
                  </a:cubicBezTo>
                  <a:cubicBezTo>
                    <a:pt x="15817" y="21272"/>
                    <a:pt x="15817" y="21271"/>
                    <a:pt x="15817" y="21269"/>
                  </a:cubicBezTo>
                  <a:cubicBezTo>
                    <a:pt x="15817" y="21268"/>
                    <a:pt x="15817" y="21267"/>
                    <a:pt x="15817" y="21265"/>
                  </a:cubicBezTo>
                  <a:cubicBezTo>
                    <a:pt x="15813" y="21258"/>
                    <a:pt x="15810" y="21254"/>
                    <a:pt x="15805" y="21252"/>
                  </a:cubicBezTo>
                  <a:cubicBezTo>
                    <a:pt x="15801" y="21250"/>
                    <a:pt x="15795" y="21250"/>
                    <a:pt x="15784" y="2125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id-ID" sz="2100" dirty="0">
                <a:latin typeface="+mn-lt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xmlns="" id="{31CEB5C9-ADFD-4BBF-9612-06760CB28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1"/>
              <a:ext cx="5688426" cy="6192773"/>
            </a:xfrm>
            <a:custGeom>
              <a:avLst/>
              <a:gdLst>
                <a:gd name="T0" fmla="*/ 2844213 w 21600"/>
                <a:gd name="T1" fmla="*/ 3097103 h 21597"/>
                <a:gd name="T2" fmla="*/ 2844213 w 21600"/>
                <a:gd name="T3" fmla="*/ 3097103 h 21597"/>
                <a:gd name="T4" fmla="*/ 2844213 w 21600"/>
                <a:gd name="T5" fmla="*/ 3097103 h 21597"/>
                <a:gd name="T6" fmla="*/ 2844213 w 21600"/>
                <a:gd name="T7" fmla="*/ 3097103 h 215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97">
                  <a:moveTo>
                    <a:pt x="15670" y="1"/>
                  </a:moveTo>
                  <a:cubicBezTo>
                    <a:pt x="15655" y="6"/>
                    <a:pt x="15655" y="18"/>
                    <a:pt x="15638" y="23"/>
                  </a:cubicBezTo>
                  <a:cubicBezTo>
                    <a:pt x="15608" y="21"/>
                    <a:pt x="15596" y="6"/>
                    <a:pt x="15565" y="5"/>
                  </a:cubicBezTo>
                  <a:cubicBezTo>
                    <a:pt x="15490" y="5"/>
                    <a:pt x="15400" y="34"/>
                    <a:pt x="15349" y="55"/>
                  </a:cubicBezTo>
                  <a:cubicBezTo>
                    <a:pt x="15337" y="60"/>
                    <a:pt x="15304" y="69"/>
                    <a:pt x="15298" y="77"/>
                  </a:cubicBezTo>
                  <a:cubicBezTo>
                    <a:pt x="15292" y="85"/>
                    <a:pt x="15306" y="101"/>
                    <a:pt x="15312" y="108"/>
                  </a:cubicBezTo>
                  <a:cubicBezTo>
                    <a:pt x="15291" y="104"/>
                    <a:pt x="15278" y="100"/>
                    <a:pt x="15251" y="100"/>
                  </a:cubicBezTo>
                  <a:cubicBezTo>
                    <a:pt x="15254" y="107"/>
                    <a:pt x="15256" y="113"/>
                    <a:pt x="15257" y="119"/>
                  </a:cubicBezTo>
                  <a:cubicBezTo>
                    <a:pt x="15249" y="123"/>
                    <a:pt x="15237" y="116"/>
                    <a:pt x="15229" y="122"/>
                  </a:cubicBezTo>
                  <a:cubicBezTo>
                    <a:pt x="15204" y="136"/>
                    <a:pt x="15270" y="163"/>
                    <a:pt x="15279" y="169"/>
                  </a:cubicBezTo>
                  <a:cubicBezTo>
                    <a:pt x="15273" y="172"/>
                    <a:pt x="15267" y="176"/>
                    <a:pt x="15261" y="179"/>
                  </a:cubicBezTo>
                  <a:cubicBezTo>
                    <a:pt x="15232" y="199"/>
                    <a:pt x="15234" y="213"/>
                    <a:pt x="15250" y="241"/>
                  </a:cubicBezTo>
                  <a:cubicBezTo>
                    <a:pt x="15249" y="241"/>
                    <a:pt x="15250" y="241"/>
                    <a:pt x="15249" y="241"/>
                  </a:cubicBezTo>
                  <a:cubicBezTo>
                    <a:pt x="15237" y="239"/>
                    <a:pt x="15231" y="232"/>
                    <a:pt x="15217" y="232"/>
                  </a:cubicBezTo>
                  <a:cubicBezTo>
                    <a:pt x="15202" y="231"/>
                    <a:pt x="15185" y="236"/>
                    <a:pt x="15167" y="237"/>
                  </a:cubicBezTo>
                  <a:cubicBezTo>
                    <a:pt x="15141" y="238"/>
                    <a:pt x="15115" y="234"/>
                    <a:pt x="15101" y="224"/>
                  </a:cubicBezTo>
                  <a:cubicBezTo>
                    <a:pt x="15099" y="215"/>
                    <a:pt x="15105" y="212"/>
                    <a:pt x="15105" y="205"/>
                  </a:cubicBezTo>
                  <a:cubicBezTo>
                    <a:pt x="15106" y="191"/>
                    <a:pt x="15065" y="192"/>
                    <a:pt x="15051" y="190"/>
                  </a:cubicBezTo>
                  <a:cubicBezTo>
                    <a:pt x="15050" y="195"/>
                    <a:pt x="15060" y="204"/>
                    <a:pt x="15058" y="211"/>
                  </a:cubicBezTo>
                  <a:cubicBezTo>
                    <a:pt x="15055" y="216"/>
                    <a:pt x="15045" y="219"/>
                    <a:pt x="15034" y="219"/>
                  </a:cubicBezTo>
                  <a:cubicBezTo>
                    <a:pt x="15019" y="219"/>
                    <a:pt x="14997" y="212"/>
                    <a:pt x="14980" y="219"/>
                  </a:cubicBezTo>
                  <a:cubicBezTo>
                    <a:pt x="14977" y="221"/>
                    <a:pt x="14974" y="225"/>
                    <a:pt x="14971" y="227"/>
                  </a:cubicBezTo>
                  <a:cubicBezTo>
                    <a:pt x="14965" y="228"/>
                    <a:pt x="14959" y="229"/>
                    <a:pt x="14953" y="230"/>
                  </a:cubicBezTo>
                  <a:cubicBezTo>
                    <a:pt x="14916" y="249"/>
                    <a:pt x="15005" y="260"/>
                    <a:pt x="15020" y="260"/>
                  </a:cubicBezTo>
                  <a:cubicBezTo>
                    <a:pt x="15021" y="260"/>
                    <a:pt x="15021" y="261"/>
                    <a:pt x="15022" y="262"/>
                  </a:cubicBezTo>
                  <a:cubicBezTo>
                    <a:pt x="15021" y="263"/>
                    <a:pt x="15020" y="263"/>
                    <a:pt x="15019" y="264"/>
                  </a:cubicBezTo>
                  <a:cubicBezTo>
                    <a:pt x="14996" y="274"/>
                    <a:pt x="14957" y="267"/>
                    <a:pt x="14945" y="262"/>
                  </a:cubicBezTo>
                  <a:cubicBezTo>
                    <a:pt x="14938" y="258"/>
                    <a:pt x="14931" y="255"/>
                    <a:pt x="14924" y="251"/>
                  </a:cubicBezTo>
                  <a:cubicBezTo>
                    <a:pt x="14911" y="250"/>
                    <a:pt x="14886" y="267"/>
                    <a:pt x="14877" y="271"/>
                  </a:cubicBezTo>
                  <a:cubicBezTo>
                    <a:pt x="14899" y="272"/>
                    <a:pt x="14920" y="273"/>
                    <a:pt x="14941" y="274"/>
                  </a:cubicBezTo>
                  <a:cubicBezTo>
                    <a:pt x="14967" y="279"/>
                    <a:pt x="14986" y="290"/>
                    <a:pt x="15018" y="289"/>
                  </a:cubicBezTo>
                  <a:cubicBezTo>
                    <a:pt x="15043" y="289"/>
                    <a:pt x="15070" y="278"/>
                    <a:pt x="15098" y="277"/>
                  </a:cubicBezTo>
                  <a:cubicBezTo>
                    <a:pt x="15135" y="274"/>
                    <a:pt x="15199" y="287"/>
                    <a:pt x="15208" y="309"/>
                  </a:cubicBezTo>
                  <a:cubicBezTo>
                    <a:pt x="15191" y="320"/>
                    <a:pt x="15173" y="329"/>
                    <a:pt x="15152" y="339"/>
                  </a:cubicBezTo>
                  <a:cubicBezTo>
                    <a:pt x="15152" y="339"/>
                    <a:pt x="15152" y="339"/>
                    <a:pt x="15151" y="339"/>
                  </a:cubicBezTo>
                  <a:cubicBezTo>
                    <a:pt x="15146" y="331"/>
                    <a:pt x="15139" y="317"/>
                    <a:pt x="15129" y="312"/>
                  </a:cubicBezTo>
                  <a:cubicBezTo>
                    <a:pt x="15119" y="307"/>
                    <a:pt x="15101" y="311"/>
                    <a:pt x="15086" y="310"/>
                  </a:cubicBezTo>
                  <a:cubicBezTo>
                    <a:pt x="15049" y="308"/>
                    <a:pt x="14984" y="298"/>
                    <a:pt x="14944" y="310"/>
                  </a:cubicBezTo>
                  <a:cubicBezTo>
                    <a:pt x="14938" y="323"/>
                    <a:pt x="14965" y="330"/>
                    <a:pt x="14976" y="336"/>
                  </a:cubicBezTo>
                  <a:cubicBezTo>
                    <a:pt x="14999" y="351"/>
                    <a:pt x="15017" y="371"/>
                    <a:pt x="15044" y="383"/>
                  </a:cubicBezTo>
                  <a:cubicBezTo>
                    <a:pt x="15061" y="391"/>
                    <a:pt x="15089" y="390"/>
                    <a:pt x="15103" y="399"/>
                  </a:cubicBezTo>
                  <a:cubicBezTo>
                    <a:pt x="15097" y="402"/>
                    <a:pt x="15090" y="405"/>
                    <a:pt x="15083" y="407"/>
                  </a:cubicBezTo>
                  <a:cubicBezTo>
                    <a:pt x="15068" y="417"/>
                    <a:pt x="15044" y="472"/>
                    <a:pt x="15044" y="487"/>
                  </a:cubicBezTo>
                  <a:cubicBezTo>
                    <a:pt x="15044" y="493"/>
                    <a:pt x="15051" y="496"/>
                    <a:pt x="15050" y="502"/>
                  </a:cubicBezTo>
                  <a:cubicBezTo>
                    <a:pt x="15048" y="504"/>
                    <a:pt x="15049" y="504"/>
                    <a:pt x="15044" y="504"/>
                  </a:cubicBezTo>
                  <a:cubicBezTo>
                    <a:pt x="15045" y="509"/>
                    <a:pt x="15037" y="519"/>
                    <a:pt x="15031" y="523"/>
                  </a:cubicBezTo>
                  <a:cubicBezTo>
                    <a:pt x="15030" y="523"/>
                    <a:pt x="15029" y="524"/>
                    <a:pt x="15028" y="525"/>
                  </a:cubicBezTo>
                  <a:cubicBezTo>
                    <a:pt x="14993" y="516"/>
                    <a:pt x="14958" y="479"/>
                    <a:pt x="14929" y="462"/>
                  </a:cubicBezTo>
                  <a:cubicBezTo>
                    <a:pt x="14909" y="450"/>
                    <a:pt x="14888" y="451"/>
                    <a:pt x="14870" y="443"/>
                  </a:cubicBezTo>
                  <a:cubicBezTo>
                    <a:pt x="14858" y="438"/>
                    <a:pt x="14845" y="432"/>
                    <a:pt x="14833" y="426"/>
                  </a:cubicBezTo>
                  <a:cubicBezTo>
                    <a:pt x="14825" y="425"/>
                    <a:pt x="14818" y="424"/>
                    <a:pt x="14810" y="422"/>
                  </a:cubicBezTo>
                  <a:cubicBezTo>
                    <a:pt x="14792" y="414"/>
                    <a:pt x="14777" y="381"/>
                    <a:pt x="14740" y="396"/>
                  </a:cubicBezTo>
                  <a:cubicBezTo>
                    <a:pt x="14713" y="406"/>
                    <a:pt x="14680" y="459"/>
                    <a:pt x="14709" y="482"/>
                  </a:cubicBezTo>
                  <a:cubicBezTo>
                    <a:pt x="14727" y="496"/>
                    <a:pt x="14776" y="494"/>
                    <a:pt x="14769" y="520"/>
                  </a:cubicBezTo>
                  <a:cubicBezTo>
                    <a:pt x="14752" y="532"/>
                    <a:pt x="14728" y="519"/>
                    <a:pt x="14704" y="520"/>
                  </a:cubicBezTo>
                  <a:cubicBezTo>
                    <a:pt x="14715" y="530"/>
                    <a:pt x="14722" y="538"/>
                    <a:pt x="14734" y="546"/>
                  </a:cubicBezTo>
                  <a:cubicBezTo>
                    <a:pt x="14746" y="552"/>
                    <a:pt x="14761" y="559"/>
                    <a:pt x="14769" y="570"/>
                  </a:cubicBezTo>
                  <a:cubicBezTo>
                    <a:pt x="14762" y="573"/>
                    <a:pt x="14756" y="577"/>
                    <a:pt x="14749" y="581"/>
                  </a:cubicBezTo>
                  <a:cubicBezTo>
                    <a:pt x="14748" y="582"/>
                    <a:pt x="14747" y="583"/>
                    <a:pt x="14745" y="584"/>
                  </a:cubicBezTo>
                  <a:cubicBezTo>
                    <a:pt x="14709" y="559"/>
                    <a:pt x="14656" y="513"/>
                    <a:pt x="14601" y="510"/>
                  </a:cubicBezTo>
                  <a:cubicBezTo>
                    <a:pt x="14593" y="516"/>
                    <a:pt x="14597" y="525"/>
                    <a:pt x="14588" y="530"/>
                  </a:cubicBezTo>
                  <a:cubicBezTo>
                    <a:pt x="14586" y="530"/>
                    <a:pt x="14585" y="530"/>
                    <a:pt x="14583" y="531"/>
                  </a:cubicBezTo>
                  <a:cubicBezTo>
                    <a:pt x="14560" y="508"/>
                    <a:pt x="14542" y="394"/>
                    <a:pt x="14471" y="446"/>
                  </a:cubicBezTo>
                  <a:cubicBezTo>
                    <a:pt x="14470" y="454"/>
                    <a:pt x="14476" y="464"/>
                    <a:pt x="14480" y="471"/>
                  </a:cubicBezTo>
                  <a:cubicBezTo>
                    <a:pt x="14445" y="475"/>
                    <a:pt x="14433" y="462"/>
                    <a:pt x="14406" y="462"/>
                  </a:cubicBezTo>
                  <a:cubicBezTo>
                    <a:pt x="14397" y="464"/>
                    <a:pt x="14389" y="466"/>
                    <a:pt x="14381" y="468"/>
                  </a:cubicBezTo>
                  <a:cubicBezTo>
                    <a:pt x="14359" y="474"/>
                    <a:pt x="14339" y="479"/>
                    <a:pt x="14322" y="486"/>
                  </a:cubicBezTo>
                  <a:cubicBezTo>
                    <a:pt x="14303" y="495"/>
                    <a:pt x="14286" y="506"/>
                    <a:pt x="14260" y="511"/>
                  </a:cubicBezTo>
                  <a:cubicBezTo>
                    <a:pt x="14259" y="512"/>
                    <a:pt x="14259" y="512"/>
                    <a:pt x="14259" y="512"/>
                  </a:cubicBezTo>
                  <a:cubicBezTo>
                    <a:pt x="14274" y="527"/>
                    <a:pt x="14289" y="543"/>
                    <a:pt x="14304" y="557"/>
                  </a:cubicBezTo>
                  <a:cubicBezTo>
                    <a:pt x="14313" y="570"/>
                    <a:pt x="14297" y="577"/>
                    <a:pt x="14312" y="593"/>
                  </a:cubicBezTo>
                  <a:cubicBezTo>
                    <a:pt x="14313" y="595"/>
                    <a:pt x="14314" y="597"/>
                    <a:pt x="14314" y="599"/>
                  </a:cubicBezTo>
                  <a:cubicBezTo>
                    <a:pt x="14265" y="600"/>
                    <a:pt x="14281" y="539"/>
                    <a:pt x="14236" y="530"/>
                  </a:cubicBezTo>
                  <a:cubicBezTo>
                    <a:pt x="14223" y="527"/>
                    <a:pt x="14194" y="531"/>
                    <a:pt x="14182" y="538"/>
                  </a:cubicBezTo>
                  <a:cubicBezTo>
                    <a:pt x="14171" y="546"/>
                    <a:pt x="14137" y="601"/>
                    <a:pt x="14138" y="613"/>
                  </a:cubicBezTo>
                  <a:cubicBezTo>
                    <a:pt x="14144" y="616"/>
                    <a:pt x="14151" y="618"/>
                    <a:pt x="14157" y="621"/>
                  </a:cubicBezTo>
                  <a:cubicBezTo>
                    <a:pt x="14158" y="633"/>
                    <a:pt x="14130" y="653"/>
                    <a:pt x="14114" y="660"/>
                  </a:cubicBezTo>
                  <a:cubicBezTo>
                    <a:pt x="14117" y="663"/>
                    <a:pt x="14123" y="669"/>
                    <a:pt x="14123" y="676"/>
                  </a:cubicBezTo>
                  <a:cubicBezTo>
                    <a:pt x="14123" y="686"/>
                    <a:pt x="14131" y="693"/>
                    <a:pt x="14124" y="699"/>
                  </a:cubicBezTo>
                  <a:cubicBezTo>
                    <a:pt x="14116" y="707"/>
                    <a:pt x="14088" y="708"/>
                    <a:pt x="14075" y="708"/>
                  </a:cubicBezTo>
                  <a:cubicBezTo>
                    <a:pt x="14041" y="706"/>
                    <a:pt x="14009" y="690"/>
                    <a:pt x="13969" y="696"/>
                  </a:cubicBezTo>
                  <a:cubicBezTo>
                    <a:pt x="13964" y="703"/>
                    <a:pt x="13959" y="709"/>
                    <a:pt x="13953" y="715"/>
                  </a:cubicBezTo>
                  <a:cubicBezTo>
                    <a:pt x="13943" y="721"/>
                    <a:pt x="13908" y="726"/>
                    <a:pt x="13895" y="730"/>
                  </a:cubicBezTo>
                  <a:cubicBezTo>
                    <a:pt x="13887" y="745"/>
                    <a:pt x="13867" y="759"/>
                    <a:pt x="13845" y="772"/>
                  </a:cubicBezTo>
                  <a:cubicBezTo>
                    <a:pt x="13834" y="765"/>
                    <a:pt x="13823" y="758"/>
                    <a:pt x="13812" y="751"/>
                  </a:cubicBezTo>
                  <a:cubicBezTo>
                    <a:pt x="13777" y="750"/>
                    <a:pt x="13742" y="749"/>
                    <a:pt x="13708" y="748"/>
                  </a:cubicBezTo>
                  <a:cubicBezTo>
                    <a:pt x="13676" y="735"/>
                    <a:pt x="13645" y="722"/>
                    <a:pt x="13613" y="709"/>
                  </a:cubicBezTo>
                  <a:cubicBezTo>
                    <a:pt x="13585" y="706"/>
                    <a:pt x="13556" y="703"/>
                    <a:pt x="13527" y="699"/>
                  </a:cubicBezTo>
                  <a:cubicBezTo>
                    <a:pt x="13496" y="691"/>
                    <a:pt x="13465" y="682"/>
                    <a:pt x="13434" y="673"/>
                  </a:cubicBezTo>
                  <a:cubicBezTo>
                    <a:pt x="13365" y="673"/>
                    <a:pt x="13295" y="673"/>
                    <a:pt x="13225" y="673"/>
                  </a:cubicBezTo>
                  <a:cubicBezTo>
                    <a:pt x="13193" y="677"/>
                    <a:pt x="13161" y="680"/>
                    <a:pt x="13129" y="684"/>
                  </a:cubicBezTo>
                  <a:cubicBezTo>
                    <a:pt x="12990" y="663"/>
                    <a:pt x="12848" y="581"/>
                    <a:pt x="12698" y="601"/>
                  </a:cubicBezTo>
                  <a:cubicBezTo>
                    <a:pt x="12705" y="635"/>
                    <a:pt x="12719" y="662"/>
                    <a:pt x="12721" y="702"/>
                  </a:cubicBezTo>
                  <a:cubicBezTo>
                    <a:pt x="12710" y="702"/>
                    <a:pt x="12698" y="702"/>
                    <a:pt x="12687" y="702"/>
                  </a:cubicBezTo>
                  <a:cubicBezTo>
                    <a:pt x="12655" y="674"/>
                    <a:pt x="12624" y="647"/>
                    <a:pt x="12592" y="620"/>
                  </a:cubicBezTo>
                  <a:cubicBezTo>
                    <a:pt x="12530" y="618"/>
                    <a:pt x="12467" y="616"/>
                    <a:pt x="12404" y="615"/>
                  </a:cubicBezTo>
                  <a:cubicBezTo>
                    <a:pt x="12403" y="616"/>
                    <a:pt x="12403" y="616"/>
                    <a:pt x="12402" y="617"/>
                  </a:cubicBezTo>
                  <a:cubicBezTo>
                    <a:pt x="12414" y="647"/>
                    <a:pt x="12421" y="676"/>
                    <a:pt x="12419" y="712"/>
                  </a:cubicBezTo>
                  <a:cubicBezTo>
                    <a:pt x="12365" y="704"/>
                    <a:pt x="12346" y="664"/>
                    <a:pt x="12304" y="648"/>
                  </a:cubicBezTo>
                  <a:cubicBezTo>
                    <a:pt x="12269" y="645"/>
                    <a:pt x="12235" y="641"/>
                    <a:pt x="12200" y="638"/>
                  </a:cubicBezTo>
                  <a:cubicBezTo>
                    <a:pt x="12139" y="626"/>
                    <a:pt x="12078" y="613"/>
                    <a:pt x="12016" y="601"/>
                  </a:cubicBezTo>
                  <a:cubicBezTo>
                    <a:pt x="12007" y="611"/>
                    <a:pt x="11997" y="620"/>
                    <a:pt x="11988" y="629"/>
                  </a:cubicBezTo>
                  <a:cubicBezTo>
                    <a:pt x="11995" y="646"/>
                    <a:pt x="12074" y="723"/>
                    <a:pt x="12092" y="735"/>
                  </a:cubicBezTo>
                  <a:cubicBezTo>
                    <a:pt x="12087" y="752"/>
                    <a:pt x="12083" y="770"/>
                    <a:pt x="12078" y="786"/>
                  </a:cubicBezTo>
                  <a:cubicBezTo>
                    <a:pt x="12015" y="771"/>
                    <a:pt x="11988" y="708"/>
                    <a:pt x="11932" y="684"/>
                  </a:cubicBezTo>
                  <a:cubicBezTo>
                    <a:pt x="11865" y="671"/>
                    <a:pt x="11797" y="658"/>
                    <a:pt x="11730" y="645"/>
                  </a:cubicBezTo>
                  <a:cubicBezTo>
                    <a:pt x="11702" y="649"/>
                    <a:pt x="11675" y="654"/>
                    <a:pt x="11647" y="659"/>
                  </a:cubicBezTo>
                  <a:cubicBezTo>
                    <a:pt x="11596" y="667"/>
                    <a:pt x="11544" y="675"/>
                    <a:pt x="11493" y="684"/>
                  </a:cubicBezTo>
                  <a:cubicBezTo>
                    <a:pt x="11450" y="700"/>
                    <a:pt x="11414" y="729"/>
                    <a:pt x="11355" y="735"/>
                  </a:cubicBezTo>
                  <a:cubicBezTo>
                    <a:pt x="11349" y="747"/>
                    <a:pt x="11345" y="759"/>
                    <a:pt x="11339" y="771"/>
                  </a:cubicBezTo>
                  <a:cubicBezTo>
                    <a:pt x="11378" y="822"/>
                    <a:pt x="11423" y="836"/>
                    <a:pt x="11482" y="869"/>
                  </a:cubicBezTo>
                  <a:cubicBezTo>
                    <a:pt x="11507" y="885"/>
                    <a:pt x="11532" y="902"/>
                    <a:pt x="11557" y="918"/>
                  </a:cubicBezTo>
                  <a:cubicBezTo>
                    <a:pt x="11559" y="921"/>
                    <a:pt x="11561" y="923"/>
                    <a:pt x="11563" y="926"/>
                  </a:cubicBezTo>
                  <a:cubicBezTo>
                    <a:pt x="11558" y="931"/>
                    <a:pt x="11553" y="935"/>
                    <a:pt x="11549" y="940"/>
                  </a:cubicBezTo>
                  <a:cubicBezTo>
                    <a:pt x="11518" y="955"/>
                    <a:pt x="11284" y="884"/>
                    <a:pt x="11236" y="871"/>
                  </a:cubicBezTo>
                  <a:cubicBezTo>
                    <a:pt x="11167" y="852"/>
                    <a:pt x="11093" y="868"/>
                    <a:pt x="11017" y="853"/>
                  </a:cubicBezTo>
                  <a:cubicBezTo>
                    <a:pt x="10983" y="844"/>
                    <a:pt x="10950" y="835"/>
                    <a:pt x="10916" y="825"/>
                  </a:cubicBezTo>
                  <a:cubicBezTo>
                    <a:pt x="10860" y="821"/>
                    <a:pt x="10769" y="849"/>
                    <a:pt x="10737" y="874"/>
                  </a:cubicBezTo>
                  <a:cubicBezTo>
                    <a:pt x="10721" y="888"/>
                    <a:pt x="10722" y="917"/>
                    <a:pt x="10699" y="935"/>
                  </a:cubicBezTo>
                  <a:cubicBezTo>
                    <a:pt x="10659" y="929"/>
                    <a:pt x="10631" y="903"/>
                    <a:pt x="10597" y="894"/>
                  </a:cubicBezTo>
                  <a:cubicBezTo>
                    <a:pt x="10544" y="880"/>
                    <a:pt x="10483" y="907"/>
                    <a:pt x="10447" y="915"/>
                  </a:cubicBezTo>
                  <a:cubicBezTo>
                    <a:pt x="10359" y="933"/>
                    <a:pt x="10228" y="907"/>
                    <a:pt x="10156" y="943"/>
                  </a:cubicBezTo>
                  <a:cubicBezTo>
                    <a:pt x="10141" y="956"/>
                    <a:pt x="10125" y="969"/>
                    <a:pt x="10110" y="982"/>
                  </a:cubicBezTo>
                  <a:cubicBezTo>
                    <a:pt x="10115" y="1010"/>
                    <a:pt x="10119" y="1039"/>
                    <a:pt x="10124" y="1067"/>
                  </a:cubicBezTo>
                  <a:cubicBezTo>
                    <a:pt x="10181" y="1084"/>
                    <a:pt x="10248" y="1097"/>
                    <a:pt x="10326" y="1103"/>
                  </a:cubicBezTo>
                  <a:cubicBezTo>
                    <a:pt x="10339" y="1129"/>
                    <a:pt x="10356" y="1139"/>
                    <a:pt x="10366" y="1172"/>
                  </a:cubicBezTo>
                  <a:cubicBezTo>
                    <a:pt x="10362" y="1200"/>
                    <a:pt x="10330" y="1189"/>
                    <a:pt x="10314" y="1205"/>
                  </a:cubicBezTo>
                  <a:cubicBezTo>
                    <a:pt x="10313" y="1206"/>
                    <a:pt x="10312" y="1208"/>
                    <a:pt x="10310" y="1208"/>
                  </a:cubicBezTo>
                  <a:cubicBezTo>
                    <a:pt x="10321" y="1228"/>
                    <a:pt x="10341" y="1247"/>
                    <a:pt x="10366" y="1254"/>
                  </a:cubicBezTo>
                  <a:cubicBezTo>
                    <a:pt x="10405" y="1227"/>
                    <a:pt x="10443" y="1199"/>
                    <a:pt x="10482" y="1172"/>
                  </a:cubicBezTo>
                  <a:cubicBezTo>
                    <a:pt x="10551" y="1141"/>
                    <a:pt x="10794" y="1084"/>
                    <a:pt x="10882" y="1126"/>
                  </a:cubicBezTo>
                  <a:cubicBezTo>
                    <a:pt x="10893" y="1136"/>
                    <a:pt x="10905" y="1147"/>
                    <a:pt x="10916" y="1157"/>
                  </a:cubicBezTo>
                  <a:cubicBezTo>
                    <a:pt x="10916" y="1166"/>
                    <a:pt x="10916" y="1174"/>
                    <a:pt x="10916" y="1182"/>
                  </a:cubicBezTo>
                  <a:cubicBezTo>
                    <a:pt x="10897" y="1194"/>
                    <a:pt x="10879" y="1207"/>
                    <a:pt x="10860" y="1219"/>
                  </a:cubicBezTo>
                  <a:cubicBezTo>
                    <a:pt x="10855" y="1254"/>
                    <a:pt x="10849" y="1288"/>
                    <a:pt x="10843" y="1323"/>
                  </a:cubicBezTo>
                  <a:cubicBezTo>
                    <a:pt x="10872" y="1308"/>
                    <a:pt x="10901" y="1293"/>
                    <a:pt x="10930" y="1277"/>
                  </a:cubicBezTo>
                  <a:cubicBezTo>
                    <a:pt x="10951" y="1278"/>
                    <a:pt x="10971" y="1279"/>
                    <a:pt x="10992" y="1279"/>
                  </a:cubicBezTo>
                  <a:cubicBezTo>
                    <a:pt x="11052" y="1287"/>
                    <a:pt x="11077" y="1268"/>
                    <a:pt x="11107" y="1249"/>
                  </a:cubicBezTo>
                  <a:cubicBezTo>
                    <a:pt x="11134" y="1266"/>
                    <a:pt x="11162" y="1283"/>
                    <a:pt x="11190" y="1300"/>
                  </a:cubicBezTo>
                  <a:cubicBezTo>
                    <a:pt x="11205" y="1298"/>
                    <a:pt x="11221" y="1296"/>
                    <a:pt x="11236" y="1293"/>
                  </a:cubicBezTo>
                  <a:cubicBezTo>
                    <a:pt x="11265" y="1291"/>
                    <a:pt x="11294" y="1287"/>
                    <a:pt x="11324" y="1285"/>
                  </a:cubicBezTo>
                  <a:cubicBezTo>
                    <a:pt x="11394" y="1266"/>
                    <a:pt x="11469" y="1230"/>
                    <a:pt x="11534" y="1212"/>
                  </a:cubicBezTo>
                  <a:cubicBezTo>
                    <a:pt x="11603" y="1195"/>
                    <a:pt x="11719" y="1207"/>
                    <a:pt x="11767" y="1226"/>
                  </a:cubicBezTo>
                  <a:cubicBezTo>
                    <a:pt x="11800" y="1245"/>
                    <a:pt x="11832" y="1264"/>
                    <a:pt x="11865" y="1283"/>
                  </a:cubicBezTo>
                  <a:cubicBezTo>
                    <a:pt x="11866" y="1285"/>
                    <a:pt x="11866" y="1286"/>
                    <a:pt x="11867" y="1288"/>
                  </a:cubicBezTo>
                  <a:cubicBezTo>
                    <a:pt x="11780" y="1297"/>
                    <a:pt x="11694" y="1305"/>
                    <a:pt x="11607" y="1313"/>
                  </a:cubicBezTo>
                  <a:cubicBezTo>
                    <a:pt x="11576" y="1323"/>
                    <a:pt x="11546" y="1334"/>
                    <a:pt x="11515" y="1344"/>
                  </a:cubicBezTo>
                  <a:cubicBezTo>
                    <a:pt x="11480" y="1344"/>
                    <a:pt x="11445" y="1344"/>
                    <a:pt x="11411" y="1344"/>
                  </a:cubicBezTo>
                  <a:cubicBezTo>
                    <a:pt x="11384" y="1358"/>
                    <a:pt x="11357" y="1372"/>
                    <a:pt x="11330" y="1385"/>
                  </a:cubicBezTo>
                  <a:cubicBezTo>
                    <a:pt x="11307" y="1415"/>
                    <a:pt x="11284" y="1445"/>
                    <a:pt x="11261" y="1475"/>
                  </a:cubicBezTo>
                  <a:cubicBezTo>
                    <a:pt x="11294" y="1498"/>
                    <a:pt x="11359" y="1514"/>
                    <a:pt x="11395" y="1529"/>
                  </a:cubicBezTo>
                  <a:cubicBezTo>
                    <a:pt x="11413" y="1546"/>
                    <a:pt x="11430" y="1563"/>
                    <a:pt x="11448" y="1580"/>
                  </a:cubicBezTo>
                  <a:cubicBezTo>
                    <a:pt x="11420" y="1576"/>
                    <a:pt x="11351" y="1584"/>
                    <a:pt x="11324" y="1576"/>
                  </a:cubicBezTo>
                  <a:cubicBezTo>
                    <a:pt x="11253" y="1555"/>
                    <a:pt x="11165" y="1453"/>
                    <a:pt x="11084" y="1431"/>
                  </a:cubicBezTo>
                  <a:cubicBezTo>
                    <a:pt x="11031" y="1431"/>
                    <a:pt x="10978" y="1431"/>
                    <a:pt x="10924" y="1431"/>
                  </a:cubicBezTo>
                  <a:cubicBezTo>
                    <a:pt x="10867" y="1426"/>
                    <a:pt x="10809" y="1421"/>
                    <a:pt x="10751" y="1416"/>
                  </a:cubicBezTo>
                  <a:cubicBezTo>
                    <a:pt x="10747" y="1421"/>
                    <a:pt x="10743" y="1426"/>
                    <a:pt x="10740" y="1431"/>
                  </a:cubicBezTo>
                  <a:cubicBezTo>
                    <a:pt x="10738" y="1440"/>
                    <a:pt x="10736" y="1450"/>
                    <a:pt x="10734" y="1460"/>
                  </a:cubicBezTo>
                  <a:cubicBezTo>
                    <a:pt x="10762" y="1493"/>
                    <a:pt x="10790" y="1527"/>
                    <a:pt x="10818" y="1560"/>
                  </a:cubicBezTo>
                  <a:cubicBezTo>
                    <a:pt x="10819" y="1562"/>
                    <a:pt x="10821" y="1564"/>
                    <a:pt x="10822" y="1565"/>
                  </a:cubicBezTo>
                  <a:cubicBezTo>
                    <a:pt x="10828" y="1557"/>
                    <a:pt x="10835" y="1548"/>
                    <a:pt x="10841" y="1539"/>
                  </a:cubicBezTo>
                  <a:cubicBezTo>
                    <a:pt x="10901" y="1556"/>
                    <a:pt x="10982" y="1648"/>
                    <a:pt x="11034" y="1684"/>
                  </a:cubicBezTo>
                  <a:cubicBezTo>
                    <a:pt x="11071" y="1697"/>
                    <a:pt x="11109" y="1711"/>
                    <a:pt x="11145" y="1724"/>
                  </a:cubicBezTo>
                  <a:cubicBezTo>
                    <a:pt x="11211" y="1756"/>
                    <a:pt x="11276" y="1788"/>
                    <a:pt x="11342" y="1820"/>
                  </a:cubicBezTo>
                  <a:cubicBezTo>
                    <a:pt x="11321" y="1821"/>
                    <a:pt x="11300" y="1823"/>
                    <a:pt x="11280" y="1825"/>
                  </a:cubicBezTo>
                  <a:cubicBezTo>
                    <a:pt x="11265" y="1829"/>
                    <a:pt x="11264" y="1845"/>
                    <a:pt x="11241" y="1843"/>
                  </a:cubicBezTo>
                  <a:cubicBezTo>
                    <a:pt x="11177" y="1836"/>
                    <a:pt x="11121" y="1807"/>
                    <a:pt x="11065" y="1794"/>
                  </a:cubicBezTo>
                  <a:cubicBezTo>
                    <a:pt x="11027" y="1785"/>
                    <a:pt x="10961" y="1779"/>
                    <a:pt x="10898" y="1779"/>
                  </a:cubicBezTo>
                  <a:cubicBezTo>
                    <a:pt x="10841" y="1729"/>
                    <a:pt x="10793" y="1736"/>
                    <a:pt x="10689" y="1742"/>
                  </a:cubicBezTo>
                  <a:cubicBezTo>
                    <a:pt x="10675" y="1725"/>
                    <a:pt x="10661" y="1708"/>
                    <a:pt x="10647" y="1691"/>
                  </a:cubicBezTo>
                  <a:cubicBezTo>
                    <a:pt x="10647" y="1652"/>
                    <a:pt x="10647" y="1612"/>
                    <a:pt x="10647" y="1573"/>
                  </a:cubicBezTo>
                  <a:cubicBezTo>
                    <a:pt x="10648" y="1532"/>
                    <a:pt x="10580" y="1486"/>
                    <a:pt x="10547" y="1473"/>
                  </a:cubicBezTo>
                  <a:cubicBezTo>
                    <a:pt x="10538" y="1468"/>
                    <a:pt x="10525" y="1475"/>
                    <a:pt x="10519" y="1486"/>
                  </a:cubicBezTo>
                  <a:cubicBezTo>
                    <a:pt x="10518" y="1511"/>
                    <a:pt x="10517" y="1535"/>
                    <a:pt x="10516" y="1560"/>
                  </a:cubicBezTo>
                  <a:cubicBezTo>
                    <a:pt x="10482" y="1560"/>
                    <a:pt x="10450" y="1556"/>
                    <a:pt x="10424" y="1550"/>
                  </a:cubicBezTo>
                  <a:cubicBezTo>
                    <a:pt x="10409" y="1510"/>
                    <a:pt x="10394" y="1469"/>
                    <a:pt x="10379" y="1429"/>
                  </a:cubicBezTo>
                  <a:cubicBezTo>
                    <a:pt x="10364" y="1420"/>
                    <a:pt x="10347" y="1410"/>
                    <a:pt x="10332" y="1401"/>
                  </a:cubicBezTo>
                  <a:cubicBezTo>
                    <a:pt x="10292" y="1406"/>
                    <a:pt x="10269" y="1419"/>
                    <a:pt x="10220" y="1419"/>
                  </a:cubicBezTo>
                  <a:cubicBezTo>
                    <a:pt x="10189" y="1396"/>
                    <a:pt x="10157" y="1374"/>
                    <a:pt x="10126" y="1352"/>
                  </a:cubicBezTo>
                  <a:cubicBezTo>
                    <a:pt x="10049" y="1260"/>
                    <a:pt x="10033" y="1212"/>
                    <a:pt x="9866" y="1198"/>
                  </a:cubicBezTo>
                  <a:cubicBezTo>
                    <a:pt x="9875" y="1231"/>
                    <a:pt x="9893" y="1245"/>
                    <a:pt x="9887" y="1279"/>
                  </a:cubicBezTo>
                  <a:cubicBezTo>
                    <a:pt x="9854" y="1289"/>
                    <a:pt x="9823" y="1276"/>
                    <a:pt x="9794" y="1274"/>
                  </a:cubicBezTo>
                  <a:cubicBezTo>
                    <a:pt x="9749" y="1286"/>
                    <a:pt x="9705" y="1299"/>
                    <a:pt x="9660" y="1311"/>
                  </a:cubicBezTo>
                  <a:cubicBezTo>
                    <a:pt x="9658" y="1311"/>
                    <a:pt x="9656" y="1311"/>
                    <a:pt x="9654" y="1311"/>
                  </a:cubicBezTo>
                  <a:cubicBezTo>
                    <a:pt x="9690" y="1345"/>
                    <a:pt x="9725" y="1379"/>
                    <a:pt x="9760" y="1414"/>
                  </a:cubicBezTo>
                  <a:cubicBezTo>
                    <a:pt x="9757" y="1420"/>
                    <a:pt x="9753" y="1425"/>
                    <a:pt x="9749" y="1431"/>
                  </a:cubicBezTo>
                  <a:cubicBezTo>
                    <a:pt x="9735" y="1441"/>
                    <a:pt x="9645" y="1432"/>
                    <a:pt x="9615" y="1449"/>
                  </a:cubicBezTo>
                  <a:cubicBezTo>
                    <a:pt x="9601" y="1456"/>
                    <a:pt x="9594" y="1476"/>
                    <a:pt x="9589" y="1491"/>
                  </a:cubicBezTo>
                  <a:cubicBezTo>
                    <a:pt x="9624" y="1534"/>
                    <a:pt x="9662" y="1531"/>
                    <a:pt x="9701" y="1562"/>
                  </a:cubicBezTo>
                  <a:cubicBezTo>
                    <a:pt x="9615" y="1569"/>
                    <a:pt x="9550" y="1592"/>
                    <a:pt x="9461" y="1567"/>
                  </a:cubicBezTo>
                  <a:cubicBezTo>
                    <a:pt x="9460" y="1567"/>
                    <a:pt x="9460" y="1567"/>
                    <a:pt x="9458" y="1567"/>
                  </a:cubicBezTo>
                  <a:cubicBezTo>
                    <a:pt x="9464" y="1582"/>
                    <a:pt x="9470" y="1597"/>
                    <a:pt x="9476" y="1611"/>
                  </a:cubicBezTo>
                  <a:cubicBezTo>
                    <a:pt x="9503" y="1629"/>
                    <a:pt x="9530" y="1645"/>
                    <a:pt x="9556" y="1663"/>
                  </a:cubicBezTo>
                  <a:cubicBezTo>
                    <a:pt x="9593" y="1688"/>
                    <a:pt x="9605" y="1733"/>
                    <a:pt x="9651" y="1750"/>
                  </a:cubicBezTo>
                  <a:cubicBezTo>
                    <a:pt x="9684" y="1769"/>
                    <a:pt x="9726" y="1736"/>
                    <a:pt x="9747" y="1730"/>
                  </a:cubicBezTo>
                  <a:cubicBezTo>
                    <a:pt x="9779" y="1730"/>
                    <a:pt x="9812" y="1731"/>
                    <a:pt x="9845" y="1732"/>
                  </a:cubicBezTo>
                  <a:cubicBezTo>
                    <a:pt x="9860" y="1727"/>
                    <a:pt x="9874" y="1724"/>
                    <a:pt x="9889" y="1719"/>
                  </a:cubicBezTo>
                  <a:cubicBezTo>
                    <a:pt x="9982" y="1704"/>
                    <a:pt x="10164" y="1787"/>
                    <a:pt x="10205" y="1825"/>
                  </a:cubicBezTo>
                  <a:cubicBezTo>
                    <a:pt x="10148" y="1809"/>
                    <a:pt x="9947" y="1780"/>
                    <a:pt x="9872" y="1794"/>
                  </a:cubicBezTo>
                  <a:cubicBezTo>
                    <a:pt x="9838" y="1802"/>
                    <a:pt x="9804" y="1811"/>
                    <a:pt x="9770" y="1820"/>
                  </a:cubicBezTo>
                  <a:cubicBezTo>
                    <a:pt x="9773" y="1871"/>
                    <a:pt x="9819" y="1888"/>
                    <a:pt x="9851" y="1914"/>
                  </a:cubicBezTo>
                  <a:cubicBezTo>
                    <a:pt x="9886" y="1945"/>
                    <a:pt x="9921" y="1976"/>
                    <a:pt x="9957" y="2007"/>
                  </a:cubicBezTo>
                  <a:cubicBezTo>
                    <a:pt x="9968" y="2006"/>
                    <a:pt x="9979" y="2005"/>
                    <a:pt x="9990" y="2004"/>
                  </a:cubicBezTo>
                  <a:cubicBezTo>
                    <a:pt x="10074" y="2021"/>
                    <a:pt x="10167" y="2050"/>
                    <a:pt x="10272" y="2048"/>
                  </a:cubicBezTo>
                  <a:cubicBezTo>
                    <a:pt x="10289" y="2026"/>
                    <a:pt x="10297" y="1991"/>
                    <a:pt x="10301" y="1958"/>
                  </a:cubicBezTo>
                  <a:cubicBezTo>
                    <a:pt x="10340" y="1983"/>
                    <a:pt x="10379" y="2008"/>
                    <a:pt x="10418" y="2032"/>
                  </a:cubicBezTo>
                  <a:cubicBezTo>
                    <a:pt x="10440" y="2025"/>
                    <a:pt x="10454" y="2017"/>
                    <a:pt x="10463" y="1999"/>
                  </a:cubicBezTo>
                  <a:cubicBezTo>
                    <a:pt x="10473" y="1974"/>
                    <a:pt x="10450" y="1942"/>
                    <a:pt x="10440" y="1924"/>
                  </a:cubicBezTo>
                  <a:cubicBezTo>
                    <a:pt x="10450" y="1912"/>
                    <a:pt x="10460" y="1901"/>
                    <a:pt x="10471" y="1889"/>
                  </a:cubicBezTo>
                  <a:cubicBezTo>
                    <a:pt x="10511" y="1890"/>
                    <a:pt x="10532" y="1932"/>
                    <a:pt x="10589" y="1932"/>
                  </a:cubicBezTo>
                  <a:cubicBezTo>
                    <a:pt x="10615" y="1851"/>
                    <a:pt x="10667" y="1832"/>
                    <a:pt x="10726" y="1813"/>
                  </a:cubicBezTo>
                  <a:cubicBezTo>
                    <a:pt x="10688" y="1843"/>
                    <a:pt x="10678" y="1882"/>
                    <a:pt x="10662" y="1940"/>
                  </a:cubicBezTo>
                  <a:cubicBezTo>
                    <a:pt x="10662" y="1943"/>
                    <a:pt x="10662" y="1947"/>
                    <a:pt x="10662" y="1951"/>
                  </a:cubicBezTo>
                  <a:cubicBezTo>
                    <a:pt x="10748" y="1930"/>
                    <a:pt x="10836" y="1968"/>
                    <a:pt x="10928" y="1972"/>
                  </a:cubicBezTo>
                  <a:cubicBezTo>
                    <a:pt x="10928" y="1972"/>
                    <a:pt x="10928" y="1973"/>
                    <a:pt x="10928" y="1974"/>
                  </a:cubicBezTo>
                  <a:cubicBezTo>
                    <a:pt x="10913" y="2004"/>
                    <a:pt x="10923" y="2049"/>
                    <a:pt x="10924" y="2089"/>
                  </a:cubicBezTo>
                  <a:cubicBezTo>
                    <a:pt x="10982" y="2110"/>
                    <a:pt x="11073" y="2109"/>
                    <a:pt x="11157" y="2108"/>
                  </a:cubicBezTo>
                  <a:cubicBezTo>
                    <a:pt x="11157" y="2108"/>
                    <a:pt x="11157" y="2109"/>
                    <a:pt x="11157" y="2110"/>
                  </a:cubicBezTo>
                  <a:cubicBezTo>
                    <a:pt x="11147" y="2121"/>
                    <a:pt x="11136" y="2132"/>
                    <a:pt x="11126" y="2143"/>
                  </a:cubicBezTo>
                  <a:cubicBezTo>
                    <a:pt x="11125" y="2153"/>
                    <a:pt x="11125" y="2162"/>
                    <a:pt x="11124" y="2171"/>
                  </a:cubicBezTo>
                  <a:cubicBezTo>
                    <a:pt x="11123" y="2172"/>
                    <a:pt x="11121" y="2173"/>
                    <a:pt x="11120" y="2174"/>
                  </a:cubicBezTo>
                  <a:cubicBezTo>
                    <a:pt x="11087" y="2199"/>
                    <a:pt x="10972" y="2192"/>
                    <a:pt x="10928" y="2182"/>
                  </a:cubicBezTo>
                  <a:cubicBezTo>
                    <a:pt x="10850" y="2164"/>
                    <a:pt x="10814" y="2106"/>
                    <a:pt x="10754" y="2074"/>
                  </a:cubicBezTo>
                  <a:cubicBezTo>
                    <a:pt x="10718" y="2054"/>
                    <a:pt x="10667" y="2061"/>
                    <a:pt x="10614" y="2053"/>
                  </a:cubicBezTo>
                  <a:cubicBezTo>
                    <a:pt x="10582" y="2048"/>
                    <a:pt x="10546" y="2043"/>
                    <a:pt x="10524" y="2055"/>
                  </a:cubicBezTo>
                  <a:cubicBezTo>
                    <a:pt x="10522" y="2057"/>
                    <a:pt x="10519" y="2059"/>
                    <a:pt x="10516" y="2061"/>
                  </a:cubicBezTo>
                  <a:cubicBezTo>
                    <a:pt x="10521" y="2109"/>
                    <a:pt x="10592" y="2174"/>
                    <a:pt x="10634" y="2191"/>
                  </a:cubicBezTo>
                  <a:cubicBezTo>
                    <a:pt x="10634" y="2193"/>
                    <a:pt x="10636" y="2195"/>
                    <a:pt x="10637" y="2197"/>
                  </a:cubicBezTo>
                  <a:cubicBezTo>
                    <a:pt x="10609" y="2220"/>
                    <a:pt x="10583" y="2205"/>
                    <a:pt x="10536" y="2214"/>
                  </a:cubicBezTo>
                  <a:cubicBezTo>
                    <a:pt x="10471" y="2228"/>
                    <a:pt x="10449" y="2261"/>
                    <a:pt x="10362" y="2271"/>
                  </a:cubicBezTo>
                  <a:cubicBezTo>
                    <a:pt x="10348" y="2294"/>
                    <a:pt x="10340" y="2324"/>
                    <a:pt x="10341" y="2361"/>
                  </a:cubicBezTo>
                  <a:cubicBezTo>
                    <a:pt x="10375" y="2373"/>
                    <a:pt x="10409" y="2385"/>
                    <a:pt x="10443" y="2398"/>
                  </a:cubicBezTo>
                  <a:cubicBezTo>
                    <a:pt x="10496" y="2375"/>
                    <a:pt x="10473" y="2365"/>
                    <a:pt x="10503" y="2331"/>
                  </a:cubicBezTo>
                  <a:cubicBezTo>
                    <a:pt x="10544" y="2347"/>
                    <a:pt x="10574" y="2376"/>
                    <a:pt x="10611" y="2389"/>
                  </a:cubicBezTo>
                  <a:cubicBezTo>
                    <a:pt x="10711" y="2396"/>
                    <a:pt x="10811" y="2404"/>
                    <a:pt x="10911" y="2410"/>
                  </a:cubicBezTo>
                  <a:cubicBezTo>
                    <a:pt x="10932" y="2406"/>
                    <a:pt x="10951" y="2395"/>
                    <a:pt x="10964" y="2382"/>
                  </a:cubicBezTo>
                  <a:cubicBezTo>
                    <a:pt x="10955" y="2355"/>
                    <a:pt x="10945" y="2328"/>
                    <a:pt x="10936" y="2300"/>
                  </a:cubicBezTo>
                  <a:cubicBezTo>
                    <a:pt x="10943" y="2299"/>
                    <a:pt x="10951" y="2297"/>
                    <a:pt x="10959" y="2295"/>
                  </a:cubicBezTo>
                  <a:cubicBezTo>
                    <a:pt x="11048" y="2358"/>
                    <a:pt x="11073" y="2399"/>
                    <a:pt x="11241" y="2398"/>
                  </a:cubicBezTo>
                  <a:cubicBezTo>
                    <a:pt x="11235" y="2378"/>
                    <a:pt x="11228" y="2358"/>
                    <a:pt x="11222" y="2338"/>
                  </a:cubicBezTo>
                  <a:cubicBezTo>
                    <a:pt x="11222" y="2333"/>
                    <a:pt x="11222" y="2329"/>
                    <a:pt x="11222" y="2323"/>
                  </a:cubicBezTo>
                  <a:cubicBezTo>
                    <a:pt x="11249" y="2335"/>
                    <a:pt x="11276" y="2347"/>
                    <a:pt x="11303" y="2359"/>
                  </a:cubicBezTo>
                  <a:cubicBezTo>
                    <a:pt x="11326" y="2356"/>
                    <a:pt x="11349" y="2353"/>
                    <a:pt x="11372" y="2351"/>
                  </a:cubicBezTo>
                  <a:cubicBezTo>
                    <a:pt x="11372" y="2351"/>
                    <a:pt x="11440" y="2448"/>
                    <a:pt x="11445" y="2454"/>
                  </a:cubicBezTo>
                  <a:cubicBezTo>
                    <a:pt x="11511" y="2451"/>
                    <a:pt x="11536" y="2427"/>
                    <a:pt x="11582" y="2415"/>
                  </a:cubicBezTo>
                  <a:cubicBezTo>
                    <a:pt x="11649" y="2403"/>
                    <a:pt x="11717" y="2392"/>
                    <a:pt x="11784" y="2380"/>
                  </a:cubicBezTo>
                  <a:cubicBezTo>
                    <a:pt x="11800" y="2365"/>
                    <a:pt x="11815" y="2350"/>
                    <a:pt x="11831" y="2336"/>
                  </a:cubicBezTo>
                  <a:cubicBezTo>
                    <a:pt x="11831" y="2322"/>
                    <a:pt x="11831" y="2306"/>
                    <a:pt x="11831" y="2292"/>
                  </a:cubicBezTo>
                  <a:cubicBezTo>
                    <a:pt x="11821" y="2282"/>
                    <a:pt x="11813" y="2272"/>
                    <a:pt x="11803" y="2262"/>
                  </a:cubicBezTo>
                  <a:cubicBezTo>
                    <a:pt x="11772" y="2245"/>
                    <a:pt x="11720" y="2258"/>
                    <a:pt x="11674" y="2251"/>
                  </a:cubicBezTo>
                  <a:cubicBezTo>
                    <a:pt x="11562" y="2234"/>
                    <a:pt x="11379" y="2229"/>
                    <a:pt x="11288" y="2187"/>
                  </a:cubicBezTo>
                  <a:cubicBezTo>
                    <a:pt x="11286" y="2187"/>
                    <a:pt x="11285" y="2187"/>
                    <a:pt x="11283" y="2187"/>
                  </a:cubicBezTo>
                  <a:cubicBezTo>
                    <a:pt x="11362" y="2092"/>
                    <a:pt x="11445" y="2136"/>
                    <a:pt x="11574" y="2158"/>
                  </a:cubicBezTo>
                  <a:cubicBezTo>
                    <a:pt x="11655" y="2172"/>
                    <a:pt x="11747" y="2180"/>
                    <a:pt x="11780" y="2122"/>
                  </a:cubicBezTo>
                  <a:cubicBezTo>
                    <a:pt x="11795" y="2092"/>
                    <a:pt x="11772" y="2034"/>
                    <a:pt x="11761" y="2005"/>
                  </a:cubicBezTo>
                  <a:cubicBezTo>
                    <a:pt x="11800" y="1996"/>
                    <a:pt x="11837" y="2012"/>
                    <a:pt x="11878" y="2020"/>
                  </a:cubicBezTo>
                  <a:cubicBezTo>
                    <a:pt x="11930" y="2030"/>
                    <a:pt x="11996" y="2019"/>
                    <a:pt x="12036" y="2007"/>
                  </a:cubicBezTo>
                  <a:cubicBezTo>
                    <a:pt x="12044" y="1991"/>
                    <a:pt x="12002" y="1962"/>
                    <a:pt x="11988" y="1937"/>
                  </a:cubicBezTo>
                  <a:cubicBezTo>
                    <a:pt x="11994" y="1931"/>
                    <a:pt x="12001" y="1925"/>
                    <a:pt x="12007" y="1919"/>
                  </a:cubicBezTo>
                  <a:cubicBezTo>
                    <a:pt x="12035" y="1924"/>
                    <a:pt x="12062" y="1926"/>
                    <a:pt x="12097" y="1922"/>
                  </a:cubicBezTo>
                  <a:cubicBezTo>
                    <a:pt x="12107" y="1895"/>
                    <a:pt x="12118" y="1867"/>
                    <a:pt x="12128" y="1840"/>
                  </a:cubicBezTo>
                  <a:cubicBezTo>
                    <a:pt x="12165" y="1834"/>
                    <a:pt x="12190" y="1826"/>
                    <a:pt x="12206" y="1801"/>
                  </a:cubicBezTo>
                  <a:cubicBezTo>
                    <a:pt x="12203" y="1775"/>
                    <a:pt x="12200" y="1750"/>
                    <a:pt x="12198" y="1724"/>
                  </a:cubicBezTo>
                  <a:cubicBezTo>
                    <a:pt x="12137" y="1665"/>
                    <a:pt x="12003" y="1670"/>
                    <a:pt x="11899" y="1678"/>
                  </a:cubicBezTo>
                  <a:cubicBezTo>
                    <a:pt x="11902" y="1653"/>
                    <a:pt x="11904" y="1627"/>
                    <a:pt x="11907" y="1601"/>
                  </a:cubicBezTo>
                  <a:cubicBezTo>
                    <a:pt x="11946" y="1598"/>
                    <a:pt x="11985" y="1596"/>
                    <a:pt x="12024" y="1594"/>
                  </a:cubicBezTo>
                  <a:cubicBezTo>
                    <a:pt x="12136" y="1603"/>
                    <a:pt x="12285" y="1639"/>
                    <a:pt x="12402" y="1603"/>
                  </a:cubicBezTo>
                  <a:cubicBezTo>
                    <a:pt x="12402" y="1602"/>
                    <a:pt x="12402" y="1602"/>
                    <a:pt x="12402" y="1601"/>
                  </a:cubicBezTo>
                  <a:cubicBezTo>
                    <a:pt x="12352" y="1574"/>
                    <a:pt x="12303" y="1548"/>
                    <a:pt x="12253" y="1521"/>
                  </a:cubicBezTo>
                  <a:cubicBezTo>
                    <a:pt x="12266" y="1508"/>
                    <a:pt x="12278" y="1494"/>
                    <a:pt x="12290" y="1481"/>
                  </a:cubicBezTo>
                  <a:cubicBezTo>
                    <a:pt x="12463" y="1505"/>
                    <a:pt x="12576" y="1564"/>
                    <a:pt x="12734" y="1495"/>
                  </a:cubicBezTo>
                  <a:cubicBezTo>
                    <a:pt x="12765" y="1482"/>
                    <a:pt x="12788" y="1478"/>
                    <a:pt x="12807" y="1454"/>
                  </a:cubicBezTo>
                  <a:cubicBezTo>
                    <a:pt x="12796" y="1418"/>
                    <a:pt x="12785" y="1381"/>
                    <a:pt x="12773" y="1344"/>
                  </a:cubicBezTo>
                  <a:cubicBezTo>
                    <a:pt x="12941" y="1342"/>
                    <a:pt x="12924" y="1313"/>
                    <a:pt x="13023" y="1262"/>
                  </a:cubicBezTo>
                  <a:cubicBezTo>
                    <a:pt x="13053" y="1251"/>
                    <a:pt x="13083" y="1239"/>
                    <a:pt x="13113" y="1228"/>
                  </a:cubicBezTo>
                  <a:cubicBezTo>
                    <a:pt x="13114" y="1227"/>
                    <a:pt x="13116" y="1227"/>
                    <a:pt x="13117" y="1226"/>
                  </a:cubicBezTo>
                  <a:cubicBezTo>
                    <a:pt x="13110" y="1231"/>
                    <a:pt x="13099" y="1235"/>
                    <a:pt x="13098" y="1242"/>
                  </a:cubicBezTo>
                  <a:cubicBezTo>
                    <a:pt x="13102" y="1247"/>
                    <a:pt x="13106" y="1252"/>
                    <a:pt x="13110" y="1258"/>
                  </a:cubicBezTo>
                  <a:cubicBezTo>
                    <a:pt x="13102" y="1265"/>
                    <a:pt x="13065" y="1280"/>
                    <a:pt x="13046" y="1284"/>
                  </a:cubicBezTo>
                  <a:cubicBezTo>
                    <a:pt x="13061" y="1297"/>
                    <a:pt x="13082" y="1324"/>
                    <a:pt x="13079" y="1347"/>
                  </a:cubicBezTo>
                  <a:cubicBezTo>
                    <a:pt x="13095" y="1350"/>
                    <a:pt x="13115" y="1351"/>
                    <a:pt x="13131" y="1355"/>
                  </a:cubicBezTo>
                  <a:cubicBezTo>
                    <a:pt x="13163" y="1362"/>
                    <a:pt x="13195" y="1380"/>
                    <a:pt x="13231" y="1381"/>
                  </a:cubicBezTo>
                  <a:cubicBezTo>
                    <a:pt x="13232" y="1381"/>
                    <a:pt x="13232" y="1382"/>
                    <a:pt x="13233" y="1382"/>
                  </a:cubicBezTo>
                  <a:cubicBezTo>
                    <a:pt x="13220" y="1390"/>
                    <a:pt x="13187" y="1400"/>
                    <a:pt x="13181" y="1410"/>
                  </a:cubicBezTo>
                  <a:cubicBezTo>
                    <a:pt x="13181" y="1411"/>
                    <a:pt x="13180" y="1411"/>
                    <a:pt x="13179" y="1411"/>
                  </a:cubicBezTo>
                  <a:cubicBezTo>
                    <a:pt x="13200" y="1413"/>
                    <a:pt x="13222" y="1416"/>
                    <a:pt x="13243" y="1418"/>
                  </a:cubicBezTo>
                  <a:cubicBezTo>
                    <a:pt x="13243" y="1418"/>
                    <a:pt x="13244" y="1418"/>
                    <a:pt x="13244" y="1419"/>
                  </a:cubicBezTo>
                  <a:cubicBezTo>
                    <a:pt x="13243" y="1419"/>
                    <a:pt x="13192" y="1438"/>
                    <a:pt x="13192" y="1438"/>
                  </a:cubicBezTo>
                  <a:cubicBezTo>
                    <a:pt x="13189" y="1443"/>
                    <a:pt x="13202" y="1446"/>
                    <a:pt x="13204" y="1447"/>
                  </a:cubicBezTo>
                  <a:cubicBezTo>
                    <a:pt x="13239" y="1455"/>
                    <a:pt x="13235" y="1467"/>
                    <a:pt x="13260" y="1478"/>
                  </a:cubicBezTo>
                  <a:cubicBezTo>
                    <a:pt x="13263" y="1479"/>
                    <a:pt x="13295" y="1470"/>
                    <a:pt x="13312" y="1469"/>
                  </a:cubicBezTo>
                  <a:cubicBezTo>
                    <a:pt x="13342" y="1467"/>
                    <a:pt x="13377" y="1477"/>
                    <a:pt x="13406" y="1468"/>
                  </a:cubicBezTo>
                  <a:cubicBezTo>
                    <a:pt x="13418" y="1464"/>
                    <a:pt x="13430" y="1460"/>
                    <a:pt x="13442" y="1455"/>
                  </a:cubicBezTo>
                  <a:cubicBezTo>
                    <a:pt x="13449" y="1452"/>
                    <a:pt x="13452" y="1447"/>
                    <a:pt x="13463" y="1444"/>
                  </a:cubicBezTo>
                  <a:cubicBezTo>
                    <a:pt x="13482" y="1450"/>
                    <a:pt x="13504" y="1464"/>
                    <a:pt x="13510" y="1482"/>
                  </a:cubicBezTo>
                  <a:cubicBezTo>
                    <a:pt x="13486" y="1503"/>
                    <a:pt x="13445" y="1486"/>
                    <a:pt x="13469" y="1524"/>
                  </a:cubicBezTo>
                  <a:cubicBezTo>
                    <a:pt x="13455" y="1527"/>
                    <a:pt x="13443" y="1518"/>
                    <a:pt x="13431" y="1515"/>
                  </a:cubicBezTo>
                  <a:cubicBezTo>
                    <a:pt x="13408" y="1510"/>
                    <a:pt x="13310" y="1489"/>
                    <a:pt x="13273" y="1509"/>
                  </a:cubicBezTo>
                  <a:cubicBezTo>
                    <a:pt x="13268" y="1511"/>
                    <a:pt x="13267" y="1513"/>
                    <a:pt x="13266" y="1516"/>
                  </a:cubicBezTo>
                  <a:cubicBezTo>
                    <a:pt x="13274" y="1535"/>
                    <a:pt x="13322" y="1527"/>
                    <a:pt x="13347" y="1531"/>
                  </a:cubicBezTo>
                  <a:cubicBezTo>
                    <a:pt x="13363" y="1534"/>
                    <a:pt x="13371" y="1543"/>
                    <a:pt x="13381" y="1552"/>
                  </a:cubicBezTo>
                  <a:cubicBezTo>
                    <a:pt x="13381" y="1552"/>
                    <a:pt x="13382" y="1553"/>
                    <a:pt x="13382" y="1553"/>
                  </a:cubicBezTo>
                  <a:cubicBezTo>
                    <a:pt x="13355" y="1557"/>
                    <a:pt x="13330" y="1548"/>
                    <a:pt x="13309" y="1544"/>
                  </a:cubicBezTo>
                  <a:cubicBezTo>
                    <a:pt x="13266" y="1538"/>
                    <a:pt x="13224" y="1534"/>
                    <a:pt x="13180" y="1528"/>
                  </a:cubicBezTo>
                  <a:cubicBezTo>
                    <a:pt x="13164" y="1525"/>
                    <a:pt x="13147" y="1524"/>
                    <a:pt x="13131" y="1522"/>
                  </a:cubicBezTo>
                  <a:cubicBezTo>
                    <a:pt x="13111" y="1523"/>
                    <a:pt x="13099" y="1536"/>
                    <a:pt x="13091" y="1542"/>
                  </a:cubicBezTo>
                  <a:cubicBezTo>
                    <a:pt x="13080" y="1550"/>
                    <a:pt x="13070" y="1558"/>
                    <a:pt x="13059" y="1566"/>
                  </a:cubicBezTo>
                  <a:cubicBezTo>
                    <a:pt x="13045" y="1585"/>
                    <a:pt x="13083" y="1596"/>
                    <a:pt x="13103" y="1598"/>
                  </a:cubicBezTo>
                  <a:cubicBezTo>
                    <a:pt x="13120" y="1594"/>
                    <a:pt x="13121" y="1587"/>
                    <a:pt x="13140" y="1583"/>
                  </a:cubicBezTo>
                  <a:cubicBezTo>
                    <a:pt x="13141" y="1584"/>
                    <a:pt x="13142" y="1584"/>
                    <a:pt x="13144" y="1585"/>
                  </a:cubicBezTo>
                  <a:cubicBezTo>
                    <a:pt x="13121" y="1595"/>
                    <a:pt x="13115" y="1613"/>
                    <a:pt x="13138" y="1624"/>
                  </a:cubicBezTo>
                  <a:cubicBezTo>
                    <a:pt x="13170" y="1640"/>
                    <a:pt x="13209" y="1651"/>
                    <a:pt x="13254" y="1654"/>
                  </a:cubicBezTo>
                  <a:cubicBezTo>
                    <a:pt x="13256" y="1655"/>
                    <a:pt x="13257" y="1656"/>
                    <a:pt x="13259" y="1656"/>
                  </a:cubicBezTo>
                  <a:cubicBezTo>
                    <a:pt x="13239" y="1662"/>
                    <a:pt x="13220" y="1668"/>
                    <a:pt x="13201" y="1673"/>
                  </a:cubicBezTo>
                  <a:cubicBezTo>
                    <a:pt x="13187" y="1678"/>
                    <a:pt x="13177" y="1687"/>
                    <a:pt x="13160" y="1689"/>
                  </a:cubicBezTo>
                  <a:cubicBezTo>
                    <a:pt x="13158" y="1688"/>
                    <a:pt x="13155" y="1686"/>
                    <a:pt x="13153" y="1685"/>
                  </a:cubicBezTo>
                  <a:cubicBezTo>
                    <a:pt x="13133" y="1688"/>
                    <a:pt x="13113" y="1692"/>
                    <a:pt x="13110" y="1700"/>
                  </a:cubicBezTo>
                  <a:cubicBezTo>
                    <a:pt x="13118" y="1711"/>
                    <a:pt x="13126" y="1722"/>
                    <a:pt x="13135" y="1733"/>
                  </a:cubicBezTo>
                  <a:cubicBezTo>
                    <a:pt x="13158" y="1767"/>
                    <a:pt x="13234" y="1821"/>
                    <a:pt x="13303" y="1797"/>
                  </a:cubicBezTo>
                  <a:cubicBezTo>
                    <a:pt x="13310" y="1784"/>
                    <a:pt x="13279" y="1776"/>
                    <a:pt x="13308" y="1762"/>
                  </a:cubicBezTo>
                  <a:cubicBezTo>
                    <a:pt x="13310" y="1762"/>
                    <a:pt x="13312" y="1761"/>
                    <a:pt x="13315" y="1760"/>
                  </a:cubicBezTo>
                  <a:cubicBezTo>
                    <a:pt x="13329" y="1765"/>
                    <a:pt x="13330" y="1776"/>
                    <a:pt x="13342" y="1783"/>
                  </a:cubicBezTo>
                  <a:cubicBezTo>
                    <a:pt x="13347" y="1784"/>
                    <a:pt x="13351" y="1785"/>
                    <a:pt x="13356" y="1786"/>
                  </a:cubicBezTo>
                  <a:cubicBezTo>
                    <a:pt x="13356" y="1788"/>
                    <a:pt x="13357" y="1791"/>
                    <a:pt x="13358" y="1793"/>
                  </a:cubicBezTo>
                  <a:cubicBezTo>
                    <a:pt x="13359" y="1793"/>
                    <a:pt x="13360" y="1792"/>
                    <a:pt x="13360" y="1791"/>
                  </a:cubicBezTo>
                  <a:cubicBezTo>
                    <a:pt x="13366" y="1775"/>
                    <a:pt x="13395" y="1745"/>
                    <a:pt x="13429" y="1758"/>
                  </a:cubicBezTo>
                  <a:cubicBezTo>
                    <a:pt x="13444" y="1781"/>
                    <a:pt x="13394" y="1801"/>
                    <a:pt x="13426" y="1819"/>
                  </a:cubicBezTo>
                  <a:cubicBezTo>
                    <a:pt x="13439" y="1816"/>
                    <a:pt x="13443" y="1802"/>
                    <a:pt x="13447" y="1796"/>
                  </a:cubicBezTo>
                  <a:cubicBezTo>
                    <a:pt x="13472" y="1787"/>
                    <a:pt x="13477" y="1800"/>
                    <a:pt x="13497" y="1799"/>
                  </a:cubicBezTo>
                  <a:cubicBezTo>
                    <a:pt x="13516" y="1798"/>
                    <a:pt x="13541" y="1774"/>
                    <a:pt x="13543" y="1766"/>
                  </a:cubicBezTo>
                  <a:cubicBezTo>
                    <a:pt x="13546" y="1766"/>
                    <a:pt x="13549" y="1766"/>
                    <a:pt x="13552" y="1765"/>
                  </a:cubicBezTo>
                  <a:cubicBezTo>
                    <a:pt x="13557" y="1779"/>
                    <a:pt x="13562" y="1788"/>
                    <a:pt x="13570" y="1797"/>
                  </a:cubicBezTo>
                  <a:cubicBezTo>
                    <a:pt x="13594" y="1797"/>
                    <a:pt x="13622" y="1762"/>
                    <a:pt x="13645" y="1753"/>
                  </a:cubicBezTo>
                  <a:cubicBezTo>
                    <a:pt x="13679" y="1754"/>
                    <a:pt x="13689" y="1775"/>
                    <a:pt x="13683" y="1794"/>
                  </a:cubicBezTo>
                  <a:cubicBezTo>
                    <a:pt x="13683" y="1795"/>
                    <a:pt x="13684" y="1796"/>
                    <a:pt x="13684" y="1798"/>
                  </a:cubicBezTo>
                  <a:cubicBezTo>
                    <a:pt x="13695" y="1793"/>
                    <a:pt x="13708" y="1781"/>
                    <a:pt x="13728" y="1780"/>
                  </a:cubicBezTo>
                  <a:cubicBezTo>
                    <a:pt x="13741" y="1779"/>
                    <a:pt x="13749" y="1787"/>
                    <a:pt x="13758" y="1790"/>
                  </a:cubicBezTo>
                  <a:cubicBezTo>
                    <a:pt x="13781" y="1801"/>
                    <a:pt x="13823" y="1797"/>
                    <a:pt x="13841" y="1811"/>
                  </a:cubicBezTo>
                  <a:cubicBezTo>
                    <a:pt x="13853" y="1820"/>
                    <a:pt x="13853" y="1838"/>
                    <a:pt x="13863" y="1849"/>
                  </a:cubicBezTo>
                  <a:cubicBezTo>
                    <a:pt x="13876" y="1863"/>
                    <a:pt x="13906" y="1862"/>
                    <a:pt x="13922" y="1872"/>
                  </a:cubicBezTo>
                  <a:cubicBezTo>
                    <a:pt x="13931" y="1877"/>
                    <a:pt x="13933" y="1891"/>
                    <a:pt x="13945" y="1893"/>
                  </a:cubicBezTo>
                  <a:cubicBezTo>
                    <a:pt x="13959" y="1892"/>
                    <a:pt x="13971" y="1891"/>
                    <a:pt x="13985" y="1890"/>
                  </a:cubicBezTo>
                  <a:cubicBezTo>
                    <a:pt x="13993" y="1913"/>
                    <a:pt x="13992" y="1932"/>
                    <a:pt x="13993" y="1953"/>
                  </a:cubicBezTo>
                  <a:cubicBezTo>
                    <a:pt x="13995" y="1979"/>
                    <a:pt x="14028" y="2018"/>
                    <a:pt x="14043" y="2036"/>
                  </a:cubicBezTo>
                  <a:cubicBezTo>
                    <a:pt x="14047" y="2044"/>
                    <a:pt x="14051" y="2050"/>
                    <a:pt x="14056" y="2057"/>
                  </a:cubicBezTo>
                  <a:cubicBezTo>
                    <a:pt x="14066" y="2068"/>
                    <a:pt x="14092" y="2071"/>
                    <a:pt x="14106" y="2079"/>
                  </a:cubicBezTo>
                  <a:cubicBezTo>
                    <a:pt x="14136" y="2097"/>
                    <a:pt x="14149" y="2125"/>
                    <a:pt x="14154" y="2156"/>
                  </a:cubicBezTo>
                  <a:cubicBezTo>
                    <a:pt x="14168" y="2163"/>
                    <a:pt x="14237" y="2182"/>
                    <a:pt x="14225" y="2200"/>
                  </a:cubicBezTo>
                  <a:cubicBezTo>
                    <a:pt x="14221" y="2208"/>
                    <a:pt x="14198" y="2212"/>
                    <a:pt x="14190" y="2219"/>
                  </a:cubicBezTo>
                  <a:cubicBezTo>
                    <a:pt x="14193" y="2221"/>
                    <a:pt x="14195" y="2223"/>
                    <a:pt x="14198" y="2226"/>
                  </a:cubicBezTo>
                  <a:cubicBezTo>
                    <a:pt x="14166" y="2240"/>
                    <a:pt x="14139" y="2261"/>
                    <a:pt x="14104" y="2274"/>
                  </a:cubicBezTo>
                  <a:cubicBezTo>
                    <a:pt x="14104" y="2275"/>
                    <a:pt x="14103" y="2276"/>
                    <a:pt x="14102" y="2276"/>
                  </a:cubicBezTo>
                  <a:cubicBezTo>
                    <a:pt x="14134" y="2276"/>
                    <a:pt x="14168" y="2266"/>
                    <a:pt x="14205" y="2259"/>
                  </a:cubicBezTo>
                  <a:cubicBezTo>
                    <a:pt x="14189" y="2281"/>
                    <a:pt x="14232" y="2316"/>
                    <a:pt x="14251" y="2331"/>
                  </a:cubicBezTo>
                  <a:cubicBezTo>
                    <a:pt x="14257" y="2336"/>
                    <a:pt x="14268" y="2338"/>
                    <a:pt x="14272" y="2345"/>
                  </a:cubicBezTo>
                  <a:cubicBezTo>
                    <a:pt x="14271" y="2347"/>
                    <a:pt x="14271" y="2349"/>
                    <a:pt x="14270" y="2351"/>
                  </a:cubicBezTo>
                  <a:cubicBezTo>
                    <a:pt x="14261" y="2349"/>
                    <a:pt x="14252" y="2349"/>
                    <a:pt x="14244" y="2347"/>
                  </a:cubicBezTo>
                  <a:cubicBezTo>
                    <a:pt x="14229" y="2351"/>
                    <a:pt x="14216" y="2365"/>
                    <a:pt x="14228" y="2375"/>
                  </a:cubicBezTo>
                  <a:cubicBezTo>
                    <a:pt x="14233" y="2378"/>
                    <a:pt x="14239" y="2381"/>
                    <a:pt x="14245" y="2384"/>
                  </a:cubicBezTo>
                  <a:cubicBezTo>
                    <a:pt x="14254" y="2392"/>
                    <a:pt x="14263" y="2400"/>
                    <a:pt x="14272" y="2408"/>
                  </a:cubicBezTo>
                  <a:cubicBezTo>
                    <a:pt x="14283" y="2413"/>
                    <a:pt x="14294" y="2418"/>
                    <a:pt x="14305" y="2423"/>
                  </a:cubicBezTo>
                  <a:cubicBezTo>
                    <a:pt x="14321" y="2426"/>
                    <a:pt x="14303" y="2437"/>
                    <a:pt x="14298" y="2444"/>
                  </a:cubicBezTo>
                  <a:cubicBezTo>
                    <a:pt x="14294" y="2451"/>
                    <a:pt x="14293" y="2459"/>
                    <a:pt x="14286" y="2465"/>
                  </a:cubicBezTo>
                  <a:cubicBezTo>
                    <a:pt x="14270" y="2478"/>
                    <a:pt x="14248" y="2485"/>
                    <a:pt x="14241" y="2501"/>
                  </a:cubicBezTo>
                  <a:cubicBezTo>
                    <a:pt x="14247" y="2505"/>
                    <a:pt x="14268" y="2504"/>
                    <a:pt x="14276" y="2505"/>
                  </a:cubicBezTo>
                  <a:cubicBezTo>
                    <a:pt x="14288" y="2509"/>
                    <a:pt x="14299" y="2512"/>
                    <a:pt x="14311" y="2516"/>
                  </a:cubicBezTo>
                  <a:cubicBezTo>
                    <a:pt x="14317" y="2515"/>
                    <a:pt x="14324" y="2514"/>
                    <a:pt x="14330" y="2513"/>
                  </a:cubicBezTo>
                  <a:cubicBezTo>
                    <a:pt x="14334" y="2515"/>
                    <a:pt x="14332" y="2515"/>
                    <a:pt x="14336" y="2515"/>
                  </a:cubicBezTo>
                  <a:cubicBezTo>
                    <a:pt x="14341" y="2535"/>
                    <a:pt x="14320" y="2544"/>
                    <a:pt x="14328" y="2565"/>
                  </a:cubicBezTo>
                  <a:cubicBezTo>
                    <a:pt x="14368" y="2563"/>
                    <a:pt x="14385" y="2580"/>
                    <a:pt x="14386" y="2607"/>
                  </a:cubicBezTo>
                  <a:cubicBezTo>
                    <a:pt x="14387" y="2613"/>
                    <a:pt x="14386" y="2619"/>
                    <a:pt x="14386" y="2625"/>
                  </a:cubicBezTo>
                  <a:cubicBezTo>
                    <a:pt x="14381" y="2631"/>
                    <a:pt x="14353" y="2632"/>
                    <a:pt x="14343" y="2632"/>
                  </a:cubicBezTo>
                  <a:cubicBezTo>
                    <a:pt x="14328" y="2632"/>
                    <a:pt x="14313" y="2632"/>
                    <a:pt x="14298" y="2632"/>
                  </a:cubicBezTo>
                  <a:cubicBezTo>
                    <a:pt x="14274" y="2631"/>
                    <a:pt x="14256" y="2621"/>
                    <a:pt x="14224" y="2628"/>
                  </a:cubicBezTo>
                  <a:cubicBezTo>
                    <a:pt x="14224" y="2629"/>
                    <a:pt x="14223" y="2629"/>
                    <a:pt x="14223" y="2630"/>
                  </a:cubicBezTo>
                  <a:cubicBezTo>
                    <a:pt x="14245" y="2647"/>
                    <a:pt x="14292" y="2635"/>
                    <a:pt x="14317" y="2648"/>
                  </a:cubicBezTo>
                  <a:cubicBezTo>
                    <a:pt x="14332" y="2656"/>
                    <a:pt x="14326" y="2674"/>
                    <a:pt x="14319" y="2681"/>
                  </a:cubicBezTo>
                  <a:cubicBezTo>
                    <a:pt x="14300" y="2703"/>
                    <a:pt x="14240" y="2722"/>
                    <a:pt x="14231" y="2744"/>
                  </a:cubicBezTo>
                  <a:cubicBezTo>
                    <a:pt x="14244" y="2755"/>
                    <a:pt x="14299" y="2756"/>
                    <a:pt x="14325" y="2744"/>
                  </a:cubicBezTo>
                  <a:cubicBezTo>
                    <a:pt x="14331" y="2739"/>
                    <a:pt x="14338" y="2734"/>
                    <a:pt x="14344" y="2728"/>
                  </a:cubicBezTo>
                  <a:cubicBezTo>
                    <a:pt x="14351" y="2726"/>
                    <a:pt x="14353" y="2728"/>
                    <a:pt x="14357" y="2730"/>
                  </a:cubicBezTo>
                  <a:cubicBezTo>
                    <a:pt x="14358" y="2743"/>
                    <a:pt x="14340" y="2749"/>
                    <a:pt x="14327" y="2757"/>
                  </a:cubicBezTo>
                  <a:cubicBezTo>
                    <a:pt x="14310" y="2767"/>
                    <a:pt x="14295" y="2779"/>
                    <a:pt x="14273" y="2788"/>
                  </a:cubicBezTo>
                  <a:cubicBezTo>
                    <a:pt x="14252" y="2797"/>
                    <a:pt x="14216" y="2803"/>
                    <a:pt x="14197" y="2810"/>
                  </a:cubicBezTo>
                  <a:cubicBezTo>
                    <a:pt x="14194" y="2820"/>
                    <a:pt x="14213" y="2819"/>
                    <a:pt x="14213" y="2830"/>
                  </a:cubicBezTo>
                  <a:cubicBezTo>
                    <a:pt x="14213" y="2837"/>
                    <a:pt x="14206" y="2846"/>
                    <a:pt x="14215" y="2854"/>
                  </a:cubicBezTo>
                  <a:cubicBezTo>
                    <a:pt x="14223" y="2860"/>
                    <a:pt x="14242" y="2861"/>
                    <a:pt x="14254" y="2864"/>
                  </a:cubicBezTo>
                  <a:cubicBezTo>
                    <a:pt x="14284" y="2870"/>
                    <a:pt x="14356" y="2889"/>
                    <a:pt x="14396" y="2871"/>
                  </a:cubicBezTo>
                  <a:cubicBezTo>
                    <a:pt x="14431" y="2856"/>
                    <a:pt x="14440" y="2821"/>
                    <a:pt x="14435" y="2792"/>
                  </a:cubicBezTo>
                  <a:cubicBezTo>
                    <a:pt x="14455" y="2780"/>
                    <a:pt x="14481" y="2778"/>
                    <a:pt x="14484" y="2759"/>
                  </a:cubicBezTo>
                  <a:cubicBezTo>
                    <a:pt x="14486" y="2759"/>
                    <a:pt x="14488" y="2758"/>
                    <a:pt x="14490" y="2758"/>
                  </a:cubicBezTo>
                  <a:cubicBezTo>
                    <a:pt x="14499" y="2760"/>
                    <a:pt x="14491" y="2770"/>
                    <a:pt x="14496" y="2775"/>
                  </a:cubicBezTo>
                  <a:cubicBezTo>
                    <a:pt x="14496" y="2775"/>
                    <a:pt x="14496" y="2775"/>
                    <a:pt x="14496" y="2776"/>
                  </a:cubicBezTo>
                  <a:cubicBezTo>
                    <a:pt x="14498" y="2775"/>
                    <a:pt x="14501" y="2775"/>
                    <a:pt x="14504" y="2775"/>
                  </a:cubicBezTo>
                  <a:cubicBezTo>
                    <a:pt x="14510" y="2764"/>
                    <a:pt x="14526" y="2736"/>
                    <a:pt x="14558" y="2739"/>
                  </a:cubicBezTo>
                  <a:cubicBezTo>
                    <a:pt x="14559" y="2756"/>
                    <a:pt x="14542" y="2785"/>
                    <a:pt x="14517" y="2794"/>
                  </a:cubicBezTo>
                  <a:cubicBezTo>
                    <a:pt x="14522" y="2807"/>
                    <a:pt x="14538" y="2807"/>
                    <a:pt x="14554" y="2809"/>
                  </a:cubicBezTo>
                  <a:cubicBezTo>
                    <a:pt x="14565" y="2811"/>
                    <a:pt x="14576" y="2812"/>
                    <a:pt x="14588" y="2814"/>
                  </a:cubicBezTo>
                  <a:cubicBezTo>
                    <a:pt x="14626" y="2815"/>
                    <a:pt x="14659" y="2797"/>
                    <a:pt x="14689" y="2788"/>
                  </a:cubicBezTo>
                  <a:cubicBezTo>
                    <a:pt x="14687" y="2793"/>
                    <a:pt x="14684" y="2799"/>
                    <a:pt x="14681" y="2804"/>
                  </a:cubicBezTo>
                  <a:cubicBezTo>
                    <a:pt x="14672" y="2811"/>
                    <a:pt x="14588" y="2833"/>
                    <a:pt x="14565" y="2837"/>
                  </a:cubicBezTo>
                  <a:cubicBezTo>
                    <a:pt x="14565" y="2838"/>
                    <a:pt x="14565" y="2838"/>
                    <a:pt x="14565" y="2838"/>
                  </a:cubicBezTo>
                  <a:cubicBezTo>
                    <a:pt x="14569" y="2845"/>
                    <a:pt x="14574" y="2851"/>
                    <a:pt x="14578" y="2857"/>
                  </a:cubicBezTo>
                  <a:cubicBezTo>
                    <a:pt x="14609" y="2874"/>
                    <a:pt x="14631" y="2846"/>
                    <a:pt x="14650" y="2839"/>
                  </a:cubicBezTo>
                  <a:cubicBezTo>
                    <a:pt x="14668" y="2833"/>
                    <a:pt x="14687" y="2836"/>
                    <a:pt x="14702" y="2835"/>
                  </a:cubicBezTo>
                  <a:cubicBezTo>
                    <a:pt x="14702" y="2835"/>
                    <a:pt x="14702" y="2836"/>
                    <a:pt x="14702" y="2836"/>
                  </a:cubicBezTo>
                  <a:cubicBezTo>
                    <a:pt x="14676" y="2849"/>
                    <a:pt x="14651" y="2856"/>
                    <a:pt x="14629" y="2870"/>
                  </a:cubicBezTo>
                  <a:cubicBezTo>
                    <a:pt x="14621" y="2875"/>
                    <a:pt x="14614" y="2880"/>
                    <a:pt x="14606" y="2886"/>
                  </a:cubicBezTo>
                  <a:cubicBezTo>
                    <a:pt x="14599" y="2893"/>
                    <a:pt x="14591" y="2901"/>
                    <a:pt x="14583" y="2909"/>
                  </a:cubicBezTo>
                  <a:cubicBezTo>
                    <a:pt x="14614" y="2921"/>
                    <a:pt x="14677" y="2868"/>
                    <a:pt x="14695" y="2879"/>
                  </a:cubicBezTo>
                  <a:cubicBezTo>
                    <a:pt x="14703" y="2887"/>
                    <a:pt x="14675" y="2902"/>
                    <a:pt x="14699" y="2914"/>
                  </a:cubicBezTo>
                  <a:cubicBezTo>
                    <a:pt x="14704" y="2916"/>
                    <a:pt x="14711" y="2915"/>
                    <a:pt x="14718" y="2916"/>
                  </a:cubicBezTo>
                  <a:cubicBezTo>
                    <a:pt x="14738" y="2917"/>
                    <a:pt x="14764" y="2923"/>
                    <a:pt x="14771" y="2936"/>
                  </a:cubicBezTo>
                  <a:cubicBezTo>
                    <a:pt x="14758" y="2965"/>
                    <a:pt x="14694" y="2936"/>
                    <a:pt x="14675" y="2934"/>
                  </a:cubicBezTo>
                  <a:cubicBezTo>
                    <a:pt x="14675" y="2935"/>
                    <a:pt x="14675" y="2936"/>
                    <a:pt x="14675" y="2937"/>
                  </a:cubicBezTo>
                  <a:cubicBezTo>
                    <a:pt x="14672" y="2937"/>
                    <a:pt x="14670" y="2937"/>
                    <a:pt x="14668" y="2937"/>
                  </a:cubicBezTo>
                  <a:cubicBezTo>
                    <a:pt x="14666" y="2968"/>
                    <a:pt x="14789" y="2957"/>
                    <a:pt x="14801" y="2986"/>
                  </a:cubicBezTo>
                  <a:cubicBezTo>
                    <a:pt x="14787" y="3001"/>
                    <a:pt x="14766" y="2994"/>
                    <a:pt x="14740" y="3001"/>
                  </a:cubicBezTo>
                  <a:cubicBezTo>
                    <a:pt x="14738" y="3026"/>
                    <a:pt x="14809" y="3011"/>
                    <a:pt x="14803" y="3034"/>
                  </a:cubicBezTo>
                  <a:cubicBezTo>
                    <a:pt x="14803" y="3035"/>
                    <a:pt x="14803" y="3035"/>
                    <a:pt x="14803" y="3036"/>
                  </a:cubicBezTo>
                  <a:cubicBezTo>
                    <a:pt x="14785" y="3042"/>
                    <a:pt x="14769" y="3035"/>
                    <a:pt x="14752" y="3042"/>
                  </a:cubicBezTo>
                  <a:cubicBezTo>
                    <a:pt x="14750" y="3043"/>
                    <a:pt x="14748" y="3045"/>
                    <a:pt x="14746" y="3046"/>
                  </a:cubicBezTo>
                  <a:cubicBezTo>
                    <a:pt x="14746" y="3047"/>
                    <a:pt x="14746" y="3048"/>
                    <a:pt x="14746" y="3049"/>
                  </a:cubicBezTo>
                  <a:cubicBezTo>
                    <a:pt x="14760" y="3056"/>
                    <a:pt x="14778" y="3066"/>
                    <a:pt x="14805" y="3058"/>
                  </a:cubicBezTo>
                  <a:cubicBezTo>
                    <a:pt x="14812" y="3056"/>
                    <a:pt x="14821" y="3053"/>
                    <a:pt x="14828" y="3053"/>
                  </a:cubicBezTo>
                  <a:cubicBezTo>
                    <a:pt x="14831" y="3054"/>
                    <a:pt x="14834" y="3054"/>
                    <a:pt x="14836" y="3055"/>
                  </a:cubicBezTo>
                  <a:cubicBezTo>
                    <a:pt x="14837" y="3063"/>
                    <a:pt x="14827" y="3081"/>
                    <a:pt x="14814" y="3084"/>
                  </a:cubicBezTo>
                  <a:cubicBezTo>
                    <a:pt x="14799" y="3088"/>
                    <a:pt x="14726" y="3078"/>
                    <a:pt x="14713" y="3075"/>
                  </a:cubicBezTo>
                  <a:cubicBezTo>
                    <a:pt x="14687" y="3069"/>
                    <a:pt x="14669" y="3055"/>
                    <a:pt x="14648" y="3044"/>
                  </a:cubicBezTo>
                  <a:cubicBezTo>
                    <a:pt x="14625" y="3030"/>
                    <a:pt x="14562" y="3005"/>
                    <a:pt x="14531" y="3000"/>
                  </a:cubicBezTo>
                  <a:cubicBezTo>
                    <a:pt x="14511" y="2996"/>
                    <a:pt x="14476" y="3011"/>
                    <a:pt x="14455" y="3009"/>
                  </a:cubicBezTo>
                  <a:cubicBezTo>
                    <a:pt x="14436" y="3005"/>
                    <a:pt x="14417" y="3000"/>
                    <a:pt x="14399" y="2995"/>
                  </a:cubicBezTo>
                  <a:cubicBezTo>
                    <a:pt x="14395" y="2995"/>
                    <a:pt x="14392" y="2998"/>
                    <a:pt x="14388" y="2999"/>
                  </a:cubicBezTo>
                  <a:cubicBezTo>
                    <a:pt x="14388" y="2998"/>
                    <a:pt x="14387" y="2996"/>
                    <a:pt x="14386" y="2995"/>
                  </a:cubicBezTo>
                  <a:cubicBezTo>
                    <a:pt x="14384" y="2996"/>
                    <a:pt x="14382" y="2996"/>
                    <a:pt x="14381" y="2996"/>
                  </a:cubicBezTo>
                  <a:cubicBezTo>
                    <a:pt x="14377" y="2999"/>
                    <a:pt x="14377" y="3002"/>
                    <a:pt x="14375" y="3004"/>
                  </a:cubicBezTo>
                  <a:cubicBezTo>
                    <a:pt x="14374" y="3004"/>
                    <a:pt x="14373" y="3005"/>
                    <a:pt x="14373" y="3005"/>
                  </a:cubicBezTo>
                  <a:cubicBezTo>
                    <a:pt x="14367" y="3003"/>
                    <a:pt x="14362" y="2999"/>
                    <a:pt x="14357" y="2999"/>
                  </a:cubicBezTo>
                  <a:cubicBezTo>
                    <a:pt x="14356" y="2998"/>
                    <a:pt x="14356" y="2996"/>
                    <a:pt x="14355" y="2995"/>
                  </a:cubicBezTo>
                  <a:cubicBezTo>
                    <a:pt x="14352" y="3000"/>
                    <a:pt x="14354" y="3005"/>
                    <a:pt x="14354" y="3010"/>
                  </a:cubicBezTo>
                  <a:cubicBezTo>
                    <a:pt x="14342" y="3019"/>
                    <a:pt x="14332" y="3029"/>
                    <a:pt x="14325" y="3034"/>
                  </a:cubicBezTo>
                  <a:cubicBezTo>
                    <a:pt x="14330" y="3047"/>
                    <a:pt x="14354" y="3045"/>
                    <a:pt x="14365" y="3053"/>
                  </a:cubicBezTo>
                  <a:cubicBezTo>
                    <a:pt x="14373" y="3059"/>
                    <a:pt x="14364" y="3068"/>
                    <a:pt x="14370" y="3075"/>
                  </a:cubicBezTo>
                  <a:cubicBezTo>
                    <a:pt x="14386" y="3094"/>
                    <a:pt x="14437" y="3106"/>
                    <a:pt x="14471" y="3107"/>
                  </a:cubicBezTo>
                  <a:cubicBezTo>
                    <a:pt x="14476" y="3106"/>
                    <a:pt x="14475" y="3106"/>
                    <a:pt x="14477" y="3103"/>
                  </a:cubicBezTo>
                  <a:cubicBezTo>
                    <a:pt x="14485" y="3103"/>
                    <a:pt x="14493" y="3103"/>
                    <a:pt x="14501" y="3102"/>
                  </a:cubicBezTo>
                  <a:cubicBezTo>
                    <a:pt x="14545" y="3108"/>
                    <a:pt x="14574" y="3138"/>
                    <a:pt x="14607" y="3154"/>
                  </a:cubicBezTo>
                  <a:cubicBezTo>
                    <a:pt x="14633" y="3165"/>
                    <a:pt x="14663" y="3167"/>
                    <a:pt x="14699" y="3170"/>
                  </a:cubicBezTo>
                  <a:cubicBezTo>
                    <a:pt x="14708" y="3171"/>
                    <a:pt x="14713" y="3175"/>
                    <a:pt x="14724" y="3174"/>
                  </a:cubicBezTo>
                  <a:cubicBezTo>
                    <a:pt x="14733" y="3166"/>
                    <a:pt x="14740" y="3156"/>
                    <a:pt x="14767" y="3156"/>
                  </a:cubicBezTo>
                  <a:cubicBezTo>
                    <a:pt x="14768" y="3156"/>
                    <a:pt x="14768" y="3157"/>
                    <a:pt x="14769" y="3158"/>
                  </a:cubicBezTo>
                  <a:cubicBezTo>
                    <a:pt x="14770" y="3158"/>
                    <a:pt x="14771" y="3159"/>
                    <a:pt x="14771" y="3160"/>
                  </a:cubicBezTo>
                  <a:cubicBezTo>
                    <a:pt x="14767" y="3162"/>
                    <a:pt x="14763" y="3164"/>
                    <a:pt x="14759" y="3167"/>
                  </a:cubicBezTo>
                  <a:cubicBezTo>
                    <a:pt x="14761" y="3169"/>
                    <a:pt x="14762" y="3171"/>
                    <a:pt x="14764" y="3172"/>
                  </a:cubicBezTo>
                  <a:cubicBezTo>
                    <a:pt x="14799" y="3172"/>
                    <a:pt x="14808" y="3157"/>
                    <a:pt x="14828" y="3150"/>
                  </a:cubicBezTo>
                  <a:cubicBezTo>
                    <a:pt x="14846" y="3145"/>
                    <a:pt x="14856" y="3152"/>
                    <a:pt x="14871" y="3147"/>
                  </a:cubicBezTo>
                  <a:cubicBezTo>
                    <a:pt x="14865" y="3157"/>
                    <a:pt x="14850" y="3163"/>
                    <a:pt x="14843" y="3172"/>
                  </a:cubicBezTo>
                  <a:cubicBezTo>
                    <a:pt x="14837" y="3182"/>
                    <a:pt x="14839" y="3191"/>
                    <a:pt x="14833" y="3201"/>
                  </a:cubicBezTo>
                  <a:cubicBezTo>
                    <a:pt x="14830" y="3206"/>
                    <a:pt x="14819" y="3209"/>
                    <a:pt x="14816" y="3215"/>
                  </a:cubicBezTo>
                  <a:cubicBezTo>
                    <a:pt x="14821" y="3223"/>
                    <a:pt x="14838" y="3226"/>
                    <a:pt x="14835" y="3235"/>
                  </a:cubicBezTo>
                  <a:cubicBezTo>
                    <a:pt x="14834" y="3238"/>
                    <a:pt x="14812" y="3245"/>
                    <a:pt x="14808" y="3246"/>
                  </a:cubicBezTo>
                  <a:cubicBezTo>
                    <a:pt x="14808" y="3254"/>
                    <a:pt x="14799" y="3262"/>
                    <a:pt x="14806" y="3270"/>
                  </a:cubicBezTo>
                  <a:cubicBezTo>
                    <a:pt x="14810" y="3273"/>
                    <a:pt x="14817" y="3273"/>
                    <a:pt x="14825" y="3273"/>
                  </a:cubicBezTo>
                  <a:cubicBezTo>
                    <a:pt x="14826" y="3273"/>
                    <a:pt x="14827" y="3273"/>
                    <a:pt x="14828" y="3274"/>
                  </a:cubicBezTo>
                  <a:cubicBezTo>
                    <a:pt x="14821" y="3278"/>
                    <a:pt x="14812" y="3282"/>
                    <a:pt x="14806" y="3285"/>
                  </a:cubicBezTo>
                  <a:cubicBezTo>
                    <a:pt x="14805" y="3293"/>
                    <a:pt x="14816" y="3306"/>
                    <a:pt x="14811" y="3314"/>
                  </a:cubicBezTo>
                  <a:cubicBezTo>
                    <a:pt x="14806" y="3322"/>
                    <a:pt x="14790" y="3325"/>
                    <a:pt x="14785" y="3334"/>
                  </a:cubicBezTo>
                  <a:cubicBezTo>
                    <a:pt x="14785" y="3334"/>
                    <a:pt x="14785" y="3335"/>
                    <a:pt x="14785" y="3335"/>
                  </a:cubicBezTo>
                  <a:cubicBezTo>
                    <a:pt x="14822" y="3330"/>
                    <a:pt x="14816" y="3320"/>
                    <a:pt x="14846" y="3313"/>
                  </a:cubicBezTo>
                  <a:cubicBezTo>
                    <a:pt x="14863" y="3314"/>
                    <a:pt x="14859" y="3321"/>
                    <a:pt x="14870" y="3328"/>
                  </a:cubicBezTo>
                  <a:cubicBezTo>
                    <a:pt x="14875" y="3330"/>
                    <a:pt x="14880" y="3331"/>
                    <a:pt x="14885" y="3333"/>
                  </a:cubicBezTo>
                  <a:cubicBezTo>
                    <a:pt x="14886" y="3333"/>
                    <a:pt x="14886" y="3333"/>
                    <a:pt x="14887" y="3334"/>
                  </a:cubicBezTo>
                  <a:cubicBezTo>
                    <a:pt x="14887" y="3334"/>
                    <a:pt x="14887" y="3335"/>
                    <a:pt x="14887" y="3336"/>
                  </a:cubicBezTo>
                  <a:cubicBezTo>
                    <a:pt x="14880" y="3352"/>
                    <a:pt x="14827" y="3347"/>
                    <a:pt x="14805" y="3355"/>
                  </a:cubicBezTo>
                  <a:cubicBezTo>
                    <a:pt x="14801" y="3356"/>
                    <a:pt x="14776" y="3383"/>
                    <a:pt x="14775" y="3386"/>
                  </a:cubicBezTo>
                  <a:cubicBezTo>
                    <a:pt x="14776" y="3389"/>
                    <a:pt x="14777" y="3392"/>
                    <a:pt x="14778" y="3395"/>
                  </a:cubicBezTo>
                  <a:cubicBezTo>
                    <a:pt x="14774" y="3400"/>
                    <a:pt x="14768" y="3406"/>
                    <a:pt x="14764" y="3411"/>
                  </a:cubicBezTo>
                  <a:cubicBezTo>
                    <a:pt x="14759" y="3418"/>
                    <a:pt x="14754" y="3424"/>
                    <a:pt x="14750" y="3431"/>
                  </a:cubicBezTo>
                  <a:cubicBezTo>
                    <a:pt x="14762" y="3399"/>
                    <a:pt x="14694" y="3380"/>
                    <a:pt x="14667" y="3373"/>
                  </a:cubicBezTo>
                  <a:cubicBezTo>
                    <a:pt x="14638" y="3366"/>
                    <a:pt x="14622" y="3349"/>
                    <a:pt x="14603" y="3334"/>
                  </a:cubicBezTo>
                  <a:cubicBezTo>
                    <a:pt x="14566" y="3305"/>
                    <a:pt x="14515" y="3285"/>
                    <a:pt x="14433" y="3300"/>
                  </a:cubicBezTo>
                  <a:cubicBezTo>
                    <a:pt x="14407" y="3313"/>
                    <a:pt x="14382" y="3325"/>
                    <a:pt x="14371" y="3343"/>
                  </a:cubicBezTo>
                  <a:cubicBezTo>
                    <a:pt x="14377" y="3358"/>
                    <a:pt x="14405" y="3351"/>
                    <a:pt x="14411" y="3370"/>
                  </a:cubicBezTo>
                  <a:cubicBezTo>
                    <a:pt x="14401" y="3370"/>
                    <a:pt x="14391" y="3369"/>
                    <a:pt x="14381" y="3368"/>
                  </a:cubicBezTo>
                  <a:cubicBezTo>
                    <a:pt x="14369" y="3375"/>
                    <a:pt x="14363" y="3379"/>
                    <a:pt x="14361" y="3389"/>
                  </a:cubicBezTo>
                  <a:cubicBezTo>
                    <a:pt x="14377" y="3402"/>
                    <a:pt x="14398" y="3409"/>
                    <a:pt x="14411" y="3425"/>
                  </a:cubicBezTo>
                  <a:cubicBezTo>
                    <a:pt x="14392" y="3424"/>
                    <a:pt x="14370" y="3424"/>
                    <a:pt x="14351" y="3431"/>
                  </a:cubicBezTo>
                  <a:cubicBezTo>
                    <a:pt x="14350" y="3435"/>
                    <a:pt x="14352" y="3436"/>
                    <a:pt x="14357" y="3438"/>
                  </a:cubicBezTo>
                  <a:cubicBezTo>
                    <a:pt x="14369" y="3440"/>
                    <a:pt x="14382" y="3443"/>
                    <a:pt x="14394" y="3445"/>
                  </a:cubicBezTo>
                  <a:cubicBezTo>
                    <a:pt x="14413" y="3449"/>
                    <a:pt x="14432" y="3454"/>
                    <a:pt x="14450" y="3458"/>
                  </a:cubicBezTo>
                  <a:cubicBezTo>
                    <a:pt x="14460" y="3457"/>
                    <a:pt x="14469" y="3455"/>
                    <a:pt x="14479" y="3454"/>
                  </a:cubicBezTo>
                  <a:cubicBezTo>
                    <a:pt x="14480" y="3454"/>
                    <a:pt x="14481" y="3454"/>
                    <a:pt x="14482" y="3454"/>
                  </a:cubicBezTo>
                  <a:cubicBezTo>
                    <a:pt x="14483" y="3457"/>
                    <a:pt x="14485" y="3459"/>
                    <a:pt x="14487" y="3462"/>
                  </a:cubicBezTo>
                  <a:cubicBezTo>
                    <a:pt x="14496" y="3464"/>
                    <a:pt x="14510" y="3464"/>
                    <a:pt x="14522" y="3462"/>
                  </a:cubicBezTo>
                  <a:cubicBezTo>
                    <a:pt x="14523" y="3463"/>
                    <a:pt x="14524" y="3464"/>
                    <a:pt x="14525" y="3466"/>
                  </a:cubicBezTo>
                  <a:cubicBezTo>
                    <a:pt x="14505" y="3473"/>
                    <a:pt x="14498" y="3472"/>
                    <a:pt x="14480" y="3470"/>
                  </a:cubicBezTo>
                  <a:cubicBezTo>
                    <a:pt x="14469" y="3473"/>
                    <a:pt x="14445" y="3483"/>
                    <a:pt x="14442" y="3489"/>
                  </a:cubicBezTo>
                  <a:cubicBezTo>
                    <a:pt x="14438" y="3504"/>
                    <a:pt x="14497" y="3536"/>
                    <a:pt x="14523" y="3528"/>
                  </a:cubicBezTo>
                  <a:cubicBezTo>
                    <a:pt x="14534" y="3524"/>
                    <a:pt x="14544" y="3521"/>
                    <a:pt x="14555" y="3517"/>
                  </a:cubicBezTo>
                  <a:cubicBezTo>
                    <a:pt x="14531" y="3533"/>
                    <a:pt x="14508" y="3551"/>
                    <a:pt x="14472" y="3562"/>
                  </a:cubicBezTo>
                  <a:cubicBezTo>
                    <a:pt x="14487" y="3563"/>
                    <a:pt x="14513" y="3564"/>
                    <a:pt x="14526" y="3563"/>
                  </a:cubicBezTo>
                  <a:cubicBezTo>
                    <a:pt x="14544" y="3559"/>
                    <a:pt x="14562" y="3555"/>
                    <a:pt x="14579" y="3551"/>
                  </a:cubicBezTo>
                  <a:cubicBezTo>
                    <a:pt x="14589" y="3553"/>
                    <a:pt x="14599" y="3555"/>
                    <a:pt x="14610" y="3557"/>
                  </a:cubicBezTo>
                  <a:cubicBezTo>
                    <a:pt x="14631" y="3560"/>
                    <a:pt x="14655" y="3558"/>
                    <a:pt x="14680" y="3559"/>
                  </a:cubicBezTo>
                  <a:cubicBezTo>
                    <a:pt x="14694" y="3546"/>
                    <a:pt x="14709" y="3548"/>
                    <a:pt x="14733" y="3540"/>
                  </a:cubicBezTo>
                  <a:cubicBezTo>
                    <a:pt x="14733" y="3539"/>
                    <a:pt x="14733" y="3539"/>
                    <a:pt x="14734" y="3538"/>
                  </a:cubicBezTo>
                  <a:cubicBezTo>
                    <a:pt x="14734" y="3532"/>
                    <a:pt x="14729" y="3528"/>
                    <a:pt x="14721" y="3527"/>
                  </a:cubicBezTo>
                  <a:cubicBezTo>
                    <a:pt x="14721" y="3527"/>
                    <a:pt x="14720" y="3526"/>
                    <a:pt x="14720" y="3526"/>
                  </a:cubicBezTo>
                  <a:cubicBezTo>
                    <a:pt x="14730" y="3514"/>
                    <a:pt x="14763" y="3512"/>
                    <a:pt x="14776" y="3520"/>
                  </a:cubicBezTo>
                  <a:cubicBezTo>
                    <a:pt x="14779" y="3537"/>
                    <a:pt x="14746" y="3543"/>
                    <a:pt x="14745" y="3558"/>
                  </a:cubicBezTo>
                  <a:cubicBezTo>
                    <a:pt x="14744" y="3581"/>
                    <a:pt x="14821" y="3586"/>
                    <a:pt x="14834" y="3601"/>
                  </a:cubicBezTo>
                  <a:cubicBezTo>
                    <a:pt x="14828" y="3603"/>
                    <a:pt x="14828" y="3604"/>
                    <a:pt x="14828" y="3608"/>
                  </a:cubicBezTo>
                  <a:cubicBezTo>
                    <a:pt x="14801" y="3602"/>
                    <a:pt x="14770" y="3597"/>
                    <a:pt x="14736" y="3598"/>
                  </a:cubicBezTo>
                  <a:cubicBezTo>
                    <a:pt x="14713" y="3600"/>
                    <a:pt x="14689" y="3602"/>
                    <a:pt x="14665" y="3604"/>
                  </a:cubicBezTo>
                  <a:cubicBezTo>
                    <a:pt x="14640" y="3604"/>
                    <a:pt x="14617" y="3599"/>
                    <a:pt x="14595" y="3595"/>
                  </a:cubicBezTo>
                  <a:cubicBezTo>
                    <a:pt x="14565" y="3591"/>
                    <a:pt x="14536" y="3586"/>
                    <a:pt x="14507" y="3582"/>
                  </a:cubicBezTo>
                  <a:cubicBezTo>
                    <a:pt x="14505" y="3582"/>
                    <a:pt x="14504" y="3582"/>
                    <a:pt x="14502" y="3583"/>
                  </a:cubicBezTo>
                  <a:cubicBezTo>
                    <a:pt x="14501" y="3585"/>
                    <a:pt x="14500" y="3588"/>
                    <a:pt x="14499" y="3590"/>
                  </a:cubicBezTo>
                  <a:cubicBezTo>
                    <a:pt x="14499" y="3600"/>
                    <a:pt x="14566" y="3612"/>
                    <a:pt x="14583" y="3612"/>
                  </a:cubicBezTo>
                  <a:cubicBezTo>
                    <a:pt x="14589" y="3614"/>
                    <a:pt x="14599" y="3618"/>
                    <a:pt x="14589" y="3623"/>
                  </a:cubicBezTo>
                  <a:cubicBezTo>
                    <a:pt x="14571" y="3629"/>
                    <a:pt x="14525" y="3608"/>
                    <a:pt x="14492" y="3615"/>
                  </a:cubicBezTo>
                  <a:cubicBezTo>
                    <a:pt x="14443" y="3626"/>
                    <a:pt x="14448" y="3653"/>
                    <a:pt x="14432" y="3675"/>
                  </a:cubicBezTo>
                  <a:cubicBezTo>
                    <a:pt x="14420" y="3689"/>
                    <a:pt x="14408" y="3704"/>
                    <a:pt x="14396" y="3718"/>
                  </a:cubicBezTo>
                  <a:cubicBezTo>
                    <a:pt x="14395" y="3721"/>
                    <a:pt x="14399" y="3724"/>
                    <a:pt x="14401" y="3726"/>
                  </a:cubicBezTo>
                  <a:cubicBezTo>
                    <a:pt x="14448" y="3735"/>
                    <a:pt x="14476" y="3693"/>
                    <a:pt x="14493" y="3682"/>
                  </a:cubicBezTo>
                  <a:cubicBezTo>
                    <a:pt x="14506" y="3679"/>
                    <a:pt x="14518" y="3675"/>
                    <a:pt x="14531" y="3672"/>
                  </a:cubicBezTo>
                  <a:cubicBezTo>
                    <a:pt x="14560" y="3659"/>
                    <a:pt x="14580" y="3644"/>
                    <a:pt x="14626" y="3636"/>
                  </a:cubicBezTo>
                  <a:cubicBezTo>
                    <a:pt x="14624" y="3642"/>
                    <a:pt x="14617" y="3646"/>
                    <a:pt x="14618" y="3653"/>
                  </a:cubicBezTo>
                  <a:cubicBezTo>
                    <a:pt x="14633" y="3665"/>
                    <a:pt x="14650" y="3658"/>
                    <a:pt x="14680" y="3656"/>
                  </a:cubicBezTo>
                  <a:cubicBezTo>
                    <a:pt x="14689" y="3656"/>
                    <a:pt x="14697" y="3655"/>
                    <a:pt x="14705" y="3655"/>
                  </a:cubicBezTo>
                  <a:cubicBezTo>
                    <a:pt x="14718" y="3647"/>
                    <a:pt x="14746" y="3635"/>
                    <a:pt x="14729" y="3623"/>
                  </a:cubicBezTo>
                  <a:cubicBezTo>
                    <a:pt x="14761" y="3619"/>
                    <a:pt x="14780" y="3616"/>
                    <a:pt x="14801" y="3623"/>
                  </a:cubicBezTo>
                  <a:cubicBezTo>
                    <a:pt x="14801" y="3623"/>
                    <a:pt x="14802" y="3624"/>
                    <a:pt x="14802" y="3625"/>
                  </a:cubicBezTo>
                  <a:cubicBezTo>
                    <a:pt x="14790" y="3637"/>
                    <a:pt x="14761" y="3647"/>
                    <a:pt x="14761" y="3663"/>
                  </a:cubicBezTo>
                  <a:cubicBezTo>
                    <a:pt x="14772" y="3668"/>
                    <a:pt x="14786" y="3669"/>
                    <a:pt x="14790" y="3680"/>
                  </a:cubicBezTo>
                  <a:cubicBezTo>
                    <a:pt x="14743" y="3681"/>
                    <a:pt x="14693" y="3684"/>
                    <a:pt x="14650" y="3681"/>
                  </a:cubicBezTo>
                  <a:cubicBezTo>
                    <a:pt x="14628" y="3680"/>
                    <a:pt x="14606" y="3672"/>
                    <a:pt x="14583" y="3674"/>
                  </a:cubicBezTo>
                  <a:cubicBezTo>
                    <a:pt x="14561" y="3676"/>
                    <a:pt x="14542" y="3690"/>
                    <a:pt x="14529" y="3697"/>
                  </a:cubicBezTo>
                  <a:cubicBezTo>
                    <a:pt x="14505" y="3708"/>
                    <a:pt x="14481" y="3719"/>
                    <a:pt x="14458" y="3730"/>
                  </a:cubicBezTo>
                  <a:cubicBezTo>
                    <a:pt x="14444" y="3735"/>
                    <a:pt x="14431" y="3739"/>
                    <a:pt x="14418" y="3744"/>
                  </a:cubicBezTo>
                  <a:cubicBezTo>
                    <a:pt x="14407" y="3754"/>
                    <a:pt x="14395" y="3763"/>
                    <a:pt x="14384" y="3772"/>
                  </a:cubicBezTo>
                  <a:cubicBezTo>
                    <a:pt x="14426" y="3787"/>
                    <a:pt x="14535" y="3756"/>
                    <a:pt x="14602" y="3750"/>
                  </a:cubicBezTo>
                  <a:cubicBezTo>
                    <a:pt x="14615" y="3749"/>
                    <a:pt x="14628" y="3747"/>
                    <a:pt x="14642" y="3745"/>
                  </a:cubicBezTo>
                  <a:cubicBezTo>
                    <a:pt x="14652" y="3748"/>
                    <a:pt x="14664" y="3749"/>
                    <a:pt x="14675" y="3751"/>
                  </a:cubicBezTo>
                  <a:cubicBezTo>
                    <a:pt x="14687" y="3751"/>
                    <a:pt x="14698" y="3750"/>
                    <a:pt x="14710" y="3749"/>
                  </a:cubicBezTo>
                  <a:cubicBezTo>
                    <a:pt x="14741" y="3752"/>
                    <a:pt x="14755" y="3774"/>
                    <a:pt x="14773" y="3789"/>
                  </a:cubicBezTo>
                  <a:cubicBezTo>
                    <a:pt x="14752" y="3787"/>
                    <a:pt x="14731" y="3784"/>
                    <a:pt x="14710" y="3782"/>
                  </a:cubicBezTo>
                  <a:cubicBezTo>
                    <a:pt x="14633" y="3776"/>
                    <a:pt x="14542" y="3773"/>
                    <a:pt x="14447" y="3802"/>
                  </a:cubicBezTo>
                  <a:cubicBezTo>
                    <a:pt x="14427" y="3806"/>
                    <a:pt x="14407" y="3811"/>
                    <a:pt x="14387" y="3816"/>
                  </a:cubicBezTo>
                  <a:cubicBezTo>
                    <a:pt x="14402" y="3827"/>
                    <a:pt x="14429" y="3821"/>
                    <a:pt x="14443" y="3829"/>
                  </a:cubicBezTo>
                  <a:cubicBezTo>
                    <a:pt x="14450" y="3838"/>
                    <a:pt x="14457" y="3846"/>
                    <a:pt x="14464" y="3855"/>
                  </a:cubicBezTo>
                  <a:cubicBezTo>
                    <a:pt x="14468" y="3857"/>
                    <a:pt x="14546" y="3866"/>
                    <a:pt x="14557" y="3866"/>
                  </a:cubicBezTo>
                  <a:cubicBezTo>
                    <a:pt x="14569" y="3864"/>
                    <a:pt x="14570" y="3859"/>
                    <a:pt x="14579" y="3855"/>
                  </a:cubicBezTo>
                  <a:cubicBezTo>
                    <a:pt x="14610" y="3851"/>
                    <a:pt x="14624" y="3874"/>
                    <a:pt x="14604" y="3886"/>
                  </a:cubicBezTo>
                  <a:cubicBezTo>
                    <a:pt x="14573" y="3905"/>
                    <a:pt x="14495" y="3901"/>
                    <a:pt x="14459" y="3919"/>
                  </a:cubicBezTo>
                  <a:cubicBezTo>
                    <a:pt x="14459" y="3919"/>
                    <a:pt x="14458" y="3920"/>
                    <a:pt x="14457" y="3920"/>
                  </a:cubicBezTo>
                  <a:cubicBezTo>
                    <a:pt x="14470" y="3927"/>
                    <a:pt x="14529" y="3933"/>
                    <a:pt x="14549" y="3935"/>
                  </a:cubicBezTo>
                  <a:cubicBezTo>
                    <a:pt x="14548" y="3936"/>
                    <a:pt x="14481" y="3954"/>
                    <a:pt x="14479" y="3954"/>
                  </a:cubicBezTo>
                  <a:cubicBezTo>
                    <a:pt x="14460" y="3955"/>
                    <a:pt x="14452" y="3945"/>
                    <a:pt x="14431" y="3955"/>
                  </a:cubicBezTo>
                  <a:cubicBezTo>
                    <a:pt x="14412" y="3964"/>
                    <a:pt x="14389" y="3989"/>
                    <a:pt x="14414" y="4003"/>
                  </a:cubicBezTo>
                  <a:cubicBezTo>
                    <a:pt x="14418" y="4005"/>
                    <a:pt x="14441" y="4006"/>
                    <a:pt x="14441" y="4010"/>
                  </a:cubicBezTo>
                  <a:cubicBezTo>
                    <a:pt x="14442" y="4016"/>
                    <a:pt x="14421" y="4021"/>
                    <a:pt x="14418" y="4027"/>
                  </a:cubicBezTo>
                  <a:cubicBezTo>
                    <a:pt x="14415" y="4038"/>
                    <a:pt x="14433" y="4043"/>
                    <a:pt x="14449" y="4037"/>
                  </a:cubicBezTo>
                  <a:cubicBezTo>
                    <a:pt x="14470" y="4030"/>
                    <a:pt x="14500" y="4014"/>
                    <a:pt x="14515" y="4004"/>
                  </a:cubicBezTo>
                  <a:cubicBezTo>
                    <a:pt x="14545" y="3982"/>
                    <a:pt x="14576" y="3961"/>
                    <a:pt x="14611" y="3942"/>
                  </a:cubicBezTo>
                  <a:cubicBezTo>
                    <a:pt x="14622" y="3937"/>
                    <a:pt x="14635" y="3932"/>
                    <a:pt x="14646" y="3927"/>
                  </a:cubicBezTo>
                  <a:cubicBezTo>
                    <a:pt x="14663" y="3912"/>
                    <a:pt x="14681" y="3897"/>
                    <a:pt x="14699" y="3882"/>
                  </a:cubicBezTo>
                  <a:cubicBezTo>
                    <a:pt x="14717" y="3870"/>
                    <a:pt x="14747" y="3861"/>
                    <a:pt x="14773" y="3852"/>
                  </a:cubicBezTo>
                  <a:cubicBezTo>
                    <a:pt x="14789" y="3846"/>
                    <a:pt x="14803" y="3840"/>
                    <a:pt x="14822" y="3835"/>
                  </a:cubicBezTo>
                  <a:cubicBezTo>
                    <a:pt x="14840" y="3831"/>
                    <a:pt x="14858" y="3828"/>
                    <a:pt x="14876" y="3825"/>
                  </a:cubicBezTo>
                  <a:cubicBezTo>
                    <a:pt x="14886" y="3822"/>
                    <a:pt x="14899" y="3816"/>
                    <a:pt x="14912" y="3816"/>
                  </a:cubicBezTo>
                  <a:cubicBezTo>
                    <a:pt x="14922" y="3819"/>
                    <a:pt x="14932" y="3822"/>
                    <a:pt x="14942" y="3825"/>
                  </a:cubicBezTo>
                  <a:cubicBezTo>
                    <a:pt x="14933" y="3832"/>
                    <a:pt x="14924" y="3846"/>
                    <a:pt x="14912" y="3852"/>
                  </a:cubicBezTo>
                  <a:cubicBezTo>
                    <a:pt x="14879" y="3866"/>
                    <a:pt x="14814" y="3859"/>
                    <a:pt x="14773" y="3866"/>
                  </a:cubicBezTo>
                  <a:cubicBezTo>
                    <a:pt x="14761" y="3884"/>
                    <a:pt x="14724" y="3894"/>
                    <a:pt x="14703" y="3906"/>
                  </a:cubicBezTo>
                  <a:cubicBezTo>
                    <a:pt x="14699" y="3909"/>
                    <a:pt x="14702" y="3913"/>
                    <a:pt x="14700" y="3917"/>
                  </a:cubicBezTo>
                  <a:cubicBezTo>
                    <a:pt x="14694" y="3928"/>
                    <a:pt x="14675" y="3938"/>
                    <a:pt x="14651" y="3942"/>
                  </a:cubicBezTo>
                  <a:cubicBezTo>
                    <a:pt x="14652" y="3946"/>
                    <a:pt x="14654" y="3949"/>
                    <a:pt x="14655" y="3952"/>
                  </a:cubicBezTo>
                  <a:cubicBezTo>
                    <a:pt x="14585" y="3975"/>
                    <a:pt x="14540" y="4011"/>
                    <a:pt x="14490" y="4040"/>
                  </a:cubicBezTo>
                  <a:cubicBezTo>
                    <a:pt x="14477" y="4048"/>
                    <a:pt x="14442" y="4057"/>
                    <a:pt x="14436" y="4068"/>
                  </a:cubicBezTo>
                  <a:cubicBezTo>
                    <a:pt x="14431" y="4074"/>
                    <a:pt x="14440" y="4080"/>
                    <a:pt x="14445" y="4083"/>
                  </a:cubicBezTo>
                  <a:cubicBezTo>
                    <a:pt x="14474" y="4103"/>
                    <a:pt x="14491" y="4088"/>
                    <a:pt x="14531" y="4079"/>
                  </a:cubicBezTo>
                  <a:cubicBezTo>
                    <a:pt x="14523" y="4095"/>
                    <a:pt x="14503" y="4117"/>
                    <a:pt x="14468" y="4124"/>
                  </a:cubicBezTo>
                  <a:cubicBezTo>
                    <a:pt x="14468" y="4126"/>
                    <a:pt x="14468" y="4127"/>
                    <a:pt x="14467" y="4129"/>
                  </a:cubicBezTo>
                  <a:cubicBezTo>
                    <a:pt x="14490" y="4140"/>
                    <a:pt x="14529" y="4141"/>
                    <a:pt x="14544" y="4120"/>
                  </a:cubicBezTo>
                  <a:cubicBezTo>
                    <a:pt x="14593" y="4113"/>
                    <a:pt x="14582" y="4168"/>
                    <a:pt x="14571" y="4182"/>
                  </a:cubicBezTo>
                  <a:cubicBezTo>
                    <a:pt x="14572" y="4184"/>
                    <a:pt x="14573" y="4184"/>
                    <a:pt x="14575" y="4187"/>
                  </a:cubicBezTo>
                  <a:cubicBezTo>
                    <a:pt x="14600" y="4179"/>
                    <a:pt x="14641" y="4166"/>
                    <a:pt x="14657" y="4155"/>
                  </a:cubicBezTo>
                  <a:cubicBezTo>
                    <a:pt x="14659" y="4155"/>
                    <a:pt x="14661" y="4156"/>
                    <a:pt x="14663" y="4155"/>
                  </a:cubicBezTo>
                  <a:cubicBezTo>
                    <a:pt x="14664" y="4156"/>
                    <a:pt x="14665" y="4155"/>
                    <a:pt x="14665" y="4155"/>
                  </a:cubicBezTo>
                  <a:cubicBezTo>
                    <a:pt x="14666" y="4156"/>
                    <a:pt x="14666" y="4158"/>
                    <a:pt x="14667" y="4159"/>
                  </a:cubicBezTo>
                  <a:cubicBezTo>
                    <a:pt x="14644" y="4181"/>
                    <a:pt x="14589" y="4191"/>
                    <a:pt x="14572" y="4215"/>
                  </a:cubicBezTo>
                  <a:cubicBezTo>
                    <a:pt x="14577" y="4226"/>
                    <a:pt x="14593" y="4230"/>
                    <a:pt x="14606" y="4233"/>
                  </a:cubicBezTo>
                  <a:cubicBezTo>
                    <a:pt x="14622" y="4232"/>
                    <a:pt x="14634" y="4224"/>
                    <a:pt x="14644" y="4219"/>
                  </a:cubicBezTo>
                  <a:cubicBezTo>
                    <a:pt x="14650" y="4223"/>
                    <a:pt x="14654" y="4227"/>
                    <a:pt x="14656" y="4234"/>
                  </a:cubicBezTo>
                  <a:cubicBezTo>
                    <a:pt x="14649" y="4243"/>
                    <a:pt x="14643" y="4253"/>
                    <a:pt x="14636" y="4262"/>
                  </a:cubicBezTo>
                  <a:cubicBezTo>
                    <a:pt x="14632" y="4263"/>
                    <a:pt x="14628" y="4264"/>
                    <a:pt x="14624" y="4264"/>
                  </a:cubicBezTo>
                  <a:cubicBezTo>
                    <a:pt x="14636" y="4283"/>
                    <a:pt x="14665" y="4266"/>
                    <a:pt x="14691" y="4271"/>
                  </a:cubicBezTo>
                  <a:cubicBezTo>
                    <a:pt x="14705" y="4273"/>
                    <a:pt x="14707" y="4291"/>
                    <a:pt x="14716" y="4298"/>
                  </a:cubicBezTo>
                  <a:cubicBezTo>
                    <a:pt x="14637" y="4311"/>
                    <a:pt x="14674" y="4368"/>
                    <a:pt x="14655" y="4401"/>
                  </a:cubicBezTo>
                  <a:cubicBezTo>
                    <a:pt x="14651" y="4409"/>
                    <a:pt x="14636" y="4440"/>
                    <a:pt x="14647" y="4449"/>
                  </a:cubicBezTo>
                  <a:cubicBezTo>
                    <a:pt x="14650" y="4452"/>
                    <a:pt x="14652" y="4451"/>
                    <a:pt x="14657" y="4452"/>
                  </a:cubicBezTo>
                  <a:cubicBezTo>
                    <a:pt x="14673" y="4452"/>
                    <a:pt x="14687" y="4435"/>
                    <a:pt x="14695" y="4429"/>
                  </a:cubicBezTo>
                  <a:cubicBezTo>
                    <a:pt x="14716" y="4413"/>
                    <a:pt x="14742" y="4393"/>
                    <a:pt x="14750" y="4373"/>
                  </a:cubicBezTo>
                  <a:cubicBezTo>
                    <a:pt x="14749" y="4367"/>
                    <a:pt x="14748" y="4361"/>
                    <a:pt x="14748" y="4355"/>
                  </a:cubicBezTo>
                  <a:cubicBezTo>
                    <a:pt x="14748" y="4348"/>
                    <a:pt x="14759" y="4333"/>
                    <a:pt x="14768" y="4328"/>
                  </a:cubicBezTo>
                  <a:cubicBezTo>
                    <a:pt x="14770" y="4328"/>
                    <a:pt x="14774" y="4327"/>
                    <a:pt x="14776" y="4326"/>
                  </a:cubicBezTo>
                  <a:cubicBezTo>
                    <a:pt x="14791" y="4332"/>
                    <a:pt x="14801" y="4345"/>
                    <a:pt x="14809" y="4358"/>
                  </a:cubicBezTo>
                  <a:cubicBezTo>
                    <a:pt x="14810" y="4358"/>
                    <a:pt x="14810" y="4358"/>
                    <a:pt x="14811" y="4358"/>
                  </a:cubicBezTo>
                  <a:cubicBezTo>
                    <a:pt x="14817" y="4351"/>
                    <a:pt x="14821" y="4345"/>
                    <a:pt x="14826" y="4339"/>
                  </a:cubicBezTo>
                  <a:cubicBezTo>
                    <a:pt x="14825" y="4320"/>
                    <a:pt x="14824" y="4301"/>
                    <a:pt x="14823" y="4282"/>
                  </a:cubicBezTo>
                  <a:cubicBezTo>
                    <a:pt x="14823" y="4265"/>
                    <a:pt x="14830" y="4251"/>
                    <a:pt x="14834" y="4237"/>
                  </a:cubicBezTo>
                  <a:cubicBezTo>
                    <a:pt x="14835" y="4237"/>
                    <a:pt x="14836" y="4236"/>
                    <a:pt x="14836" y="4236"/>
                  </a:cubicBezTo>
                  <a:cubicBezTo>
                    <a:pt x="14847" y="4241"/>
                    <a:pt x="14856" y="4247"/>
                    <a:pt x="14866" y="4253"/>
                  </a:cubicBezTo>
                  <a:cubicBezTo>
                    <a:pt x="14871" y="4259"/>
                    <a:pt x="14864" y="4265"/>
                    <a:pt x="14864" y="4270"/>
                  </a:cubicBezTo>
                  <a:cubicBezTo>
                    <a:pt x="14863" y="4283"/>
                    <a:pt x="14875" y="4304"/>
                    <a:pt x="14891" y="4307"/>
                  </a:cubicBezTo>
                  <a:cubicBezTo>
                    <a:pt x="14907" y="4310"/>
                    <a:pt x="14931" y="4299"/>
                    <a:pt x="14948" y="4296"/>
                  </a:cubicBezTo>
                  <a:cubicBezTo>
                    <a:pt x="14950" y="4311"/>
                    <a:pt x="14971" y="4352"/>
                    <a:pt x="14985" y="4360"/>
                  </a:cubicBezTo>
                  <a:cubicBezTo>
                    <a:pt x="14997" y="4363"/>
                    <a:pt x="15010" y="4367"/>
                    <a:pt x="15022" y="4371"/>
                  </a:cubicBezTo>
                  <a:cubicBezTo>
                    <a:pt x="15037" y="4378"/>
                    <a:pt x="15046" y="4386"/>
                    <a:pt x="15056" y="4397"/>
                  </a:cubicBezTo>
                  <a:cubicBezTo>
                    <a:pt x="15057" y="4398"/>
                    <a:pt x="15057" y="4399"/>
                    <a:pt x="15058" y="4400"/>
                  </a:cubicBezTo>
                  <a:cubicBezTo>
                    <a:pt x="15023" y="4402"/>
                    <a:pt x="14966" y="4383"/>
                    <a:pt x="14947" y="4368"/>
                  </a:cubicBezTo>
                  <a:cubicBezTo>
                    <a:pt x="14935" y="4358"/>
                    <a:pt x="14934" y="4335"/>
                    <a:pt x="14916" y="4331"/>
                  </a:cubicBezTo>
                  <a:cubicBezTo>
                    <a:pt x="14889" y="4326"/>
                    <a:pt x="14855" y="4349"/>
                    <a:pt x="14846" y="4358"/>
                  </a:cubicBezTo>
                  <a:cubicBezTo>
                    <a:pt x="14845" y="4358"/>
                    <a:pt x="14844" y="4359"/>
                    <a:pt x="14843" y="4359"/>
                  </a:cubicBezTo>
                  <a:cubicBezTo>
                    <a:pt x="14852" y="4363"/>
                    <a:pt x="14877" y="4370"/>
                    <a:pt x="14871" y="4382"/>
                  </a:cubicBezTo>
                  <a:cubicBezTo>
                    <a:pt x="14867" y="4389"/>
                    <a:pt x="14847" y="4395"/>
                    <a:pt x="14838" y="4400"/>
                  </a:cubicBezTo>
                  <a:cubicBezTo>
                    <a:pt x="14811" y="4415"/>
                    <a:pt x="14790" y="4429"/>
                    <a:pt x="14754" y="4442"/>
                  </a:cubicBezTo>
                  <a:cubicBezTo>
                    <a:pt x="14742" y="4447"/>
                    <a:pt x="14715" y="4451"/>
                    <a:pt x="14709" y="4458"/>
                  </a:cubicBezTo>
                  <a:cubicBezTo>
                    <a:pt x="14719" y="4472"/>
                    <a:pt x="14758" y="4474"/>
                    <a:pt x="14791" y="4464"/>
                  </a:cubicBezTo>
                  <a:cubicBezTo>
                    <a:pt x="14829" y="4449"/>
                    <a:pt x="14867" y="4435"/>
                    <a:pt x="14906" y="4420"/>
                  </a:cubicBezTo>
                  <a:cubicBezTo>
                    <a:pt x="14911" y="4416"/>
                    <a:pt x="14917" y="4410"/>
                    <a:pt x="14923" y="4406"/>
                  </a:cubicBezTo>
                  <a:cubicBezTo>
                    <a:pt x="14931" y="4420"/>
                    <a:pt x="14949" y="4425"/>
                    <a:pt x="14958" y="4435"/>
                  </a:cubicBezTo>
                  <a:cubicBezTo>
                    <a:pt x="14948" y="4439"/>
                    <a:pt x="14931" y="4439"/>
                    <a:pt x="14915" y="4443"/>
                  </a:cubicBezTo>
                  <a:cubicBezTo>
                    <a:pt x="14875" y="4454"/>
                    <a:pt x="14832" y="4463"/>
                    <a:pt x="14797" y="4477"/>
                  </a:cubicBezTo>
                  <a:cubicBezTo>
                    <a:pt x="14781" y="4483"/>
                    <a:pt x="14757" y="4493"/>
                    <a:pt x="14738" y="4490"/>
                  </a:cubicBezTo>
                  <a:cubicBezTo>
                    <a:pt x="14741" y="4508"/>
                    <a:pt x="14759" y="4511"/>
                    <a:pt x="14762" y="4527"/>
                  </a:cubicBezTo>
                  <a:cubicBezTo>
                    <a:pt x="14766" y="4527"/>
                    <a:pt x="14770" y="4527"/>
                    <a:pt x="14775" y="4527"/>
                  </a:cubicBezTo>
                  <a:cubicBezTo>
                    <a:pt x="14775" y="4528"/>
                    <a:pt x="14776" y="4528"/>
                    <a:pt x="14776" y="4528"/>
                  </a:cubicBezTo>
                  <a:cubicBezTo>
                    <a:pt x="14770" y="4537"/>
                    <a:pt x="14751" y="4538"/>
                    <a:pt x="14733" y="4542"/>
                  </a:cubicBezTo>
                  <a:cubicBezTo>
                    <a:pt x="14732" y="4543"/>
                    <a:pt x="14732" y="4545"/>
                    <a:pt x="14732" y="4546"/>
                  </a:cubicBezTo>
                  <a:cubicBezTo>
                    <a:pt x="14763" y="4560"/>
                    <a:pt x="14754" y="4570"/>
                    <a:pt x="14762" y="4596"/>
                  </a:cubicBezTo>
                  <a:cubicBezTo>
                    <a:pt x="14797" y="4604"/>
                    <a:pt x="14818" y="4582"/>
                    <a:pt x="14842" y="4573"/>
                  </a:cubicBezTo>
                  <a:cubicBezTo>
                    <a:pt x="14858" y="4567"/>
                    <a:pt x="14879" y="4565"/>
                    <a:pt x="14900" y="4561"/>
                  </a:cubicBezTo>
                  <a:cubicBezTo>
                    <a:pt x="14870" y="4584"/>
                    <a:pt x="14840" y="4607"/>
                    <a:pt x="14809" y="4630"/>
                  </a:cubicBezTo>
                  <a:cubicBezTo>
                    <a:pt x="14810" y="4631"/>
                    <a:pt x="14810" y="4632"/>
                    <a:pt x="14810" y="4633"/>
                  </a:cubicBezTo>
                  <a:cubicBezTo>
                    <a:pt x="14836" y="4636"/>
                    <a:pt x="14859" y="4620"/>
                    <a:pt x="14887" y="4618"/>
                  </a:cubicBezTo>
                  <a:cubicBezTo>
                    <a:pt x="14917" y="4616"/>
                    <a:pt x="14943" y="4632"/>
                    <a:pt x="14937" y="4656"/>
                  </a:cubicBezTo>
                  <a:cubicBezTo>
                    <a:pt x="14932" y="4678"/>
                    <a:pt x="14876" y="4683"/>
                    <a:pt x="14901" y="4710"/>
                  </a:cubicBezTo>
                  <a:cubicBezTo>
                    <a:pt x="14923" y="4714"/>
                    <a:pt x="14936" y="4703"/>
                    <a:pt x="14957" y="4704"/>
                  </a:cubicBezTo>
                  <a:cubicBezTo>
                    <a:pt x="14958" y="4704"/>
                    <a:pt x="14959" y="4704"/>
                    <a:pt x="14960" y="4704"/>
                  </a:cubicBezTo>
                  <a:cubicBezTo>
                    <a:pt x="14956" y="4713"/>
                    <a:pt x="14934" y="4730"/>
                    <a:pt x="14944" y="4739"/>
                  </a:cubicBezTo>
                  <a:cubicBezTo>
                    <a:pt x="14944" y="4739"/>
                    <a:pt x="14945" y="4740"/>
                    <a:pt x="14945" y="4741"/>
                  </a:cubicBezTo>
                  <a:cubicBezTo>
                    <a:pt x="14993" y="4728"/>
                    <a:pt x="15000" y="4700"/>
                    <a:pt x="15034" y="4683"/>
                  </a:cubicBezTo>
                  <a:cubicBezTo>
                    <a:pt x="15038" y="4684"/>
                    <a:pt x="15041" y="4684"/>
                    <a:pt x="15045" y="4685"/>
                  </a:cubicBezTo>
                  <a:cubicBezTo>
                    <a:pt x="15045" y="4696"/>
                    <a:pt x="15030" y="4709"/>
                    <a:pt x="15023" y="4719"/>
                  </a:cubicBezTo>
                  <a:cubicBezTo>
                    <a:pt x="15005" y="4745"/>
                    <a:pt x="14987" y="4771"/>
                    <a:pt x="14969" y="4797"/>
                  </a:cubicBezTo>
                  <a:cubicBezTo>
                    <a:pt x="14956" y="4818"/>
                    <a:pt x="14972" y="4841"/>
                    <a:pt x="15003" y="4847"/>
                  </a:cubicBezTo>
                  <a:cubicBezTo>
                    <a:pt x="15025" y="4847"/>
                    <a:pt x="15047" y="4847"/>
                    <a:pt x="15069" y="4847"/>
                  </a:cubicBezTo>
                  <a:cubicBezTo>
                    <a:pt x="15091" y="4849"/>
                    <a:pt x="15113" y="4851"/>
                    <a:pt x="15135" y="4853"/>
                  </a:cubicBezTo>
                  <a:cubicBezTo>
                    <a:pt x="15140" y="4860"/>
                    <a:pt x="15147" y="4870"/>
                    <a:pt x="15149" y="4878"/>
                  </a:cubicBezTo>
                  <a:cubicBezTo>
                    <a:pt x="15140" y="4884"/>
                    <a:pt x="15127" y="4890"/>
                    <a:pt x="15111" y="4894"/>
                  </a:cubicBezTo>
                  <a:cubicBezTo>
                    <a:pt x="15112" y="4898"/>
                    <a:pt x="15111" y="4899"/>
                    <a:pt x="15107" y="4902"/>
                  </a:cubicBezTo>
                  <a:cubicBezTo>
                    <a:pt x="15111" y="4909"/>
                    <a:pt x="15118" y="4911"/>
                    <a:pt x="15127" y="4913"/>
                  </a:cubicBezTo>
                  <a:cubicBezTo>
                    <a:pt x="15143" y="4909"/>
                    <a:pt x="15168" y="4903"/>
                    <a:pt x="15181" y="4897"/>
                  </a:cubicBezTo>
                  <a:cubicBezTo>
                    <a:pt x="15182" y="4898"/>
                    <a:pt x="15182" y="4899"/>
                    <a:pt x="15183" y="4901"/>
                  </a:cubicBezTo>
                  <a:cubicBezTo>
                    <a:pt x="15179" y="4906"/>
                    <a:pt x="15173" y="4907"/>
                    <a:pt x="15165" y="4910"/>
                  </a:cubicBezTo>
                  <a:cubicBezTo>
                    <a:pt x="15138" y="4922"/>
                    <a:pt x="15122" y="4929"/>
                    <a:pt x="15119" y="4949"/>
                  </a:cubicBezTo>
                  <a:cubicBezTo>
                    <a:pt x="15168" y="4942"/>
                    <a:pt x="15184" y="4920"/>
                    <a:pt x="15223" y="4910"/>
                  </a:cubicBezTo>
                  <a:cubicBezTo>
                    <a:pt x="15233" y="4939"/>
                    <a:pt x="15182" y="4948"/>
                    <a:pt x="15172" y="4971"/>
                  </a:cubicBezTo>
                  <a:cubicBezTo>
                    <a:pt x="15176" y="4980"/>
                    <a:pt x="15188" y="4980"/>
                    <a:pt x="15194" y="4988"/>
                  </a:cubicBezTo>
                  <a:cubicBezTo>
                    <a:pt x="15178" y="4994"/>
                    <a:pt x="15167" y="5002"/>
                    <a:pt x="15152" y="5008"/>
                  </a:cubicBezTo>
                  <a:cubicBezTo>
                    <a:pt x="15171" y="5023"/>
                    <a:pt x="15197" y="5033"/>
                    <a:pt x="15235" y="5017"/>
                  </a:cubicBezTo>
                  <a:cubicBezTo>
                    <a:pt x="15239" y="5015"/>
                    <a:pt x="15242" y="5013"/>
                    <a:pt x="15246" y="5011"/>
                  </a:cubicBezTo>
                  <a:cubicBezTo>
                    <a:pt x="15256" y="5007"/>
                    <a:pt x="15259" y="5014"/>
                    <a:pt x="15267" y="5011"/>
                  </a:cubicBezTo>
                  <a:cubicBezTo>
                    <a:pt x="15287" y="5003"/>
                    <a:pt x="15281" y="4987"/>
                    <a:pt x="15322" y="4996"/>
                  </a:cubicBezTo>
                  <a:cubicBezTo>
                    <a:pt x="15322" y="4997"/>
                    <a:pt x="15322" y="4997"/>
                    <a:pt x="15322" y="4997"/>
                  </a:cubicBezTo>
                  <a:cubicBezTo>
                    <a:pt x="15316" y="5011"/>
                    <a:pt x="15291" y="5016"/>
                    <a:pt x="15263" y="5022"/>
                  </a:cubicBezTo>
                  <a:cubicBezTo>
                    <a:pt x="15288" y="5034"/>
                    <a:pt x="15366" y="5028"/>
                    <a:pt x="15382" y="5044"/>
                  </a:cubicBezTo>
                  <a:cubicBezTo>
                    <a:pt x="15398" y="5059"/>
                    <a:pt x="15354" y="5077"/>
                    <a:pt x="15376" y="5091"/>
                  </a:cubicBezTo>
                  <a:cubicBezTo>
                    <a:pt x="15379" y="5093"/>
                    <a:pt x="15381" y="5092"/>
                    <a:pt x="15386" y="5091"/>
                  </a:cubicBezTo>
                  <a:cubicBezTo>
                    <a:pt x="15398" y="5082"/>
                    <a:pt x="15406" y="5073"/>
                    <a:pt x="15430" y="5066"/>
                  </a:cubicBezTo>
                  <a:cubicBezTo>
                    <a:pt x="15434" y="5067"/>
                    <a:pt x="15437" y="5069"/>
                    <a:pt x="15441" y="5069"/>
                  </a:cubicBezTo>
                  <a:cubicBezTo>
                    <a:pt x="15443" y="5083"/>
                    <a:pt x="15456" y="5094"/>
                    <a:pt x="15455" y="5105"/>
                  </a:cubicBezTo>
                  <a:cubicBezTo>
                    <a:pt x="15455" y="5118"/>
                    <a:pt x="15424" y="5129"/>
                    <a:pt x="15397" y="5133"/>
                  </a:cubicBezTo>
                  <a:cubicBezTo>
                    <a:pt x="15429" y="5141"/>
                    <a:pt x="15477" y="5146"/>
                    <a:pt x="15519" y="5133"/>
                  </a:cubicBezTo>
                  <a:cubicBezTo>
                    <a:pt x="15519" y="5129"/>
                    <a:pt x="15517" y="5123"/>
                    <a:pt x="15523" y="5120"/>
                  </a:cubicBezTo>
                  <a:cubicBezTo>
                    <a:pt x="15523" y="5120"/>
                    <a:pt x="15523" y="5119"/>
                    <a:pt x="15524" y="5119"/>
                  </a:cubicBezTo>
                  <a:cubicBezTo>
                    <a:pt x="15535" y="5116"/>
                    <a:pt x="15546" y="5113"/>
                    <a:pt x="15557" y="5110"/>
                  </a:cubicBezTo>
                  <a:cubicBezTo>
                    <a:pt x="15565" y="5107"/>
                    <a:pt x="15564" y="5101"/>
                    <a:pt x="15577" y="5099"/>
                  </a:cubicBezTo>
                  <a:cubicBezTo>
                    <a:pt x="15578" y="5099"/>
                    <a:pt x="15578" y="5099"/>
                    <a:pt x="15579" y="5099"/>
                  </a:cubicBezTo>
                  <a:cubicBezTo>
                    <a:pt x="15579" y="5098"/>
                    <a:pt x="15579" y="5098"/>
                    <a:pt x="15580" y="5098"/>
                  </a:cubicBezTo>
                  <a:cubicBezTo>
                    <a:pt x="15580" y="5098"/>
                    <a:pt x="15581" y="5098"/>
                    <a:pt x="15581" y="5098"/>
                  </a:cubicBezTo>
                  <a:cubicBezTo>
                    <a:pt x="15581" y="5098"/>
                    <a:pt x="15581" y="5098"/>
                    <a:pt x="15582" y="5098"/>
                  </a:cubicBezTo>
                  <a:cubicBezTo>
                    <a:pt x="15596" y="5097"/>
                    <a:pt x="15609" y="5104"/>
                    <a:pt x="15628" y="5099"/>
                  </a:cubicBezTo>
                  <a:cubicBezTo>
                    <a:pt x="15642" y="5092"/>
                    <a:pt x="15655" y="5085"/>
                    <a:pt x="15669" y="5078"/>
                  </a:cubicBezTo>
                  <a:cubicBezTo>
                    <a:pt x="15688" y="5072"/>
                    <a:pt x="15710" y="5085"/>
                    <a:pt x="15710" y="5063"/>
                  </a:cubicBezTo>
                  <a:cubicBezTo>
                    <a:pt x="15737" y="5064"/>
                    <a:pt x="15766" y="5053"/>
                    <a:pt x="15760" y="5038"/>
                  </a:cubicBezTo>
                  <a:cubicBezTo>
                    <a:pt x="15717" y="5024"/>
                    <a:pt x="15746" y="5011"/>
                    <a:pt x="15778" y="5000"/>
                  </a:cubicBezTo>
                  <a:cubicBezTo>
                    <a:pt x="15793" y="5005"/>
                    <a:pt x="15793" y="5016"/>
                    <a:pt x="15804" y="5025"/>
                  </a:cubicBezTo>
                  <a:cubicBezTo>
                    <a:pt x="15808" y="5029"/>
                    <a:pt x="15815" y="5029"/>
                    <a:pt x="15818" y="5033"/>
                  </a:cubicBezTo>
                  <a:cubicBezTo>
                    <a:pt x="15802" y="5047"/>
                    <a:pt x="15768" y="5073"/>
                    <a:pt x="15763" y="5089"/>
                  </a:cubicBezTo>
                  <a:cubicBezTo>
                    <a:pt x="15773" y="5082"/>
                    <a:pt x="15781" y="5070"/>
                    <a:pt x="15796" y="5065"/>
                  </a:cubicBezTo>
                  <a:cubicBezTo>
                    <a:pt x="15806" y="5062"/>
                    <a:pt x="15818" y="5064"/>
                    <a:pt x="15828" y="5060"/>
                  </a:cubicBezTo>
                  <a:cubicBezTo>
                    <a:pt x="15839" y="5052"/>
                    <a:pt x="15849" y="5046"/>
                    <a:pt x="15859" y="5038"/>
                  </a:cubicBezTo>
                  <a:cubicBezTo>
                    <a:pt x="15862" y="5047"/>
                    <a:pt x="15867" y="5054"/>
                    <a:pt x="15874" y="5060"/>
                  </a:cubicBezTo>
                  <a:cubicBezTo>
                    <a:pt x="15880" y="5065"/>
                    <a:pt x="15898" y="5068"/>
                    <a:pt x="15898" y="5077"/>
                  </a:cubicBezTo>
                  <a:cubicBezTo>
                    <a:pt x="15898" y="5091"/>
                    <a:pt x="15872" y="5096"/>
                    <a:pt x="15859" y="5105"/>
                  </a:cubicBezTo>
                  <a:cubicBezTo>
                    <a:pt x="15851" y="5111"/>
                    <a:pt x="15852" y="5122"/>
                    <a:pt x="15844" y="5128"/>
                  </a:cubicBezTo>
                  <a:cubicBezTo>
                    <a:pt x="15829" y="5138"/>
                    <a:pt x="15813" y="5147"/>
                    <a:pt x="15797" y="5157"/>
                  </a:cubicBezTo>
                  <a:cubicBezTo>
                    <a:pt x="15797" y="5158"/>
                    <a:pt x="15797" y="5158"/>
                    <a:pt x="15797" y="5158"/>
                  </a:cubicBezTo>
                  <a:cubicBezTo>
                    <a:pt x="15812" y="5158"/>
                    <a:pt x="15822" y="5153"/>
                    <a:pt x="15836" y="5152"/>
                  </a:cubicBezTo>
                  <a:cubicBezTo>
                    <a:pt x="15845" y="5157"/>
                    <a:pt x="15850" y="5163"/>
                    <a:pt x="15857" y="5170"/>
                  </a:cubicBezTo>
                  <a:cubicBezTo>
                    <a:pt x="15857" y="5170"/>
                    <a:pt x="15858" y="5171"/>
                    <a:pt x="15859" y="5171"/>
                  </a:cubicBezTo>
                  <a:cubicBezTo>
                    <a:pt x="15892" y="5163"/>
                    <a:pt x="15879" y="5134"/>
                    <a:pt x="15897" y="5121"/>
                  </a:cubicBezTo>
                  <a:cubicBezTo>
                    <a:pt x="15915" y="5115"/>
                    <a:pt x="15942" y="5117"/>
                    <a:pt x="15941" y="5130"/>
                  </a:cubicBezTo>
                  <a:cubicBezTo>
                    <a:pt x="15941" y="5148"/>
                    <a:pt x="15909" y="5161"/>
                    <a:pt x="15927" y="5184"/>
                  </a:cubicBezTo>
                  <a:cubicBezTo>
                    <a:pt x="15952" y="5186"/>
                    <a:pt x="15968" y="5156"/>
                    <a:pt x="15975" y="5146"/>
                  </a:cubicBezTo>
                  <a:cubicBezTo>
                    <a:pt x="15980" y="5139"/>
                    <a:pt x="15994" y="5133"/>
                    <a:pt x="16004" y="5128"/>
                  </a:cubicBezTo>
                  <a:cubicBezTo>
                    <a:pt x="15995" y="5145"/>
                    <a:pt x="15985" y="5162"/>
                    <a:pt x="15976" y="5178"/>
                  </a:cubicBezTo>
                  <a:cubicBezTo>
                    <a:pt x="15979" y="5178"/>
                    <a:pt x="15981" y="5178"/>
                    <a:pt x="15983" y="5177"/>
                  </a:cubicBezTo>
                  <a:cubicBezTo>
                    <a:pt x="16007" y="5195"/>
                    <a:pt x="15922" y="5222"/>
                    <a:pt x="15948" y="5252"/>
                  </a:cubicBezTo>
                  <a:cubicBezTo>
                    <a:pt x="15971" y="5255"/>
                    <a:pt x="15997" y="5236"/>
                    <a:pt x="16027" y="5237"/>
                  </a:cubicBezTo>
                  <a:cubicBezTo>
                    <a:pt x="16046" y="5238"/>
                    <a:pt x="16051" y="5253"/>
                    <a:pt x="16068" y="5258"/>
                  </a:cubicBezTo>
                  <a:cubicBezTo>
                    <a:pt x="16070" y="5257"/>
                    <a:pt x="16073" y="5256"/>
                    <a:pt x="16076" y="5256"/>
                  </a:cubicBezTo>
                  <a:cubicBezTo>
                    <a:pt x="16101" y="5244"/>
                    <a:pt x="16094" y="5206"/>
                    <a:pt x="16123" y="5199"/>
                  </a:cubicBezTo>
                  <a:cubicBezTo>
                    <a:pt x="16159" y="5191"/>
                    <a:pt x="16193" y="5205"/>
                    <a:pt x="16220" y="5207"/>
                  </a:cubicBezTo>
                  <a:cubicBezTo>
                    <a:pt x="16238" y="5206"/>
                    <a:pt x="16256" y="5205"/>
                    <a:pt x="16273" y="5204"/>
                  </a:cubicBezTo>
                  <a:cubicBezTo>
                    <a:pt x="16286" y="5205"/>
                    <a:pt x="16305" y="5213"/>
                    <a:pt x="16321" y="5204"/>
                  </a:cubicBezTo>
                  <a:cubicBezTo>
                    <a:pt x="16326" y="5201"/>
                    <a:pt x="16328" y="5195"/>
                    <a:pt x="16330" y="5190"/>
                  </a:cubicBezTo>
                  <a:cubicBezTo>
                    <a:pt x="16346" y="5155"/>
                    <a:pt x="16288" y="5163"/>
                    <a:pt x="16300" y="5141"/>
                  </a:cubicBezTo>
                  <a:cubicBezTo>
                    <a:pt x="16282" y="5145"/>
                    <a:pt x="16275" y="5152"/>
                    <a:pt x="16261" y="5157"/>
                  </a:cubicBezTo>
                  <a:cubicBezTo>
                    <a:pt x="16233" y="5169"/>
                    <a:pt x="16204" y="5157"/>
                    <a:pt x="16198" y="5141"/>
                  </a:cubicBezTo>
                  <a:cubicBezTo>
                    <a:pt x="16258" y="5130"/>
                    <a:pt x="16373" y="5094"/>
                    <a:pt x="16372" y="5067"/>
                  </a:cubicBezTo>
                  <a:cubicBezTo>
                    <a:pt x="16363" y="5067"/>
                    <a:pt x="16353" y="5068"/>
                    <a:pt x="16343" y="5068"/>
                  </a:cubicBezTo>
                  <a:cubicBezTo>
                    <a:pt x="16329" y="5072"/>
                    <a:pt x="16318" y="5082"/>
                    <a:pt x="16298" y="5083"/>
                  </a:cubicBezTo>
                  <a:cubicBezTo>
                    <a:pt x="16275" y="5084"/>
                    <a:pt x="16244" y="5071"/>
                    <a:pt x="16237" y="5056"/>
                  </a:cubicBezTo>
                  <a:cubicBezTo>
                    <a:pt x="16266" y="5051"/>
                    <a:pt x="16294" y="5046"/>
                    <a:pt x="16318" y="5043"/>
                  </a:cubicBezTo>
                  <a:cubicBezTo>
                    <a:pt x="16310" y="5038"/>
                    <a:pt x="16293" y="5034"/>
                    <a:pt x="16281" y="5034"/>
                  </a:cubicBezTo>
                  <a:cubicBezTo>
                    <a:pt x="16279" y="5033"/>
                    <a:pt x="16277" y="5032"/>
                    <a:pt x="16276" y="5032"/>
                  </a:cubicBezTo>
                  <a:cubicBezTo>
                    <a:pt x="16290" y="5027"/>
                    <a:pt x="16309" y="5023"/>
                    <a:pt x="16321" y="5019"/>
                  </a:cubicBezTo>
                  <a:cubicBezTo>
                    <a:pt x="16335" y="4995"/>
                    <a:pt x="16300" y="4991"/>
                    <a:pt x="16345" y="4972"/>
                  </a:cubicBezTo>
                  <a:cubicBezTo>
                    <a:pt x="16345" y="4971"/>
                    <a:pt x="16345" y="4970"/>
                    <a:pt x="16345" y="4969"/>
                  </a:cubicBezTo>
                  <a:cubicBezTo>
                    <a:pt x="16324" y="4957"/>
                    <a:pt x="16268" y="4970"/>
                    <a:pt x="16256" y="4951"/>
                  </a:cubicBezTo>
                  <a:cubicBezTo>
                    <a:pt x="16252" y="4946"/>
                    <a:pt x="16256" y="4940"/>
                    <a:pt x="16259" y="4936"/>
                  </a:cubicBezTo>
                  <a:cubicBezTo>
                    <a:pt x="16274" y="4915"/>
                    <a:pt x="16321" y="4921"/>
                    <a:pt x="16341" y="4931"/>
                  </a:cubicBezTo>
                  <a:cubicBezTo>
                    <a:pt x="16348" y="4930"/>
                    <a:pt x="16353" y="4928"/>
                    <a:pt x="16356" y="4926"/>
                  </a:cubicBezTo>
                  <a:cubicBezTo>
                    <a:pt x="16364" y="4921"/>
                    <a:pt x="16371" y="4885"/>
                    <a:pt x="16361" y="4876"/>
                  </a:cubicBezTo>
                  <a:cubicBezTo>
                    <a:pt x="16380" y="4866"/>
                    <a:pt x="16377" y="4855"/>
                    <a:pt x="16386" y="4841"/>
                  </a:cubicBezTo>
                  <a:cubicBezTo>
                    <a:pt x="16390" y="4837"/>
                    <a:pt x="16395" y="4834"/>
                    <a:pt x="16399" y="4830"/>
                  </a:cubicBezTo>
                  <a:cubicBezTo>
                    <a:pt x="16381" y="4832"/>
                    <a:pt x="16359" y="4839"/>
                    <a:pt x="16345" y="4835"/>
                  </a:cubicBezTo>
                  <a:cubicBezTo>
                    <a:pt x="16343" y="4833"/>
                    <a:pt x="16342" y="4832"/>
                    <a:pt x="16341" y="4830"/>
                  </a:cubicBezTo>
                  <a:cubicBezTo>
                    <a:pt x="16383" y="4824"/>
                    <a:pt x="16402" y="4797"/>
                    <a:pt x="16414" y="4778"/>
                  </a:cubicBezTo>
                  <a:cubicBezTo>
                    <a:pt x="16401" y="4757"/>
                    <a:pt x="16370" y="4744"/>
                    <a:pt x="16368" y="4715"/>
                  </a:cubicBezTo>
                  <a:cubicBezTo>
                    <a:pt x="16319" y="4708"/>
                    <a:pt x="16275" y="4698"/>
                    <a:pt x="16243" y="4675"/>
                  </a:cubicBezTo>
                  <a:cubicBezTo>
                    <a:pt x="16280" y="4670"/>
                    <a:pt x="16336" y="4699"/>
                    <a:pt x="16363" y="4687"/>
                  </a:cubicBezTo>
                  <a:cubicBezTo>
                    <a:pt x="16364" y="4687"/>
                    <a:pt x="16365" y="4686"/>
                    <a:pt x="16366" y="4685"/>
                  </a:cubicBezTo>
                  <a:cubicBezTo>
                    <a:pt x="16366" y="4684"/>
                    <a:pt x="16365" y="4684"/>
                    <a:pt x="16365" y="4683"/>
                  </a:cubicBezTo>
                  <a:cubicBezTo>
                    <a:pt x="16347" y="4677"/>
                    <a:pt x="16315" y="4676"/>
                    <a:pt x="16302" y="4665"/>
                  </a:cubicBezTo>
                  <a:cubicBezTo>
                    <a:pt x="16291" y="4656"/>
                    <a:pt x="16290" y="4637"/>
                    <a:pt x="16281" y="4629"/>
                  </a:cubicBezTo>
                  <a:cubicBezTo>
                    <a:pt x="16301" y="4617"/>
                    <a:pt x="16322" y="4604"/>
                    <a:pt x="16342" y="4592"/>
                  </a:cubicBezTo>
                  <a:cubicBezTo>
                    <a:pt x="16362" y="4584"/>
                    <a:pt x="16385" y="4581"/>
                    <a:pt x="16400" y="4572"/>
                  </a:cubicBezTo>
                  <a:cubicBezTo>
                    <a:pt x="16397" y="4568"/>
                    <a:pt x="16394" y="4564"/>
                    <a:pt x="16390" y="4561"/>
                  </a:cubicBezTo>
                  <a:cubicBezTo>
                    <a:pt x="16388" y="4555"/>
                    <a:pt x="16386" y="4549"/>
                    <a:pt x="16383" y="4544"/>
                  </a:cubicBezTo>
                  <a:cubicBezTo>
                    <a:pt x="16370" y="4530"/>
                    <a:pt x="16336" y="4514"/>
                    <a:pt x="16355" y="4494"/>
                  </a:cubicBezTo>
                  <a:cubicBezTo>
                    <a:pt x="16354" y="4493"/>
                    <a:pt x="16354" y="4493"/>
                    <a:pt x="16354" y="4493"/>
                  </a:cubicBezTo>
                  <a:cubicBezTo>
                    <a:pt x="16369" y="4499"/>
                    <a:pt x="16418" y="4515"/>
                    <a:pt x="16444" y="4510"/>
                  </a:cubicBezTo>
                  <a:cubicBezTo>
                    <a:pt x="16443" y="4509"/>
                    <a:pt x="16443" y="4508"/>
                    <a:pt x="16443" y="4507"/>
                  </a:cubicBezTo>
                  <a:cubicBezTo>
                    <a:pt x="16445" y="4504"/>
                    <a:pt x="16448" y="4504"/>
                    <a:pt x="16448" y="4500"/>
                  </a:cubicBezTo>
                  <a:cubicBezTo>
                    <a:pt x="16433" y="4492"/>
                    <a:pt x="16397" y="4480"/>
                    <a:pt x="16399" y="4466"/>
                  </a:cubicBezTo>
                  <a:cubicBezTo>
                    <a:pt x="16400" y="4466"/>
                    <a:pt x="16401" y="4465"/>
                    <a:pt x="16402" y="4465"/>
                  </a:cubicBezTo>
                  <a:cubicBezTo>
                    <a:pt x="16422" y="4467"/>
                    <a:pt x="16432" y="4473"/>
                    <a:pt x="16454" y="4474"/>
                  </a:cubicBezTo>
                  <a:cubicBezTo>
                    <a:pt x="16463" y="4470"/>
                    <a:pt x="16470" y="4466"/>
                    <a:pt x="16469" y="4459"/>
                  </a:cubicBezTo>
                  <a:cubicBezTo>
                    <a:pt x="16457" y="4450"/>
                    <a:pt x="16440" y="4448"/>
                    <a:pt x="16429" y="4439"/>
                  </a:cubicBezTo>
                  <a:cubicBezTo>
                    <a:pt x="16429" y="4438"/>
                    <a:pt x="16429" y="4437"/>
                    <a:pt x="16430" y="4436"/>
                  </a:cubicBezTo>
                  <a:cubicBezTo>
                    <a:pt x="16445" y="4432"/>
                    <a:pt x="16465" y="4440"/>
                    <a:pt x="16477" y="4430"/>
                  </a:cubicBezTo>
                  <a:cubicBezTo>
                    <a:pt x="16485" y="4424"/>
                    <a:pt x="16482" y="4413"/>
                    <a:pt x="16492" y="4408"/>
                  </a:cubicBezTo>
                  <a:cubicBezTo>
                    <a:pt x="16500" y="4403"/>
                    <a:pt x="16521" y="4403"/>
                    <a:pt x="16531" y="4399"/>
                  </a:cubicBezTo>
                  <a:cubicBezTo>
                    <a:pt x="16538" y="4391"/>
                    <a:pt x="16533" y="4380"/>
                    <a:pt x="16531" y="4369"/>
                  </a:cubicBezTo>
                  <a:cubicBezTo>
                    <a:pt x="16502" y="4384"/>
                    <a:pt x="16472" y="4371"/>
                    <a:pt x="16447" y="4369"/>
                  </a:cubicBezTo>
                  <a:cubicBezTo>
                    <a:pt x="16439" y="4369"/>
                    <a:pt x="16429" y="4370"/>
                    <a:pt x="16421" y="4370"/>
                  </a:cubicBezTo>
                  <a:cubicBezTo>
                    <a:pt x="16412" y="4368"/>
                    <a:pt x="16404" y="4360"/>
                    <a:pt x="16397" y="4355"/>
                  </a:cubicBezTo>
                  <a:cubicBezTo>
                    <a:pt x="16418" y="4356"/>
                    <a:pt x="16433" y="4361"/>
                    <a:pt x="16452" y="4362"/>
                  </a:cubicBezTo>
                  <a:cubicBezTo>
                    <a:pt x="16471" y="4362"/>
                    <a:pt x="16490" y="4361"/>
                    <a:pt x="16510" y="4361"/>
                  </a:cubicBezTo>
                  <a:cubicBezTo>
                    <a:pt x="16522" y="4360"/>
                    <a:pt x="16550" y="4356"/>
                    <a:pt x="16554" y="4350"/>
                  </a:cubicBezTo>
                  <a:cubicBezTo>
                    <a:pt x="16566" y="4335"/>
                    <a:pt x="16538" y="4320"/>
                    <a:pt x="16526" y="4314"/>
                  </a:cubicBezTo>
                  <a:cubicBezTo>
                    <a:pt x="16516" y="4308"/>
                    <a:pt x="16505" y="4302"/>
                    <a:pt x="16495" y="4297"/>
                  </a:cubicBezTo>
                  <a:cubicBezTo>
                    <a:pt x="16490" y="4292"/>
                    <a:pt x="16484" y="4287"/>
                    <a:pt x="16479" y="4282"/>
                  </a:cubicBezTo>
                  <a:cubicBezTo>
                    <a:pt x="16471" y="4278"/>
                    <a:pt x="16452" y="4281"/>
                    <a:pt x="16441" y="4279"/>
                  </a:cubicBezTo>
                  <a:cubicBezTo>
                    <a:pt x="16419" y="4273"/>
                    <a:pt x="16397" y="4266"/>
                    <a:pt x="16374" y="4260"/>
                  </a:cubicBezTo>
                  <a:cubicBezTo>
                    <a:pt x="16390" y="4255"/>
                    <a:pt x="16406" y="4250"/>
                    <a:pt x="16421" y="4244"/>
                  </a:cubicBezTo>
                  <a:cubicBezTo>
                    <a:pt x="16445" y="4236"/>
                    <a:pt x="16462" y="4222"/>
                    <a:pt x="16486" y="4215"/>
                  </a:cubicBezTo>
                  <a:cubicBezTo>
                    <a:pt x="16514" y="4207"/>
                    <a:pt x="16529" y="4218"/>
                    <a:pt x="16551" y="4208"/>
                  </a:cubicBezTo>
                  <a:cubicBezTo>
                    <a:pt x="16549" y="4194"/>
                    <a:pt x="16526" y="4194"/>
                    <a:pt x="16518" y="4184"/>
                  </a:cubicBezTo>
                  <a:cubicBezTo>
                    <a:pt x="16535" y="4178"/>
                    <a:pt x="16531" y="4167"/>
                    <a:pt x="16531" y="4155"/>
                  </a:cubicBezTo>
                  <a:cubicBezTo>
                    <a:pt x="16528" y="4148"/>
                    <a:pt x="16521" y="4153"/>
                    <a:pt x="16516" y="4149"/>
                  </a:cubicBezTo>
                  <a:cubicBezTo>
                    <a:pt x="16511" y="4142"/>
                    <a:pt x="16506" y="4135"/>
                    <a:pt x="16502" y="4128"/>
                  </a:cubicBezTo>
                  <a:cubicBezTo>
                    <a:pt x="16495" y="4124"/>
                    <a:pt x="16488" y="4120"/>
                    <a:pt x="16481" y="4116"/>
                  </a:cubicBezTo>
                  <a:cubicBezTo>
                    <a:pt x="16442" y="4099"/>
                    <a:pt x="16396" y="4118"/>
                    <a:pt x="16395" y="4075"/>
                  </a:cubicBezTo>
                  <a:cubicBezTo>
                    <a:pt x="16388" y="4072"/>
                    <a:pt x="16380" y="4069"/>
                    <a:pt x="16373" y="4066"/>
                  </a:cubicBezTo>
                  <a:cubicBezTo>
                    <a:pt x="16464" y="4034"/>
                    <a:pt x="16449" y="4063"/>
                    <a:pt x="16513" y="4066"/>
                  </a:cubicBezTo>
                  <a:cubicBezTo>
                    <a:pt x="16527" y="4063"/>
                    <a:pt x="16550" y="4056"/>
                    <a:pt x="16559" y="4050"/>
                  </a:cubicBezTo>
                  <a:cubicBezTo>
                    <a:pt x="16576" y="4038"/>
                    <a:pt x="16600" y="3991"/>
                    <a:pt x="16569" y="3974"/>
                  </a:cubicBezTo>
                  <a:cubicBezTo>
                    <a:pt x="16549" y="3964"/>
                    <a:pt x="16513" y="3966"/>
                    <a:pt x="16488" y="3960"/>
                  </a:cubicBezTo>
                  <a:cubicBezTo>
                    <a:pt x="16553" y="3954"/>
                    <a:pt x="16549" y="3947"/>
                    <a:pt x="16558" y="3914"/>
                  </a:cubicBezTo>
                  <a:cubicBezTo>
                    <a:pt x="16560" y="3912"/>
                    <a:pt x="16561" y="3912"/>
                    <a:pt x="16563" y="3910"/>
                  </a:cubicBezTo>
                  <a:cubicBezTo>
                    <a:pt x="16564" y="3911"/>
                    <a:pt x="16566" y="3910"/>
                    <a:pt x="16567" y="3910"/>
                  </a:cubicBezTo>
                  <a:cubicBezTo>
                    <a:pt x="16579" y="3919"/>
                    <a:pt x="16586" y="3930"/>
                    <a:pt x="16607" y="3931"/>
                  </a:cubicBezTo>
                  <a:cubicBezTo>
                    <a:pt x="16612" y="3932"/>
                    <a:pt x="16611" y="3931"/>
                    <a:pt x="16616" y="3930"/>
                  </a:cubicBezTo>
                  <a:cubicBezTo>
                    <a:pt x="16616" y="3930"/>
                    <a:pt x="16617" y="3930"/>
                    <a:pt x="16617" y="3929"/>
                  </a:cubicBezTo>
                  <a:cubicBezTo>
                    <a:pt x="16610" y="3915"/>
                    <a:pt x="16602" y="3901"/>
                    <a:pt x="16594" y="3886"/>
                  </a:cubicBezTo>
                  <a:cubicBezTo>
                    <a:pt x="16595" y="3886"/>
                    <a:pt x="16596" y="3886"/>
                    <a:pt x="16596" y="3885"/>
                  </a:cubicBezTo>
                  <a:cubicBezTo>
                    <a:pt x="16612" y="3889"/>
                    <a:pt x="16615" y="3894"/>
                    <a:pt x="16628" y="3901"/>
                  </a:cubicBezTo>
                  <a:cubicBezTo>
                    <a:pt x="16633" y="3902"/>
                    <a:pt x="16637" y="3903"/>
                    <a:pt x="16642" y="3903"/>
                  </a:cubicBezTo>
                  <a:cubicBezTo>
                    <a:pt x="16646" y="3907"/>
                    <a:pt x="16651" y="3911"/>
                    <a:pt x="16655" y="3915"/>
                  </a:cubicBezTo>
                  <a:cubicBezTo>
                    <a:pt x="16668" y="3922"/>
                    <a:pt x="16712" y="3918"/>
                    <a:pt x="16728" y="3907"/>
                  </a:cubicBezTo>
                  <a:cubicBezTo>
                    <a:pt x="16741" y="3898"/>
                    <a:pt x="16735" y="3882"/>
                    <a:pt x="16751" y="3873"/>
                  </a:cubicBezTo>
                  <a:cubicBezTo>
                    <a:pt x="16757" y="3870"/>
                    <a:pt x="16765" y="3870"/>
                    <a:pt x="16769" y="3873"/>
                  </a:cubicBezTo>
                  <a:cubicBezTo>
                    <a:pt x="16826" y="3831"/>
                    <a:pt x="16708" y="3827"/>
                    <a:pt x="16710" y="3806"/>
                  </a:cubicBezTo>
                  <a:cubicBezTo>
                    <a:pt x="16711" y="3799"/>
                    <a:pt x="16732" y="3792"/>
                    <a:pt x="16739" y="3787"/>
                  </a:cubicBezTo>
                  <a:cubicBezTo>
                    <a:pt x="16758" y="3774"/>
                    <a:pt x="16778" y="3756"/>
                    <a:pt x="16790" y="3741"/>
                  </a:cubicBezTo>
                  <a:cubicBezTo>
                    <a:pt x="16786" y="3741"/>
                    <a:pt x="16782" y="3741"/>
                    <a:pt x="16778" y="3741"/>
                  </a:cubicBezTo>
                  <a:cubicBezTo>
                    <a:pt x="16777" y="3741"/>
                    <a:pt x="16776" y="3739"/>
                    <a:pt x="16775" y="3739"/>
                  </a:cubicBezTo>
                  <a:cubicBezTo>
                    <a:pt x="16797" y="3730"/>
                    <a:pt x="16784" y="3713"/>
                    <a:pt x="16775" y="3699"/>
                  </a:cubicBezTo>
                  <a:cubicBezTo>
                    <a:pt x="16800" y="3703"/>
                    <a:pt x="16838" y="3708"/>
                    <a:pt x="16875" y="3695"/>
                  </a:cubicBezTo>
                  <a:cubicBezTo>
                    <a:pt x="16861" y="3714"/>
                    <a:pt x="16858" y="3737"/>
                    <a:pt x="16846" y="3758"/>
                  </a:cubicBezTo>
                  <a:cubicBezTo>
                    <a:pt x="16838" y="3771"/>
                    <a:pt x="16817" y="3785"/>
                    <a:pt x="16816" y="3799"/>
                  </a:cubicBezTo>
                  <a:cubicBezTo>
                    <a:pt x="16820" y="3804"/>
                    <a:pt x="16823" y="3809"/>
                    <a:pt x="16827" y="3813"/>
                  </a:cubicBezTo>
                  <a:cubicBezTo>
                    <a:pt x="16833" y="3826"/>
                    <a:pt x="16807" y="3841"/>
                    <a:pt x="16824" y="3852"/>
                  </a:cubicBezTo>
                  <a:cubicBezTo>
                    <a:pt x="16834" y="3859"/>
                    <a:pt x="16854" y="3856"/>
                    <a:pt x="16870" y="3856"/>
                  </a:cubicBezTo>
                  <a:cubicBezTo>
                    <a:pt x="16870" y="3856"/>
                    <a:pt x="16871" y="3855"/>
                    <a:pt x="16871" y="3855"/>
                  </a:cubicBezTo>
                  <a:cubicBezTo>
                    <a:pt x="16869" y="3840"/>
                    <a:pt x="16875" y="3824"/>
                    <a:pt x="16860" y="3811"/>
                  </a:cubicBezTo>
                  <a:cubicBezTo>
                    <a:pt x="16896" y="3809"/>
                    <a:pt x="16914" y="3783"/>
                    <a:pt x="16918" y="3768"/>
                  </a:cubicBezTo>
                  <a:cubicBezTo>
                    <a:pt x="16919" y="3768"/>
                    <a:pt x="16919" y="3767"/>
                    <a:pt x="16919" y="3767"/>
                  </a:cubicBezTo>
                  <a:cubicBezTo>
                    <a:pt x="16929" y="3775"/>
                    <a:pt x="16932" y="3794"/>
                    <a:pt x="16950" y="3795"/>
                  </a:cubicBezTo>
                  <a:cubicBezTo>
                    <a:pt x="16951" y="3795"/>
                    <a:pt x="16952" y="3795"/>
                    <a:pt x="16954" y="3795"/>
                  </a:cubicBezTo>
                  <a:cubicBezTo>
                    <a:pt x="16979" y="3784"/>
                    <a:pt x="16999" y="3757"/>
                    <a:pt x="17007" y="3740"/>
                  </a:cubicBezTo>
                  <a:cubicBezTo>
                    <a:pt x="17004" y="3738"/>
                    <a:pt x="17002" y="3736"/>
                    <a:pt x="17000" y="3735"/>
                  </a:cubicBezTo>
                  <a:cubicBezTo>
                    <a:pt x="17020" y="3738"/>
                    <a:pt x="17073" y="3755"/>
                    <a:pt x="17088" y="3731"/>
                  </a:cubicBezTo>
                  <a:cubicBezTo>
                    <a:pt x="17089" y="3719"/>
                    <a:pt x="17090" y="3706"/>
                    <a:pt x="17091" y="3693"/>
                  </a:cubicBezTo>
                  <a:cubicBezTo>
                    <a:pt x="17096" y="3684"/>
                    <a:pt x="17115" y="3676"/>
                    <a:pt x="17114" y="3665"/>
                  </a:cubicBezTo>
                  <a:cubicBezTo>
                    <a:pt x="17116" y="3646"/>
                    <a:pt x="17059" y="3653"/>
                    <a:pt x="17060" y="3630"/>
                  </a:cubicBezTo>
                  <a:cubicBezTo>
                    <a:pt x="17066" y="3616"/>
                    <a:pt x="17148" y="3620"/>
                    <a:pt x="17169" y="3619"/>
                  </a:cubicBezTo>
                  <a:cubicBezTo>
                    <a:pt x="17178" y="3625"/>
                    <a:pt x="17186" y="3634"/>
                    <a:pt x="17198" y="3637"/>
                  </a:cubicBezTo>
                  <a:cubicBezTo>
                    <a:pt x="17227" y="3636"/>
                    <a:pt x="17236" y="3621"/>
                    <a:pt x="17243" y="3609"/>
                  </a:cubicBezTo>
                  <a:cubicBezTo>
                    <a:pt x="17257" y="3585"/>
                    <a:pt x="17263" y="3559"/>
                    <a:pt x="17277" y="3535"/>
                  </a:cubicBezTo>
                  <a:cubicBezTo>
                    <a:pt x="17283" y="3523"/>
                    <a:pt x="17289" y="3512"/>
                    <a:pt x="17295" y="3500"/>
                  </a:cubicBezTo>
                  <a:cubicBezTo>
                    <a:pt x="17299" y="3491"/>
                    <a:pt x="17295" y="3471"/>
                    <a:pt x="17285" y="3462"/>
                  </a:cubicBezTo>
                  <a:cubicBezTo>
                    <a:pt x="17282" y="3462"/>
                    <a:pt x="17284" y="3462"/>
                    <a:pt x="17279" y="3462"/>
                  </a:cubicBezTo>
                  <a:cubicBezTo>
                    <a:pt x="17287" y="3447"/>
                    <a:pt x="17308" y="3438"/>
                    <a:pt x="17313" y="3422"/>
                  </a:cubicBezTo>
                  <a:cubicBezTo>
                    <a:pt x="17307" y="3418"/>
                    <a:pt x="17301" y="3413"/>
                    <a:pt x="17295" y="3409"/>
                  </a:cubicBezTo>
                  <a:cubicBezTo>
                    <a:pt x="17284" y="3398"/>
                    <a:pt x="17278" y="3371"/>
                    <a:pt x="17284" y="3360"/>
                  </a:cubicBezTo>
                  <a:cubicBezTo>
                    <a:pt x="17290" y="3348"/>
                    <a:pt x="17310" y="3341"/>
                    <a:pt x="17315" y="3329"/>
                  </a:cubicBezTo>
                  <a:cubicBezTo>
                    <a:pt x="17321" y="3314"/>
                    <a:pt x="17301" y="3297"/>
                    <a:pt x="17313" y="3281"/>
                  </a:cubicBezTo>
                  <a:cubicBezTo>
                    <a:pt x="17322" y="3270"/>
                    <a:pt x="17363" y="3266"/>
                    <a:pt x="17373" y="3248"/>
                  </a:cubicBezTo>
                  <a:cubicBezTo>
                    <a:pt x="17374" y="3241"/>
                    <a:pt x="17375" y="3234"/>
                    <a:pt x="17375" y="3228"/>
                  </a:cubicBezTo>
                  <a:cubicBezTo>
                    <a:pt x="17383" y="3216"/>
                    <a:pt x="17432" y="3182"/>
                    <a:pt x="17401" y="3166"/>
                  </a:cubicBezTo>
                  <a:cubicBezTo>
                    <a:pt x="17391" y="3161"/>
                    <a:pt x="17373" y="3164"/>
                    <a:pt x="17359" y="3162"/>
                  </a:cubicBezTo>
                  <a:cubicBezTo>
                    <a:pt x="17366" y="3159"/>
                    <a:pt x="17373" y="3157"/>
                    <a:pt x="17375" y="3152"/>
                  </a:cubicBezTo>
                  <a:cubicBezTo>
                    <a:pt x="17383" y="3126"/>
                    <a:pt x="17311" y="3118"/>
                    <a:pt x="17299" y="3105"/>
                  </a:cubicBezTo>
                  <a:cubicBezTo>
                    <a:pt x="17303" y="3100"/>
                    <a:pt x="17306" y="3095"/>
                    <a:pt x="17310" y="3090"/>
                  </a:cubicBezTo>
                  <a:cubicBezTo>
                    <a:pt x="17311" y="3089"/>
                    <a:pt x="17312" y="3089"/>
                    <a:pt x="17312" y="3089"/>
                  </a:cubicBezTo>
                  <a:cubicBezTo>
                    <a:pt x="17326" y="3112"/>
                    <a:pt x="17378" y="3126"/>
                    <a:pt x="17417" y="3126"/>
                  </a:cubicBezTo>
                  <a:cubicBezTo>
                    <a:pt x="17437" y="3126"/>
                    <a:pt x="17457" y="3122"/>
                    <a:pt x="17474" y="3125"/>
                  </a:cubicBezTo>
                  <a:cubicBezTo>
                    <a:pt x="17494" y="3129"/>
                    <a:pt x="17507" y="3141"/>
                    <a:pt x="17530" y="3143"/>
                  </a:cubicBezTo>
                  <a:cubicBezTo>
                    <a:pt x="17550" y="3145"/>
                    <a:pt x="17606" y="3135"/>
                    <a:pt x="17614" y="3125"/>
                  </a:cubicBezTo>
                  <a:cubicBezTo>
                    <a:pt x="17613" y="3107"/>
                    <a:pt x="17577" y="3104"/>
                    <a:pt x="17564" y="3092"/>
                  </a:cubicBezTo>
                  <a:cubicBezTo>
                    <a:pt x="17604" y="3094"/>
                    <a:pt x="17598" y="3078"/>
                    <a:pt x="17624" y="3104"/>
                  </a:cubicBezTo>
                  <a:cubicBezTo>
                    <a:pt x="17641" y="3107"/>
                    <a:pt x="17667" y="3099"/>
                    <a:pt x="17674" y="3090"/>
                  </a:cubicBezTo>
                  <a:cubicBezTo>
                    <a:pt x="17674" y="3069"/>
                    <a:pt x="17645" y="3057"/>
                    <a:pt x="17649" y="3035"/>
                  </a:cubicBezTo>
                  <a:cubicBezTo>
                    <a:pt x="17651" y="3033"/>
                    <a:pt x="17653" y="3031"/>
                    <a:pt x="17655" y="3029"/>
                  </a:cubicBezTo>
                  <a:cubicBezTo>
                    <a:pt x="17668" y="3039"/>
                    <a:pt x="17689" y="3059"/>
                    <a:pt x="17720" y="3050"/>
                  </a:cubicBezTo>
                  <a:cubicBezTo>
                    <a:pt x="17753" y="3041"/>
                    <a:pt x="17727" y="3019"/>
                    <a:pt x="17752" y="3007"/>
                  </a:cubicBezTo>
                  <a:cubicBezTo>
                    <a:pt x="17773" y="3001"/>
                    <a:pt x="17792" y="2995"/>
                    <a:pt x="17813" y="2989"/>
                  </a:cubicBezTo>
                  <a:cubicBezTo>
                    <a:pt x="17834" y="2979"/>
                    <a:pt x="17849" y="2964"/>
                    <a:pt x="17872" y="2954"/>
                  </a:cubicBezTo>
                  <a:cubicBezTo>
                    <a:pt x="17886" y="2948"/>
                    <a:pt x="17901" y="2942"/>
                    <a:pt x="17915" y="2937"/>
                  </a:cubicBezTo>
                  <a:cubicBezTo>
                    <a:pt x="17926" y="2931"/>
                    <a:pt x="17926" y="2922"/>
                    <a:pt x="17938" y="2916"/>
                  </a:cubicBezTo>
                  <a:cubicBezTo>
                    <a:pt x="17961" y="2905"/>
                    <a:pt x="18011" y="2874"/>
                    <a:pt x="18009" y="2856"/>
                  </a:cubicBezTo>
                  <a:cubicBezTo>
                    <a:pt x="18015" y="2856"/>
                    <a:pt x="18020" y="2856"/>
                    <a:pt x="18026" y="2856"/>
                  </a:cubicBezTo>
                  <a:cubicBezTo>
                    <a:pt x="18030" y="2853"/>
                    <a:pt x="18029" y="2850"/>
                    <a:pt x="18032" y="2848"/>
                  </a:cubicBezTo>
                  <a:cubicBezTo>
                    <a:pt x="18042" y="2840"/>
                    <a:pt x="18075" y="2844"/>
                    <a:pt x="18062" y="2829"/>
                  </a:cubicBezTo>
                  <a:cubicBezTo>
                    <a:pt x="18060" y="2826"/>
                    <a:pt x="18055" y="2823"/>
                    <a:pt x="18053" y="2817"/>
                  </a:cubicBezTo>
                  <a:cubicBezTo>
                    <a:pt x="18062" y="2808"/>
                    <a:pt x="18074" y="2802"/>
                    <a:pt x="18098" y="2798"/>
                  </a:cubicBezTo>
                  <a:cubicBezTo>
                    <a:pt x="18096" y="2794"/>
                    <a:pt x="18095" y="2789"/>
                    <a:pt x="18093" y="2785"/>
                  </a:cubicBezTo>
                  <a:cubicBezTo>
                    <a:pt x="18095" y="2781"/>
                    <a:pt x="18101" y="2779"/>
                    <a:pt x="18109" y="2777"/>
                  </a:cubicBezTo>
                  <a:cubicBezTo>
                    <a:pt x="18112" y="2759"/>
                    <a:pt x="18101" y="2748"/>
                    <a:pt x="18089" y="2738"/>
                  </a:cubicBezTo>
                  <a:cubicBezTo>
                    <a:pt x="18092" y="2724"/>
                    <a:pt x="18123" y="2718"/>
                    <a:pt x="18135" y="2706"/>
                  </a:cubicBezTo>
                  <a:cubicBezTo>
                    <a:pt x="18135" y="2695"/>
                    <a:pt x="18122" y="2686"/>
                    <a:pt x="18108" y="2684"/>
                  </a:cubicBezTo>
                  <a:cubicBezTo>
                    <a:pt x="18124" y="2670"/>
                    <a:pt x="18165" y="2672"/>
                    <a:pt x="18172" y="2653"/>
                  </a:cubicBezTo>
                  <a:cubicBezTo>
                    <a:pt x="18162" y="2645"/>
                    <a:pt x="18147" y="2643"/>
                    <a:pt x="18142" y="2630"/>
                  </a:cubicBezTo>
                  <a:cubicBezTo>
                    <a:pt x="18153" y="2620"/>
                    <a:pt x="18175" y="2606"/>
                    <a:pt x="18201" y="2608"/>
                  </a:cubicBezTo>
                  <a:cubicBezTo>
                    <a:pt x="18187" y="2600"/>
                    <a:pt x="18174" y="2591"/>
                    <a:pt x="18159" y="2583"/>
                  </a:cubicBezTo>
                  <a:cubicBezTo>
                    <a:pt x="18120" y="2550"/>
                    <a:pt x="18229" y="2525"/>
                    <a:pt x="18249" y="2503"/>
                  </a:cubicBezTo>
                  <a:cubicBezTo>
                    <a:pt x="18240" y="2505"/>
                    <a:pt x="18236" y="2504"/>
                    <a:pt x="18232" y="2500"/>
                  </a:cubicBezTo>
                  <a:cubicBezTo>
                    <a:pt x="18231" y="2500"/>
                    <a:pt x="18231" y="2500"/>
                    <a:pt x="18230" y="2499"/>
                  </a:cubicBezTo>
                  <a:cubicBezTo>
                    <a:pt x="18230" y="2499"/>
                    <a:pt x="18230" y="2498"/>
                    <a:pt x="18230" y="2498"/>
                  </a:cubicBezTo>
                  <a:cubicBezTo>
                    <a:pt x="18245" y="2497"/>
                    <a:pt x="18260" y="2500"/>
                    <a:pt x="18274" y="2495"/>
                  </a:cubicBezTo>
                  <a:cubicBezTo>
                    <a:pt x="18276" y="2494"/>
                    <a:pt x="18277" y="2492"/>
                    <a:pt x="18279" y="2491"/>
                  </a:cubicBezTo>
                  <a:cubicBezTo>
                    <a:pt x="18279" y="2481"/>
                    <a:pt x="18264" y="2476"/>
                    <a:pt x="18254" y="2473"/>
                  </a:cubicBezTo>
                  <a:cubicBezTo>
                    <a:pt x="18251" y="2455"/>
                    <a:pt x="18283" y="2437"/>
                    <a:pt x="18302" y="2426"/>
                  </a:cubicBezTo>
                  <a:cubicBezTo>
                    <a:pt x="18308" y="2427"/>
                    <a:pt x="18315" y="2429"/>
                    <a:pt x="18321" y="2430"/>
                  </a:cubicBezTo>
                  <a:cubicBezTo>
                    <a:pt x="18318" y="2414"/>
                    <a:pt x="18314" y="2398"/>
                    <a:pt x="18311" y="2382"/>
                  </a:cubicBezTo>
                  <a:cubicBezTo>
                    <a:pt x="18294" y="2388"/>
                    <a:pt x="18295" y="2396"/>
                    <a:pt x="18285" y="2404"/>
                  </a:cubicBezTo>
                  <a:cubicBezTo>
                    <a:pt x="18267" y="2417"/>
                    <a:pt x="18240" y="2432"/>
                    <a:pt x="18216" y="2441"/>
                  </a:cubicBezTo>
                  <a:cubicBezTo>
                    <a:pt x="18196" y="2448"/>
                    <a:pt x="18143" y="2462"/>
                    <a:pt x="18119" y="2463"/>
                  </a:cubicBezTo>
                  <a:cubicBezTo>
                    <a:pt x="18095" y="2463"/>
                    <a:pt x="18076" y="2460"/>
                    <a:pt x="18045" y="2466"/>
                  </a:cubicBezTo>
                  <a:cubicBezTo>
                    <a:pt x="18007" y="2472"/>
                    <a:pt x="17960" y="2494"/>
                    <a:pt x="17926" y="2488"/>
                  </a:cubicBezTo>
                  <a:cubicBezTo>
                    <a:pt x="17921" y="2481"/>
                    <a:pt x="17918" y="2473"/>
                    <a:pt x="17914" y="2466"/>
                  </a:cubicBezTo>
                  <a:cubicBezTo>
                    <a:pt x="17914" y="2466"/>
                    <a:pt x="17914" y="2466"/>
                    <a:pt x="17913" y="2466"/>
                  </a:cubicBezTo>
                  <a:cubicBezTo>
                    <a:pt x="17882" y="2488"/>
                    <a:pt x="17846" y="2515"/>
                    <a:pt x="17824" y="2541"/>
                  </a:cubicBezTo>
                  <a:cubicBezTo>
                    <a:pt x="17811" y="2557"/>
                    <a:pt x="17798" y="2573"/>
                    <a:pt x="17780" y="2587"/>
                  </a:cubicBezTo>
                  <a:cubicBezTo>
                    <a:pt x="17763" y="2600"/>
                    <a:pt x="17761" y="2621"/>
                    <a:pt x="17736" y="2631"/>
                  </a:cubicBezTo>
                  <a:cubicBezTo>
                    <a:pt x="17713" y="2641"/>
                    <a:pt x="17682" y="2635"/>
                    <a:pt x="17658" y="2642"/>
                  </a:cubicBezTo>
                  <a:cubicBezTo>
                    <a:pt x="17657" y="2641"/>
                    <a:pt x="17655" y="2642"/>
                    <a:pt x="17653" y="2642"/>
                  </a:cubicBezTo>
                  <a:cubicBezTo>
                    <a:pt x="17633" y="2632"/>
                    <a:pt x="17608" y="2651"/>
                    <a:pt x="17584" y="2653"/>
                  </a:cubicBezTo>
                  <a:cubicBezTo>
                    <a:pt x="17577" y="2648"/>
                    <a:pt x="17580" y="2645"/>
                    <a:pt x="17585" y="2641"/>
                  </a:cubicBezTo>
                  <a:cubicBezTo>
                    <a:pt x="17594" y="2631"/>
                    <a:pt x="17610" y="2621"/>
                    <a:pt x="17638" y="2620"/>
                  </a:cubicBezTo>
                  <a:cubicBezTo>
                    <a:pt x="17648" y="2619"/>
                    <a:pt x="17662" y="2619"/>
                    <a:pt x="17671" y="2614"/>
                  </a:cubicBezTo>
                  <a:cubicBezTo>
                    <a:pt x="17701" y="2600"/>
                    <a:pt x="17691" y="2570"/>
                    <a:pt x="17714" y="2558"/>
                  </a:cubicBezTo>
                  <a:cubicBezTo>
                    <a:pt x="17714" y="2557"/>
                    <a:pt x="17717" y="2556"/>
                    <a:pt x="17718" y="2556"/>
                  </a:cubicBezTo>
                  <a:cubicBezTo>
                    <a:pt x="17720" y="2554"/>
                    <a:pt x="17724" y="2553"/>
                    <a:pt x="17726" y="2552"/>
                  </a:cubicBezTo>
                  <a:cubicBezTo>
                    <a:pt x="17746" y="2543"/>
                    <a:pt x="17780" y="2533"/>
                    <a:pt x="17784" y="2526"/>
                  </a:cubicBezTo>
                  <a:cubicBezTo>
                    <a:pt x="17785" y="2525"/>
                    <a:pt x="17782" y="2525"/>
                    <a:pt x="17782" y="2524"/>
                  </a:cubicBezTo>
                  <a:cubicBezTo>
                    <a:pt x="17793" y="2515"/>
                    <a:pt x="17805" y="2506"/>
                    <a:pt x="17816" y="2497"/>
                  </a:cubicBezTo>
                  <a:cubicBezTo>
                    <a:pt x="17817" y="2496"/>
                    <a:pt x="17819" y="2494"/>
                    <a:pt x="17821" y="2493"/>
                  </a:cubicBezTo>
                  <a:cubicBezTo>
                    <a:pt x="17827" y="2497"/>
                    <a:pt x="17837" y="2501"/>
                    <a:pt x="17848" y="2497"/>
                  </a:cubicBezTo>
                  <a:cubicBezTo>
                    <a:pt x="17869" y="2487"/>
                    <a:pt x="17867" y="2469"/>
                    <a:pt x="17891" y="2458"/>
                  </a:cubicBezTo>
                  <a:cubicBezTo>
                    <a:pt x="17899" y="2438"/>
                    <a:pt x="17825" y="2406"/>
                    <a:pt x="17809" y="2396"/>
                  </a:cubicBezTo>
                  <a:cubicBezTo>
                    <a:pt x="17807" y="2396"/>
                    <a:pt x="17805" y="2397"/>
                    <a:pt x="17802" y="2397"/>
                  </a:cubicBezTo>
                  <a:cubicBezTo>
                    <a:pt x="17777" y="2418"/>
                    <a:pt x="17752" y="2439"/>
                    <a:pt x="17726" y="2460"/>
                  </a:cubicBezTo>
                  <a:cubicBezTo>
                    <a:pt x="17703" y="2470"/>
                    <a:pt x="17680" y="2480"/>
                    <a:pt x="17657" y="2490"/>
                  </a:cubicBezTo>
                  <a:cubicBezTo>
                    <a:pt x="17640" y="2502"/>
                    <a:pt x="17640" y="2530"/>
                    <a:pt x="17634" y="2544"/>
                  </a:cubicBezTo>
                  <a:cubicBezTo>
                    <a:pt x="17633" y="2547"/>
                    <a:pt x="17630" y="2554"/>
                    <a:pt x="17626" y="2561"/>
                  </a:cubicBezTo>
                  <a:cubicBezTo>
                    <a:pt x="17604" y="2571"/>
                    <a:pt x="17582" y="2579"/>
                    <a:pt x="17559" y="2580"/>
                  </a:cubicBezTo>
                  <a:cubicBezTo>
                    <a:pt x="17552" y="2575"/>
                    <a:pt x="17550" y="2567"/>
                    <a:pt x="17541" y="2565"/>
                  </a:cubicBezTo>
                  <a:cubicBezTo>
                    <a:pt x="17519" y="2567"/>
                    <a:pt x="17484" y="2597"/>
                    <a:pt x="17476" y="2607"/>
                  </a:cubicBezTo>
                  <a:cubicBezTo>
                    <a:pt x="17474" y="2607"/>
                    <a:pt x="17471" y="2608"/>
                    <a:pt x="17468" y="2608"/>
                  </a:cubicBezTo>
                  <a:cubicBezTo>
                    <a:pt x="17467" y="2608"/>
                    <a:pt x="17466" y="2608"/>
                    <a:pt x="17465" y="2608"/>
                  </a:cubicBezTo>
                  <a:cubicBezTo>
                    <a:pt x="17445" y="2578"/>
                    <a:pt x="17579" y="2521"/>
                    <a:pt x="17533" y="2482"/>
                  </a:cubicBezTo>
                  <a:cubicBezTo>
                    <a:pt x="17520" y="2471"/>
                    <a:pt x="17495" y="2472"/>
                    <a:pt x="17478" y="2465"/>
                  </a:cubicBezTo>
                  <a:cubicBezTo>
                    <a:pt x="17523" y="2454"/>
                    <a:pt x="17568" y="2443"/>
                    <a:pt x="17613" y="2432"/>
                  </a:cubicBezTo>
                  <a:cubicBezTo>
                    <a:pt x="17618" y="2430"/>
                    <a:pt x="17621" y="2428"/>
                    <a:pt x="17621" y="2424"/>
                  </a:cubicBezTo>
                  <a:cubicBezTo>
                    <a:pt x="17643" y="2416"/>
                    <a:pt x="17665" y="2411"/>
                    <a:pt x="17682" y="2402"/>
                  </a:cubicBezTo>
                  <a:cubicBezTo>
                    <a:pt x="17699" y="2391"/>
                    <a:pt x="17748" y="2335"/>
                    <a:pt x="17751" y="2320"/>
                  </a:cubicBezTo>
                  <a:cubicBezTo>
                    <a:pt x="17753" y="2314"/>
                    <a:pt x="17739" y="2297"/>
                    <a:pt x="17733" y="2292"/>
                  </a:cubicBezTo>
                  <a:cubicBezTo>
                    <a:pt x="17726" y="2286"/>
                    <a:pt x="17714" y="2285"/>
                    <a:pt x="17703" y="2282"/>
                  </a:cubicBezTo>
                  <a:cubicBezTo>
                    <a:pt x="17655" y="2274"/>
                    <a:pt x="17654" y="2290"/>
                    <a:pt x="17616" y="2301"/>
                  </a:cubicBezTo>
                  <a:cubicBezTo>
                    <a:pt x="17575" y="2313"/>
                    <a:pt x="17541" y="2301"/>
                    <a:pt x="17529" y="2330"/>
                  </a:cubicBezTo>
                  <a:cubicBezTo>
                    <a:pt x="17509" y="2330"/>
                    <a:pt x="17497" y="2319"/>
                    <a:pt x="17479" y="2318"/>
                  </a:cubicBezTo>
                  <a:cubicBezTo>
                    <a:pt x="17459" y="2317"/>
                    <a:pt x="17438" y="2331"/>
                    <a:pt x="17425" y="2337"/>
                  </a:cubicBezTo>
                  <a:cubicBezTo>
                    <a:pt x="17433" y="2321"/>
                    <a:pt x="17469" y="2313"/>
                    <a:pt x="17472" y="2297"/>
                  </a:cubicBezTo>
                  <a:cubicBezTo>
                    <a:pt x="17475" y="2280"/>
                    <a:pt x="17407" y="2269"/>
                    <a:pt x="17384" y="2271"/>
                  </a:cubicBezTo>
                  <a:cubicBezTo>
                    <a:pt x="17373" y="2274"/>
                    <a:pt x="17361" y="2276"/>
                    <a:pt x="17349" y="2279"/>
                  </a:cubicBezTo>
                  <a:cubicBezTo>
                    <a:pt x="17320" y="2279"/>
                    <a:pt x="17290" y="2264"/>
                    <a:pt x="17279" y="2247"/>
                  </a:cubicBezTo>
                  <a:cubicBezTo>
                    <a:pt x="17293" y="2245"/>
                    <a:pt x="17303" y="2250"/>
                    <a:pt x="17313" y="2251"/>
                  </a:cubicBezTo>
                  <a:cubicBezTo>
                    <a:pt x="17328" y="2253"/>
                    <a:pt x="17380" y="2252"/>
                    <a:pt x="17386" y="2249"/>
                  </a:cubicBezTo>
                  <a:cubicBezTo>
                    <a:pt x="17439" y="2265"/>
                    <a:pt x="17503" y="2277"/>
                    <a:pt x="17551" y="2298"/>
                  </a:cubicBezTo>
                  <a:cubicBezTo>
                    <a:pt x="17593" y="2290"/>
                    <a:pt x="17617" y="2266"/>
                    <a:pt x="17670" y="2263"/>
                  </a:cubicBezTo>
                  <a:cubicBezTo>
                    <a:pt x="17714" y="2260"/>
                    <a:pt x="17746" y="2275"/>
                    <a:pt x="17785" y="2278"/>
                  </a:cubicBezTo>
                  <a:cubicBezTo>
                    <a:pt x="17803" y="2274"/>
                    <a:pt x="17800" y="2266"/>
                    <a:pt x="17816" y="2262"/>
                  </a:cubicBezTo>
                  <a:cubicBezTo>
                    <a:pt x="17841" y="2266"/>
                    <a:pt x="17862" y="2279"/>
                    <a:pt x="17882" y="2288"/>
                  </a:cubicBezTo>
                  <a:cubicBezTo>
                    <a:pt x="17893" y="2291"/>
                    <a:pt x="17904" y="2294"/>
                    <a:pt x="17914" y="2297"/>
                  </a:cubicBezTo>
                  <a:cubicBezTo>
                    <a:pt x="17921" y="2305"/>
                    <a:pt x="17928" y="2313"/>
                    <a:pt x="17935" y="2320"/>
                  </a:cubicBezTo>
                  <a:cubicBezTo>
                    <a:pt x="17944" y="2322"/>
                    <a:pt x="17949" y="2320"/>
                    <a:pt x="17955" y="2324"/>
                  </a:cubicBezTo>
                  <a:cubicBezTo>
                    <a:pt x="17962" y="2333"/>
                    <a:pt x="17968" y="2342"/>
                    <a:pt x="17975" y="2351"/>
                  </a:cubicBezTo>
                  <a:cubicBezTo>
                    <a:pt x="17993" y="2366"/>
                    <a:pt x="18033" y="2375"/>
                    <a:pt x="18062" y="2379"/>
                  </a:cubicBezTo>
                  <a:cubicBezTo>
                    <a:pt x="18107" y="2386"/>
                    <a:pt x="18148" y="2383"/>
                    <a:pt x="18182" y="2361"/>
                  </a:cubicBezTo>
                  <a:cubicBezTo>
                    <a:pt x="18189" y="2356"/>
                    <a:pt x="18197" y="2353"/>
                    <a:pt x="18199" y="2346"/>
                  </a:cubicBezTo>
                  <a:cubicBezTo>
                    <a:pt x="18205" y="2326"/>
                    <a:pt x="18148" y="2312"/>
                    <a:pt x="18151" y="2279"/>
                  </a:cubicBezTo>
                  <a:cubicBezTo>
                    <a:pt x="18152" y="2279"/>
                    <a:pt x="18153" y="2279"/>
                    <a:pt x="18154" y="2278"/>
                  </a:cubicBezTo>
                  <a:cubicBezTo>
                    <a:pt x="18160" y="2293"/>
                    <a:pt x="18232" y="2334"/>
                    <a:pt x="18250" y="2338"/>
                  </a:cubicBezTo>
                  <a:cubicBezTo>
                    <a:pt x="18260" y="2340"/>
                    <a:pt x="18276" y="2342"/>
                    <a:pt x="18288" y="2336"/>
                  </a:cubicBezTo>
                  <a:cubicBezTo>
                    <a:pt x="18297" y="2332"/>
                    <a:pt x="18303" y="2325"/>
                    <a:pt x="18306" y="2319"/>
                  </a:cubicBezTo>
                  <a:cubicBezTo>
                    <a:pt x="18323" y="2294"/>
                    <a:pt x="18274" y="2287"/>
                    <a:pt x="18258" y="2273"/>
                  </a:cubicBezTo>
                  <a:cubicBezTo>
                    <a:pt x="18260" y="2271"/>
                    <a:pt x="18260" y="2268"/>
                    <a:pt x="18262" y="2266"/>
                  </a:cubicBezTo>
                  <a:cubicBezTo>
                    <a:pt x="18251" y="2266"/>
                    <a:pt x="18248" y="2258"/>
                    <a:pt x="18244" y="2252"/>
                  </a:cubicBezTo>
                  <a:cubicBezTo>
                    <a:pt x="18238" y="2251"/>
                    <a:pt x="18231" y="2252"/>
                    <a:pt x="18222" y="2254"/>
                  </a:cubicBezTo>
                  <a:cubicBezTo>
                    <a:pt x="18220" y="2238"/>
                    <a:pt x="18239" y="2208"/>
                    <a:pt x="18191" y="2223"/>
                  </a:cubicBezTo>
                  <a:cubicBezTo>
                    <a:pt x="18195" y="2216"/>
                    <a:pt x="18196" y="2210"/>
                    <a:pt x="18197" y="2202"/>
                  </a:cubicBezTo>
                  <a:cubicBezTo>
                    <a:pt x="18190" y="2203"/>
                    <a:pt x="18184" y="2204"/>
                    <a:pt x="18178" y="2205"/>
                  </a:cubicBezTo>
                  <a:cubicBezTo>
                    <a:pt x="18177" y="2205"/>
                    <a:pt x="18175" y="2204"/>
                    <a:pt x="18174" y="2204"/>
                  </a:cubicBezTo>
                  <a:cubicBezTo>
                    <a:pt x="18159" y="2157"/>
                    <a:pt x="18168" y="2138"/>
                    <a:pt x="18102" y="2122"/>
                  </a:cubicBezTo>
                  <a:cubicBezTo>
                    <a:pt x="18101" y="2122"/>
                    <a:pt x="18100" y="2122"/>
                    <a:pt x="18099" y="2122"/>
                  </a:cubicBezTo>
                  <a:cubicBezTo>
                    <a:pt x="18091" y="2141"/>
                    <a:pt x="18086" y="2165"/>
                    <a:pt x="18082" y="2183"/>
                  </a:cubicBezTo>
                  <a:cubicBezTo>
                    <a:pt x="18081" y="2183"/>
                    <a:pt x="18081" y="2184"/>
                    <a:pt x="18081" y="2184"/>
                  </a:cubicBezTo>
                  <a:cubicBezTo>
                    <a:pt x="18078" y="2183"/>
                    <a:pt x="18074" y="2181"/>
                    <a:pt x="18072" y="2180"/>
                  </a:cubicBezTo>
                  <a:cubicBezTo>
                    <a:pt x="18070" y="2170"/>
                    <a:pt x="18073" y="2157"/>
                    <a:pt x="18066" y="2146"/>
                  </a:cubicBezTo>
                  <a:cubicBezTo>
                    <a:pt x="18056" y="2131"/>
                    <a:pt x="18046" y="2108"/>
                    <a:pt x="18049" y="2093"/>
                  </a:cubicBezTo>
                  <a:cubicBezTo>
                    <a:pt x="18026" y="2098"/>
                    <a:pt x="18022" y="2117"/>
                    <a:pt x="18007" y="2125"/>
                  </a:cubicBezTo>
                  <a:cubicBezTo>
                    <a:pt x="18003" y="2125"/>
                    <a:pt x="17999" y="2124"/>
                    <a:pt x="17995" y="2123"/>
                  </a:cubicBezTo>
                  <a:cubicBezTo>
                    <a:pt x="17995" y="2100"/>
                    <a:pt x="17987" y="2102"/>
                    <a:pt x="17954" y="2102"/>
                  </a:cubicBezTo>
                  <a:cubicBezTo>
                    <a:pt x="17949" y="2094"/>
                    <a:pt x="17955" y="2089"/>
                    <a:pt x="17952" y="2080"/>
                  </a:cubicBezTo>
                  <a:cubicBezTo>
                    <a:pt x="17950" y="2080"/>
                    <a:pt x="17947" y="2080"/>
                    <a:pt x="17945" y="2079"/>
                  </a:cubicBezTo>
                  <a:cubicBezTo>
                    <a:pt x="17939" y="2080"/>
                    <a:pt x="17937" y="2081"/>
                    <a:pt x="17932" y="2083"/>
                  </a:cubicBezTo>
                  <a:cubicBezTo>
                    <a:pt x="17929" y="2082"/>
                    <a:pt x="17930" y="2081"/>
                    <a:pt x="17928" y="2078"/>
                  </a:cubicBezTo>
                  <a:cubicBezTo>
                    <a:pt x="17905" y="2083"/>
                    <a:pt x="17892" y="2079"/>
                    <a:pt x="17872" y="2079"/>
                  </a:cubicBezTo>
                  <a:cubicBezTo>
                    <a:pt x="17806" y="2082"/>
                    <a:pt x="17798" y="2095"/>
                    <a:pt x="17767" y="2059"/>
                  </a:cubicBezTo>
                  <a:cubicBezTo>
                    <a:pt x="17749" y="2056"/>
                    <a:pt x="17679" y="2053"/>
                    <a:pt x="17653" y="2058"/>
                  </a:cubicBezTo>
                  <a:cubicBezTo>
                    <a:pt x="17647" y="2072"/>
                    <a:pt x="17644" y="2086"/>
                    <a:pt x="17636" y="2099"/>
                  </a:cubicBezTo>
                  <a:cubicBezTo>
                    <a:pt x="17628" y="2110"/>
                    <a:pt x="17620" y="2121"/>
                    <a:pt x="17612" y="2132"/>
                  </a:cubicBezTo>
                  <a:cubicBezTo>
                    <a:pt x="17611" y="2133"/>
                    <a:pt x="17610" y="2134"/>
                    <a:pt x="17609" y="2135"/>
                  </a:cubicBezTo>
                  <a:cubicBezTo>
                    <a:pt x="17597" y="2128"/>
                    <a:pt x="17557" y="2111"/>
                    <a:pt x="17563" y="2093"/>
                  </a:cubicBezTo>
                  <a:cubicBezTo>
                    <a:pt x="17567" y="2087"/>
                    <a:pt x="17580" y="2085"/>
                    <a:pt x="17588" y="2080"/>
                  </a:cubicBezTo>
                  <a:cubicBezTo>
                    <a:pt x="17597" y="2075"/>
                    <a:pt x="17625" y="2043"/>
                    <a:pt x="17620" y="2034"/>
                  </a:cubicBezTo>
                  <a:cubicBezTo>
                    <a:pt x="17614" y="2022"/>
                    <a:pt x="17584" y="2022"/>
                    <a:pt x="17568" y="2019"/>
                  </a:cubicBezTo>
                  <a:cubicBezTo>
                    <a:pt x="17550" y="2014"/>
                    <a:pt x="17538" y="2001"/>
                    <a:pt x="17516" y="2002"/>
                  </a:cubicBezTo>
                  <a:cubicBezTo>
                    <a:pt x="17496" y="2003"/>
                    <a:pt x="17490" y="2016"/>
                    <a:pt x="17484" y="2022"/>
                  </a:cubicBezTo>
                  <a:cubicBezTo>
                    <a:pt x="17477" y="2028"/>
                    <a:pt x="17469" y="2035"/>
                    <a:pt x="17462" y="2042"/>
                  </a:cubicBezTo>
                  <a:cubicBezTo>
                    <a:pt x="17452" y="2053"/>
                    <a:pt x="17447" y="2066"/>
                    <a:pt x="17442" y="2079"/>
                  </a:cubicBezTo>
                  <a:cubicBezTo>
                    <a:pt x="17439" y="2080"/>
                    <a:pt x="17437" y="2081"/>
                    <a:pt x="17434" y="2081"/>
                  </a:cubicBezTo>
                  <a:cubicBezTo>
                    <a:pt x="17428" y="2061"/>
                    <a:pt x="17402" y="2048"/>
                    <a:pt x="17367" y="2054"/>
                  </a:cubicBezTo>
                  <a:cubicBezTo>
                    <a:pt x="17378" y="2042"/>
                    <a:pt x="17413" y="2049"/>
                    <a:pt x="17429" y="2041"/>
                  </a:cubicBezTo>
                  <a:cubicBezTo>
                    <a:pt x="17455" y="2026"/>
                    <a:pt x="17462" y="1992"/>
                    <a:pt x="17490" y="1978"/>
                  </a:cubicBezTo>
                  <a:cubicBezTo>
                    <a:pt x="17492" y="1976"/>
                    <a:pt x="17494" y="1974"/>
                    <a:pt x="17496" y="1972"/>
                  </a:cubicBezTo>
                  <a:cubicBezTo>
                    <a:pt x="17462" y="1965"/>
                    <a:pt x="17428" y="1958"/>
                    <a:pt x="17390" y="1955"/>
                  </a:cubicBezTo>
                  <a:cubicBezTo>
                    <a:pt x="17376" y="1965"/>
                    <a:pt x="17367" y="1960"/>
                    <a:pt x="17350" y="1967"/>
                  </a:cubicBezTo>
                  <a:cubicBezTo>
                    <a:pt x="17341" y="1974"/>
                    <a:pt x="17331" y="1980"/>
                    <a:pt x="17321" y="1986"/>
                  </a:cubicBezTo>
                  <a:cubicBezTo>
                    <a:pt x="17290" y="2005"/>
                    <a:pt x="17272" y="2013"/>
                    <a:pt x="17275" y="2044"/>
                  </a:cubicBezTo>
                  <a:cubicBezTo>
                    <a:pt x="17265" y="2043"/>
                    <a:pt x="17260" y="2041"/>
                    <a:pt x="17253" y="2037"/>
                  </a:cubicBezTo>
                  <a:cubicBezTo>
                    <a:pt x="17198" y="2004"/>
                    <a:pt x="17297" y="1996"/>
                    <a:pt x="17298" y="1974"/>
                  </a:cubicBezTo>
                  <a:cubicBezTo>
                    <a:pt x="17298" y="1961"/>
                    <a:pt x="17270" y="1962"/>
                    <a:pt x="17260" y="1958"/>
                  </a:cubicBezTo>
                  <a:cubicBezTo>
                    <a:pt x="17259" y="1958"/>
                    <a:pt x="17257" y="1957"/>
                    <a:pt x="17256" y="1957"/>
                  </a:cubicBezTo>
                  <a:cubicBezTo>
                    <a:pt x="17285" y="1949"/>
                    <a:pt x="17331" y="1938"/>
                    <a:pt x="17348" y="1950"/>
                  </a:cubicBezTo>
                  <a:cubicBezTo>
                    <a:pt x="17372" y="1944"/>
                    <a:pt x="17388" y="1915"/>
                    <a:pt x="17392" y="1901"/>
                  </a:cubicBezTo>
                  <a:cubicBezTo>
                    <a:pt x="17393" y="1897"/>
                    <a:pt x="17395" y="1892"/>
                    <a:pt x="17396" y="1887"/>
                  </a:cubicBezTo>
                  <a:cubicBezTo>
                    <a:pt x="17404" y="1875"/>
                    <a:pt x="17437" y="1861"/>
                    <a:pt x="17455" y="1852"/>
                  </a:cubicBezTo>
                  <a:cubicBezTo>
                    <a:pt x="17455" y="1851"/>
                    <a:pt x="17457" y="1851"/>
                    <a:pt x="17457" y="1850"/>
                  </a:cubicBezTo>
                  <a:cubicBezTo>
                    <a:pt x="17434" y="1848"/>
                    <a:pt x="17410" y="1843"/>
                    <a:pt x="17397" y="1832"/>
                  </a:cubicBezTo>
                  <a:cubicBezTo>
                    <a:pt x="17423" y="1835"/>
                    <a:pt x="17449" y="1835"/>
                    <a:pt x="17480" y="1834"/>
                  </a:cubicBezTo>
                  <a:cubicBezTo>
                    <a:pt x="17477" y="1827"/>
                    <a:pt x="17472" y="1825"/>
                    <a:pt x="17466" y="1821"/>
                  </a:cubicBezTo>
                  <a:cubicBezTo>
                    <a:pt x="17458" y="1795"/>
                    <a:pt x="17531" y="1778"/>
                    <a:pt x="17576" y="1776"/>
                  </a:cubicBezTo>
                  <a:cubicBezTo>
                    <a:pt x="17584" y="1774"/>
                    <a:pt x="17592" y="1773"/>
                    <a:pt x="17601" y="1772"/>
                  </a:cubicBezTo>
                  <a:cubicBezTo>
                    <a:pt x="17607" y="1772"/>
                    <a:pt x="17616" y="1774"/>
                    <a:pt x="17628" y="1769"/>
                  </a:cubicBezTo>
                  <a:cubicBezTo>
                    <a:pt x="17636" y="1767"/>
                    <a:pt x="17640" y="1763"/>
                    <a:pt x="17645" y="1760"/>
                  </a:cubicBezTo>
                  <a:cubicBezTo>
                    <a:pt x="17648" y="1773"/>
                    <a:pt x="17634" y="1779"/>
                    <a:pt x="17621" y="1786"/>
                  </a:cubicBezTo>
                  <a:cubicBezTo>
                    <a:pt x="17604" y="1788"/>
                    <a:pt x="17534" y="1783"/>
                    <a:pt x="17520" y="1799"/>
                  </a:cubicBezTo>
                  <a:cubicBezTo>
                    <a:pt x="17520" y="1800"/>
                    <a:pt x="17520" y="1801"/>
                    <a:pt x="17520" y="1802"/>
                  </a:cubicBezTo>
                  <a:cubicBezTo>
                    <a:pt x="17536" y="1810"/>
                    <a:pt x="17558" y="1825"/>
                    <a:pt x="17579" y="1828"/>
                  </a:cubicBezTo>
                  <a:cubicBezTo>
                    <a:pt x="17593" y="1830"/>
                    <a:pt x="17611" y="1827"/>
                    <a:pt x="17628" y="1826"/>
                  </a:cubicBezTo>
                  <a:cubicBezTo>
                    <a:pt x="17619" y="1834"/>
                    <a:pt x="17611" y="1842"/>
                    <a:pt x="17613" y="1852"/>
                  </a:cubicBezTo>
                  <a:cubicBezTo>
                    <a:pt x="17629" y="1865"/>
                    <a:pt x="17672" y="1881"/>
                    <a:pt x="17712" y="1867"/>
                  </a:cubicBezTo>
                  <a:cubicBezTo>
                    <a:pt x="17727" y="1861"/>
                    <a:pt x="17734" y="1853"/>
                    <a:pt x="17745" y="1847"/>
                  </a:cubicBezTo>
                  <a:cubicBezTo>
                    <a:pt x="17754" y="1839"/>
                    <a:pt x="17762" y="1830"/>
                    <a:pt x="17771" y="1822"/>
                  </a:cubicBezTo>
                  <a:cubicBezTo>
                    <a:pt x="17755" y="1818"/>
                    <a:pt x="17743" y="1810"/>
                    <a:pt x="17730" y="1804"/>
                  </a:cubicBezTo>
                  <a:cubicBezTo>
                    <a:pt x="17744" y="1785"/>
                    <a:pt x="17759" y="1765"/>
                    <a:pt x="17765" y="1745"/>
                  </a:cubicBezTo>
                  <a:cubicBezTo>
                    <a:pt x="17772" y="1743"/>
                    <a:pt x="17778" y="1745"/>
                    <a:pt x="17785" y="1744"/>
                  </a:cubicBezTo>
                  <a:cubicBezTo>
                    <a:pt x="17801" y="1743"/>
                    <a:pt x="17846" y="1728"/>
                    <a:pt x="17853" y="1723"/>
                  </a:cubicBezTo>
                  <a:cubicBezTo>
                    <a:pt x="17874" y="1709"/>
                    <a:pt x="17812" y="1647"/>
                    <a:pt x="17796" y="1644"/>
                  </a:cubicBezTo>
                  <a:cubicBezTo>
                    <a:pt x="17781" y="1641"/>
                    <a:pt x="17765" y="1643"/>
                    <a:pt x="17749" y="1642"/>
                  </a:cubicBezTo>
                  <a:cubicBezTo>
                    <a:pt x="17723" y="1640"/>
                    <a:pt x="17643" y="1625"/>
                    <a:pt x="17630" y="1654"/>
                  </a:cubicBezTo>
                  <a:cubicBezTo>
                    <a:pt x="17633" y="1661"/>
                    <a:pt x="17639" y="1664"/>
                    <a:pt x="17645" y="1668"/>
                  </a:cubicBezTo>
                  <a:cubicBezTo>
                    <a:pt x="17645" y="1668"/>
                    <a:pt x="17645" y="1669"/>
                    <a:pt x="17645" y="1670"/>
                  </a:cubicBezTo>
                  <a:cubicBezTo>
                    <a:pt x="17621" y="1670"/>
                    <a:pt x="17597" y="1670"/>
                    <a:pt x="17573" y="1670"/>
                  </a:cubicBezTo>
                  <a:cubicBezTo>
                    <a:pt x="17573" y="1670"/>
                    <a:pt x="17572" y="1671"/>
                    <a:pt x="17571" y="1671"/>
                  </a:cubicBezTo>
                  <a:cubicBezTo>
                    <a:pt x="17568" y="1658"/>
                    <a:pt x="17588" y="1636"/>
                    <a:pt x="17572" y="1624"/>
                  </a:cubicBezTo>
                  <a:cubicBezTo>
                    <a:pt x="17567" y="1621"/>
                    <a:pt x="17545" y="1625"/>
                    <a:pt x="17538" y="1624"/>
                  </a:cubicBezTo>
                  <a:cubicBezTo>
                    <a:pt x="17537" y="1617"/>
                    <a:pt x="17550" y="1613"/>
                    <a:pt x="17559" y="1610"/>
                  </a:cubicBezTo>
                  <a:cubicBezTo>
                    <a:pt x="17569" y="1590"/>
                    <a:pt x="17521" y="1574"/>
                    <a:pt x="17508" y="1561"/>
                  </a:cubicBezTo>
                  <a:cubicBezTo>
                    <a:pt x="17530" y="1562"/>
                    <a:pt x="17546" y="1569"/>
                    <a:pt x="17571" y="1567"/>
                  </a:cubicBezTo>
                  <a:cubicBezTo>
                    <a:pt x="17590" y="1566"/>
                    <a:pt x="17604" y="1559"/>
                    <a:pt x="17620" y="1551"/>
                  </a:cubicBezTo>
                  <a:cubicBezTo>
                    <a:pt x="17630" y="1563"/>
                    <a:pt x="17651" y="1589"/>
                    <a:pt x="17654" y="1591"/>
                  </a:cubicBezTo>
                  <a:cubicBezTo>
                    <a:pt x="17659" y="1595"/>
                    <a:pt x="17666" y="1599"/>
                    <a:pt x="17674" y="1601"/>
                  </a:cubicBezTo>
                  <a:cubicBezTo>
                    <a:pt x="17691" y="1599"/>
                    <a:pt x="17771" y="1557"/>
                    <a:pt x="17781" y="1549"/>
                  </a:cubicBezTo>
                  <a:cubicBezTo>
                    <a:pt x="17787" y="1543"/>
                    <a:pt x="17794" y="1534"/>
                    <a:pt x="17784" y="1528"/>
                  </a:cubicBezTo>
                  <a:cubicBezTo>
                    <a:pt x="17770" y="1517"/>
                    <a:pt x="17750" y="1538"/>
                    <a:pt x="17742" y="1543"/>
                  </a:cubicBezTo>
                  <a:cubicBezTo>
                    <a:pt x="17739" y="1544"/>
                    <a:pt x="17738" y="1540"/>
                    <a:pt x="17735" y="1540"/>
                  </a:cubicBezTo>
                  <a:cubicBezTo>
                    <a:pt x="17738" y="1539"/>
                    <a:pt x="17741" y="1538"/>
                    <a:pt x="17744" y="1537"/>
                  </a:cubicBezTo>
                  <a:cubicBezTo>
                    <a:pt x="17778" y="1522"/>
                    <a:pt x="17800" y="1504"/>
                    <a:pt x="17796" y="1476"/>
                  </a:cubicBezTo>
                  <a:cubicBezTo>
                    <a:pt x="17793" y="1462"/>
                    <a:pt x="17747" y="1445"/>
                    <a:pt x="17719" y="1453"/>
                  </a:cubicBezTo>
                  <a:cubicBezTo>
                    <a:pt x="17686" y="1467"/>
                    <a:pt x="17653" y="1480"/>
                    <a:pt x="17620" y="1494"/>
                  </a:cubicBezTo>
                  <a:cubicBezTo>
                    <a:pt x="17610" y="1500"/>
                    <a:pt x="17602" y="1508"/>
                    <a:pt x="17590" y="1514"/>
                  </a:cubicBezTo>
                  <a:cubicBezTo>
                    <a:pt x="17591" y="1504"/>
                    <a:pt x="17597" y="1483"/>
                    <a:pt x="17590" y="1472"/>
                  </a:cubicBezTo>
                  <a:cubicBezTo>
                    <a:pt x="17579" y="1455"/>
                    <a:pt x="17560" y="1444"/>
                    <a:pt x="17552" y="1426"/>
                  </a:cubicBezTo>
                  <a:cubicBezTo>
                    <a:pt x="17489" y="1437"/>
                    <a:pt x="17511" y="1456"/>
                    <a:pt x="17489" y="1477"/>
                  </a:cubicBezTo>
                  <a:cubicBezTo>
                    <a:pt x="17445" y="1490"/>
                    <a:pt x="17413" y="1467"/>
                    <a:pt x="17373" y="1470"/>
                  </a:cubicBezTo>
                  <a:cubicBezTo>
                    <a:pt x="17389" y="1455"/>
                    <a:pt x="17442" y="1468"/>
                    <a:pt x="17462" y="1469"/>
                  </a:cubicBezTo>
                  <a:cubicBezTo>
                    <a:pt x="17463" y="1469"/>
                    <a:pt x="17464" y="1468"/>
                    <a:pt x="17466" y="1468"/>
                  </a:cubicBezTo>
                  <a:cubicBezTo>
                    <a:pt x="17469" y="1463"/>
                    <a:pt x="17471" y="1458"/>
                    <a:pt x="17474" y="1452"/>
                  </a:cubicBezTo>
                  <a:cubicBezTo>
                    <a:pt x="17483" y="1438"/>
                    <a:pt x="17497" y="1426"/>
                    <a:pt x="17513" y="1415"/>
                  </a:cubicBezTo>
                  <a:cubicBezTo>
                    <a:pt x="17512" y="1414"/>
                    <a:pt x="17513" y="1413"/>
                    <a:pt x="17512" y="1412"/>
                  </a:cubicBezTo>
                  <a:cubicBezTo>
                    <a:pt x="17506" y="1409"/>
                    <a:pt x="17493" y="1410"/>
                    <a:pt x="17484" y="1409"/>
                  </a:cubicBezTo>
                  <a:cubicBezTo>
                    <a:pt x="17468" y="1407"/>
                    <a:pt x="17452" y="1404"/>
                    <a:pt x="17433" y="1404"/>
                  </a:cubicBezTo>
                  <a:cubicBezTo>
                    <a:pt x="17399" y="1404"/>
                    <a:pt x="17361" y="1412"/>
                    <a:pt x="17337" y="1403"/>
                  </a:cubicBezTo>
                  <a:cubicBezTo>
                    <a:pt x="17357" y="1400"/>
                    <a:pt x="17365" y="1395"/>
                    <a:pt x="17370" y="1387"/>
                  </a:cubicBezTo>
                  <a:cubicBezTo>
                    <a:pt x="17365" y="1378"/>
                    <a:pt x="17336" y="1376"/>
                    <a:pt x="17324" y="1373"/>
                  </a:cubicBezTo>
                  <a:cubicBezTo>
                    <a:pt x="17323" y="1372"/>
                    <a:pt x="17324" y="1370"/>
                    <a:pt x="17324" y="1370"/>
                  </a:cubicBezTo>
                  <a:cubicBezTo>
                    <a:pt x="17349" y="1365"/>
                    <a:pt x="17398" y="1370"/>
                    <a:pt x="17418" y="1374"/>
                  </a:cubicBezTo>
                  <a:cubicBezTo>
                    <a:pt x="17441" y="1378"/>
                    <a:pt x="17461" y="1391"/>
                    <a:pt x="17491" y="1387"/>
                  </a:cubicBezTo>
                  <a:cubicBezTo>
                    <a:pt x="17507" y="1380"/>
                    <a:pt x="17524" y="1361"/>
                    <a:pt x="17549" y="1367"/>
                  </a:cubicBezTo>
                  <a:cubicBezTo>
                    <a:pt x="17562" y="1371"/>
                    <a:pt x="17568" y="1382"/>
                    <a:pt x="17581" y="1385"/>
                  </a:cubicBezTo>
                  <a:cubicBezTo>
                    <a:pt x="17611" y="1383"/>
                    <a:pt x="17622" y="1356"/>
                    <a:pt x="17609" y="1337"/>
                  </a:cubicBezTo>
                  <a:cubicBezTo>
                    <a:pt x="17591" y="1313"/>
                    <a:pt x="17554" y="1305"/>
                    <a:pt x="17529" y="1289"/>
                  </a:cubicBezTo>
                  <a:cubicBezTo>
                    <a:pt x="17519" y="1283"/>
                    <a:pt x="17525" y="1269"/>
                    <a:pt x="17515" y="1264"/>
                  </a:cubicBezTo>
                  <a:cubicBezTo>
                    <a:pt x="17497" y="1254"/>
                    <a:pt x="17460" y="1264"/>
                    <a:pt x="17429" y="1266"/>
                  </a:cubicBezTo>
                  <a:cubicBezTo>
                    <a:pt x="17418" y="1265"/>
                    <a:pt x="17407" y="1264"/>
                    <a:pt x="17397" y="1264"/>
                  </a:cubicBezTo>
                  <a:cubicBezTo>
                    <a:pt x="17395" y="1264"/>
                    <a:pt x="17394" y="1266"/>
                    <a:pt x="17392" y="1266"/>
                  </a:cubicBezTo>
                  <a:cubicBezTo>
                    <a:pt x="17384" y="1261"/>
                    <a:pt x="17377" y="1256"/>
                    <a:pt x="17369" y="1251"/>
                  </a:cubicBezTo>
                  <a:cubicBezTo>
                    <a:pt x="17386" y="1244"/>
                    <a:pt x="17404" y="1238"/>
                    <a:pt x="17416" y="1229"/>
                  </a:cubicBezTo>
                  <a:cubicBezTo>
                    <a:pt x="17423" y="1224"/>
                    <a:pt x="17430" y="1213"/>
                    <a:pt x="17419" y="1205"/>
                  </a:cubicBezTo>
                  <a:cubicBezTo>
                    <a:pt x="17412" y="1200"/>
                    <a:pt x="17387" y="1191"/>
                    <a:pt x="17369" y="1197"/>
                  </a:cubicBezTo>
                  <a:cubicBezTo>
                    <a:pt x="17358" y="1200"/>
                    <a:pt x="17349" y="1208"/>
                    <a:pt x="17333" y="1210"/>
                  </a:cubicBezTo>
                  <a:cubicBezTo>
                    <a:pt x="17326" y="1211"/>
                    <a:pt x="17317" y="1213"/>
                    <a:pt x="17309" y="1212"/>
                  </a:cubicBezTo>
                  <a:cubicBezTo>
                    <a:pt x="17302" y="1207"/>
                    <a:pt x="17298" y="1200"/>
                    <a:pt x="17286" y="1198"/>
                  </a:cubicBezTo>
                  <a:cubicBezTo>
                    <a:pt x="17287" y="1203"/>
                    <a:pt x="17290" y="1209"/>
                    <a:pt x="17291" y="1215"/>
                  </a:cubicBezTo>
                  <a:cubicBezTo>
                    <a:pt x="17286" y="1215"/>
                    <a:pt x="17282" y="1214"/>
                    <a:pt x="17278" y="1216"/>
                  </a:cubicBezTo>
                  <a:cubicBezTo>
                    <a:pt x="17264" y="1223"/>
                    <a:pt x="17262" y="1235"/>
                    <a:pt x="17243" y="1241"/>
                  </a:cubicBezTo>
                  <a:cubicBezTo>
                    <a:pt x="17242" y="1241"/>
                    <a:pt x="17242" y="1241"/>
                    <a:pt x="17242" y="1241"/>
                  </a:cubicBezTo>
                  <a:cubicBezTo>
                    <a:pt x="17228" y="1226"/>
                    <a:pt x="17220" y="1210"/>
                    <a:pt x="17186" y="1215"/>
                  </a:cubicBezTo>
                  <a:cubicBezTo>
                    <a:pt x="17183" y="1213"/>
                    <a:pt x="17183" y="1210"/>
                    <a:pt x="17184" y="1207"/>
                  </a:cubicBezTo>
                  <a:cubicBezTo>
                    <a:pt x="17170" y="1201"/>
                    <a:pt x="17140" y="1210"/>
                    <a:pt x="17125" y="1205"/>
                  </a:cubicBezTo>
                  <a:cubicBezTo>
                    <a:pt x="17108" y="1198"/>
                    <a:pt x="17101" y="1170"/>
                    <a:pt x="17084" y="1159"/>
                  </a:cubicBezTo>
                  <a:cubicBezTo>
                    <a:pt x="17085" y="1158"/>
                    <a:pt x="17085" y="1156"/>
                    <a:pt x="17085" y="1155"/>
                  </a:cubicBezTo>
                  <a:cubicBezTo>
                    <a:pt x="17088" y="1154"/>
                    <a:pt x="17091" y="1153"/>
                    <a:pt x="17093" y="1151"/>
                  </a:cubicBezTo>
                  <a:cubicBezTo>
                    <a:pt x="17117" y="1153"/>
                    <a:pt x="17143" y="1172"/>
                    <a:pt x="17171" y="1164"/>
                  </a:cubicBezTo>
                  <a:cubicBezTo>
                    <a:pt x="17175" y="1158"/>
                    <a:pt x="17172" y="1150"/>
                    <a:pt x="17174" y="1142"/>
                  </a:cubicBezTo>
                  <a:cubicBezTo>
                    <a:pt x="17178" y="1131"/>
                    <a:pt x="17204" y="1116"/>
                    <a:pt x="17195" y="1103"/>
                  </a:cubicBezTo>
                  <a:cubicBezTo>
                    <a:pt x="17195" y="1102"/>
                    <a:pt x="17195" y="1102"/>
                    <a:pt x="17195" y="1102"/>
                  </a:cubicBezTo>
                  <a:cubicBezTo>
                    <a:pt x="17186" y="1098"/>
                    <a:pt x="17177" y="1095"/>
                    <a:pt x="17168" y="1091"/>
                  </a:cubicBezTo>
                  <a:cubicBezTo>
                    <a:pt x="17167" y="1090"/>
                    <a:pt x="17166" y="1088"/>
                    <a:pt x="17165" y="1087"/>
                  </a:cubicBezTo>
                  <a:cubicBezTo>
                    <a:pt x="17212" y="1074"/>
                    <a:pt x="17207" y="1076"/>
                    <a:pt x="17234" y="1056"/>
                  </a:cubicBezTo>
                  <a:cubicBezTo>
                    <a:pt x="17245" y="1058"/>
                    <a:pt x="17257" y="1060"/>
                    <a:pt x="17268" y="1062"/>
                  </a:cubicBezTo>
                  <a:cubicBezTo>
                    <a:pt x="17302" y="1064"/>
                    <a:pt x="17375" y="1053"/>
                    <a:pt x="17376" y="1031"/>
                  </a:cubicBezTo>
                  <a:cubicBezTo>
                    <a:pt x="17378" y="1013"/>
                    <a:pt x="17349" y="998"/>
                    <a:pt x="17337" y="988"/>
                  </a:cubicBezTo>
                  <a:cubicBezTo>
                    <a:pt x="17332" y="985"/>
                    <a:pt x="17326" y="981"/>
                    <a:pt x="17321" y="977"/>
                  </a:cubicBezTo>
                  <a:cubicBezTo>
                    <a:pt x="17314" y="968"/>
                    <a:pt x="17318" y="957"/>
                    <a:pt x="17305" y="953"/>
                  </a:cubicBezTo>
                  <a:cubicBezTo>
                    <a:pt x="17301" y="953"/>
                    <a:pt x="17296" y="953"/>
                    <a:pt x="17292" y="954"/>
                  </a:cubicBezTo>
                  <a:cubicBezTo>
                    <a:pt x="17281" y="953"/>
                    <a:pt x="17275" y="945"/>
                    <a:pt x="17263" y="944"/>
                  </a:cubicBezTo>
                  <a:cubicBezTo>
                    <a:pt x="17231" y="943"/>
                    <a:pt x="17221" y="974"/>
                    <a:pt x="17219" y="985"/>
                  </a:cubicBezTo>
                  <a:cubicBezTo>
                    <a:pt x="17218" y="986"/>
                    <a:pt x="17217" y="987"/>
                    <a:pt x="17217" y="987"/>
                  </a:cubicBezTo>
                  <a:cubicBezTo>
                    <a:pt x="17199" y="984"/>
                    <a:pt x="17183" y="980"/>
                    <a:pt x="17158" y="982"/>
                  </a:cubicBezTo>
                  <a:cubicBezTo>
                    <a:pt x="17132" y="985"/>
                    <a:pt x="17117" y="995"/>
                    <a:pt x="17093" y="997"/>
                  </a:cubicBezTo>
                  <a:cubicBezTo>
                    <a:pt x="17058" y="999"/>
                    <a:pt x="17036" y="981"/>
                    <a:pt x="17028" y="958"/>
                  </a:cubicBezTo>
                  <a:cubicBezTo>
                    <a:pt x="17060" y="936"/>
                    <a:pt x="17109" y="931"/>
                    <a:pt x="17160" y="932"/>
                  </a:cubicBezTo>
                  <a:cubicBezTo>
                    <a:pt x="17145" y="911"/>
                    <a:pt x="17128" y="897"/>
                    <a:pt x="17083" y="907"/>
                  </a:cubicBezTo>
                  <a:cubicBezTo>
                    <a:pt x="17067" y="898"/>
                    <a:pt x="17083" y="890"/>
                    <a:pt x="17082" y="880"/>
                  </a:cubicBezTo>
                  <a:cubicBezTo>
                    <a:pt x="17080" y="879"/>
                    <a:pt x="17078" y="877"/>
                    <a:pt x="17075" y="876"/>
                  </a:cubicBezTo>
                  <a:cubicBezTo>
                    <a:pt x="17063" y="877"/>
                    <a:pt x="17052" y="879"/>
                    <a:pt x="17043" y="884"/>
                  </a:cubicBezTo>
                  <a:cubicBezTo>
                    <a:pt x="17042" y="889"/>
                    <a:pt x="17042" y="895"/>
                    <a:pt x="17042" y="902"/>
                  </a:cubicBezTo>
                  <a:cubicBezTo>
                    <a:pt x="17031" y="907"/>
                    <a:pt x="17023" y="902"/>
                    <a:pt x="17015" y="901"/>
                  </a:cubicBezTo>
                  <a:cubicBezTo>
                    <a:pt x="16988" y="912"/>
                    <a:pt x="16962" y="943"/>
                    <a:pt x="16986" y="963"/>
                  </a:cubicBezTo>
                  <a:cubicBezTo>
                    <a:pt x="16950" y="957"/>
                    <a:pt x="16930" y="947"/>
                    <a:pt x="16919" y="917"/>
                  </a:cubicBezTo>
                  <a:cubicBezTo>
                    <a:pt x="16915" y="908"/>
                    <a:pt x="16912" y="898"/>
                    <a:pt x="16909" y="889"/>
                  </a:cubicBezTo>
                  <a:cubicBezTo>
                    <a:pt x="16901" y="882"/>
                    <a:pt x="16893" y="874"/>
                    <a:pt x="16885" y="867"/>
                  </a:cubicBezTo>
                  <a:cubicBezTo>
                    <a:pt x="16876" y="853"/>
                    <a:pt x="16866" y="839"/>
                    <a:pt x="16858" y="825"/>
                  </a:cubicBezTo>
                  <a:cubicBezTo>
                    <a:pt x="16850" y="815"/>
                    <a:pt x="16853" y="799"/>
                    <a:pt x="16842" y="791"/>
                  </a:cubicBezTo>
                  <a:cubicBezTo>
                    <a:pt x="16834" y="791"/>
                    <a:pt x="16826" y="792"/>
                    <a:pt x="16818" y="793"/>
                  </a:cubicBezTo>
                  <a:cubicBezTo>
                    <a:pt x="16807" y="787"/>
                    <a:pt x="16793" y="780"/>
                    <a:pt x="16789" y="770"/>
                  </a:cubicBezTo>
                  <a:cubicBezTo>
                    <a:pt x="16806" y="747"/>
                    <a:pt x="16832" y="732"/>
                    <a:pt x="16858" y="713"/>
                  </a:cubicBezTo>
                  <a:cubicBezTo>
                    <a:pt x="16851" y="709"/>
                    <a:pt x="16843" y="704"/>
                    <a:pt x="16836" y="699"/>
                  </a:cubicBezTo>
                  <a:cubicBezTo>
                    <a:pt x="16812" y="674"/>
                    <a:pt x="16807" y="641"/>
                    <a:pt x="16785" y="619"/>
                  </a:cubicBezTo>
                  <a:cubicBezTo>
                    <a:pt x="16765" y="599"/>
                    <a:pt x="16724" y="589"/>
                    <a:pt x="16723" y="550"/>
                  </a:cubicBezTo>
                  <a:cubicBezTo>
                    <a:pt x="16723" y="536"/>
                    <a:pt x="16743" y="529"/>
                    <a:pt x="16755" y="519"/>
                  </a:cubicBezTo>
                  <a:cubicBezTo>
                    <a:pt x="16771" y="507"/>
                    <a:pt x="16778" y="490"/>
                    <a:pt x="16778" y="471"/>
                  </a:cubicBezTo>
                  <a:cubicBezTo>
                    <a:pt x="16778" y="466"/>
                    <a:pt x="16774" y="454"/>
                    <a:pt x="16769" y="450"/>
                  </a:cubicBezTo>
                  <a:cubicBezTo>
                    <a:pt x="16746" y="436"/>
                    <a:pt x="16698" y="462"/>
                    <a:pt x="16680" y="471"/>
                  </a:cubicBezTo>
                  <a:cubicBezTo>
                    <a:pt x="16655" y="484"/>
                    <a:pt x="16646" y="492"/>
                    <a:pt x="16640" y="512"/>
                  </a:cubicBezTo>
                  <a:cubicBezTo>
                    <a:pt x="16638" y="516"/>
                    <a:pt x="16633" y="522"/>
                    <a:pt x="16638" y="528"/>
                  </a:cubicBezTo>
                  <a:cubicBezTo>
                    <a:pt x="16643" y="535"/>
                    <a:pt x="16658" y="535"/>
                    <a:pt x="16666" y="540"/>
                  </a:cubicBezTo>
                  <a:cubicBezTo>
                    <a:pt x="16674" y="547"/>
                    <a:pt x="16670" y="558"/>
                    <a:pt x="16667" y="563"/>
                  </a:cubicBezTo>
                  <a:cubicBezTo>
                    <a:pt x="16653" y="568"/>
                    <a:pt x="16646" y="564"/>
                    <a:pt x="16638" y="560"/>
                  </a:cubicBezTo>
                  <a:cubicBezTo>
                    <a:pt x="16624" y="554"/>
                    <a:pt x="16608" y="549"/>
                    <a:pt x="16610" y="532"/>
                  </a:cubicBezTo>
                  <a:cubicBezTo>
                    <a:pt x="16611" y="526"/>
                    <a:pt x="16613" y="520"/>
                    <a:pt x="16608" y="514"/>
                  </a:cubicBezTo>
                  <a:cubicBezTo>
                    <a:pt x="16600" y="505"/>
                    <a:pt x="16574" y="497"/>
                    <a:pt x="16577" y="483"/>
                  </a:cubicBezTo>
                  <a:cubicBezTo>
                    <a:pt x="16581" y="466"/>
                    <a:pt x="16629" y="459"/>
                    <a:pt x="16653" y="448"/>
                  </a:cubicBezTo>
                  <a:cubicBezTo>
                    <a:pt x="16681" y="436"/>
                    <a:pt x="16754" y="390"/>
                    <a:pt x="16723" y="367"/>
                  </a:cubicBezTo>
                  <a:cubicBezTo>
                    <a:pt x="16714" y="360"/>
                    <a:pt x="16695" y="358"/>
                    <a:pt x="16681" y="355"/>
                  </a:cubicBezTo>
                  <a:cubicBezTo>
                    <a:pt x="16670" y="352"/>
                    <a:pt x="16661" y="350"/>
                    <a:pt x="16650" y="348"/>
                  </a:cubicBezTo>
                  <a:cubicBezTo>
                    <a:pt x="16647" y="348"/>
                    <a:pt x="16645" y="347"/>
                    <a:pt x="16642" y="348"/>
                  </a:cubicBezTo>
                  <a:cubicBezTo>
                    <a:pt x="16631" y="358"/>
                    <a:pt x="16621" y="379"/>
                    <a:pt x="16603" y="385"/>
                  </a:cubicBezTo>
                  <a:cubicBezTo>
                    <a:pt x="16585" y="388"/>
                    <a:pt x="16566" y="393"/>
                    <a:pt x="16547" y="396"/>
                  </a:cubicBezTo>
                  <a:cubicBezTo>
                    <a:pt x="16529" y="401"/>
                    <a:pt x="16519" y="411"/>
                    <a:pt x="16505" y="418"/>
                  </a:cubicBezTo>
                  <a:cubicBezTo>
                    <a:pt x="16498" y="413"/>
                    <a:pt x="16494" y="405"/>
                    <a:pt x="16495" y="399"/>
                  </a:cubicBezTo>
                  <a:cubicBezTo>
                    <a:pt x="16513" y="387"/>
                    <a:pt x="16559" y="384"/>
                    <a:pt x="16579" y="372"/>
                  </a:cubicBezTo>
                  <a:cubicBezTo>
                    <a:pt x="16598" y="361"/>
                    <a:pt x="16603" y="345"/>
                    <a:pt x="16614" y="332"/>
                  </a:cubicBezTo>
                  <a:cubicBezTo>
                    <a:pt x="16621" y="326"/>
                    <a:pt x="16628" y="320"/>
                    <a:pt x="16635" y="314"/>
                  </a:cubicBezTo>
                  <a:cubicBezTo>
                    <a:pt x="16648" y="313"/>
                    <a:pt x="16657" y="317"/>
                    <a:pt x="16668" y="312"/>
                  </a:cubicBezTo>
                  <a:cubicBezTo>
                    <a:pt x="16688" y="303"/>
                    <a:pt x="16722" y="243"/>
                    <a:pt x="16720" y="226"/>
                  </a:cubicBezTo>
                  <a:cubicBezTo>
                    <a:pt x="16703" y="224"/>
                    <a:pt x="16670" y="223"/>
                    <a:pt x="16661" y="214"/>
                  </a:cubicBezTo>
                  <a:cubicBezTo>
                    <a:pt x="16653" y="204"/>
                    <a:pt x="16661" y="186"/>
                    <a:pt x="16663" y="177"/>
                  </a:cubicBezTo>
                  <a:cubicBezTo>
                    <a:pt x="16668" y="148"/>
                    <a:pt x="16673" y="119"/>
                    <a:pt x="16679" y="90"/>
                  </a:cubicBezTo>
                  <a:cubicBezTo>
                    <a:pt x="16658" y="82"/>
                    <a:pt x="16620" y="85"/>
                    <a:pt x="16594" y="83"/>
                  </a:cubicBezTo>
                  <a:cubicBezTo>
                    <a:pt x="16568" y="81"/>
                    <a:pt x="16547" y="75"/>
                    <a:pt x="16520" y="73"/>
                  </a:cubicBezTo>
                  <a:cubicBezTo>
                    <a:pt x="16505" y="73"/>
                    <a:pt x="16494" y="67"/>
                    <a:pt x="16477" y="69"/>
                  </a:cubicBezTo>
                  <a:cubicBezTo>
                    <a:pt x="16470" y="76"/>
                    <a:pt x="16467" y="87"/>
                    <a:pt x="16456" y="92"/>
                  </a:cubicBezTo>
                  <a:cubicBezTo>
                    <a:pt x="16437" y="101"/>
                    <a:pt x="16409" y="97"/>
                    <a:pt x="16402" y="110"/>
                  </a:cubicBezTo>
                  <a:cubicBezTo>
                    <a:pt x="16397" y="122"/>
                    <a:pt x="16393" y="135"/>
                    <a:pt x="16389" y="148"/>
                  </a:cubicBezTo>
                  <a:cubicBezTo>
                    <a:pt x="16390" y="163"/>
                    <a:pt x="16415" y="169"/>
                    <a:pt x="16414" y="186"/>
                  </a:cubicBezTo>
                  <a:cubicBezTo>
                    <a:pt x="16413" y="199"/>
                    <a:pt x="16381" y="219"/>
                    <a:pt x="16353" y="222"/>
                  </a:cubicBezTo>
                  <a:cubicBezTo>
                    <a:pt x="16340" y="221"/>
                    <a:pt x="16327" y="221"/>
                    <a:pt x="16315" y="220"/>
                  </a:cubicBezTo>
                  <a:cubicBezTo>
                    <a:pt x="16311" y="236"/>
                    <a:pt x="16308" y="252"/>
                    <a:pt x="16305" y="268"/>
                  </a:cubicBezTo>
                  <a:cubicBezTo>
                    <a:pt x="16294" y="304"/>
                    <a:pt x="16291" y="344"/>
                    <a:pt x="16288" y="382"/>
                  </a:cubicBezTo>
                  <a:cubicBezTo>
                    <a:pt x="16290" y="391"/>
                    <a:pt x="16292" y="400"/>
                    <a:pt x="16294" y="408"/>
                  </a:cubicBezTo>
                  <a:cubicBezTo>
                    <a:pt x="16294" y="424"/>
                    <a:pt x="16286" y="438"/>
                    <a:pt x="16283" y="451"/>
                  </a:cubicBezTo>
                  <a:cubicBezTo>
                    <a:pt x="16282" y="452"/>
                    <a:pt x="16281" y="452"/>
                    <a:pt x="16281" y="452"/>
                  </a:cubicBezTo>
                  <a:cubicBezTo>
                    <a:pt x="16260" y="424"/>
                    <a:pt x="16263" y="395"/>
                    <a:pt x="16260" y="363"/>
                  </a:cubicBezTo>
                  <a:cubicBezTo>
                    <a:pt x="16258" y="338"/>
                    <a:pt x="16239" y="318"/>
                    <a:pt x="16227" y="302"/>
                  </a:cubicBezTo>
                  <a:cubicBezTo>
                    <a:pt x="16217" y="288"/>
                    <a:pt x="16234" y="278"/>
                    <a:pt x="16224" y="265"/>
                  </a:cubicBezTo>
                  <a:cubicBezTo>
                    <a:pt x="16199" y="235"/>
                    <a:pt x="16163" y="199"/>
                    <a:pt x="16110" y="194"/>
                  </a:cubicBezTo>
                  <a:cubicBezTo>
                    <a:pt x="16086" y="201"/>
                    <a:pt x="16081" y="217"/>
                    <a:pt x="16061" y="225"/>
                  </a:cubicBezTo>
                  <a:cubicBezTo>
                    <a:pt x="16077" y="243"/>
                    <a:pt x="16094" y="263"/>
                    <a:pt x="16102" y="285"/>
                  </a:cubicBezTo>
                  <a:cubicBezTo>
                    <a:pt x="16052" y="305"/>
                    <a:pt x="16046" y="380"/>
                    <a:pt x="15999" y="396"/>
                  </a:cubicBezTo>
                  <a:cubicBezTo>
                    <a:pt x="15988" y="400"/>
                    <a:pt x="15978" y="388"/>
                    <a:pt x="15972" y="384"/>
                  </a:cubicBezTo>
                  <a:cubicBezTo>
                    <a:pt x="15963" y="350"/>
                    <a:pt x="16057" y="326"/>
                    <a:pt x="16025" y="283"/>
                  </a:cubicBezTo>
                  <a:cubicBezTo>
                    <a:pt x="16020" y="278"/>
                    <a:pt x="16014" y="272"/>
                    <a:pt x="16008" y="267"/>
                  </a:cubicBezTo>
                  <a:cubicBezTo>
                    <a:pt x="15998" y="257"/>
                    <a:pt x="15999" y="252"/>
                    <a:pt x="15982" y="248"/>
                  </a:cubicBezTo>
                  <a:cubicBezTo>
                    <a:pt x="15973" y="253"/>
                    <a:pt x="15972" y="260"/>
                    <a:pt x="15963" y="263"/>
                  </a:cubicBezTo>
                  <a:cubicBezTo>
                    <a:pt x="15953" y="265"/>
                    <a:pt x="15943" y="267"/>
                    <a:pt x="15933" y="269"/>
                  </a:cubicBezTo>
                  <a:cubicBezTo>
                    <a:pt x="15899" y="279"/>
                    <a:pt x="15866" y="290"/>
                    <a:pt x="15833" y="300"/>
                  </a:cubicBezTo>
                  <a:cubicBezTo>
                    <a:pt x="15830" y="303"/>
                    <a:pt x="15826" y="306"/>
                    <a:pt x="15822" y="309"/>
                  </a:cubicBezTo>
                  <a:cubicBezTo>
                    <a:pt x="15815" y="314"/>
                    <a:pt x="15802" y="314"/>
                    <a:pt x="15797" y="320"/>
                  </a:cubicBezTo>
                  <a:cubicBezTo>
                    <a:pt x="15796" y="323"/>
                    <a:pt x="15796" y="326"/>
                    <a:pt x="15795" y="329"/>
                  </a:cubicBezTo>
                  <a:cubicBezTo>
                    <a:pt x="15790" y="332"/>
                    <a:pt x="15785" y="335"/>
                    <a:pt x="15779" y="338"/>
                  </a:cubicBezTo>
                  <a:cubicBezTo>
                    <a:pt x="15763" y="349"/>
                    <a:pt x="15751" y="359"/>
                    <a:pt x="15730" y="370"/>
                  </a:cubicBezTo>
                  <a:cubicBezTo>
                    <a:pt x="15714" y="378"/>
                    <a:pt x="15696" y="419"/>
                    <a:pt x="15671" y="415"/>
                  </a:cubicBezTo>
                  <a:cubicBezTo>
                    <a:pt x="15663" y="413"/>
                    <a:pt x="15642" y="404"/>
                    <a:pt x="15645" y="397"/>
                  </a:cubicBezTo>
                  <a:cubicBezTo>
                    <a:pt x="15649" y="384"/>
                    <a:pt x="15695" y="359"/>
                    <a:pt x="15706" y="344"/>
                  </a:cubicBezTo>
                  <a:cubicBezTo>
                    <a:pt x="15719" y="326"/>
                    <a:pt x="15711" y="300"/>
                    <a:pt x="15736" y="286"/>
                  </a:cubicBezTo>
                  <a:cubicBezTo>
                    <a:pt x="15744" y="287"/>
                    <a:pt x="15752" y="289"/>
                    <a:pt x="15760" y="290"/>
                  </a:cubicBezTo>
                  <a:cubicBezTo>
                    <a:pt x="15775" y="287"/>
                    <a:pt x="15782" y="279"/>
                    <a:pt x="15793" y="274"/>
                  </a:cubicBezTo>
                  <a:cubicBezTo>
                    <a:pt x="15809" y="268"/>
                    <a:pt x="15824" y="262"/>
                    <a:pt x="15841" y="256"/>
                  </a:cubicBezTo>
                  <a:cubicBezTo>
                    <a:pt x="15872" y="248"/>
                    <a:pt x="15904" y="239"/>
                    <a:pt x="15935" y="232"/>
                  </a:cubicBezTo>
                  <a:cubicBezTo>
                    <a:pt x="15944" y="230"/>
                    <a:pt x="15954" y="229"/>
                    <a:pt x="15963" y="227"/>
                  </a:cubicBezTo>
                  <a:cubicBezTo>
                    <a:pt x="16019" y="209"/>
                    <a:pt x="16094" y="119"/>
                    <a:pt x="16074" y="76"/>
                  </a:cubicBezTo>
                  <a:cubicBezTo>
                    <a:pt x="16064" y="75"/>
                    <a:pt x="16052" y="75"/>
                    <a:pt x="16041" y="74"/>
                  </a:cubicBezTo>
                  <a:cubicBezTo>
                    <a:pt x="16013" y="70"/>
                    <a:pt x="15961" y="61"/>
                    <a:pt x="15928" y="64"/>
                  </a:cubicBezTo>
                  <a:cubicBezTo>
                    <a:pt x="15927" y="64"/>
                    <a:pt x="15925" y="66"/>
                    <a:pt x="15924" y="66"/>
                  </a:cubicBezTo>
                  <a:cubicBezTo>
                    <a:pt x="15922" y="68"/>
                    <a:pt x="15922" y="69"/>
                    <a:pt x="15923" y="72"/>
                  </a:cubicBezTo>
                  <a:cubicBezTo>
                    <a:pt x="15922" y="72"/>
                    <a:pt x="15922" y="72"/>
                    <a:pt x="15922" y="72"/>
                  </a:cubicBezTo>
                  <a:cubicBezTo>
                    <a:pt x="15903" y="70"/>
                    <a:pt x="15895" y="59"/>
                    <a:pt x="15877" y="56"/>
                  </a:cubicBezTo>
                  <a:cubicBezTo>
                    <a:pt x="15879" y="61"/>
                    <a:pt x="15877" y="61"/>
                    <a:pt x="15871" y="64"/>
                  </a:cubicBezTo>
                  <a:cubicBezTo>
                    <a:pt x="15866" y="59"/>
                    <a:pt x="15861" y="54"/>
                    <a:pt x="15856" y="49"/>
                  </a:cubicBezTo>
                  <a:cubicBezTo>
                    <a:pt x="15842" y="41"/>
                    <a:pt x="15822" y="38"/>
                    <a:pt x="15808" y="30"/>
                  </a:cubicBezTo>
                  <a:cubicBezTo>
                    <a:pt x="15807" y="30"/>
                    <a:pt x="15808" y="30"/>
                    <a:pt x="15808" y="29"/>
                  </a:cubicBezTo>
                  <a:cubicBezTo>
                    <a:pt x="15802" y="46"/>
                    <a:pt x="15755" y="70"/>
                    <a:pt x="15727" y="79"/>
                  </a:cubicBezTo>
                  <a:cubicBezTo>
                    <a:pt x="15718" y="80"/>
                    <a:pt x="15710" y="80"/>
                    <a:pt x="15702" y="82"/>
                  </a:cubicBezTo>
                  <a:cubicBezTo>
                    <a:pt x="15673" y="86"/>
                    <a:pt x="15641" y="92"/>
                    <a:pt x="15621" y="101"/>
                  </a:cubicBezTo>
                  <a:cubicBezTo>
                    <a:pt x="15595" y="112"/>
                    <a:pt x="15597" y="139"/>
                    <a:pt x="15576" y="149"/>
                  </a:cubicBezTo>
                  <a:cubicBezTo>
                    <a:pt x="15566" y="150"/>
                    <a:pt x="15556" y="152"/>
                    <a:pt x="15545" y="153"/>
                  </a:cubicBezTo>
                  <a:cubicBezTo>
                    <a:pt x="15508" y="163"/>
                    <a:pt x="15485" y="184"/>
                    <a:pt x="15490" y="207"/>
                  </a:cubicBezTo>
                  <a:cubicBezTo>
                    <a:pt x="15475" y="208"/>
                    <a:pt x="15456" y="201"/>
                    <a:pt x="15442" y="207"/>
                  </a:cubicBezTo>
                  <a:cubicBezTo>
                    <a:pt x="15430" y="214"/>
                    <a:pt x="15432" y="225"/>
                    <a:pt x="15421" y="232"/>
                  </a:cubicBezTo>
                  <a:cubicBezTo>
                    <a:pt x="15419" y="231"/>
                    <a:pt x="15417" y="229"/>
                    <a:pt x="15416" y="228"/>
                  </a:cubicBezTo>
                  <a:cubicBezTo>
                    <a:pt x="15409" y="226"/>
                    <a:pt x="15400" y="210"/>
                    <a:pt x="15403" y="205"/>
                  </a:cubicBezTo>
                  <a:cubicBezTo>
                    <a:pt x="15403" y="205"/>
                    <a:pt x="15473" y="165"/>
                    <a:pt x="15475" y="165"/>
                  </a:cubicBezTo>
                  <a:cubicBezTo>
                    <a:pt x="15484" y="161"/>
                    <a:pt x="15494" y="158"/>
                    <a:pt x="15503" y="155"/>
                  </a:cubicBezTo>
                  <a:cubicBezTo>
                    <a:pt x="15515" y="148"/>
                    <a:pt x="15501" y="140"/>
                    <a:pt x="15491" y="139"/>
                  </a:cubicBezTo>
                  <a:cubicBezTo>
                    <a:pt x="15490" y="138"/>
                    <a:pt x="15489" y="136"/>
                    <a:pt x="15488" y="134"/>
                  </a:cubicBezTo>
                  <a:cubicBezTo>
                    <a:pt x="15504" y="134"/>
                    <a:pt x="15520" y="139"/>
                    <a:pt x="15536" y="131"/>
                  </a:cubicBezTo>
                  <a:cubicBezTo>
                    <a:pt x="15565" y="118"/>
                    <a:pt x="15577" y="99"/>
                    <a:pt x="15610" y="86"/>
                  </a:cubicBezTo>
                  <a:cubicBezTo>
                    <a:pt x="15660" y="67"/>
                    <a:pt x="15742" y="60"/>
                    <a:pt x="15760" y="30"/>
                  </a:cubicBezTo>
                  <a:cubicBezTo>
                    <a:pt x="15778" y="0"/>
                    <a:pt x="15735" y="3"/>
                    <a:pt x="15704" y="1"/>
                  </a:cubicBezTo>
                  <a:cubicBezTo>
                    <a:pt x="15695" y="1"/>
                    <a:pt x="15684" y="-3"/>
                    <a:pt x="15670" y="1"/>
                  </a:cubicBezTo>
                  <a:close/>
                  <a:moveTo>
                    <a:pt x="13872" y="894"/>
                  </a:moveTo>
                  <a:cubicBezTo>
                    <a:pt x="13877" y="900"/>
                    <a:pt x="13884" y="902"/>
                    <a:pt x="13887" y="910"/>
                  </a:cubicBezTo>
                  <a:cubicBezTo>
                    <a:pt x="13872" y="924"/>
                    <a:pt x="13846" y="933"/>
                    <a:pt x="13828" y="947"/>
                  </a:cubicBezTo>
                  <a:cubicBezTo>
                    <a:pt x="13808" y="961"/>
                    <a:pt x="13780" y="1000"/>
                    <a:pt x="13772" y="1019"/>
                  </a:cubicBezTo>
                  <a:cubicBezTo>
                    <a:pt x="13776" y="1022"/>
                    <a:pt x="13779" y="1025"/>
                    <a:pt x="13782" y="1028"/>
                  </a:cubicBezTo>
                  <a:cubicBezTo>
                    <a:pt x="13779" y="1035"/>
                    <a:pt x="13776" y="1042"/>
                    <a:pt x="13773" y="1049"/>
                  </a:cubicBezTo>
                  <a:cubicBezTo>
                    <a:pt x="13760" y="1072"/>
                    <a:pt x="13735" y="1094"/>
                    <a:pt x="13687" y="1105"/>
                  </a:cubicBezTo>
                  <a:cubicBezTo>
                    <a:pt x="13676" y="1106"/>
                    <a:pt x="13665" y="1107"/>
                    <a:pt x="13653" y="1109"/>
                  </a:cubicBezTo>
                  <a:cubicBezTo>
                    <a:pt x="13630" y="1113"/>
                    <a:pt x="13608" y="1117"/>
                    <a:pt x="13585" y="1121"/>
                  </a:cubicBezTo>
                  <a:cubicBezTo>
                    <a:pt x="13552" y="1124"/>
                    <a:pt x="13518" y="1118"/>
                    <a:pt x="13479" y="1129"/>
                  </a:cubicBezTo>
                  <a:cubicBezTo>
                    <a:pt x="13443" y="1139"/>
                    <a:pt x="13411" y="1147"/>
                    <a:pt x="13384" y="1159"/>
                  </a:cubicBezTo>
                  <a:cubicBezTo>
                    <a:pt x="13369" y="1168"/>
                    <a:pt x="13354" y="1177"/>
                    <a:pt x="13339" y="1186"/>
                  </a:cubicBezTo>
                  <a:cubicBezTo>
                    <a:pt x="13325" y="1188"/>
                    <a:pt x="13318" y="1184"/>
                    <a:pt x="13308" y="1183"/>
                  </a:cubicBezTo>
                  <a:cubicBezTo>
                    <a:pt x="13290" y="1187"/>
                    <a:pt x="13285" y="1203"/>
                    <a:pt x="13262" y="1204"/>
                  </a:cubicBezTo>
                  <a:cubicBezTo>
                    <a:pt x="13249" y="1201"/>
                    <a:pt x="13236" y="1198"/>
                    <a:pt x="13222" y="1195"/>
                  </a:cubicBezTo>
                  <a:cubicBezTo>
                    <a:pt x="13201" y="1195"/>
                    <a:pt x="13175" y="1200"/>
                    <a:pt x="13154" y="1206"/>
                  </a:cubicBezTo>
                  <a:cubicBezTo>
                    <a:pt x="13239" y="1159"/>
                    <a:pt x="13326" y="1110"/>
                    <a:pt x="13440" y="1092"/>
                  </a:cubicBezTo>
                  <a:cubicBezTo>
                    <a:pt x="13443" y="1087"/>
                    <a:pt x="13446" y="1082"/>
                    <a:pt x="13448" y="1077"/>
                  </a:cubicBezTo>
                  <a:cubicBezTo>
                    <a:pt x="13432" y="1058"/>
                    <a:pt x="13416" y="1037"/>
                    <a:pt x="13400" y="1018"/>
                  </a:cubicBezTo>
                  <a:cubicBezTo>
                    <a:pt x="13310" y="1019"/>
                    <a:pt x="13256" y="1078"/>
                    <a:pt x="13160" y="1053"/>
                  </a:cubicBezTo>
                  <a:cubicBezTo>
                    <a:pt x="13147" y="1039"/>
                    <a:pt x="13134" y="1025"/>
                    <a:pt x="13121" y="1010"/>
                  </a:cubicBezTo>
                  <a:cubicBezTo>
                    <a:pt x="13113" y="996"/>
                    <a:pt x="13136" y="965"/>
                    <a:pt x="13146" y="949"/>
                  </a:cubicBezTo>
                  <a:cubicBezTo>
                    <a:pt x="13237" y="931"/>
                    <a:pt x="13315" y="885"/>
                    <a:pt x="13434" y="905"/>
                  </a:cubicBezTo>
                  <a:cubicBezTo>
                    <a:pt x="13500" y="914"/>
                    <a:pt x="13565" y="923"/>
                    <a:pt x="13630" y="933"/>
                  </a:cubicBezTo>
                  <a:cubicBezTo>
                    <a:pt x="13649" y="929"/>
                    <a:pt x="13660" y="921"/>
                    <a:pt x="13676" y="915"/>
                  </a:cubicBezTo>
                  <a:cubicBezTo>
                    <a:pt x="13676" y="932"/>
                    <a:pt x="13714" y="933"/>
                    <a:pt x="13733" y="934"/>
                  </a:cubicBezTo>
                  <a:cubicBezTo>
                    <a:pt x="13785" y="935"/>
                    <a:pt x="13858" y="929"/>
                    <a:pt x="13869" y="896"/>
                  </a:cubicBezTo>
                  <a:cubicBezTo>
                    <a:pt x="13870" y="895"/>
                    <a:pt x="13871" y="895"/>
                    <a:pt x="13872" y="894"/>
                  </a:cubicBezTo>
                  <a:close/>
                  <a:moveTo>
                    <a:pt x="17348" y="1263"/>
                  </a:moveTo>
                  <a:cubicBezTo>
                    <a:pt x="17353" y="1267"/>
                    <a:pt x="17359" y="1271"/>
                    <a:pt x="17365" y="1275"/>
                  </a:cubicBezTo>
                  <a:cubicBezTo>
                    <a:pt x="17361" y="1277"/>
                    <a:pt x="17356" y="1278"/>
                    <a:pt x="17353" y="1279"/>
                  </a:cubicBezTo>
                  <a:cubicBezTo>
                    <a:pt x="17336" y="1286"/>
                    <a:pt x="17317" y="1291"/>
                    <a:pt x="17295" y="1296"/>
                  </a:cubicBezTo>
                  <a:cubicBezTo>
                    <a:pt x="17295" y="1296"/>
                    <a:pt x="17295" y="1296"/>
                    <a:pt x="17295" y="1295"/>
                  </a:cubicBezTo>
                  <a:cubicBezTo>
                    <a:pt x="17323" y="1288"/>
                    <a:pt x="17332" y="1274"/>
                    <a:pt x="17348" y="1263"/>
                  </a:cubicBezTo>
                  <a:close/>
                  <a:moveTo>
                    <a:pt x="8295" y="1498"/>
                  </a:moveTo>
                  <a:cubicBezTo>
                    <a:pt x="8247" y="1501"/>
                    <a:pt x="8197" y="1508"/>
                    <a:pt x="8159" y="1510"/>
                  </a:cubicBezTo>
                  <a:cubicBezTo>
                    <a:pt x="8157" y="1522"/>
                    <a:pt x="8155" y="1534"/>
                    <a:pt x="8153" y="1545"/>
                  </a:cubicBezTo>
                  <a:cubicBezTo>
                    <a:pt x="8153" y="1550"/>
                    <a:pt x="8153" y="1554"/>
                    <a:pt x="8153" y="1558"/>
                  </a:cubicBezTo>
                  <a:cubicBezTo>
                    <a:pt x="8262" y="1573"/>
                    <a:pt x="8420" y="1605"/>
                    <a:pt x="8425" y="1717"/>
                  </a:cubicBezTo>
                  <a:cubicBezTo>
                    <a:pt x="8345" y="1718"/>
                    <a:pt x="8315" y="1691"/>
                    <a:pt x="8235" y="1692"/>
                  </a:cubicBezTo>
                  <a:cubicBezTo>
                    <a:pt x="8228" y="1699"/>
                    <a:pt x="8220" y="1706"/>
                    <a:pt x="8212" y="1713"/>
                  </a:cubicBezTo>
                  <a:cubicBezTo>
                    <a:pt x="8265" y="1850"/>
                    <a:pt x="8486" y="1782"/>
                    <a:pt x="8646" y="1805"/>
                  </a:cubicBezTo>
                  <a:cubicBezTo>
                    <a:pt x="8668" y="1806"/>
                    <a:pt x="8691" y="1806"/>
                    <a:pt x="8713" y="1807"/>
                  </a:cubicBezTo>
                  <a:cubicBezTo>
                    <a:pt x="8770" y="1827"/>
                    <a:pt x="8776" y="1906"/>
                    <a:pt x="8836" y="1923"/>
                  </a:cubicBezTo>
                  <a:cubicBezTo>
                    <a:pt x="8899" y="1941"/>
                    <a:pt x="8949" y="1915"/>
                    <a:pt x="8982" y="1892"/>
                  </a:cubicBezTo>
                  <a:cubicBezTo>
                    <a:pt x="8978" y="1837"/>
                    <a:pt x="8947" y="1812"/>
                    <a:pt x="8923" y="1777"/>
                  </a:cubicBezTo>
                  <a:cubicBezTo>
                    <a:pt x="8842" y="1659"/>
                    <a:pt x="8810" y="1657"/>
                    <a:pt x="8638" y="1625"/>
                  </a:cubicBezTo>
                  <a:cubicBezTo>
                    <a:pt x="8603" y="1621"/>
                    <a:pt x="8568" y="1617"/>
                    <a:pt x="8534" y="1612"/>
                  </a:cubicBezTo>
                  <a:cubicBezTo>
                    <a:pt x="8487" y="1599"/>
                    <a:pt x="8468" y="1530"/>
                    <a:pt x="8425" y="1512"/>
                  </a:cubicBezTo>
                  <a:cubicBezTo>
                    <a:pt x="8389" y="1497"/>
                    <a:pt x="8342" y="1496"/>
                    <a:pt x="8295" y="1498"/>
                  </a:cubicBezTo>
                  <a:close/>
                  <a:moveTo>
                    <a:pt x="17565" y="1667"/>
                  </a:moveTo>
                  <a:cubicBezTo>
                    <a:pt x="17566" y="1667"/>
                    <a:pt x="17566" y="1667"/>
                    <a:pt x="17567" y="1667"/>
                  </a:cubicBezTo>
                  <a:cubicBezTo>
                    <a:pt x="17567" y="1668"/>
                    <a:pt x="17568" y="1669"/>
                    <a:pt x="17569" y="1670"/>
                  </a:cubicBezTo>
                  <a:cubicBezTo>
                    <a:pt x="17568" y="1670"/>
                    <a:pt x="17568" y="1670"/>
                    <a:pt x="17568" y="1670"/>
                  </a:cubicBezTo>
                  <a:cubicBezTo>
                    <a:pt x="17567" y="1669"/>
                    <a:pt x="17566" y="1668"/>
                    <a:pt x="17565" y="1667"/>
                  </a:cubicBezTo>
                  <a:close/>
                  <a:moveTo>
                    <a:pt x="10843" y="1763"/>
                  </a:moveTo>
                  <a:cubicBezTo>
                    <a:pt x="10858" y="1769"/>
                    <a:pt x="10873" y="1775"/>
                    <a:pt x="10888" y="1780"/>
                  </a:cubicBezTo>
                  <a:cubicBezTo>
                    <a:pt x="10842" y="1780"/>
                    <a:pt x="10810" y="1787"/>
                    <a:pt x="10781" y="1794"/>
                  </a:cubicBezTo>
                  <a:cubicBezTo>
                    <a:pt x="10802" y="1786"/>
                    <a:pt x="10823" y="1777"/>
                    <a:pt x="10843" y="1763"/>
                  </a:cubicBezTo>
                  <a:close/>
                  <a:moveTo>
                    <a:pt x="9221" y="1797"/>
                  </a:moveTo>
                  <a:cubicBezTo>
                    <a:pt x="9195" y="1797"/>
                    <a:pt x="9170" y="1799"/>
                    <a:pt x="9144" y="1800"/>
                  </a:cubicBezTo>
                  <a:cubicBezTo>
                    <a:pt x="9140" y="1805"/>
                    <a:pt x="9136" y="1809"/>
                    <a:pt x="9132" y="1814"/>
                  </a:cubicBezTo>
                  <a:cubicBezTo>
                    <a:pt x="9133" y="1857"/>
                    <a:pt x="9161" y="1873"/>
                    <a:pt x="9180" y="1899"/>
                  </a:cubicBezTo>
                  <a:cubicBezTo>
                    <a:pt x="9274" y="2029"/>
                    <a:pt x="9356" y="2014"/>
                    <a:pt x="9540" y="1977"/>
                  </a:cubicBezTo>
                  <a:cubicBezTo>
                    <a:pt x="9555" y="1962"/>
                    <a:pt x="9558" y="1938"/>
                    <a:pt x="9563" y="1915"/>
                  </a:cubicBezTo>
                  <a:cubicBezTo>
                    <a:pt x="9562" y="1877"/>
                    <a:pt x="9522" y="1881"/>
                    <a:pt x="9493" y="1871"/>
                  </a:cubicBezTo>
                  <a:cubicBezTo>
                    <a:pt x="9411" y="1842"/>
                    <a:pt x="9330" y="1793"/>
                    <a:pt x="9221" y="1797"/>
                  </a:cubicBezTo>
                  <a:close/>
                  <a:moveTo>
                    <a:pt x="6666" y="2096"/>
                  </a:moveTo>
                  <a:cubicBezTo>
                    <a:pt x="6653" y="2098"/>
                    <a:pt x="6640" y="2100"/>
                    <a:pt x="6627" y="2101"/>
                  </a:cubicBezTo>
                  <a:cubicBezTo>
                    <a:pt x="6611" y="2112"/>
                    <a:pt x="6595" y="2124"/>
                    <a:pt x="6579" y="2135"/>
                  </a:cubicBezTo>
                  <a:cubicBezTo>
                    <a:pt x="6541" y="2135"/>
                    <a:pt x="6502" y="2135"/>
                    <a:pt x="6464" y="2135"/>
                  </a:cubicBezTo>
                  <a:cubicBezTo>
                    <a:pt x="6396" y="2143"/>
                    <a:pt x="6328" y="2150"/>
                    <a:pt x="6260" y="2158"/>
                  </a:cubicBezTo>
                  <a:cubicBezTo>
                    <a:pt x="6211" y="2171"/>
                    <a:pt x="6197" y="2208"/>
                    <a:pt x="6162" y="2230"/>
                  </a:cubicBezTo>
                  <a:cubicBezTo>
                    <a:pt x="6132" y="2243"/>
                    <a:pt x="6103" y="2256"/>
                    <a:pt x="6073" y="2269"/>
                  </a:cubicBezTo>
                  <a:cubicBezTo>
                    <a:pt x="6054" y="2284"/>
                    <a:pt x="6036" y="2300"/>
                    <a:pt x="6017" y="2315"/>
                  </a:cubicBezTo>
                  <a:cubicBezTo>
                    <a:pt x="5977" y="2338"/>
                    <a:pt x="5927" y="2341"/>
                    <a:pt x="5877" y="2354"/>
                  </a:cubicBezTo>
                  <a:cubicBezTo>
                    <a:pt x="5868" y="2381"/>
                    <a:pt x="5868" y="2391"/>
                    <a:pt x="5877" y="2420"/>
                  </a:cubicBezTo>
                  <a:cubicBezTo>
                    <a:pt x="5971" y="2475"/>
                    <a:pt x="5972" y="2431"/>
                    <a:pt x="6056" y="2414"/>
                  </a:cubicBezTo>
                  <a:cubicBezTo>
                    <a:pt x="6117" y="2443"/>
                    <a:pt x="6119" y="2501"/>
                    <a:pt x="6210" y="2492"/>
                  </a:cubicBezTo>
                  <a:cubicBezTo>
                    <a:pt x="6223" y="2479"/>
                    <a:pt x="6237" y="2466"/>
                    <a:pt x="6250" y="2453"/>
                  </a:cubicBezTo>
                  <a:cubicBezTo>
                    <a:pt x="6255" y="2438"/>
                    <a:pt x="6259" y="2425"/>
                    <a:pt x="6263" y="2410"/>
                  </a:cubicBezTo>
                  <a:cubicBezTo>
                    <a:pt x="6277" y="2402"/>
                    <a:pt x="6291" y="2393"/>
                    <a:pt x="6305" y="2384"/>
                  </a:cubicBezTo>
                  <a:cubicBezTo>
                    <a:pt x="6336" y="2342"/>
                    <a:pt x="6352" y="2300"/>
                    <a:pt x="6383" y="2260"/>
                  </a:cubicBezTo>
                  <a:cubicBezTo>
                    <a:pt x="6389" y="2255"/>
                    <a:pt x="6384" y="2258"/>
                    <a:pt x="6394" y="2255"/>
                  </a:cubicBezTo>
                  <a:cubicBezTo>
                    <a:pt x="6451" y="2247"/>
                    <a:pt x="6482" y="2337"/>
                    <a:pt x="6495" y="2379"/>
                  </a:cubicBezTo>
                  <a:cubicBezTo>
                    <a:pt x="6515" y="2379"/>
                    <a:pt x="6536" y="2380"/>
                    <a:pt x="6556" y="2381"/>
                  </a:cubicBezTo>
                  <a:cubicBezTo>
                    <a:pt x="6572" y="2356"/>
                    <a:pt x="6588" y="2332"/>
                    <a:pt x="6604" y="2308"/>
                  </a:cubicBezTo>
                  <a:cubicBezTo>
                    <a:pt x="6634" y="2301"/>
                    <a:pt x="6662" y="2296"/>
                    <a:pt x="6702" y="2297"/>
                  </a:cubicBezTo>
                  <a:cubicBezTo>
                    <a:pt x="6690" y="2267"/>
                    <a:pt x="6654" y="2222"/>
                    <a:pt x="6683" y="2186"/>
                  </a:cubicBezTo>
                  <a:cubicBezTo>
                    <a:pt x="6697" y="2166"/>
                    <a:pt x="6742" y="2150"/>
                    <a:pt x="6775" y="2147"/>
                  </a:cubicBezTo>
                  <a:cubicBezTo>
                    <a:pt x="6755" y="2126"/>
                    <a:pt x="6706" y="2096"/>
                    <a:pt x="6666" y="2096"/>
                  </a:cubicBezTo>
                  <a:close/>
                  <a:moveTo>
                    <a:pt x="7450" y="2096"/>
                  </a:moveTo>
                  <a:cubicBezTo>
                    <a:pt x="7395" y="2116"/>
                    <a:pt x="7324" y="2092"/>
                    <a:pt x="7265" y="2103"/>
                  </a:cubicBezTo>
                  <a:cubicBezTo>
                    <a:pt x="7241" y="2110"/>
                    <a:pt x="7216" y="2118"/>
                    <a:pt x="7192" y="2124"/>
                  </a:cubicBezTo>
                  <a:cubicBezTo>
                    <a:pt x="7187" y="2134"/>
                    <a:pt x="7181" y="2143"/>
                    <a:pt x="7175" y="2153"/>
                  </a:cubicBezTo>
                  <a:cubicBezTo>
                    <a:pt x="7181" y="2168"/>
                    <a:pt x="7187" y="2184"/>
                    <a:pt x="7192" y="2199"/>
                  </a:cubicBezTo>
                  <a:cubicBezTo>
                    <a:pt x="7225" y="2248"/>
                    <a:pt x="7421" y="2225"/>
                    <a:pt x="7500" y="2222"/>
                  </a:cubicBezTo>
                  <a:cubicBezTo>
                    <a:pt x="7540" y="2188"/>
                    <a:pt x="7579" y="2155"/>
                    <a:pt x="7620" y="2121"/>
                  </a:cubicBezTo>
                  <a:cubicBezTo>
                    <a:pt x="7621" y="2119"/>
                    <a:pt x="7624" y="2116"/>
                    <a:pt x="7625" y="2114"/>
                  </a:cubicBezTo>
                  <a:cubicBezTo>
                    <a:pt x="7566" y="2108"/>
                    <a:pt x="7516" y="2095"/>
                    <a:pt x="7450" y="2096"/>
                  </a:cubicBezTo>
                  <a:close/>
                  <a:moveTo>
                    <a:pt x="7597" y="2396"/>
                  </a:moveTo>
                  <a:cubicBezTo>
                    <a:pt x="7569" y="2405"/>
                    <a:pt x="7541" y="2414"/>
                    <a:pt x="7514" y="2424"/>
                  </a:cubicBezTo>
                  <a:cubicBezTo>
                    <a:pt x="7480" y="2446"/>
                    <a:pt x="7470" y="2483"/>
                    <a:pt x="7427" y="2499"/>
                  </a:cubicBezTo>
                  <a:cubicBezTo>
                    <a:pt x="7426" y="2501"/>
                    <a:pt x="7425" y="2502"/>
                    <a:pt x="7424" y="2503"/>
                  </a:cubicBezTo>
                  <a:cubicBezTo>
                    <a:pt x="7496" y="2536"/>
                    <a:pt x="7592" y="2579"/>
                    <a:pt x="7583" y="2678"/>
                  </a:cubicBezTo>
                  <a:cubicBezTo>
                    <a:pt x="7553" y="2685"/>
                    <a:pt x="7522" y="2692"/>
                    <a:pt x="7491" y="2699"/>
                  </a:cubicBezTo>
                  <a:cubicBezTo>
                    <a:pt x="7455" y="2696"/>
                    <a:pt x="7420" y="2692"/>
                    <a:pt x="7385" y="2689"/>
                  </a:cubicBezTo>
                  <a:cubicBezTo>
                    <a:pt x="7363" y="2692"/>
                    <a:pt x="7321" y="2700"/>
                    <a:pt x="7295" y="2691"/>
                  </a:cubicBezTo>
                  <a:cubicBezTo>
                    <a:pt x="7231" y="2669"/>
                    <a:pt x="7176" y="2562"/>
                    <a:pt x="7108" y="2556"/>
                  </a:cubicBezTo>
                  <a:cubicBezTo>
                    <a:pt x="7077" y="2562"/>
                    <a:pt x="7046" y="2569"/>
                    <a:pt x="7016" y="2576"/>
                  </a:cubicBezTo>
                  <a:cubicBezTo>
                    <a:pt x="6981" y="2556"/>
                    <a:pt x="6951" y="2507"/>
                    <a:pt x="6914" y="2496"/>
                  </a:cubicBezTo>
                  <a:cubicBezTo>
                    <a:pt x="6848" y="2476"/>
                    <a:pt x="6717" y="2544"/>
                    <a:pt x="6666" y="2549"/>
                  </a:cubicBezTo>
                  <a:cubicBezTo>
                    <a:pt x="6670" y="2574"/>
                    <a:pt x="6674" y="2598"/>
                    <a:pt x="6679" y="2622"/>
                  </a:cubicBezTo>
                  <a:cubicBezTo>
                    <a:pt x="6722" y="2637"/>
                    <a:pt x="6765" y="2652"/>
                    <a:pt x="6808" y="2668"/>
                  </a:cubicBezTo>
                  <a:cubicBezTo>
                    <a:pt x="6754" y="2705"/>
                    <a:pt x="6640" y="2666"/>
                    <a:pt x="6573" y="2694"/>
                  </a:cubicBezTo>
                  <a:cubicBezTo>
                    <a:pt x="6556" y="2709"/>
                    <a:pt x="6540" y="2724"/>
                    <a:pt x="6523" y="2740"/>
                  </a:cubicBezTo>
                  <a:cubicBezTo>
                    <a:pt x="6523" y="2744"/>
                    <a:pt x="6523" y="2748"/>
                    <a:pt x="6523" y="2753"/>
                  </a:cubicBezTo>
                  <a:cubicBezTo>
                    <a:pt x="6567" y="2782"/>
                    <a:pt x="6647" y="2830"/>
                    <a:pt x="6708" y="2779"/>
                  </a:cubicBezTo>
                  <a:cubicBezTo>
                    <a:pt x="6740" y="2791"/>
                    <a:pt x="6773" y="2802"/>
                    <a:pt x="6806" y="2814"/>
                  </a:cubicBezTo>
                  <a:cubicBezTo>
                    <a:pt x="6822" y="2810"/>
                    <a:pt x="6837" y="2806"/>
                    <a:pt x="6853" y="2802"/>
                  </a:cubicBezTo>
                  <a:cubicBezTo>
                    <a:pt x="6914" y="2790"/>
                    <a:pt x="6963" y="2798"/>
                    <a:pt x="7016" y="2784"/>
                  </a:cubicBezTo>
                  <a:cubicBezTo>
                    <a:pt x="7046" y="2773"/>
                    <a:pt x="7077" y="2761"/>
                    <a:pt x="7108" y="2750"/>
                  </a:cubicBezTo>
                  <a:cubicBezTo>
                    <a:pt x="7181" y="2755"/>
                    <a:pt x="7253" y="2761"/>
                    <a:pt x="7326" y="2766"/>
                  </a:cubicBezTo>
                  <a:cubicBezTo>
                    <a:pt x="7326" y="2767"/>
                    <a:pt x="7326" y="2767"/>
                    <a:pt x="7326" y="2768"/>
                  </a:cubicBezTo>
                  <a:cubicBezTo>
                    <a:pt x="7316" y="2786"/>
                    <a:pt x="7308" y="2805"/>
                    <a:pt x="7298" y="2823"/>
                  </a:cubicBezTo>
                  <a:cubicBezTo>
                    <a:pt x="7237" y="2845"/>
                    <a:pt x="7157" y="2834"/>
                    <a:pt x="7083" y="2851"/>
                  </a:cubicBezTo>
                  <a:cubicBezTo>
                    <a:pt x="7070" y="2856"/>
                    <a:pt x="7056" y="2861"/>
                    <a:pt x="7043" y="2866"/>
                  </a:cubicBezTo>
                  <a:cubicBezTo>
                    <a:pt x="7003" y="2874"/>
                    <a:pt x="6967" y="2866"/>
                    <a:pt x="6939" y="2881"/>
                  </a:cubicBezTo>
                  <a:cubicBezTo>
                    <a:pt x="6937" y="2883"/>
                    <a:pt x="6934" y="2885"/>
                    <a:pt x="6931" y="2887"/>
                  </a:cubicBezTo>
                  <a:cubicBezTo>
                    <a:pt x="6936" y="2899"/>
                    <a:pt x="6940" y="2912"/>
                    <a:pt x="6945" y="2925"/>
                  </a:cubicBezTo>
                  <a:cubicBezTo>
                    <a:pt x="6988" y="2934"/>
                    <a:pt x="7021" y="2956"/>
                    <a:pt x="7068" y="2964"/>
                  </a:cubicBezTo>
                  <a:cubicBezTo>
                    <a:pt x="7288" y="3002"/>
                    <a:pt x="7435" y="2852"/>
                    <a:pt x="7589" y="2817"/>
                  </a:cubicBezTo>
                  <a:cubicBezTo>
                    <a:pt x="7654" y="2828"/>
                    <a:pt x="7720" y="2837"/>
                    <a:pt x="7785" y="2848"/>
                  </a:cubicBezTo>
                  <a:cubicBezTo>
                    <a:pt x="7818" y="2843"/>
                    <a:pt x="7852" y="2840"/>
                    <a:pt x="7885" y="2835"/>
                  </a:cubicBezTo>
                  <a:cubicBezTo>
                    <a:pt x="7924" y="2829"/>
                    <a:pt x="7957" y="2838"/>
                    <a:pt x="7986" y="2825"/>
                  </a:cubicBezTo>
                  <a:cubicBezTo>
                    <a:pt x="8033" y="2802"/>
                    <a:pt x="8044" y="2699"/>
                    <a:pt x="8053" y="2643"/>
                  </a:cubicBezTo>
                  <a:cubicBezTo>
                    <a:pt x="8005" y="2617"/>
                    <a:pt x="7961" y="2578"/>
                    <a:pt x="7885" y="2583"/>
                  </a:cubicBezTo>
                  <a:cubicBezTo>
                    <a:pt x="7881" y="2620"/>
                    <a:pt x="7887" y="2637"/>
                    <a:pt x="7897" y="2668"/>
                  </a:cubicBezTo>
                  <a:cubicBezTo>
                    <a:pt x="7839" y="2645"/>
                    <a:pt x="7777" y="2625"/>
                    <a:pt x="7709" y="2606"/>
                  </a:cubicBezTo>
                  <a:cubicBezTo>
                    <a:pt x="7685" y="2549"/>
                    <a:pt x="7681" y="2440"/>
                    <a:pt x="7625" y="2411"/>
                  </a:cubicBezTo>
                  <a:cubicBezTo>
                    <a:pt x="7617" y="2402"/>
                    <a:pt x="7614" y="2397"/>
                    <a:pt x="7597" y="2396"/>
                  </a:cubicBezTo>
                  <a:close/>
                  <a:moveTo>
                    <a:pt x="9256" y="2396"/>
                  </a:moveTo>
                  <a:cubicBezTo>
                    <a:pt x="9207" y="2411"/>
                    <a:pt x="9152" y="2383"/>
                    <a:pt x="9132" y="2426"/>
                  </a:cubicBezTo>
                  <a:cubicBezTo>
                    <a:pt x="9138" y="2432"/>
                    <a:pt x="9265" y="2536"/>
                    <a:pt x="9267" y="2537"/>
                  </a:cubicBezTo>
                  <a:cubicBezTo>
                    <a:pt x="9268" y="2538"/>
                    <a:pt x="9268" y="2539"/>
                    <a:pt x="9269" y="2540"/>
                  </a:cubicBezTo>
                  <a:cubicBezTo>
                    <a:pt x="9285" y="2539"/>
                    <a:pt x="9301" y="2538"/>
                    <a:pt x="9317" y="2537"/>
                  </a:cubicBezTo>
                  <a:cubicBezTo>
                    <a:pt x="9379" y="2544"/>
                    <a:pt x="9440" y="2551"/>
                    <a:pt x="9502" y="2558"/>
                  </a:cubicBezTo>
                  <a:cubicBezTo>
                    <a:pt x="9518" y="2533"/>
                    <a:pt x="9509" y="2501"/>
                    <a:pt x="9521" y="2473"/>
                  </a:cubicBezTo>
                  <a:cubicBezTo>
                    <a:pt x="9504" y="2459"/>
                    <a:pt x="9485" y="2446"/>
                    <a:pt x="9468" y="2432"/>
                  </a:cubicBezTo>
                  <a:cubicBezTo>
                    <a:pt x="9437" y="2431"/>
                    <a:pt x="9406" y="2430"/>
                    <a:pt x="9375" y="2429"/>
                  </a:cubicBezTo>
                  <a:cubicBezTo>
                    <a:pt x="9333" y="2421"/>
                    <a:pt x="9310" y="2395"/>
                    <a:pt x="9256" y="2396"/>
                  </a:cubicBezTo>
                  <a:close/>
                  <a:moveTo>
                    <a:pt x="9890" y="2396"/>
                  </a:moveTo>
                  <a:cubicBezTo>
                    <a:pt x="9860" y="2408"/>
                    <a:pt x="9820" y="2404"/>
                    <a:pt x="9795" y="2419"/>
                  </a:cubicBezTo>
                  <a:cubicBezTo>
                    <a:pt x="9764" y="2441"/>
                    <a:pt x="9811" y="2481"/>
                    <a:pt x="9822" y="2493"/>
                  </a:cubicBezTo>
                  <a:cubicBezTo>
                    <a:pt x="9869" y="2542"/>
                    <a:pt x="9966" y="2604"/>
                    <a:pt x="9878" y="2686"/>
                  </a:cubicBezTo>
                  <a:cubicBezTo>
                    <a:pt x="9890" y="2744"/>
                    <a:pt x="9926" y="2787"/>
                    <a:pt x="9937" y="2837"/>
                  </a:cubicBezTo>
                  <a:cubicBezTo>
                    <a:pt x="9960" y="2841"/>
                    <a:pt x="9982" y="2844"/>
                    <a:pt x="10004" y="2848"/>
                  </a:cubicBezTo>
                  <a:cubicBezTo>
                    <a:pt x="10017" y="2832"/>
                    <a:pt x="10030" y="2815"/>
                    <a:pt x="10043" y="2799"/>
                  </a:cubicBezTo>
                  <a:cubicBezTo>
                    <a:pt x="10043" y="2797"/>
                    <a:pt x="10043" y="2795"/>
                    <a:pt x="10043" y="2793"/>
                  </a:cubicBezTo>
                  <a:cubicBezTo>
                    <a:pt x="10094" y="2829"/>
                    <a:pt x="10168" y="2927"/>
                    <a:pt x="10273" y="2864"/>
                  </a:cubicBezTo>
                  <a:cubicBezTo>
                    <a:pt x="10280" y="2851"/>
                    <a:pt x="10286" y="2840"/>
                    <a:pt x="10293" y="2828"/>
                  </a:cubicBezTo>
                  <a:cubicBezTo>
                    <a:pt x="10310" y="2806"/>
                    <a:pt x="10353" y="2799"/>
                    <a:pt x="10387" y="2793"/>
                  </a:cubicBezTo>
                  <a:cubicBezTo>
                    <a:pt x="10388" y="2836"/>
                    <a:pt x="10394" y="2870"/>
                    <a:pt x="10418" y="2890"/>
                  </a:cubicBezTo>
                  <a:cubicBezTo>
                    <a:pt x="10499" y="2903"/>
                    <a:pt x="10579" y="2888"/>
                    <a:pt x="10656" y="2878"/>
                  </a:cubicBezTo>
                  <a:cubicBezTo>
                    <a:pt x="10660" y="2863"/>
                    <a:pt x="10664" y="2848"/>
                    <a:pt x="10668" y="2832"/>
                  </a:cubicBezTo>
                  <a:cubicBezTo>
                    <a:pt x="10721" y="2839"/>
                    <a:pt x="10753" y="2868"/>
                    <a:pt x="10801" y="2878"/>
                  </a:cubicBezTo>
                  <a:cubicBezTo>
                    <a:pt x="10855" y="2890"/>
                    <a:pt x="10984" y="2871"/>
                    <a:pt x="11006" y="2860"/>
                  </a:cubicBezTo>
                  <a:cubicBezTo>
                    <a:pt x="11005" y="2834"/>
                    <a:pt x="11004" y="2807"/>
                    <a:pt x="11003" y="2781"/>
                  </a:cubicBezTo>
                  <a:cubicBezTo>
                    <a:pt x="11008" y="2778"/>
                    <a:pt x="11012" y="2776"/>
                    <a:pt x="11017" y="2773"/>
                  </a:cubicBezTo>
                  <a:cubicBezTo>
                    <a:pt x="11033" y="2779"/>
                    <a:pt x="11049" y="2785"/>
                    <a:pt x="11065" y="2791"/>
                  </a:cubicBezTo>
                  <a:cubicBezTo>
                    <a:pt x="11080" y="2801"/>
                    <a:pt x="11087" y="2845"/>
                    <a:pt x="11090" y="2866"/>
                  </a:cubicBezTo>
                  <a:cubicBezTo>
                    <a:pt x="11112" y="2876"/>
                    <a:pt x="11135" y="2887"/>
                    <a:pt x="11157" y="2897"/>
                  </a:cubicBezTo>
                  <a:cubicBezTo>
                    <a:pt x="11197" y="2908"/>
                    <a:pt x="11363" y="2883"/>
                    <a:pt x="11420" y="2878"/>
                  </a:cubicBezTo>
                  <a:cubicBezTo>
                    <a:pt x="11412" y="2857"/>
                    <a:pt x="11403" y="2836"/>
                    <a:pt x="11395" y="2814"/>
                  </a:cubicBezTo>
                  <a:cubicBezTo>
                    <a:pt x="11388" y="2778"/>
                    <a:pt x="11501" y="2738"/>
                    <a:pt x="11530" y="2727"/>
                  </a:cubicBezTo>
                  <a:cubicBezTo>
                    <a:pt x="11531" y="2725"/>
                    <a:pt x="11532" y="2722"/>
                    <a:pt x="11534" y="2719"/>
                  </a:cubicBezTo>
                  <a:cubicBezTo>
                    <a:pt x="11493" y="2659"/>
                    <a:pt x="11447" y="2675"/>
                    <a:pt x="11367" y="2648"/>
                  </a:cubicBezTo>
                  <a:cubicBezTo>
                    <a:pt x="11328" y="2625"/>
                    <a:pt x="11288" y="2601"/>
                    <a:pt x="11249" y="2578"/>
                  </a:cubicBezTo>
                  <a:cubicBezTo>
                    <a:pt x="11118" y="2549"/>
                    <a:pt x="10790" y="2601"/>
                    <a:pt x="10720" y="2639"/>
                  </a:cubicBezTo>
                  <a:cubicBezTo>
                    <a:pt x="10705" y="2657"/>
                    <a:pt x="10689" y="2674"/>
                    <a:pt x="10674" y="2691"/>
                  </a:cubicBezTo>
                  <a:cubicBezTo>
                    <a:pt x="10584" y="2688"/>
                    <a:pt x="10571" y="2631"/>
                    <a:pt x="10495" y="2622"/>
                  </a:cubicBezTo>
                  <a:cubicBezTo>
                    <a:pt x="10471" y="2619"/>
                    <a:pt x="10454" y="2638"/>
                    <a:pt x="10438" y="2643"/>
                  </a:cubicBezTo>
                  <a:cubicBezTo>
                    <a:pt x="10411" y="2644"/>
                    <a:pt x="10383" y="2644"/>
                    <a:pt x="10357" y="2645"/>
                  </a:cubicBezTo>
                  <a:cubicBezTo>
                    <a:pt x="10353" y="2688"/>
                    <a:pt x="10346" y="2688"/>
                    <a:pt x="10303" y="2683"/>
                  </a:cubicBezTo>
                  <a:cubicBezTo>
                    <a:pt x="10279" y="2652"/>
                    <a:pt x="10251" y="2623"/>
                    <a:pt x="10237" y="2581"/>
                  </a:cubicBezTo>
                  <a:cubicBezTo>
                    <a:pt x="10173" y="2568"/>
                    <a:pt x="10120" y="2557"/>
                    <a:pt x="10033" y="2558"/>
                  </a:cubicBezTo>
                  <a:cubicBezTo>
                    <a:pt x="10039" y="2542"/>
                    <a:pt x="10046" y="2527"/>
                    <a:pt x="10052" y="2512"/>
                  </a:cubicBezTo>
                  <a:cubicBezTo>
                    <a:pt x="10077" y="2476"/>
                    <a:pt x="10167" y="2491"/>
                    <a:pt x="10200" y="2463"/>
                  </a:cubicBezTo>
                  <a:cubicBezTo>
                    <a:pt x="10202" y="2462"/>
                    <a:pt x="10204" y="2461"/>
                    <a:pt x="10206" y="2460"/>
                  </a:cubicBezTo>
                  <a:cubicBezTo>
                    <a:pt x="10149" y="2442"/>
                    <a:pt x="10103" y="2408"/>
                    <a:pt x="10041" y="2396"/>
                  </a:cubicBezTo>
                  <a:cubicBezTo>
                    <a:pt x="9991" y="2396"/>
                    <a:pt x="9941" y="2396"/>
                    <a:pt x="9890" y="2396"/>
                  </a:cubicBezTo>
                  <a:close/>
                  <a:moveTo>
                    <a:pt x="14062" y="2396"/>
                  </a:moveTo>
                  <a:cubicBezTo>
                    <a:pt x="14061" y="2396"/>
                    <a:pt x="14059" y="2396"/>
                    <a:pt x="14058" y="2397"/>
                  </a:cubicBezTo>
                  <a:cubicBezTo>
                    <a:pt x="14041" y="2407"/>
                    <a:pt x="14030" y="2423"/>
                    <a:pt x="14025" y="2436"/>
                  </a:cubicBezTo>
                  <a:cubicBezTo>
                    <a:pt x="14031" y="2453"/>
                    <a:pt x="14058" y="2456"/>
                    <a:pt x="14081" y="2457"/>
                  </a:cubicBezTo>
                  <a:cubicBezTo>
                    <a:pt x="14085" y="2433"/>
                    <a:pt x="14083" y="2418"/>
                    <a:pt x="14062" y="2396"/>
                  </a:cubicBezTo>
                  <a:close/>
                  <a:moveTo>
                    <a:pt x="8786" y="2397"/>
                  </a:moveTo>
                  <a:cubicBezTo>
                    <a:pt x="8767" y="2395"/>
                    <a:pt x="8746" y="2398"/>
                    <a:pt x="8723" y="2411"/>
                  </a:cubicBezTo>
                  <a:cubicBezTo>
                    <a:pt x="8720" y="2413"/>
                    <a:pt x="8717" y="2415"/>
                    <a:pt x="8714" y="2416"/>
                  </a:cubicBezTo>
                  <a:cubicBezTo>
                    <a:pt x="8744" y="2460"/>
                    <a:pt x="8814" y="2493"/>
                    <a:pt x="8821" y="2550"/>
                  </a:cubicBezTo>
                  <a:cubicBezTo>
                    <a:pt x="8817" y="2552"/>
                    <a:pt x="8812" y="2554"/>
                    <a:pt x="8808" y="2556"/>
                  </a:cubicBezTo>
                  <a:cubicBezTo>
                    <a:pt x="8723" y="2545"/>
                    <a:pt x="8692" y="2429"/>
                    <a:pt x="8581" y="2429"/>
                  </a:cubicBezTo>
                  <a:cubicBezTo>
                    <a:pt x="8567" y="2474"/>
                    <a:pt x="8559" y="2501"/>
                    <a:pt x="8589" y="2542"/>
                  </a:cubicBezTo>
                  <a:cubicBezTo>
                    <a:pt x="8589" y="2543"/>
                    <a:pt x="8589" y="2545"/>
                    <a:pt x="8589" y="2545"/>
                  </a:cubicBezTo>
                  <a:cubicBezTo>
                    <a:pt x="8542" y="2558"/>
                    <a:pt x="8538" y="2580"/>
                    <a:pt x="8480" y="2579"/>
                  </a:cubicBezTo>
                  <a:cubicBezTo>
                    <a:pt x="8480" y="2593"/>
                    <a:pt x="8480" y="2606"/>
                    <a:pt x="8480" y="2620"/>
                  </a:cubicBezTo>
                  <a:cubicBezTo>
                    <a:pt x="8496" y="2629"/>
                    <a:pt x="8511" y="2638"/>
                    <a:pt x="8527" y="2648"/>
                  </a:cubicBezTo>
                  <a:cubicBezTo>
                    <a:pt x="8580" y="2632"/>
                    <a:pt x="8733" y="2598"/>
                    <a:pt x="8787" y="2620"/>
                  </a:cubicBezTo>
                  <a:cubicBezTo>
                    <a:pt x="8800" y="2626"/>
                    <a:pt x="8811" y="2640"/>
                    <a:pt x="8816" y="2653"/>
                  </a:cubicBezTo>
                  <a:cubicBezTo>
                    <a:pt x="8816" y="2660"/>
                    <a:pt x="8816" y="2667"/>
                    <a:pt x="8816" y="2674"/>
                  </a:cubicBezTo>
                  <a:cubicBezTo>
                    <a:pt x="8780" y="2687"/>
                    <a:pt x="8772" y="2706"/>
                    <a:pt x="8746" y="2725"/>
                  </a:cubicBezTo>
                  <a:cubicBezTo>
                    <a:pt x="8758" y="2807"/>
                    <a:pt x="8875" y="2779"/>
                    <a:pt x="8941" y="2768"/>
                  </a:cubicBezTo>
                  <a:cubicBezTo>
                    <a:pt x="8974" y="2772"/>
                    <a:pt x="9008" y="2775"/>
                    <a:pt x="9041" y="2779"/>
                  </a:cubicBezTo>
                  <a:cubicBezTo>
                    <a:pt x="9047" y="2774"/>
                    <a:pt x="9053" y="2771"/>
                    <a:pt x="9058" y="2766"/>
                  </a:cubicBezTo>
                  <a:cubicBezTo>
                    <a:pt x="9056" y="2737"/>
                    <a:pt x="9025" y="2687"/>
                    <a:pt x="9045" y="2655"/>
                  </a:cubicBezTo>
                  <a:cubicBezTo>
                    <a:pt x="9060" y="2632"/>
                    <a:pt x="9096" y="2628"/>
                    <a:pt x="9106" y="2597"/>
                  </a:cubicBezTo>
                  <a:cubicBezTo>
                    <a:pt x="9114" y="2571"/>
                    <a:pt x="9105" y="2527"/>
                    <a:pt x="9100" y="2510"/>
                  </a:cubicBezTo>
                  <a:cubicBezTo>
                    <a:pt x="9079" y="2427"/>
                    <a:pt x="9064" y="2421"/>
                    <a:pt x="8983" y="2397"/>
                  </a:cubicBezTo>
                  <a:cubicBezTo>
                    <a:pt x="8974" y="2401"/>
                    <a:pt x="8965" y="2405"/>
                    <a:pt x="8956" y="2409"/>
                  </a:cubicBezTo>
                  <a:cubicBezTo>
                    <a:pt x="8953" y="2426"/>
                    <a:pt x="8949" y="2444"/>
                    <a:pt x="8947" y="2460"/>
                  </a:cubicBezTo>
                  <a:cubicBezTo>
                    <a:pt x="8890" y="2456"/>
                    <a:pt x="8844" y="2401"/>
                    <a:pt x="8786" y="2397"/>
                  </a:cubicBezTo>
                  <a:close/>
                  <a:moveTo>
                    <a:pt x="6132" y="2995"/>
                  </a:moveTo>
                  <a:cubicBezTo>
                    <a:pt x="6107" y="2999"/>
                    <a:pt x="6081" y="3001"/>
                    <a:pt x="6056" y="3005"/>
                  </a:cubicBezTo>
                  <a:cubicBezTo>
                    <a:pt x="5942" y="3025"/>
                    <a:pt x="5802" y="3026"/>
                    <a:pt x="5671" y="3026"/>
                  </a:cubicBezTo>
                  <a:cubicBezTo>
                    <a:pt x="5670" y="3027"/>
                    <a:pt x="5668" y="3027"/>
                    <a:pt x="5667" y="3028"/>
                  </a:cubicBezTo>
                  <a:cubicBezTo>
                    <a:pt x="5697" y="3085"/>
                    <a:pt x="5742" y="3114"/>
                    <a:pt x="5780" y="3162"/>
                  </a:cubicBezTo>
                  <a:cubicBezTo>
                    <a:pt x="5797" y="3242"/>
                    <a:pt x="5723" y="3262"/>
                    <a:pt x="5690" y="3308"/>
                  </a:cubicBezTo>
                  <a:cubicBezTo>
                    <a:pt x="5666" y="3341"/>
                    <a:pt x="5677" y="3363"/>
                    <a:pt x="5615" y="3362"/>
                  </a:cubicBezTo>
                  <a:cubicBezTo>
                    <a:pt x="5623" y="3405"/>
                    <a:pt x="5640" y="3432"/>
                    <a:pt x="5636" y="3482"/>
                  </a:cubicBezTo>
                  <a:cubicBezTo>
                    <a:pt x="5609" y="3510"/>
                    <a:pt x="5576" y="3523"/>
                    <a:pt x="5544" y="3547"/>
                  </a:cubicBezTo>
                  <a:cubicBezTo>
                    <a:pt x="5574" y="3608"/>
                    <a:pt x="5643" y="3577"/>
                    <a:pt x="5715" y="3601"/>
                  </a:cubicBezTo>
                  <a:cubicBezTo>
                    <a:pt x="5789" y="3625"/>
                    <a:pt x="5823" y="3690"/>
                    <a:pt x="5855" y="3754"/>
                  </a:cubicBezTo>
                  <a:cubicBezTo>
                    <a:pt x="5952" y="3774"/>
                    <a:pt x="6025" y="3761"/>
                    <a:pt x="6051" y="3689"/>
                  </a:cubicBezTo>
                  <a:cubicBezTo>
                    <a:pt x="6223" y="3696"/>
                    <a:pt x="6248" y="3684"/>
                    <a:pt x="6244" y="3514"/>
                  </a:cubicBezTo>
                  <a:cubicBezTo>
                    <a:pt x="6275" y="3506"/>
                    <a:pt x="6305" y="3499"/>
                    <a:pt x="6336" y="3491"/>
                  </a:cubicBezTo>
                  <a:cubicBezTo>
                    <a:pt x="6386" y="3458"/>
                    <a:pt x="6425" y="3402"/>
                    <a:pt x="6476" y="3367"/>
                  </a:cubicBezTo>
                  <a:cubicBezTo>
                    <a:pt x="6488" y="3359"/>
                    <a:pt x="6522" y="3347"/>
                    <a:pt x="6543" y="3337"/>
                  </a:cubicBezTo>
                  <a:cubicBezTo>
                    <a:pt x="6550" y="3341"/>
                    <a:pt x="6558" y="3345"/>
                    <a:pt x="6565" y="3349"/>
                  </a:cubicBezTo>
                  <a:cubicBezTo>
                    <a:pt x="6600" y="3357"/>
                    <a:pt x="6614" y="3345"/>
                    <a:pt x="6643" y="3363"/>
                  </a:cubicBezTo>
                  <a:cubicBezTo>
                    <a:pt x="6668" y="3378"/>
                    <a:pt x="6688" y="3411"/>
                    <a:pt x="6719" y="3419"/>
                  </a:cubicBezTo>
                  <a:cubicBezTo>
                    <a:pt x="6793" y="3412"/>
                    <a:pt x="6867" y="3405"/>
                    <a:pt x="6940" y="3399"/>
                  </a:cubicBezTo>
                  <a:cubicBezTo>
                    <a:pt x="6949" y="3409"/>
                    <a:pt x="6957" y="3419"/>
                    <a:pt x="6965" y="3429"/>
                  </a:cubicBezTo>
                  <a:cubicBezTo>
                    <a:pt x="6962" y="3434"/>
                    <a:pt x="6958" y="3440"/>
                    <a:pt x="6954" y="3445"/>
                  </a:cubicBezTo>
                  <a:cubicBezTo>
                    <a:pt x="6881" y="3494"/>
                    <a:pt x="6631" y="3462"/>
                    <a:pt x="6585" y="3516"/>
                  </a:cubicBezTo>
                  <a:cubicBezTo>
                    <a:pt x="6570" y="3566"/>
                    <a:pt x="6720" y="3581"/>
                    <a:pt x="6791" y="3581"/>
                  </a:cubicBezTo>
                  <a:cubicBezTo>
                    <a:pt x="7031" y="3581"/>
                    <a:pt x="7360" y="3559"/>
                    <a:pt x="7477" y="3668"/>
                  </a:cubicBezTo>
                  <a:cubicBezTo>
                    <a:pt x="7430" y="3682"/>
                    <a:pt x="7206" y="3690"/>
                    <a:pt x="7130" y="3678"/>
                  </a:cubicBezTo>
                  <a:cubicBezTo>
                    <a:pt x="7089" y="3677"/>
                    <a:pt x="7047" y="3677"/>
                    <a:pt x="7006" y="3676"/>
                  </a:cubicBezTo>
                  <a:cubicBezTo>
                    <a:pt x="6976" y="3682"/>
                    <a:pt x="6911" y="3677"/>
                    <a:pt x="6875" y="3686"/>
                  </a:cubicBezTo>
                  <a:cubicBezTo>
                    <a:pt x="6859" y="3691"/>
                    <a:pt x="6847" y="3703"/>
                    <a:pt x="6825" y="3706"/>
                  </a:cubicBezTo>
                  <a:cubicBezTo>
                    <a:pt x="6804" y="3706"/>
                    <a:pt x="6782" y="3706"/>
                    <a:pt x="6760" y="3706"/>
                  </a:cubicBezTo>
                  <a:cubicBezTo>
                    <a:pt x="6741" y="3716"/>
                    <a:pt x="6722" y="3725"/>
                    <a:pt x="6702" y="3735"/>
                  </a:cubicBezTo>
                  <a:cubicBezTo>
                    <a:pt x="6702" y="3735"/>
                    <a:pt x="6702" y="3737"/>
                    <a:pt x="6702" y="3738"/>
                  </a:cubicBezTo>
                  <a:cubicBezTo>
                    <a:pt x="6753" y="3788"/>
                    <a:pt x="6840" y="3858"/>
                    <a:pt x="6923" y="3876"/>
                  </a:cubicBezTo>
                  <a:cubicBezTo>
                    <a:pt x="6993" y="3891"/>
                    <a:pt x="7166" y="3875"/>
                    <a:pt x="7212" y="3909"/>
                  </a:cubicBezTo>
                  <a:cubicBezTo>
                    <a:pt x="7239" y="3930"/>
                    <a:pt x="7205" y="3963"/>
                    <a:pt x="7214" y="3994"/>
                  </a:cubicBezTo>
                  <a:cubicBezTo>
                    <a:pt x="7241" y="4056"/>
                    <a:pt x="7381" y="4016"/>
                    <a:pt x="7458" y="4026"/>
                  </a:cubicBezTo>
                  <a:cubicBezTo>
                    <a:pt x="7541" y="4037"/>
                    <a:pt x="7713" y="4008"/>
                    <a:pt x="7779" y="3984"/>
                  </a:cubicBezTo>
                  <a:cubicBezTo>
                    <a:pt x="7801" y="3971"/>
                    <a:pt x="7822" y="3958"/>
                    <a:pt x="7843" y="3945"/>
                  </a:cubicBezTo>
                  <a:cubicBezTo>
                    <a:pt x="7870" y="3944"/>
                    <a:pt x="7897" y="3943"/>
                    <a:pt x="7924" y="3941"/>
                  </a:cubicBezTo>
                  <a:cubicBezTo>
                    <a:pt x="8001" y="3930"/>
                    <a:pt x="8056" y="3912"/>
                    <a:pt x="8078" y="3853"/>
                  </a:cubicBezTo>
                  <a:cubicBezTo>
                    <a:pt x="8094" y="3846"/>
                    <a:pt x="8115" y="3839"/>
                    <a:pt x="8137" y="3846"/>
                  </a:cubicBezTo>
                  <a:cubicBezTo>
                    <a:pt x="8161" y="3858"/>
                    <a:pt x="8170" y="3886"/>
                    <a:pt x="8195" y="3899"/>
                  </a:cubicBezTo>
                  <a:cubicBezTo>
                    <a:pt x="8303" y="3951"/>
                    <a:pt x="8477" y="3996"/>
                    <a:pt x="8635" y="3964"/>
                  </a:cubicBezTo>
                  <a:cubicBezTo>
                    <a:pt x="8678" y="3956"/>
                    <a:pt x="8692" y="3930"/>
                    <a:pt x="8730" y="3918"/>
                  </a:cubicBezTo>
                  <a:cubicBezTo>
                    <a:pt x="8729" y="3877"/>
                    <a:pt x="8702" y="3877"/>
                    <a:pt x="8688" y="3851"/>
                  </a:cubicBezTo>
                  <a:cubicBezTo>
                    <a:pt x="8659" y="3840"/>
                    <a:pt x="8586" y="3870"/>
                    <a:pt x="8540" y="3876"/>
                  </a:cubicBezTo>
                  <a:cubicBezTo>
                    <a:pt x="8536" y="3856"/>
                    <a:pt x="8533" y="3835"/>
                    <a:pt x="8529" y="3814"/>
                  </a:cubicBezTo>
                  <a:cubicBezTo>
                    <a:pt x="8532" y="3811"/>
                    <a:pt x="8535" y="3808"/>
                    <a:pt x="8537" y="3805"/>
                  </a:cubicBezTo>
                  <a:cubicBezTo>
                    <a:pt x="8600" y="3794"/>
                    <a:pt x="8628" y="3783"/>
                    <a:pt x="8672" y="3763"/>
                  </a:cubicBezTo>
                  <a:cubicBezTo>
                    <a:pt x="8722" y="3786"/>
                    <a:pt x="8766" y="3812"/>
                    <a:pt x="8839" y="3812"/>
                  </a:cubicBezTo>
                  <a:cubicBezTo>
                    <a:pt x="8841" y="3810"/>
                    <a:pt x="8843" y="3808"/>
                    <a:pt x="8845" y="3807"/>
                  </a:cubicBezTo>
                  <a:cubicBezTo>
                    <a:pt x="8833" y="3644"/>
                    <a:pt x="8627" y="3658"/>
                    <a:pt x="8495" y="3604"/>
                  </a:cubicBezTo>
                  <a:cubicBezTo>
                    <a:pt x="8445" y="3583"/>
                    <a:pt x="8416" y="3538"/>
                    <a:pt x="8370" y="3514"/>
                  </a:cubicBezTo>
                  <a:cubicBezTo>
                    <a:pt x="8357" y="3462"/>
                    <a:pt x="8388" y="3435"/>
                    <a:pt x="8389" y="3381"/>
                  </a:cubicBezTo>
                  <a:cubicBezTo>
                    <a:pt x="8350" y="3341"/>
                    <a:pt x="8310" y="3290"/>
                    <a:pt x="8288" y="3236"/>
                  </a:cubicBezTo>
                  <a:cubicBezTo>
                    <a:pt x="8271" y="3196"/>
                    <a:pt x="8284" y="3156"/>
                    <a:pt x="8260" y="3126"/>
                  </a:cubicBezTo>
                  <a:cubicBezTo>
                    <a:pt x="8195" y="3045"/>
                    <a:pt x="8040" y="3013"/>
                    <a:pt x="7908" y="2995"/>
                  </a:cubicBezTo>
                  <a:cubicBezTo>
                    <a:pt x="7897" y="3045"/>
                    <a:pt x="7898" y="3116"/>
                    <a:pt x="7922" y="3172"/>
                  </a:cubicBezTo>
                  <a:cubicBezTo>
                    <a:pt x="7942" y="3220"/>
                    <a:pt x="7998" y="3273"/>
                    <a:pt x="7983" y="3326"/>
                  </a:cubicBezTo>
                  <a:cubicBezTo>
                    <a:pt x="7964" y="3337"/>
                    <a:pt x="7944" y="3347"/>
                    <a:pt x="7924" y="3358"/>
                  </a:cubicBezTo>
                  <a:cubicBezTo>
                    <a:pt x="7883" y="3329"/>
                    <a:pt x="7851" y="3266"/>
                    <a:pt x="7832" y="3218"/>
                  </a:cubicBezTo>
                  <a:cubicBezTo>
                    <a:pt x="7821" y="3191"/>
                    <a:pt x="7825" y="3161"/>
                    <a:pt x="7807" y="3141"/>
                  </a:cubicBezTo>
                  <a:cubicBezTo>
                    <a:pt x="7773" y="3105"/>
                    <a:pt x="7680" y="3083"/>
                    <a:pt x="7616" y="3077"/>
                  </a:cubicBezTo>
                  <a:cubicBezTo>
                    <a:pt x="7616" y="3077"/>
                    <a:pt x="7615" y="3077"/>
                    <a:pt x="7614" y="3077"/>
                  </a:cubicBezTo>
                  <a:cubicBezTo>
                    <a:pt x="7600" y="3104"/>
                    <a:pt x="7653" y="3148"/>
                    <a:pt x="7662" y="3183"/>
                  </a:cubicBezTo>
                  <a:cubicBezTo>
                    <a:pt x="7643" y="3187"/>
                    <a:pt x="7621" y="3179"/>
                    <a:pt x="7597" y="3185"/>
                  </a:cubicBezTo>
                  <a:cubicBezTo>
                    <a:pt x="7549" y="3198"/>
                    <a:pt x="7525" y="3228"/>
                    <a:pt x="7454" y="3229"/>
                  </a:cubicBezTo>
                  <a:cubicBezTo>
                    <a:pt x="7457" y="3202"/>
                    <a:pt x="7460" y="3174"/>
                    <a:pt x="7462" y="3146"/>
                  </a:cubicBezTo>
                  <a:cubicBezTo>
                    <a:pt x="7440" y="3126"/>
                    <a:pt x="7304" y="3076"/>
                    <a:pt x="7258" y="3095"/>
                  </a:cubicBezTo>
                  <a:cubicBezTo>
                    <a:pt x="7199" y="3120"/>
                    <a:pt x="7208" y="3163"/>
                    <a:pt x="7102" y="3164"/>
                  </a:cubicBezTo>
                  <a:cubicBezTo>
                    <a:pt x="7101" y="3087"/>
                    <a:pt x="7114" y="3085"/>
                    <a:pt x="7135" y="3038"/>
                  </a:cubicBezTo>
                  <a:cubicBezTo>
                    <a:pt x="7119" y="2963"/>
                    <a:pt x="6953" y="3040"/>
                    <a:pt x="6906" y="3052"/>
                  </a:cubicBezTo>
                  <a:cubicBezTo>
                    <a:pt x="6860" y="3064"/>
                    <a:pt x="6789" y="3092"/>
                    <a:pt x="6722" y="3126"/>
                  </a:cubicBezTo>
                  <a:cubicBezTo>
                    <a:pt x="6679" y="3105"/>
                    <a:pt x="6634" y="3085"/>
                    <a:pt x="6602" y="3079"/>
                  </a:cubicBezTo>
                  <a:cubicBezTo>
                    <a:pt x="6510" y="3061"/>
                    <a:pt x="6442" y="3115"/>
                    <a:pt x="6361" y="3092"/>
                  </a:cubicBezTo>
                  <a:cubicBezTo>
                    <a:pt x="6286" y="3070"/>
                    <a:pt x="6215" y="3002"/>
                    <a:pt x="6132" y="2995"/>
                  </a:cubicBezTo>
                  <a:close/>
                  <a:moveTo>
                    <a:pt x="9081" y="2995"/>
                  </a:moveTo>
                  <a:cubicBezTo>
                    <a:pt x="9060" y="3007"/>
                    <a:pt x="8948" y="3050"/>
                    <a:pt x="8919" y="3038"/>
                  </a:cubicBezTo>
                  <a:cubicBezTo>
                    <a:pt x="8901" y="3026"/>
                    <a:pt x="8883" y="3015"/>
                    <a:pt x="8866" y="3003"/>
                  </a:cubicBezTo>
                  <a:cubicBezTo>
                    <a:pt x="8833" y="2992"/>
                    <a:pt x="8822" y="3016"/>
                    <a:pt x="8802" y="3021"/>
                  </a:cubicBezTo>
                  <a:cubicBezTo>
                    <a:pt x="8769" y="3018"/>
                    <a:pt x="8736" y="3016"/>
                    <a:pt x="8704" y="3013"/>
                  </a:cubicBezTo>
                  <a:cubicBezTo>
                    <a:pt x="8701" y="3017"/>
                    <a:pt x="8698" y="3019"/>
                    <a:pt x="8695" y="3023"/>
                  </a:cubicBezTo>
                  <a:cubicBezTo>
                    <a:pt x="8698" y="3030"/>
                    <a:pt x="8701" y="3038"/>
                    <a:pt x="8704" y="3046"/>
                  </a:cubicBezTo>
                  <a:cubicBezTo>
                    <a:pt x="8708" y="3053"/>
                    <a:pt x="8814" y="3138"/>
                    <a:pt x="8827" y="3146"/>
                  </a:cubicBezTo>
                  <a:cubicBezTo>
                    <a:pt x="8827" y="3154"/>
                    <a:pt x="8827" y="3162"/>
                    <a:pt x="8827" y="3169"/>
                  </a:cubicBezTo>
                  <a:cubicBezTo>
                    <a:pt x="8781" y="3182"/>
                    <a:pt x="8745" y="3231"/>
                    <a:pt x="8717" y="3261"/>
                  </a:cubicBezTo>
                  <a:cubicBezTo>
                    <a:pt x="8629" y="3258"/>
                    <a:pt x="8599" y="3200"/>
                    <a:pt x="8531" y="3174"/>
                  </a:cubicBezTo>
                  <a:cubicBezTo>
                    <a:pt x="8514" y="3196"/>
                    <a:pt x="8497" y="3218"/>
                    <a:pt x="8480" y="3239"/>
                  </a:cubicBezTo>
                  <a:cubicBezTo>
                    <a:pt x="8506" y="3270"/>
                    <a:pt x="8599" y="3352"/>
                    <a:pt x="8639" y="3365"/>
                  </a:cubicBezTo>
                  <a:cubicBezTo>
                    <a:pt x="8692" y="3381"/>
                    <a:pt x="8744" y="3376"/>
                    <a:pt x="8785" y="3401"/>
                  </a:cubicBezTo>
                  <a:cubicBezTo>
                    <a:pt x="8869" y="3452"/>
                    <a:pt x="8892" y="3574"/>
                    <a:pt x="9029" y="3567"/>
                  </a:cubicBezTo>
                  <a:cubicBezTo>
                    <a:pt x="9044" y="3554"/>
                    <a:pt x="9059" y="3540"/>
                    <a:pt x="9075" y="3526"/>
                  </a:cubicBezTo>
                  <a:cubicBezTo>
                    <a:pt x="9057" y="3508"/>
                    <a:pt x="9038" y="3491"/>
                    <a:pt x="9020" y="3473"/>
                  </a:cubicBezTo>
                  <a:cubicBezTo>
                    <a:pt x="9020" y="3467"/>
                    <a:pt x="9020" y="3461"/>
                    <a:pt x="9020" y="3455"/>
                  </a:cubicBezTo>
                  <a:cubicBezTo>
                    <a:pt x="9069" y="3464"/>
                    <a:pt x="9084" y="3503"/>
                    <a:pt x="9129" y="3512"/>
                  </a:cubicBezTo>
                  <a:cubicBezTo>
                    <a:pt x="9246" y="3532"/>
                    <a:pt x="9218" y="3407"/>
                    <a:pt x="9252" y="3352"/>
                  </a:cubicBezTo>
                  <a:cubicBezTo>
                    <a:pt x="9265" y="3341"/>
                    <a:pt x="9278" y="3329"/>
                    <a:pt x="9291" y="3318"/>
                  </a:cubicBezTo>
                  <a:cubicBezTo>
                    <a:pt x="9287" y="3303"/>
                    <a:pt x="9283" y="3289"/>
                    <a:pt x="9279" y="3275"/>
                  </a:cubicBezTo>
                  <a:cubicBezTo>
                    <a:pt x="9267" y="3254"/>
                    <a:pt x="9151" y="3208"/>
                    <a:pt x="9118" y="3203"/>
                  </a:cubicBezTo>
                  <a:cubicBezTo>
                    <a:pt x="9087" y="3198"/>
                    <a:pt x="9083" y="3213"/>
                    <a:pt x="9042" y="3203"/>
                  </a:cubicBezTo>
                  <a:cubicBezTo>
                    <a:pt x="9034" y="3186"/>
                    <a:pt x="9031" y="3179"/>
                    <a:pt x="9033" y="3157"/>
                  </a:cubicBezTo>
                  <a:cubicBezTo>
                    <a:pt x="9064" y="3137"/>
                    <a:pt x="9113" y="3128"/>
                    <a:pt x="9143" y="3105"/>
                  </a:cubicBezTo>
                  <a:cubicBezTo>
                    <a:pt x="9149" y="3092"/>
                    <a:pt x="9156" y="3079"/>
                    <a:pt x="9163" y="3067"/>
                  </a:cubicBezTo>
                  <a:cubicBezTo>
                    <a:pt x="9183" y="3051"/>
                    <a:pt x="9198" y="3062"/>
                    <a:pt x="9210" y="3038"/>
                  </a:cubicBezTo>
                  <a:cubicBezTo>
                    <a:pt x="9212" y="3037"/>
                    <a:pt x="9214" y="3035"/>
                    <a:pt x="9216" y="3033"/>
                  </a:cubicBezTo>
                  <a:cubicBezTo>
                    <a:pt x="9189" y="3004"/>
                    <a:pt x="9136" y="2998"/>
                    <a:pt x="9081" y="2995"/>
                  </a:cubicBezTo>
                  <a:close/>
                  <a:moveTo>
                    <a:pt x="9677" y="2995"/>
                  </a:moveTo>
                  <a:cubicBezTo>
                    <a:pt x="9639" y="3010"/>
                    <a:pt x="9565" y="3005"/>
                    <a:pt x="9529" y="3015"/>
                  </a:cubicBezTo>
                  <a:cubicBezTo>
                    <a:pt x="9537" y="3051"/>
                    <a:pt x="9558" y="3064"/>
                    <a:pt x="9571" y="3093"/>
                  </a:cubicBezTo>
                  <a:cubicBezTo>
                    <a:pt x="9546" y="3092"/>
                    <a:pt x="9521" y="3091"/>
                    <a:pt x="9496" y="3090"/>
                  </a:cubicBezTo>
                  <a:cubicBezTo>
                    <a:pt x="9473" y="3139"/>
                    <a:pt x="9440" y="3220"/>
                    <a:pt x="9471" y="3291"/>
                  </a:cubicBezTo>
                  <a:cubicBezTo>
                    <a:pt x="9491" y="3338"/>
                    <a:pt x="9528" y="3356"/>
                    <a:pt x="9532" y="3424"/>
                  </a:cubicBezTo>
                  <a:cubicBezTo>
                    <a:pt x="9615" y="3455"/>
                    <a:pt x="9690" y="3439"/>
                    <a:pt x="9717" y="3368"/>
                  </a:cubicBezTo>
                  <a:cubicBezTo>
                    <a:pt x="9698" y="3353"/>
                    <a:pt x="9680" y="3337"/>
                    <a:pt x="9661" y="3321"/>
                  </a:cubicBezTo>
                  <a:cubicBezTo>
                    <a:pt x="9654" y="3314"/>
                    <a:pt x="9646" y="3306"/>
                    <a:pt x="9639" y="3298"/>
                  </a:cubicBezTo>
                  <a:cubicBezTo>
                    <a:pt x="9699" y="3275"/>
                    <a:pt x="9844" y="3301"/>
                    <a:pt x="9923" y="3301"/>
                  </a:cubicBezTo>
                  <a:cubicBezTo>
                    <a:pt x="10006" y="3240"/>
                    <a:pt x="10044" y="3133"/>
                    <a:pt x="10125" y="3070"/>
                  </a:cubicBezTo>
                  <a:cubicBezTo>
                    <a:pt x="10125" y="3067"/>
                    <a:pt x="10125" y="3063"/>
                    <a:pt x="10125" y="3059"/>
                  </a:cubicBezTo>
                  <a:cubicBezTo>
                    <a:pt x="10058" y="2985"/>
                    <a:pt x="9987" y="3043"/>
                    <a:pt x="9902" y="3036"/>
                  </a:cubicBezTo>
                  <a:cubicBezTo>
                    <a:pt x="9813" y="3029"/>
                    <a:pt x="9763" y="3009"/>
                    <a:pt x="9677" y="2995"/>
                  </a:cubicBezTo>
                  <a:close/>
                  <a:moveTo>
                    <a:pt x="10627" y="2996"/>
                  </a:moveTo>
                  <a:cubicBezTo>
                    <a:pt x="10400" y="2979"/>
                    <a:pt x="10124" y="3163"/>
                    <a:pt x="10133" y="3338"/>
                  </a:cubicBezTo>
                  <a:cubicBezTo>
                    <a:pt x="10153" y="3350"/>
                    <a:pt x="10172" y="3361"/>
                    <a:pt x="10191" y="3373"/>
                  </a:cubicBezTo>
                  <a:cubicBezTo>
                    <a:pt x="10195" y="3381"/>
                    <a:pt x="10195" y="3384"/>
                    <a:pt x="10195" y="3399"/>
                  </a:cubicBezTo>
                  <a:cubicBezTo>
                    <a:pt x="10124" y="3420"/>
                    <a:pt x="10115" y="3438"/>
                    <a:pt x="10110" y="3517"/>
                  </a:cubicBezTo>
                  <a:cubicBezTo>
                    <a:pt x="10260" y="3553"/>
                    <a:pt x="10386" y="3527"/>
                    <a:pt x="10474" y="3630"/>
                  </a:cubicBezTo>
                  <a:cubicBezTo>
                    <a:pt x="10449" y="3661"/>
                    <a:pt x="10272" y="3638"/>
                    <a:pt x="10220" y="3640"/>
                  </a:cubicBezTo>
                  <a:cubicBezTo>
                    <a:pt x="10200" y="3739"/>
                    <a:pt x="10378" y="3777"/>
                    <a:pt x="10483" y="3764"/>
                  </a:cubicBezTo>
                  <a:cubicBezTo>
                    <a:pt x="10490" y="3752"/>
                    <a:pt x="10496" y="3740"/>
                    <a:pt x="10503" y="3728"/>
                  </a:cubicBezTo>
                  <a:cubicBezTo>
                    <a:pt x="10525" y="3733"/>
                    <a:pt x="10547" y="3737"/>
                    <a:pt x="10570" y="3741"/>
                  </a:cubicBezTo>
                  <a:cubicBezTo>
                    <a:pt x="10579" y="3755"/>
                    <a:pt x="10579" y="3782"/>
                    <a:pt x="10578" y="3807"/>
                  </a:cubicBezTo>
                  <a:cubicBezTo>
                    <a:pt x="10595" y="3813"/>
                    <a:pt x="10611" y="3820"/>
                    <a:pt x="10628" y="3826"/>
                  </a:cubicBezTo>
                  <a:cubicBezTo>
                    <a:pt x="10681" y="3826"/>
                    <a:pt x="10735" y="3826"/>
                    <a:pt x="10788" y="3826"/>
                  </a:cubicBezTo>
                  <a:cubicBezTo>
                    <a:pt x="10846" y="3836"/>
                    <a:pt x="10906" y="3846"/>
                    <a:pt x="10964" y="3856"/>
                  </a:cubicBezTo>
                  <a:cubicBezTo>
                    <a:pt x="10980" y="3852"/>
                    <a:pt x="10995" y="3849"/>
                    <a:pt x="11011" y="3846"/>
                  </a:cubicBezTo>
                  <a:cubicBezTo>
                    <a:pt x="11043" y="3841"/>
                    <a:pt x="11083" y="3865"/>
                    <a:pt x="11101" y="3877"/>
                  </a:cubicBezTo>
                  <a:cubicBezTo>
                    <a:pt x="11121" y="3869"/>
                    <a:pt x="11140" y="3862"/>
                    <a:pt x="11159" y="3854"/>
                  </a:cubicBezTo>
                  <a:cubicBezTo>
                    <a:pt x="11204" y="3843"/>
                    <a:pt x="11258" y="3893"/>
                    <a:pt x="11286" y="3907"/>
                  </a:cubicBezTo>
                  <a:cubicBezTo>
                    <a:pt x="11295" y="3870"/>
                    <a:pt x="11253" y="3861"/>
                    <a:pt x="11251" y="3823"/>
                  </a:cubicBezTo>
                  <a:cubicBezTo>
                    <a:pt x="11251" y="3822"/>
                    <a:pt x="11251" y="3821"/>
                    <a:pt x="11251" y="3820"/>
                  </a:cubicBezTo>
                  <a:cubicBezTo>
                    <a:pt x="11314" y="3784"/>
                    <a:pt x="11409" y="3886"/>
                    <a:pt x="11501" y="3874"/>
                  </a:cubicBezTo>
                  <a:cubicBezTo>
                    <a:pt x="11526" y="3871"/>
                    <a:pt x="11539" y="3859"/>
                    <a:pt x="11557" y="3851"/>
                  </a:cubicBezTo>
                  <a:cubicBezTo>
                    <a:pt x="11562" y="3842"/>
                    <a:pt x="11561" y="3830"/>
                    <a:pt x="11557" y="3817"/>
                  </a:cubicBezTo>
                  <a:cubicBezTo>
                    <a:pt x="11522" y="3745"/>
                    <a:pt x="11351" y="3749"/>
                    <a:pt x="11319" y="3692"/>
                  </a:cubicBezTo>
                  <a:cubicBezTo>
                    <a:pt x="11317" y="3690"/>
                    <a:pt x="11316" y="3688"/>
                    <a:pt x="11314" y="3686"/>
                  </a:cubicBezTo>
                  <a:cubicBezTo>
                    <a:pt x="11320" y="3684"/>
                    <a:pt x="11325" y="3682"/>
                    <a:pt x="11330" y="3679"/>
                  </a:cubicBezTo>
                  <a:cubicBezTo>
                    <a:pt x="11357" y="3665"/>
                    <a:pt x="11435" y="3717"/>
                    <a:pt x="11467" y="3723"/>
                  </a:cubicBezTo>
                  <a:cubicBezTo>
                    <a:pt x="11483" y="3718"/>
                    <a:pt x="11499" y="3713"/>
                    <a:pt x="11515" y="3707"/>
                  </a:cubicBezTo>
                  <a:cubicBezTo>
                    <a:pt x="11533" y="3723"/>
                    <a:pt x="11552" y="3738"/>
                    <a:pt x="11571" y="3753"/>
                  </a:cubicBezTo>
                  <a:cubicBezTo>
                    <a:pt x="11629" y="3791"/>
                    <a:pt x="11690" y="3783"/>
                    <a:pt x="11699" y="3870"/>
                  </a:cubicBezTo>
                  <a:cubicBezTo>
                    <a:pt x="11711" y="3876"/>
                    <a:pt x="11724" y="3883"/>
                    <a:pt x="11736" y="3890"/>
                  </a:cubicBezTo>
                  <a:cubicBezTo>
                    <a:pt x="11756" y="3890"/>
                    <a:pt x="11776" y="3891"/>
                    <a:pt x="11795" y="3892"/>
                  </a:cubicBezTo>
                  <a:cubicBezTo>
                    <a:pt x="11852" y="3929"/>
                    <a:pt x="11908" y="3968"/>
                    <a:pt x="11965" y="4006"/>
                  </a:cubicBezTo>
                  <a:cubicBezTo>
                    <a:pt x="11964" y="4015"/>
                    <a:pt x="11964" y="4024"/>
                    <a:pt x="11963" y="4034"/>
                  </a:cubicBezTo>
                  <a:cubicBezTo>
                    <a:pt x="11917" y="4038"/>
                    <a:pt x="11872" y="4042"/>
                    <a:pt x="11826" y="4047"/>
                  </a:cubicBezTo>
                  <a:cubicBezTo>
                    <a:pt x="11830" y="4069"/>
                    <a:pt x="11835" y="4091"/>
                    <a:pt x="11840" y="4113"/>
                  </a:cubicBezTo>
                  <a:cubicBezTo>
                    <a:pt x="11840" y="4113"/>
                    <a:pt x="11841" y="4113"/>
                    <a:pt x="11842" y="4113"/>
                  </a:cubicBezTo>
                  <a:cubicBezTo>
                    <a:pt x="11877" y="4102"/>
                    <a:pt x="11929" y="4096"/>
                    <a:pt x="11963" y="4085"/>
                  </a:cubicBezTo>
                  <a:cubicBezTo>
                    <a:pt x="11981" y="4085"/>
                    <a:pt x="12000" y="4085"/>
                    <a:pt x="12019" y="4085"/>
                  </a:cubicBezTo>
                  <a:cubicBezTo>
                    <a:pt x="12036" y="4073"/>
                    <a:pt x="12055" y="4061"/>
                    <a:pt x="12072" y="4049"/>
                  </a:cubicBezTo>
                  <a:cubicBezTo>
                    <a:pt x="12078" y="4058"/>
                    <a:pt x="12115" y="4128"/>
                    <a:pt x="12119" y="4131"/>
                  </a:cubicBezTo>
                  <a:cubicBezTo>
                    <a:pt x="12163" y="4172"/>
                    <a:pt x="12209" y="4178"/>
                    <a:pt x="12273" y="4204"/>
                  </a:cubicBezTo>
                  <a:cubicBezTo>
                    <a:pt x="12308" y="4218"/>
                    <a:pt x="12379" y="4357"/>
                    <a:pt x="12386" y="4409"/>
                  </a:cubicBezTo>
                  <a:cubicBezTo>
                    <a:pt x="12362" y="4433"/>
                    <a:pt x="12338" y="4456"/>
                    <a:pt x="12315" y="4480"/>
                  </a:cubicBezTo>
                  <a:cubicBezTo>
                    <a:pt x="12305" y="4499"/>
                    <a:pt x="12296" y="4519"/>
                    <a:pt x="12287" y="4538"/>
                  </a:cubicBezTo>
                  <a:cubicBezTo>
                    <a:pt x="12258" y="4560"/>
                    <a:pt x="12140" y="4602"/>
                    <a:pt x="12127" y="4624"/>
                  </a:cubicBezTo>
                  <a:cubicBezTo>
                    <a:pt x="12125" y="4634"/>
                    <a:pt x="12224" y="4736"/>
                    <a:pt x="12240" y="4748"/>
                  </a:cubicBezTo>
                  <a:cubicBezTo>
                    <a:pt x="12238" y="4754"/>
                    <a:pt x="12236" y="4760"/>
                    <a:pt x="12234" y="4766"/>
                  </a:cubicBezTo>
                  <a:cubicBezTo>
                    <a:pt x="12234" y="4768"/>
                    <a:pt x="12234" y="4769"/>
                    <a:pt x="12234" y="4771"/>
                  </a:cubicBezTo>
                  <a:cubicBezTo>
                    <a:pt x="12207" y="4769"/>
                    <a:pt x="12180" y="4768"/>
                    <a:pt x="12153" y="4766"/>
                  </a:cubicBezTo>
                  <a:cubicBezTo>
                    <a:pt x="12103" y="4774"/>
                    <a:pt x="12060" y="4799"/>
                    <a:pt x="11994" y="4799"/>
                  </a:cubicBezTo>
                  <a:cubicBezTo>
                    <a:pt x="11986" y="4822"/>
                    <a:pt x="11993" y="4836"/>
                    <a:pt x="11994" y="4866"/>
                  </a:cubicBezTo>
                  <a:cubicBezTo>
                    <a:pt x="11993" y="4866"/>
                    <a:pt x="11991" y="4866"/>
                    <a:pt x="11990" y="4866"/>
                  </a:cubicBezTo>
                  <a:cubicBezTo>
                    <a:pt x="11973" y="4849"/>
                    <a:pt x="11957" y="4831"/>
                    <a:pt x="11940" y="4814"/>
                  </a:cubicBezTo>
                  <a:cubicBezTo>
                    <a:pt x="11924" y="4802"/>
                    <a:pt x="11766" y="4770"/>
                    <a:pt x="11742" y="4778"/>
                  </a:cubicBezTo>
                  <a:cubicBezTo>
                    <a:pt x="11734" y="4787"/>
                    <a:pt x="11738" y="4827"/>
                    <a:pt x="11734" y="4840"/>
                  </a:cubicBezTo>
                  <a:cubicBezTo>
                    <a:pt x="11663" y="4849"/>
                    <a:pt x="11637" y="4879"/>
                    <a:pt x="11641" y="4948"/>
                  </a:cubicBezTo>
                  <a:cubicBezTo>
                    <a:pt x="11724" y="4974"/>
                    <a:pt x="11805" y="4997"/>
                    <a:pt x="11915" y="4992"/>
                  </a:cubicBezTo>
                  <a:cubicBezTo>
                    <a:pt x="11934" y="4974"/>
                    <a:pt x="11955" y="4956"/>
                    <a:pt x="11974" y="4938"/>
                  </a:cubicBezTo>
                  <a:cubicBezTo>
                    <a:pt x="12014" y="4948"/>
                    <a:pt x="12054" y="4959"/>
                    <a:pt x="12094" y="4969"/>
                  </a:cubicBezTo>
                  <a:cubicBezTo>
                    <a:pt x="12105" y="4967"/>
                    <a:pt x="12102" y="4969"/>
                    <a:pt x="12108" y="4964"/>
                  </a:cubicBezTo>
                  <a:cubicBezTo>
                    <a:pt x="12116" y="4952"/>
                    <a:pt x="12106" y="4920"/>
                    <a:pt x="12100" y="4904"/>
                  </a:cubicBezTo>
                  <a:cubicBezTo>
                    <a:pt x="12100" y="4901"/>
                    <a:pt x="12100" y="4898"/>
                    <a:pt x="12100" y="4895"/>
                  </a:cubicBezTo>
                  <a:cubicBezTo>
                    <a:pt x="12169" y="4904"/>
                    <a:pt x="12193" y="4933"/>
                    <a:pt x="12276" y="4932"/>
                  </a:cubicBezTo>
                  <a:cubicBezTo>
                    <a:pt x="12274" y="5001"/>
                    <a:pt x="12325" y="5047"/>
                    <a:pt x="12374" y="5068"/>
                  </a:cubicBezTo>
                  <a:cubicBezTo>
                    <a:pt x="12397" y="5072"/>
                    <a:pt x="12419" y="5075"/>
                    <a:pt x="12442" y="5079"/>
                  </a:cubicBezTo>
                  <a:cubicBezTo>
                    <a:pt x="12468" y="5093"/>
                    <a:pt x="12493" y="5107"/>
                    <a:pt x="12519" y="5121"/>
                  </a:cubicBezTo>
                  <a:cubicBezTo>
                    <a:pt x="12507" y="5145"/>
                    <a:pt x="12486" y="5154"/>
                    <a:pt x="12467" y="5171"/>
                  </a:cubicBezTo>
                  <a:cubicBezTo>
                    <a:pt x="12490" y="5224"/>
                    <a:pt x="12549" y="5216"/>
                    <a:pt x="12592" y="5248"/>
                  </a:cubicBezTo>
                  <a:cubicBezTo>
                    <a:pt x="12595" y="5250"/>
                    <a:pt x="12620" y="5247"/>
                    <a:pt x="12636" y="5254"/>
                  </a:cubicBezTo>
                  <a:cubicBezTo>
                    <a:pt x="12649" y="5261"/>
                    <a:pt x="12661" y="5268"/>
                    <a:pt x="12673" y="5275"/>
                  </a:cubicBezTo>
                  <a:cubicBezTo>
                    <a:pt x="12694" y="5277"/>
                    <a:pt x="12716" y="5279"/>
                    <a:pt x="12738" y="5282"/>
                  </a:cubicBezTo>
                  <a:cubicBezTo>
                    <a:pt x="12756" y="5301"/>
                    <a:pt x="12773" y="5319"/>
                    <a:pt x="12790" y="5339"/>
                  </a:cubicBezTo>
                  <a:cubicBezTo>
                    <a:pt x="12832" y="5361"/>
                    <a:pt x="12880" y="5352"/>
                    <a:pt x="12936" y="5365"/>
                  </a:cubicBezTo>
                  <a:cubicBezTo>
                    <a:pt x="13026" y="5394"/>
                    <a:pt x="13116" y="5422"/>
                    <a:pt x="13205" y="5452"/>
                  </a:cubicBezTo>
                  <a:cubicBezTo>
                    <a:pt x="13176" y="5364"/>
                    <a:pt x="13111" y="5300"/>
                    <a:pt x="13037" y="5254"/>
                  </a:cubicBezTo>
                  <a:cubicBezTo>
                    <a:pt x="12969" y="5212"/>
                    <a:pt x="12842" y="5182"/>
                    <a:pt x="12830" y="5092"/>
                  </a:cubicBezTo>
                  <a:cubicBezTo>
                    <a:pt x="12912" y="5092"/>
                    <a:pt x="12926" y="5126"/>
                    <a:pt x="12981" y="5144"/>
                  </a:cubicBezTo>
                  <a:cubicBezTo>
                    <a:pt x="12977" y="5124"/>
                    <a:pt x="12973" y="5104"/>
                    <a:pt x="12969" y="5084"/>
                  </a:cubicBezTo>
                  <a:cubicBezTo>
                    <a:pt x="13052" y="5143"/>
                    <a:pt x="13092" y="5236"/>
                    <a:pt x="13236" y="5225"/>
                  </a:cubicBezTo>
                  <a:cubicBezTo>
                    <a:pt x="13267" y="5269"/>
                    <a:pt x="13299" y="5305"/>
                    <a:pt x="13356" y="5326"/>
                  </a:cubicBezTo>
                  <a:cubicBezTo>
                    <a:pt x="13339" y="5294"/>
                    <a:pt x="13322" y="5262"/>
                    <a:pt x="13306" y="5231"/>
                  </a:cubicBezTo>
                  <a:cubicBezTo>
                    <a:pt x="13323" y="5234"/>
                    <a:pt x="13340" y="5238"/>
                    <a:pt x="13358" y="5241"/>
                  </a:cubicBezTo>
                  <a:cubicBezTo>
                    <a:pt x="13359" y="5241"/>
                    <a:pt x="13360" y="5241"/>
                    <a:pt x="13361" y="5241"/>
                  </a:cubicBezTo>
                  <a:cubicBezTo>
                    <a:pt x="13359" y="5167"/>
                    <a:pt x="13284" y="5140"/>
                    <a:pt x="13294" y="5066"/>
                  </a:cubicBezTo>
                  <a:cubicBezTo>
                    <a:pt x="13331" y="5089"/>
                    <a:pt x="13372" y="5135"/>
                    <a:pt x="13389" y="5174"/>
                  </a:cubicBezTo>
                  <a:cubicBezTo>
                    <a:pt x="13393" y="5177"/>
                    <a:pt x="13396" y="5179"/>
                    <a:pt x="13400" y="5181"/>
                  </a:cubicBezTo>
                  <a:cubicBezTo>
                    <a:pt x="13416" y="5046"/>
                    <a:pt x="13322" y="5065"/>
                    <a:pt x="13271" y="4989"/>
                  </a:cubicBezTo>
                  <a:cubicBezTo>
                    <a:pt x="13274" y="4983"/>
                    <a:pt x="13278" y="4979"/>
                    <a:pt x="13280" y="4974"/>
                  </a:cubicBezTo>
                  <a:cubicBezTo>
                    <a:pt x="13292" y="4971"/>
                    <a:pt x="13302" y="4969"/>
                    <a:pt x="13314" y="4966"/>
                  </a:cubicBezTo>
                  <a:cubicBezTo>
                    <a:pt x="13315" y="4966"/>
                    <a:pt x="13317" y="4966"/>
                    <a:pt x="13319" y="4966"/>
                  </a:cubicBezTo>
                  <a:cubicBezTo>
                    <a:pt x="13292" y="4954"/>
                    <a:pt x="13265" y="4942"/>
                    <a:pt x="13238" y="4930"/>
                  </a:cubicBezTo>
                  <a:cubicBezTo>
                    <a:pt x="13208" y="4914"/>
                    <a:pt x="13189" y="4877"/>
                    <a:pt x="13154" y="4868"/>
                  </a:cubicBezTo>
                  <a:cubicBezTo>
                    <a:pt x="13146" y="4874"/>
                    <a:pt x="13137" y="4880"/>
                    <a:pt x="13129" y="4886"/>
                  </a:cubicBezTo>
                  <a:cubicBezTo>
                    <a:pt x="13125" y="4890"/>
                    <a:pt x="13121" y="4893"/>
                    <a:pt x="13117" y="4897"/>
                  </a:cubicBezTo>
                  <a:cubicBezTo>
                    <a:pt x="13086" y="4847"/>
                    <a:pt x="13053" y="4794"/>
                    <a:pt x="13025" y="4740"/>
                  </a:cubicBezTo>
                  <a:cubicBezTo>
                    <a:pt x="13002" y="4736"/>
                    <a:pt x="12979" y="4733"/>
                    <a:pt x="12956" y="4729"/>
                  </a:cubicBezTo>
                  <a:cubicBezTo>
                    <a:pt x="12936" y="4686"/>
                    <a:pt x="12905" y="4654"/>
                    <a:pt x="12892" y="4604"/>
                  </a:cubicBezTo>
                  <a:cubicBezTo>
                    <a:pt x="12926" y="4619"/>
                    <a:pt x="12969" y="4642"/>
                    <a:pt x="12984" y="4676"/>
                  </a:cubicBezTo>
                  <a:cubicBezTo>
                    <a:pt x="13002" y="4674"/>
                    <a:pt x="13019" y="4672"/>
                    <a:pt x="13037" y="4671"/>
                  </a:cubicBezTo>
                  <a:cubicBezTo>
                    <a:pt x="13040" y="4667"/>
                    <a:pt x="13042" y="4663"/>
                    <a:pt x="13045" y="4660"/>
                  </a:cubicBezTo>
                  <a:cubicBezTo>
                    <a:pt x="13020" y="4635"/>
                    <a:pt x="12997" y="4611"/>
                    <a:pt x="12973" y="4586"/>
                  </a:cubicBezTo>
                  <a:cubicBezTo>
                    <a:pt x="12975" y="4557"/>
                    <a:pt x="13018" y="4556"/>
                    <a:pt x="13034" y="4538"/>
                  </a:cubicBezTo>
                  <a:cubicBezTo>
                    <a:pt x="13135" y="4550"/>
                    <a:pt x="13153" y="4616"/>
                    <a:pt x="13227" y="4648"/>
                  </a:cubicBezTo>
                  <a:cubicBezTo>
                    <a:pt x="13259" y="4661"/>
                    <a:pt x="13295" y="4654"/>
                    <a:pt x="13319" y="4668"/>
                  </a:cubicBezTo>
                  <a:cubicBezTo>
                    <a:pt x="13314" y="4683"/>
                    <a:pt x="13308" y="4697"/>
                    <a:pt x="13302" y="4711"/>
                  </a:cubicBezTo>
                  <a:cubicBezTo>
                    <a:pt x="13304" y="4745"/>
                    <a:pt x="13328" y="4756"/>
                    <a:pt x="13342" y="4778"/>
                  </a:cubicBezTo>
                  <a:cubicBezTo>
                    <a:pt x="13361" y="4771"/>
                    <a:pt x="13379" y="4763"/>
                    <a:pt x="13398" y="4755"/>
                  </a:cubicBezTo>
                  <a:cubicBezTo>
                    <a:pt x="13412" y="4771"/>
                    <a:pt x="13407" y="4787"/>
                    <a:pt x="13420" y="4807"/>
                  </a:cubicBezTo>
                  <a:cubicBezTo>
                    <a:pt x="13429" y="4822"/>
                    <a:pt x="13508" y="4855"/>
                    <a:pt x="13529" y="4847"/>
                  </a:cubicBezTo>
                  <a:cubicBezTo>
                    <a:pt x="13531" y="4847"/>
                    <a:pt x="13533" y="4847"/>
                    <a:pt x="13535" y="4847"/>
                  </a:cubicBezTo>
                  <a:cubicBezTo>
                    <a:pt x="13528" y="4822"/>
                    <a:pt x="13522" y="4797"/>
                    <a:pt x="13515" y="4771"/>
                  </a:cubicBezTo>
                  <a:cubicBezTo>
                    <a:pt x="13520" y="4740"/>
                    <a:pt x="13524" y="4709"/>
                    <a:pt x="13529" y="4678"/>
                  </a:cubicBezTo>
                  <a:cubicBezTo>
                    <a:pt x="13531" y="4677"/>
                    <a:pt x="13533" y="4677"/>
                    <a:pt x="13535" y="4676"/>
                  </a:cubicBezTo>
                  <a:cubicBezTo>
                    <a:pt x="13551" y="4696"/>
                    <a:pt x="13573" y="4726"/>
                    <a:pt x="13604" y="4732"/>
                  </a:cubicBezTo>
                  <a:cubicBezTo>
                    <a:pt x="13620" y="4696"/>
                    <a:pt x="13655" y="4677"/>
                    <a:pt x="13703" y="4671"/>
                  </a:cubicBezTo>
                  <a:cubicBezTo>
                    <a:pt x="13698" y="4635"/>
                    <a:pt x="13659" y="4608"/>
                    <a:pt x="13629" y="4596"/>
                  </a:cubicBezTo>
                  <a:cubicBezTo>
                    <a:pt x="13629" y="4595"/>
                    <a:pt x="13628" y="4593"/>
                    <a:pt x="13627" y="4591"/>
                  </a:cubicBezTo>
                  <a:cubicBezTo>
                    <a:pt x="13693" y="4553"/>
                    <a:pt x="13707" y="4616"/>
                    <a:pt x="13770" y="4591"/>
                  </a:cubicBezTo>
                  <a:cubicBezTo>
                    <a:pt x="13780" y="4583"/>
                    <a:pt x="13796" y="4552"/>
                    <a:pt x="13809" y="4540"/>
                  </a:cubicBezTo>
                  <a:cubicBezTo>
                    <a:pt x="13811" y="4537"/>
                    <a:pt x="13811" y="4535"/>
                    <a:pt x="13812" y="4532"/>
                  </a:cubicBezTo>
                  <a:cubicBezTo>
                    <a:pt x="13774" y="4507"/>
                    <a:pt x="13736" y="4482"/>
                    <a:pt x="13698" y="4457"/>
                  </a:cubicBezTo>
                  <a:cubicBezTo>
                    <a:pt x="13657" y="4491"/>
                    <a:pt x="13625" y="4489"/>
                    <a:pt x="13565" y="4478"/>
                  </a:cubicBezTo>
                  <a:cubicBezTo>
                    <a:pt x="13571" y="4461"/>
                    <a:pt x="13577" y="4444"/>
                    <a:pt x="13583" y="4427"/>
                  </a:cubicBezTo>
                  <a:cubicBezTo>
                    <a:pt x="13518" y="4421"/>
                    <a:pt x="13454" y="4437"/>
                    <a:pt x="13375" y="4437"/>
                  </a:cubicBezTo>
                  <a:cubicBezTo>
                    <a:pt x="13375" y="4424"/>
                    <a:pt x="13375" y="4411"/>
                    <a:pt x="13375" y="4398"/>
                  </a:cubicBezTo>
                  <a:cubicBezTo>
                    <a:pt x="13402" y="4392"/>
                    <a:pt x="13429" y="4386"/>
                    <a:pt x="13456" y="4381"/>
                  </a:cubicBezTo>
                  <a:cubicBezTo>
                    <a:pt x="13458" y="4381"/>
                    <a:pt x="13460" y="4381"/>
                    <a:pt x="13462" y="4381"/>
                  </a:cubicBezTo>
                  <a:cubicBezTo>
                    <a:pt x="13439" y="4341"/>
                    <a:pt x="13389" y="4287"/>
                    <a:pt x="13344" y="4270"/>
                  </a:cubicBezTo>
                  <a:cubicBezTo>
                    <a:pt x="13301" y="4253"/>
                    <a:pt x="13285" y="4292"/>
                    <a:pt x="13246" y="4285"/>
                  </a:cubicBezTo>
                  <a:cubicBezTo>
                    <a:pt x="13179" y="4273"/>
                    <a:pt x="13175" y="4240"/>
                    <a:pt x="13102" y="4275"/>
                  </a:cubicBezTo>
                  <a:cubicBezTo>
                    <a:pt x="13086" y="4256"/>
                    <a:pt x="13083" y="4209"/>
                    <a:pt x="13062" y="4195"/>
                  </a:cubicBezTo>
                  <a:cubicBezTo>
                    <a:pt x="12997" y="4153"/>
                    <a:pt x="12879" y="4155"/>
                    <a:pt x="12842" y="4087"/>
                  </a:cubicBezTo>
                  <a:cubicBezTo>
                    <a:pt x="12871" y="4084"/>
                    <a:pt x="12901" y="4080"/>
                    <a:pt x="12931" y="4077"/>
                  </a:cubicBezTo>
                  <a:cubicBezTo>
                    <a:pt x="12933" y="4071"/>
                    <a:pt x="12936" y="4065"/>
                    <a:pt x="12939" y="4059"/>
                  </a:cubicBezTo>
                  <a:cubicBezTo>
                    <a:pt x="12916" y="4042"/>
                    <a:pt x="12894" y="4025"/>
                    <a:pt x="12871" y="4008"/>
                  </a:cubicBezTo>
                  <a:cubicBezTo>
                    <a:pt x="12871" y="4007"/>
                    <a:pt x="12871" y="4007"/>
                    <a:pt x="12871" y="4006"/>
                  </a:cubicBezTo>
                  <a:cubicBezTo>
                    <a:pt x="12877" y="4000"/>
                    <a:pt x="12883" y="3993"/>
                    <a:pt x="12888" y="3987"/>
                  </a:cubicBezTo>
                  <a:cubicBezTo>
                    <a:pt x="12929" y="3976"/>
                    <a:pt x="12967" y="4009"/>
                    <a:pt x="12994" y="4015"/>
                  </a:cubicBezTo>
                  <a:cubicBezTo>
                    <a:pt x="13031" y="4023"/>
                    <a:pt x="13072" y="4020"/>
                    <a:pt x="13110" y="4018"/>
                  </a:cubicBezTo>
                  <a:cubicBezTo>
                    <a:pt x="13110" y="4017"/>
                    <a:pt x="13112" y="4015"/>
                    <a:pt x="13113" y="4013"/>
                  </a:cubicBezTo>
                  <a:cubicBezTo>
                    <a:pt x="13097" y="3994"/>
                    <a:pt x="13087" y="3977"/>
                    <a:pt x="13062" y="3967"/>
                  </a:cubicBezTo>
                  <a:cubicBezTo>
                    <a:pt x="13021" y="3950"/>
                    <a:pt x="12930" y="3958"/>
                    <a:pt x="12911" y="3920"/>
                  </a:cubicBezTo>
                  <a:cubicBezTo>
                    <a:pt x="12912" y="3914"/>
                    <a:pt x="12912" y="3908"/>
                    <a:pt x="12913" y="3902"/>
                  </a:cubicBezTo>
                  <a:cubicBezTo>
                    <a:pt x="12952" y="3891"/>
                    <a:pt x="13009" y="3889"/>
                    <a:pt x="13059" y="3890"/>
                  </a:cubicBezTo>
                  <a:cubicBezTo>
                    <a:pt x="13046" y="3845"/>
                    <a:pt x="12991" y="3792"/>
                    <a:pt x="12936" y="3784"/>
                  </a:cubicBezTo>
                  <a:cubicBezTo>
                    <a:pt x="12920" y="3793"/>
                    <a:pt x="12909" y="3814"/>
                    <a:pt x="12894" y="3820"/>
                  </a:cubicBezTo>
                  <a:cubicBezTo>
                    <a:pt x="12872" y="3823"/>
                    <a:pt x="12849" y="3825"/>
                    <a:pt x="12827" y="3828"/>
                  </a:cubicBezTo>
                  <a:cubicBezTo>
                    <a:pt x="12799" y="3834"/>
                    <a:pt x="12781" y="3851"/>
                    <a:pt x="12748" y="3854"/>
                  </a:cubicBezTo>
                  <a:cubicBezTo>
                    <a:pt x="12740" y="3846"/>
                    <a:pt x="12731" y="3839"/>
                    <a:pt x="12723" y="3831"/>
                  </a:cubicBezTo>
                  <a:cubicBezTo>
                    <a:pt x="12727" y="3824"/>
                    <a:pt x="12730" y="3817"/>
                    <a:pt x="12734" y="3810"/>
                  </a:cubicBezTo>
                  <a:cubicBezTo>
                    <a:pt x="12770" y="3769"/>
                    <a:pt x="12854" y="3783"/>
                    <a:pt x="12877" y="3728"/>
                  </a:cubicBezTo>
                  <a:cubicBezTo>
                    <a:pt x="12806" y="3642"/>
                    <a:pt x="12734" y="3704"/>
                    <a:pt x="12646" y="3715"/>
                  </a:cubicBezTo>
                  <a:cubicBezTo>
                    <a:pt x="12631" y="3704"/>
                    <a:pt x="12615" y="3692"/>
                    <a:pt x="12600" y="3681"/>
                  </a:cubicBezTo>
                  <a:cubicBezTo>
                    <a:pt x="12598" y="3660"/>
                    <a:pt x="12596" y="3639"/>
                    <a:pt x="12594" y="3617"/>
                  </a:cubicBezTo>
                  <a:cubicBezTo>
                    <a:pt x="12534" y="3622"/>
                    <a:pt x="12505" y="3643"/>
                    <a:pt x="12442" y="3648"/>
                  </a:cubicBezTo>
                  <a:cubicBezTo>
                    <a:pt x="12469" y="3618"/>
                    <a:pt x="12495" y="3588"/>
                    <a:pt x="12522" y="3558"/>
                  </a:cubicBezTo>
                  <a:cubicBezTo>
                    <a:pt x="12522" y="3557"/>
                    <a:pt x="12522" y="3557"/>
                    <a:pt x="12522" y="3556"/>
                  </a:cubicBezTo>
                  <a:cubicBezTo>
                    <a:pt x="12474" y="3527"/>
                    <a:pt x="12421" y="3513"/>
                    <a:pt x="12357" y="3494"/>
                  </a:cubicBezTo>
                  <a:cubicBezTo>
                    <a:pt x="12330" y="3526"/>
                    <a:pt x="12285" y="3553"/>
                    <a:pt x="12267" y="3591"/>
                  </a:cubicBezTo>
                  <a:cubicBezTo>
                    <a:pt x="12264" y="3593"/>
                    <a:pt x="12262" y="3595"/>
                    <a:pt x="12259" y="3596"/>
                  </a:cubicBezTo>
                  <a:cubicBezTo>
                    <a:pt x="12236" y="3558"/>
                    <a:pt x="12211" y="3520"/>
                    <a:pt x="12184" y="3486"/>
                  </a:cubicBezTo>
                  <a:cubicBezTo>
                    <a:pt x="12133" y="3485"/>
                    <a:pt x="12092" y="3510"/>
                    <a:pt x="12067" y="3540"/>
                  </a:cubicBezTo>
                  <a:cubicBezTo>
                    <a:pt x="12057" y="3538"/>
                    <a:pt x="12047" y="3537"/>
                    <a:pt x="12038" y="3536"/>
                  </a:cubicBezTo>
                  <a:cubicBezTo>
                    <a:pt x="12030" y="3527"/>
                    <a:pt x="12021" y="3518"/>
                    <a:pt x="12013" y="3509"/>
                  </a:cubicBezTo>
                  <a:cubicBezTo>
                    <a:pt x="12029" y="3478"/>
                    <a:pt x="12089" y="3436"/>
                    <a:pt x="12130" y="3428"/>
                  </a:cubicBezTo>
                  <a:cubicBezTo>
                    <a:pt x="12130" y="3422"/>
                    <a:pt x="12130" y="3415"/>
                    <a:pt x="12130" y="3409"/>
                  </a:cubicBezTo>
                  <a:cubicBezTo>
                    <a:pt x="12110" y="3384"/>
                    <a:pt x="12079" y="3374"/>
                    <a:pt x="12052" y="3356"/>
                  </a:cubicBezTo>
                  <a:cubicBezTo>
                    <a:pt x="12030" y="3341"/>
                    <a:pt x="12020" y="3308"/>
                    <a:pt x="11999" y="3294"/>
                  </a:cubicBezTo>
                  <a:cubicBezTo>
                    <a:pt x="11966" y="3272"/>
                    <a:pt x="11930" y="3294"/>
                    <a:pt x="11890" y="3289"/>
                  </a:cubicBezTo>
                  <a:cubicBezTo>
                    <a:pt x="11767" y="3272"/>
                    <a:pt x="11626" y="3198"/>
                    <a:pt x="11568" y="3345"/>
                  </a:cubicBezTo>
                  <a:cubicBezTo>
                    <a:pt x="11572" y="3374"/>
                    <a:pt x="11576" y="3403"/>
                    <a:pt x="11580" y="3432"/>
                  </a:cubicBezTo>
                  <a:cubicBezTo>
                    <a:pt x="11577" y="3435"/>
                    <a:pt x="11573" y="3438"/>
                    <a:pt x="11571" y="3440"/>
                  </a:cubicBezTo>
                  <a:cubicBezTo>
                    <a:pt x="11554" y="3435"/>
                    <a:pt x="11537" y="3430"/>
                    <a:pt x="11520" y="3425"/>
                  </a:cubicBezTo>
                  <a:cubicBezTo>
                    <a:pt x="11518" y="3401"/>
                    <a:pt x="11515" y="3377"/>
                    <a:pt x="11513" y="3352"/>
                  </a:cubicBezTo>
                  <a:cubicBezTo>
                    <a:pt x="11478" y="3331"/>
                    <a:pt x="11449" y="3332"/>
                    <a:pt x="11401" y="3338"/>
                  </a:cubicBezTo>
                  <a:cubicBezTo>
                    <a:pt x="11391" y="3402"/>
                    <a:pt x="11330" y="3425"/>
                    <a:pt x="11263" y="3407"/>
                  </a:cubicBezTo>
                  <a:cubicBezTo>
                    <a:pt x="11263" y="3380"/>
                    <a:pt x="11263" y="3354"/>
                    <a:pt x="11263" y="3327"/>
                  </a:cubicBezTo>
                  <a:cubicBezTo>
                    <a:pt x="11272" y="3300"/>
                    <a:pt x="11348" y="3217"/>
                    <a:pt x="11339" y="3188"/>
                  </a:cubicBezTo>
                  <a:cubicBezTo>
                    <a:pt x="11318" y="3165"/>
                    <a:pt x="11296" y="3142"/>
                    <a:pt x="11274" y="3119"/>
                  </a:cubicBezTo>
                  <a:cubicBezTo>
                    <a:pt x="11250" y="3091"/>
                    <a:pt x="11225" y="3063"/>
                    <a:pt x="11201" y="3034"/>
                  </a:cubicBezTo>
                  <a:cubicBezTo>
                    <a:pt x="11094" y="2969"/>
                    <a:pt x="10856" y="3071"/>
                    <a:pt x="10782" y="3103"/>
                  </a:cubicBezTo>
                  <a:cubicBezTo>
                    <a:pt x="10779" y="3107"/>
                    <a:pt x="10777" y="3111"/>
                    <a:pt x="10774" y="3114"/>
                  </a:cubicBezTo>
                  <a:cubicBezTo>
                    <a:pt x="10812" y="3134"/>
                    <a:pt x="10850" y="3153"/>
                    <a:pt x="10889" y="3172"/>
                  </a:cubicBezTo>
                  <a:cubicBezTo>
                    <a:pt x="10890" y="3174"/>
                    <a:pt x="10890" y="3176"/>
                    <a:pt x="10891" y="3178"/>
                  </a:cubicBezTo>
                  <a:cubicBezTo>
                    <a:pt x="10838" y="3178"/>
                    <a:pt x="10785" y="3184"/>
                    <a:pt x="10740" y="3172"/>
                  </a:cubicBezTo>
                  <a:cubicBezTo>
                    <a:pt x="10726" y="3181"/>
                    <a:pt x="10713" y="3190"/>
                    <a:pt x="10699" y="3199"/>
                  </a:cubicBezTo>
                  <a:cubicBezTo>
                    <a:pt x="10686" y="3218"/>
                    <a:pt x="10686" y="3253"/>
                    <a:pt x="10689" y="3281"/>
                  </a:cubicBezTo>
                  <a:cubicBezTo>
                    <a:pt x="10705" y="3291"/>
                    <a:pt x="10721" y="3301"/>
                    <a:pt x="10737" y="3312"/>
                  </a:cubicBezTo>
                  <a:cubicBezTo>
                    <a:pt x="10751" y="3312"/>
                    <a:pt x="10766" y="3313"/>
                    <a:pt x="10780" y="3314"/>
                  </a:cubicBezTo>
                  <a:cubicBezTo>
                    <a:pt x="10799" y="3326"/>
                    <a:pt x="10818" y="3340"/>
                    <a:pt x="10838" y="3352"/>
                  </a:cubicBezTo>
                  <a:cubicBezTo>
                    <a:pt x="10840" y="3355"/>
                    <a:pt x="10842" y="3358"/>
                    <a:pt x="10843" y="3361"/>
                  </a:cubicBezTo>
                  <a:cubicBezTo>
                    <a:pt x="10805" y="3363"/>
                    <a:pt x="10774" y="3366"/>
                    <a:pt x="10740" y="3356"/>
                  </a:cubicBezTo>
                  <a:cubicBezTo>
                    <a:pt x="10716" y="3368"/>
                    <a:pt x="10689" y="3388"/>
                    <a:pt x="10678" y="3412"/>
                  </a:cubicBezTo>
                  <a:cubicBezTo>
                    <a:pt x="10695" y="3431"/>
                    <a:pt x="10712" y="3450"/>
                    <a:pt x="10728" y="3469"/>
                  </a:cubicBezTo>
                  <a:cubicBezTo>
                    <a:pt x="10757" y="3489"/>
                    <a:pt x="10796" y="3483"/>
                    <a:pt x="10813" y="3517"/>
                  </a:cubicBezTo>
                  <a:cubicBezTo>
                    <a:pt x="10833" y="3561"/>
                    <a:pt x="10797" y="3590"/>
                    <a:pt x="10785" y="3620"/>
                  </a:cubicBezTo>
                  <a:cubicBezTo>
                    <a:pt x="10739" y="3616"/>
                    <a:pt x="10692" y="3611"/>
                    <a:pt x="10645" y="3607"/>
                  </a:cubicBezTo>
                  <a:cubicBezTo>
                    <a:pt x="10645" y="3597"/>
                    <a:pt x="10645" y="3587"/>
                    <a:pt x="10645" y="3576"/>
                  </a:cubicBezTo>
                  <a:cubicBezTo>
                    <a:pt x="10668" y="3567"/>
                    <a:pt x="10691" y="3558"/>
                    <a:pt x="10715" y="3548"/>
                  </a:cubicBezTo>
                  <a:cubicBezTo>
                    <a:pt x="10716" y="3544"/>
                    <a:pt x="10719" y="3540"/>
                    <a:pt x="10720" y="3536"/>
                  </a:cubicBezTo>
                  <a:cubicBezTo>
                    <a:pt x="10667" y="3476"/>
                    <a:pt x="10515" y="3431"/>
                    <a:pt x="10597" y="3317"/>
                  </a:cubicBezTo>
                  <a:cubicBezTo>
                    <a:pt x="10573" y="3300"/>
                    <a:pt x="10549" y="3283"/>
                    <a:pt x="10524" y="3266"/>
                  </a:cubicBezTo>
                  <a:cubicBezTo>
                    <a:pt x="10522" y="3251"/>
                    <a:pt x="10519" y="3236"/>
                    <a:pt x="10516" y="3222"/>
                  </a:cubicBezTo>
                  <a:cubicBezTo>
                    <a:pt x="10525" y="3181"/>
                    <a:pt x="10670" y="3045"/>
                    <a:pt x="10709" y="3029"/>
                  </a:cubicBezTo>
                  <a:cubicBezTo>
                    <a:pt x="10713" y="3025"/>
                    <a:pt x="10717" y="3020"/>
                    <a:pt x="10720" y="3016"/>
                  </a:cubicBezTo>
                  <a:cubicBezTo>
                    <a:pt x="10691" y="3005"/>
                    <a:pt x="10659" y="2999"/>
                    <a:pt x="10627" y="2996"/>
                  </a:cubicBezTo>
                  <a:close/>
                  <a:moveTo>
                    <a:pt x="14726" y="3295"/>
                  </a:moveTo>
                  <a:cubicBezTo>
                    <a:pt x="14700" y="3320"/>
                    <a:pt x="14650" y="3327"/>
                    <a:pt x="14695" y="3364"/>
                  </a:cubicBezTo>
                  <a:cubicBezTo>
                    <a:pt x="14698" y="3365"/>
                    <a:pt x="14702" y="3365"/>
                    <a:pt x="14705" y="3365"/>
                  </a:cubicBezTo>
                  <a:cubicBezTo>
                    <a:pt x="14721" y="3355"/>
                    <a:pt x="14751" y="3315"/>
                    <a:pt x="14726" y="3295"/>
                  </a:cubicBezTo>
                  <a:close/>
                  <a:moveTo>
                    <a:pt x="14809" y="3423"/>
                  </a:moveTo>
                  <a:cubicBezTo>
                    <a:pt x="14836" y="3431"/>
                    <a:pt x="14819" y="3457"/>
                    <a:pt x="14800" y="3466"/>
                  </a:cubicBezTo>
                  <a:cubicBezTo>
                    <a:pt x="14787" y="3471"/>
                    <a:pt x="14768" y="3468"/>
                    <a:pt x="14754" y="3470"/>
                  </a:cubicBezTo>
                  <a:cubicBezTo>
                    <a:pt x="14727" y="3474"/>
                    <a:pt x="14708" y="3487"/>
                    <a:pt x="14673" y="3490"/>
                  </a:cubicBezTo>
                  <a:cubicBezTo>
                    <a:pt x="14672" y="3490"/>
                    <a:pt x="14670" y="3490"/>
                    <a:pt x="14668" y="3490"/>
                  </a:cubicBezTo>
                  <a:cubicBezTo>
                    <a:pt x="14699" y="3477"/>
                    <a:pt x="14725" y="3461"/>
                    <a:pt x="14741" y="3444"/>
                  </a:cubicBezTo>
                  <a:cubicBezTo>
                    <a:pt x="14740" y="3445"/>
                    <a:pt x="14739" y="3446"/>
                    <a:pt x="14738" y="3448"/>
                  </a:cubicBezTo>
                  <a:cubicBezTo>
                    <a:pt x="14771" y="3441"/>
                    <a:pt x="14776" y="3428"/>
                    <a:pt x="14809" y="3423"/>
                  </a:cubicBezTo>
                  <a:close/>
                  <a:moveTo>
                    <a:pt x="9445" y="3595"/>
                  </a:moveTo>
                  <a:cubicBezTo>
                    <a:pt x="9414" y="3592"/>
                    <a:pt x="9382" y="3594"/>
                    <a:pt x="9354" y="3603"/>
                  </a:cubicBezTo>
                  <a:cubicBezTo>
                    <a:pt x="9331" y="3610"/>
                    <a:pt x="9332" y="3635"/>
                    <a:pt x="9307" y="3641"/>
                  </a:cubicBezTo>
                  <a:cubicBezTo>
                    <a:pt x="9313" y="3671"/>
                    <a:pt x="9332" y="3689"/>
                    <a:pt x="9354" y="3703"/>
                  </a:cubicBezTo>
                  <a:cubicBezTo>
                    <a:pt x="9352" y="3716"/>
                    <a:pt x="9351" y="3728"/>
                    <a:pt x="9349" y="3741"/>
                  </a:cubicBezTo>
                  <a:cubicBezTo>
                    <a:pt x="9309" y="3736"/>
                    <a:pt x="9297" y="3715"/>
                    <a:pt x="9253" y="3718"/>
                  </a:cubicBezTo>
                  <a:cubicBezTo>
                    <a:pt x="9225" y="3751"/>
                    <a:pt x="9200" y="3778"/>
                    <a:pt x="9184" y="3826"/>
                  </a:cubicBezTo>
                  <a:cubicBezTo>
                    <a:pt x="9214" y="3844"/>
                    <a:pt x="9254" y="3862"/>
                    <a:pt x="9276" y="3887"/>
                  </a:cubicBezTo>
                  <a:cubicBezTo>
                    <a:pt x="9261" y="3906"/>
                    <a:pt x="9235" y="3932"/>
                    <a:pt x="9211" y="3942"/>
                  </a:cubicBezTo>
                  <a:cubicBezTo>
                    <a:pt x="9209" y="4023"/>
                    <a:pt x="9354" y="4070"/>
                    <a:pt x="9430" y="4080"/>
                  </a:cubicBezTo>
                  <a:cubicBezTo>
                    <a:pt x="9446" y="4078"/>
                    <a:pt x="9461" y="4075"/>
                    <a:pt x="9477" y="4073"/>
                  </a:cubicBezTo>
                  <a:cubicBezTo>
                    <a:pt x="9532" y="4085"/>
                    <a:pt x="9562" y="4136"/>
                    <a:pt x="9657" y="4108"/>
                  </a:cubicBezTo>
                  <a:cubicBezTo>
                    <a:pt x="9658" y="4108"/>
                    <a:pt x="9658" y="4108"/>
                    <a:pt x="9659" y="4108"/>
                  </a:cubicBezTo>
                  <a:cubicBezTo>
                    <a:pt x="9659" y="4146"/>
                    <a:pt x="9659" y="4184"/>
                    <a:pt x="9659" y="4222"/>
                  </a:cubicBezTo>
                  <a:cubicBezTo>
                    <a:pt x="9631" y="4209"/>
                    <a:pt x="9607" y="4190"/>
                    <a:pt x="9589" y="4168"/>
                  </a:cubicBezTo>
                  <a:cubicBezTo>
                    <a:pt x="9542" y="4169"/>
                    <a:pt x="9532" y="4189"/>
                    <a:pt x="9486" y="4193"/>
                  </a:cubicBezTo>
                  <a:cubicBezTo>
                    <a:pt x="9476" y="4209"/>
                    <a:pt x="9467" y="4224"/>
                    <a:pt x="9457" y="4239"/>
                  </a:cubicBezTo>
                  <a:cubicBezTo>
                    <a:pt x="9457" y="4240"/>
                    <a:pt x="9457" y="4241"/>
                    <a:pt x="9457" y="4242"/>
                  </a:cubicBezTo>
                  <a:cubicBezTo>
                    <a:pt x="9504" y="4244"/>
                    <a:pt x="9525" y="4245"/>
                    <a:pt x="9559" y="4230"/>
                  </a:cubicBezTo>
                  <a:cubicBezTo>
                    <a:pt x="9593" y="4232"/>
                    <a:pt x="9600" y="4274"/>
                    <a:pt x="9609" y="4299"/>
                  </a:cubicBezTo>
                  <a:cubicBezTo>
                    <a:pt x="9580" y="4332"/>
                    <a:pt x="9548" y="4309"/>
                    <a:pt x="9517" y="4330"/>
                  </a:cubicBezTo>
                  <a:cubicBezTo>
                    <a:pt x="9495" y="4354"/>
                    <a:pt x="9474" y="4378"/>
                    <a:pt x="9453" y="4401"/>
                  </a:cubicBezTo>
                  <a:cubicBezTo>
                    <a:pt x="9440" y="4413"/>
                    <a:pt x="9386" y="4408"/>
                    <a:pt x="9363" y="4407"/>
                  </a:cubicBezTo>
                  <a:cubicBezTo>
                    <a:pt x="9306" y="4457"/>
                    <a:pt x="9364" y="4537"/>
                    <a:pt x="9365" y="4612"/>
                  </a:cubicBezTo>
                  <a:cubicBezTo>
                    <a:pt x="9316" y="4595"/>
                    <a:pt x="9217" y="4577"/>
                    <a:pt x="9228" y="4504"/>
                  </a:cubicBezTo>
                  <a:cubicBezTo>
                    <a:pt x="9233" y="4471"/>
                    <a:pt x="9251" y="4441"/>
                    <a:pt x="9248" y="4405"/>
                  </a:cubicBezTo>
                  <a:cubicBezTo>
                    <a:pt x="9222" y="4391"/>
                    <a:pt x="9195" y="4393"/>
                    <a:pt x="9161" y="4382"/>
                  </a:cubicBezTo>
                  <a:cubicBezTo>
                    <a:pt x="9097" y="4360"/>
                    <a:pt x="9056" y="4336"/>
                    <a:pt x="8966" y="4348"/>
                  </a:cubicBezTo>
                  <a:cubicBezTo>
                    <a:pt x="8965" y="4361"/>
                    <a:pt x="8963" y="4373"/>
                    <a:pt x="8963" y="4386"/>
                  </a:cubicBezTo>
                  <a:cubicBezTo>
                    <a:pt x="9023" y="4400"/>
                    <a:pt x="9080" y="4391"/>
                    <a:pt x="9116" y="4425"/>
                  </a:cubicBezTo>
                  <a:cubicBezTo>
                    <a:pt x="9138" y="4445"/>
                    <a:pt x="9118" y="4485"/>
                    <a:pt x="9111" y="4502"/>
                  </a:cubicBezTo>
                  <a:cubicBezTo>
                    <a:pt x="9043" y="4503"/>
                    <a:pt x="9012" y="4462"/>
                    <a:pt x="8971" y="4433"/>
                  </a:cubicBezTo>
                  <a:cubicBezTo>
                    <a:pt x="8888" y="4464"/>
                    <a:pt x="8769" y="4458"/>
                    <a:pt x="8647" y="4461"/>
                  </a:cubicBezTo>
                  <a:cubicBezTo>
                    <a:pt x="8617" y="4462"/>
                    <a:pt x="8604" y="4474"/>
                    <a:pt x="8582" y="4479"/>
                  </a:cubicBezTo>
                  <a:cubicBezTo>
                    <a:pt x="8475" y="4502"/>
                    <a:pt x="8336" y="4443"/>
                    <a:pt x="8299" y="4396"/>
                  </a:cubicBezTo>
                  <a:cubicBezTo>
                    <a:pt x="8153" y="4414"/>
                    <a:pt x="8113" y="4345"/>
                    <a:pt x="7997" y="4350"/>
                  </a:cubicBezTo>
                  <a:cubicBezTo>
                    <a:pt x="7984" y="4365"/>
                    <a:pt x="7969" y="4371"/>
                    <a:pt x="7964" y="4394"/>
                  </a:cubicBezTo>
                  <a:cubicBezTo>
                    <a:pt x="7919" y="4416"/>
                    <a:pt x="7837" y="4425"/>
                    <a:pt x="7776" y="4428"/>
                  </a:cubicBezTo>
                  <a:cubicBezTo>
                    <a:pt x="7731" y="4559"/>
                    <a:pt x="7828" y="4557"/>
                    <a:pt x="7843" y="4630"/>
                  </a:cubicBezTo>
                  <a:cubicBezTo>
                    <a:pt x="7823" y="4634"/>
                    <a:pt x="7802" y="4639"/>
                    <a:pt x="7782" y="4643"/>
                  </a:cubicBezTo>
                  <a:cubicBezTo>
                    <a:pt x="7784" y="4664"/>
                    <a:pt x="7786" y="4684"/>
                    <a:pt x="7787" y="4705"/>
                  </a:cubicBezTo>
                  <a:cubicBezTo>
                    <a:pt x="7750" y="4675"/>
                    <a:pt x="7713" y="4645"/>
                    <a:pt x="7676" y="4615"/>
                  </a:cubicBezTo>
                  <a:cubicBezTo>
                    <a:pt x="7669" y="4599"/>
                    <a:pt x="7689" y="4583"/>
                    <a:pt x="7714" y="4582"/>
                  </a:cubicBezTo>
                  <a:cubicBezTo>
                    <a:pt x="7716" y="4572"/>
                    <a:pt x="7718" y="4563"/>
                    <a:pt x="7720" y="4553"/>
                  </a:cubicBezTo>
                  <a:cubicBezTo>
                    <a:pt x="7676" y="4507"/>
                    <a:pt x="7612" y="4509"/>
                    <a:pt x="7541" y="4484"/>
                  </a:cubicBezTo>
                  <a:cubicBezTo>
                    <a:pt x="7499" y="4470"/>
                    <a:pt x="7468" y="4429"/>
                    <a:pt x="7404" y="4435"/>
                  </a:cubicBezTo>
                  <a:cubicBezTo>
                    <a:pt x="7332" y="4442"/>
                    <a:pt x="7256" y="4469"/>
                    <a:pt x="7175" y="4481"/>
                  </a:cubicBezTo>
                  <a:cubicBezTo>
                    <a:pt x="7022" y="4504"/>
                    <a:pt x="6881" y="4456"/>
                    <a:pt x="6761" y="4440"/>
                  </a:cubicBezTo>
                  <a:cubicBezTo>
                    <a:pt x="6767" y="4420"/>
                    <a:pt x="6771" y="4399"/>
                    <a:pt x="6777" y="4378"/>
                  </a:cubicBezTo>
                  <a:cubicBezTo>
                    <a:pt x="6829" y="4360"/>
                    <a:pt x="6894" y="4365"/>
                    <a:pt x="6946" y="4353"/>
                  </a:cubicBezTo>
                  <a:cubicBezTo>
                    <a:pt x="6940" y="4300"/>
                    <a:pt x="6803" y="4219"/>
                    <a:pt x="6727" y="4230"/>
                  </a:cubicBezTo>
                  <a:cubicBezTo>
                    <a:pt x="6503" y="4264"/>
                    <a:pt x="6210" y="4140"/>
                    <a:pt x="6044" y="4080"/>
                  </a:cubicBezTo>
                  <a:cubicBezTo>
                    <a:pt x="5999" y="4064"/>
                    <a:pt x="5861" y="4004"/>
                    <a:pt x="5802" y="4037"/>
                  </a:cubicBezTo>
                  <a:cubicBezTo>
                    <a:pt x="5765" y="4057"/>
                    <a:pt x="5688" y="4189"/>
                    <a:pt x="5598" y="4117"/>
                  </a:cubicBezTo>
                  <a:cubicBezTo>
                    <a:pt x="5618" y="4082"/>
                    <a:pt x="5604" y="4056"/>
                    <a:pt x="5588" y="4025"/>
                  </a:cubicBezTo>
                  <a:cubicBezTo>
                    <a:pt x="5570" y="4017"/>
                    <a:pt x="5525" y="4035"/>
                    <a:pt x="5502" y="4044"/>
                  </a:cubicBezTo>
                  <a:cubicBezTo>
                    <a:pt x="5478" y="4066"/>
                    <a:pt x="5513" y="4109"/>
                    <a:pt x="5519" y="4132"/>
                  </a:cubicBezTo>
                  <a:cubicBezTo>
                    <a:pt x="5480" y="4166"/>
                    <a:pt x="5409" y="4120"/>
                    <a:pt x="5376" y="4099"/>
                  </a:cubicBezTo>
                  <a:cubicBezTo>
                    <a:pt x="5272" y="4032"/>
                    <a:pt x="5270" y="3877"/>
                    <a:pt x="5110" y="3862"/>
                  </a:cubicBezTo>
                  <a:cubicBezTo>
                    <a:pt x="5135" y="3901"/>
                    <a:pt x="5175" y="3919"/>
                    <a:pt x="5194" y="3965"/>
                  </a:cubicBezTo>
                  <a:cubicBezTo>
                    <a:pt x="5163" y="4004"/>
                    <a:pt x="5109" y="4005"/>
                    <a:pt x="5065" y="4032"/>
                  </a:cubicBezTo>
                  <a:cubicBezTo>
                    <a:pt x="5051" y="4044"/>
                    <a:pt x="5037" y="4055"/>
                    <a:pt x="5023" y="4068"/>
                  </a:cubicBezTo>
                  <a:cubicBezTo>
                    <a:pt x="4985" y="4073"/>
                    <a:pt x="4947" y="4078"/>
                    <a:pt x="4909" y="4083"/>
                  </a:cubicBezTo>
                  <a:cubicBezTo>
                    <a:pt x="4828" y="4114"/>
                    <a:pt x="4824" y="4160"/>
                    <a:pt x="4690" y="4158"/>
                  </a:cubicBezTo>
                  <a:cubicBezTo>
                    <a:pt x="4646" y="4189"/>
                    <a:pt x="4623" y="4230"/>
                    <a:pt x="4557" y="4242"/>
                  </a:cubicBezTo>
                  <a:cubicBezTo>
                    <a:pt x="4548" y="4271"/>
                    <a:pt x="4546" y="4292"/>
                    <a:pt x="4557" y="4322"/>
                  </a:cubicBezTo>
                  <a:cubicBezTo>
                    <a:pt x="4509" y="4301"/>
                    <a:pt x="4487" y="4254"/>
                    <a:pt x="4430" y="4237"/>
                  </a:cubicBezTo>
                  <a:cubicBezTo>
                    <a:pt x="4429" y="4235"/>
                    <a:pt x="4429" y="4233"/>
                    <a:pt x="4428" y="4232"/>
                  </a:cubicBezTo>
                  <a:cubicBezTo>
                    <a:pt x="4481" y="4156"/>
                    <a:pt x="4505" y="4202"/>
                    <a:pt x="4571" y="4163"/>
                  </a:cubicBezTo>
                  <a:cubicBezTo>
                    <a:pt x="4584" y="4146"/>
                    <a:pt x="4596" y="4130"/>
                    <a:pt x="4609" y="4114"/>
                  </a:cubicBezTo>
                  <a:cubicBezTo>
                    <a:pt x="4658" y="4100"/>
                    <a:pt x="4707" y="4086"/>
                    <a:pt x="4755" y="4073"/>
                  </a:cubicBezTo>
                  <a:cubicBezTo>
                    <a:pt x="4775" y="4061"/>
                    <a:pt x="4795" y="4049"/>
                    <a:pt x="4814" y="4037"/>
                  </a:cubicBezTo>
                  <a:cubicBezTo>
                    <a:pt x="4876" y="4016"/>
                    <a:pt x="4893" y="4023"/>
                    <a:pt x="4923" y="3975"/>
                  </a:cubicBezTo>
                  <a:cubicBezTo>
                    <a:pt x="4879" y="3968"/>
                    <a:pt x="4804" y="3950"/>
                    <a:pt x="4761" y="3975"/>
                  </a:cubicBezTo>
                  <a:cubicBezTo>
                    <a:pt x="4746" y="3989"/>
                    <a:pt x="4731" y="4002"/>
                    <a:pt x="4716" y="4016"/>
                  </a:cubicBezTo>
                  <a:cubicBezTo>
                    <a:pt x="4674" y="4022"/>
                    <a:pt x="4630" y="4028"/>
                    <a:pt x="4588" y="4034"/>
                  </a:cubicBezTo>
                  <a:cubicBezTo>
                    <a:pt x="4575" y="4042"/>
                    <a:pt x="4561" y="4050"/>
                    <a:pt x="4548" y="4057"/>
                  </a:cubicBezTo>
                  <a:cubicBezTo>
                    <a:pt x="4538" y="4057"/>
                    <a:pt x="4527" y="4057"/>
                    <a:pt x="4517" y="4057"/>
                  </a:cubicBezTo>
                  <a:cubicBezTo>
                    <a:pt x="4491" y="4068"/>
                    <a:pt x="4469" y="4103"/>
                    <a:pt x="4439" y="4111"/>
                  </a:cubicBezTo>
                  <a:cubicBezTo>
                    <a:pt x="4384" y="4128"/>
                    <a:pt x="4333" y="4084"/>
                    <a:pt x="4286" y="4099"/>
                  </a:cubicBezTo>
                  <a:cubicBezTo>
                    <a:pt x="4274" y="4103"/>
                    <a:pt x="4259" y="4115"/>
                    <a:pt x="4238" y="4111"/>
                  </a:cubicBezTo>
                  <a:cubicBezTo>
                    <a:pt x="4226" y="4109"/>
                    <a:pt x="4213" y="4107"/>
                    <a:pt x="4201" y="4104"/>
                  </a:cubicBezTo>
                  <a:cubicBezTo>
                    <a:pt x="4178" y="4117"/>
                    <a:pt x="4155" y="4129"/>
                    <a:pt x="4132" y="4142"/>
                  </a:cubicBezTo>
                  <a:cubicBezTo>
                    <a:pt x="4125" y="4155"/>
                    <a:pt x="4127" y="4169"/>
                    <a:pt x="4128" y="4189"/>
                  </a:cubicBezTo>
                  <a:cubicBezTo>
                    <a:pt x="4168" y="4201"/>
                    <a:pt x="4181" y="4237"/>
                    <a:pt x="4198" y="4271"/>
                  </a:cubicBezTo>
                  <a:cubicBezTo>
                    <a:pt x="4198" y="4271"/>
                    <a:pt x="4198" y="4272"/>
                    <a:pt x="4198" y="4273"/>
                  </a:cubicBezTo>
                  <a:cubicBezTo>
                    <a:pt x="4161" y="4275"/>
                    <a:pt x="4134" y="4246"/>
                    <a:pt x="4097" y="4237"/>
                  </a:cubicBezTo>
                  <a:cubicBezTo>
                    <a:pt x="4038" y="4230"/>
                    <a:pt x="3978" y="4222"/>
                    <a:pt x="3918" y="4214"/>
                  </a:cubicBezTo>
                  <a:cubicBezTo>
                    <a:pt x="3853" y="4197"/>
                    <a:pt x="3802" y="4160"/>
                    <a:pt x="3745" y="4138"/>
                  </a:cubicBezTo>
                  <a:cubicBezTo>
                    <a:pt x="3696" y="4118"/>
                    <a:pt x="3638" y="4090"/>
                    <a:pt x="3580" y="4085"/>
                  </a:cubicBezTo>
                  <a:cubicBezTo>
                    <a:pt x="3546" y="4083"/>
                    <a:pt x="3509" y="4101"/>
                    <a:pt x="3468" y="4091"/>
                  </a:cubicBezTo>
                  <a:cubicBezTo>
                    <a:pt x="3368" y="4065"/>
                    <a:pt x="3302" y="3987"/>
                    <a:pt x="3197" y="3965"/>
                  </a:cubicBezTo>
                  <a:cubicBezTo>
                    <a:pt x="3110" y="3971"/>
                    <a:pt x="3024" y="3977"/>
                    <a:pt x="2937" y="3983"/>
                  </a:cubicBezTo>
                  <a:cubicBezTo>
                    <a:pt x="2904" y="3975"/>
                    <a:pt x="2863" y="3956"/>
                    <a:pt x="2822" y="3949"/>
                  </a:cubicBezTo>
                  <a:cubicBezTo>
                    <a:pt x="2755" y="3945"/>
                    <a:pt x="2688" y="3941"/>
                    <a:pt x="2621" y="3937"/>
                  </a:cubicBezTo>
                  <a:cubicBezTo>
                    <a:pt x="2561" y="3924"/>
                    <a:pt x="2501" y="3901"/>
                    <a:pt x="2433" y="3891"/>
                  </a:cubicBezTo>
                  <a:cubicBezTo>
                    <a:pt x="2383" y="3895"/>
                    <a:pt x="2332" y="3899"/>
                    <a:pt x="2282" y="3903"/>
                  </a:cubicBezTo>
                  <a:cubicBezTo>
                    <a:pt x="2223" y="3911"/>
                    <a:pt x="2162" y="3894"/>
                    <a:pt x="2117" y="3893"/>
                  </a:cubicBezTo>
                  <a:cubicBezTo>
                    <a:pt x="2106" y="3895"/>
                    <a:pt x="2094" y="3898"/>
                    <a:pt x="2083" y="3901"/>
                  </a:cubicBezTo>
                  <a:cubicBezTo>
                    <a:pt x="2023" y="3893"/>
                    <a:pt x="2006" y="3825"/>
                    <a:pt x="1954" y="3808"/>
                  </a:cubicBezTo>
                  <a:cubicBezTo>
                    <a:pt x="1890" y="3803"/>
                    <a:pt x="1826" y="3800"/>
                    <a:pt x="1762" y="3795"/>
                  </a:cubicBezTo>
                  <a:cubicBezTo>
                    <a:pt x="1734" y="3789"/>
                    <a:pt x="1705" y="3784"/>
                    <a:pt x="1677" y="3778"/>
                  </a:cubicBezTo>
                  <a:cubicBezTo>
                    <a:pt x="1662" y="3794"/>
                    <a:pt x="1648" y="3810"/>
                    <a:pt x="1633" y="3826"/>
                  </a:cubicBezTo>
                  <a:cubicBezTo>
                    <a:pt x="1606" y="3820"/>
                    <a:pt x="1579" y="3814"/>
                    <a:pt x="1552" y="3808"/>
                  </a:cubicBezTo>
                  <a:cubicBezTo>
                    <a:pt x="1550" y="3808"/>
                    <a:pt x="1548" y="3808"/>
                    <a:pt x="1546" y="3808"/>
                  </a:cubicBezTo>
                  <a:cubicBezTo>
                    <a:pt x="1545" y="3778"/>
                    <a:pt x="1550" y="3775"/>
                    <a:pt x="1566" y="3762"/>
                  </a:cubicBezTo>
                  <a:cubicBezTo>
                    <a:pt x="1551" y="3732"/>
                    <a:pt x="1503" y="3701"/>
                    <a:pt x="1448" y="3718"/>
                  </a:cubicBezTo>
                  <a:cubicBezTo>
                    <a:pt x="1410" y="3744"/>
                    <a:pt x="1373" y="3772"/>
                    <a:pt x="1334" y="3798"/>
                  </a:cubicBezTo>
                  <a:cubicBezTo>
                    <a:pt x="1264" y="3827"/>
                    <a:pt x="1110" y="3821"/>
                    <a:pt x="1017" y="3821"/>
                  </a:cubicBezTo>
                  <a:cubicBezTo>
                    <a:pt x="1017" y="3829"/>
                    <a:pt x="1017" y="3837"/>
                    <a:pt x="1017" y="3845"/>
                  </a:cubicBezTo>
                  <a:cubicBezTo>
                    <a:pt x="1035" y="3864"/>
                    <a:pt x="1055" y="3873"/>
                    <a:pt x="1068" y="3898"/>
                  </a:cubicBezTo>
                  <a:cubicBezTo>
                    <a:pt x="1066" y="3903"/>
                    <a:pt x="1065" y="3908"/>
                    <a:pt x="1063" y="3914"/>
                  </a:cubicBezTo>
                  <a:cubicBezTo>
                    <a:pt x="1018" y="3912"/>
                    <a:pt x="973" y="3910"/>
                    <a:pt x="929" y="3908"/>
                  </a:cubicBezTo>
                  <a:cubicBezTo>
                    <a:pt x="875" y="3916"/>
                    <a:pt x="766" y="3942"/>
                    <a:pt x="727" y="3967"/>
                  </a:cubicBezTo>
                  <a:cubicBezTo>
                    <a:pt x="677" y="3999"/>
                    <a:pt x="629" y="4061"/>
                    <a:pt x="598" y="4108"/>
                  </a:cubicBezTo>
                  <a:cubicBezTo>
                    <a:pt x="589" y="4129"/>
                    <a:pt x="580" y="4150"/>
                    <a:pt x="571" y="4170"/>
                  </a:cubicBezTo>
                  <a:cubicBezTo>
                    <a:pt x="517" y="4233"/>
                    <a:pt x="356" y="4238"/>
                    <a:pt x="240" y="4239"/>
                  </a:cubicBezTo>
                  <a:cubicBezTo>
                    <a:pt x="234" y="4286"/>
                    <a:pt x="213" y="4314"/>
                    <a:pt x="175" y="4330"/>
                  </a:cubicBezTo>
                  <a:cubicBezTo>
                    <a:pt x="173" y="4333"/>
                    <a:pt x="171" y="4335"/>
                    <a:pt x="169" y="4338"/>
                  </a:cubicBezTo>
                  <a:cubicBezTo>
                    <a:pt x="272" y="4377"/>
                    <a:pt x="559" y="4464"/>
                    <a:pt x="565" y="4576"/>
                  </a:cubicBezTo>
                  <a:cubicBezTo>
                    <a:pt x="643" y="4586"/>
                    <a:pt x="721" y="4595"/>
                    <a:pt x="800" y="4605"/>
                  </a:cubicBezTo>
                  <a:cubicBezTo>
                    <a:pt x="806" y="4626"/>
                    <a:pt x="812" y="4647"/>
                    <a:pt x="819" y="4668"/>
                  </a:cubicBezTo>
                  <a:cubicBezTo>
                    <a:pt x="824" y="4672"/>
                    <a:pt x="1027" y="4706"/>
                    <a:pt x="1043" y="4707"/>
                  </a:cubicBezTo>
                  <a:cubicBezTo>
                    <a:pt x="1043" y="4724"/>
                    <a:pt x="1041" y="4733"/>
                    <a:pt x="1035" y="4743"/>
                  </a:cubicBezTo>
                  <a:cubicBezTo>
                    <a:pt x="1008" y="4776"/>
                    <a:pt x="921" y="4743"/>
                    <a:pt x="881" y="4741"/>
                  </a:cubicBezTo>
                  <a:cubicBezTo>
                    <a:pt x="793" y="4831"/>
                    <a:pt x="695" y="4800"/>
                    <a:pt x="559" y="4785"/>
                  </a:cubicBezTo>
                  <a:cubicBezTo>
                    <a:pt x="552" y="4763"/>
                    <a:pt x="558" y="4731"/>
                    <a:pt x="565" y="4712"/>
                  </a:cubicBezTo>
                  <a:cubicBezTo>
                    <a:pt x="442" y="4680"/>
                    <a:pt x="358" y="4750"/>
                    <a:pt x="269" y="4785"/>
                  </a:cubicBezTo>
                  <a:cubicBezTo>
                    <a:pt x="190" y="4815"/>
                    <a:pt x="89" y="4841"/>
                    <a:pt x="11" y="4866"/>
                  </a:cubicBezTo>
                  <a:cubicBezTo>
                    <a:pt x="7" y="4871"/>
                    <a:pt x="3" y="4876"/>
                    <a:pt x="0" y="4880"/>
                  </a:cubicBezTo>
                  <a:cubicBezTo>
                    <a:pt x="106" y="4908"/>
                    <a:pt x="212" y="4937"/>
                    <a:pt x="319" y="4965"/>
                  </a:cubicBezTo>
                  <a:cubicBezTo>
                    <a:pt x="295" y="4986"/>
                    <a:pt x="248" y="4974"/>
                    <a:pt x="209" y="4983"/>
                  </a:cubicBezTo>
                  <a:cubicBezTo>
                    <a:pt x="199" y="4985"/>
                    <a:pt x="202" y="4985"/>
                    <a:pt x="196" y="4990"/>
                  </a:cubicBezTo>
                  <a:cubicBezTo>
                    <a:pt x="197" y="5015"/>
                    <a:pt x="200" y="5040"/>
                    <a:pt x="201" y="5064"/>
                  </a:cubicBezTo>
                  <a:cubicBezTo>
                    <a:pt x="240" y="5087"/>
                    <a:pt x="323" y="5113"/>
                    <a:pt x="394" y="5101"/>
                  </a:cubicBezTo>
                  <a:cubicBezTo>
                    <a:pt x="436" y="5094"/>
                    <a:pt x="498" y="5079"/>
                    <a:pt x="553" y="5090"/>
                  </a:cubicBezTo>
                  <a:cubicBezTo>
                    <a:pt x="588" y="5097"/>
                    <a:pt x="638" y="5126"/>
                    <a:pt x="677" y="5116"/>
                  </a:cubicBezTo>
                  <a:cubicBezTo>
                    <a:pt x="708" y="5095"/>
                    <a:pt x="740" y="5074"/>
                    <a:pt x="771" y="5054"/>
                  </a:cubicBezTo>
                  <a:cubicBezTo>
                    <a:pt x="809" y="5042"/>
                    <a:pt x="846" y="5030"/>
                    <a:pt x="883" y="5018"/>
                  </a:cubicBezTo>
                  <a:cubicBezTo>
                    <a:pt x="917" y="5037"/>
                    <a:pt x="931" y="5046"/>
                    <a:pt x="948" y="5080"/>
                  </a:cubicBezTo>
                  <a:cubicBezTo>
                    <a:pt x="944" y="5085"/>
                    <a:pt x="940" y="5091"/>
                    <a:pt x="936" y="5096"/>
                  </a:cubicBezTo>
                  <a:cubicBezTo>
                    <a:pt x="922" y="5104"/>
                    <a:pt x="900" y="5104"/>
                    <a:pt x="875" y="5103"/>
                  </a:cubicBezTo>
                  <a:cubicBezTo>
                    <a:pt x="874" y="5107"/>
                    <a:pt x="872" y="5110"/>
                    <a:pt x="872" y="5113"/>
                  </a:cubicBezTo>
                  <a:cubicBezTo>
                    <a:pt x="909" y="5161"/>
                    <a:pt x="937" y="5192"/>
                    <a:pt x="925" y="5267"/>
                  </a:cubicBezTo>
                  <a:cubicBezTo>
                    <a:pt x="918" y="5273"/>
                    <a:pt x="912" y="5278"/>
                    <a:pt x="906" y="5283"/>
                  </a:cubicBezTo>
                  <a:cubicBezTo>
                    <a:pt x="846" y="5283"/>
                    <a:pt x="762" y="5285"/>
                    <a:pt x="727" y="5311"/>
                  </a:cubicBezTo>
                  <a:cubicBezTo>
                    <a:pt x="695" y="5335"/>
                    <a:pt x="682" y="5370"/>
                    <a:pt x="634" y="5380"/>
                  </a:cubicBezTo>
                  <a:cubicBezTo>
                    <a:pt x="610" y="5386"/>
                    <a:pt x="528" y="5350"/>
                    <a:pt x="498" y="5342"/>
                  </a:cubicBezTo>
                  <a:cubicBezTo>
                    <a:pt x="454" y="5367"/>
                    <a:pt x="436" y="5415"/>
                    <a:pt x="405" y="5453"/>
                  </a:cubicBezTo>
                  <a:cubicBezTo>
                    <a:pt x="387" y="5467"/>
                    <a:pt x="368" y="5481"/>
                    <a:pt x="349" y="5496"/>
                  </a:cubicBezTo>
                  <a:cubicBezTo>
                    <a:pt x="344" y="5513"/>
                    <a:pt x="338" y="5531"/>
                    <a:pt x="332" y="5548"/>
                  </a:cubicBezTo>
                  <a:cubicBezTo>
                    <a:pt x="324" y="5553"/>
                    <a:pt x="316" y="5557"/>
                    <a:pt x="307" y="5563"/>
                  </a:cubicBezTo>
                  <a:cubicBezTo>
                    <a:pt x="299" y="5570"/>
                    <a:pt x="299" y="5589"/>
                    <a:pt x="299" y="5604"/>
                  </a:cubicBezTo>
                  <a:cubicBezTo>
                    <a:pt x="283" y="5609"/>
                    <a:pt x="267" y="5613"/>
                    <a:pt x="251" y="5617"/>
                  </a:cubicBezTo>
                  <a:cubicBezTo>
                    <a:pt x="264" y="5646"/>
                    <a:pt x="277" y="5675"/>
                    <a:pt x="290" y="5704"/>
                  </a:cubicBezTo>
                  <a:cubicBezTo>
                    <a:pt x="382" y="5706"/>
                    <a:pt x="408" y="5750"/>
                    <a:pt x="473" y="5764"/>
                  </a:cubicBezTo>
                  <a:cubicBezTo>
                    <a:pt x="508" y="5771"/>
                    <a:pt x="511" y="5750"/>
                    <a:pt x="548" y="5748"/>
                  </a:cubicBezTo>
                  <a:cubicBezTo>
                    <a:pt x="571" y="5763"/>
                    <a:pt x="579" y="5781"/>
                    <a:pt x="596" y="5802"/>
                  </a:cubicBezTo>
                  <a:cubicBezTo>
                    <a:pt x="596" y="5806"/>
                    <a:pt x="596" y="5809"/>
                    <a:pt x="596" y="5813"/>
                  </a:cubicBezTo>
                  <a:cubicBezTo>
                    <a:pt x="548" y="5842"/>
                    <a:pt x="479" y="5794"/>
                    <a:pt x="425" y="5787"/>
                  </a:cubicBezTo>
                  <a:cubicBezTo>
                    <a:pt x="418" y="5806"/>
                    <a:pt x="408" y="5823"/>
                    <a:pt x="392" y="5835"/>
                  </a:cubicBezTo>
                  <a:cubicBezTo>
                    <a:pt x="392" y="5835"/>
                    <a:pt x="392" y="5837"/>
                    <a:pt x="392" y="5838"/>
                  </a:cubicBezTo>
                  <a:cubicBezTo>
                    <a:pt x="401" y="5852"/>
                    <a:pt x="512" y="5956"/>
                    <a:pt x="525" y="5961"/>
                  </a:cubicBezTo>
                  <a:cubicBezTo>
                    <a:pt x="551" y="5982"/>
                    <a:pt x="711" y="5918"/>
                    <a:pt x="744" y="5905"/>
                  </a:cubicBezTo>
                  <a:cubicBezTo>
                    <a:pt x="763" y="5923"/>
                    <a:pt x="806" y="5984"/>
                    <a:pt x="800" y="6018"/>
                  </a:cubicBezTo>
                  <a:cubicBezTo>
                    <a:pt x="794" y="6051"/>
                    <a:pt x="772" y="6105"/>
                    <a:pt x="796" y="6147"/>
                  </a:cubicBezTo>
                  <a:cubicBezTo>
                    <a:pt x="810" y="6168"/>
                    <a:pt x="877" y="6162"/>
                    <a:pt x="906" y="6151"/>
                  </a:cubicBezTo>
                  <a:cubicBezTo>
                    <a:pt x="961" y="6129"/>
                    <a:pt x="954" y="6088"/>
                    <a:pt x="1063" y="6115"/>
                  </a:cubicBezTo>
                  <a:cubicBezTo>
                    <a:pt x="1106" y="6126"/>
                    <a:pt x="1141" y="6215"/>
                    <a:pt x="1191" y="6200"/>
                  </a:cubicBezTo>
                  <a:cubicBezTo>
                    <a:pt x="1211" y="6178"/>
                    <a:pt x="1176" y="6155"/>
                    <a:pt x="1188" y="6133"/>
                  </a:cubicBezTo>
                  <a:cubicBezTo>
                    <a:pt x="1197" y="6120"/>
                    <a:pt x="1219" y="6113"/>
                    <a:pt x="1236" y="6108"/>
                  </a:cubicBezTo>
                  <a:cubicBezTo>
                    <a:pt x="1247" y="6124"/>
                    <a:pt x="1258" y="6139"/>
                    <a:pt x="1269" y="6154"/>
                  </a:cubicBezTo>
                  <a:cubicBezTo>
                    <a:pt x="1329" y="6156"/>
                    <a:pt x="1365" y="6139"/>
                    <a:pt x="1418" y="6133"/>
                  </a:cubicBezTo>
                  <a:cubicBezTo>
                    <a:pt x="1418" y="6134"/>
                    <a:pt x="1418" y="6135"/>
                    <a:pt x="1418" y="6136"/>
                  </a:cubicBezTo>
                  <a:cubicBezTo>
                    <a:pt x="1412" y="6156"/>
                    <a:pt x="1406" y="6175"/>
                    <a:pt x="1400" y="6195"/>
                  </a:cubicBezTo>
                  <a:cubicBezTo>
                    <a:pt x="1387" y="6207"/>
                    <a:pt x="1375" y="6219"/>
                    <a:pt x="1362" y="6230"/>
                  </a:cubicBezTo>
                  <a:cubicBezTo>
                    <a:pt x="1344" y="6264"/>
                    <a:pt x="1365" y="6306"/>
                    <a:pt x="1348" y="6347"/>
                  </a:cubicBezTo>
                  <a:cubicBezTo>
                    <a:pt x="1337" y="6373"/>
                    <a:pt x="1258" y="6411"/>
                    <a:pt x="1231" y="6423"/>
                  </a:cubicBezTo>
                  <a:cubicBezTo>
                    <a:pt x="1219" y="6438"/>
                    <a:pt x="1215" y="6467"/>
                    <a:pt x="1225" y="6488"/>
                  </a:cubicBezTo>
                  <a:cubicBezTo>
                    <a:pt x="1225" y="6489"/>
                    <a:pt x="1225" y="6489"/>
                    <a:pt x="1225" y="6490"/>
                  </a:cubicBezTo>
                  <a:cubicBezTo>
                    <a:pt x="1197" y="6489"/>
                    <a:pt x="1168" y="6487"/>
                    <a:pt x="1141" y="6485"/>
                  </a:cubicBezTo>
                  <a:cubicBezTo>
                    <a:pt x="1093" y="6498"/>
                    <a:pt x="1000" y="6575"/>
                    <a:pt x="970" y="6608"/>
                  </a:cubicBezTo>
                  <a:cubicBezTo>
                    <a:pt x="970" y="6612"/>
                    <a:pt x="970" y="6615"/>
                    <a:pt x="970" y="6619"/>
                  </a:cubicBezTo>
                  <a:cubicBezTo>
                    <a:pt x="1025" y="6669"/>
                    <a:pt x="1156" y="6633"/>
                    <a:pt x="1208" y="6591"/>
                  </a:cubicBezTo>
                  <a:cubicBezTo>
                    <a:pt x="1218" y="6574"/>
                    <a:pt x="1229" y="6557"/>
                    <a:pt x="1239" y="6539"/>
                  </a:cubicBezTo>
                  <a:cubicBezTo>
                    <a:pt x="1264" y="6521"/>
                    <a:pt x="1311" y="6499"/>
                    <a:pt x="1339" y="6488"/>
                  </a:cubicBezTo>
                  <a:cubicBezTo>
                    <a:pt x="1399" y="6463"/>
                    <a:pt x="1477" y="6469"/>
                    <a:pt x="1508" y="6419"/>
                  </a:cubicBezTo>
                  <a:cubicBezTo>
                    <a:pt x="1498" y="6406"/>
                    <a:pt x="1487" y="6393"/>
                    <a:pt x="1477" y="6380"/>
                  </a:cubicBezTo>
                  <a:cubicBezTo>
                    <a:pt x="1525" y="6360"/>
                    <a:pt x="1572" y="6318"/>
                    <a:pt x="1616" y="6295"/>
                  </a:cubicBezTo>
                  <a:cubicBezTo>
                    <a:pt x="1656" y="6285"/>
                    <a:pt x="1697" y="6274"/>
                    <a:pt x="1737" y="6264"/>
                  </a:cubicBezTo>
                  <a:cubicBezTo>
                    <a:pt x="1758" y="6243"/>
                    <a:pt x="1779" y="6222"/>
                    <a:pt x="1801" y="6200"/>
                  </a:cubicBezTo>
                  <a:cubicBezTo>
                    <a:pt x="1832" y="6176"/>
                    <a:pt x="1876" y="6168"/>
                    <a:pt x="1891" y="6128"/>
                  </a:cubicBezTo>
                  <a:cubicBezTo>
                    <a:pt x="1872" y="6109"/>
                    <a:pt x="1841" y="6098"/>
                    <a:pt x="1801" y="6100"/>
                  </a:cubicBezTo>
                  <a:cubicBezTo>
                    <a:pt x="1795" y="6095"/>
                    <a:pt x="1790" y="6091"/>
                    <a:pt x="1785" y="6087"/>
                  </a:cubicBezTo>
                  <a:cubicBezTo>
                    <a:pt x="1788" y="5961"/>
                    <a:pt x="2014" y="6008"/>
                    <a:pt x="1966" y="5884"/>
                  </a:cubicBezTo>
                  <a:cubicBezTo>
                    <a:pt x="1977" y="5872"/>
                    <a:pt x="1994" y="5873"/>
                    <a:pt x="2008" y="5863"/>
                  </a:cubicBezTo>
                  <a:cubicBezTo>
                    <a:pt x="2022" y="5847"/>
                    <a:pt x="2036" y="5831"/>
                    <a:pt x="2050" y="5815"/>
                  </a:cubicBezTo>
                  <a:cubicBezTo>
                    <a:pt x="2074" y="5806"/>
                    <a:pt x="2099" y="5797"/>
                    <a:pt x="2123" y="5789"/>
                  </a:cubicBezTo>
                  <a:cubicBezTo>
                    <a:pt x="2164" y="5764"/>
                    <a:pt x="2194" y="5727"/>
                    <a:pt x="2237" y="5702"/>
                  </a:cubicBezTo>
                  <a:cubicBezTo>
                    <a:pt x="2313" y="5674"/>
                    <a:pt x="2364" y="5744"/>
                    <a:pt x="2416" y="5760"/>
                  </a:cubicBezTo>
                  <a:cubicBezTo>
                    <a:pt x="2417" y="5762"/>
                    <a:pt x="2418" y="5764"/>
                    <a:pt x="2420" y="5766"/>
                  </a:cubicBezTo>
                  <a:cubicBezTo>
                    <a:pt x="2417" y="5768"/>
                    <a:pt x="2415" y="5772"/>
                    <a:pt x="2414" y="5774"/>
                  </a:cubicBezTo>
                  <a:cubicBezTo>
                    <a:pt x="2385" y="5784"/>
                    <a:pt x="2318" y="5759"/>
                    <a:pt x="2271" y="5771"/>
                  </a:cubicBezTo>
                  <a:cubicBezTo>
                    <a:pt x="2195" y="5790"/>
                    <a:pt x="2193" y="5831"/>
                    <a:pt x="2154" y="5884"/>
                  </a:cubicBezTo>
                  <a:cubicBezTo>
                    <a:pt x="2140" y="5904"/>
                    <a:pt x="2114" y="5913"/>
                    <a:pt x="2106" y="5938"/>
                  </a:cubicBezTo>
                  <a:cubicBezTo>
                    <a:pt x="2122" y="5963"/>
                    <a:pt x="2141" y="5971"/>
                    <a:pt x="2148" y="6007"/>
                  </a:cubicBezTo>
                  <a:cubicBezTo>
                    <a:pt x="2127" y="6032"/>
                    <a:pt x="2099" y="6037"/>
                    <a:pt x="2095" y="6080"/>
                  </a:cubicBezTo>
                  <a:cubicBezTo>
                    <a:pt x="2182" y="6054"/>
                    <a:pt x="2196" y="6037"/>
                    <a:pt x="2262" y="6002"/>
                  </a:cubicBezTo>
                  <a:cubicBezTo>
                    <a:pt x="2285" y="5996"/>
                    <a:pt x="2307" y="5991"/>
                    <a:pt x="2329" y="5984"/>
                  </a:cubicBezTo>
                  <a:cubicBezTo>
                    <a:pt x="2361" y="5970"/>
                    <a:pt x="2371" y="5930"/>
                    <a:pt x="2414" y="5925"/>
                  </a:cubicBezTo>
                  <a:cubicBezTo>
                    <a:pt x="2454" y="5919"/>
                    <a:pt x="2484" y="5945"/>
                    <a:pt x="2531" y="5946"/>
                  </a:cubicBezTo>
                  <a:cubicBezTo>
                    <a:pt x="2583" y="5837"/>
                    <a:pt x="2552" y="5881"/>
                    <a:pt x="2483" y="5833"/>
                  </a:cubicBezTo>
                  <a:cubicBezTo>
                    <a:pt x="2494" y="5806"/>
                    <a:pt x="2503" y="5788"/>
                    <a:pt x="2534" y="5779"/>
                  </a:cubicBezTo>
                  <a:cubicBezTo>
                    <a:pt x="2533" y="5767"/>
                    <a:pt x="2532" y="5755"/>
                    <a:pt x="2531" y="5743"/>
                  </a:cubicBezTo>
                  <a:cubicBezTo>
                    <a:pt x="2563" y="5738"/>
                    <a:pt x="2576" y="5727"/>
                    <a:pt x="2601" y="5720"/>
                  </a:cubicBezTo>
                  <a:cubicBezTo>
                    <a:pt x="2660" y="5758"/>
                    <a:pt x="2697" y="5757"/>
                    <a:pt x="2775" y="5781"/>
                  </a:cubicBezTo>
                  <a:cubicBezTo>
                    <a:pt x="2828" y="5798"/>
                    <a:pt x="2867" y="5834"/>
                    <a:pt x="2909" y="5863"/>
                  </a:cubicBezTo>
                  <a:cubicBezTo>
                    <a:pt x="2940" y="5860"/>
                    <a:pt x="2957" y="5849"/>
                    <a:pt x="2976" y="5835"/>
                  </a:cubicBezTo>
                  <a:cubicBezTo>
                    <a:pt x="3000" y="5864"/>
                    <a:pt x="3011" y="5902"/>
                    <a:pt x="3051" y="5915"/>
                  </a:cubicBezTo>
                  <a:cubicBezTo>
                    <a:pt x="3102" y="5932"/>
                    <a:pt x="3169" y="5909"/>
                    <a:pt x="3228" y="5917"/>
                  </a:cubicBezTo>
                  <a:cubicBezTo>
                    <a:pt x="3262" y="5922"/>
                    <a:pt x="3303" y="5935"/>
                    <a:pt x="3347" y="5928"/>
                  </a:cubicBezTo>
                  <a:cubicBezTo>
                    <a:pt x="3384" y="5922"/>
                    <a:pt x="3391" y="5906"/>
                    <a:pt x="3432" y="5912"/>
                  </a:cubicBezTo>
                  <a:cubicBezTo>
                    <a:pt x="3437" y="5922"/>
                    <a:pt x="3440" y="5937"/>
                    <a:pt x="3443" y="5951"/>
                  </a:cubicBezTo>
                  <a:cubicBezTo>
                    <a:pt x="3483" y="5961"/>
                    <a:pt x="3534" y="5984"/>
                    <a:pt x="3591" y="5974"/>
                  </a:cubicBezTo>
                  <a:cubicBezTo>
                    <a:pt x="3619" y="5966"/>
                    <a:pt x="3648" y="5959"/>
                    <a:pt x="3676" y="5951"/>
                  </a:cubicBezTo>
                  <a:cubicBezTo>
                    <a:pt x="3692" y="5959"/>
                    <a:pt x="3700" y="5966"/>
                    <a:pt x="3709" y="5981"/>
                  </a:cubicBezTo>
                  <a:cubicBezTo>
                    <a:pt x="3696" y="5999"/>
                    <a:pt x="3673" y="6007"/>
                    <a:pt x="3647" y="6013"/>
                  </a:cubicBezTo>
                  <a:cubicBezTo>
                    <a:pt x="3675" y="6039"/>
                    <a:pt x="3728" y="6063"/>
                    <a:pt x="3770" y="6073"/>
                  </a:cubicBezTo>
                  <a:cubicBezTo>
                    <a:pt x="3789" y="6076"/>
                    <a:pt x="3808" y="6079"/>
                    <a:pt x="3826" y="6082"/>
                  </a:cubicBezTo>
                  <a:cubicBezTo>
                    <a:pt x="3885" y="6113"/>
                    <a:pt x="3914" y="6184"/>
                    <a:pt x="3988" y="6202"/>
                  </a:cubicBezTo>
                  <a:cubicBezTo>
                    <a:pt x="4021" y="6198"/>
                    <a:pt x="4053" y="6194"/>
                    <a:pt x="4086" y="6190"/>
                  </a:cubicBezTo>
                  <a:cubicBezTo>
                    <a:pt x="4084" y="6151"/>
                    <a:pt x="4045" y="6145"/>
                    <a:pt x="4024" y="6123"/>
                  </a:cubicBezTo>
                  <a:cubicBezTo>
                    <a:pt x="4022" y="6123"/>
                    <a:pt x="4021" y="6123"/>
                    <a:pt x="4019" y="6123"/>
                  </a:cubicBezTo>
                  <a:cubicBezTo>
                    <a:pt x="4019" y="6122"/>
                    <a:pt x="4019" y="6121"/>
                    <a:pt x="4019" y="6121"/>
                  </a:cubicBezTo>
                  <a:cubicBezTo>
                    <a:pt x="4059" y="6128"/>
                    <a:pt x="4078" y="6138"/>
                    <a:pt x="4111" y="6123"/>
                  </a:cubicBezTo>
                  <a:cubicBezTo>
                    <a:pt x="4151" y="6159"/>
                    <a:pt x="4150" y="6202"/>
                    <a:pt x="4221" y="6213"/>
                  </a:cubicBezTo>
                  <a:cubicBezTo>
                    <a:pt x="4222" y="6213"/>
                    <a:pt x="4223" y="6213"/>
                    <a:pt x="4224" y="6213"/>
                  </a:cubicBezTo>
                  <a:cubicBezTo>
                    <a:pt x="4236" y="6160"/>
                    <a:pt x="4182" y="6120"/>
                    <a:pt x="4201" y="6054"/>
                  </a:cubicBezTo>
                  <a:cubicBezTo>
                    <a:pt x="4201" y="6051"/>
                    <a:pt x="4201" y="6049"/>
                    <a:pt x="4201" y="6046"/>
                  </a:cubicBezTo>
                  <a:cubicBezTo>
                    <a:pt x="4209" y="6046"/>
                    <a:pt x="4216" y="6046"/>
                    <a:pt x="4224" y="6046"/>
                  </a:cubicBezTo>
                  <a:cubicBezTo>
                    <a:pt x="4238" y="6084"/>
                    <a:pt x="4261" y="6166"/>
                    <a:pt x="4294" y="6190"/>
                  </a:cubicBezTo>
                  <a:cubicBezTo>
                    <a:pt x="4320" y="6205"/>
                    <a:pt x="4346" y="6220"/>
                    <a:pt x="4372" y="6236"/>
                  </a:cubicBezTo>
                  <a:cubicBezTo>
                    <a:pt x="4405" y="6261"/>
                    <a:pt x="4405" y="6277"/>
                    <a:pt x="4453" y="6295"/>
                  </a:cubicBezTo>
                  <a:cubicBezTo>
                    <a:pt x="4454" y="6299"/>
                    <a:pt x="4454" y="6302"/>
                    <a:pt x="4455" y="6306"/>
                  </a:cubicBezTo>
                  <a:cubicBezTo>
                    <a:pt x="4449" y="6313"/>
                    <a:pt x="4442" y="6319"/>
                    <a:pt x="4436" y="6326"/>
                  </a:cubicBezTo>
                  <a:cubicBezTo>
                    <a:pt x="4450" y="6357"/>
                    <a:pt x="4481" y="6374"/>
                    <a:pt x="4467" y="6408"/>
                  </a:cubicBezTo>
                  <a:cubicBezTo>
                    <a:pt x="4521" y="6446"/>
                    <a:pt x="4588" y="6484"/>
                    <a:pt x="4618" y="6541"/>
                  </a:cubicBezTo>
                  <a:cubicBezTo>
                    <a:pt x="4640" y="6557"/>
                    <a:pt x="4614" y="6598"/>
                    <a:pt x="4615" y="6642"/>
                  </a:cubicBezTo>
                  <a:cubicBezTo>
                    <a:pt x="4665" y="6629"/>
                    <a:pt x="4671" y="6610"/>
                    <a:pt x="4753" y="6612"/>
                  </a:cubicBezTo>
                  <a:cubicBezTo>
                    <a:pt x="4766" y="6646"/>
                    <a:pt x="4806" y="6661"/>
                    <a:pt x="4814" y="6701"/>
                  </a:cubicBezTo>
                  <a:cubicBezTo>
                    <a:pt x="4820" y="6726"/>
                    <a:pt x="4804" y="6759"/>
                    <a:pt x="4811" y="6783"/>
                  </a:cubicBezTo>
                  <a:cubicBezTo>
                    <a:pt x="4817" y="6788"/>
                    <a:pt x="4824" y="6792"/>
                    <a:pt x="4830" y="6796"/>
                  </a:cubicBezTo>
                  <a:cubicBezTo>
                    <a:pt x="4850" y="6782"/>
                    <a:pt x="4863" y="6768"/>
                    <a:pt x="4895" y="6765"/>
                  </a:cubicBezTo>
                  <a:cubicBezTo>
                    <a:pt x="4897" y="6757"/>
                    <a:pt x="4898" y="6748"/>
                    <a:pt x="4900" y="6739"/>
                  </a:cubicBezTo>
                  <a:cubicBezTo>
                    <a:pt x="4902" y="6739"/>
                    <a:pt x="4904" y="6738"/>
                    <a:pt x="4906" y="6737"/>
                  </a:cubicBezTo>
                  <a:cubicBezTo>
                    <a:pt x="4912" y="6753"/>
                    <a:pt x="4920" y="6768"/>
                    <a:pt x="4926" y="6783"/>
                  </a:cubicBezTo>
                  <a:cubicBezTo>
                    <a:pt x="4907" y="6804"/>
                    <a:pt x="4888" y="6835"/>
                    <a:pt x="4865" y="6852"/>
                  </a:cubicBezTo>
                  <a:cubicBezTo>
                    <a:pt x="4866" y="6932"/>
                    <a:pt x="4925" y="6984"/>
                    <a:pt x="4976" y="7019"/>
                  </a:cubicBezTo>
                  <a:cubicBezTo>
                    <a:pt x="5004" y="7004"/>
                    <a:pt x="5013" y="6986"/>
                    <a:pt x="5055" y="6981"/>
                  </a:cubicBezTo>
                  <a:cubicBezTo>
                    <a:pt x="5044" y="7055"/>
                    <a:pt x="5074" y="7065"/>
                    <a:pt x="5105" y="7114"/>
                  </a:cubicBezTo>
                  <a:cubicBezTo>
                    <a:pt x="5119" y="7114"/>
                    <a:pt x="5132" y="7114"/>
                    <a:pt x="5146" y="7114"/>
                  </a:cubicBezTo>
                  <a:cubicBezTo>
                    <a:pt x="5147" y="7136"/>
                    <a:pt x="5149" y="7159"/>
                    <a:pt x="5150" y="7181"/>
                  </a:cubicBezTo>
                  <a:cubicBezTo>
                    <a:pt x="5169" y="7200"/>
                    <a:pt x="5193" y="7201"/>
                    <a:pt x="5220" y="7198"/>
                  </a:cubicBezTo>
                  <a:cubicBezTo>
                    <a:pt x="5220" y="7198"/>
                    <a:pt x="5218" y="7198"/>
                    <a:pt x="5218" y="7199"/>
                  </a:cubicBezTo>
                  <a:cubicBezTo>
                    <a:pt x="5219" y="7203"/>
                    <a:pt x="5234" y="7214"/>
                    <a:pt x="5240" y="7221"/>
                  </a:cubicBezTo>
                  <a:cubicBezTo>
                    <a:pt x="5233" y="7225"/>
                    <a:pt x="5229" y="7230"/>
                    <a:pt x="5219" y="7236"/>
                  </a:cubicBezTo>
                  <a:cubicBezTo>
                    <a:pt x="5200" y="7254"/>
                    <a:pt x="5180" y="7273"/>
                    <a:pt x="5161" y="7292"/>
                  </a:cubicBezTo>
                  <a:cubicBezTo>
                    <a:pt x="5161" y="7293"/>
                    <a:pt x="5161" y="7293"/>
                    <a:pt x="5161" y="7294"/>
                  </a:cubicBezTo>
                  <a:cubicBezTo>
                    <a:pt x="5201" y="7303"/>
                    <a:pt x="5225" y="7292"/>
                    <a:pt x="5244" y="7320"/>
                  </a:cubicBezTo>
                  <a:cubicBezTo>
                    <a:pt x="5221" y="7333"/>
                    <a:pt x="5195" y="7361"/>
                    <a:pt x="5205" y="7395"/>
                  </a:cubicBezTo>
                  <a:cubicBezTo>
                    <a:pt x="5232" y="7443"/>
                    <a:pt x="5317" y="7426"/>
                    <a:pt x="5363" y="7407"/>
                  </a:cubicBezTo>
                  <a:cubicBezTo>
                    <a:pt x="5382" y="7420"/>
                    <a:pt x="5391" y="7433"/>
                    <a:pt x="5396" y="7459"/>
                  </a:cubicBezTo>
                  <a:cubicBezTo>
                    <a:pt x="5444" y="7484"/>
                    <a:pt x="5493" y="7491"/>
                    <a:pt x="5555" y="7485"/>
                  </a:cubicBezTo>
                  <a:cubicBezTo>
                    <a:pt x="5564" y="7544"/>
                    <a:pt x="5572" y="7577"/>
                    <a:pt x="5614" y="7605"/>
                  </a:cubicBezTo>
                  <a:cubicBezTo>
                    <a:pt x="5648" y="7602"/>
                    <a:pt x="5647" y="7586"/>
                    <a:pt x="5678" y="7582"/>
                  </a:cubicBezTo>
                  <a:cubicBezTo>
                    <a:pt x="5687" y="7608"/>
                    <a:pt x="5699" y="7629"/>
                    <a:pt x="5709" y="7649"/>
                  </a:cubicBezTo>
                  <a:cubicBezTo>
                    <a:pt x="5741" y="7652"/>
                    <a:pt x="5752" y="7644"/>
                    <a:pt x="5777" y="7637"/>
                  </a:cubicBezTo>
                  <a:cubicBezTo>
                    <a:pt x="5752" y="7698"/>
                    <a:pt x="5827" y="7717"/>
                    <a:pt x="5854" y="7754"/>
                  </a:cubicBezTo>
                  <a:cubicBezTo>
                    <a:pt x="5863" y="7782"/>
                    <a:pt x="5873" y="7810"/>
                    <a:pt x="5883" y="7839"/>
                  </a:cubicBezTo>
                  <a:cubicBezTo>
                    <a:pt x="5898" y="7906"/>
                    <a:pt x="5846" y="7937"/>
                    <a:pt x="5838" y="7985"/>
                  </a:cubicBezTo>
                  <a:cubicBezTo>
                    <a:pt x="5819" y="7983"/>
                    <a:pt x="5812" y="7965"/>
                    <a:pt x="5785" y="7960"/>
                  </a:cubicBezTo>
                  <a:cubicBezTo>
                    <a:pt x="5785" y="7959"/>
                    <a:pt x="5785" y="7958"/>
                    <a:pt x="5785" y="7957"/>
                  </a:cubicBezTo>
                  <a:cubicBezTo>
                    <a:pt x="5799" y="7940"/>
                    <a:pt x="5814" y="7923"/>
                    <a:pt x="5829" y="7906"/>
                  </a:cubicBezTo>
                  <a:cubicBezTo>
                    <a:pt x="5831" y="7829"/>
                    <a:pt x="5762" y="7864"/>
                    <a:pt x="5701" y="7852"/>
                  </a:cubicBezTo>
                  <a:cubicBezTo>
                    <a:pt x="5664" y="7845"/>
                    <a:pt x="5622" y="7815"/>
                    <a:pt x="5580" y="7826"/>
                  </a:cubicBezTo>
                  <a:cubicBezTo>
                    <a:pt x="5576" y="7901"/>
                    <a:pt x="5638" y="7937"/>
                    <a:pt x="5639" y="8026"/>
                  </a:cubicBezTo>
                  <a:cubicBezTo>
                    <a:pt x="5640" y="8026"/>
                    <a:pt x="5641" y="8026"/>
                    <a:pt x="5642" y="8026"/>
                  </a:cubicBezTo>
                  <a:cubicBezTo>
                    <a:pt x="5649" y="8021"/>
                    <a:pt x="5647" y="8024"/>
                    <a:pt x="5650" y="8013"/>
                  </a:cubicBezTo>
                  <a:cubicBezTo>
                    <a:pt x="5660" y="8018"/>
                    <a:pt x="5671" y="8022"/>
                    <a:pt x="5681" y="8026"/>
                  </a:cubicBezTo>
                  <a:cubicBezTo>
                    <a:pt x="5672" y="8030"/>
                    <a:pt x="5663" y="8033"/>
                    <a:pt x="5653" y="8036"/>
                  </a:cubicBezTo>
                  <a:cubicBezTo>
                    <a:pt x="5653" y="8066"/>
                    <a:pt x="5653" y="8097"/>
                    <a:pt x="5653" y="8127"/>
                  </a:cubicBezTo>
                  <a:cubicBezTo>
                    <a:pt x="5669" y="8130"/>
                    <a:pt x="5686" y="8134"/>
                    <a:pt x="5701" y="8137"/>
                  </a:cubicBezTo>
                  <a:cubicBezTo>
                    <a:pt x="5690" y="8137"/>
                    <a:pt x="5678" y="8137"/>
                    <a:pt x="5667" y="8137"/>
                  </a:cubicBezTo>
                  <a:cubicBezTo>
                    <a:pt x="5678" y="8186"/>
                    <a:pt x="5678" y="8279"/>
                    <a:pt x="5659" y="8351"/>
                  </a:cubicBezTo>
                  <a:cubicBezTo>
                    <a:pt x="5651" y="8382"/>
                    <a:pt x="5619" y="8443"/>
                    <a:pt x="5633" y="8484"/>
                  </a:cubicBezTo>
                  <a:cubicBezTo>
                    <a:pt x="5640" y="8496"/>
                    <a:pt x="5648" y="8508"/>
                    <a:pt x="5656" y="8520"/>
                  </a:cubicBezTo>
                  <a:cubicBezTo>
                    <a:pt x="5648" y="8536"/>
                    <a:pt x="5640" y="8551"/>
                    <a:pt x="5633" y="8566"/>
                  </a:cubicBezTo>
                  <a:cubicBezTo>
                    <a:pt x="5623" y="8576"/>
                    <a:pt x="5605" y="8579"/>
                    <a:pt x="5598" y="8592"/>
                  </a:cubicBezTo>
                  <a:cubicBezTo>
                    <a:pt x="5572" y="8642"/>
                    <a:pt x="5644" y="8764"/>
                    <a:pt x="5653" y="8812"/>
                  </a:cubicBezTo>
                  <a:cubicBezTo>
                    <a:pt x="5668" y="8883"/>
                    <a:pt x="5608" y="8918"/>
                    <a:pt x="5623" y="8977"/>
                  </a:cubicBezTo>
                  <a:cubicBezTo>
                    <a:pt x="5633" y="9017"/>
                    <a:pt x="5688" y="9042"/>
                    <a:pt x="5698" y="9086"/>
                  </a:cubicBezTo>
                  <a:cubicBezTo>
                    <a:pt x="5694" y="9096"/>
                    <a:pt x="5690" y="9106"/>
                    <a:pt x="5686" y="9116"/>
                  </a:cubicBezTo>
                  <a:cubicBezTo>
                    <a:pt x="5685" y="9131"/>
                    <a:pt x="5701" y="9159"/>
                    <a:pt x="5701" y="9170"/>
                  </a:cubicBezTo>
                  <a:cubicBezTo>
                    <a:pt x="5701" y="9172"/>
                    <a:pt x="5701" y="9173"/>
                    <a:pt x="5701" y="9175"/>
                  </a:cubicBezTo>
                  <a:lnTo>
                    <a:pt x="5838" y="9319"/>
                  </a:lnTo>
                  <a:cubicBezTo>
                    <a:pt x="5849" y="9317"/>
                    <a:pt x="5851" y="9323"/>
                    <a:pt x="5860" y="9329"/>
                  </a:cubicBezTo>
                  <a:cubicBezTo>
                    <a:pt x="5861" y="9317"/>
                    <a:pt x="5862" y="9303"/>
                    <a:pt x="5863" y="9291"/>
                  </a:cubicBezTo>
                  <a:cubicBezTo>
                    <a:pt x="5864" y="9291"/>
                    <a:pt x="5865" y="9291"/>
                    <a:pt x="5865" y="9291"/>
                  </a:cubicBezTo>
                  <a:cubicBezTo>
                    <a:pt x="5873" y="9320"/>
                    <a:pt x="5893" y="9349"/>
                    <a:pt x="5913" y="9367"/>
                  </a:cubicBezTo>
                  <a:cubicBezTo>
                    <a:pt x="5914" y="9370"/>
                    <a:pt x="5915" y="9373"/>
                    <a:pt x="5916" y="9376"/>
                  </a:cubicBezTo>
                  <a:cubicBezTo>
                    <a:pt x="5889" y="9372"/>
                    <a:pt x="5881" y="9358"/>
                    <a:pt x="5875" y="9335"/>
                  </a:cubicBezTo>
                  <a:cubicBezTo>
                    <a:pt x="5872" y="9334"/>
                    <a:pt x="5868" y="9332"/>
                    <a:pt x="5865" y="9332"/>
                  </a:cubicBezTo>
                  <a:cubicBezTo>
                    <a:pt x="5863" y="9335"/>
                    <a:pt x="5862" y="9339"/>
                    <a:pt x="5860" y="9342"/>
                  </a:cubicBezTo>
                  <a:cubicBezTo>
                    <a:pt x="5847" y="9373"/>
                    <a:pt x="5877" y="9384"/>
                    <a:pt x="5865" y="9409"/>
                  </a:cubicBezTo>
                  <a:cubicBezTo>
                    <a:pt x="5894" y="9431"/>
                    <a:pt x="5898" y="9439"/>
                    <a:pt x="5944" y="9450"/>
                  </a:cubicBezTo>
                  <a:cubicBezTo>
                    <a:pt x="5952" y="9467"/>
                    <a:pt x="5961" y="9489"/>
                    <a:pt x="5933" y="9494"/>
                  </a:cubicBezTo>
                  <a:cubicBezTo>
                    <a:pt x="5934" y="9571"/>
                    <a:pt x="6078" y="9639"/>
                    <a:pt x="6067" y="9676"/>
                  </a:cubicBezTo>
                  <a:cubicBezTo>
                    <a:pt x="6077" y="9688"/>
                    <a:pt x="6084" y="9689"/>
                    <a:pt x="6100" y="9692"/>
                  </a:cubicBezTo>
                  <a:cubicBezTo>
                    <a:pt x="6102" y="9710"/>
                    <a:pt x="6096" y="9727"/>
                    <a:pt x="6104" y="9748"/>
                  </a:cubicBezTo>
                  <a:cubicBezTo>
                    <a:pt x="6095" y="9771"/>
                    <a:pt x="6111" y="9765"/>
                    <a:pt x="6121" y="9784"/>
                  </a:cubicBezTo>
                  <a:cubicBezTo>
                    <a:pt x="6161" y="9785"/>
                    <a:pt x="6200" y="9787"/>
                    <a:pt x="6240" y="9789"/>
                  </a:cubicBezTo>
                  <a:cubicBezTo>
                    <a:pt x="6291" y="9806"/>
                    <a:pt x="6284" y="9842"/>
                    <a:pt x="6369" y="9840"/>
                  </a:cubicBezTo>
                  <a:cubicBezTo>
                    <a:pt x="6381" y="9854"/>
                    <a:pt x="6386" y="9857"/>
                    <a:pt x="6381" y="9874"/>
                  </a:cubicBezTo>
                  <a:cubicBezTo>
                    <a:pt x="6385" y="9876"/>
                    <a:pt x="6390" y="9879"/>
                    <a:pt x="6394" y="9881"/>
                  </a:cubicBezTo>
                  <a:cubicBezTo>
                    <a:pt x="6466" y="9838"/>
                    <a:pt x="6534" y="9994"/>
                    <a:pt x="6554" y="10046"/>
                  </a:cubicBezTo>
                  <a:cubicBezTo>
                    <a:pt x="6554" y="10062"/>
                    <a:pt x="6554" y="10080"/>
                    <a:pt x="6554" y="10097"/>
                  </a:cubicBezTo>
                  <a:cubicBezTo>
                    <a:pt x="6569" y="10109"/>
                    <a:pt x="6583" y="10121"/>
                    <a:pt x="6598" y="10134"/>
                  </a:cubicBezTo>
                  <a:cubicBezTo>
                    <a:pt x="6572" y="10184"/>
                    <a:pt x="6616" y="10211"/>
                    <a:pt x="6643" y="10249"/>
                  </a:cubicBezTo>
                  <a:cubicBezTo>
                    <a:pt x="6657" y="10269"/>
                    <a:pt x="6653" y="10290"/>
                    <a:pt x="6663" y="10318"/>
                  </a:cubicBezTo>
                  <a:cubicBezTo>
                    <a:pt x="6670" y="10337"/>
                    <a:pt x="6691" y="10335"/>
                    <a:pt x="6702" y="10349"/>
                  </a:cubicBezTo>
                  <a:cubicBezTo>
                    <a:pt x="6710" y="10372"/>
                    <a:pt x="6719" y="10395"/>
                    <a:pt x="6727" y="10418"/>
                  </a:cubicBezTo>
                  <a:cubicBezTo>
                    <a:pt x="6742" y="10441"/>
                    <a:pt x="6829" y="10483"/>
                    <a:pt x="6856" y="10503"/>
                  </a:cubicBezTo>
                  <a:cubicBezTo>
                    <a:pt x="6888" y="10526"/>
                    <a:pt x="6961" y="10590"/>
                    <a:pt x="6910" y="10639"/>
                  </a:cubicBezTo>
                  <a:cubicBezTo>
                    <a:pt x="6891" y="10670"/>
                    <a:pt x="6839" y="10661"/>
                    <a:pt x="6800" y="10652"/>
                  </a:cubicBezTo>
                  <a:cubicBezTo>
                    <a:pt x="6827" y="10695"/>
                    <a:pt x="6963" y="10810"/>
                    <a:pt x="7027" y="10786"/>
                  </a:cubicBezTo>
                  <a:cubicBezTo>
                    <a:pt x="7041" y="10800"/>
                    <a:pt x="7057" y="10815"/>
                    <a:pt x="7071" y="10830"/>
                  </a:cubicBezTo>
                  <a:cubicBezTo>
                    <a:pt x="7087" y="10840"/>
                    <a:pt x="7108" y="10840"/>
                    <a:pt x="7125" y="10850"/>
                  </a:cubicBezTo>
                  <a:cubicBezTo>
                    <a:pt x="7149" y="10864"/>
                    <a:pt x="7167" y="10912"/>
                    <a:pt x="7177" y="10938"/>
                  </a:cubicBezTo>
                  <a:cubicBezTo>
                    <a:pt x="7189" y="10965"/>
                    <a:pt x="7161" y="11003"/>
                    <a:pt x="7177" y="11028"/>
                  </a:cubicBezTo>
                  <a:cubicBezTo>
                    <a:pt x="7207" y="11071"/>
                    <a:pt x="7301" y="11136"/>
                    <a:pt x="7348" y="11166"/>
                  </a:cubicBezTo>
                  <a:cubicBezTo>
                    <a:pt x="7374" y="11182"/>
                    <a:pt x="7407" y="11187"/>
                    <a:pt x="7421" y="11212"/>
                  </a:cubicBezTo>
                  <a:cubicBezTo>
                    <a:pt x="7432" y="11230"/>
                    <a:pt x="7436" y="11258"/>
                    <a:pt x="7443" y="11274"/>
                  </a:cubicBezTo>
                  <a:cubicBezTo>
                    <a:pt x="7450" y="11276"/>
                    <a:pt x="7456" y="11278"/>
                    <a:pt x="7462" y="11281"/>
                  </a:cubicBezTo>
                  <a:cubicBezTo>
                    <a:pt x="7488" y="11264"/>
                    <a:pt x="7515" y="11245"/>
                    <a:pt x="7522" y="11210"/>
                  </a:cubicBezTo>
                  <a:cubicBezTo>
                    <a:pt x="7510" y="11190"/>
                    <a:pt x="7496" y="11194"/>
                    <a:pt x="7477" y="11181"/>
                  </a:cubicBezTo>
                  <a:cubicBezTo>
                    <a:pt x="7459" y="11154"/>
                    <a:pt x="7441" y="11126"/>
                    <a:pt x="7424" y="11099"/>
                  </a:cubicBezTo>
                  <a:cubicBezTo>
                    <a:pt x="7410" y="11107"/>
                    <a:pt x="7396" y="11114"/>
                    <a:pt x="7382" y="11122"/>
                  </a:cubicBezTo>
                  <a:cubicBezTo>
                    <a:pt x="7338" y="11086"/>
                    <a:pt x="7366" y="11084"/>
                    <a:pt x="7348" y="11028"/>
                  </a:cubicBezTo>
                  <a:cubicBezTo>
                    <a:pt x="7325" y="10987"/>
                    <a:pt x="7302" y="10946"/>
                    <a:pt x="7279" y="10906"/>
                  </a:cubicBezTo>
                  <a:cubicBezTo>
                    <a:pt x="7263" y="10870"/>
                    <a:pt x="7257" y="10825"/>
                    <a:pt x="7245" y="10794"/>
                  </a:cubicBezTo>
                  <a:cubicBezTo>
                    <a:pt x="7164" y="10802"/>
                    <a:pt x="7186" y="10756"/>
                    <a:pt x="7156" y="10694"/>
                  </a:cubicBezTo>
                  <a:cubicBezTo>
                    <a:pt x="7140" y="10690"/>
                    <a:pt x="7124" y="10687"/>
                    <a:pt x="7108" y="10683"/>
                  </a:cubicBezTo>
                  <a:cubicBezTo>
                    <a:pt x="7093" y="10660"/>
                    <a:pt x="7084" y="10621"/>
                    <a:pt x="7079" y="10590"/>
                  </a:cubicBezTo>
                  <a:cubicBezTo>
                    <a:pt x="7060" y="10581"/>
                    <a:pt x="7041" y="10573"/>
                    <a:pt x="7021" y="10565"/>
                  </a:cubicBezTo>
                  <a:cubicBezTo>
                    <a:pt x="6993" y="10539"/>
                    <a:pt x="6985" y="10484"/>
                    <a:pt x="6962" y="10455"/>
                  </a:cubicBezTo>
                  <a:cubicBezTo>
                    <a:pt x="6933" y="10418"/>
                    <a:pt x="6870" y="10409"/>
                    <a:pt x="6848" y="10365"/>
                  </a:cubicBezTo>
                  <a:cubicBezTo>
                    <a:pt x="6846" y="10331"/>
                    <a:pt x="6844" y="10298"/>
                    <a:pt x="6842" y="10264"/>
                  </a:cubicBezTo>
                  <a:cubicBezTo>
                    <a:pt x="6832" y="10252"/>
                    <a:pt x="6822" y="10241"/>
                    <a:pt x="6812" y="10229"/>
                  </a:cubicBezTo>
                  <a:cubicBezTo>
                    <a:pt x="6801" y="10203"/>
                    <a:pt x="6821" y="10170"/>
                    <a:pt x="6825" y="10144"/>
                  </a:cubicBezTo>
                  <a:cubicBezTo>
                    <a:pt x="6858" y="10155"/>
                    <a:pt x="6884" y="10178"/>
                    <a:pt x="6923" y="10180"/>
                  </a:cubicBezTo>
                  <a:cubicBezTo>
                    <a:pt x="6928" y="10173"/>
                    <a:pt x="6932" y="10165"/>
                    <a:pt x="6937" y="10159"/>
                  </a:cubicBezTo>
                  <a:cubicBezTo>
                    <a:pt x="6946" y="10161"/>
                    <a:pt x="6956" y="10164"/>
                    <a:pt x="6965" y="10167"/>
                  </a:cubicBezTo>
                  <a:cubicBezTo>
                    <a:pt x="6972" y="10177"/>
                    <a:pt x="6975" y="10185"/>
                    <a:pt x="6976" y="10203"/>
                  </a:cubicBezTo>
                  <a:cubicBezTo>
                    <a:pt x="7004" y="10212"/>
                    <a:pt x="7031" y="10219"/>
                    <a:pt x="7054" y="10229"/>
                  </a:cubicBezTo>
                  <a:cubicBezTo>
                    <a:pt x="7051" y="10337"/>
                    <a:pt x="7214" y="10578"/>
                    <a:pt x="7287" y="10623"/>
                  </a:cubicBezTo>
                  <a:cubicBezTo>
                    <a:pt x="7315" y="10633"/>
                    <a:pt x="7343" y="10642"/>
                    <a:pt x="7371" y="10652"/>
                  </a:cubicBezTo>
                  <a:cubicBezTo>
                    <a:pt x="7383" y="10668"/>
                    <a:pt x="7378" y="10678"/>
                    <a:pt x="7374" y="10703"/>
                  </a:cubicBezTo>
                  <a:cubicBezTo>
                    <a:pt x="7404" y="10756"/>
                    <a:pt x="7451" y="10728"/>
                    <a:pt x="7480" y="10809"/>
                  </a:cubicBezTo>
                  <a:cubicBezTo>
                    <a:pt x="7521" y="10798"/>
                    <a:pt x="7544" y="10809"/>
                    <a:pt x="7560" y="10853"/>
                  </a:cubicBezTo>
                  <a:cubicBezTo>
                    <a:pt x="7539" y="10874"/>
                    <a:pt x="7528" y="10896"/>
                    <a:pt x="7541" y="10929"/>
                  </a:cubicBezTo>
                  <a:cubicBezTo>
                    <a:pt x="7547" y="10933"/>
                    <a:pt x="7552" y="10938"/>
                    <a:pt x="7558" y="10943"/>
                  </a:cubicBezTo>
                  <a:cubicBezTo>
                    <a:pt x="7563" y="10940"/>
                    <a:pt x="7585" y="10928"/>
                    <a:pt x="7597" y="10934"/>
                  </a:cubicBezTo>
                  <a:cubicBezTo>
                    <a:pt x="7608" y="10949"/>
                    <a:pt x="7620" y="10964"/>
                    <a:pt x="7631" y="10978"/>
                  </a:cubicBezTo>
                  <a:cubicBezTo>
                    <a:pt x="7654" y="10988"/>
                    <a:pt x="7676" y="10997"/>
                    <a:pt x="7698" y="11007"/>
                  </a:cubicBezTo>
                  <a:cubicBezTo>
                    <a:pt x="7704" y="11024"/>
                    <a:pt x="7709" y="11043"/>
                    <a:pt x="7714" y="11061"/>
                  </a:cubicBezTo>
                  <a:cubicBezTo>
                    <a:pt x="7740" y="11077"/>
                    <a:pt x="7765" y="11093"/>
                    <a:pt x="7791" y="11109"/>
                  </a:cubicBezTo>
                  <a:cubicBezTo>
                    <a:pt x="7869" y="11192"/>
                    <a:pt x="7947" y="11275"/>
                    <a:pt x="8026" y="11358"/>
                  </a:cubicBezTo>
                  <a:cubicBezTo>
                    <a:pt x="8021" y="11370"/>
                    <a:pt x="8016" y="11383"/>
                    <a:pt x="8012" y="11395"/>
                  </a:cubicBezTo>
                  <a:cubicBezTo>
                    <a:pt x="8041" y="11434"/>
                    <a:pt x="8087" y="11479"/>
                    <a:pt x="8037" y="11528"/>
                  </a:cubicBezTo>
                  <a:cubicBezTo>
                    <a:pt x="8038" y="11541"/>
                    <a:pt x="8044" y="11543"/>
                    <a:pt x="8053" y="11554"/>
                  </a:cubicBezTo>
                  <a:cubicBezTo>
                    <a:pt x="8044" y="11568"/>
                    <a:pt x="8001" y="11575"/>
                    <a:pt x="8003" y="11593"/>
                  </a:cubicBezTo>
                  <a:cubicBezTo>
                    <a:pt x="8011" y="11602"/>
                    <a:pt x="8019" y="11611"/>
                    <a:pt x="8028" y="11620"/>
                  </a:cubicBezTo>
                  <a:cubicBezTo>
                    <a:pt x="8048" y="11647"/>
                    <a:pt x="8066" y="11684"/>
                    <a:pt x="8095" y="11703"/>
                  </a:cubicBezTo>
                  <a:cubicBezTo>
                    <a:pt x="8128" y="11717"/>
                    <a:pt x="8161" y="11732"/>
                    <a:pt x="8193" y="11747"/>
                  </a:cubicBezTo>
                  <a:cubicBezTo>
                    <a:pt x="8223" y="11777"/>
                    <a:pt x="8254" y="11808"/>
                    <a:pt x="8283" y="11839"/>
                  </a:cubicBezTo>
                  <a:cubicBezTo>
                    <a:pt x="8336" y="11852"/>
                    <a:pt x="8388" y="11865"/>
                    <a:pt x="8439" y="11878"/>
                  </a:cubicBezTo>
                  <a:cubicBezTo>
                    <a:pt x="8500" y="11873"/>
                    <a:pt x="8542" y="11929"/>
                    <a:pt x="8591" y="11955"/>
                  </a:cubicBezTo>
                  <a:cubicBezTo>
                    <a:pt x="8640" y="11976"/>
                    <a:pt x="8687" y="11995"/>
                    <a:pt x="8736" y="12016"/>
                  </a:cubicBezTo>
                  <a:cubicBezTo>
                    <a:pt x="8770" y="12022"/>
                    <a:pt x="8805" y="12029"/>
                    <a:pt x="8839" y="12035"/>
                  </a:cubicBezTo>
                  <a:cubicBezTo>
                    <a:pt x="8890" y="12060"/>
                    <a:pt x="8941" y="12085"/>
                    <a:pt x="8991" y="12111"/>
                  </a:cubicBezTo>
                  <a:cubicBezTo>
                    <a:pt x="9017" y="12121"/>
                    <a:pt x="9177" y="12156"/>
                    <a:pt x="9205" y="12152"/>
                  </a:cubicBezTo>
                  <a:cubicBezTo>
                    <a:pt x="9297" y="12140"/>
                    <a:pt x="9344" y="12061"/>
                    <a:pt x="9457" y="12093"/>
                  </a:cubicBezTo>
                  <a:cubicBezTo>
                    <a:pt x="9575" y="12128"/>
                    <a:pt x="9712" y="12283"/>
                    <a:pt x="9813" y="12350"/>
                  </a:cubicBezTo>
                  <a:cubicBezTo>
                    <a:pt x="9848" y="12373"/>
                    <a:pt x="9886" y="12355"/>
                    <a:pt x="9938" y="12369"/>
                  </a:cubicBezTo>
                  <a:cubicBezTo>
                    <a:pt x="10045" y="12396"/>
                    <a:pt x="10144" y="12461"/>
                    <a:pt x="10283" y="12461"/>
                  </a:cubicBezTo>
                  <a:cubicBezTo>
                    <a:pt x="10290" y="12450"/>
                    <a:pt x="10295" y="12443"/>
                    <a:pt x="10300" y="12427"/>
                  </a:cubicBezTo>
                  <a:cubicBezTo>
                    <a:pt x="10331" y="12434"/>
                    <a:pt x="10339" y="12455"/>
                    <a:pt x="10350" y="12479"/>
                  </a:cubicBezTo>
                  <a:cubicBezTo>
                    <a:pt x="10339" y="12479"/>
                    <a:pt x="10328" y="12479"/>
                    <a:pt x="10317" y="12479"/>
                  </a:cubicBezTo>
                  <a:cubicBezTo>
                    <a:pt x="10317" y="12483"/>
                    <a:pt x="10317" y="12487"/>
                    <a:pt x="10317" y="12491"/>
                  </a:cubicBezTo>
                  <a:cubicBezTo>
                    <a:pt x="10371" y="12545"/>
                    <a:pt x="10442" y="12585"/>
                    <a:pt x="10492" y="12643"/>
                  </a:cubicBezTo>
                  <a:cubicBezTo>
                    <a:pt x="10509" y="12662"/>
                    <a:pt x="10537" y="12709"/>
                    <a:pt x="10569" y="12712"/>
                  </a:cubicBezTo>
                  <a:cubicBezTo>
                    <a:pt x="10569" y="12717"/>
                    <a:pt x="10570" y="12721"/>
                    <a:pt x="10571" y="12726"/>
                  </a:cubicBezTo>
                  <a:cubicBezTo>
                    <a:pt x="10563" y="12727"/>
                    <a:pt x="10557" y="12727"/>
                    <a:pt x="10549" y="12728"/>
                  </a:cubicBezTo>
                  <a:cubicBezTo>
                    <a:pt x="10559" y="12733"/>
                    <a:pt x="10569" y="12738"/>
                    <a:pt x="10579" y="12744"/>
                  </a:cubicBezTo>
                  <a:cubicBezTo>
                    <a:pt x="10580" y="12747"/>
                    <a:pt x="10582" y="12752"/>
                    <a:pt x="10582" y="12756"/>
                  </a:cubicBezTo>
                  <a:cubicBezTo>
                    <a:pt x="10577" y="12773"/>
                    <a:pt x="10561" y="12780"/>
                    <a:pt x="10552" y="12797"/>
                  </a:cubicBezTo>
                  <a:cubicBezTo>
                    <a:pt x="10578" y="12869"/>
                    <a:pt x="10626" y="12842"/>
                    <a:pt x="10646" y="12887"/>
                  </a:cubicBezTo>
                  <a:cubicBezTo>
                    <a:pt x="10648" y="12888"/>
                    <a:pt x="10650" y="12889"/>
                    <a:pt x="10652" y="12890"/>
                  </a:cubicBezTo>
                  <a:cubicBezTo>
                    <a:pt x="10661" y="12881"/>
                    <a:pt x="10671" y="12871"/>
                    <a:pt x="10680" y="12862"/>
                  </a:cubicBezTo>
                  <a:cubicBezTo>
                    <a:pt x="10671" y="12848"/>
                    <a:pt x="10662" y="12846"/>
                    <a:pt x="10644" y="12841"/>
                  </a:cubicBezTo>
                  <a:cubicBezTo>
                    <a:pt x="10640" y="12831"/>
                    <a:pt x="10636" y="12821"/>
                    <a:pt x="10633" y="12811"/>
                  </a:cubicBezTo>
                  <a:cubicBezTo>
                    <a:pt x="10633" y="12810"/>
                    <a:pt x="10633" y="12808"/>
                    <a:pt x="10633" y="12807"/>
                  </a:cubicBezTo>
                  <a:cubicBezTo>
                    <a:pt x="10654" y="12818"/>
                    <a:pt x="10676" y="12830"/>
                    <a:pt x="10697" y="12841"/>
                  </a:cubicBezTo>
                  <a:cubicBezTo>
                    <a:pt x="10707" y="12856"/>
                    <a:pt x="10707" y="12890"/>
                    <a:pt x="10725" y="12897"/>
                  </a:cubicBezTo>
                  <a:cubicBezTo>
                    <a:pt x="10782" y="12922"/>
                    <a:pt x="10880" y="12926"/>
                    <a:pt x="10831" y="13000"/>
                  </a:cubicBezTo>
                  <a:cubicBezTo>
                    <a:pt x="10841" y="13017"/>
                    <a:pt x="10861" y="13026"/>
                    <a:pt x="10887" y="13028"/>
                  </a:cubicBezTo>
                  <a:cubicBezTo>
                    <a:pt x="10888" y="13027"/>
                    <a:pt x="10889" y="13025"/>
                    <a:pt x="10890" y="13023"/>
                  </a:cubicBezTo>
                  <a:cubicBezTo>
                    <a:pt x="10882" y="13013"/>
                    <a:pt x="10873" y="13003"/>
                    <a:pt x="10865" y="12993"/>
                  </a:cubicBezTo>
                  <a:cubicBezTo>
                    <a:pt x="10868" y="12992"/>
                    <a:pt x="10870" y="12990"/>
                    <a:pt x="10873" y="12990"/>
                  </a:cubicBezTo>
                  <a:cubicBezTo>
                    <a:pt x="10904" y="13000"/>
                    <a:pt x="10922" y="13038"/>
                    <a:pt x="10921" y="13074"/>
                  </a:cubicBezTo>
                  <a:cubicBezTo>
                    <a:pt x="10928" y="13065"/>
                    <a:pt x="10934" y="13056"/>
                    <a:pt x="10940" y="13046"/>
                  </a:cubicBezTo>
                  <a:cubicBezTo>
                    <a:pt x="10997" y="13034"/>
                    <a:pt x="11029" y="13060"/>
                    <a:pt x="11088" y="13062"/>
                  </a:cubicBezTo>
                  <a:cubicBezTo>
                    <a:pt x="11101" y="13095"/>
                    <a:pt x="11113" y="13113"/>
                    <a:pt x="11153" y="13120"/>
                  </a:cubicBezTo>
                  <a:cubicBezTo>
                    <a:pt x="11155" y="13109"/>
                    <a:pt x="11157" y="13099"/>
                    <a:pt x="11159" y="13088"/>
                  </a:cubicBezTo>
                  <a:cubicBezTo>
                    <a:pt x="11160" y="13088"/>
                    <a:pt x="11160" y="13088"/>
                    <a:pt x="11161" y="13088"/>
                  </a:cubicBezTo>
                  <a:cubicBezTo>
                    <a:pt x="11172" y="13108"/>
                    <a:pt x="11196" y="13132"/>
                    <a:pt x="11190" y="13157"/>
                  </a:cubicBezTo>
                  <a:cubicBezTo>
                    <a:pt x="11193" y="13160"/>
                    <a:pt x="11195" y="13162"/>
                    <a:pt x="11198" y="13164"/>
                  </a:cubicBezTo>
                  <a:cubicBezTo>
                    <a:pt x="11248" y="13172"/>
                    <a:pt x="11261" y="13146"/>
                    <a:pt x="11307" y="13141"/>
                  </a:cubicBezTo>
                  <a:cubicBezTo>
                    <a:pt x="11303" y="13097"/>
                    <a:pt x="11265" y="13093"/>
                    <a:pt x="11248" y="13060"/>
                  </a:cubicBezTo>
                  <a:cubicBezTo>
                    <a:pt x="11265" y="13036"/>
                    <a:pt x="11309" y="13019"/>
                    <a:pt x="11340" y="13011"/>
                  </a:cubicBezTo>
                  <a:cubicBezTo>
                    <a:pt x="11339" y="12994"/>
                    <a:pt x="11338" y="12988"/>
                    <a:pt x="11343" y="12975"/>
                  </a:cubicBezTo>
                  <a:cubicBezTo>
                    <a:pt x="11430" y="12949"/>
                    <a:pt x="11483" y="12968"/>
                    <a:pt x="11508" y="13031"/>
                  </a:cubicBezTo>
                  <a:cubicBezTo>
                    <a:pt x="11528" y="13034"/>
                    <a:pt x="11542" y="13025"/>
                    <a:pt x="11556" y="13016"/>
                  </a:cubicBezTo>
                  <a:cubicBezTo>
                    <a:pt x="11556" y="13035"/>
                    <a:pt x="11558" y="13043"/>
                    <a:pt x="11573" y="13049"/>
                  </a:cubicBezTo>
                  <a:cubicBezTo>
                    <a:pt x="11574" y="13051"/>
                    <a:pt x="11574" y="13053"/>
                    <a:pt x="11575" y="13054"/>
                  </a:cubicBezTo>
                  <a:cubicBezTo>
                    <a:pt x="11548" y="13051"/>
                    <a:pt x="11533" y="13046"/>
                    <a:pt x="11523" y="13067"/>
                  </a:cubicBezTo>
                  <a:cubicBezTo>
                    <a:pt x="11512" y="13098"/>
                    <a:pt x="11549" y="13141"/>
                    <a:pt x="11562" y="13164"/>
                  </a:cubicBezTo>
                  <a:cubicBezTo>
                    <a:pt x="11540" y="13191"/>
                    <a:pt x="11458" y="13207"/>
                    <a:pt x="11413" y="13185"/>
                  </a:cubicBezTo>
                  <a:cubicBezTo>
                    <a:pt x="11394" y="13199"/>
                    <a:pt x="11387" y="13211"/>
                    <a:pt x="11388" y="13244"/>
                  </a:cubicBezTo>
                  <a:cubicBezTo>
                    <a:pt x="11382" y="13249"/>
                    <a:pt x="11375" y="13255"/>
                    <a:pt x="11369" y="13260"/>
                  </a:cubicBezTo>
                  <a:cubicBezTo>
                    <a:pt x="11363" y="13239"/>
                    <a:pt x="11359" y="13232"/>
                    <a:pt x="11338" y="13226"/>
                  </a:cubicBezTo>
                  <a:cubicBezTo>
                    <a:pt x="11324" y="13223"/>
                    <a:pt x="11309" y="13236"/>
                    <a:pt x="11296" y="13242"/>
                  </a:cubicBezTo>
                  <a:cubicBezTo>
                    <a:pt x="11206" y="13285"/>
                    <a:pt x="11241" y="13343"/>
                    <a:pt x="11212" y="13419"/>
                  </a:cubicBezTo>
                  <a:cubicBezTo>
                    <a:pt x="11192" y="13422"/>
                    <a:pt x="11173" y="13426"/>
                    <a:pt x="11153" y="13429"/>
                  </a:cubicBezTo>
                  <a:lnTo>
                    <a:pt x="11061" y="13532"/>
                  </a:lnTo>
                  <a:cubicBezTo>
                    <a:pt x="11067" y="13547"/>
                    <a:pt x="11074" y="13561"/>
                    <a:pt x="11080" y="13576"/>
                  </a:cubicBezTo>
                  <a:cubicBezTo>
                    <a:pt x="11076" y="13584"/>
                    <a:pt x="11075" y="13587"/>
                    <a:pt x="11066" y="13592"/>
                  </a:cubicBezTo>
                  <a:cubicBezTo>
                    <a:pt x="11064" y="13593"/>
                    <a:pt x="11063" y="13594"/>
                    <a:pt x="11061" y="13596"/>
                  </a:cubicBezTo>
                  <a:cubicBezTo>
                    <a:pt x="11031" y="13566"/>
                    <a:pt x="11023" y="13532"/>
                    <a:pt x="10982" y="13512"/>
                  </a:cubicBezTo>
                  <a:cubicBezTo>
                    <a:pt x="10981" y="13512"/>
                    <a:pt x="10980" y="13512"/>
                    <a:pt x="10979" y="13512"/>
                  </a:cubicBezTo>
                  <a:cubicBezTo>
                    <a:pt x="10987" y="13542"/>
                    <a:pt x="11017" y="13558"/>
                    <a:pt x="11025" y="13594"/>
                  </a:cubicBezTo>
                  <a:cubicBezTo>
                    <a:pt x="11005" y="13600"/>
                    <a:pt x="10991" y="13626"/>
                    <a:pt x="10973" y="13638"/>
                  </a:cubicBezTo>
                  <a:cubicBezTo>
                    <a:pt x="10965" y="13629"/>
                    <a:pt x="10962" y="13623"/>
                    <a:pt x="10952" y="13617"/>
                  </a:cubicBezTo>
                  <a:cubicBezTo>
                    <a:pt x="10958" y="13646"/>
                    <a:pt x="10937" y="13656"/>
                    <a:pt x="10929" y="13689"/>
                  </a:cubicBezTo>
                  <a:cubicBezTo>
                    <a:pt x="10951" y="13716"/>
                    <a:pt x="10983" y="13731"/>
                    <a:pt x="11000" y="13763"/>
                  </a:cubicBezTo>
                  <a:cubicBezTo>
                    <a:pt x="10997" y="13783"/>
                    <a:pt x="10987" y="13790"/>
                    <a:pt x="10979" y="13804"/>
                  </a:cubicBezTo>
                  <a:cubicBezTo>
                    <a:pt x="10983" y="13831"/>
                    <a:pt x="11007" y="13833"/>
                    <a:pt x="11019" y="13853"/>
                  </a:cubicBezTo>
                  <a:cubicBezTo>
                    <a:pt x="11011" y="13866"/>
                    <a:pt x="11001" y="13868"/>
                    <a:pt x="10982" y="13871"/>
                  </a:cubicBezTo>
                  <a:cubicBezTo>
                    <a:pt x="10979" y="13907"/>
                    <a:pt x="11004" y="13934"/>
                    <a:pt x="11010" y="13968"/>
                  </a:cubicBezTo>
                  <a:cubicBezTo>
                    <a:pt x="11002" y="13994"/>
                    <a:pt x="10996" y="14020"/>
                    <a:pt x="10988" y="14046"/>
                  </a:cubicBezTo>
                  <a:cubicBezTo>
                    <a:pt x="11002" y="14060"/>
                    <a:pt x="11016" y="14073"/>
                    <a:pt x="11030" y="14087"/>
                  </a:cubicBezTo>
                  <a:cubicBezTo>
                    <a:pt x="11002" y="14135"/>
                    <a:pt x="10973" y="14183"/>
                    <a:pt x="10944" y="14231"/>
                  </a:cubicBezTo>
                  <a:cubicBezTo>
                    <a:pt x="10923" y="14248"/>
                    <a:pt x="10858" y="14245"/>
                    <a:pt x="10834" y="14256"/>
                  </a:cubicBezTo>
                  <a:cubicBezTo>
                    <a:pt x="10834" y="14291"/>
                    <a:pt x="10851" y="14298"/>
                    <a:pt x="10842" y="14325"/>
                  </a:cubicBezTo>
                  <a:cubicBezTo>
                    <a:pt x="10819" y="14323"/>
                    <a:pt x="10810" y="14323"/>
                    <a:pt x="10786" y="14325"/>
                  </a:cubicBezTo>
                  <a:cubicBezTo>
                    <a:pt x="10784" y="14330"/>
                    <a:pt x="10781" y="14335"/>
                    <a:pt x="10778" y="14339"/>
                  </a:cubicBezTo>
                  <a:cubicBezTo>
                    <a:pt x="10786" y="14350"/>
                    <a:pt x="10791" y="14357"/>
                    <a:pt x="10794" y="14373"/>
                  </a:cubicBezTo>
                  <a:cubicBezTo>
                    <a:pt x="10757" y="14419"/>
                    <a:pt x="10716" y="14416"/>
                    <a:pt x="10650" y="14439"/>
                  </a:cubicBezTo>
                  <a:cubicBezTo>
                    <a:pt x="10632" y="14456"/>
                    <a:pt x="10659" y="14496"/>
                    <a:pt x="10646" y="14529"/>
                  </a:cubicBezTo>
                  <a:cubicBezTo>
                    <a:pt x="10637" y="14552"/>
                    <a:pt x="10603" y="14558"/>
                    <a:pt x="10594" y="14588"/>
                  </a:cubicBezTo>
                  <a:cubicBezTo>
                    <a:pt x="10600" y="14597"/>
                    <a:pt x="10607" y="14605"/>
                    <a:pt x="10613" y="14613"/>
                  </a:cubicBezTo>
                  <a:cubicBezTo>
                    <a:pt x="10586" y="14627"/>
                    <a:pt x="10559" y="14640"/>
                    <a:pt x="10532" y="14654"/>
                  </a:cubicBezTo>
                  <a:cubicBezTo>
                    <a:pt x="10555" y="14696"/>
                    <a:pt x="10552" y="14733"/>
                    <a:pt x="10563" y="14786"/>
                  </a:cubicBezTo>
                  <a:cubicBezTo>
                    <a:pt x="10557" y="14797"/>
                    <a:pt x="10553" y="14801"/>
                    <a:pt x="10540" y="14806"/>
                  </a:cubicBezTo>
                  <a:cubicBezTo>
                    <a:pt x="10538" y="14809"/>
                    <a:pt x="10536" y="14812"/>
                    <a:pt x="10534" y="14814"/>
                  </a:cubicBezTo>
                  <a:cubicBezTo>
                    <a:pt x="10604" y="14894"/>
                    <a:pt x="10626" y="14839"/>
                    <a:pt x="10683" y="14796"/>
                  </a:cubicBezTo>
                  <a:cubicBezTo>
                    <a:pt x="10681" y="14818"/>
                    <a:pt x="10696" y="14845"/>
                    <a:pt x="10688" y="14868"/>
                  </a:cubicBezTo>
                  <a:cubicBezTo>
                    <a:pt x="10660" y="14960"/>
                    <a:pt x="10522" y="14986"/>
                    <a:pt x="10473" y="15076"/>
                  </a:cubicBezTo>
                  <a:cubicBezTo>
                    <a:pt x="10481" y="15144"/>
                    <a:pt x="10558" y="15166"/>
                    <a:pt x="10546" y="15233"/>
                  </a:cubicBezTo>
                  <a:cubicBezTo>
                    <a:pt x="10523" y="15233"/>
                    <a:pt x="10510" y="15236"/>
                    <a:pt x="10496" y="15240"/>
                  </a:cubicBezTo>
                  <a:cubicBezTo>
                    <a:pt x="10494" y="15243"/>
                    <a:pt x="10492" y="15245"/>
                    <a:pt x="10490" y="15248"/>
                  </a:cubicBezTo>
                  <a:cubicBezTo>
                    <a:pt x="10535" y="15281"/>
                    <a:pt x="10601" y="15293"/>
                    <a:pt x="10644" y="15327"/>
                  </a:cubicBezTo>
                  <a:cubicBezTo>
                    <a:pt x="10672" y="15368"/>
                    <a:pt x="10700" y="15409"/>
                    <a:pt x="10728" y="15449"/>
                  </a:cubicBezTo>
                  <a:cubicBezTo>
                    <a:pt x="10789" y="15534"/>
                    <a:pt x="10962" y="15756"/>
                    <a:pt x="10952" y="15870"/>
                  </a:cubicBezTo>
                  <a:cubicBezTo>
                    <a:pt x="11023" y="15910"/>
                    <a:pt x="11037" y="15985"/>
                    <a:pt x="11080" y="16050"/>
                  </a:cubicBezTo>
                  <a:cubicBezTo>
                    <a:pt x="11098" y="16077"/>
                    <a:pt x="11132" y="16098"/>
                    <a:pt x="11142" y="16131"/>
                  </a:cubicBezTo>
                  <a:cubicBezTo>
                    <a:pt x="11142" y="16159"/>
                    <a:pt x="11142" y="16187"/>
                    <a:pt x="11142" y="16214"/>
                  </a:cubicBezTo>
                  <a:cubicBezTo>
                    <a:pt x="11161" y="16238"/>
                    <a:pt x="11179" y="16262"/>
                    <a:pt x="11198" y="16286"/>
                  </a:cubicBezTo>
                  <a:cubicBezTo>
                    <a:pt x="11298" y="16395"/>
                    <a:pt x="11459" y="16459"/>
                    <a:pt x="11604" y="16527"/>
                  </a:cubicBezTo>
                  <a:cubicBezTo>
                    <a:pt x="11647" y="16546"/>
                    <a:pt x="11691" y="16565"/>
                    <a:pt x="11735" y="16584"/>
                  </a:cubicBezTo>
                  <a:cubicBezTo>
                    <a:pt x="11747" y="16606"/>
                    <a:pt x="11759" y="16628"/>
                    <a:pt x="11771" y="16651"/>
                  </a:cubicBezTo>
                  <a:cubicBezTo>
                    <a:pt x="11802" y="16676"/>
                    <a:pt x="11860" y="16676"/>
                    <a:pt x="11883" y="16707"/>
                  </a:cubicBezTo>
                  <a:cubicBezTo>
                    <a:pt x="11948" y="16797"/>
                    <a:pt x="11926" y="17175"/>
                    <a:pt x="11906" y="17296"/>
                  </a:cubicBezTo>
                  <a:cubicBezTo>
                    <a:pt x="11894" y="17303"/>
                    <a:pt x="11882" y="17310"/>
                    <a:pt x="11869" y="17317"/>
                  </a:cubicBezTo>
                  <a:cubicBezTo>
                    <a:pt x="11869" y="17329"/>
                    <a:pt x="11869" y="17342"/>
                    <a:pt x="11869" y="17354"/>
                  </a:cubicBezTo>
                  <a:cubicBezTo>
                    <a:pt x="11879" y="17363"/>
                    <a:pt x="11888" y="17369"/>
                    <a:pt x="11897" y="17378"/>
                  </a:cubicBezTo>
                  <a:cubicBezTo>
                    <a:pt x="11882" y="17414"/>
                    <a:pt x="11871" y="17485"/>
                    <a:pt x="11881" y="17529"/>
                  </a:cubicBezTo>
                  <a:cubicBezTo>
                    <a:pt x="11884" y="17547"/>
                    <a:pt x="11888" y="17566"/>
                    <a:pt x="11892" y="17584"/>
                  </a:cubicBezTo>
                  <a:cubicBezTo>
                    <a:pt x="11879" y="17605"/>
                    <a:pt x="11865" y="17626"/>
                    <a:pt x="11852" y="17647"/>
                  </a:cubicBezTo>
                  <a:cubicBezTo>
                    <a:pt x="11869" y="17697"/>
                    <a:pt x="11843" y="17842"/>
                    <a:pt x="11825" y="17889"/>
                  </a:cubicBezTo>
                  <a:cubicBezTo>
                    <a:pt x="11814" y="17903"/>
                    <a:pt x="11804" y="17916"/>
                    <a:pt x="11794" y="17930"/>
                  </a:cubicBezTo>
                  <a:cubicBezTo>
                    <a:pt x="11782" y="17973"/>
                    <a:pt x="11770" y="18016"/>
                    <a:pt x="11758" y="18059"/>
                  </a:cubicBezTo>
                  <a:cubicBezTo>
                    <a:pt x="11749" y="18101"/>
                    <a:pt x="11797" y="18116"/>
                    <a:pt x="11783" y="18172"/>
                  </a:cubicBezTo>
                  <a:cubicBezTo>
                    <a:pt x="11774" y="18207"/>
                    <a:pt x="11737" y="18227"/>
                    <a:pt x="11727" y="18257"/>
                  </a:cubicBezTo>
                  <a:cubicBezTo>
                    <a:pt x="11715" y="18292"/>
                    <a:pt x="11744" y="18454"/>
                    <a:pt x="11752" y="18492"/>
                  </a:cubicBezTo>
                  <a:cubicBezTo>
                    <a:pt x="11755" y="18508"/>
                    <a:pt x="11758" y="18524"/>
                    <a:pt x="11762" y="18539"/>
                  </a:cubicBezTo>
                  <a:cubicBezTo>
                    <a:pt x="11748" y="18557"/>
                    <a:pt x="11735" y="18575"/>
                    <a:pt x="11721" y="18593"/>
                  </a:cubicBezTo>
                  <a:cubicBezTo>
                    <a:pt x="11716" y="18608"/>
                    <a:pt x="11731" y="18637"/>
                    <a:pt x="11738" y="18652"/>
                  </a:cubicBezTo>
                  <a:cubicBezTo>
                    <a:pt x="11734" y="18690"/>
                    <a:pt x="11699" y="18713"/>
                    <a:pt x="11687" y="18748"/>
                  </a:cubicBezTo>
                  <a:cubicBezTo>
                    <a:pt x="11639" y="18886"/>
                    <a:pt x="11572" y="18993"/>
                    <a:pt x="11536" y="19140"/>
                  </a:cubicBezTo>
                  <a:cubicBezTo>
                    <a:pt x="11519" y="19150"/>
                    <a:pt x="11493" y="19149"/>
                    <a:pt x="11471" y="19153"/>
                  </a:cubicBezTo>
                  <a:cubicBezTo>
                    <a:pt x="11470" y="19155"/>
                    <a:pt x="11468" y="19157"/>
                    <a:pt x="11466" y="19158"/>
                  </a:cubicBezTo>
                  <a:cubicBezTo>
                    <a:pt x="11477" y="19182"/>
                    <a:pt x="11489" y="19206"/>
                    <a:pt x="11500" y="19230"/>
                  </a:cubicBezTo>
                  <a:cubicBezTo>
                    <a:pt x="11500" y="19266"/>
                    <a:pt x="11500" y="19302"/>
                    <a:pt x="11500" y="19338"/>
                  </a:cubicBezTo>
                  <a:cubicBezTo>
                    <a:pt x="11508" y="19375"/>
                    <a:pt x="11536" y="19413"/>
                    <a:pt x="11531" y="19457"/>
                  </a:cubicBezTo>
                  <a:cubicBezTo>
                    <a:pt x="11531" y="19459"/>
                    <a:pt x="11531" y="19461"/>
                    <a:pt x="11531" y="19464"/>
                  </a:cubicBezTo>
                  <a:cubicBezTo>
                    <a:pt x="11511" y="19528"/>
                    <a:pt x="11411" y="19575"/>
                    <a:pt x="11444" y="19683"/>
                  </a:cubicBezTo>
                  <a:cubicBezTo>
                    <a:pt x="11452" y="19709"/>
                    <a:pt x="11474" y="19725"/>
                    <a:pt x="11481" y="19759"/>
                  </a:cubicBezTo>
                  <a:cubicBezTo>
                    <a:pt x="11513" y="19783"/>
                    <a:pt x="11543" y="19769"/>
                    <a:pt x="11564" y="19739"/>
                  </a:cubicBezTo>
                  <a:cubicBezTo>
                    <a:pt x="11586" y="19739"/>
                    <a:pt x="11595" y="19742"/>
                    <a:pt x="11609" y="19747"/>
                  </a:cubicBezTo>
                  <a:cubicBezTo>
                    <a:pt x="11605" y="19761"/>
                    <a:pt x="11599" y="19776"/>
                    <a:pt x="11595" y="19791"/>
                  </a:cubicBezTo>
                  <a:cubicBezTo>
                    <a:pt x="11607" y="19804"/>
                    <a:pt x="11621" y="19806"/>
                    <a:pt x="11631" y="19824"/>
                  </a:cubicBezTo>
                  <a:cubicBezTo>
                    <a:pt x="11630" y="19831"/>
                    <a:pt x="11630" y="19837"/>
                    <a:pt x="11629" y="19844"/>
                  </a:cubicBezTo>
                  <a:cubicBezTo>
                    <a:pt x="11613" y="19848"/>
                    <a:pt x="11599" y="19852"/>
                    <a:pt x="11592" y="19865"/>
                  </a:cubicBezTo>
                  <a:cubicBezTo>
                    <a:pt x="11578" y="19901"/>
                    <a:pt x="11608" y="19932"/>
                    <a:pt x="11615" y="19957"/>
                  </a:cubicBezTo>
                  <a:cubicBezTo>
                    <a:pt x="11542" y="19977"/>
                    <a:pt x="11576" y="19991"/>
                    <a:pt x="11562" y="20054"/>
                  </a:cubicBezTo>
                  <a:cubicBezTo>
                    <a:pt x="11557" y="20077"/>
                    <a:pt x="11548" y="20088"/>
                    <a:pt x="11550" y="20116"/>
                  </a:cubicBezTo>
                  <a:cubicBezTo>
                    <a:pt x="11571" y="20127"/>
                    <a:pt x="11591" y="20139"/>
                    <a:pt x="11612" y="20150"/>
                  </a:cubicBezTo>
                  <a:cubicBezTo>
                    <a:pt x="11614" y="20156"/>
                    <a:pt x="11615" y="20161"/>
                    <a:pt x="11617" y="20167"/>
                  </a:cubicBezTo>
                  <a:cubicBezTo>
                    <a:pt x="11602" y="20189"/>
                    <a:pt x="11585" y="20213"/>
                    <a:pt x="11562" y="20227"/>
                  </a:cubicBezTo>
                  <a:cubicBezTo>
                    <a:pt x="11546" y="20236"/>
                    <a:pt x="11528" y="20237"/>
                    <a:pt x="11517" y="20250"/>
                  </a:cubicBezTo>
                  <a:cubicBezTo>
                    <a:pt x="11503" y="20274"/>
                    <a:pt x="11529" y="20283"/>
                    <a:pt x="11550" y="20289"/>
                  </a:cubicBezTo>
                  <a:cubicBezTo>
                    <a:pt x="11466" y="20345"/>
                    <a:pt x="11519" y="20327"/>
                    <a:pt x="11486" y="20417"/>
                  </a:cubicBezTo>
                  <a:cubicBezTo>
                    <a:pt x="11471" y="20437"/>
                    <a:pt x="11456" y="20459"/>
                    <a:pt x="11441" y="20479"/>
                  </a:cubicBezTo>
                  <a:cubicBezTo>
                    <a:pt x="11439" y="20480"/>
                    <a:pt x="11438" y="20481"/>
                    <a:pt x="11436" y="20482"/>
                  </a:cubicBezTo>
                  <a:cubicBezTo>
                    <a:pt x="11427" y="20465"/>
                    <a:pt x="11428" y="20448"/>
                    <a:pt x="11429" y="20427"/>
                  </a:cubicBezTo>
                  <a:cubicBezTo>
                    <a:pt x="11425" y="20426"/>
                    <a:pt x="11423" y="20426"/>
                    <a:pt x="11419" y="20425"/>
                  </a:cubicBezTo>
                  <a:cubicBezTo>
                    <a:pt x="11400" y="20434"/>
                    <a:pt x="11398" y="20452"/>
                    <a:pt x="11383" y="20464"/>
                  </a:cubicBezTo>
                  <a:cubicBezTo>
                    <a:pt x="11381" y="20463"/>
                    <a:pt x="11379" y="20461"/>
                    <a:pt x="11377" y="20461"/>
                  </a:cubicBezTo>
                  <a:cubicBezTo>
                    <a:pt x="11374" y="20449"/>
                    <a:pt x="11372" y="20438"/>
                    <a:pt x="11369" y="20427"/>
                  </a:cubicBezTo>
                  <a:cubicBezTo>
                    <a:pt x="11381" y="20412"/>
                    <a:pt x="11397" y="20401"/>
                    <a:pt x="11421" y="20397"/>
                  </a:cubicBezTo>
                  <a:cubicBezTo>
                    <a:pt x="11420" y="20388"/>
                    <a:pt x="11420" y="20379"/>
                    <a:pt x="11419" y="20371"/>
                  </a:cubicBezTo>
                  <a:cubicBezTo>
                    <a:pt x="11401" y="20358"/>
                    <a:pt x="11389" y="20359"/>
                    <a:pt x="11357" y="20361"/>
                  </a:cubicBezTo>
                  <a:cubicBezTo>
                    <a:pt x="11331" y="20402"/>
                    <a:pt x="11298" y="20435"/>
                    <a:pt x="11248" y="20453"/>
                  </a:cubicBezTo>
                  <a:cubicBezTo>
                    <a:pt x="11241" y="20462"/>
                    <a:pt x="11240" y="20461"/>
                    <a:pt x="11240" y="20471"/>
                  </a:cubicBezTo>
                  <a:cubicBezTo>
                    <a:pt x="11260" y="20469"/>
                    <a:pt x="11279" y="20468"/>
                    <a:pt x="11298" y="20466"/>
                  </a:cubicBezTo>
                  <a:cubicBezTo>
                    <a:pt x="11298" y="20475"/>
                    <a:pt x="11298" y="20485"/>
                    <a:pt x="11298" y="20494"/>
                  </a:cubicBezTo>
                  <a:cubicBezTo>
                    <a:pt x="11356" y="20515"/>
                    <a:pt x="11389" y="20498"/>
                    <a:pt x="11429" y="20538"/>
                  </a:cubicBezTo>
                  <a:cubicBezTo>
                    <a:pt x="11426" y="20546"/>
                    <a:pt x="11424" y="20555"/>
                    <a:pt x="11421" y="20563"/>
                  </a:cubicBezTo>
                  <a:cubicBezTo>
                    <a:pt x="11415" y="20573"/>
                    <a:pt x="11405" y="20572"/>
                    <a:pt x="11388" y="20572"/>
                  </a:cubicBezTo>
                  <a:cubicBezTo>
                    <a:pt x="11376" y="20589"/>
                    <a:pt x="11373" y="20612"/>
                    <a:pt x="11360" y="20630"/>
                  </a:cubicBezTo>
                  <a:cubicBezTo>
                    <a:pt x="11360" y="20636"/>
                    <a:pt x="11360" y="20642"/>
                    <a:pt x="11360" y="20648"/>
                  </a:cubicBezTo>
                  <a:lnTo>
                    <a:pt x="11466" y="20646"/>
                  </a:lnTo>
                  <a:cubicBezTo>
                    <a:pt x="11481" y="20655"/>
                    <a:pt x="11497" y="20664"/>
                    <a:pt x="11511" y="20674"/>
                  </a:cubicBezTo>
                  <a:cubicBezTo>
                    <a:pt x="11511" y="20678"/>
                    <a:pt x="11511" y="20682"/>
                    <a:pt x="11511" y="20687"/>
                  </a:cubicBezTo>
                  <a:cubicBezTo>
                    <a:pt x="11509" y="20691"/>
                    <a:pt x="11505" y="20695"/>
                    <a:pt x="11502" y="20699"/>
                  </a:cubicBezTo>
                  <a:cubicBezTo>
                    <a:pt x="11455" y="20697"/>
                    <a:pt x="11451" y="20679"/>
                    <a:pt x="11402" y="20679"/>
                  </a:cubicBezTo>
                  <a:cubicBezTo>
                    <a:pt x="11405" y="20704"/>
                    <a:pt x="11407" y="20729"/>
                    <a:pt x="11410" y="20754"/>
                  </a:cubicBezTo>
                  <a:cubicBezTo>
                    <a:pt x="11402" y="20765"/>
                    <a:pt x="11396" y="20776"/>
                    <a:pt x="11388" y="20787"/>
                  </a:cubicBezTo>
                  <a:cubicBezTo>
                    <a:pt x="11390" y="20824"/>
                    <a:pt x="11392" y="20860"/>
                    <a:pt x="11394" y="20897"/>
                  </a:cubicBezTo>
                  <a:cubicBezTo>
                    <a:pt x="11408" y="20887"/>
                    <a:pt x="11422" y="20877"/>
                    <a:pt x="11436" y="20867"/>
                  </a:cubicBezTo>
                  <a:cubicBezTo>
                    <a:pt x="11438" y="20876"/>
                    <a:pt x="11439" y="20886"/>
                    <a:pt x="11441" y="20895"/>
                  </a:cubicBezTo>
                  <a:cubicBezTo>
                    <a:pt x="11427" y="20905"/>
                    <a:pt x="11413" y="20914"/>
                    <a:pt x="11399" y="20923"/>
                  </a:cubicBezTo>
                  <a:cubicBezTo>
                    <a:pt x="11404" y="20955"/>
                    <a:pt x="11419" y="20962"/>
                    <a:pt x="11436" y="20982"/>
                  </a:cubicBezTo>
                  <a:cubicBezTo>
                    <a:pt x="11426" y="20990"/>
                    <a:pt x="11416" y="20997"/>
                    <a:pt x="11405" y="21005"/>
                  </a:cubicBezTo>
                  <a:cubicBezTo>
                    <a:pt x="11410" y="21021"/>
                    <a:pt x="11414" y="21038"/>
                    <a:pt x="11419" y="21054"/>
                  </a:cubicBezTo>
                  <a:cubicBezTo>
                    <a:pt x="11434" y="21068"/>
                    <a:pt x="11462" y="21054"/>
                    <a:pt x="11489" y="21052"/>
                  </a:cubicBezTo>
                  <a:cubicBezTo>
                    <a:pt x="11472" y="21095"/>
                    <a:pt x="11452" y="21126"/>
                    <a:pt x="11396" y="21134"/>
                  </a:cubicBezTo>
                  <a:cubicBezTo>
                    <a:pt x="11417" y="21155"/>
                    <a:pt x="11446" y="21159"/>
                    <a:pt x="11466" y="21175"/>
                  </a:cubicBezTo>
                  <a:cubicBezTo>
                    <a:pt x="11468" y="21181"/>
                    <a:pt x="11472" y="21189"/>
                    <a:pt x="11475" y="21196"/>
                  </a:cubicBezTo>
                  <a:cubicBezTo>
                    <a:pt x="11470" y="21205"/>
                    <a:pt x="11468" y="21209"/>
                    <a:pt x="11458" y="21213"/>
                  </a:cubicBezTo>
                  <a:cubicBezTo>
                    <a:pt x="11454" y="21218"/>
                    <a:pt x="11450" y="21222"/>
                    <a:pt x="11446" y="21226"/>
                  </a:cubicBezTo>
                  <a:cubicBezTo>
                    <a:pt x="11460" y="21234"/>
                    <a:pt x="11471" y="21245"/>
                    <a:pt x="11477" y="21259"/>
                  </a:cubicBezTo>
                  <a:cubicBezTo>
                    <a:pt x="11491" y="21255"/>
                    <a:pt x="11505" y="21251"/>
                    <a:pt x="11519" y="21247"/>
                  </a:cubicBezTo>
                  <a:cubicBezTo>
                    <a:pt x="11520" y="21247"/>
                    <a:pt x="11522" y="21247"/>
                    <a:pt x="11523" y="21247"/>
                  </a:cubicBezTo>
                  <a:cubicBezTo>
                    <a:pt x="11521" y="21272"/>
                    <a:pt x="11511" y="21277"/>
                    <a:pt x="11506" y="21298"/>
                  </a:cubicBezTo>
                  <a:cubicBezTo>
                    <a:pt x="11518" y="21302"/>
                    <a:pt x="11530" y="21306"/>
                    <a:pt x="11542" y="21311"/>
                  </a:cubicBezTo>
                  <a:cubicBezTo>
                    <a:pt x="11556" y="21301"/>
                    <a:pt x="11570" y="21292"/>
                    <a:pt x="11584" y="21282"/>
                  </a:cubicBezTo>
                  <a:cubicBezTo>
                    <a:pt x="11591" y="21306"/>
                    <a:pt x="11601" y="21316"/>
                    <a:pt x="11629" y="21321"/>
                  </a:cubicBezTo>
                  <a:cubicBezTo>
                    <a:pt x="11625" y="21348"/>
                    <a:pt x="11612" y="21353"/>
                    <a:pt x="11612" y="21386"/>
                  </a:cubicBezTo>
                  <a:cubicBezTo>
                    <a:pt x="11653" y="21385"/>
                    <a:pt x="11705" y="21381"/>
                    <a:pt x="11727" y="21399"/>
                  </a:cubicBezTo>
                  <a:cubicBezTo>
                    <a:pt x="11673" y="21409"/>
                    <a:pt x="11636" y="21426"/>
                    <a:pt x="11581" y="21434"/>
                  </a:cubicBezTo>
                  <a:cubicBezTo>
                    <a:pt x="11579" y="21452"/>
                    <a:pt x="11583" y="21457"/>
                    <a:pt x="11587" y="21473"/>
                  </a:cubicBezTo>
                  <a:cubicBezTo>
                    <a:pt x="11658" y="21476"/>
                    <a:pt x="11709" y="21438"/>
                    <a:pt x="11760" y="21427"/>
                  </a:cubicBezTo>
                  <a:cubicBezTo>
                    <a:pt x="11772" y="21434"/>
                    <a:pt x="11784" y="21440"/>
                    <a:pt x="11796" y="21447"/>
                  </a:cubicBezTo>
                  <a:cubicBezTo>
                    <a:pt x="11796" y="21449"/>
                    <a:pt x="11796" y="21453"/>
                    <a:pt x="11796" y="21455"/>
                  </a:cubicBezTo>
                  <a:cubicBezTo>
                    <a:pt x="11761" y="21489"/>
                    <a:pt x="11730" y="21526"/>
                    <a:pt x="11701" y="21565"/>
                  </a:cubicBezTo>
                  <a:cubicBezTo>
                    <a:pt x="11718" y="21575"/>
                    <a:pt x="11737" y="21586"/>
                    <a:pt x="11754" y="21596"/>
                  </a:cubicBezTo>
                  <a:cubicBezTo>
                    <a:pt x="11775" y="21593"/>
                    <a:pt x="11795" y="21590"/>
                    <a:pt x="11816" y="21586"/>
                  </a:cubicBezTo>
                  <a:cubicBezTo>
                    <a:pt x="11844" y="21538"/>
                    <a:pt x="11818" y="21469"/>
                    <a:pt x="11850" y="21422"/>
                  </a:cubicBezTo>
                  <a:cubicBezTo>
                    <a:pt x="11851" y="21422"/>
                    <a:pt x="11851" y="21422"/>
                    <a:pt x="11852" y="21422"/>
                  </a:cubicBezTo>
                  <a:cubicBezTo>
                    <a:pt x="11876" y="21393"/>
                    <a:pt x="11916" y="21407"/>
                    <a:pt x="11958" y="21393"/>
                  </a:cubicBezTo>
                  <a:cubicBezTo>
                    <a:pt x="11988" y="21384"/>
                    <a:pt x="11997" y="21357"/>
                    <a:pt x="12023" y="21344"/>
                  </a:cubicBezTo>
                  <a:cubicBezTo>
                    <a:pt x="12029" y="21343"/>
                    <a:pt x="12034" y="21341"/>
                    <a:pt x="12039" y="21339"/>
                  </a:cubicBezTo>
                  <a:cubicBezTo>
                    <a:pt x="12069" y="21359"/>
                    <a:pt x="12104" y="21373"/>
                    <a:pt x="12149" y="21360"/>
                  </a:cubicBezTo>
                  <a:cubicBezTo>
                    <a:pt x="12118" y="21285"/>
                    <a:pt x="11989" y="21159"/>
                    <a:pt x="12081" y="21049"/>
                  </a:cubicBezTo>
                  <a:cubicBezTo>
                    <a:pt x="12113" y="21012"/>
                    <a:pt x="12193" y="21016"/>
                    <a:pt x="12225" y="20980"/>
                  </a:cubicBezTo>
                  <a:cubicBezTo>
                    <a:pt x="12257" y="20944"/>
                    <a:pt x="12230" y="20910"/>
                    <a:pt x="12241" y="20865"/>
                  </a:cubicBezTo>
                  <a:cubicBezTo>
                    <a:pt x="12254" y="20846"/>
                    <a:pt x="12267" y="20827"/>
                    <a:pt x="12280" y="20808"/>
                  </a:cubicBezTo>
                  <a:cubicBezTo>
                    <a:pt x="12344" y="20731"/>
                    <a:pt x="12530" y="20720"/>
                    <a:pt x="12491" y="20566"/>
                  </a:cubicBezTo>
                  <a:cubicBezTo>
                    <a:pt x="12471" y="20552"/>
                    <a:pt x="12435" y="20556"/>
                    <a:pt x="12408" y="20547"/>
                  </a:cubicBezTo>
                  <a:cubicBezTo>
                    <a:pt x="12364" y="20534"/>
                    <a:pt x="12303" y="20491"/>
                    <a:pt x="12283" y="20455"/>
                  </a:cubicBezTo>
                  <a:cubicBezTo>
                    <a:pt x="12229" y="20360"/>
                    <a:pt x="12330" y="20266"/>
                    <a:pt x="12404" y="20238"/>
                  </a:cubicBezTo>
                  <a:cubicBezTo>
                    <a:pt x="12445" y="20233"/>
                    <a:pt x="12485" y="20227"/>
                    <a:pt x="12526" y="20222"/>
                  </a:cubicBezTo>
                  <a:cubicBezTo>
                    <a:pt x="12524" y="20207"/>
                    <a:pt x="12509" y="20199"/>
                    <a:pt x="12504" y="20178"/>
                  </a:cubicBezTo>
                  <a:cubicBezTo>
                    <a:pt x="12564" y="20129"/>
                    <a:pt x="12549" y="20114"/>
                    <a:pt x="12546" y="20031"/>
                  </a:cubicBezTo>
                  <a:cubicBezTo>
                    <a:pt x="12573" y="19997"/>
                    <a:pt x="12622" y="19966"/>
                    <a:pt x="12670" y="19952"/>
                  </a:cubicBezTo>
                  <a:cubicBezTo>
                    <a:pt x="12670" y="19950"/>
                    <a:pt x="12671" y="19948"/>
                    <a:pt x="12672" y="19947"/>
                  </a:cubicBezTo>
                  <a:cubicBezTo>
                    <a:pt x="12643" y="19940"/>
                    <a:pt x="12614" y="19933"/>
                    <a:pt x="12585" y="19927"/>
                  </a:cubicBezTo>
                  <a:cubicBezTo>
                    <a:pt x="12583" y="19923"/>
                    <a:pt x="12581" y="19920"/>
                    <a:pt x="12579" y="19916"/>
                  </a:cubicBezTo>
                  <a:cubicBezTo>
                    <a:pt x="12596" y="19901"/>
                    <a:pt x="12655" y="19883"/>
                    <a:pt x="12687" y="19893"/>
                  </a:cubicBezTo>
                  <a:cubicBezTo>
                    <a:pt x="12698" y="19900"/>
                    <a:pt x="12697" y="19912"/>
                    <a:pt x="12708" y="19919"/>
                  </a:cubicBezTo>
                  <a:cubicBezTo>
                    <a:pt x="12721" y="19927"/>
                    <a:pt x="12743" y="19919"/>
                    <a:pt x="12758" y="19914"/>
                  </a:cubicBezTo>
                  <a:cubicBezTo>
                    <a:pt x="12761" y="19911"/>
                    <a:pt x="12765" y="19907"/>
                    <a:pt x="12768" y="19904"/>
                  </a:cubicBezTo>
                  <a:cubicBezTo>
                    <a:pt x="12762" y="19875"/>
                    <a:pt x="12756" y="19847"/>
                    <a:pt x="12750" y="19819"/>
                  </a:cubicBezTo>
                  <a:cubicBezTo>
                    <a:pt x="12750" y="19818"/>
                    <a:pt x="12748" y="19817"/>
                    <a:pt x="12747" y="19816"/>
                  </a:cubicBezTo>
                  <a:cubicBezTo>
                    <a:pt x="12724" y="19822"/>
                    <a:pt x="12701" y="19828"/>
                    <a:pt x="12677" y="19834"/>
                  </a:cubicBezTo>
                  <a:cubicBezTo>
                    <a:pt x="12684" y="19843"/>
                    <a:pt x="12690" y="19851"/>
                    <a:pt x="12697" y="19860"/>
                  </a:cubicBezTo>
                  <a:cubicBezTo>
                    <a:pt x="12693" y="19860"/>
                    <a:pt x="12690" y="19861"/>
                    <a:pt x="12687" y="19862"/>
                  </a:cubicBezTo>
                  <a:cubicBezTo>
                    <a:pt x="12646" y="19890"/>
                    <a:pt x="12609" y="19841"/>
                    <a:pt x="12589" y="19831"/>
                  </a:cubicBezTo>
                  <a:cubicBezTo>
                    <a:pt x="12583" y="19800"/>
                    <a:pt x="12601" y="19783"/>
                    <a:pt x="12597" y="19754"/>
                  </a:cubicBezTo>
                  <a:cubicBezTo>
                    <a:pt x="12591" y="19720"/>
                    <a:pt x="12570" y="19702"/>
                    <a:pt x="12566" y="19660"/>
                  </a:cubicBezTo>
                  <a:cubicBezTo>
                    <a:pt x="12570" y="19654"/>
                    <a:pt x="12575" y="19647"/>
                    <a:pt x="12579" y="19641"/>
                  </a:cubicBezTo>
                  <a:cubicBezTo>
                    <a:pt x="12631" y="19635"/>
                    <a:pt x="12687" y="19674"/>
                    <a:pt x="12733" y="19685"/>
                  </a:cubicBezTo>
                  <a:cubicBezTo>
                    <a:pt x="12790" y="19698"/>
                    <a:pt x="12850" y="19679"/>
                    <a:pt x="12885" y="19665"/>
                  </a:cubicBezTo>
                  <a:cubicBezTo>
                    <a:pt x="12907" y="19656"/>
                    <a:pt x="12925" y="19654"/>
                    <a:pt x="12935" y="19636"/>
                  </a:cubicBezTo>
                  <a:cubicBezTo>
                    <a:pt x="12945" y="19604"/>
                    <a:pt x="12905" y="19592"/>
                    <a:pt x="12912" y="19556"/>
                  </a:cubicBezTo>
                  <a:cubicBezTo>
                    <a:pt x="12919" y="19525"/>
                    <a:pt x="12947" y="19493"/>
                    <a:pt x="12962" y="19462"/>
                  </a:cubicBezTo>
                  <a:cubicBezTo>
                    <a:pt x="12945" y="19446"/>
                    <a:pt x="12902" y="19410"/>
                    <a:pt x="12929" y="19372"/>
                  </a:cubicBezTo>
                  <a:cubicBezTo>
                    <a:pt x="12936" y="19365"/>
                    <a:pt x="12984" y="19378"/>
                    <a:pt x="13005" y="19382"/>
                  </a:cubicBezTo>
                  <a:cubicBezTo>
                    <a:pt x="13069" y="19394"/>
                    <a:pt x="13159" y="19386"/>
                    <a:pt x="13226" y="19374"/>
                  </a:cubicBezTo>
                  <a:cubicBezTo>
                    <a:pt x="13323" y="19356"/>
                    <a:pt x="13489" y="19341"/>
                    <a:pt x="13534" y="19282"/>
                  </a:cubicBezTo>
                  <a:cubicBezTo>
                    <a:pt x="13549" y="19260"/>
                    <a:pt x="13551" y="19232"/>
                    <a:pt x="13567" y="19213"/>
                  </a:cubicBezTo>
                  <a:cubicBezTo>
                    <a:pt x="13593" y="19180"/>
                    <a:pt x="13634" y="19147"/>
                    <a:pt x="13649" y="19107"/>
                  </a:cubicBezTo>
                  <a:cubicBezTo>
                    <a:pt x="13658" y="19095"/>
                    <a:pt x="13646" y="19068"/>
                    <a:pt x="13643" y="19048"/>
                  </a:cubicBezTo>
                  <a:cubicBezTo>
                    <a:pt x="13609" y="19028"/>
                    <a:pt x="13540" y="19011"/>
                    <a:pt x="13564" y="18948"/>
                  </a:cubicBezTo>
                  <a:cubicBezTo>
                    <a:pt x="13571" y="18930"/>
                    <a:pt x="13582" y="18927"/>
                    <a:pt x="13584" y="18899"/>
                  </a:cubicBezTo>
                  <a:cubicBezTo>
                    <a:pt x="13542" y="18847"/>
                    <a:pt x="13462" y="18840"/>
                    <a:pt x="13418" y="18780"/>
                  </a:cubicBezTo>
                  <a:cubicBezTo>
                    <a:pt x="13417" y="18777"/>
                    <a:pt x="13417" y="18773"/>
                    <a:pt x="13416" y="18770"/>
                  </a:cubicBezTo>
                  <a:cubicBezTo>
                    <a:pt x="13424" y="18759"/>
                    <a:pt x="13433" y="18748"/>
                    <a:pt x="13441" y="18737"/>
                  </a:cubicBezTo>
                  <a:cubicBezTo>
                    <a:pt x="13470" y="18745"/>
                    <a:pt x="13486" y="18773"/>
                    <a:pt x="13508" y="18789"/>
                  </a:cubicBezTo>
                  <a:cubicBezTo>
                    <a:pt x="13600" y="18777"/>
                    <a:pt x="13648" y="18781"/>
                    <a:pt x="13699" y="18842"/>
                  </a:cubicBezTo>
                  <a:cubicBezTo>
                    <a:pt x="13742" y="18841"/>
                    <a:pt x="13766" y="18819"/>
                    <a:pt x="13813" y="18817"/>
                  </a:cubicBezTo>
                  <a:cubicBezTo>
                    <a:pt x="13848" y="18815"/>
                    <a:pt x="13874" y="18845"/>
                    <a:pt x="13922" y="18832"/>
                  </a:cubicBezTo>
                  <a:cubicBezTo>
                    <a:pt x="13999" y="18811"/>
                    <a:pt x="14027" y="18748"/>
                    <a:pt x="14070" y="18695"/>
                  </a:cubicBezTo>
                  <a:cubicBezTo>
                    <a:pt x="14115" y="18641"/>
                    <a:pt x="14183" y="18604"/>
                    <a:pt x="14213" y="18534"/>
                  </a:cubicBezTo>
                  <a:cubicBezTo>
                    <a:pt x="14223" y="18489"/>
                    <a:pt x="14234" y="18443"/>
                    <a:pt x="14245" y="18398"/>
                  </a:cubicBezTo>
                  <a:cubicBezTo>
                    <a:pt x="14261" y="18363"/>
                    <a:pt x="14312" y="18351"/>
                    <a:pt x="14330" y="18319"/>
                  </a:cubicBezTo>
                  <a:cubicBezTo>
                    <a:pt x="14339" y="18287"/>
                    <a:pt x="14348" y="18255"/>
                    <a:pt x="14357" y="18223"/>
                  </a:cubicBezTo>
                  <a:cubicBezTo>
                    <a:pt x="14357" y="18222"/>
                    <a:pt x="14357" y="18220"/>
                    <a:pt x="14357" y="18218"/>
                  </a:cubicBezTo>
                  <a:cubicBezTo>
                    <a:pt x="14378" y="18227"/>
                    <a:pt x="14404" y="18235"/>
                    <a:pt x="14432" y="18225"/>
                  </a:cubicBezTo>
                  <a:cubicBezTo>
                    <a:pt x="14433" y="18225"/>
                    <a:pt x="14433" y="18225"/>
                    <a:pt x="14434" y="18225"/>
                  </a:cubicBezTo>
                  <a:cubicBezTo>
                    <a:pt x="14440" y="18303"/>
                    <a:pt x="14345" y="18344"/>
                    <a:pt x="14326" y="18421"/>
                  </a:cubicBezTo>
                  <a:cubicBezTo>
                    <a:pt x="14371" y="18384"/>
                    <a:pt x="14429" y="18332"/>
                    <a:pt x="14457" y="18280"/>
                  </a:cubicBezTo>
                  <a:cubicBezTo>
                    <a:pt x="14479" y="18231"/>
                    <a:pt x="14502" y="18182"/>
                    <a:pt x="14524" y="18133"/>
                  </a:cubicBezTo>
                  <a:cubicBezTo>
                    <a:pt x="14601" y="18021"/>
                    <a:pt x="14736" y="18012"/>
                    <a:pt x="14697" y="17789"/>
                  </a:cubicBezTo>
                  <a:cubicBezTo>
                    <a:pt x="14692" y="17758"/>
                    <a:pt x="14682" y="17743"/>
                    <a:pt x="14672" y="17720"/>
                  </a:cubicBezTo>
                  <a:cubicBezTo>
                    <a:pt x="14692" y="17698"/>
                    <a:pt x="14730" y="17637"/>
                    <a:pt x="14680" y="17617"/>
                  </a:cubicBezTo>
                  <a:cubicBezTo>
                    <a:pt x="14680" y="17612"/>
                    <a:pt x="14680" y="17606"/>
                    <a:pt x="14680" y="17601"/>
                  </a:cubicBezTo>
                  <a:cubicBezTo>
                    <a:pt x="14744" y="17607"/>
                    <a:pt x="14750" y="17572"/>
                    <a:pt x="14784" y="17545"/>
                  </a:cubicBezTo>
                  <a:cubicBezTo>
                    <a:pt x="14819" y="17516"/>
                    <a:pt x="15001" y="17398"/>
                    <a:pt x="15042" y="17391"/>
                  </a:cubicBezTo>
                  <a:cubicBezTo>
                    <a:pt x="15064" y="17387"/>
                    <a:pt x="15081" y="17399"/>
                    <a:pt x="15098" y="17403"/>
                  </a:cubicBezTo>
                  <a:cubicBezTo>
                    <a:pt x="15111" y="17389"/>
                    <a:pt x="15123" y="17374"/>
                    <a:pt x="15136" y="17360"/>
                  </a:cubicBezTo>
                  <a:cubicBezTo>
                    <a:pt x="15174" y="17339"/>
                    <a:pt x="15200" y="17346"/>
                    <a:pt x="15209" y="17298"/>
                  </a:cubicBezTo>
                  <a:cubicBezTo>
                    <a:pt x="15251" y="17293"/>
                    <a:pt x="15300" y="17295"/>
                    <a:pt x="15332" y="17301"/>
                  </a:cubicBezTo>
                  <a:cubicBezTo>
                    <a:pt x="15403" y="17314"/>
                    <a:pt x="15480" y="17296"/>
                    <a:pt x="15545" y="17290"/>
                  </a:cubicBezTo>
                  <a:cubicBezTo>
                    <a:pt x="15543" y="17217"/>
                    <a:pt x="15605" y="17193"/>
                    <a:pt x="15673" y="17188"/>
                  </a:cubicBezTo>
                  <a:cubicBezTo>
                    <a:pt x="15669" y="17167"/>
                    <a:pt x="15667" y="17147"/>
                    <a:pt x="15663" y="17126"/>
                  </a:cubicBezTo>
                  <a:cubicBezTo>
                    <a:pt x="15671" y="17076"/>
                    <a:pt x="15714" y="17044"/>
                    <a:pt x="15738" y="17008"/>
                  </a:cubicBezTo>
                  <a:cubicBezTo>
                    <a:pt x="15753" y="16979"/>
                    <a:pt x="15768" y="16951"/>
                    <a:pt x="15783" y="16923"/>
                  </a:cubicBezTo>
                  <a:cubicBezTo>
                    <a:pt x="15797" y="16904"/>
                    <a:pt x="15829" y="16894"/>
                    <a:pt x="15836" y="16870"/>
                  </a:cubicBezTo>
                  <a:cubicBezTo>
                    <a:pt x="15833" y="16845"/>
                    <a:pt x="15830" y="16820"/>
                    <a:pt x="15827" y="16795"/>
                  </a:cubicBezTo>
                  <a:cubicBezTo>
                    <a:pt x="15814" y="16727"/>
                    <a:pt x="15856" y="16678"/>
                    <a:pt x="15909" y="16661"/>
                  </a:cubicBezTo>
                  <a:cubicBezTo>
                    <a:pt x="15909" y="16642"/>
                    <a:pt x="15893" y="16605"/>
                    <a:pt x="15900" y="16571"/>
                  </a:cubicBezTo>
                  <a:cubicBezTo>
                    <a:pt x="15909" y="16528"/>
                    <a:pt x="15943" y="16473"/>
                    <a:pt x="15934" y="16422"/>
                  </a:cubicBezTo>
                  <a:cubicBezTo>
                    <a:pt x="15927" y="16356"/>
                    <a:pt x="15919" y="16288"/>
                    <a:pt x="15911" y="16221"/>
                  </a:cubicBezTo>
                  <a:cubicBezTo>
                    <a:pt x="15924" y="16152"/>
                    <a:pt x="15953" y="16105"/>
                    <a:pt x="15954" y="16034"/>
                  </a:cubicBezTo>
                  <a:cubicBezTo>
                    <a:pt x="15960" y="16035"/>
                    <a:pt x="15967" y="16035"/>
                    <a:pt x="15973" y="16036"/>
                  </a:cubicBezTo>
                  <a:cubicBezTo>
                    <a:pt x="15980" y="16050"/>
                    <a:pt x="15989" y="16064"/>
                    <a:pt x="15996" y="16078"/>
                  </a:cubicBezTo>
                  <a:cubicBezTo>
                    <a:pt x="15999" y="16078"/>
                    <a:pt x="16001" y="16078"/>
                    <a:pt x="16004" y="16078"/>
                  </a:cubicBezTo>
                  <a:cubicBezTo>
                    <a:pt x="16053" y="16044"/>
                    <a:pt x="16110" y="15954"/>
                    <a:pt x="16133" y="15898"/>
                  </a:cubicBezTo>
                  <a:cubicBezTo>
                    <a:pt x="16146" y="15866"/>
                    <a:pt x="16135" y="15847"/>
                    <a:pt x="16158" y="15826"/>
                  </a:cubicBezTo>
                  <a:cubicBezTo>
                    <a:pt x="16178" y="15817"/>
                    <a:pt x="16199" y="15809"/>
                    <a:pt x="16219" y="15801"/>
                  </a:cubicBezTo>
                  <a:cubicBezTo>
                    <a:pt x="16339" y="15715"/>
                    <a:pt x="16422" y="15622"/>
                    <a:pt x="16454" y="15453"/>
                  </a:cubicBezTo>
                  <a:cubicBezTo>
                    <a:pt x="16466" y="15390"/>
                    <a:pt x="16393" y="15158"/>
                    <a:pt x="16359" y="15148"/>
                  </a:cubicBezTo>
                  <a:cubicBezTo>
                    <a:pt x="16288" y="15128"/>
                    <a:pt x="16210" y="15152"/>
                    <a:pt x="16158" y="15120"/>
                  </a:cubicBezTo>
                  <a:cubicBezTo>
                    <a:pt x="16045" y="15053"/>
                    <a:pt x="15966" y="14943"/>
                    <a:pt x="15836" y="14891"/>
                  </a:cubicBezTo>
                  <a:cubicBezTo>
                    <a:pt x="15761" y="14860"/>
                    <a:pt x="15710" y="14897"/>
                    <a:pt x="15638" y="14886"/>
                  </a:cubicBezTo>
                  <a:cubicBezTo>
                    <a:pt x="15594" y="14880"/>
                    <a:pt x="15550" y="14874"/>
                    <a:pt x="15506" y="14868"/>
                  </a:cubicBezTo>
                  <a:cubicBezTo>
                    <a:pt x="15468" y="14859"/>
                    <a:pt x="15427" y="14814"/>
                    <a:pt x="15380" y="14819"/>
                  </a:cubicBezTo>
                  <a:cubicBezTo>
                    <a:pt x="15313" y="14826"/>
                    <a:pt x="15253" y="14875"/>
                    <a:pt x="15207" y="14903"/>
                  </a:cubicBezTo>
                  <a:cubicBezTo>
                    <a:pt x="15185" y="14823"/>
                    <a:pt x="15217" y="14854"/>
                    <a:pt x="15226" y="14806"/>
                  </a:cubicBezTo>
                  <a:cubicBezTo>
                    <a:pt x="15232" y="14775"/>
                    <a:pt x="15176" y="14728"/>
                    <a:pt x="15145" y="14724"/>
                  </a:cubicBezTo>
                  <a:cubicBezTo>
                    <a:pt x="15138" y="14731"/>
                    <a:pt x="15130" y="14737"/>
                    <a:pt x="15123" y="14744"/>
                  </a:cubicBezTo>
                  <a:cubicBezTo>
                    <a:pt x="15118" y="14744"/>
                    <a:pt x="15115" y="14744"/>
                    <a:pt x="15111" y="14744"/>
                  </a:cubicBezTo>
                  <a:cubicBezTo>
                    <a:pt x="15087" y="14675"/>
                    <a:pt x="15012" y="14681"/>
                    <a:pt x="14938" y="14657"/>
                  </a:cubicBezTo>
                  <a:cubicBezTo>
                    <a:pt x="14910" y="14648"/>
                    <a:pt x="14892" y="14630"/>
                    <a:pt x="14868" y="14617"/>
                  </a:cubicBezTo>
                  <a:cubicBezTo>
                    <a:pt x="14846" y="14619"/>
                    <a:pt x="14802" y="14622"/>
                    <a:pt x="14773" y="14629"/>
                  </a:cubicBezTo>
                  <a:cubicBezTo>
                    <a:pt x="14741" y="14640"/>
                    <a:pt x="14738" y="14682"/>
                    <a:pt x="14720" y="14707"/>
                  </a:cubicBezTo>
                  <a:cubicBezTo>
                    <a:pt x="14690" y="14748"/>
                    <a:pt x="14620" y="14758"/>
                    <a:pt x="14597" y="14806"/>
                  </a:cubicBezTo>
                  <a:cubicBezTo>
                    <a:pt x="14595" y="14807"/>
                    <a:pt x="14593" y="14808"/>
                    <a:pt x="14591" y="14809"/>
                  </a:cubicBezTo>
                  <a:cubicBezTo>
                    <a:pt x="14591" y="14781"/>
                    <a:pt x="14596" y="14768"/>
                    <a:pt x="14605" y="14749"/>
                  </a:cubicBezTo>
                  <a:cubicBezTo>
                    <a:pt x="14556" y="14759"/>
                    <a:pt x="14491" y="14769"/>
                    <a:pt x="14432" y="14760"/>
                  </a:cubicBezTo>
                  <a:cubicBezTo>
                    <a:pt x="14418" y="14729"/>
                    <a:pt x="14404" y="14698"/>
                    <a:pt x="14390" y="14668"/>
                  </a:cubicBezTo>
                  <a:cubicBezTo>
                    <a:pt x="14351" y="14677"/>
                    <a:pt x="14300" y="14735"/>
                    <a:pt x="14249" y="14717"/>
                  </a:cubicBezTo>
                  <a:cubicBezTo>
                    <a:pt x="14246" y="14715"/>
                    <a:pt x="14244" y="14712"/>
                    <a:pt x="14241" y="14711"/>
                  </a:cubicBezTo>
                  <a:cubicBezTo>
                    <a:pt x="14279" y="14685"/>
                    <a:pt x="14286" y="14631"/>
                    <a:pt x="14311" y="14593"/>
                  </a:cubicBezTo>
                  <a:cubicBezTo>
                    <a:pt x="14340" y="14551"/>
                    <a:pt x="14401" y="14538"/>
                    <a:pt x="14434" y="14500"/>
                  </a:cubicBezTo>
                  <a:cubicBezTo>
                    <a:pt x="14464" y="14467"/>
                    <a:pt x="14475" y="14415"/>
                    <a:pt x="14521" y="14398"/>
                  </a:cubicBezTo>
                  <a:cubicBezTo>
                    <a:pt x="14536" y="14375"/>
                    <a:pt x="14528" y="14354"/>
                    <a:pt x="14518" y="14331"/>
                  </a:cubicBezTo>
                  <a:cubicBezTo>
                    <a:pt x="14403" y="14316"/>
                    <a:pt x="14397" y="14187"/>
                    <a:pt x="14367" y="14097"/>
                  </a:cubicBezTo>
                  <a:cubicBezTo>
                    <a:pt x="14358" y="14070"/>
                    <a:pt x="14360" y="14040"/>
                    <a:pt x="14334" y="14028"/>
                  </a:cubicBezTo>
                  <a:cubicBezTo>
                    <a:pt x="14320" y="14026"/>
                    <a:pt x="14315" y="14041"/>
                    <a:pt x="14301" y="14039"/>
                  </a:cubicBezTo>
                  <a:cubicBezTo>
                    <a:pt x="14294" y="14037"/>
                    <a:pt x="14160" y="13911"/>
                    <a:pt x="14124" y="13894"/>
                  </a:cubicBezTo>
                  <a:cubicBezTo>
                    <a:pt x="14076" y="13880"/>
                    <a:pt x="14026" y="13865"/>
                    <a:pt x="13978" y="13850"/>
                  </a:cubicBezTo>
                  <a:cubicBezTo>
                    <a:pt x="13938" y="13836"/>
                    <a:pt x="13827" y="13806"/>
                    <a:pt x="13763" y="13830"/>
                  </a:cubicBezTo>
                  <a:cubicBezTo>
                    <a:pt x="13756" y="13836"/>
                    <a:pt x="13755" y="13841"/>
                    <a:pt x="13755" y="13853"/>
                  </a:cubicBezTo>
                  <a:cubicBezTo>
                    <a:pt x="13713" y="13845"/>
                    <a:pt x="13671" y="13836"/>
                    <a:pt x="13629" y="13827"/>
                  </a:cubicBezTo>
                  <a:cubicBezTo>
                    <a:pt x="13628" y="13827"/>
                    <a:pt x="13627" y="13827"/>
                    <a:pt x="13626" y="13827"/>
                  </a:cubicBezTo>
                  <a:cubicBezTo>
                    <a:pt x="13620" y="13833"/>
                    <a:pt x="13613" y="13839"/>
                    <a:pt x="13607" y="13845"/>
                  </a:cubicBezTo>
                  <a:cubicBezTo>
                    <a:pt x="13579" y="13797"/>
                    <a:pt x="13512" y="13719"/>
                    <a:pt x="13436" y="13728"/>
                  </a:cubicBezTo>
                  <a:cubicBezTo>
                    <a:pt x="13431" y="13736"/>
                    <a:pt x="13426" y="13744"/>
                    <a:pt x="13422" y="13753"/>
                  </a:cubicBezTo>
                  <a:cubicBezTo>
                    <a:pt x="13422" y="13755"/>
                    <a:pt x="13422" y="13756"/>
                    <a:pt x="13422" y="13758"/>
                  </a:cubicBezTo>
                  <a:cubicBezTo>
                    <a:pt x="13416" y="13721"/>
                    <a:pt x="13410" y="13685"/>
                    <a:pt x="13405" y="13648"/>
                  </a:cubicBezTo>
                  <a:cubicBezTo>
                    <a:pt x="13372" y="13597"/>
                    <a:pt x="13267" y="13534"/>
                    <a:pt x="13197" y="13519"/>
                  </a:cubicBezTo>
                  <a:cubicBezTo>
                    <a:pt x="13160" y="13512"/>
                    <a:pt x="13120" y="13521"/>
                    <a:pt x="13091" y="13527"/>
                  </a:cubicBezTo>
                  <a:cubicBezTo>
                    <a:pt x="13062" y="13525"/>
                    <a:pt x="13034" y="13523"/>
                    <a:pt x="13005" y="13521"/>
                  </a:cubicBezTo>
                  <a:cubicBezTo>
                    <a:pt x="13005" y="13520"/>
                    <a:pt x="13005" y="13520"/>
                    <a:pt x="13005" y="13519"/>
                  </a:cubicBezTo>
                  <a:cubicBezTo>
                    <a:pt x="13087" y="13496"/>
                    <a:pt x="13066" y="13452"/>
                    <a:pt x="13125" y="13429"/>
                  </a:cubicBezTo>
                  <a:cubicBezTo>
                    <a:pt x="13126" y="13428"/>
                    <a:pt x="13127" y="13426"/>
                    <a:pt x="13128" y="13424"/>
                  </a:cubicBezTo>
                  <a:cubicBezTo>
                    <a:pt x="13105" y="13410"/>
                    <a:pt x="13074" y="13406"/>
                    <a:pt x="13049" y="13391"/>
                  </a:cubicBezTo>
                  <a:cubicBezTo>
                    <a:pt x="13044" y="13383"/>
                    <a:pt x="13039" y="13375"/>
                    <a:pt x="13033" y="13368"/>
                  </a:cubicBezTo>
                  <a:cubicBezTo>
                    <a:pt x="13013" y="13356"/>
                    <a:pt x="12975" y="13359"/>
                    <a:pt x="12958" y="13350"/>
                  </a:cubicBezTo>
                  <a:cubicBezTo>
                    <a:pt x="12946" y="13357"/>
                    <a:pt x="12940" y="13364"/>
                    <a:pt x="12937" y="13380"/>
                  </a:cubicBezTo>
                  <a:cubicBezTo>
                    <a:pt x="12935" y="13381"/>
                    <a:pt x="12934" y="13382"/>
                    <a:pt x="12932" y="13383"/>
                  </a:cubicBezTo>
                  <a:cubicBezTo>
                    <a:pt x="12926" y="13337"/>
                    <a:pt x="12889" y="13321"/>
                    <a:pt x="12851" y="13306"/>
                  </a:cubicBezTo>
                  <a:cubicBezTo>
                    <a:pt x="12851" y="13300"/>
                    <a:pt x="12851" y="13294"/>
                    <a:pt x="12851" y="13288"/>
                  </a:cubicBezTo>
                  <a:cubicBezTo>
                    <a:pt x="12877" y="13289"/>
                    <a:pt x="12903" y="13289"/>
                    <a:pt x="12929" y="13290"/>
                  </a:cubicBezTo>
                  <a:cubicBezTo>
                    <a:pt x="12934" y="13287"/>
                    <a:pt x="12938" y="13285"/>
                    <a:pt x="12943" y="13283"/>
                  </a:cubicBezTo>
                  <a:cubicBezTo>
                    <a:pt x="12945" y="13279"/>
                    <a:pt x="12947" y="13275"/>
                    <a:pt x="12949" y="13272"/>
                  </a:cubicBezTo>
                  <a:cubicBezTo>
                    <a:pt x="12948" y="13271"/>
                    <a:pt x="12947" y="13269"/>
                    <a:pt x="12947" y="13267"/>
                  </a:cubicBezTo>
                  <a:cubicBezTo>
                    <a:pt x="12890" y="13256"/>
                    <a:pt x="12761" y="13252"/>
                    <a:pt x="12708" y="13275"/>
                  </a:cubicBezTo>
                  <a:cubicBezTo>
                    <a:pt x="12675" y="13290"/>
                    <a:pt x="12657" y="13326"/>
                    <a:pt x="12616" y="13334"/>
                  </a:cubicBezTo>
                  <a:cubicBezTo>
                    <a:pt x="12501" y="13357"/>
                    <a:pt x="12469" y="13274"/>
                    <a:pt x="12398" y="13270"/>
                  </a:cubicBezTo>
                  <a:cubicBezTo>
                    <a:pt x="12338" y="13267"/>
                    <a:pt x="12237" y="13303"/>
                    <a:pt x="12185" y="13280"/>
                  </a:cubicBezTo>
                  <a:cubicBezTo>
                    <a:pt x="12159" y="13268"/>
                    <a:pt x="12165" y="13257"/>
                    <a:pt x="12154" y="13231"/>
                  </a:cubicBezTo>
                  <a:cubicBezTo>
                    <a:pt x="12132" y="13181"/>
                    <a:pt x="12066" y="13167"/>
                    <a:pt x="11989" y="13167"/>
                  </a:cubicBezTo>
                  <a:cubicBezTo>
                    <a:pt x="11975" y="13146"/>
                    <a:pt x="11957" y="13112"/>
                    <a:pt x="11950" y="13088"/>
                  </a:cubicBezTo>
                  <a:cubicBezTo>
                    <a:pt x="11927" y="13083"/>
                    <a:pt x="11907" y="13094"/>
                    <a:pt x="11900" y="13113"/>
                  </a:cubicBezTo>
                  <a:cubicBezTo>
                    <a:pt x="11906" y="13124"/>
                    <a:pt x="11913" y="13134"/>
                    <a:pt x="11919" y="13145"/>
                  </a:cubicBezTo>
                  <a:cubicBezTo>
                    <a:pt x="11932" y="13144"/>
                    <a:pt x="11944" y="13142"/>
                    <a:pt x="11956" y="13141"/>
                  </a:cubicBezTo>
                  <a:cubicBezTo>
                    <a:pt x="11961" y="13146"/>
                    <a:pt x="11967" y="13150"/>
                    <a:pt x="11973" y="13154"/>
                  </a:cubicBezTo>
                  <a:cubicBezTo>
                    <a:pt x="11966" y="13179"/>
                    <a:pt x="11786" y="13226"/>
                    <a:pt x="11746" y="13239"/>
                  </a:cubicBezTo>
                  <a:cubicBezTo>
                    <a:pt x="11749" y="13240"/>
                    <a:pt x="11751" y="13242"/>
                    <a:pt x="11754" y="13244"/>
                  </a:cubicBezTo>
                  <a:cubicBezTo>
                    <a:pt x="11751" y="13259"/>
                    <a:pt x="11747" y="13259"/>
                    <a:pt x="11738" y="13267"/>
                  </a:cubicBezTo>
                  <a:cubicBezTo>
                    <a:pt x="11761" y="13277"/>
                    <a:pt x="11825" y="13388"/>
                    <a:pt x="11805" y="13426"/>
                  </a:cubicBezTo>
                  <a:cubicBezTo>
                    <a:pt x="11794" y="13444"/>
                    <a:pt x="11764" y="13455"/>
                    <a:pt x="11738" y="13460"/>
                  </a:cubicBezTo>
                  <a:cubicBezTo>
                    <a:pt x="11710" y="13440"/>
                    <a:pt x="11695" y="13393"/>
                    <a:pt x="11673" y="13368"/>
                  </a:cubicBezTo>
                  <a:cubicBezTo>
                    <a:pt x="11680" y="13327"/>
                    <a:pt x="11704" y="13292"/>
                    <a:pt x="11727" y="13265"/>
                  </a:cubicBezTo>
                  <a:cubicBezTo>
                    <a:pt x="11722" y="13224"/>
                    <a:pt x="11701" y="13198"/>
                    <a:pt x="11687" y="13162"/>
                  </a:cubicBezTo>
                  <a:cubicBezTo>
                    <a:pt x="11705" y="13137"/>
                    <a:pt x="11751" y="13128"/>
                    <a:pt x="11794" y="13127"/>
                  </a:cubicBezTo>
                  <a:cubicBezTo>
                    <a:pt x="11799" y="13121"/>
                    <a:pt x="11803" y="13116"/>
                    <a:pt x="11808" y="13111"/>
                  </a:cubicBezTo>
                  <a:cubicBezTo>
                    <a:pt x="11802" y="13085"/>
                    <a:pt x="11782" y="13070"/>
                    <a:pt x="11758" y="13062"/>
                  </a:cubicBezTo>
                  <a:cubicBezTo>
                    <a:pt x="11689" y="13038"/>
                    <a:pt x="11671" y="13118"/>
                    <a:pt x="11637" y="13136"/>
                  </a:cubicBezTo>
                  <a:cubicBezTo>
                    <a:pt x="11619" y="13141"/>
                    <a:pt x="11602" y="13147"/>
                    <a:pt x="11584" y="13152"/>
                  </a:cubicBezTo>
                  <a:cubicBezTo>
                    <a:pt x="11592" y="13137"/>
                    <a:pt x="11604" y="13132"/>
                    <a:pt x="11598" y="13111"/>
                  </a:cubicBezTo>
                  <a:cubicBezTo>
                    <a:pt x="11610" y="13116"/>
                    <a:pt x="11611" y="13117"/>
                    <a:pt x="11615" y="13129"/>
                  </a:cubicBezTo>
                  <a:cubicBezTo>
                    <a:pt x="11616" y="13129"/>
                    <a:pt x="11616" y="13129"/>
                    <a:pt x="11617" y="13129"/>
                  </a:cubicBezTo>
                  <a:cubicBezTo>
                    <a:pt x="11640" y="13115"/>
                    <a:pt x="11652" y="13096"/>
                    <a:pt x="11671" y="13080"/>
                  </a:cubicBezTo>
                  <a:cubicBezTo>
                    <a:pt x="11635" y="13012"/>
                    <a:pt x="11600" y="12942"/>
                    <a:pt x="11523" y="12913"/>
                  </a:cubicBezTo>
                  <a:cubicBezTo>
                    <a:pt x="11497" y="12904"/>
                    <a:pt x="11463" y="12914"/>
                    <a:pt x="11433" y="12903"/>
                  </a:cubicBezTo>
                  <a:cubicBezTo>
                    <a:pt x="11422" y="12899"/>
                    <a:pt x="11380" y="12883"/>
                    <a:pt x="11363" y="12887"/>
                  </a:cubicBezTo>
                  <a:cubicBezTo>
                    <a:pt x="11342" y="12900"/>
                    <a:pt x="11322" y="12913"/>
                    <a:pt x="11302" y="12926"/>
                  </a:cubicBezTo>
                  <a:cubicBezTo>
                    <a:pt x="11288" y="12933"/>
                    <a:pt x="11273" y="12930"/>
                    <a:pt x="11256" y="12936"/>
                  </a:cubicBezTo>
                  <a:cubicBezTo>
                    <a:pt x="11203" y="12953"/>
                    <a:pt x="11181" y="12988"/>
                    <a:pt x="11111" y="12975"/>
                  </a:cubicBezTo>
                  <a:cubicBezTo>
                    <a:pt x="11079" y="12937"/>
                    <a:pt x="11055" y="12986"/>
                    <a:pt x="11021" y="12956"/>
                  </a:cubicBezTo>
                  <a:cubicBezTo>
                    <a:pt x="11014" y="12938"/>
                    <a:pt x="11007" y="12921"/>
                    <a:pt x="11000" y="12903"/>
                  </a:cubicBezTo>
                  <a:cubicBezTo>
                    <a:pt x="10942" y="12856"/>
                    <a:pt x="10822" y="12766"/>
                    <a:pt x="10800" y="12694"/>
                  </a:cubicBezTo>
                  <a:cubicBezTo>
                    <a:pt x="10787" y="12652"/>
                    <a:pt x="10805" y="12591"/>
                    <a:pt x="10815" y="12556"/>
                  </a:cubicBezTo>
                  <a:cubicBezTo>
                    <a:pt x="10827" y="12510"/>
                    <a:pt x="10814" y="12443"/>
                    <a:pt x="10831" y="12399"/>
                  </a:cubicBezTo>
                  <a:cubicBezTo>
                    <a:pt x="10841" y="12386"/>
                    <a:pt x="10851" y="12374"/>
                    <a:pt x="10862" y="12360"/>
                  </a:cubicBezTo>
                  <a:cubicBezTo>
                    <a:pt x="10892" y="12310"/>
                    <a:pt x="10869" y="12259"/>
                    <a:pt x="10854" y="12217"/>
                  </a:cubicBezTo>
                  <a:cubicBezTo>
                    <a:pt x="10828" y="12211"/>
                    <a:pt x="10801" y="12205"/>
                    <a:pt x="10775" y="12199"/>
                  </a:cubicBezTo>
                  <a:cubicBezTo>
                    <a:pt x="10758" y="12179"/>
                    <a:pt x="10765" y="12183"/>
                    <a:pt x="10767" y="12150"/>
                  </a:cubicBezTo>
                  <a:cubicBezTo>
                    <a:pt x="10749" y="12143"/>
                    <a:pt x="10731" y="12136"/>
                    <a:pt x="10713" y="12129"/>
                  </a:cubicBezTo>
                  <a:cubicBezTo>
                    <a:pt x="10669" y="12131"/>
                    <a:pt x="10624" y="12135"/>
                    <a:pt x="10579" y="12137"/>
                  </a:cubicBezTo>
                  <a:cubicBezTo>
                    <a:pt x="10568" y="12132"/>
                    <a:pt x="10557" y="12127"/>
                    <a:pt x="10546" y="12122"/>
                  </a:cubicBezTo>
                  <a:cubicBezTo>
                    <a:pt x="10529" y="12128"/>
                    <a:pt x="10512" y="12136"/>
                    <a:pt x="10496" y="12143"/>
                  </a:cubicBezTo>
                  <a:cubicBezTo>
                    <a:pt x="10401" y="12160"/>
                    <a:pt x="10330" y="12119"/>
                    <a:pt x="10261" y="12150"/>
                  </a:cubicBezTo>
                  <a:cubicBezTo>
                    <a:pt x="10230" y="12149"/>
                    <a:pt x="10219" y="12136"/>
                    <a:pt x="10199" y="12125"/>
                  </a:cubicBezTo>
                  <a:cubicBezTo>
                    <a:pt x="10198" y="12133"/>
                    <a:pt x="10197" y="12141"/>
                    <a:pt x="10196" y="12150"/>
                  </a:cubicBezTo>
                  <a:cubicBezTo>
                    <a:pt x="10194" y="12151"/>
                    <a:pt x="10192" y="12151"/>
                    <a:pt x="10190" y="12152"/>
                  </a:cubicBezTo>
                  <a:cubicBezTo>
                    <a:pt x="10179" y="12146"/>
                    <a:pt x="10168" y="12140"/>
                    <a:pt x="10157" y="12134"/>
                  </a:cubicBezTo>
                  <a:cubicBezTo>
                    <a:pt x="10162" y="12092"/>
                    <a:pt x="10209" y="12093"/>
                    <a:pt x="10224" y="12060"/>
                  </a:cubicBezTo>
                  <a:cubicBezTo>
                    <a:pt x="10256" y="11992"/>
                    <a:pt x="10235" y="11926"/>
                    <a:pt x="10261" y="11860"/>
                  </a:cubicBezTo>
                  <a:cubicBezTo>
                    <a:pt x="10261" y="11851"/>
                    <a:pt x="10261" y="11841"/>
                    <a:pt x="10261" y="11832"/>
                  </a:cubicBezTo>
                  <a:cubicBezTo>
                    <a:pt x="10249" y="11834"/>
                    <a:pt x="10236" y="11836"/>
                    <a:pt x="10224" y="11839"/>
                  </a:cubicBezTo>
                  <a:cubicBezTo>
                    <a:pt x="10232" y="11824"/>
                    <a:pt x="10237" y="11813"/>
                    <a:pt x="10236" y="11788"/>
                  </a:cubicBezTo>
                  <a:cubicBezTo>
                    <a:pt x="10239" y="11786"/>
                    <a:pt x="10241" y="11784"/>
                    <a:pt x="10244" y="11782"/>
                  </a:cubicBezTo>
                  <a:cubicBezTo>
                    <a:pt x="10247" y="11779"/>
                    <a:pt x="10251" y="11775"/>
                    <a:pt x="10255" y="11772"/>
                  </a:cubicBezTo>
                  <a:cubicBezTo>
                    <a:pt x="10267" y="11792"/>
                    <a:pt x="10277" y="11812"/>
                    <a:pt x="10288" y="11832"/>
                  </a:cubicBezTo>
                  <a:cubicBezTo>
                    <a:pt x="10290" y="11833"/>
                    <a:pt x="10292" y="11833"/>
                    <a:pt x="10294" y="11834"/>
                  </a:cubicBezTo>
                  <a:cubicBezTo>
                    <a:pt x="10302" y="11785"/>
                    <a:pt x="10311" y="11736"/>
                    <a:pt x="10319" y="11687"/>
                  </a:cubicBezTo>
                  <a:cubicBezTo>
                    <a:pt x="10313" y="11689"/>
                    <a:pt x="10306" y="11691"/>
                    <a:pt x="10300" y="11692"/>
                  </a:cubicBezTo>
                  <a:cubicBezTo>
                    <a:pt x="10298" y="11691"/>
                    <a:pt x="10296" y="11689"/>
                    <a:pt x="10294" y="11687"/>
                  </a:cubicBezTo>
                  <a:cubicBezTo>
                    <a:pt x="10296" y="11680"/>
                    <a:pt x="10328" y="11599"/>
                    <a:pt x="10333" y="11593"/>
                  </a:cubicBezTo>
                  <a:cubicBezTo>
                    <a:pt x="10355" y="11565"/>
                    <a:pt x="10394" y="11549"/>
                    <a:pt x="10411" y="11515"/>
                  </a:cubicBezTo>
                  <a:cubicBezTo>
                    <a:pt x="10418" y="11503"/>
                    <a:pt x="10417" y="11489"/>
                    <a:pt x="10415" y="11474"/>
                  </a:cubicBezTo>
                  <a:cubicBezTo>
                    <a:pt x="10306" y="11398"/>
                    <a:pt x="10073" y="11470"/>
                    <a:pt x="9947" y="11510"/>
                  </a:cubicBezTo>
                  <a:cubicBezTo>
                    <a:pt x="9941" y="11530"/>
                    <a:pt x="9934" y="11549"/>
                    <a:pt x="9928" y="11569"/>
                  </a:cubicBezTo>
                  <a:cubicBezTo>
                    <a:pt x="9929" y="11593"/>
                    <a:pt x="9929" y="11617"/>
                    <a:pt x="9930" y="11641"/>
                  </a:cubicBezTo>
                  <a:cubicBezTo>
                    <a:pt x="9921" y="11649"/>
                    <a:pt x="9911" y="11656"/>
                    <a:pt x="9902" y="11664"/>
                  </a:cubicBezTo>
                  <a:cubicBezTo>
                    <a:pt x="9901" y="11681"/>
                    <a:pt x="9901" y="11697"/>
                    <a:pt x="9900" y="11713"/>
                  </a:cubicBezTo>
                  <a:cubicBezTo>
                    <a:pt x="9885" y="11742"/>
                    <a:pt x="9829" y="11753"/>
                    <a:pt x="9805" y="11775"/>
                  </a:cubicBezTo>
                  <a:cubicBezTo>
                    <a:pt x="9803" y="11775"/>
                    <a:pt x="9801" y="11775"/>
                    <a:pt x="9799" y="11775"/>
                  </a:cubicBezTo>
                  <a:cubicBezTo>
                    <a:pt x="9811" y="11785"/>
                    <a:pt x="9820" y="11785"/>
                    <a:pt x="9827" y="11800"/>
                  </a:cubicBezTo>
                  <a:cubicBezTo>
                    <a:pt x="9817" y="11807"/>
                    <a:pt x="9808" y="11814"/>
                    <a:pt x="9799" y="11821"/>
                  </a:cubicBezTo>
                  <a:cubicBezTo>
                    <a:pt x="9788" y="11828"/>
                    <a:pt x="9767" y="11819"/>
                    <a:pt x="9749" y="11816"/>
                  </a:cubicBezTo>
                  <a:cubicBezTo>
                    <a:pt x="9749" y="11806"/>
                    <a:pt x="9749" y="11797"/>
                    <a:pt x="9749" y="11788"/>
                  </a:cubicBezTo>
                  <a:cubicBezTo>
                    <a:pt x="9671" y="11796"/>
                    <a:pt x="9522" y="11858"/>
                    <a:pt x="9449" y="11846"/>
                  </a:cubicBezTo>
                  <a:cubicBezTo>
                    <a:pt x="9408" y="11840"/>
                    <a:pt x="9398" y="11808"/>
                    <a:pt x="9368" y="11793"/>
                  </a:cubicBezTo>
                  <a:cubicBezTo>
                    <a:pt x="9343" y="11780"/>
                    <a:pt x="9303" y="11783"/>
                    <a:pt x="9265" y="11782"/>
                  </a:cubicBezTo>
                  <a:cubicBezTo>
                    <a:pt x="9230" y="11740"/>
                    <a:pt x="9209" y="11689"/>
                    <a:pt x="9176" y="11644"/>
                  </a:cubicBezTo>
                  <a:cubicBezTo>
                    <a:pt x="9138" y="11595"/>
                    <a:pt x="9088" y="11544"/>
                    <a:pt x="9055" y="11492"/>
                  </a:cubicBezTo>
                  <a:cubicBezTo>
                    <a:pt x="9006" y="11418"/>
                    <a:pt x="8991" y="11219"/>
                    <a:pt x="9016" y="11099"/>
                  </a:cubicBezTo>
                  <a:cubicBezTo>
                    <a:pt x="9022" y="11068"/>
                    <a:pt x="9027" y="11037"/>
                    <a:pt x="9032" y="11007"/>
                  </a:cubicBezTo>
                  <a:cubicBezTo>
                    <a:pt x="9052" y="10974"/>
                    <a:pt x="9072" y="10942"/>
                    <a:pt x="9091" y="10909"/>
                  </a:cubicBezTo>
                  <a:cubicBezTo>
                    <a:pt x="9106" y="10849"/>
                    <a:pt x="9043" y="10795"/>
                    <a:pt x="9066" y="10724"/>
                  </a:cubicBezTo>
                  <a:cubicBezTo>
                    <a:pt x="9079" y="10709"/>
                    <a:pt x="9092" y="10693"/>
                    <a:pt x="9105" y="10678"/>
                  </a:cubicBezTo>
                  <a:cubicBezTo>
                    <a:pt x="9107" y="10676"/>
                    <a:pt x="9109" y="10674"/>
                    <a:pt x="9111" y="10673"/>
                  </a:cubicBezTo>
                  <a:cubicBezTo>
                    <a:pt x="9100" y="10663"/>
                    <a:pt x="9090" y="10654"/>
                    <a:pt x="9080" y="10644"/>
                  </a:cubicBezTo>
                  <a:cubicBezTo>
                    <a:pt x="9078" y="10644"/>
                    <a:pt x="9076" y="10644"/>
                    <a:pt x="9074" y="10644"/>
                  </a:cubicBezTo>
                  <a:cubicBezTo>
                    <a:pt x="9111" y="10611"/>
                    <a:pt x="9174" y="10621"/>
                    <a:pt x="9201" y="10577"/>
                  </a:cubicBezTo>
                  <a:cubicBezTo>
                    <a:pt x="9192" y="10569"/>
                    <a:pt x="9184" y="10561"/>
                    <a:pt x="9176" y="10552"/>
                  </a:cubicBezTo>
                  <a:cubicBezTo>
                    <a:pt x="9191" y="10533"/>
                    <a:pt x="9237" y="10559"/>
                    <a:pt x="9276" y="10549"/>
                  </a:cubicBezTo>
                  <a:cubicBezTo>
                    <a:pt x="9338" y="10534"/>
                    <a:pt x="9365" y="10489"/>
                    <a:pt x="9416" y="10467"/>
                  </a:cubicBezTo>
                  <a:cubicBezTo>
                    <a:pt x="9425" y="10450"/>
                    <a:pt x="9403" y="10435"/>
                    <a:pt x="9396" y="10416"/>
                  </a:cubicBezTo>
                  <a:cubicBezTo>
                    <a:pt x="9402" y="10412"/>
                    <a:pt x="9410" y="10407"/>
                    <a:pt x="9416" y="10403"/>
                  </a:cubicBezTo>
                  <a:cubicBezTo>
                    <a:pt x="9419" y="10412"/>
                    <a:pt x="9422" y="10421"/>
                    <a:pt x="9424" y="10431"/>
                  </a:cubicBezTo>
                  <a:cubicBezTo>
                    <a:pt x="9474" y="10437"/>
                    <a:pt x="9479" y="10422"/>
                    <a:pt x="9511" y="10413"/>
                  </a:cubicBezTo>
                  <a:cubicBezTo>
                    <a:pt x="9577" y="10394"/>
                    <a:pt x="9649" y="10419"/>
                    <a:pt x="9701" y="10429"/>
                  </a:cubicBezTo>
                  <a:cubicBezTo>
                    <a:pt x="9731" y="10434"/>
                    <a:pt x="9770" y="10438"/>
                    <a:pt x="9786" y="10426"/>
                  </a:cubicBezTo>
                  <a:cubicBezTo>
                    <a:pt x="9787" y="10426"/>
                    <a:pt x="9788" y="10426"/>
                    <a:pt x="9790" y="10426"/>
                  </a:cubicBezTo>
                  <a:cubicBezTo>
                    <a:pt x="9781" y="10419"/>
                    <a:pt x="9772" y="10412"/>
                    <a:pt x="9763" y="10406"/>
                  </a:cubicBezTo>
                  <a:cubicBezTo>
                    <a:pt x="9762" y="10404"/>
                    <a:pt x="9760" y="10402"/>
                    <a:pt x="9759" y="10400"/>
                  </a:cubicBezTo>
                  <a:cubicBezTo>
                    <a:pt x="9771" y="10399"/>
                    <a:pt x="9782" y="10397"/>
                    <a:pt x="9794" y="10395"/>
                  </a:cubicBezTo>
                  <a:cubicBezTo>
                    <a:pt x="9816" y="10408"/>
                    <a:pt x="9838" y="10421"/>
                    <a:pt x="9861" y="10434"/>
                  </a:cubicBezTo>
                  <a:cubicBezTo>
                    <a:pt x="9868" y="10444"/>
                    <a:pt x="9875" y="10454"/>
                    <a:pt x="9882" y="10464"/>
                  </a:cubicBezTo>
                  <a:cubicBezTo>
                    <a:pt x="9900" y="10472"/>
                    <a:pt x="9918" y="10479"/>
                    <a:pt x="9936" y="10487"/>
                  </a:cubicBezTo>
                  <a:cubicBezTo>
                    <a:pt x="9955" y="10479"/>
                    <a:pt x="9973" y="10472"/>
                    <a:pt x="9992" y="10464"/>
                  </a:cubicBezTo>
                  <a:cubicBezTo>
                    <a:pt x="9997" y="10472"/>
                    <a:pt x="10003" y="10479"/>
                    <a:pt x="10009" y="10487"/>
                  </a:cubicBezTo>
                  <a:cubicBezTo>
                    <a:pt x="10010" y="10487"/>
                    <a:pt x="10010" y="10487"/>
                    <a:pt x="10011" y="10487"/>
                  </a:cubicBezTo>
                  <a:cubicBezTo>
                    <a:pt x="10018" y="10484"/>
                    <a:pt x="10025" y="10480"/>
                    <a:pt x="10032" y="10477"/>
                  </a:cubicBezTo>
                  <a:cubicBezTo>
                    <a:pt x="10032" y="10476"/>
                    <a:pt x="10032" y="10476"/>
                    <a:pt x="10032" y="10475"/>
                  </a:cubicBezTo>
                  <a:cubicBezTo>
                    <a:pt x="10025" y="10471"/>
                    <a:pt x="10018" y="10466"/>
                    <a:pt x="10011" y="10462"/>
                  </a:cubicBezTo>
                  <a:cubicBezTo>
                    <a:pt x="10010" y="10460"/>
                    <a:pt x="10008" y="10457"/>
                    <a:pt x="10007" y="10455"/>
                  </a:cubicBezTo>
                  <a:cubicBezTo>
                    <a:pt x="10010" y="10449"/>
                    <a:pt x="10013" y="10442"/>
                    <a:pt x="10017" y="10436"/>
                  </a:cubicBezTo>
                  <a:cubicBezTo>
                    <a:pt x="10047" y="10439"/>
                    <a:pt x="10096" y="10466"/>
                    <a:pt x="10104" y="10493"/>
                  </a:cubicBezTo>
                  <a:cubicBezTo>
                    <a:pt x="10129" y="10494"/>
                    <a:pt x="10146" y="10493"/>
                    <a:pt x="10169" y="10491"/>
                  </a:cubicBezTo>
                  <a:cubicBezTo>
                    <a:pt x="10147" y="10457"/>
                    <a:pt x="10091" y="10457"/>
                    <a:pt x="10084" y="10413"/>
                  </a:cubicBezTo>
                  <a:cubicBezTo>
                    <a:pt x="10097" y="10407"/>
                    <a:pt x="10110" y="10401"/>
                    <a:pt x="10123" y="10395"/>
                  </a:cubicBezTo>
                  <a:cubicBezTo>
                    <a:pt x="10113" y="10376"/>
                    <a:pt x="10091" y="10367"/>
                    <a:pt x="10071" y="10357"/>
                  </a:cubicBezTo>
                  <a:cubicBezTo>
                    <a:pt x="10041" y="10361"/>
                    <a:pt x="10008" y="10384"/>
                    <a:pt x="9990" y="10354"/>
                  </a:cubicBezTo>
                  <a:cubicBezTo>
                    <a:pt x="9994" y="10346"/>
                    <a:pt x="9999" y="10339"/>
                    <a:pt x="10003" y="10331"/>
                  </a:cubicBezTo>
                  <a:cubicBezTo>
                    <a:pt x="10039" y="10314"/>
                    <a:pt x="10059" y="10361"/>
                    <a:pt x="10084" y="10354"/>
                  </a:cubicBezTo>
                  <a:cubicBezTo>
                    <a:pt x="10107" y="10348"/>
                    <a:pt x="10120" y="10332"/>
                    <a:pt x="10138" y="10326"/>
                  </a:cubicBezTo>
                  <a:cubicBezTo>
                    <a:pt x="10176" y="10314"/>
                    <a:pt x="10251" y="10327"/>
                    <a:pt x="10283" y="10331"/>
                  </a:cubicBezTo>
                  <a:cubicBezTo>
                    <a:pt x="10286" y="10319"/>
                    <a:pt x="10290" y="10306"/>
                    <a:pt x="10294" y="10293"/>
                  </a:cubicBezTo>
                  <a:cubicBezTo>
                    <a:pt x="10295" y="10293"/>
                    <a:pt x="10296" y="10293"/>
                    <a:pt x="10297" y="10293"/>
                  </a:cubicBezTo>
                  <a:cubicBezTo>
                    <a:pt x="10309" y="10310"/>
                    <a:pt x="10319" y="10327"/>
                    <a:pt x="10330" y="10344"/>
                  </a:cubicBezTo>
                  <a:cubicBezTo>
                    <a:pt x="10346" y="10341"/>
                    <a:pt x="10363" y="10339"/>
                    <a:pt x="10378" y="10337"/>
                  </a:cubicBezTo>
                  <a:cubicBezTo>
                    <a:pt x="10378" y="10330"/>
                    <a:pt x="10378" y="10324"/>
                    <a:pt x="10378" y="10318"/>
                  </a:cubicBezTo>
                  <a:cubicBezTo>
                    <a:pt x="10423" y="10328"/>
                    <a:pt x="10461" y="10321"/>
                    <a:pt x="10509" y="10316"/>
                  </a:cubicBezTo>
                  <a:cubicBezTo>
                    <a:pt x="10537" y="10339"/>
                    <a:pt x="10559" y="10347"/>
                    <a:pt x="10607" y="10354"/>
                  </a:cubicBezTo>
                  <a:cubicBezTo>
                    <a:pt x="10622" y="10373"/>
                    <a:pt x="10628" y="10402"/>
                    <a:pt x="10646" y="10418"/>
                  </a:cubicBezTo>
                  <a:cubicBezTo>
                    <a:pt x="10671" y="10412"/>
                    <a:pt x="10698" y="10406"/>
                    <a:pt x="10723" y="10400"/>
                  </a:cubicBezTo>
                  <a:cubicBezTo>
                    <a:pt x="10741" y="10389"/>
                    <a:pt x="10756" y="10367"/>
                    <a:pt x="10781" y="10362"/>
                  </a:cubicBezTo>
                  <a:cubicBezTo>
                    <a:pt x="10848" y="10346"/>
                    <a:pt x="10891" y="10453"/>
                    <a:pt x="10929" y="10475"/>
                  </a:cubicBezTo>
                  <a:cubicBezTo>
                    <a:pt x="10954" y="10489"/>
                    <a:pt x="10982" y="10485"/>
                    <a:pt x="10988" y="10516"/>
                  </a:cubicBezTo>
                  <a:cubicBezTo>
                    <a:pt x="10979" y="10562"/>
                    <a:pt x="10969" y="10609"/>
                    <a:pt x="10960" y="10655"/>
                  </a:cubicBezTo>
                  <a:cubicBezTo>
                    <a:pt x="10963" y="10656"/>
                    <a:pt x="10967" y="10656"/>
                    <a:pt x="10971" y="10657"/>
                  </a:cubicBezTo>
                  <a:cubicBezTo>
                    <a:pt x="10987" y="10666"/>
                    <a:pt x="10993" y="10650"/>
                    <a:pt x="11010" y="10644"/>
                  </a:cubicBezTo>
                  <a:cubicBezTo>
                    <a:pt x="11011" y="10652"/>
                    <a:pt x="11012" y="10660"/>
                    <a:pt x="11013" y="10667"/>
                  </a:cubicBezTo>
                  <a:cubicBezTo>
                    <a:pt x="11002" y="10681"/>
                    <a:pt x="10995" y="10685"/>
                    <a:pt x="10977" y="10694"/>
                  </a:cubicBezTo>
                  <a:cubicBezTo>
                    <a:pt x="10994" y="10722"/>
                    <a:pt x="11010" y="10750"/>
                    <a:pt x="11027" y="10778"/>
                  </a:cubicBezTo>
                  <a:cubicBezTo>
                    <a:pt x="11035" y="10778"/>
                    <a:pt x="11044" y="10778"/>
                    <a:pt x="11052" y="10778"/>
                  </a:cubicBezTo>
                  <a:cubicBezTo>
                    <a:pt x="11055" y="10791"/>
                    <a:pt x="11058" y="10803"/>
                    <a:pt x="11061" y="10816"/>
                  </a:cubicBezTo>
                  <a:cubicBezTo>
                    <a:pt x="11069" y="10821"/>
                    <a:pt x="11078" y="10827"/>
                    <a:pt x="11086" y="10832"/>
                  </a:cubicBezTo>
                  <a:cubicBezTo>
                    <a:pt x="11109" y="10874"/>
                    <a:pt x="11078" y="10898"/>
                    <a:pt x="11144" y="10901"/>
                  </a:cubicBezTo>
                  <a:cubicBezTo>
                    <a:pt x="11160" y="10924"/>
                    <a:pt x="11174" y="10980"/>
                    <a:pt x="11192" y="10999"/>
                  </a:cubicBezTo>
                  <a:cubicBezTo>
                    <a:pt x="11213" y="10990"/>
                    <a:pt x="11242" y="10989"/>
                    <a:pt x="11271" y="10986"/>
                  </a:cubicBezTo>
                  <a:cubicBezTo>
                    <a:pt x="11269" y="10994"/>
                    <a:pt x="11267" y="11003"/>
                    <a:pt x="11265" y="11012"/>
                  </a:cubicBezTo>
                  <a:cubicBezTo>
                    <a:pt x="11267" y="11012"/>
                    <a:pt x="11269" y="11012"/>
                    <a:pt x="11271" y="11012"/>
                  </a:cubicBezTo>
                  <a:cubicBezTo>
                    <a:pt x="11292" y="10954"/>
                    <a:pt x="11343" y="10849"/>
                    <a:pt x="11318" y="10765"/>
                  </a:cubicBezTo>
                  <a:cubicBezTo>
                    <a:pt x="11308" y="10732"/>
                    <a:pt x="11282" y="10699"/>
                    <a:pt x="11271" y="10660"/>
                  </a:cubicBezTo>
                  <a:cubicBezTo>
                    <a:pt x="11265" y="10627"/>
                    <a:pt x="11259" y="10593"/>
                    <a:pt x="11254" y="10560"/>
                  </a:cubicBezTo>
                  <a:cubicBezTo>
                    <a:pt x="11227" y="10487"/>
                    <a:pt x="11115" y="10379"/>
                    <a:pt x="11136" y="10277"/>
                  </a:cubicBezTo>
                  <a:cubicBezTo>
                    <a:pt x="11150" y="10237"/>
                    <a:pt x="11164" y="10197"/>
                    <a:pt x="11179" y="10157"/>
                  </a:cubicBezTo>
                  <a:cubicBezTo>
                    <a:pt x="11202" y="10122"/>
                    <a:pt x="11235" y="10093"/>
                    <a:pt x="11250" y="10051"/>
                  </a:cubicBezTo>
                  <a:cubicBezTo>
                    <a:pt x="11317" y="10039"/>
                    <a:pt x="11385" y="10015"/>
                    <a:pt x="11413" y="9971"/>
                  </a:cubicBezTo>
                  <a:cubicBezTo>
                    <a:pt x="11434" y="9938"/>
                    <a:pt x="11434" y="9911"/>
                    <a:pt x="11469" y="9892"/>
                  </a:cubicBezTo>
                  <a:cubicBezTo>
                    <a:pt x="11502" y="9874"/>
                    <a:pt x="11564" y="9876"/>
                    <a:pt x="11592" y="9861"/>
                  </a:cubicBezTo>
                  <a:cubicBezTo>
                    <a:pt x="11620" y="9829"/>
                    <a:pt x="11649" y="9795"/>
                    <a:pt x="11677" y="9763"/>
                  </a:cubicBezTo>
                  <a:cubicBezTo>
                    <a:pt x="11707" y="9758"/>
                    <a:pt x="11738" y="9755"/>
                    <a:pt x="11769" y="9750"/>
                  </a:cubicBezTo>
                  <a:cubicBezTo>
                    <a:pt x="11780" y="9742"/>
                    <a:pt x="11791" y="9734"/>
                    <a:pt x="11802" y="9725"/>
                  </a:cubicBezTo>
                  <a:cubicBezTo>
                    <a:pt x="11803" y="9723"/>
                    <a:pt x="11805" y="9721"/>
                    <a:pt x="11805" y="9719"/>
                  </a:cubicBezTo>
                  <a:cubicBezTo>
                    <a:pt x="11794" y="9714"/>
                    <a:pt x="11790" y="9715"/>
                    <a:pt x="11785" y="9704"/>
                  </a:cubicBezTo>
                  <a:cubicBezTo>
                    <a:pt x="11774" y="9712"/>
                    <a:pt x="11755" y="9718"/>
                    <a:pt x="11743" y="9725"/>
                  </a:cubicBezTo>
                  <a:cubicBezTo>
                    <a:pt x="11736" y="9722"/>
                    <a:pt x="11730" y="9718"/>
                    <a:pt x="11723" y="9715"/>
                  </a:cubicBezTo>
                  <a:cubicBezTo>
                    <a:pt x="11715" y="9709"/>
                    <a:pt x="11714" y="9703"/>
                    <a:pt x="11710" y="9694"/>
                  </a:cubicBezTo>
                  <a:cubicBezTo>
                    <a:pt x="11721" y="9702"/>
                    <a:pt x="11725" y="9711"/>
                    <a:pt x="11740" y="9715"/>
                  </a:cubicBezTo>
                  <a:cubicBezTo>
                    <a:pt x="11764" y="9702"/>
                    <a:pt x="11761" y="9690"/>
                    <a:pt x="11779" y="9681"/>
                  </a:cubicBezTo>
                  <a:cubicBezTo>
                    <a:pt x="11779" y="9679"/>
                    <a:pt x="11779" y="9678"/>
                    <a:pt x="11779" y="9676"/>
                  </a:cubicBezTo>
                  <a:cubicBezTo>
                    <a:pt x="11767" y="9663"/>
                    <a:pt x="11744" y="9653"/>
                    <a:pt x="11718" y="9653"/>
                  </a:cubicBezTo>
                  <a:cubicBezTo>
                    <a:pt x="11715" y="9649"/>
                    <a:pt x="11713" y="9645"/>
                    <a:pt x="11710" y="9640"/>
                  </a:cubicBezTo>
                  <a:cubicBezTo>
                    <a:pt x="11729" y="9646"/>
                    <a:pt x="11749" y="9652"/>
                    <a:pt x="11769" y="9658"/>
                  </a:cubicBezTo>
                  <a:cubicBezTo>
                    <a:pt x="11766" y="9654"/>
                    <a:pt x="11763" y="9649"/>
                    <a:pt x="11760" y="9645"/>
                  </a:cubicBezTo>
                  <a:cubicBezTo>
                    <a:pt x="11760" y="9644"/>
                    <a:pt x="11760" y="9643"/>
                    <a:pt x="11760" y="9642"/>
                  </a:cubicBezTo>
                  <a:cubicBezTo>
                    <a:pt x="11782" y="9651"/>
                    <a:pt x="11788" y="9665"/>
                    <a:pt x="11821" y="9669"/>
                  </a:cubicBezTo>
                  <a:cubicBezTo>
                    <a:pt x="11833" y="9657"/>
                    <a:pt x="11844" y="9644"/>
                    <a:pt x="11856" y="9632"/>
                  </a:cubicBezTo>
                  <a:cubicBezTo>
                    <a:pt x="11859" y="9625"/>
                    <a:pt x="11858" y="9631"/>
                    <a:pt x="11872" y="9632"/>
                  </a:cubicBezTo>
                  <a:cubicBezTo>
                    <a:pt x="11875" y="9628"/>
                    <a:pt x="11878" y="9624"/>
                    <a:pt x="11881" y="9619"/>
                  </a:cubicBezTo>
                  <a:cubicBezTo>
                    <a:pt x="11880" y="9600"/>
                    <a:pt x="11875" y="9594"/>
                    <a:pt x="11864" y="9586"/>
                  </a:cubicBezTo>
                  <a:cubicBezTo>
                    <a:pt x="11859" y="9584"/>
                    <a:pt x="11863" y="9583"/>
                    <a:pt x="11858" y="9586"/>
                  </a:cubicBezTo>
                  <a:cubicBezTo>
                    <a:pt x="11846" y="9593"/>
                    <a:pt x="11845" y="9607"/>
                    <a:pt x="11839" y="9618"/>
                  </a:cubicBezTo>
                  <a:cubicBezTo>
                    <a:pt x="11835" y="9608"/>
                    <a:pt x="11838" y="9597"/>
                    <a:pt x="11841" y="9584"/>
                  </a:cubicBezTo>
                  <a:cubicBezTo>
                    <a:pt x="11839" y="9582"/>
                    <a:pt x="11837" y="9580"/>
                    <a:pt x="11835" y="9579"/>
                  </a:cubicBezTo>
                  <a:cubicBezTo>
                    <a:pt x="11809" y="9583"/>
                    <a:pt x="11786" y="9587"/>
                    <a:pt x="11752" y="9586"/>
                  </a:cubicBezTo>
                  <a:cubicBezTo>
                    <a:pt x="11755" y="9571"/>
                    <a:pt x="11743" y="9557"/>
                    <a:pt x="11752" y="9542"/>
                  </a:cubicBezTo>
                  <a:cubicBezTo>
                    <a:pt x="11753" y="9548"/>
                    <a:pt x="11751" y="9554"/>
                    <a:pt x="11754" y="9563"/>
                  </a:cubicBezTo>
                  <a:cubicBezTo>
                    <a:pt x="11758" y="9567"/>
                    <a:pt x="11762" y="9571"/>
                    <a:pt x="11766" y="9575"/>
                  </a:cubicBezTo>
                  <a:cubicBezTo>
                    <a:pt x="11775" y="9573"/>
                    <a:pt x="11785" y="9571"/>
                    <a:pt x="11794" y="9568"/>
                  </a:cubicBezTo>
                  <a:cubicBezTo>
                    <a:pt x="11794" y="9561"/>
                    <a:pt x="11793" y="9560"/>
                    <a:pt x="11788" y="9552"/>
                  </a:cubicBezTo>
                  <a:cubicBezTo>
                    <a:pt x="11797" y="9557"/>
                    <a:pt x="11807" y="9561"/>
                    <a:pt x="11816" y="9565"/>
                  </a:cubicBezTo>
                  <a:cubicBezTo>
                    <a:pt x="11820" y="9563"/>
                    <a:pt x="11823" y="9562"/>
                    <a:pt x="11827" y="9560"/>
                  </a:cubicBezTo>
                  <a:cubicBezTo>
                    <a:pt x="11828" y="9558"/>
                    <a:pt x="11829" y="9557"/>
                    <a:pt x="11829" y="9556"/>
                  </a:cubicBezTo>
                  <a:cubicBezTo>
                    <a:pt x="11825" y="9549"/>
                    <a:pt x="11820" y="9544"/>
                    <a:pt x="11816" y="9538"/>
                  </a:cubicBezTo>
                  <a:cubicBezTo>
                    <a:pt x="11831" y="9545"/>
                    <a:pt x="11841" y="9553"/>
                    <a:pt x="11856" y="9547"/>
                  </a:cubicBezTo>
                  <a:cubicBezTo>
                    <a:pt x="11857" y="9553"/>
                    <a:pt x="11859" y="9559"/>
                    <a:pt x="11861" y="9565"/>
                  </a:cubicBezTo>
                  <a:cubicBezTo>
                    <a:pt x="11864" y="9565"/>
                    <a:pt x="11867" y="9565"/>
                    <a:pt x="11869" y="9565"/>
                  </a:cubicBezTo>
                  <a:cubicBezTo>
                    <a:pt x="11864" y="9538"/>
                    <a:pt x="11851" y="9530"/>
                    <a:pt x="11839" y="9512"/>
                  </a:cubicBezTo>
                  <a:cubicBezTo>
                    <a:pt x="11844" y="9512"/>
                    <a:pt x="11850" y="9512"/>
                    <a:pt x="11856" y="9512"/>
                  </a:cubicBezTo>
                  <a:cubicBezTo>
                    <a:pt x="11853" y="9500"/>
                    <a:pt x="11853" y="9502"/>
                    <a:pt x="11846" y="9496"/>
                  </a:cubicBezTo>
                  <a:cubicBezTo>
                    <a:pt x="11848" y="9493"/>
                    <a:pt x="11850" y="9489"/>
                    <a:pt x="11851" y="9486"/>
                  </a:cubicBezTo>
                  <a:cubicBezTo>
                    <a:pt x="11840" y="9452"/>
                    <a:pt x="11815" y="9453"/>
                    <a:pt x="11777" y="9460"/>
                  </a:cubicBezTo>
                  <a:cubicBezTo>
                    <a:pt x="11775" y="9432"/>
                    <a:pt x="11750" y="9419"/>
                    <a:pt x="11723" y="9414"/>
                  </a:cubicBezTo>
                  <a:cubicBezTo>
                    <a:pt x="11723" y="9412"/>
                    <a:pt x="11722" y="9411"/>
                    <a:pt x="11721" y="9409"/>
                  </a:cubicBezTo>
                  <a:cubicBezTo>
                    <a:pt x="11726" y="9407"/>
                    <a:pt x="11730" y="9403"/>
                    <a:pt x="11735" y="9401"/>
                  </a:cubicBezTo>
                  <a:cubicBezTo>
                    <a:pt x="11754" y="9409"/>
                    <a:pt x="11769" y="9419"/>
                    <a:pt x="11777" y="9437"/>
                  </a:cubicBezTo>
                  <a:cubicBezTo>
                    <a:pt x="11790" y="9445"/>
                    <a:pt x="11787" y="9445"/>
                    <a:pt x="11808" y="9445"/>
                  </a:cubicBezTo>
                  <a:cubicBezTo>
                    <a:pt x="11807" y="9436"/>
                    <a:pt x="11806" y="9427"/>
                    <a:pt x="11805" y="9418"/>
                  </a:cubicBezTo>
                  <a:cubicBezTo>
                    <a:pt x="11797" y="9413"/>
                    <a:pt x="11791" y="9408"/>
                    <a:pt x="11784" y="9404"/>
                  </a:cubicBezTo>
                  <a:cubicBezTo>
                    <a:pt x="11786" y="9404"/>
                    <a:pt x="11788" y="9404"/>
                    <a:pt x="11791" y="9404"/>
                  </a:cubicBezTo>
                  <a:cubicBezTo>
                    <a:pt x="11790" y="9399"/>
                    <a:pt x="11789" y="9393"/>
                    <a:pt x="11788" y="9388"/>
                  </a:cubicBezTo>
                  <a:cubicBezTo>
                    <a:pt x="11796" y="9391"/>
                    <a:pt x="11803" y="9394"/>
                    <a:pt x="11810" y="9396"/>
                  </a:cubicBezTo>
                  <a:cubicBezTo>
                    <a:pt x="11811" y="9396"/>
                    <a:pt x="11812" y="9396"/>
                    <a:pt x="11813" y="9396"/>
                  </a:cubicBezTo>
                  <a:cubicBezTo>
                    <a:pt x="11813" y="9379"/>
                    <a:pt x="11811" y="9375"/>
                    <a:pt x="11796" y="9370"/>
                  </a:cubicBezTo>
                  <a:cubicBezTo>
                    <a:pt x="11800" y="9369"/>
                    <a:pt x="11804" y="9367"/>
                    <a:pt x="11808" y="9365"/>
                  </a:cubicBezTo>
                  <a:cubicBezTo>
                    <a:pt x="11772" y="9348"/>
                    <a:pt x="11757" y="9343"/>
                    <a:pt x="11738" y="9311"/>
                  </a:cubicBezTo>
                  <a:cubicBezTo>
                    <a:pt x="11753" y="9323"/>
                    <a:pt x="11768" y="9335"/>
                    <a:pt x="11783" y="9347"/>
                  </a:cubicBezTo>
                  <a:cubicBezTo>
                    <a:pt x="11785" y="9350"/>
                    <a:pt x="11788" y="9352"/>
                    <a:pt x="11791" y="9355"/>
                  </a:cubicBezTo>
                  <a:cubicBezTo>
                    <a:pt x="11806" y="9345"/>
                    <a:pt x="11809" y="9339"/>
                    <a:pt x="11816" y="9321"/>
                  </a:cubicBezTo>
                  <a:cubicBezTo>
                    <a:pt x="11801" y="9302"/>
                    <a:pt x="11711" y="9269"/>
                    <a:pt x="11679" y="9257"/>
                  </a:cubicBezTo>
                  <a:cubicBezTo>
                    <a:pt x="11678" y="9254"/>
                    <a:pt x="11679" y="9251"/>
                    <a:pt x="11679" y="9249"/>
                  </a:cubicBezTo>
                  <a:cubicBezTo>
                    <a:pt x="11709" y="9248"/>
                    <a:pt x="11712" y="9258"/>
                    <a:pt x="11735" y="9268"/>
                  </a:cubicBezTo>
                  <a:cubicBezTo>
                    <a:pt x="11734" y="9262"/>
                    <a:pt x="11733" y="9257"/>
                    <a:pt x="11733" y="9252"/>
                  </a:cubicBezTo>
                  <a:cubicBezTo>
                    <a:pt x="11751" y="9269"/>
                    <a:pt x="11775" y="9284"/>
                    <a:pt x="11799" y="9296"/>
                  </a:cubicBezTo>
                  <a:cubicBezTo>
                    <a:pt x="11792" y="9259"/>
                    <a:pt x="11765" y="9259"/>
                    <a:pt x="11758" y="9229"/>
                  </a:cubicBezTo>
                  <a:cubicBezTo>
                    <a:pt x="11759" y="9229"/>
                    <a:pt x="11759" y="9229"/>
                    <a:pt x="11760" y="9229"/>
                  </a:cubicBezTo>
                  <a:cubicBezTo>
                    <a:pt x="11765" y="9242"/>
                    <a:pt x="11772" y="9247"/>
                    <a:pt x="11785" y="9252"/>
                  </a:cubicBezTo>
                  <a:cubicBezTo>
                    <a:pt x="11787" y="9254"/>
                    <a:pt x="11789" y="9255"/>
                    <a:pt x="11791" y="9257"/>
                  </a:cubicBezTo>
                  <a:cubicBezTo>
                    <a:pt x="11791" y="9257"/>
                    <a:pt x="11793" y="9257"/>
                    <a:pt x="11794" y="9257"/>
                  </a:cubicBezTo>
                  <a:cubicBezTo>
                    <a:pt x="11788" y="9243"/>
                    <a:pt x="11780" y="9228"/>
                    <a:pt x="11774" y="9213"/>
                  </a:cubicBezTo>
                  <a:cubicBezTo>
                    <a:pt x="11765" y="9170"/>
                    <a:pt x="11806" y="9193"/>
                    <a:pt x="11771" y="9134"/>
                  </a:cubicBezTo>
                  <a:cubicBezTo>
                    <a:pt x="11779" y="9135"/>
                    <a:pt x="11787" y="9135"/>
                    <a:pt x="11794" y="9136"/>
                  </a:cubicBezTo>
                  <a:cubicBezTo>
                    <a:pt x="11795" y="9128"/>
                    <a:pt x="11795" y="9121"/>
                    <a:pt x="11796" y="9114"/>
                  </a:cubicBezTo>
                  <a:cubicBezTo>
                    <a:pt x="11805" y="9119"/>
                    <a:pt x="11801" y="9113"/>
                    <a:pt x="11805" y="9123"/>
                  </a:cubicBezTo>
                  <a:cubicBezTo>
                    <a:pt x="11806" y="9123"/>
                    <a:pt x="11807" y="9123"/>
                    <a:pt x="11808" y="9123"/>
                  </a:cubicBezTo>
                  <a:cubicBezTo>
                    <a:pt x="11812" y="9117"/>
                    <a:pt x="11813" y="9117"/>
                    <a:pt x="11813" y="9105"/>
                  </a:cubicBezTo>
                  <a:cubicBezTo>
                    <a:pt x="11814" y="9110"/>
                    <a:pt x="11815" y="9114"/>
                    <a:pt x="11816" y="9118"/>
                  </a:cubicBezTo>
                  <a:cubicBezTo>
                    <a:pt x="11828" y="9110"/>
                    <a:pt x="11831" y="9108"/>
                    <a:pt x="11829" y="9100"/>
                  </a:cubicBezTo>
                  <a:cubicBezTo>
                    <a:pt x="11836" y="9096"/>
                    <a:pt x="11844" y="9092"/>
                    <a:pt x="11850" y="9088"/>
                  </a:cubicBezTo>
                  <a:cubicBezTo>
                    <a:pt x="11847" y="9094"/>
                    <a:pt x="11844" y="9102"/>
                    <a:pt x="11841" y="9109"/>
                  </a:cubicBezTo>
                  <a:cubicBezTo>
                    <a:pt x="11847" y="9111"/>
                    <a:pt x="11852" y="9113"/>
                    <a:pt x="11858" y="9116"/>
                  </a:cubicBezTo>
                  <a:cubicBezTo>
                    <a:pt x="11847" y="9118"/>
                    <a:pt x="11836" y="9121"/>
                    <a:pt x="11825" y="9123"/>
                  </a:cubicBezTo>
                  <a:cubicBezTo>
                    <a:pt x="11820" y="9130"/>
                    <a:pt x="11815" y="9137"/>
                    <a:pt x="11810" y="9144"/>
                  </a:cubicBezTo>
                  <a:cubicBezTo>
                    <a:pt x="11810" y="9145"/>
                    <a:pt x="11810" y="9145"/>
                    <a:pt x="11810" y="9146"/>
                  </a:cubicBezTo>
                  <a:cubicBezTo>
                    <a:pt x="11818" y="9146"/>
                    <a:pt x="11825" y="9146"/>
                    <a:pt x="11833" y="9146"/>
                  </a:cubicBezTo>
                  <a:cubicBezTo>
                    <a:pt x="11827" y="9160"/>
                    <a:pt x="11824" y="9165"/>
                    <a:pt x="11802" y="9165"/>
                  </a:cubicBezTo>
                  <a:cubicBezTo>
                    <a:pt x="11800" y="9168"/>
                    <a:pt x="11798" y="9170"/>
                    <a:pt x="11796" y="9172"/>
                  </a:cubicBezTo>
                  <a:cubicBezTo>
                    <a:pt x="11803" y="9180"/>
                    <a:pt x="11808" y="9181"/>
                    <a:pt x="11821" y="9183"/>
                  </a:cubicBezTo>
                  <a:cubicBezTo>
                    <a:pt x="11822" y="9185"/>
                    <a:pt x="11824" y="9186"/>
                    <a:pt x="11825" y="9188"/>
                  </a:cubicBezTo>
                  <a:cubicBezTo>
                    <a:pt x="11825" y="9192"/>
                    <a:pt x="11825" y="9195"/>
                    <a:pt x="11825" y="9199"/>
                  </a:cubicBezTo>
                  <a:cubicBezTo>
                    <a:pt x="11819" y="9196"/>
                    <a:pt x="11813" y="9193"/>
                    <a:pt x="11808" y="9190"/>
                  </a:cubicBezTo>
                  <a:cubicBezTo>
                    <a:pt x="11806" y="9191"/>
                    <a:pt x="11804" y="9192"/>
                    <a:pt x="11802" y="9193"/>
                  </a:cubicBezTo>
                  <a:cubicBezTo>
                    <a:pt x="11800" y="9198"/>
                    <a:pt x="11798" y="9203"/>
                    <a:pt x="11796" y="9208"/>
                  </a:cubicBezTo>
                  <a:cubicBezTo>
                    <a:pt x="11796" y="9209"/>
                    <a:pt x="11796" y="9210"/>
                    <a:pt x="11796" y="9211"/>
                  </a:cubicBezTo>
                  <a:cubicBezTo>
                    <a:pt x="11817" y="9201"/>
                    <a:pt x="11811" y="9207"/>
                    <a:pt x="11835" y="9216"/>
                  </a:cubicBezTo>
                  <a:cubicBezTo>
                    <a:pt x="11837" y="9219"/>
                    <a:pt x="11839" y="9221"/>
                    <a:pt x="11841" y="9224"/>
                  </a:cubicBezTo>
                  <a:cubicBezTo>
                    <a:pt x="11828" y="9228"/>
                    <a:pt x="11815" y="9232"/>
                    <a:pt x="11802" y="9236"/>
                  </a:cubicBezTo>
                  <a:cubicBezTo>
                    <a:pt x="11801" y="9238"/>
                    <a:pt x="11799" y="9240"/>
                    <a:pt x="11799" y="9242"/>
                  </a:cubicBezTo>
                  <a:cubicBezTo>
                    <a:pt x="11803" y="9248"/>
                    <a:pt x="11809" y="9253"/>
                    <a:pt x="11813" y="9259"/>
                  </a:cubicBezTo>
                  <a:cubicBezTo>
                    <a:pt x="11821" y="9264"/>
                    <a:pt x="11827" y="9269"/>
                    <a:pt x="11835" y="9273"/>
                  </a:cubicBezTo>
                  <a:cubicBezTo>
                    <a:pt x="11844" y="9268"/>
                    <a:pt x="11855" y="9262"/>
                    <a:pt x="11864" y="9257"/>
                  </a:cubicBezTo>
                  <a:cubicBezTo>
                    <a:pt x="11863" y="9279"/>
                    <a:pt x="11861" y="9271"/>
                    <a:pt x="11852" y="9285"/>
                  </a:cubicBezTo>
                  <a:cubicBezTo>
                    <a:pt x="11859" y="9289"/>
                    <a:pt x="11865" y="9293"/>
                    <a:pt x="11872" y="9296"/>
                  </a:cubicBezTo>
                  <a:cubicBezTo>
                    <a:pt x="11869" y="9301"/>
                    <a:pt x="11866" y="9305"/>
                    <a:pt x="11864" y="9311"/>
                  </a:cubicBezTo>
                  <a:cubicBezTo>
                    <a:pt x="11864" y="9311"/>
                    <a:pt x="11864" y="9313"/>
                    <a:pt x="11864" y="9314"/>
                  </a:cubicBezTo>
                  <a:cubicBezTo>
                    <a:pt x="11865" y="9314"/>
                    <a:pt x="11865" y="9314"/>
                    <a:pt x="11866" y="9314"/>
                  </a:cubicBezTo>
                  <a:cubicBezTo>
                    <a:pt x="11878" y="9310"/>
                    <a:pt x="11880" y="9308"/>
                    <a:pt x="11889" y="9314"/>
                  </a:cubicBezTo>
                  <a:cubicBezTo>
                    <a:pt x="11871" y="9343"/>
                    <a:pt x="11849" y="9368"/>
                    <a:pt x="11839" y="9406"/>
                  </a:cubicBezTo>
                  <a:cubicBezTo>
                    <a:pt x="11840" y="9411"/>
                    <a:pt x="11841" y="9416"/>
                    <a:pt x="11843" y="9422"/>
                  </a:cubicBezTo>
                  <a:cubicBezTo>
                    <a:pt x="11847" y="9421"/>
                    <a:pt x="11852" y="9419"/>
                    <a:pt x="11856" y="9418"/>
                  </a:cubicBezTo>
                  <a:cubicBezTo>
                    <a:pt x="11863" y="9403"/>
                    <a:pt x="11869" y="9388"/>
                    <a:pt x="11877" y="9372"/>
                  </a:cubicBezTo>
                  <a:cubicBezTo>
                    <a:pt x="11886" y="9372"/>
                    <a:pt x="11885" y="9375"/>
                    <a:pt x="11892" y="9370"/>
                  </a:cubicBezTo>
                  <a:cubicBezTo>
                    <a:pt x="11902" y="9348"/>
                    <a:pt x="11911" y="9326"/>
                    <a:pt x="11922" y="9303"/>
                  </a:cubicBezTo>
                  <a:cubicBezTo>
                    <a:pt x="11936" y="9281"/>
                    <a:pt x="11961" y="9273"/>
                    <a:pt x="11967" y="9247"/>
                  </a:cubicBezTo>
                  <a:cubicBezTo>
                    <a:pt x="11966" y="9231"/>
                    <a:pt x="11964" y="9215"/>
                    <a:pt x="11962" y="9199"/>
                  </a:cubicBezTo>
                  <a:cubicBezTo>
                    <a:pt x="11927" y="9185"/>
                    <a:pt x="11902" y="9115"/>
                    <a:pt x="11894" y="9080"/>
                  </a:cubicBezTo>
                  <a:cubicBezTo>
                    <a:pt x="11905" y="9071"/>
                    <a:pt x="11909" y="9061"/>
                    <a:pt x="11922" y="9054"/>
                  </a:cubicBezTo>
                  <a:cubicBezTo>
                    <a:pt x="11923" y="9055"/>
                    <a:pt x="11924" y="9055"/>
                    <a:pt x="11925" y="9056"/>
                  </a:cubicBezTo>
                  <a:cubicBezTo>
                    <a:pt x="11918" y="9069"/>
                    <a:pt x="11909" y="9075"/>
                    <a:pt x="11900" y="9086"/>
                  </a:cubicBezTo>
                  <a:cubicBezTo>
                    <a:pt x="11923" y="9115"/>
                    <a:pt x="11930" y="9144"/>
                    <a:pt x="11981" y="9142"/>
                  </a:cubicBezTo>
                  <a:cubicBezTo>
                    <a:pt x="11983" y="9157"/>
                    <a:pt x="11979" y="9160"/>
                    <a:pt x="11975" y="9175"/>
                  </a:cubicBezTo>
                  <a:cubicBezTo>
                    <a:pt x="11975" y="9175"/>
                    <a:pt x="11975" y="9177"/>
                    <a:pt x="11975" y="9178"/>
                  </a:cubicBezTo>
                  <a:cubicBezTo>
                    <a:pt x="11977" y="9179"/>
                    <a:pt x="11979" y="9179"/>
                    <a:pt x="11981" y="9180"/>
                  </a:cubicBezTo>
                  <a:cubicBezTo>
                    <a:pt x="12005" y="9163"/>
                    <a:pt x="12048" y="9129"/>
                    <a:pt x="12048" y="9093"/>
                  </a:cubicBezTo>
                  <a:cubicBezTo>
                    <a:pt x="12054" y="9095"/>
                    <a:pt x="12060" y="9096"/>
                    <a:pt x="12065" y="9098"/>
                  </a:cubicBezTo>
                  <a:cubicBezTo>
                    <a:pt x="12080" y="9061"/>
                    <a:pt x="12099" y="9019"/>
                    <a:pt x="12106" y="8975"/>
                  </a:cubicBezTo>
                  <a:cubicBezTo>
                    <a:pt x="12083" y="8972"/>
                    <a:pt x="12079" y="8967"/>
                    <a:pt x="12068" y="8954"/>
                  </a:cubicBezTo>
                  <a:cubicBezTo>
                    <a:pt x="12067" y="8951"/>
                    <a:pt x="12066" y="8949"/>
                    <a:pt x="12065" y="8946"/>
                  </a:cubicBezTo>
                  <a:cubicBezTo>
                    <a:pt x="12078" y="8937"/>
                    <a:pt x="12080" y="8932"/>
                    <a:pt x="12093" y="8936"/>
                  </a:cubicBezTo>
                  <a:cubicBezTo>
                    <a:pt x="12101" y="8914"/>
                    <a:pt x="12109" y="8893"/>
                    <a:pt x="12118" y="8872"/>
                  </a:cubicBezTo>
                  <a:cubicBezTo>
                    <a:pt x="12111" y="8891"/>
                    <a:pt x="12105" y="8909"/>
                    <a:pt x="12098" y="8928"/>
                  </a:cubicBezTo>
                  <a:cubicBezTo>
                    <a:pt x="12182" y="8875"/>
                    <a:pt x="12280" y="8838"/>
                    <a:pt x="12426" y="8838"/>
                  </a:cubicBezTo>
                  <a:cubicBezTo>
                    <a:pt x="12429" y="8821"/>
                    <a:pt x="12433" y="8804"/>
                    <a:pt x="12437" y="8787"/>
                  </a:cubicBezTo>
                  <a:cubicBezTo>
                    <a:pt x="12438" y="8786"/>
                    <a:pt x="12452" y="8787"/>
                    <a:pt x="12464" y="8782"/>
                  </a:cubicBezTo>
                  <a:cubicBezTo>
                    <a:pt x="12465" y="8791"/>
                    <a:pt x="12461" y="8804"/>
                    <a:pt x="12462" y="8821"/>
                  </a:cubicBezTo>
                  <a:cubicBezTo>
                    <a:pt x="12464" y="8822"/>
                    <a:pt x="12466" y="8822"/>
                    <a:pt x="12468" y="8823"/>
                  </a:cubicBezTo>
                  <a:cubicBezTo>
                    <a:pt x="12493" y="8822"/>
                    <a:pt x="12515" y="8803"/>
                    <a:pt x="12521" y="8787"/>
                  </a:cubicBezTo>
                  <a:cubicBezTo>
                    <a:pt x="12522" y="8787"/>
                    <a:pt x="12522" y="8787"/>
                    <a:pt x="12524" y="8787"/>
                  </a:cubicBezTo>
                  <a:cubicBezTo>
                    <a:pt x="12529" y="8793"/>
                    <a:pt x="12530" y="8803"/>
                    <a:pt x="12529" y="8815"/>
                  </a:cubicBezTo>
                  <a:cubicBezTo>
                    <a:pt x="12561" y="8809"/>
                    <a:pt x="12593" y="8801"/>
                    <a:pt x="12624" y="8794"/>
                  </a:cubicBezTo>
                  <a:cubicBezTo>
                    <a:pt x="12624" y="8780"/>
                    <a:pt x="12619" y="8776"/>
                    <a:pt x="12616" y="8768"/>
                  </a:cubicBezTo>
                  <a:cubicBezTo>
                    <a:pt x="12616" y="8770"/>
                    <a:pt x="12616" y="8773"/>
                    <a:pt x="12616" y="8775"/>
                  </a:cubicBezTo>
                  <a:cubicBezTo>
                    <a:pt x="12603" y="8779"/>
                    <a:pt x="12590" y="8784"/>
                    <a:pt x="12577" y="8789"/>
                  </a:cubicBezTo>
                  <a:cubicBezTo>
                    <a:pt x="12570" y="8787"/>
                    <a:pt x="12562" y="8785"/>
                    <a:pt x="12554" y="8782"/>
                  </a:cubicBezTo>
                  <a:cubicBezTo>
                    <a:pt x="12547" y="8744"/>
                    <a:pt x="12527" y="8708"/>
                    <a:pt x="12481" y="8704"/>
                  </a:cubicBezTo>
                  <a:cubicBezTo>
                    <a:pt x="12486" y="8677"/>
                    <a:pt x="12511" y="8671"/>
                    <a:pt x="12537" y="8664"/>
                  </a:cubicBezTo>
                  <a:cubicBezTo>
                    <a:pt x="12538" y="8661"/>
                    <a:pt x="12540" y="8659"/>
                    <a:pt x="12541" y="8656"/>
                  </a:cubicBezTo>
                  <a:cubicBezTo>
                    <a:pt x="12518" y="8650"/>
                    <a:pt x="12517" y="8653"/>
                    <a:pt x="12504" y="8633"/>
                  </a:cubicBezTo>
                  <a:cubicBezTo>
                    <a:pt x="12524" y="8603"/>
                    <a:pt x="12546" y="8536"/>
                    <a:pt x="12585" y="8525"/>
                  </a:cubicBezTo>
                  <a:cubicBezTo>
                    <a:pt x="12585" y="8516"/>
                    <a:pt x="12585" y="8507"/>
                    <a:pt x="12585" y="8497"/>
                  </a:cubicBezTo>
                  <a:cubicBezTo>
                    <a:pt x="12597" y="8493"/>
                    <a:pt x="12610" y="8488"/>
                    <a:pt x="12622" y="8484"/>
                  </a:cubicBezTo>
                  <a:cubicBezTo>
                    <a:pt x="12621" y="8488"/>
                    <a:pt x="12619" y="8493"/>
                    <a:pt x="12618" y="8497"/>
                  </a:cubicBezTo>
                  <a:cubicBezTo>
                    <a:pt x="12624" y="8500"/>
                    <a:pt x="12630" y="8502"/>
                    <a:pt x="12635" y="8504"/>
                  </a:cubicBezTo>
                  <a:cubicBezTo>
                    <a:pt x="12636" y="8504"/>
                    <a:pt x="12638" y="8504"/>
                    <a:pt x="12639" y="8504"/>
                  </a:cubicBezTo>
                  <a:cubicBezTo>
                    <a:pt x="12651" y="8490"/>
                    <a:pt x="12653" y="8493"/>
                    <a:pt x="12650" y="8473"/>
                  </a:cubicBezTo>
                  <a:cubicBezTo>
                    <a:pt x="12655" y="8470"/>
                    <a:pt x="12659" y="8467"/>
                    <a:pt x="12664" y="8464"/>
                  </a:cubicBezTo>
                  <a:cubicBezTo>
                    <a:pt x="12662" y="8470"/>
                    <a:pt x="12660" y="8476"/>
                    <a:pt x="12658" y="8481"/>
                  </a:cubicBezTo>
                  <a:cubicBezTo>
                    <a:pt x="12666" y="8483"/>
                    <a:pt x="12673" y="8485"/>
                    <a:pt x="12680" y="8487"/>
                  </a:cubicBezTo>
                  <a:cubicBezTo>
                    <a:pt x="12683" y="8478"/>
                    <a:pt x="12688" y="8469"/>
                    <a:pt x="12691" y="8460"/>
                  </a:cubicBezTo>
                  <a:cubicBezTo>
                    <a:pt x="12697" y="8464"/>
                    <a:pt x="12703" y="8468"/>
                    <a:pt x="12708" y="8471"/>
                  </a:cubicBezTo>
                  <a:cubicBezTo>
                    <a:pt x="12734" y="8453"/>
                    <a:pt x="12758" y="8410"/>
                    <a:pt x="12770" y="8381"/>
                  </a:cubicBezTo>
                  <a:cubicBezTo>
                    <a:pt x="12771" y="8381"/>
                    <a:pt x="12772" y="8381"/>
                    <a:pt x="12773" y="8381"/>
                  </a:cubicBezTo>
                  <a:cubicBezTo>
                    <a:pt x="12775" y="8382"/>
                    <a:pt x="12776" y="8383"/>
                    <a:pt x="12778" y="8384"/>
                  </a:cubicBezTo>
                  <a:cubicBezTo>
                    <a:pt x="12774" y="8393"/>
                    <a:pt x="12771" y="8400"/>
                    <a:pt x="12768" y="8409"/>
                  </a:cubicBezTo>
                  <a:cubicBezTo>
                    <a:pt x="12768" y="8411"/>
                    <a:pt x="12769" y="8413"/>
                    <a:pt x="12770" y="8414"/>
                  </a:cubicBezTo>
                  <a:cubicBezTo>
                    <a:pt x="12782" y="8418"/>
                    <a:pt x="12794" y="8422"/>
                    <a:pt x="12806" y="8425"/>
                  </a:cubicBezTo>
                  <a:cubicBezTo>
                    <a:pt x="12805" y="8417"/>
                    <a:pt x="12803" y="8410"/>
                    <a:pt x="12801" y="8402"/>
                  </a:cubicBezTo>
                  <a:cubicBezTo>
                    <a:pt x="12821" y="8405"/>
                    <a:pt x="12834" y="8393"/>
                    <a:pt x="12854" y="8388"/>
                  </a:cubicBezTo>
                  <a:cubicBezTo>
                    <a:pt x="12857" y="8396"/>
                    <a:pt x="12859" y="8404"/>
                    <a:pt x="12862" y="8412"/>
                  </a:cubicBezTo>
                  <a:cubicBezTo>
                    <a:pt x="12879" y="8401"/>
                    <a:pt x="12887" y="8384"/>
                    <a:pt x="12904" y="8374"/>
                  </a:cubicBezTo>
                  <a:cubicBezTo>
                    <a:pt x="12911" y="8378"/>
                    <a:pt x="12917" y="8382"/>
                    <a:pt x="12924" y="8386"/>
                  </a:cubicBezTo>
                  <a:cubicBezTo>
                    <a:pt x="12932" y="8380"/>
                    <a:pt x="12930" y="8382"/>
                    <a:pt x="12932" y="8368"/>
                  </a:cubicBezTo>
                  <a:cubicBezTo>
                    <a:pt x="12962" y="8373"/>
                    <a:pt x="12974" y="8363"/>
                    <a:pt x="12999" y="8353"/>
                  </a:cubicBezTo>
                  <a:cubicBezTo>
                    <a:pt x="13004" y="8345"/>
                    <a:pt x="13004" y="8347"/>
                    <a:pt x="13005" y="8340"/>
                  </a:cubicBezTo>
                  <a:cubicBezTo>
                    <a:pt x="12997" y="8340"/>
                    <a:pt x="12990" y="8340"/>
                    <a:pt x="12983" y="8340"/>
                  </a:cubicBezTo>
                  <a:cubicBezTo>
                    <a:pt x="12987" y="8334"/>
                    <a:pt x="12992" y="8328"/>
                    <a:pt x="12997" y="8322"/>
                  </a:cubicBezTo>
                  <a:cubicBezTo>
                    <a:pt x="12992" y="8313"/>
                    <a:pt x="12987" y="8303"/>
                    <a:pt x="12983" y="8294"/>
                  </a:cubicBezTo>
                  <a:cubicBezTo>
                    <a:pt x="12987" y="8297"/>
                    <a:pt x="12992" y="8300"/>
                    <a:pt x="12997" y="8303"/>
                  </a:cubicBezTo>
                  <a:cubicBezTo>
                    <a:pt x="13015" y="8288"/>
                    <a:pt x="13057" y="8296"/>
                    <a:pt x="13075" y="8310"/>
                  </a:cubicBezTo>
                  <a:cubicBezTo>
                    <a:pt x="13090" y="8302"/>
                    <a:pt x="13105" y="8294"/>
                    <a:pt x="13120" y="8287"/>
                  </a:cubicBezTo>
                  <a:cubicBezTo>
                    <a:pt x="13117" y="8281"/>
                    <a:pt x="13114" y="8276"/>
                    <a:pt x="13111" y="8271"/>
                  </a:cubicBezTo>
                  <a:cubicBezTo>
                    <a:pt x="13121" y="8276"/>
                    <a:pt x="13132" y="8281"/>
                    <a:pt x="13143" y="8287"/>
                  </a:cubicBezTo>
                  <a:cubicBezTo>
                    <a:pt x="13204" y="8280"/>
                    <a:pt x="13227" y="8228"/>
                    <a:pt x="13293" y="8227"/>
                  </a:cubicBezTo>
                  <a:cubicBezTo>
                    <a:pt x="13299" y="8217"/>
                    <a:pt x="13305" y="8208"/>
                    <a:pt x="13310" y="8199"/>
                  </a:cubicBezTo>
                  <a:cubicBezTo>
                    <a:pt x="13307" y="8191"/>
                    <a:pt x="13304" y="8183"/>
                    <a:pt x="13301" y="8176"/>
                  </a:cubicBezTo>
                  <a:cubicBezTo>
                    <a:pt x="13312" y="8183"/>
                    <a:pt x="13319" y="8189"/>
                    <a:pt x="13320" y="8206"/>
                  </a:cubicBezTo>
                  <a:cubicBezTo>
                    <a:pt x="13329" y="8202"/>
                    <a:pt x="13338" y="8198"/>
                    <a:pt x="13347" y="8194"/>
                  </a:cubicBezTo>
                  <a:cubicBezTo>
                    <a:pt x="13347" y="8194"/>
                    <a:pt x="13348" y="8194"/>
                    <a:pt x="13349" y="8194"/>
                  </a:cubicBezTo>
                  <a:cubicBezTo>
                    <a:pt x="13338" y="8220"/>
                    <a:pt x="13303" y="8244"/>
                    <a:pt x="13274" y="8253"/>
                  </a:cubicBezTo>
                  <a:cubicBezTo>
                    <a:pt x="13270" y="8260"/>
                    <a:pt x="13269" y="8262"/>
                    <a:pt x="13268" y="8273"/>
                  </a:cubicBezTo>
                  <a:cubicBezTo>
                    <a:pt x="13316" y="8250"/>
                    <a:pt x="13401" y="8257"/>
                    <a:pt x="13458" y="8263"/>
                  </a:cubicBezTo>
                  <a:cubicBezTo>
                    <a:pt x="13460" y="8265"/>
                    <a:pt x="13462" y="8269"/>
                    <a:pt x="13464" y="8271"/>
                  </a:cubicBezTo>
                  <a:cubicBezTo>
                    <a:pt x="13424" y="8270"/>
                    <a:pt x="13398" y="8284"/>
                    <a:pt x="13363" y="8291"/>
                  </a:cubicBezTo>
                  <a:cubicBezTo>
                    <a:pt x="13363" y="8297"/>
                    <a:pt x="13363" y="8303"/>
                    <a:pt x="13363" y="8310"/>
                  </a:cubicBezTo>
                  <a:cubicBezTo>
                    <a:pt x="13352" y="8302"/>
                    <a:pt x="13354" y="8301"/>
                    <a:pt x="13343" y="8299"/>
                  </a:cubicBezTo>
                  <a:cubicBezTo>
                    <a:pt x="13344" y="8290"/>
                    <a:pt x="13346" y="8281"/>
                    <a:pt x="13347" y="8271"/>
                  </a:cubicBezTo>
                  <a:cubicBezTo>
                    <a:pt x="13310" y="8270"/>
                    <a:pt x="13189" y="8337"/>
                    <a:pt x="13164" y="8361"/>
                  </a:cubicBezTo>
                  <a:cubicBezTo>
                    <a:pt x="13162" y="8361"/>
                    <a:pt x="13160" y="8361"/>
                    <a:pt x="13159" y="8361"/>
                  </a:cubicBezTo>
                  <a:cubicBezTo>
                    <a:pt x="13163" y="8364"/>
                    <a:pt x="13169" y="8366"/>
                    <a:pt x="13173" y="8368"/>
                  </a:cubicBezTo>
                  <a:cubicBezTo>
                    <a:pt x="13173" y="8369"/>
                    <a:pt x="13173" y="8370"/>
                    <a:pt x="13173" y="8371"/>
                  </a:cubicBezTo>
                  <a:cubicBezTo>
                    <a:pt x="13162" y="8373"/>
                    <a:pt x="13165" y="8372"/>
                    <a:pt x="13156" y="8366"/>
                  </a:cubicBezTo>
                  <a:cubicBezTo>
                    <a:pt x="13138" y="8375"/>
                    <a:pt x="13120" y="8384"/>
                    <a:pt x="13103" y="8393"/>
                  </a:cubicBezTo>
                  <a:cubicBezTo>
                    <a:pt x="13102" y="8395"/>
                    <a:pt x="13101" y="8397"/>
                    <a:pt x="13100" y="8399"/>
                  </a:cubicBezTo>
                  <a:cubicBezTo>
                    <a:pt x="13103" y="8400"/>
                    <a:pt x="13106" y="8402"/>
                    <a:pt x="13108" y="8404"/>
                  </a:cubicBezTo>
                  <a:cubicBezTo>
                    <a:pt x="13121" y="8396"/>
                    <a:pt x="13134" y="8388"/>
                    <a:pt x="13147" y="8381"/>
                  </a:cubicBezTo>
                  <a:cubicBezTo>
                    <a:pt x="13141" y="8396"/>
                    <a:pt x="13137" y="8387"/>
                    <a:pt x="13128" y="8397"/>
                  </a:cubicBezTo>
                  <a:cubicBezTo>
                    <a:pt x="13094" y="8429"/>
                    <a:pt x="13117" y="8466"/>
                    <a:pt x="13125" y="8501"/>
                  </a:cubicBezTo>
                  <a:cubicBezTo>
                    <a:pt x="13132" y="8500"/>
                    <a:pt x="13129" y="8501"/>
                    <a:pt x="13137" y="8494"/>
                  </a:cubicBezTo>
                  <a:cubicBezTo>
                    <a:pt x="13145" y="8507"/>
                    <a:pt x="13153" y="8520"/>
                    <a:pt x="13162" y="8533"/>
                  </a:cubicBezTo>
                  <a:cubicBezTo>
                    <a:pt x="13183" y="8529"/>
                    <a:pt x="13182" y="8527"/>
                    <a:pt x="13195" y="8540"/>
                  </a:cubicBezTo>
                  <a:cubicBezTo>
                    <a:pt x="13199" y="8531"/>
                    <a:pt x="13203" y="8521"/>
                    <a:pt x="13206" y="8512"/>
                  </a:cubicBezTo>
                  <a:cubicBezTo>
                    <a:pt x="13222" y="8505"/>
                    <a:pt x="13230" y="8505"/>
                    <a:pt x="13254" y="8507"/>
                  </a:cubicBezTo>
                  <a:cubicBezTo>
                    <a:pt x="13254" y="8501"/>
                    <a:pt x="13254" y="8495"/>
                    <a:pt x="13254" y="8490"/>
                  </a:cubicBezTo>
                  <a:cubicBezTo>
                    <a:pt x="13257" y="8491"/>
                    <a:pt x="13259" y="8492"/>
                    <a:pt x="13262" y="8494"/>
                  </a:cubicBezTo>
                  <a:cubicBezTo>
                    <a:pt x="13289" y="8480"/>
                    <a:pt x="13301" y="8425"/>
                    <a:pt x="13351" y="8425"/>
                  </a:cubicBezTo>
                  <a:cubicBezTo>
                    <a:pt x="13357" y="8404"/>
                    <a:pt x="13348" y="8403"/>
                    <a:pt x="13347" y="8381"/>
                  </a:cubicBezTo>
                  <a:cubicBezTo>
                    <a:pt x="13352" y="8381"/>
                    <a:pt x="13357" y="8381"/>
                    <a:pt x="13363" y="8381"/>
                  </a:cubicBezTo>
                  <a:cubicBezTo>
                    <a:pt x="13366" y="8385"/>
                    <a:pt x="13368" y="8389"/>
                    <a:pt x="13371" y="8393"/>
                  </a:cubicBezTo>
                  <a:cubicBezTo>
                    <a:pt x="13372" y="8393"/>
                    <a:pt x="13373" y="8393"/>
                    <a:pt x="13374" y="8393"/>
                  </a:cubicBezTo>
                  <a:cubicBezTo>
                    <a:pt x="13384" y="8388"/>
                    <a:pt x="13389" y="8385"/>
                    <a:pt x="13393" y="8374"/>
                  </a:cubicBezTo>
                  <a:cubicBezTo>
                    <a:pt x="13395" y="8373"/>
                    <a:pt x="13397" y="8372"/>
                    <a:pt x="13399" y="8371"/>
                  </a:cubicBezTo>
                  <a:cubicBezTo>
                    <a:pt x="13398" y="8377"/>
                    <a:pt x="13398" y="8382"/>
                    <a:pt x="13397" y="8388"/>
                  </a:cubicBezTo>
                  <a:cubicBezTo>
                    <a:pt x="13413" y="8390"/>
                    <a:pt x="13428" y="8392"/>
                    <a:pt x="13444" y="8393"/>
                  </a:cubicBezTo>
                  <a:cubicBezTo>
                    <a:pt x="13451" y="8380"/>
                    <a:pt x="13457" y="8384"/>
                    <a:pt x="13461" y="8366"/>
                  </a:cubicBezTo>
                  <a:cubicBezTo>
                    <a:pt x="13465" y="8369"/>
                    <a:pt x="13471" y="8371"/>
                    <a:pt x="13475" y="8374"/>
                  </a:cubicBezTo>
                  <a:cubicBezTo>
                    <a:pt x="13477" y="8368"/>
                    <a:pt x="13478" y="8361"/>
                    <a:pt x="13480" y="8355"/>
                  </a:cubicBezTo>
                  <a:cubicBezTo>
                    <a:pt x="13483" y="8354"/>
                    <a:pt x="13486" y="8354"/>
                    <a:pt x="13489" y="8353"/>
                  </a:cubicBezTo>
                  <a:cubicBezTo>
                    <a:pt x="13503" y="8356"/>
                    <a:pt x="13500" y="8359"/>
                    <a:pt x="13508" y="8366"/>
                  </a:cubicBezTo>
                  <a:cubicBezTo>
                    <a:pt x="13563" y="8348"/>
                    <a:pt x="13624" y="8308"/>
                    <a:pt x="13687" y="8307"/>
                  </a:cubicBezTo>
                  <a:cubicBezTo>
                    <a:pt x="13686" y="8303"/>
                    <a:pt x="13686" y="8300"/>
                    <a:pt x="13685" y="8296"/>
                  </a:cubicBezTo>
                  <a:cubicBezTo>
                    <a:pt x="13699" y="8297"/>
                    <a:pt x="13712" y="8298"/>
                    <a:pt x="13726" y="8299"/>
                  </a:cubicBezTo>
                  <a:cubicBezTo>
                    <a:pt x="13724" y="8297"/>
                    <a:pt x="13722" y="8294"/>
                    <a:pt x="13720" y="8291"/>
                  </a:cubicBezTo>
                  <a:cubicBezTo>
                    <a:pt x="13723" y="8289"/>
                    <a:pt x="13727" y="8288"/>
                    <a:pt x="13730" y="8287"/>
                  </a:cubicBezTo>
                  <a:cubicBezTo>
                    <a:pt x="13740" y="8281"/>
                    <a:pt x="13739" y="8284"/>
                    <a:pt x="13749" y="8291"/>
                  </a:cubicBezTo>
                  <a:cubicBezTo>
                    <a:pt x="13758" y="8288"/>
                    <a:pt x="13768" y="8285"/>
                    <a:pt x="13777" y="8281"/>
                  </a:cubicBezTo>
                  <a:cubicBezTo>
                    <a:pt x="13765" y="8267"/>
                    <a:pt x="13747" y="8266"/>
                    <a:pt x="13718" y="8268"/>
                  </a:cubicBezTo>
                  <a:cubicBezTo>
                    <a:pt x="13716" y="8265"/>
                    <a:pt x="13714" y="8263"/>
                    <a:pt x="13713" y="8261"/>
                  </a:cubicBezTo>
                  <a:cubicBezTo>
                    <a:pt x="13718" y="8258"/>
                    <a:pt x="13724" y="8256"/>
                    <a:pt x="13730" y="8253"/>
                  </a:cubicBezTo>
                  <a:cubicBezTo>
                    <a:pt x="13732" y="8250"/>
                    <a:pt x="13735" y="8246"/>
                    <a:pt x="13738" y="8243"/>
                  </a:cubicBezTo>
                  <a:cubicBezTo>
                    <a:pt x="13728" y="8234"/>
                    <a:pt x="13719" y="8225"/>
                    <a:pt x="13710" y="8217"/>
                  </a:cubicBezTo>
                  <a:cubicBezTo>
                    <a:pt x="13677" y="8206"/>
                    <a:pt x="13661" y="8235"/>
                    <a:pt x="13651" y="8191"/>
                  </a:cubicBezTo>
                  <a:cubicBezTo>
                    <a:pt x="13622" y="8196"/>
                    <a:pt x="13614" y="8213"/>
                    <a:pt x="13593" y="8220"/>
                  </a:cubicBezTo>
                  <a:cubicBezTo>
                    <a:pt x="13579" y="8224"/>
                    <a:pt x="13561" y="8220"/>
                    <a:pt x="13551" y="8224"/>
                  </a:cubicBezTo>
                  <a:cubicBezTo>
                    <a:pt x="13554" y="8219"/>
                    <a:pt x="13556" y="8214"/>
                    <a:pt x="13559" y="8209"/>
                  </a:cubicBezTo>
                  <a:cubicBezTo>
                    <a:pt x="13557" y="8209"/>
                    <a:pt x="13555" y="8209"/>
                    <a:pt x="13553" y="8209"/>
                  </a:cubicBezTo>
                  <a:cubicBezTo>
                    <a:pt x="13552" y="8208"/>
                    <a:pt x="13552" y="8206"/>
                    <a:pt x="13551" y="8204"/>
                  </a:cubicBezTo>
                  <a:cubicBezTo>
                    <a:pt x="13521" y="8192"/>
                    <a:pt x="13498" y="8214"/>
                    <a:pt x="13478" y="8206"/>
                  </a:cubicBezTo>
                  <a:cubicBezTo>
                    <a:pt x="13469" y="8201"/>
                    <a:pt x="13461" y="8197"/>
                    <a:pt x="13453" y="8191"/>
                  </a:cubicBezTo>
                  <a:cubicBezTo>
                    <a:pt x="13441" y="8192"/>
                    <a:pt x="13428" y="8193"/>
                    <a:pt x="13416" y="8194"/>
                  </a:cubicBezTo>
                  <a:cubicBezTo>
                    <a:pt x="13404" y="8188"/>
                    <a:pt x="13398" y="8174"/>
                    <a:pt x="13380" y="8170"/>
                  </a:cubicBezTo>
                  <a:cubicBezTo>
                    <a:pt x="13379" y="8170"/>
                    <a:pt x="13379" y="8170"/>
                    <a:pt x="13377" y="8170"/>
                  </a:cubicBezTo>
                  <a:cubicBezTo>
                    <a:pt x="13377" y="8170"/>
                    <a:pt x="13375" y="8170"/>
                    <a:pt x="13374" y="8170"/>
                  </a:cubicBezTo>
                  <a:cubicBezTo>
                    <a:pt x="13374" y="8170"/>
                    <a:pt x="13374" y="8169"/>
                    <a:pt x="13374" y="8168"/>
                  </a:cubicBezTo>
                  <a:cubicBezTo>
                    <a:pt x="13385" y="8165"/>
                    <a:pt x="13397" y="8161"/>
                    <a:pt x="13408" y="8158"/>
                  </a:cubicBezTo>
                  <a:cubicBezTo>
                    <a:pt x="13410" y="8157"/>
                    <a:pt x="13412" y="8156"/>
                    <a:pt x="13414" y="8155"/>
                  </a:cubicBezTo>
                  <a:cubicBezTo>
                    <a:pt x="13368" y="8135"/>
                    <a:pt x="13280" y="8144"/>
                    <a:pt x="13295" y="8078"/>
                  </a:cubicBezTo>
                  <a:cubicBezTo>
                    <a:pt x="13286" y="8067"/>
                    <a:pt x="13288" y="8067"/>
                    <a:pt x="13276" y="8070"/>
                  </a:cubicBezTo>
                  <a:cubicBezTo>
                    <a:pt x="13270" y="8049"/>
                    <a:pt x="13272" y="8039"/>
                    <a:pt x="13282" y="8022"/>
                  </a:cubicBezTo>
                  <a:cubicBezTo>
                    <a:pt x="13269" y="8009"/>
                    <a:pt x="13241" y="8010"/>
                    <a:pt x="13212" y="8011"/>
                  </a:cubicBezTo>
                  <a:cubicBezTo>
                    <a:pt x="13251" y="7976"/>
                    <a:pt x="13257" y="7992"/>
                    <a:pt x="13270" y="7939"/>
                  </a:cubicBezTo>
                  <a:cubicBezTo>
                    <a:pt x="13279" y="7930"/>
                    <a:pt x="13289" y="7922"/>
                    <a:pt x="13299" y="7914"/>
                  </a:cubicBezTo>
                  <a:cubicBezTo>
                    <a:pt x="13292" y="7910"/>
                    <a:pt x="13286" y="7905"/>
                    <a:pt x="13279" y="7900"/>
                  </a:cubicBezTo>
                  <a:cubicBezTo>
                    <a:pt x="13271" y="7904"/>
                    <a:pt x="13263" y="7908"/>
                    <a:pt x="13254" y="7911"/>
                  </a:cubicBezTo>
                  <a:cubicBezTo>
                    <a:pt x="13254" y="7907"/>
                    <a:pt x="13254" y="7903"/>
                    <a:pt x="13254" y="7898"/>
                  </a:cubicBezTo>
                  <a:cubicBezTo>
                    <a:pt x="13230" y="7909"/>
                    <a:pt x="13206" y="7918"/>
                    <a:pt x="13181" y="7929"/>
                  </a:cubicBezTo>
                  <a:cubicBezTo>
                    <a:pt x="13153" y="7893"/>
                    <a:pt x="13132" y="7873"/>
                    <a:pt x="13070" y="7868"/>
                  </a:cubicBezTo>
                  <a:cubicBezTo>
                    <a:pt x="13070" y="7867"/>
                    <a:pt x="13070" y="7866"/>
                    <a:pt x="13070" y="7865"/>
                  </a:cubicBezTo>
                  <a:cubicBezTo>
                    <a:pt x="13091" y="7859"/>
                    <a:pt x="13119" y="7842"/>
                    <a:pt x="13153" y="7849"/>
                  </a:cubicBezTo>
                  <a:cubicBezTo>
                    <a:pt x="13168" y="7855"/>
                    <a:pt x="13182" y="7862"/>
                    <a:pt x="13197" y="7868"/>
                  </a:cubicBezTo>
                  <a:cubicBezTo>
                    <a:pt x="13232" y="7865"/>
                    <a:pt x="13350" y="7805"/>
                    <a:pt x="13363" y="7780"/>
                  </a:cubicBezTo>
                  <a:cubicBezTo>
                    <a:pt x="13321" y="7679"/>
                    <a:pt x="13181" y="7677"/>
                    <a:pt x="13066" y="7718"/>
                  </a:cubicBezTo>
                  <a:cubicBezTo>
                    <a:pt x="12942" y="7763"/>
                    <a:pt x="12805" y="7794"/>
                    <a:pt x="12706" y="7862"/>
                  </a:cubicBezTo>
                  <a:cubicBezTo>
                    <a:pt x="12625" y="7917"/>
                    <a:pt x="12565" y="8002"/>
                    <a:pt x="12485" y="8061"/>
                  </a:cubicBezTo>
                  <a:cubicBezTo>
                    <a:pt x="12552" y="7929"/>
                    <a:pt x="12694" y="7769"/>
                    <a:pt x="12826" y="7697"/>
                  </a:cubicBezTo>
                  <a:cubicBezTo>
                    <a:pt x="12861" y="7678"/>
                    <a:pt x="12925" y="7685"/>
                    <a:pt x="12958" y="7664"/>
                  </a:cubicBezTo>
                  <a:cubicBezTo>
                    <a:pt x="13005" y="7633"/>
                    <a:pt x="12989" y="7556"/>
                    <a:pt x="13075" y="7529"/>
                  </a:cubicBezTo>
                  <a:cubicBezTo>
                    <a:pt x="13126" y="7512"/>
                    <a:pt x="13214" y="7518"/>
                    <a:pt x="13268" y="7526"/>
                  </a:cubicBezTo>
                  <a:cubicBezTo>
                    <a:pt x="13347" y="7536"/>
                    <a:pt x="13424" y="7516"/>
                    <a:pt x="13495" y="7523"/>
                  </a:cubicBezTo>
                  <a:cubicBezTo>
                    <a:pt x="13566" y="7527"/>
                    <a:pt x="13638" y="7530"/>
                    <a:pt x="13710" y="7534"/>
                  </a:cubicBezTo>
                  <a:cubicBezTo>
                    <a:pt x="13807" y="7520"/>
                    <a:pt x="13914" y="7518"/>
                    <a:pt x="13978" y="7474"/>
                  </a:cubicBezTo>
                  <a:cubicBezTo>
                    <a:pt x="14014" y="7438"/>
                    <a:pt x="14051" y="7400"/>
                    <a:pt x="14088" y="7363"/>
                  </a:cubicBezTo>
                  <a:cubicBezTo>
                    <a:pt x="14146" y="7358"/>
                    <a:pt x="14205" y="7353"/>
                    <a:pt x="14264" y="7348"/>
                  </a:cubicBezTo>
                  <a:cubicBezTo>
                    <a:pt x="14224" y="7402"/>
                    <a:pt x="14189" y="7461"/>
                    <a:pt x="14172" y="7508"/>
                  </a:cubicBezTo>
                  <a:cubicBezTo>
                    <a:pt x="14186" y="7523"/>
                    <a:pt x="14200" y="7538"/>
                    <a:pt x="14214" y="7554"/>
                  </a:cubicBezTo>
                  <a:cubicBezTo>
                    <a:pt x="14176" y="7590"/>
                    <a:pt x="14135" y="7555"/>
                    <a:pt x="14110" y="7621"/>
                  </a:cubicBezTo>
                  <a:cubicBezTo>
                    <a:pt x="14109" y="7624"/>
                    <a:pt x="14108" y="7628"/>
                    <a:pt x="14106" y="7631"/>
                  </a:cubicBezTo>
                  <a:cubicBezTo>
                    <a:pt x="14127" y="7637"/>
                    <a:pt x="14148" y="7641"/>
                    <a:pt x="14170" y="7646"/>
                  </a:cubicBezTo>
                  <a:cubicBezTo>
                    <a:pt x="14130" y="7682"/>
                    <a:pt x="14054" y="7692"/>
                    <a:pt x="14027" y="7739"/>
                  </a:cubicBezTo>
                  <a:cubicBezTo>
                    <a:pt x="14020" y="7751"/>
                    <a:pt x="14033" y="7769"/>
                    <a:pt x="14039" y="7785"/>
                  </a:cubicBezTo>
                  <a:cubicBezTo>
                    <a:pt x="14082" y="7781"/>
                    <a:pt x="14124" y="7777"/>
                    <a:pt x="14167" y="7773"/>
                  </a:cubicBezTo>
                  <a:cubicBezTo>
                    <a:pt x="14220" y="7779"/>
                    <a:pt x="14274" y="7786"/>
                    <a:pt x="14327" y="7793"/>
                  </a:cubicBezTo>
                  <a:cubicBezTo>
                    <a:pt x="14376" y="7800"/>
                    <a:pt x="14427" y="7791"/>
                    <a:pt x="14435" y="7759"/>
                  </a:cubicBezTo>
                  <a:cubicBezTo>
                    <a:pt x="14450" y="7757"/>
                    <a:pt x="14465" y="7756"/>
                    <a:pt x="14480" y="7754"/>
                  </a:cubicBezTo>
                  <a:cubicBezTo>
                    <a:pt x="14480" y="7767"/>
                    <a:pt x="14480" y="7780"/>
                    <a:pt x="14480" y="7793"/>
                  </a:cubicBezTo>
                  <a:cubicBezTo>
                    <a:pt x="14481" y="7795"/>
                    <a:pt x="14485" y="7798"/>
                    <a:pt x="14487" y="7801"/>
                  </a:cubicBezTo>
                  <a:cubicBezTo>
                    <a:pt x="14492" y="7800"/>
                    <a:pt x="14497" y="7799"/>
                    <a:pt x="14502" y="7798"/>
                  </a:cubicBezTo>
                  <a:cubicBezTo>
                    <a:pt x="14517" y="7793"/>
                    <a:pt x="14522" y="7783"/>
                    <a:pt x="14525" y="7770"/>
                  </a:cubicBezTo>
                  <a:cubicBezTo>
                    <a:pt x="14551" y="7772"/>
                    <a:pt x="14575" y="7774"/>
                    <a:pt x="14601" y="7777"/>
                  </a:cubicBezTo>
                  <a:cubicBezTo>
                    <a:pt x="14601" y="7779"/>
                    <a:pt x="14601" y="7780"/>
                    <a:pt x="14601" y="7782"/>
                  </a:cubicBezTo>
                  <a:cubicBezTo>
                    <a:pt x="14547" y="7804"/>
                    <a:pt x="14533" y="7850"/>
                    <a:pt x="14466" y="7867"/>
                  </a:cubicBezTo>
                  <a:cubicBezTo>
                    <a:pt x="14461" y="7877"/>
                    <a:pt x="14463" y="7874"/>
                    <a:pt x="14466" y="7886"/>
                  </a:cubicBezTo>
                  <a:cubicBezTo>
                    <a:pt x="14480" y="7892"/>
                    <a:pt x="14503" y="7893"/>
                    <a:pt x="14525" y="7893"/>
                  </a:cubicBezTo>
                  <a:cubicBezTo>
                    <a:pt x="14567" y="7850"/>
                    <a:pt x="14646" y="7815"/>
                    <a:pt x="14676" y="7767"/>
                  </a:cubicBezTo>
                  <a:cubicBezTo>
                    <a:pt x="14680" y="7769"/>
                    <a:pt x="14686" y="7771"/>
                    <a:pt x="14691" y="7773"/>
                  </a:cubicBezTo>
                  <a:cubicBezTo>
                    <a:pt x="14700" y="7784"/>
                    <a:pt x="14709" y="7794"/>
                    <a:pt x="14718" y="7805"/>
                  </a:cubicBezTo>
                  <a:cubicBezTo>
                    <a:pt x="14717" y="7832"/>
                    <a:pt x="14705" y="7850"/>
                    <a:pt x="14691" y="7865"/>
                  </a:cubicBezTo>
                  <a:cubicBezTo>
                    <a:pt x="14691" y="7872"/>
                    <a:pt x="14692" y="7879"/>
                    <a:pt x="14693" y="7886"/>
                  </a:cubicBezTo>
                  <a:cubicBezTo>
                    <a:pt x="14700" y="7887"/>
                    <a:pt x="14708" y="7887"/>
                    <a:pt x="14716" y="7888"/>
                  </a:cubicBezTo>
                  <a:cubicBezTo>
                    <a:pt x="14727" y="7879"/>
                    <a:pt x="14738" y="7871"/>
                    <a:pt x="14749" y="7863"/>
                  </a:cubicBezTo>
                  <a:cubicBezTo>
                    <a:pt x="14750" y="7877"/>
                    <a:pt x="14752" y="7891"/>
                    <a:pt x="14754" y="7906"/>
                  </a:cubicBezTo>
                  <a:cubicBezTo>
                    <a:pt x="14778" y="7912"/>
                    <a:pt x="14801" y="7917"/>
                    <a:pt x="14824" y="7923"/>
                  </a:cubicBezTo>
                  <a:cubicBezTo>
                    <a:pt x="14837" y="7886"/>
                    <a:pt x="14872" y="7845"/>
                    <a:pt x="14866" y="7803"/>
                  </a:cubicBezTo>
                  <a:cubicBezTo>
                    <a:pt x="14813" y="7807"/>
                    <a:pt x="14808" y="7793"/>
                    <a:pt x="14818" y="7757"/>
                  </a:cubicBezTo>
                  <a:cubicBezTo>
                    <a:pt x="14817" y="7755"/>
                    <a:pt x="14817" y="7753"/>
                    <a:pt x="14816" y="7752"/>
                  </a:cubicBezTo>
                  <a:cubicBezTo>
                    <a:pt x="14807" y="7749"/>
                    <a:pt x="14798" y="7747"/>
                    <a:pt x="14789" y="7744"/>
                  </a:cubicBezTo>
                  <a:cubicBezTo>
                    <a:pt x="14777" y="7752"/>
                    <a:pt x="14767" y="7759"/>
                    <a:pt x="14762" y="7773"/>
                  </a:cubicBezTo>
                  <a:cubicBezTo>
                    <a:pt x="14760" y="7773"/>
                    <a:pt x="14760" y="7774"/>
                    <a:pt x="14758" y="7775"/>
                  </a:cubicBezTo>
                  <a:cubicBezTo>
                    <a:pt x="14744" y="7758"/>
                    <a:pt x="14731" y="7729"/>
                    <a:pt x="14724" y="7708"/>
                  </a:cubicBezTo>
                  <a:cubicBezTo>
                    <a:pt x="14724" y="7707"/>
                    <a:pt x="14724" y="7706"/>
                    <a:pt x="14724" y="7706"/>
                  </a:cubicBezTo>
                  <a:cubicBezTo>
                    <a:pt x="14777" y="7682"/>
                    <a:pt x="14775" y="7695"/>
                    <a:pt x="14818" y="7660"/>
                  </a:cubicBezTo>
                  <a:cubicBezTo>
                    <a:pt x="14818" y="7655"/>
                    <a:pt x="14818" y="7650"/>
                    <a:pt x="14818" y="7646"/>
                  </a:cubicBezTo>
                  <a:cubicBezTo>
                    <a:pt x="14812" y="7643"/>
                    <a:pt x="14805" y="7641"/>
                    <a:pt x="14799" y="7639"/>
                  </a:cubicBezTo>
                  <a:cubicBezTo>
                    <a:pt x="14780" y="7647"/>
                    <a:pt x="14762" y="7656"/>
                    <a:pt x="14737" y="7656"/>
                  </a:cubicBezTo>
                  <a:cubicBezTo>
                    <a:pt x="14722" y="7647"/>
                    <a:pt x="14704" y="7634"/>
                    <a:pt x="14696" y="7618"/>
                  </a:cubicBezTo>
                  <a:cubicBezTo>
                    <a:pt x="14693" y="7615"/>
                    <a:pt x="14690" y="7613"/>
                    <a:pt x="14687" y="7610"/>
                  </a:cubicBezTo>
                  <a:cubicBezTo>
                    <a:pt x="14709" y="7594"/>
                    <a:pt x="14730" y="7578"/>
                    <a:pt x="14751" y="7562"/>
                  </a:cubicBezTo>
                  <a:cubicBezTo>
                    <a:pt x="14757" y="7556"/>
                    <a:pt x="14762" y="7549"/>
                    <a:pt x="14768" y="7543"/>
                  </a:cubicBezTo>
                  <a:cubicBezTo>
                    <a:pt x="14731" y="7522"/>
                    <a:pt x="14683" y="7504"/>
                    <a:pt x="14623" y="7510"/>
                  </a:cubicBezTo>
                  <a:cubicBezTo>
                    <a:pt x="14618" y="7519"/>
                    <a:pt x="14612" y="7529"/>
                    <a:pt x="14606" y="7538"/>
                  </a:cubicBezTo>
                  <a:cubicBezTo>
                    <a:pt x="14545" y="7549"/>
                    <a:pt x="14493" y="7514"/>
                    <a:pt x="14455" y="7487"/>
                  </a:cubicBezTo>
                  <a:cubicBezTo>
                    <a:pt x="14455" y="7485"/>
                    <a:pt x="14455" y="7483"/>
                    <a:pt x="14455" y="7482"/>
                  </a:cubicBezTo>
                  <a:cubicBezTo>
                    <a:pt x="14455" y="7481"/>
                    <a:pt x="14455" y="7480"/>
                    <a:pt x="14455" y="7480"/>
                  </a:cubicBezTo>
                  <a:cubicBezTo>
                    <a:pt x="14470" y="7465"/>
                    <a:pt x="14487" y="7450"/>
                    <a:pt x="14502" y="7436"/>
                  </a:cubicBezTo>
                  <a:cubicBezTo>
                    <a:pt x="14483" y="7429"/>
                    <a:pt x="14464" y="7421"/>
                    <a:pt x="14444" y="7415"/>
                  </a:cubicBezTo>
                  <a:cubicBezTo>
                    <a:pt x="14395" y="7424"/>
                    <a:pt x="14400" y="7469"/>
                    <a:pt x="14352" y="7480"/>
                  </a:cubicBezTo>
                  <a:cubicBezTo>
                    <a:pt x="14350" y="7379"/>
                    <a:pt x="14503" y="7318"/>
                    <a:pt x="14458" y="7236"/>
                  </a:cubicBezTo>
                  <a:cubicBezTo>
                    <a:pt x="14478" y="7230"/>
                    <a:pt x="14503" y="7224"/>
                    <a:pt x="14520" y="7218"/>
                  </a:cubicBezTo>
                  <a:cubicBezTo>
                    <a:pt x="14521" y="7214"/>
                    <a:pt x="14521" y="7211"/>
                    <a:pt x="14522" y="7207"/>
                  </a:cubicBezTo>
                  <a:cubicBezTo>
                    <a:pt x="14520" y="7203"/>
                    <a:pt x="14518" y="7198"/>
                    <a:pt x="14516" y="7194"/>
                  </a:cubicBezTo>
                  <a:cubicBezTo>
                    <a:pt x="14510" y="7192"/>
                    <a:pt x="14506" y="7190"/>
                    <a:pt x="14500" y="7188"/>
                  </a:cubicBezTo>
                  <a:cubicBezTo>
                    <a:pt x="14478" y="7194"/>
                    <a:pt x="14456" y="7200"/>
                    <a:pt x="14434" y="7205"/>
                  </a:cubicBezTo>
                  <a:cubicBezTo>
                    <a:pt x="14423" y="7192"/>
                    <a:pt x="14412" y="7179"/>
                    <a:pt x="14401" y="7165"/>
                  </a:cubicBezTo>
                  <a:cubicBezTo>
                    <a:pt x="14416" y="7141"/>
                    <a:pt x="14429" y="7108"/>
                    <a:pt x="14443" y="7081"/>
                  </a:cubicBezTo>
                  <a:cubicBezTo>
                    <a:pt x="14440" y="7041"/>
                    <a:pt x="14374" y="7007"/>
                    <a:pt x="14334" y="7001"/>
                  </a:cubicBezTo>
                  <a:cubicBezTo>
                    <a:pt x="14316" y="6998"/>
                    <a:pt x="14284" y="7019"/>
                    <a:pt x="14267" y="7027"/>
                  </a:cubicBezTo>
                  <a:cubicBezTo>
                    <a:pt x="14261" y="7019"/>
                    <a:pt x="14255" y="7012"/>
                    <a:pt x="14249" y="7004"/>
                  </a:cubicBezTo>
                  <a:cubicBezTo>
                    <a:pt x="14253" y="6986"/>
                    <a:pt x="14263" y="6978"/>
                    <a:pt x="14272" y="6965"/>
                  </a:cubicBezTo>
                  <a:cubicBezTo>
                    <a:pt x="14159" y="6866"/>
                    <a:pt x="14087" y="6976"/>
                    <a:pt x="14003" y="7019"/>
                  </a:cubicBezTo>
                  <a:cubicBezTo>
                    <a:pt x="13964" y="7039"/>
                    <a:pt x="13907" y="7044"/>
                    <a:pt x="13869" y="7058"/>
                  </a:cubicBezTo>
                  <a:cubicBezTo>
                    <a:pt x="13875" y="7030"/>
                    <a:pt x="13885" y="6988"/>
                    <a:pt x="13906" y="6973"/>
                  </a:cubicBezTo>
                  <a:cubicBezTo>
                    <a:pt x="13929" y="6971"/>
                    <a:pt x="13952" y="6970"/>
                    <a:pt x="13976" y="6969"/>
                  </a:cubicBezTo>
                  <a:cubicBezTo>
                    <a:pt x="14024" y="6956"/>
                    <a:pt x="14045" y="6913"/>
                    <a:pt x="14099" y="6902"/>
                  </a:cubicBezTo>
                  <a:cubicBezTo>
                    <a:pt x="14153" y="6890"/>
                    <a:pt x="14205" y="6888"/>
                    <a:pt x="14228" y="6850"/>
                  </a:cubicBezTo>
                  <a:cubicBezTo>
                    <a:pt x="14179" y="6839"/>
                    <a:pt x="14130" y="6828"/>
                    <a:pt x="14082" y="6817"/>
                  </a:cubicBezTo>
                  <a:cubicBezTo>
                    <a:pt x="14035" y="6799"/>
                    <a:pt x="13998" y="6763"/>
                    <a:pt x="13939" y="6755"/>
                  </a:cubicBezTo>
                  <a:cubicBezTo>
                    <a:pt x="13895" y="6749"/>
                    <a:pt x="13868" y="6772"/>
                    <a:pt x="13824" y="6771"/>
                  </a:cubicBezTo>
                  <a:cubicBezTo>
                    <a:pt x="13833" y="6750"/>
                    <a:pt x="13843" y="6730"/>
                    <a:pt x="13853" y="6709"/>
                  </a:cubicBezTo>
                  <a:cubicBezTo>
                    <a:pt x="13850" y="6672"/>
                    <a:pt x="13749" y="6598"/>
                    <a:pt x="13716" y="6588"/>
                  </a:cubicBezTo>
                  <a:cubicBezTo>
                    <a:pt x="13702" y="6588"/>
                    <a:pt x="13688" y="6588"/>
                    <a:pt x="13674" y="6588"/>
                  </a:cubicBezTo>
                  <a:cubicBezTo>
                    <a:pt x="13647" y="6578"/>
                    <a:pt x="13616" y="6512"/>
                    <a:pt x="13601" y="6490"/>
                  </a:cubicBezTo>
                  <a:cubicBezTo>
                    <a:pt x="13603" y="6489"/>
                    <a:pt x="13605" y="6489"/>
                    <a:pt x="13607" y="6488"/>
                  </a:cubicBezTo>
                  <a:cubicBezTo>
                    <a:pt x="13630" y="6476"/>
                    <a:pt x="13688" y="6497"/>
                    <a:pt x="13720" y="6488"/>
                  </a:cubicBezTo>
                  <a:cubicBezTo>
                    <a:pt x="13726" y="6478"/>
                    <a:pt x="13727" y="6463"/>
                    <a:pt x="13726" y="6446"/>
                  </a:cubicBezTo>
                  <a:cubicBezTo>
                    <a:pt x="13689" y="6421"/>
                    <a:pt x="13648" y="6409"/>
                    <a:pt x="13620" y="6375"/>
                  </a:cubicBezTo>
                  <a:cubicBezTo>
                    <a:pt x="13632" y="6365"/>
                    <a:pt x="13645" y="6357"/>
                    <a:pt x="13665" y="6354"/>
                  </a:cubicBezTo>
                  <a:cubicBezTo>
                    <a:pt x="13649" y="6270"/>
                    <a:pt x="13566" y="6326"/>
                    <a:pt x="13551" y="6211"/>
                  </a:cubicBezTo>
                  <a:cubicBezTo>
                    <a:pt x="13539" y="6211"/>
                    <a:pt x="13526" y="6212"/>
                    <a:pt x="13514" y="6213"/>
                  </a:cubicBezTo>
                  <a:cubicBezTo>
                    <a:pt x="13510" y="6185"/>
                    <a:pt x="13521" y="6181"/>
                    <a:pt x="13528" y="6159"/>
                  </a:cubicBezTo>
                  <a:cubicBezTo>
                    <a:pt x="13474" y="6102"/>
                    <a:pt x="13368" y="5932"/>
                    <a:pt x="13304" y="5905"/>
                  </a:cubicBezTo>
                  <a:cubicBezTo>
                    <a:pt x="13303" y="5903"/>
                    <a:pt x="13301" y="5901"/>
                    <a:pt x="13299" y="5900"/>
                  </a:cubicBezTo>
                  <a:cubicBezTo>
                    <a:pt x="13289" y="5917"/>
                    <a:pt x="13279" y="5934"/>
                    <a:pt x="13270" y="5951"/>
                  </a:cubicBezTo>
                  <a:cubicBezTo>
                    <a:pt x="13207" y="5990"/>
                    <a:pt x="13151" y="5961"/>
                    <a:pt x="13220" y="6046"/>
                  </a:cubicBezTo>
                  <a:cubicBezTo>
                    <a:pt x="13178" y="6095"/>
                    <a:pt x="13140" y="6109"/>
                    <a:pt x="13139" y="6202"/>
                  </a:cubicBezTo>
                  <a:cubicBezTo>
                    <a:pt x="13138" y="6202"/>
                    <a:pt x="13138" y="6202"/>
                    <a:pt x="13137" y="6202"/>
                  </a:cubicBezTo>
                  <a:cubicBezTo>
                    <a:pt x="13114" y="6181"/>
                    <a:pt x="13112" y="6141"/>
                    <a:pt x="13070" y="6138"/>
                  </a:cubicBezTo>
                  <a:cubicBezTo>
                    <a:pt x="13055" y="6162"/>
                    <a:pt x="13040" y="6187"/>
                    <a:pt x="13025" y="6211"/>
                  </a:cubicBezTo>
                  <a:cubicBezTo>
                    <a:pt x="12991" y="6234"/>
                    <a:pt x="12907" y="6232"/>
                    <a:pt x="12870" y="6248"/>
                  </a:cubicBezTo>
                  <a:cubicBezTo>
                    <a:pt x="12865" y="6241"/>
                    <a:pt x="12860" y="6234"/>
                    <a:pt x="12854" y="6226"/>
                  </a:cubicBezTo>
                  <a:cubicBezTo>
                    <a:pt x="12860" y="6217"/>
                    <a:pt x="12862" y="6214"/>
                    <a:pt x="12862" y="6198"/>
                  </a:cubicBezTo>
                  <a:cubicBezTo>
                    <a:pt x="12797" y="6108"/>
                    <a:pt x="12742" y="6150"/>
                    <a:pt x="12650" y="6179"/>
                  </a:cubicBezTo>
                  <a:cubicBezTo>
                    <a:pt x="12649" y="6179"/>
                    <a:pt x="12648" y="6179"/>
                    <a:pt x="12647" y="6179"/>
                  </a:cubicBezTo>
                  <a:cubicBezTo>
                    <a:pt x="12627" y="6156"/>
                    <a:pt x="12630" y="6146"/>
                    <a:pt x="12635" y="6108"/>
                  </a:cubicBezTo>
                  <a:cubicBezTo>
                    <a:pt x="12651" y="6109"/>
                    <a:pt x="12667" y="6109"/>
                    <a:pt x="12683" y="6110"/>
                  </a:cubicBezTo>
                  <a:cubicBezTo>
                    <a:pt x="12733" y="6044"/>
                    <a:pt x="12590" y="5860"/>
                    <a:pt x="12689" y="5817"/>
                  </a:cubicBezTo>
                  <a:cubicBezTo>
                    <a:pt x="12694" y="5808"/>
                    <a:pt x="12695" y="5795"/>
                    <a:pt x="12695" y="5779"/>
                  </a:cubicBezTo>
                  <a:cubicBezTo>
                    <a:pt x="12690" y="5772"/>
                    <a:pt x="12684" y="5765"/>
                    <a:pt x="12680" y="5758"/>
                  </a:cubicBezTo>
                  <a:cubicBezTo>
                    <a:pt x="12663" y="5754"/>
                    <a:pt x="12642" y="5783"/>
                    <a:pt x="12602" y="5774"/>
                  </a:cubicBezTo>
                  <a:cubicBezTo>
                    <a:pt x="12531" y="5759"/>
                    <a:pt x="12465" y="5721"/>
                    <a:pt x="12400" y="5709"/>
                  </a:cubicBezTo>
                  <a:cubicBezTo>
                    <a:pt x="12378" y="5683"/>
                    <a:pt x="12376" y="5684"/>
                    <a:pt x="12395" y="5653"/>
                  </a:cubicBezTo>
                  <a:cubicBezTo>
                    <a:pt x="12334" y="5613"/>
                    <a:pt x="12243" y="5531"/>
                    <a:pt x="12179" y="5506"/>
                  </a:cubicBezTo>
                  <a:cubicBezTo>
                    <a:pt x="12129" y="5486"/>
                    <a:pt x="12020" y="5556"/>
                    <a:pt x="11922" y="5540"/>
                  </a:cubicBezTo>
                  <a:cubicBezTo>
                    <a:pt x="11836" y="5525"/>
                    <a:pt x="11772" y="5488"/>
                    <a:pt x="11685" y="5478"/>
                  </a:cubicBezTo>
                  <a:cubicBezTo>
                    <a:pt x="11627" y="5471"/>
                    <a:pt x="11558" y="5543"/>
                    <a:pt x="11587" y="5601"/>
                  </a:cubicBezTo>
                  <a:cubicBezTo>
                    <a:pt x="11598" y="5625"/>
                    <a:pt x="11633" y="5644"/>
                    <a:pt x="11656" y="5658"/>
                  </a:cubicBezTo>
                  <a:cubicBezTo>
                    <a:pt x="11645" y="5719"/>
                    <a:pt x="11592" y="5753"/>
                    <a:pt x="11564" y="5799"/>
                  </a:cubicBezTo>
                  <a:cubicBezTo>
                    <a:pt x="11564" y="5800"/>
                    <a:pt x="11564" y="5801"/>
                    <a:pt x="11564" y="5802"/>
                  </a:cubicBezTo>
                  <a:cubicBezTo>
                    <a:pt x="11597" y="5804"/>
                    <a:pt x="11629" y="5806"/>
                    <a:pt x="11662" y="5808"/>
                  </a:cubicBezTo>
                  <a:cubicBezTo>
                    <a:pt x="11661" y="5834"/>
                    <a:pt x="11645" y="5845"/>
                    <a:pt x="11648" y="5866"/>
                  </a:cubicBezTo>
                  <a:cubicBezTo>
                    <a:pt x="11657" y="5880"/>
                    <a:pt x="11664" y="5895"/>
                    <a:pt x="11673" y="5909"/>
                  </a:cubicBezTo>
                  <a:cubicBezTo>
                    <a:pt x="11678" y="5931"/>
                    <a:pt x="11682" y="5953"/>
                    <a:pt x="11687" y="5974"/>
                  </a:cubicBezTo>
                  <a:cubicBezTo>
                    <a:pt x="11666" y="6004"/>
                    <a:pt x="11648" y="5986"/>
                    <a:pt x="11629" y="6004"/>
                  </a:cubicBezTo>
                  <a:cubicBezTo>
                    <a:pt x="11623" y="6018"/>
                    <a:pt x="11617" y="6032"/>
                    <a:pt x="11612" y="6046"/>
                  </a:cubicBezTo>
                  <a:cubicBezTo>
                    <a:pt x="11590" y="6093"/>
                    <a:pt x="11566" y="6126"/>
                    <a:pt x="11525" y="6154"/>
                  </a:cubicBezTo>
                  <a:cubicBezTo>
                    <a:pt x="11541" y="6213"/>
                    <a:pt x="11700" y="6273"/>
                    <a:pt x="11743" y="6331"/>
                  </a:cubicBezTo>
                  <a:cubicBezTo>
                    <a:pt x="11914" y="6561"/>
                    <a:pt x="11586" y="6798"/>
                    <a:pt x="11388" y="6829"/>
                  </a:cubicBezTo>
                  <a:cubicBezTo>
                    <a:pt x="11393" y="6856"/>
                    <a:pt x="11399" y="6893"/>
                    <a:pt x="11416" y="6911"/>
                  </a:cubicBezTo>
                  <a:cubicBezTo>
                    <a:pt x="11444" y="6944"/>
                    <a:pt x="11482" y="6920"/>
                    <a:pt x="11483" y="6984"/>
                  </a:cubicBezTo>
                  <a:cubicBezTo>
                    <a:pt x="11474" y="6984"/>
                    <a:pt x="11465" y="6984"/>
                    <a:pt x="11456" y="6984"/>
                  </a:cubicBezTo>
                  <a:cubicBezTo>
                    <a:pt x="11463" y="7009"/>
                    <a:pt x="11470" y="7033"/>
                    <a:pt x="11477" y="7058"/>
                  </a:cubicBezTo>
                  <a:cubicBezTo>
                    <a:pt x="11477" y="7074"/>
                    <a:pt x="11477" y="7091"/>
                    <a:pt x="11477" y="7107"/>
                  </a:cubicBezTo>
                  <a:cubicBezTo>
                    <a:pt x="11492" y="7170"/>
                    <a:pt x="11558" y="7243"/>
                    <a:pt x="11486" y="7294"/>
                  </a:cubicBezTo>
                  <a:cubicBezTo>
                    <a:pt x="11492" y="7332"/>
                    <a:pt x="11488" y="7351"/>
                    <a:pt x="11483" y="7392"/>
                  </a:cubicBezTo>
                  <a:cubicBezTo>
                    <a:pt x="11459" y="7372"/>
                    <a:pt x="11456" y="7339"/>
                    <a:pt x="11421" y="7328"/>
                  </a:cubicBezTo>
                  <a:cubicBezTo>
                    <a:pt x="11400" y="7341"/>
                    <a:pt x="11388" y="7353"/>
                    <a:pt x="11379" y="7379"/>
                  </a:cubicBezTo>
                  <a:cubicBezTo>
                    <a:pt x="11393" y="7397"/>
                    <a:pt x="11404" y="7418"/>
                    <a:pt x="11413" y="7441"/>
                  </a:cubicBezTo>
                  <a:cubicBezTo>
                    <a:pt x="11366" y="7420"/>
                    <a:pt x="11352" y="7371"/>
                    <a:pt x="11282" y="7372"/>
                  </a:cubicBezTo>
                  <a:cubicBezTo>
                    <a:pt x="11266" y="7305"/>
                    <a:pt x="11192" y="7242"/>
                    <a:pt x="11106" y="7238"/>
                  </a:cubicBezTo>
                  <a:cubicBezTo>
                    <a:pt x="11113" y="7150"/>
                    <a:pt x="11074" y="7148"/>
                    <a:pt x="11027" y="7107"/>
                  </a:cubicBezTo>
                  <a:cubicBezTo>
                    <a:pt x="11029" y="7061"/>
                    <a:pt x="11063" y="7021"/>
                    <a:pt x="11050" y="6958"/>
                  </a:cubicBezTo>
                  <a:cubicBezTo>
                    <a:pt x="11039" y="6939"/>
                    <a:pt x="11029" y="6918"/>
                    <a:pt x="11019" y="6898"/>
                  </a:cubicBezTo>
                  <a:cubicBezTo>
                    <a:pt x="11028" y="6861"/>
                    <a:pt x="11037" y="6823"/>
                    <a:pt x="11046" y="6785"/>
                  </a:cubicBezTo>
                  <a:cubicBezTo>
                    <a:pt x="10981" y="6723"/>
                    <a:pt x="10756" y="6763"/>
                    <a:pt x="10669" y="6729"/>
                  </a:cubicBezTo>
                  <a:cubicBezTo>
                    <a:pt x="10634" y="6715"/>
                    <a:pt x="10606" y="6690"/>
                    <a:pt x="10565" y="6678"/>
                  </a:cubicBezTo>
                  <a:cubicBezTo>
                    <a:pt x="10500" y="6662"/>
                    <a:pt x="10434" y="6647"/>
                    <a:pt x="10369" y="6631"/>
                  </a:cubicBezTo>
                  <a:cubicBezTo>
                    <a:pt x="10350" y="6606"/>
                    <a:pt x="10331" y="6582"/>
                    <a:pt x="10311" y="6557"/>
                  </a:cubicBezTo>
                  <a:cubicBezTo>
                    <a:pt x="10232" y="6498"/>
                    <a:pt x="10068" y="6433"/>
                    <a:pt x="9950" y="6416"/>
                  </a:cubicBezTo>
                  <a:cubicBezTo>
                    <a:pt x="9859" y="6402"/>
                    <a:pt x="9812" y="6451"/>
                    <a:pt x="9726" y="6452"/>
                  </a:cubicBezTo>
                  <a:cubicBezTo>
                    <a:pt x="9728" y="6425"/>
                    <a:pt x="9730" y="6397"/>
                    <a:pt x="9732" y="6370"/>
                  </a:cubicBezTo>
                  <a:cubicBezTo>
                    <a:pt x="9720" y="6313"/>
                    <a:pt x="9665" y="6192"/>
                    <a:pt x="9626" y="6159"/>
                  </a:cubicBezTo>
                  <a:cubicBezTo>
                    <a:pt x="9550" y="6148"/>
                    <a:pt x="9528" y="6172"/>
                    <a:pt x="9455" y="6140"/>
                  </a:cubicBezTo>
                  <a:cubicBezTo>
                    <a:pt x="9375" y="6036"/>
                    <a:pt x="9480" y="5754"/>
                    <a:pt x="9545" y="5694"/>
                  </a:cubicBezTo>
                  <a:cubicBezTo>
                    <a:pt x="9565" y="5676"/>
                    <a:pt x="9597" y="5687"/>
                    <a:pt x="9611" y="5661"/>
                  </a:cubicBezTo>
                  <a:cubicBezTo>
                    <a:pt x="9619" y="5649"/>
                    <a:pt x="9608" y="5621"/>
                    <a:pt x="9605" y="5601"/>
                  </a:cubicBezTo>
                  <a:cubicBezTo>
                    <a:pt x="9648" y="5550"/>
                    <a:pt x="9773" y="5513"/>
                    <a:pt x="9796" y="5467"/>
                  </a:cubicBezTo>
                  <a:cubicBezTo>
                    <a:pt x="9798" y="5466"/>
                    <a:pt x="9800" y="5465"/>
                    <a:pt x="9802" y="5463"/>
                  </a:cubicBezTo>
                  <a:cubicBezTo>
                    <a:pt x="9778" y="5451"/>
                    <a:pt x="9755" y="5438"/>
                    <a:pt x="9732" y="5426"/>
                  </a:cubicBezTo>
                  <a:cubicBezTo>
                    <a:pt x="9732" y="5426"/>
                    <a:pt x="9732" y="5425"/>
                    <a:pt x="9732" y="5424"/>
                  </a:cubicBezTo>
                  <a:cubicBezTo>
                    <a:pt x="9734" y="5421"/>
                    <a:pt x="9736" y="5417"/>
                    <a:pt x="9738" y="5414"/>
                  </a:cubicBezTo>
                  <a:cubicBezTo>
                    <a:pt x="9765" y="5398"/>
                    <a:pt x="9820" y="5424"/>
                    <a:pt x="9872" y="5414"/>
                  </a:cubicBezTo>
                  <a:cubicBezTo>
                    <a:pt x="9914" y="5406"/>
                    <a:pt x="9934" y="5392"/>
                    <a:pt x="9961" y="5373"/>
                  </a:cubicBezTo>
                  <a:cubicBezTo>
                    <a:pt x="9961" y="5365"/>
                    <a:pt x="9961" y="5357"/>
                    <a:pt x="9961" y="5349"/>
                  </a:cubicBezTo>
                  <a:cubicBezTo>
                    <a:pt x="9904" y="5299"/>
                    <a:pt x="9837" y="5304"/>
                    <a:pt x="9746" y="5280"/>
                  </a:cubicBezTo>
                  <a:cubicBezTo>
                    <a:pt x="9706" y="5257"/>
                    <a:pt x="9666" y="5234"/>
                    <a:pt x="9626" y="5211"/>
                  </a:cubicBezTo>
                  <a:cubicBezTo>
                    <a:pt x="9624" y="5211"/>
                    <a:pt x="9622" y="5211"/>
                    <a:pt x="9620" y="5211"/>
                  </a:cubicBezTo>
                  <a:cubicBezTo>
                    <a:pt x="9620" y="5210"/>
                    <a:pt x="9620" y="5210"/>
                    <a:pt x="9620" y="5209"/>
                  </a:cubicBezTo>
                  <a:cubicBezTo>
                    <a:pt x="9694" y="5219"/>
                    <a:pt x="9768" y="5229"/>
                    <a:pt x="9841" y="5239"/>
                  </a:cubicBezTo>
                  <a:cubicBezTo>
                    <a:pt x="9910" y="5257"/>
                    <a:pt x="9962" y="5290"/>
                    <a:pt x="10059" y="5283"/>
                  </a:cubicBezTo>
                  <a:cubicBezTo>
                    <a:pt x="10065" y="5249"/>
                    <a:pt x="10046" y="5212"/>
                    <a:pt x="10048" y="5167"/>
                  </a:cubicBezTo>
                  <a:cubicBezTo>
                    <a:pt x="10085" y="5179"/>
                    <a:pt x="10111" y="5202"/>
                    <a:pt x="10159" y="5209"/>
                  </a:cubicBezTo>
                  <a:cubicBezTo>
                    <a:pt x="10233" y="5220"/>
                    <a:pt x="10350" y="5128"/>
                    <a:pt x="10375" y="5092"/>
                  </a:cubicBezTo>
                  <a:cubicBezTo>
                    <a:pt x="10386" y="5062"/>
                    <a:pt x="10398" y="5032"/>
                    <a:pt x="10409" y="5002"/>
                  </a:cubicBezTo>
                  <a:cubicBezTo>
                    <a:pt x="10409" y="5001"/>
                    <a:pt x="10409" y="5001"/>
                    <a:pt x="10409" y="5000"/>
                  </a:cubicBezTo>
                  <a:cubicBezTo>
                    <a:pt x="10319" y="4997"/>
                    <a:pt x="10240" y="4982"/>
                    <a:pt x="10180" y="4949"/>
                  </a:cubicBezTo>
                  <a:cubicBezTo>
                    <a:pt x="10148" y="4927"/>
                    <a:pt x="10116" y="4904"/>
                    <a:pt x="10084" y="4882"/>
                  </a:cubicBezTo>
                  <a:cubicBezTo>
                    <a:pt x="10037" y="4868"/>
                    <a:pt x="9989" y="4855"/>
                    <a:pt x="9942" y="4841"/>
                  </a:cubicBezTo>
                  <a:cubicBezTo>
                    <a:pt x="9940" y="4840"/>
                    <a:pt x="9938" y="4839"/>
                    <a:pt x="9936" y="4838"/>
                  </a:cubicBezTo>
                  <a:cubicBezTo>
                    <a:pt x="9978" y="4834"/>
                    <a:pt x="10022" y="4811"/>
                    <a:pt x="10076" y="4822"/>
                  </a:cubicBezTo>
                  <a:cubicBezTo>
                    <a:pt x="10101" y="4834"/>
                    <a:pt x="10124" y="4845"/>
                    <a:pt x="10148" y="4856"/>
                  </a:cubicBezTo>
                  <a:cubicBezTo>
                    <a:pt x="10174" y="4864"/>
                    <a:pt x="10201" y="4872"/>
                    <a:pt x="10227" y="4880"/>
                  </a:cubicBezTo>
                  <a:cubicBezTo>
                    <a:pt x="10260" y="4900"/>
                    <a:pt x="10278" y="4932"/>
                    <a:pt x="10322" y="4944"/>
                  </a:cubicBezTo>
                  <a:cubicBezTo>
                    <a:pt x="10386" y="4960"/>
                    <a:pt x="10541" y="4820"/>
                    <a:pt x="10560" y="4787"/>
                  </a:cubicBezTo>
                  <a:cubicBezTo>
                    <a:pt x="10528" y="4764"/>
                    <a:pt x="10482" y="4757"/>
                    <a:pt x="10454" y="4730"/>
                  </a:cubicBezTo>
                  <a:cubicBezTo>
                    <a:pt x="10452" y="4730"/>
                    <a:pt x="10450" y="4730"/>
                    <a:pt x="10448" y="4730"/>
                  </a:cubicBezTo>
                  <a:cubicBezTo>
                    <a:pt x="10451" y="4725"/>
                    <a:pt x="10453" y="4721"/>
                    <a:pt x="10456" y="4716"/>
                  </a:cubicBezTo>
                  <a:cubicBezTo>
                    <a:pt x="10495" y="4694"/>
                    <a:pt x="10579" y="4695"/>
                    <a:pt x="10638" y="4697"/>
                  </a:cubicBezTo>
                  <a:cubicBezTo>
                    <a:pt x="10657" y="4753"/>
                    <a:pt x="10677" y="4767"/>
                    <a:pt x="10750" y="4758"/>
                  </a:cubicBezTo>
                  <a:cubicBezTo>
                    <a:pt x="10788" y="4754"/>
                    <a:pt x="10811" y="4763"/>
                    <a:pt x="10848" y="4758"/>
                  </a:cubicBezTo>
                  <a:cubicBezTo>
                    <a:pt x="10812" y="4714"/>
                    <a:pt x="10751" y="4660"/>
                    <a:pt x="10691" y="4638"/>
                  </a:cubicBezTo>
                  <a:cubicBezTo>
                    <a:pt x="10690" y="4636"/>
                    <a:pt x="10689" y="4635"/>
                    <a:pt x="10688" y="4633"/>
                  </a:cubicBezTo>
                  <a:cubicBezTo>
                    <a:pt x="10700" y="4625"/>
                    <a:pt x="10711" y="4618"/>
                    <a:pt x="10723" y="4610"/>
                  </a:cubicBezTo>
                  <a:cubicBezTo>
                    <a:pt x="10820" y="4615"/>
                    <a:pt x="10840" y="4724"/>
                    <a:pt x="10929" y="4743"/>
                  </a:cubicBezTo>
                  <a:cubicBezTo>
                    <a:pt x="10960" y="4713"/>
                    <a:pt x="10988" y="4715"/>
                    <a:pt x="11033" y="4695"/>
                  </a:cubicBezTo>
                  <a:cubicBezTo>
                    <a:pt x="11073" y="4676"/>
                    <a:pt x="11163" y="4585"/>
                    <a:pt x="11164" y="4525"/>
                  </a:cubicBezTo>
                  <a:cubicBezTo>
                    <a:pt x="11099" y="4448"/>
                    <a:pt x="10998" y="4403"/>
                    <a:pt x="10982" y="4279"/>
                  </a:cubicBezTo>
                  <a:cubicBezTo>
                    <a:pt x="11004" y="4270"/>
                    <a:pt x="11016" y="4256"/>
                    <a:pt x="11046" y="4255"/>
                  </a:cubicBezTo>
                  <a:cubicBezTo>
                    <a:pt x="11060" y="4275"/>
                    <a:pt x="11076" y="4298"/>
                    <a:pt x="11100" y="4309"/>
                  </a:cubicBezTo>
                  <a:cubicBezTo>
                    <a:pt x="11114" y="4301"/>
                    <a:pt x="11128" y="4294"/>
                    <a:pt x="11142" y="4286"/>
                  </a:cubicBezTo>
                  <a:cubicBezTo>
                    <a:pt x="11156" y="4268"/>
                    <a:pt x="11154" y="4182"/>
                    <a:pt x="11123" y="4168"/>
                  </a:cubicBezTo>
                  <a:cubicBezTo>
                    <a:pt x="11109" y="4153"/>
                    <a:pt x="11083" y="4164"/>
                    <a:pt x="11052" y="4165"/>
                  </a:cubicBezTo>
                  <a:cubicBezTo>
                    <a:pt x="11027" y="4143"/>
                    <a:pt x="11002" y="4122"/>
                    <a:pt x="10977" y="4101"/>
                  </a:cubicBezTo>
                  <a:cubicBezTo>
                    <a:pt x="10951" y="4094"/>
                    <a:pt x="10924" y="4087"/>
                    <a:pt x="10898" y="4080"/>
                  </a:cubicBezTo>
                  <a:cubicBezTo>
                    <a:pt x="10814" y="4056"/>
                    <a:pt x="10770" y="4044"/>
                    <a:pt x="10669" y="4044"/>
                  </a:cubicBezTo>
                  <a:cubicBezTo>
                    <a:pt x="10659" y="4053"/>
                    <a:pt x="10648" y="4062"/>
                    <a:pt x="10638" y="4071"/>
                  </a:cubicBezTo>
                  <a:cubicBezTo>
                    <a:pt x="10635" y="4099"/>
                    <a:pt x="10633" y="4127"/>
                    <a:pt x="10630" y="4155"/>
                  </a:cubicBezTo>
                  <a:cubicBezTo>
                    <a:pt x="10668" y="4177"/>
                    <a:pt x="10705" y="4198"/>
                    <a:pt x="10742" y="4219"/>
                  </a:cubicBezTo>
                  <a:cubicBezTo>
                    <a:pt x="10740" y="4234"/>
                    <a:pt x="10738" y="4249"/>
                    <a:pt x="10736" y="4263"/>
                  </a:cubicBezTo>
                  <a:cubicBezTo>
                    <a:pt x="10710" y="4276"/>
                    <a:pt x="10670" y="4267"/>
                    <a:pt x="10636" y="4265"/>
                  </a:cubicBezTo>
                  <a:cubicBezTo>
                    <a:pt x="10600" y="4298"/>
                    <a:pt x="10612" y="4368"/>
                    <a:pt x="10588" y="4412"/>
                  </a:cubicBezTo>
                  <a:cubicBezTo>
                    <a:pt x="10560" y="4464"/>
                    <a:pt x="10499" y="4464"/>
                    <a:pt x="10496" y="4546"/>
                  </a:cubicBezTo>
                  <a:cubicBezTo>
                    <a:pt x="10469" y="4561"/>
                    <a:pt x="10420" y="4578"/>
                    <a:pt x="10386" y="4584"/>
                  </a:cubicBezTo>
                  <a:cubicBezTo>
                    <a:pt x="10360" y="4561"/>
                    <a:pt x="10247" y="4450"/>
                    <a:pt x="10238" y="4425"/>
                  </a:cubicBezTo>
                  <a:cubicBezTo>
                    <a:pt x="10231" y="4404"/>
                    <a:pt x="10247" y="4374"/>
                    <a:pt x="10252" y="4361"/>
                  </a:cubicBezTo>
                  <a:cubicBezTo>
                    <a:pt x="10274" y="4362"/>
                    <a:pt x="10297" y="4362"/>
                    <a:pt x="10319" y="4363"/>
                  </a:cubicBezTo>
                  <a:cubicBezTo>
                    <a:pt x="10340" y="4277"/>
                    <a:pt x="10242" y="4171"/>
                    <a:pt x="10157" y="4165"/>
                  </a:cubicBezTo>
                  <a:cubicBezTo>
                    <a:pt x="10085" y="4216"/>
                    <a:pt x="10108" y="4336"/>
                    <a:pt x="10000" y="4355"/>
                  </a:cubicBezTo>
                  <a:cubicBezTo>
                    <a:pt x="10000" y="4306"/>
                    <a:pt x="10000" y="4256"/>
                    <a:pt x="9978" y="4225"/>
                  </a:cubicBezTo>
                  <a:cubicBezTo>
                    <a:pt x="9964" y="4203"/>
                    <a:pt x="9938" y="4197"/>
                    <a:pt x="9928" y="4170"/>
                  </a:cubicBezTo>
                  <a:cubicBezTo>
                    <a:pt x="9947" y="4151"/>
                    <a:pt x="9963" y="4141"/>
                    <a:pt x="9978" y="4117"/>
                  </a:cubicBezTo>
                  <a:cubicBezTo>
                    <a:pt x="9957" y="4102"/>
                    <a:pt x="9898" y="4068"/>
                    <a:pt x="9855" y="4080"/>
                  </a:cubicBezTo>
                  <a:cubicBezTo>
                    <a:pt x="9837" y="4085"/>
                    <a:pt x="9823" y="4098"/>
                    <a:pt x="9790" y="4091"/>
                  </a:cubicBezTo>
                  <a:cubicBezTo>
                    <a:pt x="9761" y="4084"/>
                    <a:pt x="9742" y="4065"/>
                    <a:pt x="9703" y="4062"/>
                  </a:cubicBezTo>
                  <a:cubicBezTo>
                    <a:pt x="9711" y="4044"/>
                    <a:pt x="9719" y="4024"/>
                    <a:pt x="9726" y="4006"/>
                  </a:cubicBezTo>
                  <a:cubicBezTo>
                    <a:pt x="9750" y="3988"/>
                    <a:pt x="9767" y="3981"/>
                    <a:pt x="9813" y="3981"/>
                  </a:cubicBezTo>
                  <a:cubicBezTo>
                    <a:pt x="9819" y="3970"/>
                    <a:pt x="9824" y="3959"/>
                    <a:pt x="9830" y="3949"/>
                  </a:cubicBezTo>
                  <a:cubicBezTo>
                    <a:pt x="9806" y="3920"/>
                    <a:pt x="9686" y="3820"/>
                    <a:pt x="9651" y="3806"/>
                  </a:cubicBezTo>
                  <a:cubicBezTo>
                    <a:pt x="9644" y="3772"/>
                    <a:pt x="9666" y="3738"/>
                    <a:pt x="9648" y="3703"/>
                  </a:cubicBezTo>
                  <a:cubicBezTo>
                    <a:pt x="9626" y="3662"/>
                    <a:pt x="9537" y="3606"/>
                    <a:pt x="9445" y="3595"/>
                  </a:cubicBezTo>
                  <a:close/>
                  <a:moveTo>
                    <a:pt x="12616" y="8768"/>
                  </a:moveTo>
                  <a:cubicBezTo>
                    <a:pt x="12616" y="8766"/>
                    <a:pt x="12616" y="8763"/>
                    <a:pt x="12616" y="8761"/>
                  </a:cubicBezTo>
                  <a:cubicBezTo>
                    <a:pt x="12615" y="8761"/>
                    <a:pt x="12614" y="8761"/>
                    <a:pt x="12614" y="8761"/>
                  </a:cubicBezTo>
                  <a:cubicBezTo>
                    <a:pt x="12615" y="8763"/>
                    <a:pt x="12615" y="8766"/>
                    <a:pt x="12616" y="8768"/>
                  </a:cubicBezTo>
                  <a:close/>
                  <a:moveTo>
                    <a:pt x="12614" y="8761"/>
                  </a:moveTo>
                  <a:cubicBezTo>
                    <a:pt x="12611" y="8756"/>
                    <a:pt x="12612" y="8748"/>
                    <a:pt x="12608" y="8741"/>
                  </a:cubicBezTo>
                  <a:cubicBezTo>
                    <a:pt x="12601" y="8739"/>
                    <a:pt x="12593" y="8738"/>
                    <a:pt x="12585" y="8736"/>
                  </a:cubicBezTo>
                  <a:cubicBezTo>
                    <a:pt x="12585" y="8737"/>
                    <a:pt x="12585" y="8737"/>
                    <a:pt x="12585" y="8738"/>
                  </a:cubicBezTo>
                  <a:cubicBezTo>
                    <a:pt x="12591" y="8745"/>
                    <a:pt x="12597" y="8753"/>
                    <a:pt x="12602" y="8761"/>
                  </a:cubicBezTo>
                  <a:cubicBezTo>
                    <a:pt x="12606" y="8761"/>
                    <a:pt x="12610" y="8761"/>
                    <a:pt x="12614" y="8761"/>
                  </a:cubicBezTo>
                  <a:close/>
                  <a:moveTo>
                    <a:pt x="11851" y="9486"/>
                  </a:moveTo>
                  <a:cubicBezTo>
                    <a:pt x="11852" y="9488"/>
                    <a:pt x="11853" y="9488"/>
                    <a:pt x="11853" y="9490"/>
                  </a:cubicBezTo>
                  <a:cubicBezTo>
                    <a:pt x="11853" y="9488"/>
                    <a:pt x="11853" y="9487"/>
                    <a:pt x="11852" y="9485"/>
                  </a:cubicBezTo>
                  <a:cubicBezTo>
                    <a:pt x="11852" y="9486"/>
                    <a:pt x="11851" y="9486"/>
                    <a:pt x="11851" y="9486"/>
                  </a:cubicBezTo>
                  <a:close/>
                  <a:moveTo>
                    <a:pt x="11853" y="9490"/>
                  </a:moveTo>
                  <a:cubicBezTo>
                    <a:pt x="11854" y="9492"/>
                    <a:pt x="11855" y="9494"/>
                    <a:pt x="11856" y="9496"/>
                  </a:cubicBezTo>
                  <a:cubicBezTo>
                    <a:pt x="11856" y="9496"/>
                    <a:pt x="11857" y="9496"/>
                    <a:pt x="11858" y="9496"/>
                  </a:cubicBezTo>
                  <a:cubicBezTo>
                    <a:pt x="11857" y="9492"/>
                    <a:pt x="11854" y="9493"/>
                    <a:pt x="11853" y="9490"/>
                  </a:cubicBezTo>
                  <a:close/>
                  <a:moveTo>
                    <a:pt x="9010" y="3894"/>
                  </a:moveTo>
                  <a:cubicBezTo>
                    <a:pt x="8997" y="3896"/>
                    <a:pt x="8982" y="3899"/>
                    <a:pt x="8968" y="3901"/>
                  </a:cubicBezTo>
                  <a:cubicBezTo>
                    <a:pt x="8951" y="3926"/>
                    <a:pt x="8947" y="3990"/>
                    <a:pt x="8920" y="4007"/>
                  </a:cubicBezTo>
                  <a:cubicBezTo>
                    <a:pt x="8884" y="4030"/>
                    <a:pt x="8834" y="4029"/>
                    <a:pt x="8814" y="4068"/>
                  </a:cubicBezTo>
                  <a:cubicBezTo>
                    <a:pt x="8812" y="4070"/>
                    <a:pt x="8809" y="4073"/>
                    <a:pt x="8806" y="4076"/>
                  </a:cubicBezTo>
                  <a:cubicBezTo>
                    <a:pt x="8837" y="4092"/>
                    <a:pt x="8873" y="4088"/>
                    <a:pt x="8912" y="4099"/>
                  </a:cubicBezTo>
                  <a:cubicBezTo>
                    <a:pt x="8978" y="4118"/>
                    <a:pt x="9119" y="4191"/>
                    <a:pt x="9209" y="4168"/>
                  </a:cubicBezTo>
                  <a:cubicBezTo>
                    <a:pt x="9239" y="4150"/>
                    <a:pt x="9269" y="4133"/>
                    <a:pt x="9299" y="4115"/>
                  </a:cubicBezTo>
                  <a:cubicBezTo>
                    <a:pt x="9300" y="4113"/>
                    <a:pt x="9300" y="4111"/>
                    <a:pt x="9301" y="4109"/>
                  </a:cubicBezTo>
                  <a:cubicBezTo>
                    <a:pt x="9260" y="4063"/>
                    <a:pt x="9250" y="4081"/>
                    <a:pt x="9218" y="4012"/>
                  </a:cubicBezTo>
                  <a:cubicBezTo>
                    <a:pt x="9205" y="3996"/>
                    <a:pt x="9038" y="3900"/>
                    <a:pt x="9010" y="3894"/>
                  </a:cubicBezTo>
                  <a:close/>
                  <a:moveTo>
                    <a:pt x="11913" y="4193"/>
                  </a:moveTo>
                  <a:cubicBezTo>
                    <a:pt x="11885" y="4199"/>
                    <a:pt x="11856" y="4205"/>
                    <a:pt x="11828" y="4211"/>
                  </a:cubicBezTo>
                  <a:cubicBezTo>
                    <a:pt x="11780" y="4236"/>
                    <a:pt x="11698" y="4353"/>
                    <a:pt x="11770" y="4401"/>
                  </a:cubicBezTo>
                  <a:cubicBezTo>
                    <a:pt x="11838" y="4448"/>
                    <a:pt x="11994" y="4398"/>
                    <a:pt x="12013" y="4347"/>
                  </a:cubicBezTo>
                  <a:cubicBezTo>
                    <a:pt x="12014" y="4312"/>
                    <a:pt x="12015" y="4278"/>
                    <a:pt x="12016" y="4242"/>
                  </a:cubicBezTo>
                  <a:cubicBezTo>
                    <a:pt x="11994" y="4220"/>
                    <a:pt x="11951" y="4199"/>
                    <a:pt x="11913" y="4193"/>
                  </a:cubicBezTo>
                  <a:close/>
                  <a:moveTo>
                    <a:pt x="10633" y="4792"/>
                  </a:moveTo>
                  <a:cubicBezTo>
                    <a:pt x="10599" y="4889"/>
                    <a:pt x="10513" y="5014"/>
                    <a:pt x="10569" y="5124"/>
                  </a:cubicBezTo>
                  <a:cubicBezTo>
                    <a:pt x="10515" y="5148"/>
                    <a:pt x="10456" y="5168"/>
                    <a:pt x="10436" y="5224"/>
                  </a:cubicBezTo>
                  <a:cubicBezTo>
                    <a:pt x="10436" y="5228"/>
                    <a:pt x="10436" y="5231"/>
                    <a:pt x="10436" y="5235"/>
                  </a:cubicBezTo>
                  <a:cubicBezTo>
                    <a:pt x="10502" y="5224"/>
                    <a:pt x="10567" y="5212"/>
                    <a:pt x="10633" y="5201"/>
                  </a:cubicBezTo>
                  <a:cubicBezTo>
                    <a:pt x="10646" y="5231"/>
                    <a:pt x="10647" y="5254"/>
                    <a:pt x="10646" y="5301"/>
                  </a:cubicBezTo>
                  <a:cubicBezTo>
                    <a:pt x="10771" y="5301"/>
                    <a:pt x="10781" y="5209"/>
                    <a:pt x="10898" y="5201"/>
                  </a:cubicBezTo>
                  <a:cubicBezTo>
                    <a:pt x="10901" y="5199"/>
                    <a:pt x="10905" y="5196"/>
                    <a:pt x="10907" y="5193"/>
                  </a:cubicBezTo>
                  <a:cubicBezTo>
                    <a:pt x="10903" y="5176"/>
                    <a:pt x="10899" y="5159"/>
                    <a:pt x="10896" y="5142"/>
                  </a:cubicBezTo>
                  <a:cubicBezTo>
                    <a:pt x="10900" y="5134"/>
                    <a:pt x="10905" y="5126"/>
                    <a:pt x="10910" y="5119"/>
                  </a:cubicBezTo>
                  <a:cubicBezTo>
                    <a:pt x="11027" y="5120"/>
                    <a:pt x="11006" y="5172"/>
                    <a:pt x="11067" y="5211"/>
                  </a:cubicBezTo>
                  <a:cubicBezTo>
                    <a:pt x="11113" y="5240"/>
                    <a:pt x="11199" y="5233"/>
                    <a:pt x="11259" y="5247"/>
                  </a:cubicBezTo>
                  <a:cubicBezTo>
                    <a:pt x="11276" y="5226"/>
                    <a:pt x="11296" y="5217"/>
                    <a:pt x="11321" y="5203"/>
                  </a:cubicBezTo>
                  <a:cubicBezTo>
                    <a:pt x="11323" y="5203"/>
                    <a:pt x="11325" y="5202"/>
                    <a:pt x="11327" y="5201"/>
                  </a:cubicBezTo>
                  <a:cubicBezTo>
                    <a:pt x="11306" y="5189"/>
                    <a:pt x="11286" y="5176"/>
                    <a:pt x="11265" y="5165"/>
                  </a:cubicBezTo>
                  <a:cubicBezTo>
                    <a:pt x="11221" y="5148"/>
                    <a:pt x="11160" y="5157"/>
                    <a:pt x="11108" y="5152"/>
                  </a:cubicBezTo>
                  <a:cubicBezTo>
                    <a:pt x="11122" y="4994"/>
                    <a:pt x="11056" y="5038"/>
                    <a:pt x="10952" y="4985"/>
                  </a:cubicBezTo>
                  <a:cubicBezTo>
                    <a:pt x="10892" y="4953"/>
                    <a:pt x="10857" y="4910"/>
                    <a:pt x="10784" y="4885"/>
                  </a:cubicBezTo>
                  <a:cubicBezTo>
                    <a:pt x="10776" y="4898"/>
                    <a:pt x="10767" y="4910"/>
                    <a:pt x="10759" y="4923"/>
                  </a:cubicBezTo>
                  <a:cubicBezTo>
                    <a:pt x="10720" y="4921"/>
                    <a:pt x="10707" y="4905"/>
                    <a:pt x="10683" y="4890"/>
                  </a:cubicBezTo>
                  <a:cubicBezTo>
                    <a:pt x="10689" y="4875"/>
                    <a:pt x="10694" y="4859"/>
                    <a:pt x="10700" y="4843"/>
                  </a:cubicBezTo>
                  <a:cubicBezTo>
                    <a:pt x="10677" y="4826"/>
                    <a:pt x="10655" y="4809"/>
                    <a:pt x="10633" y="4792"/>
                  </a:cubicBezTo>
                  <a:close/>
                  <a:moveTo>
                    <a:pt x="15703" y="5092"/>
                  </a:moveTo>
                  <a:cubicBezTo>
                    <a:pt x="15699" y="5105"/>
                    <a:pt x="15662" y="5110"/>
                    <a:pt x="15656" y="5128"/>
                  </a:cubicBezTo>
                  <a:cubicBezTo>
                    <a:pt x="15656" y="5129"/>
                    <a:pt x="15656" y="5130"/>
                    <a:pt x="15656" y="5130"/>
                  </a:cubicBezTo>
                  <a:cubicBezTo>
                    <a:pt x="15689" y="5126"/>
                    <a:pt x="15709" y="5116"/>
                    <a:pt x="15726" y="5105"/>
                  </a:cubicBezTo>
                  <a:cubicBezTo>
                    <a:pt x="15726" y="5099"/>
                    <a:pt x="15723" y="5096"/>
                    <a:pt x="15719" y="5092"/>
                  </a:cubicBezTo>
                  <a:cubicBezTo>
                    <a:pt x="15714" y="5092"/>
                    <a:pt x="15711" y="5091"/>
                    <a:pt x="15703" y="5092"/>
                  </a:cubicBezTo>
                  <a:close/>
                  <a:moveTo>
                    <a:pt x="4242" y="6290"/>
                  </a:moveTo>
                  <a:cubicBezTo>
                    <a:pt x="4229" y="6333"/>
                    <a:pt x="4280" y="6419"/>
                    <a:pt x="4306" y="6449"/>
                  </a:cubicBezTo>
                  <a:cubicBezTo>
                    <a:pt x="4306" y="6451"/>
                    <a:pt x="4306" y="6453"/>
                    <a:pt x="4306" y="6455"/>
                  </a:cubicBezTo>
                  <a:cubicBezTo>
                    <a:pt x="4307" y="6455"/>
                    <a:pt x="4309" y="6455"/>
                    <a:pt x="4309" y="6455"/>
                  </a:cubicBezTo>
                  <a:cubicBezTo>
                    <a:pt x="4335" y="6372"/>
                    <a:pt x="4317" y="6387"/>
                    <a:pt x="4300" y="6306"/>
                  </a:cubicBezTo>
                  <a:cubicBezTo>
                    <a:pt x="4281" y="6301"/>
                    <a:pt x="4262" y="6295"/>
                    <a:pt x="4242" y="6290"/>
                  </a:cubicBezTo>
                  <a:close/>
                  <a:moveTo>
                    <a:pt x="4568" y="6889"/>
                  </a:moveTo>
                  <a:cubicBezTo>
                    <a:pt x="4555" y="6952"/>
                    <a:pt x="4603" y="6979"/>
                    <a:pt x="4630" y="7013"/>
                  </a:cubicBezTo>
                  <a:cubicBezTo>
                    <a:pt x="4653" y="7008"/>
                    <a:pt x="4665" y="6998"/>
                    <a:pt x="4695" y="6997"/>
                  </a:cubicBezTo>
                  <a:cubicBezTo>
                    <a:pt x="4702" y="6963"/>
                    <a:pt x="4707" y="6937"/>
                    <a:pt x="4722" y="6913"/>
                  </a:cubicBezTo>
                  <a:cubicBezTo>
                    <a:pt x="4694" y="6888"/>
                    <a:pt x="4614" y="6890"/>
                    <a:pt x="4568" y="6889"/>
                  </a:cubicBezTo>
                  <a:close/>
                  <a:moveTo>
                    <a:pt x="5276" y="7192"/>
                  </a:moveTo>
                  <a:cubicBezTo>
                    <a:pt x="5278" y="7192"/>
                    <a:pt x="5279" y="7192"/>
                    <a:pt x="5281" y="7192"/>
                  </a:cubicBezTo>
                  <a:cubicBezTo>
                    <a:pt x="5280" y="7192"/>
                    <a:pt x="5279" y="7192"/>
                    <a:pt x="5278" y="7193"/>
                  </a:cubicBezTo>
                  <a:cubicBezTo>
                    <a:pt x="5278" y="7193"/>
                    <a:pt x="5277" y="7192"/>
                    <a:pt x="5276" y="7192"/>
                  </a:cubicBezTo>
                  <a:close/>
                  <a:moveTo>
                    <a:pt x="13796" y="7788"/>
                  </a:moveTo>
                  <a:cubicBezTo>
                    <a:pt x="13776" y="7829"/>
                    <a:pt x="13685" y="7896"/>
                    <a:pt x="13700" y="7955"/>
                  </a:cubicBezTo>
                  <a:cubicBezTo>
                    <a:pt x="13722" y="8039"/>
                    <a:pt x="13886" y="8012"/>
                    <a:pt x="13907" y="7944"/>
                  </a:cubicBezTo>
                  <a:cubicBezTo>
                    <a:pt x="13843" y="7863"/>
                    <a:pt x="13823" y="7961"/>
                    <a:pt x="13771" y="7976"/>
                  </a:cubicBezTo>
                  <a:cubicBezTo>
                    <a:pt x="13763" y="7972"/>
                    <a:pt x="13755" y="7967"/>
                    <a:pt x="13748" y="7963"/>
                  </a:cubicBezTo>
                  <a:cubicBezTo>
                    <a:pt x="13743" y="7923"/>
                    <a:pt x="13785" y="7925"/>
                    <a:pt x="13807" y="7904"/>
                  </a:cubicBezTo>
                  <a:cubicBezTo>
                    <a:pt x="13826" y="7884"/>
                    <a:pt x="13833" y="7842"/>
                    <a:pt x="13848" y="7822"/>
                  </a:cubicBezTo>
                  <a:cubicBezTo>
                    <a:pt x="13830" y="7811"/>
                    <a:pt x="13813" y="7799"/>
                    <a:pt x="13796" y="7788"/>
                  </a:cubicBezTo>
                  <a:close/>
                  <a:moveTo>
                    <a:pt x="11701" y="9213"/>
                  </a:moveTo>
                  <a:cubicBezTo>
                    <a:pt x="11694" y="9219"/>
                    <a:pt x="11686" y="9225"/>
                    <a:pt x="11679" y="9231"/>
                  </a:cubicBezTo>
                  <a:cubicBezTo>
                    <a:pt x="11679" y="9227"/>
                    <a:pt x="11678" y="9224"/>
                    <a:pt x="11679" y="9218"/>
                  </a:cubicBezTo>
                  <a:cubicBezTo>
                    <a:pt x="11686" y="9217"/>
                    <a:pt x="11694" y="9215"/>
                    <a:pt x="11701" y="9213"/>
                  </a:cubicBezTo>
                  <a:close/>
                  <a:moveTo>
                    <a:pt x="12064" y="9285"/>
                  </a:moveTo>
                  <a:cubicBezTo>
                    <a:pt x="12064" y="9288"/>
                    <a:pt x="12064" y="9291"/>
                    <a:pt x="12064" y="9294"/>
                  </a:cubicBezTo>
                  <a:lnTo>
                    <a:pt x="12065" y="9294"/>
                  </a:lnTo>
                  <a:cubicBezTo>
                    <a:pt x="12065" y="9291"/>
                    <a:pt x="12064" y="9288"/>
                    <a:pt x="12064" y="9285"/>
                  </a:cubicBezTo>
                  <a:close/>
                  <a:moveTo>
                    <a:pt x="12068" y="9285"/>
                  </a:moveTo>
                  <a:cubicBezTo>
                    <a:pt x="12071" y="9311"/>
                    <a:pt x="12082" y="9323"/>
                    <a:pt x="12090" y="9342"/>
                  </a:cubicBezTo>
                  <a:cubicBezTo>
                    <a:pt x="12093" y="9344"/>
                    <a:pt x="12096" y="9345"/>
                    <a:pt x="12098" y="9347"/>
                  </a:cubicBezTo>
                  <a:cubicBezTo>
                    <a:pt x="12088" y="9327"/>
                    <a:pt x="12078" y="9306"/>
                    <a:pt x="12068" y="9285"/>
                  </a:cubicBezTo>
                  <a:close/>
                  <a:moveTo>
                    <a:pt x="12068" y="9285"/>
                  </a:moveTo>
                  <a:cubicBezTo>
                    <a:pt x="12069" y="9291"/>
                    <a:pt x="12069" y="9298"/>
                    <a:pt x="12070" y="9304"/>
                  </a:cubicBezTo>
                  <a:cubicBezTo>
                    <a:pt x="12071" y="9304"/>
                    <a:pt x="12072" y="9304"/>
                    <a:pt x="12073" y="9304"/>
                  </a:cubicBezTo>
                  <a:cubicBezTo>
                    <a:pt x="12071" y="9298"/>
                    <a:pt x="12069" y="9291"/>
                    <a:pt x="12068" y="9285"/>
                  </a:cubicBezTo>
                  <a:close/>
                  <a:moveTo>
                    <a:pt x="11087" y="11083"/>
                  </a:moveTo>
                  <a:cubicBezTo>
                    <a:pt x="11051" y="11087"/>
                    <a:pt x="11014" y="11090"/>
                    <a:pt x="10978" y="11094"/>
                  </a:cubicBezTo>
                  <a:cubicBezTo>
                    <a:pt x="10917" y="11106"/>
                    <a:pt x="10864" y="11139"/>
                    <a:pt x="10810" y="11157"/>
                  </a:cubicBezTo>
                  <a:cubicBezTo>
                    <a:pt x="10797" y="11176"/>
                    <a:pt x="10797" y="11188"/>
                    <a:pt x="10802" y="11214"/>
                  </a:cubicBezTo>
                  <a:cubicBezTo>
                    <a:pt x="10793" y="11222"/>
                    <a:pt x="10783" y="11230"/>
                    <a:pt x="10774" y="11238"/>
                  </a:cubicBezTo>
                  <a:cubicBezTo>
                    <a:pt x="10770" y="11241"/>
                    <a:pt x="10767" y="11245"/>
                    <a:pt x="10764" y="11249"/>
                  </a:cubicBezTo>
                  <a:cubicBezTo>
                    <a:pt x="10806" y="11267"/>
                    <a:pt x="10851" y="11235"/>
                    <a:pt x="10856" y="11205"/>
                  </a:cubicBezTo>
                  <a:cubicBezTo>
                    <a:pt x="10874" y="11196"/>
                    <a:pt x="10910" y="11203"/>
                    <a:pt x="10931" y="11194"/>
                  </a:cubicBezTo>
                  <a:cubicBezTo>
                    <a:pt x="11005" y="11162"/>
                    <a:pt x="11004" y="11115"/>
                    <a:pt x="11137" y="11145"/>
                  </a:cubicBezTo>
                  <a:cubicBezTo>
                    <a:pt x="11140" y="11149"/>
                    <a:pt x="11144" y="11153"/>
                    <a:pt x="11147" y="11157"/>
                  </a:cubicBezTo>
                  <a:cubicBezTo>
                    <a:pt x="11147" y="11158"/>
                    <a:pt x="11147" y="11160"/>
                    <a:pt x="11147" y="11161"/>
                  </a:cubicBezTo>
                  <a:cubicBezTo>
                    <a:pt x="11126" y="11166"/>
                    <a:pt x="11106" y="11171"/>
                    <a:pt x="11085" y="11176"/>
                  </a:cubicBezTo>
                  <a:cubicBezTo>
                    <a:pt x="11133" y="11210"/>
                    <a:pt x="11200" y="11190"/>
                    <a:pt x="11270" y="11210"/>
                  </a:cubicBezTo>
                  <a:cubicBezTo>
                    <a:pt x="11320" y="11224"/>
                    <a:pt x="11361" y="11255"/>
                    <a:pt x="11418" y="11268"/>
                  </a:cubicBezTo>
                  <a:cubicBezTo>
                    <a:pt x="11447" y="11275"/>
                    <a:pt x="11506" y="11260"/>
                    <a:pt x="11532" y="11276"/>
                  </a:cubicBezTo>
                  <a:cubicBezTo>
                    <a:pt x="11551" y="11286"/>
                    <a:pt x="11561" y="11326"/>
                    <a:pt x="11563" y="11351"/>
                  </a:cubicBezTo>
                  <a:cubicBezTo>
                    <a:pt x="11606" y="11375"/>
                    <a:pt x="11693" y="11375"/>
                    <a:pt x="11734" y="11402"/>
                  </a:cubicBezTo>
                  <a:cubicBezTo>
                    <a:pt x="11730" y="11429"/>
                    <a:pt x="11711" y="11445"/>
                    <a:pt x="11689" y="11454"/>
                  </a:cubicBezTo>
                  <a:cubicBezTo>
                    <a:pt x="11681" y="11462"/>
                    <a:pt x="11673" y="11470"/>
                    <a:pt x="11664" y="11479"/>
                  </a:cubicBezTo>
                  <a:cubicBezTo>
                    <a:pt x="11664" y="11480"/>
                    <a:pt x="11664" y="11481"/>
                    <a:pt x="11664" y="11482"/>
                  </a:cubicBezTo>
                  <a:cubicBezTo>
                    <a:pt x="11726" y="11484"/>
                    <a:pt x="11781" y="11459"/>
                    <a:pt x="11837" y="11466"/>
                  </a:cubicBezTo>
                  <a:cubicBezTo>
                    <a:pt x="11880" y="11471"/>
                    <a:pt x="11923" y="11475"/>
                    <a:pt x="11966" y="11479"/>
                  </a:cubicBezTo>
                  <a:cubicBezTo>
                    <a:pt x="12012" y="11471"/>
                    <a:pt x="12054" y="11455"/>
                    <a:pt x="12109" y="11451"/>
                  </a:cubicBezTo>
                  <a:cubicBezTo>
                    <a:pt x="12110" y="11449"/>
                    <a:pt x="12110" y="11447"/>
                    <a:pt x="12111" y="11445"/>
                  </a:cubicBezTo>
                  <a:cubicBezTo>
                    <a:pt x="12057" y="11408"/>
                    <a:pt x="12023" y="11385"/>
                    <a:pt x="11922" y="11387"/>
                  </a:cubicBezTo>
                  <a:cubicBezTo>
                    <a:pt x="11919" y="11384"/>
                    <a:pt x="11916" y="11381"/>
                    <a:pt x="11913" y="11378"/>
                  </a:cubicBezTo>
                  <a:cubicBezTo>
                    <a:pt x="11918" y="11367"/>
                    <a:pt x="11924" y="11357"/>
                    <a:pt x="11930" y="11346"/>
                  </a:cubicBezTo>
                  <a:cubicBezTo>
                    <a:pt x="11895" y="11313"/>
                    <a:pt x="11771" y="11310"/>
                    <a:pt x="11718" y="11289"/>
                  </a:cubicBezTo>
                  <a:cubicBezTo>
                    <a:pt x="11700" y="11271"/>
                    <a:pt x="11682" y="11253"/>
                    <a:pt x="11664" y="11235"/>
                  </a:cubicBezTo>
                  <a:cubicBezTo>
                    <a:pt x="11606" y="11199"/>
                    <a:pt x="11524" y="11205"/>
                    <a:pt x="11454" y="11176"/>
                  </a:cubicBezTo>
                  <a:cubicBezTo>
                    <a:pt x="11426" y="11155"/>
                    <a:pt x="11398" y="11133"/>
                    <a:pt x="11370" y="11111"/>
                  </a:cubicBezTo>
                  <a:cubicBezTo>
                    <a:pt x="11358" y="11111"/>
                    <a:pt x="11346" y="11111"/>
                    <a:pt x="11334" y="11111"/>
                  </a:cubicBezTo>
                  <a:cubicBezTo>
                    <a:pt x="11262" y="11096"/>
                    <a:pt x="11185" y="11081"/>
                    <a:pt x="11087" y="11083"/>
                  </a:cubicBezTo>
                  <a:close/>
                  <a:moveTo>
                    <a:pt x="12235" y="11383"/>
                  </a:moveTo>
                  <a:cubicBezTo>
                    <a:pt x="12223" y="11384"/>
                    <a:pt x="12211" y="11386"/>
                    <a:pt x="12199" y="11388"/>
                  </a:cubicBezTo>
                  <a:cubicBezTo>
                    <a:pt x="12196" y="11391"/>
                    <a:pt x="12193" y="11394"/>
                    <a:pt x="12191" y="11398"/>
                  </a:cubicBezTo>
                  <a:cubicBezTo>
                    <a:pt x="12191" y="11402"/>
                    <a:pt x="12191" y="11405"/>
                    <a:pt x="12191" y="11409"/>
                  </a:cubicBezTo>
                  <a:cubicBezTo>
                    <a:pt x="12219" y="11422"/>
                    <a:pt x="12276" y="11421"/>
                    <a:pt x="12291" y="11447"/>
                  </a:cubicBezTo>
                  <a:cubicBezTo>
                    <a:pt x="12312" y="11479"/>
                    <a:pt x="12258" y="11506"/>
                    <a:pt x="12333" y="11532"/>
                  </a:cubicBezTo>
                  <a:cubicBezTo>
                    <a:pt x="12335" y="11535"/>
                    <a:pt x="12337" y="11537"/>
                    <a:pt x="12339" y="11540"/>
                  </a:cubicBezTo>
                  <a:cubicBezTo>
                    <a:pt x="12283" y="11572"/>
                    <a:pt x="12158" y="11555"/>
                    <a:pt x="12087" y="11534"/>
                  </a:cubicBezTo>
                  <a:cubicBezTo>
                    <a:pt x="12081" y="11541"/>
                    <a:pt x="12077" y="11546"/>
                    <a:pt x="12071" y="11552"/>
                  </a:cubicBezTo>
                  <a:cubicBezTo>
                    <a:pt x="12070" y="11554"/>
                    <a:pt x="12068" y="11556"/>
                    <a:pt x="12068" y="11557"/>
                  </a:cubicBezTo>
                  <a:cubicBezTo>
                    <a:pt x="12082" y="11584"/>
                    <a:pt x="12111" y="11589"/>
                    <a:pt x="12135" y="11607"/>
                  </a:cubicBezTo>
                  <a:cubicBezTo>
                    <a:pt x="12157" y="11602"/>
                    <a:pt x="12158" y="11587"/>
                    <a:pt x="12179" y="11584"/>
                  </a:cubicBezTo>
                  <a:cubicBezTo>
                    <a:pt x="12213" y="11588"/>
                    <a:pt x="12247" y="11592"/>
                    <a:pt x="12281" y="11596"/>
                  </a:cubicBezTo>
                  <a:cubicBezTo>
                    <a:pt x="12315" y="11594"/>
                    <a:pt x="12349" y="11591"/>
                    <a:pt x="12383" y="11589"/>
                  </a:cubicBezTo>
                  <a:cubicBezTo>
                    <a:pt x="12405" y="11608"/>
                    <a:pt x="12432" y="11650"/>
                    <a:pt x="12462" y="11658"/>
                  </a:cubicBezTo>
                  <a:cubicBezTo>
                    <a:pt x="12481" y="11612"/>
                    <a:pt x="12503" y="11578"/>
                    <a:pt x="12552" y="11557"/>
                  </a:cubicBezTo>
                  <a:cubicBezTo>
                    <a:pt x="12561" y="11567"/>
                    <a:pt x="12570" y="11576"/>
                    <a:pt x="12579" y="11586"/>
                  </a:cubicBezTo>
                  <a:cubicBezTo>
                    <a:pt x="12613" y="11599"/>
                    <a:pt x="12629" y="11562"/>
                    <a:pt x="12658" y="11555"/>
                  </a:cubicBezTo>
                  <a:cubicBezTo>
                    <a:pt x="12678" y="11551"/>
                    <a:pt x="12691" y="11560"/>
                    <a:pt x="12700" y="11563"/>
                  </a:cubicBezTo>
                  <a:cubicBezTo>
                    <a:pt x="12757" y="11538"/>
                    <a:pt x="12780" y="11581"/>
                    <a:pt x="12809" y="11596"/>
                  </a:cubicBezTo>
                  <a:cubicBezTo>
                    <a:pt x="12825" y="11585"/>
                    <a:pt x="12837" y="11566"/>
                    <a:pt x="12848" y="11550"/>
                  </a:cubicBezTo>
                  <a:cubicBezTo>
                    <a:pt x="12802" y="11489"/>
                    <a:pt x="12668" y="11489"/>
                    <a:pt x="12641" y="11416"/>
                  </a:cubicBezTo>
                  <a:cubicBezTo>
                    <a:pt x="12600" y="11409"/>
                    <a:pt x="12549" y="11418"/>
                    <a:pt x="12527" y="11383"/>
                  </a:cubicBezTo>
                  <a:cubicBezTo>
                    <a:pt x="12507" y="11384"/>
                    <a:pt x="12499" y="11393"/>
                    <a:pt x="12487" y="11396"/>
                  </a:cubicBezTo>
                  <a:cubicBezTo>
                    <a:pt x="12469" y="11394"/>
                    <a:pt x="12452" y="11393"/>
                    <a:pt x="12435" y="11391"/>
                  </a:cubicBezTo>
                  <a:cubicBezTo>
                    <a:pt x="12417" y="11395"/>
                    <a:pt x="12409" y="11410"/>
                    <a:pt x="12379" y="11406"/>
                  </a:cubicBezTo>
                  <a:cubicBezTo>
                    <a:pt x="12331" y="11398"/>
                    <a:pt x="12292" y="11383"/>
                    <a:pt x="12235" y="11383"/>
                  </a:cubicBezTo>
                  <a:close/>
                  <a:moveTo>
                    <a:pt x="13060" y="11682"/>
                  </a:moveTo>
                  <a:cubicBezTo>
                    <a:pt x="13056" y="11686"/>
                    <a:pt x="13050" y="11691"/>
                    <a:pt x="13046" y="11696"/>
                  </a:cubicBezTo>
                  <a:cubicBezTo>
                    <a:pt x="13053" y="11711"/>
                    <a:pt x="13050" y="11732"/>
                    <a:pt x="13051" y="11749"/>
                  </a:cubicBezTo>
                  <a:cubicBezTo>
                    <a:pt x="13090" y="11758"/>
                    <a:pt x="13102" y="11743"/>
                    <a:pt x="13141" y="11742"/>
                  </a:cubicBezTo>
                  <a:cubicBezTo>
                    <a:pt x="13193" y="11740"/>
                    <a:pt x="13228" y="11756"/>
                    <a:pt x="13237" y="11703"/>
                  </a:cubicBezTo>
                  <a:cubicBezTo>
                    <a:pt x="13203" y="11678"/>
                    <a:pt x="13111" y="11683"/>
                    <a:pt x="13060" y="11682"/>
                  </a:cubicBezTo>
                  <a:close/>
                  <a:moveTo>
                    <a:pt x="11772" y="11683"/>
                  </a:moveTo>
                  <a:cubicBezTo>
                    <a:pt x="11762" y="11690"/>
                    <a:pt x="11752" y="11696"/>
                    <a:pt x="11742" y="11703"/>
                  </a:cubicBezTo>
                  <a:cubicBezTo>
                    <a:pt x="11750" y="11714"/>
                    <a:pt x="11852" y="11771"/>
                    <a:pt x="11878" y="11765"/>
                  </a:cubicBezTo>
                  <a:cubicBezTo>
                    <a:pt x="11898" y="11760"/>
                    <a:pt x="11904" y="11733"/>
                    <a:pt x="11940" y="11742"/>
                  </a:cubicBezTo>
                  <a:cubicBezTo>
                    <a:pt x="11962" y="11747"/>
                    <a:pt x="11968" y="11758"/>
                    <a:pt x="11996" y="11757"/>
                  </a:cubicBezTo>
                  <a:cubicBezTo>
                    <a:pt x="11997" y="11753"/>
                    <a:pt x="11998" y="11748"/>
                    <a:pt x="11999" y="11744"/>
                  </a:cubicBezTo>
                  <a:cubicBezTo>
                    <a:pt x="11967" y="11699"/>
                    <a:pt x="11854" y="11681"/>
                    <a:pt x="11772" y="11683"/>
                  </a:cubicBezTo>
                  <a:close/>
                  <a:moveTo>
                    <a:pt x="21565" y="12581"/>
                  </a:moveTo>
                  <a:cubicBezTo>
                    <a:pt x="21553" y="12594"/>
                    <a:pt x="21546" y="12619"/>
                    <a:pt x="21527" y="12625"/>
                  </a:cubicBezTo>
                  <a:cubicBezTo>
                    <a:pt x="21527" y="12633"/>
                    <a:pt x="21527" y="12640"/>
                    <a:pt x="21527" y="12647"/>
                  </a:cubicBezTo>
                  <a:cubicBezTo>
                    <a:pt x="21532" y="12649"/>
                    <a:pt x="21538" y="12652"/>
                    <a:pt x="21544" y="12654"/>
                  </a:cubicBezTo>
                  <a:cubicBezTo>
                    <a:pt x="21580" y="12649"/>
                    <a:pt x="21573" y="12614"/>
                    <a:pt x="21600" y="12601"/>
                  </a:cubicBezTo>
                  <a:cubicBezTo>
                    <a:pt x="21591" y="12588"/>
                    <a:pt x="21583" y="12585"/>
                    <a:pt x="21565" y="12581"/>
                  </a:cubicBezTo>
                  <a:close/>
                  <a:moveTo>
                    <a:pt x="13149" y="13180"/>
                  </a:moveTo>
                  <a:cubicBezTo>
                    <a:pt x="13130" y="13190"/>
                    <a:pt x="13101" y="13193"/>
                    <a:pt x="13074" y="13193"/>
                  </a:cubicBezTo>
                  <a:cubicBezTo>
                    <a:pt x="13072" y="13195"/>
                    <a:pt x="13070" y="13198"/>
                    <a:pt x="13068" y="13201"/>
                  </a:cubicBezTo>
                  <a:cubicBezTo>
                    <a:pt x="13088" y="13202"/>
                    <a:pt x="13088" y="13205"/>
                    <a:pt x="13097" y="13214"/>
                  </a:cubicBezTo>
                  <a:cubicBezTo>
                    <a:pt x="13092" y="13226"/>
                    <a:pt x="13092" y="13234"/>
                    <a:pt x="13097" y="13247"/>
                  </a:cubicBezTo>
                  <a:cubicBezTo>
                    <a:pt x="13082" y="13253"/>
                    <a:pt x="13066" y="13259"/>
                    <a:pt x="13051" y="13265"/>
                  </a:cubicBezTo>
                  <a:cubicBezTo>
                    <a:pt x="13049" y="13267"/>
                    <a:pt x="13048" y="13270"/>
                    <a:pt x="13046" y="13273"/>
                  </a:cubicBezTo>
                  <a:cubicBezTo>
                    <a:pt x="13046" y="13274"/>
                    <a:pt x="13046" y="13275"/>
                    <a:pt x="13046" y="13275"/>
                  </a:cubicBezTo>
                  <a:cubicBezTo>
                    <a:pt x="13083" y="13276"/>
                    <a:pt x="13123" y="13274"/>
                    <a:pt x="13153" y="13270"/>
                  </a:cubicBezTo>
                  <a:cubicBezTo>
                    <a:pt x="13162" y="13238"/>
                    <a:pt x="13149" y="13207"/>
                    <a:pt x="13167" y="13183"/>
                  </a:cubicBezTo>
                  <a:cubicBezTo>
                    <a:pt x="13167" y="13183"/>
                    <a:pt x="13167" y="13181"/>
                    <a:pt x="13167" y="13180"/>
                  </a:cubicBezTo>
                  <a:cubicBezTo>
                    <a:pt x="13161" y="13180"/>
                    <a:pt x="13155" y="13180"/>
                    <a:pt x="13149" y="13180"/>
                  </a:cubicBezTo>
                  <a:close/>
                  <a:moveTo>
                    <a:pt x="14701" y="14379"/>
                  </a:moveTo>
                  <a:cubicBezTo>
                    <a:pt x="14665" y="14429"/>
                    <a:pt x="14675" y="14511"/>
                    <a:pt x="14695" y="14554"/>
                  </a:cubicBezTo>
                  <a:cubicBezTo>
                    <a:pt x="14759" y="14568"/>
                    <a:pt x="14882" y="14549"/>
                    <a:pt x="14919" y="14510"/>
                  </a:cubicBezTo>
                  <a:cubicBezTo>
                    <a:pt x="14940" y="14487"/>
                    <a:pt x="14947" y="14427"/>
                    <a:pt x="14961" y="14402"/>
                  </a:cubicBezTo>
                  <a:cubicBezTo>
                    <a:pt x="14936" y="14380"/>
                    <a:pt x="14765" y="14378"/>
                    <a:pt x="14701" y="143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id-ID" sz="2100" dirty="0">
                <a:latin typeface="+mn-lt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xmlns="" id="{8B3B73E2-A2AD-46B1-964D-EC151306A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736" y="4380784"/>
              <a:ext cx="1402860" cy="1160261"/>
            </a:xfrm>
            <a:custGeom>
              <a:avLst/>
              <a:gdLst>
                <a:gd name="T0" fmla="*/ 701430 w 21590"/>
                <a:gd name="T1" fmla="*/ 583479 h 21484"/>
                <a:gd name="T2" fmla="*/ 701430 w 21590"/>
                <a:gd name="T3" fmla="*/ 583479 h 21484"/>
                <a:gd name="T4" fmla="*/ 701430 w 21590"/>
                <a:gd name="T5" fmla="*/ 583479 h 21484"/>
                <a:gd name="T6" fmla="*/ 701430 w 21590"/>
                <a:gd name="T7" fmla="*/ 583479 h 214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90" h="21484">
                  <a:moveTo>
                    <a:pt x="9291" y="0"/>
                  </a:moveTo>
                  <a:cubicBezTo>
                    <a:pt x="9279" y="29"/>
                    <a:pt x="9265" y="59"/>
                    <a:pt x="9254" y="89"/>
                  </a:cubicBezTo>
                  <a:cubicBezTo>
                    <a:pt x="9263" y="111"/>
                    <a:pt x="9272" y="134"/>
                    <a:pt x="9282" y="155"/>
                  </a:cubicBezTo>
                  <a:cubicBezTo>
                    <a:pt x="9282" y="181"/>
                    <a:pt x="9288" y="209"/>
                    <a:pt x="9263" y="233"/>
                  </a:cubicBezTo>
                  <a:cubicBezTo>
                    <a:pt x="9275" y="238"/>
                    <a:pt x="9297" y="239"/>
                    <a:pt x="9318" y="244"/>
                  </a:cubicBezTo>
                  <a:cubicBezTo>
                    <a:pt x="9327" y="265"/>
                    <a:pt x="9337" y="285"/>
                    <a:pt x="9346" y="306"/>
                  </a:cubicBezTo>
                  <a:cubicBezTo>
                    <a:pt x="9431" y="327"/>
                    <a:pt x="9514" y="344"/>
                    <a:pt x="9600" y="367"/>
                  </a:cubicBezTo>
                  <a:cubicBezTo>
                    <a:pt x="9629" y="362"/>
                    <a:pt x="9654" y="338"/>
                    <a:pt x="9674" y="322"/>
                  </a:cubicBezTo>
                  <a:cubicBezTo>
                    <a:pt x="9768" y="254"/>
                    <a:pt x="9845" y="188"/>
                    <a:pt x="9887" y="61"/>
                  </a:cubicBezTo>
                  <a:cubicBezTo>
                    <a:pt x="9800" y="-62"/>
                    <a:pt x="9684" y="88"/>
                    <a:pt x="9573" y="28"/>
                  </a:cubicBezTo>
                  <a:cubicBezTo>
                    <a:pt x="9529" y="75"/>
                    <a:pt x="9474" y="81"/>
                    <a:pt x="9420" y="67"/>
                  </a:cubicBezTo>
                  <a:cubicBezTo>
                    <a:pt x="9412" y="48"/>
                    <a:pt x="9405" y="30"/>
                    <a:pt x="9397" y="11"/>
                  </a:cubicBezTo>
                  <a:cubicBezTo>
                    <a:pt x="9373" y="9"/>
                    <a:pt x="9344" y="2"/>
                    <a:pt x="9318" y="0"/>
                  </a:cubicBezTo>
                  <a:cubicBezTo>
                    <a:pt x="9313" y="1"/>
                    <a:pt x="9310" y="4"/>
                    <a:pt x="9305" y="5"/>
                  </a:cubicBezTo>
                  <a:cubicBezTo>
                    <a:pt x="9301" y="3"/>
                    <a:pt x="9294" y="2"/>
                    <a:pt x="9291" y="0"/>
                  </a:cubicBezTo>
                  <a:close/>
                  <a:moveTo>
                    <a:pt x="15865" y="0"/>
                  </a:moveTo>
                  <a:cubicBezTo>
                    <a:pt x="15839" y="10"/>
                    <a:pt x="15824" y="33"/>
                    <a:pt x="15805" y="50"/>
                  </a:cubicBezTo>
                  <a:cubicBezTo>
                    <a:pt x="15664" y="175"/>
                    <a:pt x="15676" y="406"/>
                    <a:pt x="15606" y="611"/>
                  </a:cubicBezTo>
                  <a:cubicBezTo>
                    <a:pt x="15594" y="654"/>
                    <a:pt x="15551" y="671"/>
                    <a:pt x="15528" y="706"/>
                  </a:cubicBezTo>
                  <a:cubicBezTo>
                    <a:pt x="15499" y="769"/>
                    <a:pt x="15470" y="833"/>
                    <a:pt x="15440" y="895"/>
                  </a:cubicBezTo>
                  <a:cubicBezTo>
                    <a:pt x="15419" y="931"/>
                    <a:pt x="15393" y="954"/>
                    <a:pt x="15371" y="989"/>
                  </a:cubicBezTo>
                  <a:cubicBezTo>
                    <a:pt x="15425" y="1087"/>
                    <a:pt x="15529" y="964"/>
                    <a:pt x="15583" y="1062"/>
                  </a:cubicBezTo>
                  <a:cubicBezTo>
                    <a:pt x="15524" y="1143"/>
                    <a:pt x="15422" y="1177"/>
                    <a:pt x="15389" y="1289"/>
                  </a:cubicBezTo>
                  <a:cubicBezTo>
                    <a:pt x="15374" y="1344"/>
                    <a:pt x="15397" y="1382"/>
                    <a:pt x="15408" y="1434"/>
                  </a:cubicBezTo>
                  <a:cubicBezTo>
                    <a:pt x="15429" y="1540"/>
                    <a:pt x="15375" y="1627"/>
                    <a:pt x="15315" y="1651"/>
                  </a:cubicBezTo>
                  <a:cubicBezTo>
                    <a:pt x="15293" y="1710"/>
                    <a:pt x="15319" y="1861"/>
                    <a:pt x="15311" y="1940"/>
                  </a:cubicBezTo>
                  <a:cubicBezTo>
                    <a:pt x="15312" y="2049"/>
                    <a:pt x="15315" y="2157"/>
                    <a:pt x="15315" y="2268"/>
                  </a:cubicBezTo>
                  <a:cubicBezTo>
                    <a:pt x="15343" y="2377"/>
                    <a:pt x="15372" y="2485"/>
                    <a:pt x="15399" y="2596"/>
                  </a:cubicBezTo>
                  <a:cubicBezTo>
                    <a:pt x="15285" y="2645"/>
                    <a:pt x="15256" y="2782"/>
                    <a:pt x="15237" y="2935"/>
                  </a:cubicBezTo>
                  <a:cubicBezTo>
                    <a:pt x="15230" y="2995"/>
                    <a:pt x="15241" y="3060"/>
                    <a:pt x="15223" y="3113"/>
                  </a:cubicBezTo>
                  <a:cubicBezTo>
                    <a:pt x="15158" y="3304"/>
                    <a:pt x="15091" y="3497"/>
                    <a:pt x="15024" y="3691"/>
                  </a:cubicBezTo>
                  <a:cubicBezTo>
                    <a:pt x="14984" y="3807"/>
                    <a:pt x="14964" y="3924"/>
                    <a:pt x="14876" y="3991"/>
                  </a:cubicBezTo>
                  <a:cubicBezTo>
                    <a:pt x="14785" y="4062"/>
                    <a:pt x="14613" y="4068"/>
                    <a:pt x="14484" y="4096"/>
                  </a:cubicBezTo>
                  <a:cubicBezTo>
                    <a:pt x="14410" y="4112"/>
                    <a:pt x="14322" y="3979"/>
                    <a:pt x="14248" y="3963"/>
                  </a:cubicBezTo>
                  <a:cubicBezTo>
                    <a:pt x="14176" y="3947"/>
                    <a:pt x="14139" y="4018"/>
                    <a:pt x="14086" y="3930"/>
                  </a:cubicBezTo>
                  <a:cubicBezTo>
                    <a:pt x="14055" y="3877"/>
                    <a:pt x="14033" y="3679"/>
                    <a:pt x="14003" y="3652"/>
                  </a:cubicBezTo>
                  <a:cubicBezTo>
                    <a:pt x="13914" y="3563"/>
                    <a:pt x="13748" y="3515"/>
                    <a:pt x="13611" y="3479"/>
                  </a:cubicBezTo>
                  <a:cubicBezTo>
                    <a:pt x="13545" y="3468"/>
                    <a:pt x="13474" y="3454"/>
                    <a:pt x="13407" y="3441"/>
                  </a:cubicBezTo>
                  <a:cubicBezTo>
                    <a:pt x="13363" y="3419"/>
                    <a:pt x="13308" y="3297"/>
                    <a:pt x="13273" y="3252"/>
                  </a:cubicBezTo>
                  <a:cubicBezTo>
                    <a:pt x="13243" y="3210"/>
                    <a:pt x="13191" y="3179"/>
                    <a:pt x="13135" y="3168"/>
                  </a:cubicBezTo>
                  <a:cubicBezTo>
                    <a:pt x="13113" y="3164"/>
                    <a:pt x="13096" y="3159"/>
                    <a:pt x="13075" y="3157"/>
                  </a:cubicBezTo>
                  <a:cubicBezTo>
                    <a:pt x="12966" y="3116"/>
                    <a:pt x="12848" y="2890"/>
                    <a:pt x="12710" y="2974"/>
                  </a:cubicBezTo>
                  <a:cubicBezTo>
                    <a:pt x="12659" y="2877"/>
                    <a:pt x="12559" y="2849"/>
                    <a:pt x="12479" y="2785"/>
                  </a:cubicBezTo>
                  <a:cubicBezTo>
                    <a:pt x="12451" y="2764"/>
                    <a:pt x="12424" y="2729"/>
                    <a:pt x="12409" y="2696"/>
                  </a:cubicBezTo>
                  <a:cubicBezTo>
                    <a:pt x="12405" y="2680"/>
                    <a:pt x="12400" y="2667"/>
                    <a:pt x="12395" y="2651"/>
                  </a:cubicBezTo>
                  <a:cubicBezTo>
                    <a:pt x="12332" y="2609"/>
                    <a:pt x="12271" y="2561"/>
                    <a:pt x="12206" y="2518"/>
                  </a:cubicBezTo>
                  <a:cubicBezTo>
                    <a:pt x="12134" y="2470"/>
                    <a:pt x="12057" y="2421"/>
                    <a:pt x="11984" y="2373"/>
                  </a:cubicBezTo>
                  <a:cubicBezTo>
                    <a:pt x="11977" y="2337"/>
                    <a:pt x="11973" y="2303"/>
                    <a:pt x="11966" y="2268"/>
                  </a:cubicBezTo>
                  <a:cubicBezTo>
                    <a:pt x="12072" y="2147"/>
                    <a:pt x="12182" y="1973"/>
                    <a:pt x="12243" y="1812"/>
                  </a:cubicBezTo>
                  <a:cubicBezTo>
                    <a:pt x="12262" y="1759"/>
                    <a:pt x="12271" y="1703"/>
                    <a:pt x="12285" y="1645"/>
                  </a:cubicBezTo>
                  <a:cubicBezTo>
                    <a:pt x="12165" y="1595"/>
                    <a:pt x="12274" y="1503"/>
                    <a:pt x="12261" y="1406"/>
                  </a:cubicBezTo>
                  <a:cubicBezTo>
                    <a:pt x="12340" y="1394"/>
                    <a:pt x="12481" y="1122"/>
                    <a:pt x="12543" y="1323"/>
                  </a:cubicBezTo>
                  <a:cubicBezTo>
                    <a:pt x="12579" y="1292"/>
                    <a:pt x="12613" y="1259"/>
                    <a:pt x="12650" y="1228"/>
                  </a:cubicBezTo>
                  <a:cubicBezTo>
                    <a:pt x="12650" y="1226"/>
                    <a:pt x="12654" y="1225"/>
                    <a:pt x="12654" y="1223"/>
                  </a:cubicBezTo>
                  <a:cubicBezTo>
                    <a:pt x="12635" y="1204"/>
                    <a:pt x="12610" y="1187"/>
                    <a:pt x="12603" y="1156"/>
                  </a:cubicBezTo>
                  <a:cubicBezTo>
                    <a:pt x="12592" y="1108"/>
                    <a:pt x="12624" y="1074"/>
                    <a:pt x="12640" y="1050"/>
                  </a:cubicBezTo>
                  <a:cubicBezTo>
                    <a:pt x="12693" y="972"/>
                    <a:pt x="12772" y="920"/>
                    <a:pt x="12811" y="828"/>
                  </a:cubicBezTo>
                  <a:cubicBezTo>
                    <a:pt x="12776" y="776"/>
                    <a:pt x="12735" y="664"/>
                    <a:pt x="12640" y="700"/>
                  </a:cubicBezTo>
                  <a:cubicBezTo>
                    <a:pt x="12618" y="708"/>
                    <a:pt x="12599" y="720"/>
                    <a:pt x="12590" y="739"/>
                  </a:cubicBezTo>
                  <a:cubicBezTo>
                    <a:pt x="12590" y="739"/>
                    <a:pt x="12586" y="739"/>
                    <a:pt x="12585" y="739"/>
                  </a:cubicBezTo>
                  <a:cubicBezTo>
                    <a:pt x="12544" y="704"/>
                    <a:pt x="12545" y="557"/>
                    <a:pt x="12465" y="572"/>
                  </a:cubicBezTo>
                  <a:cubicBezTo>
                    <a:pt x="12331" y="595"/>
                    <a:pt x="12468" y="753"/>
                    <a:pt x="12419" y="828"/>
                  </a:cubicBezTo>
                  <a:cubicBezTo>
                    <a:pt x="12406" y="847"/>
                    <a:pt x="12384" y="862"/>
                    <a:pt x="12359" y="867"/>
                  </a:cubicBezTo>
                  <a:cubicBezTo>
                    <a:pt x="12273" y="887"/>
                    <a:pt x="12286" y="759"/>
                    <a:pt x="12275" y="684"/>
                  </a:cubicBezTo>
                  <a:cubicBezTo>
                    <a:pt x="12219" y="703"/>
                    <a:pt x="12164" y="724"/>
                    <a:pt x="12109" y="745"/>
                  </a:cubicBezTo>
                  <a:cubicBezTo>
                    <a:pt x="12123" y="700"/>
                    <a:pt x="12138" y="652"/>
                    <a:pt x="12151" y="606"/>
                  </a:cubicBezTo>
                  <a:cubicBezTo>
                    <a:pt x="12151" y="604"/>
                    <a:pt x="12151" y="600"/>
                    <a:pt x="12151" y="600"/>
                  </a:cubicBezTo>
                  <a:cubicBezTo>
                    <a:pt x="12010" y="615"/>
                    <a:pt x="11945" y="748"/>
                    <a:pt x="11832" y="772"/>
                  </a:cubicBezTo>
                  <a:cubicBezTo>
                    <a:pt x="11698" y="801"/>
                    <a:pt x="11576" y="447"/>
                    <a:pt x="11411" y="611"/>
                  </a:cubicBezTo>
                  <a:cubicBezTo>
                    <a:pt x="11337" y="583"/>
                    <a:pt x="11224" y="591"/>
                    <a:pt x="11162" y="550"/>
                  </a:cubicBezTo>
                  <a:cubicBezTo>
                    <a:pt x="11121" y="524"/>
                    <a:pt x="11113" y="439"/>
                    <a:pt x="11065" y="428"/>
                  </a:cubicBezTo>
                  <a:cubicBezTo>
                    <a:pt x="10982" y="411"/>
                    <a:pt x="10935" y="541"/>
                    <a:pt x="10811" y="489"/>
                  </a:cubicBezTo>
                  <a:cubicBezTo>
                    <a:pt x="10725" y="456"/>
                    <a:pt x="10677" y="369"/>
                    <a:pt x="10617" y="306"/>
                  </a:cubicBezTo>
                  <a:cubicBezTo>
                    <a:pt x="10594" y="280"/>
                    <a:pt x="10555" y="239"/>
                    <a:pt x="10501" y="250"/>
                  </a:cubicBezTo>
                  <a:cubicBezTo>
                    <a:pt x="10465" y="258"/>
                    <a:pt x="10451" y="286"/>
                    <a:pt x="10423" y="300"/>
                  </a:cubicBezTo>
                  <a:cubicBezTo>
                    <a:pt x="10421" y="302"/>
                    <a:pt x="10419" y="303"/>
                    <a:pt x="10418" y="306"/>
                  </a:cubicBezTo>
                  <a:cubicBezTo>
                    <a:pt x="10393" y="240"/>
                    <a:pt x="10356" y="110"/>
                    <a:pt x="10256" y="155"/>
                  </a:cubicBezTo>
                  <a:cubicBezTo>
                    <a:pt x="10209" y="178"/>
                    <a:pt x="10185" y="230"/>
                    <a:pt x="10127" y="239"/>
                  </a:cubicBezTo>
                  <a:cubicBezTo>
                    <a:pt x="10097" y="222"/>
                    <a:pt x="10078" y="193"/>
                    <a:pt x="10076" y="150"/>
                  </a:cubicBezTo>
                  <a:cubicBezTo>
                    <a:pt x="10001" y="155"/>
                    <a:pt x="9998" y="235"/>
                    <a:pt x="10030" y="289"/>
                  </a:cubicBezTo>
                  <a:cubicBezTo>
                    <a:pt x="10072" y="365"/>
                    <a:pt x="10200" y="351"/>
                    <a:pt x="10266" y="306"/>
                  </a:cubicBezTo>
                  <a:cubicBezTo>
                    <a:pt x="10399" y="320"/>
                    <a:pt x="10377" y="432"/>
                    <a:pt x="10418" y="539"/>
                  </a:cubicBezTo>
                  <a:cubicBezTo>
                    <a:pt x="10432" y="580"/>
                    <a:pt x="10465" y="600"/>
                    <a:pt x="10464" y="656"/>
                  </a:cubicBezTo>
                  <a:cubicBezTo>
                    <a:pt x="10425" y="703"/>
                    <a:pt x="10328" y="717"/>
                    <a:pt x="10303" y="778"/>
                  </a:cubicBezTo>
                  <a:cubicBezTo>
                    <a:pt x="10285" y="769"/>
                    <a:pt x="10266" y="759"/>
                    <a:pt x="10247" y="750"/>
                  </a:cubicBezTo>
                  <a:cubicBezTo>
                    <a:pt x="10198" y="731"/>
                    <a:pt x="10114" y="710"/>
                    <a:pt x="10039" y="722"/>
                  </a:cubicBezTo>
                  <a:cubicBezTo>
                    <a:pt x="9889" y="749"/>
                    <a:pt x="9691" y="805"/>
                    <a:pt x="9549" y="745"/>
                  </a:cubicBezTo>
                  <a:cubicBezTo>
                    <a:pt x="9526" y="808"/>
                    <a:pt x="9505" y="866"/>
                    <a:pt x="9480" y="928"/>
                  </a:cubicBezTo>
                  <a:cubicBezTo>
                    <a:pt x="9438" y="925"/>
                    <a:pt x="9390" y="866"/>
                    <a:pt x="9351" y="889"/>
                  </a:cubicBezTo>
                  <a:cubicBezTo>
                    <a:pt x="9345" y="893"/>
                    <a:pt x="9341" y="902"/>
                    <a:pt x="9332" y="906"/>
                  </a:cubicBezTo>
                  <a:cubicBezTo>
                    <a:pt x="9347" y="1008"/>
                    <a:pt x="9287" y="1025"/>
                    <a:pt x="9231" y="1067"/>
                  </a:cubicBezTo>
                  <a:cubicBezTo>
                    <a:pt x="9184" y="1103"/>
                    <a:pt x="9137" y="1172"/>
                    <a:pt x="9111" y="1228"/>
                  </a:cubicBezTo>
                  <a:cubicBezTo>
                    <a:pt x="9078" y="1302"/>
                    <a:pt x="9105" y="1397"/>
                    <a:pt x="9161" y="1423"/>
                  </a:cubicBezTo>
                  <a:cubicBezTo>
                    <a:pt x="9164" y="1426"/>
                    <a:pt x="9165" y="1426"/>
                    <a:pt x="9166" y="1428"/>
                  </a:cubicBezTo>
                  <a:cubicBezTo>
                    <a:pt x="9114" y="1501"/>
                    <a:pt x="8987" y="1502"/>
                    <a:pt x="8921" y="1556"/>
                  </a:cubicBezTo>
                  <a:cubicBezTo>
                    <a:pt x="8876" y="1593"/>
                    <a:pt x="8898" y="1638"/>
                    <a:pt x="8870" y="1690"/>
                  </a:cubicBezTo>
                  <a:cubicBezTo>
                    <a:pt x="8806" y="1806"/>
                    <a:pt x="8694" y="1912"/>
                    <a:pt x="8672" y="2068"/>
                  </a:cubicBezTo>
                  <a:cubicBezTo>
                    <a:pt x="8762" y="2096"/>
                    <a:pt x="8823" y="2094"/>
                    <a:pt x="8875" y="2168"/>
                  </a:cubicBezTo>
                  <a:cubicBezTo>
                    <a:pt x="8869" y="2194"/>
                    <a:pt x="8860" y="2222"/>
                    <a:pt x="8852" y="2251"/>
                  </a:cubicBezTo>
                  <a:cubicBezTo>
                    <a:pt x="8827" y="2405"/>
                    <a:pt x="8872" y="2450"/>
                    <a:pt x="8750" y="2512"/>
                  </a:cubicBezTo>
                  <a:cubicBezTo>
                    <a:pt x="8728" y="2494"/>
                    <a:pt x="8721" y="2452"/>
                    <a:pt x="8713" y="2418"/>
                  </a:cubicBezTo>
                  <a:cubicBezTo>
                    <a:pt x="8651" y="2372"/>
                    <a:pt x="8594" y="2463"/>
                    <a:pt x="8561" y="2496"/>
                  </a:cubicBezTo>
                  <a:cubicBezTo>
                    <a:pt x="8547" y="2472"/>
                    <a:pt x="8528" y="2456"/>
                    <a:pt x="8515" y="2434"/>
                  </a:cubicBezTo>
                  <a:cubicBezTo>
                    <a:pt x="8489" y="2425"/>
                    <a:pt x="8466" y="2415"/>
                    <a:pt x="8441" y="2407"/>
                  </a:cubicBezTo>
                  <a:cubicBezTo>
                    <a:pt x="8333" y="2358"/>
                    <a:pt x="8277" y="2320"/>
                    <a:pt x="8136" y="2351"/>
                  </a:cubicBezTo>
                  <a:cubicBezTo>
                    <a:pt x="8131" y="2391"/>
                    <a:pt x="8126" y="2433"/>
                    <a:pt x="8122" y="2473"/>
                  </a:cubicBezTo>
                  <a:cubicBezTo>
                    <a:pt x="7986" y="2438"/>
                    <a:pt x="8093" y="2678"/>
                    <a:pt x="7942" y="2685"/>
                  </a:cubicBezTo>
                  <a:cubicBezTo>
                    <a:pt x="7947" y="2609"/>
                    <a:pt x="7950" y="2536"/>
                    <a:pt x="7956" y="2462"/>
                  </a:cubicBezTo>
                  <a:cubicBezTo>
                    <a:pt x="7955" y="2439"/>
                    <a:pt x="7952" y="2417"/>
                    <a:pt x="7951" y="2396"/>
                  </a:cubicBezTo>
                  <a:cubicBezTo>
                    <a:pt x="7964" y="2361"/>
                    <a:pt x="8039" y="2334"/>
                    <a:pt x="8025" y="2279"/>
                  </a:cubicBezTo>
                  <a:cubicBezTo>
                    <a:pt x="8017" y="2247"/>
                    <a:pt x="7971" y="2239"/>
                    <a:pt x="7946" y="2223"/>
                  </a:cubicBezTo>
                  <a:cubicBezTo>
                    <a:pt x="7896" y="2191"/>
                    <a:pt x="7853" y="2149"/>
                    <a:pt x="7808" y="2112"/>
                  </a:cubicBezTo>
                  <a:cubicBezTo>
                    <a:pt x="7686" y="2006"/>
                    <a:pt x="7609" y="1868"/>
                    <a:pt x="7447" y="1801"/>
                  </a:cubicBezTo>
                  <a:cubicBezTo>
                    <a:pt x="7405" y="1784"/>
                    <a:pt x="7328" y="1738"/>
                    <a:pt x="7276" y="1762"/>
                  </a:cubicBezTo>
                  <a:cubicBezTo>
                    <a:pt x="7213" y="1790"/>
                    <a:pt x="7139" y="1930"/>
                    <a:pt x="7110" y="2001"/>
                  </a:cubicBezTo>
                  <a:cubicBezTo>
                    <a:pt x="7109" y="2002"/>
                    <a:pt x="7105" y="2001"/>
                    <a:pt x="7105" y="2001"/>
                  </a:cubicBezTo>
                  <a:cubicBezTo>
                    <a:pt x="7082" y="1971"/>
                    <a:pt x="7059" y="1942"/>
                    <a:pt x="7036" y="1912"/>
                  </a:cubicBezTo>
                  <a:cubicBezTo>
                    <a:pt x="7021" y="1923"/>
                    <a:pt x="7001" y="1933"/>
                    <a:pt x="6985" y="1945"/>
                  </a:cubicBezTo>
                  <a:cubicBezTo>
                    <a:pt x="6932" y="1966"/>
                    <a:pt x="6895" y="1918"/>
                    <a:pt x="6851" y="1912"/>
                  </a:cubicBezTo>
                  <a:cubicBezTo>
                    <a:pt x="6835" y="1918"/>
                    <a:pt x="6826" y="1923"/>
                    <a:pt x="6819" y="1940"/>
                  </a:cubicBezTo>
                  <a:cubicBezTo>
                    <a:pt x="6813" y="1972"/>
                    <a:pt x="6857" y="2007"/>
                    <a:pt x="6847" y="2062"/>
                  </a:cubicBezTo>
                  <a:cubicBezTo>
                    <a:pt x="6832" y="2143"/>
                    <a:pt x="6784" y="2177"/>
                    <a:pt x="6787" y="2279"/>
                  </a:cubicBezTo>
                  <a:cubicBezTo>
                    <a:pt x="6778" y="2290"/>
                    <a:pt x="6772" y="2299"/>
                    <a:pt x="6754" y="2301"/>
                  </a:cubicBezTo>
                  <a:cubicBezTo>
                    <a:pt x="6718" y="2314"/>
                    <a:pt x="6671" y="2236"/>
                    <a:pt x="6667" y="2201"/>
                  </a:cubicBezTo>
                  <a:cubicBezTo>
                    <a:pt x="6642" y="2218"/>
                    <a:pt x="6624" y="2245"/>
                    <a:pt x="6597" y="2262"/>
                  </a:cubicBezTo>
                  <a:cubicBezTo>
                    <a:pt x="6493" y="2328"/>
                    <a:pt x="6444" y="2284"/>
                    <a:pt x="6389" y="2423"/>
                  </a:cubicBezTo>
                  <a:cubicBezTo>
                    <a:pt x="6431" y="2475"/>
                    <a:pt x="6474" y="2528"/>
                    <a:pt x="6514" y="2579"/>
                  </a:cubicBezTo>
                  <a:cubicBezTo>
                    <a:pt x="6485" y="2695"/>
                    <a:pt x="6385" y="2574"/>
                    <a:pt x="6334" y="2585"/>
                  </a:cubicBezTo>
                  <a:cubicBezTo>
                    <a:pt x="6288" y="2595"/>
                    <a:pt x="6274" y="2634"/>
                    <a:pt x="6265" y="2685"/>
                  </a:cubicBezTo>
                  <a:cubicBezTo>
                    <a:pt x="6261" y="2706"/>
                    <a:pt x="6264" y="2729"/>
                    <a:pt x="6269" y="2746"/>
                  </a:cubicBezTo>
                  <a:cubicBezTo>
                    <a:pt x="6269" y="2747"/>
                    <a:pt x="6269" y="2750"/>
                    <a:pt x="6269" y="2751"/>
                  </a:cubicBezTo>
                  <a:cubicBezTo>
                    <a:pt x="6241" y="2748"/>
                    <a:pt x="6209" y="2748"/>
                    <a:pt x="6181" y="2746"/>
                  </a:cubicBezTo>
                  <a:cubicBezTo>
                    <a:pt x="6125" y="2789"/>
                    <a:pt x="5947" y="2887"/>
                    <a:pt x="5960" y="2990"/>
                  </a:cubicBezTo>
                  <a:cubicBezTo>
                    <a:pt x="5964" y="3026"/>
                    <a:pt x="5978" y="3051"/>
                    <a:pt x="5987" y="3079"/>
                  </a:cubicBezTo>
                  <a:cubicBezTo>
                    <a:pt x="6010" y="3092"/>
                    <a:pt x="6080" y="3038"/>
                    <a:pt x="6108" y="3024"/>
                  </a:cubicBezTo>
                  <a:cubicBezTo>
                    <a:pt x="6115" y="3036"/>
                    <a:pt x="6120" y="3046"/>
                    <a:pt x="6126" y="3057"/>
                  </a:cubicBezTo>
                  <a:cubicBezTo>
                    <a:pt x="6080" y="3155"/>
                    <a:pt x="6089" y="3307"/>
                    <a:pt x="5974" y="3329"/>
                  </a:cubicBezTo>
                  <a:cubicBezTo>
                    <a:pt x="5981" y="3379"/>
                    <a:pt x="5989" y="3429"/>
                    <a:pt x="5997" y="3479"/>
                  </a:cubicBezTo>
                  <a:cubicBezTo>
                    <a:pt x="5913" y="3538"/>
                    <a:pt x="5868" y="3446"/>
                    <a:pt x="5830" y="3391"/>
                  </a:cubicBezTo>
                  <a:cubicBezTo>
                    <a:pt x="5817" y="3373"/>
                    <a:pt x="5804" y="3353"/>
                    <a:pt x="5789" y="3335"/>
                  </a:cubicBezTo>
                  <a:cubicBezTo>
                    <a:pt x="5688" y="3338"/>
                    <a:pt x="5597" y="3314"/>
                    <a:pt x="5539" y="3379"/>
                  </a:cubicBezTo>
                  <a:cubicBezTo>
                    <a:pt x="5539" y="3382"/>
                    <a:pt x="5535" y="3386"/>
                    <a:pt x="5535" y="3391"/>
                  </a:cubicBezTo>
                  <a:cubicBezTo>
                    <a:pt x="5688" y="3464"/>
                    <a:pt x="5521" y="3534"/>
                    <a:pt x="5558" y="3646"/>
                  </a:cubicBezTo>
                  <a:cubicBezTo>
                    <a:pt x="5592" y="3750"/>
                    <a:pt x="5703" y="3732"/>
                    <a:pt x="5724" y="3785"/>
                  </a:cubicBezTo>
                  <a:cubicBezTo>
                    <a:pt x="5734" y="3811"/>
                    <a:pt x="5715" y="3836"/>
                    <a:pt x="5710" y="3852"/>
                  </a:cubicBezTo>
                  <a:cubicBezTo>
                    <a:pt x="5686" y="3932"/>
                    <a:pt x="5649" y="3926"/>
                    <a:pt x="5590" y="3891"/>
                  </a:cubicBezTo>
                  <a:cubicBezTo>
                    <a:pt x="5587" y="3975"/>
                    <a:pt x="5581" y="4049"/>
                    <a:pt x="5558" y="4108"/>
                  </a:cubicBezTo>
                  <a:cubicBezTo>
                    <a:pt x="5533" y="4126"/>
                    <a:pt x="5494" y="4078"/>
                    <a:pt x="5475" y="4058"/>
                  </a:cubicBezTo>
                  <a:cubicBezTo>
                    <a:pt x="5412" y="3987"/>
                    <a:pt x="5400" y="3843"/>
                    <a:pt x="5313" y="3802"/>
                  </a:cubicBezTo>
                  <a:cubicBezTo>
                    <a:pt x="5297" y="3763"/>
                    <a:pt x="5300" y="3723"/>
                    <a:pt x="5281" y="3691"/>
                  </a:cubicBezTo>
                  <a:cubicBezTo>
                    <a:pt x="5256" y="3647"/>
                    <a:pt x="5207" y="3619"/>
                    <a:pt x="5179" y="3580"/>
                  </a:cubicBezTo>
                  <a:cubicBezTo>
                    <a:pt x="5126" y="3583"/>
                    <a:pt x="5089" y="3637"/>
                    <a:pt x="5105" y="3702"/>
                  </a:cubicBezTo>
                  <a:cubicBezTo>
                    <a:pt x="5022" y="3774"/>
                    <a:pt x="4943" y="3846"/>
                    <a:pt x="4860" y="3919"/>
                  </a:cubicBezTo>
                  <a:cubicBezTo>
                    <a:pt x="4850" y="3958"/>
                    <a:pt x="4837" y="3998"/>
                    <a:pt x="4828" y="4041"/>
                  </a:cubicBezTo>
                  <a:cubicBezTo>
                    <a:pt x="4799" y="4130"/>
                    <a:pt x="4752" y="4251"/>
                    <a:pt x="4768" y="4374"/>
                  </a:cubicBezTo>
                  <a:cubicBezTo>
                    <a:pt x="4774" y="4419"/>
                    <a:pt x="4786" y="4456"/>
                    <a:pt x="4795" y="4491"/>
                  </a:cubicBezTo>
                  <a:cubicBezTo>
                    <a:pt x="4832" y="4500"/>
                    <a:pt x="4880" y="4506"/>
                    <a:pt x="4892" y="4541"/>
                  </a:cubicBezTo>
                  <a:cubicBezTo>
                    <a:pt x="4909" y="4583"/>
                    <a:pt x="4859" y="4618"/>
                    <a:pt x="4842" y="4641"/>
                  </a:cubicBezTo>
                  <a:cubicBezTo>
                    <a:pt x="4796" y="4706"/>
                    <a:pt x="4755" y="4778"/>
                    <a:pt x="4694" y="4825"/>
                  </a:cubicBezTo>
                  <a:cubicBezTo>
                    <a:pt x="4674" y="4839"/>
                    <a:pt x="4608" y="4856"/>
                    <a:pt x="4597" y="4869"/>
                  </a:cubicBezTo>
                  <a:cubicBezTo>
                    <a:pt x="4564" y="4909"/>
                    <a:pt x="4547" y="4974"/>
                    <a:pt x="4527" y="5025"/>
                  </a:cubicBezTo>
                  <a:cubicBezTo>
                    <a:pt x="4466" y="5178"/>
                    <a:pt x="4427" y="5349"/>
                    <a:pt x="4343" y="5475"/>
                  </a:cubicBezTo>
                  <a:cubicBezTo>
                    <a:pt x="4263" y="5592"/>
                    <a:pt x="4147" y="5647"/>
                    <a:pt x="4019" y="5708"/>
                  </a:cubicBezTo>
                  <a:cubicBezTo>
                    <a:pt x="3835" y="5802"/>
                    <a:pt x="3649" y="5892"/>
                    <a:pt x="3465" y="5986"/>
                  </a:cubicBezTo>
                  <a:cubicBezTo>
                    <a:pt x="3429" y="5930"/>
                    <a:pt x="3273" y="5913"/>
                    <a:pt x="3197" y="5953"/>
                  </a:cubicBezTo>
                  <a:cubicBezTo>
                    <a:pt x="3185" y="5975"/>
                    <a:pt x="3175" y="5998"/>
                    <a:pt x="3165" y="6020"/>
                  </a:cubicBezTo>
                  <a:cubicBezTo>
                    <a:pt x="3143" y="6054"/>
                    <a:pt x="3116" y="6089"/>
                    <a:pt x="3086" y="6114"/>
                  </a:cubicBezTo>
                  <a:cubicBezTo>
                    <a:pt x="2984" y="6200"/>
                    <a:pt x="2822" y="6216"/>
                    <a:pt x="2698" y="6275"/>
                  </a:cubicBezTo>
                  <a:cubicBezTo>
                    <a:pt x="2645" y="6302"/>
                    <a:pt x="2606" y="6343"/>
                    <a:pt x="2564" y="6381"/>
                  </a:cubicBezTo>
                  <a:cubicBezTo>
                    <a:pt x="2509" y="6432"/>
                    <a:pt x="2438" y="6477"/>
                    <a:pt x="2365" y="6503"/>
                  </a:cubicBezTo>
                  <a:cubicBezTo>
                    <a:pt x="2197" y="6559"/>
                    <a:pt x="1982" y="6533"/>
                    <a:pt x="1834" y="6603"/>
                  </a:cubicBezTo>
                  <a:cubicBezTo>
                    <a:pt x="1633" y="6699"/>
                    <a:pt x="1522" y="6912"/>
                    <a:pt x="1372" y="7070"/>
                  </a:cubicBezTo>
                  <a:cubicBezTo>
                    <a:pt x="1324" y="7122"/>
                    <a:pt x="1270" y="7164"/>
                    <a:pt x="1210" y="7204"/>
                  </a:cubicBezTo>
                  <a:cubicBezTo>
                    <a:pt x="1142" y="7246"/>
                    <a:pt x="1066" y="7268"/>
                    <a:pt x="1007" y="7320"/>
                  </a:cubicBezTo>
                  <a:cubicBezTo>
                    <a:pt x="900" y="7411"/>
                    <a:pt x="853" y="7575"/>
                    <a:pt x="790" y="7715"/>
                  </a:cubicBezTo>
                  <a:cubicBezTo>
                    <a:pt x="764" y="7770"/>
                    <a:pt x="723" y="7820"/>
                    <a:pt x="702" y="7871"/>
                  </a:cubicBezTo>
                  <a:cubicBezTo>
                    <a:pt x="591" y="7861"/>
                    <a:pt x="534" y="7697"/>
                    <a:pt x="559" y="7554"/>
                  </a:cubicBezTo>
                  <a:cubicBezTo>
                    <a:pt x="541" y="7554"/>
                    <a:pt x="524" y="7554"/>
                    <a:pt x="508" y="7554"/>
                  </a:cubicBezTo>
                  <a:cubicBezTo>
                    <a:pt x="458" y="7710"/>
                    <a:pt x="407" y="7866"/>
                    <a:pt x="355" y="8021"/>
                  </a:cubicBezTo>
                  <a:cubicBezTo>
                    <a:pt x="359" y="8064"/>
                    <a:pt x="383" y="8114"/>
                    <a:pt x="392" y="8160"/>
                  </a:cubicBezTo>
                  <a:cubicBezTo>
                    <a:pt x="402" y="8253"/>
                    <a:pt x="414" y="8349"/>
                    <a:pt x="425" y="8443"/>
                  </a:cubicBezTo>
                  <a:cubicBezTo>
                    <a:pt x="431" y="8478"/>
                    <a:pt x="433" y="8512"/>
                    <a:pt x="439" y="8549"/>
                  </a:cubicBezTo>
                  <a:cubicBezTo>
                    <a:pt x="406" y="8768"/>
                    <a:pt x="192" y="9013"/>
                    <a:pt x="245" y="9266"/>
                  </a:cubicBezTo>
                  <a:cubicBezTo>
                    <a:pt x="267" y="9375"/>
                    <a:pt x="325" y="9428"/>
                    <a:pt x="374" y="9505"/>
                  </a:cubicBezTo>
                  <a:cubicBezTo>
                    <a:pt x="495" y="9706"/>
                    <a:pt x="613" y="9904"/>
                    <a:pt x="734" y="10105"/>
                  </a:cubicBezTo>
                  <a:cubicBezTo>
                    <a:pt x="738" y="10231"/>
                    <a:pt x="744" y="10355"/>
                    <a:pt x="748" y="10483"/>
                  </a:cubicBezTo>
                  <a:cubicBezTo>
                    <a:pt x="732" y="10495"/>
                    <a:pt x="717" y="10520"/>
                    <a:pt x="693" y="10522"/>
                  </a:cubicBezTo>
                  <a:cubicBezTo>
                    <a:pt x="653" y="10536"/>
                    <a:pt x="613" y="10431"/>
                    <a:pt x="586" y="10405"/>
                  </a:cubicBezTo>
                  <a:cubicBezTo>
                    <a:pt x="572" y="10408"/>
                    <a:pt x="571" y="10413"/>
                    <a:pt x="563" y="10422"/>
                  </a:cubicBezTo>
                  <a:cubicBezTo>
                    <a:pt x="550" y="10480"/>
                    <a:pt x="595" y="10524"/>
                    <a:pt x="582" y="10589"/>
                  </a:cubicBezTo>
                  <a:cubicBezTo>
                    <a:pt x="573" y="10628"/>
                    <a:pt x="554" y="10646"/>
                    <a:pt x="540" y="10672"/>
                  </a:cubicBezTo>
                  <a:cubicBezTo>
                    <a:pt x="538" y="10675"/>
                    <a:pt x="533" y="10676"/>
                    <a:pt x="531" y="10678"/>
                  </a:cubicBezTo>
                  <a:cubicBezTo>
                    <a:pt x="490" y="10632"/>
                    <a:pt x="452" y="10589"/>
                    <a:pt x="411" y="10544"/>
                  </a:cubicBezTo>
                  <a:cubicBezTo>
                    <a:pt x="342" y="10503"/>
                    <a:pt x="304" y="10486"/>
                    <a:pt x="254" y="10422"/>
                  </a:cubicBezTo>
                  <a:cubicBezTo>
                    <a:pt x="183" y="10332"/>
                    <a:pt x="145" y="10186"/>
                    <a:pt x="74" y="10105"/>
                  </a:cubicBezTo>
                  <a:cubicBezTo>
                    <a:pt x="24" y="10095"/>
                    <a:pt x="-10" y="10152"/>
                    <a:pt x="4" y="10211"/>
                  </a:cubicBezTo>
                  <a:cubicBezTo>
                    <a:pt x="37" y="10266"/>
                    <a:pt x="70" y="10323"/>
                    <a:pt x="101" y="10378"/>
                  </a:cubicBezTo>
                  <a:cubicBezTo>
                    <a:pt x="227" y="10578"/>
                    <a:pt x="398" y="10737"/>
                    <a:pt x="540" y="10922"/>
                  </a:cubicBezTo>
                  <a:cubicBezTo>
                    <a:pt x="573" y="10965"/>
                    <a:pt x="615" y="10991"/>
                    <a:pt x="642" y="11039"/>
                  </a:cubicBezTo>
                  <a:cubicBezTo>
                    <a:pt x="737" y="11205"/>
                    <a:pt x="721" y="11481"/>
                    <a:pt x="785" y="11684"/>
                  </a:cubicBezTo>
                  <a:cubicBezTo>
                    <a:pt x="807" y="11752"/>
                    <a:pt x="850" y="11821"/>
                    <a:pt x="896" y="11862"/>
                  </a:cubicBezTo>
                  <a:cubicBezTo>
                    <a:pt x="944" y="11908"/>
                    <a:pt x="987" y="11924"/>
                    <a:pt x="1016" y="11990"/>
                  </a:cubicBezTo>
                  <a:cubicBezTo>
                    <a:pt x="1087" y="12146"/>
                    <a:pt x="1084" y="12328"/>
                    <a:pt x="1252" y="12379"/>
                  </a:cubicBezTo>
                  <a:cubicBezTo>
                    <a:pt x="1274" y="12630"/>
                    <a:pt x="1300" y="12882"/>
                    <a:pt x="1321" y="13135"/>
                  </a:cubicBezTo>
                  <a:cubicBezTo>
                    <a:pt x="1452" y="13438"/>
                    <a:pt x="1583" y="13742"/>
                    <a:pt x="1714" y="14046"/>
                  </a:cubicBezTo>
                  <a:cubicBezTo>
                    <a:pt x="1747" y="14287"/>
                    <a:pt x="1774" y="14532"/>
                    <a:pt x="1806" y="14775"/>
                  </a:cubicBezTo>
                  <a:cubicBezTo>
                    <a:pt x="1809" y="14811"/>
                    <a:pt x="1778" y="14845"/>
                    <a:pt x="1783" y="14902"/>
                  </a:cubicBezTo>
                  <a:cubicBezTo>
                    <a:pt x="1790" y="14970"/>
                    <a:pt x="1852" y="15168"/>
                    <a:pt x="1839" y="15219"/>
                  </a:cubicBezTo>
                  <a:cubicBezTo>
                    <a:pt x="1786" y="15314"/>
                    <a:pt x="1734" y="15409"/>
                    <a:pt x="1681" y="15503"/>
                  </a:cubicBezTo>
                  <a:cubicBezTo>
                    <a:pt x="1629" y="15533"/>
                    <a:pt x="1548" y="15512"/>
                    <a:pt x="1492" y="15536"/>
                  </a:cubicBezTo>
                  <a:cubicBezTo>
                    <a:pt x="1474" y="15559"/>
                    <a:pt x="1485" y="15650"/>
                    <a:pt x="1487" y="15675"/>
                  </a:cubicBezTo>
                  <a:cubicBezTo>
                    <a:pt x="1495" y="15760"/>
                    <a:pt x="1495" y="15820"/>
                    <a:pt x="1515" y="15886"/>
                  </a:cubicBezTo>
                  <a:cubicBezTo>
                    <a:pt x="1532" y="15922"/>
                    <a:pt x="1548" y="15962"/>
                    <a:pt x="1566" y="15997"/>
                  </a:cubicBezTo>
                  <a:cubicBezTo>
                    <a:pt x="1583" y="16008"/>
                    <a:pt x="1616" y="15998"/>
                    <a:pt x="1644" y="16003"/>
                  </a:cubicBezTo>
                  <a:cubicBezTo>
                    <a:pt x="1707" y="16014"/>
                    <a:pt x="1764" y="16027"/>
                    <a:pt x="1811" y="16059"/>
                  </a:cubicBezTo>
                  <a:cubicBezTo>
                    <a:pt x="1873" y="16104"/>
                    <a:pt x="1935" y="16159"/>
                    <a:pt x="1977" y="16225"/>
                  </a:cubicBezTo>
                  <a:cubicBezTo>
                    <a:pt x="1994" y="16256"/>
                    <a:pt x="2011" y="16289"/>
                    <a:pt x="2028" y="16320"/>
                  </a:cubicBezTo>
                  <a:cubicBezTo>
                    <a:pt x="2236" y="16366"/>
                    <a:pt x="2448" y="16413"/>
                    <a:pt x="2656" y="16459"/>
                  </a:cubicBezTo>
                  <a:cubicBezTo>
                    <a:pt x="2676" y="16439"/>
                    <a:pt x="2683" y="16405"/>
                    <a:pt x="2712" y="16398"/>
                  </a:cubicBezTo>
                  <a:cubicBezTo>
                    <a:pt x="2785" y="16379"/>
                    <a:pt x="2889" y="16540"/>
                    <a:pt x="2929" y="16387"/>
                  </a:cubicBezTo>
                  <a:cubicBezTo>
                    <a:pt x="2931" y="16384"/>
                    <a:pt x="2930" y="16383"/>
                    <a:pt x="2933" y="16381"/>
                  </a:cubicBezTo>
                  <a:cubicBezTo>
                    <a:pt x="2990" y="16508"/>
                    <a:pt x="3077" y="16345"/>
                    <a:pt x="3128" y="16320"/>
                  </a:cubicBezTo>
                  <a:cubicBezTo>
                    <a:pt x="3157" y="16304"/>
                    <a:pt x="3205" y="16324"/>
                    <a:pt x="3234" y="16303"/>
                  </a:cubicBezTo>
                  <a:cubicBezTo>
                    <a:pt x="3276" y="16270"/>
                    <a:pt x="3274" y="16183"/>
                    <a:pt x="3303" y="16131"/>
                  </a:cubicBezTo>
                  <a:cubicBezTo>
                    <a:pt x="3319" y="16103"/>
                    <a:pt x="3342" y="16103"/>
                    <a:pt x="3363" y="16081"/>
                  </a:cubicBezTo>
                  <a:cubicBezTo>
                    <a:pt x="3375" y="16058"/>
                    <a:pt x="3385" y="16037"/>
                    <a:pt x="3396" y="16014"/>
                  </a:cubicBezTo>
                  <a:cubicBezTo>
                    <a:pt x="3465" y="15916"/>
                    <a:pt x="3590" y="15871"/>
                    <a:pt x="3737" y="15870"/>
                  </a:cubicBezTo>
                  <a:cubicBezTo>
                    <a:pt x="3752" y="15839"/>
                    <a:pt x="3769" y="15805"/>
                    <a:pt x="3784" y="15775"/>
                  </a:cubicBezTo>
                  <a:cubicBezTo>
                    <a:pt x="3829" y="15679"/>
                    <a:pt x="3877" y="15529"/>
                    <a:pt x="3955" y="15469"/>
                  </a:cubicBezTo>
                  <a:cubicBezTo>
                    <a:pt x="4041" y="15403"/>
                    <a:pt x="4176" y="15417"/>
                    <a:pt x="4292" y="15380"/>
                  </a:cubicBezTo>
                  <a:cubicBezTo>
                    <a:pt x="4328" y="15370"/>
                    <a:pt x="4360" y="15348"/>
                    <a:pt x="4389" y="15336"/>
                  </a:cubicBezTo>
                  <a:cubicBezTo>
                    <a:pt x="4421" y="15336"/>
                    <a:pt x="4454" y="15336"/>
                    <a:pt x="4486" y="15336"/>
                  </a:cubicBezTo>
                  <a:cubicBezTo>
                    <a:pt x="4557" y="15321"/>
                    <a:pt x="4620" y="15308"/>
                    <a:pt x="4685" y="15286"/>
                  </a:cubicBezTo>
                  <a:cubicBezTo>
                    <a:pt x="4798" y="15246"/>
                    <a:pt x="4947" y="15176"/>
                    <a:pt x="5096" y="15208"/>
                  </a:cubicBezTo>
                  <a:cubicBezTo>
                    <a:pt x="5179" y="15227"/>
                    <a:pt x="5232" y="15270"/>
                    <a:pt x="5294" y="15303"/>
                  </a:cubicBezTo>
                  <a:cubicBezTo>
                    <a:pt x="5311" y="15313"/>
                    <a:pt x="5354" y="15284"/>
                    <a:pt x="5373" y="15275"/>
                  </a:cubicBezTo>
                  <a:cubicBezTo>
                    <a:pt x="5452" y="15240"/>
                    <a:pt x="5527" y="15204"/>
                    <a:pt x="5604" y="15169"/>
                  </a:cubicBezTo>
                  <a:cubicBezTo>
                    <a:pt x="5653" y="15202"/>
                    <a:pt x="5691" y="15262"/>
                    <a:pt x="5756" y="15275"/>
                  </a:cubicBezTo>
                  <a:cubicBezTo>
                    <a:pt x="5800" y="15286"/>
                    <a:pt x="5839" y="15255"/>
                    <a:pt x="5863" y="15236"/>
                  </a:cubicBezTo>
                  <a:cubicBezTo>
                    <a:pt x="5921" y="15190"/>
                    <a:pt x="5960" y="15115"/>
                    <a:pt x="6015" y="15064"/>
                  </a:cubicBezTo>
                  <a:cubicBezTo>
                    <a:pt x="6034" y="15046"/>
                    <a:pt x="6051" y="15030"/>
                    <a:pt x="6071" y="15014"/>
                  </a:cubicBezTo>
                  <a:cubicBezTo>
                    <a:pt x="6080" y="14984"/>
                    <a:pt x="6089" y="14959"/>
                    <a:pt x="6098" y="14930"/>
                  </a:cubicBezTo>
                  <a:cubicBezTo>
                    <a:pt x="6147" y="14731"/>
                    <a:pt x="6110" y="14484"/>
                    <a:pt x="6274" y="14424"/>
                  </a:cubicBezTo>
                  <a:cubicBezTo>
                    <a:pt x="6316" y="14410"/>
                    <a:pt x="6389" y="14434"/>
                    <a:pt x="6417" y="14424"/>
                  </a:cubicBezTo>
                  <a:cubicBezTo>
                    <a:pt x="6649" y="14268"/>
                    <a:pt x="6878" y="14113"/>
                    <a:pt x="7110" y="13957"/>
                  </a:cubicBezTo>
                  <a:cubicBezTo>
                    <a:pt x="7287" y="13949"/>
                    <a:pt x="7464" y="13944"/>
                    <a:pt x="7641" y="13935"/>
                  </a:cubicBezTo>
                  <a:cubicBezTo>
                    <a:pt x="7886" y="13833"/>
                    <a:pt x="8135" y="13730"/>
                    <a:pt x="8381" y="13629"/>
                  </a:cubicBezTo>
                  <a:cubicBezTo>
                    <a:pt x="8397" y="13613"/>
                    <a:pt x="8410" y="13596"/>
                    <a:pt x="8427" y="13579"/>
                  </a:cubicBezTo>
                  <a:cubicBezTo>
                    <a:pt x="8469" y="13548"/>
                    <a:pt x="8514" y="13517"/>
                    <a:pt x="8556" y="13485"/>
                  </a:cubicBezTo>
                  <a:cubicBezTo>
                    <a:pt x="8673" y="13403"/>
                    <a:pt x="8812" y="13352"/>
                    <a:pt x="8963" y="13313"/>
                  </a:cubicBezTo>
                  <a:cubicBezTo>
                    <a:pt x="9048" y="13290"/>
                    <a:pt x="9235" y="13260"/>
                    <a:pt x="9342" y="13279"/>
                  </a:cubicBezTo>
                  <a:cubicBezTo>
                    <a:pt x="9409" y="13292"/>
                    <a:pt x="9491" y="13308"/>
                    <a:pt x="9559" y="13296"/>
                  </a:cubicBezTo>
                  <a:cubicBezTo>
                    <a:pt x="9708" y="13284"/>
                    <a:pt x="9860" y="13270"/>
                    <a:pt x="10012" y="13257"/>
                  </a:cubicBezTo>
                  <a:cubicBezTo>
                    <a:pt x="10132" y="13293"/>
                    <a:pt x="10204" y="13462"/>
                    <a:pt x="10330" y="13507"/>
                  </a:cubicBezTo>
                  <a:cubicBezTo>
                    <a:pt x="10408" y="13534"/>
                    <a:pt x="10443" y="13463"/>
                    <a:pt x="10529" y="13479"/>
                  </a:cubicBezTo>
                  <a:cubicBezTo>
                    <a:pt x="10651" y="13502"/>
                    <a:pt x="10727" y="13581"/>
                    <a:pt x="10843" y="13613"/>
                  </a:cubicBezTo>
                  <a:cubicBezTo>
                    <a:pt x="10917" y="13631"/>
                    <a:pt x="10947" y="13597"/>
                    <a:pt x="10996" y="13585"/>
                  </a:cubicBezTo>
                  <a:cubicBezTo>
                    <a:pt x="11086" y="13562"/>
                    <a:pt x="11201" y="13673"/>
                    <a:pt x="11236" y="13724"/>
                  </a:cubicBezTo>
                  <a:cubicBezTo>
                    <a:pt x="11219" y="13763"/>
                    <a:pt x="11195" y="13813"/>
                    <a:pt x="11208" y="13868"/>
                  </a:cubicBezTo>
                  <a:cubicBezTo>
                    <a:pt x="11240" y="13886"/>
                    <a:pt x="11307" y="13870"/>
                    <a:pt x="11351" y="13868"/>
                  </a:cubicBezTo>
                  <a:cubicBezTo>
                    <a:pt x="11467" y="14001"/>
                    <a:pt x="11264" y="14076"/>
                    <a:pt x="11333" y="14213"/>
                  </a:cubicBezTo>
                  <a:cubicBezTo>
                    <a:pt x="11387" y="14321"/>
                    <a:pt x="11560" y="14344"/>
                    <a:pt x="11642" y="14419"/>
                  </a:cubicBezTo>
                  <a:cubicBezTo>
                    <a:pt x="11706" y="14476"/>
                    <a:pt x="11692" y="14621"/>
                    <a:pt x="11730" y="14708"/>
                  </a:cubicBezTo>
                  <a:cubicBezTo>
                    <a:pt x="11740" y="14723"/>
                    <a:pt x="11762" y="14723"/>
                    <a:pt x="11776" y="14730"/>
                  </a:cubicBezTo>
                  <a:cubicBezTo>
                    <a:pt x="11802" y="14745"/>
                    <a:pt x="11834" y="14772"/>
                    <a:pt x="11850" y="14797"/>
                  </a:cubicBezTo>
                  <a:cubicBezTo>
                    <a:pt x="11914" y="14891"/>
                    <a:pt x="11934" y="15026"/>
                    <a:pt x="11970" y="15153"/>
                  </a:cubicBezTo>
                  <a:cubicBezTo>
                    <a:pt x="11983" y="15188"/>
                    <a:pt x="11995" y="15224"/>
                    <a:pt x="12007" y="15258"/>
                  </a:cubicBezTo>
                  <a:cubicBezTo>
                    <a:pt x="12003" y="15291"/>
                    <a:pt x="11999" y="15322"/>
                    <a:pt x="11994" y="15353"/>
                  </a:cubicBezTo>
                  <a:cubicBezTo>
                    <a:pt x="11961" y="15349"/>
                    <a:pt x="11929" y="15341"/>
                    <a:pt x="11897" y="15336"/>
                  </a:cubicBezTo>
                  <a:cubicBezTo>
                    <a:pt x="11897" y="15350"/>
                    <a:pt x="11897" y="15366"/>
                    <a:pt x="11897" y="15380"/>
                  </a:cubicBezTo>
                  <a:cubicBezTo>
                    <a:pt x="11967" y="15491"/>
                    <a:pt x="12055" y="15620"/>
                    <a:pt x="12160" y="15692"/>
                  </a:cubicBezTo>
                  <a:cubicBezTo>
                    <a:pt x="12214" y="15730"/>
                    <a:pt x="12321" y="15732"/>
                    <a:pt x="12335" y="15647"/>
                  </a:cubicBezTo>
                  <a:cubicBezTo>
                    <a:pt x="12346" y="15587"/>
                    <a:pt x="12303" y="15534"/>
                    <a:pt x="12289" y="15497"/>
                  </a:cubicBezTo>
                  <a:cubicBezTo>
                    <a:pt x="12280" y="15479"/>
                    <a:pt x="12324" y="15418"/>
                    <a:pt x="12335" y="15397"/>
                  </a:cubicBezTo>
                  <a:cubicBezTo>
                    <a:pt x="12388" y="15288"/>
                    <a:pt x="12439" y="15181"/>
                    <a:pt x="12497" y="15080"/>
                  </a:cubicBezTo>
                  <a:cubicBezTo>
                    <a:pt x="12558" y="14978"/>
                    <a:pt x="12645" y="14850"/>
                    <a:pt x="12747" y="14797"/>
                  </a:cubicBezTo>
                  <a:cubicBezTo>
                    <a:pt x="12814" y="14763"/>
                    <a:pt x="12898" y="14758"/>
                    <a:pt x="12950" y="14708"/>
                  </a:cubicBezTo>
                  <a:cubicBezTo>
                    <a:pt x="12996" y="14666"/>
                    <a:pt x="12987" y="14609"/>
                    <a:pt x="13010" y="14536"/>
                  </a:cubicBezTo>
                  <a:cubicBezTo>
                    <a:pt x="13031" y="14472"/>
                    <a:pt x="13065" y="14420"/>
                    <a:pt x="13098" y="14369"/>
                  </a:cubicBezTo>
                  <a:cubicBezTo>
                    <a:pt x="13164" y="14265"/>
                    <a:pt x="13290" y="14174"/>
                    <a:pt x="13269" y="13996"/>
                  </a:cubicBezTo>
                  <a:cubicBezTo>
                    <a:pt x="13282" y="14023"/>
                    <a:pt x="13297" y="14052"/>
                    <a:pt x="13310" y="14080"/>
                  </a:cubicBezTo>
                  <a:cubicBezTo>
                    <a:pt x="13328" y="14134"/>
                    <a:pt x="13343" y="14187"/>
                    <a:pt x="13361" y="14241"/>
                  </a:cubicBezTo>
                  <a:cubicBezTo>
                    <a:pt x="13370" y="14254"/>
                    <a:pt x="13380" y="14272"/>
                    <a:pt x="13389" y="14285"/>
                  </a:cubicBezTo>
                  <a:cubicBezTo>
                    <a:pt x="13409" y="14359"/>
                    <a:pt x="13302" y="14448"/>
                    <a:pt x="13264" y="14463"/>
                  </a:cubicBezTo>
                  <a:cubicBezTo>
                    <a:pt x="13292" y="14505"/>
                    <a:pt x="13364" y="14556"/>
                    <a:pt x="13338" y="14641"/>
                  </a:cubicBezTo>
                  <a:cubicBezTo>
                    <a:pt x="13299" y="14765"/>
                    <a:pt x="13164" y="14803"/>
                    <a:pt x="13125" y="14930"/>
                  </a:cubicBezTo>
                  <a:cubicBezTo>
                    <a:pt x="13103" y="14999"/>
                    <a:pt x="13096" y="15054"/>
                    <a:pt x="13088" y="15141"/>
                  </a:cubicBezTo>
                  <a:cubicBezTo>
                    <a:pt x="13093" y="15195"/>
                    <a:pt x="13094" y="15248"/>
                    <a:pt x="13098" y="15303"/>
                  </a:cubicBezTo>
                  <a:cubicBezTo>
                    <a:pt x="13126" y="15486"/>
                    <a:pt x="13075" y="15612"/>
                    <a:pt x="12973" y="15653"/>
                  </a:cubicBezTo>
                  <a:cubicBezTo>
                    <a:pt x="12942" y="15666"/>
                    <a:pt x="12884" y="15681"/>
                    <a:pt x="12844" y="15669"/>
                  </a:cubicBezTo>
                  <a:cubicBezTo>
                    <a:pt x="12829" y="15746"/>
                    <a:pt x="12813" y="15826"/>
                    <a:pt x="12797" y="15903"/>
                  </a:cubicBezTo>
                  <a:cubicBezTo>
                    <a:pt x="12916" y="15903"/>
                    <a:pt x="13002" y="15898"/>
                    <a:pt x="13052" y="15814"/>
                  </a:cubicBezTo>
                  <a:cubicBezTo>
                    <a:pt x="13096" y="15815"/>
                    <a:pt x="13146" y="15863"/>
                    <a:pt x="13186" y="15836"/>
                  </a:cubicBezTo>
                  <a:cubicBezTo>
                    <a:pt x="13222" y="15810"/>
                    <a:pt x="13229" y="15723"/>
                    <a:pt x="13246" y="15669"/>
                  </a:cubicBezTo>
                  <a:cubicBezTo>
                    <a:pt x="13290" y="15513"/>
                    <a:pt x="13338" y="15356"/>
                    <a:pt x="13384" y="15197"/>
                  </a:cubicBezTo>
                  <a:cubicBezTo>
                    <a:pt x="13449" y="15209"/>
                    <a:pt x="13480" y="15315"/>
                    <a:pt x="13514" y="15369"/>
                  </a:cubicBezTo>
                  <a:cubicBezTo>
                    <a:pt x="13563" y="15446"/>
                    <a:pt x="13613" y="15520"/>
                    <a:pt x="13661" y="15597"/>
                  </a:cubicBezTo>
                  <a:cubicBezTo>
                    <a:pt x="13649" y="15709"/>
                    <a:pt x="13641" y="15823"/>
                    <a:pt x="13629" y="15936"/>
                  </a:cubicBezTo>
                  <a:cubicBezTo>
                    <a:pt x="13495" y="15969"/>
                    <a:pt x="13361" y="15999"/>
                    <a:pt x="13227" y="16031"/>
                  </a:cubicBezTo>
                  <a:cubicBezTo>
                    <a:pt x="13216" y="16087"/>
                    <a:pt x="13224" y="16127"/>
                    <a:pt x="13246" y="16164"/>
                  </a:cubicBezTo>
                  <a:cubicBezTo>
                    <a:pt x="13268" y="16163"/>
                    <a:pt x="13292" y="16159"/>
                    <a:pt x="13315" y="16159"/>
                  </a:cubicBezTo>
                  <a:cubicBezTo>
                    <a:pt x="13367" y="16174"/>
                    <a:pt x="13421" y="16193"/>
                    <a:pt x="13472" y="16209"/>
                  </a:cubicBezTo>
                  <a:cubicBezTo>
                    <a:pt x="13510" y="16216"/>
                    <a:pt x="13530" y="16184"/>
                    <a:pt x="13555" y="16186"/>
                  </a:cubicBezTo>
                  <a:cubicBezTo>
                    <a:pt x="13608" y="16206"/>
                    <a:pt x="13663" y="16225"/>
                    <a:pt x="13717" y="16242"/>
                  </a:cubicBezTo>
                  <a:cubicBezTo>
                    <a:pt x="13745" y="16233"/>
                    <a:pt x="13774" y="16200"/>
                    <a:pt x="13805" y="16186"/>
                  </a:cubicBezTo>
                  <a:cubicBezTo>
                    <a:pt x="13817" y="16181"/>
                    <a:pt x="13829" y="16175"/>
                    <a:pt x="13842" y="16170"/>
                  </a:cubicBezTo>
                  <a:cubicBezTo>
                    <a:pt x="13919" y="16214"/>
                    <a:pt x="13967" y="16302"/>
                    <a:pt x="14017" y="16381"/>
                  </a:cubicBezTo>
                  <a:cubicBezTo>
                    <a:pt x="14049" y="16431"/>
                    <a:pt x="14085" y="16482"/>
                    <a:pt x="14123" y="16525"/>
                  </a:cubicBezTo>
                  <a:cubicBezTo>
                    <a:pt x="14141" y="16541"/>
                    <a:pt x="14157" y="16559"/>
                    <a:pt x="14174" y="16576"/>
                  </a:cubicBezTo>
                  <a:cubicBezTo>
                    <a:pt x="14190" y="16619"/>
                    <a:pt x="14206" y="16665"/>
                    <a:pt x="14220" y="16709"/>
                  </a:cubicBezTo>
                  <a:cubicBezTo>
                    <a:pt x="14294" y="16908"/>
                    <a:pt x="14339" y="17149"/>
                    <a:pt x="14188" y="17281"/>
                  </a:cubicBezTo>
                  <a:cubicBezTo>
                    <a:pt x="14196" y="17540"/>
                    <a:pt x="14399" y="17607"/>
                    <a:pt x="14488" y="17771"/>
                  </a:cubicBezTo>
                  <a:cubicBezTo>
                    <a:pt x="14550" y="17883"/>
                    <a:pt x="14520" y="17968"/>
                    <a:pt x="14627" y="18043"/>
                  </a:cubicBezTo>
                  <a:cubicBezTo>
                    <a:pt x="14691" y="18090"/>
                    <a:pt x="14787" y="18093"/>
                    <a:pt x="14872" y="18115"/>
                  </a:cubicBezTo>
                  <a:cubicBezTo>
                    <a:pt x="14897" y="18122"/>
                    <a:pt x="14924" y="18133"/>
                    <a:pt x="14950" y="18137"/>
                  </a:cubicBezTo>
                  <a:cubicBezTo>
                    <a:pt x="14959" y="18155"/>
                    <a:pt x="14966" y="18171"/>
                    <a:pt x="14974" y="18187"/>
                  </a:cubicBezTo>
                  <a:cubicBezTo>
                    <a:pt x="15004" y="18240"/>
                    <a:pt x="15075" y="18380"/>
                    <a:pt x="15117" y="18410"/>
                  </a:cubicBezTo>
                  <a:cubicBezTo>
                    <a:pt x="15235" y="18494"/>
                    <a:pt x="15343" y="18223"/>
                    <a:pt x="15422" y="18432"/>
                  </a:cubicBezTo>
                  <a:cubicBezTo>
                    <a:pt x="15441" y="18424"/>
                    <a:pt x="15463" y="18417"/>
                    <a:pt x="15482" y="18410"/>
                  </a:cubicBezTo>
                  <a:cubicBezTo>
                    <a:pt x="15546" y="18390"/>
                    <a:pt x="15615" y="18418"/>
                    <a:pt x="15657" y="18449"/>
                  </a:cubicBezTo>
                  <a:cubicBezTo>
                    <a:pt x="15800" y="18545"/>
                    <a:pt x="15891" y="18692"/>
                    <a:pt x="16059" y="18760"/>
                  </a:cubicBezTo>
                  <a:cubicBezTo>
                    <a:pt x="16104" y="18778"/>
                    <a:pt x="16144" y="18830"/>
                    <a:pt x="16212" y="18805"/>
                  </a:cubicBezTo>
                  <a:cubicBezTo>
                    <a:pt x="16333" y="18759"/>
                    <a:pt x="16392" y="18577"/>
                    <a:pt x="16470" y="18477"/>
                  </a:cubicBezTo>
                  <a:cubicBezTo>
                    <a:pt x="16490" y="18456"/>
                    <a:pt x="16510" y="18438"/>
                    <a:pt x="16530" y="18415"/>
                  </a:cubicBezTo>
                  <a:cubicBezTo>
                    <a:pt x="16600" y="18371"/>
                    <a:pt x="16689" y="18400"/>
                    <a:pt x="16674" y="18265"/>
                  </a:cubicBezTo>
                  <a:cubicBezTo>
                    <a:pt x="16729" y="18245"/>
                    <a:pt x="16788" y="18110"/>
                    <a:pt x="16849" y="18132"/>
                  </a:cubicBezTo>
                  <a:cubicBezTo>
                    <a:pt x="16873" y="18139"/>
                    <a:pt x="16890" y="18176"/>
                    <a:pt x="16905" y="18199"/>
                  </a:cubicBezTo>
                  <a:cubicBezTo>
                    <a:pt x="17003" y="18336"/>
                    <a:pt x="16908" y="18478"/>
                    <a:pt x="16798" y="18521"/>
                  </a:cubicBezTo>
                  <a:cubicBezTo>
                    <a:pt x="16864" y="18632"/>
                    <a:pt x="16976" y="18499"/>
                    <a:pt x="17039" y="18471"/>
                  </a:cubicBezTo>
                  <a:cubicBezTo>
                    <a:pt x="17090" y="18448"/>
                    <a:pt x="17141" y="18486"/>
                    <a:pt x="17150" y="18538"/>
                  </a:cubicBezTo>
                  <a:cubicBezTo>
                    <a:pt x="17132" y="18576"/>
                    <a:pt x="17113" y="18615"/>
                    <a:pt x="17094" y="18654"/>
                  </a:cubicBezTo>
                  <a:cubicBezTo>
                    <a:pt x="17196" y="18766"/>
                    <a:pt x="17294" y="18878"/>
                    <a:pt x="17394" y="18988"/>
                  </a:cubicBezTo>
                  <a:cubicBezTo>
                    <a:pt x="17419" y="19000"/>
                    <a:pt x="17436" y="18989"/>
                    <a:pt x="17455" y="19005"/>
                  </a:cubicBezTo>
                  <a:cubicBezTo>
                    <a:pt x="17480" y="19046"/>
                    <a:pt x="17508" y="19082"/>
                    <a:pt x="17533" y="19121"/>
                  </a:cubicBezTo>
                  <a:cubicBezTo>
                    <a:pt x="17587" y="19165"/>
                    <a:pt x="17623" y="19093"/>
                    <a:pt x="17635" y="19055"/>
                  </a:cubicBezTo>
                  <a:cubicBezTo>
                    <a:pt x="17625" y="18962"/>
                    <a:pt x="17450" y="18993"/>
                    <a:pt x="17491" y="18888"/>
                  </a:cubicBezTo>
                  <a:cubicBezTo>
                    <a:pt x="17505" y="18861"/>
                    <a:pt x="17577" y="18865"/>
                    <a:pt x="17607" y="18855"/>
                  </a:cubicBezTo>
                  <a:cubicBezTo>
                    <a:pt x="17708" y="18823"/>
                    <a:pt x="17806" y="18787"/>
                    <a:pt x="17893" y="18738"/>
                  </a:cubicBezTo>
                  <a:cubicBezTo>
                    <a:pt x="18064" y="18642"/>
                    <a:pt x="18091" y="18366"/>
                    <a:pt x="18291" y="18304"/>
                  </a:cubicBezTo>
                  <a:cubicBezTo>
                    <a:pt x="18585" y="18289"/>
                    <a:pt x="18882" y="18276"/>
                    <a:pt x="19178" y="18260"/>
                  </a:cubicBezTo>
                  <a:cubicBezTo>
                    <a:pt x="19227" y="18214"/>
                    <a:pt x="19276" y="18171"/>
                    <a:pt x="19326" y="18126"/>
                  </a:cubicBezTo>
                  <a:cubicBezTo>
                    <a:pt x="19368" y="18106"/>
                    <a:pt x="19400" y="18124"/>
                    <a:pt x="19432" y="18093"/>
                  </a:cubicBezTo>
                  <a:cubicBezTo>
                    <a:pt x="19486" y="18042"/>
                    <a:pt x="19479" y="17894"/>
                    <a:pt x="19455" y="17782"/>
                  </a:cubicBezTo>
                  <a:cubicBezTo>
                    <a:pt x="19449" y="17748"/>
                    <a:pt x="19447" y="17713"/>
                    <a:pt x="19441" y="17676"/>
                  </a:cubicBezTo>
                  <a:cubicBezTo>
                    <a:pt x="19448" y="17635"/>
                    <a:pt x="19453" y="17595"/>
                    <a:pt x="19460" y="17554"/>
                  </a:cubicBezTo>
                  <a:cubicBezTo>
                    <a:pt x="19500" y="17325"/>
                    <a:pt x="19540" y="17098"/>
                    <a:pt x="19580" y="16870"/>
                  </a:cubicBezTo>
                  <a:cubicBezTo>
                    <a:pt x="19626" y="16698"/>
                    <a:pt x="19705" y="16553"/>
                    <a:pt x="19783" y="16420"/>
                  </a:cubicBezTo>
                  <a:cubicBezTo>
                    <a:pt x="19819" y="16361"/>
                    <a:pt x="19883" y="16248"/>
                    <a:pt x="19936" y="16214"/>
                  </a:cubicBezTo>
                  <a:cubicBezTo>
                    <a:pt x="19942" y="16196"/>
                    <a:pt x="19936" y="16175"/>
                    <a:pt x="19940" y="16147"/>
                  </a:cubicBezTo>
                  <a:cubicBezTo>
                    <a:pt x="19946" y="16106"/>
                    <a:pt x="19976" y="16053"/>
                    <a:pt x="20005" y="16036"/>
                  </a:cubicBezTo>
                  <a:cubicBezTo>
                    <a:pt x="20007" y="16034"/>
                    <a:pt x="20009" y="16032"/>
                    <a:pt x="20009" y="16031"/>
                  </a:cubicBezTo>
                  <a:cubicBezTo>
                    <a:pt x="19887" y="15834"/>
                    <a:pt x="20052" y="15749"/>
                    <a:pt x="20111" y="15625"/>
                  </a:cubicBezTo>
                  <a:cubicBezTo>
                    <a:pt x="20213" y="15401"/>
                    <a:pt x="20314" y="15175"/>
                    <a:pt x="20416" y="14952"/>
                  </a:cubicBezTo>
                  <a:cubicBezTo>
                    <a:pt x="20488" y="14867"/>
                    <a:pt x="20557" y="14781"/>
                    <a:pt x="20629" y="14697"/>
                  </a:cubicBezTo>
                  <a:cubicBezTo>
                    <a:pt x="20895" y="14736"/>
                    <a:pt x="20872" y="14396"/>
                    <a:pt x="20947" y="14219"/>
                  </a:cubicBezTo>
                  <a:cubicBezTo>
                    <a:pt x="20964" y="14178"/>
                    <a:pt x="20983" y="14129"/>
                    <a:pt x="21012" y="14102"/>
                  </a:cubicBezTo>
                  <a:cubicBezTo>
                    <a:pt x="21030" y="14083"/>
                    <a:pt x="21051" y="14074"/>
                    <a:pt x="21063" y="14046"/>
                  </a:cubicBezTo>
                  <a:cubicBezTo>
                    <a:pt x="21100" y="13959"/>
                    <a:pt x="21059" y="13825"/>
                    <a:pt x="21160" y="13802"/>
                  </a:cubicBezTo>
                  <a:cubicBezTo>
                    <a:pt x="21183" y="13595"/>
                    <a:pt x="21207" y="13386"/>
                    <a:pt x="21229" y="13179"/>
                  </a:cubicBezTo>
                  <a:cubicBezTo>
                    <a:pt x="21245" y="13150"/>
                    <a:pt x="21259" y="13117"/>
                    <a:pt x="21275" y="13090"/>
                  </a:cubicBezTo>
                  <a:cubicBezTo>
                    <a:pt x="21293" y="13034"/>
                    <a:pt x="21313" y="12975"/>
                    <a:pt x="21331" y="12918"/>
                  </a:cubicBezTo>
                  <a:cubicBezTo>
                    <a:pt x="21379" y="12734"/>
                    <a:pt x="21380" y="12517"/>
                    <a:pt x="21432" y="12340"/>
                  </a:cubicBezTo>
                  <a:cubicBezTo>
                    <a:pt x="21458" y="12274"/>
                    <a:pt x="21481" y="12207"/>
                    <a:pt x="21506" y="12140"/>
                  </a:cubicBezTo>
                  <a:cubicBezTo>
                    <a:pt x="21534" y="12050"/>
                    <a:pt x="21544" y="11956"/>
                    <a:pt x="21562" y="11856"/>
                  </a:cubicBezTo>
                  <a:cubicBezTo>
                    <a:pt x="21570" y="11799"/>
                    <a:pt x="21582" y="11741"/>
                    <a:pt x="21590" y="11684"/>
                  </a:cubicBezTo>
                  <a:cubicBezTo>
                    <a:pt x="21571" y="11634"/>
                    <a:pt x="21552" y="11588"/>
                    <a:pt x="21534" y="11539"/>
                  </a:cubicBezTo>
                  <a:cubicBezTo>
                    <a:pt x="21489" y="11404"/>
                    <a:pt x="21459" y="11266"/>
                    <a:pt x="21405" y="11145"/>
                  </a:cubicBezTo>
                  <a:cubicBezTo>
                    <a:pt x="21371" y="11067"/>
                    <a:pt x="21326" y="11002"/>
                    <a:pt x="21289" y="10934"/>
                  </a:cubicBezTo>
                  <a:cubicBezTo>
                    <a:pt x="21314" y="10899"/>
                    <a:pt x="21338" y="10868"/>
                    <a:pt x="21363" y="10833"/>
                  </a:cubicBezTo>
                  <a:cubicBezTo>
                    <a:pt x="21359" y="10745"/>
                    <a:pt x="21323" y="10628"/>
                    <a:pt x="21331" y="10522"/>
                  </a:cubicBezTo>
                  <a:cubicBezTo>
                    <a:pt x="21339" y="10440"/>
                    <a:pt x="21344" y="10356"/>
                    <a:pt x="21358" y="10283"/>
                  </a:cubicBezTo>
                  <a:cubicBezTo>
                    <a:pt x="21371" y="10228"/>
                    <a:pt x="21383" y="10176"/>
                    <a:pt x="21395" y="10122"/>
                  </a:cubicBezTo>
                  <a:cubicBezTo>
                    <a:pt x="21369" y="10085"/>
                    <a:pt x="21332" y="10068"/>
                    <a:pt x="21317" y="10016"/>
                  </a:cubicBezTo>
                  <a:cubicBezTo>
                    <a:pt x="21313" y="9972"/>
                    <a:pt x="21312" y="9926"/>
                    <a:pt x="21308" y="9883"/>
                  </a:cubicBezTo>
                  <a:cubicBezTo>
                    <a:pt x="21302" y="9859"/>
                    <a:pt x="21298" y="9844"/>
                    <a:pt x="21294" y="9822"/>
                  </a:cubicBezTo>
                  <a:cubicBezTo>
                    <a:pt x="21347" y="9730"/>
                    <a:pt x="21372" y="9634"/>
                    <a:pt x="21257" y="9544"/>
                  </a:cubicBezTo>
                  <a:cubicBezTo>
                    <a:pt x="21255" y="9566"/>
                    <a:pt x="21253" y="9588"/>
                    <a:pt x="21252" y="9611"/>
                  </a:cubicBezTo>
                  <a:cubicBezTo>
                    <a:pt x="21252" y="9613"/>
                    <a:pt x="21249" y="9614"/>
                    <a:pt x="21248" y="9616"/>
                  </a:cubicBezTo>
                  <a:cubicBezTo>
                    <a:pt x="21226" y="9554"/>
                    <a:pt x="21194" y="9509"/>
                    <a:pt x="21118" y="9483"/>
                  </a:cubicBezTo>
                  <a:cubicBezTo>
                    <a:pt x="21160" y="9326"/>
                    <a:pt x="21012" y="9210"/>
                    <a:pt x="20933" y="9144"/>
                  </a:cubicBezTo>
                  <a:cubicBezTo>
                    <a:pt x="20890" y="9108"/>
                    <a:pt x="20843" y="9045"/>
                    <a:pt x="20823" y="8982"/>
                  </a:cubicBezTo>
                  <a:cubicBezTo>
                    <a:pt x="20803" y="8923"/>
                    <a:pt x="20817" y="8910"/>
                    <a:pt x="20781" y="8866"/>
                  </a:cubicBezTo>
                  <a:cubicBezTo>
                    <a:pt x="20672" y="8723"/>
                    <a:pt x="20305" y="8600"/>
                    <a:pt x="20444" y="8343"/>
                  </a:cubicBezTo>
                  <a:cubicBezTo>
                    <a:pt x="20391" y="8251"/>
                    <a:pt x="20307" y="8351"/>
                    <a:pt x="20254" y="8288"/>
                  </a:cubicBezTo>
                  <a:cubicBezTo>
                    <a:pt x="20192" y="8211"/>
                    <a:pt x="20193" y="7900"/>
                    <a:pt x="20208" y="7799"/>
                  </a:cubicBezTo>
                  <a:cubicBezTo>
                    <a:pt x="20218" y="7757"/>
                    <a:pt x="20231" y="7712"/>
                    <a:pt x="20240" y="7671"/>
                  </a:cubicBezTo>
                  <a:cubicBezTo>
                    <a:pt x="20215" y="7635"/>
                    <a:pt x="20187" y="7605"/>
                    <a:pt x="20162" y="7571"/>
                  </a:cubicBezTo>
                  <a:cubicBezTo>
                    <a:pt x="20159" y="7566"/>
                    <a:pt x="20162" y="7564"/>
                    <a:pt x="20157" y="7559"/>
                  </a:cubicBezTo>
                  <a:cubicBezTo>
                    <a:pt x="20138" y="7598"/>
                    <a:pt x="20121" y="7638"/>
                    <a:pt x="20102" y="7676"/>
                  </a:cubicBezTo>
                  <a:cubicBezTo>
                    <a:pt x="20074" y="7679"/>
                    <a:pt x="20043" y="7637"/>
                    <a:pt x="20023" y="7621"/>
                  </a:cubicBezTo>
                  <a:cubicBezTo>
                    <a:pt x="19942" y="7554"/>
                    <a:pt x="19886" y="7446"/>
                    <a:pt x="19806" y="7370"/>
                  </a:cubicBezTo>
                  <a:cubicBezTo>
                    <a:pt x="19767" y="7414"/>
                    <a:pt x="19755" y="7499"/>
                    <a:pt x="19788" y="7576"/>
                  </a:cubicBezTo>
                  <a:cubicBezTo>
                    <a:pt x="19713" y="7582"/>
                    <a:pt x="19622" y="7517"/>
                    <a:pt x="19594" y="7465"/>
                  </a:cubicBezTo>
                  <a:cubicBezTo>
                    <a:pt x="19550" y="7390"/>
                    <a:pt x="19567" y="7274"/>
                    <a:pt x="19547" y="7170"/>
                  </a:cubicBezTo>
                  <a:cubicBezTo>
                    <a:pt x="19541" y="7121"/>
                    <a:pt x="19535" y="7074"/>
                    <a:pt x="19529" y="7026"/>
                  </a:cubicBezTo>
                  <a:cubicBezTo>
                    <a:pt x="19502" y="6902"/>
                    <a:pt x="19461" y="6765"/>
                    <a:pt x="19372" y="6720"/>
                  </a:cubicBezTo>
                  <a:cubicBezTo>
                    <a:pt x="19363" y="6704"/>
                    <a:pt x="19393" y="6643"/>
                    <a:pt x="19358" y="6587"/>
                  </a:cubicBezTo>
                  <a:cubicBezTo>
                    <a:pt x="19332" y="6544"/>
                    <a:pt x="19287" y="6504"/>
                    <a:pt x="19252" y="6476"/>
                  </a:cubicBezTo>
                  <a:cubicBezTo>
                    <a:pt x="19236" y="6465"/>
                    <a:pt x="19220" y="6458"/>
                    <a:pt x="19206" y="6448"/>
                  </a:cubicBezTo>
                  <a:cubicBezTo>
                    <a:pt x="19162" y="6395"/>
                    <a:pt x="19115" y="6268"/>
                    <a:pt x="19159" y="6198"/>
                  </a:cubicBezTo>
                  <a:cubicBezTo>
                    <a:pt x="19172" y="6177"/>
                    <a:pt x="19203" y="6164"/>
                    <a:pt x="19224" y="6153"/>
                  </a:cubicBezTo>
                  <a:cubicBezTo>
                    <a:pt x="19257" y="6043"/>
                    <a:pt x="19138" y="6012"/>
                    <a:pt x="19104" y="5936"/>
                  </a:cubicBezTo>
                  <a:cubicBezTo>
                    <a:pt x="19070" y="5928"/>
                    <a:pt x="19036" y="5922"/>
                    <a:pt x="19002" y="5914"/>
                  </a:cubicBezTo>
                  <a:cubicBezTo>
                    <a:pt x="18896" y="5871"/>
                    <a:pt x="18818" y="5806"/>
                    <a:pt x="18734" y="5736"/>
                  </a:cubicBezTo>
                  <a:cubicBezTo>
                    <a:pt x="18713" y="5718"/>
                    <a:pt x="18677" y="5692"/>
                    <a:pt x="18660" y="5664"/>
                  </a:cubicBezTo>
                  <a:cubicBezTo>
                    <a:pt x="18650" y="5661"/>
                    <a:pt x="18639" y="5672"/>
                    <a:pt x="18623" y="5675"/>
                  </a:cubicBezTo>
                  <a:cubicBezTo>
                    <a:pt x="18576" y="5686"/>
                    <a:pt x="18509" y="5635"/>
                    <a:pt x="18494" y="5603"/>
                  </a:cubicBezTo>
                  <a:cubicBezTo>
                    <a:pt x="18488" y="5598"/>
                    <a:pt x="18485" y="5596"/>
                    <a:pt x="18480" y="5592"/>
                  </a:cubicBezTo>
                  <a:cubicBezTo>
                    <a:pt x="18538" y="5540"/>
                    <a:pt x="18549" y="5466"/>
                    <a:pt x="18494" y="5397"/>
                  </a:cubicBezTo>
                  <a:cubicBezTo>
                    <a:pt x="18391" y="5415"/>
                    <a:pt x="18297" y="5440"/>
                    <a:pt x="18258" y="5325"/>
                  </a:cubicBezTo>
                  <a:cubicBezTo>
                    <a:pt x="18173" y="5372"/>
                    <a:pt x="18161" y="5318"/>
                    <a:pt x="18092" y="5286"/>
                  </a:cubicBezTo>
                  <a:cubicBezTo>
                    <a:pt x="17845" y="5177"/>
                    <a:pt x="17886" y="5078"/>
                    <a:pt x="17870" y="4747"/>
                  </a:cubicBezTo>
                  <a:cubicBezTo>
                    <a:pt x="17759" y="4710"/>
                    <a:pt x="17725" y="4562"/>
                    <a:pt x="17769" y="4436"/>
                  </a:cubicBezTo>
                  <a:cubicBezTo>
                    <a:pt x="17785" y="4400"/>
                    <a:pt x="17803" y="4366"/>
                    <a:pt x="17819" y="4330"/>
                  </a:cubicBezTo>
                  <a:cubicBezTo>
                    <a:pt x="17803" y="4240"/>
                    <a:pt x="17785" y="4148"/>
                    <a:pt x="17769" y="4058"/>
                  </a:cubicBezTo>
                  <a:cubicBezTo>
                    <a:pt x="17757" y="4010"/>
                    <a:pt x="17750" y="3935"/>
                    <a:pt x="17727" y="3896"/>
                  </a:cubicBezTo>
                  <a:cubicBezTo>
                    <a:pt x="17643" y="3757"/>
                    <a:pt x="17492" y="3680"/>
                    <a:pt x="17436" y="3513"/>
                  </a:cubicBezTo>
                  <a:cubicBezTo>
                    <a:pt x="17414" y="3449"/>
                    <a:pt x="17442" y="3298"/>
                    <a:pt x="17450" y="3218"/>
                  </a:cubicBezTo>
                  <a:cubicBezTo>
                    <a:pt x="17465" y="3061"/>
                    <a:pt x="17391" y="2933"/>
                    <a:pt x="17334" y="2851"/>
                  </a:cubicBezTo>
                  <a:cubicBezTo>
                    <a:pt x="17360" y="2834"/>
                    <a:pt x="17395" y="2821"/>
                    <a:pt x="17404" y="2790"/>
                  </a:cubicBezTo>
                  <a:cubicBezTo>
                    <a:pt x="17429" y="2710"/>
                    <a:pt x="17320" y="2683"/>
                    <a:pt x="17376" y="2585"/>
                  </a:cubicBezTo>
                  <a:cubicBezTo>
                    <a:pt x="17225" y="2536"/>
                    <a:pt x="17192" y="2339"/>
                    <a:pt x="17048" y="2290"/>
                  </a:cubicBezTo>
                  <a:cubicBezTo>
                    <a:pt x="17013" y="2225"/>
                    <a:pt x="17043" y="2104"/>
                    <a:pt x="16974" y="2079"/>
                  </a:cubicBezTo>
                  <a:cubicBezTo>
                    <a:pt x="16953" y="2098"/>
                    <a:pt x="16933" y="2123"/>
                    <a:pt x="16905" y="2134"/>
                  </a:cubicBezTo>
                  <a:cubicBezTo>
                    <a:pt x="16809" y="2179"/>
                    <a:pt x="16738" y="2150"/>
                    <a:pt x="16692" y="2251"/>
                  </a:cubicBezTo>
                  <a:cubicBezTo>
                    <a:pt x="16596" y="2253"/>
                    <a:pt x="16552" y="2148"/>
                    <a:pt x="16526" y="2062"/>
                  </a:cubicBezTo>
                  <a:cubicBezTo>
                    <a:pt x="16515" y="2036"/>
                    <a:pt x="16505" y="2005"/>
                    <a:pt x="16494" y="1979"/>
                  </a:cubicBezTo>
                  <a:cubicBezTo>
                    <a:pt x="16484" y="1930"/>
                    <a:pt x="16476" y="1883"/>
                    <a:pt x="16466" y="1834"/>
                  </a:cubicBezTo>
                  <a:cubicBezTo>
                    <a:pt x="16434" y="1670"/>
                    <a:pt x="16485" y="1502"/>
                    <a:pt x="16452" y="1339"/>
                  </a:cubicBezTo>
                  <a:cubicBezTo>
                    <a:pt x="16409" y="1122"/>
                    <a:pt x="16330" y="982"/>
                    <a:pt x="16175" y="895"/>
                  </a:cubicBezTo>
                  <a:cubicBezTo>
                    <a:pt x="16194" y="837"/>
                    <a:pt x="16215" y="779"/>
                    <a:pt x="16235" y="722"/>
                  </a:cubicBezTo>
                  <a:cubicBezTo>
                    <a:pt x="16116" y="675"/>
                    <a:pt x="16084" y="530"/>
                    <a:pt x="16050" y="383"/>
                  </a:cubicBezTo>
                  <a:cubicBezTo>
                    <a:pt x="16037" y="327"/>
                    <a:pt x="16036" y="262"/>
                    <a:pt x="16013" y="217"/>
                  </a:cubicBezTo>
                  <a:cubicBezTo>
                    <a:pt x="15985" y="187"/>
                    <a:pt x="15955" y="164"/>
                    <a:pt x="15925" y="133"/>
                  </a:cubicBezTo>
                  <a:cubicBezTo>
                    <a:pt x="15906" y="89"/>
                    <a:pt x="15885" y="44"/>
                    <a:pt x="15865" y="0"/>
                  </a:cubicBezTo>
                  <a:close/>
                  <a:moveTo>
                    <a:pt x="13343" y="1590"/>
                  </a:moveTo>
                  <a:cubicBezTo>
                    <a:pt x="13252" y="1628"/>
                    <a:pt x="13264" y="1651"/>
                    <a:pt x="13241" y="1756"/>
                  </a:cubicBezTo>
                  <a:cubicBezTo>
                    <a:pt x="13235" y="1779"/>
                    <a:pt x="13228" y="1801"/>
                    <a:pt x="13222" y="1823"/>
                  </a:cubicBezTo>
                  <a:cubicBezTo>
                    <a:pt x="13261" y="1850"/>
                    <a:pt x="13295" y="1875"/>
                    <a:pt x="13333" y="1901"/>
                  </a:cubicBezTo>
                  <a:cubicBezTo>
                    <a:pt x="13468" y="1891"/>
                    <a:pt x="13385" y="1700"/>
                    <a:pt x="13430" y="1601"/>
                  </a:cubicBezTo>
                  <a:cubicBezTo>
                    <a:pt x="13401" y="1598"/>
                    <a:pt x="13373" y="1594"/>
                    <a:pt x="13343" y="1590"/>
                  </a:cubicBezTo>
                  <a:close/>
                  <a:moveTo>
                    <a:pt x="14659" y="3179"/>
                  </a:moveTo>
                  <a:cubicBezTo>
                    <a:pt x="14622" y="3218"/>
                    <a:pt x="14583" y="3259"/>
                    <a:pt x="14544" y="3296"/>
                  </a:cubicBezTo>
                  <a:cubicBezTo>
                    <a:pt x="14615" y="3275"/>
                    <a:pt x="14678" y="3234"/>
                    <a:pt x="14742" y="3213"/>
                  </a:cubicBezTo>
                  <a:lnTo>
                    <a:pt x="14742" y="3207"/>
                  </a:lnTo>
                  <a:cubicBezTo>
                    <a:pt x="14714" y="3199"/>
                    <a:pt x="14687" y="3188"/>
                    <a:pt x="14659" y="3179"/>
                  </a:cubicBezTo>
                  <a:close/>
                  <a:moveTo>
                    <a:pt x="14" y="9544"/>
                  </a:moveTo>
                  <a:cubicBezTo>
                    <a:pt x="9" y="9551"/>
                    <a:pt x="4" y="9557"/>
                    <a:pt x="0" y="9566"/>
                  </a:cubicBezTo>
                  <a:cubicBezTo>
                    <a:pt x="-5" y="9583"/>
                    <a:pt x="17" y="9608"/>
                    <a:pt x="23" y="9622"/>
                  </a:cubicBezTo>
                  <a:cubicBezTo>
                    <a:pt x="69" y="9722"/>
                    <a:pt x="68" y="9754"/>
                    <a:pt x="143" y="9827"/>
                  </a:cubicBezTo>
                  <a:cubicBezTo>
                    <a:pt x="146" y="9830"/>
                    <a:pt x="145" y="9832"/>
                    <a:pt x="148" y="9833"/>
                  </a:cubicBezTo>
                  <a:cubicBezTo>
                    <a:pt x="221" y="9637"/>
                    <a:pt x="123" y="9615"/>
                    <a:pt x="14" y="9544"/>
                  </a:cubicBezTo>
                  <a:close/>
                  <a:moveTo>
                    <a:pt x="17200" y="19088"/>
                  </a:moveTo>
                  <a:cubicBezTo>
                    <a:pt x="17189" y="19121"/>
                    <a:pt x="17194" y="19171"/>
                    <a:pt x="17196" y="19216"/>
                  </a:cubicBezTo>
                  <a:cubicBezTo>
                    <a:pt x="17191" y="19236"/>
                    <a:pt x="17197" y="19266"/>
                    <a:pt x="17196" y="19288"/>
                  </a:cubicBezTo>
                  <a:cubicBezTo>
                    <a:pt x="17196" y="19297"/>
                    <a:pt x="17197" y="19307"/>
                    <a:pt x="17196" y="19316"/>
                  </a:cubicBezTo>
                  <a:cubicBezTo>
                    <a:pt x="17192" y="19420"/>
                    <a:pt x="17188" y="19523"/>
                    <a:pt x="17187" y="19627"/>
                  </a:cubicBezTo>
                  <a:cubicBezTo>
                    <a:pt x="17236" y="19861"/>
                    <a:pt x="17380" y="19992"/>
                    <a:pt x="17436" y="20227"/>
                  </a:cubicBezTo>
                  <a:cubicBezTo>
                    <a:pt x="17457" y="20312"/>
                    <a:pt x="17440" y="20396"/>
                    <a:pt x="17427" y="20461"/>
                  </a:cubicBezTo>
                  <a:cubicBezTo>
                    <a:pt x="17436" y="20509"/>
                    <a:pt x="17447" y="20558"/>
                    <a:pt x="17455" y="20605"/>
                  </a:cubicBezTo>
                  <a:cubicBezTo>
                    <a:pt x="17487" y="20744"/>
                    <a:pt x="17517" y="20894"/>
                    <a:pt x="17607" y="20956"/>
                  </a:cubicBezTo>
                  <a:cubicBezTo>
                    <a:pt x="17617" y="21193"/>
                    <a:pt x="17816" y="21038"/>
                    <a:pt x="17852" y="21250"/>
                  </a:cubicBezTo>
                  <a:cubicBezTo>
                    <a:pt x="17828" y="21282"/>
                    <a:pt x="17810" y="21312"/>
                    <a:pt x="17787" y="21345"/>
                  </a:cubicBezTo>
                  <a:cubicBezTo>
                    <a:pt x="17787" y="21347"/>
                    <a:pt x="17787" y="21348"/>
                    <a:pt x="17787" y="21350"/>
                  </a:cubicBezTo>
                  <a:cubicBezTo>
                    <a:pt x="17905" y="21538"/>
                    <a:pt x="18091" y="21392"/>
                    <a:pt x="18254" y="21484"/>
                  </a:cubicBezTo>
                  <a:cubicBezTo>
                    <a:pt x="18347" y="21297"/>
                    <a:pt x="18413" y="20999"/>
                    <a:pt x="18665" y="21000"/>
                  </a:cubicBezTo>
                  <a:cubicBezTo>
                    <a:pt x="18668" y="21058"/>
                    <a:pt x="18671" y="21118"/>
                    <a:pt x="18674" y="21178"/>
                  </a:cubicBezTo>
                  <a:cubicBezTo>
                    <a:pt x="18698" y="21178"/>
                    <a:pt x="18728" y="21175"/>
                    <a:pt x="18753" y="21172"/>
                  </a:cubicBezTo>
                  <a:cubicBezTo>
                    <a:pt x="18749" y="21033"/>
                    <a:pt x="18743" y="20893"/>
                    <a:pt x="18739" y="20750"/>
                  </a:cubicBezTo>
                  <a:cubicBezTo>
                    <a:pt x="18762" y="20658"/>
                    <a:pt x="18864" y="20596"/>
                    <a:pt x="18831" y="20472"/>
                  </a:cubicBezTo>
                  <a:cubicBezTo>
                    <a:pt x="18937" y="20320"/>
                    <a:pt x="19001" y="20258"/>
                    <a:pt x="19025" y="20005"/>
                  </a:cubicBezTo>
                  <a:cubicBezTo>
                    <a:pt x="19025" y="19963"/>
                    <a:pt x="19025" y="19920"/>
                    <a:pt x="19025" y="19877"/>
                  </a:cubicBezTo>
                  <a:cubicBezTo>
                    <a:pt x="19015" y="19840"/>
                    <a:pt x="18984" y="19810"/>
                    <a:pt x="18975" y="19761"/>
                  </a:cubicBezTo>
                  <a:cubicBezTo>
                    <a:pt x="18962" y="19699"/>
                    <a:pt x="18969" y="19632"/>
                    <a:pt x="18975" y="19583"/>
                  </a:cubicBezTo>
                  <a:cubicBezTo>
                    <a:pt x="18987" y="19430"/>
                    <a:pt x="18934" y="19335"/>
                    <a:pt x="18859" y="19288"/>
                  </a:cubicBezTo>
                  <a:cubicBezTo>
                    <a:pt x="18836" y="19315"/>
                    <a:pt x="18828" y="19350"/>
                    <a:pt x="18790" y="19360"/>
                  </a:cubicBezTo>
                  <a:cubicBezTo>
                    <a:pt x="18763" y="19359"/>
                    <a:pt x="18738" y="19361"/>
                    <a:pt x="18711" y="19360"/>
                  </a:cubicBezTo>
                  <a:cubicBezTo>
                    <a:pt x="18712" y="19358"/>
                    <a:pt x="18715" y="19357"/>
                    <a:pt x="18716" y="19355"/>
                  </a:cubicBezTo>
                  <a:cubicBezTo>
                    <a:pt x="18709" y="19328"/>
                    <a:pt x="18534" y="19110"/>
                    <a:pt x="18508" y="19088"/>
                  </a:cubicBezTo>
                  <a:cubicBezTo>
                    <a:pt x="18528" y="19196"/>
                    <a:pt x="18552" y="19302"/>
                    <a:pt x="18573" y="19410"/>
                  </a:cubicBezTo>
                  <a:cubicBezTo>
                    <a:pt x="18571" y="19411"/>
                    <a:pt x="18569" y="19410"/>
                    <a:pt x="18568" y="19410"/>
                  </a:cubicBezTo>
                  <a:cubicBezTo>
                    <a:pt x="18517" y="19411"/>
                    <a:pt x="18466" y="19414"/>
                    <a:pt x="18415" y="19416"/>
                  </a:cubicBezTo>
                  <a:cubicBezTo>
                    <a:pt x="18281" y="19417"/>
                    <a:pt x="18182" y="19460"/>
                    <a:pt x="18138" y="19566"/>
                  </a:cubicBezTo>
                  <a:cubicBezTo>
                    <a:pt x="17956" y="19478"/>
                    <a:pt x="17796" y="19381"/>
                    <a:pt x="17639" y="19266"/>
                  </a:cubicBezTo>
                  <a:cubicBezTo>
                    <a:pt x="17581" y="19222"/>
                    <a:pt x="17523" y="19177"/>
                    <a:pt x="17464" y="19132"/>
                  </a:cubicBezTo>
                  <a:cubicBezTo>
                    <a:pt x="17385" y="19223"/>
                    <a:pt x="17332" y="19140"/>
                    <a:pt x="17256" y="19110"/>
                  </a:cubicBezTo>
                  <a:cubicBezTo>
                    <a:pt x="17249" y="19103"/>
                    <a:pt x="17244" y="19095"/>
                    <a:pt x="17237" y="19088"/>
                  </a:cubicBezTo>
                  <a:cubicBezTo>
                    <a:pt x="17236" y="19093"/>
                    <a:pt x="17234" y="19095"/>
                    <a:pt x="17233" y="19099"/>
                  </a:cubicBezTo>
                  <a:cubicBezTo>
                    <a:pt x="17221" y="19097"/>
                    <a:pt x="17214" y="19085"/>
                    <a:pt x="17200" y="190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id-ID" sz="2100" dirty="0">
                <a:latin typeface="+mn-lt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AutoShape 9">
              <a:extLst>
                <a:ext uri="{FF2B5EF4-FFF2-40B4-BE49-F238E27FC236}">
                  <a16:creationId xmlns:a16="http://schemas.microsoft.com/office/drawing/2014/main" xmlns="" id="{1BB39008-4D2D-42C0-9FCE-98D3F31FF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727" y="2405190"/>
              <a:ext cx="2325624" cy="2556776"/>
            </a:xfrm>
            <a:custGeom>
              <a:avLst/>
              <a:gdLst>
                <a:gd name="T0" fmla="*/ 1162812 w 21600"/>
                <a:gd name="T1" fmla="*/ 1278388 h 21600"/>
                <a:gd name="T2" fmla="*/ 1162812 w 21600"/>
                <a:gd name="T3" fmla="*/ 1278388 h 21600"/>
                <a:gd name="T4" fmla="*/ 1162812 w 21600"/>
                <a:gd name="T5" fmla="*/ 1278388 h 21600"/>
                <a:gd name="T6" fmla="*/ 1162812 w 21600"/>
                <a:gd name="T7" fmla="*/ 127838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8523" y="0"/>
                  </a:moveTo>
                  <a:cubicBezTo>
                    <a:pt x="8491" y="4"/>
                    <a:pt x="8460" y="8"/>
                    <a:pt x="8428" y="12"/>
                  </a:cubicBezTo>
                  <a:cubicBezTo>
                    <a:pt x="8325" y="47"/>
                    <a:pt x="8142" y="221"/>
                    <a:pt x="7963" y="174"/>
                  </a:cubicBezTo>
                  <a:cubicBezTo>
                    <a:pt x="7936" y="167"/>
                    <a:pt x="7897" y="107"/>
                    <a:pt x="7812" y="81"/>
                  </a:cubicBezTo>
                  <a:cubicBezTo>
                    <a:pt x="7745" y="89"/>
                    <a:pt x="7724" y="129"/>
                    <a:pt x="7670" y="154"/>
                  </a:cubicBezTo>
                  <a:cubicBezTo>
                    <a:pt x="7588" y="142"/>
                    <a:pt x="7548" y="95"/>
                    <a:pt x="7477" y="73"/>
                  </a:cubicBezTo>
                  <a:cubicBezTo>
                    <a:pt x="7394" y="127"/>
                    <a:pt x="7310" y="186"/>
                    <a:pt x="7190" y="210"/>
                  </a:cubicBezTo>
                  <a:cubicBezTo>
                    <a:pt x="7003" y="248"/>
                    <a:pt x="6864" y="99"/>
                    <a:pt x="6649" y="149"/>
                  </a:cubicBezTo>
                  <a:cubicBezTo>
                    <a:pt x="6608" y="170"/>
                    <a:pt x="6568" y="189"/>
                    <a:pt x="6527" y="210"/>
                  </a:cubicBezTo>
                  <a:cubicBezTo>
                    <a:pt x="6448" y="236"/>
                    <a:pt x="6415" y="184"/>
                    <a:pt x="6357" y="192"/>
                  </a:cubicBezTo>
                  <a:cubicBezTo>
                    <a:pt x="6306" y="212"/>
                    <a:pt x="6256" y="235"/>
                    <a:pt x="6206" y="256"/>
                  </a:cubicBezTo>
                  <a:cubicBezTo>
                    <a:pt x="6049" y="285"/>
                    <a:pt x="5870" y="250"/>
                    <a:pt x="5740" y="299"/>
                  </a:cubicBezTo>
                  <a:cubicBezTo>
                    <a:pt x="5618" y="345"/>
                    <a:pt x="5545" y="437"/>
                    <a:pt x="5453" y="509"/>
                  </a:cubicBezTo>
                  <a:cubicBezTo>
                    <a:pt x="5403" y="506"/>
                    <a:pt x="5382" y="494"/>
                    <a:pt x="5356" y="471"/>
                  </a:cubicBezTo>
                  <a:cubicBezTo>
                    <a:pt x="5314" y="478"/>
                    <a:pt x="5131" y="537"/>
                    <a:pt x="5096" y="560"/>
                  </a:cubicBezTo>
                  <a:cubicBezTo>
                    <a:pt x="5009" y="616"/>
                    <a:pt x="5017" y="694"/>
                    <a:pt x="4890" y="727"/>
                  </a:cubicBezTo>
                  <a:cubicBezTo>
                    <a:pt x="4749" y="765"/>
                    <a:pt x="4587" y="727"/>
                    <a:pt x="4550" y="641"/>
                  </a:cubicBezTo>
                  <a:cubicBezTo>
                    <a:pt x="4541" y="639"/>
                    <a:pt x="4179" y="741"/>
                    <a:pt x="4037" y="702"/>
                  </a:cubicBezTo>
                  <a:cubicBezTo>
                    <a:pt x="3887" y="662"/>
                    <a:pt x="3832" y="553"/>
                    <a:pt x="3736" y="466"/>
                  </a:cubicBezTo>
                  <a:cubicBezTo>
                    <a:pt x="3701" y="481"/>
                    <a:pt x="3666" y="495"/>
                    <a:pt x="3632" y="509"/>
                  </a:cubicBezTo>
                  <a:cubicBezTo>
                    <a:pt x="3556" y="563"/>
                    <a:pt x="3449" y="929"/>
                    <a:pt x="3365" y="1032"/>
                  </a:cubicBezTo>
                  <a:cubicBezTo>
                    <a:pt x="3242" y="1180"/>
                    <a:pt x="3017" y="1194"/>
                    <a:pt x="2846" y="1301"/>
                  </a:cubicBezTo>
                  <a:cubicBezTo>
                    <a:pt x="2788" y="1337"/>
                    <a:pt x="2602" y="1481"/>
                    <a:pt x="2579" y="1536"/>
                  </a:cubicBezTo>
                  <a:cubicBezTo>
                    <a:pt x="2555" y="1593"/>
                    <a:pt x="2589" y="1667"/>
                    <a:pt x="2559" y="1724"/>
                  </a:cubicBezTo>
                  <a:cubicBezTo>
                    <a:pt x="2520" y="1796"/>
                    <a:pt x="2426" y="1848"/>
                    <a:pt x="2392" y="1929"/>
                  </a:cubicBezTo>
                  <a:cubicBezTo>
                    <a:pt x="2312" y="2124"/>
                    <a:pt x="2560" y="2225"/>
                    <a:pt x="2386" y="2457"/>
                  </a:cubicBezTo>
                  <a:cubicBezTo>
                    <a:pt x="2277" y="2603"/>
                    <a:pt x="1951" y="2860"/>
                    <a:pt x="1764" y="2931"/>
                  </a:cubicBezTo>
                  <a:cubicBezTo>
                    <a:pt x="1668" y="2968"/>
                    <a:pt x="1536" y="2960"/>
                    <a:pt x="1435" y="3005"/>
                  </a:cubicBezTo>
                  <a:cubicBezTo>
                    <a:pt x="1319" y="3057"/>
                    <a:pt x="1294" y="3286"/>
                    <a:pt x="1215" y="3378"/>
                  </a:cubicBezTo>
                  <a:cubicBezTo>
                    <a:pt x="1152" y="3451"/>
                    <a:pt x="1014" y="3464"/>
                    <a:pt x="956" y="3540"/>
                  </a:cubicBezTo>
                  <a:cubicBezTo>
                    <a:pt x="895" y="3619"/>
                    <a:pt x="843" y="3741"/>
                    <a:pt x="819" y="3847"/>
                  </a:cubicBezTo>
                  <a:cubicBezTo>
                    <a:pt x="817" y="3890"/>
                    <a:pt x="815" y="3932"/>
                    <a:pt x="814" y="3976"/>
                  </a:cubicBezTo>
                  <a:cubicBezTo>
                    <a:pt x="770" y="4075"/>
                    <a:pt x="618" y="4124"/>
                    <a:pt x="552" y="4207"/>
                  </a:cubicBezTo>
                  <a:cubicBezTo>
                    <a:pt x="483" y="4350"/>
                    <a:pt x="416" y="4492"/>
                    <a:pt x="348" y="4635"/>
                  </a:cubicBezTo>
                  <a:cubicBezTo>
                    <a:pt x="297" y="4685"/>
                    <a:pt x="248" y="4736"/>
                    <a:pt x="197" y="4785"/>
                  </a:cubicBezTo>
                  <a:cubicBezTo>
                    <a:pt x="138" y="4867"/>
                    <a:pt x="107" y="5036"/>
                    <a:pt x="128" y="5166"/>
                  </a:cubicBezTo>
                  <a:cubicBezTo>
                    <a:pt x="143" y="5149"/>
                    <a:pt x="162" y="5131"/>
                    <a:pt x="178" y="5115"/>
                  </a:cubicBezTo>
                  <a:cubicBezTo>
                    <a:pt x="392" y="5130"/>
                    <a:pt x="403" y="5447"/>
                    <a:pt x="301" y="5581"/>
                  </a:cubicBezTo>
                  <a:cubicBezTo>
                    <a:pt x="553" y="5761"/>
                    <a:pt x="401" y="6123"/>
                    <a:pt x="326" y="6352"/>
                  </a:cubicBezTo>
                  <a:cubicBezTo>
                    <a:pt x="316" y="6419"/>
                    <a:pt x="310" y="6487"/>
                    <a:pt x="301" y="6553"/>
                  </a:cubicBezTo>
                  <a:cubicBezTo>
                    <a:pt x="260" y="6685"/>
                    <a:pt x="143" y="6864"/>
                    <a:pt x="5" y="6908"/>
                  </a:cubicBezTo>
                  <a:cubicBezTo>
                    <a:pt x="4" y="6912"/>
                    <a:pt x="1" y="6916"/>
                    <a:pt x="0" y="6921"/>
                  </a:cubicBezTo>
                  <a:cubicBezTo>
                    <a:pt x="194" y="6995"/>
                    <a:pt x="194" y="7184"/>
                    <a:pt x="287" y="7225"/>
                  </a:cubicBezTo>
                  <a:cubicBezTo>
                    <a:pt x="298" y="7244"/>
                    <a:pt x="302" y="7264"/>
                    <a:pt x="301" y="7298"/>
                  </a:cubicBezTo>
                  <a:cubicBezTo>
                    <a:pt x="280" y="7303"/>
                    <a:pt x="258" y="7307"/>
                    <a:pt x="236" y="7311"/>
                  </a:cubicBezTo>
                  <a:cubicBezTo>
                    <a:pt x="184" y="7378"/>
                    <a:pt x="226" y="7485"/>
                    <a:pt x="203" y="7567"/>
                  </a:cubicBezTo>
                  <a:cubicBezTo>
                    <a:pt x="289" y="7699"/>
                    <a:pt x="245" y="7601"/>
                    <a:pt x="354" y="7666"/>
                  </a:cubicBezTo>
                  <a:cubicBezTo>
                    <a:pt x="358" y="7680"/>
                    <a:pt x="363" y="7695"/>
                    <a:pt x="368" y="7709"/>
                  </a:cubicBezTo>
                  <a:cubicBezTo>
                    <a:pt x="413" y="7734"/>
                    <a:pt x="459" y="7760"/>
                    <a:pt x="504" y="7785"/>
                  </a:cubicBezTo>
                  <a:cubicBezTo>
                    <a:pt x="573" y="7773"/>
                    <a:pt x="671" y="7734"/>
                    <a:pt x="724" y="7790"/>
                  </a:cubicBezTo>
                  <a:cubicBezTo>
                    <a:pt x="683" y="7838"/>
                    <a:pt x="623" y="7869"/>
                    <a:pt x="641" y="7953"/>
                  </a:cubicBezTo>
                  <a:cubicBezTo>
                    <a:pt x="669" y="7969"/>
                    <a:pt x="728" y="7974"/>
                    <a:pt x="752" y="7996"/>
                  </a:cubicBezTo>
                  <a:cubicBezTo>
                    <a:pt x="768" y="8015"/>
                    <a:pt x="762" y="8023"/>
                    <a:pt x="758" y="8052"/>
                  </a:cubicBezTo>
                  <a:cubicBezTo>
                    <a:pt x="794" y="8075"/>
                    <a:pt x="818" y="8085"/>
                    <a:pt x="886" y="8082"/>
                  </a:cubicBezTo>
                  <a:cubicBezTo>
                    <a:pt x="899" y="8115"/>
                    <a:pt x="899" y="8142"/>
                    <a:pt x="886" y="8176"/>
                  </a:cubicBezTo>
                  <a:cubicBezTo>
                    <a:pt x="957" y="8244"/>
                    <a:pt x="1067" y="8308"/>
                    <a:pt x="1176" y="8338"/>
                  </a:cubicBezTo>
                  <a:cubicBezTo>
                    <a:pt x="1183" y="8370"/>
                    <a:pt x="1189" y="8400"/>
                    <a:pt x="1196" y="8432"/>
                  </a:cubicBezTo>
                  <a:cubicBezTo>
                    <a:pt x="1230" y="8492"/>
                    <a:pt x="1323" y="8511"/>
                    <a:pt x="1346" y="8587"/>
                  </a:cubicBezTo>
                  <a:cubicBezTo>
                    <a:pt x="1346" y="8618"/>
                    <a:pt x="1346" y="8649"/>
                    <a:pt x="1346" y="8681"/>
                  </a:cubicBezTo>
                  <a:cubicBezTo>
                    <a:pt x="1361" y="8698"/>
                    <a:pt x="1385" y="8703"/>
                    <a:pt x="1416" y="8706"/>
                  </a:cubicBezTo>
                  <a:cubicBezTo>
                    <a:pt x="1419" y="8714"/>
                    <a:pt x="1419" y="8723"/>
                    <a:pt x="1421" y="8731"/>
                  </a:cubicBezTo>
                  <a:cubicBezTo>
                    <a:pt x="1396" y="8750"/>
                    <a:pt x="1371" y="8768"/>
                    <a:pt x="1346" y="8787"/>
                  </a:cubicBezTo>
                  <a:cubicBezTo>
                    <a:pt x="1342" y="8787"/>
                    <a:pt x="1337" y="8787"/>
                    <a:pt x="1332" y="8787"/>
                  </a:cubicBezTo>
                  <a:cubicBezTo>
                    <a:pt x="1362" y="8879"/>
                    <a:pt x="1501" y="8968"/>
                    <a:pt x="1614" y="8985"/>
                  </a:cubicBezTo>
                  <a:cubicBezTo>
                    <a:pt x="1633" y="9018"/>
                    <a:pt x="1626" y="9031"/>
                    <a:pt x="1619" y="9079"/>
                  </a:cubicBezTo>
                  <a:cubicBezTo>
                    <a:pt x="1772" y="9121"/>
                    <a:pt x="1851" y="9225"/>
                    <a:pt x="1968" y="9297"/>
                  </a:cubicBezTo>
                  <a:cubicBezTo>
                    <a:pt x="2055" y="9338"/>
                    <a:pt x="2143" y="9380"/>
                    <a:pt x="2230" y="9421"/>
                  </a:cubicBezTo>
                  <a:cubicBezTo>
                    <a:pt x="2413" y="9539"/>
                    <a:pt x="2529" y="9677"/>
                    <a:pt x="2743" y="9776"/>
                  </a:cubicBezTo>
                  <a:cubicBezTo>
                    <a:pt x="2810" y="9807"/>
                    <a:pt x="3076" y="9963"/>
                    <a:pt x="3159" y="9944"/>
                  </a:cubicBezTo>
                  <a:cubicBezTo>
                    <a:pt x="3268" y="9891"/>
                    <a:pt x="3378" y="9841"/>
                    <a:pt x="3488" y="9789"/>
                  </a:cubicBezTo>
                  <a:cubicBezTo>
                    <a:pt x="3602" y="9760"/>
                    <a:pt x="3716" y="9731"/>
                    <a:pt x="3830" y="9703"/>
                  </a:cubicBezTo>
                  <a:cubicBezTo>
                    <a:pt x="3929" y="9676"/>
                    <a:pt x="4145" y="9654"/>
                    <a:pt x="4268" y="9677"/>
                  </a:cubicBezTo>
                  <a:cubicBezTo>
                    <a:pt x="4321" y="9686"/>
                    <a:pt x="4424" y="9738"/>
                    <a:pt x="4494" y="9715"/>
                  </a:cubicBezTo>
                  <a:cubicBezTo>
                    <a:pt x="4506" y="9703"/>
                    <a:pt x="4515" y="9689"/>
                    <a:pt x="4527" y="9677"/>
                  </a:cubicBezTo>
                  <a:cubicBezTo>
                    <a:pt x="4571" y="9682"/>
                    <a:pt x="4794" y="9808"/>
                    <a:pt x="4837" y="9840"/>
                  </a:cubicBezTo>
                  <a:cubicBezTo>
                    <a:pt x="5058" y="9748"/>
                    <a:pt x="5279" y="9654"/>
                    <a:pt x="5501" y="9563"/>
                  </a:cubicBezTo>
                  <a:cubicBezTo>
                    <a:pt x="5594" y="9555"/>
                    <a:pt x="5685" y="9548"/>
                    <a:pt x="5779" y="9540"/>
                  </a:cubicBezTo>
                  <a:cubicBezTo>
                    <a:pt x="5835" y="9502"/>
                    <a:pt x="5840" y="9434"/>
                    <a:pt x="5919" y="9408"/>
                  </a:cubicBezTo>
                  <a:cubicBezTo>
                    <a:pt x="6149" y="9390"/>
                    <a:pt x="6378" y="9371"/>
                    <a:pt x="6607" y="9353"/>
                  </a:cubicBezTo>
                  <a:cubicBezTo>
                    <a:pt x="6642" y="9341"/>
                    <a:pt x="6650" y="9311"/>
                    <a:pt x="6697" y="9297"/>
                  </a:cubicBezTo>
                  <a:cubicBezTo>
                    <a:pt x="6779" y="9311"/>
                    <a:pt x="7004" y="9440"/>
                    <a:pt x="7054" y="9495"/>
                  </a:cubicBezTo>
                  <a:cubicBezTo>
                    <a:pt x="7070" y="9520"/>
                    <a:pt x="7085" y="9546"/>
                    <a:pt x="7101" y="9571"/>
                  </a:cubicBezTo>
                  <a:cubicBezTo>
                    <a:pt x="7126" y="9573"/>
                    <a:pt x="7151" y="9573"/>
                    <a:pt x="7176" y="9576"/>
                  </a:cubicBezTo>
                  <a:cubicBezTo>
                    <a:pt x="7183" y="9584"/>
                    <a:pt x="7189" y="9593"/>
                    <a:pt x="7196" y="9601"/>
                  </a:cubicBezTo>
                  <a:cubicBezTo>
                    <a:pt x="7182" y="9633"/>
                    <a:pt x="7170" y="9665"/>
                    <a:pt x="7157" y="9695"/>
                  </a:cubicBezTo>
                  <a:cubicBezTo>
                    <a:pt x="7183" y="9901"/>
                    <a:pt x="7531" y="10050"/>
                    <a:pt x="7731" y="9888"/>
                  </a:cubicBezTo>
                  <a:cubicBezTo>
                    <a:pt x="7839" y="9905"/>
                    <a:pt x="7979" y="9926"/>
                    <a:pt x="8099" y="9883"/>
                  </a:cubicBezTo>
                  <a:cubicBezTo>
                    <a:pt x="8101" y="9855"/>
                    <a:pt x="8097" y="9846"/>
                    <a:pt x="8085" y="9819"/>
                  </a:cubicBezTo>
                  <a:cubicBezTo>
                    <a:pt x="8112" y="9803"/>
                    <a:pt x="8244" y="9834"/>
                    <a:pt x="8278" y="9870"/>
                  </a:cubicBezTo>
                  <a:cubicBezTo>
                    <a:pt x="8352" y="9992"/>
                    <a:pt x="8273" y="10037"/>
                    <a:pt x="8517" y="10030"/>
                  </a:cubicBezTo>
                  <a:cubicBezTo>
                    <a:pt x="8527" y="10042"/>
                    <a:pt x="8536" y="10055"/>
                    <a:pt x="8545" y="10068"/>
                  </a:cubicBezTo>
                  <a:cubicBezTo>
                    <a:pt x="8550" y="10072"/>
                    <a:pt x="8555" y="10077"/>
                    <a:pt x="8559" y="10081"/>
                  </a:cubicBezTo>
                  <a:cubicBezTo>
                    <a:pt x="8539" y="10095"/>
                    <a:pt x="8519" y="10109"/>
                    <a:pt x="8498" y="10124"/>
                  </a:cubicBezTo>
                  <a:cubicBezTo>
                    <a:pt x="8520" y="10202"/>
                    <a:pt x="8589" y="10269"/>
                    <a:pt x="8607" y="10362"/>
                  </a:cubicBezTo>
                  <a:cubicBezTo>
                    <a:pt x="8595" y="10403"/>
                    <a:pt x="8584" y="10443"/>
                    <a:pt x="8573" y="10484"/>
                  </a:cubicBezTo>
                  <a:cubicBezTo>
                    <a:pt x="8582" y="10516"/>
                    <a:pt x="8591" y="10546"/>
                    <a:pt x="8601" y="10578"/>
                  </a:cubicBezTo>
                  <a:cubicBezTo>
                    <a:pt x="8575" y="10675"/>
                    <a:pt x="8507" y="10774"/>
                    <a:pt x="8437" y="10834"/>
                  </a:cubicBezTo>
                  <a:cubicBezTo>
                    <a:pt x="8433" y="10840"/>
                    <a:pt x="8430" y="10845"/>
                    <a:pt x="8428" y="10851"/>
                  </a:cubicBezTo>
                  <a:cubicBezTo>
                    <a:pt x="8455" y="10855"/>
                    <a:pt x="8485" y="10860"/>
                    <a:pt x="8512" y="10864"/>
                  </a:cubicBezTo>
                  <a:cubicBezTo>
                    <a:pt x="8515" y="10947"/>
                    <a:pt x="8498" y="11008"/>
                    <a:pt x="8428" y="11026"/>
                  </a:cubicBezTo>
                  <a:cubicBezTo>
                    <a:pt x="8480" y="11068"/>
                    <a:pt x="8535" y="11110"/>
                    <a:pt x="8587" y="11151"/>
                  </a:cubicBezTo>
                  <a:cubicBezTo>
                    <a:pt x="8587" y="11153"/>
                    <a:pt x="8587" y="11156"/>
                    <a:pt x="8587" y="11158"/>
                  </a:cubicBezTo>
                  <a:cubicBezTo>
                    <a:pt x="8547" y="11154"/>
                    <a:pt x="8503" y="11150"/>
                    <a:pt x="8462" y="11146"/>
                  </a:cubicBezTo>
                  <a:cubicBezTo>
                    <a:pt x="8429" y="11281"/>
                    <a:pt x="8387" y="11382"/>
                    <a:pt x="8258" y="11432"/>
                  </a:cubicBezTo>
                  <a:cubicBezTo>
                    <a:pt x="8272" y="11460"/>
                    <a:pt x="8313" y="11546"/>
                    <a:pt x="8339" y="11569"/>
                  </a:cubicBezTo>
                  <a:cubicBezTo>
                    <a:pt x="8378" y="11603"/>
                    <a:pt x="8418" y="11585"/>
                    <a:pt x="8462" y="11638"/>
                  </a:cubicBezTo>
                  <a:cubicBezTo>
                    <a:pt x="8439" y="11653"/>
                    <a:pt x="8418" y="11666"/>
                    <a:pt x="8395" y="11681"/>
                  </a:cubicBezTo>
                  <a:cubicBezTo>
                    <a:pt x="8393" y="11685"/>
                    <a:pt x="8388" y="11690"/>
                    <a:pt x="8386" y="11693"/>
                  </a:cubicBezTo>
                  <a:cubicBezTo>
                    <a:pt x="8432" y="11754"/>
                    <a:pt x="8478" y="11814"/>
                    <a:pt x="8523" y="11874"/>
                  </a:cubicBezTo>
                  <a:cubicBezTo>
                    <a:pt x="8579" y="11900"/>
                    <a:pt x="8604" y="11876"/>
                    <a:pt x="8640" y="11917"/>
                  </a:cubicBezTo>
                  <a:cubicBezTo>
                    <a:pt x="8629" y="11931"/>
                    <a:pt x="8618" y="11945"/>
                    <a:pt x="8607" y="11960"/>
                  </a:cubicBezTo>
                  <a:cubicBezTo>
                    <a:pt x="8702" y="12016"/>
                    <a:pt x="8760" y="12079"/>
                    <a:pt x="8824" y="12165"/>
                  </a:cubicBezTo>
                  <a:cubicBezTo>
                    <a:pt x="8945" y="12268"/>
                    <a:pt x="9069" y="12370"/>
                    <a:pt x="9189" y="12472"/>
                  </a:cubicBezTo>
                  <a:cubicBezTo>
                    <a:pt x="9224" y="12510"/>
                    <a:pt x="9311" y="12669"/>
                    <a:pt x="9332" y="12713"/>
                  </a:cubicBezTo>
                  <a:cubicBezTo>
                    <a:pt x="9363" y="12779"/>
                    <a:pt x="9313" y="12872"/>
                    <a:pt x="9373" y="12969"/>
                  </a:cubicBezTo>
                  <a:cubicBezTo>
                    <a:pt x="9422" y="13032"/>
                    <a:pt x="9468" y="13093"/>
                    <a:pt x="9516" y="13154"/>
                  </a:cubicBezTo>
                  <a:cubicBezTo>
                    <a:pt x="9529" y="13215"/>
                    <a:pt x="9543" y="13274"/>
                    <a:pt x="9557" y="13334"/>
                  </a:cubicBezTo>
                  <a:cubicBezTo>
                    <a:pt x="9619" y="13466"/>
                    <a:pt x="9741" y="13517"/>
                    <a:pt x="9708" y="13715"/>
                  </a:cubicBezTo>
                  <a:cubicBezTo>
                    <a:pt x="9445" y="13821"/>
                    <a:pt x="9759" y="14067"/>
                    <a:pt x="9806" y="14194"/>
                  </a:cubicBezTo>
                  <a:cubicBezTo>
                    <a:pt x="9814" y="14292"/>
                    <a:pt x="9822" y="14389"/>
                    <a:pt x="9831" y="14486"/>
                  </a:cubicBezTo>
                  <a:cubicBezTo>
                    <a:pt x="9811" y="14594"/>
                    <a:pt x="9760" y="14767"/>
                    <a:pt x="9674" y="14818"/>
                  </a:cubicBezTo>
                  <a:cubicBezTo>
                    <a:pt x="9642" y="14828"/>
                    <a:pt x="9612" y="14838"/>
                    <a:pt x="9580" y="14848"/>
                  </a:cubicBezTo>
                  <a:cubicBezTo>
                    <a:pt x="9561" y="14888"/>
                    <a:pt x="9543" y="14925"/>
                    <a:pt x="9524" y="14965"/>
                  </a:cubicBezTo>
                  <a:cubicBezTo>
                    <a:pt x="9493" y="14996"/>
                    <a:pt x="9458" y="15028"/>
                    <a:pt x="9426" y="15059"/>
                  </a:cubicBezTo>
                  <a:cubicBezTo>
                    <a:pt x="9325" y="15277"/>
                    <a:pt x="9384" y="15618"/>
                    <a:pt x="9189" y="15751"/>
                  </a:cubicBezTo>
                  <a:cubicBezTo>
                    <a:pt x="9189" y="15949"/>
                    <a:pt x="9150" y="16211"/>
                    <a:pt x="9203" y="16385"/>
                  </a:cubicBezTo>
                  <a:cubicBezTo>
                    <a:pt x="9244" y="16517"/>
                    <a:pt x="9363" y="16598"/>
                    <a:pt x="9435" y="16702"/>
                  </a:cubicBezTo>
                  <a:cubicBezTo>
                    <a:pt x="9550" y="16914"/>
                    <a:pt x="9668" y="17124"/>
                    <a:pt x="9783" y="17336"/>
                  </a:cubicBezTo>
                  <a:cubicBezTo>
                    <a:pt x="9863" y="17480"/>
                    <a:pt x="10183" y="17732"/>
                    <a:pt x="10003" y="17897"/>
                  </a:cubicBezTo>
                  <a:cubicBezTo>
                    <a:pt x="10035" y="18034"/>
                    <a:pt x="10066" y="18170"/>
                    <a:pt x="10098" y="18308"/>
                  </a:cubicBezTo>
                  <a:cubicBezTo>
                    <a:pt x="10123" y="18361"/>
                    <a:pt x="10148" y="18416"/>
                    <a:pt x="10174" y="18470"/>
                  </a:cubicBezTo>
                  <a:cubicBezTo>
                    <a:pt x="10195" y="18551"/>
                    <a:pt x="10140" y="18609"/>
                    <a:pt x="10146" y="18668"/>
                  </a:cubicBezTo>
                  <a:cubicBezTo>
                    <a:pt x="10154" y="18746"/>
                    <a:pt x="10224" y="18813"/>
                    <a:pt x="10243" y="18873"/>
                  </a:cubicBezTo>
                  <a:cubicBezTo>
                    <a:pt x="10258" y="18920"/>
                    <a:pt x="10219" y="18944"/>
                    <a:pt x="10221" y="18972"/>
                  </a:cubicBezTo>
                  <a:cubicBezTo>
                    <a:pt x="10257" y="19074"/>
                    <a:pt x="10293" y="19177"/>
                    <a:pt x="10330" y="19279"/>
                  </a:cubicBezTo>
                  <a:cubicBezTo>
                    <a:pt x="10456" y="19408"/>
                    <a:pt x="10583" y="19536"/>
                    <a:pt x="10709" y="19664"/>
                  </a:cubicBezTo>
                  <a:cubicBezTo>
                    <a:pt x="10838" y="19850"/>
                    <a:pt x="10879" y="20090"/>
                    <a:pt x="11002" y="20288"/>
                  </a:cubicBezTo>
                  <a:cubicBezTo>
                    <a:pt x="11110" y="20462"/>
                    <a:pt x="11293" y="20639"/>
                    <a:pt x="11219" y="20927"/>
                  </a:cubicBezTo>
                  <a:cubicBezTo>
                    <a:pt x="11184" y="20936"/>
                    <a:pt x="11138" y="20928"/>
                    <a:pt x="11119" y="20953"/>
                  </a:cubicBezTo>
                  <a:cubicBezTo>
                    <a:pt x="11092" y="20984"/>
                    <a:pt x="11250" y="21177"/>
                    <a:pt x="11289" y="21232"/>
                  </a:cubicBezTo>
                  <a:cubicBezTo>
                    <a:pt x="11271" y="21280"/>
                    <a:pt x="11251" y="21328"/>
                    <a:pt x="11233" y="21376"/>
                  </a:cubicBezTo>
                  <a:cubicBezTo>
                    <a:pt x="11244" y="21387"/>
                    <a:pt x="11258" y="21396"/>
                    <a:pt x="11269" y="21407"/>
                  </a:cubicBezTo>
                  <a:cubicBezTo>
                    <a:pt x="11277" y="21409"/>
                    <a:pt x="11282" y="21410"/>
                    <a:pt x="11289" y="21412"/>
                  </a:cubicBezTo>
                  <a:cubicBezTo>
                    <a:pt x="11295" y="21398"/>
                    <a:pt x="11302" y="21384"/>
                    <a:pt x="11308" y="21369"/>
                  </a:cubicBezTo>
                  <a:cubicBezTo>
                    <a:pt x="11327" y="21362"/>
                    <a:pt x="11333" y="21357"/>
                    <a:pt x="11364" y="21356"/>
                  </a:cubicBezTo>
                  <a:cubicBezTo>
                    <a:pt x="11378" y="21379"/>
                    <a:pt x="11393" y="21402"/>
                    <a:pt x="11406" y="21425"/>
                  </a:cubicBezTo>
                  <a:cubicBezTo>
                    <a:pt x="11436" y="21423"/>
                    <a:pt x="11461" y="21418"/>
                    <a:pt x="11515" y="21419"/>
                  </a:cubicBezTo>
                  <a:cubicBezTo>
                    <a:pt x="11537" y="21448"/>
                    <a:pt x="11539" y="21473"/>
                    <a:pt x="11556" y="21513"/>
                  </a:cubicBezTo>
                  <a:cubicBezTo>
                    <a:pt x="11582" y="21554"/>
                    <a:pt x="11681" y="21586"/>
                    <a:pt x="11735" y="21599"/>
                  </a:cubicBezTo>
                  <a:cubicBezTo>
                    <a:pt x="11800" y="21555"/>
                    <a:pt x="11836" y="21481"/>
                    <a:pt x="11925" y="21457"/>
                  </a:cubicBezTo>
                  <a:cubicBezTo>
                    <a:pt x="12048" y="21423"/>
                    <a:pt x="12196" y="21499"/>
                    <a:pt x="12309" y="21450"/>
                  </a:cubicBezTo>
                  <a:cubicBezTo>
                    <a:pt x="12343" y="21421"/>
                    <a:pt x="12379" y="21393"/>
                    <a:pt x="12412" y="21364"/>
                  </a:cubicBezTo>
                  <a:cubicBezTo>
                    <a:pt x="12574" y="21293"/>
                    <a:pt x="12642" y="21364"/>
                    <a:pt x="12767" y="21364"/>
                  </a:cubicBezTo>
                  <a:cubicBezTo>
                    <a:pt x="12803" y="21345"/>
                    <a:pt x="12839" y="21326"/>
                    <a:pt x="12875" y="21308"/>
                  </a:cubicBezTo>
                  <a:cubicBezTo>
                    <a:pt x="13006" y="21273"/>
                    <a:pt x="13128" y="21379"/>
                    <a:pt x="13218" y="21407"/>
                  </a:cubicBezTo>
                  <a:cubicBezTo>
                    <a:pt x="13261" y="21376"/>
                    <a:pt x="13294" y="21352"/>
                    <a:pt x="13321" y="21308"/>
                  </a:cubicBezTo>
                  <a:cubicBezTo>
                    <a:pt x="13382" y="21320"/>
                    <a:pt x="13444" y="21334"/>
                    <a:pt x="13505" y="21346"/>
                  </a:cubicBezTo>
                  <a:cubicBezTo>
                    <a:pt x="13523" y="21328"/>
                    <a:pt x="13526" y="21292"/>
                    <a:pt x="13539" y="21270"/>
                  </a:cubicBezTo>
                  <a:cubicBezTo>
                    <a:pt x="13593" y="21223"/>
                    <a:pt x="13887" y="21253"/>
                    <a:pt x="13971" y="21201"/>
                  </a:cubicBezTo>
                  <a:cubicBezTo>
                    <a:pt x="14060" y="21131"/>
                    <a:pt x="14150" y="21061"/>
                    <a:pt x="14239" y="20991"/>
                  </a:cubicBezTo>
                  <a:cubicBezTo>
                    <a:pt x="14686" y="20671"/>
                    <a:pt x="15013" y="20317"/>
                    <a:pt x="15332" y="19877"/>
                  </a:cubicBezTo>
                  <a:cubicBezTo>
                    <a:pt x="15412" y="19767"/>
                    <a:pt x="15615" y="19689"/>
                    <a:pt x="15661" y="19583"/>
                  </a:cubicBezTo>
                  <a:cubicBezTo>
                    <a:pt x="15682" y="19533"/>
                    <a:pt x="15633" y="19465"/>
                    <a:pt x="15641" y="19441"/>
                  </a:cubicBezTo>
                  <a:cubicBezTo>
                    <a:pt x="15659" y="19398"/>
                    <a:pt x="15711" y="19409"/>
                    <a:pt x="15736" y="19378"/>
                  </a:cubicBezTo>
                  <a:cubicBezTo>
                    <a:pt x="15812" y="19289"/>
                    <a:pt x="15856" y="19036"/>
                    <a:pt x="15834" y="18893"/>
                  </a:cubicBezTo>
                  <a:cubicBezTo>
                    <a:pt x="15793" y="18879"/>
                    <a:pt x="15749" y="18853"/>
                    <a:pt x="15730" y="18817"/>
                  </a:cubicBezTo>
                  <a:cubicBezTo>
                    <a:pt x="15724" y="18812"/>
                    <a:pt x="15717" y="18806"/>
                    <a:pt x="15711" y="18800"/>
                  </a:cubicBezTo>
                  <a:cubicBezTo>
                    <a:pt x="15794" y="18710"/>
                    <a:pt x="15851" y="18628"/>
                    <a:pt x="15970" y="18569"/>
                  </a:cubicBezTo>
                  <a:cubicBezTo>
                    <a:pt x="16233" y="18438"/>
                    <a:pt x="16534" y="18450"/>
                    <a:pt x="16653" y="18188"/>
                  </a:cubicBezTo>
                  <a:cubicBezTo>
                    <a:pt x="16644" y="18129"/>
                    <a:pt x="16598" y="18153"/>
                    <a:pt x="16586" y="18120"/>
                  </a:cubicBezTo>
                  <a:cubicBezTo>
                    <a:pt x="16588" y="18114"/>
                    <a:pt x="16590" y="18109"/>
                    <a:pt x="16592" y="18102"/>
                  </a:cubicBezTo>
                  <a:cubicBezTo>
                    <a:pt x="16606" y="18072"/>
                    <a:pt x="16620" y="18040"/>
                    <a:pt x="16634" y="18008"/>
                  </a:cubicBezTo>
                  <a:cubicBezTo>
                    <a:pt x="16666" y="17889"/>
                    <a:pt x="16657" y="17752"/>
                    <a:pt x="16653" y="17630"/>
                  </a:cubicBezTo>
                  <a:cubicBezTo>
                    <a:pt x="16623" y="17641"/>
                    <a:pt x="16617" y="17647"/>
                    <a:pt x="16572" y="17648"/>
                  </a:cubicBezTo>
                  <a:cubicBezTo>
                    <a:pt x="16531" y="17526"/>
                    <a:pt x="16479" y="17379"/>
                    <a:pt x="16525" y="17281"/>
                  </a:cubicBezTo>
                  <a:cubicBezTo>
                    <a:pt x="16518" y="17208"/>
                    <a:pt x="16456" y="17170"/>
                    <a:pt x="16400" y="17144"/>
                  </a:cubicBezTo>
                  <a:cubicBezTo>
                    <a:pt x="16400" y="17077"/>
                    <a:pt x="16400" y="17012"/>
                    <a:pt x="16400" y="16946"/>
                  </a:cubicBezTo>
                  <a:cubicBezTo>
                    <a:pt x="16528" y="16861"/>
                    <a:pt x="16657" y="16774"/>
                    <a:pt x="16784" y="16690"/>
                  </a:cubicBezTo>
                  <a:cubicBezTo>
                    <a:pt x="16941" y="16570"/>
                    <a:pt x="17033" y="16391"/>
                    <a:pt x="17214" y="16291"/>
                  </a:cubicBezTo>
                  <a:cubicBezTo>
                    <a:pt x="17431" y="16171"/>
                    <a:pt x="17700" y="16132"/>
                    <a:pt x="17905" y="16005"/>
                  </a:cubicBezTo>
                  <a:cubicBezTo>
                    <a:pt x="18053" y="15913"/>
                    <a:pt x="18147" y="15742"/>
                    <a:pt x="18262" y="15619"/>
                  </a:cubicBezTo>
                  <a:cubicBezTo>
                    <a:pt x="18262" y="15592"/>
                    <a:pt x="18253" y="15582"/>
                    <a:pt x="18243" y="15551"/>
                  </a:cubicBezTo>
                  <a:cubicBezTo>
                    <a:pt x="18280" y="15506"/>
                    <a:pt x="18314" y="15471"/>
                    <a:pt x="18343" y="15414"/>
                  </a:cubicBezTo>
                  <a:cubicBezTo>
                    <a:pt x="18341" y="15403"/>
                    <a:pt x="18339" y="15394"/>
                    <a:pt x="18337" y="15384"/>
                  </a:cubicBezTo>
                  <a:cubicBezTo>
                    <a:pt x="18312" y="15373"/>
                    <a:pt x="18287" y="15361"/>
                    <a:pt x="18262" y="15351"/>
                  </a:cubicBezTo>
                  <a:cubicBezTo>
                    <a:pt x="18241" y="15192"/>
                    <a:pt x="18276" y="15023"/>
                    <a:pt x="18187" y="14930"/>
                  </a:cubicBezTo>
                  <a:cubicBezTo>
                    <a:pt x="18191" y="14896"/>
                    <a:pt x="18223" y="14867"/>
                    <a:pt x="18234" y="14823"/>
                  </a:cubicBezTo>
                  <a:cubicBezTo>
                    <a:pt x="18262" y="14712"/>
                    <a:pt x="18191" y="14535"/>
                    <a:pt x="18173" y="14438"/>
                  </a:cubicBezTo>
                  <a:cubicBezTo>
                    <a:pt x="18205" y="14383"/>
                    <a:pt x="18235" y="14329"/>
                    <a:pt x="18268" y="14275"/>
                  </a:cubicBezTo>
                  <a:cubicBezTo>
                    <a:pt x="18198" y="14138"/>
                    <a:pt x="18070" y="14121"/>
                    <a:pt x="17980" y="14014"/>
                  </a:cubicBezTo>
                  <a:cubicBezTo>
                    <a:pt x="17892" y="13908"/>
                    <a:pt x="17844" y="13628"/>
                    <a:pt x="17905" y="13471"/>
                  </a:cubicBezTo>
                  <a:cubicBezTo>
                    <a:pt x="17886" y="13444"/>
                    <a:pt x="17860" y="13440"/>
                    <a:pt x="17838" y="13415"/>
                  </a:cubicBezTo>
                  <a:cubicBezTo>
                    <a:pt x="17869" y="13355"/>
                    <a:pt x="17927" y="13272"/>
                    <a:pt x="17933" y="13205"/>
                  </a:cubicBezTo>
                  <a:cubicBezTo>
                    <a:pt x="17871" y="13136"/>
                    <a:pt x="17759" y="13081"/>
                    <a:pt x="17721" y="12992"/>
                  </a:cubicBezTo>
                  <a:cubicBezTo>
                    <a:pt x="17680" y="12899"/>
                    <a:pt x="17786" y="12594"/>
                    <a:pt x="17830" y="12551"/>
                  </a:cubicBezTo>
                  <a:cubicBezTo>
                    <a:pt x="17855" y="12526"/>
                    <a:pt x="17904" y="12532"/>
                    <a:pt x="17927" y="12502"/>
                  </a:cubicBezTo>
                  <a:cubicBezTo>
                    <a:pt x="17978" y="12436"/>
                    <a:pt x="17933" y="12400"/>
                    <a:pt x="17953" y="12340"/>
                  </a:cubicBezTo>
                  <a:cubicBezTo>
                    <a:pt x="17999" y="12206"/>
                    <a:pt x="18139" y="12198"/>
                    <a:pt x="18153" y="11978"/>
                  </a:cubicBezTo>
                  <a:cubicBezTo>
                    <a:pt x="18256" y="11926"/>
                    <a:pt x="18353" y="11928"/>
                    <a:pt x="18357" y="11780"/>
                  </a:cubicBezTo>
                  <a:cubicBezTo>
                    <a:pt x="18448" y="11795"/>
                    <a:pt x="18491" y="11760"/>
                    <a:pt x="18563" y="11732"/>
                  </a:cubicBezTo>
                  <a:cubicBezTo>
                    <a:pt x="18588" y="11695"/>
                    <a:pt x="18589" y="11678"/>
                    <a:pt x="18569" y="11638"/>
                  </a:cubicBezTo>
                  <a:cubicBezTo>
                    <a:pt x="18792" y="11407"/>
                    <a:pt x="19017" y="11176"/>
                    <a:pt x="19241" y="10945"/>
                  </a:cubicBezTo>
                  <a:cubicBezTo>
                    <a:pt x="19487" y="10764"/>
                    <a:pt x="19794" y="10628"/>
                    <a:pt x="20041" y="10448"/>
                  </a:cubicBezTo>
                  <a:cubicBezTo>
                    <a:pt x="20132" y="10347"/>
                    <a:pt x="20223" y="10245"/>
                    <a:pt x="20314" y="10144"/>
                  </a:cubicBezTo>
                  <a:cubicBezTo>
                    <a:pt x="20495" y="9933"/>
                    <a:pt x="20766" y="9730"/>
                    <a:pt x="20883" y="9472"/>
                  </a:cubicBezTo>
                  <a:cubicBezTo>
                    <a:pt x="20894" y="9424"/>
                    <a:pt x="20904" y="9375"/>
                    <a:pt x="20916" y="9327"/>
                  </a:cubicBezTo>
                  <a:cubicBezTo>
                    <a:pt x="20996" y="9212"/>
                    <a:pt x="21076" y="9096"/>
                    <a:pt x="21156" y="8980"/>
                  </a:cubicBezTo>
                  <a:cubicBezTo>
                    <a:pt x="21154" y="8953"/>
                    <a:pt x="21153" y="8926"/>
                    <a:pt x="21151" y="8899"/>
                  </a:cubicBezTo>
                  <a:cubicBezTo>
                    <a:pt x="21195" y="8859"/>
                    <a:pt x="21241" y="8819"/>
                    <a:pt x="21287" y="8779"/>
                  </a:cubicBezTo>
                  <a:cubicBezTo>
                    <a:pt x="21347" y="8684"/>
                    <a:pt x="21403" y="8589"/>
                    <a:pt x="21463" y="8493"/>
                  </a:cubicBezTo>
                  <a:cubicBezTo>
                    <a:pt x="21469" y="8408"/>
                    <a:pt x="21479" y="8324"/>
                    <a:pt x="21485" y="8239"/>
                  </a:cubicBezTo>
                  <a:cubicBezTo>
                    <a:pt x="21500" y="8199"/>
                    <a:pt x="21569" y="8170"/>
                    <a:pt x="21566" y="8115"/>
                  </a:cubicBezTo>
                  <a:cubicBezTo>
                    <a:pt x="21564" y="8071"/>
                    <a:pt x="21527" y="8010"/>
                    <a:pt x="21547" y="7948"/>
                  </a:cubicBezTo>
                  <a:cubicBezTo>
                    <a:pt x="21565" y="7908"/>
                    <a:pt x="21581" y="7868"/>
                    <a:pt x="21600" y="7828"/>
                  </a:cubicBezTo>
                  <a:cubicBezTo>
                    <a:pt x="21597" y="7822"/>
                    <a:pt x="21596" y="7815"/>
                    <a:pt x="21594" y="7808"/>
                  </a:cubicBezTo>
                  <a:cubicBezTo>
                    <a:pt x="21539" y="7788"/>
                    <a:pt x="21484" y="7768"/>
                    <a:pt x="21429" y="7747"/>
                  </a:cubicBezTo>
                  <a:cubicBezTo>
                    <a:pt x="21300" y="7830"/>
                    <a:pt x="21197" y="7915"/>
                    <a:pt x="21011" y="7953"/>
                  </a:cubicBezTo>
                  <a:cubicBezTo>
                    <a:pt x="20930" y="7969"/>
                    <a:pt x="20857" y="7937"/>
                    <a:pt x="20808" y="7927"/>
                  </a:cubicBezTo>
                  <a:cubicBezTo>
                    <a:pt x="20715" y="7910"/>
                    <a:pt x="20659" y="7980"/>
                    <a:pt x="20596" y="7996"/>
                  </a:cubicBezTo>
                  <a:cubicBezTo>
                    <a:pt x="20532" y="7989"/>
                    <a:pt x="20468" y="7984"/>
                    <a:pt x="20403" y="7978"/>
                  </a:cubicBezTo>
                  <a:cubicBezTo>
                    <a:pt x="20399" y="7978"/>
                    <a:pt x="20394" y="7978"/>
                    <a:pt x="20389" y="7978"/>
                  </a:cubicBezTo>
                  <a:cubicBezTo>
                    <a:pt x="20312" y="8024"/>
                    <a:pt x="20235" y="8070"/>
                    <a:pt x="20158" y="8115"/>
                  </a:cubicBezTo>
                  <a:cubicBezTo>
                    <a:pt x="20052" y="8150"/>
                    <a:pt x="20016" y="8056"/>
                    <a:pt x="19896" y="8077"/>
                  </a:cubicBezTo>
                  <a:cubicBezTo>
                    <a:pt x="19797" y="8116"/>
                    <a:pt x="19701" y="8157"/>
                    <a:pt x="19603" y="8196"/>
                  </a:cubicBezTo>
                  <a:cubicBezTo>
                    <a:pt x="19539" y="8196"/>
                    <a:pt x="19474" y="8196"/>
                    <a:pt x="19411" y="8196"/>
                  </a:cubicBezTo>
                  <a:cubicBezTo>
                    <a:pt x="19313" y="8099"/>
                    <a:pt x="19178" y="7990"/>
                    <a:pt x="19115" y="7866"/>
                  </a:cubicBezTo>
                  <a:cubicBezTo>
                    <a:pt x="19058" y="7853"/>
                    <a:pt x="18979" y="7861"/>
                    <a:pt x="18912" y="7851"/>
                  </a:cubicBezTo>
                  <a:cubicBezTo>
                    <a:pt x="18907" y="7849"/>
                    <a:pt x="18903" y="7848"/>
                    <a:pt x="18898" y="7846"/>
                  </a:cubicBezTo>
                  <a:cubicBezTo>
                    <a:pt x="18898" y="7842"/>
                    <a:pt x="18898" y="7837"/>
                    <a:pt x="18898" y="7834"/>
                  </a:cubicBezTo>
                  <a:cubicBezTo>
                    <a:pt x="18973" y="7801"/>
                    <a:pt x="19122" y="7747"/>
                    <a:pt x="19179" y="7692"/>
                  </a:cubicBezTo>
                  <a:cubicBezTo>
                    <a:pt x="19173" y="7525"/>
                    <a:pt x="18928" y="7484"/>
                    <a:pt x="18822" y="7392"/>
                  </a:cubicBezTo>
                  <a:cubicBezTo>
                    <a:pt x="18805" y="7377"/>
                    <a:pt x="18789" y="7255"/>
                    <a:pt x="18728" y="7205"/>
                  </a:cubicBezTo>
                  <a:cubicBezTo>
                    <a:pt x="18700" y="7181"/>
                    <a:pt x="18645" y="7200"/>
                    <a:pt x="18611" y="7182"/>
                  </a:cubicBezTo>
                  <a:cubicBezTo>
                    <a:pt x="18515" y="7086"/>
                    <a:pt x="18420" y="6990"/>
                    <a:pt x="18323" y="6895"/>
                  </a:cubicBezTo>
                  <a:cubicBezTo>
                    <a:pt x="18286" y="6879"/>
                    <a:pt x="18242" y="6885"/>
                    <a:pt x="18187" y="6888"/>
                  </a:cubicBezTo>
                  <a:cubicBezTo>
                    <a:pt x="18146" y="6835"/>
                    <a:pt x="18106" y="6753"/>
                    <a:pt x="18042" y="6720"/>
                  </a:cubicBezTo>
                  <a:cubicBezTo>
                    <a:pt x="18022" y="6744"/>
                    <a:pt x="18028" y="6802"/>
                    <a:pt x="18022" y="6827"/>
                  </a:cubicBezTo>
                  <a:cubicBezTo>
                    <a:pt x="18017" y="6828"/>
                    <a:pt x="18013" y="6830"/>
                    <a:pt x="18008" y="6832"/>
                  </a:cubicBezTo>
                  <a:cubicBezTo>
                    <a:pt x="17812" y="6682"/>
                    <a:pt x="17766" y="6224"/>
                    <a:pt x="17651" y="5987"/>
                  </a:cubicBezTo>
                  <a:cubicBezTo>
                    <a:pt x="17598" y="5877"/>
                    <a:pt x="17336" y="5825"/>
                    <a:pt x="17264" y="5736"/>
                  </a:cubicBezTo>
                  <a:cubicBezTo>
                    <a:pt x="17149" y="5595"/>
                    <a:pt x="17221" y="5232"/>
                    <a:pt x="17166" y="5029"/>
                  </a:cubicBezTo>
                  <a:cubicBezTo>
                    <a:pt x="17130" y="4896"/>
                    <a:pt x="17002" y="4685"/>
                    <a:pt x="16893" y="4610"/>
                  </a:cubicBezTo>
                  <a:cubicBezTo>
                    <a:pt x="16839" y="4574"/>
                    <a:pt x="16761" y="4561"/>
                    <a:pt x="16723" y="4511"/>
                  </a:cubicBezTo>
                  <a:cubicBezTo>
                    <a:pt x="16675" y="4451"/>
                    <a:pt x="16667" y="4353"/>
                    <a:pt x="16639" y="4275"/>
                  </a:cubicBezTo>
                  <a:cubicBezTo>
                    <a:pt x="16665" y="4254"/>
                    <a:pt x="16690" y="4233"/>
                    <a:pt x="16715" y="4212"/>
                  </a:cubicBezTo>
                  <a:cubicBezTo>
                    <a:pt x="16661" y="4162"/>
                    <a:pt x="16604" y="4112"/>
                    <a:pt x="16550" y="4062"/>
                  </a:cubicBezTo>
                  <a:cubicBezTo>
                    <a:pt x="16399" y="3858"/>
                    <a:pt x="16293" y="3610"/>
                    <a:pt x="16154" y="3408"/>
                  </a:cubicBezTo>
                  <a:cubicBezTo>
                    <a:pt x="16095" y="3268"/>
                    <a:pt x="16035" y="3128"/>
                    <a:pt x="15976" y="2987"/>
                  </a:cubicBezTo>
                  <a:cubicBezTo>
                    <a:pt x="15873" y="2820"/>
                    <a:pt x="15700" y="2704"/>
                    <a:pt x="15655" y="2475"/>
                  </a:cubicBezTo>
                  <a:cubicBezTo>
                    <a:pt x="15692" y="2431"/>
                    <a:pt x="15696" y="2410"/>
                    <a:pt x="15758" y="2389"/>
                  </a:cubicBezTo>
                  <a:cubicBezTo>
                    <a:pt x="15846" y="2628"/>
                    <a:pt x="15998" y="2868"/>
                    <a:pt x="16188" y="3017"/>
                  </a:cubicBezTo>
                  <a:cubicBezTo>
                    <a:pt x="16208" y="3037"/>
                    <a:pt x="16239" y="3036"/>
                    <a:pt x="16271" y="3030"/>
                  </a:cubicBezTo>
                  <a:cubicBezTo>
                    <a:pt x="16357" y="2874"/>
                    <a:pt x="16332" y="2641"/>
                    <a:pt x="16469" y="2533"/>
                  </a:cubicBezTo>
                  <a:cubicBezTo>
                    <a:pt x="16389" y="2346"/>
                    <a:pt x="16309" y="2159"/>
                    <a:pt x="16229" y="1973"/>
                  </a:cubicBezTo>
                  <a:cubicBezTo>
                    <a:pt x="16099" y="1988"/>
                    <a:pt x="16052" y="2082"/>
                    <a:pt x="15867" y="1990"/>
                  </a:cubicBezTo>
                  <a:cubicBezTo>
                    <a:pt x="15747" y="2068"/>
                    <a:pt x="15697" y="2001"/>
                    <a:pt x="15566" y="2021"/>
                  </a:cubicBezTo>
                  <a:cubicBezTo>
                    <a:pt x="15521" y="1979"/>
                    <a:pt x="15484" y="1972"/>
                    <a:pt x="15463" y="1904"/>
                  </a:cubicBezTo>
                  <a:cubicBezTo>
                    <a:pt x="15231" y="1861"/>
                    <a:pt x="14974" y="1910"/>
                    <a:pt x="14813" y="2008"/>
                  </a:cubicBezTo>
                  <a:cubicBezTo>
                    <a:pt x="14769" y="2039"/>
                    <a:pt x="14725" y="2071"/>
                    <a:pt x="14682" y="2102"/>
                  </a:cubicBezTo>
                  <a:cubicBezTo>
                    <a:pt x="14597" y="2119"/>
                    <a:pt x="14516" y="2057"/>
                    <a:pt x="14456" y="2041"/>
                  </a:cubicBezTo>
                  <a:cubicBezTo>
                    <a:pt x="14390" y="2035"/>
                    <a:pt x="14324" y="2027"/>
                    <a:pt x="14258" y="2021"/>
                  </a:cubicBezTo>
                  <a:cubicBezTo>
                    <a:pt x="14245" y="2004"/>
                    <a:pt x="14230" y="1990"/>
                    <a:pt x="14216" y="1973"/>
                  </a:cubicBezTo>
                  <a:cubicBezTo>
                    <a:pt x="14057" y="1941"/>
                    <a:pt x="13899" y="1910"/>
                    <a:pt x="13740" y="1879"/>
                  </a:cubicBezTo>
                  <a:cubicBezTo>
                    <a:pt x="13625" y="1879"/>
                    <a:pt x="13510" y="1879"/>
                    <a:pt x="13397" y="1879"/>
                  </a:cubicBezTo>
                  <a:cubicBezTo>
                    <a:pt x="13334" y="1853"/>
                    <a:pt x="13347" y="1757"/>
                    <a:pt x="13280" y="1737"/>
                  </a:cubicBezTo>
                  <a:cubicBezTo>
                    <a:pt x="13228" y="1737"/>
                    <a:pt x="13176" y="1737"/>
                    <a:pt x="13123" y="1737"/>
                  </a:cubicBezTo>
                  <a:cubicBezTo>
                    <a:pt x="13040" y="1724"/>
                    <a:pt x="12855" y="1695"/>
                    <a:pt x="12775" y="1666"/>
                  </a:cubicBezTo>
                  <a:cubicBezTo>
                    <a:pt x="12699" y="1629"/>
                    <a:pt x="12738" y="1542"/>
                    <a:pt x="12630" y="1498"/>
                  </a:cubicBezTo>
                  <a:cubicBezTo>
                    <a:pt x="12353" y="1388"/>
                    <a:pt x="11897" y="1537"/>
                    <a:pt x="11788" y="1704"/>
                  </a:cubicBezTo>
                  <a:cubicBezTo>
                    <a:pt x="11640" y="1930"/>
                    <a:pt x="11970" y="2056"/>
                    <a:pt x="11632" y="2221"/>
                  </a:cubicBezTo>
                  <a:cubicBezTo>
                    <a:pt x="11591" y="2242"/>
                    <a:pt x="11536" y="2289"/>
                    <a:pt x="11473" y="2282"/>
                  </a:cubicBezTo>
                  <a:cubicBezTo>
                    <a:pt x="11308" y="2264"/>
                    <a:pt x="11188" y="2104"/>
                    <a:pt x="11043" y="2054"/>
                  </a:cubicBezTo>
                  <a:cubicBezTo>
                    <a:pt x="10901" y="2005"/>
                    <a:pt x="10576" y="2000"/>
                    <a:pt x="10461" y="1940"/>
                  </a:cubicBezTo>
                  <a:cubicBezTo>
                    <a:pt x="10333" y="1874"/>
                    <a:pt x="10314" y="1637"/>
                    <a:pt x="10201" y="1600"/>
                  </a:cubicBezTo>
                  <a:cubicBezTo>
                    <a:pt x="10139" y="1579"/>
                    <a:pt x="10088" y="1596"/>
                    <a:pt x="10037" y="1574"/>
                  </a:cubicBezTo>
                  <a:cubicBezTo>
                    <a:pt x="10007" y="1549"/>
                    <a:pt x="9977" y="1523"/>
                    <a:pt x="9948" y="1498"/>
                  </a:cubicBezTo>
                  <a:cubicBezTo>
                    <a:pt x="9877" y="1486"/>
                    <a:pt x="9806" y="1475"/>
                    <a:pt x="9736" y="1463"/>
                  </a:cubicBezTo>
                  <a:cubicBezTo>
                    <a:pt x="9633" y="1469"/>
                    <a:pt x="9529" y="1474"/>
                    <a:pt x="9426" y="1481"/>
                  </a:cubicBezTo>
                  <a:cubicBezTo>
                    <a:pt x="9288" y="1426"/>
                    <a:pt x="9151" y="1372"/>
                    <a:pt x="9011" y="1318"/>
                  </a:cubicBezTo>
                  <a:cubicBezTo>
                    <a:pt x="9002" y="1285"/>
                    <a:pt x="8992" y="1252"/>
                    <a:pt x="8983" y="1219"/>
                  </a:cubicBezTo>
                  <a:cubicBezTo>
                    <a:pt x="8917" y="1215"/>
                    <a:pt x="8908" y="1233"/>
                    <a:pt x="8852" y="1245"/>
                  </a:cubicBezTo>
                  <a:cubicBezTo>
                    <a:pt x="8764" y="1206"/>
                    <a:pt x="8657" y="1135"/>
                    <a:pt x="8634" y="1039"/>
                  </a:cubicBezTo>
                  <a:cubicBezTo>
                    <a:pt x="8698" y="976"/>
                    <a:pt x="8985" y="758"/>
                    <a:pt x="8983" y="677"/>
                  </a:cubicBezTo>
                  <a:cubicBezTo>
                    <a:pt x="8972" y="636"/>
                    <a:pt x="8961" y="593"/>
                    <a:pt x="8950" y="552"/>
                  </a:cubicBezTo>
                  <a:cubicBezTo>
                    <a:pt x="8586" y="365"/>
                    <a:pt x="8957" y="288"/>
                    <a:pt x="8955" y="81"/>
                  </a:cubicBezTo>
                  <a:cubicBezTo>
                    <a:pt x="8887" y="118"/>
                    <a:pt x="8820" y="155"/>
                    <a:pt x="8752" y="192"/>
                  </a:cubicBezTo>
                  <a:cubicBezTo>
                    <a:pt x="8740" y="190"/>
                    <a:pt x="8727" y="189"/>
                    <a:pt x="8715" y="187"/>
                  </a:cubicBezTo>
                  <a:cubicBezTo>
                    <a:pt x="8697" y="147"/>
                    <a:pt x="8676" y="116"/>
                    <a:pt x="8674" y="63"/>
                  </a:cubicBezTo>
                  <a:cubicBezTo>
                    <a:pt x="8624" y="42"/>
                    <a:pt x="8573" y="20"/>
                    <a:pt x="8523" y="0"/>
                  </a:cubicBezTo>
                  <a:close/>
                  <a:moveTo>
                    <a:pt x="20994" y="14514"/>
                  </a:moveTo>
                  <a:cubicBezTo>
                    <a:pt x="20978" y="14517"/>
                    <a:pt x="20963" y="14533"/>
                    <a:pt x="20928" y="14559"/>
                  </a:cubicBezTo>
                  <a:cubicBezTo>
                    <a:pt x="20937" y="14656"/>
                    <a:pt x="20936" y="14789"/>
                    <a:pt x="20852" y="14851"/>
                  </a:cubicBezTo>
                  <a:cubicBezTo>
                    <a:pt x="20805" y="14886"/>
                    <a:pt x="20767" y="14892"/>
                    <a:pt x="20744" y="14952"/>
                  </a:cubicBezTo>
                  <a:cubicBezTo>
                    <a:pt x="20700" y="14938"/>
                    <a:pt x="20691" y="14919"/>
                    <a:pt x="20674" y="14884"/>
                  </a:cubicBezTo>
                  <a:cubicBezTo>
                    <a:pt x="20654" y="14882"/>
                    <a:pt x="20633" y="14878"/>
                    <a:pt x="20612" y="14876"/>
                  </a:cubicBezTo>
                  <a:cubicBezTo>
                    <a:pt x="20609" y="14943"/>
                    <a:pt x="20629" y="14984"/>
                    <a:pt x="20654" y="15039"/>
                  </a:cubicBezTo>
                  <a:cubicBezTo>
                    <a:pt x="20650" y="15049"/>
                    <a:pt x="20643" y="15059"/>
                    <a:pt x="20638" y="15069"/>
                  </a:cubicBezTo>
                  <a:cubicBezTo>
                    <a:pt x="20612" y="15085"/>
                    <a:pt x="20597" y="15093"/>
                    <a:pt x="20551" y="15094"/>
                  </a:cubicBezTo>
                  <a:cubicBezTo>
                    <a:pt x="20549" y="15098"/>
                    <a:pt x="20545" y="15103"/>
                    <a:pt x="20543" y="15107"/>
                  </a:cubicBezTo>
                  <a:cubicBezTo>
                    <a:pt x="20546" y="15151"/>
                    <a:pt x="20573" y="15164"/>
                    <a:pt x="20593" y="15206"/>
                  </a:cubicBezTo>
                  <a:cubicBezTo>
                    <a:pt x="20568" y="15231"/>
                    <a:pt x="20540" y="15258"/>
                    <a:pt x="20515" y="15282"/>
                  </a:cubicBezTo>
                  <a:cubicBezTo>
                    <a:pt x="20474" y="15278"/>
                    <a:pt x="20474" y="15272"/>
                    <a:pt x="20462" y="15244"/>
                  </a:cubicBezTo>
                  <a:cubicBezTo>
                    <a:pt x="20459" y="15244"/>
                    <a:pt x="20456" y="15244"/>
                    <a:pt x="20454" y="15244"/>
                  </a:cubicBezTo>
                  <a:cubicBezTo>
                    <a:pt x="20420" y="15271"/>
                    <a:pt x="20385" y="15299"/>
                    <a:pt x="20350" y="15325"/>
                  </a:cubicBezTo>
                  <a:cubicBezTo>
                    <a:pt x="20360" y="15359"/>
                    <a:pt x="20375" y="15370"/>
                    <a:pt x="20392" y="15394"/>
                  </a:cubicBezTo>
                  <a:cubicBezTo>
                    <a:pt x="20379" y="15401"/>
                    <a:pt x="20364" y="15410"/>
                    <a:pt x="20350" y="15419"/>
                  </a:cubicBezTo>
                  <a:cubicBezTo>
                    <a:pt x="20325" y="15429"/>
                    <a:pt x="20323" y="15409"/>
                    <a:pt x="20283" y="15399"/>
                  </a:cubicBezTo>
                  <a:cubicBezTo>
                    <a:pt x="20233" y="15428"/>
                    <a:pt x="20184" y="15458"/>
                    <a:pt x="20133" y="15487"/>
                  </a:cubicBezTo>
                  <a:cubicBezTo>
                    <a:pt x="20138" y="15513"/>
                    <a:pt x="20142" y="15536"/>
                    <a:pt x="20147" y="15561"/>
                  </a:cubicBezTo>
                  <a:cubicBezTo>
                    <a:pt x="20070" y="15577"/>
                    <a:pt x="20017" y="15508"/>
                    <a:pt x="19921" y="15548"/>
                  </a:cubicBezTo>
                  <a:cubicBezTo>
                    <a:pt x="19903" y="15567"/>
                    <a:pt x="19884" y="15585"/>
                    <a:pt x="19865" y="15604"/>
                  </a:cubicBezTo>
                  <a:cubicBezTo>
                    <a:pt x="19823" y="15624"/>
                    <a:pt x="19787" y="15591"/>
                    <a:pt x="19751" y="15591"/>
                  </a:cubicBezTo>
                  <a:cubicBezTo>
                    <a:pt x="19724" y="15610"/>
                    <a:pt x="19695" y="15631"/>
                    <a:pt x="19667" y="15650"/>
                  </a:cubicBezTo>
                  <a:cubicBezTo>
                    <a:pt x="19620" y="15652"/>
                    <a:pt x="19573" y="15653"/>
                    <a:pt x="19525" y="15655"/>
                  </a:cubicBezTo>
                  <a:cubicBezTo>
                    <a:pt x="19525" y="15864"/>
                    <a:pt x="19436" y="15894"/>
                    <a:pt x="19375" y="16028"/>
                  </a:cubicBezTo>
                  <a:cubicBezTo>
                    <a:pt x="19348" y="16125"/>
                    <a:pt x="19447" y="16347"/>
                    <a:pt x="19503" y="16408"/>
                  </a:cubicBezTo>
                  <a:cubicBezTo>
                    <a:pt x="19487" y="16439"/>
                    <a:pt x="19471" y="16471"/>
                    <a:pt x="19455" y="16502"/>
                  </a:cubicBezTo>
                  <a:cubicBezTo>
                    <a:pt x="19490" y="16539"/>
                    <a:pt x="19524" y="16576"/>
                    <a:pt x="19559" y="16614"/>
                  </a:cubicBezTo>
                  <a:cubicBezTo>
                    <a:pt x="19590" y="16726"/>
                    <a:pt x="19380" y="17115"/>
                    <a:pt x="19327" y="17161"/>
                  </a:cubicBezTo>
                  <a:cubicBezTo>
                    <a:pt x="19299" y="17169"/>
                    <a:pt x="19271" y="17178"/>
                    <a:pt x="19243" y="17187"/>
                  </a:cubicBezTo>
                  <a:cubicBezTo>
                    <a:pt x="19196" y="17217"/>
                    <a:pt x="19134" y="17414"/>
                    <a:pt x="19149" y="17491"/>
                  </a:cubicBezTo>
                  <a:cubicBezTo>
                    <a:pt x="19206" y="17586"/>
                    <a:pt x="19262" y="17682"/>
                    <a:pt x="19319" y="17778"/>
                  </a:cubicBezTo>
                  <a:cubicBezTo>
                    <a:pt x="19305" y="17826"/>
                    <a:pt x="19291" y="17872"/>
                    <a:pt x="19277" y="17920"/>
                  </a:cubicBezTo>
                  <a:cubicBezTo>
                    <a:pt x="19243" y="18060"/>
                    <a:pt x="19341" y="18075"/>
                    <a:pt x="19366" y="18145"/>
                  </a:cubicBezTo>
                  <a:cubicBezTo>
                    <a:pt x="19384" y="18196"/>
                    <a:pt x="19361" y="18233"/>
                    <a:pt x="19388" y="18267"/>
                  </a:cubicBezTo>
                  <a:cubicBezTo>
                    <a:pt x="19478" y="18384"/>
                    <a:pt x="19668" y="18352"/>
                    <a:pt x="19757" y="18475"/>
                  </a:cubicBezTo>
                  <a:cubicBezTo>
                    <a:pt x="19903" y="18467"/>
                    <a:pt x="19941" y="18385"/>
                    <a:pt x="20066" y="18356"/>
                  </a:cubicBezTo>
                  <a:cubicBezTo>
                    <a:pt x="20141" y="18348"/>
                    <a:pt x="20216" y="18339"/>
                    <a:pt x="20292" y="18330"/>
                  </a:cubicBezTo>
                  <a:cubicBezTo>
                    <a:pt x="20434" y="18251"/>
                    <a:pt x="20510" y="17843"/>
                    <a:pt x="20571" y="17671"/>
                  </a:cubicBezTo>
                  <a:cubicBezTo>
                    <a:pt x="20732" y="17196"/>
                    <a:pt x="20894" y="16721"/>
                    <a:pt x="21056" y="16246"/>
                  </a:cubicBezTo>
                  <a:cubicBezTo>
                    <a:pt x="21086" y="16153"/>
                    <a:pt x="21045" y="16062"/>
                    <a:pt x="21078" y="15954"/>
                  </a:cubicBezTo>
                  <a:cubicBezTo>
                    <a:pt x="21106" y="15863"/>
                    <a:pt x="21211" y="15809"/>
                    <a:pt x="21234" y="15703"/>
                  </a:cubicBezTo>
                  <a:cubicBezTo>
                    <a:pt x="21183" y="15633"/>
                    <a:pt x="21138" y="15550"/>
                    <a:pt x="21139" y="15437"/>
                  </a:cubicBezTo>
                  <a:cubicBezTo>
                    <a:pt x="21151" y="15430"/>
                    <a:pt x="21161" y="15425"/>
                    <a:pt x="21173" y="15419"/>
                  </a:cubicBezTo>
                  <a:cubicBezTo>
                    <a:pt x="21178" y="15415"/>
                    <a:pt x="21182" y="15410"/>
                    <a:pt x="21187" y="15406"/>
                  </a:cubicBezTo>
                  <a:cubicBezTo>
                    <a:pt x="21218" y="15458"/>
                    <a:pt x="21263" y="15537"/>
                    <a:pt x="21318" y="15569"/>
                  </a:cubicBezTo>
                  <a:cubicBezTo>
                    <a:pt x="21355" y="15540"/>
                    <a:pt x="21441" y="15448"/>
                    <a:pt x="21427" y="15381"/>
                  </a:cubicBezTo>
                  <a:cubicBezTo>
                    <a:pt x="21398" y="15330"/>
                    <a:pt x="21366" y="15278"/>
                    <a:pt x="21337" y="15226"/>
                  </a:cubicBezTo>
                  <a:cubicBezTo>
                    <a:pt x="21286" y="15087"/>
                    <a:pt x="21300" y="14777"/>
                    <a:pt x="21215" y="14676"/>
                  </a:cubicBezTo>
                  <a:cubicBezTo>
                    <a:pt x="21175" y="14621"/>
                    <a:pt x="21099" y="14619"/>
                    <a:pt x="21064" y="14547"/>
                  </a:cubicBezTo>
                  <a:cubicBezTo>
                    <a:pt x="21028" y="14520"/>
                    <a:pt x="21011" y="14510"/>
                    <a:pt x="20994" y="1451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id-ID" sz="2100" dirty="0">
                <a:latin typeface="+mn-lt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xmlns="" id="{F7DEB71D-4A57-49E0-BED6-474A26DC5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2295" y="447116"/>
              <a:ext cx="2632259" cy="2086959"/>
            </a:xfrm>
            <a:custGeom>
              <a:avLst/>
              <a:gdLst>
                <a:gd name="T0" fmla="*/ 1316130 w 21558"/>
                <a:gd name="T1" fmla="*/ 1043866 h 21596"/>
                <a:gd name="T2" fmla="*/ 1316130 w 21558"/>
                <a:gd name="T3" fmla="*/ 1043866 h 21596"/>
                <a:gd name="T4" fmla="*/ 1316130 w 21558"/>
                <a:gd name="T5" fmla="*/ 1043866 h 21596"/>
                <a:gd name="T6" fmla="*/ 1316130 w 21558"/>
                <a:gd name="T7" fmla="*/ 1043866 h 215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58" h="21596">
                  <a:moveTo>
                    <a:pt x="21372" y="-1"/>
                  </a:moveTo>
                  <a:cubicBezTo>
                    <a:pt x="21316" y="7"/>
                    <a:pt x="21259" y="12"/>
                    <a:pt x="21204" y="19"/>
                  </a:cubicBezTo>
                  <a:cubicBezTo>
                    <a:pt x="20921" y="79"/>
                    <a:pt x="20845" y="18"/>
                    <a:pt x="20725" y="300"/>
                  </a:cubicBezTo>
                  <a:cubicBezTo>
                    <a:pt x="20543" y="311"/>
                    <a:pt x="20396" y="373"/>
                    <a:pt x="20247" y="414"/>
                  </a:cubicBezTo>
                  <a:cubicBezTo>
                    <a:pt x="20203" y="417"/>
                    <a:pt x="20159" y="418"/>
                    <a:pt x="20115" y="421"/>
                  </a:cubicBezTo>
                  <a:cubicBezTo>
                    <a:pt x="20019" y="461"/>
                    <a:pt x="19923" y="502"/>
                    <a:pt x="19828" y="542"/>
                  </a:cubicBezTo>
                  <a:cubicBezTo>
                    <a:pt x="19754" y="514"/>
                    <a:pt x="19679" y="488"/>
                    <a:pt x="19605" y="460"/>
                  </a:cubicBezTo>
                  <a:cubicBezTo>
                    <a:pt x="19549" y="451"/>
                    <a:pt x="19511" y="499"/>
                    <a:pt x="19450" y="490"/>
                  </a:cubicBezTo>
                  <a:cubicBezTo>
                    <a:pt x="19304" y="869"/>
                    <a:pt x="19156" y="667"/>
                    <a:pt x="18853" y="793"/>
                  </a:cubicBezTo>
                  <a:cubicBezTo>
                    <a:pt x="18699" y="858"/>
                    <a:pt x="18562" y="1013"/>
                    <a:pt x="18473" y="1163"/>
                  </a:cubicBezTo>
                  <a:cubicBezTo>
                    <a:pt x="18428" y="1161"/>
                    <a:pt x="18350" y="1136"/>
                    <a:pt x="18330" y="1140"/>
                  </a:cubicBezTo>
                  <a:cubicBezTo>
                    <a:pt x="18254" y="1157"/>
                    <a:pt x="18144" y="1334"/>
                    <a:pt x="18116" y="1414"/>
                  </a:cubicBezTo>
                  <a:cubicBezTo>
                    <a:pt x="18104" y="1429"/>
                    <a:pt x="18091" y="1445"/>
                    <a:pt x="18079" y="1460"/>
                  </a:cubicBezTo>
                  <a:cubicBezTo>
                    <a:pt x="18115" y="1494"/>
                    <a:pt x="18149" y="1531"/>
                    <a:pt x="18175" y="1578"/>
                  </a:cubicBezTo>
                  <a:cubicBezTo>
                    <a:pt x="18082" y="1660"/>
                    <a:pt x="17951" y="1621"/>
                    <a:pt x="17901" y="1761"/>
                  </a:cubicBezTo>
                  <a:cubicBezTo>
                    <a:pt x="17897" y="1766"/>
                    <a:pt x="17892" y="1771"/>
                    <a:pt x="17888" y="1777"/>
                  </a:cubicBezTo>
                  <a:cubicBezTo>
                    <a:pt x="17918" y="1812"/>
                    <a:pt x="17949" y="1847"/>
                    <a:pt x="17979" y="1882"/>
                  </a:cubicBezTo>
                  <a:cubicBezTo>
                    <a:pt x="17975" y="1915"/>
                    <a:pt x="17969" y="1946"/>
                    <a:pt x="17966" y="1980"/>
                  </a:cubicBezTo>
                  <a:cubicBezTo>
                    <a:pt x="17604" y="1978"/>
                    <a:pt x="17663" y="2110"/>
                    <a:pt x="17451" y="2234"/>
                  </a:cubicBezTo>
                  <a:cubicBezTo>
                    <a:pt x="17451" y="2238"/>
                    <a:pt x="17451" y="2242"/>
                    <a:pt x="17451" y="2244"/>
                  </a:cubicBezTo>
                  <a:cubicBezTo>
                    <a:pt x="17647" y="2543"/>
                    <a:pt x="17676" y="2290"/>
                    <a:pt x="17942" y="2349"/>
                  </a:cubicBezTo>
                  <a:cubicBezTo>
                    <a:pt x="18065" y="2376"/>
                    <a:pt x="18152" y="2466"/>
                    <a:pt x="18263" y="2496"/>
                  </a:cubicBezTo>
                  <a:cubicBezTo>
                    <a:pt x="18365" y="2423"/>
                    <a:pt x="18416" y="2304"/>
                    <a:pt x="18498" y="2208"/>
                  </a:cubicBezTo>
                  <a:cubicBezTo>
                    <a:pt x="18496" y="2177"/>
                    <a:pt x="18495" y="2147"/>
                    <a:pt x="18493" y="2117"/>
                  </a:cubicBezTo>
                  <a:cubicBezTo>
                    <a:pt x="18461" y="2091"/>
                    <a:pt x="18429" y="2067"/>
                    <a:pt x="18398" y="2042"/>
                  </a:cubicBezTo>
                  <a:cubicBezTo>
                    <a:pt x="18393" y="2033"/>
                    <a:pt x="18389" y="2023"/>
                    <a:pt x="18385" y="2016"/>
                  </a:cubicBezTo>
                  <a:cubicBezTo>
                    <a:pt x="18407" y="1988"/>
                    <a:pt x="18427" y="1962"/>
                    <a:pt x="18449" y="1934"/>
                  </a:cubicBezTo>
                  <a:cubicBezTo>
                    <a:pt x="18520" y="1938"/>
                    <a:pt x="18555" y="1964"/>
                    <a:pt x="18599" y="1996"/>
                  </a:cubicBezTo>
                  <a:cubicBezTo>
                    <a:pt x="18651" y="1927"/>
                    <a:pt x="18729" y="1857"/>
                    <a:pt x="18786" y="1797"/>
                  </a:cubicBezTo>
                  <a:cubicBezTo>
                    <a:pt x="18786" y="1792"/>
                    <a:pt x="18786" y="1789"/>
                    <a:pt x="18786" y="1784"/>
                  </a:cubicBezTo>
                  <a:cubicBezTo>
                    <a:pt x="18766" y="1763"/>
                    <a:pt x="18746" y="1742"/>
                    <a:pt x="18726" y="1721"/>
                  </a:cubicBezTo>
                  <a:cubicBezTo>
                    <a:pt x="18713" y="1700"/>
                    <a:pt x="18723" y="1667"/>
                    <a:pt x="18731" y="1630"/>
                  </a:cubicBezTo>
                  <a:cubicBezTo>
                    <a:pt x="18745" y="1615"/>
                    <a:pt x="18759" y="1600"/>
                    <a:pt x="18773" y="1584"/>
                  </a:cubicBezTo>
                  <a:cubicBezTo>
                    <a:pt x="18874" y="1587"/>
                    <a:pt x="19028" y="1641"/>
                    <a:pt x="19109" y="1594"/>
                  </a:cubicBezTo>
                  <a:cubicBezTo>
                    <a:pt x="19143" y="1560"/>
                    <a:pt x="19176" y="1528"/>
                    <a:pt x="19210" y="1496"/>
                  </a:cubicBezTo>
                  <a:cubicBezTo>
                    <a:pt x="19229" y="1468"/>
                    <a:pt x="19249" y="1442"/>
                    <a:pt x="19269" y="1414"/>
                  </a:cubicBezTo>
                  <a:cubicBezTo>
                    <a:pt x="19244" y="1396"/>
                    <a:pt x="19219" y="1377"/>
                    <a:pt x="19194" y="1359"/>
                  </a:cubicBezTo>
                  <a:cubicBezTo>
                    <a:pt x="19227" y="1166"/>
                    <a:pt x="19620" y="1109"/>
                    <a:pt x="19779" y="1048"/>
                  </a:cubicBezTo>
                  <a:cubicBezTo>
                    <a:pt x="20178" y="907"/>
                    <a:pt x="20577" y="768"/>
                    <a:pt x="20976" y="627"/>
                  </a:cubicBezTo>
                  <a:cubicBezTo>
                    <a:pt x="21204" y="541"/>
                    <a:pt x="21450" y="492"/>
                    <a:pt x="21545" y="241"/>
                  </a:cubicBezTo>
                  <a:cubicBezTo>
                    <a:pt x="21600" y="138"/>
                    <a:pt x="21466" y="-4"/>
                    <a:pt x="21372" y="-1"/>
                  </a:cubicBezTo>
                  <a:close/>
                  <a:moveTo>
                    <a:pt x="17948" y="2649"/>
                  </a:moveTo>
                  <a:cubicBezTo>
                    <a:pt x="17785" y="2623"/>
                    <a:pt x="17610" y="2717"/>
                    <a:pt x="17498" y="2754"/>
                  </a:cubicBezTo>
                  <a:cubicBezTo>
                    <a:pt x="17430" y="2760"/>
                    <a:pt x="17364" y="2765"/>
                    <a:pt x="17296" y="2770"/>
                  </a:cubicBezTo>
                  <a:cubicBezTo>
                    <a:pt x="17213" y="2822"/>
                    <a:pt x="17167" y="2956"/>
                    <a:pt x="17073" y="3009"/>
                  </a:cubicBezTo>
                  <a:cubicBezTo>
                    <a:pt x="17069" y="3017"/>
                    <a:pt x="17064" y="3027"/>
                    <a:pt x="17061" y="3035"/>
                  </a:cubicBezTo>
                  <a:cubicBezTo>
                    <a:pt x="17108" y="3066"/>
                    <a:pt x="17150" y="3107"/>
                    <a:pt x="17218" y="3110"/>
                  </a:cubicBezTo>
                  <a:cubicBezTo>
                    <a:pt x="17184" y="3239"/>
                    <a:pt x="17091" y="3439"/>
                    <a:pt x="16991" y="3479"/>
                  </a:cubicBezTo>
                  <a:cubicBezTo>
                    <a:pt x="16922" y="3506"/>
                    <a:pt x="16883" y="3454"/>
                    <a:pt x="16830" y="3457"/>
                  </a:cubicBezTo>
                  <a:cubicBezTo>
                    <a:pt x="16784" y="3529"/>
                    <a:pt x="16730" y="3592"/>
                    <a:pt x="16763" y="3728"/>
                  </a:cubicBezTo>
                  <a:cubicBezTo>
                    <a:pt x="16781" y="3758"/>
                    <a:pt x="16797" y="3789"/>
                    <a:pt x="16815" y="3819"/>
                  </a:cubicBezTo>
                  <a:cubicBezTo>
                    <a:pt x="16949" y="3935"/>
                    <a:pt x="16974" y="3764"/>
                    <a:pt x="17073" y="3783"/>
                  </a:cubicBezTo>
                  <a:cubicBezTo>
                    <a:pt x="17265" y="3820"/>
                    <a:pt x="17380" y="3959"/>
                    <a:pt x="17542" y="4022"/>
                  </a:cubicBezTo>
                  <a:cubicBezTo>
                    <a:pt x="17537" y="4047"/>
                    <a:pt x="17533" y="4075"/>
                    <a:pt x="17529" y="4100"/>
                  </a:cubicBezTo>
                  <a:cubicBezTo>
                    <a:pt x="17450" y="4146"/>
                    <a:pt x="17356" y="4159"/>
                    <a:pt x="17366" y="4303"/>
                  </a:cubicBezTo>
                  <a:cubicBezTo>
                    <a:pt x="17455" y="4324"/>
                    <a:pt x="17521" y="4313"/>
                    <a:pt x="17629" y="4309"/>
                  </a:cubicBezTo>
                  <a:cubicBezTo>
                    <a:pt x="17653" y="4350"/>
                    <a:pt x="17678" y="4394"/>
                    <a:pt x="17702" y="4434"/>
                  </a:cubicBezTo>
                  <a:cubicBezTo>
                    <a:pt x="17791" y="4479"/>
                    <a:pt x="17838" y="4363"/>
                    <a:pt x="17901" y="4336"/>
                  </a:cubicBezTo>
                  <a:cubicBezTo>
                    <a:pt x="18046" y="4338"/>
                    <a:pt x="18192" y="4340"/>
                    <a:pt x="18338" y="4342"/>
                  </a:cubicBezTo>
                  <a:cubicBezTo>
                    <a:pt x="18332" y="4191"/>
                    <a:pt x="18170" y="4146"/>
                    <a:pt x="18098" y="4074"/>
                  </a:cubicBezTo>
                  <a:cubicBezTo>
                    <a:pt x="17969" y="3948"/>
                    <a:pt x="17897" y="3679"/>
                    <a:pt x="17860" y="3440"/>
                  </a:cubicBezTo>
                  <a:cubicBezTo>
                    <a:pt x="17780" y="2928"/>
                    <a:pt x="18098" y="3103"/>
                    <a:pt x="18134" y="2728"/>
                  </a:cubicBezTo>
                  <a:cubicBezTo>
                    <a:pt x="18072" y="2701"/>
                    <a:pt x="18010" y="2677"/>
                    <a:pt x="17948" y="2649"/>
                  </a:cubicBezTo>
                  <a:close/>
                  <a:moveTo>
                    <a:pt x="10334" y="3636"/>
                  </a:moveTo>
                  <a:cubicBezTo>
                    <a:pt x="10295" y="3644"/>
                    <a:pt x="10252" y="3664"/>
                    <a:pt x="10215" y="3672"/>
                  </a:cubicBezTo>
                  <a:cubicBezTo>
                    <a:pt x="10173" y="3843"/>
                    <a:pt x="10098" y="3959"/>
                    <a:pt x="9974" y="4032"/>
                  </a:cubicBezTo>
                  <a:cubicBezTo>
                    <a:pt x="9971" y="3921"/>
                    <a:pt x="9979" y="3809"/>
                    <a:pt x="9974" y="3698"/>
                  </a:cubicBezTo>
                  <a:cubicBezTo>
                    <a:pt x="9844" y="3812"/>
                    <a:pt x="9667" y="4001"/>
                    <a:pt x="9605" y="4195"/>
                  </a:cubicBezTo>
                  <a:cubicBezTo>
                    <a:pt x="9588" y="4192"/>
                    <a:pt x="9577" y="4197"/>
                    <a:pt x="9561" y="4195"/>
                  </a:cubicBezTo>
                  <a:cubicBezTo>
                    <a:pt x="9560" y="3902"/>
                    <a:pt x="9659" y="3885"/>
                    <a:pt x="9755" y="3728"/>
                  </a:cubicBezTo>
                  <a:cubicBezTo>
                    <a:pt x="9490" y="3703"/>
                    <a:pt x="9453" y="3807"/>
                    <a:pt x="9318" y="3976"/>
                  </a:cubicBezTo>
                  <a:cubicBezTo>
                    <a:pt x="9289" y="4004"/>
                    <a:pt x="9227" y="3946"/>
                    <a:pt x="9188" y="3976"/>
                  </a:cubicBezTo>
                  <a:cubicBezTo>
                    <a:pt x="9120" y="4028"/>
                    <a:pt x="9061" y="4202"/>
                    <a:pt x="9036" y="4306"/>
                  </a:cubicBezTo>
                  <a:cubicBezTo>
                    <a:pt x="8859" y="4192"/>
                    <a:pt x="8782" y="3993"/>
                    <a:pt x="8686" y="4417"/>
                  </a:cubicBezTo>
                  <a:cubicBezTo>
                    <a:pt x="8647" y="4374"/>
                    <a:pt x="8597" y="4323"/>
                    <a:pt x="8557" y="4280"/>
                  </a:cubicBezTo>
                  <a:cubicBezTo>
                    <a:pt x="8551" y="4277"/>
                    <a:pt x="8543" y="4283"/>
                    <a:pt x="8536" y="4280"/>
                  </a:cubicBezTo>
                  <a:cubicBezTo>
                    <a:pt x="8492" y="4370"/>
                    <a:pt x="8468" y="4402"/>
                    <a:pt x="8361" y="4417"/>
                  </a:cubicBezTo>
                  <a:cubicBezTo>
                    <a:pt x="8335" y="4540"/>
                    <a:pt x="8278" y="4626"/>
                    <a:pt x="8208" y="4692"/>
                  </a:cubicBezTo>
                  <a:cubicBezTo>
                    <a:pt x="8221" y="4610"/>
                    <a:pt x="8227" y="4538"/>
                    <a:pt x="8249" y="4473"/>
                  </a:cubicBezTo>
                  <a:cubicBezTo>
                    <a:pt x="8246" y="4460"/>
                    <a:pt x="8253" y="4460"/>
                    <a:pt x="8249" y="4447"/>
                  </a:cubicBezTo>
                  <a:cubicBezTo>
                    <a:pt x="8243" y="4442"/>
                    <a:pt x="8234" y="4422"/>
                    <a:pt x="8229" y="4417"/>
                  </a:cubicBezTo>
                  <a:cubicBezTo>
                    <a:pt x="8149" y="4472"/>
                    <a:pt x="8078" y="4705"/>
                    <a:pt x="8032" y="4803"/>
                  </a:cubicBezTo>
                  <a:cubicBezTo>
                    <a:pt x="7904" y="4788"/>
                    <a:pt x="7876" y="4689"/>
                    <a:pt x="7750" y="4747"/>
                  </a:cubicBezTo>
                  <a:cubicBezTo>
                    <a:pt x="7726" y="4722"/>
                    <a:pt x="7707" y="4690"/>
                    <a:pt x="7683" y="4666"/>
                  </a:cubicBezTo>
                  <a:cubicBezTo>
                    <a:pt x="7626" y="4958"/>
                    <a:pt x="7607" y="4805"/>
                    <a:pt x="7489" y="4914"/>
                  </a:cubicBezTo>
                  <a:cubicBezTo>
                    <a:pt x="7427" y="4972"/>
                    <a:pt x="7441" y="5064"/>
                    <a:pt x="7334" y="5107"/>
                  </a:cubicBezTo>
                  <a:cubicBezTo>
                    <a:pt x="7316" y="5132"/>
                    <a:pt x="7307" y="5163"/>
                    <a:pt x="7290" y="5188"/>
                  </a:cubicBezTo>
                  <a:cubicBezTo>
                    <a:pt x="7314" y="5214"/>
                    <a:pt x="7334" y="5219"/>
                    <a:pt x="7357" y="5244"/>
                  </a:cubicBezTo>
                  <a:cubicBezTo>
                    <a:pt x="7324" y="5312"/>
                    <a:pt x="7264" y="5316"/>
                    <a:pt x="7202" y="5300"/>
                  </a:cubicBezTo>
                  <a:cubicBezTo>
                    <a:pt x="7212" y="5354"/>
                    <a:pt x="7215" y="5407"/>
                    <a:pt x="7225" y="5463"/>
                  </a:cubicBezTo>
                  <a:cubicBezTo>
                    <a:pt x="7208" y="5496"/>
                    <a:pt x="7200" y="5540"/>
                    <a:pt x="7181" y="5574"/>
                  </a:cubicBezTo>
                  <a:cubicBezTo>
                    <a:pt x="7176" y="5579"/>
                    <a:pt x="7166" y="5568"/>
                    <a:pt x="7161" y="5574"/>
                  </a:cubicBezTo>
                  <a:cubicBezTo>
                    <a:pt x="7118" y="5541"/>
                    <a:pt x="7096" y="5521"/>
                    <a:pt x="7073" y="5463"/>
                  </a:cubicBezTo>
                  <a:cubicBezTo>
                    <a:pt x="7005" y="5471"/>
                    <a:pt x="7003" y="5573"/>
                    <a:pt x="6943" y="5600"/>
                  </a:cubicBezTo>
                  <a:cubicBezTo>
                    <a:pt x="6936" y="5631"/>
                    <a:pt x="6959" y="5659"/>
                    <a:pt x="6987" y="5685"/>
                  </a:cubicBezTo>
                  <a:cubicBezTo>
                    <a:pt x="6987" y="5700"/>
                    <a:pt x="6987" y="5725"/>
                    <a:pt x="6987" y="5741"/>
                  </a:cubicBezTo>
                  <a:cubicBezTo>
                    <a:pt x="6937" y="5760"/>
                    <a:pt x="6922" y="5769"/>
                    <a:pt x="6899" y="5822"/>
                  </a:cubicBezTo>
                  <a:cubicBezTo>
                    <a:pt x="6860" y="5809"/>
                    <a:pt x="6820" y="5774"/>
                    <a:pt x="6770" y="5767"/>
                  </a:cubicBezTo>
                  <a:cubicBezTo>
                    <a:pt x="6729" y="5808"/>
                    <a:pt x="6718" y="5883"/>
                    <a:pt x="6659" y="5904"/>
                  </a:cubicBezTo>
                  <a:cubicBezTo>
                    <a:pt x="6669" y="5949"/>
                    <a:pt x="6667" y="5945"/>
                    <a:pt x="6703" y="5960"/>
                  </a:cubicBezTo>
                  <a:cubicBezTo>
                    <a:pt x="6671" y="6049"/>
                    <a:pt x="6506" y="6081"/>
                    <a:pt x="6437" y="6126"/>
                  </a:cubicBezTo>
                  <a:cubicBezTo>
                    <a:pt x="6431" y="6131"/>
                    <a:pt x="6442" y="6147"/>
                    <a:pt x="6437" y="6152"/>
                  </a:cubicBezTo>
                  <a:cubicBezTo>
                    <a:pt x="6456" y="6195"/>
                    <a:pt x="6460" y="6220"/>
                    <a:pt x="6480" y="6264"/>
                  </a:cubicBezTo>
                  <a:cubicBezTo>
                    <a:pt x="6419" y="6275"/>
                    <a:pt x="6395" y="6296"/>
                    <a:pt x="6333" y="6293"/>
                  </a:cubicBezTo>
                  <a:cubicBezTo>
                    <a:pt x="6314" y="6333"/>
                    <a:pt x="6286" y="6360"/>
                    <a:pt x="6266" y="6401"/>
                  </a:cubicBezTo>
                  <a:cubicBezTo>
                    <a:pt x="6306" y="6461"/>
                    <a:pt x="6345" y="6492"/>
                    <a:pt x="6377" y="6567"/>
                  </a:cubicBezTo>
                  <a:cubicBezTo>
                    <a:pt x="6337" y="6583"/>
                    <a:pt x="6306" y="6586"/>
                    <a:pt x="6266" y="6594"/>
                  </a:cubicBezTo>
                  <a:cubicBezTo>
                    <a:pt x="6260" y="6644"/>
                    <a:pt x="6251" y="6709"/>
                    <a:pt x="6245" y="6760"/>
                  </a:cubicBezTo>
                  <a:cubicBezTo>
                    <a:pt x="6091" y="6715"/>
                    <a:pt x="6086" y="6876"/>
                    <a:pt x="6028" y="7009"/>
                  </a:cubicBezTo>
                  <a:cubicBezTo>
                    <a:pt x="6048" y="7016"/>
                    <a:pt x="6068" y="7000"/>
                    <a:pt x="6087" y="7009"/>
                  </a:cubicBezTo>
                  <a:cubicBezTo>
                    <a:pt x="6089" y="7062"/>
                    <a:pt x="6085" y="7119"/>
                    <a:pt x="6087" y="7172"/>
                  </a:cubicBezTo>
                  <a:cubicBezTo>
                    <a:pt x="6040" y="7175"/>
                    <a:pt x="6022" y="7185"/>
                    <a:pt x="5984" y="7172"/>
                  </a:cubicBezTo>
                  <a:cubicBezTo>
                    <a:pt x="5914" y="7261"/>
                    <a:pt x="5860" y="7362"/>
                    <a:pt x="5785" y="7446"/>
                  </a:cubicBezTo>
                  <a:cubicBezTo>
                    <a:pt x="5790" y="7469"/>
                    <a:pt x="5799" y="7509"/>
                    <a:pt x="5805" y="7531"/>
                  </a:cubicBezTo>
                  <a:cubicBezTo>
                    <a:pt x="5746" y="7594"/>
                    <a:pt x="5723" y="7549"/>
                    <a:pt x="5655" y="7531"/>
                  </a:cubicBezTo>
                  <a:cubicBezTo>
                    <a:pt x="5567" y="7585"/>
                    <a:pt x="5411" y="7749"/>
                    <a:pt x="5368" y="7861"/>
                  </a:cubicBezTo>
                  <a:cubicBezTo>
                    <a:pt x="5362" y="7902"/>
                    <a:pt x="5353" y="7932"/>
                    <a:pt x="5348" y="7973"/>
                  </a:cubicBezTo>
                  <a:cubicBezTo>
                    <a:pt x="5311" y="8050"/>
                    <a:pt x="5227" y="8065"/>
                    <a:pt x="5195" y="8162"/>
                  </a:cubicBezTo>
                  <a:cubicBezTo>
                    <a:pt x="5189" y="8167"/>
                    <a:pt x="5180" y="8186"/>
                    <a:pt x="5174" y="8191"/>
                  </a:cubicBezTo>
                  <a:cubicBezTo>
                    <a:pt x="5157" y="8176"/>
                    <a:pt x="5149" y="8154"/>
                    <a:pt x="5130" y="8139"/>
                  </a:cubicBezTo>
                  <a:cubicBezTo>
                    <a:pt x="5055" y="8074"/>
                    <a:pt x="4911" y="8316"/>
                    <a:pt x="4913" y="8440"/>
                  </a:cubicBezTo>
                  <a:cubicBezTo>
                    <a:pt x="4833" y="8397"/>
                    <a:pt x="4735" y="8383"/>
                    <a:pt x="4611" y="8384"/>
                  </a:cubicBezTo>
                  <a:cubicBezTo>
                    <a:pt x="4601" y="8397"/>
                    <a:pt x="4574" y="8427"/>
                    <a:pt x="4564" y="8440"/>
                  </a:cubicBezTo>
                  <a:cubicBezTo>
                    <a:pt x="4580" y="8525"/>
                    <a:pt x="4645" y="8566"/>
                    <a:pt x="4714" y="8580"/>
                  </a:cubicBezTo>
                  <a:cubicBezTo>
                    <a:pt x="4655" y="8669"/>
                    <a:pt x="4578" y="8590"/>
                    <a:pt x="4476" y="8580"/>
                  </a:cubicBezTo>
                  <a:cubicBezTo>
                    <a:pt x="4456" y="8681"/>
                    <a:pt x="4462" y="8710"/>
                    <a:pt x="4388" y="8744"/>
                  </a:cubicBezTo>
                  <a:cubicBezTo>
                    <a:pt x="4294" y="8697"/>
                    <a:pt x="4248" y="8784"/>
                    <a:pt x="4150" y="8825"/>
                  </a:cubicBezTo>
                  <a:cubicBezTo>
                    <a:pt x="4149" y="8845"/>
                    <a:pt x="4152" y="8891"/>
                    <a:pt x="4150" y="8910"/>
                  </a:cubicBezTo>
                  <a:cubicBezTo>
                    <a:pt x="4174" y="8951"/>
                    <a:pt x="4202" y="8965"/>
                    <a:pt x="4236" y="8992"/>
                  </a:cubicBezTo>
                  <a:cubicBezTo>
                    <a:pt x="4236" y="9002"/>
                    <a:pt x="4236" y="9012"/>
                    <a:pt x="4236" y="9021"/>
                  </a:cubicBezTo>
                  <a:cubicBezTo>
                    <a:pt x="4174" y="9027"/>
                    <a:pt x="4124" y="9016"/>
                    <a:pt x="4062" y="9021"/>
                  </a:cubicBezTo>
                  <a:cubicBezTo>
                    <a:pt x="4040" y="9111"/>
                    <a:pt x="4054" y="9198"/>
                    <a:pt x="4018" y="9267"/>
                  </a:cubicBezTo>
                  <a:cubicBezTo>
                    <a:pt x="4051" y="9322"/>
                    <a:pt x="4072" y="9377"/>
                    <a:pt x="4127" y="9404"/>
                  </a:cubicBezTo>
                  <a:cubicBezTo>
                    <a:pt x="4075" y="9458"/>
                    <a:pt x="4040" y="9498"/>
                    <a:pt x="4018" y="9597"/>
                  </a:cubicBezTo>
                  <a:cubicBezTo>
                    <a:pt x="4023" y="9609"/>
                    <a:pt x="4036" y="9610"/>
                    <a:pt x="4039" y="9623"/>
                  </a:cubicBezTo>
                  <a:cubicBezTo>
                    <a:pt x="4078" y="9656"/>
                    <a:pt x="4103" y="9649"/>
                    <a:pt x="4150" y="9623"/>
                  </a:cubicBezTo>
                  <a:cubicBezTo>
                    <a:pt x="4161" y="9638"/>
                    <a:pt x="4161" y="9663"/>
                    <a:pt x="4171" y="9678"/>
                  </a:cubicBezTo>
                  <a:cubicBezTo>
                    <a:pt x="4133" y="9719"/>
                    <a:pt x="4099" y="9773"/>
                    <a:pt x="4062" y="9819"/>
                  </a:cubicBezTo>
                  <a:cubicBezTo>
                    <a:pt x="4112" y="9911"/>
                    <a:pt x="4152" y="9861"/>
                    <a:pt x="4256" y="9874"/>
                  </a:cubicBezTo>
                  <a:cubicBezTo>
                    <a:pt x="4249" y="9941"/>
                    <a:pt x="4238" y="9989"/>
                    <a:pt x="4192" y="10008"/>
                  </a:cubicBezTo>
                  <a:cubicBezTo>
                    <a:pt x="4185" y="10021"/>
                    <a:pt x="4179" y="10025"/>
                    <a:pt x="4171" y="10038"/>
                  </a:cubicBezTo>
                  <a:cubicBezTo>
                    <a:pt x="4186" y="10052"/>
                    <a:pt x="4201" y="10078"/>
                    <a:pt x="4215" y="10093"/>
                  </a:cubicBezTo>
                  <a:cubicBezTo>
                    <a:pt x="4272" y="10092"/>
                    <a:pt x="4305" y="10058"/>
                    <a:pt x="4344" y="10038"/>
                  </a:cubicBezTo>
                  <a:cubicBezTo>
                    <a:pt x="4319" y="10082"/>
                    <a:pt x="4274" y="10118"/>
                    <a:pt x="4215" y="10119"/>
                  </a:cubicBezTo>
                  <a:cubicBezTo>
                    <a:pt x="4216" y="10139"/>
                    <a:pt x="4208" y="10128"/>
                    <a:pt x="4215" y="10149"/>
                  </a:cubicBezTo>
                  <a:cubicBezTo>
                    <a:pt x="4185" y="10166"/>
                    <a:pt x="4181" y="10140"/>
                    <a:pt x="4150" y="10119"/>
                  </a:cubicBezTo>
                  <a:cubicBezTo>
                    <a:pt x="4150" y="10134"/>
                    <a:pt x="4150" y="10159"/>
                    <a:pt x="4150" y="10175"/>
                  </a:cubicBezTo>
                  <a:cubicBezTo>
                    <a:pt x="4140" y="10154"/>
                    <a:pt x="4131" y="10139"/>
                    <a:pt x="4127" y="10119"/>
                  </a:cubicBezTo>
                  <a:cubicBezTo>
                    <a:pt x="4106" y="10150"/>
                    <a:pt x="4060" y="10173"/>
                    <a:pt x="4039" y="10204"/>
                  </a:cubicBezTo>
                  <a:cubicBezTo>
                    <a:pt x="4047" y="10240"/>
                    <a:pt x="4075" y="10280"/>
                    <a:pt x="4083" y="10315"/>
                  </a:cubicBezTo>
                  <a:cubicBezTo>
                    <a:pt x="4093" y="10323"/>
                    <a:pt x="4096" y="10334"/>
                    <a:pt x="4106" y="10342"/>
                  </a:cubicBezTo>
                  <a:cubicBezTo>
                    <a:pt x="4108" y="10329"/>
                    <a:pt x="4105" y="10299"/>
                    <a:pt x="4106" y="10286"/>
                  </a:cubicBezTo>
                  <a:cubicBezTo>
                    <a:pt x="4112" y="10299"/>
                    <a:pt x="4121" y="10329"/>
                    <a:pt x="4127" y="10342"/>
                  </a:cubicBezTo>
                  <a:cubicBezTo>
                    <a:pt x="4174" y="10340"/>
                    <a:pt x="4181" y="10329"/>
                    <a:pt x="4215" y="10315"/>
                  </a:cubicBezTo>
                  <a:cubicBezTo>
                    <a:pt x="4213" y="10285"/>
                    <a:pt x="4217" y="10235"/>
                    <a:pt x="4215" y="10204"/>
                  </a:cubicBezTo>
                  <a:cubicBezTo>
                    <a:pt x="4239" y="10227"/>
                    <a:pt x="4233" y="10236"/>
                    <a:pt x="4236" y="10286"/>
                  </a:cubicBezTo>
                  <a:cubicBezTo>
                    <a:pt x="4268" y="10256"/>
                    <a:pt x="4295" y="10235"/>
                    <a:pt x="4321" y="10204"/>
                  </a:cubicBezTo>
                  <a:cubicBezTo>
                    <a:pt x="4305" y="10251"/>
                    <a:pt x="4301" y="10279"/>
                    <a:pt x="4280" y="10315"/>
                  </a:cubicBezTo>
                  <a:cubicBezTo>
                    <a:pt x="4309" y="10339"/>
                    <a:pt x="4300" y="10321"/>
                    <a:pt x="4344" y="10315"/>
                  </a:cubicBezTo>
                  <a:cubicBezTo>
                    <a:pt x="4308" y="10349"/>
                    <a:pt x="4272" y="10372"/>
                    <a:pt x="4236" y="10397"/>
                  </a:cubicBezTo>
                  <a:cubicBezTo>
                    <a:pt x="4227" y="10430"/>
                    <a:pt x="4246" y="10411"/>
                    <a:pt x="4256" y="10449"/>
                  </a:cubicBezTo>
                  <a:cubicBezTo>
                    <a:pt x="4299" y="10488"/>
                    <a:pt x="4277" y="10484"/>
                    <a:pt x="4344" y="10479"/>
                  </a:cubicBezTo>
                  <a:cubicBezTo>
                    <a:pt x="4310" y="10493"/>
                    <a:pt x="4314" y="10503"/>
                    <a:pt x="4300" y="10534"/>
                  </a:cubicBezTo>
                  <a:cubicBezTo>
                    <a:pt x="4306" y="10545"/>
                    <a:pt x="4315" y="10551"/>
                    <a:pt x="4321" y="10561"/>
                  </a:cubicBezTo>
                  <a:cubicBezTo>
                    <a:pt x="4287" y="10534"/>
                    <a:pt x="4259" y="10490"/>
                    <a:pt x="4236" y="10534"/>
                  </a:cubicBezTo>
                  <a:cubicBezTo>
                    <a:pt x="4230" y="10539"/>
                    <a:pt x="4221" y="10555"/>
                    <a:pt x="4215" y="10561"/>
                  </a:cubicBezTo>
                  <a:cubicBezTo>
                    <a:pt x="4213" y="10538"/>
                    <a:pt x="4217" y="10501"/>
                    <a:pt x="4215" y="10479"/>
                  </a:cubicBezTo>
                  <a:cubicBezTo>
                    <a:pt x="4200" y="10476"/>
                    <a:pt x="4166" y="10481"/>
                    <a:pt x="4150" y="10479"/>
                  </a:cubicBezTo>
                  <a:cubicBezTo>
                    <a:pt x="4164" y="10539"/>
                    <a:pt x="4148" y="10565"/>
                    <a:pt x="4127" y="10616"/>
                  </a:cubicBezTo>
                  <a:cubicBezTo>
                    <a:pt x="4145" y="10661"/>
                    <a:pt x="4174" y="10711"/>
                    <a:pt x="4192" y="10757"/>
                  </a:cubicBezTo>
                  <a:cubicBezTo>
                    <a:pt x="4308" y="10800"/>
                    <a:pt x="4368" y="10856"/>
                    <a:pt x="4476" y="10891"/>
                  </a:cubicBezTo>
                  <a:cubicBezTo>
                    <a:pt x="4464" y="10905"/>
                    <a:pt x="4444" y="10905"/>
                    <a:pt x="4432" y="10920"/>
                  </a:cubicBezTo>
                  <a:cubicBezTo>
                    <a:pt x="4444" y="10930"/>
                    <a:pt x="4464" y="10936"/>
                    <a:pt x="4476" y="10946"/>
                  </a:cubicBezTo>
                  <a:cubicBezTo>
                    <a:pt x="4486" y="10931"/>
                    <a:pt x="4487" y="10935"/>
                    <a:pt x="4497" y="10920"/>
                  </a:cubicBezTo>
                  <a:cubicBezTo>
                    <a:pt x="4525" y="10937"/>
                    <a:pt x="4533" y="10931"/>
                    <a:pt x="4541" y="10976"/>
                  </a:cubicBezTo>
                  <a:cubicBezTo>
                    <a:pt x="4607" y="10996"/>
                    <a:pt x="4826" y="10960"/>
                    <a:pt x="4890" y="10920"/>
                  </a:cubicBezTo>
                  <a:cubicBezTo>
                    <a:pt x="4991" y="10793"/>
                    <a:pt x="5113" y="10713"/>
                    <a:pt x="5218" y="10590"/>
                  </a:cubicBezTo>
                  <a:cubicBezTo>
                    <a:pt x="5255" y="10548"/>
                    <a:pt x="5256" y="10506"/>
                    <a:pt x="5309" y="10479"/>
                  </a:cubicBezTo>
                  <a:cubicBezTo>
                    <a:pt x="5344" y="10455"/>
                    <a:pt x="5387" y="10521"/>
                    <a:pt x="5436" y="10479"/>
                  </a:cubicBezTo>
                  <a:cubicBezTo>
                    <a:pt x="5494" y="10424"/>
                    <a:pt x="5521" y="10318"/>
                    <a:pt x="5524" y="10204"/>
                  </a:cubicBezTo>
                  <a:cubicBezTo>
                    <a:pt x="5538" y="10191"/>
                    <a:pt x="5554" y="10187"/>
                    <a:pt x="5568" y="10175"/>
                  </a:cubicBezTo>
                  <a:cubicBezTo>
                    <a:pt x="5578" y="10231"/>
                    <a:pt x="5566" y="10221"/>
                    <a:pt x="5544" y="10260"/>
                  </a:cubicBezTo>
                  <a:cubicBezTo>
                    <a:pt x="5594" y="10348"/>
                    <a:pt x="5597" y="10452"/>
                    <a:pt x="5699" y="10397"/>
                  </a:cubicBezTo>
                  <a:cubicBezTo>
                    <a:pt x="5703" y="10400"/>
                    <a:pt x="5714" y="10395"/>
                    <a:pt x="5718" y="10397"/>
                  </a:cubicBezTo>
                  <a:cubicBezTo>
                    <a:pt x="5724" y="10458"/>
                    <a:pt x="5690" y="10476"/>
                    <a:pt x="5679" y="10534"/>
                  </a:cubicBezTo>
                  <a:cubicBezTo>
                    <a:pt x="5728" y="10566"/>
                    <a:pt x="5740" y="10750"/>
                    <a:pt x="5741" y="10838"/>
                  </a:cubicBezTo>
                  <a:cubicBezTo>
                    <a:pt x="5758" y="10836"/>
                    <a:pt x="5767" y="10814"/>
                    <a:pt x="5785" y="10812"/>
                  </a:cubicBezTo>
                  <a:cubicBezTo>
                    <a:pt x="5786" y="10832"/>
                    <a:pt x="5803" y="10848"/>
                    <a:pt x="5805" y="10868"/>
                  </a:cubicBezTo>
                  <a:cubicBezTo>
                    <a:pt x="5851" y="10853"/>
                    <a:pt x="5830" y="10853"/>
                    <a:pt x="5870" y="10868"/>
                  </a:cubicBezTo>
                  <a:cubicBezTo>
                    <a:pt x="5877" y="10925"/>
                    <a:pt x="5844" y="11031"/>
                    <a:pt x="5826" y="11087"/>
                  </a:cubicBezTo>
                  <a:cubicBezTo>
                    <a:pt x="5871" y="11157"/>
                    <a:pt x="5920" y="11168"/>
                    <a:pt x="5917" y="11309"/>
                  </a:cubicBezTo>
                  <a:cubicBezTo>
                    <a:pt x="5933" y="11311"/>
                    <a:pt x="5944" y="11336"/>
                    <a:pt x="5961" y="11338"/>
                  </a:cubicBezTo>
                  <a:cubicBezTo>
                    <a:pt x="6007" y="11533"/>
                    <a:pt x="6088" y="11612"/>
                    <a:pt x="6175" y="11724"/>
                  </a:cubicBezTo>
                  <a:cubicBezTo>
                    <a:pt x="6171" y="11744"/>
                    <a:pt x="6179" y="11759"/>
                    <a:pt x="6175" y="11779"/>
                  </a:cubicBezTo>
                  <a:cubicBezTo>
                    <a:pt x="6158" y="11777"/>
                    <a:pt x="6129" y="11782"/>
                    <a:pt x="6111" y="11779"/>
                  </a:cubicBezTo>
                  <a:cubicBezTo>
                    <a:pt x="6113" y="11800"/>
                    <a:pt x="6129" y="11809"/>
                    <a:pt x="6131" y="11828"/>
                  </a:cubicBezTo>
                  <a:cubicBezTo>
                    <a:pt x="6111" y="11841"/>
                    <a:pt x="6087" y="11842"/>
                    <a:pt x="6067" y="11855"/>
                  </a:cubicBezTo>
                  <a:cubicBezTo>
                    <a:pt x="6106" y="11954"/>
                    <a:pt x="6155" y="12071"/>
                    <a:pt x="6222" y="12136"/>
                  </a:cubicBezTo>
                  <a:cubicBezTo>
                    <a:pt x="6207" y="12207"/>
                    <a:pt x="6187" y="12199"/>
                    <a:pt x="6175" y="12270"/>
                  </a:cubicBezTo>
                  <a:cubicBezTo>
                    <a:pt x="6318" y="12308"/>
                    <a:pt x="6409" y="12235"/>
                    <a:pt x="6527" y="12270"/>
                  </a:cubicBezTo>
                  <a:cubicBezTo>
                    <a:pt x="6537" y="12254"/>
                    <a:pt x="6540" y="12261"/>
                    <a:pt x="6550" y="12247"/>
                  </a:cubicBezTo>
                  <a:cubicBezTo>
                    <a:pt x="6584" y="12208"/>
                    <a:pt x="6573" y="12181"/>
                    <a:pt x="6550" y="12136"/>
                  </a:cubicBezTo>
                  <a:cubicBezTo>
                    <a:pt x="6572" y="12063"/>
                    <a:pt x="6583" y="11996"/>
                    <a:pt x="6638" y="11966"/>
                  </a:cubicBezTo>
                  <a:cubicBezTo>
                    <a:pt x="6657" y="11953"/>
                    <a:pt x="6635" y="11982"/>
                    <a:pt x="6659" y="11995"/>
                  </a:cubicBezTo>
                  <a:cubicBezTo>
                    <a:pt x="6663" y="11975"/>
                    <a:pt x="6678" y="11931"/>
                    <a:pt x="6682" y="11910"/>
                  </a:cubicBezTo>
                  <a:cubicBezTo>
                    <a:pt x="6786" y="11911"/>
                    <a:pt x="6846" y="11905"/>
                    <a:pt x="6920" y="11884"/>
                  </a:cubicBezTo>
                  <a:cubicBezTo>
                    <a:pt x="6940" y="11902"/>
                    <a:pt x="6968" y="11922"/>
                    <a:pt x="6987" y="11939"/>
                  </a:cubicBezTo>
                  <a:cubicBezTo>
                    <a:pt x="7041" y="11818"/>
                    <a:pt x="7108" y="11701"/>
                    <a:pt x="7161" y="11580"/>
                  </a:cubicBezTo>
                  <a:cubicBezTo>
                    <a:pt x="7163" y="11532"/>
                    <a:pt x="7159" y="11462"/>
                    <a:pt x="7161" y="11413"/>
                  </a:cubicBezTo>
                  <a:cubicBezTo>
                    <a:pt x="7171" y="11346"/>
                    <a:pt x="7208" y="11334"/>
                    <a:pt x="7225" y="11283"/>
                  </a:cubicBezTo>
                  <a:cubicBezTo>
                    <a:pt x="7241" y="11251"/>
                    <a:pt x="7209" y="11191"/>
                    <a:pt x="7225" y="11139"/>
                  </a:cubicBezTo>
                  <a:cubicBezTo>
                    <a:pt x="7211" y="11132"/>
                    <a:pt x="7195" y="11121"/>
                    <a:pt x="7181" y="11113"/>
                  </a:cubicBezTo>
                  <a:cubicBezTo>
                    <a:pt x="7181" y="11082"/>
                    <a:pt x="7181" y="11061"/>
                    <a:pt x="7181" y="11031"/>
                  </a:cubicBezTo>
                  <a:cubicBezTo>
                    <a:pt x="7202" y="11031"/>
                    <a:pt x="7226" y="11031"/>
                    <a:pt x="7246" y="11031"/>
                  </a:cubicBezTo>
                  <a:cubicBezTo>
                    <a:pt x="7336" y="10946"/>
                    <a:pt x="7195" y="10722"/>
                    <a:pt x="7181" y="10645"/>
                  </a:cubicBezTo>
                  <a:cubicBezTo>
                    <a:pt x="7238" y="10642"/>
                    <a:pt x="7278" y="10648"/>
                    <a:pt x="7334" y="10645"/>
                  </a:cubicBezTo>
                  <a:cubicBezTo>
                    <a:pt x="7336" y="10630"/>
                    <a:pt x="7355" y="10631"/>
                    <a:pt x="7357" y="10616"/>
                  </a:cubicBezTo>
                  <a:cubicBezTo>
                    <a:pt x="7523" y="10653"/>
                    <a:pt x="7450" y="10435"/>
                    <a:pt x="7530" y="10397"/>
                  </a:cubicBezTo>
                  <a:cubicBezTo>
                    <a:pt x="7530" y="10434"/>
                    <a:pt x="7530" y="10497"/>
                    <a:pt x="7530" y="10534"/>
                  </a:cubicBezTo>
                  <a:cubicBezTo>
                    <a:pt x="7554" y="10540"/>
                    <a:pt x="7577" y="10537"/>
                    <a:pt x="7595" y="10534"/>
                  </a:cubicBezTo>
                  <a:cubicBezTo>
                    <a:pt x="7609" y="10454"/>
                    <a:pt x="7648" y="10417"/>
                    <a:pt x="7706" y="10397"/>
                  </a:cubicBezTo>
                  <a:cubicBezTo>
                    <a:pt x="7703" y="10371"/>
                    <a:pt x="7687" y="10341"/>
                    <a:pt x="7683" y="10315"/>
                  </a:cubicBezTo>
                  <a:cubicBezTo>
                    <a:pt x="7709" y="10313"/>
                    <a:pt x="7745" y="10318"/>
                    <a:pt x="7771" y="10315"/>
                  </a:cubicBezTo>
                  <a:cubicBezTo>
                    <a:pt x="7769" y="10303"/>
                    <a:pt x="7752" y="10272"/>
                    <a:pt x="7750" y="10260"/>
                  </a:cubicBezTo>
                  <a:cubicBezTo>
                    <a:pt x="7740" y="10260"/>
                    <a:pt x="7737" y="10260"/>
                    <a:pt x="7727" y="10260"/>
                  </a:cubicBezTo>
                  <a:cubicBezTo>
                    <a:pt x="7727" y="10273"/>
                    <a:pt x="7727" y="10274"/>
                    <a:pt x="7727" y="10286"/>
                  </a:cubicBezTo>
                  <a:cubicBezTo>
                    <a:pt x="7630" y="10238"/>
                    <a:pt x="7565" y="10363"/>
                    <a:pt x="7466" y="10342"/>
                  </a:cubicBezTo>
                  <a:cubicBezTo>
                    <a:pt x="7362" y="10319"/>
                    <a:pt x="7310" y="10180"/>
                    <a:pt x="7181" y="10230"/>
                  </a:cubicBezTo>
                  <a:cubicBezTo>
                    <a:pt x="7184" y="10212"/>
                    <a:pt x="7194" y="10192"/>
                    <a:pt x="7202" y="10175"/>
                  </a:cubicBezTo>
                  <a:cubicBezTo>
                    <a:pt x="7237" y="10127"/>
                    <a:pt x="7470" y="10246"/>
                    <a:pt x="7530" y="10286"/>
                  </a:cubicBezTo>
                  <a:cubicBezTo>
                    <a:pt x="7608" y="10338"/>
                    <a:pt x="7815" y="10133"/>
                    <a:pt x="7838" y="10093"/>
                  </a:cubicBezTo>
                  <a:cubicBezTo>
                    <a:pt x="7856" y="10093"/>
                    <a:pt x="7862" y="10093"/>
                    <a:pt x="7880" y="10093"/>
                  </a:cubicBezTo>
                  <a:cubicBezTo>
                    <a:pt x="7878" y="9981"/>
                    <a:pt x="7835" y="9994"/>
                    <a:pt x="7815" y="9900"/>
                  </a:cubicBezTo>
                  <a:cubicBezTo>
                    <a:pt x="7697" y="9879"/>
                    <a:pt x="7635" y="9771"/>
                    <a:pt x="7595" y="9652"/>
                  </a:cubicBezTo>
                  <a:cubicBezTo>
                    <a:pt x="7571" y="9655"/>
                    <a:pt x="7531" y="9650"/>
                    <a:pt x="7507" y="9652"/>
                  </a:cubicBezTo>
                  <a:cubicBezTo>
                    <a:pt x="7471" y="9635"/>
                    <a:pt x="7469" y="9599"/>
                    <a:pt x="7401" y="9597"/>
                  </a:cubicBezTo>
                  <a:cubicBezTo>
                    <a:pt x="7399" y="9592"/>
                    <a:pt x="7380" y="9601"/>
                    <a:pt x="7378" y="9597"/>
                  </a:cubicBezTo>
                  <a:cubicBezTo>
                    <a:pt x="7420" y="9550"/>
                    <a:pt x="7332" y="9224"/>
                    <a:pt x="7357" y="9100"/>
                  </a:cubicBezTo>
                  <a:cubicBezTo>
                    <a:pt x="7380" y="9093"/>
                    <a:pt x="7400" y="9081"/>
                    <a:pt x="7422" y="9074"/>
                  </a:cubicBezTo>
                  <a:cubicBezTo>
                    <a:pt x="7474" y="8868"/>
                    <a:pt x="7419" y="8840"/>
                    <a:pt x="7401" y="8659"/>
                  </a:cubicBezTo>
                  <a:cubicBezTo>
                    <a:pt x="7437" y="8674"/>
                    <a:pt x="7471" y="8699"/>
                    <a:pt x="7507" y="8714"/>
                  </a:cubicBezTo>
                  <a:cubicBezTo>
                    <a:pt x="7527" y="8681"/>
                    <a:pt x="7555" y="8636"/>
                    <a:pt x="7574" y="8603"/>
                  </a:cubicBezTo>
                  <a:cubicBezTo>
                    <a:pt x="7589" y="8571"/>
                    <a:pt x="7583" y="8519"/>
                    <a:pt x="7574" y="8469"/>
                  </a:cubicBezTo>
                  <a:cubicBezTo>
                    <a:pt x="7614" y="8469"/>
                    <a:pt x="7643" y="8469"/>
                    <a:pt x="7683" y="8469"/>
                  </a:cubicBezTo>
                  <a:cubicBezTo>
                    <a:pt x="7758" y="8337"/>
                    <a:pt x="7800" y="8341"/>
                    <a:pt x="7900" y="8247"/>
                  </a:cubicBezTo>
                  <a:cubicBezTo>
                    <a:pt x="7947" y="8202"/>
                    <a:pt x="7951" y="8121"/>
                    <a:pt x="8011" y="8084"/>
                  </a:cubicBezTo>
                  <a:cubicBezTo>
                    <a:pt x="8034" y="8102"/>
                    <a:pt x="8054" y="8121"/>
                    <a:pt x="8076" y="8139"/>
                  </a:cubicBezTo>
                  <a:cubicBezTo>
                    <a:pt x="8170" y="8058"/>
                    <a:pt x="8267" y="7998"/>
                    <a:pt x="8361" y="7917"/>
                  </a:cubicBezTo>
                  <a:cubicBezTo>
                    <a:pt x="8427" y="7814"/>
                    <a:pt x="8412" y="7675"/>
                    <a:pt x="8513" y="7613"/>
                  </a:cubicBezTo>
                  <a:cubicBezTo>
                    <a:pt x="8517" y="7606"/>
                    <a:pt x="8532" y="7595"/>
                    <a:pt x="8536" y="7587"/>
                  </a:cubicBezTo>
                  <a:cubicBezTo>
                    <a:pt x="8504" y="7524"/>
                    <a:pt x="8450" y="7484"/>
                    <a:pt x="8425" y="7420"/>
                  </a:cubicBezTo>
                  <a:cubicBezTo>
                    <a:pt x="8419" y="7413"/>
                    <a:pt x="8410" y="7398"/>
                    <a:pt x="8405" y="7391"/>
                  </a:cubicBezTo>
                  <a:cubicBezTo>
                    <a:pt x="8455" y="7364"/>
                    <a:pt x="8534" y="7316"/>
                    <a:pt x="8557" y="7254"/>
                  </a:cubicBezTo>
                  <a:cubicBezTo>
                    <a:pt x="8579" y="7211"/>
                    <a:pt x="8535" y="7155"/>
                    <a:pt x="8513" y="7120"/>
                  </a:cubicBezTo>
                  <a:cubicBezTo>
                    <a:pt x="8585" y="6996"/>
                    <a:pt x="8615" y="7078"/>
                    <a:pt x="8686" y="7009"/>
                  </a:cubicBezTo>
                  <a:cubicBezTo>
                    <a:pt x="8773" y="6927"/>
                    <a:pt x="8775" y="6800"/>
                    <a:pt x="8883" y="6734"/>
                  </a:cubicBezTo>
                  <a:cubicBezTo>
                    <a:pt x="8931" y="6774"/>
                    <a:pt x="8964" y="6801"/>
                    <a:pt x="9012" y="6842"/>
                  </a:cubicBezTo>
                  <a:cubicBezTo>
                    <a:pt x="9033" y="6859"/>
                    <a:pt x="9222" y="6811"/>
                    <a:pt x="9299" y="6812"/>
                  </a:cubicBezTo>
                  <a:cubicBezTo>
                    <a:pt x="9372" y="6885"/>
                    <a:pt x="9426" y="6922"/>
                    <a:pt x="9561" y="6924"/>
                  </a:cubicBezTo>
                  <a:cubicBezTo>
                    <a:pt x="9571" y="6946"/>
                    <a:pt x="9571" y="6986"/>
                    <a:pt x="9581" y="7009"/>
                  </a:cubicBezTo>
                  <a:cubicBezTo>
                    <a:pt x="9595" y="7054"/>
                    <a:pt x="9572" y="7155"/>
                    <a:pt x="9561" y="7201"/>
                  </a:cubicBezTo>
                  <a:cubicBezTo>
                    <a:pt x="9577" y="7224"/>
                    <a:pt x="9588" y="7232"/>
                    <a:pt x="9605" y="7254"/>
                  </a:cubicBezTo>
                  <a:cubicBezTo>
                    <a:pt x="9617" y="7276"/>
                    <a:pt x="9627" y="7320"/>
                    <a:pt x="9625" y="7365"/>
                  </a:cubicBezTo>
                  <a:cubicBezTo>
                    <a:pt x="9587" y="7363"/>
                    <a:pt x="9531" y="7337"/>
                    <a:pt x="9493" y="7335"/>
                  </a:cubicBezTo>
                  <a:cubicBezTo>
                    <a:pt x="9401" y="7369"/>
                    <a:pt x="8990" y="7938"/>
                    <a:pt x="8927" y="8054"/>
                  </a:cubicBezTo>
                  <a:cubicBezTo>
                    <a:pt x="8917" y="8054"/>
                    <a:pt x="8916" y="8054"/>
                    <a:pt x="8906" y="8054"/>
                  </a:cubicBezTo>
                  <a:cubicBezTo>
                    <a:pt x="8894" y="8031"/>
                    <a:pt x="8874" y="7994"/>
                    <a:pt x="8862" y="7973"/>
                  </a:cubicBezTo>
                  <a:cubicBezTo>
                    <a:pt x="8778" y="8084"/>
                    <a:pt x="8841" y="8216"/>
                    <a:pt x="8707" y="8303"/>
                  </a:cubicBezTo>
                  <a:cubicBezTo>
                    <a:pt x="8652" y="8274"/>
                    <a:pt x="8612" y="8250"/>
                    <a:pt x="8557" y="8273"/>
                  </a:cubicBezTo>
                  <a:cubicBezTo>
                    <a:pt x="8562" y="8306"/>
                    <a:pt x="8577" y="8352"/>
                    <a:pt x="8580" y="8384"/>
                  </a:cubicBezTo>
                  <a:cubicBezTo>
                    <a:pt x="8512" y="8465"/>
                    <a:pt x="8455" y="8497"/>
                    <a:pt x="8425" y="8633"/>
                  </a:cubicBezTo>
                  <a:cubicBezTo>
                    <a:pt x="8449" y="8660"/>
                    <a:pt x="8488" y="8690"/>
                    <a:pt x="8513" y="8714"/>
                  </a:cubicBezTo>
                  <a:cubicBezTo>
                    <a:pt x="8513" y="8826"/>
                    <a:pt x="8503" y="8879"/>
                    <a:pt x="8493" y="8966"/>
                  </a:cubicBezTo>
                  <a:cubicBezTo>
                    <a:pt x="8525" y="9029"/>
                    <a:pt x="8548" y="9092"/>
                    <a:pt x="8580" y="9155"/>
                  </a:cubicBezTo>
                  <a:cubicBezTo>
                    <a:pt x="8573" y="9203"/>
                    <a:pt x="8565" y="9245"/>
                    <a:pt x="8557" y="9293"/>
                  </a:cubicBezTo>
                  <a:cubicBezTo>
                    <a:pt x="8524" y="9517"/>
                    <a:pt x="8556" y="9678"/>
                    <a:pt x="8686" y="9763"/>
                  </a:cubicBezTo>
                  <a:cubicBezTo>
                    <a:pt x="8742" y="9799"/>
                    <a:pt x="8746" y="9821"/>
                    <a:pt x="8818" y="9789"/>
                  </a:cubicBezTo>
                  <a:cubicBezTo>
                    <a:pt x="8817" y="9820"/>
                    <a:pt x="8820" y="9870"/>
                    <a:pt x="8818" y="9900"/>
                  </a:cubicBezTo>
                  <a:cubicBezTo>
                    <a:pt x="8868" y="9878"/>
                    <a:pt x="8895" y="9843"/>
                    <a:pt x="8968" y="9845"/>
                  </a:cubicBezTo>
                  <a:cubicBezTo>
                    <a:pt x="8958" y="9873"/>
                    <a:pt x="8958" y="9902"/>
                    <a:pt x="8948" y="9930"/>
                  </a:cubicBezTo>
                  <a:cubicBezTo>
                    <a:pt x="8967" y="9979"/>
                    <a:pt x="8971" y="10016"/>
                    <a:pt x="9012" y="10038"/>
                  </a:cubicBezTo>
                  <a:cubicBezTo>
                    <a:pt x="9076" y="10099"/>
                    <a:pt x="9192" y="10009"/>
                    <a:pt x="9232" y="9982"/>
                  </a:cubicBezTo>
                  <a:cubicBezTo>
                    <a:pt x="9232" y="9992"/>
                    <a:pt x="9232" y="9998"/>
                    <a:pt x="9232" y="10008"/>
                  </a:cubicBezTo>
                  <a:cubicBezTo>
                    <a:pt x="9293" y="9992"/>
                    <a:pt x="9312" y="9976"/>
                    <a:pt x="9361" y="10008"/>
                  </a:cubicBezTo>
                  <a:cubicBezTo>
                    <a:pt x="9402" y="9940"/>
                    <a:pt x="9445" y="9932"/>
                    <a:pt x="9517" y="9900"/>
                  </a:cubicBezTo>
                  <a:cubicBezTo>
                    <a:pt x="9520" y="9911"/>
                    <a:pt x="9513" y="9920"/>
                    <a:pt x="9517" y="9930"/>
                  </a:cubicBezTo>
                  <a:cubicBezTo>
                    <a:pt x="9565" y="9898"/>
                    <a:pt x="9647" y="9888"/>
                    <a:pt x="9669" y="9819"/>
                  </a:cubicBezTo>
                  <a:cubicBezTo>
                    <a:pt x="9696" y="9842"/>
                    <a:pt x="9729" y="9878"/>
                    <a:pt x="9755" y="9900"/>
                  </a:cubicBezTo>
                  <a:cubicBezTo>
                    <a:pt x="9777" y="9801"/>
                    <a:pt x="9860" y="9840"/>
                    <a:pt x="9910" y="9789"/>
                  </a:cubicBezTo>
                  <a:cubicBezTo>
                    <a:pt x="9936" y="9770"/>
                    <a:pt x="9949" y="9725"/>
                    <a:pt x="9954" y="9678"/>
                  </a:cubicBezTo>
                  <a:cubicBezTo>
                    <a:pt x="9954" y="9701"/>
                    <a:pt x="9954" y="9711"/>
                    <a:pt x="9954" y="9734"/>
                  </a:cubicBezTo>
                  <a:cubicBezTo>
                    <a:pt x="9987" y="9749"/>
                    <a:pt x="10005" y="9774"/>
                    <a:pt x="10039" y="9789"/>
                  </a:cubicBezTo>
                  <a:cubicBezTo>
                    <a:pt x="10064" y="9758"/>
                    <a:pt x="10081" y="9743"/>
                    <a:pt x="10127" y="9734"/>
                  </a:cubicBezTo>
                  <a:cubicBezTo>
                    <a:pt x="10147" y="9749"/>
                    <a:pt x="10172" y="9748"/>
                    <a:pt x="10192" y="9763"/>
                  </a:cubicBezTo>
                  <a:cubicBezTo>
                    <a:pt x="10248" y="9696"/>
                    <a:pt x="10379" y="9664"/>
                    <a:pt x="10474" y="9652"/>
                  </a:cubicBezTo>
                  <a:cubicBezTo>
                    <a:pt x="10468" y="9683"/>
                    <a:pt x="10478" y="9709"/>
                    <a:pt x="10474" y="9734"/>
                  </a:cubicBezTo>
                  <a:cubicBezTo>
                    <a:pt x="10613" y="9989"/>
                    <a:pt x="10798" y="9687"/>
                    <a:pt x="10934" y="10008"/>
                  </a:cubicBezTo>
                  <a:cubicBezTo>
                    <a:pt x="10921" y="10021"/>
                    <a:pt x="10904" y="10025"/>
                    <a:pt x="10890" y="10038"/>
                  </a:cubicBezTo>
                  <a:cubicBezTo>
                    <a:pt x="10801" y="10034"/>
                    <a:pt x="10771" y="9987"/>
                    <a:pt x="10693" y="9956"/>
                  </a:cubicBezTo>
                  <a:cubicBezTo>
                    <a:pt x="10621" y="9963"/>
                    <a:pt x="10599" y="10044"/>
                    <a:pt x="10561" y="10093"/>
                  </a:cubicBezTo>
                  <a:cubicBezTo>
                    <a:pt x="10511" y="10079"/>
                    <a:pt x="10499" y="10050"/>
                    <a:pt x="10453" y="10064"/>
                  </a:cubicBezTo>
                  <a:cubicBezTo>
                    <a:pt x="10438" y="10096"/>
                    <a:pt x="10446" y="10058"/>
                    <a:pt x="10453" y="10093"/>
                  </a:cubicBezTo>
                  <a:cubicBezTo>
                    <a:pt x="10424" y="10127"/>
                    <a:pt x="10411" y="10098"/>
                    <a:pt x="10388" y="10064"/>
                  </a:cubicBezTo>
                  <a:cubicBezTo>
                    <a:pt x="10376" y="10066"/>
                    <a:pt x="10356" y="10090"/>
                    <a:pt x="10344" y="10093"/>
                  </a:cubicBezTo>
                  <a:cubicBezTo>
                    <a:pt x="10340" y="10111"/>
                    <a:pt x="10327" y="10132"/>
                    <a:pt x="10324" y="10149"/>
                  </a:cubicBezTo>
                  <a:cubicBezTo>
                    <a:pt x="10345" y="10181"/>
                    <a:pt x="10358" y="10198"/>
                    <a:pt x="10367" y="10230"/>
                  </a:cubicBezTo>
                  <a:cubicBezTo>
                    <a:pt x="10350" y="10220"/>
                    <a:pt x="10303" y="10319"/>
                    <a:pt x="10256" y="10315"/>
                  </a:cubicBezTo>
                  <a:cubicBezTo>
                    <a:pt x="10103" y="10302"/>
                    <a:pt x="9989" y="10264"/>
                    <a:pt x="9843" y="10230"/>
                  </a:cubicBezTo>
                  <a:cubicBezTo>
                    <a:pt x="9770" y="10214"/>
                    <a:pt x="9683" y="10267"/>
                    <a:pt x="9649" y="10230"/>
                  </a:cubicBezTo>
                  <a:cubicBezTo>
                    <a:pt x="9633" y="10249"/>
                    <a:pt x="9621" y="10242"/>
                    <a:pt x="9605" y="10260"/>
                  </a:cubicBezTo>
                  <a:cubicBezTo>
                    <a:pt x="9559" y="10247"/>
                    <a:pt x="9519" y="10243"/>
                    <a:pt x="9473" y="10230"/>
                  </a:cubicBezTo>
                  <a:cubicBezTo>
                    <a:pt x="9469" y="10247"/>
                    <a:pt x="9453" y="10268"/>
                    <a:pt x="9449" y="10286"/>
                  </a:cubicBezTo>
                  <a:cubicBezTo>
                    <a:pt x="9407" y="10278"/>
                    <a:pt x="9399" y="10300"/>
                    <a:pt x="9361" y="10286"/>
                  </a:cubicBezTo>
                  <a:cubicBezTo>
                    <a:pt x="9281" y="10341"/>
                    <a:pt x="9227" y="10390"/>
                    <a:pt x="9100" y="10397"/>
                  </a:cubicBezTo>
                  <a:cubicBezTo>
                    <a:pt x="9106" y="10448"/>
                    <a:pt x="9092" y="10462"/>
                    <a:pt x="9056" y="10479"/>
                  </a:cubicBezTo>
                  <a:cubicBezTo>
                    <a:pt x="9078" y="10553"/>
                    <a:pt x="9081" y="10592"/>
                    <a:pt x="9100" y="10672"/>
                  </a:cubicBezTo>
                  <a:cubicBezTo>
                    <a:pt x="9121" y="10672"/>
                    <a:pt x="9147" y="10662"/>
                    <a:pt x="9168" y="10645"/>
                  </a:cubicBezTo>
                  <a:cubicBezTo>
                    <a:pt x="9166" y="10713"/>
                    <a:pt x="9169" y="10800"/>
                    <a:pt x="9168" y="10868"/>
                  </a:cubicBezTo>
                  <a:cubicBezTo>
                    <a:pt x="9221" y="10887"/>
                    <a:pt x="9237" y="10896"/>
                    <a:pt x="9276" y="10920"/>
                  </a:cubicBezTo>
                  <a:cubicBezTo>
                    <a:pt x="9300" y="10892"/>
                    <a:pt x="9317" y="10866"/>
                    <a:pt x="9341" y="10838"/>
                  </a:cubicBezTo>
                  <a:cubicBezTo>
                    <a:pt x="9353" y="10849"/>
                    <a:pt x="9373" y="10858"/>
                    <a:pt x="9385" y="10868"/>
                  </a:cubicBezTo>
                  <a:cubicBezTo>
                    <a:pt x="9365" y="11060"/>
                    <a:pt x="9292" y="11169"/>
                    <a:pt x="9341" y="11387"/>
                  </a:cubicBezTo>
                  <a:cubicBezTo>
                    <a:pt x="9302" y="11513"/>
                    <a:pt x="9131" y="11610"/>
                    <a:pt x="9036" y="11498"/>
                  </a:cubicBezTo>
                  <a:cubicBezTo>
                    <a:pt x="9021" y="11451"/>
                    <a:pt x="9006" y="11386"/>
                    <a:pt x="8992" y="11338"/>
                  </a:cubicBezTo>
                  <a:cubicBezTo>
                    <a:pt x="8948" y="11297"/>
                    <a:pt x="8906" y="11264"/>
                    <a:pt x="8862" y="11224"/>
                  </a:cubicBezTo>
                  <a:cubicBezTo>
                    <a:pt x="8862" y="11207"/>
                    <a:pt x="8862" y="11186"/>
                    <a:pt x="8862" y="11168"/>
                  </a:cubicBezTo>
                  <a:cubicBezTo>
                    <a:pt x="8756" y="11173"/>
                    <a:pt x="8728" y="11247"/>
                    <a:pt x="8622" y="11250"/>
                  </a:cubicBezTo>
                  <a:cubicBezTo>
                    <a:pt x="8590" y="11300"/>
                    <a:pt x="8545" y="11336"/>
                    <a:pt x="8513" y="11387"/>
                  </a:cubicBezTo>
                  <a:cubicBezTo>
                    <a:pt x="8511" y="11440"/>
                    <a:pt x="8515" y="11501"/>
                    <a:pt x="8513" y="11554"/>
                  </a:cubicBezTo>
                  <a:cubicBezTo>
                    <a:pt x="8484" y="11584"/>
                    <a:pt x="8455" y="11607"/>
                    <a:pt x="8425" y="11636"/>
                  </a:cubicBezTo>
                  <a:cubicBezTo>
                    <a:pt x="8362" y="11807"/>
                    <a:pt x="8465" y="12234"/>
                    <a:pt x="8493" y="12325"/>
                  </a:cubicBezTo>
                  <a:cubicBezTo>
                    <a:pt x="8484" y="12355"/>
                    <a:pt x="8481" y="12322"/>
                    <a:pt x="8493" y="12351"/>
                  </a:cubicBezTo>
                  <a:cubicBezTo>
                    <a:pt x="8483" y="12354"/>
                    <a:pt x="8479" y="12349"/>
                    <a:pt x="8469" y="12351"/>
                  </a:cubicBezTo>
                  <a:cubicBezTo>
                    <a:pt x="8480" y="12393"/>
                    <a:pt x="8474" y="12412"/>
                    <a:pt x="8469" y="12462"/>
                  </a:cubicBezTo>
                  <a:cubicBezTo>
                    <a:pt x="8393" y="12516"/>
                    <a:pt x="8249" y="12503"/>
                    <a:pt x="8143" y="12495"/>
                  </a:cubicBezTo>
                  <a:cubicBezTo>
                    <a:pt x="8127" y="12555"/>
                    <a:pt x="8124" y="12624"/>
                    <a:pt x="8120" y="12688"/>
                  </a:cubicBezTo>
                  <a:cubicBezTo>
                    <a:pt x="8003" y="12766"/>
                    <a:pt x="7918" y="12870"/>
                    <a:pt x="7750" y="12792"/>
                  </a:cubicBezTo>
                  <a:cubicBezTo>
                    <a:pt x="7742" y="12729"/>
                    <a:pt x="7731" y="12703"/>
                    <a:pt x="7706" y="12662"/>
                  </a:cubicBezTo>
                  <a:cubicBezTo>
                    <a:pt x="7712" y="12558"/>
                    <a:pt x="7508" y="12608"/>
                    <a:pt x="7445" y="12632"/>
                  </a:cubicBezTo>
                  <a:cubicBezTo>
                    <a:pt x="7171" y="12742"/>
                    <a:pt x="6971" y="12933"/>
                    <a:pt x="6638" y="12962"/>
                  </a:cubicBezTo>
                  <a:cubicBezTo>
                    <a:pt x="6642" y="13044"/>
                    <a:pt x="6638" y="13085"/>
                    <a:pt x="6638" y="13155"/>
                  </a:cubicBezTo>
                  <a:cubicBezTo>
                    <a:pt x="6563" y="13121"/>
                    <a:pt x="6503" y="13078"/>
                    <a:pt x="6437" y="13044"/>
                  </a:cubicBezTo>
                  <a:cubicBezTo>
                    <a:pt x="6433" y="13002"/>
                    <a:pt x="6441" y="12975"/>
                    <a:pt x="6437" y="12933"/>
                  </a:cubicBezTo>
                  <a:cubicBezTo>
                    <a:pt x="6361" y="12883"/>
                    <a:pt x="6266" y="12929"/>
                    <a:pt x="6222" y="12766"/>
                  </a:cubicBezTo>
                  <a:cubicBezTo>
                    <a:pt x="6168" y="12761"/>
                    <a:pt x="5813" y="12926"/>
                    <a:pt x="5785" y="13018"/>
                  </a:cubicBezTo>
                  <a:cubicBezTo>
                    <a:pt x="5762" y="13018"/>
                    <a:pt x="5740" y="13018"/>
                    <a:pt x="5718" y="13018"/>
                  </a:cubicBezTo>
                  <a:cubicBezTo>
                    <a:pt x="5714" y="13002"/>
                    <a:pt x="5722" y="12978"/>
                    <a:pt x="5718" y="12962"/>
                  </a:cubicBezTo>
                  <a:cubicBezTo>
                    <a:pt x="5681" y="12989"/>
                    <a:pt x="5644" y="13001"/>
                    <a:pt x="5612" y="12988"/>
                  </a:cubicBezTo>
                  <a:cubicBezTo>
                    <a:pt x="5607" y="12981"/>
                    <a:pt x="5615" y="12970"/>
                    <a:pt x="5612" y="12962"/>
                  </a:cubicBezTo>
                  <a:cubicBezTo>
                    <a:pt x="5653" y="12917"/>
                    <a:pt x="5669" y="12911"/>
                    <a:pt x="5699" y="12848"/>
                  </a:cubicBezTo>
                  <a:cubicBezTo>
                    <a:pt x="5694" y="12832"/>
                    <a:pt x="5685" y="12807"/>
                    <a:pt x="5679" y="12792"/>
                  </a:cubicBezTo>
                  <a:cubicBezTo>
                    <a:pt x="5633" y="12798"/>
                    <a:pt x="5590" y="12788"/>
                    <a:pt x="5544" y="12792"/>
                  </a:cubicBezTo>
                  <a:cubicBezTo>
                    <a:pt x="5490" y="12776"/>
                    <a:pt x="5489" y="12733"/>
                    <a:pt x="5436" y="12766"/>
                  </a:cubicBezTo>
                  <a:cubicBezTo>
                    <a:pt x="5422" y="12715"/>
                    <a:pt x="5415" y="12734"/>
                    <a:pt x="5368" y="12737"/>
                  </a:cubicBezTo>
                  <a:cubicBezTo>
                    <a:pt x="5424" y="12624"/>
                    <a:pt x="5308" y="12524"/>
                    <a:pt x="5242" y="12495"/>
                  </a:cubicBezTo>
                  <a:cubicBezTo>
                    <a:pt x="5254" y="12386"/>
                    <a:pt x="5281" y="12284"/>
                    <a:pt x="5330" y="12221"/>
                  </a:cubicBezTo>
                  <a:cubicBezTo>
                    <a:pt x="5324" y="12208"/>
                    <a:pt x="5315" y="12177"/>
                    <a:pt x="5309" y="12165"/>
                  </a:cubicBezTo>
                  <a:cubicBezTo>
                    <a:pt x="5335" y="12163"/>
                    <a:pt x="5366" y="12167"/>
                    <a:pt x="5392" y="12165"/>
                  </a:cubicBezTo>
                  <a:cubicBezTo>
                    <a:pt x="5413" y="12068"/>
                    <a:pt x="5493" y="12055"/>
                    <a:pt x="5456" y="11939"/>
                  </a:cubicBezTo>
                  <a:cubicBezTo>
                    <a:pt x="5476" y="11927"/>
                    <a:pt x="5480" y="11897"/>
                    <a:pt x="5500" y="11884"/>
                  </a:cubicBezTo>
                  <a:cubicBezTo>
                    <a:pt x="5512" y="11905"/>
                    <a:pt x="5532" y="11946"/>
                    <a:pt x="5544" y="11966"/>
                  </a:cubicBezTo>
                  <a:cubicBezTo>
                    <a:pt x="5561" y="11958"/>
                    <a:pt x="5594" y="11947"/>
                    <a:pt x="5612" y="11939"/>
                  </a:cubicBezTo>
                  <a:cubicBezTo>
                    <a:pt x="5622" y="11916"/>
                    <a:pt x="5663" y="11784"/>
                    <a:pt x="5635" y="11750"/>
                  </a:cubicBezTo>
                  <a:cubicBezTo>
                    <a:pt x="5589" y="11748"/>
                    <a:pt x="5552" y="11752"/>
                    <a:pt x="5508" y="11750"/>
                  </a:cubicBezTo>
                  <a:cubicBezTo>
                    <a:pt x="5514" y="11744"/>
                    <a:pt x="5513" y="11736"/>
                    <a:pt x="5521" y="11730"/>
                  </a:cubicBezTo>
                  <a:cubicBezTo>
                    <a:pt x="5512" y="11596"/>
                    <a:pt x="5498" y="11573"/>
                    <a:pt x="5544" y="11479"/>
                  </a:cubicBezTo>
                  <a:cubicBezTo>
                    <a:pt x="5534" y="11474"/>
                    <a:pt x="5526" y="11471"/>
                    <a:pt x="5516" y="11466"/>
                  </a:cubicBezTo>
                  <a:cubicBezTo>
                    <a:pt x="5509" y="11478"/>
                    <a:pt x="5504" y="11489"/>
                    <a:pt x="5498" y="11502"/>
                  </a:cubicBezTo>
                  <a:cubicBezTo>
                    <a:pt x="5455" y="11515"/>
                    <a:pt x="5413" y="11529"/>
                    <a:pt x="5371" y="11544"/>
                  </a:cubicBezTo>
                  <a:cubicBezTo>
                    <a:pt x="5321" y="11536"/>
                    <a:pt x="5273" y="11523"/>
                    <a:pt x="5218" y="11524"/>
                  </a:cubicBezTo>
                  <a:cubicBezTo>
                    <a:pt x="5212" y="11588"/>
                    <a:pt x="5202" y="11661"/>
                    <a:pt x="5195" y="11724"/>
                  </a:cubicBezTo>
                  <a:cubicBezTo>
                    <a:pt x="5184" y="11741"/>
                    <a:pt x="5174" y="11746"/>
                    <a:pt x="5151" y="11750"/>
                  </a:cubicBezTo>
                  <a:cubicBezTo>
                    <a:pt x="5139" y="11714"/>
                    <a:pt x="5142" y="11672"/>
                    <a:pt x="5130" y="11636"/>
                  </a:cubicBezTo>
                  <a:cubicBezTo>
                    <a:pt x="5085" y="11668"/>
                    <a:pt x="5079" y="11755"/>
                    <a:pt x="5043" y="11779"/>
                  </a:cubicBezTo>
                  <a:cubicBezTo>
                    <a:pt x="5009" y="11801"/>
                    <a:pt x="4945" y="11747"/>
                    <a:pt x="4913" y="11750"/>
                  </a:cubicBezTo>
                  <a:cubicBezTo>
                    <a:pt x="4878" y="11818"/>
                    <a:pt x="4886" y="11870"/>
                    <a:pt x="4900" y="11923"/>
                  </a:cubicBezTo>
                  <a:cubicBezTo>
                    <a:pt x="4897" y="11933"/>
                    <a:pt x="4888" y="11940"/>
                    <a:pt x="4885" y="11949"/>
                  </a:cubicBezTo>
                  <a:cubicBezTo>
                    <a:pt x="4895" y="11962"/>
                    <a:pt x="4906" y="11973"/>
                    <a:pt x="4916" y="11985"/>
                  </a:cubicBezTo>
                  <a:cubicBezTo>
                    <a:pt x="4925" y="12015"/>
                    <a:pt x="4935" y="12044"/>
                    <a:pt x="4937" y="12080"/>
                  </a:cubicBezTo>
                  <a:cubicBezTo>
                    <a:pt x="4907" y="12127"/>
                    <a:pt x="4865" y="12182"/>
                    <a:pt x="4846" y="12247"/>
                  </a:cubicBezTo>
                  <a:cubicBezTo>
                    <a:pt x="4862" y="12257"/>
                    <a:pt x="4897" y="12259"/>
                    <a:pt x="4913" y="12270"/>
                  </a:cubicBezTo>
                  <a:cubicBezTo>
                    <a:pt x="4921" y="12257"/>
                    <a:pt x="4928" y="12234"/>
                    <a:pt x="4937" y="12221"/>
                  </a:cubicBezTo>
                  <a:cubicBezTo>
                    <a:pt x="4965" y="12251"/>
                    <a:pt x="4947" y="12264"/>
                    <a:pt x="4999" y="12270"/>
                  </a:cubicBezTo>
                  <a:cubicBezTo>
                    <a:pt x="5006" y="12342"/>
                    <a:pt x="5006" y="12519"/>
                    <a:pt x="5019" y="12577"/>
                  </a:cubicBezTo>
                  <a:cubicBezTo>
                    <a:pt x="5034" y="12637"/>
                    <a:pt x="5092" y="12664"/>
                    <a:pt x="5107" y="12737"/>
                  </a:cubicBezTo>
                  <a:cubicBezTo>
                    <a:pt x="5081" y="12771"/>
                    <a:pt x="5045" y="12784"/>
                    <a:pt x="4999" y="12792"/>
                  </a:cubicBezTo>
                  <a:cubicBezTo>
                    <a:pt x="5011" y="12844"/>
                    <a:pt x="5036" y="12853"/>
                    <a:pt x="5087" y="12848"/>
                  </a:cubicBezTo>
                  <a:cubicBezTo>
                    <a:pt x="5076" y="12868"/>
                    <a:pt x="5078" y="12867"/>
                    <a:pt x="5063" y="12881"/>
                  </a:cubicBezTo>
                  <a:cubicBezTo>
                    <a:pt x="5078" y="12899"/>
                    <a:pt x="5093" y="12916"/>
                    <a:pt x="5107" y="12933"/>
                  </a:cubicBezTo>
                  <a:cubicBezTo>
                    <a:pt x="5097" y="12943"/>
                    <a:pt x="5073" y="12952"/>
                    <a:pt x="5063" y="12962"/>
                  </a:cubicBezTo>
                  <a:cubicBezTo>
                    <a:pt x="5066" y="12975"/>
                    <a:pt x="5084" y="12976"/>
                    <a:pt x="5087" y="12988"/>
                  </a:cubicBezTo>
                  <a:cubicBezTo>
                    <a:pt x="5108" y="13001"/>
                    <a:pt x="5129" y="13032"/>
                    <a:pt x="5151" y="13044"/>
                  </a:cubicBezTo>
                  <a:cubicBezTo>
                    <a:pt x="5108" y="13072"/>
                    <a:pt x="5049" y="13049"/>
                    <a:pt x="4999" y="13044"/>
                  </a:cubicBezTo>
                  <a:cubicBezTo>
                    <a:pt x="4980" y="13116"/>
                    <a:pt x="4971" y="13109"/>
                    <a:pt x="4999" y="13178"/>
                  </a:cubicBezTo>
                  <a:cubicBezTo>
                    <a:pt x="4969" y="13166"/>
                    <a:pt x="4920" y="13168"/>
                    <a:pt x="4890" y="13155"/>
                  </a:cubicBezTo>
                  <a:cubicBezTo>
                    <a:pt x="4898" y="13177"/>
                    <a:pt x="4928" y="13212"/>
                    <a:pt x="4937" y="13233"/>
                  </a:cubicBezTo>
                  <a:cubicBezTo>
                    <a:pt x="4930" y="13243"/>
                    <a:pt x="4919" y="13249"/>
                    <a:pt x="4913" y="13260"/>
                  </a:cubicBezTo>
                  <a:cubicBezTo>
                    <a:pt x="4907" y="13262"/>
                    <a:pt x="4896" y="13257"/>
                    <a:pt x="4890" y="13260"/>
                  </a:cubicBezTo>
                  <a:cubicBezTo>
                    <a:pt x="4884" y="13254"/>
                    <a:pt x="4875" y="13239"/>
                    <a:pt x="4869" y="13233"/>
                  </a:cubicBezTo>
                  <a:cubicBezTo>
                    <a:pt x="4864" y="13187"/>
                    <a:pt x="4858" y="13185"/>
                    <a:pt x="4846" y="13129"/>
                  </a:cubicBezTo>
                  <a:cubicBezTo>
                    <a:pt x="4744" y="13128"/>
                    <a:pt x="4652" y="13119"/>
                    <a:pt x="4585" y="13155"/>
                  </a:cubicBezTo>
                  <a:cubicBezTo>
                    <a:pt x="4580" y="13178"/>
                    <a:pt x="4568" y="13211"/>
                    <a:pt x="4564" y="13233"/>
                  </a:cubicBezTo>
                  <a:cubicBezTo>
                    <a:pt x="4572" y="13292"/>
                    <a:pt x="4602" y="13286"/>
                    <a:pt x="4626" y="13318"/>
                  </a:cubicBezTo>
                  <a:cubicBezTo>
                    <a:pt x="4624" y="13326"/>
                    <a:pt x="4628" y="13341"/>
                    <a:pt x="4626" y="13348"/>
                  </a:cubicBezTo>
                  <a:cubicBezTo>
                    <a:pt x="4618" y="13348"/>
                    <a:pt x="4593" y="13348"/>
                    <a:pt x="4585" y="13348"/>
                  </a:cubicBezTo>
                  <a:cubicBezTo>
                    <a:pt x="4563" y="13322"/>
                    <a:pt x="4533" y="13270"/>
                    <a:pt x="4520" y="13233"/>
                  </a:cubicBezTo>
                  <a:cubicBezTo>
                    <a:pt x="4405" y="13173"/>
                    <a:pt x="4217" y="13310"/>
                    <a:pt x="4127" y="13348"/>
                  </a:cubicBezTo>
                  <a:cubicBezTo>
                    <a:pt x="4114" y="13414"/>
                    <a:pt x="4127" y="13431"/>
                    <a:pt x="4127" y="13515"/>
                  </a:cubicBezTo>
                  <a:cubicBezTo>
                    <a:pt x="4153" y="13517"/>
                    <a:pt x="4166" y="13512"/>
                    <a:pt x="4192" y="13515"/>
                  </a:cubicBezTo>
                  <a:cubicBezTo>
                    <a:pt x="4178" y="13543"/>
                    <a:pt x="4173" y="13570"/>
                    <a:pt x="4171" y="13619"/>
                  </a:cubicBezTo>
                  <a:cubicBezTo>
                    <a:pt x="4194" y="13637"/>
                    <a:pt x="4196" y="13643"/>
                    <a:pt x="4236" y="13645"/>
                  </a:cubicBezTo>
                  <a:cubicBezTo>
                    <a:pt x="4224" y="13730"/>
                    <a:pt x="4199" y="13706"/>
                    <a:pt x="4171" y="13760"/>
                  </a:cubicBezTo>
                  <a:cubicBezTo>
                    <a:pt x="4124" y="13800"/>
                    <a:pt x="4088" y="13772"/>
                    <a:pt x="4018" y="13760"/>
                  </a:cubicBezTo>
                  <a:cubicBezTo>
                    <a:pt x="4033" y="13717"/>
                    <a:pt x="4042" y="13687"/>
                    <a:pt x="4039" y="13619"/>
                  </a:cubicBezTo>
                  <a:cubicBezTo>
                    <a:pt x="4064" y="13621"/>
                    <a:pt x="4059" y="13627"/>
                    <a:pt x="4083" y="13619"/>
                  </a:cubicBezTo>
                  <a:cubicBezTo>
                    <a:pt x="4089" y="13604"/>
                    <a:pt x="4077" y="13585"/>
                    <a:pt x="4083" y="13570"/>
                  </a:cubicBezTo>
                  <a:cubicBezTo>
                    <a:pt x="4066" y="13528"/>
                    <a:pt x="4047" y="13511"/>
                    <a:pt x="4018" y="13485"/>
                  </a:cubicBezTo>
                  <a:cubicBezTo>
                    <a:pt x="3989" y="13495"/>
                    <a:pt x="3960" y="13505"/>
                    <a:pt x="3930" y="13515"/>
                  </a:cubicBezTo>
                  <a:cubicBezTo>
                    <a:pt x="3895" y="13628"/>
                    <a:pt x="3858" y="13731"/>
                    <a:pt x="3822" y="13845"/>
                  </a:cubicBezTo>
                  <a:cubicBezTo>
                    <a:pt x="3752" y="13919"/>
                    <a:pt x="3695" y="14015"/>
                    <a:pt x="3625" y="14090"/>
                  </a:cubicBezTo>
                  <a:cubicBezTo>
                    <a:pt x="3656" y="14108"/>
                    <a:pt x="3676" y="14136"/>
                    <a:pt x="3690" y="14175"/>
                  </a:cubicBezTo>
                  <a:cubicBezTo>
                    <a:pt x="3640" y="14250"/>
                    <a:pt x="3544" y="14165"/>
                    <a:pt x="3473" y="14201"/>
                  </a:cubicBezTo>
                  <a:cubicBezTo>
                    <a:pt x="3421" y="14243"/>
                    <a:pt x="3372" y="14268"/>
                    <a:pt x="3320" y="14312"/>
                  </a:cubicBezTo>
                  <a:cubicBezTo>
                    <a:pt x="3286" y="14314"/>
                    <a:pt x="3266" y="14339"/>
                    <a:pt x="3232" y="14341"/>
                  </a:cubicBezTo>
                  <a:cubicBezTo>
                    <a:pt x="3188" y="14370"/>
                    <a:pt x="3147" y="14395"/>
                    <a:pt x="3103" y="14423"/>
                  </a:cubicBezTo>
                  <a:cubicBezTo>
                    <a:pt x="3067" y="14564"/>
                    <a:pt x="3110" y="14730"/>
                    <a:pt x="3015" y="14809"/>
                  </a:cubicBezTo>
                  <a:cubicBezTo>
                    <a:pt x="2908" y="14898"/>
                    <a:pt x="2765" y="14854"/>
                    <a:pt x="2687" y="14975"/>
                  </a:cubicBezTo>
                  <a:cubicBezTo>
                    <a:pt x="2684" y="14991"/>
                    <a:pt x="2668" y="15012"/>
                    <a:pt x="2666" y="15027"/>
                  </a:cubicBezTo>
                  <a:cubicBezTo>
                    <a:pt x="2686" y="15034"/>
                    <a:pt x="2711" y="15046"/>
                    <a:pt x="2731" y="15054"/>
                  </a:cubicBezTo>
                  <a:cubicBezTo>
                    <a:pt x="2617" y="15194"/>
                    <a:pt x="2475" y="15025"/>
                    <a:pt x="2340" y="15109"/>
                  </a:cubicBezTo>
                  <a:cubicBezTo>
                    <a:pt x="2318" y="15056"/>
                    <a:pt x="2309" y="15023"/>
                    <a:pt x="2317" y="14946"/>
                  </a:cubicBezTo>
                  <a:cubicBezTo>
                    <a:pt x="2245" y="14960"/>
                    <a:pt x="2198" y="14957"/>
                    <a:pt x="2120" y="14946"/>
                  </a:cubicBezTo>
                  <a:cubicBezTo>
                    <a:pt x="2130" y="15038"/>
                    <a:pt x="2153" y="15129"/>
                    <a:pt x="2208" y="15165"/>
                  </a:cubicBezTo>
                  <a:cubicBezTo>
                    <a:pt x="2207" y="15264"/>
                    <a:pt x="2216" y="15325"/>
                    <a:pt x="2252" y="15387"/>
                  </a:cubicBezTo>
                  <a:cubicBezTo>
                    <a:pt x="2229" y="15409"/>
                    <a:pt x="2182" y="15416"/>
                    <a:pt x="2141" y="15416"/>
                  </a:cubicBezTo>
                  <a:cubicBezTo>
                    <a:pt x="2141" y="15399"/>
                    <a:pt x="2141" y="15378"/>
                    <a:pt x="2141" y="15361"/>
                  </a:cubicBezTo>
                  <a:cubicBezTo>
                    <a:pt x="2089" y="15393"/>
                    <a:pt x="1945" y="15447"/>
                    <a:pt x="1880" y="15442"/>
                  </a:cubicBezTo>
                  <a:cubicBezTo>
                    <a:pt x="1854" y="15399"/>
                    <a:pt x="1840" y="15349"/>
                    <a:pt x="1815" y="15305"/>
                  </a:cubicBezTo>
                  <a:cubicBezTo>
                    <a:pt x="1773" y="15310"/>
                    <a:pt x="1728" y="15326"/>
                    <a:pt x="1686" y="15331"/>
                  </a:cubicBezTo>
                  <a:cubicBezTo>
                    <a:pt x="1680" y="15349"/>
                    <a:pt x="1669" y="15369"/>
                    <a:pt x="1662" y="15387"/>
                  </a:cubicBezTo>
                  <a:cubicBezTo>
                    <a:pt x="1640" y="15405"/>
                    <a:pt x="1554" y="15387"/>
                    <a:pt x="1554" y="15387"/>
                  </a:cubicBezTo>
                  <a:cubicBezTo>
                    <a:pt x="1550" y="15382"/>
                    <a:pt x="1558" y="15366"/>
                    <a:pt x="1554" y="15361"/>
                  </a:cubicBezTo>
                  <a:cubicBezTo>
                    <a:pt x="1482" y="15368"/>
                    <a:pt x="1421" y="15442"/>
                    <a:pt x="1337" y="15442"/>
                  </a:cubicBezTo>
                  <a:cubicBezTo>
                    <a:pt x="1335" y="15476"/>
                    <a:pt x="1339" y="15518"/>
                    <a:pt x="1337" y="15550"/>
                  </a:cubicBezTo>
                  <a:cubicBezTo>
                    <a:pt x="1373" y="15534"/>
                    <a:pt x="1412" y="15522"/>
                    <a:pt x="1466" y="15524"/>
                  </a:cubicBezTo>
                  <a:cubicBezTo>
                    <a:pt x="1452" y="15559"/>
                    <a:pt x="1436" y="15571"/>
                    <a:pt x="1399" y="15580"/>
                  </a:cubicBezTo>
                  <a:cubicBezTo>
                    <a:pt x="1389" y="15600"/>
                    <a:pt x="1448" y="15602"/>
                    <a:pt x="1466" y="15606"/>
                  </a:cubicBezTo>
                  <a:cubicBezTo>
                    <a:pt x="1468" y="15617"/>
                    <a:pt x="1463" y="15625"/>
                    <a:pt x="1466" y="15635"/>
                  </a:cubicBezTo>
                  <a:cubicBezTo>
                    <a:pt x="1430" y="15651"/>
                    <a:pt x="1393" y="15654"/>
                    <a:pt x="1357" y="15661"/>
                  </a:cubicBezTo>
                  <a:cubicBezTo>
                    <a:pt x="1374" y="15702"/>
                    <a:pt x="1420" y="15712"/>
                    <a:pt x="1443" y="15746"/>
                  </a:cubicBezTo>
                  <a:cubicBezTo>
                    <a:pt x="1445" y="15759"/>
                    <a:pt x="1441" y="15760"/>
                    <a:pt x="1443" y="15772"/>
                  </a:cubicBezTo>
                  <a:cubicBezTo>
                    <a:pt x="1587" y="15757"/>
                    <a:pt x="1755" y="15793"/>
                    <a:pt x="1859" y="15910"/>
                  </a:cubicBezTo>
                  <a:cubicBezTo>
                    <a:pt x="1885" y="15899"/>
                    <a:pt x="1921" y="15894"/>
                    <a:pt x="1947" y="15884"/>
                  </a:cubicBezTo>
                  <a:cubicBezTo>
                    <a:pt x="1957" y="15891"/>
                    <a:pt x="1958" y="15902"/>
                    <a:pt x="1968" y="15910"/>
                  </a:cubicBezTo>
                  <a:cubicBezTo>
                    <a:pt x="1958" y="15935"/>
                    <a:pt x="1957" y="15966"/>
                    <a:pt x="1947" y="15991"/>
                  </a:cubicBezTo>
                  <a:cubicBezTo>
                    <a:pt x="1981" y="16045"/>
                    <a:pt x="2053" y="16092"/>
                    <a:pt x="2097" y="16132"/>
                  </a:cubicBezTo>
                  <a:cubicBezTo>
                    <a:pt x="2087" y="16159"/>
                    <a:pt x="2089" y="16186"/>
                    <a:pt x="2079" y="16214"/>
                  </a:cubicBezTo>
                  <a:cubicBezTo>
                    <a:pt x="2117" y="16271"/>
                    <a:pt x="2147" y="16319"/>
                    <a:pt x="2185" y="16377"/>
                  </a:cubicBezTo>
                  <a:cubicBezTo>
                    <a:pt x="2312" y="16458"/>
                    <a:pt x="2293" y="16390"/>
                    <a:pt x="2361" y="16573"/>
                  </a:cubicBezTo>
                  <a:cubicBezTo>
                    <a:pt x="2341" y="16619"/>
                    <a:pt x="2322" y="16645"/>
                    <a:pt x="2317" y="16710"/>
                  </a:cubicBezTo>
                  <a:cubicBezTo>
                    <a:pt x="2331" y="16734"/>
                    <a:pt x="2325" y="16771"/>
                    <a:pt x="2340" y="16792"/>
                  </a:cubicBezTo>
                  <a:cubicBezTo>
                    <a:pt x="2296" y="16878"/>
                    <a:pt x="2271" y="17025"/>
                    <a:pt x="2273" y="17151"/>
                  </a:cubicBezTo>
                  <a:cubicBezTo>
                    <a:pt x="2283" y="17141"/>
                    <a:pt x="2307" y="17132"/>
                    <a:pt x="2317" y="17122"/>
                  </a:cubicBezTo>
                  <a:cubicBezTo>
                    <a:pt x="2325" y="17135"/>
                    <a:pt x="2332" y="17165"/>
                    <a:pt x="2340" y="17178"/>
                  </a:cubicBezTo>
                  <a:cubicBezTo>
                    <a:pt x="2324" y="17188"/>
                    <a:pt x="2312" y="17197"/>
                    <a:pt x="2296" y="17207"/>
                  </a:cubicBezTo>
                  <a:cubicBezTo>
                    <a:pt x="2264" y="17390"/>
                    <a:pt x="2236" y="17565"/>
                    <a:pt x="2185" y="17704"/>
                  </a:cubicBezTo>
                  <a:cubicBezTo>
                    <a:pt x="2032" y="17736"/>
                    <a:pt x="1937" y="17663"/>
                    <a:pt x="1815" y="17619"/>
                  </a:cubicBezTo>
                  <a:cubicBezTo>
                    <a:pt x="1742" y="17732"/>
                    <a:pt x="1491" y="17679"/>
                    <a:pt x="1337" y="17648"/>
                  </a:cubicBezTo>
                  <a:cubicBezTo>
                    <a:pt x="1266" y="17633"/>
                    <a:pt x="1027" y="17559"/>
                    <a:pt x="1011" y="17563"/>
                  </a:cubicBezTo>
                  <a:cubicBezTo>
                    <a:pt x="939" y="17583"/>
                    <a:pt x="850" y="17671"/>
                    <a:pt x="747" y="17648"/>
                  </a:cubicBezTo>
                  <a:cubicBezTo>
                    <a:pt x="618" y="17621"/>
                    <a:pt x="528" y="17528"/>
                    <a:pt x="398" y="17593"/>
                  </a:cubicBezTo>
                  <a:cubicBezTo>
                    <a:pt x="386" y="17633"/>
                    <a:pt x="387" y="17664"/>
                    <a:pt x="374" y="17704"/>
                  </a:cubicBezTo>
                  <a:cubicBezTo>
                    <a:pt x="349" y="17704"/>
                    <a:pt x="312" y="17704"/>
                    <a:pt x="287" y="17704"/>
                  </a:cubicBezTo>
                  <a:cubicBezTo>
                    <a:pt x="188" y="17708"/>
                    <a:pt x="149" y="17754"/>
                    <a:pt x="113" y="17838"/>
                  </a:cubicBezTo>
                  <a:cubicBezTo>
                    <a:pt x="115" y="17866"/>
                    <a:pt x="111" y="17895"/>
                    <a:pt x="113" y="17923"/>
                  </a:cubicBezTo>
                  <a:cubicBezTo>
                    <a:pt x="203" y="17945"/>
                    <a:pt x="244" y="17991"/>
                    <a:pt x="268" y="18089"/>
                  </a:cubicBezTo>
                  <a:cubicBezTo>
                    <a:pt x="276" y="18107"/>
                    <a:pt x="218" y="18355"/>
                    <a:pt x="201" y="18390"/>
                  </a:cubicBezTo>
                  <a:cubicBezTo>
                    <a:pt x="291" y="18625"/>
                    <a:pt x="223" y="19249"/>
                    <a:pt x="69" y="19354"/>
                  </a:cubicBezTo>
                  <a:cubicBezTo>
                    <a:pt x="74" y="19449"/>
                    <a:pt x="52" y="19531"/>
                    <a:pt x="25" y="19602"/>
                  </a:cubicBezTo>
                  <a:cubicBezTo>
                    <a:pt x="40" y="19637"/>
                    <a:pt x="38" y="19645"/>
                    <a:pt x="69" y="19658"/>
                  </a:cubicBezTo>
                  <a:cubicBezTo>
                    <a:pt x="75" y="19654"/>
                    <a:pt x="87" y="19661"/>
                    <a:pt x="93" y="19658"/>
                  </a:cubicBezTo>
                  <a:cubicBezTo>
                    <a:pt x="121" y="19641"/>
                    <a:pt x="144" y="19614"/>
                    <a:pt x="157" y="19573"/>
                  </a:cubicBezTo>
                  <a:cubicBezTo>
                    <a:pt x="163" y="19568"/>
                    <a:pt x="174" y="19555"/>
                    <a:pt x="181" y="19550"/>
                  </a:cubicBezTo>
                  <a:cubicBezTo>
                    <a:pt x="188" y="19570"/>
                    <a:pt x="193" y="19583"/>
                    <a:pt x="201" y="19602"/>
                  </a:cubicBezTo>
                  <a:cubicBezTo>
                    <a:pt x="179" y="19642"/>
                    <a:pt x="147" y="19659"/>
                    <a:pt x="93" y="19658"/>
                  </a:cubicBezTo>
                  <a:cubicBezTo>
                    <a:pt x="96" y="19686"/>
                    <a:pt x="109" y="19719"/>
                    <a:pt x="113" y="19739"/>
                  </a:cubicBezTo>
                  <a:cubicBezTo>
                    <a:pt x="146" y="19749"/>
                    <a:pt x="191" y="19729"/>
                    <a:pt x="224" y="19713"/>
                  </a:cubicBezTo>
                  <a:cubicBezTo>
                    <a:pt x="228" y="19718"/>
                    <a:pt x="221" y="19733"/>
                    <a:pt x="224" y="19739"/>
                  </a:cubicBezTo>
                  <a:cubicBezTo>
                    <a:pt x="214" y="19800"/>
                    <a:pt x="208" y="19876"/>
                    <a:pt x="201" y="19936"/>
                  </a:cubicBezTo>
                  <a:cubicBezTo>
                    <a:pt x="217" y="19969"/>
                    <a:pt x="239" y="20051"/>
                    <a:pt x="224" y="20125"/>
                  </a:cubicBezTo>
                  <a:cubicBezTo>
                    <a:pt x="214" y="20181"/>
                    <a:pt x="165" y="20260"/>
                    <a:pt x="181" y="20321"/>
                  </a:cubicBezTo>
                  <a:cubicBezTo>
                    <a:pt x="234" y="20288"/>
                    <a:pt x="283" y="20266"/>
                    <a:pt x="374" y="20292"/>
                  </a:cubicBezTo>
                  <a:cubicBezTo>
                    <a:pt x="403" y="20301"/>
                    <a:pt x="441" y="20332"/>
                    <a:pt x="486" y="20321"/>
                  </a:cubicBezTo>
                  <a:cubicBezTo>
                    <a:pt x="528" y="20296"/>
                    <a:pt x="553" y="20262"/>
                    <a:pt x="594" y="20236"/>
                  </a:cubicBezTo>
                  <a:cubicBezTo>
                    <a:pt x="734" y="20190"/>
                    <a:pt x="885" y="20327"/>
                    <a:pt x="879" y="20458"/>
                  </a:cubicBezTo>
                  <a:cubicBezTo>
                    <a:pt x="895" y="20466"/>
                    <a:pt x="907" y="20477"/>
                    <a:pt x="923" y="20484"/>
                  </a:cubicBezTo>
                  <a:cubicBezTo>
                    <a:pt x="939" y="20609"/>
                    <a:pt x="1017" y="20745"/>
                    <a:pt x="1137" y="20703"/>
                  </a:cubicBezTo>
                  <a:cubicBezTo>
                    <a:pt x="1148" y="20688"/>
                    <a:pt x="1135" y="20681"/>
                    <a:pt x="1137" y="20651"/>
                  </a:cubicBezTo>
                  <a:cubicBezTo>
                    <a:pt x="1145" y="20664"/>
                    <a:pt x="1159" y="20664"/>
                    <a:pt x="1161" y="20677"/>
                  </a:cubicBezTo>
                  <a:cubicBezTo>
                    <a:pt x="1193" y="20537"/>
                    <a:pt x="1234" y="20585"/>
                    <a:pt x="1337" y="20540"/>
                  </a:cubicBezTo>
                  <a:cubicBezTo>
                    <a:pt x="1367" y="20507"/>
                    <a:pt x="1392" y="20464"/>
                    <a:pt x="1422" y="20432"/>
                  </a:cubicBezTo>
                  <a:cubicBezTo>
                    <a:pt x="1579" y="20434"/>
                    <a:pt x="1745" y="20429"/>
                    <a:pt x="1903" y="20432"/>
                  </a:cubicBezTo>
                  <a:cubicBezTo>
                    <a:pt x="1934" y="20418"/>
                    <a:pt x="1961" y="20389"/>
                    <a:pt x="2012" y="20377"/>
                  </a:cubicBezTo>
                  <a:cubicBezTo>
                    <a:pt x="2023" y="20390"/>
                    <a:pt x="2023" y="20420"/>
                    <a:pt x="2035" y="20432"/>
                  </a:cubicBezTo>
                  <a:cubicBezTo>
                    <a:pt x="2106" y="20366"/>
                    <a:pt x="2094" y="20312"/>
                    <a:pt x="2141" y="20210"/>
                  </a:cubicBezTo>
                  <a:cubicBezTo>
                    <a:pt x="2188" y="20104"/>
                    <a:pt x="2316" y="20097"/>
                    <a:pt x="2428" y="20069"/>
                  </a:cubicBezTo>
                  <a:cubicBezTo>
                    <a:pt x="2437" y="20037"/>
                    <a:pt x="2423" y="20054"/>
                    <a:pt x="2428" y="20014"/>
                  </a:cubicBezTo>
                  <a:cubicBezTo>
                    <a:pt x="2451" y="19831"/>
                    <a:pt x="2571" y="19703"/>
                    <a:pt x="2687" y="19628"/>
                  </a:cubicBezTo>
                  <a:cubicBezTo>
                    <a:pt x="2687" y="19620"/>
                    <a:pt x="2687" y="19610"/>
                    <a:pt x="2687" y="19602"/>
                  </a:cubicBezTo>
                  <a:cubicBezTo>
                    <a:pt x="2657" y="19582"/>
                    <a:pt x="2631" y="19570"/>
                    <a:pt x="2601" y="19550"/>
                  </a:cubicBezTo>
                  <a:cubicBezTo>
                    <a:pt x="2579" y="19487"/>
                    <a:pt x="2557" y="19416"/>
                    <a:pt x="2534" y="19354"/>
                  </a:cubicBezTo>
                  <a:cubicBezTo>
                    <a:pt x="2564" y="19179"/>
                    <a:pt x="2760" y="18890"/>
                    <a:pt x="2883" y="18831"/>
                  </a:cubicBezTo>
                  <a:cubicBezTo>
                    <a:pt x="2885" y="18826"/>
                    <a:pt x="2881" y="18806"/>
                    <a:pt x="2883" y="18802"/>
                  </a:cubicBezTo>
                  <a:cubicBezTo>
                    <a:pt x="2868" y="18780"/>
                    <a:pt x="2868" y="18783"/>
                    <a:pt x="2860" y="18749"/>
                  </a:cubicBezTo>
                  <a:cubicBezTo>
                    <a:pt x="2941" y="18571"/>
                    <a:pt x="3110" y="18688"/>
                    <a:pt x="3232" y="18586"/>
                  </a:cubicBezTo>
                  <a:cubicBezTo>
                    <a:pt x="3242" y="18564"/>
                    <a:pt x="3243" y="18524"/>
                    <a:pt x="3253" y="18501"/>
                  </a:cubicBezTo>
                  <a:cubicBezTo>
                    <a:pt x="3322" y="18423"/>
                    <a:pt x="3459" y="18428"/>
                    <a:pt x="3517" y="18334"/>
                  </a:cubicBezTo>
                  <a:cubicBezTo>
                    <a:pt x="3587" y="18099"/>
                    <a:pt x="3364" y="17940"/>
                    <a:pt x="3602" y="17727"/>
                  </a:cubicBezTo>
                  <a:cubicBezTo>
                    <a:pt x="3753" y="17592"/>
                    <a:pt x="3773" y="17726"/>
                    <a:pt x="3907" y="17727"/>
                  </a:cubicBezTo>
                  <a:cubicBezTo>
                    <a:pt x="3942" y="17727"/>
                    <a:pt x="3990" y="17702"/>
                    <a:pt x="4039" y="17727"/>
                  </a:cubicBezTo>
                  <a:cubicBezTo>
                    <a:pt x="4109" y="17761"/>
                    <a:pt x="4161" y="17865"/>
                    <a:pt x="4280" y="17838"/>
                  </a:cubicBezTo>
                  <a:cubicBezTo>
                    <a:pt x="4506" y="17785"/>
                    <a:pt x="4560" y="17633"/>
                    <a:pt x="4714" y="17508"/>
                  </a:cubicBezTo>
                  <a:cubicBezTo>
                    <a:pt x="4757" y="17493"/>
                    <a:pt x="4802" y="17466"/>
                    <a:pt x="4846" y="17452"/>
                  </a:cubicBezTo>
                  <a:cubicBezTo>
                    <a:pt x="4870" y="17419"/>
                    <a:pt x="4889" y="17404"/>
                    <a:pt x="4913" y="17370"/>
                  </a:cubicBezTo>
                  <a:cubicBezTo>
                    <a:pt x="5035" y="17251"/>
                    <a:pt x="5170" y="17240"/>
                    <a:pt x="5330" y="17341"/>
                  </a:cubicBezTo>
                  <a:cubicBezTo>
                    <a:pt x="5482" y="17438"/>
                    <a:pt x="5515" y="17692"/>
                    <a:pt x="5599" y="17883"/>
                  </a:cubicBezTo>
                  <a:cubicBezTo>
                    <a:pt x="5597" y="17885"/>
                    <a:pt x="5592" y="17885"/>
                    <a:pt x="5591" y="17887"/>
                  </a:cubicBezTo>
                  <a:cubicBezTo>
                    <a:pt x="5592" y="17917"/>
                    <a:pt x="5592" y="17915"/>
                    <a:pt x="5609" y="17939"/>
                  </a:cubicBezTo>
                  <a:cubicBezTo>
                    <a:pt x="5601" y="17946"/>
                    <a:pt x="5591" y="17954"/>
                    <a:pt x="5583" y="17962"/>
                  </a:cubicBezTo>
                  <a:cubicBezTo>
                    <a:pt x="5590" y="18014"/>
                    <a:pt x="5605" y="18012"/>
                    <a:pt x="5624" y="18044"/>
                  </a:cubicBezTo>
                  <a:cubicBezTo>
                    <a:pt x="5615" y="18053"/>
                    <a:pt x="5606" y="18067"/>
                    <a:pt x="5596" y="18076"/>
                  </a:cubicBezTo>
                  <a:cubicBezTo>
                    <a:pt x="5610" y="18114"/>
                    <a:pt x="5610" y="18099"/>
                    <a:pt x="5650" y="18096"/>
                  </a:cubicBezTo>
                  <a:cubicBezTo>
                    <a:pt x="5650" y="18098"/>
                    <a:pt x="5650" y="18104"/>
                    <a:pt x="5650" y="18106"/>
                  </a:cubicBezTo>
                  <a:cubicBezTo>
                    <a:pt x="5640" y="18118"/>
                    <a:pt x="5629" y="18132"/>
                    <a:pt x="5619" y="18145"/>
                  </a:cubicBezTo>
                  <a:cubicBezTo>
                    <a:pt x="5617" y="18150"/>
                    <a:pt x="5616" y="18153"/>
                    <a:pt x="5614" y="18158"/>
                  </a:cubicBezTo>
                  <a:cubicBezTo>
                    <a:pt x="5634" y="18168"/>
                    <a:pt x="5653" y="18181"/>
                    <a:pt x="5674" y="18191"/>
                  </a:cubicBezTo>
                  <a:cubicBezTo>
                    <a:pt x="5664" y="18208"/>
                    <a:pt x="5655" y="18225"/>
                    <a:pt x="5645" y="18243"/>
                  </a:cubicBezTo>
                  <a:cubicBezTo>
                    <a:pt x="5655" y="18253"/>
                    <a:pt x="5664" y="18263"/>
                    <a:pt x="5674" y="18272"/>
                  </a:cubicBezTo>
                  <a:cubicBezTo>
                    <a:pt x="5691" y="18275"/>
                    <a:pt x="5710" y="18277"/>
                    <a:pt x="5728" y="18279"/>
                  </a:cubicBezTo>
                  <a:cubicBezTo>
                    <a:pt x="5728" y="18292"/>
                    <a:pt x="5728" y="18302"/>
                    <a:pt x="5728" y="18315"/>
                  </a:cubicBezTo>
                  <a:cubicBezTo>
                    <a:pt x="5740" y="18317"/>
                    <a:pt x="5752" y="18322"/>
                    <a:pt x="5764" y="18325"/>
                  </a:cubicBezTo>
                  <a:cubicBezTo>
                    <a:pt x="5794" y="18287"/>
                    <a:pt x="5812" y="18232"/>
                    <a:pt x="5824" y="18171"/>
                  </a:cubicBezTo>
                  <a:cubicBezTo>
                    <a:pt x="5944" y="18300"/>
                    <a:pt x="6050" y="18448"/>
                    <a:pt x="6175" y="18530"/>
                  </a:cubicBezTo>
                  <a:cubicBezTo>
                    <a:pt x="6322" y="18626"/>
                    <a:pt x="6468" y="18558"/>
                    <a:pt x="6504" y="18802"/>
                  </a:cubicBezTo>
                  <a:cubicBezTo>
                    <a:pt x="6532" y="18792"/>
                    <a:pt x="6566" y="18760"/>
                    <a:pt x="6594" y="18749"/>
                  </a:cubicBezTo>
                  <a:cubicBezTo>
                    <a:pt x="6612" y="18767"/>
                    <a:pt x="6627" y="18784"/>
                    <a:pt x="6638" y="18802"/>
                  </a:cubicBezTo>
                  <a:cubicBezTo>
                    <a:pt x="6628" y="18806"/>
                    <a:pt x="6625" y="18826"/>
                    <a:pt x="6615" y="18831"/>
                  </a:cubicBezTo>
                  <a:cubicBezTo>
                    <a:pt x="6611" y="18841"/>
                    <a:pt x="6598" y="18847"/>
                    <a:pt x="6594" y="18857"/>
                  </a:cubicBezTo>
                  <a:cubicBezTo>
                    <a:pt x="6630" y="18845"/>
                    <a:pt x="6667" y="18844"/>
                    <a:pt x="6703" y="18831"/>
                  </a:cubicBezTo>
                  <a:cubicBezTo>
                    <a:pt x="6723" y="18854"/>
                    <a:pt x="6750" y="18864"/>
                    <a:pt x="6770" y="18887"/>
                  </a:cubicBezTo>
                  <a:cubicBezTo>
                    <a:pt x="6778" y="18936"/>
                    <a:pt x="6762" y="18963"/>
                    <a:pt x="6747" y="18998"/>
                  </a:cubicBezTo>
                  <a:cubicBezTo>
                    <a:pt x="6789" y="19030"/>
                    <a:pt x="6835" y="19072"/>
                    <a:pt x="6876" y="19106"/>
                  </a:cubicBezTo>
                  <a:cubicBezTo>
                    <a:pt x="6898" y="19120"/>
                    <a:pt x="6915" y="19097"/>
                    <a:pt x="6943" y="19079"/>
                  </a:cubicBezTo>
                  <a:cubicBezTo>
                    <a:pt x="6976" y="19091"/>
                    <a:pt x="7105" y="19564"/>
                    <a:pt x="7096" y="19602"/>
                  </a:cubicBezTo>
                  <a:cubicBezTo>
                    <a:pt x="7096" y="19608"/>
                    <a:pt x="7096" y="19624"/>
                    <a:pt x="7096" y="19628"/>
                  </a:cubicBezTo>
                  <a:cubicBezTo>
                    <a:pt x="7074" y="19626"/>
                    <a:pt x="7053" y="19631"/>
                    <a:pt x="7031" y="19628"/>
                  </a:cubicBezTo>
                  <a:cubicBezTo>
                    <a:pt x="7022" y="19641"/>
                    <a:pt x="7018" y="19645"/>
                    <a:pt x="7008" y="19658"/>
                  </a:cubicBezTo>
                  <a:cubicBezTo>
                    <a:pt x="7027" y="19737"/>
                    <a:pt x="7007" y="19790"/>
                    <a:pt x="6943" y="19824"/>
                  </a:cubicBezTo>
                  <a:cubicBezTo>
                    <a:pt x="6943" y="19855"/>
                    <a:pt x="6943" y="19876"/>
                    <a:pt x="6943" y="19906"/>
                  </a:cubicBezTo>
                  <a:cubicBezTo>
                    <a:pt x="6956" y="19916"/>
                    <a:pt x="6976" y="19926"/>
                    <a:pt x="6987" y="19936"/>
                  </a:cubicBezTo>
                  <a:cubicBezTo>
                    <a:pt x="7014" y="19936"/>
                    <a:pt x="7026" y="19936"/>
                    <a:pt x="7052" y="19936"/>
                  </a:cubicBezTo>
                  <a:cubicBezTo>
                    <a:pt x="7088" y="19860"/>
                    <a:pt x="7127" y="19770"/>
                    <a:pt x="7202" y="19739"/>
                  </a:cubicBezTo>
                  <a:cubicBezTo>
                    <a:pt x="7216" y="19699"/>
                    <a:pt x="7206" y="19683"/>
                    <a:pt x="7202" y="19628"/>
                  </a:cubicBezTo>
                  <a:cubicBezTo>
                    <a:pt x="7245" y="19577"/>
                    <a:pt x="7266" y="19546"/>
                    <a:pt x="7357" y="19550"/>
                  </a:cubicBezTo>
                  <a:cubicBezTo>
                    <a:pt x="7368" y="19535"/>
                    <a:pt x="7369" y="19510"/>
                    <a:pt x="7378" y="19494"/>
                  </a:cubicBezTo>
                  <a:cubicBezTo>
                    <a:pt x="7354" y="19445"/>
                    <a:pt x="7359" y="19407"/>
                    <a:pt x="7378" y="19354"/>
                  </a:cubicBezTo>
                  <a:cubicBezTo>
                    <a:pt x="7320" y="19314"/>
                    <a:pt x="7259" y="19256"/>
                    <a:pt x="7202" y="19217"/>
                  </a:cubicBezTo>
                  <a:cubicBezTo>
                    <a:pt x="7203" y="19084"/>
                    <a:pt x="7274" y="18894"/>
                    <a:pt x="7378" y="18913"/>
                  </a:cubicBezTo>
                  <a:cubicBezTo>
                    <a:pt x="7373" y="19025"/>
                    <a:pt x="7518" y="18971"/>
                    <a:pt x="7574" y="19024"/>
                  </a:cubicBezTo>
                  <a:cubicBezTo>
                    <a:pt x="7603" y="19051"/>
                    <a:pt x="7577" y="19089"/>
                    <a:pt x="7595" y="19132"/>
                  </a:cubicBezTo>
                  <a:cubicBezTo>
                    <a:pt x="7629" y="19160"/>
                    <a:pt x="7673" y="19189"/>
                    <a:pt x="7706" y="19217"/>
                  </a:cubicBezTo>
                  <a:cubicBezTo>
                    <a:pt x="7721" y="19165"/>
                    <a:pt x="7736" y="19107"/>
                    <a:pt x="7750" y="19053"/>
                  </a:cubicBezTo>
                  <a:cubicBezTo>
                    <a:pt x="7566" y="18824"/>
                    <a:pt x="7342" y="18625"/>
                    <a:pt x="7052" y="18530"/>
                  </a:cubicBezTo>
                  <a:cubicBezTo>
                    <a:pt x="7042" y="18515"/>
                    <a:pt x="7017" y="18490"/>
                    <a:pt x="7008" y="18475"/>
                  </a:cubicBezTo>
                  <a:cubicBezTo>
                    <a:pt x="7037" y="18442"/>
                    <a:pt x="7053" y="18408"/>
                    <a:pt x="7096" y="18390"/>
                  </a:cubicBezTo>
                  <a:cubicBezTo>
                    <a:pt x="7094" y="18377"/>
                    <a:pt x="7098" y="18376"/>
                    <a:pt x="7096" y="18364"/>
                  </a:cubicBezTo>
                  <a:cubicBezTo>
                    <a:pt x="7052" y="18276"/>
                    <a:pt x="6784" y="18383"/>
                    <a:pt x="6703" y="18279"/>
                  </a:cubicBezTo>
                  <a:cubicBezTo>
                    <a:pt x="6628" y="18182"/>
                    <a:pt x="6503" y="18020"/>
                    <a:pt x="6460" y="17893"/>
                  </a:cubicBezTo>
                  <a:cubicBezTo>
                    <a:pt x="6433" y="17814"/>
                    <a:pt x="6459" y="17711"/>
                    <a:pt x="6421" y="17648"/>
                  </a:cubicBezTo>
                  <a:cubicBezTo>
                    <a:pt x="6392" y="17600"/>
                    <a:pt x="6332" y="17595"/>
                    <a:pt x="6289" y="17563"/>
                  </a:cubicBezTo>
                  <a:cubicBezTo>
                    <a:pt x="6147" y="17460"/>
                    <a:pt x="6067" y="17390"/>
                    <a:pt x="6028" y="17151"/>
                  </a:cubicBezTo>
                  <a:cubicBezTo>
                    <a:pt x="6053" y="17114"/>
                    <a:pt x="6068" y="17113"/>
                    <a:pt x="6087" y="17066"/>
                  </a:cubicBezTo>
                  <a:cubicBezTo>
                    <a:pt x="6058" y="17022"/>
                    <a:pt x="6049" y="17016"/>
                    <a:pt x="6049" y="16929"/>
                  </a:cubicBezTo>
                  <a:cubicBezTo>
                    <a:pt x="6035" y="16926"/>
                    <a:pt x="6019" y="16931"/>
                    <a:pt x="6005" y="16929"/>
                  </a:cubicBezTo>
                  <a:cubicBezTo>
                    <a:pt x="6012" y="16903"/>
                    <a:pt x="6020" y="16873"/>
                    <a:pt x="6028" y="16848"/>
                  </a:cubicBezTo>
                  <a:cubicBezTo>
                    <a:pt x="6069" y="16814"/>
                    <a:pt x="6177" y="16773"/>
                    <a:pt x="6266" y="16766"/>
                  </a:cubicBezTo>
                  <a:cubicBezTo>
                    <a:pt x="6268" y="16746"/>
                    <a:pt x="6264" y="16731"/>
                    <a:pt x="6266" y="16710"/>
                  </a:cubicBezTo>
                  <a:cubicBezTo>
                    <a:pt x="6341" y="16715"/>
                    <a:pt x="6353" y="16716"/>
                    <a:pt x="6421" y="16710"/>
                  </a:cubicBezTo>
                  <a:cubicBezTo>
                    <a:pt x="6431" y="16731"/>
                    <a:pt x="6426" y="16746"/>
                    <a:pt x="6437" y="16766"/>
                  </a:cubicBezTo>
                  <a:cubicBezTo>
                    <a:pt x="6419" y="16796"/>
                    <a:pt x="6416" y="16814"/>
                    <a:pt x="6377" y="16818"/>
                  </a:cubicBezTo>
                  <a:cubicBezTo>
                    <a:pt x="6396" y="16934"/>
                    <a:pt x="6431" y="17028"/>
                    <a:pt x="6460" y="17122"/>
                  </a:cubicBezTo>
                  <a:cubicBezTo>
                    <a:pt x="6491" y="17102"/>
                    <a:pt x="6524" y="17068"/>
                    <a:pt x="6550" y="17040"/>
                  </a:cubicBezTo>
                  <a:cubicBezTo>
                    <a:pt x="6566" y="16985"/>
                    <a:pt x="6578" y="16929"/>
                    <a:pt x="6594" y="16874"/>
                  </a:cubicBezTo>
                  <a:cubicBezTo>
                    <a:pt x="6836" y="16996"/>
                    <a:pt x="6678" y="17248"/>
                    <a:pt x="6920" y="17341"/>
                  </a:cubicBezTo>
                  <a:cubicBezTo>
                    <a:pt x="6886" y="17343"/>
                    <a:pt x="6843" y="17339"/>
                    <a:pt x="6809" y="17341"/>
                  </a:cubicBezTo>
                  <a:cubicBezTo>
                    <a:pt x="6880" y="17477"/>
                    <a:pt x="6996" y="17554"/>
                    <a:pt x="7073" y="17674"/>
                  </a:cubicBezTo>
                  <a:cubicBezTo>
                    <a:pt x="7096" y="17706"/>
                    <a:pt x="7114" y="17634"/>
                    <a:pt x="7161" y="17648"/>
                  </a:cubicBezTo>
                  <a:cubicBezTo>
                    <a:pt x="7166" y="17649"/>
                    <a:pt x="7323" y="17716"/>
                    <a:pt x="7334" y="17727"/>
                  </a:cubicBezTo>
                  <a:cubicBezTo>
                    <a:pt x="7380" y="17768"/>
                    <a:pt x="7418" y="17850"/>
                    <a:pt x="7466" y="17893"/>
                  </a:cubicBezTo>
                  <a:cubicBezTo>
                    <a:pt x="7591" y="18006"/>
                    <a:pt x="7710" y="18086"/>
                    <a:pt x="7838" y="18197"/>
                  </a:cubicBezTo>
                  <a:cubicBezTo>
                    <a:pt x="7866" y="18239"/>
                    <a:pt x="7896" y="18265"/>
                    <a:pt x="7924" y="18308"/>
                  </a:cubicBezTo>
                  <a:cubicBezTo>
                    <a:pt x="7963" y="18334"/>
                    <a:pt x="8016" y="18364"/>
                    <a:pt x="8055" y="18390"/>
                  </a:cubicBezTo>
                  <a:cubicBezTo>
                    <a:pt x="8058" y="18451"/>
                    <a:pt x="8049" y="18462"/>
                    <a:pt x="8011" y="18475"/>
                  </a:cubicBezTo>
                  <a:cubicBezTo>
                    <a:pt x="8005" y="18525"/>
                    <a:pt x="8015" y="18739"/>
                    <a:pt x="8011" y="18749"/>
                  </a:cubicBezTo>
                  <a:cubicBezTo>
                    <a:pt x="7996" y="18788"/>
                    <a:pt x="7984" y="18819"/>
                    <a:pt x="7968" y="18857"/>
                  </a:cubicBezTo>
                  <a:cubicBezTo>
                    <a:pt x="7988" y="18895"/>
                    <a:pt x="8011" y="18931"/>
                    <a:pt x="8011" y="18998"/>
                  </a:cubicBezTo>
                  <a:cubicBezTo>
                    <a:pt x="8054" y="19055"/>
                    <a:pt x="8129" y="19103"/>
                    <a:pt x="8164" y="19161"/>
                  </a:cubicBezTo>
                  <a:cubicBezTo>
                    <a:pt x="8170" y="19196"/>
                    <a:pt x="8180" y="19237"/>
                    <a:pt x="8187" y="19272"/>
                  </a:cubicBezTo>
                  <a:cubicBezTo>
                    <a:pt x="8225" y="19392"/>
                    <a:pt x="8329" y="19489"/>
                    <a:pt x="8449" y="19465"/>
                  </a:cubicBezTo>
                  <a:cubicBezTo>
                    <a:pt x="8457" y="19475"/>
                    <a:pt x="8461" y="19510"/>
                    <a:pt x="8469" y="19521"/>
                  </a:cubicBezTo>
                  <a:cubicBezTo>
                    <a:pt x="8444" y="19561"/>
                    <a:pt x="8401" y="19562"/>
                    <a:pt x="8361" y="19573"/>
                  </a:cubicBezTo>
                  <a:cubicBezTo>
                    <a:pt x="8394" y="19646"/>
                    <a:pt x="8435" y="19704"/>
                    <a:pt x="8469" y="19769"/>
                  </a:cubicBezTo>
                  <a:cubicBezTo>
                    <a:pt x="8566" y="19759"/>
                    <a:pt x="8680" y="19697"/>
                    <a:pt x="8795" y="19739"/>
                  </a:cubicBezTo>
                  <a:cubicBezTo>
                    <a:pt x="8868" y="19766"/>
                    <a:pt x="8894" y="19842"/>
                    <a:pt x="8992" y="19851"/>
                  </a:cubicBezTo>
                  <a:cubicBezTo>
                    <a:pt x="8897" y="20018"/>
                    <a:pt x="8799" y="19845"/>
                    <a:pt x="8686" y="19824"/>
                  </a:cubicBezTo>
                  <a:cubicBezTo>
                    <a:pt x="8650" y="19818"/>
                    <a:pt x="8629" y="19854"/>
                    <a:pt x="8557" y="19851"/>
                  </a:cubicBezTo>
                  <a:cubicBezTo>
                    <a:pt x="8537" y="19896"/>
                    <a:pt x="8512" y="19945"/>
                    <a:pt x="8493" y="19991"/>
                  </a:cubicBezTo>
                  <a:cubicBezTo>
                    <a:pt x="8529" y="20046"/>
                    <a:pt x="8563" y="20099"/>
                    <a:pt x="8599" y="20154"/>
                  </a:cubicBezTo>
                  <a:cubicBezTo>
                    <a:pt x="8611" y="20207"/>
                    <a:pt x="8578" y="20265"/>
                    <a:pt x="8580" y="20321"/>
                  </a:cubicBezTo>
                  <a:cubicBezTo>
                    <a:pt x="8599" y="20342"/>
                    <a:pt x="8625" y="20357"/>
                    <a:pt x="8643" y="20377"/>
                  </a:cubicBezTo>
                  <a:cubicBezTo>
                    <a:pt x="8660" y="20359"/>
                    <a:pt x="8669" y="20339"/>
                    <a:pt x="8686" y="20321"/>
                  </a:cubicBezTo>
                  <a:cubicBezTo>
                    <a:pt x="8728" y="20295"/>
                    <a:pt x="8785" y="20422"/>
                    <a:pt x="8795" y="20484"/>
                  </a:cubicBezTo>
                  <a:cubicBezTo>
                    <a:pt x="8803" y="20467"/>
                    <a:pt x="8831" y="20450"/>
                    <a:pt x="8839" y="20432"/>
                  </a:cubicBezTo>
                  <a:cubicBezTo>
                    <a:pt x="8890" y="20401"/>
                    <a:pt x="8921" y="20427"/>
                    <a:pt x="8966" y="20458"/>
                  </a:cubicBezTo>
                  <a:cubicBezTo>
                    <a:pt x="8967" y="20459"/>
                    <a:pt x="8967" y="20458"/>
                    <a:pt x="8968" y="20458"/>
                  </a:cubicBezTo>
                  <a:lnTo>
                    <a:pt x="8968" y="20455"/>
                  </a:lnTo>
                  <a:cubicBezTo>
                    <a:pt x="8963" y="20297"/>
                    <a:pt x="8920" y="20239"/>
                    <a:pt x="8883" y="20125"/>
                  </a:cubicBezTo>
                  <a:cubicBezTo>
                    <a:pt x="8883" y="20113"/>
                    <a:pt x="8883" y="20082"/>
                    <a:pt x="8883" y="20069"/>
                  </a:cubicBezTo>
                  <a:cubicBezTo>
                    <a:pt x="8915" y="20082"/>
                    <a:pt x="8937" y="20113"/>
                    <a:pt x="8968" y="20125"/>
                  </a:cubicBezTo>
                  <a:cubicBezTo>
                    <a:pt x="8965" y="20133"/>
                    <a:pt x="8971" y="20147"/>
                    <a:pt x="8968" y="20154"/>
                  </a:cubicBezTo>
                  <a:cubicBezTo>
                    <a:pt x="8985" y="20161"/>
                    <a:pt x="8996" y="20173"/>
                    <a:pt x="9012" y="20181"/>
                  </a:cubicBezTo>
                  <a:cubicBezTo>
                    <a:pt x="9031" y="20139"/>
                    <a:pt x="9050" y="20125"/>
                    <a:pt x="9100" y="20125"/>
                  </a:cubicBezTo>
                  <a:cubicBezTo>
                    <a:pt x="9078" y="20091"/>
                    <a:pt x="9055" y="20122"/>
                    <a:pt x="9056" y="20069"/>
                  </a:cubicBezTo>
                  <a:cubicBezTo>
                    <a:pt x="9037" y="20075"/>
                    <a:pt x="9032" y="20064"/>
                    <a:pt x="9012" y="20069"/>
                  </a:cubicBezTo>
                  <a:cubicBezTo>
                    <a:pt x="8992" y="20013"/>
                    <a:pt x="8978" y="19976"/>
                    <a:pt x="8948" y="19936"/>
                  </a:cubicBezTo>
                  <a:cubicBezTo>
                    <a:pt x="8992" y="19918"/>
                    <a:pt x="9036" y="19923"/>
                    <a:pt x="9080" y="19906"/>
                  </a:cubicBezTo>
                  <a:cubicBezTo>
                    <a:pt x="9122" y="19912"/>
                    <a:pt x="9160" y="19977"/>
                    <a:pt x="9178" y="20027"/>
                  </a:cubicBezTo>
                  <a:lnTo>
                    <a:pt x="9224" y="19929"/>
                  </a:lnTo>
                  <a:cubicBezTo>
                    <a:pt x="9219" y="19913"/>
                    <a:pt x="9216" y="19897"/>
                    <a:pt x="9211" y="19880"/>
                  </a:cubicBezTo>
                  <a:cubicBezTo>
                    <a:pt x="9219" y="19877"/>
                    <a:pt x="9225" y="19853"/>
                    <a:pt x="9232" y="19851"/>
                  </a:cubicBezTo>
                  <a:cubicBezTo>
                    <a:pt x="9227" y="19779"/>
                    <a:pt x="8913" y="19591"/>
                    <a:pt x="8839" y="19573"/>
                  </a:cubicBezTo>
                  <a:cubicBezTo>
                    <a:pt x="8881" y="19553"/>
                    <a:pt x="8919" y="19546"/>
                    <a:pt x="8948" y="19521"/>
                  </a:cubicBezTo>
                  <a:cubicBezTo>
                    <a:pt x="8936" y="19485"/>
                    <a:pt x="8918" y="19446"/>
                    <a:pt x="8906" y="19409"/>
                  </a:cubicBezTo>
                  <a:cubicBezTo>
                    <a:pt x="8934" y="19380"/>
                    <a:pt x="8953" y="19370"/>
                    <a:pt x="8992" y="19383"/>
                  </a:cubicBezTo>
                  <a:cubicBezTo>
                    <a:pt x="8928" y="19287"/>
                    <a:pt x="8882" y="19171"/>
                    <a:pt x="8839" y="19053"/>
                  </a:cubicBezTo>
                  <a:cubicBezTo>
                    <a:pt x="8841" y="18998"/>
                    <a:pt x="8841" y="18973"/>
                    <a:pt x="8862" y="18942"/>
                  </a:cubicBezTo>
                  <a:cubicBezTo>
                    <a:pt x="8852" y="18928"/>
                    <a:pt x="8849" y="18928"/>
                    <a:pt x="8839" y="18913"/>
                  </a:cubicBezTo>
                  <a:cubicBezTo>
                    <a:pt x="8872" y="18894"/>
                    <a:pt x="8891" y="18872"/>
                    <a:pt x="8906" y="18831"/>
                  </a:cubicBezTo>
                  <a:cubicBezTo>
                    <a:pt x="8914" y="18834"/>
                    <a:pt x="8919" y="18828"/>
                    <a:pt x="8927" y="18831"/>
                  </a:cubicBezTo>
                  <a:cubicBezTo>
                    <a:pt x="8928" y="18841"/>
                    <a:pt x="8946" y="18877"/>
                    <a:pt x="8948" y="18887"/>
                  </a:cubicBezTo>
                  <a:cubicBezTo>
                    <a:pt x="8938" y="18895"/>
                    <a:pt x="8916" y="18879"/>
                    <a:pt x="8906" y="18887"/>
                  </a:cubicBezTo>
                  <a:cubicBezTo>
                    <a:pt x="8944" y="18981"/>
                    <a:pt x="9049" y="18969"/>
                    <a:pt x="9056" y="19106"/>
                  </a:cubicBezTo>
                  <a:cubicBezTo>
                    <a:pt x="9086" y="19111"/>
                    <a:pt x="9114" y="19126"/>
                    <a:pt x="9144" y="19132"/>
                  </a:cubicBezTo>
                  <a:cubicBezTo>
                    <a:pt x="9111" y="19082"/>
                    <a:pt x="9084" y="19060"/>
                    <a:pt x="9056" y="18998"/>
                  </a:cubicBezTo>
                  <a:cubicBezTo>
                    <a:pt x="9127" y="18995"/>
                    <a:pt x="9162" y="19044"/>
                    <a:pt x="9188" y="19106"/>
                  </a:cubicBezTo>
                  <a:cubicBezTo>
                    <a:pt x="9201" y="19103"/>
                    <a:pt x="9219" y="19108"/>
                    <a:pt x="9232" y="19106"/>
                  </a:cubicBezTo>
                  <a:cubicBezTo>
                    <a:pt x="9234" y="19098"/>
                    <a:pt x="9230" y="19087"/>
                    <a:pt x="9232" y="19079"/>
                  </a:cubicBezTo>
                  <a:cubicBezTo>
                    <a:pt x="9210" y="19030"/>
                    <a:pt x="9188" y="19020"/>
                    <a:pt x="9168" y="18968"/>
                  </a:cubicBezTo>
                  <a:cubicBezTo>
                    <a:pt x="9177" y="18958"/>
                    <a:pt x="9178" y="18953"/>
                    <a:pt x="9188" y="18942"/>
                  </a:cubicBezTo>
                  <a:cubicBezTo>
                    <a:pt x="9222" y="18951"/>
                    <a:pt x="9241" y="18963"/>
                    <a:pt x="9255" y="18998"/>
                  </a:cubicBezTo>
                  <a:cubicBezTo>
                    <a:pt x="9271" y="19016"/>
                    <a:pt x="9301" y="19036"/>
                    <a:pt x="9318" y="19053"/>
                  </a:cubicBezTo>
                  <a:cubicBezTo>
                    <a:pt x="9260" y="18967"/>
                    <a:pt x="9181" y="18917"/>
                    <a:pt x="9144" y="18802"/>
                  </a:cubicBezTo>
                  <a:cubicBezTo>
                    <a:pt x="9271" y="18762"/>
                    <a:pt x="9245" y="18802"/>
                    <a:pt x="9341" y="18694"/>
                  </a:cubicBezTo>
                  <a:cubicBezTo>
                    <a:pt x="9377" y="18698"/>
                    <a:pt x="9374" y="18713"/>
                    <a:pt x="9385" y="18749"/>
                  </a:cubicBezTo>
                  <a:cubicBezTo>
                    <a:pt x="9458" y="18749"/>
                    <a:pt x="9490" y="18726"/>
                    <a:pt x="9537" y="18694"/>
                  </a:cubicBezTo>
                  <a:cubicBezTo>
                    <a:pt x="9578" y="18817"/>
                    <a:pt x="9786" y="18673"/>
                    <a:pt x="9799" y="18831"/>
                  </a:cubicBezTo>
                  <a:cubicBezTo>
                    <a:pt x="9807" y="18821"/>
                    <a:pt x="9814" y="18811"/>
                    <a:pt x="9822" y="18802"/>
                  </a:cubicBezTo>
                  <a:cubicBezTo>
                    <a:pt x="9854" y="18826"/>
                    <a:pt x="9936" y="18841"/>
                    <a:pt x="9974" y="18857"/>
                  </a:cubicBezTo>
                  <a:cubicBezTo>
                    <a:pt x="9944" y="18880"/>
                    <a:pt x="9916" y="18920"/>
                    <a:pt x="9886" y="18942"/>
                  </a:cubicBezTo>
                  <a:cubicBezTo>
                    <a:pt x="9879" y="18980"/>
                    <a:pt x="9874" y="19016"/>
                    <a:pt x="9866" y="19053"/>
                  </a:cubicBezTo>
                  <a:lnTo>
                    <a:pt x="9930" y="18998"/>
                  </a:lnTo>
                  <a:cubicBezTo>
                    <a:pt x="9932" y="18995"/>
                    <a:pt x="9936" y="18994"/>
                    <a:pt x="9938" y="18991"/>
                  </a:cubicBezTo>
                  <a:cubicBezTo>
                    <a:pt x="9957" y="18965"/>
                    <a:pt x="9975" y="18933"/>
                    <a:pt x="9998" y="18913"/>
                  </a:cubicBezTo>
                  <a:cubicBezTo>
                    <a:pt x="10023" y="18898"/>
                    <a:pt x="10047" y="18884"/>
                    <a:pt x="10073" y="18867"/>
                  </a:cubicBezTo>
                  <a:lnTo>
                    <a:pt x="10184" y="18759"/>
                  </a:lnTo>
                  <a:cubicBezTo>
                    <a:pt x="10193" y="18736"/>
                    <a:pt x="10207" y="18715"/>
                    <a:pt x="10215" y="18694"/>
                  </a:cubicBezTo>
                  <a:cubicBezTo>
                    <a:pt x="10232" y="18681"/>
                    <a:pt x="10256" y="18681"/>
                    <a:pt x="10277" y="18681"/>
                  </a:cubicBezTo>
                  <a:lnTo>
                    <a:pt x="10494" y="18481"/>
                  </a:lnTo>
                  <a:cubicBezTo>
                    <a:pt x="10488" y="18478"/>
                    <a:pt x="10479" y="18479"/>
                    <a:pt x="10474" y="18475"/>
                  </a:cubicBezTo>
                  <a:cubicBezTo>
                    <a:pt x="10392" y="18416"/>
                    <a:pt x="10299" y="18099"/>
                    <a:pt x="10215" y="18115"/>
                  </a:cubicBezTo>
                  <a:cubicBezTo>
                    <a:pt x="10215" y="18095"/>
                    <a:pt x="10215" y="18080"/>
                    <a:pt x="10215" y="18060"/>
                  </a:cubicBezTo>
                  <a:cubicBezTo>
                    <a:pt x="10249" y="18019"/>
                    <a:pt x="10273" y="18002"/>
                    <a:pt x="10324" y="17978"/>
                  </a:cubicBezTo>
                  <a:cubicBezTo>
                    <a:pt x="10339" y="17877"/>
                    <a:pt x="10355" y="17786"/>
                    <a:pt x="10367" y="17704"/>
                  </a:cubicBezTo>
                  <a:cubicBezTo>
                    <a:pt x="10391" y="17689"/>
                    <a:pt x="10461" y="17671"/>
                    <a:pt x="10474" y="17648"/>
                  </a:cubicBezTo>
                  <a:cubicBezTo>
                    <a:pt x="10478" y="17600"/>
                    <a:pt x="10469" y="17556"/>
                    <a:pt x="10474" y="17508"/>
                  </a:cubicBezTo>
                  <a:cubicBezTo>
                    <a:pt x="10508" y="17270"/>
                    <a:pt x="10545" y="17053"/>
                    <a:pt x="10758" y="17040"/>
                  </a:cubicBezTo>
                  <a:cubicBezTo>
                    <a:pt x="10779" y="16983"/>
                    <a:pt x="10800" y="16931"/>
                    <a:pt x="10823" y="16874"/>
                  </a:cubicBezTo>
                  <a:cubicBezTo>
                    <a:pt x="10808" y="16838"/>
                    <a:pt x="10794" y="16822"/>
                    <a:pt x="10779" y="16792"/>
                  </a:cubicBezTo>
                  <a:cubicBezTo>
                    <a:pt x="10748" y="16668"/>
                    <a:pt x="10855" y="16698"/>
                    <a:pt x="10911" y="16655"/>
                  </a:cubicBezTo>
                  <a:cubicBezTo>
                    <a:pt x="11098" y="16513"/>
                    <a:pt x="11011" y="16257"/>
                    <a:pt x="11392" y="16269"/>
                  </a:cubicBezTo>
                  <a:cubicBezTo>
                    <a:pt x="11399" y="16252"/>
                    <a:pt x="11407" y="16231"/>
                    <a:pt x="11415" y="16214"/>
                  </a:cubicBezTo>
                  <a:cubicBezTo>
                    <a:pt x="11421" y="16208"/>
                    <a:pt x="11429" y="16218"/>
                    <a:pt x="11436" y="16214"/>
                  </a:cubicBezTo>
                  <a:cubicBezTo>
                    <a:pt x="11455" y="16244"/>
                    <a:pt x="11480" y="16268"/>
                    <a:pt x="11500" y="16299"/>
                  </a:cubicBezTo>
                  <a:cubicBezTo>
                    <a:pt x="11478" y="16324"/>
                    <a:pt x="11458" y="16352"/>
                    <a:pt x="11436" y="16377"/>
                  </a:cubicBezTo>
                  <a:cubicBezTo>
                    <a:pt x="11436" y="16382"/>
                    <a:pt x="11436" y="16402"/>
                    <a:pt x="11436" y="16406"/>
                  </a:cubicBezTo>
                  <a:cubicBezTo>
                    <a:pt x="11527" y="16565"/>
                    <a:pt x="11688" y="16513"/>
                    <a:pt x="11870" y="16518"/>
                  </a:cubicBezTo>
                  <a:cubicBezTo>
                    <a:pt x="11882" y="16547"/>
                    <a:pt x="11879" y="16570"/>
                    <a:pt x="11891" y="16599"/>
                  </a:cubicBezTo>
                  <a:cubicBezTo>
                    <a:pt x="11828" y="16688"/>
                    <a:pt x="11664" y="16725"/>
                    <a:pt x="11588" y="16818"/>
                  </a:cubicBezTo>
                  <a:cubicBezTo>
                    <a:pt x="11592" y="16828"/>
                    <a:pt x="11605" y="16838"/>
                    <a:pt x="11609" y="16848"/>
                  </a:cubicBezTo>
                  <a:cubicBezTo>
                    <a:pt x="11797" y="16893"/>
                    <a:pt x="11953" y="16836"/>
                    <a:pt x="11847" y="17151"/>
                  </a:cubicBezTo>
                  <a:cubicBezTo>
                    <a:pt x="11847" y="17159"/>
                    <a:pt x="11847" y="17170"/>
                    <a:pt x="11847" y="17178"/>
                  </a:cubicBezTo>
                  <a:cubicBezTo>
                    <a:pt x="12114" y="17240"/>
                    <a:pt x="11986" y="17141"/>
                    <a:pt x="12155" y="17066"/>
                  </a:cubicBezTo>
                  <a:cubicBezTo>
                    <a:pt x="12202" y="17061"/>
                    <a:pt x="12259" y="17071"/>
                    <a:pt x="12307" y="17066"/>
                  </a:cubicBezTo>
                  <a:cubicBezTo>
                    <a:pt x="12338" y="17034"/>
                    <a:pt x="12363" y="16987"/>
                    <a:pt x="12395" y="16955"/>
                  </a:cubicBezTo>
                  <a:cubicBezTo>
                    <a:pt x="12452" y="16934"/>
                    <a:pt x="12485" y="16975"/>
                    <a:pt x="12527" y="16985"/>
                  </a:cubicBezTo>
                  <a:cubicBezTo>
                    <a:pt x="12563" y="16977"/>
                    <a:pt x="12597" y="16993"/>
                    <a:pt x="12633" y="16985"/>
                  </a:cubicBezTo>
                  <a:cubicBezTo>
                    <a:pt x="12655" y="16947"/>
                    <a:pt x="12667" y="16897"/>
                    <a:pt x="12677" y="16848"/>
                  </a:cubicBezTo>
                  <a:cubicBezTo>
                    <a:pt x="12618" y="16837"/>
                    <a:pt x="12563" y="16829"/>
                    <a:pt x="12504" y="16818"/>
                  </a:cubicBezTo>
                  <a:cubicBezTo>
                    <a:pt x="12436" y="16827"/>
                    <a:pt x="12372" y="16878"/>
                    <a:pt x="12284" y="16848"/>
                  </a:cubicBezTo>
                  <a:cubicBezTo>
                    <a:pt x="12261" y="16700"/>
                    <a:pt x="12109" y="16537"/>
                    <a:pt x="11979" y="16488"/>
                  </a:cubicBezTo>
                  <a:cubicBezTo>
                    <a:pt x="12067" y="16463"/>
                    <a:pt x="12145" y="16465"/>
                    <a:pt x="12240" y="16462"/>
                  </a:cubicBezTo>
                  <a:cubicBezTo>
                    <a:pt x="12274" y="16415"/>
                    <a:pt x="12312" y="16372"/>
                    <a:pt x="12328" y="16299"/>
                  </a:cubicBezTo>
                  <a:cubicBezTo>
                    <a:pt x="12332" y="16296"/>
                    <a:pt x="12347" y="16300"/>
                    <a:pt x="12351" y="16299"/>
                  </a:cubicBezTo>
                  <a:cubicBezTo>
                    <a:pt x="12366" y="16313"/>
                    <a:pt x="12358" y="16339"/>
                    <a:pt x="12372" y="16354"/>
                  </a:cubicBezTo>
                  <a:cubicBezTo>
                    <a:pt x="12392" y="16369"/>
                    <a:pt x="12392" y="16362"/>
                    <a:pt x="12416" y="16354"/>
                  </a:cubicBezTo>
                  <a:cubicBezTo>
                    <a:pt x="12464" y="16336"/>
                    <a:pt x="12489" y="16287"/>
                    <a:pt x="12527" y="16269"/>
                  </a:cubicBezTo>
                  <a:cubicBezTo>
                    <a:pt x="12645" y="16242"/>
                    <a:pt x="12758" y="16215"/>
                    <a:pt x="12876" y="16187"/>
                  </a:cubicBezTo>
                  <a:cubicBezTo>
                    <a:pt x="12899" y="16157"/>
                    <a:pt x="12917" y="16133"/>
                    <a:pt x="12938" y="16103"/>
                  </a:cubicBezTo>
                  <a:cubicBezTo>
                    <a:pt x="13009" y="16093"/>
                    <a:pt x="13089" y="16086"/>
                    <a:pt x="13158" y="16076"/>
                  </a:cubicBezTo>
                  <a:cubicBezTo>
                    <a:pt x="13170" y="16062"/>
                    <a:pt x="13153" y="16075"/>
                    <a:pt x="13158" y="16047"/>
                  </a:cubicBezTo>
                  <a:cubicBezTo>
                    <a:pt x="13246" y="16027"/>
                    <a:pt x="13331" y="15986"/>
                    <a:pt x="13419" y="15965"/>
                  </a:cubicBezTo>
                  <a:cubicBezTo>
                    <a:pt x="13429" y="15991"/>
                    <a:pt x="13453" y="16022"/>
                    <a:pt x="13463" y="16047"/>
                  </a:cubicBezTo>
                  <a:cubicBezTo>
                    <a:pt x="13369" y="16141"/>
                    <a:pt x="13222" y="16235"/>
                    <a:pt x="13070" y="16243"/>
                  </a:cubicBezTo>
                  <a:cubicBezTo>
                    <a:pt x="13062" y="16256"/>
                    <a:pt x="13058" y="16256"/>
                    <a:pt x="13049" y="16269"/>
                  </a:cubicBezTo>
                  <a:cubicBezTo>
                    <a:pt x="13119" y="16333"/>
                    <a:pt x="13179" y="16393"/>
                    <a:pt x="13225" y="16488"/>
                  </a:cubicBezTo>
                  <a:cubicBezTo>
                    <a:pt x="13194" y="16518"/>
                    <a:pt x="13153" y="16521"/>
                    <a:pt x="13093" y="16518"/>
                  </a:cubicBezTo>
                  <a:cubicBezTo>
                    <a:pt x="13086" y="16546"/>
                    <a:pt x="13078" y="16574"/>
                    <a:pt x="13067" y="16599"/>
                  </a:cubicBezTo>
                  <a:cubicBezTo>
                    <a:pt x="13054" y="16598"/>
                    <a:pt x="13033" y="16581"/>
                    <a:pt x="13024" y="16586"/>
                  </a:cubicBezTo>
                  <a:cubicBezTo>
                    <a:pt x="13010" y="16588"/>
                    <a:pt x="12994" y="16593"/>
                    <a:pt x="12980" y="16596"/>
                  </a:cubicBezTo>
                  <a:cubicBezTo>
                    <a:pt x="12986" y="16634"/>
                    <a:pt x="12996" y="16671"/>
                    <a:pt x="13003" y="16710"/>
                  </a:cubicBezTo>
                  <a:cubicBezTo>
                    <a:pt x="13010" y="16718"/>
                    <a:pt x="13016" y="16729"/>
                    <a:pt x="13024" y="16736"/>
                  </a:cubicBezTo>
                  <a:cubicBezTo>
                    <a:pt x="13018" y="16758"/>
                    <a:pt x="13007" y="16767"/>
                    <a:pt x="13005" y="16792"/>
                  </a:cubicBezTo>
                  <a:cubicBezTo>
                    <a:pt x="12959" y="16824"/>
                    <a:pt x="12861" y="16832"/>
                    <a:pt x="12809" y="16848"/>
                  </a:cubicBezTo>
                  <a:cubicBezTo>
                    <a:pt x="12844" y="16906"/>
                    <a:pt x="12891" y="16993"/>
                    <a:pt x="12936" y="17057"/>
                  </a:cubicBezTo>
                  <a:cubicBezTo>
                    <a:pt x="12843" y="17166"/>
                    <a:pt x="12604" y="17149"/>
                    <a:pt x="12499" y="17099"/>
                  </a:cubicBezTo>
                  <a:cubicBezTo>
                    <a:pt x="12494" y="17102"/>
                    <a:pt x="12494" y="17107"/>
                    <a:pt x="12491" y="17109"/>
                  </a:cubicBezTo>
                  <a:cubicBezTo>
                    <a:pt x="12509" y="17140"/>
                    <a:pt x="12526" y="17173"/>
                    <a:pt x="12545" y="17204"/>
                  </a:cubicBezTo>
                  <a:cubicBezTo>
                    <a:pt x="12548" y="17228"/>
                    <a:pt x="12551" y="17250"/>
                    <a:pt x="12553" y="17276"/>
                  </a:cubicBezTo>
                  <a:cubicBezTo>
                    <a:pt x="12631" y="17248"/>
                    <a:pt x="12719" y="17250"/>
                    <a:pt x="12804" y="17285"/>
                  </a:cubicBezTo>
                  <a:cubicBezTo>
                    <a:pt x="12825" y="17338"/>
                    <a:pt x="12853" y="17341"/>
                    <a:pt x="12881" y="17344"/>
                  </a:cubicBezTo>
                  <a:cubicBezTo>
                    <a:pt x="12928" y="17478"/>
                    <a:pt x="12971" y="17597"/>
                    <a:pt x="13091" y="17413"/>
                  </a:cubicBezTo>
                  <a:cubicBezTo>
                    <a:pt x="13254" y="17535"/>
                    <a:pt x="13280" y="17593"/>
                    <a:pt x="13409" y="17743"/>
                  </a:cubicBezTo>
                  <a:cubicBezTo>
                    <a:pt x="13414" y="17726"/>
                    <a:pt x="13422" y="17708"/>
                    <a:pt x="13427" y="17691"/>
                  </a:cubicBezTo>
                  <a:cubicBezTo>
                    <a:pt x="13497" y="17740"/>
                    <a:pt x="13566" y="17788"/>
                    <a:pt x="13636" y="17838"/>
                  </a:cubicBezTo>
                  <a:cubicBezTo>
                    <a:pt x="13677" y="17866"/>
                    <a:pt x="13669" y="17907"/>
                    <a:pt x="13691" y="17936"/>
                  </a:cubicBezTo>
                  <a:cubicBezTo>
                    <a:pt x="13728" y="17956"/>
                    <a:pt x="13765" y="17973"/>
                    <a:pt x="13802" y="17995"/>
                  </a:cubicBezTo>
                  <a:cubicBezTo>
                    <a:pt x="13843" y="18046"/>
                    <a:pt x="13885" y="18102"/>
                    <a:pt x="13926" y="18155"/>
                  </a:cubicBezTo>
                  <a:cubicBezTo>
                    <a:pt x="13989" y="18195"/>
                    <a:pt x="14043" y="18158"/>
                    <a:pt x="14115" y="18243"/>
                  </a:cubicBezTo>
                  <a:cubicBezTo>
                    <a:pt x="14152" y="18189"/>
                    <a:pt x="14222" y="18232"/>
                    <a:pt x="14265" y="18256"/>
                  </a:cubicBezTo>
                  <a:cubicBezTo>
                    <a:pt x="14282" y="18228"/>
                    <a:pt x="14297" y="18199"/>
                    <a:pt x="14314" y="18171"/>
                  </a:cubicBezTo>
                  <a:cubicBezTo>
                    <a:pt x="14311" y="18168"/>
                    <a:pt x="14309" y="18168"/>
                    <a:pt x="14306" y="18164"/>
                  </a:cubicBezTo>
                  <a:cubicBezTo>
                    <a:pt x="14301" y="18146"/>
                    <a:pt x="14147" y="17967"/>
                    <a:pt x="14102" y="17919"/>
                  </a:cubicBezTo>
                  <a:cubicBezTo>
                    <a:pt x="14103" y="17918"/>
                    <a:pt x="14103" y="17912"/>
                    <a:pt x="14105" y="17910"/>
                  </a:cubicBezTo>
                  <a:cubicBezTo>
                    <a:pt x="14201" y="17958"/>
                    <a:pt x="14497" y="17987"/>
                    <a:pt x="14575" y="17919"/>
                  </a:cubicBezTo>
                  <a:cubicBezTo>
                    <a:pt x="14602" y="17863"/>
                    <a:pt x="14631" y="17802"/>
                    <a:pt x="14658" y="17746"/>
                  </a:cubicBezTo>
                  <a:cubicBezTo>
                    <a:pt x="14631" y="17619"/>
                    <a:pt x="14551" y="17390"/>
                    <a:pt x="14399" y="17449"/>
                  </a:cubicBezTo>
                  <a:cubicBezTo>
                    <a:pt x="14378" y="17419"/>
                    <a:pt x="14356" y="17387"/>
                    <a:pt x="14335" y="17357"/>
                  </a:cubicBezTo>
                  <a:cubicBezTo>
                    <a:pt x="14550" y="17266"/>
                    <a:pt x="14478" y="17234"/>
                    <a:pt x="14461" y="17004"/>
                  </a:cubicBezTo>
                  <a:cubicBezTo>
                    <a:pt x="14461" y="17001"/>
                    <a:pt x="14554" y="16864"/>
                    <a:pt x="14557" y="16792"/>
                  </a:cubicBezTo>
                  <a:cubicBezTo>
                    <a:pt x="14557" y="16696"/>
                    <a:pt x="14557" y="16603"/>
                    <a:pt x="14557" y="16508"/>
                  </a:cubicBezTo>
                  <a:cubicBezTo>
                    <a:pt x="14533" y="16440"/>
                    <a:pt x="14474" y="16420"/>
                    <a:pt x="14472" y="16351"/>
                  </a:cubicBezTo>
                  <a:cubicBezTo>
                    <a:pt x="14468" y="16222"/>
                    <a:pt x="14540" y="16123"/>
                    <a:pt x="14570" y="15998"/>
                  </a:cubicBezTo>
                  <a:cubicBezTo>
                    <a:pt x="14577" y="15925"/>
                    <a:pt x="14525" y="15612"/>
                    <a:pt x="14461" y="15557"/>
                  </a:cubicBezTo>
                  <a:cubicBezTo>
                    <a:pt x="14359" y="15469"/>
                    <a:pt x="14310" y="15529"/>
                    <a:pt x="14226" y="15344"/>
                  </a:cubicBezTo>
                  <a:cubicBezTo>
                    <a:pt x="14227" y="15339"/>
                    <a:pt x="14231" y="15330"/>
                    <a:pt x="14231" y="15325"/>
                  </a:cubicBezTo>
                  <a:cubicBezTo>
                    <a:pt x="14322" y="15416"/>
                    <a:pt x="14429" y="15502"/>
                    <a:pt x="14508" y="15478"/>
                  </a:cubicBezTo>
                  <a:cubicBezTo>
                    <a:pt x="14512" y="15479"/>
                    <a:pt x="14514" y="15484"/>
                    <a:pt x="14518" y="15485"/>
                  </a:cubicBezTo>
                  <a:cubicBezTo>
                    <a:pt x="14504" y="15443"/>
                    <a:pt x="14489" y="15399"/>
                    <a:pt x="14474" y="15357"/>
                  </a:cubicBezTo>
                  <a:cubicBezTo>
                    <a:pt x="14476" y="15352"/>
                    <a:pt x="14476" y="15343"/>
                    <a:pt x="14477" y="15338"/>
                  </a:cubicBezTo>
                  <a:cubicBezTo>
                    <a:pt x="14627" y="15478"/>
                    <a:pt x="14848" y="15271"/>
                    <a:pt x="14968" y="15178"/>
                  </a:cubicBezTo>
                  <a:cubicBezTo>
                    <a:pt x="14992" y="15163"/>
                    <a:pt x="14985" y="15154"/>
                    <a:pt x="14992" y="15116"/>
                  </a:cubicBezTo>
                  <a:cubicBezTo>
                    <a:pt x="14959" y="14975"/>
                    <a:pt x="14660" y="14764"/>
                    <a:pt x="14539" y="14645"/>
                  </a:cubicBezTo>
                  <a:cubicBezTo>
                    <a:pt x="14539" y="14633"/>
                    <a:pt x="14539" y="14619"/>
                    <a:pt x="14539" y="14606"/>
                  </a:cubicBezTo>
                  <a:cubicBezTo>
                    <a:pt x="14664" y="14433"/>
                    <a:pt x="14829" y="14625"/>
                    <a:pt x="14961" y="14547"/>
                  </a:cubicBezTo>
                  <a:cubicBezTo>
                    <a:pt x="15005" y="14543"/>
                    <a:pt x="14987" y="14523"/>
                    <a:pt x="14994" y="14472"/>
                  </a:cubicBezTo>
                  <a:cubicBezTo>
                    <a:pt x="14928" y="14330"/>
                    <a:pt x="14736" y="14341"/>
                    <a:pt x="14666" y="14224"/>
                  </a:cubicBezTo>
                  <a:cubicBezTo>
                    <a:pt x="14653" y="14178"/>
                    <a:pt x="14638" y="14129"/>
                    <a:pt x="14624" y="14083"/>
                  </a:cubicBezTo>
                  <a:cubicBezTo>
                    <a:pt x="14709" y="14009"/>
                    <a:pt x="14787" y="13925"/>
                    <a:pt x="14803" y="13864"/>
                  </a:cubicBezTo>
                  <a:cubicBezTo>
                    <a:pt x="14797" y="13799"/>
                    <a:pt x="14788" y="13733"/>
                    <a:pt x="14782" y="13668"/>
                  </a:cubicBezTo>
                  <a:cubicBezTo>
                    <a:pt x="14700" y="13588"/>
                    <a:pt x="14526" y="13469"/>
                    <a:pt x="14433" y="13632"/>
                  </a:cubicBezTo>
                  <a:cubicBezTo>
                    <a:pt x="14402" y="13625"/>
                    <a:pt x="14374" y="13617"/>
                    <a:pt x="14342" y="13609"/>
                  </a:cubicBezTo>
                  <a:cubicBezTo>
                    <a:pt x="14470" y="13371"/>
                    <a:pt x="14391" y="13400"/>
                    <a:pt x="14267" y="13230"/>
                  </a:cubicBezTo>
                  <a:cubicBezTo>
                    <a:pt x="14266" y="13228"/>
                    <a:pt x="14279" y="13048"/>
                    <a:pt x="14247" y="12988"/>
                  </a:cubicBezTo>
                  <a:cubicBezTo>
                    <a:pt x="14201" y="12913"/>
                    <a:pt x="14153" y="12839"/>
                    <a:pt x="14107" y="12763"/>
                  </a:cubicBezTo>
                  <a:cubicBezTo>
                    <a:pt x="14055" y="12728"/>
                    <a:pt x="13997" y="12758"/>
                    <a:pt x="13962" y="12704"/>
                  </a:cubicBezTo>
                  <a:cubicBezTo>
                    <a:pt x="13897" y="12604"/>
                    <a:pt x="13911" y="12467"/>
                    <a:pt x="13874" y="12345"/>
                  </a:cubicBezTo>
                  <a:cubicBezTo>
                    <a:pt x="13844" y="12281"/>
                    <a:pt x="13648" y="12075"/>
                    <a:pt x="13572" y="12080"/>
                  </a:cubicBezTo>
                  <a:cubicBezTo>
                    <a:pt x="13489" y="12086"/>
                    <a:pt x="13447" y="12110"/>
                    <a:pt x="13388" y="12109"/>
                  </a:cubicBezTo>
                  <a:cubicBezTo>
                    <a:pt x="13383" y="12095"/>
                    <a:pt x="13378" y="12078"/>
                    <a:pt x="13373" y="12064"/>
                  </a:cubicBezTo>
                  <a:cubicBezTo>
                    <a:pt x="13457" y="12057"/>
                    <a:pt x="13534" y="12043"/>
                    <a:pt x="13572" y="11985"/>
                  </a:cubicBezTo>
                  <a:cubicBezTo>
                    <a:pt x="13576" y="11983"/>
                    <a:pt x="13583" y="11978"/>
                    <a:pt x="13587" y="11975"/>
                  </a:cubicBezTo>
                  <a:cubicBezTo>
                    <a:pt x="13555" y="11953"/>
                    <a:pt x="13521" y="11929"/>
                    <a:pt x="13489" y="11907"/>
                  </a:cubicBezTo>
                  <a:cubicBezTo>
                    <a:pt x="13487" y="11901"/>
                    <a:pt x="13486" y="11899"/>
                    <a:pt x="13484" y="11894"/>
                  </a:cubicBezTo>
                  <a:cubicBezTo>
                    <a:pt x="13671" y="11889"/>
                    <a:pt x="13746" y="11551"/>
                    <a:pt x="13797" y="11384"/>
                  </a:cubicBezTo>
                  <a:cubicBezTo>
                    <a:pt x="13809" y="11353"/>
                    <a:pt x="13797" y="11361"/>
                    <a:pt x="13784" y="11325"/>
                  </a:cubicBezTo>
                  <a:cubicBezTo>
                    <a:pt x="13755" y="11299"/>
                    <a:pt x="13682" y="11304"/>
                    <a:pt x="13621" y="11299"/>
                  </a:cubicBezTo>
                  <a:cubicBezTo>
                    <a:pt x="13643" y="11294"/>
                    <a:pt x="13665" y="11280"/>
                    <a:pt x="13701" y="11263"/>
                  </a:cubicBezTo>
                  <a:cubicBezTo>
                    <a:pt x="13718" y="11173"/>
                    <a:pt x="13735" y="11085"/>
                    <a:pt x="13753" y="10995"/>
                  </a:cubicBezTo>
                  <a:cubicBezTo>
                    <a:pt x="13753" y="10990"/>
                    <a:pt x="13755" y="10984"/>
                    <a:pt x="13755" y="10979"/>
                  </a:cubicBezTo>
                  <a:cubicBezTo>
                    <a:pt x="13824" y="11001"/>
                    <a:pt x="13893" y="11020"/>
                    <a:pt x="13962" y="11041"/>
                  </a:cubicBezTo>
                  <a:cubicBezTo>
                    <a:pt x="13993" y="11108"/>
                    <a:pt x="13993" y="11219"/>
                    <a:pt x="13986" y="11332"/>
                  </a:cubicBezTo>
                  <a:cubicBezTo>
                    <a:pt x="14057" y="11355"/>
                    <a:pt x="14154" y="11319"/>
                    <a:pt x="14211" y="11309"/>
                  </a:cubicBezTo>
                  <a:cubicBezTo>
                    <a:pt x="14254" y="11316"/>
                    <a:pt x="14298" y="11324"/>
                    <a:pt x="14342" y="11332"/>
                  </a:cubicBezTo>
                  <a:cubicBezTo>
                    <a:pt x="14480" y="11325"/>
                    <a:pt x="14550" y="11261"/>
                    <a:pt x="14635" y="11188"/>
                  </a:cubicBezTo>
                  <a:cubicBezTo>
                    <a:pt x="14620" y="11071"/>
                    <a:pt x="14561" y="10923"/>
                    <a:pt x="14485" y="10871"/>
                  </a:cubicBezTo>
                  <a:cubicBezTo>
                    <a:pt x="14425" y="10906"/>
                    <a:pt x="14366" y="10941"/>
                    <a:pt x="14306" y="10976"/>
                  </a:cubicBezTo>
                  <a:cubicBezTo>
                    <a:pt x="14275" y="10908"/>
                    <a:pt x="14245" y="10840"/>
                    <a:pt x="14213" y="10773"/>
                  </a:cubicBezTo>
                  <a:cubicBezTo>
                    <a:pt x="14287" y="10735"/>
                    <a:pt x="14357" y="10693"/>
                    <a:pt x="14430" y="10655"/>
                  </a:cubicBezTo>
                  <a:cubicBezTo>
                    <a:pt x="14385" y="10492"/>
                    <a:pt x="14048" y="10091"/>
                    <a:pt x="13867" y="10162"/>
                  </a:cubicBezTo>
                  <a:cubicBezTo>
                    <a:pt x="13711" y="10223"/>
                    <a:pt x="13660" y="10418"/>
                    <a:pt x="13525" y="10512"/>
                  </a:cubicBezTo>
                  <a:cubicBezTo>
                    <a:pt x="13448" y="10391"/>
                    <a:pt x="13260" y="10283"/>
                    <a:pt x="13119" y="10247"/>
                  </a:cubicBezTo>
                  <a:cubicBezTo>
                    <a:pt x="13119" y="10244"/>
                    <a:pt x="13119" y="10243"/>
                    <a:pt x="13119" y="10240"/>
                  </a:cubicBezTo>
                  <a:cubicBezTo>
                    <a:pt x="13296" y="10026"/>
                    <a:pt x="13610" y="10056"/>
                    <a:pt x="13856" y="9936"/>
                  </a:cubicBezTo>
                  <a:cubicBezTo>
                    <a:pt x="13860" y="9937"/>
                    <a:pt x="13865" y="9936"/>
                    <a:pt x="13869" y="9936"/>
                  </a:cubicBezTo>
                  <a:cubicBezTo>
                    <a:pt x="13849" y="9877"/>
                    <a:pt x="13830" y="9816"/>
                    <a:pt x="13810" y="9757"/>
                  </a:cubicBezTo>
                  <a:cubicBezTo>
                    <a:pt x="13575" y="9763"/>
                    <a:pt x="13390" y="9815"/>
                    <a:pt x="13184" y="9825"/>
                  </a:cubicBezTo>
                  <a:cubicBezTo>
                    <a:pt x="13159" y="9793"/>
                    <a:pt x="13133" y="9756"/>
                    <a:pt x="13109" y="9724"/>
                  </a:cubicBezTo>
                  <a:cubicBezTo>
                    <a:pt x="13211" y="9575"/>
                    <a:pt x="13422" y="9563"/>
                    <a:pt x="13644" y="9583"/>
                  </a:cubicBezTo>
                  <a:cubicBezTo>
                    <a:pt x="13667" y="9545"/>
                    <a:pt x="13690" y="9508"/>
                    <a:pt x="13714" y="9469"/>
                  </a:cubicBezTo>
                  <a:cubicBezTo>
                    <a:pt x="13718" y="9464"/>
                    <a:pt x="13720" y="9461"/>
                    <a:pt x="13724" y="9456"/>
                  </a:cubicBezTo>
                  <a:cubicBezTo>
                    <a:pt x="13676" y="9414"/>
                    <a:pt x="13542" y="9259"/>
                    <a:pt x="13401" y="9129"/>
                  </a:cubicBezTo>
                  <a:cubicBezTo>
                    <a:pt x="13439" y="9090"/>
                    <a:pt x="13479" y="9054"/>
                    <a:pt x="13512" y="9018"/>
                  </a:cubicBezTo>
                  <a:cubicBezTo>
                    <a:pt x="13512" y="9013"/>
                    <a:pt x="13512" y="9007"/>
                    <a:pt x="13512" y="9002"/>
                  </a:cubicBezTo>
                  <a:cubicBezTo>
                    <a:pt x="13493" y="8981"/>
                    <a:pt x="13473" y="8964"/>
                    <a:pt x="13453" y="8943"/>
                  </a:cubicBezTo>
                  <a:cubicBezTo>
                    <a:pt x="13440" y="8922"/>
                    <a:pt x="13450" y="8889"/>
                    <a:pt x="13458" y="8852"/>
                  </a:cubicBezTo>
                  <a:cubicBezTo>
                    <a:pt x="13472" y="8836"/>
                    <a:pt x="13488" y="8818"/>
                    <a:pt x="13502" y="8803"/>
                  </a:cubicBezTo>
                  <a:cubicBezTo>
                    <a:pt x="13604" y="8805"/>
                    <a:pt x="13753" y="8856"/>
                    <a:pt x="13833" y="8809"/>
                  </a:cubicBezTo>
                  <a:cubicBezTo>
                    <a:pt x="13867" y="8775"/>
                    <a:pt x="13905" y="8747"/>
                    <a:pt x="13939" y="8714"/>
                  </a:cubicBezTo>
                  <a:cubicBezTo>
                    <a:pt x="13959" y="8686"/>
                    <a:pt x="13979" y="8660"/>
                    <a:pt x="13998" y="8633"/>
                  </a:cubicBezTo>
                  <a:cubicBezTo>
                    <a:pt x="13973" y="8615"/>
                    <a:pt x="13944" y="8595"/>
                    <a:pt x="13918" y="8577"/>
                  </a:cubicBezTo>
                  <a:cubicBezTo>
                    <a:pt x="13951" y="8384"/>
                    <a:pt x="14350" y="8327"/>
                    <a:pt x="14508" y="8267"/>
                  </a:cubicBezTo>
                  <a:cubicBezTo>
                    <a:pt x="14907" y="8125"/>
                    <a:pt x="15306" y="7986"/>
                    <a:pt x="15705" y="7845"/>
                  </a:cubicBezTo>
                  <a:cubicBezTo>
                    <a:pt x="15755" y="7826"/>
                    <a:pt x="15798" y="7807"/>
                    <a:pt x="15848" y="7790"/>
                  </a:cubicBezTo>
                  <a:cubicBezTo>
                    <a:pt x="15847" y="7799"/>
                    <a:pt x="15851" y="7812"/>
                    <a:pt x="15853" y="7822"/>
                  </a:cubicBezTo>
                  <a:cubicBezTo>
                    <a:pt x="15877" y="7864"/>
                    <a:pt x="15901" y="7901"/>
                    <a:pt x="15925" y="7943"/>
                  </a:cubicBezTo>
                  <a:cubicBezTo>
                    <a:pt x="15940" y="8014"/>
                    <a:pt x="15952" y="8087"/>
                    <a:pt x="15967" y="8159"/>
                  </a:cubicBezTo>
                  <a:cubicBezTo>
                    <a:pt x="16005" y="8234"/>
                    <a:pt x="16068" y="8239"/>
                    <a:pt x="16096" y="8358"/>
                  </a:cubicBezTo>
                  <a:cubicBezTo>
                    <a:pt x="16149" y="8336"/>
                    <a:pt x="16193" y="8418"/>
                    <a:pt x="16220" y="8466"/>
                  </a:cubicBezTo>
                  <a:cubicBezTo>
                    <a:pt x="16246" y="8453"/>
                    <a:pt x="16269" y="8437"/>
                    <a:pt x="16295" y="8423"/>
                  </a:cubicBezTo>
                  <a:cubicBezTo>
                    <a:pt x="16293" y="8419"/>
                    <a:pt x="16294" y="8415"/>
                    <a:pt x="16292" y="8410"/>
                  </a:cubicBezTo>
                  <a:cubicBezTo>
                    <a:pt x="16296" y="8392"/>
                    <a:pt x="16235" y="8137"/>
                    <a:pt x="16215" y="8067"/>
                  </a:cubicBezTo>
                  <a:cubicBezTo>
                    <a:pt x="16216" y="8066"/>
                    <a:pt x="16218" y="8065"/>
                    <a:pt x="16220" y="8064"/>
                  </a:cubicBezTo>
                  <a:cubicBezTo>
                    <a:pt x="16283" y="8168"/>
                    <a:pt x="16527" y="8376"/>
                    <a:pt x="16621" y="8368"/>
                  </a:cubicBezTo>
                  <a:cubicBezTo>
                    <a:pt x="16667" y="8337"/>
                    <a:pt x="16715" y="8308"/>
                    <a:pt x="16761" y="8276"/>
                  </a:cubicBezTo>
                  <a:cubicBezTo>
                    <a:pt x="16789" y="8150"/>
                    <a:pt x="16812" y="7905"/>
                    <a:pt x="16657" y="7858"/>
                  </a:cubicBezTo>
                  <a:cubicBezTo>
                    <a:pt x="16651" y="7819"/>
                    <a:pt x="16646" y="7774"/>
                    <a:pt x="16639" y="7734"/>
                  </a:cubicBezTo>
                  <a:cubicBezTo>
                    <a:pt x="16861" y="7793"/>
                    <a:pt x="16812" y="7714"/>
                    <a:pt x="16890" y="7505"/>
                  </a:cubicBezTo>
                  <a:cubicBezTo>
                    <a:pt x="16891" y="7502"/>
                    <a:pt x="17024" y="7451"/>
                    <a:pt x="17055" y="7391"/>
                  </a:cubicBezTo>
                  <a:cubicBezTo>
                    <a:pt x="17094" y="7309"/>
                    <a:pt x="17136" y="7225"/>
                    <a:pt x="17174" y="7143"/>
                  </a:cubicBezTo>
                  <a:cubicBezTo>
                    <a:pt x="17181" y="7068"/>
                    <a:pt x="17138" y="7014"/>
                    <a:pt x="17164" y="6953"/>
                  </a:cubicBezTo>
                  <a:cubicBezTo>
                    <a:pt x="17167" y="6946"/>
                    <a:pt x="17174" y="6943"/>
                    <a:pt x="17177" y="6937"/>
                  </a:cubicBezTo>
                  <a:cubicBezTo>
                    <a:pt x="17229" y="6838"/>
                    <a:pt x="17320" y="6798"/>
                    <a:pt x="17392" y="6714"/>
                  </a:cubicBezTo>
                  <a:cubicBezTo>
                    <a:pt x="17406" y="6690"/>
                    <a:pt x="17427" y="6611"/>
                    <a:pt x="17446" y="6535"/>
                  </a:cubicBezTo>
                  <a:cubicBezTo>
                    <a:pt x="17517" y="6414"/>
                    <a:pt x="17576" y="6285"/>
                    <a:pt x="17629" y="6156"/>
                  </a:cubicBezTo>
                  <a:cubicBezTo>
                    <a:pt x="17737" y="6280"/>
                    <a:pt x="17946" y="6263"/>
                    <a:pt x="18067" y="6260"/>
                  </a:cubicBezTo>
                  <a:cubicBezTo>
                    <a:pt x="18093" y="6263"/>
                    <a:pt x="18081" y="6253"/>
                    <a:pt x="18103" y="6224"/>
                  </a:cubicBezTo>
                  <a:cubicBezTo>
                    <a:pt x="18131" y="6082"/>
                    <a:pt x="17963" y="5705"/>
                    <a:pt x="17906" y="5525"/>
                  </a:cubicBezTo>
                  <a:cubicBezTo>
                    <a:pt x="17911" y="5514"/>
                    <a:pt x="17914" y="5503"/>
                    <a:pt x="17919" y="5492"/>
                  </a:cubicBezTo>
                  <a:cubicBezTo>
                    <a:pt x="18096" y="5423"/>
                    <a:pt x="18162" y="5693"/>
                    <a:pt x="18307" y="5711"/>
                  </a:cubicBezTo>
                  <a:cubicBezTo>
                    <a:pt x="18347" y="5736"/>
                    <a:pt x="18340" y="5711"/>
                    <a:pt x="18367" y="5672"/>
                  </a:cubicBezTo>
                  <a:cubicBezTo>
                    <a:pt x="18366" y="5507"/>
                    <a:pt x="18199" y="5390"/>
                    <a:pt x="18186" y="5244"/>
                  </a:cubicBezTo>
                  <a:cubicBezTo>
                    <a:pt x="18193" y="5192"/>
                    <a:pt x="18197" y="5143"/>
                    <a:pt x="18204" y="5090"/>
                  </a:cubicBezTo>
                  <a:cubicBezTo>
                    <a:pt x="18175" y="5081"/>
                    <a:pt x="18150" y="5070"/>
                    <a:pt x="18121" y="5061"/>
                  </a:cubicBezTo>
                  <a:cubicBezTo>
                    <a:pt x="18102" y="5095"/>
                    <a:pt x="18078" y="5128"/>
                    <a:pt x="18059" y="5162"/>
                  </a:cubicBezTo>
                  <a:cubicBezTo>
                    <a:pt x="18034" y="5124"/>
                    <a:pt x="18009" y="5086"/>
                    <a:pt x="17984" y="5048"/>
                  </a:cubicBezTo>
                  <a:cubicBezTo>
                    <a:pt x="17950" y="5096"/>
                    <a:pt x="17916" y="5141"/>
                    <a:pt x="17883" y="5188"/>
                  </a:cubicBezTo>
                  <a:cubicBezTo>
                    <a:pt x="17884" y="5178"/>
                    <a:pt x="17890" y="5170"/>
                    <a:pt x="17891" y="5159"/>
                  </a:cubicBezTo>
                  <a:cubicBezTo>
                    <a:pt x="17886" y="5161"/>
                    <a:pt x="17874" y="5160"/>
                    <a:pt x="17870" y="5162"/>
                  </a:cubicBezTo>
                  <a:cubicBezTo>
                    <a:pt x="17860" y="5126"/>
                    <a:pt x="17851" y="5094"/>
                    <a:pt x="17849" y="5051"/>
                  </a:cubicBezTo>
                  <a:cubicBezTo>
                    <a:pt x="17828" y="5013"/>
                    <a:pt x="17796" y="5003"/>
                    <a:pt x="17764" y="4999"/>
                  </a:cubicBezTo>
                  <a:cubicBezTo>
                    <a:pt x="17746" y="5044"/>
                    <a:pt x="17728" y="5091"/>
                    <a:pt x="17710" y="5136"/>
                  </a:cubicBezTo>
                  <a:cubicBezTo>
                    <a:pt x="17677" y="5129"/>
                    <a:pt x="17663" y="5084"/>
                    <a:pt x="17637" y="5077"/>
                  </a:cubicBezTo>
                  <a:cubicBezTo>
                    <a:pt x="17605" y="5104"/>
                    <a:pt x="17576" y="5131"/>
                    <a:pt x="17544" y="5159"/>
                  </a:cubicBezTo>
                  <a:cubicBezTo>
                    <a:pt x="17544" y="5159"/>
                    <a:pt x="17500" y="5151"/>
                    <a:pt x="17467" y="5146"/>
                  </a:cubicBezTo>
                  <a:cubicBezTo>
                    <a:pt x="17471" y="5085"/>
                    <a:pt x="17475" y="5017"/>
                    <a:pt x="17479" y="4966"/>
                  </a:cubicBezTo>
                  <a:cubicBezTo>
                    <a:pt x="17121" y="4964"/>
                    <a:pt x="17324" y="5213"/>
                    <a:pt x="17086" y="5270"/>
                  </a:cubicBezTo>
                  <a:cubicBezTo>
                    <a:pt x="17080" y="5268"/>
                    <a:pt x="17069" y="5272"/>
                    <a:pt x="17063" y="5270"/>
                  </a:cubicBezTo>
                  <a:cubicBezTo>
                    <a:pt x="17054" y="5229"/>
                    <a:pt x="17029" y="5173"/>
                    <a:pt x="17019" y="5133"/>
                  </a:cubicBezTo>
                  <a:cubicBezTo>
                    <a:pt x="16893" y="5199"/>
                    <a:pt x="16774" y="5289"/>
                    <a:pt x="16649" y="5355"/>
                  </a:cubicBezTo>
                  <a:cubicBezTo>
                    <a:pt x="16436" y="5461"/>
                    <a:pt x="16235" y="5554"/>
                    <a:pt x="16039" y="5656"/>
                  </a:cubicBezTo>
                  <a:cubicBezTo>
                    <a:pt x="15991" y="5673"/>
                    <a:pt x="15932" y="5693"/>
                    <a:pt x="15884" y="5711"/>
                  </a:cubicBezTo>
                  <a:cubicBezTo>
                    <a:pt x="15802" y="5795"/>
                    <a:pt x="15842" y="6049"/>
                    <a:pt x="15757" y="6126"/>
                  </a:cubicBezTo>
                  <a:cubicBezTo>
                    <a:pt x="15703" y="6139"/>
                    <a:pt x="15654" y="6170"/>
                    <a:pt x="15599" y="6182"/>
                  </a:cubicBezTo>
                  <a:cubicBezTo>
                    <a:pt x="15278" y="6264"/>
                    <a:pt x="15181" y="6061"/>
                    <a:pt x="14992" y="5875"/>
                  </a:cubicBezTo>
                  <a:cubicBezTo>
                    <a:pt x="15030" y="5635"/>
                    <a:pt x="15253" y="5640"/>
                    <a:pt x="15467" y="5630"/>
                  </a:cubicBezTo>
                  <a:cubicBezTo>
                    <a:pt x="15416" y="5494"/>
                    <a:pt x="15314" y="5219"/>
                    <a:pt x="15186" y="5188"/>
                  </a:cubicBezTo>
                  <a:cubicBezTo>
                    <a:pt x="15094" y="5199"/>
                    <a:pt x="15016" y="5208"/>
                    <a:pt x="14924" y="5218"/>
                  </a:cubicBezTo>
                  <a:cubicBezTo>
                    <a:pt x="14848" y="5197"/>
                    <a:pt x="14787" y="5163"/>
                    <a:pt x="14710" y="5188"/>
                  </a:cubicBezTo>
                  <a:cubicBezTo>
                    <a:pt x="14694" y="5365"/>
                    <a:pt x="14852" y="5368"/>
                    <a:pt x="14816" y="5574"/>
                  </a:cubicBezTo>
                  <a:cubicBezTo>
                    <a:pt x="14768" y="5670"/>
                    <a:pt x="14734" y="5778"/>
                    <a:pt x="14686" y="5875"/>
                  </a:cubicBezTo>
                  <a:cubicBezTo>
                    <a:pt x="14717" y="5924"/>
                    <a:pt x="14755" y="5975"/>
                    <a:pt x="14816" y="5986"/>
                  </a:cubicBezTo>
                  <a:cubicBezTo>
                    <a:pt x="14891" y="6270"/>
                    <a:pt x="14850" y="6253"/>
                    <a:pt x="14792" y="6482"/>
                  </a:cubicBezTo>
                  <a:cubicBezTo>
                    <a:pt x="14786" y="6525"/>
                    <a:pt x="14778" y="6550"/>
                    <a:pt x="14772" y="6594"/>
                  </a:cubicBezTo>
                  <a:cubicBezTo>
                    <a:pt x="14772" y="6598"/>
                    <a:pt x="14772" y="6618"/>
                    <a:pt x="14772" y="6623"/>
                  </a:cubicBezTo>
                  <a:cubicBezTo>
                    <a:pt x="14616" y="6613"/>
                    <a:pt x="14444" y="6368"/>
                    <a:pt x="14226" y="6401"/>
                  </a:cubicBezTo>
                  <a:cubicBezTo>
                    <a:pt x="14108" y="6711"/>
                    <a:pt x="13774" y="6677"/>
                    <a:pt x="13616" y="6924"/>
                  </a:cubicBezTo>
                  <a:cubicBezTo>
                    <a:pt x="13621" y="7129"/>
                    <a:pt x="13859" y="7292"/>
                    <a:pt x="13745" y="7502"/>
                  </a:cubicBezTo>
                  <a:cubicBezTo>
                    <a:pt x="13713" y="7489"/>
                    <a:pt x="13671" y="7459"/>
                    <a:pt x="13639" y="7446"/>
                  </a:cubicBezTo>
                  <a:cubicBezTo>
                    <a:pt x="13572" y="7457"/>
                    <a:pt x="13509" y="7509"/>
                    <a:pt x="13419" y="7476"/>
                  </a:cubicBezTo>
                  <a:cubicBezTo>
                    <a:pt x="13214" y="7402"/>
                    <a:pt x="13014" y="7272"/>
                    <a:pt x="12853" y="7146"/>
                  </a:cubicBezTo>
                  <a:cubicBezTo>
                    <a:pt x="12755" y="7146"/>
                    <a:pt x="12771" y="7251"/>
                    <a:pt x="12721" y="7309"/>
                  </a:cubicBezTo>
                  <a:cubicBezTo>
                    <a:pt x="12724" y="7385"/>
                    <a:pt x="12835" y="7554"/>
                    <a:pt x="12897" y="7587"/>
                  </a:cubicBezTo>
                  <a:cubicBezTo>
                    <a:pt x="12950" y="7615"/>
                    <a:pt x="13019" y="7578"/>
                    <a:pt x="13070" y="7587"/>
                  </a:cubicBezTo>
                  <a:cubicBezTo>
                    <a:pt x="13212" y="7902"/>
                    <a:pt x="12983" y="7876"/>
                    <a:pt x="12832" y="7832"/>
                  </a:cubicBezTo>
                  <a:cubicBezTo>
                    <a:pt x="12764" y="7813"/>
                    <a:pt x="12682" y="7844"/>
                    <a:pt x="12633" y="7806"/>
                  </a:cubicBezTo>
                  <a:cubicBezTo>
                    <a:pt x="12605" y="7781"/>
                    <a:pt x="12579" y="7713"/>
                    <a:pt x="12568" y="7669"/>
                  </a:cubicBezTo>
                  <a:cubicBezTo>
                    <a:pt x="12497" y="7623"/>
                    <a:pt x="12364" y="7639"/>
                    <a:pt x="12284" y="7587"/>
                  </a:cubicBezTo>
                  <a:cubicBezTo>
                    <a:pt x="12243" y="7561"/>
                    <a:pt x="12097" y="7079"/>
                    <a:pt x="12090" y="6979"/>
                  </a:cubicBezTo>
                  <a:cubicBezTo>
                    <a:pt x="12205" y="6937"/>
                    <a:pt x="12242" y="6744"/>
                    <a:pt x="12155" y="6623"/>
                  </a:cubicBezTo>
                  <a:cubicBezTo>
                    <a:pt x="12093" y="6538"/>
                    <a:pt x="11948" y="6520"/>
                    <a:pt x="11870" y="6456"/>
                  </a:cubicBezTo>
                  <a:cubicBezTo>
                    <a:pt x="11742" y="6351"/>
                    <a:pt x="11632" y="6200"/>
                    <a:pt x="11521" y="6071"/>
                  </a:cubicBezTo>
                  <a:cubicBezTo>
                    <a:pt x="11730" y="5938"/>
                    <a:pt x="11762" y="6178"/>
                    <a:pt x="11847" y="6237"/>
                  </a:cubicBezTo>
                  <a:cubicBezTo>
                    <a:pt x="11913" y="6251"/>
                    <a:pt x="11980" y="6251"/>
                    <a:pt x="12046" y="6264"/>
                  </a:cubicBezTo>
                  <a:cubicBezTo>
                    <a:pt x="12517" y="6442"/>
                    <a:pt x="13272" y="6898"/>
                    <a:pt x="13768" y="6427"/>
                  </a:cubicBezTo>
                  <a:cubicBezTo>
                    <a:pt x="13874" y="6327"/>
                    <a:pt x="13993" y="6231"/>
                    <a:pt x="13988" y="6015"/>
                  </a:cubicBezTo>
                  <a:cubicBezTo>
                    <a:pt x="13923" y="5933"/>
                    <a:pt x="13916" y="5872"/>
                    <a:pt x="13921" y="5711"/>
                  </a:cubicBezTo>
                  <a:cubicBezTo>
                    <a:pt x="13835" y="5626"/>
                    <a:pt x="13727" y="5536"/>
                    <a:pt x="13616" y="5489"/>
                  </a:cubicBezTo>
                  <a:cubicBezTo>
                    <a:pt x="13495" y="5444"/>
                    <a:pt x="13365" y="5400"/>
                    <a:pt x="13246" y="5355"/>
                  </a:cubicBezTo>
                  <a:cubicBezTo>
                    <a:pt x="13132" y="5233"/>
                    <a:pt x="13031" y="5116"/>
                    <a:pt x="12917" y="4996"/>
                  </a:cubicBezTo>
                  <a:cubicBezTo>
                    <a:pt x="12853" y="4970"/>
                    <a:pt x="12785" y="4939"/>
                    <a:pt x="12721" y="4914"/>
                  </a:cubicBezTo>
                  <a:cubicBezTo>
                    <a:pt x="12620" y="4868"/>
                    <a:pt x="12517" y="4822"/>
                    <a:pt x="12416" y="4777"/>
                  </a:cubicBezTo>
                  <a:cubicBezTo>
                    <a:pt x="12246" y="4761"/>
                    <a:pt x="12084" y="4736"/>
                    <a:pt x="11914" y="4721"/>
                  </a:cubicBezTo>
                  <a:cubicBezTo>
                    <a:pt x="11886" y="4749"/>
                    <a:pt x="11857" y="4775"/>
                    <a:pt x="11829" y="4803"/>
                  </a:cubicBezTo>
                  <a:cubicBezTo>
                    <a:pt x="11825" y="4747"/>
                    <a:pt x="11809" y="4691"/>
                    <a:pt x="11805" y="4636"/>
                  </a:cubicBezTo>
                  <a:cubicBezTo>
                    <a:pt x="11633" y="4595"/>
                    <a:pt x="11481" y="4559"/>
                    <a:pt x="11477" y="4306"/>
                  </a:cubicBezTo>
                  <a:cubicBezTo>
                    <a:pt x="11419" y="4349"/>
                    <a:pt x="11362" y="4404"/>
                    <a:pt x="11304" y="4447"/>
                  </a:cubicBezTo>
                  <a:cubicBezTo>
                    <a:pt x="11260" y="4470"/>
                    <a:pt x="11206" y="4475"/>
                    <a:pt x="11172" y="4502"/>
                  </a:cubicBezTo>
                  <a:cubicBezTo>
                    <a:pt x="11064" y="4415"/>
                    <a:pt x="10964" y="4461"/>
                    <a:pt x="10823" y="4473"/>
                  </a:cubicBezTo>
                  <a:cubicBezTo>
                    <a:pt x="10761" y="4351"/>
                    <a:pt x="10632" y="4308"/>
                    <a:pt x="10561" y="4195"/>
                  </a:cubicBezTo>
                  <a:cubicBezTo>
                    <a:pt x="10785" y="4197"/>
                    <a:pt x="11011" y="4232"/>
                    <a:pt x="11128" y="4084"/>
                  </a:cubicBezTo>
                  <a:cubicBezTo>
                    <a:pt x="11125" y="4056"/>
                    <a:pt x="11112" y="4033"/>
                    <a:pt x="11110" y="4006"/>
                  </a:cubicBezTo>
                  <a:cubicBezTo>
                    <a:pt x="11084" y="3986"/>
                    <a:pt x="11068" y="3970"/>
                    <a:pt x="11042" y="3950"/>
                  </a:cubicBezTo>
                  <a:cubicBezTo>
                    <a:pt x="10981" y="3923"/>
                    <a:pt x="10894" y="3946"/>
                    <a:pt x="10846" y="3921"/>
                  </a:cubicBezTo>
                  <a:cubicBezTo>
                    <a:pt x="10746" y="3868"/>
                    <a:pt x="10700" y="3771"/>
                    <a:pt x="10585" y="3728"/>
                  </a:cubicBezTo>
                  <a:cubicBezTo>
                    <a:pt x="10519" y="3802"/>
                    <a:pt x="10445" y="3920"/>
                    <a:pt x="10430" y="4058"/>
                  </a:cubicBezTo>
                  <a:cubicBezTo>
                    <a:pt x="10392" y="4048"/>
                    <a:pt x="10361" y="4042"/>
                    <a:pt x="10324" y="4032"/>
                  </a:cubicBezTo>
                  <a:cubicBezTo>
                    <a:pt x="10362" y="3878"/>
                    <a:pt x="10365" y="3790"/>
                    <a:pt x="10430" y="3672"/>
                  </a:cubicBezTo>
                  <a:cubicBezTo>
                    <a:pt x="10406" y="3633"/>
                    <a:pt x="10373" y="3629"/>
                    <a:pt x="10334" y="3636"/>
                  </a:cubicBezTo>
                  <a:close/>
                  <a:moveTo>
                    <a:pt x="8992" y="19383"/>
                  </a:moveTo>
                  <a:cubicBezTo>
                    <a:pt x="9005" y="19415"/>
                    <a:pt x="8995" y="19426"/>
                    <a:pt x="8992" y="19465"/>
                  </a:cubicBezTo>
                  <a:cubicBezTo>
                    <a:pt x="9004" y="19462"/>
                    <a:pt x="9006" y="19468"/>
                    <a:pt x="9012" y="19465"/>
                  </a:cubicBezTo>
                  <a:cubicBezTo>
                    <a:pt x="9020" y="19453"/>
                    <a:pt x="9028" y="19452"/>
                    <a:pt x="9036" y="19439"/>
                  </a:cubicBezTo>
                  <a:cubicBezTo>
                    <a:pt x="9023" y="19420"/>
                    <a:pt x="9004" y="19402"/>
                    <a:pt x="8992" y="19383"/>
                  </a:cubicBezTo>
                  <a:close/>
                  <a:moveTo>
                    <a:pt x="17348" y="5270"/>
                  </a:moveTo>
                  <a:cubicBezTo>
                    <a:pt x="17375" y="5265"/>
                    <a:pt x="17401" y="5270"/>
                    <a:pt x="17428" y="5270"/>
                  </a:cubicBezTo>
                  <a:cubicBezTo>
                    <a:pt x="17423" y="5301"/>
                    <a:pt x="17420" y="5334"/>
                    <a:pt x="17415" y="5365"/>
                  </a:cubicBezTo>
                  <a:cubicBezTo>
                    <a:pt x="17391" y="5366"/>
                    <a:pt x="17359" y="5359"/>
                    <a:pt x="17329" y="5355"/>
                  </a:cubicBezTo>
                  <a:cubicBezTo>
                    <a:pt x="17332" y="5323"/>
                    <a:pt x="17335" y="5294"/>
                    <a:pt x="17348" y="5270"/>
                  </a:cubicBezTo>
                  <a:close/>
                  <a:moveTo>
                    <a:pt x="1701" y="10580"/>
                  </a:moveTo>
                  <a:cubicBezTo>
                    <a:pt x="1683" y="10610"/>
                    <a:pt x="1667" y="10641"/>
                    <a:pt x="1649" y="10672"/>
                  </a:cubicBezTo>
                  <a:cubicBezTo>
                    <a:pt x="1667" y="10707"/>
                    <a:pt x="1683" y="10740"/>
                    <a:pt x="1701" y="10776"/>
                  </a:cubicBezTo>
                  <a:cubicBezTo>
                    <a:pt x="1664" y="10790"/>
                    <a:pt x="1625" y="10807"/>
                    <a:pt x="1587" y="10822"/>
                  </a:cubicBezTo>
                  <a:cubicBezTo>
                    <a:pt x="1611" y="10882"/>
                    <a:pt x="1633" y="10945"/>
                    <a:pt x="1657" y="11005"/>
                  </a:cubicBezTo>
                  <a:cubicBezTo>
                    <a:pt x="1610" y="11008"/>
                    <a:pt x="1581" y="11000"/>
                    <a:pt x="1538" y="10982"/>
                  </a:cubicBezTo>
                  <a:cubicBezTo>
                    <a:pt x="1502" y="10993"/>
                    <a:pt x="1489" y="11030"/>
                    <a:pt x="1474" y="11067"/>
                  </a:cubicBezTo>
                  <a:cubicBezTo>
                    <a:pt x="1500" y="11105"/>
                    <a:pt x="1525" y="11143"/>
                    <a:pt x="1551" y="11181"/>
                  </a:cubicBezTo>
                  <a:cubicBezTo>
                    <a:pt x="1533" y="11217"/>
                    <a:pt x="1496" y="11213"/>
                    <a:pt x="1481" y="11240"/>
                  </a:cubicBezTo>
                  <a:cubicBezTo>
                    <a:pt x="1489" y="11288"/>
                    <a:pt x="1496" y="11336"/>
                    <a:pt x="1505" y="11384"/>
                  </a:cubicBezTo>
                  <a:cubicBezTo>
                    <a:pt x="1505" y="11384"/>
                    <a:pt x="1408" y="11600"/>
                    <a:pt x="1396" y="11626"/>
                  </a:cubicBezTo>
                  <a:cubicBezTo>
                    <a:pt x="1416" y="11639"/>
                    <a:pt x="1436" y="11649"/>
                    <a:pt x="1456" y="11662"/>
                  </a:cubicBezTo>
                  <a:cubicBezTo>
                    <a:pt x="1489" y="11633"/>
                    <a:pt x="1502" y="11607"/>
                    <a:pt x="1525" y="11567"/>
                  </a:cubicBezTo>
                  <a:cubicBezTo>
                    <a:pt x="1527" y="11562"/>
                    <a:pt x="1531" y="11555"/>
                    <a:pt x="1533" y="11551"/>
                  </a:cubicBezTo>
                  <a:cubicBezTo>
                    <a:pt x="1558" y="11571"/>
                    <a:pt x="1581" y="11589"/>
                    <a:pt x="1606" y="11609"/>
                  </a:cubicBezTo>
                  <a:cubicBezTo>
                    <a:pt x="1574" y="11716"/>
                    <a:pt x="1478" y="11860"/>
                    <a:pt x="1523" y="11972"/>
                  </a:cubicBezTo>
                  <a:cubicBezTo>
                    <a:pt x="1523" y="11978"/>
                    <a:pt x="1523" y="11983"/>
                    <a:pt x="1523" y="11989"/>
                  </a:cubicBezTo>
                  <a:cubicBezTo>
                    <a:pt x="1600" y="11933"/>
                    <a:pt x="1676" y="11874"/>
                    <a:pt x="1743" y="11806"/>
                  </a:cubicBezTo>
                  <a:cubicBezTo>
                    <a:pt x="1750" y="11806"/>
                    <a:pt x="1758" y="11806"/>
                    <a:pt x="1766" y="11806"/>
                  </a:cubicBezTo>
                  <a:cubicBezTo>
                    <a:pt x="1772" y="11838"/>
                    <a:pt x="1778" y="11871"/>
                    <a:pt x="1784" y="11904"/>
                  </a:cubicBezTo>
                  <a:cubicBezTo>
                    <a:pt x="1765" y="11936"/>
                    <a:pt x="1746" y="11959"/>
                    <a:pt x="1712" y="11972"/>
                  </a:cubicBezTo>
                  <a:cubicBezTo>
                    <a:pt x="1703" y="12039"/>
                    <a:pt x="1721" y="12096"/>
                    <a:pt x="1761" y="12122"/>
                  </a:cubicBezTo>
                  <a:cubicBezTo>
                    <a:pt x="1793" y="12197"/>
                    <a:pt x="1664" y="12340"/>
                    <a:pt x="1649" y="12456"/>
                  </a:cubicBezTo>
                  <a:cubicBezTo>
                    <a:pt x="1697" y="12472"/>
                    <a:pt x="1744" y="12486"/>
                    <a:pt x="1792" y="12502"/>
                  </a:cubicBezTo>
                  <a:cubicBezTo>
                    <a:pt x="1813" y="12480"/>
                    <a:pt x="1823" y="12474"/>
                    <a:pt x="1828" y="12430"/>
                  </a:cubicBezTo>
                  <a:cubicBezTo>
                    <a:pt x="1864" y="12442"/>
                    <a:pt x="1898" y="12452"/>
                    <a:pt x="1934" y="12466"/>
                  </a:cubicBezTo>
                  <a:cubicBezTo>
                    <a:pt x="2063" y="12455"/>
                    <a:pt x="2015" y="12373"/>
                    <a:pt x="2185" y="12430"/>
                  </a:cubicBezTo>
                  <a:cubicBezTo>
                    <a:pt x="2143" y="12497"/>
                    <a:pt x="2090" y="12536"/>
                    <a:pt x="2074" y="12639"/>
                  </a:cubicBezTo>
                  <a:cubicBezTo>
                    <a:pt x="2097" y="12702"/>
                    <a:pt x="2124" y="12723"/>
                    <a:pt x="2156" y="12769"/>
                  </a:cubicBezTo>
                  <a:cubicBezTo>
                    <a:pt x="2190" y="12763"/>
                    <a:pt x="2224" y="12754"/>
                    <a:pt x="2257" y="12747"/>
                  </a:cubicBezTo>
                  <a:cubicBezTo>
                    <a:pt x="2259" y="12747"/>
                    <a:pt x="2260" y="12747"/>
                    <a:pt x="2262" y="12747"/>
                  </a:cubicBezTo>
                  <a:cubicBezTo>
                    <a:pt x="2258" y="12932"/>
                    <a:pt x="2193" y="13018"/>
                    <a:pt x="2252" y="13168"/>
                  </a:cubicBezTo>
                  <a:cubicBezTo>
                    <a:pt x="2252" y="13171"/>
                    <a:pt x="2252" y="13172"/>
                    <a:pt x="2252" y="13175"/>
                  </a:cubicBezTo>
                  <a:cubicBezTo>
                    <a:pt x="2049" y="13178"/>
                    <a:pt x="1861" y="13204"/>
                    <a:pt x="1792" y="13381"/>
                  </a:cubicBezTo>
                  <a:cubicBezTo>
                    <a:pt x="1792" y="13383"/>
                    <a:pt x="1792" y="13384"/>
                    <a:pt x="1792" y="13387"/>
                  </a:cubicBezTo>
                  <a:cubicBezTo>
                    <a:pt x="1834" y="13387"/>
                    <a:pt x="1874" y="13387"/>
                    <a:pt x="1916" y="13387"/>
                  </a:cubicBezTo>
                  <a:cubicBezTo>
                    <a:pt x="1916" y="13392"/>
                    <a:pt x="1916" y="13399"/>
                    <a:pt x="1916" y="13403"/>
                  </a:cubicBezTo>
                  <a:cubicBezTo>
                    <a:pt x="1937" y="13445"/>
                    <a:pt x="1923" y="13523"/>
                    <a:pt x="1921" y="13590"/>
                  </a:cubicBezTo>
                  <a:cubicBezTo>
                    <a:pt x="1847" y="13724"/>
                    <a:pt x="1672" y="13731"/>
                    <a:pt x="1642" y="13802"/>
                  </a:cubicBezTo>
                  <a:cubicBezTo>
                    <a:pt x="1632" y="13814"/>
                    <a:pt x="1620" y="13828"/>
                    <a:pt x="1611" y="13841"/>
                  </a:cubicBezTo>
                  <a:cubicBezTo>
                    <a:pt x="1635" y="13866"/>
                    <a:pt x="1659" y="13891"/>
                    <a:pt x="1683" y="13916"/>
                  </a:cubicBezTo>
                  <a:cubicBezTo>
                    <a:pt x="1763" y="13919"/>
                    <a:pt x="1841" y="13920"/>
                    <a:pt x="1921" y="13923"/>
                  </a:cubicBezTo>
                  <a:cubicBezTo>
                    <a:pt x="1979" y="13958"/>
                    <a:pt x="2039" y="13993"/>
                    <a:pt x="2097" y="14028"/>
                  </a:cubicBezTo>
                  <a:cubicBezTo>
                    <a:pt x="2099" y="14028"/>
                    <a:pt x="2100" y="14028"/>
                    <a:pt x="2102" y="14028"/>
                  </a:cubicBezTo>
                  <a:cubicBezTo>
                    <a:pt x="2104" y="14028"/>
                    <a:pt x="2105" y="14028"/>
                    <a:pt x="2107" y="14028"/>
                  </a:cubicBezTo>
                  <a:cubicBezTo>
                    <a:pt x="2192" y="14022"/>
                    <a:pt x="2239" y="13971"/>
                    <a:pt x="2301" y="13939"/>
                  </a:cubicBezTo>
                  <a:cubicBezTo>
                    <a:pt x="2274" y="14010"/>
                    <a:pt x="2219" y="14056"/>
                    <a:pt x="2216" y="14142"/>
                  </a:cubicBezTo>
                  <a:cubicBezTo>
                    <a:pt x="2093" y="14182"/>
                    <a:pt x="1998" y="14089"/>
                    <a:pt x="1893" y="14152"/>
                  </a:cubicBezTo>
                  <a:cubicBezTo>
                    <a:pt x="1859" y="14200"/>
                    <a:pt x="1874" y="14251"/>
                    <a:pt x="1802" y="14237"/>
                  </a:cubicBezTo>
                  <a:cubicBezTo>
                    <a:pt x="1789" y="14398"/>
                    <a:pt x="1584" y="14570"/>
                    <a:pt x="1474" y="14612"/>
                  </a:cubicBezTo>
                  <a:cubicBezTo>
                    <a:pt x="1472" y="14618"/>
                    <a:pt x="1470" y="14621"/>
                    <a:pt x="1468" y="14626"/>
                  </a:cubicBezTo>
                  <a:cubicBezTo>
                    <a:pt x="1498" y="14636"/>
                    <a:pt x="1529" y="14648"/>
                    <a:pt x="1559" y="14658"/>
                  </a:cubicBezTo>
                  <a:cubicBezTo>
                    <a:pt x="1573" y="14676"/>
                    <a:pt x="1586" y="14692"/>
                    <a:pt x="1600" y="14710"/>
                  </a:cubicBezTo>
                  <a:cubicBezTo>
                    <a:pt x="1649" y="14629"/>
                    <a:pt x="1718" y="14565"/>
                    <a:pt x="1802" y="14528"/>
                  </a:cubicBezTo>
                  <a:cubicBezTo>
                    <a:pt x="1844" y="14552"/>
                    <a:pt x="1868" y="14534"/>
                    <a:pt x="1893" y="14514"/>
                  </a:cubicBezTo>
                  <a:cubicBezTo>
                    <a:pt x="1994" y="14585"/>
                    <a:pt x="2083" y="14645"/>
                    <a:pt x="2089" y="14407"/>
                  </a:cubicBezTo>
                  <a:cubicBezTo>
                    <a:pt x="2278" y="14378"/>
                    <a:pt x="2328" y="14403"/>
                    <a:pt x="2503" y="14423"/>
                  </a:cubicBezTo>
                  <a:cubicBezTo>
                    <a:pt x="2499" y="14405"/>
                    <a:pt x="2497" y="14388"/>
                    <a:pt x="2493" y="14371"/>
                  </a:cubicBezTo>
                  <a:cubicBezTo>
                    <a:pt x="2572" y="14356"/>
                    <a:pt x="2650" y="14340"/>
                    <a:pt x="2731" y="14325"/>
                  </a:cubicBezTo>
                  <a:cubicBezTo>
                    <a:pt x="2776" y="14316"/>
                    <a:pt x="2788" y="14355"/>
                    <a:pt x="2818" y="14361"/>
                  </a:cubicBezTo>
                  <a:cubicBezTo>
                    <a:pt x="2858" y="14348"/>
                    <a:pt x="2903" y="14337"/>
                    <a:pt x="2943" y="14325"/>
                  </a:cubicBezTo>
                  <a:cubicBezTo>
                    <a:pt x="3000" y="14334"/>
                    <a:pt x="3058" y="14344"/>
                    <a:pt x="3116" y="14354"/>
                  </a:cubicBezTo>
                  <a:cubicBezTo>
                    <a:pt x="3186" y="14338"/>
                    <a:pt x="3207" y="14270"/>
                    <a:pt x="3305" y="14282"/>
                  </a:cubicBezTo>
                  <a:cubicBezTo>
                    <a:pt x="3308" y="14212"/>
                    <a:pt x="3386" y="14188"/>
                    <a:pt x="3431" y="14175"/>
                  </a:cubicBezTo>
                  <a:cubicBezTo>
                    <a:pt x="3431" y="14140"/>
                    <a:pt x="3431" y="14106"/>
                    <a:pt x="3431" y="14070"/>
                  </a:cubicBezTo>
                  <a:cubicBezTo>
                    <a:pt x="3427" y="14070"/>
                    <a:pt x="3423" y="14070"/>
                    <a:pt x="3418" y="14070"/>
                  </a:cubicBezTo>
                  <a:cubicBezTo>
                    <a:pt x="3406" y="14059"/>
                    <a:pt x="3197" y="14031"/>
                    <a:pt x="3139" y="14028"/>
                  </a:cubicBezTo>
                  <a:cubicBezTo>
                    <a:pt x="3139" y="14025"/>
                    <a:pt x="3139" y="14024"/>
                    <a:pt x="3139" y="14021"/>
                  </a:cubicBezTo>
                  <a:cubicBezTo>
                    <a:pt x="3239" y="13986"/>
                    <a:pt x="3484" y="13781"/>
                    <a:pt x="3514" y="13668"/>
                  </a:cubicBezTo>
                  <a:cubicBezTo>
                    <a:pt x="3508" y="13603"/>
                    <a:pt x="3504" y="13537"/>
                    <a:pt x="3499" y="13472"/>
                  </a:cubicBezTo>
                  <a:cubicBezTo>
                    <a:pt x="3416" y="13392"/>
                    <a:pt x="3242" y="13270"/>
                    <a:pt x="3149" y="13433"/>
                  </a:cubicBezTo>
                  <a:cubicBezTo>
                    <a:pt x="3118" y="13426"/>
                    <a:pt x="3085" y="13417"/>
                    <a:pt x="3054" y="13410"/>
                  </a:cubicBezTo>
                  <a:cubicBezTo>
                    <a:pt x="3181" y="13172"/>
                    <a:pt x="3108" y="13204"/>
                    <a:pt x="2984" y="13034"/>
                  </a:cubicBezTo>
                  <a:cubicBezTo>
                    <a:pt x="2982" y="13032"/>
                    <a:pt x="2990" y="12849"/>
                    <a:pt x="2958" y="12789"/>
                  </a:cubicBezTo>
                  <a:cubicBezTo>
                    <a:pt x="2912" y="12713"/>
                    <a:pt x="2864" y="12636"/>
                    <a:pt x="2818" y="12560"/>
                  </a:cubicBezTo>
                  <a:cubicBezTo>
                    <a:pt x="2766" y="12525"/>
                    <a:pt x="2714" y="12555"/>
                    <a:pt x="2679" y="12502"/>
                  </a:cubicBezTo>
                  <a:cubicBezTo>
                    <a:pt x="2614" y="12402"/>
                    <a:pt x="2625" y="12268"/>
                    <a:pt x="2588" y="12145"/>
                  </a:cubicBezTo>
                  <a:cubicBezTo>
                    <a:pt x="2558" y="12082"/>
                    <a:pt x="2365" y="11879"/>
                    <a:pt x="2288" y="11884"/>
                  </a:cubicBezTo>
                  <a:cubicBezTo>
                    <a:pt x="2165" y="11893"/>
                    <a:pt x="2154" y="11973"/>
                    <a:pt x="1999" y="11890"/>
                  </a:cubicBezTo>
                  <a:cubicBezTo>
                    <a:pt x="1997" y="11885"/>
                    <a:pt x="1998" y="11879"/>
                    <a:pt x="1996" y="11874"/>
                  </a:cubicBezTo>
                  <a:cubicBezTo>
                    <a:pt x="2112" y="11877"/>
                    <a:pt x="2237" y="11865"/>
                    <a:pt x="2288" y="11786"/>
                  </a:cubicBezTo>
                  <a:cubicBezTo>
                    <a:pt x="2292" y="11783"/>
                    <a:pt x="2297" y="11779"/>
                    <a:pt x="2301" y="11776"/>
                  </a:cubicBezTo>
                  <a:cubicBezTo>
                    <a:pt x="2269" y="11754"/>
                    <a:pt x="2237" y="11729"/>
                    <a:pt x="2206" y="11707"/>
                  </a:cubicBezTo>
                  <a:cubicBezTo>
                    <a:pt x="2204" y="11702"/>
                    <a:pt x="2199" y="11696"/>
                    <a:pt x="2198" y="11691"/>
                  </a:cubicBezTo>
                  <a:cubicBezTo>
                    <a:pt x="2385" y="11687"/>
                    <a:pt x="2460" y="11355"/>
                    <a:pt x="2511" y="11188"/>
                  </a:cubicBezTo>
                  <a:cubicBezTo>
                    <a:pt x="2523" y="11157"/>
                    <a:pt x="2511" y="11162"/>
                    <a:pt x="2498" y="11126"/>
                  </a:cubicBezTo>
                  <a:cubicBezTo>
                    <a:pt x="2404" y="11039"/>
                    <a:pt x="2064" y="11094"/>
                    <a:pt x="1911" y="11093"/>
                  </a:cubicBezTo>
                  <a:cubicBezTo>
                    <a:pt x="1905" y="11084"/>
                    <a:pt x="1899" y="11077"/>
                    <a:pt x="1893" y="11067"/>
                  </a:cubicBezTo>
                  <a:cubicBezTo>
                    <a:pt x="1908" y="10834"/>
                    <a:pt x="2130" y="10857"/>
                    <a:pt x="2198" y="10695"/>
                  </a:cubicBezTo>
                  <a:cubicBezTo>
                    <a:pt x="2231" y="10657"/>
                    <a:pt x="2211" y="10655"/>
                    <a:pt x="2193" y="10610"/>
                  </a:cubicBezTo>
                  <a:cubicBezTo>
                    <a:pt x="2072" y="10548"/>
                    <a:pt x="1922" y="10704"/>
                    <a:pt x="1810" y="10665"/>
                  </a:cubicBezTo>
                  <a:cubicBezTo>
                    <a:pt x="1775" y="10637"/>
                    <a:pt x="1737" y="10608"/>
                    <a:pt x="1701" y="10580"/>
                  </a:cubicBezTo>
                  <a:close/>
                  <a:moveTo>
                    <a:pt x="13212" y="10776"/>
                  </a:moveTo>
                  <a:cubicBezTo>
                    <a:pt x="13226" y="10781"/>
                    <a:pt x="13246" y="10818"/>
                    <a:pt x="13261" y="10832"/>
                  </a:cubicBezTo>
                  <a:cubicBezTo>
                    <a:pt x="13226" y="10846"/>
                    <a:pt x="13191" y="10848"/>
                    <a:pt x="13158" y="10851"/>
                  </a:cubicBezTo>
                  <a:cubicBezTo>
                    <a:pt x="13157" y="10847"/>
                    <a:pt x="13156" y="10839"/>
                    <a:pt x="13155" y="10835"/>
                  </a:cubicBezTo>
                  <a:cubicBezTo>
                    <a:pt x="13174" y="10816"/>
                    <a:pt x="13194" y="10794"/>
                    <a:pt x="13212" y="10776"/>
                  </a:cubicBezTo>
                  <a:close/>
                  <a:moveTo>
                    <a:pt x="13388" y="10982"/>
                  </a:moveTo>
                  <a:cubicBezTo>
                    <a:pt x="13450" y="11083"/>
                    <a:pt x="13507" y="11192"/>
                    <a:pt x="13525" y="11250"/>
                  </a:cubicBezTo>
                  <a:cubicBezTo>
                    <a:pt x="13551" y="11278"/>
                    <a:pt x="13568" y="11285"/>
                    <a:pt x="13587" y="11289"/>
                  </a:cubicBezTo>
                  <a:cubicBezTo>
                    <a:pt x="13470" y="11285"/>
                    <a:pt x="13353" y="11285"/>
                    <a:pt x="13254" y="11289"/>
                  </a:cubicBezTo>
                  <a:cubicBezTo>
                    <a:pt x="13262" y="11241"/>
                    <a:pt x="13251" y="11184"/>
                    <a:pt x="13233" y="11123"/>
                  </a:cubicBezTo>
                  <a:cubicBezTo>
                    <a:pt x="13278" y="11068"/>
                    <a:pt x="13333" y="11023"/>
                    <a:pt x="13388" y="10982"/>
                  </a:cubicBezTo>
                  <a:close/>
                  <a:moveTo>
                    <a:pt x="760" y="12345"/>
                  </a:moveTo>
                  <a:cubicBezTo>
                    <a:pt x="620" y="12361"/>
                    <a:pt x="575" y="12433"/>
                    <a:pt x="543" y="12586"/>
                  </a:cubicBezTo>
                  <a:cubicBezTo>
                    <a:pt x="518" y="12594"/>
                    <a:pt x="496" y="12602"/>
                    <a:pt x="473" y="12609"/>
                  </a:cubicBezTo>
                  <a:cubicBezTo>
                    <a:pt x="466" y="12620"/>
                    <a:pt x="460" y="12629"/>
                    <a:pt x="455" y="12639"/>
                  </a:cubicBezTo>
                  <a:cubicBezTo>
                    <a:pt x="512" y="12639"/>
                    <a:pt x="570" y="12639"/>
                    <a:pt x="628" y="12639"/>
                  </a:cubicBezTo>
                  <a:cubicBezTo>
                    <a:pt x="604" y="12715"/>
                    <a:pt x="565" y="12747"/>
                    <a:pt x="501" y="12769"/>
                  </a:cubicBezTo>
                  <a:cubicBezTo>
                    <a:pt x="501" y="12795"/>
                    <a:pt x="511" y="12816"/>
                    <a:pt x="522" y="12845"/>
                  </a:cubicBezTo>
                  <a:cubicBezTo>
                    <a:pt x="401" y="12833"/>
                    <a:pt x="264" y="12827"/>
                    <a:pt x="168" y="12783"/>
                  </a:cubicBezTo>
                  <a:cubicBezTo>
                    <a:pt x="126" y="12825"/>
                    <a:pt x="106" y="12866"/>
                    <a:pt x="90" y="12943"/>
                  </a:cubicBezTo>
                  <a:cubicBezTo>
                    <a:pt x="90" y="12959"/>
                    <a:pt x="90" y="12973"/>
                    <a:pt x="90" y="12988"/>
                  </a:cubicBezTo>
                  <a:cubicBezTo>
                    <a:pt x="144" y="12970"/>
                    <a:pt x="173" y="12960"/>
                    <a:pt x="209" y="13001"/>
                  </a:cubicBezTo>
                  <a:cubicBezTo>
                    <a:pt x="213" y="13001"/>
                    <a:pt x="217" y="13001"/>
                    <a:pt x="222" y="13001"/>
                  </a:cubicBezTo>
                  <a:cubicBezTo>
                    <a:pt x="187" y="13051"/>
                    <a:pt x="175" y="13046"/>
                    <a:pt x="186" y="13126"/>
                  </a:cubicBezTo>
                  <a:cubicBezTo>
                    <a:pt x="158" y="13133"/>
                    <a:pt x="131" y="13141"/>
                    <a:pt x="103" y="13149"/>
                  </a:cubicBezTo>
                  <a:cubicBezTo>
                    <a:pt x="112" y="13159"/>
                    <a:pt x="118" y="13168"/>
                    <a:pt x="126" y="13178"/>
                  </a:cubicBezTo>
                  <a:cubicBezTo>
                    <a:pt x="115" y="13198"/>
                    <a:pt x="102" y="13217"/>
                    <a:pt x="90" y="13237"/>
                  </a:cubicBezTo>
                  <a:cubicBezTo>
                    <a:pt x="138" y="13266"/>
                    <a:pt x="363" y="13317"/>
                    <a:pt x="411" y="13283"/>
                  </a:cubicBezTo>
                  <a:cubicBezTo>
                    <a:pt x="416" y="13303"/>
                    <a:pt x="426" y="13325"/>
                    <a:pt x="431" y="13345"/>
                  </a:cubicBezTo>
                  <a:cubicBezTo>
                    <a:pt x="353" y="13386"/>
                    <a:pt x="310" y="13358"/>
                    <a:pt x="276" y="13456"/>
                  </a:cubicBezTo>
                  <a:cubicBezTo>
                    <a:pt x="269" y="13482"/>
                    <a:pt x="271" y="13471"/>
                    <a:pt x="287" y="13501"/>
                  </a:cubicBezTo>
                  <a:cubicBezTo>
                    <a:pt x="275" y="13524"/>
                    <a:pt x="263" y="13548"/>
                    <a:pt x="250" y="13570"/>
                  </a:cubicBezTo>
                  <a:cubicBezTo>
                    <a:pt x="246" y="13575"/>
                    <a:pt x="242" y="13582"/>
                    <a:pt x="237" y="13586"/>
                  </a:cubicBezTo>
                  <a:cubicBezTo>
                    <a:pt x="281" y="13579"/>
                    <a:pt x="325" y="13571"/>
                    <a:pt x="369" y="13564"/>
                  </a:cubicBezTo>
                  <a:cubicBezTo>
                    <a:pt x="353" y="13644"/>
                    <a:pt x="285" y="13638"/>
                    <a:pt x="222" y="13652"/>
                  </a:cubicBezTo>
                  <a:cubicBezTo>
                    <a:pt x="202" y="13683"/>
                    <a:pt x="204" y="13745"/>
                    <a:pt x="181" y="13773"/>
                  </a:cubicBezTo>
                  <a:cubicBezTo>
                    <a:pt x="151" y="13802"/>
                    <a:pt x="57" y="13792"/>
                    <a:pt x="7" y="13789"/>
                  </a:cubicBezTo>
                  <a:cubicBezTo>
                    <a:pt x="5" y="13808"/>
                    <a:pt x="2" y="13827"/>
                    <a:pt x="0" y="13845"/>
                  </a:cubicBezTo>
                  <a:cubicBezTo>
                    <a:pt x="43" y="13847"/>
                    <a:pt x="87" y="13848"/>
                    <a:pt x="131" y="13851"/>
                  </a:cubicBezTo>
                  <a:cubicBezTo>
                    <a:pt x="131" y="13854"/>
                    <a:pt x="131" y="13855"/>
                    <a:pt x="131" y="13858"/>
                  </a:cubicBezTo>
                  <a:cubicBezTo>
                    <a:pt x="110" y="13868"/>
                    <a:pt x="86" y="13877"/>
                    <a:pt x="64" y="13887"/>
                  </a:cubicBezTo>
                  <a:cubicBezTo>
                    <a:pt x="58" y="13926"/>
                    <a:pt x="71" y="13952"/>
                    <a:pt x="77" y="13995"/>
                  </a:cubicBezTo>
                  <a:cubicBezTo>
                    <a:pt x="112" y="13990"/>
                    <a:pt x="147" y="13984"/>
                    <a:pt x="181" y="13979"/>
                  </a:cubicBezTo>
                  <a:cubicBezTo>
                    <a:pt x="197" y="14036"/>
                    <a:pt x="196" y="14079"/>
                    <a:pt x="193" y="14152"/>
                  </a:cubicBezTo>
                  <a:cubicBezTo>
                    <a:pt x="306" y="14144"/>
                    <a:pt x="373" y="14097"/>
                    <a:pt x="449" y="14070"/>
                  </a:cubicBezTo>
                  <a:cubicBezTo>
                    <a:pt x="481" y="14067"/>
                    <a:pt x="511" y="14066"/>
                    <a:pt x="543" y="14063"/>
                  </a:cubicBezTo>
                  <a:cubicBezTo>
                    <a:pt x="615" y="13998"/>
                    <a:pt x="688" y="13929"/>
                    <a:pt x="760" y="13864"/>
                  </a:cubicBezTo>
                  <a:cubicBezTo>
                    <a:pt x="829" y="13857"/>
                    <a:pt x="899" y="13852"/>
                    <a:pt x="969" y="13845"/>
                  </a:cubicBezTo>
                  <a:cubicBezTo>
                    <a:pt x="977" y="13829"/>
                    <a:pt x="987" y="13815"/>
                    <a:pt x="995" y="13799"/>
                  </a:cubicBezTo>
                  <a:cubicBezTo>
                    <a:pt x="1041" y="13797"/>
                    <a:pt x="1087" y="13793"/>
                    <a:pt x="1132" y="13789"/>
                  </a:cubicBezTo>
                  <a:cubicBezTo>
                    <a:pt x="1148" y="13663"/>
                    <a:pt x="1204" y="13607"/>
                    <a:pt x="1225" y="13518"/>
                  </a:cubicBezTo>
                  <a:cubicBezTo>
                    <a:pt x="1260" y="13372"/>
                    <a:pt x="1165" y="13084"/>
                    <a:pt x="1114" y="12995"/>
                  </a:cubicBezTo>
                  <a:cubicBezTo>
                    <a:pt x="1232" y="12951"/>
                    <a:pt x="1273" y="12931"/>
                    <a:pt x="1329" y="12809"/>
                  </a:cubicBezTo>
                  <a:cubicBezTo>
                    <a:pt x="1312" y="12662"/>
                    <a:pt x="1265" y="12546"/>
                    <a:pt x="1233" y="12420"/>
                  </a:cubicBezTo>
                  <a:cubicBezTo>
                    <a:pt x="1144" y="12339"/>
                    <a:pt x="966" y="12377"/>
                    <a:pt x="856" y="12436"/>
                  </a:cubicBezTo>
                  <a:cubicBezTo>
                    <a:pt x="796" y="12434"/>
                    <a:pt x="773" y="12405"/>
                    <a:pt x="760" y="12345"/>
                  </a:cubicBezTo>
                  <a:close/>
                  <a:moveTo>
                    <a:pt x="1448" y="12345"/>
                  </a:moveTo>
                  <a:cubicBezTo>
                    <a:pt x="1432" y="12349"/>
                    <a:pt x="1417" y="12355"/>
                    <a:pt x="1401" y="12361"/>
                  </a:cubicBezTo>
                  <a:cubicBezTo>
                    <a:pt x="1393" y="12418"/>
                    <a:pt x="1393" y="12446"/>
                    <a:pt x="1401" y="12502"/>
                  </a:cubicBezTo>
                  <a:cubicBezTo>
                    <a:pt x="1411" y="12504"/>
                    <a:pt x="1422" y="12509"/>
                    <a:pt x="1432" y="12511"/>
                  </a:cubicBezTo>
                  <a:cubicBezTo>
                    <a:pt x="1442" y="12496"/>
                    <a:pt x="1450" y="12481"/>
                    <a:pt x="1461" y="12466"/>
                  </a:cubicBezTo>
                  <a:cubicBezTo>
                    <a:pt x="1457" y="12426"/>
                    <a:pt x="1452" y="12385"/>
                    <a:pt x="1448" y="12345"/>
                  </a:cubicBezTo>
                  <a:close/>
                  <a:moveTo>
                    <a:pt x="6558" y="12345"/>
                  </a:moveTo>
                  <a:cubicBezTo>
                    <a:pt x="6534" y="12380"/>
                    <a:pt x="6519" y="12499"/>
                    <a:pt x="6509" y="12544"/>
                  </a:cubicBezTo>
                  <a:cubicBezTo>
                    <a:pt x="6454" y="12513"/>
                    <a:pt x="6426" y="12482"/>
                    <a:pt x="6408" y="12404"/>
                  </a:cubicBezTo>
                  <a:cubicBezTo>
                    <a:pt x="6404" y="12401"/>
                    <a:pt x="6399" y="12399"/>
                    <a:pt x="6395" y="12397"/>
                  </a:cubicBezTo>
                  <a:cubicBezTo>
                    <a:pt x="6322" y="12515"/>
                    <a:pt x="6226" y="12513"/>
                    <a:pt x="6323" y="12717"/>
                  </a:cubicBezTo>
                  <a:cubicBezTo>
                    <a:pt x="6346" y="12758"/>
                    <a:pt x="6417" y="12742"/>
                    <a:pt x="6462" y="12737"/>
                  </a:cubicBezTo>
                  <a:cubicBezTo>
                    <a:pt x="6476" y="12773"/>
                    <a:pt x="6490" y="12809"/>
                    <a:pt x="6504" y="12845"/>
                  </a:cubicBezTo>
                  <a:cubicBezTo>
                    <a:pt x="6558" y="12829"/>
                    <a:pt x="6599" y="12758"/>
                    <a:pt x="6628" y="12711"/>
                  </a:cubicBezTo>
                  <a:cubicBezTo>
                    <a:pt x="6639" y="12699"/>
                    <a:pt x="6632" y="12708"/>
                    <a:pt x="6641" y="12694"/>
                  </a:cubicBezTo>
                  <a:cubicBezTo>
                    <a:pt x="6619" y="12679"/>
                    <a:pt x="6595" y="12664"/>
                    <a:pt x="6574" y="12649"/>
                  </a:cubicBezTo>
                  <a:cubicBezTo>
                    <a:pt x="6572" y="12643"/>
                    <a:pt x="6571" y="12637"/>
                    <a:pt x="6568" y="12632"/>
                  </a:cubicBezTo>
                  <a:cubicBezTo>
                    <a:pt x="6635" y="12568"/>
                    <a:pt x="6658" y="12487"/>
                    <a:pt x="6641" y="12351"/>
                  </a:cubicBezTo>
                  <a:cubicBezTo>
                    <a:pt x="6613" y="12349"/>
                    <a:pt x="6586" y="12347"/>
                    <a:pt x="6558" y="12345"/>
                  </a:cubicBezTo>
                  <a:close/>
                  <a:moveTo>
                    <a:pt x="14529" y="14148"/>
                  </a:moveTo>
                  <a:cubicBezTo>
                    <a:pt x="14527" y="14176"/>
                    <a:pt x="14528" y="14206"/>
                    <a:pt x="14526" y="14233"/>
                  </a:cubicBezTo>
                  <a:cubicBezTo>
                    <a:pt x="14503" y="14222"/>
                    <a:pt x="14478" y="14212"/>
                    <a:pt x="14454" y="14201"/>
                  </a:cubicBezTo>
                  <a:cubicBezTo>
                    <a:pt x="14474" y="14191"/>
                    <a:pt x="14502" y="14167"/>
                    <a:pt x="14529" y="14148"/>
                  </a:cubicBezTo>
                  <a:close/>
                  <a:moveTo>
                    <a:pt x="13243" y="17223"/>
                  </a:moveTo>
                  <a:cubicBezTo>
                    <a:pt x="13252" y="17227"/>
                    <a:pt x="13259" y="17230"/>
                    <a:pt x="13267" y="17233"/>
                  </a:cubicBezTo>
                  <a:cubicBezTo>
                    <a:pt x="13289" y="17246"/>
                    <a:pt x="13308" y="17271"/>
                    <a:pt x="13329" y="17289"/>
                  </a:cubicBezTo>
                  <a:cubicBezTo>
                    <a:pt x="13325" y="17293"/>
                    <a:pt x="13319" y="17293"/>
                    <a:pt x="13316" y="17298"/>
                  </a:cubicBezTo>
                  <a:cubicBezTo>
                    <a:pt x="13284" y="17281"/>
                    <a:pt x="13266" y="17249"/>
                    <a:pt x="13243" y="17223"/>
                  </a:cubicBezTo>
                  <a:close/>
                  <a:moveTo>
                    <a:pt x="5190" y="18521"/>
                  </a:moveTo>
                  <a:cubicBezTo>
                    <a:pt x="5110" y="18616"/>
                    <a:pt x="5036" y="18622"/>
                    <a:pt x="4898" y="18655"/>
                  </a:cubicBezTo>
                  <a:cubicBezTo>
                    <a:pt x="4894" y="18659"/>
                    <a:pt x="4889" y="18666"/>
                    <a:pt x="4885" y="18671"/>
                  </a:cubicBezTo>
                  <a:cubicBezTo>
                    <a:pt x="4901" y="18767"/>
                    <a:pt x="4959" y="18798"/>
                    <a:pt x="4975" y="18906"/>
                  </a:cubicBezTo>
                  <a:cubicBezTo>
                    <a:pt x="5010" y="19129"/>
                    <a:pt x="4859" y="19364"/>
                    <a:pt x="5066" y="19419"/>
                  </a:cubicBezTo>
                  <a:cubicBezTo>
                    <a:pt x="5084" y="19389"/>
                    <a:pt x="5102" y="19358"/>
                    <a:pt x="5120" y="19328"/>
                  </a:cubicBezTo>
                  <a:cubicBezTo>
                    <a:pt x="5171" y="19297"/>
                    <a:pt x="5212" y="19329"/>
                    <a:pt x="5257" y="19344"/>
                  </a:cubicBezTo>
                  <a:cubicBezTo>
                    <a:pt x="5276" y="19274"/>
                    <a:pt x="5321" y="19210"/>
                    <a:pt x="5312" y="19109"/>
                  </a:cubicBezTo>
                  <a:cubicBezTo>
                    <a:pt x="5305" y="19053"/>
                    <a:pt x="5300" y="18998"/>
                    <a:pt x="5293" y="18942"/>
                  </a:cubicBezTo>
                  <a:cubicBezTo>
                    <a:pt x="5300" y="18900"/>
                    <a:pt x="5327" y="18859"/>
                    <a:pt x="5335" y="18828"/>
                  </a:cubicBezTo>
                  <a:cubicBezTo>
                    <a:pt x="5364" y="18715"/>
                    <a:pt x="5242" y="18544"/>
                    <a:pt x="5190" y="18521"/>
                  </a:cubicBezTo>
                  <a:close/>
                  <a:moveTo>
                    <a:pt x="10481" y="18521"/>
                  </a:moveTo>
                  <a:cubicBezTo>
                    <a:pt x="10478" y="18534"/>
                    <a:pt x="10475" y="18544"/>
                    <a:pt x="10471" y="18557"/>
                  </a:cubicBezTo>
                  <a:cubicBezTo>
                    <a:pt x="10510" y="18565"/>
                    <a:pt x="10525" y="18583"/>
                    <a:pt x="10549" y="18609"/>
                  </a:cubicBezTo>
                  <a:cubicBezTo>
                    <a:pt x="10552" y="18605"/>
                    <a:pt x="10555" y="18597"/>
                    <a:pt x="10559" y="18592"/>
                  </a:cubicBezTo>
                  <a:cubicBezTo>
                    <a:pt x="10550" y="18568"/>
                    <a:pt x="10547" y="18563"/>
                    <a:pt x="10528" y="18550"/>
                  </a:cubicBezTo>
                  <a:cubicBezTo>
                    <a:pt x="10512" y="18540"/>
                    <a:pt x="10498" y="18531"/>
                    <a:pt x="10481" y="18521"/>
                  </a:cubicBezTo>
                  <a:close/>
                  <a:moveTo>
                    <a:pt x="6519" y="20282"/>
                  </a:moveTo>
                  <a:cubicBezTo>
                    <a:pt x="6433" y="20378"/>
                    <a:pt x="6324" y="20291"/>
                    <a:pt x="6281" y="20465"/>
                  </a:cubicBezTo>
                  <a:cubicBezTo>
                    <a:pt x="6322" y="20567"/>
                    <a:pt x="6381" y="20537"/>
                    <a:pt x="6462" y="20586"/>
                  </a:cubicBezTo>
                  <a:cubicBezTo>
                    <a:pt x="6629" y="20687"/>
                    <a:pt x="6787" y="20819"/>
                    <a:pt x="6972" y="20886"/>
                  </a:cubicBezTo>
                  <a:cubicBezTo>
                    <a:pt x="7004" y="20853"/>
                    <a:pt x="7024" y="20801"/>
                    <a:pt x="7060" y="20775"/>
                  </a:cubicBezTo>
                  <a:cubicBezTo>
                    <a:pt x="7072" y="20732"/>
                    <a:pt x="7036" y="20709"/>
                    <a:pt x="7018" y="20661"/>
                  </a:cubicBezTo>
                  <a:cubicBezTo>
                    <a:pt x="6984" y="20548"/>
                    <a:pt x="7086" y="20396"/>
                    <a:pt x="7114" y="20315"/>
                  </a:cubicBezTo>
                  <a:cubicBezTo>
                    <a:pt x="7114" y="20312"/>
                    <a:pt x="7114" y="20307"/>
                    <a:pt x="7114" y="20305"/>
                  </a:cubicBezTo>
                  <a:cubicBezTo>
                    <a:pt x="7060" y="20289"/>
                    <a:pt x="6999" y="20319"/>
                    <a:pt x="6951" y="20334"/>
                  </a:cubicBezTo>
                  <a:cubicBezTo>
                    <a:pt x="6749" y="20397"/>
                    <a:pt x="6668" y="20402"/>
                    <a:pt x="6519" y="20282"/>
                  </a:cubicBezTo>
                  <a:close/>
                  <a:moveTo>
                    <a:pt x="9134" y="21164"/>
                  </a:moveTo>
                  <a:cubicBezTo>
                    <a:pt x="9123" y="21180"/>
                    <a:pt x="9126" y="21179"/>
                    <a:pt x="9124" y="21210"/>
                  </a:cubicBezTo>
                  <a:cubicBezTo>
                    <a:pt x="9113" y="21210"/>
                    <a:pt x="9103" y="21210"/>
                    <a:pt x="9093" y="21210"/>
                  </a:cubicBezTo>
                  <a:cubicBezTo>
                    <a:pt x="9086" y="21248"/>
                    <a:pt x="9080" y="21286"/>
                    <a:pt x="9074" y="21324"/>
                  </a:cubicBezTo>
                  <a:cubicBezTo>
                    <a:pt x="9157" y="21371"/>
                    <a:pt x="9318" y="21364"/>
                    <a:pt x="9408" y="21409"/>
                  </a:cubicBezTo>
                  <a:cubicBezTo>
                    <a:pt x="9408" y="21427"/>
                    <a:pt x="9408" y="21443"/>
                    <a:pt x="9408" y="21462"/>
                  </a:cubicBezTo>
                  <a:cubicBezTo>
                    <a:pt x="9542" y="21451"/>
                    <a:pt x="9678" y="21439"/>
                    <a:pt x="9811" y="21429"/>
                  </a:cubicBezTo>
                  <a:cubicBezTo>
                    <a:pt x="9827" y="21396"/>
                    <a:pt x="9834" y="21358"/>
                    <a:pt x="9840" y="21308"/>
                  </a:cubicBezTo>
                  <a:cubicBezTo>
                    <a:pt x="9798" y="21342"/>
                    <a:pt x="9750" y="21350"/>
                    <a:pt x="9703" y="21383"/>
                  </a:cubicBezTo>
                  <a:cubicBezTo>
                    <a:pt x="9695" y="21378"/>
                    <a:pt x="9687" y="21372"/>
                    <a:pt x="9680" y="21367"/>
                  </a:cubicBezTo>
                  <a:cubicBezTo>
                    <a:pt x="9683" y="21347"/>
                    <a:pt x="9688" y="21329"/>
                    <a:pt x="9693" y="21308"/>
                  </a:cubicBezTo>
                  <a:cubicBezTo>
                    <a:pt x="9690" y="21305"/>
                    <a:pt x="9687" y="21304"/>
                    <a:pt x="9685" y="21301"/>
                  </a:cubicBezTo>
                  <a:cubicBezTo>
                    <a:pt x="9593" y="21315"/>
                    <a:pt x="9556" y="21302"/>
                    <a:pt x="9486" y="21262"/>
                  </a:cubicBezTo>
                  <a:cubicBezTo>
                    <a:pt x="9420" y="21270"/>
                    <a:pt x="9355" y="21277"/>
                    <a:pt x="9289" y="21285"/>
                  </a:cubicBezTo>
                  <a:cubicBezTo>
                    <a:pt x="9269" y="21263"/>
                    <a:pt x="9278" y="21256"/>
                    <a:pt x="9243" y="21249"/>
                  </a:cubicBezTo>
                  <a:cubicBezTo>
                    <a:pt x="9249" y="21238"/>
                    <a:pt x="9254" y="21227"/>
                    <a:pt x="9261" y="21216"/>
                  </a:cubicBezTo>
                  <a:cubicBezTo>
                    <a:pt x="9257" y="21209"/>
                    <a:pt x="9252" y="21201"/>
                    <a:pt x="9248" y="21194"/>
                  </a:cubicBezTo>
                  <a:cubicBezTo>
                    <a:pt x="9234" y="21204"/>
                    <a:pt x="9220" y="21217"/>
                    <a:pt x="9206" y="21226"/>
                  </a:cubicBezTo>
                  <a:cubicBezTo>
                    <a:pt x="9174" y="21212"/>
                    <a:pt x="9153" y="21210"/>
                    <a:pt x="9134" y="21181"/>
                  </a:cubicBezTo>
                  <a:cubicBezTo>
                    <a:pt x="9134" y="21175"/>
                    <a:pt x="9134" y="21169"/>
                    <a:pt x="9134" y="21164"/>
                  </a:cubicBezTo>
                  <a:close/>
                  <a:moveTo>
                    <a:pt x="12491" y="21164"/>
                  </a:moveTo>
                  <a:cubicBezTo>
                    <a:pt x="12397" y="21207"/>
                    <a:pt x="12301" y="21252"/>
                    <a:pt x="12206" y="21295"/>
                  </a:cubicBezTo>
                  <a:cubicBezTo>
                    <a:pt x="12150" y="21288"/>
                    <a:pt x="12096" y="21276"/>
                    <a:pt x="12041" y="21269"/>
                  </a:cubicBezTo>
                  <a:cubicBezTo>
                    <a:pt x="12051" y="21296"/>
                    <a:pt x="12052" y="21318"/>
                    <a:pt x="12041" y="21347"/>
                  </a:cubicBezTo>
                  <a:cubicBezTo>
                    <a:pt x="12035" y="21354"/>
                    <a:pt x="11877" y="21401"/>
                    <a:pt x="11865" y="21399"/>
                  </a:cubicBezTo>
                  <a:cubicBezTo>
                    <a:pt x="11875" y="21463"/>
                    <a:pt x="11892" y="21482"/>
                    <a:pt x="11909" y="21533"/>
                  </a:cubicBezTo>
                  <a:cubicBezTo>
                    <a:pt x="11951" y="21551"/>
                    <a:pt x="12026" y="21564"/>
                    <a:pt x="12059" y="21596"/>
                  </a:cubicBezTo>
                  <a:cubicBezTo>
                    <a:pt x="12081" y="21580"/>
                    <a:pt x="12072" y="21590"/>
                    <a:pt x="12074" y="21550"/>
                  </a:cubicBezTo>
                  <a:cubicBezTo>
                    <a:pt x="12211" y="21545"/>
                    <a:pt x="12234" y="21439"/>
                    <a:pt x="12351" y="21429"/>
                  </a:cubicBezTo>
                  <a:cubicBezTo>
                    <a:pt x="12337" y="21406"/>
                    <a:pt x="12323" y="21383"/>
                    <a:pt x="12310" y="21360"/>
                  </a:cubicBezTo>
                  <a:cubicBezTo>
                    <a:pt x="12360" y="21280"/>
                    <a:pt x="12439" y="21240"/>
                    <a:pt x="12491" y="2116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id-ID" sz="2100" dirty="0">
                <a:latin typeface="+mn-lt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xmlns="" id="{813730A4-D49D-4ECD-8C82-6613D4C39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8343" y="3752684"/>
              <a:ext cx="1575363" cy="2440167"/>
            </a:xfrm>
            <a:custGeom>
              <a:avLst/>
              <a:gdLst>
                <a:gd name="T0" fmla="*/ 787645 w 21561"/>
                <a:gd name="T1" fmla="*/ 1221044 h 21591"/>
                <a:gd name="T2" fmla="*/ 787645 w 21561"/>
                <a:gd name="T3" fmla="*/ 1221044 h 21591"/>
                <a:gd name="T4" fmla="*/ 787645 w 21561"/>
                <a:gd name="T5" fmla="*/ 1221044 h 21591"/>
                <a:gd name="T6" fmla="*/ 787645 w 21561"/>
                <a:gd name="T7" fmla="*/ 1221044 h 21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61" h="21591">
                  <a:moveTo>
                    <a:pt x="5324" y="2"/>
                  </a:moveTo>
                  <a:cubicBezTo>
                    <a:pt x="5240" y="-9"/>
                    <a:pt x="5166" y="18"/>
                    <a:pt x="5140" y="66"/>
                  </a:cubicBezTo>
                  <a:cubicBezTo>
                    <a:pt x="5163" y="93"/>
                    <a:pt x="5185" y="121"/>
                    <a:pt x="5209" y="147"/>
                  </a:cubicBezTo>
                  <a:cubicBezTo>
                    <a:pt x="5253" y="144"/>
                    <a:pt x="5300" y="139"/>
                    <a:pt x="5344" y="137"/>
                  </a:cubicBezTo>
                  <a:cubicBezTo>
                    <a:pt x="5363" y="148"/>
                    <a:pt x="5383" y="158"/>
                    <a:pt x="5403" y="169"/>
                  </a:cubicBezTo>
                  <a:cubicBezTo>
                    <a:pt x="5378" y="234"/>
                    <a:pt x="4730" y="352"/>
                    <a:pt x="4588" y="384"/>
                  </a:cubicBezTo>
                  <a:cubicBezTo>
                    <a:pt x="4598" y="389"/>
                    <a:pt x="4608" y="393"/>
                    <a:pt x="4618" y="397"/>
                  </a:cubicBezTo>
                  <a:cubicBezTo>
                    <a:pt x="4605" y="435"/>
                    <a:pt x="4590" y="437"/>
                    <a:pt x="4558" y="458"/>
                  </a:cubicBezTo>
                  <a:cubicBezTo>
                    <a:pt x="4641" y="485"/>
                    <a:pt x="4872" y="763"/>
                    <a:pt x="4802" y="860"/>
                  </a:cubicBezTo>
                  <a:cubicBezTo>
                    <a:pt x="4761" y="905"/>
                    <a:pt x="4651" y="936"/>
                    <a:pt x="4558" y="947"/>
                  </a:cubicBezTo>
                  <a:cubicBezTo>
                    <a:pt x="4457" y="897"/>
                    <a:pt x="4401" y="778"/>
                    <a:pt x="4325" y="712"/>
                  </a:cubicBezTo>
                  <a:cubicBezTo>
                    <a:pt x="4348" y="609"/>
                    <a:pt x="4438" y="521"/>
                    <a:pt x="4518" y="452"/>
                  </a:cubicBezTo>
                  <a:cubicBezTo>
                    <a:pt x="4500" y="348"/>
                    <a:pt x="4426" y="281"/>
                    <a:pt x="4374" y="192"/>
                  </a:cubicBezTo>
                  <a:cubicBezTo>
                    <a:pt x="4439" y="128"/>
                    <a:pt x="4602" y="104"/>
                    <a:pt x="4757" y="102"/>
                  </a:cubicBezTo>
                  <a:cubicBezTo>
                    <a:pt x="4773" y="88"/>
                    <a:pt x="4789" y="73"/>
                    <a:pt x="4807" y="60"/>
                  </a:cubicBezTo>
                  <a:cubicBezTo>
                    <a:pt x="4802" y="46"/>
                    <a:pt x="4790" y="39"/>
                    <a:pt x="4782" y="28"/>
                  </a:cubicBezTo>
                  <a:lnTo>
                    <a:pt x="4190" y="124"/>
                  </a:lnTo>
                  <a:cubicBezTo>
                    <a:pt x="4126" y="137"/>
                    <a:pt x="4065" y="153"/>
                    <a:pt x="4001" y="166"/>
                  </a:cubicBezTo>
                  <a:cubicBezTo>
                    <a:pt x="4005" y="161"/>
                    <a:pt x="4003" y="157"/>
                    <a:pt x="4006" y="153"/>
                  </a:cubicBezTo>
                  <a:lnTo>
                    <a:pt x="3897" y="169"/>
                  </a:lnTo>
                  <a:cubicBezTo>
                    <a:pt x="3905" y="178"/>
                    <a:pt x="3916" y="191"/>
                    <a:pt x="3922" y="198"/>
                  </a:cubicBezTo>
                  <a:cubicBezTo>
                    <a:pt x="3845" y="263"/>
                    <a:pt x="3559" y="300"/>
                    <a:pt x="3395" y="249"/>
                  </a:cubicBezTo>
                  <a:lnTo>
                    <a:pt x="3385" y="249"/>
                  </a:lnTo>
                  <a:cubicBezTo>
                    <a:pt x="3384" y="250"/>
                    <a:pt x="3386" y="252"/>
                    <a:pt x="3385" y="253"/>
                  </a:cubicBezTo>
                  <a:cubicBezTo>
                    <a:pt x="3318" y="285"/>
                    <a:pt x="3290" y="316"/>
                    <a:pt x="3296" y="397"/>
                  </a:cubicBezTo>
                  <a:cubicBezTo>
                    <a:pt x="3272" y="411"/>
                    <a:pt x="3248" y="426"/>
                    <a:pt x="3226" y="439"/>
                  </a:cubicBezTo>
                  <a:cubicBezTo>
                    <a:pt x="3206" y="386"/>
                    <a:pt x="3193" y="367"/>
                    <a:pt x="3117" y="352"/>
                  </a:cubicBezTo>
                  <a:cubicBezTo>
                    <a:pt x="3064" y="345"/>
                    <a:pt x="3008" y="378"/>
                    <a:pt x="2962" y="394"/>
                  </a:cubicBezTo>
                  <a:cubicBezTo>
                    <a:pt x="2638" y="504"/>
                    <a:pt x="2765" y="648"/>
                    <a:pt x="2659" y="841"/>
                  </a:cubicBezTo>
                  <a:cubicBezTo>
                    <a:pt x="2589" y="849"/>
                    <a:pt x="2522" y="862"/>
                    <a:pt x="2450" y="870"/>
                  </a:cubicBezTo>
                  <a:lnTo>
                    <a:pt x="2117" y="1130"/>
                  </a:lnTo>
                  <a:cubicBezTo>
                    <a:pt x="2140" y="1167"/>
                    <a:pt x="2163" y="1202"/>
                    <a:pt x="2187" y="1239"/>
                  </a:cubicBezTo>
                  <a:cubicBezTo>
                    <a:pt x="2170" y="1260"/>
                    <a:pt x="2165" y="1269"/>
                    <a:pt x="2132" y="1281"/>
                  </a:cubicBezTo>
                  <a:cubicBezTo>
                    <a:pt x="2126" y="1286"/>
                    <a:pt x="2123" y="1287"/>
                    <a:pt x="2117" y="1291"/>
                  </a:cubicBezTo>
                  <a:cubicBezTo>
                    <a:pt x="2009" y="1217"/>
                    <a:pt x="1980" y="1130"/>
                    <a:pt x="1834" y="1079"/>
                  </a:cubicBezTo>
                  <a:cubicBezTo>
                    <a:pt x="1830" y="1079"/>
                    <a:pt x="1827" y="1079"/>
                    <a:pt x="1824" y="1079"/>
                  </a:cubicBezTo>
                  <a:cubicBezTo>
                    <a:pt x="1852" y="1156"/>
                    <a:pt x="1959" y="1195"/>
                    <a:pt x="1988" y="1284"/>
                  </a:cubicBezTo>
                  <a:cubicBezTo>
                    <a:pt x="1916" y="1300"/>
                    <a:pt x="1863" y="1368"/>
                    <a:pt x="1799" y="1397"/>
                  </a:cubicBezTo>
                  <a:cubicBezTo>
                    <a:pt x="1770" y="1375"/>
                    <a:pt x="1763" y="1362"/>
                    <a:pt x="1725" y="1345"/>
                  </a:cubicBezTo>
                  <a:cubicBezTo>
                    <a:pt x="1746" y="1420"/>
                    <a:pt x="1668" y="1444"/>
                    <a:pt x="1640" y="1529"/>
                  </a:cubicBezTo>
                  <a:cubicBezTo>
                    <a:pt x="1720" y="1597"/>
                    <a:pt x="1833" y="1633"/>
                    <a:pt x="1894" y="1715"/>
                  </a:cubicBezTo>
                  <a:cubicBezTo>
                    <a:pt x="1885" y="1766"/>
                    <a:pt x="1854" y="1785"/>
                    <a:pt x="1824" y="1821"/>
                  </a:cubicBezTo>
                  <a:cubicBezTo>
                    <a:pt x="1838" y="1890"/>
                    <a:pt x="1920" y="1891"/>
                    <a:pt x="1963" y="1943"/>
                  </a:cubicBezTo>
                  <a:cubicBezTo>
                    <a:pt x="1934" y="1977"/>
                    <a:pt x="1899" y="1982"/>
                    <a:pt x="1834" y="1988"/>
                  </a:cubicBezTo>
                  <a:cubicBezTo>
                    <a:pt x="1821" y="2078"/>
                    <a:pt x="1913" y="2147"/>
                    <a:pt x="1933" y="2236"/>
                  </a:cubicBezTo>
                  <a:cubicBezTo>
                    <a:pt x="1906" y="2301"/>
                    <a:pt x="1881" y="2367"/>
                    <a:pt x="1854" y="2432"/>
                  </a:cubicBezTo>
                  <a:cubicBezTo>
                    <a:pt x="1904" y="2467"/>
                    <a:pt x="1958" y="2503"/>
                    <a:pt x="2008" y="2538"/>
                  </a:cubicBezTo>
                  <a:cubicBezTo>
                    <a:pt x="1904" y="2660"/>
                    <a:pt x="1799" y="2782"/>
                    <a:pt x="1695" y="2904"/>
                  </a:cubicBezTo>
                  <a:cubicBezTo>
                    <a:pt x="1621" y="2948"/>
                    <a:pt x="1387" y="2940"/>
                    <a:pt x="1302" y="2969"/>
                  </a:cubicBezTo>
                  <a:cubicBezTo>
                    <a:pt x="1301" y="3056"/>
                    <a:pt x="1358" y="3073"/>
                    <a:pt x="1327" y="3142"/>
                  </a:cubicBezTo>
                  <a:cubicBezTo>
                    <a:pt x="1244" y="3135"/>
                    <a:pt x="1212" y="3136"/>
                    <a:pt x="1128" y="3142"/>
                  </a:cubicBezTo>
                  <a:cubicBezTo>
                    <a:pt x="1118" y="3153"/>
                    <a:pt x="1108" y="3166"/>
                    <a:pt x="1098" y="3177"/>
                  </a:cubicBezTo>
                  <a:cubicBezTo>
                    <a:pt x="1126" y="3204"/>
                    <a:pt x="1147" y="3221"/>
                    <a:pt x="1158" y="3261"/>
                  </a:cubicBezTo>
                  <a:cubicBezTo>
                    <a:pt x="1024" y="3379"/>
                    <a:pt x="875" y="3371"/>
                    <a:pt x="636" y="3428"/>
                  </a:cubicBezTo>
                  <a:cubicBezTo>
                    <a:pt x="573" y="3472"/>
                    <a:pt x="669" y="3573"/>
                    <a:pt x="621" y="3656"/>
                  </a:cubicBezTo>
                  <a:cubicBezTo>
                    <a:pt x="587" y="3716"/>
                    <a:pt x="464" y="3734"/>
                    <a:pt x="432" y="3811"/>
                  </a:cubicBezTo>
                  <a:cubicBezTo>
                    <a:pt x="456" y="3832"/>
                    <a:pt x="478" y="3850"/>
                    <a:pt x="502" y="3872"/>
                  </a:cubicBezTo>
                  <a:cubicBezTo>
                    <a:pt x="404" y="3906"/>
                    <a:pt x="311" y="3943"/>
                    <a:pt x="213" y="3978"/>
                  </a:cubicBezTo>
                  <a:cubicBezTo>
                    <a:pt x="296" y="4084"/>
                    <a:pt x="283" y="4178"/>
                    <a:pt x="323" y="4312"/>
                  </a:cubicBezTo>
                  <a:cubicBezTo>
                    <a:pt x="300" y="4340"/>
                    <a:pt x="285" y="4347"/>
                    <a:pt x="238" y="4360"/>
                  </a:cubicBezTo>
                  <a:cubicBezTo>
                    <a:pt x="231" y="4367"/>
                    <a:pt x="225" y="4376"/>
                    <a:pt x="218" y="4383"/>
                  </a:cubicBezTo>
                  <a:cubicBezTo>
                    <a:pt x="470" y="4585"/>
                    <a:pt x="551" y="4444"/>
                    <a:pt x="755" y="4334"/>
                  </a:cubicBezTo>
                  <a:cubicBezTo>
                    <a:pt x="749" y="4391"/>
                    <a:pt x="801" y="4459"/>
                    <a:pt x="775" y="4518"/>
                  </a:cubicBezTo>
                  <a:cubicBezTo>
                    <a:pt x="672" y="4750"/>
                    <a:pt x="178" y="4820"/>
                    <a:pt x="0" y="5048"/>
                  </a:cubicBezTo>
                  <a:cubicBezTo>
                    <a:pt x="29" y="5221"/>
                    <a:pt x="307" y="5275"/>
                    <a:pt x="263" y="5447"/>
                  </a:cubicBezTo>
                  <a:cubicBezTo>
                    <a:pt x="179" y="5446"/>
                    <a:pt x="131" y="5450"/>
                    <a:pt x="79" y="5463"/>
                  </a:cubicBezTo>
                  <a:cubicBezTo>
                    <a:pt x="72" y="5469"/>
                    <a:pt x="65" y="5476"/>
                    <a:pt x="59" y="5482"/>
                  </a:cubicBezTo>
                  <a:cubicBezTo>
                    <a:pt x="223" y="5566"/>
                    <a:pt x="461" y="5597"/>
                    <a:pt x="616" y="5684"/>
                  </a:cubicBezTo>
                  <a:cubicBezTo>
                    <a:pt x="716" y="5787"/>
                    <a:pt x="818" y="5891"/>
                    <a:pt x="919" y="5993"/>
                  </a:cubicBezTo>
                  <a:cubicBezTo>
                    <a:pt x="1137" y="6208"/>
                    <a:pt x="1761" y="6772"/>
                    <a:pt x="1725" y="7060"/>
                  </a:cubicBezTo>
                  <a:cubicBezTo>
                    <a:pt x="1980" y="7162"/>
                    <a:pt x="2030" y="7351"/>
                    <a:pt x="2187" y="7516"/>
                  </a:cubicBezTo>
                  <a:cubicBezTo>
                    <a:pt x="2251" y="7584"/>
                    <a:pt x="2374" y="7641"/>
                    <a:pt x="2411" y="7725"/>
                  </a:cubicBezTo>
                  <a:cubicBezTo>
                    <a:pt x="2411" y="7795"/>
                    <a:pt x="2411" y="7864"/>
                    <a:pt x="2411" y="7934"/>
                  </a:cubicBezTo>
                  <a:cubicBezTo>
                    <a:pt x="2477" y="7995"/>
                    <a:pt x="2541" y="8056"/>
                    <a:pt x="2609" y="8117"/>
                  </a:cubicBezTo>
                  <a:cubicBezTo>
                    <a:pt x="2972" y="8392"/>
                    <a:pt x="3550" y="8556"/>
                    <a:pt x="4071" y="8728"/>
                  </a:cubicBezTo>
                  <a:cubicBezTo>
                    <a:pt x="4229" y="8776"/>
                    <a:pt x="4386" y="8824"/>
                    <a:pt x="4543" y="8873"/>
                  </a:cubicBezTo>
                  <a:cubicBezTo>
                    <a:pt x="4588" y="8929"/>
                    <a:pt x="4633" y="8986"/>
                    <a:pt x="4678" y="9043"/>
                  </a:cubicBezTo>
                  <a:cubicBezTo>
                    <a:pt x="4788" y="9106"/>
                    <a:pt x="4997" y="9104"/>
                    <a:pt x="5080" y="9184"/>
                  </a:cubicBezTo>
                  <a:cubicBezTo>
                    <a:pt x="5316" y="9412"/>
                    <a:pt x="5233" y="10374"/>
                    <a:pt x="5160" y="10679"/>
                  </a:cubicBezTo>
                  <a:cubicBezTo>
                    <a:pt x="5116" y="10697"/>
                    <a:pt x="5075" y="10713"/>
                    <a:pt x="5031" y="10730"/>
                  </a:cubicBezTo>
                  <a:cubicBezTo>
                    <a:pt x="5031" y="10763"/>
                    <a:pt x="5031" y="10795"/>
                    <a:pt x="5031" y="10827"/>
                  </a:cubicBezTo>
                  <a:cubicBezTo>
                    <a:pt x="5067" y="10848"/>
                    <a:pt x="5098" y="10864"/>
                    <a:pt x="5130" y="10888"/>
                  </a:cubicBezTo>
                  <a:cubicBezTo>
                    <a:pt x="5077" y="10980"/>
                    <a:pt x="5036" y="11158"/>
                    <a:pt x="5070" y="11270"/>
                  </a:cubicBezTo>
                  <a:cubicBezTo>
                    <a:pt x="5083" y="11316"/>
                    <a:pt x="5101" y="11363"/>
                    <a:pt x="5115" y="11409"/>
                  </a:cubicBezTo>
                  <a:cubicBezTo>
                    <a:pt x="5068" y="11463"/>
                    <a:pt x="5018" y="11515"/>
                    <a:pt x="4971" y="11569"/>
                  </a:cubicBezTo>
                  <a:cubicBezTo>
                    <a:pt x="5032" y="11695"/>
                    <a:pt x="4936" y="12064"/>
                    <a:pt x="4871" y="12183"/>
                  </a:cubicBezTo>
                  <a:cubicBezTo>
                    <a:pt x="4834" y="12218"/>
                    <a:pt x="4794" y="12255"/>
                    <a:pt x="4757" y="12289"/>
                  </a:cubicBezTo>
                  <a:cubicBezTo>
                    <a:pt x="4713" y="12398"/>
                    <a:pt x="4671" y="12505"/>
                    <a:pt x="4628" y="12614"/>
                  </a:cubicBezTo>
                  <a:cubicBezTo>
                    <a:pt x="4599" y="12722"/>
                    <a:pt x="4768" y="12758"/>
                    <a:pt x="4717" y="12900"/>
                  </a:cubicBezTo>
                  <a:cubicBezTo>
                    <a:pt x="4685" y="12989"/>
                    <a:pt x="4557" y="13039"/>
                    <a:pt x="4518" y="13115"/>
                  </a:cubicBezTo>
                  <a:cubicBezTo>
                    <a:pt x="4474" y="13204"/>
                    <a:pt x="4579" y="13615"/>
                    <a:pt x="4608" y="13713"/>
                  </a:cubicBezTo>
                  <a:cubicBezTo>
                    <a:pt x="4621" y="13752"/>
                    <a:pt x="4630" y="13796"/>
                    <a:pt x="4643" y="13835"/>
                  </a:cubicBezTo>
                  <a:cubicBezTo>
                    <a:pt x="4593" y="13881"/>
                    <a:pt x="4549" y="13925"/>
                    <a:pt x="4499" y="13970"/>
                  </a:cubicBezTo>
                  <a:cubicBezTo>
                    <a:pt x="4480" y="14010"/>
                    <a:pt x="4533" y="14082"/>
                    <a:pt x="4558" y="14121"/>
                  </a:cubicBezTo>
                  <a:cubicBezTo>
                    <a:pt x="4544" y="14216"/>
                    <a:pt x="4418" y="14273"/>
                    <a:pt x="4374" y="14362"/>
                  </a:cubicBezTo>
                  <a:cubicBezTo>
                    <a:pt x="4202" y="14714"/>
                    <a:pt x="3959" y="14984"/>
                    <a:pt x="3832" y="15359"/>
                  </a:cubicBezTo>
                  <a:cubicBezTo>
                    <a:pt x="3768" y="15384"/>
                    <a:pt x="3675" y="15380"/>
                    <a:pt x="3599" y="15391"/>
                  </a:cubicBezTo>
                  <a:cubicBezTo>
                    <a:pt x="3592" y="15395"/>
                    <a:pt x="3581" y="15400"/>
                    <a:pt x="3574" y="15404"/>
                  </a:cubicBezTo>
                  <a:cubicBezTo>
                    <a:pt x="3615" y="15464"/>
                    <a:pt x="3657" y="15526"/>
                    <a:pt x="3698" y="15587"/>
                  </a:cubicBezTo>
                  <a:cubicBezTo>
                    <a:pt x="3698" y="15678"/>
                    <a:pt x="3698" y="15769"/>
                    <a:pt x="3698" y="15860"/>
                  </a:cubicBezTo>
                  <a:cubicBezTo>
                    <a:pt x="3726" y="15952"/>
                    <a:pt x="3830" y="16052"/>
                    <a:pt x="3813" y="16162"/>
                  </a:cubicBezTo>
                  <a:cubicBezTo>
                    <a:pt x="3813" y="16169"/>
                    <a:pt x="3813" y="16172"/>
                    <a:pt x="3813" y="16178"/>
                  </a:cubicBezTo>
                  <a:cubicBezTo>
                    <a:pt x="3740" y="16341"/>
                    <a:pt x="3378" y="16461"/>
                    <a:pt x="3499" y="16734"/>
                  </a:cubicBezTo>
                  <a:cubicBezTo>
                    <a:pt x="3529" y="16802"/>
                    <a:pt x="3606" y="16841"/>
                    <a:pt x="3629" y="16927"/>
                  </a:cubicBezTo>
                  <a:cubicBezTo>
                    <a:pt x="3745" y="16986"/>
                    <a:pt x="3858" y="16953"/>
                    <a:pt x="3932" y="16879"/>
                  </a:cubicBezTo>
                  <a:cubicBezTo>
                    <a:pt x="4012" y="16879"/>
                    <a:pt x="4044" y="16884"/>
                    <a:pt x="4096" y="16895"/>
                  </a:cubicBezTo>
                  <a:cubicBezTo>
                    <a:pt x="4079" y="16932"/>
                    <a:pt x="4058" y="16970"/>
                    <a:pt x="4041" y="17007"/>
                  </a:cubicBezTo>
                  <a:cubicBezTo>
                    <a:pt x="4088" y="17041"/>
                    <a:pt x="4135" y="17050"/>
                    <a:pt x="4170" y="17094"/>
                  </a:cubicBezTo>
                  <a:cubicBezTo>
                    <a:pt x="4166" y="17111"/>
                    <a:pt x="4169" y="17125"/>
                    <a:pt x="4165" y="17142"/>
                  </a:cubicBezTo>
                  <a:cubicBezTo>
                    <a:pt x="4107" y="17153"/>
                    <a:pt x="4057" y="17164"/>
                    <a:pt x="4031" y="17197"/>
                  </a:cubicBezTo>
                  <a:cubicBezTo>
                    <a:pt x="3978" y="17288"/>
                    <a:pt x="4091" y="17367"/>
                    <a:pt x="4116" y="17432"/>
                  </a:cubicBezTo>
                  <a:cubicBezTo>
                    <a:pt x="3851" y="17484"/>
                    <a:pt x="3973" y="17516"/>
                    <a:pt x="3922" y="17676"/>
                  </a:cubicBezTo>
                  <a:cubicBezTo>
                    <a:pt x="3904" y="17733"/>
                    <a:pt x="3874" y="17762"/>
                    <a:pt x="3882" y="17833"/>
                  </a:cubicBezTo>
                  <a:cubicBezTo>
                    <a:pt x="3956" y="17862"/>
                    <a:pt x="4026" y="17892"/>
                    <a:pt x="4101" y="17920"/>
                  </a:cubicBezTo>
                  <a:cubicBezTo>
                    <a:pt x="4108" y="17935"/>
                    <a:pt x="4114" y="17950"/>
                    <a:pt x="4121" y="17965"/>
                  </a:cubicBezTo>
                  <a:cubicBezTo>
                    <a:pt x="4066" y="18021"/>
                    <a:pt x="4007" y="18081"/>
                    <a:pt x="3922" y="18116"/>
                  </a:cubicBezTo>
                  <a:cubicBezTo>
                    <a:pt x="3867" y="18139"/>
                    <a:pt x="3801" y="18140"/>
                    <a:pt x="3763" y="18174"/>
                  </a:cubicBezTo>
                  <a:cubicBezTo>
                    <a:pt x="3712" y="18235"/>
                    <a:pt x="3805" y="18260"/>
                    <a:pt x="3882" y="18274"/>
                  </a:cubicBezTo>
                  <a:cubicBezTo>
                    <a:pt x="3577" y="18416"/>
                    <a:pt x="3765" y="18369"/>
                    <a:pt x="3648" y="18595"/>
                  </a:cubicBezTo>
                  <a:cubicBezTo>
                    <a:pt x="3594" y="18647"/>
                    <a:pt x="3538" y="18703"/>
                    <a:pt x="3484" y="18756"/>
                  </a:cubicBezTo>
                  <a:cubicBezTo>
                    <a:pt x="3478" y="18758"/>
                    <a:pt x="3476" y="18761"/>
                    <a:pt x="3470" y="18762"/>
                  </a:cubicBezTo>
                  <a:cubicBezTo>
                    <a:pt x="3436" y="18721"/>
                    <a:pt x="3439" y="18677"/>
                    <a:pt x="3445" y="18624"/>
                  </a:cubicBezTo>
                  <a:cubicBezTo>
                    <a:pt x="3431" y="18622"/>
                    <a:pt x="3423" y="18619"/>
                    <a:pt x="3410" y="18618"/>
                  </a:cubicBezTo>
                  <a:cubicBezTo>
                    <a:pt x="3342" y="18641"/>
                    <a:pt x="3330" y="18687"/>
                    <a:pt x="3276" y="18717"/>
                  </a:cubicBezTo>
                  <a:cubicBezTo>
                    <a:pt x="3269" y="18715"/>
                    <a:pt x="3263" y="18710"/>
                    <a:pt x="3256" y="18708"/>
                  </a:cubicBezTo>
                  <a:cubicBezTo>
                    <a:pt x="3245" y="18679"/>
                    <a:pt x="3236" y="18652"/>
                    <a:pt x="3226" y="18624"/>
                  </a:cubicBezTo>
                  <a:cubicBezTo>
                    <a:pt x="3268" y="18585"/>
                    <a:pt x="3329" y="18557"/>
                    <a:pt x="3415" y="18547"/>
                  </a:cubicBezTo>
                  <a:cubicBezTo>
                    <a:pt x="3411" y="18525"/>
                    <a:pt x="3413" y="18501"/>
                    <a:pt x="3410" y="18479"/>
                  </a:cubicBezTo>
                  <a:cubicBezTo>
                    <a:pt x="3343" y="18447"/>
                    <a:pt x="3301" y="18452"/>
                    <a:pt x="3186" y="18457"/>
                  </a:cubicBezTo>
                  <a:cubicBezTo>
                    <a:pt x="3091" y="18560"/>
                    <a:pt x="2974" y="18641"/>
                    <a:pt x="2793" y="18688"/>
                  </a:cubicBezTo>
                  <a:cubicBezTo>
                    <a:pt x="2769" y="18710"/>
                    <a:pt x="2763" y="18708"/>
                    <a:pt x="2764" y="18733"/>
                  </a:cubicBezTo>
                  <a:cubicBezTo>
                    <a:pt x="2834" y="18729"/>
                    <a:pt x="2902" y="18725"/>
                    <a:pt x="2972" y="18720"/>
                  </a:cubicBezTo>
                  <a:cubicBezTo>
                    <a:pt x="2972" y="18745"/>
                    <a:pt x="2972" y="18771"/>
                    <a:pt x="2972" y="18794"/>
                  </a:cubicBezTo>
                  <a:cubicBezTo>
                    <a:pt x="3182" y="18846"/>
                    <a:pt x="3298" y="18803"/>
                    <a:pt x="3445" y="18904"/>
                  </a:cubicBezTo>
                  <a:cubicBezTo>
                    <a:pt x="3434" y="18925"/>
                    <a:pt x="3425" y="18946"/>
                    <a:pt x="3415" y="18968"/>
                  </a:cubicBezTo>
                  <a:cubicBezTo>
                    <a:pt x="3391" y="18992"/>
                    <a:pt x="3358" y="18993"/>
                    <a:pt x="3296" y="18990"/>
                  </a:cubicBezTo>
                  <a:cubicBezTo>
                    <a:pt x="3251" y="19034"/>
                    <a:pt x="3245" y="19093"/>
                    <a:pt x="3196" y="19138"/>
                  </a:cubicBezTo>
                  <a:cubicBezTo>
                    <a:pt x="3196" y="19153"/>
                    <a:pt x="3196" y="19169"/>
                    <a:pt x="3196" y="19183"/>
                  </a:cubicBezTo>
                  <a:lnTo>
                    <a:pt x="3574" y="19177"/>
                  </a:lnTo>
                  <a:cubicBezTo>
                    <a:pt x="3628" y="19201"/>
                    <a:pt x="3690" y="19226"/>
                    <a:pt x="3743" y="19251"/>
                  </a:cubicBezTo>
                  <a:cubicBezTo>
                    <a:pt x="3743" y="19261"/>
                    <a:pt x="3743" y="19272"/>
                    <a:pt x="3743" y="19283"/>
                  </a:cubicBezTo>
                  <a:cubicBezTo>
                    <a:pt x="3733" y="19294"/>
                    <a:pt x="3718" y="19304"/>
                    <a:pt x="3708" y="19315"/>
                  </a:cubicBezTo>
                  <a:cubicBezTo>
                    <a:pt x="3536" y="19310"/>
                    <a:pt x="3524" y="19264"/>
                    <a:pt x="3345" y="19264"/>
                  </a:cubicBezTo>
                  <a:cubicBezTo>
                    <a:pt x="3357" y="19327"/>
                    <a:pt x="3365" y="19387"/>
                    <a:pt x="3375" y="19450"/>
                  </a:cubicBezTo>
                  <a:cubicBezTo>
                    <a:pt x="3347" y="19479"/>
                    <a:pt x="3322" y="19509"/>
                    <a:pt x="3296" y="19537"/>
                  </a:cubicBezTo>
                  <a:cubicBezTo>
                    <a:pt x="3302" y="19631"/>
                    <a:pt x="3309" y="19723"/>
                    <a:pt x="3315" y="19816"/>
                  </a:cubicBezTo>
                  <a:cubicBezTo>
                    <a:pt x="3366" y="19791"/>
                    <a:pt x="3418" y="19765"/>
                    <a:pt x="3470" y="19739"/>
                  </a:cubicBezTo>
                  <a:cubicBezTo>
                    <a:pt x="3476" y="19763"/>
                    <a:pt x="3478" y="19787"/>
                    <a:pt x="3484" y="19810"/>
                  </a:cubicBezTo>
                  <a:cubicBezTo>
                    <a:pt x="3433" y="19834"/>
                    <a:pt x="3387" y="19857"/>
                    <a:pt x="3335" y="19881"/>
                  </a:cubicBezTo>
                  <a:cubicBezTo>
                    <a:pt x="3355" y="19962"/>
                    <a:pt x="3409" y="19982"/>
                    <a:pt x="3470" y="20032"/>
                  </a:cubicBezTo>
                  <a:cubicBezTo>
                    <a:pt x="3432" y="20052"/>
                    <a:pt x="3397" y="20070"/>
                    <a:pt x="3360" y="20090"/>
                  </a:cubicBezTo>
                  <a:cubicBezTo>
                    <a:pt x="3376" y="20131"/>
                    <a:pt x="3393" y="20173"/>
                    <a:pt x="3410" y="20215"/>
                  </a:cubicBezTo>
                  <a:cubicBezTo>
                    <a:pt x="3465" y="20250"/>
                    <a:pt x="3561" y="20213"/>
                    <a:pt x="3658" y="20208"/>
                  </a:cubicBezTo>
                  <a:cubicBezTo>
                    <a:pt x="3599" y="20317"/>
                    <a:pt x="3526" y="20394"/>
                    <a:pt x="3325" y="20414"/>
                  </a:cubicBezTo>
                  <a:cubicBezTo>
                    <a:pt x="3401" y="20468"/>
                    <a:pt x="3502" y="20482"/>
                    <a:pt x="3574" y="20520"/>
                  </a:cubicBezTo>
                  <a:cubicBezTo>
                    <a:pt x="3584" y="20537"/>
                    <a:pt x="3598" y="20555"/>
                    <a:pt x="3609" y="20572"/>
                  </a:cubicBezTo>
                  <a:cubicBezTo>
                    <a:pt x="3590" y="20595"/>
                    <a:pt x="3588" y="20605"/>
                    <a:pt x="3549" y="20617"/>
                  </a:cubicBezTo>
                  <a:cubicBezTo>
                    <a:pt x="3536" y="20628"/>
                    <a:pt x="3518" y="20638"/>
                    <a:pt x="3504" y="20649"/>
                  </a:cubicBezTo>
                  <a:cubicBezTo>
                    <a:pt x="3552" y="20670"/>
                    <a:pt x="3595" y="20699"/>
                    <a:pt x="3619" y="20736"/>
                  </a:cubicBezTo>
                  <a:cubicBezTo>
                    <a:pt x="3669" y="20724"/>
                    <a:pt x="3717" y="20714"/>
                    <a:pt x="3768" y="20703"/>
                  </a:cubicBezTo>
                  <a:cubicBezTo>
                    <a:pt x="3771" y="20703"/>
                    <a:pt x="3779" y="20703"/>
                    <a:pt x="3783" y="20703"/>
                  </a:cubicBezTo>
                  <a:cubicBezTo>
                    <a:pt x="3776" y="20768"/>
                    <a:pt x="3736" y="20780"/>
                    <a:pt x="3718" y="20832"/>
                  </a:cubicBezTo>
                  <a:cubicBezTo>
                    <a:pt x="3762" y="20843"/>
                    <a:pt x="3808" y="20853"/>
                    <a:pt x="3852" y="20864"/>
                  </a:cubicBezTo>
                  <a:cubicBezTo>
                    <a:pt x="3903" y="20840"/>
                    <a:pt x="3950" y="20817"/>
                    <a:pt x="4001" y="20793"/>
                  </a:cubicBezTo>
                  <a:cubicBezTo>
                    <a:pt x="4027" y="20852"/>
                    <a:pt x="4067" y="20877"/>
                    <a:pt x="4165" y="20890"/>
                  </a:cubicBezTo>
                  <a:cubicBezTo>
                    <a:pt x="4151" y="20957"/>
                    <a:pt x="4100" y="20972"/>
                    <a:pt x="4101" y="21057"/>
                  </a:cubicBezTo>
                  <a:cubicBezTo>
                    <a:pt x="4249" y="21054"/>
                    <a:pt x="4440" y="21044"/>
                    <a:pt x="4518" y="21089"/>
                  </a:cubicBezTo>
                  <a:cubicBezTo>
                    <a:pt x="4324" y="21115"/>
                    <a:pt x="4190" y="21158"/>
                    <a:pt x="3991" y="21179"/>
                  </a:cubicBezTo>
                  <a:cubicBezTo>
                    <a:pt x="3985" y="21225"/>
                    <a:pt x="3997" y="21234"/>
                    <a:pt x="4011" y="21276"/>
                  </a:cubicBezTo>
                  <a:cubicBezTo>
                    <a:pt x="4267" y="21283"/>
                    <a:pt x="4453" y="21188"/>
                    <a:pt x="4638" y="21160"/>
                  </a:cubicBezTo>
                  <a:cubicBezTo>
                    <a:pt x="4681" y="21177"/>
                    <a:pt x="4723" y="21194"/>
                    <a:pt x="4767" y="21211"/>
                  </a:cubicBezTo>
                  <a:cubicBezTo>
                    <a:pt x="4767" y="21218"/>
                    <a:pt x="4767" y="21224"/>
                    <a:pt x="4767" y="21231"/>
                  </a:cubicBezTo>
                  <a:cubicBezTo>
                    <a:pt x="4641" y="21317"/>
                    <a:pt x="4531" y="21410"/>
                    <a:pt x="4424" y="21510"/>
                  </a:cubicBezTo>
                  <a:cubicBezTo>
                    <a:pt x="4488" y="21536"/>
                    <a:pt x="4554" y="21565"/>
                    <a:pt x="4618" y="21590"/>
                  </a:cubicBezTo>
                  <a:cubicBezTo>
                    <a:pt x="4693" y="21582"/>
                    <a:pt x="4763" y="21574"/>
                    <a:pt x="4837" y="21565"/>
                  </a:cubicBezTo>
                  <a:cubicBezTo>
                    <a:pt x="4938" y="21442"/>
                    <a:pt x="4845" y="21268"/>
                    <a:pt x="4961" y="21147"/>
                  </a:cubicBezTo>
                  <a:cubicBezTo>
                    <a:pt x="4965" y="21147"/>
                    <a:pt x="4967" y="21147"/>
                    <a:pt x="4971" y="21147"/>
                  </a:cubicBezTo>
                  <a:cubicBezTo>
                    <a:pt x="5056" y="21075"/>
                    <a:pt x="5197" y="21106"/>
                    <a:pt x="5349" y="21073"/>
                  </a:cubicBezTo>
                  <a:cubicBezTo>
                    <a:pt x="5458" y="21049"/>
                    <a:pt x="5493" y="20982"/>
                    <a:pt x="5587" y="20951"/>
                  </a:cubicBezTo>
                  <a:cubicBezTo>
                    <a:pt x="5607" y="20947"/>
                    <a:pt x="5622" y="20939"/>
                    <a:pt x="5642" y="20935"/>
                  </a:cubicBezTo>
                  <a:cubicBezTo>
                    <a:pt x="5749" y="20985"/>
                    <a:pt x="5875" y="21024"/>
                    <a:pt x="6035" y="20989"/>
                  </a:cubicBezTo>
                  <a:cubicBezTo>
                    <a:pt x="5926" y="20799"/>
                    <a:pt x="5462" y="20482"/>
                    <a:pt x="5796" y="20202"/>
                  </a:cubicBezTo>
                  <a:cubicBezTo>
                    <a:pt x="5910" y="20107"/>
                    <a:pt x="6197" y="20118"/>
                    <a:pt x="6313" y="20025"/>
                  </a:cubicBezTo>
                  <a:cubicBezTo>
                    <a:pt x="6428" y="19934"/>
                    <a:pt x="6327" y="19848"/>
                    <a:pt x="6368" y="19733"/>
                  </a:cubicBezTo>
                  <a:cubicBezTo>
                    <a:pt x="6416" y="19685"/>
                    <a:pt x="6466" y="19635"/>
                    <a:pt x="6512" y="19588"/>
                  </a:cubicBezTo>
                  <a:cubicBezTo>
                    <a:pt x="6746" y="19393"/>
                    <a:pt x="7408" y="19368"/>
                    <a:pt x="7268" y="18978"/>
                  </a:cubicBezTo>
                  <a:cubicBezTo>
                    <a:pt x="7197" y="18941"/>
                    <a:pt x="7071" y="18950"/>
                    <a:pt x="6974" y="18929"/>
                  </a:cubicBezTo>
                  <a:cubicBezTo>
                    <a:pt x="6814" y="18896"/>
                    <a:pt x="6594" y="18785"/>
                    <a:pt x="6522" y="18695"/>
                  </a:cubicBezTo>
                  <a:cubicBezTo>
                    <a:pt x="6328" y="18453"/>
                    <a:pt x="6691" y="18213"/>
                    <a:pt x="6959" y="18142"/>
                  </a:cubicBezTo>
                  <a:cubicBezTo>
                    <a:pt x="7107" y="18129"/>
                    <a:pt x="7249" y="18116"/>
                    <a:pt x="7397" y="18103"/>
                  </a:cubicBezTo>
                  <a:cubicBezTo>
                    <a:pt x="7389" y="18066"/>
                    <a:pt x="7335" y="18045"/>
                    <a:pt x="7317" y="17991"/>
                  </a:cubicBezTo>
                  <a:cubicBezTo>
                    <a:pt x="7533" y="17867"/>
                    <a:pt x="7479" y="17829"/>
                    <a:pt x="7471" y="17618"/>
                  </a:cubicBezTo>
                  <a:cubicBezTo>
                    <a:pt x="7567" y="17530"/>
                    <a:pt x="7742" y="17451"/>
                    <a:pt x="7914" y="17416"/>
                  </a:cubicBezTo>
                  <a:cubicBezTo>
                    <a:pt x="7917" y="17411"/>
                    <a:pt x="7920" y="17407"/>
                    <a:pt x="7924" y="17403"/>
                  </a:cubicBezTo>
                  <a:cubicBezTo>
                    <a:pt x="7819" y="17386"/>
                    <a:pt x="7715" y="17371"/>
                    <a:pt x="7611" y="17354"/>
                  </a:cubicBezTo>
                  <a:cubicBezTo>
                    <a:pt x="7603" y="17345"/>
                    <a:pt x="7597" y="17334"/>
                    <a:pt x="7591" y="17326"/>
                  </a:cubicBezTo>
                  <a:cubicBezTo>
                    <a:pt x="7650" y="17286"/>
                    <a:pt x="7864" y="17243"/>
                    <a:pt x="7979" y="17268"/>
                  </a:cubicBezTo>
                  <a:cubicBezTo>
                    <a:pt x="8019" y="17285"/>
                    <a:pt x="8011" y="17317"/>
                    <a:pt x="8053" y="17335"/>
                  </a:cubicBezTo>
                  <a:cubicBezTo>
                    <a:pt x="8100" y="17355"/>
                    <a:pt x="8181" y="17334"/>
                    <a:pt x="8237" y="17322"/>
                  </a:cubicBezTo>
                  <a:cubicBezTo>
                    <a:pt x="8247" y="17314"/>
                    <a:pt x="8257" y="17302"/>
                    <a:pt x="8267" y="17293"/>
                  </a:cubicBezTo>
                  <a:cubicBezTo>
                    <a:pt x="8247" y="17221"/>
                    <a:pt x="8228" y="17150"/>
                    <a:pt x="8207" y="17078"/>
                  </a:cubicBezTo>
                  <a:cubicBezTo>
                    <a:pt x="8204" y="17076"/>
                    <a:pt x="8196" y="17074"/>
                    <a:pt x="8192" y="17072"/>
                  </a:cubicBezTo>
                  <a:cubicBezTo>
                    <a:pt x="8108" y="17088"/>
                    <a:pt x="8028" y="17105"/>
                    <a:pt x="7944" y="17120"/>
                  </a:cubicBezTo>
                  <a:cubicBezTo>
                    <a:pt x="7967" y="17141"/>
                    <a:pt x="7990" y="17162"/>
                    <a:pt x="8013" y="17184"/>
                  </a:cubicBezTo>
                  <a:cubicBezTo>
                    <a:pt x="8000" y="17186"/>
                    <a:pt x="7992" y="17185"/>
                    <a:pt x="7979" y="17187"/>
                  </a:cubicBezTo>
                  <a:cubicBezTo>
                    <a:pt x="7834" y="17258"/>
                    <a:pt x="7698" y="17135"/>
                    <a:pt x="7626" y="17110"/>
                  </a:cubicBezTo>
                  <a:cubicBezTo>
                    <a:pt x="7605" y="17031"/>
                    <a:pt x="7667" y="16989"/>
                    <a:pt x="7650" y="16914"/>
                  </a:cubicBezTo>
                  <a:cubicBezTo>
                    <a:pt x="7632" y="16827"/>
                    <a:pt x="7555" y="16783"/>
                    <a:pt x="7541" y="16676"/>
                  </a:cubicBezTo>
                  <a:cubicBezTo>
                    <a:pt x="7558" y="16661"/>
                    <a:pt x="7574" y="16644"/>
                    <a:pt x="7591" y="16628"/>
                  </a:cubicBezTo>
                  <a:cubicBezTo>
                    <a:pt x="7778" y="16612"/>
                    <a:pt x="7974" y="16713"/>
                    <a:pt x="8143" y="16741"/>
                  </a:cubicBezTo>
                  <a:cubicBezTo>
                    <a:pt x="8346" y="16774"/>
                    <a:pt x="8562" y="16724"/>
                    <a:pt x="8689" y="16689"/>
                  </a:cubicBezTo>
                  <a:cubicBezTo>
                    <a:pt x="8767" y="16667"/>
                    <a:pt x="8837" y="16663"/>
                    <a:pt x="8873" y="16615"/>
                  </a:cubicBezTo>
                  <a:cubicBezTo>
                    <a:pt x="8911" y="16536"/>
                    <a:pt x="8762" y="16503"/>
                    <a:pt x="8789" y="16413"/>
                  </a:cubicBezTo>
                  <a:cubicBezTo>
                    <a:pt x="8813" y="16335"/>
                    <a:pt x="8918" y="16253"/>
                    <a:pt x="8973" y="16175"/>
                  </a:cubicBezTo>
                  <a:cubicBezTo>
                    <a:pt x="8910" y="16135"/>
                    <a:pt x="8754" y="16044"/>
                    <a:pt x="8853" y="15947"/>
                  </a:cubicBezTo>
                  <a:cubicBezTo>
                    <a:pt x="8877" y="15930"/>
                    <a:pt x="9047" y="15962"/>
                    <a:pt x="9122" y="15972"/>
                  </a:cubicBezTo>
                  <a:cubicBezTo>
                    <a:pt x="9356" y="16004"/>
                    <a:pt x="9676" y="15981"/>
                    <a:pt x="9917" y="15950"/>
                  </a:cubicBezTo>
                  <a:cubicBezTo>
                    <a:pt x="10268" y="15905"/>
                    <a:pt x="10869" y="15869"/>
                    <a:pt x="11031" y="15719"/>
                  </a:cubicBezTo>
                  <a:cubicBezTo>
                    <a:pt x="11088" y="15664"/>
                    <a:pt x="11095" y="15592"/>
                    <a:pt x="11150" y="15542"/>
                  </a:cubicBezTo>
                  <a:cubicBezTo>
                    <a:pt x="11244" y="15460"/>
                    <a:pt x="11390" y="15375"/>
                    <a:pt x="11444" y="15272"/>
                  </a:cubicBezTo>
                  <a:cubicBezTo>
                    <a:pt x="11477" y="15241"/>
                    <a:pt x="11433" y="15173"/>
                    <a:pt x="11424" y="15124"/>
                  </a:cubicBezTo>
                  <a:cubicBezTo>
                    <a:pt x="11300" y="15073"/>
                    <a:pt x="11054" y="15031"/>
                    <a:pt x="11140" y="14870"/>
                  </a:cubicBezTo>
                  <a:cubicBezTo>
                    <a:pt x="11166" y="14824"/>
                    <a:pt x="11204" y="14817"/>
                    <a:pt x="11210" y="14745"/>
                  </a:cubicBezTo>
                  <a:cubicBezTo>
                    <a:pt x="11061" y="14613"/>
                    <a:pt x="10771" y="14598"/>
                    <a:pt x="10613" y="14446"/>
                  </a:cubicBezTo>
                  <a:cubicBezTo>
                    <a:pt x="10610" y="14437"/>
                    <a:pt x="10612" y="14426"/>
                    <a:pt x="10608" y="14417"/>
                  </a:cubicBezTo>
                  <a:cubicBezTo>
                    <a:pt x="10638" y="14389"/>
                    <a:pt x="10667" y="14365"/>
                    <a:pt x="10698" y="14336"/>
                  </a:cubicBezTo>
                  <a:cubicBezTo>
                    <a:pt x="10801" y="14355"/>
                    <a:pt x="10857" y="14425"/>
                    <a:pt x="10936" y="14465"/>
                  </a:cubicBezTo>
                  <a:cubicBezTo>
                    <a:pt x="11265" y="14436"/>
                    <a:pt x="11441" y="14445"/>
                    <a:pt x="11623" y="14600"/>
                  </a:cubicBezTo>
                  <a:cubicBezTo>
                    <a:pt x="11778" y="14597"/>
                    <a:pt x="11868" y="14543"/>
                    <a:pt x="12035" y="14539"/>
                  </a:cubicBezTo>
                  <a:cubicBezTo>
                    <a:pt x="12162" y="14535"/>
                    <a:pt x="12253" y="14608"/>
                    <a:pt x="12428" y="14574"/>
                  </a:cubicBezTo>
                  <a:cubicBezTo>
                    <a:pt x="12705" y="14522"/>
                    <a:pt x="12809" y="14364"/>
                    <a:pt x="12965" y="14230"/>
                  </a:cubicBezTo>
                  <a:cubicBezTo>
                    <a:pt x="13126" y="14092"/>
                    <a:pt x="13370" y="13997"/>
                    <a:pt x="13477" y="13819"/>
                  </a:cubicBezTo>
                  <a:cubicBezTo>
                    <a:pt x="13514" y="13704"/>
                    <a:pt x="13553" y="13590"/>
                    <a:pt x="13591" y="13475"/>
                  </a:cubicBezTo>
                  <a:cubicBezTo>
                    <a:pt x="13649" y="13387"/>
                    <a:pt x="13833" y="13356"/>
                    <a:pt x="13899" y="13273"/>
                  </a:cubicBezTo>
                  <a:cubicBezTo>
                    <a:pt x="13930" y="13192"/>
                    <a:pt x="13964" y="13112"/>
                    <a:pt x="13994" y="13032"/>
                  </a:cubicBezTo>
                  <a:cubicBezTo>
                    <a:pt x="13994" y="13028"/>
                    <a:pt x="13994" y="13023"/>
                    <a:pt x="13994" y="13019"/>
                  </a:cubicBezTo>
                  <a:cubicBezTo>
                    <a:pt x="14072" y="13041"/>
                    <a:pt x="14166" y="13064"/>
                    <a:pt x="14267" y="13038"/>
                  </a:cubicBezTo>
                  <a:cubicBezTo>
                    <a:pt x="14271" y="13038"/>
                    <a:pt x="14274" y="13038"/>
                    <a:pt x="14277" y="13038"/>
                  </a:cubicBezTo>
                  <a:cubicBezTo>
                    <a:pt x="14298" y="13235"/>
                    <a:pt x="13954" y="13337"/>
                    <a:pt x="13884" y="13533"/>
                  </a:cubicBezTo>
                  <a:cubicBezTo>
                    <a:pt x="14048" y="13438"/>
                    <a:pt x="14257" y="13308"/>
                    <a:pt x="14357" y="13176"/>
                  </a:cubicBezTo>
                  <a:cubicBezTo>
                    <a:pt x="14437" y="13053"/>
                    <a:pt x="14519" y="12927"/>
                    <a:pt x="14600" y="12803"/>
                  </a:cubicBezTo>
                  <a:cubicBezTo>
                    <a:pt x="14876" y="12520"/>
                    <a:pt x="15360" y="12496"/>
                    <a:pt x="15222" y="11929"/>
                  </a:cubicBezTo>
                  <a:cubicBezTo>
                    <a:pt x="15203" y="11851"/>
                    <a:pt x="15166" y="11811"/>
                    <a:pt x="15132" y="11752"/>
                  </a:cubicBezTo>
                  <a:cubicBezTo>
                    <a:pt x="15205" y="11697"/>
                    <a:pt x="15341" y="11543"/>
                    <a:pt x="15162" y="11492"/>
                  </a:cubicBezTo>
                  <a:cubicBezTo>
                    <a:pt x="15162" y="11480"/>
                    <a:pt x="15162" y="11466"/>
                    <a:pt x="15162" y="11454"/>
                  </a:cubicBezTo>
                  <a:cubicBezTo>
                    <a:pt x="15393" y="11468"/>
                    <a:pt x="15414" y="11378"/>
                    <a:pt x="15535" y="11309"/>
                  </a:cubicBezTo>
                  <a:cubicBezTo>
                    <a:pt x="15662" y="11237"/>
                    <a:pt x="16317" y="10939"/>
                    <a:pt x="16465" y="10920"/>
                  </a:cubicBezTo>
                  <a:cubicBezTo>
                    <a:pt x="16546" y="10910"/>
                    <a:pt x="16610" y="10940"/>
                    <a:pt x="16668" y="10952"/>
                  </a:cubicBezTo>
                  <a:cubicBezTo>
                    <a:pt x="16716" y="10915"/>
                    <a:pt x="16761" y="10876"/>
                    <a:pt x="16808" y="10840"/>
                  </a:cubicBezTo>
                  <a:cubicBezTo>
                    <a:pt x="16944" y="10787"/>
                    <a:pt x="17039" y="10804"/>
                    <a:pt x="17071" y="10682"/>
                  </a:cubicBezTo>
                  <a:cubicBezTo>
                    <a:pt x="17221" y="10670"/>
                    <a:pt x="17398" y="10678"/>
                    <a:pt x="17514" y="10692"/>
                  </a:cubicBezTo>
                  <a:cubicBezTo>
                    <a:pt x="17769" y="10725"/>
                    <a:pt x="18042" y="10679"/>
                    <a:pt x="18279" y="10666"/>
                  </a:cubicBezTo>
                  <a:cubicBezTo>
                    <a:pt x="18271" y="10480"/>
                    <a:pt x="18495" y="10420"/>
                    <a:pt x="18742" y="10406"/>
                  </a:cubicBezTo>
                  <a:cubicBezTo>
                    <a:pt x="18728" y="10354"/>
                    <a:pt x="18716" y="10300"/>
                    <a:pt x="18702" y="10248"/>
                  </a:cubicBezTo>
                  <a:cubicBezTo>
                    <a:pt x="18729" y="10122"/>
                    <a:pt x="18888" y="10038"/>
                    <a:pt x="18975" y="9946"/>
                  </a:cubicBezTo>
                  <a:cubicBezTo>
                    <a:pt x="19028" y="9874"/>
                    <a:pt x="19081" y="9806"/>
                    <a:pt x="19134" y="9734"/>
                  </a:cubicBezTo>
                  <a:cubicBezTo>
                    <a:pt x="19185" y="9687"/>
                    <a:pt x="19303" y="9658"/>
                    <a:pt x="19328" y="9596"/>
                  </a:cubicBezTo>
                  <a:cubicBezTo>
                    <a:pt x="19318" y="9533"/>
                    <a:pt x="19304" y="9472"/>
                    <a:pt x="19293" y="9409"/>
                  </a:cubicBezTo>
                  <a:cubicBezTo>
                    <a:pt x="19247" y="9236"/>
                    <a:pt x="19400" y="9111"/>
                    <a:pt x="19592" y="9069"/>
                  </a:cubicBezTo>
                  <a:cubicBezTo>
                    <a:pt x="19592" y="9019"/>
                    <a:pt x="19530" y="8927"/>
                    <a:pt x="19557" y="8841"/>
                  </a:cubicBezTo>
                  <a:cubicBezTo>
                    <a:pt x="19590" y="8731"/>
                    <a:pt x="19714" y="8590"/>
                    <a:pt x="19681" y="8461"/>
                  </a:cubicBezTo>
                  <a:cubicBezTo>
                    <a:pt x="19654" y="8292"/>
                    <a:pt x="19629" y="8123"/>
                    <a:pt x="19602" y="7953"/>
                  </a:cubicBezTo>
                  <a:cubicBezTo>
                    <a:pt x="19647" y="7777"/>
                    <a:pt x="19747" y="7657"/>
                    <a:pt x="19751" y="7478"/>
                  </a:cubicBezTo>
                  <a:cubicBezTo>
                    <a:pt x="19774" y="7480"/>
                    <a:pt x="19797" y="7482"/>
                    <a:pt x="19820" y="7484"/>
                  </a:cubicBezTo>
                  <a:cubicBezTo>
                    <a:pt x="19847" y="7519"/>
                    <a:pt x="19879" y="7556"/>
                    <a:pt x="19905" y="7590"/>
                  </a:cubicBezTo>
                  <a:cubicBezTo>
                    <a:pt x="19915" y="7590"/>
                    <a:pt x="19924" y="7590"/>
                    <a:pt x="19935" y="7590"/>
                  </a:cubicBezTo>
                  <a:cubicBezTo>
                    <a:pt x="20113" y="7504"/>
                    <a:pt x="20315" y="7272"/>
                    <a:pt x="20397" y="7131"/>
                  </a:cubicBezTo>
                  <a:cubicBezTo>
                    <a:pt x="20446" y="7048"/>
                    <a:pt x="20407" y="7001"/>
                    <a:pt x="20486" y="6947"/>
                  </a:cubicBezTo>
                  <a:cubicBezTo>
                    <a:pt x="20561" y="6926"/>
                    <a:pt x="20637" y="6908"/>
                    <a:pt x="20710" y="6886"/>
                  </a:cubicBezTo>
                  <a:cubicBezTo>
                    <a:pt x="21143" y="6669"/>
                    <a:pt x="21439" y="6432"/>
                    <a:pt x="21555" y="6003"/>
                  </a:cubicBezTo>
                  <a:cubicBezTo>
                    <a:pt x="21599" y="5842"/>
                    <a:pt x="21335" y="5255"/>
                    <a:pt x="21212" y="5231"/>
                  </a:cubicBezTo>
                  <a:cubicBezTo>
                    <a:pt x="20957" y="5180"/>
                    <a:pt x="20676" y="5237"/>
                    <a:pt x="20486" y="5157"/>
                  </a:cubicBezTo>
                  <a:cubicBezTo>
                    <a:pt x="20081" y="4987"/>
                    <a:pt x="19797" y="4709"/>
                    <a:pt x="19328" y="4576"/>
                  </a:cubicBezTo>
                  <a:cubicBezTo>
                    <a:pt x="19058" y="4498"/>
                    <a:pt x="18873" y="4592"/>
                    <a:pt x="18612" y="4563"/>
                  </a:cubicBezTo>
                  <a:cubicBezTo>
                    <a:pt x="18454" y="4547"/>
                    <a:pt x="18293" y="4533"/>
                    <a:pt x="18135" y="4518"/>
                  </a:cubicBezTo>
                  <a:cubicBezTo>
                    <a:pt x="18000" y="4494"/>
                    <a:pt x="17851" y="4380"/>
                    <a:pt x="17683" y="4392"/>
                  </a:cubicBezTo>
                  <a:cubicBezTo>
                    <a:pt x="17439" y="4411"/>
                    <a:pt x="17228" y="4535"/>
                    <a:pt x="17061" y="4608"/>
                  </a:cubicBezTo>
                  <a:cubicBezTo>
                    <a:pt x="16982" y="4403"/>
                    <a:pt x="17098" y="4483"/>
                    <a:pt x="17131" y="4360"/>
                  </a:cubicBezTo>
                  <a:cubicBezTo>
                    <a:pt x="17152" y="4282"/>
                    <a:pt x="16948" y="4163"/>
                    <a:pt x="16837" y="4155"/>
                  </a:cubicBezTo>
                  <a:cubicBezTo>
                    <a:pt x="16811" y="4171"/>
                    <a:pt x="16784" y="4188"/>
                    <a:pt x="16758" y="4206"/>
                  </a:cubicBezTo>
                  <a:cubicBezTo>
                    <a:pt x="16743" y="4206"/>
                    <a:pt x="16726" y="4206"/>
                    <a:pt x="16713" y="4206"/>
                  </a:cubicBezTo>
                  <a:cubicBezTo>
                    <a:pt x="16627" y="4029"/>
                    <a:pt x="16358" y="4045"/>
                    <a:pt x="16092" y="3984"/>
                  </a:cubicBezTo>
                  <a:cubicBezTo>
                    <a:pt x="15990" y="3960"/>
                    <a:pt x="15923" y="3915"/>
                    <a:pt x="15838" y="3881"/>
                  </a:cubicBezTo>
                  <a:cubicBezTo>
                    <a:pt x="15756" y="3889"/>
                    <a:pt x="15600" y="3896"/>
                    <a:pt x="15495" y="3913"/>
                  </a:cubicBezTo>
                  <a:cubicBezTo>
                    <a:pt x="15382" y="3942"/>
                    <a:pt x="15371" y="4048"/>
                    <a:pt x="15306" y="4110"/>
                  </a:cubicBezTo>
                  <a:cubicBezTo>
                    <a:pt x="15197" y="4213"/>
                    <a:pt x="14947" y="4238"/>
                    <a:pt x="14864" y="4360"/>
                  </a:cubicBezTo>
                  <a:cubicBezTo>
                    <a:pt x="14857" y="4362"/>
                    <a:pt x="14851" y="4368"/>
                    <a:pt x="14844" y="4370"/>
                  </a:cubicBezTo>
                  <a:cubicBezTo>
                    <a:pt x="14844" y="4298"/>
                    <a:pt x="14858" y="4266"/>
                    <a:pt x="14889" y="4219"/>
                  </a:cubicBezTo>
                  <a:cubicBezTo>
                    <a:pt x="14713" y="4242"/>
                    <a:pt x="14481" y="4268"/>
                    <a:pt x="14267" y="4244"/>
                  </a:cubicBezTo>
                  <a:cubicBezTo>
                    <a:pt x="14217" y="4166"/>
                    <a:pt x="14164" y="4087"/>
                    <a:pt x="14113" y="4010"/>
                  </a:cubicBezTo>
                  <a:cubicBezTo>
                    <a:pt x="13974" y="4034"/>
                    <a:pt x="13794" y="4181"/>
                    <a:pt x="13611" y="4135"/>
                  </a:cubicBezTo>
                  <a:cubicBezTo>
                    <a:pt x="13600" y="4130"/>
                    <a:pt x="13592" y="4124"/>
                    <a:pt x="13581" y="4119"/>
                  </a:cubicBezTo>
                  <a:cubicBezTo>
                    <a:pt x="13716" y="4053"/>
                    <a:pt x="13739" y="3918"/>
                    <a:pt x="13830" y="3823"/>
                  </a:cubicBezTo>
                  <a:cubicBezTo>
                    <a:pt x="13934" y="3716"/>
                    <a:pt x="14158" y="3681"/>
                    <a:pt x="14277" y="3586"/>
                  </a:cubicBezTo>
                  <a:cubicBezTo>
                    <a:pt x="14384" y="3502"/>
                    <a:pt x="14420" y="3370"/>
                    <a:pt x="14585" y="3325"/>
                  </a:cubicBezTo>
                  <a:cubicBezTo>
                    <a:pt x="14640" y="3269"/>
                    <a:pt x="14615" y="3215"/>
                    <a:pt x="14580" y="3155"/>
                  </a:cubicBezTo>
                  <a:cubicBezTo>
                    <a:pt x="14164" y="3117"/>
                    <a:pt x="14142" y="2791"/>
                    <a:pt x="14034" y="2564"/>
                  </a:cubicBezTo>
                  <a:cubicBezTo>
                    <a:pt x="14001" y="2494"/>
                    <a:pt x="14009" y="2416"/>
                    <a:pt x="13914" y="2387"/>
                  </a:cubicBezTo>
                  <a:cubicBezTo>
                    <a:pt x="13866" y="2381"/>
                    <a:pt x="13846" y="2422"/>
                    <a:pt x="13795" y="2416"/>
                  </a:cubicBezTo>
                  <a:cubicBezTo>
                    <a:pt x="13770" y="2412"/>
                    <a:pt x="13288" y="2091"/>
                    <a:pt x="13159" y="2049"/>
                  </a:cubicBezTo>
                  <a:cubicBezTo>
                    <a:pt x="12984" y="2012"/>
                    <a:pt x="12806" y="1974"/>
                    <a:pt x="12632" y="1937"/>
                  </a:cubicBezTo>
                  <a:cubicBezTo>
                    <a:pt x="12489" y="1900"/>
                    <a:pt x="12090" y="1823"/>
                    <a:pt x="11856" y="1885"/>
                  </a:cubicBezTo>
                  <a:cubicBezTo>
                    <a:pt x="11832" y="1900"/>
                    <a:pt x="11827" y="1912"/>
                    <a:pt x="11826" y="1943"/>
                  </a:cubicBezTo>
                  <a:cubicBezTo>
                    <a:pt x="11675" y="1922"/>
                    <a:pt x="11525" y="1900"/>
                    <a:pt x="11374" y="1879"/>
                  </a:cubicBezTo>
                  <a:cubicBezTo>
                    <a:pt x="11371" y="1879"/>
                    <a:pt x="11367" y="1879"/>
                    <a:pt x="11364" y="1879"/>
                  </a:cubicBezTo>
                  <a:cubicBezTo>
                    <a:pt x="11341" y="1894"/>
                    <a:pt x="11317" y="1910"/>
                    <a:pt x="11294" y="1924"/>
                  </a:cubicBezTo>
                  <a:cubicBezTo>
                    <a:pt x="11196" y="1802"/>
                    <a:pt x="10954" y="1602"/>
                    <a:pt x="10678" y="1625"/>
                  </a:cubicBezTo>
                  <a:cubicBezTo>
                    <a:pt x="10660" y="1647"/>
                    <a:pt x="10645" y="1667"/>
                    <a:pt x="10628" y="1689"/>
                  </a:cubicBezTo>
                  <a:cubicBezTo>
                    <a:pt x="10628" y="1694"/>
                    <a:pt x="10628" y="1698"/>
                    <a:pt x="10628" y="1702"/>
                  </a:cubicBezTo>
                  <a:cubicBezTo>
                    <a:pt x="10608" y="1608"/>
                    <a:pt x="10584" y="1516"/>
                    <a:pt x="10564" y="1423"/>
                  </a:cubicBezTo>
                  <a:cubicBezTo>
                    <a:pt x="10446" y="1294"/>
                    <a:pt x="10068" y="1134"/>
                    <a:pt x="9818" y="1098"/>
                  </a:cubicBezTo>
                  <a:cubicBezTo>
                    <a:pt x="9685" y="1079"/>
                    <a:pt x="9538" y="1104"/>
                    <a:pt x="9435" y="1117"/>
                  </a:cubicBezTo>
                  <a:cubicBezTo>
                    <a:pt x="9331" y="1114"/>
                    <a:pt x="9226" y="1106"/>
                    <a:pt x="9122" y="1101"/>
                  </a:cubicBezTo>
                  <a:cubicBezTo>
                    <a:pt x="9122" y="1099"/>
                    <a:pt x="9122" y="1100"/>
                    <a:pt x="9122" y="1098"/>
                  </a:cubicBezTo>
                  <a:cubicBezTo>
                    <a:pt x="9419" y="1038"/>
                    <a:pt x="9345" y="927"/>
                    <a:pt x="9559" y="870"/>
                  </a:cubicBezTo>
                  <a:cubicBezTo>
                    <a:pt x="9562" y="866"/>
                    <a:pt x="9562" y="861"/>
                    <a:pt x="9564" y="857"/>
                  </a:cubicBezTo>
                  <a:cubicBezTo>
                    <a:pt x="9483" y="821"/>
                    <a:pt x="9370" y="809"/>
                    <a:pt x="9281" y="770"/>
                  </a:cubicBezTo>
                  <a:cubicBezTo>
                    <a:pt x="9262" y="751"/>
                    <a:pt x="9246" y="732"/>
                    <a:pt x="9226" y="712"/>
                  </a:cubicBezTo>
                  <a:cubicBezTo>
                    <a:pt x="9155" y="682"/>
                    <a:pt x="9016" y="691"/>
                    <a:pt x="8953" y="667"/>
                  </a:cubicBezTo>
                  <a:cubicBezTo>
                    <a:pt x="8910" y="687"/>
                    <a:pt x="8889" y="702"/>
                    <a:pt x="8878" y="744"/>
                  </a:cubicBezTo>
                  <a:cubicBezTo>
                    <a:pt x="8871" y="747"/>
                    <a:pt x="8865" y="748"/>
                    <a:pt x="8858" y="751"/>
                  </a:cubicBezTo>
                  <a:cubicBezTo>
                    <a:pt x="8840" y="634"/>
                    <a:pt x="8709" y="593"/>
                    <a:pt x="8570" y="555"/>
                  </a:cubicBezTo>
                  <a:cubicBezTo>
                    <a:pt x="8570" y="540"/>
                    <a:pt x="8570" y="525"/>
                    <a:pt x="8570" y="510"/>
                  </a:cubicBezTo>
                  <a:cubicBezTo>
                    <a:pt x="8664" y="512"/>
                    <a:pt x="8759" y="514"/>
                    <a:pt x="8853" y="516"/>
                  </a:cubicBezTo>
                  <a:cubicBezTo>
                    <a:pt x="8871" y="510"/>
                    <a:pt x="8887" y="504"/>
                    <a:pt x="8903" y="497"/>
                  </a:cubicBezTo>
                  <a:cubicBezTo>
                    <a:pt x="8910" y="488"/>
                    <a:pt x="8916" y="479"/>
                    <a:pt x="8923" y="471"/>
                  </a:cubicBezTo>
                  <a:cubicBezTo>
                    <a:pt x="8920" y="467"/>
                    <a:pt x="8917" y="462"/>
                    <a:pt x="8913" y="458"/>
                  </a:cubicBezTo>
                  <a:cubicBezTo>
                    <a:pt x="8709" y="429"/>
                    <a:pt x="8244" y="418"/>
                    <a:pt x="8053" y="478"/>
                  </a:cubicBezTo>
                  <a:cubicBezTo>
                    <a:pt x="7934" y="516"/>
                    <a:pt x="7867" y="605"/>
                    <a:pt x="7720" y="626"/>
                  </a:cubicBezTo>
                  <a:cubicBezTo>
                    <a:pt x="7307" y="685"/>
                    <a:pt x="7189" y="475"/>
                    <a:pt x="6935" y="465"/>
                  </a:cubicBezTo>
                  <a:cubicBezTo>
                    <a:pt x="6719" y="457"/>
                    <a:pt x="6358" y="547"/>
                    <a:pt x="6169" y="487"/>
                  </a:cubicBezTo>
                  <a:cubicBezTo>
                    <a:pt x="6076" y="458"/>
                    <a:pt x="6099" y="431"/>
                    <a:pt x="6060" y="365"/>
                  </a:cubicBezTo>
                  <a:cubicBezTo>
                    <a:pt x="5981" y="238"/>
                    <a:pt x="5740" y="202"/>
                    <a:pt x="5463" y="201"/>
                  </a:cubicBezTo>
                  <a:cubicBezTo>
                    <a:pt x="5411" y="150"/>
                    <a:pt x="5350" y="64"/>
                    <a:pt x="5324" y="2"/>
                  </a:cubicBezTo>
                  <a:close/>
                  <a:moveTo>
                    <a:pt x="9644" y="237"/>
                  </a:moveTo>
                  <a:cubicBezTo>
                    <a:pt x="9575" y="261"/>
                    <a:pt x="9471" y="270"/>
                    <a:pt x="9375" y="269"/>
                  </a:cubicBezTo>
                  <a:cubicBezTo>
                    <a:pt x="9369" y="275"/>
                    <a:pt x="9357" y="284"/>
                    <a:pt x="9351" y="291"/>
                  </a:cubicBezTo>
                  <a:cubicBezTo>
                    <a:pt x="9421" y="293"/>
                    <a:pt x="9421" y="297"/>
                    <a:pt x="9455" y="320"/>
                  </a:cubicBezTo>
                  <a:cubicBezTo>
                    <a:pt x="9436" y="352"/>
                    <a:pt x="9437" y="374"/>
                    <a:pt x="9455" y="407"/>
                  </a:cubicBezTo>
                  <a:cubicBezTo>
                    <a:pt x="9401" y="422"/>
                    <a:pt x="9345" y="437"/>
                    <a:pt x="9291" y="452"/>
                  </a:cubicBezTo>
                  <a:cubicBezTo>
                    <a:pt x="9284" y="458"/>
                    <a:pt x="9278" y="467"/>
                    <a:pt x="9271" y="474"/>
                  </a:cubicBezTo>
                  <a:cubicBezTo>
                    <a:pt x="9271" y="477"/>
                    <a:pt x="9271" y="476"/>
                    <a:pt x="9271" y="478"/>
                  </a:cubicBezTo>
                  <a:cubicBezTo>
                    <a:pt x="9407" y="478"/>
                    <a:pt x="9552" y="473"/>
                    <a:pt x="9659" y="465"/>
                  </a:cubicBezTo>
                  <a:cubicBezTo>
                    <a:pt x="9690" y="382"/>
                    <a:pt x="9646" y="304"/>
                    <a:pt x="9709" y="243"/>
                  </a:cubicBezTo>
                  <a:cubicBezTo>
                    <a:pt x="9709" y="241"/>
                    <a:pt x="9709" y="239"/>
                    <a:pt x="9709" y="237"/>
                  </a:cubicBezTo>
                  <a:cubicBezTo>
                    <a:pt x="9688" y="237"/>
                    <a:pt x="9664" y="237"/>
                    <a:pt x="9644" y="237"/>
                  </a:cubicBezTo>
                  <a:close/>
                  <a:moveTo>
                    <a:pt x="15237" y="3277"/>
                  </a:moveTo>
                  <a:cubicBezTo>
                    <a:pt x="15109" y="3404"/>
                    <a:pt x="15146" y="3613"/>
                    <a:pt x="15217" y="3721"/>
                  </a:cubicBezTo>
                  <a:cubicBezTo>
                    <a:pt x="15448" y="3757"/>
                    <a:pt x="15892" y="3710"/>
                    <a:pt x="16022" y="3611"/>
                  </a:cubicBezTo>
                  <a:cubicBezTo>
                    <a:pt x="16098" y="3554"/>
                    <a:pt x="16122" y="3398"/>
                    <a:pt x="16171" y="3335"/>
                  </a:cubicBezTo>
                  <a:cubicBezTo>
                    <a:pt x="16083" y="3280"/>
                    <a:pt x="15468" y="3274"/>
                    <a:pt x="15237" y="327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id-ID" sz="2100" dirty="0">
                <a:latin typeface="+mn-lt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DF0A9C7D-E517-43A0-A4CB-B4B46B740E01}"/>
              </a:ext>
            </a:extLst>
          </p:cNvPr>
          <p:cNvSpPr/>
          <p:nvPr/>
        </p:nvSpPr>
        <p:spPr>
          <a:xfrm>
            <a:off x="259387" y="1183337"/>
            <a:ext cx="8553691" cy="3426107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7C698047-B6A0-4241-A5BB-A36C819EF9A7}"/>
              </a:ext>
            </a:extLst>
          </p:cNvPr>
          <p:cNvSpPr txBox="1"/>
          <p:nvPr/>
        </p:nvSpPr>
        <p:spPr>
          <a:xfrm>
            <a:off x="376021" y="1928540"/>
            <a:ext cx="44461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数据调查显示，社会上各个年龄阶层中都</a:t>
            </a:r>
            <a:r>
              <a:rPr lang="zh-CN" altLang="en-US" sz="11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有</a:t>
            </a:r>
            <a:r>
              <a:rPr lang="en-US" altLang="zh-CN" sz="11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1/3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的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人群对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植物花卉的了解以及相关诗词文化都有相当的兴趣，但对周围植物有相当认知的人群只占</a:t>
            </a:r>
            <a:r>
              <a:rPr lang="en-US" altLang="zh-CN" sz="11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1/10</a:t>
            </a:r>
            <a:endParaRPr lang="zh-CN" altLang="en-US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AC0DD1C8-8C9D-4B5B-978F-851F3CAB3CB7}"/>
              </a:ext>
            </a:extLst>
          </p:cNvPr>
          <p:cNvSpPr txBox="1"/>
          <p:nvPr/>
        </p:nvSpPr>
        <p:spPr>
          <a:xfrm>
            <a:off x="385702" y="2592397"/>
            <a:ext cx="43286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为了响应市场需求，提高市民对周围植物以及相关诗词的了解，本企业研发一款</a:t>
            </a:r>
            <a:r>
              <a:rPr lang="zh-CN" altLang="en-US" sz="11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基于微信小程序的</a:t>
            </a:r>
            <a:r>
              <a:rPr lang="en-US" altLang="zh-CN" sz="11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AI</a:t>
            </a:r>
            <a:r>
              <a:rPr lang="zh-CN" altLang="en-US" sz="11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花卉识别与分享社区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的开发项目。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5DC681E8-009A-4F8F-8566-0DF324571941}"/>
              </a:ext>
            </a:extLst>
          </p:cNvPr>
          <p:cNvSpPr txBox="1"/>
          <p:nvPr/>
        </p:nvSpPr>
        <p:spPr>
          <a:xfrm>
            <a:off x="376021" y="3084395"/>
            <a:ext cx="43094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本项目由本企业的</a:t>
            </a:r>
            <a:r>
              <a:rPr lang="zh-CN" altLang="en-US" sz="11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开发部门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（李晓菁，邵美芝，苗皓淇）来进行开发，</a:t>
            </a:r>
            <a:r>
              <a:rPr lang="zh-CN" altLang="en-US" sz="11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主管人员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是该项目的项目经理李晓菁。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3F909288-BFE6-4791-BE5C-D8F75755A6D7}"/>
              </a:ext>
            </a:extLst>
          </p:cNvPr>
          <p:cNvSpPr txBox="1"/>
          <p:nvPr/>
        </p:nvSpPr>
        <p:spPr>
          <a:xfrm>
            <a:off x="382163" y="3544643"/>
            <a:ext cx="48086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该项目是基于微信系统的开发软件，必须基于</a:t>
            </a:r>
            <a:r>
              <a:rPr lang="zh-CN" altLang="en-US" sz="11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微信系统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才能运行该软件系统，此外，该项目拍照识花的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API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接口必须依赖</a:t>
            </a:r>
            <a:r>
              <a:rPr lang="zh-CN" altLang="en-US" sz="11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阿里云平台的植物识别接口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，该系统的服务器搭建依赖于</a:t>
            </a:r>
            <a:r>
              <a:rPr lang="zh-CN" altLang="en-US" sz="11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腾讯云系统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。另外，该项目会选择性参考类似功能软件系统</a:t>
            </a:r>
            <a:r>
              <a:rPr lang="zh-CN" altLang="en-US" sz="11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“形色”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进行前端的设计。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xmlns="" id="{5FA7F3A4-3288-45B3-92C2-4361CE65A1A7}"/>
              </a:ext>
            </a:extLst>
          </p:cNvPr>
          <p:cNvSpPr>
            <a:spLocks noEditPoints="1"/>
          </p:cNvSpPr>
          <p:nvPr/>
        </p:nvSpPr>
        <p:spPr>
          <a:xfrm>
            <a:off x="538521" y="1369681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7308614D-61D0-48C1-9632-4F3498E34F5B}"/>
              </a:ext>
            </a:extLst>
          </p:cNvPr>
          <p:cNvSpPr txBox="1"/>
          <p:nvPr/>
        </p:nvSpPr>
        <p:spPr>
          <a:xfrm flipH="1">
            <a:off x="1010009" y="1429927"/>
            <a:ext cx="1496615" cy="2769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en-US" altLang="zh-CN" sz="12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1.2 </a:t>
            </a:r>
            <a:r>
              <a:rPr lang="zh-CN" altLang="en-US" sz="12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项目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背景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870FD5CB-1978-4043-A31E-EAE2CF48BB45}"/>
              </a:ext>
            </a:extLst>
          </p:cNvPr>
          <p:cNvCxnSpPr/>
          <p:nvPr/>
        </p:nvCxnSpPr>
        <p:spPr>
          <a:xfrm>
            <a:off x="504232" y="1795925"/>
            <a:ext cx="1674019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79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/>
      <p:bldP spid="30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3F2534FD-E891-400D-A1D5-8431AA74B25A}"/>
              </a:ext>
            </a:extLst>
          </p:cNvPr>
          <p:cNvSpPr txBox="1"/>
          <p:nvPr/>
        </p:nvSpPr>
        <p:spPr>
          <a:xfrm>
            <a:off x="4007593" y="9443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xmlns="" id="{0CD700E1-3C4E-4883-AF16-691342FCC019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8" name="组合 67">
            <a:extLst>
              <a:ext uri="{FF2B5EF4-FFF2-40B4-BE49-F238E27FC236}">
                <a16:creationId xmlns:a16="http://schemas.microsoft.com/office/drawing/2014/main" xmlns="" id="{49289ECD-1662-47BB-B694-468504F1F249}"/>
              </a:ext>
            </a:extLst>
          </p:cNvPr>
          <p:cNvGrpSpPr/>
          <p:nvPr/>
        </p:nvGrpSpPr>
        <p:grpSpPr>
          <a:xfrm>
            <a:off x="379970" y="1726389"/>
            <a:ext cx="8129105" cy="2458909"/>
            <a:chOff x="616447" y="1307290"/>
            <a:chExt cx="8129105" cy="2458909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xmlns="" id="{05BE7288-29AF-4A58-812E-95ADA68E76DE}"/>
                </a:ext>
              </a:extLst>
            </p:cNvPr>
            <p:cNvGrpSpPr/>
            <p:nvPr/>
          </p:nvGrpSpPr>
          <p:grpSpPr>
            <a:xfrm>
              <a:off x="616447" y="1307290"/>
              <a:ext cx="6041475" cy="2458909"/>
              <a:chOff x="983159" y="1247517"/>
              <a:chExt cx="7318092" cy="285205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xmlns="" id="{4CF53C2A-09A3-41EA-84CB-5F6AF3221C1B}"/>
                  </a:ext>
                </a:extLst>
              </p:cNvPr>
              <p:cNvGrpSpPr/>
              <p:nvPr/>
            </p:nvGrpSpPr>
            <p:grpSpPr>
              <a:xfrm>
                <a:off x="983159" y="1247517"/>
                <a:ext cx="2125607" cy="1317171"/>
                <a:chOff x="1233714" y="2075543"/>
                <a:chExt cx="2834143" cy="1756228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xmlns="" id="{8B463B38-2A1C-4315-A71A-D56525569027}"/>
                    </a:ext>
                  </a:extLst>
                </p:cNvPr>
                <p:cNvSpPr/>
                <p:nvPr/>
              </p:nvSpPr>
              <p:spPr>
                <a:xfrm>
                  <a:off x="1233714" y="2075543"/>
                  <a:ext cx="2834143" cy="17562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9" name="矩形: 圆角 8">
                  <a:extLst>
                    <a:ext uri="{FF2B5EF4-FFF2-40B4-BE49-F238E27FC236}">
                      <a16:creationId xmlns:a16="http://schemas.microsoft.com/office/drawing/2014/main" xmlns="" id="{C5B3C6D9-3DA5-4520-AF86-F7956CC15E60}"/>
                    </a:ext>
                  </a:extLst>
                </p:cNvPr>
                <p:cNvSpPr/>
                <p:nvPr/>
              </p:nvSpPr>
              <p:spPr>
                <a:xfrm>
                  <a:off x="1421672" y="2261164"/>
                  <a:ext cx="435428" cy="435428"/>
                </a:xfrm>
                <a:prstGeom prst="round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350" dirty="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xmlns="" id="{3955CFC2-9D47-4029-A62C-1A653EDAE0A8}"/>
                    </a:ext>
                  </a:extLst>
                </p:cNvPr>
                <p:cNvSpPr txBox="1"/>
                <p:nvPr/>
              </p:nvSpPr>
              <p:spPr>
                <a:xfrm>
                  <a:off x="1421673" y="2882214"/>
                  <a:ext cx="2526214" cy="307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endParaRPr lang="en-US" altLang="zh-CN" sz="9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xmlns="" id="{DF79ACE9-FB2E-4C00-9C72-AEF0D0D43A58}"/>
                  </a:ext>
                </a:extLst>
              </p:cNvPr>
              <p:cNvGrpSpPr/>
              <p:nvPr/>
            </p:nvGrpSpPr>
            <p:grpSpPr>
              <a:xfrm>
                <a:off x="983159" y="2782403"/>
                <a:ext cx="2125607" cy="1317171"/>
                <a:chOff x="1233714" y="4122057"/>
                <a:chExt cx="2834143" cy="1756228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xmlns="" id="{024E41C7-4228-4BDD-8407-5F8722697BF8}"/>
                    </a:ext>
                  </a:extLst>
                </p:cNvPr>
                <p:cNvSpPr/>
                <p:nvPr/>
              </p:nvSpPr>
              <p:spPr>
                <a:xfrm>
                  <a:off x="1233714" y="4122057"/>
                  <a:ext cx="2834143" cy="17562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xmlns="" id="{53035CBE-0BBC-4191-A4C8-4B1323A3F600}"/>
                    </a:ext>
                  </a:extLst>
                </p:cNvPr>
                <p:cNvSpPr/>
                <p:nvPr/>
              </p:nvSpPr>
              <p:spPr>
                <a:xfrm>
                  <a:off x="1421672" y="4307678"/>
                  <a:ext cx="435428" cy="435428"/>
                </a:xfrm>
                <a:prstGeom prst="round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350" dirty="0"/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xmlns="" id="{3F296A51-A413-4F85-947F-D909B548E92F}"/>
                    </a:ext>
                  </a:extLst>
                </p:cNvPr>
                <p:cNvSpPr txBox="1"/>
                <p:nvPr/>
              </p:nvSpPr>
              <p:spPr>
                <a:xfrm>
                  <a:off x="1421673" y="4922597"/>
                  <a:ext cx="2526214" cy="307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endParaRPr lang="en-US" altLang="zh-CN" sz="9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xmlns="" id="{25D6B584-F3F0-4A42-8199-1850681A40DD}"/>
                  </a:ext>
                </a:extLst>
              </p:cNvPr>
              <p:cNvGrpSpPr/>
              <p:nvPr/>
            </p:nvGrpSpPr>
            <p:grpSpPr>
              <a:xfrm>
                <a:off x="3579401" y="1247517"/>
                <a:ext cx="2125607" cy="1317171"/>
                <a:chOff x="4695370" y="2075543"/>
                <a:chExt cx="2834143" cy="1756228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xmlns="" id="{136C12F6-F43D-4FF6-9857-F93C15C9F3D2}"/>
                    </a:ext>
                  </a:extLst>
                </p:cNvPr>
                <p:cNvSpPr/>
                <p:nvPr/>
              </p:nvSpPr>
              <p:spPr>
                <a:xfrm>
                  <a:off x="4695370" y="2075543"/>
                  <a:ext cx="2834143" cy="17562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xmlns="" id="{139BA1A2-3DD2-4FA9-A59C-9BD6DD1E8396}"/>
                    </a:ext>
                  </a:extLst>
                </p:cNvPr>
                <p:cNvSpPr/>
                <p:nvPr/>
              </p:nvSpPr>
              <p:spPr>
                <a:xfrm>
                  <a:off x="4876075" y="2261164"/>
                  <a:ext cx="435428" cy="435428"/>
                </a:xfrm>
                <a:prstGeom prst="round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350" dirty="0"/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xmlns="" id="{46E3C8D6-8A50-4DB4-9BE4-91C1D7F2B4E1}"/>
                    </a:ext>
                  </a:extLst>
                </p:cNvPr>
                <p:cNvSpPr txBox="1"/>
                <p:nvPr/>
              </p:nvSpPr>
              <p:spPr>
                <a:xfrm>
                  <a:off x="4871127" y="2882214"/>
                  <a:ext cx="2526214" cy="307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endParaRPr lang="en-US" altLang="zh-CN" sz="9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xmlns="" id="{55F68232-F111-4937-842C-4476A8AAB041}"/>
                  </a:ext>
                </a:extLst>
              </p:cNvPr>
              <p:cNvGrpSpPr/>
              <p:nvPr/>
            </p:nvGrpSpPr>
            <p:grpSpPr>
              <a:xfrm>
                <a:off x="3579401" y="2782403"/>
                <a:ext cx="2125607" cy="1317171"/>
                <a:chOff x="4695370" y="4122057"/>
                <a:chExt cx="2834143" cy="1756228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xmlns="" id="{263A6498-FA1C-441B-A12F-A96C64884BB7}"/>
                    </a:ext>
                  </a:extLst>
                </p:cNvPr>
                <p:cNvSpPr/>
                <p:nvPr/>
              </p:nvSpPr>
              <p:spPr>
                <a:xfrm>
                  <a:off x="4695370" y="4122057"/>
                  <a:ext cx="2834143" cy="17562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xmlns="" id="{B439513B-7DB5-4A08-BDDA-8171EA076F75}"/>
                    </a:ext>
                  </a:extLst>
                </p:cNvPr>
                <p:cNvSpPr/>
                <p:nvPr/>
              </p:nvSpPr>
              <p:spPr>
                <a:xfrm>
                  <a:off x="4876075" y="4307678"/>
                  <a:ext cx="435428" cy="435428"/>
                </a:xfrm>
                <a:prstGeom prst="round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350" dirty="0"/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xmlns="" id="{926923F2-8465-4D5B-8E9E-90409D3E4AD4}"/>
                    </a:ext>
                  </a:extLst>
                </p:cNvPr>
                <p:cNvSpPr txBox="1"/>
                <p:nvPr/>
              </p:nvSpPr>
              <p:spPr>
                <a:xfrm>
                  <a:off x="4871127" y="4922597"/>
                  <a:ext cx="2526214" cy="307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endParaRPr lang="en-US" altLang="zh-CN" sz="9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xmlns="" id="{564F6F63-934A-4C38-807A-E9EB9FE2F753}"/>
                  </a:ext>
                </a:extLst>
              </p:cNvPr>
              <p:cNvGrpSpPr/>
              <p:nvPr/>
            </p:nvGrpSpPr>
            <p:grpSpPr>
              <a:xfrm>
                <a:off x="6175644" y="1247517"/>
                <a:ext cx="2125607" cy="1317171"/>
                <a:chOff x="8157027" y="2075543"/>
                <a:chExt cx="2834143" cy="1756228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xmlns="" id="{C2E5A900-02D7-4715-9300-AD8503C997C1}"/>
                    </a:ext>
                  </a:extLst>
                </p:cNvPr>
                <p:cNvSpPr/>
                <p:nvPr/>
              </p:nvSpPr>
              <p:spPr>
                <a:xfrm>
                  <a:off x="8157027" y="2075543"/>
                  <a:ext cx="2834143" cy="17562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3" name="矩形: 圆角 32">
                  <a:extLst>
                    <a:ext uri="{FF2B5EF4-FFF2-40B4-BE49-F238E27FC236}">
                      <a16:creationId xmlns:a16="http://schemas.microsoft.com/office/drawing/2014/main" xmlns="" id="{3335D11A-02EF-48C6-AC60-898E754FA6C8}"/>
                    </a:ext>
                  </a:extLst>
                </p:cNvPr>
                <p:cNvSpPr/>
                <p:nvPr/>
              </p:nvSpPr>
              <p:spPr>
                <a:xfrm>
                  <a:off x="8344988" y="2261164"/>
                  <a:ext cx="435428" cy="435428"/>
                </a:xfrm>
                <a:prstGeom prst="round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350" dirty="0"/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xmlns="" id="{DE644D13-D9CE-4C2C-8B8E-F2B405993387}"/>
                    </a:ext>
                  </a:extLst>
                </p:cNvPr>
                <p:cNvSpPr txBox="1"/>
                <p:nvPr/>
              </p:nvSpPr>
              <p:spPr>
                <a:xfrm>
                  <a:off x="8344988" y="2882214"/>
                  <a:ext cx="2526214" cy="307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endParaRPr lang="en-US" altLang="zh-CN" sz="9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xmlns="" id="{B2D8872F-7454-460A-AFBD-54E0C98F7CF5}"/>
                  </a:ext>
                </a:extLst>
              </p:cNvPr>
              <p:cNvGrpSpPr/>
              <p:nvPr/>
            </p:nvGrpSpPr>
            <p:grpSpPr>
              <a:xfrm>
                <a:off x="6175644" y="2782403"/>
                <a:ext cx="2125607" cy="1317171"/>
                <a:chOff x="8157027" y="4122057"/>
                <a:chExt cx="2834143" cy="1756228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xmlns="" id="{9FF0958E-8351-46B3-B94D-93CF9424DF53}"/>
                    </a:ext>
                  </a:extLst>
                </p:cNvPr>
                <p:cNvSpPr/>
                <p:nvPr/>
              </p:nvSpPr>
              <p:spPr>
                <a:xfrm>
                  <a:off x="8157027" y="4122057"/>
                  <a:ext cx="2834143" cy="17562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xmlns="" id="{F06A98A5-C8D6-4F8F-A22E-7AAA20ADC58F}"/>
                    </a:ext>
                  </a:extLst>
                </p:cNvPr>
                <p:cNvSpPr/>
                <p:nvPr/>
              </p:nvSpPr>
              <p:spPr>
                <a:xfrm>
                  <a:off x="8344988" y="4307678"/>
                  <a:ext cx="435428" cy="435428"/>
                </a:xfrm>
                <a:prstGeom prst="round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350" dirty="0"/>
                </a:p>
              </p:txBody>
            </p:sp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xmlns="" id="{0C6022D3-B571-4D7E-A331-41857C8D921C}"/>
                    </a:ext>
                  </a:extLst>
                </p:cNvPr>
                <p:cNvSpPr txBox="1"/>
                <p:nvPr/>
              </p:nvSpPr>
              <p:spPr>
                <a:xfrm>
                  <a:off x="8344988" y="4922597"/>
                  <a:ext cx="2526214" cy="307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endParaRPr lang="en-US" altLang="zh-CN" sz="9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xmlns="" id="{FD512C9D-1F2E-46CE-AD17-BEF1559BD50D}"/>
                  </a:ext>
                </a:extLst>
              </p:cNvPr>
              <p:cNvSpPr txBox="1"/>
              <p:nvPr/>
            </p:nvSpPr>
            <p:spPr>
              <a:xfrm>
                <a:off x="1083126" y="1821254"/>
                <a:ext cx="1963844" cy="696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altLang="zh-CN" sz="11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iragino Sans GB W3" charset="-122"/>
                  </a:rPr>
                  <a:t>Artificial Intelligence</a:t>
                </a:r>
                <a:r>
                  <a: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iragino Sans GB W3" charset="-122"/>
                  </a:rPr>
                  <a:t>，人工智能</a:t>
                </a:r>
                <a:endPara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endParaRPr>
              </a:p>
            </p:txBody>
          </p:sp>
          <p:sp>
            <p:nvSpPr>
              <p:cNvPr id="42" name="Rectangle 24">
                <a:extLst>
                  <a:ext uri="{FF2B5EF4-FFF2-40B4-BE49-F238E27FC236}">
                    <a16:creationId xmlns:a16="http://schemas.microsoft.com/office/drawing/2014/main" xmlns="" id="{4C7162C1-5259-4E2D-BB1D-B46621D64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921" y="1541995"/>
                <a:ext cx="1254256" cy="238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300"/>
                  </a:spcBef>
                </a:pPr>
                <a:r>
                  <a:rPr lang="en-US" altLang="zh-CN" sz="1200" b="1" dirty="0">
                    <a:solidFill>
                      <a:schemeClr val="accent2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AI</a:t>
                </a:r>
                <a:endParaRPr lang="zh-CN" alt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xmlns="" id="{A9F39AC5-47DF-4A3C-A918-6307461FD6A2}"/>
                  </a:ext>
                </a:extLst>
              </p:cNvPr>
              <p:cNvSpPr txBox="1"/>
              <p:nvPr/>
            </p:nvSpPr>
            <p:spPr>
              <a:xfrm>
                <a:off x="3740070" y="1771102"/>
                <a:ext cx="2032416" cy="642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altLang="zh-CN" sz="1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iragino Sans GB W3" charset="-122"/>
                  </a:rPr>
                  <a:t>Application Programming Interface</a:t>
                </a:r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iragino Sans GB W3" charset="-122"/>
                  </a:rPr>
                  <a:t>，应用程序接口</a:t>
                </a:r>
                <a:endPara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endParaRPr>
              </a:p>
            </p:txBody>
          </p:sp>
          <p:sp>
            <p:nvSpPr>
              <p:cNvPr id="44" name="Rectangle 24">
                <a:extLst>
                  <a:ext uri="{FF2B5EF4-FFF2-40B4-BE49-F238E27FC236}">
                    <a16:creationId xmlns:a16="http://schemas.microsoft.com/office/drawing/2014/main" xmlns="" id="{453E9EFE-DEFE-4B84-8632-20BFA9262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3075" y="1541995"/>
                <a:ext cx="1254256" cy="238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300"/>
                  </a:spcBef>
                </a:pPr>
                <a:r>
                  <a:rPr lang="en-US" altLang="zh-CN" sz="1200" b="1" dirty="0">
                    <a:solidFill>
                      <a:schemeClr val="accent2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API</a:t>
                </a:r>
                <a:endParaRPr lang="zh-CN" alt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xmlns="" id="{110E5319-4EC1-45D7-85CF-F5660E0CD81E}"/>
                  </a:ext>
                </a:extLst>
              </p:cNvPr>
              <p:cNvSpPr txBox="1"/>
              <p:nvPr/>
            </p:nvSpPr>
            <p:spPr>
              <a:xfrm>
                <a:off x="6316615" y="1763956"/>
                <a:ext cx="1963844" cy="642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altLang="zh-CN" sz="1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iragino Sans GB W3" charset="-122"/>
                  </a:rPr>
                  <a:t>python</a:t>
                </a:r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iragino Sans GB W3" charset="-122"/>
                  </a:rPr>
                  <a:t>是一种跨平台的高层次的面向对象的计算机程序设计语言</a:t>
                </a:r>
                <a:endPara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endParaRPr>
              </a:p>
            </p:txBody>
          </p:sp>
          <p:sp>
            <p:nvSpPr>
              <p:cNvPr id="46" name="Rectangle 24">
                <a:extLst>
                  <a:ext uri="{FF2B5EF4-FFF2-40B4-BE49-F238E27FC236}">
                    <a16:creationId xmlns:a16="http://schemas.microsoft.com/office/drawing/2014/main" xmlns="" id="{47E2B847-C3B2-44C9-A64A-3BEB324BD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6247" y="1541995"/>
                <a:ext cx="1254256" cy="238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300"/>
                  </a:spcBef>
                </a:pPr>
                <a:r>
                  <a:rPr lang="en-US" altLang="zh-CN" sz="1200" b="1" dirty="0">
                    <a:solidFill>
                      <a:schemeClr val="accent2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python</a:t>
                </a:r>
                <a:endParaRPr lang="zh-CN" alt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xmlns="" id="{F9E8CF8D-83C8-4E7B-97DB-8F98F7D0976B}"/>
                  </a:ext>
                </a:extLst>
              </p:cNvPr>
              <p:cNvSpPr txBox="1"/>
              <p:nvPr/>
            </p:nvSpPr>
            <p:spPr>
              <a:xfrm>
                <a:off x="1054945" y="3425051"/>
                <a:ext cx="1963844" cy="477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iragino Sans GB W3" charset="-122"/>
                  </a:rPr>
                  <a:t>一门功能强大和简单易的面向对象编程语言</a:t>
                </a:r>
                <a:endPara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endParaRPr>
              </a:p>
            </p:txBody>
          </p:sp>
          <p:sp>
            <p:nvSpPr>
              <p:cNvPr id="48" name="Rectangle 24">
                <a:extLst>
                  <a:ext uri="{FF2B5EF4-FFF2-40B4-BE49-F238E27FC236}">
                    <a16:creationId xmlns:a16="http://schemas.microsoft.com/office/drawing/2014/main" xmlns="" id="{89EDC3D6-10BC-4930-99A6-0D6505AB5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638" y="3103549"/>
                <a:ext cx="1254256" cy="238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300"/>
                  </a:spcBef>
                </a:pPr>
                <a:r>
                  <a:rPr lang="en-US" altLang="zh-CN" sz="1200" b="1" dirty="0">
                    <a:solidFill>
                      <a:schemeClr val="accent2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Java</a:t>
                </a:r>
                <a:endParaRPr lang="zh-CN" alt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xmlns="" id="{1508090A-8367-4DE1-BC63-CF394A2E23D2}"/>
                  </a:ext>
                </a:extLst>
              </p:cNvPr>
              <p:cNvSpPr txBox="1"/>
              <p:nvPr/>
            </p:nvSpPr>
            <p:spPr>
              <a:xfrm>
                <a:off x="3768280" y="3375113"/>
                <a:ext cx="1963844" cy="477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iragino Sans GB W3" charset="-122"/>
                  </a:rPr>
                  <a:t>一种数据库查询和程序设计语言</a:t>
                </a:r>
                <a:endPara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endParaRPr>
              </a:p>
            </p:txBody>
          </p:sp>
          <p:sp>
            <p:nvSpPr>
              <p:cNvPr id="50" name="Rectangle 24">
                <a:extLst>
                  <a:ext uri="{FF2B5EF4-FFF2-40B4-BE49-F238E27FC236}">
                    <a16:creationId xmlns:a16="http://schemas.microsoft.com/office/drawing/2014/main" xmlns="" id="{A0207AB1-7DCE-43B1-AAAE-ECB14CCD3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792" y="3103549"/>
                <a:ext cx="1254256" cy="238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300"/>
                  </a:spcBef>
                </a:pPr>
                <a:r>
                  <a:rPr lang="en-US" altLang="zh-CN" sz="1200" b="1" dirty="0">
                    <a:solidFill>
                      <a:schemeClr val="accent2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SQL</a:t>
                </a:r>
                <a:endParaRPr lang="zh-CN" alt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xmlns="" id="{EE133496-BD23-4FC6-830E-4602B5D6BA86}"/>
                  </a:ext>
                </a:extLst>
              </p:cNvPr>
              <p:cNvSpPr txBox="1"/>
              <p:nvPr/>
            </p:nvSpPr>
            <p:spPr>
              <a:xfrm>
                <a:off x="6316615" y="3422867"/>
                <a:ext cx="1963844" cy="477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iragino Sans GB W3" charset="-122"/>
                  </a:rPr>
                  <a:t>一个关系型数据库管理系统</a:t>
                </a:r>
                <a:endPara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endParaRPr>
              </a:p>
            </p:txBody>
          </p:sp>
          <p:sp>
            <p:nvSpPr>
              <p:cNvPr id="52" name="Rectangle 24">
                <a:extLst>
                  <a:ext uri="{FF2B5EF4-FFF2-40B4-BE49-F238E27FC236}">
                    <a16:creationId xmlns:a16="http://schemas.microsoft.com/office/drawing/2014/main" xmlns="" id="{23A1FF60-92DB-4B36-94BA-B7D241D40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4964" y="3103549"/>
                <a:ext cx="1254256" cy="235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300"/>
                  </a:spcBef>
                </a:pPr>
                <a:r>
                  <a:rPr lang="en-US" altLang="zh-CN" sz="1200" b="1" dirty="0" err="1">
                    <a:solidFill>
                      <a:schemeClr val="accent2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mysql</a:t>
                </a:r>
                <a:endParaRPr lang="zh-CN" altLang="en-US" sz="1200" b="1" dirty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xmlns="" id="{A18D94CA-86E5-4B66-AB42-B1C99024B681}"/>
                </a:ext>
              </a:extLst>
            </p:cNvPr>
            <p:cNvSpPr/>
            <p:nvPr/>
          </p:nvSpPr>
          <p:spPr>
            <a:xfrm>
              <a:off x="6990750" y="1307290"/>
              <a:ext cx="1754802" cy="1135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xmlns="" id="{080D7315-0647-41BF-8F12-073A303D767C}"/>
                </a:ext>
              </a:extLst>
            </p:cNvPr>
            <p:cNvSpPr/>
            <p:nvPr/>
          </p:nvSpPr>
          <p:spPr>
            <a:xfrm>
              <a:off x="7107129" y="1427315"/>
              <a:ext cx="269602" cy="281554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xmlns="" id="{A7208569-4568-4C0F-A33D-D27927500551}"/>
                </a:ext>
              </a:extLst>
            </p:cNvPr>
            <p:cNvSpPr txBox="1"/>
            <p:nvPr/>
          </p:nvSpPr>
          <p:spPr>
            <a:xfrm>
              <a:off x="7098969" y="1772508"/>
              <a:ext cx="16212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zh-CN" sz="1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JavaScrip</a:t>
              </a:r>
              <a:r>
                <a: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,</a:t>
              </a:r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一种轻量级，解释型或即时编译型的高级编程语言</a:t>
              </a:r>
              <a:endPara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63" name="Rectangle 24">
              <a:extLst>
                <a:ext uri="{FF2B5EF4-FFF2-40B4-BE49-F238E27FC236}">
                  <a16:creationId xmlns:a16="http://schemas.microsoft.com/office/drawing/2014/main" xmlns="" id="{1CBAFB31-EDF2-4EF0-9284-752A672FD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02" y="1561175"/>
              <a:ext cx="1035455" cy="205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JS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xmlns="" id="{CEFF42CD-4BAB-4A87-A1FE-203F8AB87758}"/>
              </a:ext>
            </a:extLst>
          </p:cNvPr>
          <p:cNvSpPr txBox="1"/>
          <p:nvPr/>
        </p:nvSpPr>
        <p:spPr>
          <a:xfrm>
            <a:off x="469820" y="1861681"/>
            <a:ext cx="439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01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xmlns="" id="{F0082725-EA42-488D-ABA0-C44E3ADB4E19}"/>
              </a:ext>
            </a:extLst>
          </p:cNvPr>
          <p:cNvSpPr txBox="1"/>
          <p:nvPr/>
        </p:nvSpPr>
        <p:spPr>
          <a:xfrm>
            <a:off x="2616118" y="1857163"/>
            <a:ext cx="439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02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xmlns="" id="{9371BD54-84D6-41F7-B5F3-E91D9B661E56}"/>
              </a:ext>
            </a:extLst>
          </p:cNvPr>
          <p:cNvSpPr txBox="1"/>
          <p:nvPr/>
        </p:nvSpPr>
        <p:spPr>
          <a:xfrm>
            <a:off x="4783691" y="1857162"/>
            <a:ext cx="439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03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xmlns="" id="{E11D5CCD-9DB8-4DEF-8F88-B00156E41A4E}"/>
              </a:ext>
            </a:extLst>
          </p:cNvPr>
          <p:cNvSpPr txBox="1"/>
          <p:nvPr/>
        </p:nvSpPr>
        <p:spPr>
          <a:xfrm>
            <a:off x="6871404" y="1864080"/>
            <a:ext cx="439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04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xmlns="" id="{3F5040BD-5A11-4C4A-9B85-00EFB518DAE9}"/>
              </a:ext>
            </a:extLst>
          </p:cNvPr>
          <p:cNvSpPr txBox="1"/>
          <p:nvPr/>
        </p:nvSpPr>
        <p:spPr>
          <a:xfrm>
            <a:off x="2632077" y="3194688"/>
            <a:ext cx="439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06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E9092864-43A7-483A-887D-4BA5B9F66097}"/>
              </a:ext>
            </a:extLst>
          </p:cNvPr>
          <p:cNvSpPr txBox="1"/>
          <p:nvPr/>
        </p:nvSpPr>
        <p:spPr>
          <a:xfrm>
            <a:off x="4766686" y="3194687"/>
            <a:ext cx="439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07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xmlns="" id="{02F826B8-1EDA-4658-8A3A-87AD059EAC36}"/>
              </a:ext>
            </a:extLst>
          </p:cNvPr>
          <p:cNvSpPr txBox="1"/>
          <p:nvPr/>
        </p:nvSpPr>
        <p:spPr>
          <a:xfrm>
            <a:off x="469820" y="3185252"/>
            <a:ext cx="439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05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xmlns="" id="{24BDC83C-7573-45E6-BE8F-AC1A7B9241DC}"/>
              </a:ext>
            </a:extLst>
          </p:cNvPr>
          <p:cNvSpPr>
            <a:spLocks noEditPoints="1"/>
          </p:cNvSpPr>
          <p:nvPr/>
        </p:nvSpPr>
        <p:spPr>
          <a:xfrm>
            <a:off x="469820" y="811137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xmlns="" id="{8FDBE2E1-037F-4491-9522-413A856621C4}"/>
              </a:ext>
            </a:extLst>
          </p:cNvPr>
          <p:cNvSpPr txBox="1"/>
          <p:nvPr/>
        </p:nvSpPr>
        <p:spPr>
          <a:xfrm flipH="1">
            <a:off x="941308" y="871383"/>
            <a:ext cx="1496615" cy="2769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en-US" altLang="zh-CN" sz="12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1.3 </a:t>
            </a:r>
            <a:r>
              <a:rPr lang="zh-CN" altLang="en-US" sz="12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定义</a:t>
            </a:r>
            <a:endParaRPr lang="zh-CN" altLang="en-US" sz="1200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xmlns="" id="{76AF7801-3B61-406C-A21A-917B8192435F}"/>
              </a:ext>
            </a:extLst>
          </p:cNvPr>
          <p:cNvCxnSpPr/>
          <p:nvPr/>
        </p:nvCxnSpPr>
        <p:spPr>
          <a:xfrm>
            <a:off x="435531" y="1237381"/>
            <a:ext cx="1674019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17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3DDA46E6-A380-4D93-B5A1-1F202B3750B4}"/>
              </a:ext>
            </a:extLst>
          </p:cNvPr>
          <p:cNvSpPr txBox="1"/>
          <p:nvPr/>
        </p:nvSpPr>
        <p:spPr>
          <a:xfrm>
            <a:off x="4065316" y="8134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xmlns="" id="{2724A08F-9470-409C-855A-F63BE6D5FB36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等腰三角形 8">
            <a:extLst>
              <a:ext uri="{FF2B5EF4-FFF2-40B4-BE49-F238E27FC236}">
                <a16:creationId xmlns:a16="http://schemas.microsoft.com/office/drawing/2014/main" xmlns="" id="{94A751AD-A01C-416F-8996-18930526ADEE}"/>
              </a:ext>
            </a:extLst>
          </p:cNvPr>
          <p:cNvSpPr/>
          <p:nvPr/>
        </p:nvSpPr>
        <p:spPr>
          <a:xfrm flipV="1">
            <a:off x="835079" y="1753678"/>
            <a:ext cx="267302" cy="185427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FFEFDE64-7F4E-4AE7-8ED4-F3D276BDDEE5}"/>
              </a:ext>
            </a:extLst>
          </p:cNvPr>
          <p:cNvGrpSpPr/>
          <p:nvPr/>
        </p:nvGrpSpPr>
        <p:grpSpPr>
          <a:xfrm>
            <a:off x="522326" y="2013203"/>
            <a:ext cx="3969636" cy="2044303"/>
            <a:chOff x="6405564" y="2560639"/>
            <a:chExt cx="4329905" cy="272573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" name="MH_Other_1">
              <a:extLst>
                <a:ext uri="{FF2B5EF4-FFF2-40B4-BE49-F238E27FC236}">
                  <a16:creationId xmlns:a16="http://schemas.microsoft.com/office/drawing/2014/main" xmlns="" id="{FF6F31A4-47A7-4314-AFC8-353F3DBBCA95}"/>
                </a:ext>
              </a:extLst>
            </p:cNvPr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6405564" y="2560639"/>
              <a:ext cx="185737" cy="141287"/>
            </a:xfrm>
            <a:custGeom>
              <a:avLst/>
              <a:gdLst>
                <a:gd name="T0" fmla="*/ 4662 w 4811"/>
                <a:gd name="T1" fmla="*/ 0 h 3654"/>
                <a:gd name="T2" fmla="*/ 4662 w 4811"/>
                <a:gd name="T3" fmla="*/ 749 h 3654"/>
                <a:gd name="T4" fmla="*/ 4265 w 4811"/>
                <a:gd name="T5" fmla="*/ 1030 h 3654"/>
                <a:gd name="T6" fmla="*/ 4017 w 4811"/>
                <a:gd name="T7" fmla="*/ 1452 h 3654"/>
                <a:gd name="T8" fmla="*/ 4017 w 4811"/>
                <a:gd name="T9" fmla="*/ 1780 h 3654"/>
                <a:gd name="T10" fmla="*/ 4811 w 4811"/>
                <a:gd name="T11" fmla="*/ 1780 h 3654"/>
                <a:gd name="T12" fmla="*/ 4811 w 4811"/>
                <a:gd name="T13" fmla="*/ 3654 h 3654"/>
                <a:gd name="T14" fmla="*/ 2926 w 4811"/>
                <a:gd name="T15" fmla="*/ 3654 h 3654"/>
                <a:gd name="T16" fmla="*/ 2926 w 4811"/>
                <a:gd name="T17" fmla="*/ 1920 h 3654"/>
                <a:gd name="T18" fmla="*/ 4662 w 4811"/>
                <a:gd name="T19" fmla="*/ 0 h 3654"/>
                <a:gd name="T20" fmla="*/ 1736 w 4811"/>
                <a:gd name="T21" fmla="*/ 0 h 3654"/>
                <a:gd name="T22" fmla="*/ 1736 w 4811"/>
                <a:gd name="T23" fmla="*/ 749 h 3654"/>
                <a:gd name="T24" fmla="*/ 1091 w 4811"/>
                <a:gd name="T25" fmla="*/ 1452 h 3654"/>
                <a:gd name="T26" fmla="*/ 1091 w 4811"/>
                <a:gd name="T27" fmla="*/ 1780 h 3654"/>
                <a:gd name="T28" fmla="*/ 1885 w 4811"/>
                <a:gd name="T29" fmla="*/ 1780 h 3654"/>
                <a:gd name="T30" fmla="*/ 1885 w 4811"/>
                <a:gd name="T31" fmla="*/ 3654 h 3654"/>
                <a:gd name="T32" fmla="*/ 0 w 4811"/>
                <a:gd name="T33" fmla="*/ 3654 h 3654"/>
                <a:gd name="T34" fmla="*/ 0 w 4811"/>
                <a:gd name="T35" fmla="*/ 1920 h 3654"/>
                <a:gd name="T36" fmla="*/ 1736 w 4811"/>
                <a:gd name="T37" fmla="*/ 0 h 3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11" h="3654">
                  <a:moveTo>
                    <a:pt x="4662" y="0"/>
                  </a:moveTo>
                  <a:cubicBezTo>
                    <a:pt x="4662" y="250"/>
                    <a:pt x="4662" y="499"/>
                    <a:pt x="4662" y="749"/>
                  </a:cubicBezTo>
                  <a:cubicBezTo>
                    <a:pt x="4497" y="843"/>
                    <a:pt x="4365" y="937"/>
                    <a:pt x="4265" y="1030"/>
                  </a:cubicBezTo>
                  <a:cubicBezTo>
                    <a:pt x="4067" y="1249"/>
                    <a:pt x="3984" y="1389"/>
                    <a:pt x="4017" y="1452"/>
                  </a:cubicBezTo>
                  <a:cubicBezTo>
                    <a:pt x="4017" y="1561"/>
                    <a:pt x="4017" y="1670"/>
                    <a:pt x="4017" y="1780"/>
                  </a:cubicBezTo>
                  <a:cubicBezTo>
                    <a:pt x="4282" y="1780"/>
                    <a:pt x="4546" y="1780"/>
                    <a:pt x="4811" y="1780"/>
                  </a:cubicBezTo>
                  <a:cubicBezTo>
                    <a:pt x="4811" y="2404"/>
                    <a:pt x="4811" y="3029"/>
                    <a:pt x="4811" y="3654"/>
                  </a:cubicBezTo>
                  <a:cubicBezTo>
                    <a:pt x="4183" y="3654"/>
                    <a:pt x="3555" y="3654"/>
                    <a:pt x="2926" y="3654"/>
                  </a:cubicBezTo>
                  <a:cubicBezTo>
                    <a:pt x="2926" y="3076"/>
                    <a:pt x="2926" y="2498"/>
                    <a:pt x="2926" y="1920"/>
                  </a:cubicBezTo>
                  <a:cubicBezTo>
                    <a:pt x="3026" y="890"/>
                    <a:pt x="3604" y="250"/>
                    <a:pt x="4662" y="0"/>
                  </a:cubicBezTo>
                  <a:close/>
                  <a:moveTo>
                    <a:pt x="1736" y="0"/>
                  </a:moveTo>
                  <a:cubicBezTo>
                    <a:pt x="1736" y="250"/>
                    <a:pt x="1736" y="499"/>
                    <a:pt x="1736" y="749"/>
                  </a:cubicBezTo>
                  <a:cubicBezTo>
                    <a:pt x="1339" y="937"/>
                    <a:pt x="1125" y="1171"/>
                    <a:pt x="1091" y="1452"/>
                  </a:cubicBezTo>
                  <a:cubicBezTo>
                    <a:pt x="1091" y="1561"/>
                    <a:pt x="1091" y="1670"/>
                    <a:pt x="1091" y="1780"/>
                  </a:cubicBezTo>
                  <a:cubicBezTo>
                    <a:pt x="1356" y="1780"/>
                    <a:pt x="1620" y="1780"/>
                    <a:pt x="1885" y="1780"/>
                  </a:cubicBezTo>
                  <a:cubicBezTo>
                    <a:pt x="1885" y="2404"/>
                    <a:pt x="1885" y="3029"/>
                    <a:pt x="1885" y="3654"/>
                  </a:cubicBezTo>
                  <a:cubicBezTo>
                    <a:pt x="1257" y="3654"/>
                    <a:pt x="629" y="3654"/>
                    <a:pt x="0" y="3654"/>
                  </a:cubicBezTo>
                  <a:cubicBezTo>
                    <a:pt x="0" y="3076"/>
                    <a:pt x="0" y="2498"/>
                    <a:pt x="0" y="1920"/>
                  </a:cubicBezTo>
                  <a:cubicBezTo>
                    <a:pt x="166" y="827"/>
                    <a:pt x="744" y="187"/>
                    <a:pt x="173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3" name="MH_Other_2">
              <a:extLst>
                <a:ext uri="{FF2B5EF4-FFF2-40B4-BE49-F238E27FC236}">
                  <a16:creationId xmlns:a16="http://schemas.microsoft.com/office/drawing/2014/main" xmlns="" id="{39C70A8B-4FD5-4EBF-A553-07F30E91C210}"/>
                </a:ext>
              </a:extLst>
            </p:cNvPr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 rot="10800000">
              <a:off x="10549732" y="5145089"/>
              <a:ext cx="185737" cy="141287"/>
            </a:xfrm>
            <a:custGeom>
              <a:avLst/>
              <a:gdLst>
                <a:gd name="T0" fmla="*/ 4662 w 4811"/>
                <a:gd name="T1" fmla="*/ 0 h 3654"/>
                <a:gd name="T2" fmla="*/ 4662 w 4811"/>
                <a:gd name="T3" fmla="*/ 749 h 3654"/>
                <a:gd name="T4" fmla="*/ 4265 w 4811"/>
                <a:gd name="T5" fmla="*/ 1030 h 3654"/>
                <a:gd name="T6" fmla="*/ 4017 w 4811"/>
                <a:gd name="T7" fmla="*/ 1452 h 3654"/>
                <a:gd name="T8" fmla="*/ 4017 w 4811"/>
                <a:gd name="T9" fmla="*/ 1780 h 3654"/>
                <a:gd name="T10" fmla="*/ 4811 w 4811"/>
                <a:gd name="T11" fmla="*/ 1780 h 3654"/>
                <a:gd name="T12" fmla="*/ 4811 w 4811"/>
                <a:gd name="T13" fmla="*/ 3654 h 3654"/>
                <a:gd name="T14" fmla="*/ 2926 w 4811"/>
                <a:gd name="T15" fmla="*/ 3654 h 3654"/>
                <a:gd name="T16" fmla="*/ 2926 w 4811"/>
                <a:gd name="T17" fmla="*/ 1920 h 3654"/>
                <a:gd name="T18" fmla="*/ 4662 w 4811"/>
                <a:gd name="T19" fmla="*/ 0 h 3654"/>
                <a:gd name="T20" fmla="*/ 1736 w 4811"/>
                <a:gd name="T21" fmla="*/ 0 h 3654"/>
                <a:gd name="T22" fmla="*/ 1736 w 4811"/>
                <a:gd name="T23" fmla="*/ 749 h 3654"/>
                <a:gd name="T24" fmla="*/ 1091 w 4811"/>
                <a:gd name="T25" fmla="*/ 1452 h 3654"/>
                <a:gd name="T26" fmla="*/ 1091 w 4811"/>
                <a:gd name="T27" fmla="*/ 1780 h 3654"/>
                <a:gd name="T28" fmla="*/ 1885 w 4811"/>
                <a:gd name="T29" fmla="*/ 1780 h 3654"/>
                <a:gd name="T30" fmla="*/ 1885 w 4811"/>
                <a:gd name="T31" fmla="*/ 3654 h 3654"/>
                <a:gd name="T32" fmla="*/ 0 w 4811"/>
                <a:gd name="T33" fmla="*/ 3654 h 3654"/>
                <a:gd name="T34" fmla="*/ 0 w 4811"/>
                <a:gd name="T35" fmla="*/ 1920 h 3654"/>
                <a:gd name="T36" fmla="*/ 1736 w 4811"/>
                <a:gd name="T37" fmla="*/ 0 h 3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11" h="3654">
                  <a:moveTo>
                    <a:pt x="4662" y="0"/>
                  </a:moveTo>
                  <a:cubicBezTo>
                    <a:pt x="4662" y="250"/>
                    <a:pt x="4662" y="499"/>
                    <a:pt x="4662" y="749"/>
                  </a:cubicBezTo>
                  <a:cubicBezTo>
                    <a:pt x="4497" y="843"/>
                    <a:pt x="4365" y="937"/>
                    <a:pt x="4265" y="1030"/>
                  </a:cubicBezTo>
                  <a:cubicBezTo>
                    <a:pt x="4067" y="1249"/>
                    <a:pt x="3984" y="1389"/>
                    <a:pt x="4017" y="1452"/>
                  </a:cubicBezTo>
                  <a:cubicBezTo>
                    <a:pt x="4017" y="1561"/>
                    <a:pt x="4017" y="1670"/>
                    <a:pt x="4017" y="1780"/>
                  </a:cubicBezTo>
                  <a:cubicBezTo>
                    <a:pt x="4282" y="1780"/>
                    <a:pt x="4546" y="1780"/>
                    <a:pt x="4811" y="1780"/>
                  </a:cubicBezTo>
                  <a:cubicBezTo>
                    <a:pt x="4811" y="2404"/>
                    <a:pt x="4811" y="3029"/>
                    <a:pt x="4811" y="3654"/>
                  </a:cubicBezTo>
                  <a:cubicBezTo>
                    <a:pt x="4183" y="3654"/>
                    <a:pt x="3555" y="3654"/>
                    <a:pt x="2926" y="3654"/>
                  </a:cubicBezTo>
                  <a:cubicBezTo>
                    <a:pt x="2926" y="3076"/>
                    <a:pt x="2926" y="2498"/>
                    <a:pt x="2926" y="1920"/>
                  </a:cubicBezTo>
                  <a:cubicBezTo>
                    <a:pt x="3026" y="890"/>
                    <a:pt x="3604" y="250"/>
                    <a:pt x="4662" y="0"/>
                  </a:cubicBezTo>
                  <a:close/>
                  <a:moveTo>
                    <a:pt x="1736" y="0"/>
                  </a:moveTo>
                  <a:cubicBezTo>
                    <a:pt x="1736" y="250"/>
                    <a:pt x="1736" y="499"/>
                    <a:pt x="1736" y="749"/>
                  </a:cubicBezTo>
                  <a:cubicBezTo>
                    <a:pt x="1339" y="937"/>
                    <a:pt x="1125" y="1171"/>
                    <a:pt x="1091" y="1452"/>
                  </a:cubicBezTo>
                  <a:cubicBezTo>
                    <a:pt x="1091" y="1561"/>
                    <a:pt x="1091" y="1670"/>
                    <a:pt x="1091" y="1780"/>
                  </a:cubicBezTo>
                  <a:cubicBezTo>
                    <a:pt x="1356" y="1780"/>
                    <a:pt x="1620" y="1780"/>
                    <a:pt x="1885" y="1780"/>
                  </a:cubicBezTo>
                  <a:cubicBezTo>
                    <a:pt x="1885" y="2404"/>
                    <a:pt x="1885" y="3029"/>
                    <a:pt x="1885" y="3654"/>
                  </a:cubicBezTo>
                  <a:cubicBezTo>
                    <a:pt x="1257" y="3654"/>
                    <a:pt x="629" y="3654"/>
                    <a:pt x="0" y="3654"/>
                  </a:cubicBezTo>
                  <a:cubicBezTo>
                    <a:pt x="0" y="3076"/>
                    <a:pt x="0" y="2498"/>
                    <a:pt x="0" y="1920"/>
                  </a:cubicBezTo>
                  <a:cubicBezTo>
                    <a:pt x="166" y="827"/>
                    <a:pt x="744" y="187"/>
                    <a:pt x="173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F3D90049-D85F-4877-A48C-405699A1C004}"/>
              </a:ext>
            </a:extLst>
          </p:cNvPr>
          <p:cNvSpPr txBox="1"/>
          <p:nvPr/>
        </p:nvSpPr>
        <p:spPr>
          <a:xfrm>
            <a:off x="715605" y="3037797"/>
            <a:ext cx="8883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[3]</a:t>
            </a: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匿名</a:t>
            </a:r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.</a:t>
            </a: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软件工程项目计划书范文</a:t>
            </a:r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[EB/OL].https://max.book118.com/html/2017/0721/123250982.shtm,2012-05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.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xmlns="" id="{04FA7381-6E37-4A02-AB7E-EC12C2901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31" y="2061371"/>
            <a:ext cx="1198405" cy="27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1.4 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参考资料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8E4E096A-6960-4323-9D94-F80AC8A74F26}"/>
              </a:ext>
            </a:extLst>
          </p:cNvPr>
          <p:cNvSpPr txBox="1"/>
          <p:nvPr/>
        </p:nvSpPr>
        <p:spPr>
          <a:xfrm>
            <a:off x="715606" y="2743408"/>
            <a:ext cx="8380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[2]</a:t>
            </a: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苍月代表我</a:t>
            </a:r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.</a:t>
            </a: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软件项目开发计划书</a:t>
            </a:r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[EB/OL].https://blog.csdn.net/lifan_3a/article/details/38365951,2014-08-04</a:t>
            </a:r>
            <a:r>
              <a:rPr lang="en-US" altLang="zh-CN" sz="1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.</a:t>
            </a:r>
            <a:endParaRPr lang="zh-CN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D8F545FB-9E16-43F5-B6B9-6167D4B50F18}"/>
              </a:ext>
            </a:extLst>
          </p:cNvPr>
          <p:cNvSpPr txBox="1"/>
          <p:nvPr/>
        </p:nvSpPr>
        <p:spPr>
          <a:xfrm>
            <a:off x="715605" y="2466409"/>
            <a:ext cx="480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[1]ISO 9001,ISO</a:t>
            </a: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标准</a:t>
            </a:r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[S].</a:t>
            </a: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国际</a:t>
            </a:r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:ISO/Tc176,1987.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294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xmlns="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xmlns="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PART02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65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17">
            <a:extLst>
              <a:ext uri="{FF2B5EF4-FFF2-40B4-BE49-F238E27FC236}">
                <a16:creationId xmlns:a16="http://schemas.microsoft.com/office/drawing/2014/main" xmlns="" id="{268F4579-6C9C-4BFA-8C1F-0AE2331E2844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B898685-3097-4DFB-9004-E73C5D039B27}"/>
              </a:ext>
            </a:extLst>
          </p:cNvPr>
          <p:cNvSpPr txBox="1"/>
          <p:nvPr/>
        </p:nvSpPr>
        <p:spPr>
          <a:xfrm>
            <a:off x="3950608" y="813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ED127EA-8D83-420B-B846-ED0708E82954}"/>
              </a:ext>
            </a:extLst>
          </p:cNvPr>
          <p:cNvSpPr/>
          <p:nvPr/>
        </p:nvSpPr>
        <p:spPr>
          <a:xfrm>
            <a:off x="4681572" y="2970722"/>
            <a:ext cx="1681481" cy="3254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3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开发软件的功能</a:t>
            </a:r>
            <a:endParaRPr lang="zh-CN" altLang="en-US" sz="13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图片占位符 24">
            <a:extLst>
              <a:ext uri="{FF2B5EF4-FFF2-40B4-BE49-F238E27FC236}">
                <a16:creationId xmlns:a16="http://schemas.microsoft.com/office/drawing/2014/main" xmlns="" id="{F800C7DC-B4A7-4DD7-A913-E34C34F8B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9" b="19789"/>
          <a:stretch>
            <a:fillRect/>
          </a:stretch>
        </p:blipFill>
        <p:spPr>
          <a:xfrm>
            <a:off x="4476616" y="1155684"/>
            <a:ext cx="3546542" cy="1655493"/>
          </a:xfrm>
          <a:prstGeom prst="rect">
            <a:avLst/>
          </a:prstGeom>
        </p:spPr>
      </p:pic>
      <p:pic>
        <p:nvPicPr>
          <p:cNvPr id="7" name="图片占位符 27">
            <a:extLst>
              <a:ext uri="{FF2B5EF4-FFF2-40B4-BE49-F238E27FC236}">
                <a16:creationId xmlns:a16="http://schemas.microsoft.com/office/drawing/2014/main" xmlns="" id="{C5AF31D9-7D8D-4436-9565-E325ACBB7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9" b="19789"/>
          <a:stretch>
            <a:fillRect/>
          </a:stretch>
        </p:blipFill>
        <p:spPr>
          <a:xfrm>
            <a:off x="930074" y="2789500"/>
            <a:ext cx="3546542" cy="158580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1D4B0B33-9BC9-474D-8D63-C4B00437B82C}"/>
              </a:ext>
            </a:extLst>
          </p:cNvPr>
          <p:cNvSpPr/>
          <p:nvPr/>
        </p:nvSpPr>
        <p:spPr>
          <a:xfrm>
            <a:off x="930073" y="1389796"/>
            <a:ext cx="1865514" cy="3254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项目的各项主要工作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B1E65D60-355C-40AB-9EE8-4228863EEBD8}"/>
              </a:ext>
            </a:extLst>
          </p:cNvPr>
          <p:cNvSpPr txBox="1"/>
          <p:nvPr/>
        </p:nvSpPr>
        <p:spPr>
          <a:xfrm>
            <a:off x="954055" y="1741042"/>
            <a:ext cx="3231497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项目开发计划，概要设计和详细设计，系统代码实现，软件的测试和维护，编写测试计划和测试报告，运行说明等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6B7E7F1A-E5F8-4DE4-AA3E-9C3D041D6FA9}"/>
              </a:ext>
            </a:extLst>
          </p:cNvPr>
          <p:cNvSpPr>
            <a:spLocks noEditPoints="1"/>
          </p:cNvSpPr>
          <p:nvPr/>
        </p:nvSpPr>
        <p:spPr>
          <a:xfrm>
            <a:off x="930074" y="636805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B73E4115-368D-4840-8C9C-3F925DBFE3DE}"/>
              </a:ext>
            </a:extLst>
          </p:cNvPr>
          <p:cNvSpPr txBox="1"/>
          <p:nvPr/>
        </p:nvSpPr>
        <p:spPr>
          <a:xfrm flipH="1">
            <a:off x="1401562" y="697051"/>
            <a:ext cx="1496615" cy="2769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en-US" altLang="zh-CN" sz="12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2.1 </a:t>
            </a:r>
            <a:r>
              <a:rPr lang="zh-CN" altLang="en-US" sz="12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工作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内容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DAAEA24-07B7-430E-8FEC-9052264D71C2}"/>
              </a:ext>
            </a:extLst>
          </p:cNvPr>
          <p:cNvCxnSpPr/>
          <p:nvPr/>
        </p:nvCxnSpPr>
        <p:spPr>
          <a:xfrm>
            <a:off x="895785" y="1063049"/>
            <a:ext cx="1674019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665D72E-831B-46DB-8734-587BFCD0BF04}"/>
              </a:ext>
            </a:extLst>
          </p:cNvPr>
          <p:cNvSpPr txBox="1"/>
          <p:nvPr/>
        </p:nvSpPr>
        <p:spPr>
          <a:xfrm>
            <a:off x="4648235" y="3234219"/>
            <a:ext cx="45322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用户</a:t>
            </a: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登陆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（申请微信端的用户信息获取小程序后端的唯一标识符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）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个人</a:t>
            </a: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主页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（个人动态，粉丝列表，关注列表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）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拍照</a:t>
            </a: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识花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（调用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API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接口得出多种可能的结果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）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社区</a:t>
            </a: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分享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（基于时间线和博客类型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）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生成</a:t>
            </a: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诗词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（利用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python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爬虫技术随机选择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）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9096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5174403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SubTitle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Other"/>
  <p:tag name="MH_ORDER" val="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Other"/>
  <p:tag name="MH_ORDER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SubTitle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Other"/>
  <p:tag name="MH_ORDER" val="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Other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Other"/>
  <p:tag name="MH_ORDER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Other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5174403"/>
  <p:tag name="MH_LIBRARY" val="GRAPHIC"/>
  <p:tag name="MH_TYPE" val="Other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Other"/>
  <p:tag name="MH_ORDER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Other"/>
  <p:tag name="MH_ORDER" val="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SubTitle"/>
  <p:tag name="MH_ORDER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Other"/>
  <p:tag name="MH_ORDER" val="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Other"/>
  <p:tag name="MH_ORDER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SubTitle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Other"/>
  <p:tag name="MH_ORDER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Other"/>
  <p:tag name="MH_ORDER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1363</Words>
  <Application>Microsoft Office PowerPoint</Application>
  <PresentationFormat>自定义</PresentationFormat>
  <Paragraphs>280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7" baseType="lpstr">
      <vt:lpstr>Geometr415 Blk BT</vt:lpstr>
      <vt:lpstr>Gill Sans</vt:lpstr>
      <vt:lpstr>Helvetica Light</vt:lpstr>
      <vt:lpstr>Hiragino Sans GB W3</vt:lpstr>
      <vt:lpstr>Lato Regular</vt:lpstr>
      <vt:lpstr>News Gothic MT</vt:lpstr>
      <vt:lpstr>等线</vt:lpstr>
      <vt:lpstr>等线 Light</vt:lpstr>
      <vt:lpstr>方正细圆简体</vt:lpstr>
      <vt:lpstr>华文黑体</vt:lpstr>
      <vt:lpstr>经典综艺体简</vt:lpstr>
      <vt:lpstr>迷你简综艺</vt:lpstr>
      <vt:lpstr>微软雅黑</vt:lpstr>
      <vt:lpstr>Arial</vt:lpstr>
      <vt:lpstr>Calibri</vt:lpstr>
      <vt:lpstr>Calibri Light</vt:lpstr>
      <vt:lpstr>Century Gothic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樊婷婷</dc:creator>
  <cp:lastModifiedBy>lxj</cp:lastModifiedBy>
  <cp:revision>52</cp:revision>
  <dcterms:created xsi:type="dcterms:W3CDTF">2017-09-08T04:43:14Z</dcterms:created>
  <dcterms:modified xsi:type="dcterms:W3CDTF">2020-10-22T04:19:56Z</dcterms:modified>
</cp:coreProperties>
</file>