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8ns_Y_zO5cCtrfRYA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8o935pUDe8EbN4tl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D9knhLSUKso5J_50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D8hZ3bk2vE98pW7C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8ql1Vwo1D90p_WTz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8pe2Ylfk24U49_Fr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8pFDfSbJ_uv6vRqp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8pHqjszqCSZ8NAvx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2019-03-30T11:10:25.469Z</dcterms:created>
  <dcterms:modified xsi:type="dcterms:W3CDTF">2019-03-30T11:10:25.469Z</dcterms:modified>
</cp:coreProperties>
</file>