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Mhid6Y-KvaKJTd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Wwjfmhmiw_q6gb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9X2sP7qis4wegOY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BGSzYUYz21mfw8G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9uWC1H0W0e3Xerq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QRbr91x-cktUNc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SejLJq0IZfaT-B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UplzBN42oeGJDE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-8OTZDFybtpGM9MU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2019-04-21T14:00:24.758Z</dcterms:created>
  <dcterms:modified xsi:type="dcterms:W3CDTF">2019-04-21T14:00:24.758Z</dcterms:modified>
</cp:coreProperties>
</file>