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jpg" ContentType="image/jp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20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ype="http://schemas.openxmlformats.org/officeDocument/2006/relationships/presProps" Target="presProps.xml"/>  <Relationship Id="rId17" Type="http://schemas.openxmlformats.org/officeDocument/2006/relationships/viewProps" Target="viewProps.xml"/>  <Relationship Id="rId18" Type="http://schemas.openxmlformats.org/officeDocument/2006/relationships/theme" Target="theme/theme1.xml"/>  <Relationship Id="rId19" Type="http://schemas.openxmlformats.org/officeDocument/2006/relationships/tableStyles" Target="tableStyles.xml"/>  <Relationship Id="rId2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-8Mhid6Y-KvaKJTdl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-9uWC1H0W0e3Xerq0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-8QRbr91x-cktUNcK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-8SejLJq0IZfaT-B5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-8UplzBN42oeGJDEA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-8OTZDFybtpGM9MUq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-8Wwjfmhmiw_q6gbf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-9X2sP7qis4wegOYM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-BGSzYUYz21mfw8GC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e6cUOiP1a-rJAeTFZ9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e76Yx8Wcx3ULl8YonB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e76fg3WkL6vzSbm-hV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e76fg9tiz7g8kegnCj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e7AGF1F7CukEEkLvQ3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2019-05-05T14:02:34.283Z</dcterms:created>
  <dcterms:modified xsi:type="dcterms:W3CDTF">2019-05-05T14:02:34.283Z</dcterms:modified>
</cp:coreProperties>
</file>