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riIOVwzfLmXDZ4XG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ZiZP5P9YiaEUQBq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s1FVJfNJ7di5QGsq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s08EerpaDxHKJ-6e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s0CMZ_oG0okeUL3e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WIKz7KJapycB7emq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s0AIje7Z_SScDoWh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s0E1V2tGnpqJRbtO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cgP-YDxwoz_nfdq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WJ7iOIpai2BewOsl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ULyvEvXcz4gEsLDC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ULyvEvXcz4gEsLDC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ULyvEvXcz4gEsLDC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ULyvEvXcz4gEsLDC.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zZVDTxA3sHK4z_VG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2019-04-15T14:09:08.481Z</dcterms:created>
  <dcterms:modified xsi:type="dcterms:W3CDTF">2019-04-15T14:09:08.481Z</dcterms:modified>
</cp:coreProperties>
</file>