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xicFLTV_qHnKccpd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pJ1UaVQdiCqG0Jddh.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pJ1UaVQdiCqG0Jddh.3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pJ1UaVQdiCqG0Jddh.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ysmFDsiOf5i7JkQw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pK13xpVkqDB172Er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y3Nyq1C6WCO2y7Ww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y41LlQpWxch7UUZk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wRFjFMkpLO2MSeh4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xpew9weCUzwsG09J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bPYWci5g0kWxDlNd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xuTpQ9ff8mFL2HZ6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Zy23qGE4euG-AERwCz.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_mPySf34LJi79VEg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bhy8HenRA8hcDuFb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pJ1UaVQdiCqG0Jddh.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_pJ1UaVQdiCqG0Jddh.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2019-03-17T09:09:49.986Z</dcterms:created>
  <dcterms:modified xsi:type="dcterms:W3CDTF">2019-03-17T09:09:49.986Z</dcterms:modified>
</cp:coreProperties>
</file>