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JZInbS-wVOptHh5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KIcOfFTn9zUBnhy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KIcS3KyGy-ke2xi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KIcXXTVBylCY9hD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KIcbp8CU4KMltAa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JZIvsAz9CLYzyNj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OJQEpoGjSqqHsyX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OrjxxDSylWPBeYU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P0BYLYfDbaNPKoq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QMd9V9Jk2-l6Yiq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PGEe9ejHynuyUrI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PpaArkny8z4JHng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oKIcJHq5inRQghDc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2019-05-26T13:58:23.028Z</dcterms:created>
  <dcterms:modified xsi:type="dcterms:W3CDTF">2019-05-26T13:58:23.028Z</dcterms:modified>
</cp:coreProperties>
</file>