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notesMasterIdLst>
    <p:notesMasterId r:id="rId3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ype="http://schemas.openxmlformats.org/officeDocument/2006/relationships/presProps" Target="presProps.xml"/>  <Relationship Id="rId34" Type="http://schemas.openxmlformats.org/officeDocument/2006/relationships/viewProps" Target="viewProps.xml"/>  <Relationship Id="rId35" Type="http://schemas.openxmlformats.org/officeDocument/2006/relationships/theme" Target="theme/theme1.xml"/>  <Relationship Id="rId36" Type="http://schemas.openxmlformats.org/officeDocument/2006/relationships/tableStyles" Target="tableStyles.xml"/>  <Relationship Id="rId3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ApYn08Iz8_rJfTUZ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TXPs3xdbvlP-YPFu.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TXPs3xdbvlP-YPFu.1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TXPs3xdbvlP-YPFu.2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TXPs3xdbvlP-YPFu.3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TXPs3xdbvlP-YPFu.4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SyHcsw6kCjLr_Ee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_ZS2ivRfVH88fFaQc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_XZLI8rib7s4LhibK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YANM0rX4Ixq_-bIV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_h2O4-Y0mCWUHyS3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Aqfu9-Wld_mwbEDd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_cgY7INkF6BYrksY_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aAdDym9SDl0vOPVu.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aAdDym9SDl0vOPVu.1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aAdDym9SDl0vOPVu.2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aAdDym9SDl0vOPVu.3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aAdDym9SDl0vOPVu.4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_oBYIxbQCNx17mqGp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_Mqu7Auke7Bj3jGva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_OtmWlsFl4nSD8E5W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_RsrJUK2sQ2AzBYMP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YUl18aCP8iO41Ex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_kKe83rs4_Sq0e-Zd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ArSGmQ7V-cKosME49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MhpGM6-9n2yBDn2d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NKERvlsoXDLvh0W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PxJ2pWfSlQ7vODD6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NgeEyN8sVuyltHU4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NgeM8q7VCVqtjx93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QNgeRgTC0Jcm376GF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2019-06-18T02:05:13.888Z</dcterms:created>
  <dcterms:modified xsi:type="dcterms:W3CDTF">2019-06-18T02:05:13.888Z</dcterms:modified>
</cp:coreProperties>
</file>