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6" r:id="rId3"/>
    <p:sldId id="258" r:id="rId4"/>
    <p:sldId id="261" r:id="rId5"/>
    <p:sldId id="281" r:id="rId6"/>
    <p:sldId id="283" r:id="rId7"/>
    <p:sldId id="282" r:id="rId8"/>
    <p:sldId id="260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59" r:id="rId21"/>
    <p:sldId id="276" r:id="rId22"/>
  </p:sldIdLst>
  <p:sldSz cx="9180513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C1EC2-6B4B-44B2-AD4F-AC88E5A75F49}" type="doc">
      <dgm:prSet loTypeId="urn:microsoft.com/office/officeart/2005/8/layout/orgChart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393B42D-90A0-410B-B04E-D04F440B8D0A}">
      <dgm:prSet phldrT="[文本]" custT="1"/>
      <dgm:spPr/>
      <dgm:t>
        <a:bodyPr/>
        <a:lstStyle/>
        <a:p>
          <a:r>
            <a:rPr lang="en-US" altLang="zh-CN" sz="900" dirty="0"/>
            <a:t>AI</a:t>
          </a:r>
          <a:r>
            <a:rPr lang="zh-CN" altLang="en-US" sz="900" dirty="0"/>
            <a:t>花卉识别与分享社区微信小程序开发项目</a:t>
          </a:r>
        </a:p>
      </dgm:t>
    </dgm:pt>
    <dgm:pt modelId="{A7EFDD1A-E3A6-474C-BE48-0992CA717B9D}" type="parTrans" cxnId="{B47233FC-76D6-4F0F-8F3D-CD1311DE4DE9}">
      <dgm:prSet/>
      <dgm:spPr/>
      <dgm:t>
        <a:bodyPr/>
        <a:lstStyle/>
        <a:p>
          <a:endParaRPr lang="zh-CN" altLang="en-US"/>
        </a:p>
      </dgm:t>
    </dgm:pt>
    <dgm:pt modelId="{E55FBB3F-6444-4CC3-BB54-DB9C7D531898}" type="sibTrans" cxnId="{B47233FC-76D6-4F0F-8F3D-CD1311DE4DE9}">
      <dgm:prSet/>
      <dgm:spPr/>
      <dgm:t>
        <a:bodyPr/>
        <a:lstStyle/>
        <a:p>
          <a:endParaRPr lang="zh-CN" altLang="en-US"/>
        </a:p>
      </dgm:t>
    </dgm:pt>
    <dgm:pt modelId="{5E2BCABA-7C8F-47E6-A616-67C56FC00A89}">
      <dgm:prSet phldrT="[文本]"/>
      <dgm:spPr/>
      <dgm:t>
        <a:bodyPr/>
        <a:lstStyle/>
        <a:p>
          <a:r>
            <a:rPr lang="zh-CN" altLang="en-US" dirty="0"/>
            <a:t>项目启动</a:t>
          </a:r>
        </a:p>
      </dgm:t>
    </dgm:pt>
    <dgm:pt modelId="{60F02919-6449-47FC-AA2B-98F66856C847}" type="parTrans" cxnId="{F50B7B95-2B03-4269-ABC5-136301BA3A21}">
      <dgm:prSet/>
      <dgm:spPr/>
      <dgm:t>
        <a:bodyPr/>
        <a:lstStyle/>
        <a:p>
          <a:endParaRPr lang="zh-CN" altLang="en-US"/>
        </a:p>
      </dgm:t>
    </dgm:pt>
    <dgm:pt modelId="{62F5032B-525D-4A15-B62A-DB43858238B9}" type="sibTrans" cxnId="{F50B7B95-2B03-4269-ABC5-136301BA3A21}">
      <dgm:prSet/>
      <dgm:spPr/>
      <dgm:t>
        <a:bodyPr/>
        <a:lstStyle/>
        <a:p>
          <a:endParaRPr lang="zh-CN" altLang="en-US"/>
        </a:p>
      </dgm:t>
    </dgm:pt>
    <dgm:pt modelId="{EA809EF5-5CE7-4BE0-8504-34042907ADF1}">
      <dgm:prSet phldrT="[文本]"/>
      <dgm:spPr/>
      <dgm:t>
        <a:bodyPr/>
        <a:lstStyle/>
        <a:p>
          <a:r>
            <a:rPr lang="zh-CN" altLang="en-US" dirty="0"/>
            <a:t>确定小组成员</a:t>
          </a:r>
        </a:p>
      </dgm:t>
    </dgm:pt>
    <dgm:pt modelId="{24D553EA-3616-4157-9185-5B0AA8250A79}" type="parTrans" cxnId="{3792BB86-1A1C-4027-B735-6F15A8BA409D}">
      <dgm:prSet/>
      <dgm:spPr/>
      <dgm:t>
        <a:bodyPr/>
        <a:lstStyle/>
        <a:p>
          <a:endParaRPr lang="zh-CN" altLang="en-US"/>
        </a:p>
      </dgm:t>
    </dgm:pt>
    <dgm:pt modelId="{50AD9D14-EB3B-4494-AFB0-2123E93BC9D6}" type="sibTrans" cxnId="{3792BB86-1A1C-4027-B735-6F15A8BA409D}">
      <dgm:prSet/>
      <dgm:spPr/>
      <dgm:t>
        <a:bodyPr/>
        <a:lstStyle/>
        <a:p>
          <a:endParaRPr lang="zh-CN" altLang="en-US"/>
        </a:p>
      </dgm:t>
    </dgm:pt>
    <dgm:pt modelId="{D544C343-436B-487D-83A7-7A853C700FB7}">
      <dgm:prSet phldrT="[文本]"/>
      <dgm:spPr/>
      <dgm:t>
        <a:bodyPr/>
        <a:lstStyle/>
        <a:p>
          <a:r>
            <a:rPr lang="zh-CN" altLang="en-US" dirty="0"/>
            <a:t>项目计划</a:t>
          </a:r>
        </a:p>
      </dgm:t>
    </dgm:pt>
    <dgm:pt modelId="{6D3DCEAD-2C30-4F63-B0C9-B53AC54B42F6}" type="parTrans" cxnId="{0D9ADA92-BE66-4C1F-9C36-32DFBC85AFD2}">
      <dgm:prSet/>
      <dgm:spPr/>
      <dgm:t>
        <a:bodyPr/>
        <a:lstStyle/>
        <a:p>
          <a:endParaRPr lang="zh-CN" altLang="en-US"/>
        </a:p>
      </dgm:t>
    </dgm:pt>
    <dgm:pt modelId="{A04C3EE2-CEB1-4BEC-A952-686A06FA8B2F}" type="sibTrans" cxnId="{0D9ADA92-BE66-4C1F-9C36-32DFBC85AFD2}">
      <dgm:prSet/>
      <dgm:spPr/>
      <dgm:t>
        <a:bodyPr/>
        <a:lstStyle/>
        <a:p>
          <a:endParaRPr lang="zh-CN" altLang="en-US"/>
        </a:p>
      </dgm:t>
    </dgm:pt>
    <dgm:pt modelId="{CDE80132-0DA0-43A6-A84C-12B7117E56DE}">
      <dgm:prSet phldrT="[文本]"/>
      <dgm:spPr/>
      <dgm:t>
        <a:bodyPr/>
        <a:lstStyle/>
        <a:p>
          <a:r>
            <a:rPr lang="zh-CN" altLang="en-US" dirty="0"/>
            <a:t>确定项目计划</a:t>
          </a:r>
        </a:p>
      </dgm:t>
    </dgm:pt>
    <dgm:pt modelId="{3E25E52C-F339-44F2-89B2-56B736347394}" type="parTrans" cxnId="{728D3625-22FC-4101-B7F9-315CD1E699E3}">
      <dgm:prSet/>
      <dgm:spPr/>
      <dgm:t>
        <a:bodyPr/>
        <a:lstStyle/>
        <a:p>
          <a:endParaRPr lang="zh-CN" altLang="en-US"/>
        </a:p>
      </dgm:t>
    </dgm:pt>
    <dgm:pt modelId="{7F856E62-9E8E-4A40-8840-F0AC692AE6B2}" type="sibTrans" cxnId="{728D3625-22FC-4101-B7F9-315CD1E699E3}">
      <dgm:prSet/>
      <dgm:spPr/>
      <dgm:t>
        <a:bodyPr/>
        <a:lstStyle/>
        <a:p>
          <a:endParaRPr lang="zh-CN" altLang="en-US"/>
        </a:p>
      </dgm:t>
    </dgm:pt>
    <dgm:pt modelId="{D283F490-C95F-4A2F-988F-DC89148EF2CF}">
      <dgm:prSet/>
      <dgm:spPr/>
      <dgm:t>
        <a:bodyPr/>
        <a:lstStyle/>
        <a:p>
          <a:r>
            <a:rPr lang="zh-CN" altLang="en-US" dirty="0"/>
            <a:t>项目需求</a:t>
          </a:r>
        </a:p>
      </dgm:t>
    </dgm:pt>
    <dgm:pt modelId="{1388D25A-68D0-4420-BCB5-C954013075D5}" type="parTrans" cxnId="{D5A56FBE-49A0-4256-B493-780B4ACB834C}">
      <dgm:prSet/>
      <dgm:spPr/>
      <dgm:t>
        <a:bodyPr/>
        <a:lstStyle/>
        <a:p>
          <a:endParaRPr lang="zh-CN" altLang="en-US"/>
        </a:p>
      </dgm:t>
    </dgm:pt>
    <dgm:pt modelId="{2EC051AB-3911-4197-AC6C-B1EA544373E2}" type="sibTrans" cxnId="{D5A56FBE-49A0-4256-B493-780B4ACB834C}">
      <dgm:prSet/>
      <dgm:spPr/>
      <dgm:t>
        <a:bodyPr/>
        <a:lstStyle/>
        <a:p>
          <a:endParaRPr lang="zh-CN" altLang="en-US"/>
        </a:p>
      </dgm:t>
    </dgm:pt>
    <dgm:pt modelId="{22E00702-9113-47CB-9415-4B7B93E7D9D0}">
      <dgm:prSet/>
      <dgm:spPr/>
      <dgm:t>
        <a:bodyPr/>
        <a:lstStyle/>
        <a:p>
          <a:r>
            <a:rPr lang="zh-CN" altLang="en-US" dirty="0"/>
            <a:t>项目设计</a:t>
          </a:r>
        </a:p>
      </dgm:t>
    </dgm:pt>
    <dgm:pt modelId="{3A761B31-02FE-4B7D-BCD7-C35A1C8F6059}" type="parTrans" cxnId="{E852A34E-1515-4516-B357-9730D5F81124}">
      <dgm:prSet/>
      <dgm:spPr/>
      <dgm:t>
        <a:bodyPr/>
        <a:lstStyle/>
        <a:p>
          <a:endParaRPr lang="zh-CN" altLang="en-US"/>
        </a:p>
      </dgm:t>
    </dgm:pt>
    <dgm:pt modelId="{C76CD72F-1C37-476C-8B7C-AF21DEB751AF}" type="sibTrans" cxnId="{E852A34E-1515-4516-B357-9730D5F81124}">
      <dgm:prSet/>
      <dgm:spPr/>
      <dgm:t>
        <a:bodyPr/>
        <a:lstStyle/>
        <a:p>
          <a:endParaRPr lang="zh-CN" altLang="en-US"/>
        </a:p>
      </dgm:t>
    </dgm:pt>
    <dgm:pt modelId="{94AB851E-FF7D-4768-BBC4-7C13060CA552}">
      <dgm:prSet/>
      <dgm:spPr/>
      <dgm:t>
        <a:bodyPr/>
        <a:lstStyle/>
        <a:p>
          <a:r>
            <a:rPr lang="zh-CN" altLang="en-US" dirty="0"/>
            <a:t>项目测试</a:t>
          </a:r>
        </a:p>
      </dgm:t>
    </dgm:pt>
    <dgm:pt modelId="{1607592C-920C-41F2-81B8-AEDD3BF8EA1C}" type="parTrans" cxnId="{02C9BE23-0369-45CB-AEB1-C1C71F5B70FF}">
      <dgm:prSet/>
      <dgm:spPr/>
      <dgm:t>
        <a:bodyPr/>
        <a:lstStyle/>
        <a:p>
          <a:endParaRPr lang="zh-CN" altLang="en-US"/>
        </a:p>
      </dgm:t>
    </dgm:pt>
    <dgm:pt modelId="{90CC41CC-8CD1-414B-8599-48BF3A78E8CA}" type="sibTrans" cxnId="{02C9BE23-0369-45CB-AEB1-C1C71F5B70FF}">
      <dgm:prSet/>
      <dgm:spPr/>
      <dgm:t>
        <a:bodyPr/>
        <a:lstStyle/>
        <a:p>
          <a:endParaRPr lang="zh-CN" altLang="en-US"/>
        </a:p>
      </dgm:t>
    </dgm:pt>
    <dgm:pt modelId="{265D3006-A6D4-4B40-9970-861B4635FB36}">
      <dgm:prSet/>
      <dgm:spPr/>
      <dgm:t>
        <a:bodyPr/>
        <a:lstStyle/>
        <a:p>
          <a:r>
            <a:rPr lang="zh-CN" altLang="en-US" dirty="0"/>
            <a:t>项目维护</a:t>
          </a:r>
        </a:p>
      </dgm:t>
    </dgm:pt>
    <dgm:pt modelId="{A0511BEB-A7FA-4113-9408-96EED6CF0574}" type="parTrans" cxnId="{5D5A51C1-2FB7-454C-B53B-F32638919FFE}">
      <dgm:prSet/>
      <dgm:spPr/>
      <dgm:t>
        <a:bodyPr/>
        <a:lstStyle/>
        <a:p>
          <a:endParaRPr lang="zh-CN" altLang="en-US"/>
        </a:p>
      </dgm:t>
    </dgm:pt>
    <dgm:pt modelId="{B7E9F1F3-339D-491A-A44B-D3DE6DF78230}" type="sibTrans" cxnId="{5D5A51C1-2FB7-454C-B53B-F32638919FFE}">
      <dgm:prSet/>
      <dgm:spPr/>
      <dgm:t>
        <a:bodyPr/>
        <a:lstStyle/>
        <a:p>
          <a:endParaRPr lang="zh-CN" altLang="en-US"/>
        </a:p>
      </dgm:t>
    </dgm:pt>
    <dgm:pt modelId="{3B286A07-FE9D-482A-9E97-7412055B93C2}">
      <dgm:prSet/>
      <dgm:spPr/>
      <dgm:t>
        <a:bodyPr/>
        <a:lstStyle/>
        <a:p>
          <a:r>
            <a:rPr lang="zh-CN" altLang="en-US" dirty="0"/>
            <a:t>确定项目选题</a:t>
          </a:r>
        </a:p>
      </dgm:t>
    </dgm:pt>
    <dgm:pt modelId="{0BDF8F73-8942-435F-BDF9-4F3DED760C1E}" type="parTrans" cxnId="{E0EFD4F7-5865-41BD-B16C-6A2F98D44922}">
      <dgm:prSet/>
      <dgm:spPr/>
      <dgm:t>
        <a:bodyPr/>
        <a:lstStyle/>
        <a:p>
          <a:endParaRPr lang="zh-CN" altLang="en-US"/>
        </a:p>
      </dgm:t>
    </dgm:pt>
    <dgm:pt modelId="{D4514D2D-9C32-4C13-ABB8-2EE9509BE07E}" type="sibTrans" cxnId="{E0EFD4F7-5865-41BD-B16C-6A2F98D44922}">
      <dgm:prSet/>
      <dgm:spPr/>
      <dgm:t>
        <a:bodyPr/>
        <a:lstStyle/>
        <a:p>
          <a:endParaRPr lang="zh-CN" altLang="en-US"/>
        </a:p>
      </dgm:t>
    </dgm:pt>
    <dgm:pt modelId="{162E8D31-9603-461A-8EBE-7BCA7BBF76F6}">
      <dgm:prSet/>
      <dgm:spPr/>
      <dgm:t>
        <a:bodyPr/>
        <a:lstStyle/>
        <a:p>
          <a:r>
            <a:rPr lang="zh-CN" altLang="en-US" dirty="0"/>
            <a:t>项目选题</a:t>
          </a:r>
          <a:r>
            <a:rPr lang="en-US" altLang="zh-CN" dirty="0"/>
            <a:t>PPT</a:t>
          </a:r>
          <a:r>
            <a:rPr lang="zh-CN" altLang="en-US" dirty="0"/>
            <a:t>及文档的制作</a:t>
          </a:r>
        </a:p>
      </dgm:t>
    </dgm:pt>
    <dgm:pt modelId="{9D588C30-9DDA-4084-8EA6-E977DACA6912}" type="parTrans" cxnId="{627DBBDA-57AC-432E-A71A-C2705749F8D3}">
      <dgm:prSet/>
      <dgm:spPr/>
      <dgm:t>
        <a:bodyPr/>
        <a:lstStyle/>
        <a:p>
          <a:endParaRPr lang="zh-CN" altLang="en-US"/>
        </a:p>
      </dgm:t>
    </dgm:pt>
    <dgm:pt modelId="{27499C6C-2B4E-490F-8F4C-CCC17BD9D9D4}" type="sibTrans" cxnId="{627DBBDA-57AC-432E-A71A-C2705749F8D3}">
      <dgm:prSet/>
      <dgm:spPr/>
      <dgm:t>
        <a:bodyPr/>
        <a:lstStyle/>
        <a:p>
          <a:endParaRPr lang="zh-CN" altLang="en-US"/>
        </a:p>
      </dgm:t>
    </dgm:pt>
    <dgm:pt modelId="{C88B4048-C5A8-42C9-95BA-107C4C693F9E}">
      <dgm:prSet/>
      <dgm:spPr/>
      <dgm:t>
        <a:bodyPr/>
        <a:lstStyle/>
        <a:p>
          <a:r>
            <a:rPr lang="zh-CN" altLang="en-US" dirty="0"/>
            <a:t>项目选题的审核</a:t>
          </a:r>
        </a:p>
      </dgm:t>
    </dgm:pt>
    <dgm:pt modelId="{539E9730-D38B-4D78-A3B3-140461F57147}" type="parTrans" cxnId="{18603745-382C-4734-BB0F-7FF63C085894}">
      <dgm:prSet/>
      <dgm:spPr/>
      <dgm:t>
        <a:bodyPr/>
        <a:lstStyle/>
        <a:p>
          <a:endParaRPr lang="zh-CN" altLang="en-US"/>
        </a:p>
      </dgm:t>
    </dgm:pt>
    <dgm:pt modelId="{B133DFB4-34BE-43C7-A901-6B573807F89F}" type="sibTrans" cxnId="{18603745-382C-4734-BB0F-7FF63C085894}">
      <dgm:prSet/>
      <dgm:spPr/>
      <dgm:t>
        <a:bodyPr/>
        <a:lstStyle/>
        <a:p>
          <a:endParaRPr lang="zh-CN" altLang="en-US"/>
        </a:p>
      </dgm:t>
    </dgm:pt>
    <dgm:pt modelId="{1B3D9E73-8F1C-4C0E-A8F7-3FACB19491D6}">
      <dgm:prSet/>
      <dgm:spPr/>
      <dgm:t>
        <a:bodyPr/>
        <a:lstStyle/>
        <a:p>
          <a:r>
            <a:rPr lang="zh-CN" altLang="en-US" dirty="0"/>
            <a:t>编写项目计划书</a:t>
          </a:r>
        </a:p>
      </dgm:t>
    </dgm:pt>
    <dgm:pt modelId="{B15D7466-44ED-44E9-B790-52658830F2B4}" type="parTrans" cxnId="{9381EFE6-D360-49D8-9B07-2157CFC87B02}">
      <dgm:prSet/>
      <dgm:spPr/>
      <dgm:t>
        <a:bodyPr/>
        <a:lstStyle/>
        <a:p>
          <a:endParaRPr lang="zh-CN" altLang="en-US"/>
        </a:p>
      </dgm:t>
    </dgm:pt>
    <dgm:pt modelId="{B544BC3B-D19B-431D-9213-7B9E9CEBEC94}" type="sibTrans" cxnId="{9381EFE6-D360-49D8-9B07-2157CFC87B02}">
      <dgm:prSet/>
      <dgm:spPr/>
      <dgm:t>
        <a:bodyPr/>
        <a:lstStyle/>
        <a:p>
          <a:endParaRPr lang="zh-CN" altLang="en-US"/>
        </a:p>
      </dgm:t>
    </dgm:pt>
    <dgm:pt modelId="{05FC4D77-177E-48CB-95B1-B874AF2111A4}">
      <dgm:prSet/>
      <dgm:spPr/>
      <dgm:t>
        <a:bodyPr/>
        <a:lstStyle/>
        <a:p>
          <a:r>
            <a:rPr lang="zh-CN" altLang="en-US" dirty="0"/>
            <a:t>制作相关</a:t>
          </a:r>
          <a:r>
            <a:rPr lang="en-US" altLang="zh-CN" dirty="0"/>
            <a:t>PPT</a:t>
          </a:r>
          <a:endParaRPr lang="zh-CN" altLang="en-US" dirty="0"/>
        </a:p>
      </dgm:t>
    </dgm:pt>
    <dgm:pt modelId="{D69897B3-F68F-4895-8A01-D1AA0E390FD4}" type="parTrans" cxnId="{AC4CC742-7D91-485C-8375-53484DBA8D20}">
      <dgm:prSet/>
      <dgm:spPr/>
      <dgm:t>
        <a:bodyPr/>
        <a:lstStyle/>
        <a:p>
          <a:endParaRPr lang="zh-CN" altLang="en-US"/>
        </a:p>
      </dgm:t>
    </dgm:pt>
    <dgm:pt modelId="{27741072-A75E-46C4-B528-931A3071CDA9}" type="sibTrans" cxnId="{AC4CC742-7D91-485C-8375-53484DBA8D20}">
      <dgm:prSet/>
      <dgm:spPr/>
      <dgm:t>
        <a:bodyPr/>
        <a:lstStyle/>
        <a:p>
          <a:endParaRPr lang="zh-CN" altLang="en-US"/>
        </a:p>
      </dgm:t>
    </dgm:pt>
    <dgm:pt modelId="{698F2AE2-560B-408B-9319-CE74B9BC6F22}">
      <dgm:prSet/>
      <dgm:spPr/>
      <dgm:t>
        <a:bodyPr/>
        <a:lstStyle/>
        <a:p>
          <a:r>
            <a:rPr lang="zh-CN" altLang="en-US" dirty="0"/>
            <a:t>审核项目计划书</a:t>
          </a:r>
        </a:p>
      </dgm:t>
    </dgm:pt>
    <dgm:pt modelId="{18921266-CE06-4895-8B29-B45F95D10396}" type="parTrans" cxnId="{05402C84-BEDF-409B-8C3A-5B0C2373CC07}">
      <dgm:prSet/>
      <dgm:spPr/>
      <dgm:t>
        <a:bodyPr/>
        <a:lstStyle/>
        <a:p>
          <a:endParaRPr lang="zh-CN" altLang="en-US"/>
        </a:p>
      </dgm:t>
    </dgm:pt>
    <dgm:pt modelId="{45DA3CB6-E046-4117-B5FE-24BF6CC3A64E}" type="sibTrans" cxnId="{05402C84-BEDF-409B-8C3A-5B0C2373CC07}">
      <dgm:prSet/>
      <dgm:spPr/>
      <dgm:t>
        <a:bodyPr/>
        <a:lstStyle/>
        <a:p>
          <a:endParaRPr lang="zh-CN" altLang="en-US"/>
        </a:p>
      </dgm:t>
    </dgm:pt>
    <dgm:pt modelId="{93467196-B058-4EAD-9F44-847B2CAF4627}">
      <dgm:prSet/>
      <dgm:spPr/>
      <dgm:t>
        <a:bodyPr/>
        <a:lstStyle/>
        <a:p>
          <a:r>
            <a:rPr lang="zh-CN" altLang="en-US" dirty="0"/>
            <a:t>分析项目的综合需求</a:t>
          </a:r>
        </a:p>
      </dgm:t>
    </dgm:pt>
    <dgm:pt modelId="{C8D2BA85-B862-46F5-8615-15F38EEF7D2E}" type="parTrans" cxnId="{FE1E51B5-8630-4EBF-9419-89C899BB0553}">
      <dgm:prSet/>
      <dgm:spPr/>
      <dgm:t>
        <a:bodyPr/>
        <a:lstStyle/>
        <a:p>
          <a:endParaRPr lang="zh-CN" altLang="en-US"/>
        </a:p>
      </dgm:t>
    </dgm:pt>
    <dgm:pt modelId="{39B0D0C7-E041-44F4-A6ED-815A7AC1CE94}" type="sibTrans" cxnId="{FE1E51B5-8630-4EBF-9419-89C899BB0553}">
      <dgm:prSet/>
      <dgm:spPr/>
      <dgm:t>
        <a:bodyPr/>
        <a:lstStyle/>
        <a:p>
          <a:endParaRPr lang="zh-CN" altLang="en-US"/>
        </a:p>
      </dgm:t>
    </dgm:pt>
    <dgm:pt modelId="{730F2253-3AC2-4113-B61A-CCC13D6570D4}">
      <dgm:prSet/>
      <dgm:spPr/>
      <dgm:t>
        <a:bodyPr/>
        <a:lstStyle/>
        <a:p>
          <a:r>
            <a:rPr lang="zh-CN" altLang="en-US" dirty="0"/>
            <a:t>编写项目需求文档</a:t>
          </a:r>
        </a:p>
      </dgm:t>
    </dgm:pt>
    <dgm:pt modelId="{6167E1DA-BA9B-47CA-9DBA-8983CD1D5007}" type="parTrans" cxnId="{76A2264E-2852-4078-82DD-CD8FF9277C75}">
      <dgm:prSet/>
      <dgm:spPr/>
      <dgm:t>
        <a:bodyPr/>
        <a:lstStyle/>
        <a:p>
          <a:endParaRPr lang="zh-CN" altLang="en-US"/>
        </a:p>
      </dgm:t>
    </dgm:pt>
    <dgm:pt modelId="{EC05D68F-EB4A-4BE9-8041-142C67B509F9}" type="sibTrans" cxnId="{76A2264E-2852-4078-82DD-CD8FF9277C75}">
      <dgm:prSet/>
      <dgm:spPr/>
      <dgm:t>
        <a:bodyPr/>
        <a:lstStyle/>
        <a:p>
          <a:endParaRPr lang="zh-CN" altLang="en-US"/>
        </a:p>
      </dgm:t>
    </dgm:pt>
    <dgm:pt modelId="{EB1740BA-F66D-43A5-BA2A-1708872D6E0D}">
      <dgm:prSet/>
      <dgm:spPr/>
      <dgm:t>
        <a:bodyPr/>
        <a:lstStyle/>
        <a:p>
          <a:r>
            <a:rPr lang="zh-CN" altLang="en-US" dirty="0"/>
            <a:t>审核项目需求文档</a:t>
          </a:r>
        </a:p>
      </dgm:t>
    </dgm:pt>
    <dgm:pt modelId="{5C710D1E-D4C5-472E-9D3D-30B9EA761610}" type="parTrans" cxnId="{4309F383-31DE-4BA0-82A4-2E7E058F29D6}">
      <dgm:prSet/>
      <dgm:spPr/>
      <dgm:t>
        <a:bodyPr/>
        <a:lstStyle/>
        <a:p>
          <a:endParaRPr lang="zh-CN" altLang="en-US"/>
        </a:p>
      </dgm:t>
    </dgm:pt>
    <dgm:pt modelId="{9D8A853C-DD21-4FD9-957C-BA649EE49D29}" type="sibTrans" cxnId="{4309F383-31DE-4BA0-82A4-2E7E058F29D6}">
      <dgm:prSet/>
      <dgm:spPr/>
      <dgm:t>
        <a:bodyPr/>
        <a:lstStyle/>
        <a:p>
          <a:endParaRPr lang="zh-CN" altLang="en-US"/>
        </a:p>
      </dgm:t>
    </dgm:pt>
    <dgm:pt modelId="{BDDB7FA2-532E-49DE-9B96-1D35DA990A00}">
      <dgm:prSet/>
      <dgm:spPr/>
      <dgm:t>
        <a:bodyPr/>
        <a:lstStyle/>
        <a:p>
          <a:r>
            <a:rPr lang="zh-CN" altLang="en-US" dirty="0"/>
            <a:t>前端页面的设计</a:t>
          </a:r>
        </a:p>
      </dgm:t>
    </dgm:pt>
    <dgm:pt modelId="{C03D0E98-0B86-4EA3-A1A2-2BA5E1D74F16}" type="parTrans" cxnId="{069D0E16-CF75-45F7-B541-0D51F5529F4A}">
      <dgm:prSet/>
      <dgm:spPr/>
      <dgm:t>
        <a:bodyPr/>
        <a:lstStyle/>
        <a:p>
          <a:endParaRPr lang="zh-CN" altLang="en-US"/>
        </a:p>
      </dgm:t>
    </dgm:pt>
    <dgm:pt modelId="{7C4BA78E-4205-443D-8FD1-73864E3B077E}" type="sibTrans" cxnId="{069D0E16-CF75-45F7-B541-0D51F5529F4A}">
      <dgm:prSet/>
      <dgm:spPr/>
      <dgm:t>
        <a:bodyPr/>
        <a:lstStyle/>
        <a:p>
          <a:endParaRPr lang="zh-CN" altLang="en-US"/>
        </a:p>
      </dgm:t>
    </dgm:pt>
    <dgm:pt modelId="{B5038075-F375-4871-A9E9-3521D6008292}">
      <dgm:prSet/>
      <dgm:spPr/>
      <dgm:t>
        <a:bodyPr/>
        <a:lstStyle/>
        <a:p>
          <a:r>
            <a:rPr lang="zh-CN" altLang="en-US" dirty="0"/>
            <a:t>前端页面的实现</a:t>
          </a:r>
        </a:p>
      </dgm:t>
    </dgm:pt>
    <dgm:pt modelId="{E278C013-C235-494D-B038-70175087B412}" type="parTrans" cxnId="{F8CC7F4A-FE13-4714-90F0-C7347174C2BB}">
      <dgm:prSet/>
      <dgm:spPr/>
      <dgm:t>
        <a:bodyPr/>
        <a:lstStyle/>
        <a:p>
          <a:endParaRPr lang="zh-CN" altLang="en-US"/>
        </a:p>
      </dgm:t>
    </dgm:pt>
    <dgm:pt modelId="{707352E3-41CF-4DFB-BF89-BF34972942A5}" type="sibTrans" cxnId="{F8CC7F4A-FE13-4714-90F0-C7347174C2BB}">
      <dgm:prSet/>
      <dgm:spPr/>
      <dgm:t>
        <a:bodyPr/>
        <a:lstStyle/>
        <a:p>
          <a:endParaRPr lang="zh-CN" altLang="en-US"/>
        </a:p>
      </dgm:t>
    </dgm:pt>
    <dgm:pt modelId="{9F035A50-4570-4E7C-ACC8-422E2A2777A4}">
      <dgm:prSet/>
      <dgm:spPr/>
      <dgm:t>
        <a:bodyPr/>
        <a:lstStyle/>
        <a:p>
          <a:r>
            <a:rPr lang="zh-CN" altLang="en-US" dirty="0"/>
            <a:t>数据库的实现</a:t>
          </a:r>
        </a:p>
      </dgm:t>
    </dgm:pt>
    <dgm:pt modelId="{193E32BE-EB8D-4640-95CC-13C33D0A86CB}" type="parTrans" cxnId="{F829B0A5-D0CA-4790-9B11-FF23B596ACC2}">
      <dgm:prSet/>
      <dgm:spPr/>
      <dgm:t>
        <a:bodyPr/>
        <a:lstStyle/>
        <a:p>
          <a:endParaRPr lang="zh-CN" altLang="en-US"/>
        </a:p>
      </dgm:t>
    </dgm:pt>
    <dgm:pt modelId="{167BAC58-4163-4583-BA16-D48AC041C6B6}" type="sibTrans" cxnId="{F829B0A5-D0CA-4790-9B11-FF23B596ACC2}">
      <dgm:prSet/>
      <dgm:spPr/>
      <dgm:t>
        <a:bodyPr/>
        <a:lstStyle/>
        <a:p>
          <a:endParaRPr lang="zh-CN" altLang="en-US"/>
        </a:p>
      </dgm:t>
    </dgm:pt>
    <dgm:pt modelId="{66773499-65E8-43F1-98B5-37C14F3B7466}">
      <dgm:prSet/>
      <dgm:spPr/>
      <dgm:t>
        <a:bodyPr/>
        <a:lstStyle/>
        <a:p>
          <a:r>
            <a:rPr lang="zh-CN" altLang="en-US" dirty="0"/>
            <a:t>数据库的设计</a:t>
          </a:r>
        </a:p>
      </dgm:t>
    </dgm:pt>
    <dgm:pt modelId="{AE5F4B5B-6C03-4B64-9430-87D66DF144A0}" type="parTrans" cxnId="{32C8A1C1-5324-4060-BE88-2A92A9A30A79}">
      <dgm:prSet/>
      <dgm:spPr/>
      <dgm:t>
        <a:bodyPr/>
        <a:lstStyle/>
        <a:p>
          <a:endParaRPr lang="zh-CN" altLang="en-US"/>
        </a:p>
      </dgm:t>
    </dgm:pt>
    <dgm:pt modelId="{EB27E7F2-3076-4241-AE09-711F5AA41685}" type="sibTrans" cxnId="{32C8A1C1-5324-4060-BE88-2A92A9A30A79}">
      <dgm:prSet/>
      <dgm:spPr/>
      <dgm:t>
        <a:bodyPr/>
        <a:lstStyle/>
        <a:p>
          <a:endParaRPr lang="zh-CN" altLang="en-US"/>
        </a:p>
      </dgm:t>
    </dgm:pt>
    <dgm:pt modelId="{D9C6BD52-6F99-4CC7-B0FA-448296E50D61}">
      <dgm:prSet/>
      <dgm:spPr/>
      <dgm:t>
        <a:bodyPr/>
        <a:lstStyle/>
        <a:p>
          <a:r>
            <a:rPr lang="zh-CN" altLang="en-US" dirty="0"/>
            <a:t>编写设计文档</a:t>
          </a:r>
        </a:p>
      </dgm:t>
    </dgm:pt>
    <dgm:pt modelId="{4C5D9BCC-5FE9-49E8-97A0-1AE628D6C1AC}" type="parTrans" cxnId="{4D69B418-CC48-443B-9AB7-240AA7FE561A}">
      <dgm:prSet/>
      <dgm:spPr/>
      <dgm:t>
        <a:bodyPr/>
        <a:lstStyle/>
        <a:p>
          <a:endParaRPr lang="zh-CN" altLang="en-US"/>
        </a:p>
      </dgm:t>
    </dgm:pt>
    <dgm:pt modelId="{3AA65CE8-7D7D-4D1C-9457-BA9F42F8C043}" type="sibTrans" cxnId="{4D69B418-CC48-443B-9AB7-240AA7FE561A}">
      <dgm:prSet/>
      <dgm:spPr/>
      <dgm:t>
        <a:bodyPr/>
        <a:lstStyle/>
        <a:p>
          <a:endParaRPr lang="zh-CN" altLang="en-US"/>
        </a:p>
      </dgm:t>
    </dgm:pt>
    <dgm:pt modelId="{7F45A492-1B55-43A4-955D-9329EEAC1A2F}">
      <dgm:prSet/>
      <dgm:spPr/>
      <dgm:t>
        <a:bodyPr/>
        <a:lstStyle/>
        <a:p>
          <a:r>
            <a:rPr lang="zh-CN" altLang="en-US" dirty="0"/>
            <a:t>审核设计文档</a:t>
          </a:r>
        </a:p>
      </dgm:t>
    </dgm:pt>
    <dgm:pt modelId="{6C24928B-763A-4D80-AC70-A32AA89E0637}" type="parTrans" cxnId="{82F5F443-6686-44B0-811B-A8A766F0A765}">
      <dgm:prSet/>
      <dgm:spPr/>
      <dgm:t>
        <a:bodyPr/>
        <a:lstStyle/>
        <a:p>
          <a:endParaRPr lang="zh-CN" altLang="en-US"/>
        </a:p>
      </dgm:t>
    </dgm:pt>
    <dgm:pt modelId="{487868BC-6BC4-4FB3-A99A-5FBF01080900}" type="sibTrans" cxnId="{82F5F443-6686-44B0-811B-A8A766F0A765}">
      <dgm:prSet/>
      <dgm:spPr/>
      <dgm:t>
        <a:bodyPr/>
        <a:lstStyle/>
        <a:p>
          <a:endParaRPr lang="zh-CN" altLang="en-US"/>
        </a:p>
      </dgm:t>
    </dgm:pt>
    <dgm:pt modelId="{C3DEC561-2800-4644-A994-474F1337B558}">
      <dgm:prSet/>
      <dgm:spPr/>
      <dgm:t>
        <a:bodyPr/>
        <a:lstStyle/>
        <a:p>
          <a:r>
            <a:rPr lang="zh-CN" altLang="en-US" dirty="0"/>
            <a:t>制定测试计划</a:t>
          </a:r>
        </a:p>
      </dgm:t>
    </dgm:pt>
    <dgm:pt modelId="{E703F1F6-3CB1-42DE-8D12-99913A0E090C}" type="parTrans" cxnId="{B0227FDE-A7FD-4025-8F31-C1500058134A}">
      <dgm:prSet/>
      <dgm:spPr/>
      <dgm:t>
        <a:bodyPr/>
        <a:lstStyle/>
        <a:p>
          <a:endParaRPr lang="zh-CN" altLang="en-US"/>
        </a:p>
      </dgm:t>
    </dgm:pt>
    <dgm:pt modelId="{14913092-2541-45D1-AA41-67CEECF0932F}" type="sibTrans" cxnId="{B0227FDE-A7FD-4025-8F31-C1500058134A}">
      <dgm:prSet/>
      <dgm:spPr/>
      <dgm:t>
        <a:bodyPr/>
        <a:lstStyle/>
        <a:p>
          <a:endParaRPr lang="zh-CN" altLang="en-US"/>
        </a:p>
      </dgm:t>
    </dgm:pt>
    <dgm:pt modelId="{1B14C564-D295-471A-A6AA-34954A833C83}">
      <dgm:prSet/>
      <dgm:spPr/>
      <dgm:t>
        <a:bodyPr/>
        <a:lstStyle/>
        <a:p>
          <a:r>
            <a:rPr lang="zh-CN" altLang="en-US" dirty="0"/>
            <a:t>编写测试用例</a:t>
          </a:r>
        </a:p>
      </dgm:t>
    </dgm:pt>
    <dgm:pt modelId="{B15E5C04-509B-4797-9FA5-47398A9BC803}" type="parTrans" cxnId="{CA485B7E-999C-404E-B9E9-43B9EBB202A0}">
      <dgm:prSet/>
      <dgm:spPr/>
      <dgm:t>
        <a:bodyPr/>
        <a:lstStyle/>
        <a:p>
          <a:endParaRPr lang="zh-CN" altLang="en-US"/>
        </a:p>
      </dgm:t>
    </dgm:pt>
    <dgm:pt modelId="{50AA6C66-4DC9-4406-8203-8D0A51346F9F}" type="sibTrans" cxnId="{CA485B7E-999C-404E-B9E9-43B9EBB202A0}">
      <dgm:prSet/>
      <dgm:spPr/>
      <dgm:t>
        <a:bodyPr/>
        <a:lstStyle/>
        <a:p>
          <a:endParaRPr lang="zh-CN" altLang="en-US"/>
        </a:p>
      </dgm:t>
    </dgm:pt>
    <dgm:pt modelId="{87745107-42A3-4E20-B332-0EEAE23C0F2A}">
      <dgm:prSet/>
      <dgm:spPr/>
      <dgm:t>
        <a:bodyPr/>
        <a:lstStyle/>
        <a:p>
          <a:r>
            <a:rPr lang="zh-CN" altLang="en-US" dirty="0"/>
            <a:t>进行系统测试</a:t>
          </a:r>
        </a:p>
      </dgm:t>
    </dgm:pt>
    <dgm:pt modelId="{43BC51A5-42BA-49CE-83F7-86D13B39D2D5}" type="parTrans" cxnId="{D55BA33C-F173-4E61-B8EB-FBD12542886F}">
      <dgm:prSet/>
      <dgm:spPr/>
      <dgm:t>
        <a:bodyPr/>
        <a:lstStyle/>
        <a:p>
          <a:endParaRPr lang="zh-CN" altLang="en-US"/>
        </a:p>
      </dgm:t>
    </dgm:pt>
    <dgm:pt modelId="{0C143376-7F29-4964-B80D-35BBD0C2C630}" type="sibTrans" cxnId="{D55BA33C-F173-4E61-B8EB-FBD12542886F}">
      <dgm:prSet/>
      <dgm:spPr/>
      <dgm:t>
        <a:bodyPr/>
        <a:lstStyle/>
        <a:p>
          <a:endParaRPr lang="zh-CN" altLang="en-US"/>
        </a:p>
      </dgm:t>
    </dgm:pt>
    <dgm:pt modelId="{A73B7238-A3A0-4443-87A2-B267CC411AFC}">
      <dgm:prSet/>
      <dgm:spPr/>
      <dgm:t>
        <a:bodyPr/>
        <a:lstStyle/>
        <a:p>
          <a:r>
            <a:rPr lang="zh-CN" altLang="en-US" dirty="0"/>
            <a:t>编写测试报告</a:t>
          </a:r>
        </a:p>
      </dgm:t>
    </dgm:pt>
    <dgm:pt modelId="{846CA331-CC4D-49BD-8BA6-B9D4E1818BAA}" type="parTrans" cxnId="{EC2A5AF9-5F1F-4256-ADB7-810B08FEDE57}">
      <dgm:prSet/>
      <dgm:spPr/>
      <dgm:t>
        <a:bodyPr/>
        <a:lstStyle/>
        <a:p>
          <a:endParaRPr lang="zh-CN" altLang="en-US"/>
        </a:p>
      </dgm:t>
    </dgm:pt>
    <dgm:pt modelId="{216990C4-7225-400E-ABBF-D39DCDA1EF3B}" type="sibTrans" cxnId="{EC2A5AF9-5F1F-4256-ADB7-810B08FEDE57}">
      <dgm:prSet/>
      <dgm:spPr/>
      <dgm:t>
        <a:bodyPr/>
        <a:lstStyle/>
        <a:p>
          <a:endParaRPr lang="zh-CN" altLang="en-US"/>
        </a:p>
      </dgm:t>
    </dgm:pt>
    <dgm:pt modelId="{015144C8-49CB-44EC-A49C-7D1D3D9946B4}">
      <dgm:prSet/>
      <dgm:spPr/>
      <dgm:t>
        <a:bodyPr/>
        <a:lstStyle/>
        <a:p>
          <a:r>
            <a:rPr lang="zh-CN" altLang="en-US" dirty="0"/>
            <a:t>维护系统</a:t>
          </a:r>
        </a:p>
      </dgm:t>
    </dgm:pt>
    <dgm:pt modelId="{EB83DB09-DA6F-4095-8B64-3377B01425F8}" type="parTrans" cxnId="{3A2A489E-EBE2-4980-91D9-E2F9DBD71EBA}">
      <dgm:prSet/>
      <dgm:spPr/>
      <dgm:t>
        <a:bodyPr/>
        <a:lstStyle/>
        <a:p>
          <a:endParaRPr lang="zh-CN" altLang="en-US"/>
        </a:p>
      </dgm:t>
    </dgm:pt>
    <dgm:pt modelId="{2950B184-1752-4521-A480-5131CA9FBDBC}" type="sibTrans" cxnId="{3A2A489E-EBE2-4980-91D9-E2F9DBD71EBA}">
      <dgm:prSet/>
      <dgm:spPr/>
      <dgm:t>
        <a:bodyPr/>
        <a:lstStyle/>
        <a:p>
          <a:endParaRPr lang="zh-CN" altLang="en-US"/>
        </a:p>
      </dgm:t>
    </dgm:pt>
    <dgm:pt modelId="{EF732A36-A180-4B31-B085-9F864701E620}">
      <dgm:prSet/>
      <dgm:spPr/>
      <dgm:t>
        <a:bodyPr/>
        <a:lstStyle/>
        <a:p>
          <a:r>
            <a:rPr lang="zh-CN" altLang="en-US" dirty="0"/>
            <a:t>保存维护记录</a:t>
          </a:r>
        </a:p>
      </dgm:t>
    </dgm:pt>
    <dgm:pt modelId="{B73331A0-4384-44E6-8FA8-9280867423B0}" type="parTrans" cxnId="{DEE65CED-A906-4D5B-B5C3-37AC74B916CE}">
      <dgm:prSet/>
      <dgm:spPr/>
      <dgm:t>
        <a:bodyPr/>
        <a:lstStyle/>
        <a:p>
          <a:endParaRPr lang="zh-CN" altLang="en-US"/>
        </a:p>
      </dgm:t>
    </dgm:pt>
    <dgm:pt modelId="{2E075B36-335A-4443-8265-5CB647B8F400}" type="sibTrans" cxnId="{DEE65CED-A906-4D5B-B5C3-37AC74B916CE}">
      <dgm:prSet/>
      <dgm:spPr/>
      <dgm:t>
        <a:bodyPr/>
        <a:lstStyle/>
        <a:p>
          <a:endParaRPr lang="zh-CN" altLang="en-US"/>
        </a:p>
      </dgm:t>
    </dgm:pt>
    <dgm:pt modelId="{91964516-71B9-41A1-ACB9-8033294EAA52}">
      <dgm:prSet/>
      <dgm:spPr/>
      <dgm:t>
        <a:bodyPr/>
        <a:lstStyle/>
        <a:p>
          <a:r>
            <a:rPr lang="zh-CN" altLang="en-US" dirty="0"/>
            <a:t>审核测试报告</a:t>
          </a:r>
        </a:p>
      </dgm:t>
    </dgm:pt>
    <dgm:pt modelId="{069231BF-8533-46D1-89F6-7ABC1BF90F42}" type="parTrans" cxnId="{8951F607-A8F3-4FFC-B176-CF9B019A8F43}">
      <dgm:prSet/>
      <dgm:spPr/>
      <dgm:t>
        <a:bodyPr/>
        <a:lstStyle/>
        <a:p>
          <a:endParaRPr lang="zh-CN" altLang="en-US"/>
        </a:p>
      </dgm:t>
    </dgm:pt>
    <dgm:pt modelId="{4BC4D4BD-6572-46CD-8EE7-C63850E36473}" type="sibTrans" cxnId="{8951F607-A8F3-4FFC-B176-CF9B019A8F43}">
      <dgm:prSet/>
      <dgm:spPr/>
      <dgm:t>
        <a:bodyPr/>
        <a:lstStyle/>
        <a:p>
          <a:endParaRPr lang="zh-CN" altLang="en-US"/>
        </a:p>
      </dgm:t>
    </dgm:pt>
    <dgm:pt modelId="{A3702FD6-374F-4996-BDB0-314E2D0C935F}">
      <dgm:prSet/>
      <dgm:spPr/>
      <dgm:t>
        <a:bodyPr/>
        <a:lstStyle/>
        <a:p>
          <a:r>
            <a:rPr lang="zh-CN" altLang="en-US" dirty="0"/>
            <a:t>编写维护文档</a:t>
          </a:r>
        </a:p>
      </dgm:t>
    </dgm:pt>
    <dgm:pt modelId="{BF60A8D3-D4C1-43F3-91F5-E73F19FA0BCC}" type="parTrans" cxnId="{E9D3F77C-D19C-4092-AF75-7CDD1DCF46CF}">
      <dgm:prSet/>
      <dgm:spPr/>
      <dgm:t>
        <a:bodyPr/>
        <a:lstStyle/>
        <a:p>
          <a:endParaRPr lang="zh-CN" altLang="en-US"/>
        </a:p>
      </dgm:t>
    </dgm:pt>
    <dgm:pt modelId="{384A2398-CED7-4A9B-8A54-4E244EEC95F9}" type="sibTrans" cxnId="{E9D3F77C-D19C-4092-AF75-7CDD1DCF46CF}">
      <dgm:prSet/>
      <dgm:spPr/>
      <dgm:t>
        <a:bodyPr/>
        <a:lstStyle/>
        <a:p>
          <a:endParaRPr lang="zh-CN" altLang="en-US"/>
        </a:p>
      </dgm:t>
    </dgm:pt>
    <dgm:pt modelId="{98F2D1A2-8763-42CD-BD9E-DDA07658399B}">
      <dgm:prSet/>
      <dgm:spPr/>
      <dgm:t>
        <a:bodyPr/>
        <a:lstStyle/>
        <a:p>
          <a:r>
            <a:rPr lang="zh-CN" altLang="en-US" dirty="0"/>
            <a:t>审核维护文档</a:t>
          </a:r>
        </a:p>
      </dgm:t>
    </dgm:pt>
    <dgm:pt modelId="{FCD0D984-BE37-4F2B-AC0C-4EC9E9911F09}" type="parTrans" cxnId="{5FA43E12-7B37-4DA6-8F89-0C054FA81A56}">
      <dgm:prSet/>
      <dgm:spPr/>
      <dgm:t>
        <a:bodyPr/>
        <a:lstStyle/>
        <a:p>
          <a:endParaRPr lang="zh-CN" altLang="en-US"/>
        </a:p>
      </dgm:t>
    </dgm:pt>
    <dgm:pt modelId="{6216AB54-7F04-4AF6-8014-8EC3A4D01C21}" type="sibTrans" cxnId="{5FA43E12-7B37-4DA6-8F89-0C054FA81A56}">
      <dgm:prSet/>
      <dgm:spPr/>
      <dgm:t>
        <a:bodyPr/>
        <a:lstStyle/>
        <a:p>
          <a:endParaRPr lang="zh-CN" altLang="en-US"/>
        </a:p>
      </dgm:t>
    </dgm:pt>
    <dgm:pt modelId="{1C817F67-B94B-42BD-ACCB-FE2C12919189}" type="pres">
      <dgm:prSet presAssocID="{A08C1EC2-6B4B-44B2-AD4F-AC88E5A75F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25F0D6-7D7B-4CE5-85F1-9BF30982B4F6}" type="pres">
      <dgm:prSet presAssocID="{F393B42D-90A0-410B-B04E-D04F440B8D0A}" presName="hierRoot1" presStyleCnt="0">
        <dgm:presLayoutVars>
          <dgm:hierBranch val="init"/>
        </dgm:presLayoutVars>
      </dgm:prSet>
      <dgm:spPr/>
    </dgm:pt>
    <dgm:pt modelId="{10B89713-775E-4355-A943-1EBC26538BD3}" type="pres">
      <dgm:prSet presAssocID="{F393B42D-90A0-410B-B04E-D04F440B8D0A}" presName="rootComposite1" presStyleCnt="0"/>
      <dgm:spPr/>
    </dgm:pt>
    <dgm:pt modelId="{642E196F-E671-44A1-9EF8-AF0524394545}" type="pres">
      <dgm:prSet presAssocID="{F393B42D-90A0-410B-B04E-D04F440B8D0A}" presName="rootText1" presStyleLbl="node0" presStyleIdx="0" presStyleCnt="1" custScaleX="311308">
        <dgm:presLayoutVars>
          <dgm:chPref val="3"/>
        </dgm:presLayoutVars>
      </dgm:prSet>
      <dgm:spPr/>
    </dgm:pt>
    <dgm:pt modelId="{20153EA4-FF89-4769-A9F8-AABFF96876B4}" type="pres">
      <dgm:prSet presAssocID="{F393B42D-90A0-410B-B04E-D04F440B8D0A}" presName="rootConnector1" presStyleLbl="node1" presStyleIdx="0" presStyleCnt="0"/>
      <dgm:spPr/>
    </dgm:pt>
    <dgm:pt modelId="{3CE92268-FA40-4029-9835-4BC9F97F2B4B}" type="pres">
      <dgm:prSet presAssocID="{F393B42D-90A0-410B-B04E-D04F440B8D0A}" presName="hierChild2" presStyleCnt="0"/>
      <dgm:spPr/>
    </dgm:pt>
    <dgm:pt modelId="{E2F5F934-2C6B-4D6B-A4A6-5EC16742A652}" type="pres">
      <dgm:prSet presAssocID="{60F02919-6449-47FC-AA2B-98F66856C847}" presName="Name37" presStyleLbl="parChTrans1D2" presStyleIdx="0" presStyleCnt="6"/>
      <dgm:spPr/>
    </dgm:pt>
    <dgm:pt modelId="{D0CA3AA0-C1AB-432A-A7EA-484FC49A4600}" type="pres">
      <dgm:prSet presAssocID="{5E2BCABA-7C8F-47E6-A616-67C56FC00A89}" presName="hierRoot2" presStyleCnt="0">
        <dgm:presLayoutVars>
          <dgm:hierBranch val="init"/>
        </dgm:presLayoutVars>
      </dgm:prSet>
      <dgm:spPr/>
    </dgm:pt>
    <dgm:pt modelId="{9DE120BB-BB51-4730-84C8-42BF94AA159F}" type="pres">
      <dgm:prSet presAssocID="{5E2BCABA-7C8F-47E6-A616-67C56FC00A89}" presName="rootComposite" presStyleCnt="0"/>
      <dgm:spPr/>
    </dgm:pt>
    <dgm:pt modelId="{3AA71CCD-2A95-4D08-8417-20F062B44B9C}" type="pres">
      <dgm:prSet presAssocID="{5E2BCABA-7C8F-47E6-A616-67C56FC00A89}" presName="rootText" presStyleLbl="node2" presStyleIdx="0" presStyleCnt="6">
        <dgm:presLayoutVars>
          <dgm:chPref val="3"/>
        </dgm:presLayoutVars>
      </dgm:prSet>
      <dgm:spPr/>
    </dgm:pt>
    <dgm:pt modelId="{FC6DACB1-D242-4027-98A5-03B4BDF3A4F8}" type="pres">
      <dgm:prSet presAssocID="{5E2BCABA-7C8F-47E6-A616-67C56FC00A89}" presName="rootConnector" presStyleLbl="node2" presStyleIdx="0" presStyleCnt="6"/>
      <dgm:spPr/>
    </dgm:pt>
    <dgm:pt modelId="{04D6BB89-11E7-4025-9565-34B82166A5ED}" type="pres">
      <dgm:prSet presAssocID="{5E2BCABA-7C8F-47E6-A616-67C56FC00A89}" presName="hierChild4" presStyleCnt="0"/>
      <dgm:spPr/>
    </dgm:pt>
    <dgm:pt modelId="{0DB83AA3-F13F-48CF-ABE1-0AD1E45900EE}" type="pres">
      <dgm:prSet presAssocID="{24D553EA-3616-4157-9185-5B0AA8250A79}" presName="Name37" presStyleLbl="parChTrans1D3" presStyleIdx="0" presStyleCnt="6"/>
      <dgm:spPr/>
    </dgm:pt>
    <dgm:pt modelId="{A79EA050-2866-48C3-968A-13F2B9AB12BC}" type="pres">
      <dgm:prSet presAssocID="{EA809EF5-5CE7-4BE0-8504-34042907ADF1}" presName="hierRoot2" presStyleCnt="0">
        <dgm:presLayoutVars>
          <dgm:hierBranch val="init"/>
        </dgm:presLayoutVars>
      </dgm:prSet>
      <dgm:spPr/>
    </dgm:pt>
    <dgm:pt modelId="{0E84C229-ABF0-422F-AF71-A8A821F6AE1A}" type="pres">
      <dgm:prSet presAssocID="{EA809EF5-5CE7-4BE0-8504-34042907ADF1}" presName="rootComposite" presStyleCnt="0"/>
      <dgm:spPr/>
    </dgm:pt>
    <dgm:pt modelId="{C41DB7FD-B5A7-443D-99A2-1D084F7C050A}" type="pres">
      <dgm:prSet presAssocID="{EA809EF5-5CE7-4BE0-8504-34042907ADF1}" presName="rootText" presStyleLbl="node3" presStyleIdx="0" presStyleCnt="6">
        <dgm:presLayoutVars>
          <dgm:chPref val="3"/>
        </dgm:presLayoutVars>
      </dgm:prSet>
      <dgm:spPr/>
    </dgm:pt>
    <dgm:pt modelId="{3EC3236A-62AD-4298-A0AA-3FA9F4A49F61}" type="pres">
      <dgm:prSet presAssocID="{EA809EF5-5CE7-4BE0-8504-34042907ADF1}" presName="rootConnector" presStyleLbl="node3" presStyleIdx="0" presStyleCnt="6"/>
      <dgm:spPr/>
    </dgm:pt>
    <dgm:pt modelId="{59ECDD67-154B-4EC6-9784-89C8B3ECBE59}" type="pres">
      <dgm:prSet presAssocID="{EA809EF5-5CE7-4BE0-8504-34042907ADF1}" presName="hierChild4" presStyleCnt="0"/>
      <dgm:spPr/>
    </dgm:pt>
    <dgm:pt modelId="{E66FB6B2-86F8-4766-BD5C-9A6477AA43BE}" type="pres">
      <dgm:prSet presAssocID="{0BDF8F73-8942-435F-BDF9-4F3DED760C1E}" presName="Name37" presStyleLbl="parChTrans1D4" presStyleIdx="0" presStyleCnt="20"/>
      <dgm:spPr/>
    </dgm:pt>
    <dgm:pt modelId="{C53457F8-281D-478E-9D26-A7209E7C6730}" type="pres">
      <dgm:prSet presAssocID="{3B286A07-FE9D-482A-9E97-7412055B93C2}" presName="hierRoot2" presStyleCnt="0">
        <dgm:presLayoutVars>
          <dgm:hierBranch val="init"/>
        </dgm:presLayoutVars>
      </dgm:prSet>
      <dgm:spPr/>
    </dgm:pt>
    <dgm:pt modelId="{4EFABF8A-CDE5-45C9-9683-3CA9368787E2}" type="pres">
      <dgm:prSet presAssocID="{3B286A07-FE9D-482A-9E97-7412055B93C2}" presName="rootComposite" presStyleCnt="0"/>
      <dgm:spPr/>
    </dgm:pt>
    <dgm:pt modelId="{06F5D549-064B-40B0-A9F4-8537B9A36B11}" type="pres">
      <dgm:prSet presAssocID="{3B286A07-FE9D-482A-9E97-7412055B93C2}" presName="rootText" presStyleLbl="node4" presStyleIdx="0" presStyleCnt="20">
        <dgm:presLayoutVars>
          <dgm:chPref val="3"/>
        </dgm:presLayoutVars>
      </dgm:prSet>
      <dgm:spPr/>
    </dgm:pt>
    <dgm:pt modelId="{6440EB36-AE71-4D67-8108-DFAF66ACC71E}" type="pres">
      <dgm:prSet presAssocID="{3B286A07-FE9D-482A-9E97-7412055B93C2}" presName="rootConnector" presStyleLbl="node4" presStyleIdx="0" presStyleCnt="20"/>
      <dgm:spPr/>
    </dgm:pt>
    <dgm:pt modelId="{4C59F836-C8BB-4B41-A0A6-C63B809096E4}" type="pres">
      <dgm:prSet presAssocID="{3B286A07-FE9D-482A-9E97-7412055B93C2}" presName="hierChild4" presStyleCnt="0"/>
      <dgm:spPr/>
    </dgm:pt>
    <dgm:pt modelId="{334AA442-0869-4609-991F-64249AD44C67}" type="pres">
      <dgm:prSet presAssocID="{9D588C30-9DDA-4084-8EA6-E977DACA6912}" presName="Name37" presStyleLbl="parChTrans1D4" presStyleIdx="1" presStyleCnt="20"/>
      <dgm:spPr/>
    </dgm:pt>
    <dgm:pt modelId="{D06B47FE-1FC8-43FA-BB99-E64B98AA3C50}" type="pres">
      <dgm:prSet presAssocID="{162E8D31-9603-461A-8EBE-7BCA7BBF76F6}" presName="hierRoot2" presStyleCnt="0">
        <dgm:presLayoutVars>
          <dgm:hierBranch val="init"/>
        </dgm:presLayoutVars>
      </dgm:prSet>
      <dgm:spPr/>
    </dgm:pt>
    <dgm:pt modelId="{75A8688F-C276-4019-8144-744802F626AD}" type="pres">
      <dgm:prSet presAssocID="{162E8D31-9603-461A-8EBE-7BCA7BBF76F6}" presName="rootComposite" presStyleCnt="0"/>
      <dgm:spPr/>
    </dgm:pt>
    <dgm:pt modelId="{A5E533E0-ACE2-4478-9059-9082B2F3B948}" type="pres">
      <dgm:prSet presAssocID="{162E8D31-9603-461A-8EBE-7BCA7BBF76F6}" presName="rootText" presStyleLbl="node4" presStyleIdx="1" presStyleCnt="20">
        <dgm:presLayoutVars>
          <dgm:chPref val="3"/>
        </dgm:presLayoutVars>
      </dgm:prSet>
      <dgm:spPr/>
    </dgm:pt>
    <dgm:pt modelId="{0BA1ED92-AB78-490E-B6AF-2CACD5032F92}" type="pres">
      <dgm:prSet presAssocID="{162E8D31-9603-461A-8EBE-7BCA7BBF76F6}" presName="rootConnector" presStyleLbl="node4" presStyleIdx="1" presStyleCnt="20"/>
      <dgm:spPr/>
    </dgm:pt>
    <dgm:pt modelId="{6B4D5FC8-E761-4EE9-A174-15D664E547DC}" type="pres">
      <dgm:prSet presAssocID="{162E8D31-9603-461A-8EBE-7BCA7BBF76F6}" presName="hierChild4" presStyleCnt="0"/>
      <dgm:spPr/>
    </dgm:pt>
    <dgm:pt modelId="{A3648E9C-6BC1-406E-A4D6-1C42027B318B}" type="pres">
      <dgm:prSet presAssocID="{539E9730-D38B-4D78-A3B3-140461F57147}" presName="Name37" presStyleLbl="parChTrans1D4" presStyleIdx="2" presStyleCnt="20"/>
      <dgm:spPr/>
    </dgm:pt>
    <dgm:pt modelId="{03AB7B75-8F42-4F3A-A66D-259CF6646164}" type="pres">
      <dgm:prSet presAssocID="{C88B4048-C5A8-42C9-95BA-107C4C693F9E}" presName="hierRoot2" presStyleCnt="0">
        <dgm:presLayoutVars>
          <dgm:hierBranch val="init"/>
        </dgm:presLayoutVars>
      </dgm:prSet>
      <dgm:spPr/>
    </dgm:pt>
    <dgm:pt modelId="{708E8972-FE4C-4E5A-BE5F-46A60F16D56A}" type="pres">
      <dgm:prSet presAssocID="{C88B4048-C5A8-42C9-95BA-107C4C693F9E}" presName="rootComposite" presStyleCnt="0"/>
      <dgm:spPr/>
    </dgm:pt>
    <dgm:pt modelId="{44F03918-20B8-47B8-B764-0A3F7A09BCA1}" type="pres">
      <dgm:prSet presAssocID="{C88B4048-C5A8-42C9-95BA-107C4C693F9E}" presName="rootText" presStyleLbl="node4" presStyleIdx="2" presStyleCnt="20">
        <dgm:presLayoutVars>
          <dgm:chPref val="3"/>
        </dgm:presLayoutVars>
      </dgm:prSet>
      <dgm:spPr/>
    </dgm:pt>
    <dgm:pt modelId="{8FB72B19-966F-42B0-9144-5CA51D970CBA}" type="pres">
      <dgm:prSet presAssocID="{C88B4048-C5A8-42C9-95BA-107C4C693F9E}" presName="rootConnector" presStyleLbl="node4" presStyleIdx="2" presStyleCnt="20"/>
      <dgm:spPr/>
    </dgm:pt>
    <dgm:pt modelId="{D91B54CD-3A36-4C78-835A-B8A7F225EA73}" type="pres">
      <dgm:prSet presAssocID="{C88B4048-C5A8-42C9-95BA-107C4C693F9E}" presName="hierChild4" presStyleCnt="0"/>
      <dgm:spPr/>
    </dgm:pt>
    <dgm:pt modelId="{6103D5AA-0E55-45E0-9C2F-0587C4C89349}" type="pres">
      <dgm:prSet presAssocID="{C88B4048-C5A8-42C9-95BA-107C4C693F9E}" presName="hierChild5" presStyleCnt="0"/>
      <dgm:spPr/>
    </dgm:pt>
    <dgm:pt modelId="{E5795FA9-0B1B-4BC1-AB77-631BA35ABCB7}" type="pres">
      <dgm:prSet presAssocID="{162E8D31-9603-461A-8EBE-7BCA7BBF76F6}" presName="hierChild5" presStyleCnt="0"/>
      <dgm:spPr/>
    </dgm:pt>
    <dgm:pt modelId="{EB6DD1E3-E293-4E6F-8B8C-4AB929DBBDE0}" type="pres">
      <dgm:prSet presAssocID="{3B286A07-FE9D-482A-9E97-7412055B93C2}" presName="hierChild5" presStyleCnt="0"/>
      <dgm:spPr/>
    </dgm:pt>
    <dgm:pt modelId="{C79D483F-E9FB-4160-9A5A-B497CE47B513}" type="pres">
      <dgm:prSet presAssocID="{EA809EF5-5CE7-4BE0-8504-34042907ADF1}" presName="hierChild5" presStyleCnt="0"/>
      <dgm:spPr/>
    </dgm:pt>
    <dgm:pt modelId="{06E59F03-F84E-4542-BC33-30046A50ED8C}" type="pres">
      <dgm:prSet presAssocID="{5E2BCABA-7C8F-47E6-A616-67C56FC00A89}" presName="hierChild5" presStyleCnt="0"/>
      <dgm:spPr/>
    </dgm:pt>
    <dgm:pt modelId="{A9A712AA-7556-412E-8D47-3F2BA2B24404}" type="pres">
      <dgm:prSet presAssocID="{6D3DCEAD-2C30-4F63-B0C9-B53AC54B42F6}" presName="Name37" presStyleLbl="parChTrans1D2" presStyleIdx="1" presStyleCnt="6"/>
      <dgm:spPr/>
    </dgm:pt>
    <dgm:pt modelId="{742812AC-7E76-44DC-9AC2-922C4B86D5E4}" type="pres">
      <dgm:prSet presAssocID="{D544C343-436B-487D-83A7-7A853C700FB7}" presName="hierRoot2" presStyleCnt="0">
        <dgm:presLayoutVars>
          <dgm:hierBranch val="init"/>
        </dgm:presLayoutVars>
      </dgm:prSet>
      <dgm:spPr/>
    </dgm:pt>
    <dgm:pt modelId="{496E1C3D-66B9-4C14-B3C3-13AD4F815A85}" type="pres">
      <dgm:prSet presAssocID="{D544C343-436B-487D-83A7-7A853C700FB7}" presName="rootComposite" presStyleCnt="0"/>
      <dgm:spPr/>
    </dgm:pt>
    <dgm:pt modelId="{B86E26C2-B6F2-4605-8FFA-FC2A137D25CD}" type="pres">
      <dgm:prSet presAssocID="{D544C343-436B-487D-83A7-7A853C700FB7}" presName="rootText" presStyleLbl="node2" presStyleIdx="1" presStyleCnt="6">
        <dgm:presLayoutVars>
          <dgm:chPref val="3"/>
        </dgm:presLayoutVars>
      </dgm:prSet>
      <dgm:spPr/>
    </dgm:pt>
    <dgm:pt modelId="{23050E69-53A5-4991-94FA-FEE3A3AB1C07}" type="pres">
      <dgm:prSet presAssocID="{D544C343-436B-487D-83A7-7A853C700FB7}" presName="rootConnector" presStyleLbl="node2" presStyleIdx="1" presStyleCnt="6"/>
      <dgm:spPr/>
    </dgm:pt>
    <dgm:pt modelId="{F3CBFE78-817E-472E-B06F-6E9A8DDE85FD}" type="pres">
      <dgm:prSet presAssocID="{D544C343-436B-487D-83A7-7A853C700FB7}" presName="hierChild4" presStyleCnt="0"/>
      <dgm:spPr/>
    </dgm:pt>
    <dgm:pt modelId="{58CE0467-0883-494C-9112-A48396B549D2}" type="pres">
      <dgm:prSet presAssocID="{3E25E52C-F339-44F2-89B2-56B736347394}" presName="Name37" presStyleLbl="parChTrans1D3" presStyleIdx="1" presStyleCnt="6"/>
      <dgm:spPr/>
    </dgm:pt>
    <dgm:pt modelId="{14FD380D-3F6E-46C1-B83D-998F6BA76FC4}" type="pres">
      <dgm:prSet presAssocID="{CDE80132-0DA0-43A6-A84C-12B7117E56DE}" presName="hierRoot2" presStyleCnt="0">
        <dgm:presLayoutVars>
          <dgm:hierBranch val="init"/>
        </dgm:presLayoutVars>
      </dgm:prSet>
      <dgm:spPr/>
    </dgm:pt>
    <dgm:pt modelId="{74DEBFC0-808F-4568-9819-D5D6EC847B1E}" type="pres">
      <dgm:prSet presAssocID="{CDE80132-0DA0-43A6-A84C-12B7117E56DE}" presName="rootComposite" presStyleCnt="0"/>
      <dgm:spPr/>
    </dgm:pt>
    <dgm:pt modelId="{9ADAE64D-9C38-4CF8-905D-5D5C0D178FB4}" type="pres">
      <dgm:prSet presAssocID="{CDE80132-0DA0-43A6-A84C-12B7117E56DE}" presName="rootText" presStyleLbl="node3" presStyleIdx="1" presStyleCnt="6">
        <dgm:presLayoutVars>
          <dgm:chPref val="3"/>
        </dgm:presLayoutVars>
      </dgm:prSet>
      <dgm:spPr/>
    </dgm:pt>
    <dgm:pt modelId="{532E75C7-1296-466D-8097-62C52382342C}" type="pres">
      <dgm:prSet presAssocID="{CDE80132-0DA0-43A6-A84C-12B7117E56DE}" presName="rootConnector" presStyleLbl="node3" presStyleIdx="1" presStyleCnt="6"/>
      <dgm:spPr/>
    </dgm:pt>
    <dgm:pt modelId="{FC8F6712-BB96-4D23-A80E-1BA79FF75F8E}" type="pres">
      <dgm:prSet presAssocID="{CDE80132-0DA0-43A6-A84C-12B7117E56DE}" presName="hierChild4" presStyleCnt="0"/>
      <dgm:spPr/>
    </dgm:pt>
    <dgm:pt modelId="{97A13F6D-31D8-4627-8B55-A64025B4273E}" type="pres">
      <dgm:prSet presAssocID="{B15D7466-44ED-44E9-B790-52658830F2B4}" presName="Name37" presStyleLbl="parChTrans1D4" presStyleIdx="3" presStyleCnt="20"/>
      <dgm:spPr/>
    </dgm:pt>
    <dgm:pt modelId="{F443CB8E-63B9-4433-8AF8-1B11F137A1B6}" type="pres">
      <dgm:prSet presAssocID="{1B3D9E73-8F1C-4C0E-A8F7-3FACB19491D6}" presName="hierRoot2" presStyleCnt="0">
        <dgm:presLayoutVars>
          <dgm:hierBranch val="init"/>
        </dgm:presLayoutVars>
      </dgm:prSet>
      <dgm:spPr/>
    </dgm:pt>
    <dgm:pt modelId="{EDC2AD47-E84A-4A71-B52E-775B1524A3E8}" type="pres">
      <dgm:prSet presAssocID="{1B3D9E73-8F1C-4C0E-A8F7-3FACB19491D6}" presName="rootComposite" presStyleCnt="0"/>
      <dgm:spPr/>
    </dgm:pt>
    <dgm:pt modelId="{F33DE7A5-8952-4FBA-944F-AFD6915F1287}" type="pres">
      <dgm:prSet presAssocID="{1B3D9E73-8F1C-4C0E-A8F7-3FACB19491D6}" presName="rootText" presStyleLbl="node4" presStyleIdx="3" presStyleCnt="20">
        <dgm:presLayoutVars>
          <dgm:chPref val="3"/>
        </dgm:presLayoutVars>
      </dgm:prSet>
      <dgm:spPr/>
    </dgm:pt>
    <dgm:pt modelId="{906DDE88-A919-4171-9BD9-D2AF64311BC2}" type="pres">
      <dgm:prSet presAssocID="{1B3D9E73-8F1C-4C0E-A8F7-3FACB19491D6}" presName="rootConnector" presStyleLbl="node4" presStyleIdx="3" presStyleCnt="20"/>
      <dgm:spPr/>
    </dgm:pt>
    <dgm:pt modelId="{36DB1A5F-1908-4575-81BF-31E665CB6B6D}" type="pres">
      <dgm:prSet presAssocID="{1B3D9E73-8F1C-4C0E-A8F7-3FACB19491D6}" presName="hierChild4" presStyleCnt="0"/>
      <dgm:spPr/>
    </dgm:pt>
    <dgm:pt modelId="{2DE457A8-2776-4D85-813C-8C9409C45B48}" type="pres">
      <dgm:prSet presAssocID="{D69897B3-F68F-4895-8A01-D1AA0E390FD4}" presName="Name37" presStyleLbl="parChTrans1D4" presStyleIdx="4" presStyleCnt="20"/>
      <dgm:spPr/>
    </dgm:pt>
    <dgm:pt modelId="{64053101-6BAE-4EED-8E4E-88ABC9CC6B60}" type="pres">
      <dgm:prSet presAssocID="{05FC4D77-177E-48CB-95B1-B874AF2111A4}" presName="hierRoot2" presStyleCnt="0">
        <dgm:presLayoutVars>
          <dgm:hierBranch val="init"/>
        </dgm:presLayoutVars>
      </dgm:prSet>
      <dgm:spPr/>
    </dgm:pt>
    <dgm:pt modelId="{C3282E5B-F328-4CDA-B8CA-DEA460337235}" type="pres">
      <dgm:prSet presAssocID="{05FC4D77-177E-48CB-95B1-B874AF2111A4}" presName="rootComposite" presStyleCnt="0"/>
      <dgm:spPr/>
    </dgm:pt>
    <dgm:pt modelId="{5D8A0867-CC17-4690-B4A2-46AE4D06888E}" type="pres">
      <dgm:prSet presAssocID="{05FC4D77-177E-48CB-95B1-B874AF2111A4}" presName="rootText" presStyleLbl="node4" presStyleIdx="4" presStyleCnt="20">
        <dgm:presLayoutVars>
          <dgm:chPref val="3"/>
        </dgm:presLayoutVars>
      </dgm:prSet>
      <dgm:spPr/>
    </dgm:pt>
    <dgm:pt modelId="{21A4829E-3255-46EB-9DD3-9BF6B84412FD}" type="pres">
      <dgm:prSet presAssocID="{05FC4D77-177E-48CB-95B1-B874AF2111A4}" presName="rootConnector" presStyleLbl="node4" presStyleIdx="4" presStyleCnt="20"/>
      <dgm:spPr/>
    </dgm:pt>
    <dgm:pt modelId="{CD77D432-0C3B-4314-9A96-5D1E1F02329D}" type="pres">
      <dgm:prSet presAssocID="{05FC4D77-177E-48CB-95B1-B874AF2111A4}" presName="hierChild4" presStyleCnt="0"/>
      <dgm:spPr/>
    </dgm:pt>
    <dgm:pt modelId="{1C420B88-A6A8-451D-9DAF-5F84DB8C8BAA}" type="pres">
      <dgm:prSet presAssocID="{18921266-CE06-4895-8B29-B45F95D10396}" presName="Name37" presStyleLbl="parChTrans1D4" presStyleIdx="5" presStyleCnt="20"/>
      <dgm:spPr/>
    </dgm:pt>
    <dgm:pt modelId="{3915EA62-8442-458B-859B-E6618B77F1BE}" type="pres">
      <dgm:prSet presAssocID="{698F2AE2-560B-408B-9319-CE74B9BC6F22}" presName="hierRoot2" presStyleCnt="0">
        <dgm:presLayoutVars>
          <dgm:hierBranch val="init"/>
        </dgm:presLayoutVars>
      </dgm:prSet>
      <dgm:spPr/>
    </dgm:pt>
    <dgm:pt modelId="{758B3C6F-2849-4D98-90CB-7E88C7A88A33}" type="pres">
      <dgm:prSet presAssocID="{698F2AE2-560B-408B-9319-CE74B9BC6F22}" presName="rootComposite" presStyleCnt="0"/>
      <dgm:spPr/>
    </dgm:pt>
    <dgm:pt modelId="{533F8F1E-F066-421E-9EEC-01A6EC4E855C}" type="pres">
      <dgm:prSet presAssocID="{698F2AE2-560B-408B-9319-CE74B9BC6F22}" presName="rootText" presStyleLbl="node4" presStyleIdx="5" presStyleCnt="20">
        <dgm:presLayoutVars>
          <dgm:chPref val="3"/>
        </dgm:presLayoutVars>
      </dgm:prSet>
      <dgm:spPr/>
    </dgm:pt>
    <dgm:pt modelId="{1650DC46-A38D-461E-9D3D-E710EDF2FE93}" type="pres">
      <dgm:prSet presAssocID="{698F2AE2-560B-408B-9319-CE74B9BC6F22}" presName="rootConnector" presStyleLbl="node4" presStyleIdx="5" presStyleCnt="20"/>
      <dgm:spPr/>
    </dgm:pt>
    <dgm:pt modelId="{FAF93228-BE55-4C95-B299-76FBAA878F6B}" type="pres">
      <dgm:prSet presAssocID="{698F2AE2-560B-408B-9319-CE74B9BC6F22}" presName="hierChild4" presStyleCnt="0"/>
      <dgm:spPr/>
    </dgm:pt>
    <dgm:pt modelId="{C183B5ED-DE72-4772-BA41-79336D2A6FE9}" type="pres">
      <dgm:prSet presAssocID="{698F2AE2-560B-408B-9319-CE74B9BC6F22}" presName="hierChild5" presStyleCnt="0"/>
      <dgm:spPr/>
    </dgm:pt>
    <dgm:pt modelId="{8772F8DB-2DEF-4759-AAD0-56A6581895EE}" type="pres">
      <dgm:prSet presAssocID="{05FC4D77-177E-48CB-95B1-B874AF2111A4}" presName="hierChild5" presStyleCnt="0"/>
      <dgm:spPr/>
    </dgm:pt>
    <dgm:pt modelId="{87A7209A-33DB-480D-8F04-BDC5386F04B4}" type="pres">
      <dgm:prSet presAssocID="{1B3D9E73-8F1C-4C0E-A8F7-3FACB19491D6}" presName="hierChild5" presStyleCnt="0"/>
      <dgm:spPr/>
    </dgm:pt>
    <dgm:pt modelId="{357F8912-C56E-4EDE-8144-D86B44278F2B}" type="pres">
      <dgm:prSet presAssocID="{CDE80132-0DA0-43A6-A84C-12B7117E56DE}" presName="hierChild5" presStyleCnt="0"/>
      <dgm:spPr/>
    </dgm:pt>
    <dgm:pt modelId="{ECBDD0CC-C004-4D95-98FD-DB7A0C76F793}" type="pres">
      <dgm:prSet presAssocID="{D544C343-436B-487D-83A7-7A853C700FB7}" presName="hierChild5" presStyleCnt="0"/>
      <dgm:spPr/>
    </dgm:pt>
    <dgm:pt modelId="{52D4B1CD-C079-4AD2-8089-5D53C30F5FB5}" type="pres">
      <dgm:prSet presAssocID="{1388D25A-68D0-4420-BCB5-C954013075D5}" presName="Name37" presStyleLbl="parChTrans1D2" presStyleIdx="2" presStyleCnt="6"/>
      <dgm:spPr/>
    </dgm:pt>
    <dgm:pt modelId="{832046AA-55A1-45A7-82E9-31C52D5E1418}" type="pres">
      <dgm:prSet presAssocID="{D283F490-C95F-4A2F-988F-DC89148EF2CF}" presName="hierRoot2" presStyleCnt="0">
        <dgm:presLayoutVars>
          <dgm:hierBranch val="init"/>
        </dgm:presLayoutVars>
      </dgm:prSet>
      <dgm:spPr/>
    </dgm:pt>
    <dgm:pt modelId="{3ED6929C-1552-4F2C-AD09-0CB99F5CD6F8}" type="pres">
      <dgm:prSet presAssocID="{D283F490-C95F-4A2F-988F-DC89148EF2CF}" presName="rootComposite" presStyleCnt="0"/>
      <dgm:spPr/>
    </dgm:pt>
    <dgm:pt modelId="{29075F02-8E58-4635-AA5C-D3564E0DDB20}" type="pres">
      <dgm:prSet presAssocID="{D283F490-C95F-4A2F-988F-DC89148EF2CF}" presName="rootText" presStyleLbl="node2" presStyleIdx="2" presStyleCnt="6">
        <dgm:presLayoutVars>
          <dgm:chPref val="3"/>
        </dgm:presLayoutVars>
      </dgm:prSet>
      <dgm:spPr/>
    </dgm:pt>
    <dgm:pt modelId="{C29E9688-03DD-46A7-93CC-78B54CDDAD25}" type="pres">
      <dgm:prSet presAssocID="{D283F490-C95F-4A2F-988F-DC89148EF2CF}" presName="rootConnector" presStyleLbl="node2" presStyleIdx="2" presStyleCnt="6"/>
      <dgm:spPr/>
    </dgm:pt>
    <dgm:pt modelId="{0C44EFCA-E1E4-4BF1-8057-0AD1C03E6EF4}" type="pres">
      <dgm:prSet presAssocID="{D283F490-C95F-4A2F-988F-DC89148EF2CF}" presName="hierChild4" presStyleCnt="0"/>
      <dgm:spPr/>
    </dgm:pt>
    <dgm:pt modelId="{8612C353-BA24-4222-98DF-ADFCF5BFAB16}" type="pres">
      <dgm:prSet presAssocID="{C8D2BA85-B862-46F5-8615-15F38EEF7D2E}" presName="Name37" presStyleLbl="parChTrans1D3" presStyleIdx="2" presStyleCnt="6"/>
      <dgm:spPr/>
    </dgm:pt>
    <dgm:pt modelId="{B79CFF8A-CCA4-4F9F-B7B3-17662F21220A}" type="pres">
      <dgm:prSet presAssocID="{93467196-B058-4EAD-9F44-847B2CAF4627}" presName="hierRoot2" presStyleCnt="0">
        <dgm:presLayoutVars>
          <dgm:hierBranch val="init"/>
        </dgm:presLayoutVars>
      </dgm:prSet>
      <dgm:spPr/>
    </dgm:pt>
    <dgm:pt modelId="{B3EA2F54-B896-4EB3-A9A2-C53749A47C69}" type="pres">
      <dgm:prSet presAssocID="{93467196-B058-4EAD-9F44-847B2CAF4627}" presName="rootComposite" presStyleCnt="0"/>
      <dgm:spPr/>
    </dgm:pt>
    <dgm:pt modelId="{F51D8CD1-6BD1-4DA6-85BE-737BCF56965D}" type="pres">
      <dgm:prSet presAssocID="{93467196-B058-4EAD-9F44-847B2CAF4627}" presName="rootText" presStyleLbl="node3" presStyleIdx="2" presStyleCnt="6">
        <dgm:presLayoutVars>
          <dgm:chPref val="3"/>
        </dgm:presLayoutVars>
      </dgm:prSet>
      <dgm:spPr/>
    </dgm:pt>
    <dgm:pt modelId="{01447844-E840-4D9B-B504-2850C800CB57}" type="pres">
      <dgm:prSet presAssocID="{93467196-B058-4EAD-9F44-847B2CAF4627}" presName="rootConnector" presStyleLbl="node3" presStyleIdx="2" presStyleCnt="6"/>
      <dgm:spPr/>
    </dgm:pt>
    <dgm:pt modelId="{1AC132CF-6BFD-45AA-923D-7D371D14D17F}" type="pres">
      <dgm:prSet presAssocID="{93467196-B058-4EAD-9F44-847B2CAF4627}" presName="hierChild4" presStyleCnt="0"/>
      <dgm:spPr/>
    </dgm:pt>
    <dgm:pt modelId="{424BAEA9-DF1A-495C-B9B5-C9EC8D895E57}" type="pres">
      <dgm:prSet presAssocID="{6167E1DA-BA9B-47CA-9DBA-8983CD1D5007}" presName="Name37" presStyleLbl="parChTrans1D4" presStyleIdx="6" presStyleCnt="20"/>
      <dgm:spPr/>
    </dgm:pt>
    <dgm:pt modelId="{6F42D3AF-AE8B-44FA-B755-400FF36063C0}" type="pres">
      <dgm:prSet presAssocID="{730F2253-3AC2-4113-B61A-CCC13D6570D4}" presName="hierRoot2" presStyleCnt="0">
        <dgm:presLayoutVars>
          <dgm:hierBranch val="init"/>
        </dgm:presLayoutVars>
      </dgm:prSet>
      <dgm:spPr/>
    </dgm:pt>
    <dgm:pt modelId="{42CF9369-64C7-42BE-AAA6-D3B94B7897B2}" type="pres">
      <dgm:prSet presAssocID="{730F2253-3AC2-4113-B61A-CCC13D6570D4}" presName="rootComposite" presStyleCnt="0"/>
      <dgm:spPr/>
    </dgm:pt>
    <dgm:pt modelId="{F8855858-E518-465C-8321-3FC75A47713A}" type="pres">
      <dgm:prSet presAssocID="{730F2253-3AC2-4113-B61A-CCC13D6570D4}" presName="rootText" presStyleLbl="node4" presStyleIdx="6" presStyleCnt="20">
        <dgm:presLayoutVars>
          <dgm:chPref val="3"/>
        </dgm:presLayoutVars>
      </dgm:prSet>
      <dgm:spPr/>
    </dgm:pt>
    <dgm:pt modelId="{CF3B8D1C-482D-4C17-881E-C0D50335FAD1}" type="pres">
      <dgm:prSet presAssocID="{730F2253-3AC2-4113-B61A-CCC13D6570D4}" presName="rootConnector" presStyleLbl="node4" presStyleIdx="6" presStyleCnt="20"/>
      <dgm:spPr/>
    </dgm:pt>
    <dgm:pt modelId="{101935A0-1B97-4647-B87E-B30D11ACAC90}" type="pres">
      <dgm:prSet presAssocID="{730F2253-3AC2-4113-B61A-CCC13D6570D4}" presName="hierChild4" presStyleCnt="0"/>
      <dgm:spPr/>
    </dgm:pt>
    <dgm:pt modelId="{6851434D-FE6E-4C75-ADDA-9D4E8EBE924C}" type="pres">
      <dgm:prSet presAssocID="{5C710D1E-D4C5-472E-9D3D-30B9EA761610}" presName="Name37" presStyleLbl="parChTrans1D4" presStyleIdx="7" presStyleCnt="20"/>
      <dgm:spPr/>
    </dgm:pt>
    <dgm:pt modelId="{09ECAF8D-A1EE-4257-ADCC-DB767A9C0CBB}" type="pres">
      <dgm:prSet presAssocID="{EB1740BA-F66D-43A5-BA2A-1708872D6E0D}" presName="hierRoot2" presStyleCnt="0">
        <dgm:presLayoutVars>
          <dgm:hierBranch val="init"/>
        </dgm:presLayoutVars>
      </dgm:prSet>
      <dgm:spPr/>
    </dgm:pt>
    <dgm:pt modelId="{1430A25D-6689-4FB6-BE31-5DE525F42C51}" type="pres">
      <dgm:prSet presAssocID="{EB1740BA-F66D-43A5-BA2A-1708872D6E0D}" presName="rootComposite" presStyleCnt="0"/>
      <dgm:spPr/>
    </dgm:pt>
    <dgm:pt modelId="{79BF9958-0EEE-42A7-848F-79ECACFB6D17}" type="pres">
      <dgm:prSet presAssocID="{EB1740BA-F66D-43A5-BA2A-1708872D6E0D}" presName="rootText" presStyleLbl="node4" presStyleIdx="7" presStyleCnt="20">
        <dgm:presLayoutVars>
          <dgm:chPref val="3"/>
        </dgm:presLayoutVars>
      </dgm:prSet>
      <dgm:spPr/>
    </dgm:pt>
    <dgm:pt modelId="{D85095AA-CEF2-4265-8EEC-3A6F18858251}" type="pres">
      <dgm:prSet presAssocID="{EB1740BA-F66D-43A5-BA2A-1708872D6E0D}" presName="rootConnector" presStyleLbl="node4" presStyleIdx="7" presStyleCnt="20"/>
      <dgm:spPr/>
    </dgm:pt>
    <dgm:pt modelId="{E03733A0-5CCD-4793-9A8C-EE3502713506}" type="pres">
      <dgm:prSet presAssocID="{EB1740BA-F66D-43A5-BA2A-1708872D6E0D}" presName="hierChild4" presStyleCnt="0"/>
      <dgm:spPr/>
    </dgm:pt>
    <dgm:pt modelId="{422DD3F9-A2F8-44AA-A319-50C5A0AA84A8}" type="pres">
      <dgm:prSet presAssocID="{EB1740BA-F66D-43A5-BA2A-1708872D6E0D}" presName="hierChild5" presStyleCnt="0"/>
      <dgm:spPr/>
    </dgm:pt>
    <dgm:pt modelId="{18963F06-A080-4CD4-81F9-910D9FDB8CB4}" type="pres">
      <dgm:prSet presAssocID="{730F2253-3AC2-4113-B61A-CCC13D6570D4}" presName="hierChild5" presStyleCnt="0"/>
      <dgm:spPr/>
    </dgm:pt>
    <dgm:pt modelId="{E81E7931-D8B8-47D6-85B9-8E31E6102F22}" type="pres">
      <dgm:prSet presAssocID="{93467196-B058-4EAD-9F44-847B2CAF4627}" presName="hierChild5" presStyleCnt="0"/>
      <dgm:spPr/>
    </dgm:pt>
    <dgm:pt modelId="{190E4F8D-7DF7-42B5-84BC-3F3F1117F3BB}" type="pres">
      <dgm:prSet presAssocID="{D283F490-C95F-4A2F-988F-DC89148EF2CF}" presName="hierChild5" presStyleCnt="0"/>
      <dgm:spPr/>
    </dgm:pt>
    <dgm:pt modelId="{A48D3A1D-9256-4FFE-B5A4-AC581D01E45D}" type="pres">
      <dgm:prSet presAssocID="{3A761B31-02FE-4B7D-BCD7-C35A1C8F6059}" presName="Name37" presStyleLbl="parChTrans1D2" presStyleIdx="3" presStyleCnt="6"/>
      <dgm:spPr/>
    </dgm:pt>
    <dgm:pt modelId="{0FB4A724-2F6E-42D7-BB8A-2E227B62867C}" type="pres">
      <dgm:prSet presAssocID="{22E00702-9113-47CB-9415-4B7B93E7D9D0}" presName="hierRoot2" presStyleCnt="0">
        <dgm:presLayoutVars>
          <dgm:hierBranch val="init"/>
        </dgm:presLayoutVars>
      </dgm:prSet>
      <dgm:spPr/>
    </dgm:pt>
    <dgm:pt modelId="{77471875-5635-4046-8624-3DD03FE8536E}" type="pres">
      <dgm:prSet presAssocID="{22E00702-9113-47CB-9415-4B7B93E7D9D0}" presName="rootComposite" presStyleCnt="0"/>
      <dgm:spPr/>
    </dgm:pt>
    <dgm:pt modelId="{3B10A4F7-7B83-4484-873C-4DB7C59CC7E3}" type="pres">
      <dgm:prSet presAssocID="{22E00702-9113-47CB-9415-4B7B93E7D9D0}" presName="rootText" presStyleLbl="node2" presStyleIdx="3" presStyleCnt="6">
        <dgm:presLayoutVars>
          <dgm:chPref val="3"/>
        </dgm:presLayoutVars>
      </dgm:prSet>
      <dgm:spPr/>
    </dgm:pt>
    <dgm:pt modelId="{71FF649B-44DE-41B7-92EE-9AF78AEA579B}" type="pres">
      <dgm:prSet presAssocID="{22E00702-9113-47CB-9415-4B7B93E7D9D0}" presName="rootConnector" presStyleLbl="node2" presStyleIdx="3" presStyleCnt="6"/>
      <dgm:spPr/>
    </dgm:pt>
    <dgm:pt modelId="{538BCA21-07D8-4783-A1D1-8691CBCD4C41}" type="pres">
      <dgm:prSet presAssocID="{22E00702-9113-47CB-9415-4B7B93E7D9D0}" presName="hierChild4" presStyleCnt="0"/>
      <dgm:spPr/>
    </dgm:pt>
    <dgm:pt modelId="{E99AA7EB-94D3-4639-9212-CF6A02869ED9}" type="pres">
      <dgm:prSet presAssocID="{AE5F4B5B-6C03-4B64-9430-87D66DF144A0}" presName="Name37" presStyleLbl="parChTrans1D3" presStyleIdx="3" presStyleCnt="6"/>
      <dgm:spPr/>
    </dgm:pt>
    <dgm:pt modelId="{C29E4BB6-E34D-41F6-9E7B-B003427EC861}" type="pres">
      <dgm:prSet presAssocID="{66773499-65E8-43F1-98B5-37C14F3B7466}" presName="hierRoot2" presStyleCnt="0">
        <dgm:presLayoutVars>
          <dgm:hierBranch val="init"/>
        </dgm:presLayoutVars>
      </dgm:prSet>
      <dgm:spPr/>
    </dgm:pt>
    <dgm:pt modelId="{6C017140-81B0-4A82-99BC-14F2FDF694E0}" type="pres">
      <dgm:prSet presAssocID="{66773499-65E8-43F1-98B5-37C14F3B7466}" presName="rootComposite" presStyleCnt="0"/>
      <dgm:spPr/>
    </dgm:pt>
    <dgm:pt modelId="{91EA1033-CE3A-4755-9458-F0E965A1102D}" type="pres">
      <dgm:prSet presAssocID="{66773499-65E8-43F1-98B5-37C14F3B7466}" presName="rootText" presStyleLbl="node3" presStyleIdx="3" presStyleCnt="6">
        <dgm:presLayoutVars>
          <dgm:chPref val="3"/>
        </dgm:presLayoutVars>
      </dgm:prSet>
      <dgm:spPr/>
    </dgm:pt>
    <dgm:pt modelId="{CEB8854B-A4CC-4E5E-A23E-86455ADDA2D2}" type="pres">
      <dgm:prSet presAssocID="{66773499-65E8-43F1-98B5-37C14F3B7466}" presName="rootConnector" presStyleLbl="node3" presStyleIdx="3" presStyleCnt="6"/>
      <dgm:spPr/>
    </dgm:pt>
    <dgm:pt modelId="{88D4B69C-4A9F-42A2-912A-53C831D91531}" type="pres">
      <dgm:prSet presAssocID="{66773499-65E8-43F1-98B5-37C14F3B7466}" presName="hierChild4" presStyleCnt="0"/>
      <dgm:spPr/>
    </dgm:pt>
    <dgm:pt modelId="{BA0B0EAF-AA1E-4729-8E0A-C8AA979679AC}" type="pres">
      <dgm:prSet presAssocID="{193E32BE-EB8D-4640-95CC-13C33D0A86CB}" presName="Name37" presStyleLbl="parChTrans1D4" presStyleIdx="8" presStyleCnt="20"/>
      <dgm:spPr/>
    </dgm:pt>
    <dgm:pt modelId="{2223B75D-0AB0-437F-A924-4A572C1DBC38}" type="pres">
      <dgm:prSet presAssocID="{9F035A50-4570-4E7C-ACC8-422E2A2777A4}" presName="hierRoot2" presStyleCnt="0">
        <dgm:presLayoutVars>
          <dgm:hierBranch val="init"/>
        </dgm:presLayoutVars>
      </dgm:prSet>
      <dgm:spPr/>
    </dgm:pt>
    <dgm:pt modelId="{0B89B8BB-3D4E-4092-9DB9-E5A4311669DB}" type="pres">
      <dgm:prSet presAssocID="{9F035A50-4570-4E7C-ACC8-422E2A2777A4}" presName="rootComposite" presStyleCnt="0"/>
      <dgm:spPr/>
    </dgm:pt>
    <dgm:pt modelId="{673BD57F-E45F-409A-A75D-D3CF799547B5}" type="pres">
      <dgm:prSet presAssocID="{9F035A50-4570-4E7C-ACC8-422E2A2777A4}" presName="rootText" presStyleLbl="node4" presStyleIdx="8" presStyleCnt="20">
        <dgm:presLayoutVars>
          <dgm:chPref val="3"/>
        </dgm:presLayoutVars>
      </dgm:prSet>
      <dgm:spPr/>
    </dgm:pt>
    <dgm:pt modelId="{B1D89633-579C-4C13-B7B0-705C6CEE8D2E}" type="pres">
      <dgm:prSet presAssocID="{9F035A50-4570-4E7C-ACC8-422E2A2777A4}" presName="rootConnector" presStyleLbl="node4" presStyleIdx="8" presStyleCnt="20"/>
      <dgm:spPr/>
    </dgm:pt>
    <dgm:pt modelId="{5D41BB3C-E147-458A-8E5A-5DFA48E948BB}" type="pres">
      <dgm:prSet presAssocID="{9F035A50-4570-4E7C-ACC8-422E2A2777A4}" presName="hierChild4" presStyleCnt="0"/>
      <dgm:spPr/>
    </dgm:pt>
    <dgm:pt modelId="{CE496111-0E4A-4A27-A10C-C4329F102C67}" type="pres">
      <dgm:prSet presAssocID="{C03D0E98-0B86-4EA3-A1A2-2BA5E1D74F16}" presName="Name37" presStyleLbl="parChTrans1D4" presStyleIdx="9" presStyleCnt="20"/>
      <dgm:spPr/>
    </dgm:pt>
    <dgm:pt modelId="{E944256E-B852-4563-8854-52E96A0DEB64}" type="pres">
      <dgm:prSet presAssocID="{BDDB7FA2-532E-49DE-9B96-1D35DA990A00}" presName="hierRoot2" presStyleCnt="0">
        <dgm:presLayoutVars>
          <dgm:hierBranch val="init"/>
        </dgm:presLayoutVars>
      </dgm:prSet>
      <dgm:spPr/>
    </dgm:pt>
    <dgm:pt modelId="{6F7A6AB1-7231-4209-84B7-91A26769EAC9}" type="pres">
      <dgm:prSet presAssocID="{BDDB7FA2-532E-49DE-9B96-1D35DA990A00}" presName="rootComposite" presStyleCnt="0"/>
      <dgm:spPr/>
    </dgm:pt>
    <dgm:pt modelId="{B914F12C-D659-4EF7-AFDF-68EC03570E18}" type="pres">
      <dgm:prSet presAssocID="{BDDB7FA2-532E-49DE-9B96-1D35DA990A00}" presName="rootText" presStyleLbl="node4" presStyleIdx="9" presStyleCnt="20">
        <dgm:presLayoutVars>
          <dgm:chPref val="3"/>
        </dgm:presLayoutVars>
      </dgm:prSet>
      <dgm:spPr/>
    </dgm:pt>
    <dgm:pt modelId="{C92FA6CA-2520-47EE-8436-A8A366B5F1CE}" type="pres">
      <dgm:prSet presAssocID="{BDDB7FA2-532E-49DE-9B96-1D35DA990A00}" presName="rootConnector" presStyleLbl="node4" presStyleIdx="9" presStyleCnt="20"/>
      <dgm:spPr/>
    </dgm:pt>
    <dgm:pt modelId="{56B538DB-7062-466F-AA7A-597F3A016D3B}" type="pres">
      <dgm:prSet presAssocID="{BDDB7FA2-532E-49DE-9B96-1D35DA990A00}" presName="hierChild4" presStyleCnt="0"/>
      <dgm:spPr/>
    </dgm:pt>
    <dgm:pt modelId="{A9C32920-4A27-4D1B-81C2-1B7529DEDEA2}" type="pres">
      <dgm:prSet presAssocID="{E278C013-C235-494D-B038-70175087B412}" presName="Name37" presStyleLbl="parChTrans1D4" presStyleIdx="10" presStyleCnt="20"/>
      <dgm:spPr/>
    </dgm:pt>
    <dgm:pt modelId="{95C948F3-C9C1-494D-9E68-4B9260418987}" type="pres">
      <dgm:prSet presAssocID="{B5038075-F375-4871-A9E9-3521D6008292}" presName="hierRoot2" presStyleCnt="0">
        <dgm:presLayoutVars>
          <dgm:hierBranch val="init"/>
        </dgm:presLayoutVars>
      </dgm:prSet>
      <dgm:spPr/>
    </dgm:pt>
    <dgm:pt modelId="{E19BB702-4AF8-4877-BC49-9F7E48F363C3}" type="pres">
      <dgm:prSet presAssocID="{B5038075-F375-4871-A9E9-3521D6008292}" presName="rootComposite" presStyleCnt="0"/>
      <dgm:spPr/>
    </dgm:pt>
    <dgm:pt modelId="{594CE35D-9699-41AC-A597-5826225D10D3}" type="pres">
      <dgm:prSet presAssocID="{B5038075-F375-4871-A9E9-3521D6008292}" presName="rootText" presStyleLbl="node4" presStyleIdx="10" presStyleCnt="20">
        <dgm:presLayoutVars>
          <dgm:chPref val="3"/>
        </dgm:presLayoutVars>
      </dgm:prSet>
      <dgm:spPr/>
    </dgm:pt>
    <dgm:pt modelId="{735FA163-9CC9-4C31-BB3B-A5ECB3AF9089}" type="pres">
      <dgm:prSet presAssocID="{B5038075-F375-4871-A9E9-3521D6008292}" presName="rootConnector" presStyleLbl="node4" presStyleIdx="10" presStyleCnt="20"/>
      <dgm:spPr/>
    </dgm:pt>
    <dgm:pt modelId="{A19560EF-CF90-4DE7-9D29-880CE26BC838}" type="pres">
      <dgm:prSet presAssocID="{B5038075-F375-4871-A9E9-3521D6008292}" presName="hierChild4" presStyleCnt="0"/>
      <dgm:spPr/>
    </dgm:pt>
    <dgm:pt modelId="{5C7F4926-710D-43EB-AAFF-5700FBE0913D}" type="pres">
      <dgm:prSet presAssocID="{4C5D9BCC-5FE9-49E8-97A0-1AE628D6C1AC}" presName="Name37" presStyleLbl="parChTrans1D4" presStyleIdx="11" presStyleCnt="20"/>
      <dgm:spPr/>
    </dgm:pt>
    <dgm:pt modelId="{EAE84159-925E-4CEF-9889-C29E08BF4B39}" type="pres">
      <dgm:prSet presAssocID="{D9C6BD52-6F99-4CC7-B0FA-448296E50D61}" presName="hierRoot2" presStyleCnt="0">
        <dgm:presLayoutVars>
          <dgm:hierBranch val="init"/>
        </dgm:presLayoutVars>
      </dgm:prSet>
      <dgm:spPr/>
    </dgm:pt>
    <dgm:pt modelId="{83C09C8C-9206-40FA-910D-05B11A78B9F1}" type="pres">
      <dgm:prSet presAssocID="{D9C6BD52-6F99-4CC7-B0FA-448296E50D61}" presName="rootComposite" presStyleCnt="0"/>
      <dgm:spPr/>
    </dgm:pt>
    <dgm:pt modelId="{BD80F611-78B1-4090-8C39-E8BD65B398C2}" type="pres">
      <dgm:prSet presAssocID="{D9C6BD52-6F99-4CC7-B0FA-448296E50D61}" presName="rootText" presStyleLbl="node4" presStyleIdx="11" presStyleCnt="20">
        <dgm:presLayoutVars>
          <dgm:chPref val="3"/>
        </dgm:presLayoutVars>
      </dgm:prSet>
      <dgm:spPr/>
    </dgm:pt>
    <dgm:pt modelId="{1D6E3A91-E081-46ED-9AAA-AAF8EB20E031}" type="pres">
      <dgm:prSet presAssocID="{D9C6BD52-6F99-4CC7-B0FA-448296E50D61}" presName="rootConnector" presStyleLbl="node4" presStyleIdx="11" presStyleCnt="20"/>
      <dgm:spPr/>
    </dgm:pt>
    <dgm:pt modelId="{408F1EA0-E9ED-4329-823E-C761EAACB814}" type="pres">
      <dgm:prSet presAssocID="{D9C6BD52-6F99-4CC7-B0FA-448296E50D61}" presName="hierChild4" presStyleCnt="0"/>
      <dgm:spPr/>
    </dgm:pt>
    <dgm:pt modelId="{B1A8DBAE-E30C-4E13-9CA9-37ED9D56BF80}" type="pres">
      <dgm:prSet presAssocID="{6C24928B-763A-4D80-AC70-A32AA89E0637}" presName="Name37" presStyleLbl="parChTrans1D4" presStyleIdx="12" presStyleCnt="20"/>
      <dgm:spPr/>
    </dgm:pt>
    <dgm:pt modelId="{DEC5864C-06C3-4773-8E15-33AD3C494AB9}" type="pres">
      <dgm:prSet presAssocID="{7F45A492-1B55-43A4-955D-9329EEAC1A2F}" presName="hierRoot2" presStyleCnt="0">
        <dgm:presLayoutVars>
          <dgm:hierBranch val="init"/>
        </dgm:presLayoutVars>
      </dgm:prSet>
      <dgm:spPr/>
    </dgm:pt>
    <dgm:pt modelId="{5E886438-04DF-463C-B9B0-08ADC2CAA30D}" type="pres">
      <dgm:prSet presAssocID="{7F45A492-1B55-43A4-955D-9329EEAC1A2F}" presName="rootComposite" presStyleCnt="0"/>
      <dgm:spPr/>
    </dgm:pt>
    <dgm:pt modelId="{A53B8100-C138-483F-96AF-8556AE21E99D}" type="pres">
      <dgm:prSet presAssocID="{7F45A492-1B55-43A4-955D-9329EEAC1A2F}" presName="rootText" presStyleLbl="node4" presStyleIdx="12" presStyleCnt="20">
        <dgm:presLayoutVars>
          <dgm:chPref val="3"/>
        </dgm:presLayoutVars>
      </dgm:prSet>
      <dgm:spPr/>
    </dgm:pt>
    <dgm:pt modelId="{ECAB8905-4048-4413-B269-5239AE4A6634}" type="pres">
      <dgm:prSet presAssocID="{7F45A492-1B55-43A4-955D-9329EEAC1A2F}" presName="rootConnector" presStyleLbl="node4" presStyleIdx="12" presStyleCnt="20"/>
      <dgm:spPr/>
    </dgm:pt>
    <dgm:pt modelId="{234EA7F1-2E2C-4C15-800C-A75C415003BF}" type="pres">
      <dgm:prSet presAssocID="{7F45A492-1B55-43A4-955D-9329EEAC1A2F}" presName="hierChild4" presStyleCnt="0"/>
      <dgm:spPr/>
    </dgm:pt>
    <dgm:pt modelId="{C63C720F-25E4-4757-8469-14875E07EF85}" type="pres">
      <dgm:prSet presAssocID="{7F45A492-1B55-43A4-955D-9329EEAC1A2F}" presName="hierChild5" presStyleCnt="0"/>
      <dgm:spPr/>
    </dgm:pt>
    <dgm:pt modelId="{B11667B0-5E21-411A-BCBF-B0EC875666F9}" type="pres">
      <dgm:prSet presAssocID="{D9C6BD52-6F99-4CC7-B0FA-448296E50D61}" presName="hierChild5" presStyleCnt="0"/>
      <dgm:spPr/>
    </dgm:pt>
    <dgm:pt modelId="{AECE1B0B-A4AE-4378-995D-DC96B1442F03}" type="pres">
      <dgm:prSet presAssocID="{B5038075-F375-4871-A9E9-3521D6008292}" presName="hierChild5" presStyleCnt="0"/>
      <dgm:spPr/>
    </dgm:pt>
    <dgm:pt modelId="{F67A09AC-9BA0-4399-B6AB-4712ACA08838}" type="pres">
      <dgm:prSet presAssocID="{BDDB7FA2-532E-49DE-9B96-1D35DA990A00}" presName="hierChild5" presStyleCnt="0"/>
      <dgm:spPr/>
    </dgm:pt>
    <dgm:pt modelId="{0C6FBCA6-93C5-4490-B804-5E2A403518C0}" type="pres">
      <dgm:prSet presAssocID="{9F035A50-4570-4E7C-ACC8-422E2A2777A4}" presName="hierChild5" presStyleCnt="0"/>
      <dgm:spPr/>
    </dgm:pt>
    <dgm:pt modelId="{4AACB29F-176A-459A-9D71-3D83981DEB55}" type="pres">
      <dgm:prSet presAssocID="{66773499-65E8-43F1-98B5-37C14F3B7466}" presName="hierChild5" presStyleCnt="0"/>
      <dgm:spPr/>
    </dgm:pt>
    <dgm:pt modelId="{EDB9D8A2-BCEF-42F9-83DE-196EAEFC5A11}" type="pres">
      <dgm:prSet presAssocID="{22E00702-9113-47CB-9415-4B7B93E7D9D0}" presName="hierChild5" presStyleCnt="0"/>
      <dgm:spPr/>
    </dgm:pt>
    <dgm:pt modelId="{AEDECD17-FF0C-438E-8A08-FE0251700C0D}" type="pres">
      <dgm:prSet presAssocID="{1607592C-920C-41F2-81B8-AEDD3BF8EA1C}" presName="Name37" presStyleLbl="parChTrans1D2" presStyleIdx="4" presStyleCnt="6"/>
      <dgm:spPr/>
    </dgm:pt>
    <dgm:pt modelId="{5D18980C-3839-478B-B03A-A23368BBACF1}" type="pres">
      <dgm:prSet presAssocID="{94AB851E-FF7D-4768-BBC4-7C13060CA552}" presName="hierRoot2" presStyleCnt="0">
        <dgm:presLayoutVars>
          <dgm:hierBranch val="init"/>
        </dgm:presLayoutVars>
      </dgm:prSet>
      <dgm:spPr/>
    </dgm:pt>
    <dgm:pt modelId="{0B833F06-F301-4557-8C3A-27AA1B424943}" type="pres">
      <dgm:prSet presAssocID="{94AB851E-FF7D-4768-BBC4-7C13060CA552}" presName="rootComposite" presStyleCnt="0"/>
      <dgm:spPr/>
    </dgm:pt>
    <dgm:pt modelId="{4A432A72-FE1B-47BB-A13F-3941B2CA1E85}" type="pres">
      <dgm:prSet presAssocID="{94AB851E-FF7D-4768-BBC4-7C13060CA552}" presName="rootText" presStyleLbl="node2" presStyleIdx="4" presStyleCnt="6">
        <dgm:presLayoutVars>
          <dgm:chPref val="3"/>
        </dgm:presLayoutVars>
      </dgm:prSet>
      <dgm:spPr/>
    </dgm:pt>
    <dgm:pt modelId="{125F8153-3C34-43E6-8C21-F99614D86B91}" type="pres">
      <dgm:prSet presAssocID="{94AB851E-FF7D-4768-BBC4-7C13060CA552}" presName="rootConnector" presStyleLbl="node2" presStyleIdx="4" presStyleCnt="6"/>
      <dgm:spPr/>
    </dgm:pt>
    <dgm:pt modelId="{506B1220-9C1F-4AF0-8C7A-F7774DD251F0}" type="pres">
      <dgm:prSet presAssocID="{94AB851E-FF7D-4768-BBC4-7C13060CA552}" presName="hierChild4" presStyleCnt="0"/>
      <dgm:spPr/>
    </dgm:pt>
    <dgm:pt modelId="{037889AB-A399-4397-84D7-A88C4A4D16DB}" type="pres">
      <dgm:prSet presAssocID="{E703F1F6-3CB1-42DE-8D12-99913A0E090C}" presName="Name37" presStyleLbl="parChTrans1D3" presStyleIdx="4" presStyleCnt="6"/>
      <dgm:spPr/>
    </dgm:pt>
    <dgm:pt modelId="{FF281BE6-7BCA-496C-A9FB-AEAA4950DB3D}" type="pres">
      <dgm:prSet presAssocID="{C3DEC561-2800-4644-A994-474F1337B558}" presName="hierRoot2" presStyleCnt="0">
        <dgm:presLayoutVars>
          <dgm:hierBranch val="init"/>
        </dgm:presLayoutVars>
      </dgm:prSet>
      <dgm:spPr/>
    </dgm:pt>
    <dgm:pt modelId="{7343202E-BE72-4FCE-8066-32EC6A5E5D2E}" type="pres">
      <dgm:prSet presAssocID="{C3DEC561-2800-4644-A994-474F1337B558}" presName="rootComposite" presStyleCnt="0"/>
      <dgm:spPr/>
    </dgm:pt>
    <dgm:pt modelId="{6DF26C30-0535-4ECC-A9E3-00FFB00DE0C8}" type="pres">
      <dgm:prSet presAssocID="{C3DEC561-2800-4644-A994-474F1337B558}" presName="rootText" presStyleLbl="node3" presStyleIdx="4" presStyleCnt="6">
        <dgm:presLayoutVars>
          <dgm:chPref val="3"/>
        </dgm:presLayoutVars>
      </dgm:prSet>
      <dgm:spPr/>
    </dgm:pt>
    <dgm:pt modelId="{908FC922-A631-42D9-93E6-21E189229C23}" type="pres">
      <dgm:prSet presAssocID="{C3DEC561-2800-4644-A994-474F1337B558}" presName="rootConnector" presStyleLbl="node3" presStyleIdx="4" presStyleCnt="6"/>
      <dgm:spPr/>
    </dgm:pt>
    <dgm:pt modelId="{D9A6CFB5-C9E7-4038-8847-6BCEA6602E3D}" type="pres">
      <dgm:prSet presAssocID="{C3DEC561-2800-4644-A994-474F1337B558}" presName="hierChild4" presStyleCnt="0"/>
      <dgm:spPr/>
    </dgm:pt>
    <dgm:pt modelId="{EE043AD6-B5F2-4ACA-B73C-1C38643FFB4C}" type="pres">
      <dgm:prSet presAssocID="{B15E5C04-509B-4797-9FA5-47398A9BC803}" presName="Name37" presStyleLbl="parChTrans1D4" presStyleIdx="13" presStyleCnt="20"/>
      <dgm:spPr/>
    </dgm:pt>
    <dgm:pt modelId="{CF9A008F-388D-43EE-9FB7-4293AD1AA48B}" type="pres">
      <dgm:prSet presAssocID="{1B14C564-D295-471A-A6AA-34954A833C83}" presName="hierRoot2" presStyleCnt="0">
        <dgm:presLayoutVars>
          <dgm:hierBranch val="init"/>
        </dgm:presLayoutVars>
      </dgm:prSet>
      <dgm:spPr/>
    </dgm:pt>
    <dgm:pt modelId="{79CE5278-7852-4A1C-871F-A5EDDBBB2CE0}" type="pres">
      <dgm:prSet presAssocID="{1B14C564-D295-471A-A6AA-34954A833C83}" presName="rootComposite" presStyleCnt="0"/>
      <dgm:spPr/>
    </dgm:pt>
    <dgm:pt modelId="{62AFAF55-F83C-4751-B4F5-D2B36D880D01}" type="pres">
      <dgm:prSet presAssocID="{1B14C564-D295-471A-A6AA-34954A833C83}" presName="rootText" presStyleLbl="node4" presStyleIdx="13" presStyleCnt="20">
        <dgm:presLayoutVars>
          <dgm:chPref val="3"/>
        </dgm:presLayoutVars>
      </dgm:prSet>
      <dgm:spPr/>
    </dgm:pt>
    <dgm:pt modelId="{18765BF5-65E4-426F-8481-BA8566496C07}" type="pres">
      <dgm:prSet presAssocID="{1B14C564-D295-471A-A6AA-34954A833C83}" presName="rootConnector" presStyleLbl="node4" presStyleIdx="13" presStyleCnt="20"/>
      <dgm:spPr/>
    </dgm:pt>
    <dgm:pt modelId="{BEF28549-17B6-4F2E-84E9-98637655AB16}" type="pres">
      <dgm:prSet presAssocID="{1B14C564-D295-471A-A6AA-34954A833C83}" presName="hierChild4" presStyleCnt="0"/>
      <dgm:spPr/>
    </dgm:pt>
    <dgm:pt modelId="{18B346CE-0603-4130-83D5-D0F6D4F3990E}" type="pres">
      <dgm:prSet presAssocID="{43BC51A5-42BA-49CE-83F7-86D13B39D2D5}" presName="Name37" presStyleLbl="parChTrans1D4" presStyleIdx="14" presStyleCnt="20"/>
      <dgm:spPr/>
    </dgm:pt>
    <dgm:pt modelId="{8117849A-CF0D-4A5F-8ED9-7F66F98DA05F}" type="pres">
      <dgm:prSet presAssocID="{87745107-42A3-4E20-B332-0EEAE23C0F2A}" presName="hierRoot2" presStyleCnt="0">
        <dgm:presLayoutVars>
          <dgm:hierBranch val="init"/>
        </dgm:presLayoutVars>
      </dgm:prSet>
      <dgm:spPr/>
    </dgm:pt>
    <dgm:pt modelId="{3F1A6B78-2882-4C70-81F9-BEF3DC2A7EF5}" type="pres">
      <dgm:prSet presAssocID="{87745107-42A3-4E20-B332-0EEAE23C0F2A}" presName="rootComposite" presStyleCnt="0"/>
      <dgm:spPr/>
    </dgm:pt>
    <dgm:pt modelId="{6A3E68C3-0531-4091-822D-8A7A13AA7426}" type="pres">
      <dgm:prSet presAssocID="{87745107-42A3-4E20-B332-0EEAE23C0F2A}" presName="rootText" presStyleLbl="node4" presStyleIdx="14" presStyleCnt="20">
        <dgm:presLayoutVars>
          <dgm:chPref val="3"/>
        </dgm:presLayoutVars>
      </dgm:prSet>
      <dgm:spPr/>
    </dgm:pt>
    <dgm:pt modelId="{A0133055-3004-414E-B7BD-56704115A144}" type="pres">
      <dgm:prSet presAssocID="{87745107-42A3-4E20-B332-0EEAE23C0F2A}" presName="rootConnector" presStyleLbl="node4" presStyleIdx="14" presStyleCnt="20"/>
      <dgm:spPr/>
    </dgm:pt>
    <dgm:pt modelId="{CD2754AB-C9E5-4EC3-951C-10159CAE692E}" type="pres">
      <dgm:prSet presAssocID="{87745107-42A3-4E20-B332-0EEAE23C0F2A}" presName="hierChild4" presStyleCnt="0"/>
      <dgm:spPr/>
    </dgm:pt>
    <dgm:pt modelId="{6D138C08-E34E-4AEF-B033-D2671A8D3CC1}" type="pres">
      <dgm:prSet presAssocID="{846CA331-CC4D-49BD-8BA6-B9D4E1818BAA}" presName="Name37" presStyleLbl="parChTrans1D4" presStyleIdx="15" presStyleCnt="20"/>
      <dgm:spPr/>
    </dgm:pt>
    <dgm:pt modelId="{5EF5E287-0CC6-4618-B7B0-A50350CFF5F2}" type="pres">
      <dgm:prSet presAssocID="{A73B7238-A3A0-4443-87A2-B267CC411AFC}" presName="hierRoot2" presStyleCnt="0">
        <dgm:presLayoutVars>
          <dgm:hierBranch val="init"/>
        </dgm:presLayoutVars>
      </dgm:prSet>
      <dgm:spPr/>
    </dgm:pt>
    <dgm:pt modelId="{6EE31874-F702-4158-8B57-0840526DDBA4}" type="pres">
      <dgm:prSet presAssocID="{A73B7238-A3A0-4443-87A2-B267CC411AFC}" presName="rootComposite" presStyleCnt="0"/>
      <dgm:spPr/>
    </dgm:pt>
    <dgm:pt modelId="{D3BC334D-D8C4-4365-A558-3911B4163366}" type="pres">
      <dgm:prSet presAssocID="{A73B7238-A3A0-4443-87A2-B267CC411AFC}" presName="rootText" presStyleLbl="node4" presStyleIdx="15" presStyleCnt="20">
        <dgm:presLayoutVars>
          <dgm:chPref val="3"/>
        </dgm:presLayoutVars>
      </dgm:prSet>
      <dgm:spPr/>
    </dgm:pt>
    <dgm:pt modelId="{C281DD86-73A8-4D08-87E0-D7EA0A047C7A}" type="pres">
      <dgm:prSet presAssocID="{A73B7238-A3A0-4443-87A2-B267CC411AFC}" presName="rootConnector" presStyleLbl="node4" presStyleIdx="15" presStyleCnt="20"/>
      <dgm:spPr/>
    </dgm:pt>
    <dgm:pt modelId="{9481E353-958C-4406-B7CA-86F6ECEFB887}" type="pres">
      <dgm:prSet presAssocID="{A73B7238-A3A0-4443-87A2-B267CC411AFC}" presName="hierChild4" presStyleCnt="0"/>
      <dgm:spPr/>
    </dgm:pt>
    <dgm:pt modelId="{51EDA990-E1E4-4ED6-BB43-93458F297012}" type="pres">
      <dgm:prSet presAssocID="{069231BF-8533-46D1-89F6-7ABC1BF90F42}" presName="Name37" presStyleLbl="parChTrans1D4" presStyleIdx="16" presStyleCnt="20"/>
      <dgm:spPr/>
    </dgm:pt>
    <dgm:pt modelId="{6CA30EC3-B380-498E-93DF-FE6B615A6A19}" type="pres">
      <dgm:prSet presAssocID="{91964516-71B9-41A1-ACB9-8033294EAA52}" presName="hierRoot2" presStyleCnt="0">
        <dgm:presLayoutVars>
          <dgm:hierBranch val="init"/>
        </dgm:presLayoutVars>
      </dgm:prSet>
      <dgm:spPr/>
    </dgm:pt>
    <dgm:pt modelId="{0FD3D357-7DF0-4767-8BEA-403CD3994F3C}" type="pres">
      <dgm:prSet presAssocID="{91964516-71B9-41A1-ACB9-8033294EAA52}" presName="rootComposite" presStyleCnt="0"/>
      <dgm:spPr/>
    </dgm:pt>
    <dgm:pt modelId="{22BA0701-263C-4465-B78A-A5F1FFA7805E}" type="pres">
      <dgm:prSet presAssocID="{91964516-71B9-41A1-ACB9-8033294EAA52}" presName="rootText" presStyleLbl="node4" presStyleIdx="16" presStyleCnt="20">
        <dgm:presLayoutVars>
          <dgm:chPref val="3"/>
        </dgm:presLayoutVars>
      </dgm:prSet>
      <dgm:spPr/>
    </dgm:pt>
    <dgm:pt modelId="{E81C89CE-D291-48DE-AA09-D435BE3F0E80}" type="pres">
      <dgm:prSet presAssocID="{91964516-71B9-41A1-ACB9-8033294EAA52}" presName="rootConnector" presStyleLbl="node4" presStyleIdx="16" presStyleCnt="20"/>
      <dgm:spPr/>
    </dgm:pt>
    <dgm:pt modelId="{A7E4111A-83B7-49FD-B289-DF76C44F50DC}" type="pres">
      <dgm:prSet presAssocID="{91964516-71B9-41A1-ACB9-8033294EAA52}" presName="hierChild4" presStyleCnt="0"/>
      <dgm:spPr/>
    </dgm:pt>
    <dgm:pt modelId="{B7513143-0C17-45B3-BA49-EF2E54C90442}" type="pres">
      <dgm:prSet presAssocID="{91964516-71B9-41A1-ACB9-8033294EAA52}" presName="hierChild5" presStyleCnt="0"/>
      <dgm:spPr/>
    </dgm:pt>
    <dgm:pt modelId="{FEAC6946-A770-43C2-AB6D-79B77DF579C5}" type="pres">
      <dgm:prSet presAssocID="{A73B7238-A3A0-4443-87A2-B267CC411AFC}" presName="hierChild5" presStyleCnt="0"/>
      <dgm:spPr/>
    </dgm:pt>
    <dgm:pt modelId="{819B16E2-508E-4330-BA2D-4FAC0D42982A}" type="pres">
      <dgm:prSet presAssocID="{87745107-42A3-4E20-B332-0EEAE23C0F2A}" presName="hierChild5" presStyleCnt="0"/>
      <dgm:spPr/>
    </dgm:pt>
    <dgm:pt modelId="{0F8C3CCD-DF93-43DF-8082-50ABC1114599}" type="pres">
      <dgm:prSet presAssocID="{1B14C564-D295-471A-A6AA-34954A833C83}" presName="hierChild5" presStyleCnt="0"/>
      <dgm:spPr/>
    </dgm:pt>
    <dgm:pt modelId="{012AF899-1B2D-4F40-B68A-42AD29A2A2B2}" type="pres">
      <dgm:prSet presAssocID="{C3DEC561-2800-4644-A994-474F1337B558}" presName="hierChild5" presStyleCnt="0"/>
      <dgm:spPr/>
    </dgm:pt>
    <dgm:pt modelId="{08D32BBD-8FA0-49F9-BD80-4814FE78E4AF}" type="pres">
      <dgm:prSet presAssocID="{94AB851E-FF7D-4768-BBC4-7C13060CA552}" presName="hierChild5" presStyleCnt="0"/>
      <dgm:spPr/>
    </dgm:pt>
    <dgm:pt modelId="{51530201-6E17-44B5-B196-86B89C31CB4B}" type="pres">
      <dgm:prSet presAssocID="{A0511BEB-A7FA-4113-9408-96EED6CF0574}" presName="Name37" presStyleLbl="parChTrans1D2" presStyleIdx="5" presStyleCnt="6"/>
      <dgm:spPr/>
    </dgm:pt>
    <dgm:pt modelId="{B4D020E4-B4DC-47D1-A2F0-FA0C0FB92ECE}" type="pres">
      <dgm:prSet presAssocID="{265D3006-A6D4-4B40-9970-861B4635FB36}" presName="hierRoot2" presStyleCnt="0">
        <dgm:presLayoutVars>
          <dgm:hierBranch val="init"/>
        </dgm:presLayoutVars>
      </dgm:prSet>
      <dgm:spPr/>
    </dgm:pt>
    <dgm:pt modelId="{554479C9-A2FE-4DF8-B939-A5CDD4D792B3}" type="pres">
      <dgm:prSet presAssocID="{265D3006-A6D4-4B40-9970-861B4635FB36}" presName="rootComposite" presStyleCnt="0"/>
      <dgm:spPr/>
    </dgm:pt>
    <dgm:pt modelId="{9F6F5FFF-CCA6-49B1-8077-0DB85418AF29}" type="pres">
      <dgm:prSet presAssocID="{265D3006-A6D4-4B40-9970-861B4635FB36}" presName="rootText" presStyleLbl="node2" presStyleIdx="5" presStyleCnt="6">
        <dgm:presLayoutVars>
          <dgm:chPref val="3"/>
        </dgm:presLayoutVars>
      </dgm:prSet>
      <dgm:spPr/>
    </dgm:pt>
    <dgm:pt modelId="{56896858-6A88-4FFE-9EFD-8E081091E365}" type="pres">
      <dgm:prSet presAssocID="{265D3006-A6D4-4B40-9970-861B4635FB36}" presName="rootConnector" presStyleLbl="node2" presStyleIdx="5" presStyleCnt="6"/>
      <dgm:spPr/>
    </dgm:pt>
    <dgm:pt modelId="{E2AEC540-1EAE-42ED-A06D-EF3886B4F50F}" type="pres">
      <dgm:prSet presAssocID="{265D3006-A6D4-4B40-9970-861B4635FB36}" presName="hierChild4" presStyleCnt="0"/>
      <dgm:spPr/>
    </dgm:pt>
    <dgm:pt modelId="{19DFA362-B679-4B66-92A4-72CD33E7840D}" type="pres">
      <dgm:prSet presAssocID="{EB83DB09-DA6F-4095-8B64-3377B01425F8}" presName="Name37" presStyleLbl="parChTrans1D3" presStyleIdx="5" presStyleCnt="6"/>
      <dgm:spPr/>
    </dgm:pt>
    <dgm:pt modelId="{1B2A2A48-D269-4D1C-AA77-7B51A3A6AB19}" type="pres">
      <dgm:prSet presAssocID="{015144C8-49CB-44EC-A49C-7D1D3D9946B4}" presName="hierRoot2" presStyleCnt="0">
        <dgm:presLayoutVars>
          <dgm:hierBranch val="init"/>
        </dgm:presLayoutVars>
      </dgm:prSet>
      <dgm:spPr/>
    </dgm:pt>
    <dgm:pt modelId="{602C5C4B-9573-4CC7-A7BF-A43EADAB2AF7}" type="pres">
      <dgm:prSet presAssocID="{015144C8-49CB-44EC-A49C-7D1D3D9946B4}" presName="rootComposite" presStyleCnt="0"/>
      <dgm:spPr/>
    </dgm:pt>
    <dgm:pt modelId="{1E6EA2B5-1125-4902-9D4B-989D03DEE72C}" type="pres">
      <dgm:prSet presAssocID="{015144C8-49CB-44EC-A49C-7D1D3D9946B4}" presName="rootText" presStyleLbl="node3" presStyleIdx="5" presStyleCnt="6">
        <dgm:presLayoutVars>
          <dgm:chPref val="3"/>
        </dgm:presLayoutVars>
      </dgm:prSet>
      <dgm:spPr/>
    </dgm:pt>
    <dgm:pt modelId="{5D24D01E-FEA2-46AB-ABA6-40E5781B7023}" type="pres">
      <dgm:prSet presAssocID="{015144C8-49CB-44EC-A49C-7D1D3D9946B4}" presName="rootConnector" presStyleLbl="node3" presStyleIdx="5" presStyleCnt="6"/>
      <dgm:spPr/>
    </dgm:pt>
    <dgm:pt modelId="{7C6B498A-06BA-48E8-9246-8BB3C426F908}" type="pres">
      <dgm:prSet presAssocID="{015144C8-49CB-44EC-A49C-7D1D3D9946B4}" presName="hierChild4" presStyleCnt="0"/>
      <dgm:spPr/>
    </dgm:pt>
    <dgm:pt modelId="{82F438F3-EEAF-4999-8C56-E6755F6C2C46}" type="pres">
      <dgm:prSet presAssocID="{B73331A0-4384-44E6-8FA8-9280867423B0}" presName="Name37" presStyleLbl="parChTrans1D4" presStyleIdx="17" presStyleCnt="20"/>
      <dgm:spPr/>
    </dgm:pt>
    <dgm:pt modelId="{5345362F-CFD8-45B5-A7D2-C4FD084BD792}" type="pres">
      <dgm:prSet presAssocID="{EF732A36-A180-4B31-B085-9F864701E620}" presName="hierRoot2" presStyleCnt="0">
        <dgm:presLayoutVars>
          <dgm:hierBranch val="init"/>
        </dgm:presLayoutVars>
      </dgm:prSet>
      <dgm:spPr/>
    </dgm:pt>
    <dgm:pt modelId="{D403206D-7D26-4533-996C-08903D8F740C}" type="pres">
      <dgm:prSet presAssocID="{EF732A36-A180-4B31-B085-9F864701E620}" presName="rootComposite" presStyleCnt="0"/>
      <dgm:spPr/>
    </dgm:pt>
    <dgm:pt modelId="{3A4E1254-1647-4331-BE43-8D369B1FAF21}" type="pres">
      <dgm:prSet presAssocID="{EF732A36-A180-4B31-B085-9F864701E620}" presName="rootText" presStyleLbl="node4" presStyleIdx="17" presStyleCnt="20">
        <dgm:presLayoutVars>
          <dgm:chPref val="3"/>
        </dgm:presLayoutVars>
      </dgm:prSet>
      <dgm:spPr/>
    </dgm:pt>
    <dgm:pt modelId="{31377802-F8D7-4E7F-AFD5-61D3EA23C547}" type="pres">
      <dgm:prSet presAssocID="{EF732A36-A180-4B31-B085-9F864701E620}" presName="rootConnector" presStyleLbl="node4" presStyleIdx="17" presStyleCnt="20"/>
      <dgm:spPr/>
    </dgm:pt>
    <dgm:pt modelId="{C2CB7A24-5EB5-4B3A-8DCA-F43E3B75881C}" type="pres">
      <dgm:prSet presAssocID="{EF732A36-A180-4B31-B085-9F864701E620}" presName="hierChild4" presStyleCnt="0"/>
      <dgm:spPr/>
    </dgm:pt>
    <dgm:pt modelId="{5C827267-96EC-4C42-B2F9-8365578877D1}" type="pres">
      <dgm:prSet presAssocID="{BF60A8D3-D4C1-43F3-91F5-E73F19FA0BCC}" presName="Name37" presStyleLbl="parChTrans1D4" presStyleIdx="18" presStyleCnt="20"/>
      <dgm:spPr/>
    </dgm:pt>
    <dgm:pt modelId="{FD573299-8D0F-4910-8C96-A015AEEC4D54}" type="pres">
      <dgm:prSet presAssocID="{A3702FD6-374F-4996-BDB0-314E2D0C935F}" presName="hierRoot2" presStyleCnt="0">
        <dgm:presLayoutVars>
          <dgm:hierBranch val="init"/>
        </dgm:presLayoutVars>
      </dgm:prSet>
      <dgm:spPr/>
    </dgm:pt>
    <dgm:pt modelId="{2F69FA31-BAFB-41F6-B7C4-D22886CEC895}" type="pres">
      <dgm:prSet presAssocID="{A3702FD6-374F-4996-BDB0-314E2D0C935F}" presName="rootComposite" presStyleCnt="0"/>
      <dgm:spPr/>
    </dgm:pt>
    <dgm:pt modelId="{1635F777-10A5-4A43-87B9-3D39FE9C5704}" type="pres">
      <dgm:prSet presAssocID="{A3702FD6-374F-4996-BDB0-314E2D0C935F}" presName="rootText" presStyleLbl="node4" presStyleIdx="18" presStyleCnt="20">
        <dgm:presLayoutVars>
          <dgm:chPref val="3"/>
        </dgm:presLayoutVars>
      </dgm:prSet>
      <dgm:spPr/>
    </dgm:pt>
    <dgm:pt modelId="{6E1998FF-600B-4304-9EA8-8A41A79D75BB}" type="pres">
      <dgm:prSet presAssocID="{A3702FD6-374F-4996-BDB0-314E2D0C935F}" presName="rootConnector" presStyleLbl="node4" presStyleIdx="18" presStyleCnt="20"/>
      <dgm:spPr/>
    </dgm:pt>
    <dgm:pt modelId="{1E054BA6-3B17-4380-8609-D8A99F625E58}" type="pres">
      <dgm:prSet presAssocID="{A3702FD6-374F-4996-BDB0-314E2D0C935F}" presName="hierChild4" presStyleCnt="0"/>
      <dgm:spPr/>
    </dgm:pt>
    <dgm:pt modelId="{CCCF620A-73C9-4A08-82A4-740BB2316516}" type="pres">
      <dgm:prSet presAssocID="{FCD0D984-BE37-4F2B-AC0C-4EC9E9911F09}" presName="Name37" presStyleLbl="parChTrans1D4" presStyleIdx="19" presStyleCnt="20"/>
      <dgm:spPr/>
    </dgm:pt>
    <dgm:pt modelId="{07802FE7-6B76-43D5-A71D-C95BF0AC4815}" type="pres">
      <dgm:prSet presAssocID="{98F2D1A2-8763-42CD-BD9E-DDA07658399B}" presName="hierRoot2" presStyleCnt="0">
        <dgm:presLayoutVars>
          <dgm:hierBranch val="init"/>
        </dgm:presLayoutVars>
      </dgm:prSet>
      <dgm:spPr/>
    </dgm:pt>
    <dgm:pt modelId="{FC5799D9-CEB9-48FF-ABE6-5ECCA7B97592}" type="pres">
      <dgm:prSet presAssocID="{98F2D1A2-8763-42CD-BD9E-DDA07658399B}" presName="rootComposite" presStyleCnt="0"/>
      <dgm:spPr/>
    </dgm:pt>
    <dgm:pt modelId="{5B5D7B70-66A8-4EEB-92B9-F2B113919A72}" type="pres">
      <dgm:prSet presAssocID="{98F2D1A2-8763-42CD-BD9E-DDA07658399B}" presName="rootText" presStyleLbl="node4" presStyleIdx="19" presStyleCnt="20">
        <dgm:presLayoutVars>
          <dgm:chPref val="3"/>
        </dgm:presLayoutVars>
      </dgm:prSet>
      <dgm:spPr/>
    </dgm:pt>
    <dgm:pt modelId="{1163F0D0-8119-49CF-B73F-258D9AC133FB}" type="pres">
      <dgm:prSet presAssocID="{98F2D1A2-8763-42CD-BD9E-DDA07658399B}" presName="rootConnector" presStyleLbl="node4" presStyleIdx="19" presStyleCnt="20"/>
      <dgm:spPr/>
    </dgm:pt>
    <dgm:pt modelId="{A4C9C664-B24E-43AC-B685-468EC6A29320}" type="pres">
      <dgm:prSet presAssocID="{98F2D1A2-8763-42CD-BD9E-DDA07658399B}" presName="hierChild4" presStyleCnt="0"/>
      <dgm:spPr/>
    </dgm:pt>
    <dgm:pt modelId="{E5835A14-264A-4FE6-B1B1-0C1467B80933}" type="pres">
      <dgm:prSet presAssocID="{98F2D1A2-8763-42CD-BD9E-DDA07658399B}" presName="hierChild5" presStyleCnt="0"/>
      <dgm:spPr/>
    </dgm:pt>
    <dgm:pt modelId="{F1B610EE-73FA-4055-9A00-9EC4854E9B50}" type="pres">
      <dgm:prSet presAssocID="{A3702FD6-374F-4996-BDB0-314E2D0C935F}" presName="hierChild5" presStyleCnt="0"/>
      <dgm:spPr/>
    </dgm:pt>
    <dgm:pt modelId="{41FA4934-BF57-4903-BFD6-CBC8BCBA25D6}" type="pres">
      <dgm:prSet presAssocID="{EF732A36-A180-4B31-B085-9F864701E620}" presName="hierChild5" presStyleCnt="0"/>
      <dgm:spPr/>
    </dgm:pt>
    <dgm:pt modelId="{43B7F292-2C2D-4E31-84CA-110223F223DF}" type="pres">
      <dgm:prSet presAssocID="{015144C8-49CB-44EC-A49C-7D1D3D9946B4}" presName="hierChild5" presStyleCnt="0"/>
      <dgm:spPr/>
    </dgm:pt>
    <dgm:pt modelId="{8A8CD1F8-0BC0-42C2-B17C-58E8259FF329}" type="pres">
      <dgm:prSet presAssocID="{265D3006-A6D4-4B40-9970-861B4635FB36}" presName="hierChild5" presStyleCnt="0"/>
      <dgm:spPr/>
    </dgm:pt>
    <dgm:pt modelId="{88260022-314D-449E-B43F-C1A22D5CB15B}" type="pres">
      <dgm:prSet presAssocID="{F393B42D-90A0-410B-B04E-D04F440B8D0A}" presName="hierChild3" presStyleCnt="0"/>
      <dgm:spPr/>
    </dgm:pt>
  </dgm:ptLst>
  <dgm:cxnLst>
    <dgm:cxn modelId="{57C4FE01-A7FC-44DE-9908-C1D647BDF812}" type="presOf" srcId="{D283F490-C95F-4A2F-988F-DC89148EF2CF}" destId="{C29E9688-03DD-46A7-93CC-78B54CDDAD25}" srcOrd="1" destOrd="0" presId="urn:microsoft.com/office/officeart/2005/8/layout/orgChart1"/>
    <dgm:cxn modelId="{18280C03-F3E9-40F6-A877-06E2F1441ECB}" type="presOf" srcId="{E703F1F6-3CB1-42DE-8D12-99913A0E090C}" destId="{037889AB-A399-4397-84D7-A88C4A4D16DB}" srcOrd="0" destOrd="0" presId="urn:microsoft.com/office/officeart/2005/8/layout/orgChart1"/>
    <dgm:cxn modelId="{D505EE04-5828-48B6-9234-0020F06CB4AD}" type="presOf" srcId="{698F2AE2-560B-408B-9319-CE74B9BC6F22}" destId="{1650DC46-A38D-461E-9D3D-E710EDF2FE93}" srcOrd="1" destOrd="0" presId="urn:microsoft.com/office/officeart/2005/8/layout/orgChart1"/>
    <dgm:cxn modelId="{43844506-E447-484F-93B6-F06526266DF7}" type="presOf" srcId="{EA809EF5-5CE7-4BE0-8504-34042907ADF1}" destId="{3EC3236A-62AD-4298-A0AA-3FA9F4A49F61}" srcOrd="1" destOrd="0" presId="urn:microsoft.com/office/officeart/2005/8/layout/orgChart1"/>
    <dgm:cxn modelId="{DE96C407-459B-4859-B9D5-1A15A71A310B}" type="presOf" srcId="{CDE80132-0DA0-43A6-A84C-12B7117E56DE}" destId="{9ADAE64D-9C38-4CF8-905D-5D5C0D178FB4}" srcOrd="0" destOrd="0" presId="urn:microsoft.com/office/officeart/2005/8/layout/orgChart1"/>
    <dgm:cxn modelId="{8951F607-A8F3-4FFC-B176-CF9B019A8F43}" srcId="{A73B7238-A3A0-4443-87A2-B267CC411AFC}" destId="{91964516-71B9-41A1-ACB9-8033294EAA52}" srcOrd="0" destOrd="0" parTransId="{069231BF-8533-46D1-89F6-7ABC1BF90F42}" sibTransId="{4BC4D4BD-6572-46CD-8EE7-C63850E36473}"/>
    <dgm:cxn modelId="{BDE2780B-79F7-42D7-81AE-444DFFAB898A}" type="presOf" srcId="{1B14C564-D295-471A-A6AA-34954A833C83}" destId="{18765BF5-65E4-426F-8481-BA8566496C07}" srcOrd="1" destOrd="0" presId="urn:microsoft.com/office/officeart/2005/8/layout/orgChart1"/>
    <dgm:cxn modelId="{A0BCEE0B-2E35-487B-8FE1-5D98F1F35EFD}" type="presOf" srcId="{5C710D1E-D4C5-472E-9D3D-30B9EA761610}" destId="{6851434D-FE6E-4C75-ADDA-9D4E8EBE924C}" srcOrd="0" destOrd="0" presId="urn:microsoft.com/office/officeart/2005/8/layout/orgChart1"/>
    <dgm:cxn modelId="{7573B10D-DD19-4D17-93B5-3D217FB74C94}" type="presOf" srcId="{4C5D9BCC-5FE9-49E8-97A0-1AE628D6C1AC}" destId="{5C7F4926-710D-43EB-AAFF-5700FBE0913D}" srcOrd="0" destOrd="0" presId="urn:microsoft.com/office/officeart/2005/8/layout/orgChart1"/>
    <dgm:cxn modelId="{CE7A2011-0662-47B5-96C4-AE8AAD109F94}" type="presOf" srcId="{18921266-CE06-4895-8B29-B45F95D10396}" destId="{1C420B88-A6A8-451D-9DAF-5F84DB8C8BAA}" srcOrd="0" destOrd="0" presId="urn:microsoft.com/office/officeart/2005/8/layout/orgChart1"/>
    <dgm:cxn modelId="{5FA43E12-7B37-4DA6-8F89-0C054FA81A56}" srcId="{A3702FD6-374F-4996-BDB0-314E2D0C935F}" destId="{98F2D1A2-8763-42CD-BD9E-DDA07658399B}" srcOrd="0" destOrd="0" parTransId="{FCD0D984-BE37-4F2B-AC0C-4EC9E9911F09}" sibTransId="{6216AB54-7F04-4AF6-8014-8EC3A4D01C21}"/>
    <dgm:cxn modelId="{9FB36313-FBED-47AA-89BA-AB9A3DBA324C}" type="presOf" srcId="{B15E5C04-509B-4797-9FA5-47398A9BC803}" destId="{EE043AD6-B5F2-4ACA-B73C-1C38643FFB4C}" srcOrd="0" destOrd="0" presId="urn:microsoft.com/office/officeart/2005/8/layout/orgChart1"/>
    <dgm:cxn modelId="{069D0E16-CF75-45F7-B541-0D51F5529F4A}" srcId="{9F035A50-4570-4E7C-ACC8-422E2A2777A4}" destId="{BDDB7FA2-532E-49DE-9B96-1D35DA990A00}" srcOrd="0" destOrd="0" parTransId="{C03D0E98-0B86-4EA3-A1A2-2BA5E1D74F16}" sibTransId="{7C4BA78E-4205-443D-8FD1-73864E3B077E}"/>
    <dgm:cxn modelId="{BD23A917-F2E0-483E-99BF-00D63C15FFBA}" type="presOf" srcId="{3E25E52C-F339-44F2-89B2-56B736347394}" destId="{58CE0467-0883-494C-9112-A48396B549D2}" srcOrd="0" destOrd="0" presId="urn:microsoft.com/office/officeart/2005/8/layout/orgChart1"/>
    <dgm:cxn modelId="{4D69B418-CC48-443B-9AB7-240AA7FE561A}" srcId="{B5038075-F375-4871-A9E9-3521D6008292}" destId="{D9C6BD52-6F99-4CC7-B0FA-448296E50D61}" srcOrd="0" destOrd="0" parTransId="{4C5D9BCC-5FE9-49E8-97A0-1AE628D6C1AC}" sibTransId="{3AA65CE8-7D7D-4D1C-9457-BA9F42F8C043}"/>
    <dgm:cxn modelId="{A33E181D-3245-4F5C-96D6-ACB6932BEAAC}" type="presOf" srcId="{43BC51A5-42BA-49CE-83F7-86D13B39D2D5}" destId="{18B346CE-0603-4130-83D5-D0F6D4F3990E}" srcOrd="0" destOrd="0" presId="urn:microsoft.com/office/officeart/2005/8/layout/orgChart1"/>
    <dgm:cxn modelId="{03F0CA1D-4277-4C4B-92B9-AF179B4D7B4D}" type="presOf" srcId="{3B286A07-FE9D-482A-9E97-7412055B93C2}" destId="{06F5D549-064B-40B0-A9F4-8537B9A36B11}" srcOrd="0" destOrd="0" presId="urn:microsoft.com/office/officeart/2005/8/layout/orgChart1"/>
    <dgm:cxn modelId="{453D4823-EDFB-4E77-B1FC-17A69EB5ADE6}" type="presOf" srcId="{D544C343-436B-487D-83A7-7A853C700FB7}" destId="{23050E69-53A5-4991-94FA-FEE3A3AB1C07}" srcOrd="1" destOrd="0" presId="urn:microsoft.com/office/officeart/2005/8/layout/orgChart1"/>
    <dgm:cxn modelId="{02C9BE23-0369-45CB-AEB1-C1C71F5B70FF}" srcId="{F393B42D-90A0-410B-B04E-D04F440B8D0A}" destId="{94AB851E-FF7D-4768-BBC4-7C13060CA552}" srcOrd="4" destOrd="0" parTransId="{1607592C-920C-41F2-81B8-AEDD3BF8EA1C}" sibTransId="{90CC41CC-8CD1-414B-8599-48BF3A78E8CA}"/>
    <dgm:cxn modelId="{728D3625-22FC-4101-B7F9-315CD1E699E3}" srcId="{D544C343-436B-487D-83A7-7A853C700FB7}" destId="{CDE80132-0DA0-43A6-A84C-12B7117E56DE}" srcOrd="0" destOrd="0" parTransId="{3E25E52C-F339-44F2-89B2-56B736347394}" sibTransId="{7F856E62-9E8E-4A40-8840-F0AC692AE6B2}"/>
    <dgm:cxn modelId="{25B42329-9F4B-465E-A792-F1F12D3FBD1C}" type="presOf" srcId="{C03D0E98-0B86-4EA3-A1A2-2BA5E1D74F16}" destId="{CE496111-0E4A-4A27-A10C-C4329F102C67}" srcOrd="0" destOrd="0" presId="urn:microsoft.com/office/officeart/2005/8/layout/orgChart1"/>
    <dgm:cxn modelId="{AB082F29-3CB3-4DEF-BC30-9B2AC25AE001}" type="presOf" srcId="{A73B7238-A3A0-4443-87A2-B267CC411AFC}" destId="{C281DD86-73A8-4D08-87E0-D7EA0A047C7A}" srcOrd="1" destOrd="0" presId="urn:microsoft.com/office/officeart/2005/8/layout/orgChart1"/>
    <dgm:cxn modelId="{486EF32C-B601-4086-9815-94AE8BAB7132}" type="presOf" srcId="{C88B4048-C5A8-42C9-95BA-107C4C693F9E}" destId="{8FB72B19-966F-42B0-9144-5CA51D970CBA}" srcOrd="1" destOrd="0" presId="urn:microsoft.com/office/officeart/2005/8/layout/orgChart1"/>
    <dgm:cxn modelId="{1A01DA31-CDDC-4B32-82E4-807FD0614B81}" type="presOf" srcId="{E278C013-C235-494D-B038-70175087B412}" destId="{A9C32920-4A27-4D1B-81C2-1B7529DEDEA2}" srcOrd="0" destOrd="0" presId="urn:microsoft.com/office/officeart/2005/8/layout/orgChart1"/>
    <dgm:cxn modelId="{EE2FDC35-4A59-40B9-A3C1-EB3D09E638D3}" type="presOf" srcId="{730F2253-3AC2-4113-B61A-CCC13D6570D4}" destId="{F8855858-E518-465C-8321-3FC75A47713A}" srcOrd="0" destOrd="0" presId="urn:microsoft.com/office/officeart/2005/8/layout/orgChart1"/>
    <dgm:cxn modelId="{436C8C36-C03D-4E7A-B311-A3919371C048}" type="presOf" srcId="{EB83DB09-DA6F-4095-8B64-3377B01425F8}" destId="{19DFA362-B679-4B66-92A4-72CD33E7840D}" srcOrd="0" destOrd="0" presId="urn:microsoft.com/office/officeart/2005/8/layout/orgChart1"/>
    <dgm:cxn modelId="{6A618B37-40A0-41FE-8B82-7830506292C3}" type="presOf" srcId="{539E9730-D38B-4D78-A3B3-140461F57147}" destId="{A3648E9C-6BC1-406E-A4D6-1C42027B318B}" srcOrd="0" destOrd="0" presId="urn:microsoft.com/office/officeart/2005/8/layout/orgChart1"/>
    <dgm:cxn modelId="{B6C45C39-0DFB-4E75-BACA-3892FC3FB867}" type="presOf" srcId="{1388D25A-68D0-4420-BCB5-C954013075D5}" destId="{52D4B1CD-C079-4AD2-8089-5D53C30F5FB5}" srcOrd="0" destOrd="0" presId="urn:microsoft.com/office/officeart/2005/8/layout/orgChart1"/>
    <dgm:cxn modelId="{F21A393B-1C08-4310-B3E0-669AF5BABFCA}" type="presOf" srcId="{1B3D9E73-8F1C-4C0E-A8F7-3FACB19491D6}" destId="{F33DE7A5-8952-4FBA-944F-AFD6915F1287}" srcOrd="0" destOrd="0" presId="urn:microsoft.com/office/officeart/2005/8/layout/orgChart1"/>
    <dgm:cxn modelId="{D55BA33C-F173-4E61-B8EB-FBD12542886F}" srcId="{1B14C564-D295-471A-A6AA-34954A833C83}" destId="{87745107-42A3-4E20-B332-0EEAE23C0F2A}" srcOrd="0" destOrd="0" parTransId="{43BC51A5-42BA-49CE-83F7-86D13B39D2D5}" sibTransId="{0C143376-7F29-4964-B80D-35BBD0C2C630}"/>
    <dgm:cxn modelId="{24C46C5B-8663-49DB-B03C-1B8F09DB24BE}" type="presOf" srcId="{6C24928B-763A-4D80-AC70-A32AA89E0637}" destId="{B1A8DBAE-E30C-4E13-9CA9-37ED9D56BF80}" srcOrd="0" destOrd="0" presId="urn:microsoft.com/office/officeart/2005/8/layout/orgChart1"/>
    <dgm:cxn modelId="{E5FF865D-1BE8-49E0-8D67-991F88637406}" type="presOf" srcId="{846CA331-CC4D-49BD-8BA6-B9D4E1818BAA}" destId="{6D138C08-E34E-4AEF-B033-D2671A8D3CC1}" srcOrd="0" destOrd="0" presId="urn:microsoft.com/office/officeart/2005/8/layout/orgChart1"/>
    <dgm:cxn modelId="{3854D15F-AEC5-40D7-890D-619A21A64287}" type="presOf" srcId="{1607592C-920C-41F2-81B8-AEDD3BF8EA1C}" destId="{AEDECD17-FF0C-438E-8A08-FE0251700C0D}" srcOrd="0" destOrd="0" presId="urn:microsoft.com/office/officeart/2005/8/layout/orgChart1"/>
    <dgm:cxn modelId="{58D3DA60-9A61-4600-9C08-EEA00B9CCD0A}" type="presOf" srcId="{9F035A50-4570-4E7C-ACC8-422E2A2777A4}" destId="{B1D89633-579C-4C13-B7B0-705C6CEE8D2E}" srcOrd="1" destOrd="0" presId="urn:microsoft.com/office/officeart/2005/8/layout/orgChart1"/>
    <dgm:cxn modelId="{12CD7461-761C-495E-8D3D-4611CEB11CBF}" type="presOf" srcId="{C88B4048-C5A8-42C9-95BA-107C4C693F9E}" destId="{44F03918-20B8-47B8-B764-0A3F7A09BCA1}" srcOrd="0" destOrd="0" presId="urn:microsoft.com/office/officeart/2005/8/layout/orgChart1"/>
    <dgm:cxn modelId="{AC4CC742-7D91-485C-8375-53484DBA8D20}" srcId="{1B3D9E73-8F1C-4C0E-A8F7-3FACB19491D6}" destId="{05FC4D77-177E-48CB-95B1-B874AF2111A4}" srcOrd="0" destOrd="0" parTransId="{D69897B3-F68F-4895-8A01-D1AA0E390FD4}" sibTransId="{27741072-A75E-46C4-B528-931A3071CDA9}"/>
    <dgm:cxn modelId="{DED4E562-D545-4868-B33D-479D2F11B69D}" type="presOf" srcId="{B5038075-F375-4871-A9E9-3521D6008292}" destId="{735FA163-9CC9-4C31-BB3B-A5ECB3AF9089}" srcOrd="1" destOrd="0" presId="urn:microsoft.com/office/officeart/2005/8/layout/orgChart1"/>
    <dgm:cxn modelId="{82F5F443-6686-44B0-811B-A8A766F0A765}" srcId="{D9C6BD52-6F99-4CC7-B0FA-448296E50D61}" destId="{7F45A492-1B55-43A4-955D-9329EEAC1A2F}" srcOrd="0" destOrd="0" parTransId="{6C24928B-763A-4D80-AC70-A32AA89E0637}" sibTransId="{487868BC-6BC4-4FB3-A99A-5FBF01080900}"/>
    <dgm:cxn modelId="{EE4F5544-B0C8-444B-AE88-2DF8A75B2391}" type="presOf" srcId="{EB1740BA-F66D-43A5-BA2A-1708872D6E0D}" destId="{79BF9958-0EEE-42A7-848F-79ECACFB6D17}" srcOrd="0" destOrd="0" presId="urn:microsoft.com/office/officeart/2005/8/layout/orgChart1"/>
    <dgm:cxn modelId="{18603745-382C-4734-BB0F-7FF63C085894}" srcId="{162E8D31-9603-461A-8EBE-7BCA7BBF76F6}" destId="{C88B4048-C5A8-42C9-95BA-107C4C693F9E}" srcOrd="0" destOrd="0" parTransId="{539E9730-D38B-4D78-A3B3-140461F57147}" sibTransId="{B133DFB4-34BE-43C7-A901-6B573807F89F}"/>
    <dgm:cxn modelId="{973A6E45-C9E8-42EB-8086-E1C1421A3B11}" type="presOf" srcId="{A3702FD6-374F-4996-BDB0-314E2D0C935F}" destId="{1635F777-10A5-4A43-87B9-3D39FE9C5704}" srcOrd="0" destOrd="0" presId="urn:microsoft.com/office/officeart/2005/8/layout/orgChart1"/>
    <dgm:cxn modelId="{EA47FA45-1FA2-4ED0-8617-E48268CE4AF8}" type="presOf" srcId="{698F2AE2-560B-408B-9319-CE74B9BC6F22}" destId="{533F8F1E-F066-421E-9EEC-01A6EC4E855C}" srcOrd="0" destOrd="0" presId="urn:microsoft.com/office/officeart/2005/8/layout/orgChart1"/>
    <dgm:cxn modelId="{3C160B66-7C09-4AEB-8083-4B1D83C5402F}" type="presOf" srcId="{069231BF-8533-46D1-89F6-7ABC1BF90F42}" destId="{51EDA990-E1E4-4ED6-BB43-93458F297012}" srcOrd="0" destOrd="0" presId="urn:microsoft.com/office/officeart/2005/8/layout/orgChart1"/>
    <dgm:cxn modelId="{3E578D47-AE48-4EC2-848F-E3CA556F06BD}" type="presOf" srcId="{3A761B31-02FE-4B7D-BCD7-C35A1C8F6059}" destId="{A48D3A1D-9256-4FFE-B5A4-AC581D01E45D}" srcOrd="0" destOrd="0" presId="urn:microsoft.com/office/officeart/2005/8/layout/orgChart1"/>
    <dgm:cxn modelId="{EE875949-2F2B-4EC2-ABED-A5258521A52C}" type="presOf" srcId="{015144C8-49CB-44EC-A49C-7D1D3D9946B4}" destId="{1E6EA2B5-1125-4902-9D4B-989D03DEE72C}" srcOrd="0" destOrd="0" presId="urn:microsoft.com/office/officeart/2005/8/layout/orgChart1"/>
    <dgm:cxn modelId="{BA8EB549-5842-42E9-A712-EB4A738AEC1E}" type="presOf" srcId="{94AB851E-FF7D-4768-BBC4-7C13060CA552}" destId="{125F8153-3C34-43E6-8C21-F99614D86B91}" srcOrd="1" destOrd="0" presId="urn:microsoft.com/office/officeart/2005/8/layout/orgChart1"/>
    <dgm:cxn modelId="{F8CC7F4A-FE13-4714-90F0-C7347174C2BB}" srcId="{BDDB7FA2-532E-49DE-9B96-1D35DA990A00}" destId="{B5038075-F375-4871-A9E9-3521D6008292}" srcOrd="0" destOrd="0" parTransId="{E278C013-C235-494D-B038-70175087B412}" sibTransId="{707352E3-41CF-4DFB-BF89-BF34972942A5}"/>
    <dgm:cxn modelId="{00B0DB6A-4715-48F0-AFF5-84FA88BCA84C}" type="presOf" srcId="{193E32BE-EB8D-4640-95CC-13C33D0A86CB}" destId="{BA0B0EAF-AA1E-4729-8E0A-C8AA979679AC}" srcOrd="0" destOrd="0" presId="urn:microsoft.com/office/officeart/2005/8/layout/orgChart1"/>
    <dgm:cxn modelId="{649EDE6C-B18A-4CB9-9A8A-C2501CF7C08D}" type="presOf" srcId="{7F45A492-1B55-43A4-955D-9329EEAC1A2F}" destId="{A53B8100-C138-483F-96AF-8556AE21E99D}" srcOrd="0" destOrd="0" presId="urn:microsoft.com/office/officeart/2005/8/layout/orgChart1"/>
    <dgm:cxn modelId="{76A2264E-2852-4078-82DD-CD8FF9277C75}" srcId="{93467196-B058-4EAD-9F44-847B2CAF4627}" destId="{730F2253-3AC2-4113-B61A-CCC13D6570D4}" srcOrd="0" destOrd="0" parTransId="{6167E1DA-BA9B-47CA-9DBA-8983CD1D5007}" sibTransId="{EC05D68F-EB4A-4BE9-8041-142C67B509F9}"/>
    <dgm:cxn modelId="{E852A34E-1515-4516-B357-9730D5F81124}" srcId="{F393B42D-90A0-410B-B04E-D04F440B8D0A}" destId="{22E00702-9113-47CB-9415-4B7B93E7D9D0}" srcOrd="3" destOrd="0" parTransId="{3A761B31-02FE-4B7D-BCD7-C35A1C8F6059}" sibTransId="{C76CD72F-1C37-476C-8B7C-AF21DEB751AF}"/>
    <dgm:cxn modelId="{4B9AB86E-CAA6-44B3-93F1-48FAB0F51702}" type="presOf" srcId="{EA809EF5-5CE7-4BE0-8504-34042907ADF1}" destId="{C41DB7FD-B5A7-443D-99A2-1D084F7C050A}" srcOrd="0" destOrd="0" presId="urn:microsoft.com/office/officeart/2005/8/layout/orgChart1"/>
    <dgm:cxn modelId="{386DE36E-83C2-4530-9E18-8D23348107C2}" type="presOf" srcId="{3B286A07-FE9D-482A-9E97-7412055B93C2}" destId="{6440EB36-AE71-4D67-8108-DFAF66ACC71E}" srcOrd="1" destOrd="0" presId="urn:microsoft.com/office/officeart/2005/8/layout/orgChart1"/>
    <dgm:cxn modelId="{B37A5E6F-CDD6-41C9-BB11-D820D0B60D94}" type="presOf" srcId="{6167E1DA-BA9B-47CA-9DBA-8983CD1D5007}" destId="{424BAEA9-DF1A-495C-B9B5-C9EC8D895E57}" srcOrd="0" destOrd="0" presId="urn:microsoft.com/office/officeart/2005/8/layout/orgChart1"/>
    <dgm:cxn modelId="{F3EF2770-9A88-40E2-B34C-E762BF1373BA}" type="presOf" srcId="{05FC4D77-177E-48CB-95B1-B874AF2111A4}" destId="{21A4829E-3255-46EB-9DD3-9BF6B84412FD}" srcOrd="1" destOrd="0" presId="urn:microsoft.com/office/officeart/2005/8/layout/orgChart1"/>
    <dgm:cxn modelId="{07853671-E2EA-479D-9538-14EBC02DFC93}" type="presOf" srcId="{C3DEC561-2800-4644-A994-474F1337B558}" destId="{6DF26C30-0535-4ECC-A9E3-00FFB00DE0C8}" srcOrd="0" destOrd="0" presId="urn:microsoft.com/office/officeart/2005/8/layout/orgChart1"/>
    <dgm:cxn modelId="{CC3B4051-5A21-4E50-9017-F4F0684AAE38}" type="presOf" srcId="{93467196-B058-4EAD-9F44-847B2CAF4627}" destId="{01447844-E840-4D9B-B504-2850C800CB57}" srcOrd="1" destOrd="0" presId="urn:microsoft.com/office/officeart/2005/8/layout/orgChart1"/>
    <dgm:cxn modelId="{6D52AA53-24DD-41E0-9620-F6EC584EC834}" type="presOf" srcId="{BDDB7FA2-532E-49DE-9B96-1D35DA990A00}" destId="{C92FA6CA-2520-47EE-8436-A8A366B5F1CE}" srcOrd="1" destOrd="0" presId="urn:microsoft.com/office/officeart/2005/8/layout/orgChart1"/>
    <dgm:cxn modelId="{D0EE2775-6F3C-49F0-BED8-0B21DD9C46F0}" type="presOf" srcId="{015144C8-49CB-44EC-A49C-7D1D3D9946B4}" destId="{5D24D01E-FEA2-46AB-ABA6-40E5781B7023}" srcOrd="1" destOrd="0" presId="urn:microsoft.com/office/officeart/2005/8/layout/orgChart1"/>
    <dgm:cxn modelId="{9C3AA056-DF67-4C86-9443-D9C36690F2E7}" type="presOf" srcId="{FCD0D984-BE37-4F2B-AC0C-4EC9E9911F09}" destId="{CCCF620A-73C9-4A08-82A4-740BB2316516}" srcOrd="0" destOrd="0" presId="urn:microsoft.com/office/officeart/2005/8/layout/orgChart1"/>
    <dgm:cxn modelId="{7C912577-6443-44E5-BE7A-F671680DC163}" type="presOf" srcId="{AE5F4B5B-6C03-4B64-9430-87D66DF144A0}" destId="{E99AA7EB-94D3-4639-9212-CF6A02869ED9}" srcOrd="0" destOrd="0" presId="urn:microsoft.com/office/officeart/2005/8/layout/orgChart1"/>
    <dgm:cxn modelId="{2701F878-1023-461B-A935-A00903B289C1}" type="presOf" srcId="{24D553EA-3616-4157-9185-5B0AA8250A79}" destId="{0DB83AA3-F13F-48CF-ABE1-0AD1E45900EE}" srcOrd="0" destOrd="0" presId="urn:microsoft.com/office/officeart/2005/8/layout/orgChart1"/>
    <dgm:cxn modelId="{E9D3F77C-D19C-4092-AF75-7CDD1DCF46CF}" srcId="{EF732A36-A180-4B31-B085-9F864701E620}" destId="{A3702FD6-374F-4996-BDB0-314E2D0C935F}" srcOrd="0" destOrd="0" parTransId="{BF60A8D3-D4C1-43F3-91F5-E73F19FA0BCC}" sibTransId="{384A2398-CED7-4A9B-8A54-4E244EEC95F9}"/>
    <dgm:cxn modelId="{B6286E7D-BE35-428C-9EBC-AE5DBAF4D4EE}" type="presOf" srcId="{87745107-42A3-4E20-B332-0EEAE23C0F2A}" destId="{A0133055-3004-414E-B7BD-56704115A144}" srcOrd="1" destOrd="0" presId="urn:microsoft.com/office/officeart/2005/8/layout/orgChart1"/>
    <dgm:cxn modelId="{CA485B7E-999C-404E-B9E9-43B9EBB202A0}" srcId="{C3DEC561-2800-4644-A994-474F1337B558}" destId="{1B14C564-D295-471A-A6AA-34954A833C83}" srcOrd="0" destOrd="0" parTransId="{B15E5C04-509B-4797-9FA5-47398A9BC803}" sibTransId="{50AA6C66-4DC9-4406-8203-8D0A51346F9F}"/>
    <dgm:cxn modelId="{B56A417F-C663-495B-AE72-D57D4C83772F}" type="presOf" srcId="{94AB851E-FF7D-4768-BBC4-7C13060CA552}" destId="{4A432A72-FE1B-47BB-A13F-3941B2CA1E85}" srcOrd="0" destOrd="0" presId="urn:microsoft.com/office/officeart/2005/8/layout/orgChart1"/>
    <dgm:cxn modelId="{06172081-5F77-4A50-812E-B84D967C5793}" type="presOf" srcId="{162E8D31-9603-461A-8EBE-7BCA7BBF76F6}" destId="{A5E533E0-ACE2-4478-9059-9082B2F3B948}" srcOrd="0" destOrd="0" presId="urn:microsoft.com/office/officeart/2005/8/layout/orgChart1"/>
    <dgm:cxn modelId="{4309F383-31DE-4BA0-82A4-2E7E058F29D6}" srcId="{730F2253-3AC2-4113-B61A-CCC13D6570D4}" destId="{EB1740BA-F66D-43A5-BA2A-1708872D6E0D}" srcOrd="0" destOrd="0" parTransId="{5C710D1E-D4C5-472E-9D3D-30B9EA761610}" sibTransId="{9D8A853C-DD21-4FD9-957C-BA649EE49D29}"/>
    <dgm:cxn modelId="{05402C84-BEDF-409B-8C3A-5B0C2373CC07}" srcId="{05FC4D77-177E-48CB-95B1-B874AF2111A4}" destId="{698F2AE2-560B-408B-9319-CE74B9BC6F22}" srcOrd="0" destOrd="0" parTransId="{18921266-CE06-4895-8B29-B45F95D10396}" sibTransId="{45DA3CB6-E046-4117-B5FE-24BF6CC3A64E}"/>
    <dgm:cxn modelId="{53122686-AB0C-4670-9DBA-0EFC1E6DC217}" type="presOf" srcId="{6D3DCEAD-2C30-4F63-B0C9-B53AC54B42F6}" destId="{A9A712AA-7556-412E-8D47-3F2BA2B24404}" srcOrd="0" destOrd="0" presId="urn:microsoft.com/office/officeart/2005/8/layout/orgChart1"/>
    <dgm:cxn modelId="{3792BB86-1A1C-4027-B735-6F15A8BA409D}" srcId="{5E2BCABA-7C8F-47E6-A616-67C56FC00A89}" destId="{EA809EF5-5CE7-4BE0-8504-34042907ADF1}" srcOrd="0" destOrd="0" parTransId="{24D553EA-3616-4157-9185-5B0AA8250A79}" sibTransId="{50AD9D14-EB3B-4494-AFB0-2123E93BC9D6}"/>
    <dgm:cxn modelId="{80A9A687-8D82-46D9-8719-3AF6A94C5817}" type="presOf" srcId="{A73B7238-A3A0-4443-87A2-B267CC411AFC}" destId="{D3BC334D-D8C4-4365-A558-3911B4163366}" srcOrd="0" destOrd="0" presId="urn:microsoft.com/office/officeart/2005/8/layout/orgChart1"/>
    <dgm:cxn modelId="{660C7989-7869-4882-A64F-86EA9B115A0B}" type="presOf" srcId="{D9C6BD52-6F99-4CC7-B0FA-448296E50D61}" destId="{1D6E3A91-E081-46ED-9AAA-AAF8EB20E031}" srcOrd="1" destOrd="0" presId="urn:microsoft.com/office/officeart/2005/8/layout/orgChart1"/>
    <dgm:cxn modelId="{A1727790-AB7A-4E3B-B757-921F43722DAF}" type="presOf" srcId="{D9C6BD52-6F99-4CC7-B0FA-448296E50D61}" destId="{BD80F611-78B1-4090-8C39-E8BD65B398C2}" srcOrd="0" destOrd="0" presId="urn:microsoft.com/office/officeart/2005/8/layout/orgChart1"/>
    <dgm:cxn modelId="{96B2A291-8BD9-4061-96B6-0FCCC36A3C28}" type="presOf" srcId="{5E2BCABA-7C8F-47E6-A616-67C56FC00A89}" destId="{FC6DACB1-D242-4027-98A5-03B4BDF3A4F8}" srcOrd="1" destOrd="0" presId="urn:microsoft.com/office/officeart/2005/8/layout/orgChart1"/>
    <dgm:cxn modelId="{0D9ADA92-BE66-4C1F-9C36-32DFBC85AFD2}" srcId="{F393B42D-90A0-410B-B04E-D04F440B8D0A}" destId="{D544C343-436B-487D-83A7-7A853C700FB7}" srcOrd="1" destOrd="0" parTransId="{6D3DCEAD-2C30-4F63-B0C9-B53AC54B42F6}" sibTransId="{A04C3EE2-CEB1-4BEC-A952-686A06FA8B2F}"/>
    <dgm:cxn modelId="{F50B7B95-2B03-4269-ABC5-136301BA3A21}" srcId="{F393B42D-90A0-410B-B04E-D04F440B8D0A}" destId="{5E2BCABA-7C8F-47E6-A616-67C56FC00A89}" srcOrd="0" destOrd="0" parTransId="{60F02919-6449-47FC-AA2B-98F66856C847}" sibTransId="{62F5032B-525D-4A15-B62A-DB43858238B9}"/>
    <dgm:cxn modelId="{94116796-3B2D-4102-9097-624B5E9894EC}" type="presOf" srcId="{93467196-B058-4EAD-9F44-847B2CAF4627}" destId="{F51D8CD1-6BD1-4DA6-85BE-737BCF56965D}" srcOrd="0" destOrd="0" presId="urn:microsoft.com/office/officeart/2005/8/layout/orgChart1"/>
    <dgm:cxn modelId="{108EF599-C634-4F32-A32B-6961BA444E92}" type="presOf" srcId="{91964516-71B9-41A1-ACB9-8033294EAA52}" destId="{E81C89CE-D291-48DE-AA09-D435BE3F0E80}" srcOrd="1" destOrd="0" presId="urn:microsoft.com/office/officeart/2005/8/layout/orgChart1"/>
    <dgm:cxn modelId="{1F5F679A-7C55-4778-B46A-A5DF54C1AA46}" type="presOf" srcId="{265D3006-A6D4-4B40-9970-861B4635FB36}" destId="{56896858-6A88-4FFE-9EFD-8E081091E365}" srcOrd="1" destOrd="0" presId="urn:microsoft.com/office/officeart/2005/8/layout/orgChart1"/>
    <dgm:cxn modelId="{F42DC49A-5D76-4556-A9ED-9CCE719B2B39}" type="presOf" srcId="{22E00702-9113-47CB-9415-4B7B93E7D9D0}" destId="{71FF649B-44DE-41B7-92EE-9AF78AEA579B}" srcOrd="1" destOrd="0" presId="urn:microsoft.com/office/officeart/2005/8/layout/orgChart1"/>
    <dgm:cxn modelId="{3A2A489E-EBE2-4980-91D9-E2F9DBD71EBA}" srcId="{265D3006-A6D4-4B40-9970-861B4635FB36}" destId="{015144C8-49CB-44EC-A49C-7D1D3D9946B4}" srcOrd="0" destOrd="0" parTransId="{EB83DB09-DA6F-4095-8B64-3377B01425F8}" sibTransId="{2950B184-1752-4521-A480-5131CA9FBDBC}"/>
    <dgm:cxn modelId="{3120C09F-D4F2-4A93-835D-C25454ADD122}" type="presOf" srcId="{A0511BEB-A7FA-4113-9408-96EED6CF0574}" destId="{51530201-6E17-44B5-B196-86B89C31CB4B}" srcOrd="0" destOrd="0" presId="urn:microsoft.com/office/officeart/2005/8/layout/orgChart1"/>
    <dgm:cxn modelId="{F829B0A5-D0CA-4790-9B11-FF23B596ACC2}" srcId="{66773499-65E8-43F1-98B5-37C14F3B7466}" destId="{9F035A50-4570-4E7C-ACC8-422E2A2777A4}" srcOrd="0" destOrd="0" parTransId="{193E32BE-EB8D-4640-95CC-13C33D0A86CB}" sibTransId="{167BAC58-4163-4583-BA16-D48AC041C6B6}"/>
    <dgm:cxn modelId="{501FB6A5-21B8-478E-AE85-DCCC543634DF}" type="presOf" srcId="{1B3D9E73-8F1C-4C0E-A8F7-3FACB19491D6}" destId="{906DDE88-A919-4171-9BD9-D2AF64311BC2}" srcOrd="1" destOrd="0" presId="urn:microsoft.com/office/officeart/2005/8/layout/orgChart1"/>
    <dgm:cxn modelId="{E8DB68A7-EF25-4516-BEF6-075CADF08E7C}" type="presOf" srcId="{EF732A36-A180-4B31-B085-9F864701E620}" destId="{3A4E1254-1647-4331-BE43-8D369B1FAF21}" srcOrd="0" destOrd="0" presId="urn:microsoft.com/office/officeart/2005/8/layout/orgChart1"/>
    <dgm:cxn modelId="{FB9477A9-8703-4CB2-8B76-98D787863836}" type="presOf" srcId="{F393B42D-90A0-410B-B04E-D04F440B8D0A}" destId="{20153EA4-FF89-4769-A9F8-AABFF96876B4}" srcOrd="1" destOrd="0" presId="urn:microsoft.com/office/officeart/2005/8/layout/orgChart1"/>
    <dgm:cxn modelId="{715304AD-8B61-460D-8D1D-CF23ACD9E880}" type="presOf" srcId="{CDE80132-0DA0-43A6-A84C-12B7117E56DE}" destId="{532E75C7-1296-466D-8097-62C52382342C}" srcOrd="1" destOrd="0" presId="urn:microsoft.com/office/officeart/2005/8/layout/orgChart1"/>
    <dgm:cxn modelId="{0B5B81AF-2CBF-41F8-A3A4-247602DD30FC}" type="presOf" srcId="{7F45A492-1B55-43A4-955D-9329EEAC1A2F}" destId="{ECAB8905-4048-4413-B269-5239AE4A6634}" srcOrd="1" destOrd="0" presId="urn:microsoft.com/office/officeart/2005/8/layout/orgChart1"/>
    <dgm:cxn modelId="{E6181DB4-B1D2-4CED-904A-8330785DDE9D}" type="presOf" srcId="{EB1740BA-F66D-43A5-BA2A-1708872D6E0D}" destId="{D85095AA-CEF2-4265-8EEC-3A6F18858251}" srcOrd="1" destOrd="0" presId="urn:microsoft.com/office/officeart/2005/8/layout/orgChart1"/>
    <dgm:cxn modelId="{F4D022B4-3FA4-4792-80AB-B6B8D338D882}" type="presOf" srcId="{87745107-42A3-4E20-B332-0EEAE23C0F2A}" destId="{6A3E68C3-0531-4091-822D-8A7A13AA7426}" srcOrd="0" destOrd="0" presId="urn:microsoft.com/office/officeart/2005/8/layout/orgChart1"/>
    <dgm:cxn modelId="{CCAF56B4-92F8-4FB9-ACA3-604DF5372249}" type="presOf" srcId="{B5038075-F375-4871-A9E9-3521D6008292}" destId="{594CE35D-9699-41AC-A597-5826225D10D3}" srcOrd="0" destOrd="0" presId="urn:microsoft.com/office/officeart/2005/8/layout/orgChart1"/>
    <dgm:cxn modelId="{FE1E51B5-8630-4EBF-9419-89C899BB0553}" srcId="{D283F490-C95F-4A2F-988F-DC89148EF2CF}" destId="{93467196-B058-4EAD-9F44-847B2CAF4627}" srcOrd="0" destOrd="0" parTransId="{C8D2BA85-B862-46F5-8615-15F38EEF7D2E}" sibTransId="{39B0D0C7-E041-44F4-A6ED-815A7AC1CE94}"/>
    <dgm:cxn modelId="{C169ABB5-F4E2-439D-84B0-887833CDB6B6}" type="presOf" srcId="{1B14C564-D295-471A-A6AA-34954A833C83}" destId="{62AFAF55-F83C-4751-B4F5-D2B36D880D01}" srcOrd="0" destOrd="0" presId="urn:microsoft.com/office/officeart/2005/8/layout/orgChart1"/>
    <dgm:cxn modelId="{240305BA-E679-46FC-8BE9-87E4A2DAF9B3}" type="presOf" srcId="{162E8D31-9603-461A-8EBE-7BCA7BBF76F6}" destId="{0BA1ED92-AB78-490E-B6AF-2CACD5032F92}" srcOrd="1" destOrd="0" presId="urn:microsoft.com/office/officeart/2005/8/layout/orgChart1"/>
    <dgm:cxn modelId="{06DB2ABB-52FB-45E7-9FE3-FB6407C0D2FB}" type="presOf" srcId="{66773499-65E8-43F1-98B5-37C14F3B7466}" destId="{CEB8854B-A4CC-4E5E-A23E-86455ADDA2D2}" srcOrd="1" destOrd="0" presId="urn:microsoft.com/office/officeart/2005/8/layout/orgChart1"/>
    <dgm:cxn modelId="{46875DBB-019D-4AA6-B8EF-06E9F941C2AB}" type="presOf" srcId="{5E2BCABA-7C8F-47E6-A616-67C56FC00A89}" destId="{3AA71CCD-2A95-4D08-8417-20F062B44B9C}" srcOrd="0" destOrd="0" presId="urn:microsoft.com/office/officeart/2005/8/layout/orgChart1"/>
    <dgm:cxn modelId="{D5A56FBE-49A0-4256-B493-780B4ACB834C}" srcId="{F393B42D-90A0-410B-B04E-D04F440B8D0A}" destId="{D283F490-C95F-4A2F-988F-DC89148EF2CF}" srcOrd="2" destOrd="0" parTransId="{1388D25A-68D0-4420-BCB5-C954013075D5}" sibTransId="{2EC051AB-3911-4197-AC6C-B1EA544373E2}"/>
    <dgm:cxn modelId="{50D7F5BF-30F2-40D2-85E1-E0DFDD6DD1B1}" type="presOf" srcId="{22E00702-9113-47CB-9415-4B7B93E7D9D0}" destId="{3B10A4F7-7B83-4484-873C-4DB7C59CC7E3}" srcOrd="0" destOrd="0" presId="urn:microsoft.com/office/officeart/2005/8/layout/orgChart1"/>
    <dgm:cxn modelId="{5D5A51C1-2FB7-454C-B53B-F32638919FFE}" srcId="{F393B42D-90A0-410B-B04E-D04F440B8D0A}" destId="{265D3006-A6D4-4B40-9970-861B4635FB36}" srcOrd="5" destOrd="0" parTransId="{A0511BEB-A7FA-4113-9408-96EED6CF0574}" sibTransId="{B7E9F1F3-339D-491A-A44B-D3DE6DF78230}"/>
    <dgm:cxn modelId="{32C8A1C1-5324-4060-BE88-2A92A9A30A79}" srcId="{22E00702-9113-47CB-9415-4B7B93E7D9D0}" destId="{66773499-65E8-43F1-98B5-37C14F3B7466}" srcOrd="0" destOrd="0" parTransId="{AE5F4B5B-6C03-4B64-9430-87D66DF144A0}" sibTransId="{EB27E7F2-3076-4241-AE09-711F5AA41685}"/>
    <dgm:cxn modelId="{445EE5C2-D718-4812-85C6-A5BE545C88AB}" type="presOf" srcId="{66773499-65E8-43F1-98B5-37C14F3B7466}" destId="{91EA1033-CE3A-4755-9458-F0E965A1102D}" srcOrd="0" destOrd="0" presId="urn:microsoft.com/office/officeart/2005/8/layout/orgChart1"/>
    <dgm:cxn modelId="{BA613EC5-3721-4198-BDC4-1BBD6B8AB879}" type="presOf" srcId="{EF732A36-A180-4B31-B085-9F864701E620}" destId="{31377802-F8D7-4E7F-AFD5-61D3EA23C547}" srcOrd="1" destOrd="0" presId="urn:microsoft.com/office/officeart/2005/8/layout/orgChart1"/>
    <dgm:cxn modelId="{664713C8-124F-45A4-8CAB-99654DA53F5F}" type="presOf" srcId="{B15D7466-44ED-44E9-B790-52658830F2B4}" destId="{97A13F6D-31D8-4627-8B55-A64025B4273E}" srcOrd="0" destOrd="0" presId="urn:microsoft.com/office/officeart/2005/8/layout/orgChart1"/>
    <dgm:cxn modelId="{E44045C9-7054-43A1-81A7-11E87287D716}" type="presOf" srcId="{265D3006-A6D4-4B40-9970-861B4635FB36}" destId="{9F6F5FFF-CCA6-49B1-8077-0DB85418AF29}" srcOrd="0" destOrd="0" presId="urn:microsoft.com/office/officeart/2005/8/layout/orgChart1"/>
    <dgm:cxn modelId="{4C2CB1CA-385B-4EE6-9D37-EEFCCE56364F}" type="presOf" srcId="{730F2253-3AC2-4113-B61A-CCC13D6570D4}" destId="{CF3B8D1C-482D-4C17-881E-C0D50335FAD1}" srcOrd="1" destOrd="0" presId="urn:microsoft.com/office/officeart/2005/8/layout/orgChart1"/>
    <dgm:cxn modelId="{B1CFF6CB-2CFB-45F1-B861-BB1EE5D39013}" type="presOf" srcId="{D69897B3-F68F-4895-8A01-D1AA0E390FD4}" destId="{2DE457A8-2776-4D85-813C-8C9409C45B48}" srcOrd="0" destOrd="0" presId="urn:microsoft.com/office/officeart/2005/8/layout/orgChart1"/>
    <dgm:cxn modelId="{40C374CE-C59D-4B05-9C4C-5466EC9C904F}" type="presOf" srcId="{05FC4D77-177E-48CB-95B1-B874AF2111A4}" destId="{5D8A0867-CC17-4690-B4A2-46AE4D06888E}" srcOrd="0" destOrd="0" presId="urn:microsoft.com/office/officeart/2005/8/layout/orgChart1"/>
    <dgm:cxn modelId="{D88730CF-964C-444C-A823-85CBC4450816}" type="presOf" srcId="{98F2D1A2-8763-42CD-BD9E-DDA07658399B}" destId="{5B5D7B70-66A8-4EEB-92B9-F2B113919A72}" srcOrd="0" destOrd="0" presId="urn:microsoft.com/office/officeart/2005/8/layout/orgChart1"/>
    <dgm:cxn modelId="{324F9CD2-CD6B-4D35-B5CF-1A0DD06050D9}" type="presOf" srcId="{9F035A50-4570-4E7C-ACC8-422E2A2777A4}" destId="{673BD57F-E45F-409A-A75D-D3CF799547B5}" srcOrd="0" destOrd="0" presId="urn:microsoft.com/office/officeart/2005/8/layout/orgChart1"/>
    <dgm:cxn modelId="{0D965EDA-42E3-45D1-9849-2637F9B340DD}" type="presOf" srcId="{F393B42D-90A0-410B-B04E-D04F440B8D0A}" destId="{642E196F-E671-44A1-9EF8-AF0524394545}" srcOrd="0" destOrd="0" presId="urn:microsoft.com/office/officeart/2005/8/layout/orgChart1"/>
    <dgm:cxn modelId="{627DBBDA-57AC-432E-A71A-C2705749F8D3}" srcId="{3B286A07-FE9D-482A-9E97-7412055B93C2}" destId="{162E8D31-9603-461A-8EBE-7BCA7BBF76F6}" srcOrd="0" destOrd="0" parTransId="{9D588C30-9DDA-4084-8EA6-E977DACA6912}" sibTransId="{27499C6C-2B4E-490F-8F4C-CCC17BD9D9D4}"/>
    <dgm:cxn modelId="{BBAAB6DC-D2E1-4FCA-AE50-B022D5BDBC4B}" type="presOf" srcId="{B73331A0-4384-44E6-8FA8-9280867423B0}" destId="{82F438F3-EEAF-4999-8C56-E6755F6C2C46}" srcOrd="0" destOrd="0" presId="urn:microsoft.com/office/officeart/2005/8/layout/orgChart1"/>
    <dgm:cxn modelId="{2FCBF6DC-10A1-483F-B348-05A99CAB05BE}" type="presOf" srcId="{BF60A8D3-D4C1-43F3-91F5-E73F19FA0BCC}" destId="{5C827267-96EC-4C42-B2F9-8365578877D1}" srcOrd="0" destOrd="0" presId="urn:microsoft.com/office/officeart/2005/8/layout/orgChart1"/>
    <dgm:cxn modelId="{B0227FDE-A7FD-4025-8F31-C1500058134A}" srcId="{94AB851E-FF7D-4768-BBC4-7C13060CA552}" destId="{C3DEC561-2800-4644-A994-474F1337B558}" srcOrd="0" destOrd="0" parTransId="{E703F1F6-3CB1-42DE-8D12-99913A0E090C}" sibTransId="{14913092-2541-45D1-AA41-67CEECF0932F}"/>
    <dgm:cxn modelId="{C9B873E0-4CE5-4013-AFAA-EFBC702A3CC9}" type="presOf" srcId="{D283F490-C95F-4A2F-988F-DC89148EF2CF}" destId="{29075F02-8E58-4635-AA5C-D3564E0DDB20}" srcOrd="0" destOrd="0" presId="urn:microsoft.com/office/officeart/2005/8/layout/orgChart1"/>
    <dgm:cxn modelId="{F1A9ECE0-1250-4091-BCE8-77A65B6D55DB}" type="presOf" srcId="{60F02919-6449-47FC-AA2B-98F66856C847}" destId="{E2F5F934-2C6B-4D6B-A4A6-5EC16742A652}" srcOrd="0" destOrd="0" presId="urn:microsoft.com/office/officeart/2005/8/layout/orgChart1"/>
    <dgm:cxn modelId="{456668E3-0106-4DA5-B0BB-CAC0B41D8BCA}" type="presOf" srcId="{D544C343-436B-487D-83A7-7A853C700FB7}" destId="{B86E26C2-B6F2-4605-8FFA-FC2A137D25CD}" srcOrd="0" destOrd="0" presId="urn:microsoft.com/office/officeart/2005/8/layout/orgChart1"/>
    <dgm:cxn modelId="{B1DF81E6-A15A-45B5-8D4B-2A983616B7A6}" type="presOf" srcId="{91964516-71B9-41A1-ACB9-8033294EAA52}" destId="{22BA0701-263C-4465-B78A-A5F1FFA7805E}" srcOrd="0" destOrd="0" presId="urn:microsoft.com/office/officeart/2005/8/layout/orgChart1"/>
    <dgm:cxn modelId="{9381EFE6-D360-49D8-9B07-2157CFC87B02}" srcId="{CDE80132-0DA0-43A6-A84C-12B7117E56DE}" destId="{1B3D9E73-8F1C-4C0E-A8F7-3FACB19491D6}" srcOrd="0" destOrd="0" parTransId="{B15D7466-44ED-44E9-B790-52658830F2B4}" sibTransId="{B544BC3B-D19B-431D-9213-7B9E9CEBEC94}"/>
    <dgm:cxn modelId="{BB29B9E7-055C-42C3-9DB0-1940799BE995}" type="presOf" srcId="{BDDB7FA2-532E-49DE-9B96-1D35DA990A00}" destId="{B914F12C-D659-4EF7-AFDF-68EC03570E18}" srcOrd="0" destOrd="0" presId="urn:microsoft.com/office/officeart/2005/8/layout/orgChart1"/>
    <dgm:cxn modelId="{DB4C5DEA-8AF3-4110-AFF2-8E65C8C7E32D}" type="presOf" srcId="{98F2D1A2-8763-42CD-BD9E-DDA07658399B}" destId="{1163F0D0-8119-49CF-B73F-258D9AC133FB}" srcOrd="1" destOrd="0" presId="urn:microsoft.com/office/officeart/2005/8/layout/orgChart1"/>
    <dgm:cxn modelId="{DEE65CED-A906-4D5B-B5C3-37AC74B916CE}" srcId="{015144C8-49CB-44EC-A49C-7D1D3D9946B4}" destId="{EF732A36-A180-4B31-B085-9F864701E620}" srcOrd="0" destOrd="0" parTransId="{B73331A0-4384-44E6-8FA8-9280867423B0}" sibTransId="{2E075B36-335A-4443-8265-5CB647B8F400}"/>
    <dgm:cxn modelId="{584393F2-ED98-439C-83FF-034FACFCF980}" type="presOf" srcId="{C3DEC561-2800-4644-A994-474F1337B558}" destId="{908FC922-A631-42D9-93E6-21E189229C23}" srcOrd="1" destOrd="0" presId="urn:microsoft.com/office/officeart/2005/8/layout/orgChart1"/>
    <dgm:cxn modelId="{DE72C8F2-B25C-41F0-884C-83C93FC1F2A6}" type="presOf" srcId="{A08C1EC2-6B4B-44B2-AD4F-AC88E5A75F49}" destId="{1C817F67-B94B-42BD-ACCB-FE2C12919189}" srcOrd="0" destOrd="0" presId="urn:microsoft.com/office/officeart/2005/8/layout/orgChart1"/>
    <dgm:cxn modelId="{E0EFD4F7-5865-41BD-B16C-6A2F98D44922}" srcId="{EA809EF5-5CE7-4BE0-8504-34042907ADF1}" destId="{3B286A07-FE9D-482A-9E97-7412055B93C2}" srcOrd="0" destOrd="0" parTransId="{0BDF8F73-8942-435F-BDF9-4F3DED760C1E}" sibTransId="{D4514D2D-9C32-4C13-ABB8-2EE9509BE07E}"/>
    <dgm:cxn modelId="{DFBBA0F8-722E-4F4F-8D20-8F1384CB8533}" type="presOf" srcId="{A3702FD6-374F-4996-BDB0-314E2D0C935F}" destId="{6E1998FF-600B-4304-9EA8-8A41A79D75BB}" srcOrd="1" destOrd="0" presId="urn:microsoft.com/office/officeart/2005/8/layout/orgChart1"/>
    <dgm:cxn modelId="{EC2A5AF9-5F1F-4256-ADB7-810B08FEDE57}" srcId="{87745107-42A3-4E20-B332-0EEAE23C0F2A}" destId="{A73B7238-A3A0-4443-87A2-B267CC411AFC}" srcOrd="0" destOrd="0" parTransId="{846CA331-CC4D-49BD-8BA6-B9D4E1818BAA}" sibTransId="{216990C4-7225-400E-ABBF-D39DCDA1EF3B}"/>
    <dgm:cxn modelId="{68B738FA-515A-433C-8603-F8CE572C2581}" type="presOf" srcId="{0BDF8F73-8942-435F-BDF9-4F3DED760C1E}" destId="{E66FB6B2-86F8-4766-BD5C-9A6477AA43BE}" srcOrd="0" destOrd="0" presId="urn:microsoft.com/office/officeart/2005/8/layout/orgChart1"/>
    <dgm:cxn modelId="{53A5BAFB-4792-4EC7-9F07-5A1B16169921}" type="presOf" srcId="{C8D2BA85-B862-46F5-8615-15F38EEF7D2E}" destId="{8612C353-BA24-4222-98DF-ADFCF5BFAB16}" srcOrd="0" destOrd="0" presId="urn:microsoft.com/office/officeart/2005/8/layout/orgChart1"/>
    <dgm:cxn modelId="{B47233FC-76D6-4F0F-8F3D-CD1311DE4DE9}" srcId="{A08C1EC2-6B4B-44B2-AD4F-AC88E5A75F49}" destId="{F393B42D-90A0-410B-B04E-D04F440B8D0A}" srcOrd="0" destOrd="0" parTransId="{A7EFDD1A-E3A6-474C-BE48-0992CA717B9D}" sibTransId="{E55FBB3F-6444-4CC3-BB54-DB9C7D531898}"/>
    <dgm:cxn modelId="{C52A25FD-94DE-4355-A9F7-E2A657D26093}" type="presOf" srcId="{9D588C30-9DDA-4084-8EA6-E977DACA6912}" destId="{334AA442-0869-4609-991F-64249AD44C67}" srcOrd="0" destOrd="0" presId="urn:microsoft.com/office/officeart/2005/8/layout/orgChart1"/>
    <dgm:cxn modelId="{53027906-0525-4C13-853C-7FCFB28A1B36}" type="presParOf" srcId="{1C817F67-B94B-42BD-ACCB-FE2C12919189}" destId="{F025F0D6-7D7B-4CE5-85F1-9BF30982B4F6}" srcOrd="0" destOrd="0" presId="urn:microsoft.com/office/officeart/2005/8/layout/orgChart1"/>
    <dgm:cxn modelId="{90EA135E-8AB4-4497-BAF9-3BA88CB8DD15}" type="presParOf" srcId="{F025F0D6-7D7B-4CE5-85F1-9BF30982B4F6}" destId="{10B89713-775E-4355-A943-1EBC26538BD3}" srcOrd="0" destOrd="0" presId="urn:microsoft.com/office/officeart/2005/8/layout/orgChart1"/>
    <dgm:cxn modelId="{0A36C368-BEC8-4EAF-8E03-48601BC34E65}" type="presParOf" srcId="{10B89713-775E-4355-A943-1EBC26538BD3}" destId="{642E196F-E671-44A1-9EF8-AF0524394545}" srcOrd="0" destOrd="0" presId="urn:microsoft.com/office/officeart/2005/8/layout/orgChart1"/>
    <dgm:cxn modelId="{F05C67DE-90F4-4AAA-9F43-92984BA3B8D6}" type="presParOf" srcId="{10B89713-775E-4355-A943-1EBC26538BD3}" destId="{20153EA4-FF89-4769-A9F8-AABFF96876B4}" srcOrd="1" destOrd="0" presId="urn:microsoft.com/office/officeart/2005/8/layout/orgChart1"/>
    <dgm:cxn modelId="{EC056A02-AEAF-4326-A3A8-BB1DD3FCE4C7}" type="presParOf" srcId="{F025F0D6-7D7B-4CE5-85F1-9BF30982B4F6}" destId="{3CE92268-FA40-4029-9835-4BC9F97F2B4B}" srcOrd="1" destOrd="0" presId="urn:microsoft.com/office/officeart/2005/8/layout/orgChart1"/>
    <dgm:cxn modelId="{DC2A1568-7072-4D47-85E4-54D9B29D9D14}" type="presParOf" srcId="{3CE92268-FA40-4029-9835-4BC9F97F2B4B}" destId="{E2F5F934-2C6B-4D6B-A4A6-5EC16742A652}" srcOrd="0" destOrd="0" presId="urn:microsoft.com/office/officeart/2005/8/layout/orgChart1"/>
    <dgm:cxn modelId="{1C8123AC-6394-4837-815D-BDC80FF2BAEB}" type="presParOf" srcId="{3CE92268-FA40-4029-9835-4BC9F97F2B4B}" destId="{D0CA3AA0-C1AB-432A-A7EA-484FC49A4600}" srcOrd="1" destOrd="0" presId="urn:microsoft.com/office/officeart/2005/8/layout/orgChart1"/>
    <dgm:cxn modelId="{79C1DD27-8825-437F-8EE3-22FA46B5ADA5}" type="presParOf" srcId="{D0CA3AA0-C1AB-432A-A7EA-484FC49A4600}" destId="{9DE120BB-BB51-4730-84C8-42BF94AA159F}" srcOrd="0" destOrd="0" presId="urn:microsoft.com/office/officeart/2005/8/layout/orgChart1"/>
    <dgm:cxn modelId="{CBBF0931-9836-4481-B757-D911139F925E}" type="presParOf" srcId="{9DE120BB-BB51-4730-84C8-42BF94AA159F}" destId="{3AA71CCD-2A95-4D08-8417-20F062B44B9C}" srcOrd="0" destOrd="0" presId="urn:microsoft.com/office/officeart/2005/8/layout/orgChart1"/>
    <dgm:cxn modelId="{9248D338-559E-440B-80B1-5636B6CB67BE}" type="presParOf" srcId="{9DE120BB-BB51-4730-84C8-42BF94AA159F}" destId="{FC6DACB1-D242-4027-98A5-03B4BDF3A4F8}" srcOrd="1" destOrd="0" presId="urn:microsoft.com/office/officeart/2005/8/layout/orgChart1"/>
    <dgm:cxn modelId="{9F378934-DB1B-484F-AC77-9D0E6A4DCD32}" type="presParOf" srcId="{D0CA3AA0-C1AB-432A-A7EA-484FC49A4600}" destId="{04D6BB89-11E7-4025-9565-34B82166A5ED}" srcOrd="1" destOrd="0" presId="urn:microsoft.com/office/officeart/2005/8/layout/orgChart1"/>
    <dgm:cxn modelId="{41C06D9F-6979-49C7-8161-6ED9D941E3B1}" type="presParOf" srcId="{04D6BB89-11E7-4025-9565-34B82166A5ED}" destId="{0DB83AA3-F13F-48CF-ABE1-0AD1E45900EE}" srcOrd="0" destOrd="0" presId="urn:microsoft.com/office/officeart/2005/8/layout/orgChart1"/>
    <dgm:cxn modelId="{4C09DE6F-8AB4-4D8A-8642-3B043FC7B36B}" type="presParOf" srcId="{04D6BB89-11E7-4025-9565-34B82166A5ED}" destId="{A79EA050-2866-48C3-968A-13F2B9AB12BC}" srcOrd="1" destOrd="0" presId="urn:microsoft.com/office/officeart/2005/8/layout/orgChart1"/>
    <dgm:cxn modelId="{F2BBF71A-B837-43C4-90D3-EB679BDBAC83}" type="presParOf" srcId="{A79EA050-2866-48C3-968A-13F2B9AB12BC}" destId="{0E84C229-ABF0-422F-AF71-A8A821F6AE1A}" srcOrd="0" destOrd="0" presId="urn:microsoft.com/office/officeart/2005/8/layout/orgChart1"/>
    <dgm:cxn modelId="{CF4EA078-CF5D-4C1A-89A7-E2A09DE0D6DD}" type="presParOf" srcId="{0E84C229-ABF0-422F-AF71-A8A821F6AE1A}" destId="{C41DB7FD-B5A7-443D-99A2-1D084F7C050A}" srcOrd="0" destOrd="0" presId="urn:microsoft.com/office/officeart/2005/8/layout/orgChart1"/>
    <dgm:cxn modelId="{F2C96714-86AC-49FE-BB13-BF859816D15C}" type="presParOf" srcId="{0E84C229-ABF0-422F-AF71-A8A821F6AE1A}" destId="{3EC3236A-62AD-4298-A0AA-3FA9F4A49F61}" srcOrd="1" destOrd="0" presId="urn:microsoft.com/office/officeart/2005/8/layout/orgChart1"/>
    <dgm:cxn modelId="{153270FF-7C76-4C36-AE51-7BA8548629B8}" type="presParOf" srcId="{A79EA050-2866-48C3-968A-13F2B9AB12BC}" destId="{59ECDD67-154B-4EC6-9784-89C8B3ECBE59}" srcOrd="1" destOrd="0" presId="urn:microsoft.com/office/officeart/2005/8/layout/orgChart1"/>
    <dgm:cxn modelId="{45CF412A-27B2-436F-B0E1-16CE89CCBEAC}" type="presParOf" srcId="{59ECDD67-154B-4EC6-9784-89C8B3ECBE59}" destId="{E66FB6B2-86F8-4766-BD5C-9A6477AA43BE}" srcOrd="0" destOrd="0" presId="urn:microsoft.com/office/officeart/2005/8/layout/orgChart1"/>
    <dgm:cxn modelId="{33E30D48-4F1F-4A62-8579-1E3A463452F7}" type="presParOf" srcId="{59ECDD67-154B-4EC6-9784-89C8B3ECBE59}" destId="{C53457F8-281D-478E-9D26-A7209E7C6730}" srcOrd="1" destOrd="0" presId="urn:microsoft.com/office/officeart/2005/8/layout/orgChart1"/>
    <dgm:cxn modelId="{AF78DA5C-8737-4EFF-9AFA-663B458B81F4}" type="presParOf" srcId="{C53457F8-281D-478E-9D26-A7209E7C6730}" destId="{4EFABF8A-CDE5-45C9-9683-3CA9368787E2}" srcOrd="0" destOrd="0" presId="urn:microsoft.com/office/officeart/2005/8/layout/orgChart1"/>
    <dgm:cxn modelId="{2F99AF84-2204-4691-B1F7-5CB5581F6AD7}" type="presParOf" srcId="{4EFABF8A-CDE5-45C9-9683-3CA9368787E2}" destId="{06F5D549-064B-40B0-A9F4-8537B9A36B11}" srcOrd="0" destOrd="0" presId="urn:microsoft.com/office/officeart/2005/8/layout/orgChart1"/>
    <dgm:cxn modelId="{30A455A5-D032-4FFD-9BAA-170AF967AE31}" type="presParOf" srcId="{4EFABF8A-CDE5-45C9-9683-3CA9368787E2}" destId="{6440EB36-AE71-4D67-8108-DFAF66ACC71E}" srcOrd="1" destOrd="0" presId="urn:microsoft.com/office/officeart/2005/8/layout/orgChart1"/>
    <dgm:cxn modelId="{9D69CB28-1F3F-4448-8960-EDB8BCAF28A1}" type="presParOf" srcId="{C53457F8-281D-478E-9D26-A7209E7C6730}" destId="{4C59F836-C8BB-4B41-A0A6-C63B809096E4}" srcOrd="1" destOrd="0" presId="urn:microsoft.com/office/officeart/2005/8/layout/orgChart1"/>
    <dgm:cxn modelId="{19D7FDAB-1B1F-4E20-BD08-9D4CD4F1EF18}" type="presParOf" srcId="{4C59F836-C8BB-4B41-A0A6-C63B809096E4}" destId="{334AA442-0869-4609-991F-64249AD44C67}" srcOrd="0" destOrd="0" presId="urn:microsoft.com/office/officeart/2005/8/layout/orgChart1"/>
    <dgm:cxn modelId="{1E48260A-8FE6-4AFC-9A33-E4388B40BB9A}" type="presParOf" srcId="{4C59F836-C8BB-4B41-A0A6-C63B809096E4}" destId="{D06B47FE-1FC8-43FA-BB99-E64B98AA3C50}" srcOrd="1" destOrd="0" presId="urn:microsoft.com/office/officeart/2005/8/layout/orgChart1"/>
    <dgm:cxn modelId="{91A22BCE-0406-44D8-A238-3711DF4B6A2A}" type="presParOf" srcId="{D06B47FE-1FC8-43FA-BB99-E64B98AA3C50}" destId="{75A8688F-C276-4019-8144-744802F626AD}" srcOrd="0" destOrd="0" presId="urn:microsoft.com/office/officeart/2005/8/layout/orgChart1"/>
    <dgm:cxn modelId="{0B41F1D9-9947-4F6C-B9DD-EA5AD545BD57}" type="presParOf" srcId="{75A8688F-C276-4019-8144-744802F626AD}" destId="{A5E533E0-ACE2-4478-9059-9082B2F3B948}" srcOrd="0" destOrd="0" presId="urn:microsoft.com/office/officeart/2005/8/layout/orgChart1"/>
    <dgm:cxn modelId="{08EA2A31-27A7-49AF-B5D2-4B837B1AA27A}" type="presParOf" srcId="{75A8688F-C276-4019-8144-744802F626AD}" destId="{0BA1ED92-AB78-490E-B6AF-2CACD5032F92}" srcOrd="1" destOrd="0" presId="urn:microsoft.com/office/officeart/2005/8/layout/orgChart1"/>
    <dgm:cxn modelId="{B7678816-1793-4F82-BF06-0B6B0C2D89AA}" type="presParOf" srcId="{D06B47FE-1FC8-43FA-BB99-E64B98AA3C50}" destId="{6B4D5FC8-E761-4EE9-A174-15D664E547DC}" srcOrd="1" destOrd="0" presId="urn:microsoft.com/office/officeart/2005/8/layout/orgChart1"/>
    <dgm:cxn modelId="{6AA273F6-6961-4390-B293-A1FD0E7BF8F5}" type="presParOf" srcId="{6B4D5FC8-E761-4EE9-A174-15D664E547DC}" destId="{A3648E9C-6BC1-406E-A4D6-1C42027B318B}" srcOrd="0" destOrd="0" presId="urn:microsoft.com/office/officeart/2005/8/layout/orgChart1"/>
    <dgm:cxn modelId="{68DA4756-2645-4373-B64A-9C3D4C6A541B}" type="presParOf" srcId="{6B4D5FC8-E761-4EE9-A174-15D664E547DC}" destId="{03AB7B75-8F42-4F3A-A66D-259CF6646164}" srcOrd="1" destOrd="0" presId="urn:microsoft.com/office/officeart/2005/8/layout/orgChart1"/>
    <dgm:cxn modelId="{AE7CE2BE-CA44-4585-991F-03A33DA15E09}" type="presParOf" srcId="{03AB7B75-8F42-4F3A-A66D-259CF6646164}" destId="{708E8972-FE4C-4E5A-BE5F-46A60F16D56A}" srcOrd="0" destOrd="0" presId="urn:microsoft.com/office/officeart/2005/8/layout/orgChart1"/>
    <dgm:cxn modelId="{5D79EA2E-8D49-4607-9033-D3ACD1031D14}" type="presParOf" srcId="{708E8972-FE4C-4E5A-BE5F-46A60F16D56A}" destId="{44F03918-20B8-47B8-B764-0A3F7A09BCA1}" srcOrd="0" destOrd="0" presId="urn:microsoft.com/office/officeart/2005/8/layout/orgChart1"/>
    <dgm:cxn modelId="{DC95A0A3-CFF6-4F81-9BE4-F3324319B676}" type="presParOf" srcId="{708E8972-FE4C-4E5A-BE5F-46A60F16D56A}" destId="{8FB72B19-966F-42B0-9144-5CA51D970CBA}" srcOrd="1" destOrd="0" presId="urn:microsoft.com/office/officeart/2005/8/layout/orgChart1"/>
    <dgm:cxn modelId="{1077C6C2-0D6D-4289-A9E5-6E9A30E43EAC}" type="presParOf" srcId="{03AB7B75-8F42-4F3A-A66D-259CF6646164}" destId="{D91B54CD-3A36-4C78-835A-B8A7F225EA73}" srcOrd="1" destOrd="0" presId="urn:microsoft.com/office/officeart/2005/8/layout/orgChart1"/>
    <dgm:cxn modelId="{CC9EC495-24D9-453D-AFAD-8184695FB716}" type="presParOf" srcId="{03AB7B75-8F42-4F3A-A66D-259CF6646164}" destId="{6103D5AA-0E55-45E0-9C2F-0587C4C89349}" srcOrd="2" destOrd="0" presId="urn:microsoft.com/office/officeart/2005/8/layout/orgChart1"/>
    <dgm:cxn modelId="{CC564A43-ED77-47C3-8D41-0968B2614380}" type="presParOf" srcId="{D06B47FE-1FC8-43FA-BB99-E64B98AA3C50}" destId="{E5795FA9-0B1B-4BC1-AB77-631BA35ABCB7}" srcOrd="2" destOrd="0" presId="urn:microsoft.com/office/officeart/2005/8/layout/orgChart1"/>
    <dgm:cxn modelId="{A3B2392F-3FF2-4AF1-B7A6-A53972B8947C}" type="presParOf" srcId="{C53457F8-281D-478E-9D26-A7209E7C6730}" destId="{EB6DD1E3-E293-4E6F-8B8C-4AB929DBBDE0}" srcOrd="2" destOrd="0" presId="urn:microsoft.com/office/officeart/2005/8/layout/orgChart1"/>
    <dgm:cxn modelId="{63451738-4BCA-409B-8CFF-12F9C13F0CE3}" type="presParOf" srcId="{A79EA050-2866-48C3-968A-13F2B9AB12BC}" destId="{C79D483F-E9FB-4160-9A5A-B497CE47B513}" srcOrd="2" destOrd="0" presId="urn:microsoft.com/office/officeart/2005/8/layout/orgChart1"/>
    <dgm:cxn modelId="{21240793-B418-4B9E-B721-91627C71192E}" type="presParOf" srcId="{D0CA3AA0-C1AB-432A-A7EA-484FC49A4600}" destId="{06E59F03-F84E-4542-BC33-30046A50ED8C}" srcOrd="2" destOrd="0" presId="urn:microsoft.com/office/officeart/2005/8/layout/orgChart1"/>
    <dgm:cxn modelId="{8BD6930E-1013-41E6-9126-4000BF483F61}" type="presParOf" srcId="{3CE92268-FA40-4029-9835-4BC9F97F2B4B}" destId="{A9A712AA-7556-412E-8D47-3F2BA2B24404}" srcOrd="2" destOrd="0" presId="urn:microsoft.com/office/officeart/2005/8/layout/orgChart1"/>
    <dgm:cxn modelId="{30BF276E-B467-4A68-A8A0-653ECA91026F}" type="presParOf" srcId="{3CE92268-FA40-4029-9835-4BC9F97F2B4B}" destId="{742812AC-7E76-44DC-9AC2-922C4B86D5E4}" srcOrd="3" destOrd="0" presId="urn:microsoft.com/office/officeart/2005/8/layout/orgChart1"/>
    <dgm:cxn modelId="{0D9BC06A-4BB4-4E40-9DEF-BFDF89DB4FEF}" type="presParOf" srcId="{742812AC-7E76-44DC-9AC2-922C4B86D5E4}" destId="{496E1C3D-66B9-4C14-B3C3-13AD4F815A85}" srcOrd="0" destOrd="0" presId="urn:microsoft.com/office/officeart/2005/8/layout/orgChart1"/>
    <dgm:cxn modelId="{2F42B9C8-1549-454A-B922-43B009380FFE}" type="presParOf" srcId="{496E1C3D-66B9-4C14-B3C3-13AD4F815A85}" destId="{B86E26C2-B6F2-4605-8FFA-FC2A137D25CD}" srcOrd="0" destOrd="0" presId="urn:microsoft.com/office/officeart/2005/8/layout/orgChart1"/>
    <dgm:cxn modelId="{4224A061-B696-4C4D-A6CA-CF0306162F04}" type="presParOf" srcId="{496E1C3D-66B9-4C14-B3C3-13AD4F815A85}" destId="{23050E69-53A5-4991-94FA-FEE3A3AB1C07}" srcOrd="1" destOrd="0" presId="urn:microsoft.com/office/officeart/2005/8/layout/orgChart1"/>
    <dgm:cxn modelId="{2512CF50-4EED-4559-8C70-A13A237ECCBC}" type="presParOf" srcId="{742812AC-7E76-44DC-9AC2-922C4B86D5E4}" destId="{F3CBFE78-817E-472E-B06F-6E9A8DDE85FD}" srcOrd="1" destOrd="0" presId="urn:microsoft.com/office/officeart/2005/8/layout/orgChart1"/>
    <dgm:cxn modelId="{ACF17BDF-6568-4AB6-BFE5-A60B92B55F64}" type="presParOf" srcId="{F3CBFE78-817E-472E-B06F-6E9A8DDE85FD}" destId="{58CE0467-0883-494C-9112-A48396B549D2}" srcOrd="0" destOrd="0" presId="urn:microsoft.com/office/officeart/2005/8/layout/orgChart1"/>
    <dgm:cxn modelId="{A2AF0893-6DD3-4890-85ED-56F6030FFDBE}" type="presParOf" srcId="{F3CBFE78-817E-472E-B06F-6E9A8DDE85FD}" destId="{14FD380D-3F6E-46C1-B83D-998F6BA76FC4}" srcOrd="1" destOrd="0" presId="urn:microsoft.com/office/officeart/2005/8/layout/orgChart1"/>
    <dgm:cxn modelId="{97B7E355-BCC1-4375-AB19-538BF8333B50}" type="presParOf" srcId="{14FD380D-3F6E-46C1-B83D-998F6BA76FC4}" destId="{74DEBFC0-808F-4568-9819-D5D6EC847B1E}" srcOrd="0" destOrd="0" presId="urn:microsoft.com/office/officeart/2005/8/layout/orgChart1"/>
    <dgm:cxn modelId="{5800C36D-309A-4613-BCF8-5BCF69421676}" type="presParOf" srcId="{74DEBFC0-808F-4568-9819-D5D6EC847B1E}" destId="{9ADAE64D-9C38-4CF8-905D-5D5C0D178FB4}" srcOrd="0" destOrd="0" presId="urn:microsoft.com/office/officeart/2005/8/layout/orgChart1"/>
    <dgm:cxn modelId="{AF8E57FF-37FE-4726-8296-2DE3A86BEC0D}" type="presParOf" srcId="{74DEBFC0-808F-4568-9819-D5D6EC847B1E}" destId="{532E75C7-1296-466D-8097-62C52382342C}" srcOrd="1" destOrd="0" presId="urn:microsoft.com/office/officeart/2005/8/layout/orgChart1"/>
    <dgm:cxn modelId="{8909BE1F-D465-4E46-9E54-19CC29C9068C}" type="presParOf" srcId="{14FD380D-3F6E-46C1-B83D-998F6BA76FC4}" destId="{FC8F6712-BB96-4D23-A80E-1BA79FF75F8E}" srcOrd="1" destOrd="0" presId="urn:microsoft.com/office/officeart/2005/8/layout/orgChart1"/>
    <dgm:cxn modelId="{DC8E1B11-8F8A-4304-9619-AF2AA6C05458}" type="presParOf" srcId="{FC8F6712-BB96-4D23-A80E-1BA79FF75F8E}" destId="{97A13F6D-31D8-4627-8B55-A64025B4273E}" srcOrd="0" destOrd="0" presId="urn:microsoft.com/office/officeart/2005/8/layout/orgChart1"/>
    <dgm:cxn modelId="{FCBE93B1-400D-4609-9E39-AEB6CC1E1BDE}" type="presParOf" srcId="{FC8F6712-BB96-4D23-A80E-1BA79FF75F8E}" destId="{F443CB8E-63B9-4433-8AF8-1B11F137A1B6}" srcOrd="1" destOrd="0" presId="urn:microsoft.com/office/officeart/2005/8/layout/orgChart1"/>
    <dgm:cxn modelId="{9A270899-C4BA-4C35-B9B8-B153DA42E8F9}" type="presParOf" srcId="{F443CB8E-63B9-4433-8AF8-1B11F137A1B6}" destId="{EDC2AD47-E84A-4A71-B52E-775B1524A3E8}" srcOrd="0" destOrd="0" presId="urn:microsoft.com/office/officeart/2005/8/layout/orgChart1"/>
    <dgm:cxn modelId="{E3D86C4E-37A3-4D3A-B6D0-9967F2A29AD2}" type="presParOf" srcId="{EDC2AD47-E84A-4A71-B52E-775B1524A3E8}" destId="{F33DE7A5-8952-4FBA-944F-AFD6915F1287}" srcOrd="0" destOrd="0" presId="urn:microsoft.com/office/officeart/2005/8/layout/orgChart1"/>
    <dgm:cxn modelId="{4E54ED0E-5847-4CDA-8BB2-1D084CDA4284}" type="presParOf" srcId="{EDC2AD47-E84A-4A71-B52E-775B1524A3E8}" destId="{906DDE88-A919-4171-9BD9-D2AF64311BC2}" srcOrd="1" destOrd="0" presId="urn:microsoft.com/office/officeart/2005/8/layout/orgChart1"/>
    <dgm:cxn modelId="{D7C711DA-B036-4732-A873-92CDA65B82AE}" type="presParOf" srcId="{F443CB8E-63B9-4433-8AF8-1B11F137A1B6}" destId="{36DB1A5F-1908-4575-81BF-31E665CB6B6D}" srcOrd="1" destOrd="0" presId="urn:microsoft.com/office/officeart/2005/8/layout/orgChart1"/>
    <dgm:cxn modelId="{86310CFD-242F-4FDB-BCFE-342B6DED12F6}" type="presParOf" srcId="{36DB1A5F-1908-4575-81BF-31E665CB6B6D}" destId="{2DE457A8-2776-4D85-813C-8C9409C45B48}" srcOrd="0" destOrd="0" presId="urn:microsoft.com/office/officeart/2005/8/layout/orgChart1"/>
    <dgm:cxn modelId="{8F1B3EA1-3823-42DB-BAEC-E766CA265C80}" type="presParOf" srcId="{36DB1A5F-1908-4575-81BF-31E665CB6B6D}" destId="{64053101-6BAE-4EED-8E4E-88ABC9CC6B60}" srcOrd="1" destOrd="0" presId="urn:microsoft.com/office/officeart/2005/8/layout/orgChart1"/>
    <dgm:cxn modelId="{614584AC-957C-4C29-9552-56C618B86E38}" type="presParOf" srcId="{64053101-6BAE-4EED-8E4E-88ABC9CC6B60}" destId="{C3282E5B-F328-4CDA-B8CA-DEA460337235}" srcOrd="0" destOrd="0" presId="urn:microsoft.com/office/officeart/2005/8/layout/orgChart1"/>
    <dgm:cxn modelId="{52CBB787-399E-4E06-8ADD-1D95BDDFB36F}" type="presParOf" srcId="{C3282E5B-F328-4CDA-B8CA-DEA460337235}" destId="{5D8A0867-CC17-4690-B4A2-46AE4D06888E}" srcOrd="0" destOrd="0" presId="urn:microsoft.com/office/officeart/2005/8/layout/orgChart1"/>
    <dgm:cxn modelId="{FD0C3436-D912-4E9B-A22F-BBE27995CCF2}" type="presParOf" srcId="{C3282E5B-F328-4CDA-B8CA-DEA460337235}" destId="{21A4829E-3255-46EB-9DD3-9BF6B84412FD}" srcOrd="1" destOrd="0" presId="urn:microsoft.com/office/officeart/2005/8/layout/orgChart1"/>
    <dgm:cxn modelId="{4B4B70B4-48A4-4007-B965-5217D6B32E09}" type="presParOf" srcId="{64053101-6BAE-4EED-8E4E-88ABC9CC6B60}" destId="{CD77D432-0C3B-4314-9A96-5D1E1F02329D}" srcOrd="1" destOrd="0" presId="urn:microsoft.com/office/officeart/2005/8/layout/orgChart1"/>
    <dgm:cxn modelId="{91B96738-5A8D-4EE7-A745-44B763FF53F9}" type="presParOf" srcId="{CD77D432-0C3B-4314-9A96-5D1E1F02329D}" destId="{1C420B88-A6A8-451D-9DAF-5F84DB8C8BAA}" srcOrd="0" destOrd="0" presId="urn:microsoft.com/office/officeart/2005/8/layout/orgChart1"/>
    <dgm:cxn modelId="{AFC35F66-770F-49FE-BBC7-6D0EF80E0CEF}" type="presParOf" srcId="{CD77D432-0C3B-4314-9A96-5D1E1F02329D}" destId="{3915EA62-8442-458B-859B-E6618B77F1BE}" srcOrd="1" destOrd="0" presId="urn:microsoft.com/office/officeart/2005/8/layout/orgChart1"/>
    <dgm:cxn modelId="{9DF85928-69EB-4833-92A4-ECB582F33F20}" type="presParOf" srcId="{3915EA62-8442-458B-859B-E6618B77F1BE}" destId="{758B3C6F-2849-4D98-90CB-7E88C7A88A33}" srcOrd="0" destOrd="0" presId="urn:microsoft.com/office/officeart/2005/8/layout/orgChart1"/>
    <dgm:cxn modelId="{9DD2B517-3F99-4064-A3FF-954010EC8544}" type="presParOf" srcId="{758B3C6F-2849-4D98-90CB-7E88C7A88A33}" destId="{533F8F1E-F066-421E-9EEC-01A6EC4E855C}" srcOrd="0" destOrd="0" presId="urn:microsoft.com/office/officeart/2005/8/layout/orgChart1"/>
    <dgm:cxn modelId="{0B0468D7-3D1E-47D4-B90D-781A83A1D6A2}" type="presParOf" srcId="{758B3C6F-2849-4D98-90CB-7E88C7A88A33}" destId="{1650DC46-A38D-461E-9D3D-E710EDF2FE93}" srcOrd="1" destOrd="0" presId="urn:microsoft.com/office/officeart/2005/8/layout/orgChart1"/>
    <dgm:cxn modelId="{491DD9AB-3051-4AD4-8C6D-4177BFBFD377}" type="presParOf" srcId="{3915EA62-8442-458B-859B-E6618B77F1BE}" destId="{FAF93228-BE55-4C95-B299-76FBAA878F6B}" srcOrd="1" destOrd="0" presId="urn:microsoft.com/office/officeart/2005/8/layout/orgChart1"/>
    <dgm:cxn modelId="{5E44FC69-C98E-41A9-8D16-C2435CFA2B6B}" type="presParOf" srcId="{3915EA62-8442-458B-859B-E6618B77F1BE}" destId="{C183B5ED-DE72-4772-BA41-79336D2A6FE9}" srcOrd="2" destOrd="0" presId="urn:microsoft.com/office/officeart/2005/8/layout/orgChart1"/>
    <dgm:cxn modelId="{B393EB10-BB28-4377-9AE8-9F580665613B}" type="presParOf" srcId="{64053101-6BAE-4EED-8E4E-88ABC9CC6B60}" destId="{8772F8DB-2DEF-4759-AAD0-56A6581895EE}" srcOrd="2" destOrd="0" presId="urn:microsoft.com/office/officeart/2005/8/layout/orgChart1"/>
    <dgm:cxn modelId="{7BEE6A2A-DD37-4995-84A1-2FA8CE9BBEC5}" type="presParOf" srcId="{F443CB8E-63B9-4433-8AF8-1B11F137A1B6}" destId="{87A7209A-33DB-480D-8F04-BDC5386F04B4}" srcOrd="2" destOrd="0" presId="urn:microsoft.com/office/officeart/2005/8/layout/orgChart1"/>
    <dgm:cxn modelId="{CEF38B0E-B88B-4DA8-BD83-19B7ABBD31C7}" type="presParOf" srcId="{14FD380D-3F6E-46C1-B83D-998F6BA76FC4}" destId="{357F8912-C56E-4EDE-8144-D86B44278F2B}" srcOrd="2" destOrd="0" presId="urn:microsoft.com/office/officeart/2005/8/layout/orgChart1"/>
    <dgm:cxn modelId="{10BD0284-F152-4E68-93C4-DE6E39261596}" type="presParOf" srcId="{742812AC-7E76-44DC-9AC2-922C4B86D5E4}" destId="{ECBDD0CC-C004-4D95-98FD-DB7A0C76F793}" srcOrd="2" destOrd="0" presId="urn:microsoft.com/office/officeart/2005/8/layout/orgChart1"/>
    <dgm:cxn modelId="{A8D72144-63D9-4B24-B9A1-D26BB57D4762}" type="presParOf" srcId="{3CE92268-FA40-4029-9835-4BC9F97F2B4B}" destId="{52D4B1CD-C079-4AD2-8089-5D53C30F5FB5}" srcOrd="4" destOrd="0" presId="urn:microsoft.com/office/officeart/2005/8/layout/orgChart1"/>
    <dgm:cxn modelId="{1B7A1A41-3908-497D-AD33-8D23CF026308}" type="presParOf" srcId="{3CE92268-FA40-4029-9835-4BC9F97F2B4B}" destId="{832046AA-55A1-45A7-82E9-31C52D5E1418}" srcOrd="5" destOrd="0" presId="urn:microsoft.com/office/officeart/2005/8/layout/orgChart1"/>
    <dgm:cxn modelId="{94677EC8-A831-46DD-885E-C4A756CAC905}" type="presParOf" srcId="{832046AA-55A1-45A7-82E9-31C52D5E1418}" destId="{3ED6929C-1552-4F2C-AD09-0CB99F5CD6F8}" srcOrd="0" destOrd="0" presId="urn:microsoft.com/office/officeart/2005/8/layout/orgChart1"/>
    <dgm:cxn modelId="{15F6029C-F5B5-4C76-8417-7A77DCCE1989}" type="presParOf" srcId="{3ED6929C-1552-4F2C-AD09-0CB99F5CD6F8}" destId="{29075F02-8E58-4635-AA5C-D3564E0DDB20}" srcOrd="0" destOrd="0" presId="urn:microsoft.com/office/officeart/2005/8/layout/orgChart1"/>
    <dgm:cxn modelId="{B17FC3D4-2147-402D-B939-F14823B680C5}" type="presParOf" srcId="{3ED6929C-1552-4F2C-AD09-0CB99F5CD6F8}" destId="{C29E9688-03DD-46A7-93CC-78B54CDDAD25}" srcOrd="1" destOrd="0" presId="urn:microsoft.com/office/officeart/2005/8/layout/orgChart1"/>
    <dgm:cxn modelId="{FA30290F-2061-4383-94A7-747982962519}" type="presParOf" srcId="{832046AA-55A1-45A7-82E9-31C52D5E1418}" destId="{0C44EFCA-E1E4-4BF1-8057-0AD1C03E6EF4}" srcOrd="1" destOrd="0" presId="urn:microsoft.com/office/officeart/2005/8/layout/orgChart1"/>
    <dgm:cxn modelId="{8F1A0A11-89DB-44C5-97B5-045C3223DF5B}" type="presParOf" srcId="{0C44EFCA-E1E4-4BF1-8057-0AD1C03E6EF4}" destId="{8612C353-BA24-4222-98DF-ADFCF5BFAB16}" srcOrd="0" destOrd="0" presId="urn:microsoft.com/office/officeart/2005/8/layout/orgChart1"/>
    <dgm:cxn modelId="{EEB88164-76F9-4431-997C-3C33EE7D228E}" type="presParOf" srcId="{0C44EFCA-E1E4-4BF1-8057-0AD1C03E6EF4}" destId="{B79CFF8A-CCA4-4F9F-B7B3-17662F21220A}" srcOrd="1" destOrd="0" presId="urn:microsoft.com/office/officeart/2005/8/layout/orgChart1"/>
    <dgm:cxn modelId="{08954CE6-087A-4AA0-8350-5BB4FFA6687B}" type="presParOf" srcId="{B79CFF8A-CCA4-4F9F-B7B3-17662F21220A}" destId="{B3EA2F54-B896-4EB3-A9A2-C53749A47C69}" srcOrd="0" destOrd="0" presId="urn:microsoft.com/office/officeart/2005/8/layout/orgChart1"/>
    <dgm:cxn modelId="{E4DED460-34EB-49BB-8CD8-6DCD99DD36E0}" type="presParOf" srcId="{B3EA2F54-B896-4EB3-A9A2-C53749A47C69}" destId="{F51D8CD1-6BD1-4DA6-85BE-737BCF56965D}" srcOrd="0" destOrd="0" presId="urn:microsoft.com/office/officeart/2005/8/layout/orgChart1"/>
    <dgm:cxn modelId="{C7D6CEFB-85EF-43DC-BCA9-D39FA255E71D}" type="presParOf" srcId="{B3EA2F54-B896-4EB3-A9A2-C53749A47C69}" destId="{01447844-E840-4D9B-B504-2850C800CB57}" srcOrd="1" destOrd="0" presId="urn:microsoft.com/office/officeart/2005/8/layout/orgChart1"/>
    <dgm:cxn modelId="{C9F597EC-7044-4D00-A914-6BB6167DBE3F}" type="presParOf" srcId="{B79CFF8A-CCA4-4F9F-B7B3-17662F21220A}" destId="{1AC132CF-6BFD-45AA-923D-7D371D14D17F}" srcOrd="1" destOrd="0" presId="urn:microsoft.com/office/officeart/2005/8/layout/orgChart1"/>
    <dgm:cxn modelId="{002B28D7-52E1-4AE1-9B01-E0599EA6CF1E}" type="presParOf" srcId="{1AC132CF-6BFD-45AA-923D-7D371D14D17F}" destId="{424BAEA9-DF1A-495C-B9B5-C9EC8D895E57}" srcOrd="0" destOrd="0" presId="urn:microsoft.com/office/officeart/2005/8/layout/orgChart1"/>
    <dgm:cxn modelId="{00C9ED8D-0090-4B20-99D0-D20C7270FFA4}" type="presParOf" srcId="{1AC132CF-6BFD-45AA-923D-7D371D14D17F}" destId="{6F42D3AF-AE8B-44FA-B755-400FF36063C0}" srcOrd="1" destOrd="0" presId="urn:microsoft.com/office/officeart/2005/8/layout/orgChart1"/>
    <dgm:cxn modelId="{8882A896-15AF-4BCD-831E-74087DF57397}" type="presParOf" srcId="{6F42D3AF-AE8B-44FA-B755-400FF36063C0}" destId="{42CF9369-64C7-42BE-AAA6-D3B94B7897B2}" srcOrd="0" destOrd="0" presId="urn:microsoft.com/office/officeart/2005/8/layout/orgChart1"/>
    <dgm:cxn modelId="{073E2D37-A30B-4251-8BBF-6F29EDF8E08E}" type="presParOf" srcId="{42CF9369-64C7-42BE-AAA6-D3B94B7897B2}" destId="{F8855858-E518-465C-8321-3FC75A47713A}" srcOrd="0" destOrd="0" presId="urn:microsoft.com/office/officeart/2005/8/layout/orgChart1"/>
    <dgm:cxn modelId="{FFC62B18-72A7-47B8-BFA0-5C64DA3DA267}" type="presParOf" srcId="{42CF9369-64C7-42BE-AAA6-D3B94B7897B2}" destId="{CF3B8D1C-482D-4C17-881E-C0D50335FAD1}" srcOrd="1" destOrd="0" presId="urn:microsoft.com/office/officeart/2005/8/layout/orgChart1"/>
    <dgm:cxn modelId="{806A94A5-3937-47BF-B2CF-8A6150764410}" type="presParOf" srcId="{6F42D3AF-AE8B-44FA-B755-400FF36063C0}" destId="{101935A0-1B97-4647-B87E-B30D11ACAC90}" srcOrd="1" destOrd="0" presId="urn:microsoft.com/office/officeart/2005/8/layout/orgChart1"/>
    <dgm:cxn modelId="{C3F89E31-D794-4D16-AA71-33031C1F7D57}" type="presParOf" srcId="{101935A0-1B97-4647-B87E-B30D11ACAC90}" destId="{6851434D-FE6E-4C75-ADDA-9D4E8EBE924C}" srcOrd="0" destOrd="0" presId="urn:microsoft.com/office/officeart/2005/8/layout/orgChart1"/>
    <dgm:cxn modelId="{5A299DE8-B829-481C-BA68-4696608A3A58}" type="presParOf" srcId="{101935A0-1B97-4647-B87E-B30D11ACAC90}" destId="{09ECAF8D-A1EE-4257-ADCC-DB767A9C0CBB}" srcOrd="1" destOrd="0" presId="urn:microsoft.com/office/officeart/2005/8/layout/orgChart1"/>
    <dgm:cxn modelId="{A0E059C7-7871-416F-B161-6751D3BC7A5E}" type="presParOf" srcId="{09ECAF8D-A1EE-4257-ADCC-DB767A9C0CBB}" destId="{1430A25D-6689-4FB6-BE31-5DE525F42C51}" srcOrd="0" destOrd="0" presId="urn:microsoft.com/office/officeart/2005/8/layout/orgChart1"/>
    <dgm:cxn modelId="{5EACE3A8-6C4A-4400-BA54-A9B2B1CA7C4B}" type="presParOf" srcId="{1430A25D-6689-4FB6-BE31-5DE525F42C51}" destId="{79BF9958-0EEE-42A7-848F-79ECACFB6D17}" srcOrd="0" destOrd="0" presId="urn:microsoft.com/office/officeart/2005/8/layout/orgChart1"/>
    <dgm:cxn modelId="{07C23421-4AA5-47DC-8596-E357F5AB5F58}" type="presParOf" srcId="{1430A25D-6689-4FB6-BE31-5DE525F42C51}" destId="{D85095AA-CEF2-4265-8EEC-3A6F18858251}" srcOrd="1" destOrd="0" presId="urn:microsoft.com/office/officeart/2005/8/layout/orgChart1"/>
    <dgm:cxn modelId="{8295771C-808E-49FF-A260-EC978EC608A0}" type="presParOf" srcId="{09ECAF8D-A1EE-4257-ADCC-DB767A9C0CBB}" destId="{E03733A0-5CCD-4793-9A8C-EE3502713506}" srcOrd="1" destOrd="0" presId="urn:microsoft.com/office/officeart/2005/8/layout/orgChart1"/>
    <dgm:cxn modelId="{7344385E-5520-4327-B4D4-E202AFD79804}" type="presParOf" srcId="{09ECAF8D-A1EE-4257-ADCC-DB767A9C0CBB}" destId="{422DD3F9-A2F8-44AA-A319-50C5A0AA84A8}" srcOrd="2" destOrd="0" presId="urn:microsoft.com/office/officeart/2005/8/layout/orgChart1"/>
    <dgm:cxn modelId="{813B6A42-30CD-4FFF-B7AB-5065F624F32F}" type="presParOf" srcId="{6F42D3AF-AE8B-44FA-B755-400FF36063C0}" destId="{18963F06-A080-4CD4-81F9-910D9FDB8CB4}" srcOrd="2" destOrd="0" presId="urn:microsoft.com/office/officeart/2005/8/layout/orgChart1"/>
    <dgm:cxn modelId="{292A8D1B-7A6B-4137-AE82-C291356E61FA}" type="presParOf" srcId="{B79CFF8A-CCA4-4F9F-B7B3-17662F21220A}" destId="{E81E7931-D8B8-47D6-85B9-8E31E6102F22}" srcOrd="2" destOrd="0" presId="urn:microsoft.com/office/officeart/2005/8/layout/orgChart1"/>
    <dgm:cxn modelId="{DFD70FD1-1DBC-40E4-ACCE-9B710712E5D4}" type="presParOf" srcId="{832046AA-55A1-45A7-82E9-31C52D5E1418}" destId="{190E4F8D-7DF7-42B5-84BC-3F3F1117F3BB}" srcOrd="2" destOrd="0" presId="urn:microsoft.com/office/officeart/2005/8/layout/orgChart1"/>
    <dgm:cxn modelId="{279F66A6-80FC-454C-9708-E3ECB6B4F07B}" type="presParOf" srcId="{3CE92268-FA40-4029-9835-4BC9F97F2B4B}" destId="{A48D3A1D-9256-4FFE-B5A4-AC581D01E45D}" srcOrd="6" destOrd="0" presId="urn:microsoft.com/office/officeart/2005/8/layout/orgChart1"/>
    <dgm:cxn modelId="{913D5E01-F7E2-437C-BCEE-850757861066}" type="presParOf" srcId="{3CE92268-FA40-4029-9835-4BC9F97F2B4B}" destId="{0FB4A724-2F6E-42D7-BB8A-2E227B62867C}" srcOrd="7" destOrd="0" presId="urn:microsoft.com/office/officeart/2005/8/layout/orgChart1"/>
    <dgm:cxn modelId="{CE5CFB92-3A89-42BA-9B34-BC760E988A4F}" type="presParOf" srcId="{0FB4A724-2F6E-42D7-BB8A-2E227B62867C}" destId="{77471875-5635-4046-8624-3DD03FE8536E}" srcOrd="0" destOrd="0" presId="urn:microsoft.com/office/officeart/2005/8/layout/orgChart1"/>
    <dgm:cxn modelId="{CBC8F379-FD8C-40EE-AD20-DD5FF6914040}" type="presParOf" srcId="{77471875-5635-4046-8624-3DD03FE8536E}" destId="{3B10A4F7-7B83-4484-873C-4DB7C59CC7E3}" srcOrd="0" destOrd="0" presId="urn:microsoft.com/office/officeart/2005/8/layout/orgChart1"/>
    <dgm:cxn modelId="{A6FC7727-89F3-4992-A5F3-46384903C96C}" type="presParOf" srcId="{77471875-5635-4046-8624-3DD03FE8536E}" destId="{71FF649B-44DE-41B7-92EE-9AF78AEA579B}" srcOrd="1" destOrd="0" presId="urn:microsoft.com/office/officeart/2005/8/layout/orgChart1"/>
    <dgm:cxn modelId="{9EBB3333-AA81-4BD1-8A53-7D14777ECB11}" type="presParOf" srcId="{0FB4A724-2F6E-42D7-BB8A-2E227B62867C}" destId="{538BCA21-07D8-4783-A1D1-8691CBCD4C41}" srcOrd="1" destOrd="0" presId="urn:microsoft.com/office/officeart/2005/8/layout/orgChart1"/>
    <dgm:cxn modelId="{FFE3A78C-7098-48D2-B283-35262416EF87}" type="presParOf" srcId="{538BCA21-07D8-4783-A1D1-8691CBCD4C41}" destId="{E99AA7EB-94D3-4639-9212-CF6A02869ED9}" srcOrd="0" destOrd="0" presId="urn:microsoft.com/office/officeart/2005/8/layout/orgChart1"/>
    <dgm:cxn modelId="{C025ED76-6899-49F1-935A-9A4896A34489}" type="presParOf" srcId="{538BCA21-07D8-4783-A1D1-8691CBCD4C41}" destId="{C29E4BB6-E34D-41F6-9E7B-B003427EC861}" srcOrd="1" destOrd="0" presId="urn:microsoft.com/office/officeart/2005/8/layout/orgChart1"/>
    <dgm:cxn modelId="{E495302F-B85F-4279-B795-153DBECCBA99}" type="presParOf" srcId="{C29E4BB6-E34D-41F6-9E7B-B003427EC861}" destId="{6C017140-81B0-4A82-99BC-14F2FDF694E0}" srcOrd="0" destOrd="0" presId="urn:microsoft.com/office/officeart/2005/8/layout/orgChart1"/>
    <dgm:cxn modelId="{DC7E73B5-2D17-4BB2-A662-C8DD7FDBF90B}" type="presParOf" srcId="{6C017140-81B0-4A82-99BC-14F2FDF694E0}" destId="{91EA1033-CE3A-4755-9458-F0E965A1102D}" srcOrd="0" destOrd="0" presId="urn:microsoft.com/office/officeart/2005/8/layout/orgChart1"/>
    <dgm:cxn modelId="{3770950C-E6FF-4BE9-9F7F-AA107218E9D1}" type="presParOf" srcId="{6C017140-81B0-4A82-99BC-14F2FDF694E0}" destId="{CEB8854B-A4CC-4E5E-A23E-86455ADDA2D2}" srcOrd="1" destOrd="0" presId="urn:microsoft.com/office/officeart/2005/8/layout/orgChart1"/>
    <dgm:cxn modelId="{2DB0E8CD-0777-4471-B448-D9B1FD5347A8}" type="presParOf" srcId="{C29E4BB6-E34D-41F6-9E7B-B003427EC861}" destId="{88D4B69C-4A9F-42A2-912A-53C831D91531}" srcOrd="1" destOrd="0" presId="urn:microsoft.com/office/officeart/2005/8/layout/orgChart1"/>
    <dgm:cxn modelId="{E85E21AF-33EA-46F2-B395-28CAF78CB2C6}" type="presParOf" srcId="{88D4B69C-4A9F-42A2-912A-53C831D91531}" destId="{BA0B0EAF-AA1E-4729-8E0A-C8AA979679AC}" srcOrd="0" destOrd="0" presId="urn:microsoft.com/office/officeart/2005/8/layout/orgChart1"/>
    <dgm:cxn modelId="{3E90E43A-818E-4E30-8A8D-DC60A556D4AF}" type="presParOf" srcId="{88D4B69C-4A9F-42A2-912A-53C831D91531}" destId="{2223B75D-0AB0-437F-A924-4A572C1DBC38}" srcOrd="1" destOrd="0" presId="urn:microsoft.com/office/officeart/2005/8/layout/orgChart1"/>
    <dgm:cxn modelId="{E3BB7215-E782-4ADB-81E2-58285D27E9FE}" type="presParOf" srcId="{2223B75D-0AB0-437F-A924-4A572C1DBC38}" destId="{0B89B8BB-3D4E-4092-9DB9-E5A4311669DB}" srcOrd="0" destOrd="0" presId="urn:microsoft.com/office/officeart/2005/8/layout/orgChart1"/>
    <dgm:cxn modelId="{C88C240C-948A-4BD8-B62E-9F2EF516B42C}" type="presParOf" srcId="{0B89B8BB-3D4E-4092-9DB9-E5A4311669DB}" destId="{673BD57F-E45F-409A-A75D-D3CF799547B5}" srcOrd="0" destOrd="0" presId="urn:microsoft.com/office/officeart/2005/8/layout/orgChart1"/>
    <dgm:cxn modelId="{A6B43345-AB38-4AC8-8581-20E053106227}" type="presParOf" srcId="{0B89B8BB-3D4E-4092-9DB9-E5A4311669DB}" destId="{B1D89633-579C-4C13-B7B0-705C6CEE8D2E}" srcOrd="1" destOrd="0" presId="urn:microsoft.com/office/officeart/2005/8/layout/orgChart1"/>
    <dgm:cxn modelId="{BCABDDF9-8031-4ABF-9472-B522F4740566}" type="presParOf" srcId="{2223B75D-0AB0-437F-A924-4A572C1DBC38}" destId="{5D41BB3C-E147-458A-8E5A-5DFA48E948BB}" srcOrd="1" destOrd="0" presId="urn:microsoft.com/office/officeart/2005/8/layout/orgChart1"/>
    <dgm:cxn modelId="{87266303-6905-4776-8836-6E77A65742D7}" type="presParOf" srcId="{5D41BB3C-E147-458A-8E5A-5DFA48E948BB}" destId="{CE496111-0E4A-4A27-A10C-C4329F102C67}" srcOrd="0" destOrd="0" presId="urn:microsoft.com/office/officeart/2005/8/layout/orgChart1"/>
    <dgm:cxn modelId="{28FEDAC7-84F0-4191-8FF2-BD43D8B38E88}" type="presParOf" srcId="{5D41BB3C-E147-458A-8E5A-5DFA48E948BB}" destId="{E944256E-B852-4563-8854-52E96A0DEB64}" srcOrd="1" destOrd="0" presId="urn:microsoft.com/office/officeart/2005/8/layout/orgChart1"/>
    <dgm:cxn modelId="{D578E65C-ECE9-4EAE-8F44-B62457A8A7BE}" type="presParOf" srcId="{E944256E-B852-4563-8854-52E96A0DEB64}" destId="{6F7A6AB1-7231-4209-84B7-91A26769EAC9}" srcOrd="0" destOrd="0" presId="urn:microsoft.com/office/officeart/2005/8/layout/orgChart1"/>
    <dgm:cxn modelId="{B1040AD3-C555-4725-82D8-8E77EAE62850}" type="presParOf" srcId="{6F7A6AB1-7231-4209-84B7-91A26769EAC9}" destId="{B914F12C-D659-4EF7-AFDF-68EC03570E18}" srcOrd="0" destOrd="0" presId="urn:microsoft.com/office/officeart/2005/8/layout/orgChart1"/>
    <dgm:cxn modelId="{C4099746-F0D0-40EA-813A-CF981A48ACF0}" type="presParOf" srcId="{6F7A6AB1-7231-4209-84B7-91A26769EAC9}" destId="{C92FA6CA-2520-47EE-8436-A8A366B5F1CE}" srcOrd="1" destOrd="0" presId="urn:microsoft.com/office/officeart/2005/8/layout/orgChart1"/>
    <dgm:cxn modelId="{9CE6D033-D3FA-4570-8256-A98685D80F41}" type="presParOf" srcId="{E944256E-B852-4563-8854-52E96A0DEB64}" destId="{56B538DB-7062-466F-AA7A-597F3A016D3B}" srcOrd="1" destOrd="0" presId="urn:microsoft.com/office/officeart/2005/8/layout/orgChart1"/>
    <dgm:cxn modelId="{A61161CC-9728-44E7-AC96-BBA71A36B80D}" type="presParOf" srcId="{56B538DB-7062-466F-AA7A-597F3A016D3B}" destId="{A9C32920-4A27-4D1B-81C2-1B7529DEDEA2}" srcOrd="0" destOrd="0" presId="urn:microsoft.com/office/officeart/2005/8/layout/orgChart1"/>
    <dgm:cxn modelId="{BF594CFE-67B2-444E-B7D6-18588377EF6C}" type="presParOf" srcId="{56B538DB-7062-466F-AA7A-597F3A016D3B}" destId="{95C948F3-C9C1-494D-9E68-4B9260418987}" srcOrd="1" destOrd="0" presId="urn:microsoft.com/office/officeart/2005/8/layout/orgChart1"/>
    <dgm:cxn modelId="{93737AE0-DF19-45FE-80E0-756C4398A3B7}" type="presParOf" srcId="{95C948F3-C9C1-494D-9E68-4B9260418987}" destId="{E19BB702-4AF8-4877-BC49-9F7E48F363C3}" srcOrd="0" destOrd="0" presId="urn:microsoft.com/office/officeart/2005/8/layout/orgChart1"/>
    <dgm:cxn modelId="{0E07D83D-B274-4615-9AA6-8749F2B06A68}" type="presParOf" srcId="{E19BB702-4AF8-4877-BC49-9F7E48F363C3}" destId="{594CE35D-9699-41AC-A597-5826225D10D3}" srcOrd="0" destOrd="0" presId="urn:microsoft.com/office/officeart/2005/8/layout/orgChart1"/>
    <dgm:cxn modelId="{D48529E6-CFA3-494D-9BAC-65BC27EB7053}" type="presParOf" srcId="{E19BB702-4AF8-4877-BC49-9F7E48F363C3}" destId="{735FA163-9CC9-4C31-BB3B-A5ECB3AF9089}" srcOrd="1" destOrd="0" presId="urn:microsoft.com/office/officeart/2005/8/layout/orgChart1"/>
    <dgm:cxn modelId="{0B3A05F9-22B1-40BB-858C-731714445BB7}" type="presParOf" srcId="{95C948F3-C9C1-494D-9E68-4B9260418987}" destId="{A19560EF-CF90-4DE7-9D29-880CE26BC838}" srcOrd="1" destOrd="0" presId="urn:microsoft.com/office/officeart/2005/8/layout/orgChart1"/>
    <dgm:cxn modelId="{2E4CF7F4-3997-4B37-914D-EFE7BDD41393}" type="presParOf" srcId="{A19560EF-CF90-4DE7-9D29-880CE26BC838}" destId="{5C7F4926-710D-43EB-AAFF-5700FBE0913D}" srcOrd="0" destOrd="0" presId="urn:microsoft.com/office/officeart/2005/8/layout/orgChart1"/>
    <dgm:cxn modelId="{D65514E1-3347-42A9-AC43-5A0D4241506B}" type="presParOf" srcId="{A19560EF-CF90-4DE7-9D29-880CE26BC838}" destId="{EAE84159-925E-4CEF-9889-C29E08BF4B39}" srcOrd="1" destOrd="0" presId="urn:microsoft.com/office/officeart/2005/8/layout/orgChart1"/>
    <dgm:cxn modelId="{8B809F90-BDFA-43B8-B401-E6CC5D67C6EB}" type="presParOf" srcId="{EAE84159-925E-4CEF-9889-C29E08BF4B39}" destId="{83C09C8C-9206-40FA-910D-05B11A78B9F1}" srcOrd="0" destOrd="0" presId="urn:microsoft.com/office/officeart/2005/8/layout/orgChart1"/>
    <dgm:cxn modelId="{6B294E64-21FA-463A-80CE-F42816906B4F}" type="presParOf" srcId="{83C09C8C-9206-40FA-910D-05B11A78B9F1}" destId="{BD80F611-78B1-4090-8C39-E8BD65B398C2}" srcOrd="0" destOrd="0" presId="urn:microsoft.com/office/officeart/2005/8/layout/orgChart1"/>
    <dgm:cxn modelId="{BACF4B8C-A2D7-4AF6-B0D4-E76431C6EBB2}" type="presParOf" srcId="{83C09C8C-9206-40FA-910D-05B11A78B9F1}" destId="{1D6E3A91-E081-46ED-9AAA-AAF8EB20E031}" srcOrd="1" destOrd="0" presId="urn:microsoft.com/office/officeart/2005/8/layout/orgChart1"/>
    <dgm:cxn modelId="{A749C2A0-64A4-4639-9F68-C972EFC921F4}" type="presParOf" srcId="{EAE84159-925E-4CEF-9889-C29E08BF4B39}" destId="{408F1EA0-E9ED-4329-823E-C761EAACB814}" srcOrd="1" destOrd="0" presId="urn:microsoft.com/office/officeart/2005/8/layout/orgChart1"/>
    <dgm:cxn modelId="{2F28BE6A-41B8-4ADE-A25F-9FF13AC05C72}" type="presParOf" srcId="{408F1EA0-E9ED-4329-823E-C761EAACB814}" destId="{B1A8DBAE-E30C-4E13-9CA9-37ED9D56BF80}" srcOrd="0" destOrd="0" presId="urn:microsoft.com/office/officeart/2005/8/layout/orgChart1"/>
    <dgm:cxn modelId="{3902B427-C001-4C6B-AF6F-DE489672DEF5}" type="presParOf" srcId="{408F1EA0-E9ED-4329-823E-C761EAACB814}" destId="{DEC5864C-06C3-4773-8E15-33AD3C494AB9}" srcOrd="1" destOrd="0" presId="urn:microsoft.com/office/officeart/2005/8/layout/orgChart1"/>
    <dgm:cxn modelId="{7DE9E30B-7CD4-4C2A-AE3F-5BC0C2536788}" type="presParOf" srcId="{DEC5864C-06C3-4773-8E15-33AD3C494AB9}" destId="{5E886438-04DF-463C-B9B0-08ADC2CAA30D}" srcOrd="0" destOrd="0" presId="urn:microsoft.com/office/officeart/2005/8/layout/orgChart1"/>
    <dgm:cxn modelId="{BC81079E-CA14-4099-8306-F80525B5A61B}" type="presParOf" srcId="{5E886438-04DF-463C-B9B0-08ADC2CAA30D}" destId="{A53B8100-C138-483F-96AF-8556AE21E99D}" srcOrd="0" destOrd="0" presId="urn:microsoft.com/office/officeart/2005/8/layout/orgChart1"/>
    <dgm:cxn modelId="{6806D479-80DA-49EB-A265-1D92E2EEE755}" type="presParOf" srcId="{5E886438-04DF-463C-B9B0-08ADC2CAA30D}" destId="{ECAB8905-4048-4413-B269-5239AE4A6634}" srcOrd="1" destOrd="0" presId="urn:microsoft.com/office/officeart/2005/8/layout/orgChart1"/>
    <dgm:cxn modelId="{76B26043-B4A0-4CC8-98CA-2F83A7A8E967}" type="presParOf" srcId="{DEC5864C-06C3-4773-8E15-33AD3C494AB9}" destId="{234EA7F1-2E2C-4C15-800C-A75C415003BF}" srcOrd="1" destOrd="0" presId="urn:microsoft.com/office/officeart/2005/8/layout/orgChart1"/>
    <dgm:cxn modelId="{12334E06-4200-40EC-A549-AD62B2A5C20B}" type="presParOf" srcId="{DEC5864C-06C3-4773-8E15-33AD3C494AB9}" destId="{C63C720F-25E4-4757-8469-14875E07EF85}" srcOrd="2" destOrd="0" presId="urn:microsoft.com/office/officeart/2005/8/layout/orgChart1"/>
    <dgm:cxn modelId="{4B6DC79E-47C7-4090-9FAB-C328E09A5066}" type="presParOf" srcId="{EAE84159-925E-4CEF-9889-C29E08BF4B39}" destId="{B11667B0-5E21-411A-BCBF-B0EC875666F9}" srcOrd="2" destOrd="0" presId="urn:microsoft.com/office/officeart/2005/8/layout/orgChart1"/>
    <dgm:cxn modelId="{7C9264EE-01C3-4484-80C4-157B4637D1DC}" type="presParOf" srcId="{95C948F3-C9C1-494D-9E68-4B9260418987}" destId="{AECE1B0B-A4AE-4378-995D-DC96B1442F03}" srcOrd="2" destOrd="0" presId="urn:microsoft.com/office/officeart/2005/8/layout/orgChart1"/>
    <dgm:cxn modelId="{80A18820-BE80-4605-A441-28E5DC10E0C8}" type="presParOf" srcId="{E944256E-B852-4563-8854-52E96A0DEB64}" destId="{F67A09AC-9BA0-4399-B6AB-4712ACA08838}" srcOrd="2" destOrd="0" presId="urn:microsoft.com/office/officeart/2005/8/layout/orgChart1"/>
    <dgm:cxn modelId="{2EA04437-0650-4386-8804-8E48C8739824}" type="presParOf" srcId="{2223B75D-0AB0-437F-A924-4A572C1DBC38}" destId="{0C6FBCA6-93C5-4490-B804-5E2A403518C0}" srcOrd="2" destOrd="0" presId="urn:microsoft.com/office/officeart/2005/8/layout/orgChart1"/>
    <dgm:cxn modelId="{1566FBFB-EECD-4BE0-AF9D-B59980F26580}" type="presParOf" srcId="{C29E4BB6-E34D-41F6-9E7B-B003427EC861}" destId="{4AACB29F-176A-459A-9D71-3D83981DEB55}" srcOrd="2" destOrd="0" presId="urn:microsoft.com/office/officeart/2005/8/layout/orgChart1"/>
    <dgm:cxn modelId="{2D4CDB13-8988-498B-975E-D05B1D346B42}" type="presParOf" srcId="{0FB4A724-2F6E-42D7-BB8A-2E227B62867C}" destId="{EDB9D8A2-BCEF-42F9-83DE-196EAEFC5A11}" srcOrd="2" destOrd="0" presId="urn:microsoft.com/office/officeart/2005/8/layout/orgChart1"/>
    <dgm:cxn modelId="{B6EA079B-2F4C-4227-9FF5-0C38BAA295BE}" type="presParOf" srcId="{3CE92268-FA40-4029-9835-4BC9F97F2B4B}" destId="{AEDECD17-FF0C-438E-8A08-FE0251700C0D}" srcOrd="8" destOrd="0" presId="urn:microsoft.com/office/officeart/2005/8/layout/orgChart1"/>
    <dgm:cxn modelId="{33275D71-C2DB-42DE-976B-6F9DE66C3E6C}" type="presParOf" srcId="{3CE92268-FA40-4029-9835-4BC9F97F2B4B}" destId="{5D18980C-3839-478B-B03A-A23368BBACF1}" srcOrd="9" destOrd="0" presId="urn:microsoft.com/office/officeart/2005/8/layout/orgChart1"/>
    <dgm:cxn modelId="{CA62259E-8FE2-4582-AA8E-09024A79B3DA}" type="presParOf" srcId="{5D18980C-3839-478B-B03A-A23368BBACF1}" destId="{0B833F06-F301-4557-8C3A-27AA1B424943}" srcOrd="0" destOrd="0" presId="urn:microsoft.com/office/officeart/2005/8/layout/orgChart1"/>
    <dgm:cxn modelId="{E8A17A53-10B0-4F33-8CDB-BCAF1F18DCFE}" type="presParOf" srcId="{0B833F06-F301-4557-8C3A-27AA1B424943}" destId="{4A432A72-FE1B-47BB-A13F-3941B2CA1E85}" srcOrd="0" destOrd="0" presId="urn:microsoft.com/office/officeart/2005/8/layout/orgChart1"/>
    <dgm:cxn modelId="{7BEAAE34-A4EB-44E4-98DD-CE452A83C174}" type="presParOf" srcId="{0B833F06-F301-4557-8C3A-27AA1B424943}" destId="{125F8153-3C34-43E6-8C21-F99614D86B91}" srcOrd="1" destOrd="0" presId="urn:microsoft.com/office/officeart/2005/8/layout/orgChart1"/>
    <dgm:cxn modelId="{693132C1-2C5E-40B6-8F02-834DFAB206AF}" type="presParOf" srcId="{5D18980C-3839-478B-B03A-A23368BBACF1}" destId="{506B1220-9C1F-4AF0-8C7A-F7774DD251F0}" srcOrd="1" destOrd="0" presId="urn:microsoft.com/office/officeart/2005/8/layout/orgChart1"/>
    <dgm:cxn modelId="{47FA88CE-EED6-4D32-9867-CA4405DDA8C1}" type="presParOf" srcId="{506B1220-9C1F-4AF0-8C7A-F7774DD251F0}" destId="{037889AB-A399-4397-84D7-A88C4A4D16DB}" srcOrd="0" destOrd="0" presId="urn:microsoft.com/office/officeart/2005/8/layout/orgChart1"/>
    <dgm:cxn modelId="{0C978DD8-8002-40DE-82F7-A6126D98B1B5}" type="presParOf" srcId="{506B1220-9C1F-4AF0-8C7A-F7774DD251F0}" destId="{FF281BE6-7BCA-496C-A9FB-AEAA4950DB3D}" srcOrd="1" destOrd="0" presId="urn:microsoft.com/office/officeart/2005/8/layout/orgChart1"/>
    <dgm:cxn modelId="{D8FB5BAC-AE5A-472B-86C1-0EDBC7DB5B9F}" type="presParOf" srcId="{FF281BE6-7BCA-496C-A9FB-AEAA4950DB3D}" destId="{7343202E-BE72-4FCE-8066-32EC6A5E5D2E}" srcOrd="0" destOrd="0" presId="urn:microsoft.com/office/officeart/2005/8/layout/orgChart1"/>
    <dgm:cxn modelId="{C7B17249-3426-4FA2-A531-E8F87611834F}" type="presParOf" srcId="{7343202E-BE72-4FCE-8066-32EC6A5E5D2E}" destId="{6DF26C30-0535-4ECC-A9E3-00FFB00DE0C8}" srcOrd="0" destOrd="0" presId="urn:microsoft.com/office/officeart/2005/8/layout/orgChart1"/>
    <dgm:cxn modelId="{6F207E8C-814F-4C35-838A-46A0EE064840}" type="presParOf" srcId="{7343202E-BE72-4FCE-8066-32EC6A5E5D2E}" destId="{908FC922-A631-42D9-93E6-21E189229C23}" srcOrd="1" destOrd="0" presId="urn:microsoft.com/office/officeart/2005/8/layout/orgChart1"/>
    <dgm:cxn modelId="{8911AD11-57CA-4176-A79B-376C53E4A0CD}" type="presParOf" srcId="{FF281BE6-7BCA-496C-A9FB-AEAA4950DB3D}" destId="{D9A6CFB5-C9E7-4038-8847-6BCEA6602E3D}" srcOrd="1" destOrd="0" presId="urn:microsoft.com/office/officeart/2005/8/layout/orgChart1"/>
    <dgm:cxn modelId="{99A73C1E-B30F-4117-A6B4-36B9FAB0CB2B}" type="presParOf" srcId="{D9A6CFB5-C9E7-4038-8847-6BCEA6602E3D}" destId="{EE043AD6-B5F2-4ACA-B73C-1C38643FFB4C}" srcOrd="0" destOrd="0" presId="urn:microsoft.com/office/officeart/2005/8/layout/orgChart1"/>
    <dgm:cxn modelId="{3A8F264A-CF33-49FD-AEAE-F2C0C86C3F1D}" type="presParOf" srcId="{D9A6CFB5-C9E7-4038-8847-6BCEA6602E3D}" destId="{CF9A008F-388D-43EE-9FB7-4293AD1AA48B}" srcOrd="1" destOrd="0" presId="urn:microsoft.com/office/officeart/2005/8/layout/orgChart1"/>
    <dgm:cxn modelId="{87B9E145-2103-42ED-A281-94CD96C6A182}" type="presParOf" srcId="{CF9A008F-388D-43EE-9FB7-4293AD1AA48B}" destId="{79CE5278-7852-4A1C-871F-A5EDDBBB2CE0}" srcOrd="0" destOrd="0" presId="urn:microsoft.com/office/officeart/2005/8/layout/orgChart1"/>
    <dgm:cxn modelId="{8129589D-2938-4B3F-99B7-745FCC42CC7A}" type="presParOf" srcId="{79CE5278-7852-4A1C-871F-A5EDDBBB2CE0}" destId="{62AFAF55-F83C-4751-B4F5-D2B36D880D01}" srcOrd="0" destOrd="0" presId="urn:microsoft.com/office/officeart/2005/8/layout/orgChart1"/>
    <dgm:cxn modelId="{CE48FA97-706A-4664-8570-982AC4BF5D80}" type="presParOf" srcId="{79CE5278-7852-4A1C-871F-A5EDDBBB2CE0}" destId="{18765BF5-65E4-426F-8481-BA8566496C07}" srcOrd="1" destOrd="0" presId="urn:microsoft.com/office/officeart/2005/8/layout/orgChart1"/>
    <dgm:cxn modelId="{DD0C5497-2B44-414F-9788-253FDAFBCEEC}" type="presParOf" srcId="{CF9A008F-388D-43EE-9FB7-4293AD1AA48B}" destId="{BEF28549-17B6-4F2E-84E9-98637655AB16}" srcOrd="1" destOrd="0" presId="urn:microsoft.com/office/officeart/2005/8/layout/orgChart1"/>
    <dgm:cxn modelId="{427F2CB7-F1AB-4046-AF9F-7EF8B2BF3F80}" type="presParOf" srcId="{BEF28549-17B6-4F2E-84E9-98637655AB16}" destId="{18B346CE-0603-4130-83D5-D0F6D4F3990E}" srcOrd="0" destOrd="0" presId="urn:microsoft.com/office/officeart/2005/8/layout/orgChart1"/>
    <dgm:cxn modelId="{24ECB445-EA7A-4593-9B4C-F591523A3AC3}" type="presParOf" srcId="{BEF28549-17B6-4F2E-84E9-98637655AB16}" destId="{8117849A-CF0D-4A5F-8ED9-7F66F98DA05F}" srcOrd="1" destOrd="0" presId="urn:microsoft.com/office/officeart/2005/8/layout/orgChart1"/>
    <dgm:cxn modelId="{A6C953C7-9077-4E82-A5B4-21F2F517414E}" type="presParOf" srcId="{8117849A-CF0D-4A5F-8ED9-7F66F98DA05F}" destId="{3F1A6B78-2882-4C70-81F9-BEF3DC2A7EF5}" srcOrd="0" destOrd="0" presId="urn:microsoft.com/office/officeart/2005/8/layout/orgChart1"/>
    <dgm:cxn modelId="{A9A7BB5E-B6AE-4C73-88D2-1B2F4BA16636}" type="presParOf" srcId="{3F1A6B78-2882-4C70-81F9-BEF3DC2A7EF5}" destId="{6A3E68C3-0531-4091-822D-8A7A13AA7426}" srcOrd="0" destOrd="0" presId="urn:microsoft.com/office/officeart/2005/8/layout/orgChart1"/>
    <dgm:cxn modelId="{131ED152-0A91-4069-93E8-78CBA97F19D6}" type="presParOf" srcId="{3F1A6B78-2882-4C70-81F9-BEF3DC2A7EF5}" destId="{A0133055-3004-414E-B7BD-56704115A144}" srcOrd="1" destOrd="0" presId="urn:microsoft.com/office/officeart/2005/8/layout/orgChart1"/>
    <dgm:cxn modelId="{9BEF663E-4256-4B17-80AF-E850549AAECB}" type="presParOf" srcId="{8117849A-CF0D-4A5F-8ED9-7F66F98DA05F}" destId="{CD2754AB-C9E5-4EC3-951C-10159CAE692E}" srcOrd="1" destOrd="0" presId="urn:microsoft.com/office/officeart/2005/8/layout/orgChart1"/>
    <dgm:cxn modelId="{37F25797-D515-4BF0-B577-2E5C0F3B21A9}" type="presParOf" srcId="{CD2754AB-C9E5-4EC3-951C-10159CAE692E}" destId="{6D138C08-E34E-4AEF-B033-D2671A8D3CC1}" srcOrd="0" destOrd="0" presId="urn:microsoft.com/office/officeart/2005/8/layout/orgChart1"/>
    <dgm:cxn modelId="{BC9336A5-AEAC-4418-B143-2302EEBDC378}" type="presParOf" srcId="{CD2754AB-C9E5-4EC3-951C-10159CAE692E}" destId="{5EF5E287-0CC6-4618-B7B0-A50350CFF5F2}" srcOrd="1" destOrd="0" presId="urn:microsoft.com/office/officeart/2005/8/layout/orgChart1"/>
    <dgm:cxn modelId="{7577D5AD-FF5C-42B9-9625-8D3AF391D18F}" type="presParOf" srcId="{5EF5E287-0CC6-4618-B7B0-A50350CFF5F2}" destId="{6EE31874-F702-4158-8B57-0840526DDBA4}" srcOrd="0" destOrd="0" presId="urn:microsoft.com/office/officeart/2005/8/layout/orgChart1"/>
    <dgm:cxn modelId="{0E790671-043C-49BB-B060-5358A6B29BF9}" type="presParOf" srcId="{6EE31874-F702-4158-8B57-0840526DDBA4}" destId="{D3BC334D-D8C4-4365-A558-3911B4163366}" srcOrd="0" destOrd="0" presId="urn:microsoft.com/office/officeart/2005/8/layout/orgChart1"/>
    <dgm:cxn modelId="{C7507B13-4948-4D41-9B9A-5E35E8879786}" type="presParOf" srcId="{6EE31874-F702-4158-8B57-0840526DDBA4}" destId="{C281DD86-73A8-4D08-87E0-D7EA0A047C7A}" srcOrd="1" destOrd="0" presId="urn:microsoft.com/office/officeart/2005/8/layout/orgChart1"/>
    <dgm:cxn modelId="{7E8319C0-3ABA-4796-A79B-EF1FEA5A4C96}" type="presParOf" srcId="{5EF5E287-0CC6-4618-B7B0-A50350CFF5F2}" destId="{9481E353-958C-4406-B7CA-86F6ECEFB887}" srcOrd="1" destOrd="0" presId="urn:microsoft.com/office/officeart/2005/8/layout/orgChart1"/>
    <dgm:cxn modelId="{82908F69-7F48-435D-B6D6-424961BA09FE}" type="presParOf" srcId="{9481E353-958C-4406-B7CA-86F6ECEFB887}" destId="{51EDA990-E1E4-4ED6-BB43-93458F297012}" srcOrd="0" destOrd="0" presId="urn:microsoft.com/office/officeart/2005/8/layout/orgChart1"/>
    <dgm:cxn modelId="{22BE0E5D-6FE7-46E3-8201-CE72FF5CAD49}" type="presParOf" srcId="{9481E353-958C-4406-B7CA-86F6ECEFB887}" destId="{6CA30EC3-B380-498E-93DF-FE6B615A6A19}" srcOrd="1" destOrd="0" presId="urn:microsoft.com/office/officeart/2005/8/layout/orgChart1"/>
    <dgm:cxn modelId="{F11A919E-A4FD-4A65-A673-26DD113A5BC2}" type="presParOf" srcId="{6CA30EC3-B380-498E-93DF-FE6B615A6A19}" destId="{0FD3D357-7DF0-4767-8BEA-403CD3994F3C}" srcOrd="0" destOrd="0" presId="urn:microsoft.com/office/officeart/2005/8/layout/orgChart1"/>
    <dgm:cxn modelId="{AD4EC989-ACF4-4A48-9B8C-C3E863A34370}" type="presParOf" srcId="{0FD3D357-7DF0-4767-8BEA-403CD3994F3C}" destId="{22BA0701-263C-4465-B78A-A5F1FFA7805E}" srcOrd="0" destOrd="0" presId="urn:microsoft.com/office/officeart/2005/8/layout/orgChart1"/>
    <dgm:cxn modelId="{5C4769D3-7483-474E-9B16-B9894900EBF3}" type="presParOf" srcId="{0FD3D357-7DF0-4767-8BEA-403CD3994F3C}" destId="{E81C89CE-D291-48DE-AA09-D435BE3F0E80}" srcOrd="1" destOrd="0" presId="urn:microsoft.com/office/officeart/2005/8/layout/orgChart1"/>
    <dgm:cxn modelId="{B7539EA3-FF11-478A-9718-E4E21AE4DB73}" type="presParOf" srcId="{6CA30EC3-B380-498E-93DF-FE6B615A6A19}" destId="{A7E4111A-83B7-49FD-B289-DF76C44F50DC}" srcOrd="1" destOrd="0" presId="urn:microsoft.com/office/officeart/2005/8/layout/orgChart1"/>
    <dgm:cxn modelId="{EFC002A7-F740-42DD-A097-528DA4D5D46B}" type="presParOf" srcId="{6CA30EC3-B380-498E-93DF-FE6B615A6A19}" destId="{B7513143-0C17-45B3-BA49-EF2E54C90442}" srcOrd="2" destOrd="0" presId="urn:microsoft.com/office/officeart/2005/8/layout/orgChart1"/>
    <dgm:cxn modelId="{9E85C797-6508-4BCF-BC59-582EEBD48341}" type="presParOf" srcId="{5EF5E287-0CC6-4618-B7B0-A50350CFF5F2}" destId="{FEAC6946-A770-43C2-AB6D-79B77DF579C5}" srcOrd="2" destOrd="0" presId="urn:microsoft.com/office/officeart/2005/8/layout/orgChart1"/>
    <dgm:cxn modelId="{C3FE7117-1E71-4D03-8577-5EE806208A8E}" type="presParOf" srcId="{8117849A-CF0D-4A5F-8ED9-7F66F98DA05F}" destId="{819B16E2-508E-4330-BA2D-4FAC0D42982A}" srcOrd="2" destOrd="0" presId="urn:microsoft.com/office/officeart/2005/8/layout/orgChart1"/>
    <dgm:cxn modelId="{62EF90A1-E2A1-4E9F-B647-D1199820A684}" type="presParOf" srcId="{CF9A008F-388D-43EE-9FB7-4293AD1AA48B}" destId="{0F8C3CCD-DF93-43DF-8082-50ABC1114599}" srcOrd="2" destOrd="0" presId="urn:microsoft.com/office/officeart/2005/8/layout/orgChart1"/>
    <dgm:cxn modelId="{0835EAB0-96FF-4FFE-A150-D26B8F6AEF5E}" type="presParOf" srcId="{FF281BE6-7BCA-496C-A9FB-AEAA4950DB3D}" destId="{012AF899-1B2D-4F40-B68A-42AD29A2A2B2}" srcOrd="2" destOrd="0" presId="urn:microsoft.com/office/officeart/2005/8/layout/orgChart1"/>
    <dgm:cxn modelId="{6542FCD7-4717-478E-9BAF-E8A98A85F88B}" type="presParOf" srcId="{5D18980C-3839-478B-B03A-A23368BBACF1}" destId="{08D32BBD-8FA0-49F9-BD80-4814FE78E4AF}" srcOrd="2" destOrd="0" presId="urn:microsoft.com/office/officeart/2005/8/layout/orgChart1"/>
    <dgm:cxn modelId="{F39AF704-B415-45B6-8B63-21DC0BB8D55C}" type="presParOf" srcId="{3CE92268-FA40-4029-9835-4BC9F97F2B4B}" destId="{51530201-6E17-44B5-B196-86B89C31CB4B}" srcOrd="10" destOrd="0" presId="urn:microsoft.com/office/officeart/2005/8/layout/orgChart1"/>
    <dgm:cxn modelId="{CD833275-905E-4034-8132-EAE169BE65ED}" type="presParOf" srcId="{3CE92268-FA40-4029-9835-4BC9F97F2B4B}" destId="{B4D020E4-B4DC-47D1-A2F0-FA0C0FB92ECE}" srcOrd="11" destOrd="0" presId="urn:microsoft.com/office/officeart/2005/8/layout/orgChart1"/>
    <dgm:cxn modelId="{B461D134-8DE7-43E0-B4B8-886A871A9F99}" type="presParOf" srcId="{B4D020E4-B4DC-47D1-A2F0-FA0C0FB92ECE}" destId="{554479C9-A2FE-4DF8-B939-A5CDD4D792B3}" srcOrd="0" destOrd="0" presId="urn:microsoft.com/office/officeart/2005/8/layout/orgChart1"/>
    <dgm:cxn modelId="{8A024C27-7597-4B93-A12A-0F517F4D1F73}" type="presParOf" srcId="{554479C9-A2FE-4DF8-B939-A5CDD4D792B3}" destId="{9F6F5FFF-CCA6-49B1-8077-0DB85418AF29}" srcOrd="0" destOrd="0" presId="urn:microsoft.com/office/officeart/2005/8/layout/orgChart1"/>
    <dgm:cxn modelId="{334E37B7-FA5F-451E-B2AD-33E022203244}" type="presParOf" srcId="{554479C9-A2FE-4DF8-B939-A5CDD4D792B3}" destId="{56896858-6A88-4FFE-9EFD-8E081091E365}" srcOrd="1" destOrd="0" presId="urn:microsoft.com/office/officeart/2005/8/layout/orgChart1"/>
    <dgm:cxn modelId="{5CEDCAFE-342A-46F7-B3E7-27A91749A29B}" type="presParOf" srcId="{B4D020E4-B4DC-47D1-A2F0-FA0C0FB92ECE}" destId="{E2AEC540-1EAE-42ED-A06D-EF3886B4F50F}" srcOrd="1" destOrd="0" presId="urn:microsoft.com/office/officeart/2005/8/layout/orgChart1"/>
    <dgm:cxn modelId="{5275C37C-B593-4DFD-BAFD-0F92113B9542}" type="presParOf" srcId="{E2AEC540-1EAE-42ED-A06D-EF3886B4F50F}" destId="{19DFA362-B679-4B66-92A4-72CD33E7840D}" srcOrd="0" destOrd="0" presId="urn:microsoft.com/office/officeart/2005/8/layout/orgChart1"/>
    <dgm:cxn modelId="{01152D4A-0D4E-4309-8ED5-CF8BB102374D}" type="presParOf" srcId="{E2AEC540-1EAE-42ED-A06D-EF3886B4F50F}" destId="{1B2A2A48-D269-4D1C-AA77-7B51A3A6AB19}" srcOrd="1" destOrd="0" presId="urn:microsoft.com/office/officeart/2005/8/layout/orgChart1"/>
    <dgm:cxn modelId="{013925EA-069B-4A6D-B30D-F42C33E4B326}" type="presParOf" srcId="{1B2A2A48-D269-4D1C-AA77-7B51A3A6AB19}" destId="{602C5C4B-9573-4CC7-A7BF-A43EADAB2AF7}" srcOrd="0" destOrd="0" presId="urn:microsoft.com/office/officeart/2005/8/layout/orgChart1"/>
    <dgm:cxn modelId="{FA8D59A0-70EA-4449-8858-6C1D499D9F96}" type="presParOf" srcId="{602C5C4B-9573-4CC7-A7BF-A43EADAB2AF7}" destId="{1E6EA2B5-1125-4902-9D4B-989D03DEE72C}" srcOrd="0" destOrd="0" presId="urn:microsoft.com/office/officeart/2005/8/layout/orgChart1"/>
    <dgm:cxn modelId="{C6378843-4E1E-4A8F-8482-0DEA896FD9CD}" type="presParOf" srcId="{602C5C4B-9573-4CC7-A7BF-A43EADAB2AF7}" destId="{5D24D01E-FEA2-46AB-ABA6-40E5781B7023}" srcOrd="1" destOrd="0" presId="urn:microsoft.com/office/officeart/2005/8/layout/orgChart1"/>
    <dgm:cxn modelId="{FF54BF9D-F16C-480E-879A-102AD1BA3DA9}" type="presParOf" srcId="{1B2A2A48-D269-4D1C-AA77-7B51A3A6AB19}" destId="{7C6B498A-06BA-48E8-9246-8BB3C426F908}" srcOrd="1" destOrd="0" presId="urn:microsoft.com/office/officeart/2005/8/layout/orgChart1"/>
    <dgm:cxn modelId="{5FC4DD40-36DD-4BAF-80EC-E39FE0EC526D}" type="presParOf" srcId="{7C6B498A-06BA-48E8-9246-8BB3C426F908}" destId="{82F438F3-EEAF-4999-8C56-E6755F6C2C46}" srcOrd="0" destOrd="0" presId="urn:microsoft.com/office/officeart/2005/8/layout/orgChart1"/>
    <dgm:cxn modelId="{C869623C-4835-4856-BE39-6583A0C09308}" type="presParOf" srcId="{7C6B498A-06BA-48E8-9246-8BB3C426F908}" destId="{5345362F-CFD8-45B5-A7D2-C4FD084BD792}" srcOrd="1" destOrd="0" presId="urn:microsoft.com/office/officeart/2005/8/layout/orgChart1"/>
    <dgm:cxn modelId="{50BBA91F-49B0-4B71-B303-E944AD9787F7}" type="presParOf" srcId="{5345362F-CFD8-45B5-A7D2-C4FD084BD792}" destId="{D403206D-7D26-4533-996C-08903D8F740C}" srcOrd="0" destOrd="0" presId="urn:microsoft.com/office/officeart/2005/8/layout/orgChart1"/>
    <dgm:cxn modelId="{9A958B18-552F-4AA0-8E7B-E0AABE0E4C8F}" type="presParOf" srcId="{D403206D-7D26-4533-996C-08903D8F740C}" destId="{3A4E1254-1647-4331-BE43-8D369B1FAF21}" srcOrd="0" destOrd="0" presId="urn:microsoft.com/office/officeart/2005/8/layout/orgChart1"/>
    <dgm:cxn modelId="{53C6B282-A4AE-401A-9C84-CB5584D281C5}" type="presParOf" srcId="{D403206D-7D26-4533-996C-08903D8F740C}" destId="{31377802-F8D7-4E7F-AFD5-61D3EA23C547}" srcOrd="1" destOrd="0" presId="urn:microsoft.com/office/officeart/2005/8/layout/orgChart1"/>
    <dgm:cxn modelId="{7BBD999A-4C87-4704-8AE3-3F4407B2C8A8}" type="presParOf" srcId="{5345362F-CFD8-45B5-A7D2-C4FD084BD792}" destId="{C2CB7A24-5EB5-4B3A-8DCA-F43E3B75881C}" srcOrd="1" destOrd="0" presId="urn:microsoft.com/office/officeart/2005/8/layout/orgChart1"/>
    <dgm:cxn modelId="{07DBF098-2254-4505-B580-8BA0E7C50355}" type="presParOf" srcId="{C2CB7A24-5EB5-4B3A-8DCA-F43E3B75881C}" destId="{5C827267-96EC-4C42-B2F9-8365578877D1}" srcOrd="0" destOrd="0" presId="urn:microsoft.com/office/officeart/2005/8/layout/orgChart1"/>
    <dgm:cxn modelId="{8749A82B-81B9-4D58-8619-03D7E0883EE9}" type="presParOf" srcId="{C2CB7A24-5EB5-4B3A-8DCA-F43E3B75881C}" destId="{FD573299-8D0F-4910-8C96-A015AEEC4D54}" srcOrd="1" destOrd="0" presId="urn:microsoft.com/office/officeart/2005/8/layout/orgChart1"/>
    <dgm:cxn modelId="{1A0E8F0C-BBCB-4B59-8A8D-B6E74FEF42E9}" type="presParOf" srcId="{FD573299-8D0F-4910-8C96-A015AEEC4D54}" destId="{2F69FA31-BAFB-41F6-B7C4-D22886CEC895}" srcOrd="0" destOrd="0" presId="urn:microsoft.com/office/officeart/2005/8/layout/orgChart1"/>
    <dgm:cxn modelId="{0ADA69A5-4F04-4DAD-96C6-95B2FF0DC244}" type="presParOf" srcId="{2F69FA31-BAFB-41F6-B7C4-D22886CEC895}" destId="{1635F777-10A5-4A43-87B9-3D39FE9C5704}" srcOrd="0" destOrd="0" presId="urn:microsoft.com/office/officeart/2005/8/layout/orgChart1"/>
    <dgm:cxn modelId="{16B1DF83-E483-4E88-AE75-EAA6BE3C4615}" type="presParOf" srcId="{2F69FA31-BAFB-41F6-B7C4-D22886CEC895}" destId="{6E1998FF-600B-4304-9EA8-8A41A79D75BB}" srcOrd="1" destOrd="0" presId="urn:microsoft.com/office/officeart/2005/8/layout/orgChart1"/>
    <dgm:cxn modelId="{3BFDA057-6F3E-4E40-9FF3-1C0236E0630A}" type="presParOf" srcId="{FD573299-8D0F-4910-8C96-A015AEEC4D54}" destId="{1E054BA6-3B17-4380-8609-D8A99F625E58}" srcOrd="1" destOrd="0" presId="urn:microsoft.com/office/officeart/2005/8/layout/orgChart1"/>
    <dgm:cxn modelId="{23DAEB62-BCB6-4FCE-B58E-DCEEF6B49396}" type="presParOf" srcId="{1E054BA6-3B17-4380-8609-D8A99F625E58}" destId="{CCCF620A-73C9-4A08-82A4-740BB2316516}" srcOrd="0" destOrd="0" presId="urn:microsoft.com/office/officeart/2005/8/layout/orgChart1"/>
    <dgm:cxn modelId="{D9C4D2DE-795D-425F-97A8-D4CB8065D99A}" type="presParOf" srcId="{1E054BA6-3B17-4380-8609-D8A99F625E58}" destId="{07802FE7-6B76-43D5-A71D-C95BF0AC4815}" srcOrd="1" destOrd="0" presId="urn:microsoft.com/office/officeart/2005/8/layout/orgChart1"/>
    <dgm:cxn modelId="{2516B5B4-A906-4F0B-A3F3-294348C6477B}" type="presParOf" srcId="{07802FE7-6B76-43D5-A71D-C95BF0AC4815}" destId="{FC5799D9-CEB9-48FF-ABE6-5ECCA7B97592}" srcOrd="0" destOrd="0" presId="urn:microsoft.com/office/officeart/2005/8/layout/orgChart1"/>
    <dgm:cxn modelId="{DF99CDF6-A248-48F7-9696-04D9217F9919}" type="presParOf" srcId="{FC5799D9-CEB9-48FF-ABE6-5ECCA7B97592}" destId="{5B5D7B70-66A8-4EEB-92B9-F2B113919A72}" srcOrd="0" destOrd="0" presId="urn:microsoft.com/office/officeart/2005/8/layout/orgChart1"/>
    <dgm:cxn modelId="{2C34B068-D5F2-40DA-962B-261D64EF20DB}" type="presParOf" srcId="{FC5799D9-CEB9-48FF-ABE6-5ECCA7B97592}" destId="{1163F0D0-8119-49CF-B73F-258D9AC133FB}" srcOrd="1" destOrd="0" presId="urn:microsoft.com/office/officeart/2005/8/layout/orgChart1"/>
    <dgm:cxn modelId="{8CBE073B-21F7-47B8-9F18-8D413CF77733}" type="presParOf" srcId="{07802FE7-6B76-43D5-A71D-C95BF0AC4815}" destId="{A4C9C664-B24E-43AC-B685-468EC6A29320}" srcOrd="1" destOrd="0" presId="urn:microsoft.com/office/officeart/2005/8/layout/orgChart1"/>
    <dgm:cxn modelId="{FA444CC1-FF5D-4CC9-8B89-D2C53A517912}" type="presParOf" srcId="{07802FE7-6B76-43D5-A71D-C95BF0AC4815}" destId="{E5835A14-264A-4FE6-B1B1-0C1467B80933}" srcOrd="2" destOrd="0" presId="urn:microsoft.com/office/officeart/2005/8/layout/orgChart1"/>
    <dgm:cxn modelId="{D226CDA1-7F8F-4BCE-9C85-F859DA6BBE37}" type="presParOf" srcId="{FD573299-8D0F-4910-8C96-A015AEEC4D54}" destId="{F1B610EE-73FA-4055-9A00-9EC4854E9B50}" srcOrd="2" destOrd="0" presId="urn:microsoft.com/office/officeart/2005/8/layout/orgChart1"/>
    <dgm:cxn modelId="{DC2527D7-5D6D-4C3A-8FD8-A3B8C3B65792}" type="presParOf" srcId="{5345362F-CFD8-45B5-A7D2-C4FD084BD792}" destId="{41FA4934-BF57-4903-BFD6-CBC8BCBA25D6}" srcOrd="2" destOrd="0" presId="urn:microsoft.com/office/officeart/2005/8/layout/orgChart1"/>
    <dgm:cxn modelId="{6772AC13-D156-460E-B78D-A27316782293}" type="presParOf" srcId="{1B2A2A48-D269-4D1C-AA77-7B51A3A6AB19}" destId="{43B7F292-2C2D-4E31-84CA-110223F223DF}" srcOrd="2" destOrd="0" presId="urn:microsoft.com/office/officeart/2005/8/layout/orgChart1"/>
    <dgm:cxn modelId="{22EC3D67-B51F-4640-AEB3-D7257A1161E9}" type="presParOf" srcId="{B4D020E4-B4DC-47D1-A2F0-FA0C0FB92ECE}" destId="{8A8CD1F8-0BC0-42C2-B17C-58E8259FF329}" srcOrd="2" destOrd="0" presId="urn:microsoft.com/office/officeart/2005/8/layout/orgChart1"/>
    <dgm:cxn modelId="{49FF5235-2DD9-4B7E-B340-ABEB4B114961}" type="presParOf" srcId="{F025F0D6-7D7B-4CE5-85F1-9BF30982B4F6}" destId="{88260022-314D-449E-B43F-C1A22D5CB1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F620A-73C9-4A08-82A4-740BB2316516}">
      <dsp:nvSpPr>
        <dsp:cNvPr id="0" name=""/>
        <dsp:cNvSpPr/>
      </dsp:nvSpPr>
      <dsp:spPr>
        <a:xfrm>
          <a:off x="5758070" y="2761694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27267-96EC-4C42-B2F9-8365578877D1}">
      <dsp:nvSpPr>
        <dsp:cNvPr id="0" name=""/>
        <dsp:cNvSpPr/>
      </dsp:nvSpPr>
      <dsp:spPr>
        <a:xfrm>
          <a:off x="6043030" y="2174737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438F3-EEAF-4999-8C56-E6755F6C2C46}">
      <dsp:nvSpPr>
        <dsp:cNvPr id="0" name=""/>
        <dsp:cNvSpPr/>
      </dsp:nvSpPr>
      <dsp:spPr>
        <a:xfrm>
          <a:off x="6043030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FA362-B679-4B66-92A4-72CD33E7840D}">
      <dsp:nvSpPr>
        <dsp:cNvPr id="0" name=""/>
        <dsp:cNvSpPr/>
      </dsp:nvSpPr>
      <dsp:spPr>
        <a:xfrm>
          <a:off x="6043030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30201-6E17-44B5-B196-86B89C31CB4B}">
      <dsp:nvSpPr>
        <dsp:cNvPr id="0" name=""/>
        <dsp:cNvSpPr/>
      </dsp:nvSpPr>
      <dsp:spPr>
        <a:xfrm>
          <a:off x="3484647" y="413867"/>
          <a:ext cx="2604103" cy="173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03"/>
              </a:lnTo>
              <a:lnTo>
                <a:pt x="2604103" y="86803"/>
              </a:lnTo>
              <a:lnTo>
                <a:pt x="2604103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DA990-E1E4-4ED6-BB43-93458F297012}">
      <dsp:nvSpPr>
        <dsp:cNvPr id="0" name=""/>
        <dsp:cNvSpPr/>
      </dsp:nvSpPr>
      <dsp:spPr>
        <a:xfrm>
          <a:off x="4757764" y="3348650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38C08-E34E-4AEF-B033-D2671A8D3CC1}">
      <dsp:nvSpPr>
        <dsp:cNvPr id="0" name=""/>
        <dsp:cNvSpPr/>
      </dsp:nvSpPr>
      <dsp:spPr>
        <a:xfrm>
          <a:off x="5042724" y="276169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346CE-0603-4130-83D5-D0F6D4F3990E}">
      <dsp:nvSpPr>
        <dsp:cNvPr id="0" name=""/>
        <dsp:cNvSpPr/>
      </dsp:nvSpPr>
      <dsp:spPr>
        <a:xfrm>
          <a:off x="5042724" y="2174737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43AD6-B5F2-4ACA-B73C-1C38643FFB4C}">
      <dsp:nvSpPr>
        <dsp:cNvPr id="0" name=""/>
        <dsp:cNvSpPr/>
      </dsp:nvSpPr>
      <dsp:spPr>
        <a:xfrm>
          <a:off x="5042724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889AB-A399-4397-84D7-A88C4A4D16DB}">
      <dsp:nvSpPr>
        <dsp:cNvPr id="0" name=""/>
        <dsp:cNvSpPr/>
      </dsp:nvSpPr>
      <dsp:spPr>
        <a:xfrm>
          <a:off x="5042724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ECD17-FF0C-438E-8A08-FE0251700C0D}">
      <dsp:nvSpPr>
        <dsp:cNvPr id="0" name=""/>
        <dsp:cNvSpPr/>
      </dsp:nvSpPr>
      <dsp:spPr>
        <a:xfrm>
          <a:off x="3484647" y="413867"/>
          <a:ext cx="1603796" cy="173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03"/>
              </a:lnTo>
              <a:lnTo>
                <a:pt x="1603796" y="86803"/>
              </a:lnTo>
              <a:lnTo>
                <a:pt x="1603796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DBAE-E30C-4E13-9CA9-37ED9D56BF80}">
      <dsp:nvSpPr>
        <dsp:cNvPr id="0" name=""/>
        <dsp:cNvSpPr/>
      </dsp:nvSpPr>
      <dsp:spPr>
        <a:xfrm>
          <a:off x="3757458" y="3935607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F4926-710D-43EB-AAFF-5700FBE0913D}">
      <dsp:nvSpPr>
        <dsp:cNvPr id="0" name=""/>
        <dsp:cNvSpPr/>
      </dsp:nvSpPr>
      <dsp:spPr>
        <a:xfrm>
          <a:off x="4042418" y="334865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32920-4A27-4D1B-81C2-1B7529DEDEA2}">
      <dsp:nvSpPr>
        <dsp:cNvPr id="0" name=""/>
        <dsp:cNvSpPr/>
      </dsp:nvSpPr>
      <dsp:spPr>
        <a:xfrm>
          <a:off x="4042418" y="276169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96111-0E4A-4A27-A10C-C4329F102C67}">
      <dsp:nvSpPr>
        <dsp:cNvPr id="0" name=""/>
        <dsp:cNvSpPr/>
      </dsp:nvSpPr>
      <dsp:spPr>
        <a:xfrm>
          <a:off x="4042418" y="2174737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B0EAF-AA1E-4729-8E0A-C8AA979679AC}">
      <dsp:nvSpPr>
        <dsp:cNvPr id="0" name=""/>
        <dsp:cNvSpPr/>
      </dsp:nvSpPr>
      <dsp:spPr>
        <a:xfrm>
          <a:off x="4042418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AA7EB-94D3-4639-9212-CF6A02869ED9}">
      <dsp:nvSpPr>
        <dsp:cNvPr id="0" name=""/>
        <dsp:cNvSpPr/>
      </dsp:nvSpPr>
      <dsp:spPr>
        <a:xfrm>
          <a:off x="4042418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D3A1D-9256-4FFE-B5A4-AC581D01E45D}">
      <dsp:nvSpPr>
        <dsp:cNvPr id="0" name=""/>
        <dsp:cNvSpPr/>
      </dsp:nvSpPr>
      <dsp:spPr>
        <a:xfrm>
          <a:off x="3484647" y="413867"/>
          <a:ext cx="603490" cy="173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03"/>
              </a:lnTo>
              <a:lnTo>
                <a:pt x="603490" y="86803"/>
              </a:lnTo>
              <a:lnTo>
                <a:pt x="603490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1434D-FE6E-4C75-ADDA-9D4E8EBE924C}">
      <dsp:nvSpPr>
        <dsp:cNvPr id="0" name=""/>
        <dsp:cNvSpPr/>
      </dsp:nvSpPr>
      <dsp:spPr>
        <a:xfrm>
          <a:off x="2550477" y="2174737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AEA9-DF1A-495C-B9B5-C9EC8D895E57}">
      <dsp:nvSpPr>
        <dsp:cNvPr id="0" name=""/>
        <dsp:cNvSpPr/>
      </dsp:nvSpPr>
      <dsp:spPr>
        <a:xfrm>
          <a:off x="2835436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C353-BA24-4222-98DF-ADFCF5BFAB16}">
      <dsp:nvSpPr>
        <dsp:cNvPr id="0" name=""/>
        <dsp:cNvSpPr/>
      </dsp:nvSpPr>
      <dsp:spPr>
        <a:xfrm>
          <a:off x="2835436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4B1CD-C079-4AD2-8089-5D53C30F5FB5}">
      <dsp:nvSpPr>
        <dsp:cNvPr id="0" name=""/>
        <dsp:cNvSpPr/>
      </dsp:nvSpPr>
      <dsp:spPr>
        <a:xfrm>
          <a:off x="2881156" y="413867"/>
          <a:ext cx="603490" cy="173606"/>
        </a:xfrm>
        <a:custGeom>
          <a:avLst/>
          <a:gdLst/>
          <a:ahLst/>
          <a:cxnLst/>
          <a:rect l="0" t="0" r="0" b="0"/>
          <a:pathLst>
            <a:path>
              <a:moveTo>
                <a:pt x="603490" y="0"/>
              </a:moveTo>
              <a:lnTo>
                <a:pt x="603490" y="86803"/>
              </a:lnTo>
              <a:lnTo>
                <a:pt x="0" y="86803"/>
              </a:lnTo>
              <a:lnTo>
                <a:pt x="0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20B88-A6A8-451D-9DAF-5F84DB8C8BAA}">
      <dsp:nvSpPr>
        <dsp:cNvPr id="0" name=""/>
        <dsp:cNvSpPr/>
      </dsp:nvSpPr>
      <dsp:spPr>
        <a:xfrm>
          <a:off x="1550170" y="2761694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457A8-2776-4D85-813C-8C9409C45B48}">
      <dsp:nvSpPr>
        <dsp:cNvPr id="0" name=""/>
        <dsp:cNvSpPr/>
      </dsp:nvSpPr>
      <dsp:spPr>
        <a:xfrm>
          <a:off x="1835130" y="2174737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13F6D-31D8-4627-8B55-A64025B4273E}">
      <dsp:nvSpPr>
        <dsp:cNvPr id="0" name=""/>
        <dsp:cNvSpPr/>
      </dsp:nvSpPr>
      <dsp:spPr>
        <a:xfrm>
          <a:off x="1835130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E0467-0883-494C-9112-A48396B549D2}">
      <dsp:nvSpPr>
        <dsp:cNvPr id="0" name=""/>
        <dsp:cNvSpPr/>
      </dsp:nvSpPr>
      <dsp:spPr>
        <a:xfrm>
          <a:off x="1835130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712AA-7556-412E-8D47-3F2BA2B24404}">
      <dsp:nvSpPr>
        <dsp:cNvPr id="0" name=""/>
        <dsp:cNvSpPr/>
      </dsp:nvSpPr>
      <dsp:spPr>
        <a:xfrm>
          <a:off x="1880850" y="413867"/>
          <a:ext cx="1603796" cy="173606"/>
        </a:xfrm>
        <a:custGeom>
          <a:avLst/>
          <a:gdLst/>
          <a:ahLst/>
          <a:cxnLst/>
          <a:rect l="0" t="0" r="0" b="0"/>
          <a:pathLst>
            <a:path>
              <a:moveTo>
                <a:pt x="1603796" y="0"/>
              </a:moveTo>
              <a:lnTo>
                <a:pt x="1603796" y="86803"/>
              </a:lnTo>
              <a:lnTo>
                <a:pt x="0" y="86803"/>
              </a:lnTo>
              <a:lnTo>
                <a:pt x="0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8E9C-6BC1-406E-A4D6-1C42027B318B}">
      <dsp:nvSpPr>
        <dsp:cNvPr id="0" name=""/>
        <dsp:cNvSpPr/>
      </dsp:nvSpPr>
      <dsp:spPr>
        <a:xfrm>
          <a:off x="549864" y="2761694"/>
          <a:ext cx="124004" cy="3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281"/>
              </a:lnTo>
              <a:lnTo>
                <a:pt x="124004" y="3802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AA442-0869-4609-991F-64249AD44C67}">
      <dsp:nvSpPr>
        <dsp:cNvPr id="0" name=""/>
        <dsp:cNvSpPr/>
      </dsp:nvSpPr>
      <dsp:spPr>
        <a:xfrm>
          <a:off x="834824" y="2174737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FB6B2-86F8-4766-BD5C-9A6477AA43BE}">
      <dsp:nvSpPr>
        <dsp:cNvPr id="0" name=""/>
        <dsp:cNvSpPr/>
      </dsp:nvSpPr>
      <dsp:spPr>
        <a:xfrm>
          <a:off x="834824" y="1587780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83AA3-F13F-48CF-ABE1-0AD1E45900EE}">
      <dsp:nvSpPr>
        <dsp:cNvPr id="0" name=""/>
        <dsp:cNvSpPr/>
      </dsp:nvSpPr>
      <dsp:spPr>
        <a:xfrm>
          <a:off x="834824" y="1000824"/>
          <a:ext cx="91440" cy="1736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0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5F934-2C6B-4D6B-A4A6-5EC16742A652}">
      <dsp:nvSpPr>
        <dsp:cNvPr id="0" name=""/>
        <dsp:cNvSpPr/>
      </dsp:nvSpPr>
      <dsp:spPr>
        <a:xfrm>
          <a:off x="880544" y="413867"/>
          <a:ext cx="2604103" cy="173606"/>
        </a:xfrm>
        <a:custGeom>
          <a:avLst/>
          <a:gdLst/>
          <a:ahLst/>
          <a:cxnLst/>
          <a:rect l="0" t="0" r="0" b="0"/>
          <a:pathLst>
            <a:path>
              <a:moveTo>
                <a:pt x="2604103" y="0"/>
              </a:moveTo>
              <a:lnTo>
                <a:pt x="2604103" y="86803"/>
              </a:lnTo>
              <a:lnTo>
                <a:pt x="0" y="86803"/>
              </a:lnTo>
              <a:lnTo>
                <a:pt x="0" y="173606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E196F-E671-44A1-9EF8-AF0524394545}">
      <dsp:nvSpPr>
        <dsp:cNvPr id="0" name=""/>
        <dsp:cNvSpPr/>
      </dsp:nvSpPr>
      <dsp:spPr>
        <a:xfrm>
          <a:off x="2197856" y="518"/>
          <a:ext cx="2573581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AI</a:t>
          </a:r>
          <a:r>
            <a:rPr lang="zh-CN" altLang="en-US" sz="900" kern="1200" dirty="0"/>
            <a:t>花卉识别与分享社区微信小程序开发项目</a:t>
          </a:r>
        </a:p>
      </dsp:txBody>
      <dsp:txXfrm>
        <a:off x="2197856" y="518"/>
        <a:ext cx="2573581" cy="413349"/>
      </dsp:txXfrm>
    </dsp:sp>
    <dsp:sp modelId="{3AA71CCD-2A95-4D08-8417-20F062B44B9C}">
      <dsp:nvSpPr>
        <dsp:cNvPr id="0" name=""/>
        <dsp:cNvSpPr/>
      </dsp:nvSpPr>
      <dsp:spPr>
        <a:xfrm>
          <a:off x="467194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项目启动</a:t>
          </a:r>
        </a:p>
      </dsp:txBody>
      <dsp:txXfrm>
        <a:off x="467194" y="587474"/>
        <a:ext cx="826699" cy="413349"/>
      </dsp:txXfrm>
    </dsp:sp>
    <dsp:sp modelId="{C41DB7FD-B5A7-443D-99A2-1D084F7C050A}">
      <dsp:nvSpPr>
        <dsp:cNvPr id="0" name=""/>
        <dsp:cNvSpPr/>
      </dsp:nvSpPr>
      <dsp:spPr>
        <a:xfrm>
          <a:off x="467194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确定小组成员</a:t>
          </a:r>
        </a:p>
      </dsp:txBody>
      <dsp:txXfrm>
        <a:off x="467194" y="1174431"/>
        <a:ext cx="826699" cy="413349"/>
      </dsp:txXfrm>
    </dsp:sp>
    <dsp:sp modelId="{06F5D549-064B-40B0-A9F4-8537B9A36B11}">
      <dsp:nvSpPr>
        <dsp:cNvPr id="0" name=""/>
        <dsp:cNvSpPr/>
      </dsp:nvSpPr>
      <dsp:spPr>
        <a:xfrm>
          <a:off x="467194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确定项目选题</a:t>
          </a:r>
        </a:p>
      </dsp:txBody>
      <dsp:txXfrm>
        <a:off x="467194" y="1761387"/>
        <a:ext cx="826699" cy="413349"/>
      </dsp:txXfrm>
    </dsp:sp>
    <dsp:sp modelId="{A5E533E0-ACE2-4478-9059-9082B2F3B948}">
      <dsp:nvSpPr>
        <dsp:cNvPr id="0" name=""/>
        <dsp:cNvSpPr/>
      </dsp:nvSpPr>
      <dsp:spPr>
        <a:xfrm>
          <a:off x="467194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项目选题</a:t>
          </a:r>
          <a:r>
            <a:rPr lang="en-US" altLang="zh-CN" sz="1000" kern="1200" dirty="0"/>
            <a:t>PPT</a:t>
          </a:r>
          <a:r>
            <a:rPr lang="zh-CN" altLang="en-US" sz="1000" kern="1200" dirty="0"/>
            <a:t>及文档的制作</a:t>
          </a:r>
        </a:p>
      </dsp:txBody>
      <dsp:txXfrm>
        <a:off x="467194" y="2348344"/>
        <a:ext cx="826699" cy="413349"/>
      </dsp:txXfrm>
    </dsp:sp>
    <dsp:sp modelId="{44F03918-20B8-47B8-B764-0A3F7A09BCA1}">
      <dsp:nvSpPr>
        <dsp:cNvPr id="0" name=""/>
        <dsp:cNvSpPr/>
      </dsp:nvSpPr>
      <dsp:spPr>
        <a:xfrm>
          <a:off x="673869" y="293530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项目选题的审核</a:t>
          </a:r>
        </a:p>
      </dsp:txBody>
      <dsp:txXfrm>
        <a:off x="673869" y="2935301"/>
        <a:ext cx="826699" cy="413349"/>
      </dsp:txXfrm>
    </dsp:sp>
    <dsp:sp modelId="{B86E26C2-B6F2-4605-8FFA-FC2A137D25CD}">
      <dsp:nvSpPr>
        <dsp:cNvPr id="0" name=""/>
        <dsp:cNvSpPr/>
      </dsp:nvSpPr>
      <dsp:spPr>
        <a:xfrm>
          <a:off x="1467500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项目计划</a:t>
          </a:r>
        </a:p>
      </dsp:txBody>
      <dsp:txXfrm>
        <a:off x="1467500" y="587474"/>
        <a:ext cx="826699" cy="413349"/>
      </dsp:txXfrm>
    </dsp:sp>
    <dsp:sp modelId="{9ADAE64D-9C38-4CF8-905D-5D5C0D178FB4}">
      <dsp:nvSpPr>
        <dsp:cNvPr id="0" name=""/>
        <dsp:cNvSpPr/>
      </dsp:nvSpPr>
      <dsp:spPr>
        <a:xfrm>
          <a:off x="1467500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确定项目计划</a:t>
          </a:r>
        </a:p>
      </dsp:txBody>
      <dsp:txXfrm>
        <a:off x="1467500" y="1174431"/>
        <a:ext cx="826699" cy="413349"/>
      </dsp:txXfrm>
    </dsp:sp>
    <dsp:sp modelId="{F33DE7A5-8952-4FBA-944F-AFD6915F1287}">
      <dsp:nvSpPr>
        <dsp:cNvPr id="0" name=""/>
        <dsp:cNvSpPr/>
      </dsp:nvSpPr>
      <dsp:spPr>
        <a:xfrm>
          <a:off x="1467500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编写项目计划书</a:t>
          </a:r>
        </a:p>
      </dsp:txBody>
      <dsp:txXfrm>
        <a:off x="1467500" y="1761387"/>
        <a:ext cx="826699" cy="413349"/>
      </dsp:txXfrm>
    </dsp:sp>
    <dsp:sp modelId="{5D8A0867-CC17-4690-B4A2-46AE4D06888E}">
      <dsp:nvSpPr>
        <dsp:cNvPr id="0" name=""/>
        <dsp:cNvSpPr/>
      </dsp:nvSpPr>
      <dsp:spPr>
        <a:xfrm>
          <a:off x="1467500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制作相关</a:t>
          </a:r>
          <a:r>
            <a:rPr lang="en-US" altLang="zh-CN" sz="1000" kern="1200" dirty="0"/>
            <a:t>PPT</a:t>
          </a:r>
          <a:endParaRPr lang="zh-CN" altLang="en-US" sz="1000" kern="1200" dirty="0"/>
        </a:p>
      </dsp:txBody>
      <dsp:txXfrm>
        <a:off x="1467500" y="2348344"/>
        <a:ext cx="826699" cy="413349"/>
      </dsp:txXfrm>
    </dsp:sp>
    <dsp:sp modelId="{533F8F1E-F066-421E-9EEC-01A6EC4E855C}">
      <dsp:nvSpPr>
        <dsp:cNvPr id="0" name=""/>
        <dsp:cNvSpPr/>
      </dsp:nvSpPr>
      <dsp:spPr>
        <a:xfrm>
          <a:off x="1674175" y="293530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审核项目计划书</a:t>
          </a:r>
        </a:p>
      </dsp:txBody>
      <dsp:txXfrm>
        <a:off x="1674175" y="2935301"/>
        <a:ext cx="826699" cy="413349"/>
      </dsp:txXfrm>
    </dsp:sp>
    <dsp:sp modelId="{29075F02-8E58-4635-AA5C-D3564E0DDB20}">
      <dsp:nvSpPr>
        <dsp:cNvPr id="0" name=""/>
        <dsp:cNvSpPr/>
      </dsp:nvSpPr>
      <dsp:spPr>
        <a:xfrm>
          <a:off x="2467807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项目需求</a:t>
          </a:r>
        </a:p>
      </dsp:txBody>
      <dsp:txXfrm>
        <a:off x="2467807" y="587474"/>
        <a:ext cx="826699" cy="413349"/>
      </dsp:txXfrm>
    </dsp:sp>
    <dsp:sp modelId="{F51D8CD1-6BD1-4DA6-85BE-737BCF56965D}">
      <dsp:nvSpPr>
        <dsp:cNvPr id="0" name=""/>
        <dsp:cNvSpPr/>
      </dsp:nvSpPr>
      <dsp:spPr>
        <a:xfrm>
          <a:off x="2467807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分析项目的综合需求</a:t>
          </a:r>
        </a:p>
      </dsp:txBody>
      <dsp:txXfrm>
        <a:off x="2467807" y="1174431"/>
        <a:ext cx="826699" cy="413349"/>
      </dsp:txXfrm>
    </dsp:sp>
    <dsp:sp modelId="{F8855858-E518-465C-8321-3FC75A47713A}">
      <dsp:nvSpPr>
        <dsp:cNvPr id="0" name=""/>
        <dsp:cNvSpPr/>
      </dsp:nvSpPr>
      <dsp:spPr>
        <a:xfrm>
          <a:off x="2467807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编写项目需求文档</a:t>
          </a:r>
        </a:p>
      </dsp:txBody>
      <dsp:txXfrm>
        <a:off x="2467807" y="1761387"/>
        <a:ext cx="826699" cy="413349"/>
      </dsp:txXfrm>
    </dsp:sp>
    <dsp:sp modelId="{79BF9958-0EEE-42A7-848F-79ECACFB6D17}">
      <dsp:nvSpPr>
        <dsp:cNvPr id="0" name=""/>
        <dsp:cNvSpPr/>
      </dsp:nvSpPr>
      <dsp:spPr>
        <a:xfrm>
          <a:off x="2674482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审核项目需求文档</a:t>
          </a:r>
        </a:p>
      </dsp:txBody>
      <dsp:txXfrm>
        <a:off x="2674482" y="2348344"/>
        <a:ext cx="826699" cy="413349"/>
      </dsp:txXfrm>
    </dsp:sp>
    <dsp:sp modelId="{3B10A4F7-7B83-4484-873C-4DB7C59CC7E3}">
      <dsp:nvSpPr>
        <dsp:cNvPr id="0" name=""/>
        <dsp:cNvSpPr/>
      </dsp:nvSpPr>
      <dsp:spPr>
        <a:xfrm>
          <a:off x="3674788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项目设计</a:t>
          </a:r>
        </a:p>
      </dsp:txBody>
      <dsp:txXfrm>
        <a:off x="3674788" y="587474"/>
        <a:ext cx="826699" cy="413349"/>
      </dsp:txXfrm>
    </dsp:sp>
    <dsp:sp modelId="{91EA1033-CE3A-4755-9458-F0E965A1102D}">
      <dsp:nvSpPr>
        <dsp:cNvPr id="0" name=""/>
        <dsp:cNvSpPr/>
      </dsp:nvSpPr>
      <dsp:spPr>
        <a:xfrm>
          <a:off x="3674788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数据库的设计</a:t>
          </a:r>
        </a:p>
      </dsp:txBody>
      <dsp:txXfrm>
        <a:off x="3674788" y="1174431"/>
        <a:ext cx="826699" cy="413349"/>
      </dsp:txXfrm>
    </dsp:sp>
    <dsp:sp modelId="{673BD57F-E45F-409A-A75D-D3CF799547B5}">
      <dsp:nvSpPr>
        <dsp:cNvPr id="0" name=""/>
        <dsp:cNvSpPr/>
      </dsp:nvSpPr>
      <dsp:spPr>
        <a:xfrm>
          <a:off x="3674788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数据库的实现</a:t>
          </a:r>
        </a:p>
      </dsp:txBody>
      <dsp:txXfrm>
        <a:off x="3674788" y="1761387"/>
        <a:ext cx="826699" cy="413349"/>
      </dsp:txXfrm>
    </dsp:sp>
    <dsp:sp modelId="{B914F12C-D659-4EF7-AFDF-68EC03570E18}">
      <dsp:nvSpPr>
        <dsp:cNvPr id="0" name=""/>
        <dsp:cNvSpPr/>
      </dsp:nvSpPr>
      <dsp:spPr>
        <a:xfrm>
          <a:off x="3674788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前端页面的设计</a:t>
          </a:r>
        </a:p>
      </dsp:txBody>
      <dsp:txXfrm>
        <a:off x="3674788" y="2348344"/>
        <a:ext cx="826699" cy="413349"/>
      </dsp:txXfrm>
    </dsp:sp>
    <dsp:sp modelId="{594CE35D-9699-41AC-A597-5826225D10D3}">
      <dsp:nvSpPr>
        <dsp:cNvPr id="0" name=""/>
        <dsp:cNvSpPr/>
      </dsp:nvSpPr>
      <dsp:spPr>
        <a:xfrm>
          <a:off x="3674788" y="293530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前端页面的实现</a:t>
          </a:r>
        </a:p>
      </dsp:txBody>
      <dsp:txXfrm>
        <a:off x="3674788" y="2935301"/>
        <a:ext cx="826699" cy="413349"/>
      </dsp:txXfrm>
    </dsp:sp>
    <dsp:sp modelId="{BD80F611-78B1-4090-8C39-E8BD65B398C2}">
      <dsp:nvSpPr>
        <dsp:cNvPr id="0" name=""/>
        <dsp:cNvSpPr/>
      </dsp:nvSpPr>
      <dsp:spPr>
        <a:xfrm>
          <a:off x="3674788" y="352225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编写设计文档</a:t>
          </a:r>
        </a:p>
      </dsp:txBody>
      <dsp:txXfrm>
        <a:off x="3674788" y="3522257"/>
        <a:ext cx="826699" cy="413349"/>
      </dsp:txXfrm>
    </dsp:sp>
    <dsp:sp modelId="{A53B8100-C138-483F-96AF-8556AE21E99D}">
      <dsp:nvSpPr>
        <dsp:cNvPr id="0" name=""/>
        <dsp:cNvSpPr/>
      </dsp:nvSpPr>
      <dsp:spPr>
        <a:xfrm>
          <a:off x="3881463" y="410921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审核设计文档</a:t>
          </a:r>
        </a:p>
      </dsp:txBody>
      <dsp:txXfrm>
        <a:off x="3881463" y="4109214"/>
        <a:ext cx="826699" cy="413349"/>
      </dsp:txXfrm>
    </dsp:sp>
    <dsp:sp modelId="{4A432A72-FE1B-47BB-A13F-3941B2CA1E85}">
      <dsp:nvSpPr>
        <dsp:cNvPr id="0" name=""/>
        <dsp:cNvSpPr/>
      </dsp:nvSpPr>
      <dsp:spPr>
        <a:xfrm>
          <a:off x="4675094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项目测试</a:t>
          </a:r>
        </a:p>
      </dsp:txBody>
      <dsp:txXfrm>
        <a:off x="4675094" y="587474"/>
        <a:ext cx="826699" cy="413349"/>
      </dsp:txXfrm>
    </dsp:sp>
    <dsp:sp modelId="{6DF26C30-0535-4ECC-A9E3-00FFB00DE0C8}">
      <dsp:nvSpPr>
        <dsp:cNvPr id="0" name=""/>
        <dsp:cNvSpPr/>
      </dsp:nvSpPr>
      <dsp:spPr>
        <a:xfrm>
          <a:off x="4675094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制定测试计划</a:t>
          </a:r>
        </a:p>
      </dsp:txBody>
      <dsp:txXfrm>
        <a:off x="4675094" y="1174431"/>
        <a:ext cx="826699" cy="413349"/>
      </dsp:txXfrm>
    </dsp:sp>
    <dsp:sp modelId="{62AFAF55-F83C-4751-B4F5-D2B36D880D01}">
      <dsp:nvSpPr>
        <dsp:cNvPr id="0" name=""/>
        <dsp:cNvSpPr/>
      </dsp:nvSpPr>
      <dsp:spPr>
        <a:xfrm>
          <a:off x="4675094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编写测试用例</a:t>
          </a:r>
        </a:p>
      </dsp:txBody>
      <dsp:txXfrm>
        <a:off x="4675094" y="1761387"/>
        <a:ext cx="826699" cy="413349"/>
      </dsp:txXfrm>
    </dsp:sp>
    <dsp:sp modelId="{6A3E68C3-0531-4091-822D-8A7A13AA7426}">
      <dsp:nvSpPr>
        <dsp:cNvPr id="0" name=""/>
        <dsp:cNvSpPr/>
      </dsp:nvSpPr>
      <dsp:spPr>
        <a:xfrm>
          <a:off x="4675094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进行系统测试</a:t>
          </a:r>
        </a:p>
      </dsp:txBody>
      <dsp:txXfrm>
        <a:off x="4675094" y="2348344"/>
        <a:ext cx="826699" cy="413349"/>
      </dsp:txXfrm>
    </dsp:sp>
    <dsp:sp modelId="{D3BC334D-D8C4-4365-A558-3911B4163366}">
      <dsp:nvSpPr>
        <dsp:cNvPr id="0" name=""/>
        <dsp:cNvSpPr/>
      </dsp:nvSpPr>
      <dsp:spPr>
        <a:xfrm>
          <a:off x="4675094" y="293530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编写测试报告</a:t>
          </a:r>
        </a:p>
      </dsp:txBody>
      <dsp:txXfrm>
        <a:off x="4675094" y="2935301"/>
        <a:ext cx="826699" cy="413349"/>
      </dsp:txXfrm>
    </dsp:sp>
    <dsp:sp modelId="{22BA0701-263C-4465-B78A-A5F1FFA7805E}">
      <dsp:nvSpPr>
        <dsp:cNvPr id="0" name=""/>
        <dsp:cNvSpPr/>
      </dsp:nvSpPr>
      <dsp:spPr>
        <a:xfrm>
          <a:off x="4881769" y="352225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审核测试报告</a:t>
          </a:r>
        </a:p>
      </dsp:txBody>
      <dsp:txXfrm>
        <a:off x="4881769" y="3522257"/>
        <a:ext cx="826699" cy="413349"/>
      </dsp:txXfrm>
    </dsp:sp>
    <dsp:sp modelId="{9F6F5FFF-CCA6-49B1-8077-0DB85418AF29}">
      <dsp:nvSpPr>
        <dsp:cNvPr id="0" name=""/>
        <dsp:cNvSpPr/>
      </dsp:nvSpPr>
      <dsp:spPr>
        <a:xfrm>
          <a:off x="5675401" y="58747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项目维护</a:t>
          </a:r>
        </a:p>
      </dsp:txBody>
      <dsp:txXfrm>
        <a:off x="5675401" y="587474"/>
        <a:ext cx="826699" cy="413349"/>
      </dsp:txXfrm>
    </dsp:sp>
    <dsp:sp modelId="{1E6EA2B5-1125-4902-9D4B-989D03DEE72C}">
      <dsp:nvSpPr>
        <dsp:cNvPr id="0" name=""/>
        <dsp:cNvSpPr/>
      </dsp:nvSpPr>
      <dsp:spPr>
        <a:xfrm>
          <a:off x="5675401" y="117443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维护系统</a:t>
          </a:r>
        </a:p>
      </dsp:txBody>
      <dsp:txXfrm>
        <a:off x="5675401" y="1174431"/>
        <a:ext cx="826699" cy="413349"/>
      </dsp:txXfrm>
    </dsp:sp>
    <dsp:sp modelId="{3A4E1254-1647-4331-BE43-8D369B1FAF21}">
      <dsp:nvSpPr>
        <dsp:cNvPr id="0" name=""/>
        <dsp:cNvSpPr/>
      </dsp:nvSpPr>
      <dsp:spPr>
        <a:xfrm>
          <a:off x="5675401" y="1761387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保存维护记录</a:t>
          </a:r>
        </a:p>
      </dsp:txBody>
      <dsp:txXfrm>
        <a:off x="5675401" y="1761387"/>
        <a:ext cx="826699" cy="413349"/>
      </dsp:txXfrm>
    </dsp:sp>
    <dsp:sp modelId="{1635F777-10A5-4A43-87B9-3D39FE9C5704}">
      <dsp:nvSpPr>
        <dsp:cNvPr id="0" name=""/>
        <dsp:cNvSpPr/>
      </dsp:nvSpPr>
      <dsp:spPr>
        <a:xfrm>
          <a:off x="5675401" y="2348344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编写维护文档</a:t>
          </a:r>
        </a:p>
      </dsp:txBody>
      <dsp:txXfrm>
        <a:off x="5675401" y="2348344"/>
        <a:ext cx="826699" cy="413349"/>
      </dsp:txXfrm>
    </dsp:sp>
    <dsp:sp modelId="{5B5D7B70-66A8-4EEB-92B9-F2B113919A72}">
      <dsp:nvSpPr>
        <dsp:cNvPr id="0" name=""/>
        <dsp:cNvSpPr/>
      </dsp:nvSpPr>
      <dsp:spPr>
        <a:xfrm>
          <a:off x="5882075" y="2935301"/>
          <a:ext cx="826699" cy="41334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审核维护文档</a:t>
          </a:r>
        </a:p>
      </dsp:txBody>
      <dsp:txXfrm>
        <a:off x="5882075" y="2935301"/>
        <a:ext cx="826699" cy="413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B9F23-A219-494F-B8B7-EEC039C2A0E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43000"/>
            <a:ext cx="5429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471ED-E11A-46CF-BF1E-39FC25223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471ED-E11A-46CF-BF1E-39FC252236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64" y="854243"/>
            <a:ext cx="6885385" cy="1817229"/>
          </a:xfrm>
        </p:spPr>
        <p:txBody>
          <a:bodyPr anchor="b"/>
          <a:lstStyle>
            <a:lvl1pPr algn="ctr">
              <a:defRPr sz="4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2741551"/>
            <a:ext cx="6885385" cy="1260219"/>
          </a:xfrm>
        </p:spPr>
        <p:txBody>
          <a:bodyPr/>
          <a:lstStyle>
            <a:lvl1pPr marL="0" indent="0" algn="ctr">
              <a:buNone/>
              <a:defRPr sz="1807"/>
            </a:lvl1pPr>
            <a:lvl2pPr marL="344272" indent="0" algn="ctr">
              <a:buNone/>
              <a:defRPr sz="1506"/>
            </a:lvl2pPr>
            <a:lvl3pPr marL="688543" indent="0" algn="ctr">
              <a:buNone/>
              <a:defRPr sz="1355"/>
            </a:lvl3pPr>
            <a:lvl4pPr marL="1032815" indent="0" algn="ctr">
              <a:buNone/>
              <a:defRPr sz="1205"/>
            </a:lvl4pPr>
            <a:lvl5pPr marL="1377086" indent="0" algn="ctr">
              <a:buNone/>
              <a:defRPr sz="1205"/>
            </a:lvl5pPr>
            <a:lvl6pPr marL="1721358" indent="0" algn="ctr">
              <a:buNone/>
              <a:defRPr sz="1205"/>
            </a:lvl6pPr>
            <a:lvl7pPr marL="2065630" indent="0" algn="ctr">
              <a:buNone/>
              <a:defRPr sz="1205"/>
            </a:lvl7pPr>
            <a:lvl8pPr marL="2409901" indent="0" algn="ctr">
              <a:buNone/>
              <a:defRPr sz="1205"/>
            </a:lvl8pPr>
            <a:lvl9pPr marL="2754173" indent="0" algn="ctr">
              <a:buNone/>
              <a:defRPr sz="1205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8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277901"/>
            <a:ext cx="1979548" cy="44234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0" y="277901"/>
            <a:ext cx="5823888" cy="44234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7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1301301"/>
            <a:ext cx="7918192" cy="2171250"/>
          </a:xfrm>
        </p:spPr>
        <p:txBody>
          <a:bodyPr anchor="b"/>
          <a:lstStyle>
            <a:lvl1pPr>
              <a:defRPr sz="4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3493092"/>
            <a:ext cx="7918192" cy="1141809"/>
          </a:xfrm>
        </p:spPr>
        <p:txBody>
          <a:bodyPr/>
          <a:lstStyle>
            <a:lvl1pPr marL="0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1pPr>
            <a:lvl2pPr marL="344272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2pPr>
            <a:lvl3pPr marL="688543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3281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7086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2135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6563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09901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54173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1389503"/>
            <a:ext cx="3901718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1389503"/>
            <a:ext cx="3901718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277901"/>
            <a:ext cx="7918192" cy="1008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6" y="1279552"/>
            <a:ext cx="3883787" cy="627089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6" y="1906640"/>
            <a:ext cx="3883787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1279552"/>
            <a:ext cx="3902914" cy="627089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1906640"/>
            <a:ext cx="3902914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2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47980"/>
            <a:ext cx="2960954" cy="1217930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751541"/>
            <a:ext cx="4647635" cy="3709370"/>
          </a:xfrm>
        </p:spPr>
        <p:txBody>
          <a:bodyPr/>
          <a:lstStyle>
            <a:lvl1pPr>
              <a:defRPr sz="2410"/>
            </a:lvl1pPr>
            <a:lvl2pPr>
              <a:defRPr sz="2108"/>
            </a:lvl2pPr>
            <a:lvl3pPr>
              <a:defRPr sz="1807"/>
            </a:lvl3pPr>
            <a:lvl4pPr>
              <a:defRPr sz="1506"/>
            </a:lvl4pPr>
            <a:lvl5pPr>
              <a:defRPr sz="1506"/>
            </a:lvl5pPr>
            <a:lvl6pPr>
              <a:defRPr sz="1506"/>
            </a:lvl6pPr>
            <a:lvl7pPr>
              <a:defRPr sz="1506"/>
            </a:lvl7pPr>
            <a:lvl8pPr>
              <a:defRPr sz="1506"/>
            </a:lvl8pPr>
            <a:lvl9pPr>
              <a:defRPr sz="150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565910"/>
            <a:ext cx="2960954" cy="2901042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47980"/>
            <a:ext cx="2960954" cy="1217930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751541"/>
            <a:ext cx="4647635" cy="3709370"/>
          </a:xfrm>
        </p:spPr>
        <p:txBody>
          <a:bodyPr anchor="t"/>
          <a:lstStyle>
            <a:lvl1pPr marL="0" indent="0">
              <a:buNone/>
              <a:defRPr sz="2410"/>
            </a:lvl1pPr>
            <a:lvl2pPr marL="344272" indent="0">
              <a:buNone/>
              <a:defRPr sz="2108"/>
            </a:lvl2pPr>
            <a:lvl3pPr marL="688543" indent="0">
              <a:buNone/>
              <a:defRPr sz="1807"/>
            </a:lvl3pPr>
            <a:lvl4pPr marL="1032815" indent="0">
              <a:buNone/>
              <a:defRPr sz="1506"/>
            </a:lvl4pPr>
            <a:lvl5pPr marL="1377086" indent="0">
              <a:buNone/>
              <a:defRPr sz="1506"/>
            </a:lvl5pPr>
            <a:lvl6pPr marL="1721358" indent="0">
              <a:buNone/>
              <a:defRPr sz="1506"/>
            </a:lvl6pPr>
            <a:lvl7pPr marL="2065630" indent="0">
              <a:buNone/>
              <a:defRPr sz="1506"/>
            </a:lvl7pPr>
            <a:lvl8pPr marL="2409901" indent="0">
              <a:buNone/>
              <a:defRPr sz="1506"/>
            </a:lvl8pPr>
            <a:lvl9pPr marL="2754173" indent="0">
              <a:buNone/>
              <a:defRPr sz="15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565910"/>
            <a:ext cx="2960954" cy="2901042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277901"/>
            <a:ext cx="7918192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1389503"/>
            <a:ext cx="7918192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4837889"/>
            <a:ext cx="206561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F6DE-5BAC-425D-A0FB-E700E1B07290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4837889"/>
            <a:ext cx="3098423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4837889"/>
            <a:ext cx="206561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D25D-8FF3-4400-9055-96939F793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3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8543" rtl="0" eaLnBrk="1" latinLnBrk="0" hangingPunct="1">
        <a:lnSpc>
          <a:spcPct val="90000"/>
        </a:lnSpc>
        <a:spcBef>
          <a:spcPct val="0"/>
        </a:spcBef>
        <a:buNone/>
        <a:defRPr sz="3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136" indent="-172136" algn="l" defTabSz="68854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1pPr>
      <a:lvl2pPr marL="51640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86067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204951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9222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93494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37765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8203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2630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4272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854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32815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86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21358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6563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9901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5417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7313B3-05F2-4E16-B28C-67BEAA83C97D}"/>
              </a:ext>
            </a:extLst>
          </p:cNvPr>
          <p:cNvSpPr/>
          <p:nvPr/>
        </p:nvSpPr>
        <p:spPr>
          <a:xfrm>
            <a:off x="18256" y="1017799"/>
            <a:ext cx="9144000" cy="32479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6C67D2-EF20-4E7E-B280-14D8A01D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3" y="1017799"/>
            <a:ext cx="4606724" cy="3259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94971-172F-4A1B-A6D2-7F9497B9D807}"/>
              </a:ext>
            </a:extLst>
          </p:cNvPr>
          <p:cNvSpPr txBox="1"/>
          <p:nvPr/>
        </p:nvSpPr>
        <p:spPr>
          <a:xfrm>
            <a:off x="5184478" y="2675126"/>
            <a:ext cx="3393436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50" dirty="0"/>
              <a:t>——</a:t>
            </a:r>
            <a:r>
              <a:rPr lang="zh-CN" altLang="en-US" sz="1050" dirty="0"/>
              <a:t>基于基于微信小程序的</a:t>
            </a:r>
            <a:r>
              <a:rPr lang="en-US" altLang="zh-CN" sz="1050" dirty="0"/>
              <a:t>AI</a:t>
            </a:r>
            <a:r>
              <a:rPr lang="zh-CN" altLang="en-US" sz="1050" dirty="0"/>
              <a:t>花卉识别与分享社区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zh-CN" altLang="en-US" sz="1050" dirty="0"/>
              <a:t>组号：</a:t>
            </a:r>
            <a:r>
              <a:rPr lang="en-US" altLang="zh-CN" sz="1050" dirty="0"/>
              <a:t>G05</a:t>
            </a:r>
          </a:p>
          <a:p>
            <a:r>
              <a:rPr lang="zh-CN" altLang="en-US" sz="1050" dirty="0"/>
              <a:t>组员：李晓菁（组长）、邵美芝、苗皓淇</a:t>
            </a:r>
            <a:endParaRPr lang="en-US" altLang="zh-CN" sz="105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80DE3D-A669-4241-9181-95C4885C77F6}"/>
              </a:ext>
            </a:extLst>
          </p:cNvPr>
          <p:cNvGrpSpPr/>
          <p:nvPr/>
        </p:nvGrpSpPr>
        <p:grpSpPr>
          <a:xfrm>
            <a:off x="5184478" y="3561087"/>
            <a:ext cx="271556" cy="255093"/>
            <a:chOff x="990599" y="4579267"/>
            <a:chExt cx="495173" cy="49517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2515FC0-1572-498E-A718-A2C50467D3DE}"/>
                </a:ext>
              </a:extLst>
            </p:cNvPr>
            <p:cNvSpPr/>
            <p:nvPr/>
          </p:nvSpPr>
          <p:spPr>
            <a:xfrm>
              <a:off x="990599" y="4579267"/>
              <a:ext cx="495173" cy="495173"/>
            </a:xfrm>
            <a:prstGeom prst="ellipse">
              <a:avLst/>
            </a:prstGeom>
            <a:solidFill>
              <a:srgbClr val="050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椭圆 24">
              <a:extLst>
                <a:ext uri="{FF2B5EF4-FFF2-40B4-BE49-F238E27FC236}">
                  <a16:creationId xmlns:a16="http://schemas.microsoft.com/office/drawing/2014/main" id="{88F2F88C-C4C4-4030-94A9-33DBC91EB502}"/>
                </a:ext>
              </a:extLst>
            </p:cNvPr>
            <p:cNvSpPr/>
            <p:nvPr/>
          </p:nvSpPr>
          <p:spPr>
            <a:xfrm>
              <a:off x="1114014" y="4693919"/>
              <a:ext cx="248343" cy="265868"/>
            </a:xfrm>
            <a:custGeom>
              <a:avLst/>
              <a:gdLst>
                <a:gd name="connsiteX0" fmla="*/ 191941 w 566993"/>
                <a:gd name="connsiteY0" fmla="*/ 362212 h 607004"/>
                <a:gd name="connsiteX1" fmla="*/ 203101 w 566993"/>
                <a:gd name="connsiteY1" fmla="*/ 369284 h 607004"/>
                <a:gd name="connsiteX2" fmla="*/ 283545 w 566993"/>
                <a:gd name="connsiteY2" fmla="*/ 479135 h 607004"/>
                <a:gd name="connsiteX3" fmla="*/ 363893 w 566993"/>
                <a:gd name="connsiteY3" fmla="*/ 369284 h 607004"/>
                <a:gd name="connsiteX4" fmla="*/ 375052 w 566993"/>
                <a:gd name="connsiteY4" fmla="*/ 362212 h 607004"/>
                <a:gd name="connsiteX5" fmla="*/ 381165 w 566993"/>
                <a:gd name="connsiteY5" fmla="*/ 363859 h 607004"/>
                <a:gd name="connsiteX6" fmla="*/ 452585 w 566993"/>
                <a:gd name="connsiteY6" fmla="*/ 400476 h 607004"/>
                <a:gd name="connsiteX7" fmla="*/ 566993 w 566993"/>
                <a:gd name="connsiteY7" fmla="*/ 477585 h 607004"/>
                <a:gd name="connsiteX8" fmla="*/ 566993 w 566993"/>
                <a:gd name="connsiteY8" fmla="*/ 607004 h 607004"/>
                <a:gd name="connsiteX9" fmla="*/ 283545 w 566993"/>
                <a:gd name="connsiteY9" fmla="*/ 607004 h 607004"/>
                <a:gd name="connsiteX10" fmla="*/ 0 w 566993"/>
                <a:gd name="connsiteY10" fmla="*/ 607004 h 607004"/>
                <a:gd name="connsiteX11" fmla="*/ 0 w 566993"/>
                <a:gd name="connsiteY11" fmla="*/ 477585 h 607004"/>
                <a:gd name="connsiteX12" fmla="*/ 114408 w 566993"/>
                <a:gd name="connsiteY12" fmla="*/ 400476 h 607004"/>
                <a:gd name="connsiteX13" fmla="*/ 185828 w 566993"/>
                <a:gd name="connsiteY13" fmla="*/ 363859 h 607004"/>
                <a:gd name="connsiteX14" fmla="*/ 191941 w 566993"/>
                <a:gd name="connsiteY14" fmla="*/ 362212 h 607004"/>
                <a:gd name="connsiteX15" fmla="*/ 281913 w 566993"/>
                <a:gd name="connsiteY15" fmla="*/ 0 h 607004"/>
                <a:gd name="connsiteX16" fmla="*/ 283368 w 566993"/>
                <a:gd name="connsiteY16" fmla="*/ 0 h 607004"/>
                <a:gd name="connsiteX17" fmla="*/ 284727 w 566993"/>
                <a:gd name="connsiteY17" fmla="*/ 0 h 607004"/>
                <a:gd name="connsiteX18" fmla="*/ 410778 w 566993"/>
                <a:gd name="connsiteY18" fmla="*/ 107256 h 607004"/>
                <a:gd name="connsiteX19" fmla="*/ 402627 w 566993"/>
                <a:gd name="connsiteY19" fmla="*/ 162580 h 607004"/>
                <a:gd name="connsiteX20" fmla="*/ 414077 w 566993"/>
                <a:gd name="connsiteY20" fmla="*/ 188933 h 607004"/>
                <a:gd name="connsiteX21" fmla="*/ 384675 w 566993"/>
                <a:gd name="connsiteY21" fmla="*/ 242222 h 607004"/>
                <a:gd name="connsiteX22" fmla="*/ 321892 w 566993"/>
                <a:gd name="connsiteY22" fmla="*/ 318280 h 607004"/>
                <a:gd name="connsiteX23" fmla="*/ 283368 w 566993"/>
                <a:gd name="connsiteY23" fmla="*/ 327000 h 607004"/>
                <a:gd name="connsiteX24" fmla="*/ 244747 w 566993"/>
                <a:gd name="connsiteY24" fmla="*/ 318280 h 607004"/>
                <a:gd name="connsiteX25" fmla="*/ 182062 w 566993"/>
                <a:gd name="connsiteY25" fmla="*/ 242222 h 607004"/>
                <a:gd name="connsiteX26" fmla="*/ 152562 w 566993"/>
                <a:gd name="connsiteY26" fmla="*/ 188933 h 607004"/>
                <a:gd name="connsiteX27" fmla="*/ 164110 w 566993"/>
                <a:gd name="connsiteY27" fmla="*/ 162580 h 607004"/>
                <a:gd name="connsiteX28" fmla="*/ 155959 w 566993"/>
                <a:gd name="connsiteY28" fmla="*/ 107256 h 607004"/>
                <a:gd name="connsiteX29" fmla="*/ 281913 w 566993"/>
                <a:gd name="connsiteY29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6993" h="607004">
                  <a:moveTo>
                    <a:pt x="191941" y="362212"/>
                  </a:moveTo>
                  <a:cubicBezTo>
                    <a:pt x="196890" y="362212"/>
                    <a:pt x="201160" y="365118"/>
                    <a:pt x="203101" y="369284"/>
                  </a:cubicBezTo>
                  <a:cubicBezTo>
                    <a:pt x="222508" y="401638"/>
                    <a:pt x="258412" y="477391"/>
                    <a:pt x="283545" y="479135"/>
                  </a:cubicBezTo>
                  <a:cubicBezTo>
                    <a:pt x="308581" y="477391"/>
                    <a:pt x="344485" y="401638"/>
                    <a:pt x="363893" y="369284"/>
                  </a:cubicBezTo>
                  <a:cubicBezTo>
                    <a:pt x="365833" y="365118"/>
                    <a:pt x="370103" y="362212"/>
                    <a:pt x="375052" y="362212"/>
                  </a:cubicBezTo>
                  <a:cubicBezTo>
                    <a:pt x="377284" y="362212"/>
                    <a:pt x="379322" y="362793"/>
                    <a:pt x="381165" y="363859"/>
                  </a:cubicBezTo>
                  <a:cubicBezTo>
                    <a:pt x="388152" y="367637"/>
                    <a:pt x="429102" y="392048"/>
                    <a:pt x="452585" y="400476"/>
                  </a:cubicBezTo>
                  <a:cubicBezTo>
                    <a:pt x="531574" y="428859"/>
                    <a:pt x="566993" y="457823"/>
                    <a:pt x="566993" y="477585"/>
                  </a:cubicBezTo>
                  <a:lnTo>
                    <a:pt x="566993" y="607004"/>
                  </a:lnTo>
                  <a:lnTo>
                    <a:pt x="283545" y="607004"/>
                  </a:lnTo>
                  <a:lnTo>
                    <a:pt x="0" y="607004"/>
                  </a:lnTo>
                  <a:lnTo>
                    <a:pt x="0" y="477585"/>
                  </a:lnTo>
                  <a:cubicBezTo>
                    <a:pt x="0" y="457823"/>
                    <a:pt x="35419" y="428859"/>
                    <a:pt x="114408" y="400476"/>
                  </a:cubicBezTo>
                  <a:cubicBezTo>
                    <a:pt x="137891" y="392048"/>
                    <a:pt x="178841" y="367637"/>
                    <a:pt x="185828" y="363859"/>
                  </a:cubicBezTo>
                  <a:cubicBezTo>
                    <a:pt x="187672" y="362793"/>
                    <a:pt x="189710" y="362212"/>
                    <a:pt x="191941" y="362212"/>
                  </a:cubicBezTo>
                  <a:close/>
                  <a:moveTo>
                    <a:pt x="281913" y="0"/>
                  </a:moveTo>
                  <a:cubicBezTo>
                    <a:pt x="282398" y="0"/>
                    <a:pt x="282883" y="0"/>
                    <a:pt x="283368" y="0"/>
                  </a:cubicBezTo>
                  <a:cubicBezTo>
                    <a:pt x="283756" y="0"/>
                    <a:pt x="284242" y="0"/>
                    <a:pt x="284727" y="0"/>
                  </a:cubicBezTo>
                  <a:cubicBezTo>
                    <a:pt x="393214" y="0"/>
                    <a:pt x="413592" y="77317"/>
                    <a:pt x="410778" y="107256"/>
                  </a:cubicBezTo>
                  <a:cubicBezTo>
                    <a:pt x="408449" y="131284"/>
                    <a:pt x="402627" y="162580"/>
                    <a:pt x="402627" y="162580"/>
                  </a:cubicBezTo>
                  <a:cubicBezTo>
                    <a:pt x="402627" y="162580"/>
                    <a:pt x="414077" y="167812"/>
                    <a:pt x="414077" y="188933"/>
                  </a:cubicBezTo>
                  <a:cubicBezTo>
                    <a:pt x="410099" y="241835"/>
                    <a:pt x="388945" y="218969"/>
                    <a:pt x="384675" y="242222"/>
                  </a:cubicBezTo>
                  <a:cubicBezTo>
                    <a:pt x="377397" y="280784"/>
                    <a:pt x="343240" y="308688"/>
                    <a:pt x="321892" y="318280"/>
                  </a:cubicBezTo>
                  <a:cubicBezTo>
                    <a:pt x="309568" y="323900"/>
                    <a:pt x="296759" y="326709"/>
                    <a:pt x="283368" y="327000"/>
                  </a:cubicBezTo>
                  <a:cubicBezTo>
                    <a:pt x="269880" y="326709"/>
                    <a:pt x="257168" y="323900"/>
                    <a:pt x="244747" y="318280"/>
                  </a:cubicBezTo>
                  <a:cubicBezTo>
                    <a:pt x="223496" y="308688"/>
                    <a:pt x="189242" y="280784"/>
                    <a:pt x="182062" y="242222"/>
                  </a:cubicBezTo>
                  <a:cubicBezTo>
                    <a:pt x="177695" y="218969"/>
                    <a:pt x="156638" y="241835"/>
                    <a:pt x="152562" y="188933"/>
                  </a:cubicBezTo>
                  <a:cubicBezTo>
                    <a:pt x="152562" y="167812"/>
                    <a:pt x="164110" y="162580"/>
                    <a:pt x="164110" y="162580"/>
                  </a:cubicBezTo>
                  <a:cubicBezTo>
                    <a:pt x="164110" y="162580"/>
                    <a:pt x="158190" y="131284"/>
                    <a:pt x="155959" y="107256"/>
                  </a:cubicBezTo>
                  <a:cubicBezTo>
                    <a:pt x="153047" y="77317"/>
                    <a:pt x="173425" y="0"/>
                    <a:pt x="2819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1ADC0D2-7330-4BAF-AA97-67644A7F3D4C}"/>
              </a:ext>
            </a:extLst>
          </p:cNvPr>
          <p:cNvSpPr txBox="1"/>
          <p:nvPr/>
        </p:nvSpPr>
        <p:spPr>
          <a:xfrm>
            <a:off x="5493082" y="3543297"/>
            <a:ext cx="1921396" cy="3000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1350" dirty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经典综艺体简" panose="02010609000101010101" pitchFamily="49" charset="-122"/>
              </a:rPr>
              <a:t>汇报人：李晓菁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C76C42-DC46-406D-929A-028FAA3651B6}"/>
              </a:ext>
            </a:extLst>
          </p:cNvPr>
          <p:cNvSpPr txBox="1"/>
          <p:nvPr/>
        </p:nvSpPr>
        <p:spPr>
          <a:xfrm>
            <a:off x="5084099" y="2043293"/>
            <a:ext cx="41591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项目开发计划</a:t>
            </a:r>
          </a:p>
        </p:txBody>
      </p:sp>
    </p:spTree>
    <p:extLst>
      <p:ext uri="{BB962C8B-B14F-4D97-AF65-F5344CB8AC3E}">
        <p14:creationId xmlns:p14="http://schemas.microsoft.com/office/powerpoint/2010/main" val="2150375069"/>
      </p:ext>
    </p:extLst>
  </p:cSld>
  <p:clrMapOvr>
    <a:masterClrMapping/>
  </p:clrMapOvr>
  <p:transition spd="slow" advClick="0"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464E444-1CB1-4F50-A63E-80A757458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685563"/>
              </p:ext>
            </p:extLst>
          </p:nvPr>
        </p:nvGraphicFramePr>
        <p:xfrm>
          <a:off x="933215" y="481660"/>
          <a:ext cx="7175970" cy="452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6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PART04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CC471CA-5361-4C77-A584-67364987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84" y="401013"/>
            <a:ext cx="6414167" cy="47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6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PART05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6ED9D3-21C0-4746-AC17-561B3C05AD86}"/>
              </a:ext>
            </a:extLst>
          </p:cNvPr>
          <p:cNvGrpSpPr/>
          <p:nvPr/>
        </p:nvGrpSpPr>
        <p:grpSpPr>
          <a:xfrm>
            <a:off x="858984" y="1502705"/>
            <a:ext cx="7462544" cy="3363253"/>
            <a:chOff x="858984" y="1502705"/>
            <a:chExt cx="7462544" cy="336325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B463B38-2A1C-4315-A71A-D56525569027}"/>
                </a:ext>
              </a:extLst>
            </p:cNvPr>
            <p:cNvSpPr/>
            <p:nvPr/>
          </p:nvSpPr>
          <p:spPr>
            <a:xfrm>
              <a:off x="858984" y="1502706"/>
              <a:ext cx="3340188" cy="1553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5B3C6D9-3DA5-4520-AF86-F7956CC15E60}"/>
                </a:ext>
              </a:extLst>
            </p:cNvPr>
            <p:cNvSpPr/>
            <p:nvPr/>
          </p:nvSpPr>
          <p:spPr>
            <a:xfrm>
              <a:off x="1080502" y="1666874"/>
              <a:ext cx="513175" cy="385105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55CFC2-9D47-4029-A62C-1A653EDAE0A8}"/>
                </a:ext>
              </a:extLst>
            </p:cNvPr>
            <p:cNvSpPr txBox="1"/>
            <p:nvPr/>
          </p:nvSpPr>
          <p:spPr>
            <a:xfrm>
              <a:off x="1080504" y="2216148"/>
              <a:ext cx="2977277" cy="27220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F79ACE9-FB2E-4C00-9C72-AEF0D0D43A58}"/>
                </a:ext>
              </a:extLst>
            </p:cNvPr>
            <p:cNvGrpSpPr/>
            <p:nvPr/>
          </p:nvGrpSpPr>
          <p:grpSpPr>
            <a:xfrm>
              <a:off x="858984" y="3312700"/>
              <a:ext cx="3340188" cy="1553258"/>
              <a:chOff x="1233714" y="4122057"/>
              <a:chExt cx="2834143" cy="1756228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24E41C7-4228-4BDD-8407-5F8722697BF8}"/>
                  </a:ext>
                </a:extLst>
              </p:cNvPr>
              <p:cNvSpPr/>
              <p:nvPr/>
            </p:nvSpPr>
            <p:spPr>
              <a:xfrm>
                <a:off x="1233714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3035CBE-0BBC-4191-A4C8-4B1323A3F600}"/>
                  </a:ext>
                </a:extLst>
              </p:cNvPr>
              <p:cNvSpPr/>
              <p:nvPr/>
            </p:nvSpPr>
            <p:spPr>
              <a:xfrm>
                <a:off x="1421672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296A51-A413-4F85-947F-D909B548E92F}"/>
                  </a:ext>
                </a:extLst>
              </p:cNvPr>
              <p:cNvSpPr txBox="1"/>
              <p:nvPr/>
            </p:nvSpPr>
            <p:spPr>
              <a:xfrm>
                <a:off x="1421673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D6B584-F3F0-4A42-8199-1850681A40DD}"/>
                </a:ext>
              </a:extLst>
            </p:cNvPr>
            <p:cNvGrpSpPr/>
            <p:nvPr/>
          </p:nvGrpSpPr>
          <p:grpSpPr>
            <a:xfrm>
              <a:off x="4938729" y="1502705"/>
              <a:ext cx="3340188" cy="1553258"/>
              <a:chOff x="4695370" y="2075543"/>
              <a:chExt cx="2834143" cy="17562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6C12F6-F43D-4FF6-9857-F93C15C9F3D2}"/>
                  </a:ext>
                </a:extLst>
              </p:cNvPr>
              <p:cNvSpPr/>
              <p:nvPr/>
            </p:nvSpPr>
            <p:spPr>
              <a:xfrm>
                <a:off x="4695370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39BA1A2-3DD2-4FA9-A59C-9BD6DD1E8396}"/>
                  </a:ext>
                </a:extLst>
              </p:cNvPr>
              <p:cNvSpPr/>
              <p:nvPr/>
            </p:nvSpPr>
            <p:spPr>
              <a:xfrm>
                <a:off x="4876075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6E3C8D6-8A50-4DB4-9BE4-91C1D7F2B4E1}"/>
                  </a:ext>
                </a:extLst>
              </p:cNvPr>
              <p:cNvSpPr txBox="1"/>
              <p:nvPr/>
            </p:nvSpPr>
            <p:spPr>
              <a:xfrm>
                <a:off x="4871127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5F68232-F111-4937-842C-4476A8AAB041}"/>
                </a:ext>
              </a:extLst>
            </p:cNvPr>
            <p:cNvGrpSpPr/>
            <p:nvPr/>
          </p:nvGrpSpPr>
          <p:grpSpPr>
            <a:xfrm>
              <a:off x="4938729" y="3312700"/>
              <a:ext cx="3340188" cy="1553258"/>
              <a:chOff x="4695370" y="4122057"/>
              <a:chExt cx="2834143" cy="175622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3A6498-FA1C-441B-A12F-A96C64884BB7}"/>
                  </a:ext>
                </a:extLst>
              </p:cNvPr>
              <p:cNvSpPr/>
              <p:nvPr/>
            </p:nvSpPr>
            <p:spPr>
              <a:xfrm>
                <a:off x="4695370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B439513B-7DB5-4A08-BDDA-8171EA076F75}"/>
                  </a:ext>
                </a:extLst>
              </p:cNvPr>
              <p:cNvSpPr/>
              <p:nvPr/>
            </p:nvSpPr>
            <p:spPr>
              <a:xfrm>
                <a:off x="4876075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6923F2-8465-4D5B-8E9E-90409D3E4AD4}"/>
                  </a:ext>
                </a:extLst>
              </p:cNvPr>
              <p:cNvSpPr txBox="1"/>
              <p:nvPr/>
            </p:nvSpPr>
            <p:spPr>
              <a:xfrm>
                <a:off x="4871127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512C9D-1F2E-46CE-AD17-BEF1559BD50D}"/>
                </a:ext>
              </a:extLst>
            </p:cNvPr>
            <p:cNvSpPr txBox="1"/>
            <p:nvPr/>
          </p:nvSpPr>
          <p:spPr>
            <a:xfrm>
              <a:off x="1016072" y="2179277"/>
              <a:ext cx="30859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99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腾讯云服务器学生价：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99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/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年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4C7162C1-5259-4E2D-BB1D-B46621D6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598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F39AC5-47DF-4A3C-A918-6307461FD6A2}"/>
                </a:ext>
              </a:extLst>
            </p:cNvPr>
            <p:cNvSpPr txBox="1"/>
            <p:nvPr/>
          </p:nvSpPr>
          <p:spPr>
            <a:xfrm>
              <a:off x="5191206" y="2120136"/>
              <a:ext cx="30859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100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阿里云植物样本库三万五千次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/100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453E9EFE-DEFE-4B84-8632-20BFA926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061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调用接口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9E8CF8D-83C8-4E7B-97DB-8F98F7D0976B}"/>
                </a:ext>
              </a:extLst>
            </p:cNvPr>
            <p:cNvSpPr txBox="1"/>
            <p:nvPr/>
          </p:nvSpPr>
          <p:spPr>
            <a:xfrm>
              <a:off x="971788" y="4070535"/>
              <a:ext cx="30859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教学资料都可在网络上免费学习：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0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89EDC3D6-10BC-4930-99A6-0D6505AB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867" y="3691407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资料配置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508090A-8367-4DE1-BC63-CF394A2E23D2}"/>
                </a:ext>
              </a:extLst>
            </p:cNvPr>
            <p:cNvSpPr txBox="1"/>
            <p:nvPr/>
          </p:nvSpPr>
          <p:spPr>
            <a:xfrm>
              <a:off x="5235535" y="4011646"/>
              <a:ext cx="30859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40.85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*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2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*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20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*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3=4902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A0207AB1-7DCE-43B1-AAAE-ECB14CCD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329" y="3691407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人工费用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FF42CD-4BAB-4A87-A1FE-203F8AB87758}"/>
                </a:ext>
              </a:extLst>
            </p:cNvPr>
            <p:cNvSpPr txBox="1"/>
            <p:nvPr/>
          </p:nvSpPr>
          <p:spPr>
            <a:xfrm>
              <a:off x="1030010" y="1687755"/>
              <a:ext cx="699116" cy="25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01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0082725-EA42-488D-ABA0-C44E3ADB4E19}"/>
                </a:ext>
              </a:extLst>
            </p:cNvPr>
            <p:cNvSpPr txBox="1"/>
            <p:nvPr/>
          </p:nvSpPr>
          <p:spPr>
            <a:xfrm>
              <a:off x="5115393" y="1681575"/>
              <a:ext cx="837174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02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F5040BD-5A11-4C4A-9B85-00EFB518DAE9}"/>
                </a:ext>
              </a:extLst>
            </p:cNvPr>
            <p:cNvSpPr txBox="1"/>
            <p:nvPr/>
          </p:nvSpPr>
          <p:spPr>
            <a:xfrm>
              <a:off x="5145770" y="3511019"/>
              <a:ext cx="8371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04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2F826B8-1EDA-4658-8A3A-87AD059EAC36}"/>
                </a:ext>
              </a:extLst>
            </p:cNvPr>
            <p:cNvSpPr txBox="1"/>
            <p:nvPr/>
          </p:nvSpPr>
          <p:spPr>
            <a:xfrm>
              <a:off x="1030010" y="3498112"/>
              <a:ext cx="8371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03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484D2A1-1D9A-4C96-8E3E-2697BC282751}"/>
              </a:ext>
            </a:extLst>
          </p:cNvPr>
          <p:cNvSpPr txBox="1"/>
          <p:nvPr/>
        </p:nvSpPr>
        <p:spPr>
          <a:xfrm>
            <a:off x="602377" y="758389"/>
            <a:ext cx="157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总计费用：</a:t>
            </a:r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199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BA9F6A-7E98-4965-892C-18D49995DF81}"/>
              </a:ext>
            </a:extLst>
          </p:cNvPr>
          <p:cNvSpPr txBox="1"/>
          <p:nvPr/>
        </p:nvSpPr>
        <p:spPr>
          <a:xfrm>
            <a:off x="4981340" y="4433295"/>
            <a:ext cx="3340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根据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2019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年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行业私营单位开发人员年薪计算出的时薪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PART06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9092E70-A530-40E4-BC32-E9FB4C93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78" y="453314"/>
            <a:ext cx="4794496" cy="4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PART07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1273564-0B3B-45CD-9D34-1C8D415D6A18}"/>
              </a:ext>
            </a:extLst>
          </p:cNvPr>
          <p:cNvGrpSpPr/>
          <p:nvPr/>
        </p:nvGrpSpPr>
        <p:grpSpPr>
          <a:xfrm>
            <a:off x="805649" y="916813"/>
            <a:ext cx="7401626" cy="1499854"/>
            <a:chOff x="671333" y="1672590"/>
            <a:chExt cx="10685780" cy="2165350"/>
          </a:xfrm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D07E6D83-9953-4360-BCEC-D3C5EDBC7A7F}"/>
                </a:ext>
              </a:extLst>
            </p:cNvPr>
            <p:cNvSpPr/>
            <p:nvPr/>
          </p:nvSpPr>
          <p:spPr>
            <a:xfrm>
              <a:off x="2411730" y="1672590"/>
              <a:ext cx="2164715" cy="2165350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 w="635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7106" tIns="297059" rIns="347106" bIns="297059" numCol="1" spcCol="1270" anchor="ctr" anchorCtr="0">
              <a:noAutofit/>
            </a:bodyPr>
            <a:lstStyle/>
            <a:p>
              <a:pPr algn="ctr" defTabSz="1566545">
                <a:lnSpc>
                  <a:spcPct val="90000"/>
                </a:lnSpc>
                <a:spcAft>
                  <a:spcPct val="35000"/>
                </a:spcAft>
              </a:pPr>
              <a:endParaRPr lang="id-ID" sz="3500" dirty="0">
                <a:solidFill>
                  <a:schemeClr val="tx2"/>
                </a:solidFill>
                <a:latin typeface="微软雅黑" panose="020B0503020204020204" charset="-122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30DBF96E-B974-411B-9021-7AEDF014F688}"/>
                </a:ext>
              </a:extLst>
            </p:cNvPr>
            <p:cNvSpPr/>
            <p:nvPr/>
          </p:nvSpPr>
          <p:spPr>
            <a:xfrm>
              <a:off x="4937263" y="1672590"/>
              <a:ext cx="2164715" cy="2165350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 w="635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7106" tIns="297059" rIns="347106" bIns="297059" numCol="1" spcCol="1270" anchor="ctr" anchorCtr="0">
              <a:noAutofit/>
            </a:bodyPr>
            <a:lstStyle/>
            <a:p>
              <a:pPr algn="ctr" defTabSz="1566545">
                <a:lnSpc>
                  <a:spcPct val="90000"/>
                </a:lnSpc>
                <a:spcAft>
                  <a:spcPct val="35000"/>
                </a:spcAft>
              </a:pPr>
              <a:endParaRPr lang="id-ID" sz="3500" dirty="0">
                <a:solidFill>
                  <a:schemeClr val="tx2"/>
                </a:solidFill>
                <a:latin typeface="微软雅黑" panose="020B0503020204020204" charset="-122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06573C56-1C7C-4640-851E-FBDCB9519C54}"/>
                </a:ext>
              </a:extLst>
            </p:cNvPr>
            <p:cNvSpPr/>
            <p:nvPr/>
          </p:nvSpPr>
          <p:spPr>
            <a:xfrm>
              <a:off x="7531873" y="1672590"/>
              <a:ext cx="2164715" cy="2165350"/>
            </a:xfrm>
            <a:custGeom>
              <a:avLst/>
              <a:gdLst>
                <a:gd name="connsiteX0" fmla="*/ 0 w 2297295"/>
                <a:gd name="connsiteY0" fmla="*/ 1148648 h 2297295"/>
                <a:gd name="connsiteX1" fmla="*/ 1148648 w 2297295"/>
                <a:gd name="connsiteY1" fmla="*/ 0 h 2297295"/>
                <a:gd name="connsiteX2" fmla="*/ 2297296 w 2297295"/>
                <a:gd name="connsiteY2" fmla="*/ 1148648 h 2297295"/>
                <a:gd name="connsiteX3" fmla="*/ 1148648 w 2297295"/>
                <a:gd name="connsiteY3" fmla="*/ 2297296 h 2297295"/>
                <a:gd name="connsiteX4" fmla="*/ 0 w 2297295"/>
                <a:gd name="connsiteY4" fmla="*/ 1148648 h 229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95" h="2297295">
                  <a:moveTo>
                    <a:pt x="0" y="1148648"/>
                  </a:moveTo>
                  <a:cubicBezTo>
                    <a:pt x="0" y="514267"/>
                    <a:pt x="514267" y="0"/>
                    <a:pt x="1148648" y="0"/>
                  </a:cubicBezTo>
                  <a:cubicBezTo>
                    <a:pt x="1783029" y="0"/>
                    <a:pt x="2297296" y="514267"/>
                    <a:pt x="2297296" y="1148648"/>
                  </a:cubicBezTo>
                  <a:cubicBezTo>
                    <a:pt x="2297296" y="1783029"/>
                    <a:pt x="1783029" y="2297296"/>
                    <a:pt x="1148648" y="2297296"/>
                  </a:cubicBezTo>
                  <a:cubicBezTo>
                    <a:pt x="514267" y="2297296"/>
                    <a:pt x="0" y="1783029"/>
                    <a:pt x="0" y="1148648"/>
                  </a:cubicBez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 w="635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7106" tIns="297059" rIns="347106" bIns="297059" numCol="1" spcCol="1270" anchor="ctr" anchorCtr="0">
              <a:noAutofit/>
            </a:bodyPr>
            <a:lstStyle/>
            <a:p>
              <a:pPr algn="ctr" defTabSz="1566545">
                <a:lnSpc>
                  <a:spcPct val="90000"/>
                </a:lnSpc>
                <a:spcAft>
                  <a:spcPct val="35000"/>
                </a:spcAft>
              </a:pPr>
              <a:endParaRPr lang="id-ID" sz="3500" dirty="0">
                <a:solidFill>
                  <a:schemeClr val="tx2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C04A090-CFDE-4BF1-A7C8-38ACFE6E06F7}"/>
                </a:ext>
              </a:extLst>
            </p:cNvPr>
            <p:cNvGrpSpPr/>
            <p:nvPr/>
          </p:nvGrpSpPr>
          <p:grpSpPr>
            <a:xfrm>
              <a:off x="10133468" y="2518410"/>
              <a:ext cx="1223645" cy="513080"/>
              <a:chOff x="15564" y="4160"/>
              <a:chExt cx="1927" cy="808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9FAAC097-38BE-469D-91CE-01F614A19CE7}"/>
                  </a:ext>
                </a:extLst>
              </p:cNvPr>
              <p:cNvSpPr/>
              <p:nvPr/>
            </p:nvSpPr>
            <p:spPr>
              <a:xfrm>
                <a:off x="17167" y="4402"/>
                <a:ext cx="324" cy="3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12479"/>
                  <a:satOff val="5757"/>
                  <a:lumOff val="2418"/>
                  <a:alphaOff val="0"/>
                </a:schemeClr>
              </a:fillRef>
              <a:effectRef idx="0">
                <a:schemeClr val="accent3">
                  <a:hueOff val="112479"/>
                  <a:satOff val="5757"/>
                  <a:lumOff val="241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Oval 19">
                <a:extLst>
                  <a:ext uri="{FF2B5EF4-FFF2-40B4-BE49-F238E27FC236}">
                    <a16:creationId xmlns:a16="http://schemas.microsoft.com/office/drawing/2014/main" id="{DF99C2B4-7E54-4196-A023-8527403047B2}"/>
                  </a:ext>
                </a:extLst>
              </p:cNvPr>
              <p:cNvSpPr/>
              <p:nvPr/>
            </p:nvSpPr>
            <p:spPr>
              <a:xfrm>
                <a:off x="16546" y="4341"/>
                <a:ext cx="447" cy="4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393678"/>
                  <a:satOff val="20151"/>
                  <a:lumOff val="8464"/>
                  <a:alphaOff val="0"/>
                </a:schemeClr>
              </a:fillRef>
              <a:effectRef idx="0">
                <a:schemeClr val="accent3">
                  <a:hueOff val="393678"/>
                  <a:satOff val="20151"/>
                  <a:lumOff val="846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20">
                <a:extLst>
                  <a:ext uri="{FF2B5EF4-FFF2-40B4-BE49-F238E27FC236}">
                    <a16:creationId xmlns:a16="http://schemas.microsoft.com/office/drawing/2014/main" id="{8823CCC5-09AE-4F04-A0D3-1F34BAAD946A}"/>
                  </a:ext>
                </a:extLst>
              </p:cNvPr>
              <p:cNvSpPr/>
              <p:nvPr/>
            </p:nvSpPr>
            <p:spPr>
              <a:xfrm>
                <a:off x="15564" y="4160"/>
                <a:ext cx="808" cy="80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449917"/>
                  <a:satOff val="23029"/>
                  <a:lumOff val="9673"/>
                  <a:alphaOff val="0"/>
                </a:schemeClr>
              </a:fillRef>
              <a:effectRef idx="0">
                <a:schemeClr val="accent3">
                  <a:hueOff val="449917"/>
                  <a:satOff val="23029"/>
                  <a:lumOff val="9673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509FDA8-60DC-44D5-882B-E91E2540AF70}"/>
                </a:ext>
              </a:extLst>
            </p:cNvPr>
            <p:cNvGrpSpPr/>
            <p:nvPr/>
          </p:nvGrpSpPr>
          <p:grpSpPr>
            <a:xfrm>
              <a:off x="671333" y="2518410"/>
              <a:ext cx="1223645" cy="513080"/>
              <a:chOff x="1743" y="4160"/>
              <a:chExt cx="1927" cy="808"/>
            </a:xfrm>
          </p:grpSpPr>
          <p:sp>
            <p:nvSpPr>
              <p:cNvPr id="11" name="Oval 23">
                <a:extLst>
                  <a:ext uri="{FF2B5EF4-FFF2-40B4-BE49-F238E27FC236}">
                    <a16:creationId xmlns:a16="http://schemas.microsoft.com/office/drawing/2014/main" id="{17BAF189-3459-4E02-89A2-390B025603A5}"/>
                  </a:ext>
                </a:extLst>
              </p:cNvPr>
              <p:cNvSpPr/>
              <p:nvPr/>
            </p:nvSpPr>
            <p:spPr>
              <a:xfrm rot="10800000">
                <a:off x="1743" y="4402"/>
                <a:ext cx="324" cy="3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12479"/>
                  <a:satOff val="5757"/>
                  <a:lumOff val="2418"/>
                  <a:alphaOff val="0"/>
                </a:schemeClr>
              </a:fillRef>
              <a:effectRef idx="0">
                <a:schemeClr val="accent3">
                  <a:hueOff val="112479"/>
                  <a:satOff val="5757"/>
                  <a:lumOff val="241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Oval 24">
                <a:extLst>
                  <a:ext uri="{FF2B5EF4-FFF2-40B4-BE49-F238E27FC236}">
                    <a16:creationId xmlns:a16="http://schemas.microsoft.com/office/drawing/2014/main" id="{D5A476ED-CDD9-44AE-BE9B-A796990D1006}"/>
                  </a:ext>
                </a:extLst>
              </p:cNvPr>
              <p:cNvSpPr/>
              <p:nvPr/>
            </p:nvSpPr>
            <p:spPr>
              <a:xfrm rot="10800000">
                <a:off x="2241" y="4341"/>
                <a:ext cx="447" cy="44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393678"/>
                  <a:satOff val="20151"/>
                  <a:lumOff val="8464"/>
                  <a:alphaOff val="0"/>
                </a:schemeClr>
              </a:fillRef>
              <a:effectRef idx="0">
                <a:schemeClr val="accent3">
                  <a:hueOff val="393678"/>
                  <a:satOff val="20151"/>
                  <a:lumOff val="846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Oval 25">
                <a:extLst>
                  <a:ext uri="{FF2B5EF4-FFF2-40B4-BE49-F238E27FC236}">
                    <a16:creationId xmlns:a16="http://schemas.microsoft.com/office/drawing/2014/main" id="{2DDB88F7-FA53-4DA3-A5AF-79B1B4883F6C}"/>
                  </a:ext>
                </a:extLst>
              </p:cNvPr>
              <p:cNvSpPr/>
              <p:nvPr/>
            </p:nvSpPr>
            <p:spPr>
              <a:xfrm rot="10800000">
                <a:off x="2862" y="4160"/>
                <a:ext cx="808" cy="80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449917"/>
                  <a:satOff val="23029"/>
                  <a:lumOff val="9673"/>
                  <a:alphaOff val="0"/>
                </a:schemeClr>
              </a:fillRef>
              <a:effectRef idx="0">
                <a:schemeClr val="accent3">
                  <a:hueOff val="449917"/>
                  <a:satOff val="23029"/>
                  <a:lumOff val="9673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59D7635-A880-4BC4-BE40-3A7667BE9633}"/>
              </a:ext>
            </a:extLst>
          </p:cNvPr>
          <p:cNvSpPr txBox="1"/>
          <p:nvPr/>
        </p:nvSpPr>
        <p:spPr>
          <a:xfrm>
            <a:off x="1911168" y="3028084"/>
            <a:ext cx="149941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项目经理，主导需求分析、总体设计、可行性分析、系统测试及文档的编写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此次负责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花费时长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/100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）分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2DDD41E7-47CC-4626-AFF7-B6FA2375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977" y="276617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李晓菁（组长）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114441-275F-4F5F-9009-E5A3F33AD69E}"/>
              </a:ext>
            </a:extLst>
          </p:cNvPr>
          <p:cNvSpPr txBox="1"/>
          <p:nvPr/>
        </p:nvSpPr>
        <p:spPr>
          <a:xfrm>
            <a:off x="3675956" y="3028084"/>
            <a:ext cx="15919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前端工程师，负责设计并编写基于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SSM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框架的微信小程序前端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UI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，相关项目文档编写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此次负责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花费时长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/100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）分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6B52F2FB-55A4-42A8-B2BA-4DFE927D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325" y="276617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邵美芝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36132B-C4D5-486E-9185-B7442E8D0E0F}"/>
              </a:ext>
            </a:extLst>
          </p:cNvPr>
          <p:cNvSpPr txBox="1"/>
          <p:nvPr/>
        </p:nvSpPr>
        <p:spPr>
          <a:xfrm>
            <a:off x="5750782" y="3028084"/>
            <a:ext cx="1499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后端工程师，负责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调用，前后端对接，数据库连接，爬虫功能实现，相关项目文档编写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此次负责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花费时长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XXX</a:t>
            </a:r>
          </a:p>
          <a:p>
            <a:pPr algn="ctr">
              <a:spcBef>
                <a:spcPts val="600"/>
              </a:spcBef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/100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）分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A1FA859D-9D77-4241-9133-CB8E6818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615" y="2766174"/>
            <a:ext cx="1254256" cy="20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苗皓淇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PART08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E4625E-36D8-4766-9D53-D32D1DFB5AA4}"/>
              </a:ext>
            </a:extLst>
          </p:cNvPr>
          <p:cNvSpPr txBox="1"/>
          <p:nvPr/>
        </p:nvSpPr>
        <p:spPr>
          <a:xfrm>
            <a:off x="5735579" y="100447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CADA30-E92A-432E-AE68-845400D6393F}"/>
              </a:ext>
            </a:extLst>
          </p:cNvPr>
          <p:cNvSpPr txBox="1"/>
          <p:nvPr/>
        </p:nvSpPr>
        <p:spPr>
          <a:xfrm>
            <a:off x="4582173" y="20415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D2AAD9-01CE-4B75-A550-190D49C7B210}"/>
              </a:ext>
            </a:extLst>
          </p:cNvPr>
          <p:cNvSpPr txBox="1"/>
          <p:nvPr/>
        </p:nvSpPr>
        <p:spPr>
          <a:xfrm>
            <a:off x="3559320" y="2955652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992FA3-D99C-454E-9761-BC96C439E854}"/>
              </a:ext>
            </a:extLst>
          </p:cNvPr>
          <p:cNvSpPr txBox="1"/>
          <p:nvPr/>
        </p:nvSpPr>
        <p:spPr>
          <a:xfrm>
            <a:off x="2474942" y="38940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FD9464A-B275-4606-8905-8F82C7667A06}"/>
              </a:ext>
            </a:extLst>
          </p:cNvPr>
          <p:cNvCxnSpPr>
            <a:cxnSpLocks/>
          </p:cNvCxnSpPr>
          <p:nvPr/>
        </p:nvCxnSpPr>
        <p:spPr>
          <a:xfrm>
            <a:off x="2362434" y="923883"/>
            <a:ext cx="27432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íślíḋè-Straight Connector 5">
            <a:extLst>
              <a:ext uri="{FF2B5EF4-FFF2-40B4-BE49-F238E27FC236}">
                <a16:creationId xmlns:a16="http://schemas.microsoft.com/office/drawing/2014/main" id="{24DD9FD8-D78F-49D3-AEC7-05E6287A07A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887135" y="1004473"/>
            <a:ext cx="3331317" cy="314778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íślíḋè-Oval 33">
            <a:extLst>
              <a:ext uri="{FF2B5EF4-FFF2-40B4-BE49-F238E27FC236}">
                <a16:creationId xmlns:a16="http://schemas.microsoft.com/office/drawing/2014/main" id="{9A80FD91-4815-4D4D-84A8-BE09F4300D11}"/>
              </a:ext>
            </a:extLst>
          </p:cNvPr>
          <p:cNvSpPr/>
          <p:nvPr/>
        </p:nvSpPr>
        <p:spPr>
          <a:xfrm>
            <a:off x="3822096" y="1801436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0" name="íślíḋè-Oval 31">
            <a:extLst>
              <a:ext uri="{FF2B5EF4-FFF2-40B4-BE49-F238E27FC236}">
                <a16:creationId xmlns:a16="http://schemas.microsoft.com/office/drawing/2014/main" id="{AAF503D0-0105-4271-9599-F50F9CE3C9C6}"/>
              </a:ext>
            </a:extLst>
          </p:cNvPr>
          <p:cNvSpPr/>
          <p:nvPr/>
        </p:nvSpPr>
        <p:spPr>
          <a:xfrm>
            <a:off x="2864376" y="2754149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3" name="îŝḷîḓé-Oval 29">
            <a:extLst>
              <a:ext uri="{FF2B5EF4-FFF2-40B4-BE49-F238E27FC236}">
                <a16:creationId xmlns:a16="http://schemas.microsoft.com/office/drawing/2014/main" id="{1D0E5EA6-95D1-48CE-BBFB-36089C30D6A9}"/>
              </a:ext>
            </a:extLst>
          </p:cNvPr>
          <p:cNvSpPr/>
          <p:nvPr/>
        </p:nvSpPr>
        <p:spPr>
          <a:xfrm>
            <a:off x="1815925" y="3737218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26" name="îŝḷîḓé-Oval 27">
            <a:extLst>
              <a:ext uri="{FF2B5EF4-FFF2-40B4-BE49-F238E27FC236}">
                <a16:creationId xmlns:a16="http://schemas.microsoft.com/office/drawing/2014/main" id="{47735317-A048-4D0B-BF5B-949BF998F3FB}"/>
              </a:ext>
            </a:extLst>
          </p:cNvPr>
          <p:cNvSpPr/>
          <p:nvPr/>
        </p:nvSpPr>
        <p:spPr>
          <a:xfrm>
            <a:off x="4919844" y="783968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>
              <a:cs typeface="+mn-ea"/>
              <a:sym typeface="+mn-lt"/>
            </a:endParaRPr>
          </a:p>
        </p:txBody>
      </p:sp>
      <p:sp>
        <p:nvSpPr>
          <p:cNvPr id="30" name="îŝḷîḓé-矩形: 圆角 70">
            <a:extLst>
              <a:ext uri="{FF2B5EF4-FFF2-40B4-BE49-F238E27FC236}">
                <a16:creationId xmlns:a16="http://schemas.microsoft.com/office/drawing/2014/main" id="{872731DA-EFC0-4997-90EA-9C2821ECE121}"/>
              </a:ext>
            </a:extLst>
          </p:cNvPr>
          <p:cNvSpPr/>
          <p:nvPr/>
        </p:nvSpPr>
        <p:spPr>
          <a:xfrm>
            <a:off x="2920169" y="450560"/>
            <a:ext cx="1426814" cy="451280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3A7B6D-5CBE-47A7-9CD9-153752CB6E47}"/>
              </a:ext>
            </a:extLst>
          </p:cNvPr>
          <p:cNvSpPr txBox="1"/>
          <p:nvPr/>
        </p:nvSpPr>
        <p:spPr>
          <a:xfrm>
            <a:off x="4989521" y="9001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98189E-85A6-4971-BFF0-621272E7378C}"/>
              </a:ext>
            </a:extLst>
          </p:cNvPr>
          <p:cNvSpPr txBox="1"/>
          <p:nvPr/>
        </p:nvSpPr>
        <p:spPr>
          <a:xfrm>
            <a:off x="3879092" y="19060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02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1C64C05-E5FB-41D4-854D-819BD5A9A70F}"/>
              </a:ext>
            </a:extLst>
          </p:cNvPr>
          <p:cNvSpPr txBox="1"/>
          <p:nvPr/>
        </p:nvSpPr>
        <p:spPr>
          <a:xfrm>
            <a:off x="2936621" y="2840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03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04F648-A827-41E2-A806-930870E227BD}"/>
              </a:ext>
            </a:extLst>
          </p:cNvPr>
          <p:cNvSpPr txBox="1"/>
          <p:nvPr/>
        </p:nvSpPr>
        <p:spPr>
          <a:xfrm>
            <a:off x="1888170" y="38368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04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B8A8D84-A11F-44C4-B422-0E6712605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57749" y="453621"/>
            <a:ext cx="668892" cy="940478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91BBBBE1-9153-4215-BCD1-F9E51F25F6CF}"/>
              </a:ext>
            </a:extLst>
          </p:cNvPr>
          <p:cNvSpPr txBox="1"/>
          <p:nvPr/>
        </p:nvSpPr>
        <p:spPr>
          <a:xfrm>
            <a:off x="7937197" y="18127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0815D4-6FD4-46EC-BB90-8D77E6AF97B0}"/>
              </a:ext>
            </a:extLst>
          </p:cNvPr>
          <p:cNvSpPr txBox="1"/>
          <p:nvPr/>
        </p:nvSpPr>
        <p:spPr>
          <a:xfrm>
            <a:off x="6783791" y="28498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D13F30D-69EC-4F18-B49B-056B5B9DD5B0}"/>
              </a:ext>
            </a:extLst>
          </p:cNvPr>
          <p:cNvSpPr txBox="1"/>
          <p:nvPr/>
        </p:nvSpPr>
        <p:spPr>
          <a:xfrm>
            <a:off x="5760938" y="37639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F87FC20-B3A5-4DCF-A8B4-A5590336E8FC}"/>
              </a:ext>
            </a:extLst>
          </p:cNvPr>
          <p:cNvSpPr txBox="1"/>
          <p:nvPr/>
        </p:nvSpPr>
        <p:spPr>
          <a:xfrm>
            <a:off x="4676560" y="47022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cxnSp>
        <p:nvCxnSpPr>
          <p:cNvPr id="56" name="íślíḋè-Straight Connector 5">
            <a:extLst>
              <a:ext uri="{FF2B5EF4-FFF2-40B4-BE49-F238E27FC236}">
                <a16:creationId xmlns:a16="http://schemas.microsoft.com/office/drawing/2014/main" id="{1B73C245-B1A6-46B1-B405-4527FCD89C52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088753" y="1812732"/>
            <a:ext cx="3331317" cy="314778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íślíḋè-Oval 33">
            <a:extLst>
              <a:ext uri="{FF2B5EF4-FFF2-40B4-BE49-F238E27FC236}">
                <a16:creationId xmlns:a16="http://schemas.microsoft.com/office/drawing/2014/main" id="{63636DAA-D631-4A4C-BEC1-81D931A4A646}"/>
              </a:ext>
            </a:extLst>
          </p:cNvPr>
          <p:cNvSpPr/>
          <p:nvPr/>
        </p:nvSpPr>
        <p:spPr>
          <a:xfrm>
            <a:off x="6023714" y="2609695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58" name="íślíḋè-Oval 31">
            <a:extLst>
              <a:ext uri="{FF2B5EF4-FFF2-40B4-BE49-F238E27FC236}">
                <a16:creationId xmlns:a16="http://schemas.microsoft.com/office/drawing/2014/main" id="{691C7F32-0611-4E24-BDB0-1525D2E888D1}"/>
              </a:ext>
            </a:extLst>
          </p:cNvPr>
          <p:cNvSpPr/>
          <p:nvPr/>
        </p:nvSpPr>
        <p:spPr>
          <a:xfrm>
            <a:off x="5065994" y="3562408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59" name="îŝḷîḓé-Oval 29">
            <a:extLst>
              <a:ext uri="{FF2B5EF4-FFF2-40B4-BE49-F238E27FC236}">
                <a16:creationId xmlns:a16="http://schemas.microsoft.com/office/drawing/2014/main" id="{F010F527-88FE-4DE4-9189-4FC2DA1852B8}"/>
              </a:ext>
            </a:extLst>
          </p:cNvPr>
          <p:cNvSpPr/>
          <p:nvPr/>
        </p:nvSpPr>
        <p:spPr>
          <a:xfrm>
            <a:off x="4017543" y="4545477"/>
            <a:ext cx="486251" cy="4862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 dirty="0">
              <a:cs typeface="+mn-ea"/>
              <a:sym typeface="+mn-lt"/>
            </a:endParaRPr>
          </a:p>
        </p:txBody>
      </p:sp>
      <p:sp>
        <p:nvSpPr>
          <p:cNvPr id="60" name="îŝḷîḓé-Oval 27">
            <a:extLst>
              <a:ext uri="{FF2B5EF4-FFF2-40B4-BE49-F238E27FC236}">
                <a16:creationId xmlns:a16="http://schemas.microsoft.com/office/drawing/2014/main" id="{60F60F1F-7911-4D4D-9198-6AAD4B4EC940}"/>
              </a:ext>
            </a:extLst>
          </p:cNvPr>
          <p:cNvSpPr/>
          <p:nvPr/>
        </p:nvSpPr>
        <p:spPr>
          <a:xfrm>
            <a:off x="7121462" y="1592227"/>
            <a:ext cx="486251" cy="486251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018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6C33A40-0990-4901-AA6D-CAE6ECE3622D}"/>
              </a:ext>
            </a:extLst>
          </p:cNvPr>
          <p:cNvSpPr txBox="1"/>
          <p:nvPr/>
        </p:nvSpPr>
        <p:spPr>
          <a:xfrm>
            <a:off x="7191139" y="17084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05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1744664-0A3E-4D9C-911C-F301FB70FDD8}"/>
              </a:ext>
            </a:extLst>
          </p:cNvPr>
          <p:cNvSpPr txBox="1"/>
          <p:nvPr/>
        </p:nvSpPr>
        <p:spPr>
          <a:xfrm>
            <a:off x="6080710" y="2714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06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5E75C6D-4A1D-436E-9EF7-CECE78B00ED5}"/>
              </a:ext>
            </a:extLst>
          </p:cNvPr>
          <p:cNvSpPr txBox="1"/>
          <p:nvPr/>
        </p:nvSpPr>
        <p:spPr>
          <a:xfrm>
            <a:off x="5138239" y="36483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07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D2F950-CE38-4C94-AA9B-26C6A60185FE}"/>
              </a:ext>
            </a:extLst>
          </p:cNvPr>
          <p:cNvSpPr txBox="1"/>
          <p:nvPr/>
        </p:nvSpPr>
        <p:spPr>
          <a:xfrm>
            <a:off x="4089788" y="464509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1" grpId="0"/>
      <p:bldP spid="52" grpId="0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DA46E6-A380-4D93-B5A1-1F202B3750B4}"/>
              </a:ext>
            </a:extLst>
          </p:cNvPr>
          <p:cNvSpPr txBox="1"/>
          <p:nvPr/>
        </p:nvSpPr>
        <p:spPr>
          <a:xfrm>
            <a:off x="4065316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2724A08F-9470-409C-855A-F63BE6D5FB36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4A751AD-A01C-416F-8996-18930526ADEE}"/>
              </a:ext>
            </a:extLst>
          </p:cNvPr>
          <p:cNvSpPr/>
          <p:nvPr/>
        </p:nvSpPr>
        <p:spPr>
          <a:xfrm flipV="1">
            <a:off x="835079" y="1753678"/>
            <a:ext cx="267302" cy="18542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EFDE64-7F4E-4AE7-8ED4-F3D276BDDEE5}"/>
              </a:ext>
            </a:extLst>
          </p:cNvPr>
          <p:cNvGrpSpPr/>
          <p:nvPr/>
        </p:nvGrpSpPr>
        <p:grpSpPr>
          <a:xfrm>
            <a:off x="522326" y="2013203"/>
            <a:ext cx="3969636" cy="2044303"/>
            <a:chOff x="6405564" y="2560639"/>
            <a:chExt cx="4329905" cy="272573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FF6F31A4-47A7-4314-AFC8-353F3DBBCA95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6405564" y="2560639"/>
              <a:ext cx="185737" cy="141287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39C70A8B-4FD5-4EBF-A553-07F30E91C210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10800000">
              <a:off x="10549732" y="5145089"/>
              <a:ext cx="185737" cy="141287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35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3D90049-D85F-4877-A48C-405699A1C004}"/>
              </a:ext>
            </a:extLst>
          </p:cNvPr>
          <p:cNvSpPr txBox="1"/>
          <p:nvPr/>
        </p:nvSpPr>
        <p:spPr>
          <a:xfrm>
            <a:off x="715606" y="3037797"/>
            <a:ext cx="699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[3]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匿名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软件工程项目计划书范文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[EB/OL].https://max.book118.com/html/2017/0721/123250982.shtm,2012-05.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E096A-6960-4323-9D94-F80AC8A74F26}"/>
              </a:ext>
            </a:extLst>
          </p:cNvPr>
          <p:cNvSpPr txBox="1"/>
          <p:nvPr/>
        </p:nvSpPr>
        <p:spPr>
          <a:xfrm>
            <a:off x="715606" y="2743408"/>
            <a:ext cx="6875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[2]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苍月代表我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软件项目开发计划书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[EB/OL].https://blog.csdn.net/lifan_3a/article/details/38365951,2014-08-04.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F545FB-9E16-43F5-B6B9-6167D4B50F18}"/>
              </a:ext>
            </a:extLst>
          </p:cNvPr>
          <p:cNvSpPr txBox="1"/>
          <p:nvPr/>
        </p:nvSpPr>
        <p:spPr>
          <a:xfrm>
            <a:off x="722410" y="2457814"/>
            <a:ext cx="4808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[1]ISO 9001,ISO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标准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[S].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国际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:ISO/Tc176,1987.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6C67D2-EF20-4E7E-B280-14D8A01D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1006224"/>
            <a:ext cx="4606724" cy="325947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480DE3D-A669-4241-9181-95C4885C77F6}"/>
              </a:ext>
            </a:extLst>
          </p:cNvPr>
          <p:cNvGrpSpPr/>
          <p:nvPr/>
        </p:nvGrpSpPr>
        <p:grpSpPr>
          <a:xfrm>
            <a:off x="5184478" y="3561087"/>
            <a:ext cx="271556" cy="255093"/>
            <a:chOff x="990599" y="4579267"/>
            <a:chExt cx="495173" cy="49517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2515FC0-1572-498E-A718-A2C50467D3DE}"/>
                </a:ext>
              </a:extLst>
            </p:cNvPr>
            <p:cNvSpPr/>
            <p:nvPr/>
          </p:nvSpPr>
          <p:spPr>
            <a:xfrm>
              <a:off x="990599" y="4579267"/>
              <a:ext cx="495173" cy="495173"/>
            </a:xfrm>
            <a:prstGeom prst="ellipse">
              <a:avLst/>
            </a:prstGeom>
            <a:solidFill>
              <a:srgbClr val="050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椭圆 24">
              <a:extLst>
                <a:ext uri="{FF2B5EF4-FFF2-40B4-BE49-F238E27FC236}">
                  <a16:creationId xmlns:a16="http://schemas.microsoft.com/office/drawing/2014/main" id="{88F2F88C-C4C4-4030-94A9-33DBC91EB502}"/>
                </a:ext>
              </a:extLst>
            </p:cNvPr>
            <p:cNvSpPr/>
            <p:nvPr/>
          </p:nvSpPr>
          <p:spPr>
            <a:xfrm>
              <a:off x="1114014" y="4693919"/>
              <a:ext cx="248343" cy="265868"/>
            </a:xfrm>
            <a:custGeom>
              <a:avLst/>
              <a:gdLst>
                <a:gd name="connsiteX0" fmla="*/ 191941 w 566993"/>
                <a:gd name="connsiteY0" fmla="*/ 362212 h 607004"/>
                <a:gd name="connsiteX1" fmla="*/ 203101 w 566993"/>
                <a:gd name="connsiteY1" fmla="*/ 369284 h 607004"/>
                <a:gd name="connsiteX2" fmla="*/ 283545 w 566993"/>
                <a:gd name="connsiteY2" fmla="*/ 479135 h 607004"/>
                <a:gd name="connsiteX3" fmla="*/ 363893 w 566993"/>
                <a:gd name="connsiteY3" fmla="*/ 369284 h 607004"/>
                <a:gd name="connsiteX4" fmla="*/ 375052 w 566993"/>
                <a:gd name="connsiteY4" fmla="*/ 362212 h 607004"/>
                <a:gd name="connsiteX5" fmla="*/ 381165 w 566993"/>
                <a:gd name="connsiteY5" fmla="*/ 363859 h 607004"/>
                <a:gd name="connsiteX6" fmla="*/ 452585 w 566993"/>
                <a:gd name="connsiteY6" fmla="*/ 400476 h 607004"/>
                <a:gd name="connsiteX7" fmla="*/ 566993 w 566993"/>
                <a:gd name="connsiteY7" fmla="*/ 477585 h 607004"/>
                <a:gd name="connsiteX8" fmla="*/ 566993 w 566993"/>
                <a:gd name="connsiteY8" fmla="*/ 607004 h 607004"/>
                <a:gd name="connsiteX9" fmla="*/ 283545 w 566993"/>
                <a:gd name="connsiteY9" fmla="*/ 607004 h 607004"/>
                <a:gd name="connsiteX10" fmla="*/ 0 w 566993"/>
                <a:gd name="connsiteY10" fmla="*/ 607004 h 607004"/>
                <a:gd name="connsiteX11" fmla="*/ 0 w 566993"/>
                <a:gd name="connsiteY11" fmla="*/ 477585 h 607004"/>
                <a:gd name="connsiteX12" fmla="*/ 114408 w 566993"/>
                <a:gd name="connsiteY12" fmla="*/ 400476 h 607004"/>
                <a:gd name="connsiteX13" fmla="*/ 185828 w 566993"/>
                <a:gd name="connsiteY13" fmla="*/ 363859 h 607004"/>
                <a:gd name="connsiteX14" fmla="*/ 191941 w 566993"/>
                <a:gd name="connsiteY14" fmla="*/ 362212 h 607004"/>
                <a:gd name="connsiteX15" fmla="*/ 281913 w 566993"/>
                <a:gd name="connsiteY15" fmla="*/ 0 h 607004"/>
                <a:gd name="connsiteX16" fmla="*/ 283368 w 566993"/>
                <a:gd name="connsiteY16" fmla="*/ 0 h 607004"/>
                <a:gd name="connsiteX17" fmla="*/ 284727 w 566993"/>
                <a:gd name="connsiteY17" fmla="*/ 0 h 607004"/>
                <a:gd name="connsiteX18" fmla="*/ 410778 w 566993"/>
                <a:gd name="connsiteY18" fmla="*/ 107256 h 607004"/>
                <a:gd name="connsiteX19" fmla="*/ 402627 w 566993"/>
                <a:gd name="connsiteY19" fmla="*/ 162580 h 607004"/>
                <a:gd name="connsiteX20" fmla="*/ 414077 w 566993"/>
                <a:gd name="connsiteY20" fmla="*/ 188933 h 607004"/>
                <a:gd name="connsiteX21" fmla="*/ 384675 w 566993"/>
                <a:gd name="connsiteY21" fmla="*/ 242222 h 607004"/>
                <a:gd name="connsiteX22" fmla="*/ 321892 w 566993"/>
                <a:gd name="connsiteY22" fmla="*/ 318280 h 607004"/>
                <a:gd name="connsiteX23" fmla="*/ 283368 w 566993"/>
                <a:gd name="connsiteY23" fmla="*/ 327000 h 607004"/>
                <a:gd name="connsiteX24" fmla="*/ 244747 w 566993"/>
                <a:gd name="connsiteY24" fmla="*/ 318280 h 607004"/>
                <a:gd name="connsiteX25" fmla="*/ 182062 w 566993"/>
                <a:gd name="connsiteY25" fmla="*/ 242222 h 607004"/>
                <a:gd name="connsiteX26" fmla="*/ 152562 w 566993"/>
                <a:gd name="connsiteY26" fmla="*/ 188933 h 607004"/>
                <a:gd name="connsiteX27" fmla="*/ 164110 w 566993"/>
                <a:gd name="connsiteY27" fmla="*/ 162580 h 607004"/>
                <a:gd name="connsiteX28" fmla="*/ 155959 w 566993"/>
                <a:gd name="connsiteY28" fmla="*/ 107256 h 607004"/>
                <a:gd name="connsiteX29" fmla="*/ 281913 w 566993"/>
                <a:gd name="connsiteY29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6993" h="607004">
                  <a:moveTo>
                    <a:pt x="191941" y="362212"/>
                  </a:moveTo>
                  <a:cubicBezTo>
                    <a:pt x="196890" y="362212"/>
                    <a:pt x="201160" y="365118"/>
                    <a:pt x="203101" y="369284"/>
                  </a:cubicBezTo>
                  <a:cubicBezTo>
                    <a:pt x="222508" y="401638"/>
                    <a:pt x="258412" y="477391"/>
                    <a:pt x="283545" y="479135"/>
                  </a:cubicBezTo>
                  <a:cubicBezTo>
                    <a:pt x="308581" y="477391"/>
                    <a:pt x="344485" y="401638"/>
                    <a:pt x="363893" y="369284"/>
                  </a:cubicBezTo>
                  <a:cubicBezTo>
                    <a:pt x="365833" y="365118"/>
                    <a:pt x="370103" y="362212"/>
                    <a:pt x="375052" y="362212"/>
                  </a:cubicBezTo>
                  <a:cubicBezTo>
                    <a:pt x="377284" y="362212"/>
                    <a:pt x="379322" y="362793"/>
                    <a:pt x="381165" y="363859"/>
                  </a:cubicBezTo>
                  <a:cubicBezTo>
                    <a:pt x="388152" y="367637"/>
                    <a:pt x="429102" y="392048"/>
                    <a:pt x="452585" y="400476"/>
                  </a:cubicBezTo>
                  <a:cubicBezTo>
                    <a:pt x="531574" y="428859"/>
                    <a:pt x="566993" y="457823"/>
                    <a:pt x="566993" y="477585"/>
                  </a:cubicBezTo>
                  <a:lnTo>
                    <a:pt x="566993" y="607004"/>
                  </a:lnTo>
                  <a:lnTo>
                    <a:pt x="283545" y="607004"/>
                  </a:lnTo>
                  <a:lnTo>
                    <a:pt x="0" y="607004"/>
                  </a:lnTo>
                  <a:lnTo>
                    <a:pt x="0" y="477585"/>
                  </a:lnTo>
                  <a:cubicBezTo>
                    <a:pt x="0" y="457823"/>
                    <a:pt x="35419" y="428859"/>
                    <a:pt x="114408" y="400476"/>
                  </a:cubicBezTo>
                  <a:cubicBezTo>
                    <a:pt x="137891" y="392048"/>
                    <a:pt x="178841" y="367637"/>
                    <a:pt x="185828" y="363859"/>
                  </a:cubicBezTo>
                  <a:cubicBezTo>
                    <a:pt x="187672" y="362793"/>
                    <a:pt x="189710" y="362212"/>
                    <a:pt x="191941" y="362212"/>
                  </a:cubicBezTo>
                  <a:close/>
                  <a:moveTo>
                    <a:pt x="281913" y="0"/>
                  </a:moveTo>
                  <a:cubicBezTo>
                    <a:pt x="282398" y="0"/>
                    <a:pt x="282883" y="0"/>
                    <a:pt x="283368" y="0"/>
                  </a:cubicBezTo>
                  <a:cubicBezTo>
                    <a:pt x="283756" y="0"/>
                    <a:pt x="284242" y="0"/>
                    <a:pt x="284727" y="0"/>
                  </a:cubicBezTo>
                  <a:cubicBezTo>
                    <a:pt x="393214" y="0"/>
                    <a:pt x="413592" y="77317"/>
                    <a:pt x="410778" y="107256"/>
                  </a:cubicBezTo>
                  <a:cubicBezTo>
                    <a:pt x="408449" y="131284"/>
                    <a:pt x="402627" y="162580"/>
                    <a:pt x="402627" y="162580"/>
                  </a:cubicBezTo>
                  <a:cubicBezTo>
                    <a:pt x="402627" y="162580"/>
                    <a:pt x="414077" y="167812"/>
                    <a:pt x="414077" y="188933"/>
                  </a:cubicBezTo>
                  <a:cubicBezTo>
                    <a:pt x="410099" y="241835"/>
                    <a:pt x="388945" y="218969"/>
                    <a:pt x="384675" y="242222"/>
                  </a:cubicBezTo>
                  <a:cubicBezTo>
                    <a:pt x="377397" y="280784"/>
                    <a:pt x="343240" y="308688"/>
                    <a:pt x="321892" y="318280"/>
                  </a:cubicBezTo>
                  <a:cubicBezTo>
                    <a:pt x="309568" y="323900"/>
                    <a:pt x="296759" y="326709"/>
                    <a:pt x="283368" y="327000"/>
                  </a:cubicBezTo>
                  <a:cubicBezTo>
                    <a:pt x="269880" y="326709"/>
                    <a:pt x="257168" y="323900"/>
                    <a:pt x="244747" y="318280"/>
                  </a:cubicBezTo>
                  <a:cubicBezTo>
                    <a:pt x="223496" y="308688"/>
                    <a:pt x="189242" y="280784"/>
                    <a:pt x="182062" y="242222"/>
                  </a:cubicBezTo>
                  <a:cubicBezTo>
                    <a:pt x="177695" y="218969"/>
                    <a:pt x="156638" y="241835"/>
                    <a:pt x="152562" y="188933"/>
                  </a:cubicBezTo>
                  <a:cubicBezTo>
                    <a:pt x="152562" y="167812"/>
                    <a:pt x="164110" y="162580"/>
                    <a:pt x="164110" y="162580"/>
                  </a:cubicBezTo>
                  <a:cubicBezTo>
                    <a:pt x="164110" y="162580"/>
                    <a:pt x="158190" y="131284"/>
                    <a:pt x="155959" y="107256"/>
                  </a:cubicBezTo>
                  <a:cubicBezTo>
                    <a:pt x="153047" y="77317"/>
                    <a:pt x="173425" y="0"/>
                    <a:pt x="2819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1ADC0D2-7330-4BAF-AA97-67644A7F3D4C}"/>
              </a:ext>
            </a:extLst>
          </p:cNvPr>
          <p:cNvSpPr txBox="1"/>
          <p:nvPr/>
        </p:nvSpPr>
        <p:spPr>
          <a:xfrm>
            <a:off x="5493082" y="3543297"/>
            <a:ext cx="1921396" cy="3000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1350" dirty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经典综艺体简" panose="02010609000101010101" pitchFamily="49" charset="-122"/>
              </a:rPr>
              <a:t>汇报人：李晓菁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C76C42-DC46-406D-929A-028FAA3651B6}"/>
              </a:ext>
            </a:extLst>
          </p:cNvPr>
          <p:cNvSpPr txBox="1"/>
          <p:nvPr/>
        </p:nvSpPr>
        <p:spPr>
          <a:xfrm>
            <a:off x="5084099" y="2043293"/>
            <a:ext cx="41591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演讲结束，谢谢观看！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7313B3-05F2-4E16-B28C-67BEAA83C97D}"/>
              </a:ext>
            </a:extLst>
          </p:cNvPr>
          <p:cNvSpPr/>
          <p:nvPr/>
        </p:nvSpPr>
        <p:spPr>
          <a:xfrm>
            <a:off x="18256" y="1006224"/>
            <a:ext cx="9144000" cy="32594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prism isContent="1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PART01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2931E7-F167-45CC-8A79-9E856C6B03EE}"/>
              </a:ext>
            </a:extLst>
          </p:cNvPr>
          <p:cNvGrpSpPr/>
          <p:nvPr/>
        </p:nvGrpSpPr>
        <p:grpSpPr>
          <a:xfrm>
            <a:off x="858984" y="1502705"/>
            <a:ext cx="7462544" cy="3363253"/>
            <a:chOff x="379970" y="1726389"/>
            <a:chExt cx="3920524" cy="245890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CF53C2A-09A3-41EA-84CB-5F6AF3221C1B}"/>
                </a:ext>
              </a:extLst>
            </p:cNvPr>
            <p:cNvGrpSpPr/>
            <p:nvPr/>
          </p:nvGrpSpPr>
          <p:grpSpPr>
            <a:xfrm>
              <a:off x="379970" y="1726389"/>
              <a:ext cx="1754802" cy="1135603"/>
              <a:chOff x="1233714" y="2075543"/>
              <a:chExt cx="2834143" cy="1756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463B38-2A1C-4315-A71A-D56525569027}"/>
                  </a:ext>
                </a:extLst>
              </p:cNvPr>
              <p:cNvSpPr/>
              <p:nvPr/>
            </p:nvSpPr>
            <p:spPr>
              <a:xfrm>
                <a:off x="1233714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5B3C6D9-3DA5-4520-AF86-F7956CC15E60}"/>
                  </a:ext>
                </a:extLst>
              </p:cNvPr>
              <p:cNvSpPr/>
              <p:nvPr/>
            </p:nvSpPr>
            <p:spPr>
              <a:xfrm>
                <a:off x="1421672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55CFC2-9D47-4029-A62C-1A653EDAE0A8}"/>
                  </a:ext>
                </a:extLst>
              </p:cNvPr>
              <p:cNvSpPr txBox="1"/>
              <p:nvPr/>
            </p:nvSpPr>
            <p:spPr>
              <a:xfrm>
                <a:off x="1421673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F79ACE9-FB2E-4C00-9C72-AEF0D0D43A58}"/>
                </a:ext>
              </a:extLst>
            </p:cNvPr>
            <p:cNvGrpSpPr/>
            <p:nvPr/>
          </p:nvGrpSpPr>
          <p:grpSpPr>
            <a:xfrm>
              <a:off x="379970" y="3049695"/>
              <a:ext cx="1754802" cy="1135603"/>
              <a:chOff x="1233714" y="4122057"/>
              <a:chExt cx="2834143" cy="1756228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24E41C7-4228-4BDD-8407-5F8722697BF8}"/>
                  </a:ext>
                </a:extLst>
              </p:cNvPr>
              <p:cNvSpPr/>
              <p:nvPr/>
            </p:nvSpPr>
            <p:spPr>
              <a:xfrm>
                <a:off x="1233714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3035CBE-0BBC-4191-A4C8-4B1323A3F600}"/>
                  </a:ext>
                </a:extLst>
              </p:cNvPr>
              <p:cNvSpPr/>
              <p:nvPr/>
            </p:nvSpPr>
            <p:spPr>
              <a:xfrm>
                <a:off x="1421672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296A51-A413-4F85-947F-D909B548E92F}"/>
                  </a:ext>
                </a:extLst>
              </p:cNvPr>
              <p:cNvSpPr txBox="1"/>
              <p:nvPr/>
            </p:nvSpPr>
            <p:spPr>
              <a:xfrm>
                <a:off x="1421673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D6B584-F3F0-4A42-8199-1850681A40DD}"/>
                </a:ext>
              </a:extLst>
            </p:cNvPr>
            <p:cNvGrpSpPr/>
            <p:nvPr/>
          </p:nvGrpSpPr>
          <p:grpSpPr>
            <a:xfrm>
              <a:off x="2523306" y="1726389"/>
              <a:ext cx="1754802" cy="1135603"/>
              <a:chOff x="4695370" y="2075543"/>
              <a:chExt cx="2834143" cy="17562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6C12F6-F43D-4FF6-9857-F93C15C9F3D2}"/>
                  </a:ext>
                </a:extLst>
              </p:cNvPr>
              <p:cNvSpPr/>
              <p:nvPr/>
            </p:nvSpPr>
            <p:spPr>
              <a:xfrm>
                <a:off x="4695370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dirty="0"/>
                  <a:t>微信小程序申请照相功能，图片传递到后端调用阿里云的植物识别借口返回</a:t>
                </a:r>
                <a:r>
                  <a:rPr lang="en-US" altLang="zh-CN" sz="1400" dirty="0"/>
                  <a:t>json</a:t>
                </a:r>
                <a:r>
                  <a:rPr lang="zh-CN" altLang="en-US" sz="1400" dirty="0"/>
                  <a:t>格式数据</a:t>
                </a:r>
                <a:br>
                  <a:rPr lang="zh-CN" altLang="en-US" sz="1400" dirty="0"/>
                </a:br>
                <a:endParaRPr lang="zh-CN" altLang="en-US" sz="1350" dirty="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39BA1A2-3DD2-4FA9-A59C-9BD6DD1E8396}"/>
                  </a:ext>
                </a:extLst>
              </p:cNvPr>
              <p:cNvSpPr/>
              <p:nvPr/>
            </p:nvSpPr>
            <p:spPr>
              <a:xfrm>
                <a:off x="4876075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6E3C8D6-8A50-4DB4-9BE4-91C1D7F2B4E1}"/>
                  </a:ext>
                </a:extLst>
              </p:cNvPr>
              <p:cNvSpPr txBox="1"/>
              <p:nvPr/>
            </p:nvSpPr>
            <p:spPr>
              <a:xfrm>
                <a:off x="4871127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5F68232-F111-4937-842C-4476A8AAB041}"/>
                </a:ext>
              </a:extLst>
            </p:cNvPr>
            <p:cNvGrpSpPr/>
            <p:nvPr/>
          </p:nvGrpSpPr>
          <p:grpSpPr>
            <a:xfrm>
              <a:off x="2523306" y="3049695"/>
              <a:ext cx="1754802" cy="1135603"/>
              <a:chOff x="4695370" y="4122057"/>
              <a:chExt cx="2834143" cy="175622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3A6498-FA1C-441B-A12F-A96C64884BB7}"/>
                  </a:ext>
                </a:extLst>
              </p:cNvPr>
              <p:cNvSpPr/>
              <p:nvPr/>
            </p:nvSpPr>
            <p:spPr>
              <a:xfrm>
                <a:off x="4695370" y="4122057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B439513B-7DB5-4A08-BDDA-8171EA076F75}"/>
                  </a:ext>
                </a:extLst>
              </p:cNvPr>
              <p:cNvSpPr/>
              <p:nvPr/>
            </p:nvSpPr>
            <p:spPr>
              <a:xfrm>
                <a:off x="4876075" y="4307678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6923F2-8465-4D5B-8E9E-90409D3E4AD4}"/>
                  </a:ext>
                </a:extLst>
              </p:cNvPr>
              <p:cNvSpPr txBox="1"/>
              <p:nvPr/>
            </p:nvSpPr>
            <p:spPr>
              <a:xfrm>
                <a:off x="4871127" y="4922597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512C9D-1F2E-46CE-AD17-BEF1559BD50D}"/>
                </a:ext>
              </a:extLst>
            </p:cNvPr>
            <p:cNvSpPr txBox="1"/>
            <p:nvPr/>
          </p:nvSpPr>
          <p:spPr>
            <a:xfrm>
              <a:off x="462498" y="2221038"/>
              <a:ext cx="1621258" cy="29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我们已经创建了微信小程序，并且组员邵美芝有微信小程序的开发经验，对于前端页面有把握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4C7162C1-5259-4E2D-BB1D-B46621D6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00" y="1980274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微信小程序</a:t>
              </a:r>
              <a:r>
                <a:rPr lang="en-US" altLang="zh-CN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前端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F39AC5-47DF-4A3C-A918-6307461FD6A2}"/>
                </a:ext>
              </a:extLst>
            </p:cNvPr>
            <p:cNvSpPr txBox="1"/>
            <p:nvPr/>
          </p:nvSpPr>
          <p:spPr>
            <a:xfrm>
              <a:off x="2616118" y="2244030"/>
              <a:ext cx="1621258" cy="517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微信小程序申请照相功能，图片传递到后端调用阿里云的植物识别接口返回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格式数据</a:t>
              </a:r>
              <a:b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br>
                <a:rPr lang="zh-CN" altLang="en-US" sz="1000" dirty="0"/>
              </a:b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453E9EFE-DEFE-4B84-8632-20BFA926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38" y="1980274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拍照识花技术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9E8CF8D-83C8-4E7B-97DB-8F98F7D0976B}"/>
                </a:ext>
              </a:extLst>
            </p:cNvPr>
            <p:cNvSpPr txBox="1"/>
            <p:nvPr/>
          </p:nvSpPr>
          <p:spPr>
            <a:xfrm>
              <a:off x="439233" y="3603756"/>
              <a:ext cx="1621258" cy="29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在线爬虫技术，这部分苗皓淇同学已经完成，并测试过了，接下来就是格式的规划问题了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89EDC3D6-10BC-4930-99A6-0D6505AB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874" y="3326572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匹配诗词技术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508090A-8367-4DE1-BC63-CF394A2E23D2}"/>
                </a:ext>
              </a:extLst>
            </p:cNvPr>
            <p:cNvSpPr txBox="1"/>
            <p:nvPr/>
          </p:nvSpPr>
          <p:spPr>
            <a:xfrm>
              <a:off x="2679236" y="3560702"/>
              <a:ext cx="1621258" cy="29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大二上短学期有专门尝试做过关于数据库部分的大作业，成员都比较熟悉了解，可开发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A0207AB1-7DCE-43B1-AAAE-ECB14CCD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612" y="3326572"/>
              <a:ext cx="1035455" cy="1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数据库部分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FF42CD-4BAB-4A87-A1FE-203F8AB87758}"/>
                </a:ext>
              </a:extLst>
            </p:cNvPr>
            <p:cNvSpPr txBox="1"/>
            <p:nvPr/>
          </p:nvSpPr>
          <p:spPr>
            <a:xfrm>
              <a:off x="469820" y="1861681"/>
              <a:ext cx="367288" cy="186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01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0082725-EA42-488D-ABA0-C44E3ADB4E19}"/>
                </a:ext>
              </a:extLst>
            </p:cNvPr>
            <p:cNvSpPr txBox="1"/>
            <p:nvPr/>
          </p:nvSpPr>
          <p:spPr>
            <a:xfrm>
              <a:off x="2616118" y="1857163"/>
              <a:ext cx="439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02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F5040BD-5A11-4C4A-9B85-00EFB518DAE9}"/>
                </a:ext>
              </a:extLst>
            </p:cNvPr>
            <p:cNvSpPr txBox="1"/>
            <p:nvPr/>
          </p:nvSpPr>
          <p:spPr>
            <a:xfrm>
              <a:off x="2632077" y="3194688"/>
              <a:ext cx="439818" cy="18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04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2F826B8-1EDA-4658-8A3A-87AD059EAC36}"/>
                </a:ext>
              </a:extLst>
            </p:cNvPr>
            <p:cNvSpPr txBox="1"/>
            <p:nvPr/>
          </p:nvSpPr>
          <p:spPr>
            <a:xfrm>
              <a:off x="469820" y="3185252"/>
              <a:ext cx="439818" cy="18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03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Freeform 5">
            <a:extLst>
              <a:ext uri="{FF2B5EF4-FFF2-40B4-BE49-F238E27FC236}">
                <a16:creationId xmlns:a16="http://schemas.microsoft.com/office/drawing/2014/main" id="{24BDC83C-7573-45E6-BE8F-AC1A7B9241DC}"/>
              </a:ext>
            </a:extLst>
          </p:cNvPr>
          <p:cNvSpPr>
            <a:spLocks noEditPoints="1"/>
          </p:cNvSpPr>
          <p:nvPr/>
        </p:nvSpPr>
        <p:spPr>
          <a:xfrm>
            <a:off x="469820" y="81113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DBE2E1-037F-4491-9522-413A856621C4}"/>
              </a:ext>
            </a:extLst>
          </p:cNvPr>
          <p:cNvSpPr txBox="1"/>
          <p:nvPr/>
        </p:nvSpPr>
        <p:spPr>
          <a:xfrm flipH="1">
            <a:off x="941308" y="87138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技术可行性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6AF7801-3B61-406C-A21A-917B8192435F}"/>
              </a:ext>
            </a:extLst>
          </p:cNvPr>
          <p:cNvCxnSpPr/>
          <p:nvPr/>
        </p:nvCxnSpPr>
        <p:spPr>
          <a:xfrm>
            <a:off x="435531" y="123738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E23F25D4-0727-4A91-B070-C0492AF3C2D4}"/>
              </a:ext>
            </a:extLst>
          </p:cNvPr>
          <p:cNvGrpSpPr/>
          <p:nvPr/>
        </p:nvGrpSpPr>
        <p:grpSpPr>
          <a:xfrm>
            <a:off x="858984" y="1502704"/>
            <a:ext cx="7419933" cy="2107221"/>
            <a:chOff x="858984" y="1502705"/>
            <a:chExt cx="7419933" cy="155325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CF53C2A-09A3-41EA-84CB-5F6AF3221C1B}"/>
                </a:ext>
              </a:extLst>
            </p:cNvPr>
            <p:cNvGrpSpPr/>
            <p:nvPr/>
          </p:nvGrpSpPr>
          <p:grpSpPr>
            <a:xfrm>
              <a:off x="858984" y="1502705"/>
              <a:ext cx="3340188" cy="1553258"/>
              <a:chOff x="1233714" y="2075543"/>
              <a:chExt cx="2834143" cy="1756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463B38-2A1C-4315-A71A-D56525569027}"/>
                  </a:ext>
                </a:extLst>
              </p:cNvPr>
              <p:cNvSpPr/>
              <p:nvPr/>
            </p:nvSpPr>
            <p:spPr>
              <a:xfrm>
                <a:off x="1233714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5B3C6D9-3DA5-4520-AF86-F7956CC15E60}"/>
                  </a:ext>
                </a:extLst>
              </p:cNvPr>
              <p:cNvSpPr/>
              <p:nvPr/>
            </p:nvSpPr>
            <p:spPr>
              <a:xfrm>
                <a:off x="1421672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55CFC2-9D47-4029-A62C-1A653EDAE0A8}"/>
                  </a:ext>
                </a:extLst>
              </p:cNvPr>
              <p:cNvSpPr txBox="1"/>
              <p:nvPr/>
            </p:nvSpPr>
            <p:spPr>
              <a:xfrm>
                <a:off x="1421673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D6B584-F3F0-4A42-8199-1850681A40DD}"/>
                </a:ext>
              </a:extLst>
            </p:cNvPr>
            <p:cNvGrpSpPr/>
            <p:nvPr/>
          </p:nvGrpSpPr>
          <p:grpSpPr>
            <a:xfrm>
              <a:off x="4938729" y="1502705"/>
              <a:ext cx="3340188" cy="1553258"/>
              <a:chOff x="4695370" y="2075543"/>
              <a:chExt cx="2834143" cy="17562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6C12F6-F43D-4FF6-9857-F93C15C9F3D2}"/>
                  </a:ext>
                </a:extLst>
              </p:cNvPr>
              <p:cNvSpPr/>
              <p:nvPr/>
            </p:nvSpPr>
            <p:spPr>
              <a:xfrm>
                <a:off x="4695370" y="2075543"/>
                <a:ext cx="2834143" cy="17562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139BA1A2-3DD2-4FA9-A59C-9BD6DD1E8396}"/>
                  </a:ext>
                </a:extLst>
              </p:cNvPr>
              <p:cNvSpPr/>
              <p:nvPr/>
            </p:nvSpPr>
            <p:spPr>
              <a:xfrm>
                <a:off x="4876075" y="2261164"/>
                <a:ext cx="435428" cy="435428"/>
              </a:xfrm>
              <a:prstGeom prst="round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6E3C8D6-8A50-4DB4-9BE4-91C1D7F2B4E1}"/>
                  </a:ext>
                </a:extLst>
              </p:cNvPr>
              <p:cNvSpPr txBox="1"/>
              <p:nvPr/>
            </p:nvSpPr>
            <p:spPr>
              <a:xfrm>
                <a:off x="4871127" y="2882214"/>
                <a:ext cx="252621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512C9D-1F2E-46CE-AD17-BEF1559BD50D}"/>
                </a:ext>
              </a:extLst>
            </p:cNvPr>
            <p:cNvSpPr txBox="1"/>
            <p:nvPr/>
          </p:nvSpPr>
          <p:spPr>
            <a:xfrm>
              <a:off x="1016072" y="2179277"/>
              <a:ext cx="3085993" cy="40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我们使用腾讯云服务器，学生优惠价只要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99/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年，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阿里云植物样本库三万五千次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/100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元，开发经费比较低。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4C7162C1-5259-4E2D-BB1D-B46621D6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598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经济可行性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F39AC5-47DF-4A3C-A918-6307461FD6A2}"/>
                </a:ext>
              </a:extLst>
            </p:cNvPr>
            <p:cNvSpPr txBox="1"/>
            <p:nvPr/>
          </p:nvSpPr>
          <p:spPr>
            <a:xfrm>
              <a:off x="5191206" y="2120136"/>
              <a:ext cx="3085993" cy="40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系统采用微信小程序，只需拥有微信就能方便使用该小程序，比较普通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APP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，它支持跨平台，所占内存小，而且方便推广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44" name="Rectangle 24">
              <a:extLst>
                <a:ext uri="{FF2B5EF4-FFF2-40B4-BE49-F238E27FC236}">
                  <a16:creationId xmlns:a16="http://schemas.microsoft.com/office/drawing/2014/main" id="{453E9EFE-DEFE-4B84-8632-20BFA926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061" y="1849964"/>
              <a:ext cx="1970943" cy="205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操作可行性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EFF42CD-4BAB-4A87-A1FE-203F8AB87758}"/>
                </a:ext>
              </a:extLst>
            </p:cNvPr>
            <p:cNvSpPr txBox="1"/>
            <p:nvPr/>
          </p:nvSpPr>
          <p:spPr>
            <a:xfrm>
              <a:off x="1030010" y="1687755"/>
              <a:ext cx="699116" cy="25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01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0082725-EA42-488D-ABA0-C44E3ADB4E19}"/>
                </a:ext>
              </a:extLst>
            </p:cNvPr>
            <p:cNvSpPr txBox="1"/>
            <p:nvPr/>
          </p:nvSpPr>
          <p:spPr>
            <a:xfrm>
              <a:off x="5115393" y="1681575"/>
              <a:ext cx="837174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02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Freeform 5">
            <a:extLst>
              <a:ext uri="{FF2B5EF4-FFF2-40B4-BE49-F238E27FC236}">
                <a16:creationId xmlns:a16="http://schemas.microsoft.com/office/drawing/2014/main" id="{24BDC83C-7573-45E6-BE8F-AC1A7B9241DC}"/>
              </a:ext>
            </a:extLst>
          </p:cNvPr>
          <p:cNvSpPr>
            <a:spLocks noEditPoints="1"/>
          </p:cNvSpPr>
          <p:nvPr/>
        </p:nvSpPr>
        <p:spPr>
          <a:xfrm>
            <a:off x="469820" y="81113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DBE2E1-037F-4491-9522-413A856621C4}"/>
              </a:ext>
            </a:extLst>
          </p:cNvPr>
          <p:cNvSpPr txBox="1"/>
          <p:nvPr/>
        </p:nvSpPr>
        <p:spPr>
          <a:xfrm flipH="1">
            <a:off x="941307" y="871383"/>
            <a:ext cx="1944902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经济可行性和操作可行性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6AF7801-3B61-406C-A21A-917B8192435F}"/>
              </a:ext>
            </a:extLst>
          </p:cNvPr>
          <p:cNvCxnSpPr/>
          <p:nvPr/>
        </p:nvCxnSpPr>
        <p:spPr>
          <a:xfrm>
            <a:off x="435531" y="123738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PART02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534FD-E891-400D-A1D5-8431AA74B25A}"/>
              </a:ext>
            </a:extLst>
          </p:cNvPr>
          <p:cNvSpPr txBox="1"/>
          <p:nvPr/>
        </p:nvSpPr>
        <p:spPr>
          <a:xfrm>
            <a:off x="4007593" y="9443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0CD700E1-3C4E-4883-AF16-691342FCC01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Freeform 5">
            <a:extLst>
              <a:ext uri="{FF2B5EF4-FFF2-40B4-BE49-F238E27FC236}">
                <a16:creationId xmlns:a16="http://schemas.microsoft.com/office/drawing/2014/main" id="{24BDC83C-7573-45E6-BE8F-AC1A7B9241DC}"/>
              </a:ext>
            </a:extLst>
          </p:cNvPr>
          <p:cNvSpPr>
            <a:spLocks noEditPoints="1"/>
          </p:cNvSpPr>
          <p:nvPr/>
        </p:nvSpPr>
        <p:spPr>
          <a:xfrm>
            <a:off x="469820" y="81113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FDBE2E1-037F-4491-9522-413A856621C4}"/>
              </a:ext>
            </a:extLst>
          </p:cNvPr>
          <p:cNvSpPr txBox="1"/>
          <p:nvPr/>
        </p:nvSpPr>
        <p:spPr>
          <a:xfrm flipH="1">
            <a:off x="941307" y="871383"/>
            <a:ext cx="1944902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项目里程碑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6AF7801-3B61-406C-A21A-917B8192435F}"/>
              </a:ext>
            </a:extLst>
          </p:cNvPr>
          <p:cNvCxnSpPr/>
          <p:nvPr/>
        </p:nvCxnSpPr>
        <p:spPr>
          <a:xfrm>
            <a:off x="435531" y="123738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0E25078-F400-4F29-9851-2FC1C77D67AC}"/>
              </a:ext>
            </a:extLst>
          </p:cNvPr>
          <p:cNvGrpSpPr/>
          <p:nvPr/>
        </p:nvGrpSpPr>
        <p:grpSpPr>
          <a:xfrm>
            <a:off x="4792847" y="2165733"/>
            <a:ext cx="4347104" cy="1049193"/>
            <a:chOff x="3306" y="1800150"/>
            <a:chExt cx="9140695" cy="1610962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85533704-E36F-418B-A331-17335A66FF47}"/>
                </a:ext>
              </a:extLst>
            </p:cNvPr>
            <p:cNvGrpSpPr/>
            <p:nvPr/>
          </p:nvGrpSpPr>
          <p:grpSpPr>
            <a:xfrm>
              <a:off x="835469" y="2140766"/>
              <a:ext cx="296664" cy="439678"/>
              <a:chOff x="976397" y="2745409"/>
              <a:chExt cx="648930" cy="961411"/>
            </a:xfrm>
          </p:grpSpPr>
          <p:sp>
            <p:nvSpPr>
              <p:cNvPr id="137" name="任意多边形 31">
                <a:extLst>
                  <a:ext uri="{FF2B5EF4-FFF2-40B4-BE49-F238E27FC236}">
                    <a16:creationId xmlns:a16="http://schemas.microsoft.com/office/drawing/2014/main" id="{60593B13-06CA-40EE-B604-B7F9F55743DA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D0B321D-3911-422D-BCC4-443364E577FA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8A4A8625-3473-4292-B534-0C2A2D138071}"/>
                </a:ext>
              </a:extLst>
            </p:cNvPr>
            <p:cNvGrpSpPr/>
            <p:nvPr/>
          </p:nvGrpSpPr>
          <p:grpSpPr>
            <a:xfrm>
              <a:off x="4818477" y="2140766"/>
              <a:ext cx="296664" cy="439678"/>
              <a:chOff x="976397" y="2745409"/>
              <a:chExt cx="648930" cy="961411"/>
            </a:xfrm>
          </p:grpSpPr>
          <p:sp>
            <p:nvSpPr>
              <p:cNvPr id="135" name="任意多边形 35">
                <a:extLst>
                  <a:ext uri="{FF2B5EF4-FFF2-40B4-BE49-F238E27FC236}">
                    <a16:creationId xmlns:a16="http://schemas.microsoft.com/office/drawing/2014/main" id="{99A51AEF-C259-44BC-9B91-AAE8874FD8F0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73C961D-6C54-4F0F-939A-878558A1D5F8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262C0151-3F5A-4AA7-849C-856C1AFAD04E}"/>
                </a:ext>
              </a:extLst>
            </p:cNvPr>
            <p:cNvGrpSpPr/>
            <p:nvPr/>
          </p:nvGrpSpPr>
          <p:grpSpPr>
            <a:xfrm flipV="1">
              <a:off x="2827417" y="2871524"/>
              <a:ext cx="296664" cy="439678"/>
              <a:chOff x="976397" y="2745409"/>
              <a:chExt cx="648930" cy="961411"/>
            </a:xfrm>
          </p:grpSpPr>
          <p:sp>
            <p:nvSpPr>
              <p:cNvPr id="133" name="任意多边形 38">
                <a:extLst>
                  <a:ext uri="{FF2B5EF4-FFF2-40B4-BE49-F238E27FC236}">
                    <a16:creationId xmlns:a16="http://schemas.microsoft.com/office/drawing/2014/main" id="{6F98CE68-9AF9-4766-905A-7499BDDD6507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505E27A3-7226-4300-BB8F-59E760D996A4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AABCBA64-32D2-46A0-950F-D77D451CC648}"/>
                </a:ext>
              </a:extLst>
            </p:cNvPr>
            <p:cNvGrpSpPr/>
            <p:nvPr/>
          </p:nvGrpSpPr>
          <p:grpSpPr>
            <a:xfrm flipV="1">
              <a:off x="6831848" y="2871524"/>
              <a:ext cx="296664" cy="439678"/>
              <a:chOff x="976397" y="2745409"/>
              <a:chExt cx="648930" cy="961411"/>
            </a:xfrm>
          </p:grpSpPr>
          <p:sp>
            <p:nvSpPr>
              <p:cNvPr id="131" name="任意多边形 41">
                <a:extLst>
                  <a:ext uri="{FF2B5EF4-FFF2-40B4-BE49-F238E27FC236}">
                    <a16:creationId xmlns:a16="http://schemas.microsoft.com/office/drawing/2014/main" id="{131E6FB9-8C9C-4541-A4E8-57D14CAAD36D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09EC1C1D-2196-4132-9BE0-3CFCA5544BA8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7" name="Rectangle 24">
              <a:extLst>
                <a:ext uri="{FF2B5EF4-FFF2-40B4-BE49-F238E27FC236}">
                  <a16:creationId xmlns:a16="http://schemas.microsoft.com/office/drawing/2014/main" id="{59081194-7C52-4729-B301-36B8CE652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3" y="3091552"/>
              <a:ext cx="1623489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项目设计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9" name="Rectangle 24">
              <a:extLst>
                <a:ext uri="{FF2B5EF4-FFF2-40B4-BE49-F238E27FC236}">
                  <a16:creationId xmlns:a16="http://schemas.microsoft.com/office/drawing/2014/main" id="{79DC7D60-0DFD-4763-9AB6-046B0D5A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412" y="1800150"/>
              <a:ext cx="1667354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软件实现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5B352B64-E758-47C1-ACDF-47FD4864C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092" y="3094884"/>
              <a:ext cx="1435559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软件维护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3" name="Rectangle 24">
              <a:extLst>
                <a:ext uri="{FF2B5EF4-FFF2-40B4-BE49-F238E27FC236}">
                  <a16:creationId xmlns:a16="http://schemas.microsoft.com/office/drawing/2014/main" id="{1899B02D-EFC8-45A4-86EC-61C9357B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04" y="1800150"/>
              <a:ext cx="1629656" cy="31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D9F9F60A-2248-4C04-8341-F28C34F5FFFE}"/>
                </a:ext>
              </a:extLst>
            </p:cNvPr>
            <p:cNvGrpSpPr/>
            <p:nvPr/>
          </p:nvGrpSpPr>
          <p:grpSpPr>
            <a:xfrm>
              <a:off x="3306" y="2611923"/>
              <a:ext cx="9140695" cy="214313"/>
              <a:chOff x="0" y="3771286"/>
              <a:chExt cx="12192000" cy="285750"/>
            </a:xfrm>
          </p:grpSpPr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72EFBC51-633A-4385-9A38-AF631DD5D435}"/>
                  </a:ext>
                </a:extLst>
              </p:cNvPr>
              <p:cNvCxnSpPr/>
              <p:nvPr/>
            </p:nvCxnSpPr>
            <p:spPr>
              <a:xfrm>
                <a:off x="0" y="3914161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E0C46FB8-A953-4C0D-8676-9B5ADC26C695}"/>
                  </a:ext>
                </a:extLst>
              </p:cNvPr>
              <p:cNvSpPr/>
              <p:nvPr/>
            </p:nvSpPr>
            <p:spPr>
              <a:xfrm>
                <a:off x="1157987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0E983548-5475-431A-AD9F-81793297DD67}"/>
                  </a:ext>
                </a:extLst>
              </p:cNvPr>
              <p:cNvSpPr/>
              <p:nvPr/>
            </p:nvSpPr>
            <p:spPr>
              <a:xfrm>
                <a:off x="3817783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AA640FC5-A07C-41BC-A232-D03FE99CFC5A}"/>
                  </a:ext>
                </a:extLst>
              </p:cNvPr>
              <p:cNvSpPr/>
              <p:nvPr/>
            </p:nvSpPr>
            <p:spPr>
              <a:xfrm>
                <a:off x="6477579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56079B15-84AA-4D83-9E5B-B07B533F55B6}"/>
                  </a:ext>
                </a:extLst>
              </p:cNvPr>
              <p:cNvSpPr/>
              <p:nvPr/>
            </p:nvSpPr>
            <p:spPr>
              <a:xfrm>
                <a:off x="9137375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435E7B99-D2D8-42D9-9B0D-BD8A693FC8B1}"/>
              </a:ext>
            </a:extLst>
          </p:cNvPr>
          <p:cNvGrpSpPr/>
          <p:nvPr/>
        </p:nvGrpSpPr>
        <p:grpSpPr>
          <a:xfrm>
            <a:off x="54916" y="2210697"/>
            <a:ext cx="4737931" cy="1281398"/>
            <a:chOff x="3306" y="1800149"/>
            <a:chExt cx="9140694" cy="2109775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6F25C3AD-5644-45F6-8B41-46953A3B7DE7}"/>
                </a:ext>
              </a:extLst>
            </p:cNvPr>
            <p:cNvGrpSpPr/>
            <p:nvPr/>
          </p:nvGrpSpPr>
          <p:grpSpPr>
            <a:xfrm>
              <a:off x="835469" y="2140765"/>
              <a:ext cx="296664" cy="439678"/>
              <a:chOff x="976397" y="2745409"/>
              <a:chExt cx="648930" cy="961411"/>
            </a:xfrm>
          </p:grpSpPr>
          <p:sp>
            <p:nvSpPr>
              <p:cNvPr id="164" name="任意多边形 31">
                <a:extLst>
                  <a:ext uri="{FF2B5EF4-FFF2-40B4-BE49-F238E27FC236}">
                    <a16:creationId xmlns:a16="http://schemas.microsoft.com/office/drawing/2014/main" id="{89EB36A2-94A4-4B6A-945D-5F654680E195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A05E119F-EF5D-4447-A8A8-B7D123D66AF9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2644C75B-702E-4F61-9718-13D8C66F07BA}"/>
                </a:ext>
              </a:extLst>
            </p:cNvPr>
            <p:cNvGrpSpPr/>
            <p:nvPr/>
          </p:nvGrpSpPr>
          <p:grpSpPr>
            <a:xfrm>
              <a:off x="4818476" y="2140765"/>
              <a:ext cx="296664" cy="439678"/>
              <a:chOff x="976397" y="2745409"/>
              <a:chExt cx="648930" cy="961411"/>
            </a:xfrm>
          </p:grpSpPr>
          <p:sp>
            <p:nvSpPr>
              <p:cNvPr id="162" name="任意多边形 35">
                <a:extLst>
                  <a:ext uri="{FF2B5EF4-FFF2-40B4-BE49-F238E27FC236}">
                    <a16:creationId xmlns:a16="http://schemas.microsoft.com/office/drawing/2014/main" id="{52A0BA74-435B-4C6F-8EB3-A0C70A1FC9D9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2926F349-FB7B-4CE7-92D6-77D79DDCB594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81D8B1E-9711-45A8-84F5-FF7CA1871A02}"/>
                </a:ext>
              </a:extLst>
            </p:cNvPr>
            <p:cNvGrpSpPr/>
            <p:nvPr/>
          </p:nvGrpSpPr>
          <p:grpSpPr>
            <a:xfrm flipV="1">
              <a:off x="2827416" y="2871522"/>
              <a:ext cx="296664" cy="439678"/>
              <a:chOff x="976397" y="2745409"/>
              <a:chExt cx="648930" cy="961411"/>
            </a:xfrm>
          </p:grpSpPr>
          <p:sp>
            <p:nvSpPr>
              <p:cNvPr id="160" name="任意多边形 38">
                <a:extLst>
                  <a:ext uri="{FF2B5EF4-FFF2-40B4-BE49-F238E27FC236}">
                    <a16:creationId xmlns:a16="http://schemas.microsoft.com/office/drawing/2014/main" id="{008A5DF8-AF4F-47CB-82DE-BEC30FA2A08C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A3D449A-4B85-4E73-8075-99C171ACF827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39515A73-AE31-4188-9379-1160985EBD5F}"/>
                </a:ext>
              </a:extLst>
            </p:cNvPr>
            <p:cNvGrpSpPr/>
            <p:nvPr/>
          </p:nvGrpSpPr>
          <p:grpSpPr>
            <a:xfrm flipV="1">
              <a:off x="6831847" y="2871522"/>
              <a:ext cx="296664" cy="439678"/>
              <a:chOff x="976397" y="2745409"/>
              <a:chExt cx="648930" cy="961411"/>
            </a:xfrm>
          </p:grpSpPr>
          <p:sp>
            <p:nvSpPr>
              <p:cNvPr id="158" name="任意多边形 41">
                <a:extLst>
                  <a:ext uri="{FF2B5EF4-FFF2-40B4-BE49-F238E27FC236}">
                    <a16:creationId xmlns:a16="http://schemas.microsoft.com/office/drawing/2014/main" id="{6EF24873-32D8-41CE-8449-27613ACDB6E1}"/>
                  </a:ext>
                </a:extLst>
              </p:cNvPr>
              <p:cNvSpPr/>
              <p:nvPr/>
            </p:nvSpPr>
            <p:spPr>
              <a:xfrm>
                <a:off x="976397" y="2745409"/>
                <a:ext cx="648930" cy="961411"/>
              </a:xfrm>
              <a:custGeom>
                <a:avLst/>
                <a:gdLst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  <a:gd name="connsiteX0" fmla="*/ 324464 w 648930"/>
                  <a:gd name="connsiteY0" fmla="*/ 0 h 961411"/>
                  <a:gd name="connsiteX1" fmla="*/ 324464 w 648930"/>
                  <a:gd name="connsiteY1" fmla="*/ 0 h 961411"/>
                  <a:gd name="connsiteX2" fmla="*/ 324465 w 648930"/>
                  <a:gd name="connsiteY2" fmla="*/ 0 h 961411"/>
                  <a:gd name="connsiteX3" fmla="*/ 648930 w 648930"/>
                  <a:gd name="connsiteY3" fmla="*/ 324465 h 961411"/>
                  <a:gd name="connsiteX4" fmla="*/ 593517 w 648930"/>
                  <a:gd name="connsiteY4" fmla="*/ 505877 h 961411"/>
                  <a:gd name="connsiteX5" fmla="*/ 583509 w 648930"/>
                  <a:gd name="connsiteY5" fmla="*/ 518006 h 961411"/>
                  <a:gd name="connsiteX6" fmla="*/ 324464 w 648930"/>
                  <a:gd name="connsiteY6" fmla="*/ 961411 h 961411"/>
                  <a:gd name="connsiteX7" fmla="*/ 65414 w 648930"/>
                  <a:gd name="connsiteY7" fmla="*/ 517998 h 961411"/>
                  <a:gd name="connsiteX8" fmla="*/ 55414 w 648930"/>
                  <a:gd name="connsiteY8" fmla="*/ 505877 h 961411"/>
                  <a:gd name="connsiteX9" fmla="*/ 0 w 648930"/>
                  <a:gd name="connsiteY9" fmla="*/ 324465 h 961411"/>
                  <a:gd name="connsiteX10" fmla="*/ 259074 w 648930"/>
                  <a:gd name="connsiteY10" fmla="*/ 6592 h 961411"/>
                  <a:gd name="connsiteX11" fmla="*/ 324464 w 648930"/>
                  <a:gd name="connsiteY11" fmla="*/ 0 h 96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8930" h="961411">
                    <a:moveTo>
                      <a:pt x="324464" y="0"/>
                    </a:moveTo>
                    <a:lnTo>
                      <a:pt x="324464" y="0"/>
                    </a:lnTo>
                    <a:lnTo>
                      <a:pt x="324465" y="0"/>
                    </a:lnTo>
                    <a:cubicBezTo>
                      <a:pt x="503662" y="0"/>
                      <a:pt x="648930" y="145268"/>
                      <a:pt x="648930" y="324465"/>
                    </a:cubicBezTo>
                    <a:cubicBezTo>
                      <a:pt x="648930" y="391664"/>
                      <a:pt x="628502" y="454092"/>
                      <a:pt x="593517" y="505877"/>
                    </a:cubicBezTo>
                    <a:lnTo>
                      <a:pt x="583509" y="518006"/>
                    </a:lnTo>
                    <a:cubicBezTo>
                      <a:pt x="497161" y="665808"/>
                      <a:pt x="404462" y="645334"/>
                      <a:pt x="324464" y="961411"/>
                    </a:cubicBezTo>
                    <a:cubicBezTo>
                      <a:pt x="234939" y="642157"/>
                      <a:pt x="151764" y="665802"/>
                      <a:pt x="65414" y="517998"/>
                    </a:cubicBezTo>
                    <a:lnTo>
                      <a:pt x="55414" y="505877"/>
                    </a:lnTo>
                    <a:cubicBezTo>
                      <a:pt x="20428" y="454092"/>
                      <a:pt x="0" y="391664"/>
                      <a:pt x="0" y="324465"/>
                    </a:cubicBezTo>
                    <a:cubicBezTo>
                      <a:pt x="0" y="167668"/>
                      <a:pt x="111221" y="36847"/>
                      <a:pt x="259074" y="6592"/>
                    </a:cubicBezTo>
                    <a:lnTo>
                      <a:pt x="32446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37A702C9-F3AC-409F-89E2-0413F250AC37}"/>
                  </a:ext>
                </a:extLst>
              </p:cNvPr>
              <p:cNvSpPr/>
              <p:nvPr/>
            </p:nvSpPr>
            <p:spPr>
              <a:xfrm>
                <a:off x="1108931" y="2887976"/>
                <a:ext cx="383862" cy="3838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4" name="Rectangle 24">
              <a:extLst>
                <a:ext uri="{FF2B5EF4-FFF2-40B4-BE49-F238E27FC236}">
                  <a16:creationId xmlns:a16="http://schemas.microsoft.com/office/drawing/2014/main" id="{AC4D2EEF-CA7F-4644-A3BD-230EBB7C0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1" y="3091549"/>
              <a:ext cx="1254255" cy="3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项目介绍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08DF2F2B-51B5-4FC7-BC63-223474465F12}"/>
                </a:ext>
              </a:extLst>
            </p:cNvPr>
            <p:cNvSpPr txBox="1"/>
            <p:nvPr/>
          </p:nvSpPr>
          <p:spPr>
            <a:xfrm>
              <a:off x="1987267" y="2209824"/>
              <a:ext cx="2578193" cy="78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负责人：李晓菁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  <a:p>
              <a:pPr algn="ctr">
                <a:spcBef>
                  <a:spcPts val="600"/>
                </a:spcBef>
              </a:pP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0391A0D8-EBC4-4652-A82D-90D7E4861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412" y="1800149"/>
              <a:ext cx="1254255" cy="3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项目计划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7C064626-B7F7-44DD-8102-0436A6F37FB6}"/>
                </a:ext>
              </a:extLst>
            </p:cNvPr>
            <p:cNvSpPr txBox="1"/>
            <p:nvPr/>
          </p:nvSpPr>
          <p:spPr>
            <a:xfrm>
              <a:off x="4082322" y="3450003"/>
              <a:ext cx="2167099" cy="40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负责人：邵美芝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  <p:sp>
          <p:nvSpPr>
            <p:cNvPr id="148" name="Rectangle 24">
              <a:extLst>
                <a:ext uri="{FF2B5EF4-FFF2-40B4-BE49-F238E27FC236}">
                  <a16:creationId xmlns:a16="http://schemas.microsoft.com/office/drawing/2014/main" id="{AC8CDE9D-00AD-42B0-B2E3-164568092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396" y="3094881"/>
              <a:ext cx="1574119" cy="3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可行性研究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0" name="Rectangle 24">
              <a:extLst>
                <a:ext uri="{FF2B5EF4-FFF2-40B4-BE49-F238E27FC236}">
                  <a16:creationId xmlns:a16="http://schemas.microsoft.com/office/drawing/2014/main" id="{386A5D9E-FEBF-442C-9527-9733A7DA5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005" y="1800149"/>
              <a:ext cx="1254255" cy="3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200" b="1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  <a:endParaRPr lang="zh-CN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257D0D12-8222-4196-86FC-2C0140DD39E3}"/>
                </a:ext>
              </a:extLst>
            </p:cNvPr>
            <p:cNvGrpSpPr/>
            <p:nvPr/>
          </p:nvGrpSpPr>
          <p:grpSpPr>
            <a:xfrm>
              <a:off x="3306" y="2611921"/>
              <a:ext cx="9140694" cy="214313"/>
              <a:chOff x="0" y="3771286"/>
              <a:chExt cx="12192000" cy="285750"/>
            </a:xfrm>
          </p:grpSpPr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7126677A-F9F0-4BCD-9ED9-50EF4B73D8C6}"/>
                  </a:ext>
                </a:extLst>
              </p:cNvPr>
              <p:cNvCxnSpPr/>
              <p:nvPr/>
            </p:nvCxnSpPr>
            <p:spPr>
              <a:xfrm>
                <a:off x="0" y="3914161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FFACAEC8-B240-4BA6-86D3-ECA69429C0C1}"/>
                  </a:ext>
                </a:extLst>
              </p:cNvPr>
              <p:cNvSpPr/>
              <p:nvPr/>
            </p:nvSpPr>
            <p:spPr>
              <a:xfrm>
                <a:off x="1157987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A23F99BF-371F-41BE-BDEF-59DAD61EA1EE}"/>
                  </a:ext>
                </a:extLst>
              </p:cNvPr>
              <p:cNvSpPr/>
              <p:nvPr/>
            </p:nvSpPr>
            <p:spPr>
              <a:xfrm>
                <a:off x="3817783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DF87DD05-D1B2-47F5-9FF6-2F9E1373AC4B}"/>
                  </a:ext>
                </a:extLst>
              </p:cNvPr>
              <p:cNvSpPr/>
              <p:nvPr/>
            </p:nvSpPr>
            <p:spPr>
              <a:xfrm>
                <a:off x="6477579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C0BFC640-2059-40F4-BF78-4F24B6C31525}"/>
                  </a:ext>
                </a:extLst>
              </p:cNvPr>
              <p:cNvSpPr/>
              <p:nvPr/>
            </p:nvSpPr>
            <p:spPr>
              <a:xfrm>
                <a:off x="9137375" y="3771286"/>
                <a:ext cx="285750" cy="2857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63"/>
                <a:endParaRPr lang="zh-CN" altLang="en-US" sz="101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CFF68B6-1862-4E1D-B0E5-F5572DFE5500}"/>
                </a:ext>
              </a:extLst>
            </p:cNvPr>
            <p:cNvSpPr txBox="1"/>
            <p:nvPr/>
          </p:nvSpPr>
          <p:spPr>
            <a:xfrm>
              <a:off x="3307" y="3504530"/>
              <a:ext cx="2320709" cy="40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 charset="-122"/>
                </a:rPr>
                <a:t>负责人：苗皓淇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001FDFF-DFD6-4BA0-B989-C12DF76B6EB0}"/>
              </a:ext>
            </a:extLst>
          </p:cNvPr>
          <p:cNvSpPr txBox="1"/>
          <p:nvPr/>
        </p:nvSpPr>
        <p:spPr>
          <a:xfrm>
            <a:off x="2989829" y="2459518"/>
            <a:ext cx="120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负责人：苗皓淇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609A3F-CA7B-4B4D-9A2C-7EDA2F9777CB}"/>
              </a:ext>
            </a:extLst>
          </p:cNvPr>
          <p:cNvSpPr txBox="1"/>
          <p:nvPr/>
        </p:nvSpPr>
        <p:spPr>
          <a:xfrm>
            <a:off x="7548084" y="2370960"/>
            <a:ext cx="13363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负责人：李晓菁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A5CA4B-1C63-40A3-9230-3609AA382107}"/>
              </a:ext>
            </a:extLst>
          </p:cNvPr>
          <p:cNvSpPr txBox="1"/>
          <p:nvPr/>
        </p:nvSpPr>
        <p:spPr>
          <a:xfrm>
            <a:off x="4452633" y="3253568"/>
            <a:ext cx="13363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负责人：李晓菁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D299B4-6C32-40E2-BE9A-9C8786699596}"/>
              </a:ext>
            </a:extLst>
          </p:cNvPr>
          <p:cNvSpPr txBox="1"/>
          <p:nvPr/>
        </p:nvSpPr>
        <p:spPr>
          <a:xfrm>
            <a:off x="5763925" y="2390579"/>
            <a:ext cx="1123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负责人：邵美芝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C14D30-F7AE-4428-AD54-D298533B43A9}"/>
              </a:ext>
            </a:extLst>
          </p:cNvPr>
          <p:cNvSpPr txBox="1"/>
          <p:nvPr/>
        </p:nvSpPr>
        <p:spPr>
          <a:xfrm>
            <a:off x="6523262" y="3232681"/>
            <a:ext cx="120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负责人：苗皓淇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2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570886-5790-46A5-88F0-B6209E6BB6A9}"/>
              </a:ext>
            </a:extLst>
          </p:cNvPr>
          <p:cNvSpPr txBox="1"/>
          <p:nvPr/>
        </p:nvSpPr>
        <p:spPr>
          <a:xfrm>
            <a:off x="3935413" y="813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1F48721D-EA04-4ADC-96A9-92545436A11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350484" y="327565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Freeform 5">
            <a:extLst>
              <a:ext uri="{FF2B5EF4-FFF2-40B4-BE49-F238E27FC236}">
                <a16:creationId xmlns:a16="http://schemas.microsoft.com/office/drawing/2014/main" id="{FDA40AD1-B1A1-4484-A8C0-A5F5D50836FC}"/>
              </a:ext>
            </a:extLst>
          </p:cNvPr>
          <p:cNvSpPr>
            <a:spLocks noEditPoints="1"/>
          </p:cNvSpPr>
          <p:nvPr/>
        </p:nvSpPr>
        <p:spPr>
          <a:xfrm>
            <a:off x="733626" y="539717"/>
            <a:ext cx="366713" cy="369094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 sz="1018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6AB898-257B-4117-B082-F0F9656F3B1B}"/>
              </a:ext>
            </a:extLst>
          </p:cNvPr>
          <p:cNvSpPr txBox="1"/>
          <p:nvPr/>
        </p:nvSpPr>
        <p:spPr>
          <a:xfrm flipH="1">
            <a:off x="1205114" y="599963"/>
            <a:ext cx="1496615" cy="2769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项目模块示意图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0E978C7-3FCD-4445-A48C-C2B143C91CF1}"/>
              </a:ext>
            </a:extLst>
          </p:cNvPr>
          <p:cNvCxnSpPr/>
          <p:nvPr/>
        </p:nvCxnSpPr>
        <p:spPr>
          <a:xfrm>
            <a:off x="699337" y="965961"/>
            <a:ext cx="1674019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C1499E-C8DE-4CA7-8062-5EAF7C4F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22" y="1335193"/>
            <a:ext cx="7005668" cy="27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3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098B82-E3AD-455D-A644-DC158F25E2ED}"/>
              </a:ext>
            </a:extLst>
          </p:cNvPr>
          <p:cNvSpPr txBox="1"/>
          <p:nvPr/>
        </p:nvSpPr>
        <p:spPr>
          <a:xfrm>
            <a:off x="2551202" y="2204881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WBS/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cxnSp>
        <p:nvCxnSpPr>
          <p:cNvPr id="4" name="AutoShape 17">
            <a:extLst>
              <a:ext uri="{FF2B5EF4-FFF2-40B4-BE49-F238E27FC236}">
                <a16:creationId xmlns:a16="http://schemas.microsoft.com/office/drawing/2014/main" id="{CEE86F7C-BACF-4D3F-9469-998EBA59A9D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gray">
          <a:xfrm>
            <a:off x="1315760" y="2804547"/>
            <a:ext cx="6311956" cy="26177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îŝḷîḓé-矩形: 圆角 70">
            <a:extLst>
              <a:ext uri="{FF2B5EF4-FFF2-40B4-BE49-F238E27FC236}">
                <a16:creationId xmlns:a16="http://schemas.microsoft.com/office/drawing/2014/main" id="{41560BD6-A9F8-447A-9F75-744405F0C64D}"/>
              </a:ext>
            </a:extLst>
          </p:cNvPr>
          <p:cNvSpPr/>
          <p:nvPr/>
        </p:nvSpPr>
        <p:spPr>
          <a:xfrm>
            <a:off x="0" y="2607088"/>
            <a:ext cx="1426814" cy="394917"/>
          </a:xfrm>
          <a:prstGeom prst="roundRect">
            <a:avLst>
              <a:gd name="adj" fmla="val 13693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lnSpcReduction="10000"/>
          </a:bodyPr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E08D4-0140-4650-BB6C-48DA82F3941E}"/>
              </a:ext>
            </a:extLst>
          </p:cNvPr>
          <p:cNvSpPr txBox="1"/>
          <p:nvPr/>
        </p:nvSpPr>
        <p:spPr>
          <a:xfrm>
            <a:off x="111054" y="2635270"/>
            <a:ext cx="120470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 defTabSz="685800">
              <a:defRPr/>
            </a:pPr>
            <a:r>
              <a:rPr lang="en-US" altLang="zh-CN" sz="1600" dirty="0">
                <a:solidFill>
                  <a:schemeClr val="bg1"/>
                </a:solidFill>
                <a:latin typeface="Geometr415 Blk BT" panose="020B0802020204020303" pitchFamily="34" charset="0"/>
                <a:ea typeface="微软雅黑"/>
              </a:rPr>
              <a:t>PART03</a:t>
            </a:r>
            <a:endParaRPr lang="zh-CN" altLang="en-US" sz="1600" dirty="0">
              <a:solidFill>
                <a:schemeClr val="bg1"/>
              </a:solidFill>
              <a:latin typeface="Geometr415 Blk BT" panose="020B0802020204020303" pitchFamily="34" charset="0"/>
              <a:ea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35E48B-75A8-4161-9413-AF86F704E92F}"/>
              </a:ext>
            </a:extLst>
          </p:cNvPr>
          <p:cNvSpPr txBox="1"/>
          <p:nvPr/>
        </p:nvSpPr>
        <p:spPr>
          <a:xfrm>
            <a:off x="7456836" y="29207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4BFA3C-E506-4EB4-9B32-E798DE3FD0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3509" y="2380462"/>
            <a:ext cx="668892" cy="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3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17440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51744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745</Words>
  <Application>Microsoft Office PowerPoint</Application>
  <PresentationFormat>自定义</PresentationFormat>
  <Paragraphs>166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Geometr415 Blk BT</vt:lpstr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樊婷婷</dc:creator>
  <cp:lastModifiedBy>lxj</cp:lastModifiedBy>
  <cp:revision>103</cp:revision>
  <dcterms:created xsi:type="dcterms:W3CDTF">2017-09-08T04:43:14Z</dcterms:created>
  <dcterms:modified xsi:type="dcterms:W3CDTF">2020-10-27T06:14:38Z</dcterms:modified>
</cp:coreProperties>
</file>