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6"/>
  </p:notesMasterIdLst>
  <p:handoutMasterIdLst>
    <p:handoutMasterId r:id="rId17"/>
  </p:handoutMasterIdLst>
  <p:sldIdLst>
    <p:sldId id="256" r:id="rId5"/>
    <p:sldId id="262" r:id="rId6"/>
    <p:sldId id="258" r:id="rId7"/>
    <p:sldId id="263" r:id="rId8"/>
    <p:sldId id="259"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5" autoAdjust="0"/>
  </p:normalViewPr>
  <p:slideViewPr>
    <p:cSldViewPr snapToGrid="0">
      <p:cViewPr varScale="1">
        <p:scale>
          <a:sx n="63" d="100"/>
          <a:sy n="63" d="100"/>
        </p:scale>
        <p:origin x="37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pt>
    <dgm:pt modelId="{4AF52931-E4CA-4429-AACB-B8747CDB2409}">
      <dgm:prSet phldrT="[Text]"/>
      <dgm:spPr/>
      <dgm:t>
        <a:bodyPr/>
        <a:lstStyle/>
        <a:p>
          <a:pPr>
            <a:lnSpc>
              <a:spcPct val="100000"/>
            </a:lnSpc>
          </a:pPr>
          <a:r>
            <a:rPr lang="en-US" dirty="0"/>
            <a:t>SOIL MOISTURE SENSOR</a:t>
          </a:r>
        </a:p>
      </dgm:t>
    </dgm:pt>
    <dgm:pt modelId="{67B2FC97-2FAE-4EFE-9DEE-E4216C657F35}" type="parTrans" cxnId="{F82329C8-C3B2-4E9B-9033-528488D72705}">
      <dgm:prSet/>
      <dgm:spPr/>
      <dgm:t>
        <a:bodyPr/>
        <a:lstStyle/>
        <a:p>
          <a:endParaRPr lang="en-US" sz="1400"/>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WATER LEVEL SENSOR</a:t>
          </a:r>
        </a:p>
      </dgm:t>
    </dgm:pt>
    <dgm:pt modelId="{AE4D0D43-0332-4F79-8D35-BCD8C10758AE}" type="parTrans" cxnId="{420EF6C4-7321-43BE-A2FC-253606B1E06A}">
      <dgm:prSet/>
      <dgm:spPr/>
      <dgm:t>
        <a:bodyPr/>
        <a:lstStyle/>
        <a:p>
          <a:endParaRPr lang="en-US" sz="1400"/>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DHT11</a:t>
          </a:r>
        </a:p>
      </dgm:t>
    </dgm:pt>
    <dgm:pt modelId="{1CEF1965-C516-4C44-BAE3-2FA3F5116930}" type="sibTrans" cxnId="{516EC545-1971-48B3-978C-4756FCDCCFD9}">
      <dgm:prSet/>
      <dgm:spPr/>
      <dgm:t>
        <a:bodyPr/>
        <a:lstStyle/>
        <a:p>
          <a:endParaRPr lang="en-US"/>
        </a:p>
      </dgm:t>
    </dgm:pt>
    <dgm:pt modelId="{6E0A40FA-1B79-4089-8B9A-3BA22865FE4E}" type="parTrans" cxnId="{516EC545-1971-48B3-978C-4756FCDCCFD9}">
      <dgm:prSet/>
      <dgm:spPr/>
      <dgm:t>
        <a:bodyPr/>
        <a:lstStyle/>
        <a:p>
          <a:endParaRPr lang="en-US" sz="1400"/>
        </a:p>
      </dgm:t>
    </dgm:pt>
    <dgm:pt modelId="{333BA55A-4FB9-4CDB-BE45-5B2839A9588A}" type="pres">
      <dgm:prSet presAssocID="{C7720856-93F0-4CC7-B7FD-2466914A11D4}" presName="root" presStyleCnt="0">
        <dgm:presLayoutVars>
          <dgm:dir/>
          <dgm:resizeHandles val="exact"/>
        </dgm:presLayoutVars>
      </dgm:prSet>
      <dgm:spPr/>
    </dgm:pt>
    <dgm:pt modelId="{4130BD56-E415-4C77-B902-1C7745EECC0A}" type="pres">
      <dgm:prSet presAssocID="{4AF52931-E4CA-4429-AACB-B8747CDB2409}" presName="compNode" presStyleCnt="0"/>
      <dgm:spPr/>
    </dgm:pt>
    <dgm:pt modelId="{9E0B2482-4830-4D46-8929-F9D2DADF178F}" type="pres">
      <dgm:prSet presAssocID="{4AF52931-E4CA-4429-AACB-B8747CDB2409}" presName="bgRect" presStyleLbl="bgShp" presStyleIdx="0" presStyleCnt="3"/>
      <dgm:spPr/>
    </dgm:pt>
    <dgm:pt modelId="{D1AB7B5A-7CB4-433B-BDAD-61D154FBB639}"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eds"/>
        </a:ext>
      </dgm:extLst>
    </dgm:pt>
    <dgm:pt modelId="{C4986089-54D6-48DE-88C9-751556F2884B}" type="pres">
      <dgm:prSet presAssocID="{4AF52931-E4CA-4429-AACB-B8747CDB2409}" presName="spaceRect" presStyleCnt="0"/>
      <dgm:spPr/>
    </dgm:pt>
    <dgm:pt modelId="{DC3FF7F7-2836-45AE-B06A-2E337C2233AC}" type="pres">
      <dgm:prSet presAssocID="{4AF52931-E4CA-4429-AACB-B8747CDB2409}" presName="parTx" presStyleLbl="revTx" presStyleIdx="0" presStyleCnt="3">
        <dgm:presLayoutVars>
          <dgm:chMax val="0"/>
          <dgm:chPref val="0"/>
        </dgm:presLayoutVars>
      </dgm:prSet>
      <dgm:spPr/>
    </dgm:pt>
    <dgm:pt modelId="{A37F1CBF-8F30-4D65-8129-8B458890C5FF}" type="pres">
      <dgm:prSet presAssocID="{D86AF01C-9CBC-41F8-9354-48CD82BDFDC9}" presName="sibTrans" presStyleCnt="0"/>
      <dgm:spPr/>
    </dgm:pt>
    <dgm:pt modelId="{FCE925AA-5329-46CB-93D2-5C01F58583CE}" type="pres">
      <dgm:prSet presAssocID="{81BEB84D-9A77-49C6-9301-B3359FCAC75F}" presName="compNode" presStyleCnt="0"/>
      <dgm:spPr/>
    </dgm:pt>
    <dgm:pt modelId="{3A0D703B-098B-4E59-8765-DFD90796F008}" type="pres">
      <dgm:prSet presAssocID="{81BEB84D-9A77-49C6-9301-B3359FCAC75F}" presName="bgRect" presStyleLbl="bgShp" presStyleIdx="1" presStyleCnt="3"/>
      <dgm:spPr/>
    </dgm:pt>
    <dgm:pt modelId="{F065CC5F-0D7E-438D-A290-6D28C1B3EDF2}"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FCFDB9D5-350E-4BFF-92DC-C71BD2A82972}" type="pres">
      <dgm:prSet presAssocID="{81BEB84D-9A77-49C6-9301-B3359FCAC75F}" presName="spaceRect" presStyleCnt="0"/>
      <dgm:spPr/>
    </dgm:pt>
    <dgm:pt modelId="{4CBA5ED1-114D-4BE5-A41A-79565ED13248}" type="pres">
      <dgm:prSet presAssocID="{81BEB84D-9A77-49C6-9301-B3359FCAC75F}" presName="parTx" presStyleLbl="revTx" presStyleIdx="1" presStyleCnt="3">
        <dgm:presLayoutVars>
          <dgm:chMax val="0"/>
          <dgm:chPref val="0"/>
        </dgm:presLayoutVars>
      </dgm:prSet>
      <dgm:spPr/>
    </dgm:pt>
    <dgm:pt modelId="{321A91E4-7EA2-4DC4-BAB1-AA394CB05F71}" type="pres">
      <dgm:prSet presAssocID="{5D260F18-25D2-4074-87F1-7E78DDA61C58}" presName="sibTrans" presStyleCnt="0"/>
      <dgm:spPr/>
    </dgm:pt>
    <dgm:pt modelId="{F8B60166-DAD7-43EB-A140-0C239D20F607}" type="pres">
      <dgm:prSet presAssocID="{BFF9359E-E9B1-4B73-BACC-2C7988765B16}" presName="compNode" presStyleCnt="0"/>
      <dgm:spPr/>
    </dgm:pt>
    <dgm:pt modelId="{752F83EC-7F2D-41AA-973E-014FDB46F0D7}" type="pres">
      <dgm:prSet presAssocID="{BFF9359E-E9B1-4B73-BACC-2C7988765B16}" presName="bgRect" presStyleLbl="bgShp" presStyleIdx="2" presStyleCnt="3"/>
      <dgm:spPr/>
    </dgm:pt>
    <dgm:pt modelId="{364BF251-23E8-4976-BDA1-862737AF35BC}"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DE144953-173A-42D5-AAA7-59C3FDE13693}" type="pres">
      <dgm:prSet presAssocID="{BFF9359E-E9B1-4B73-BACC-2C7988765B16}" presName="spaceRect" presStyleCnt="0"/>
      <dgm:spPr/>
    </dgm:pt>
    <dgm:pt modelId="{34A44A9A-99AA-49EC-92E7-07AA5F4F4AA9}" type="pres">
      <dgm:prSet presAssocID="{BFF9359E-E9B1-4B73-BACC-2C7988765B16}" presName="parTx" presStyleLbl="revTx" presStyleIdx="2" presStyleCnt="3">
        <dgm:presLayoutVars>
          <dgm:chMax val="0"/>
          <dgm:chPref val="0"/>
        </dgm:presLayoutVars>
      </dgm:prSet>
      <dgm:spPr/>
    </dgm:pt>
  </dgm:ptLst>
  <dgm:cxnLst>
    <dgm:cxn modelId="{063EE20D-F15A-4699-8713-589FF62B5DDF}" type="presOf" srcId="{4AF52931-E4CA-4429-AACB-B8747CDB2409}" destId="{DC3FF7F7-2836-45AE-B06A-2E337C2233AC}" srcOrd="0" destOrd="0" presId="urn:microsoft.com/office/officeart/2018/2/layout/IconVerticalSolidList"/>
    <dgm:cxn modelId="{4C13BA31-1C1D-4AB6-A184-5A43CF867DD0}" type="presOf" srcId="{BFF9359E-E9B1-4B73-BACC-2C7988765B16}" destId="{34A44A9A-99AA-49EC-92E7-07AA5F4F4AA9}"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90A3AE9C-7EDA-4EDC-9AFA-1A3CBA52AC92}" type="presOf" srcId="{81BEB84D-9A77-49C6-9301-B3359FCAC75F}" destId="{4CBA5ED1-114D-4BE5-A41A-79565ED13248}"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5D25EDCD-23D4-4BDB-8CF3-68BB138857BA}" type="presOf" srcId="{C7720856-93F0-4CC7-B7FD-2466914A11D4}" destId="{333BA55A-4FB9-4CDB-BE45-5B2839A9588A}" srcOrd="0" destOrd="0" presId="urn:microsoft.com/office/officeart/2018/2/layout/IconVerticalSolidList"/>
    <dgm:cxn modelId="{24215397-9BF3-43BD-8BE6-B67C43C17BB4}" type="presParOf" srcId="{333BA55A-4FB9-4CDB-BE45-5B2839A9588A}" destId="{4130BD56-E415-4C77-B902-1C7745EECC0A}" srcOrd="0" destOrd="0" presId="urn:microsoft.com/office/officeart/2018/2/layout/IconVerticalSolidList"/>
    <dgm:cxn modelId="{71409055-5E4C-45F9-8F81-0404D1F52BB5}" type="presParOf" srcId="{4130BD56-E415-4C77-B902-1C7745EECC0A}" destId="{9E0B2482-4830-4D46-8929-F9D2DADF178F}" srcOrd="0" destOrd="0" presId="urn:microsoft.com/office/officeart/2018/2/layout/IconVerticalSolidList"/>
    <dgm:cxn modelId="{59088EB3-503E-4C06-87B9-605B75AEE17F}" type="presParOf" srcId="{4130BD56-E415-4C77-B902-1C7745EECC0A}" destId="{D1AB7B5A-7CB4-433B-BDAD-61D154FBB639}" srcOrd="1" destOrd="0" presId="urn:microsoft.com/office/officeart/2018/2/layout/IconVerticalSolidList"/>
    <dgm:cxn modelId="{3302F49F-4915-4B99-A65D-72A2843764B2}" type="presParOf" srcId="{4130BD56-E415-4C77-B902-1C7745EECC0A}" destId="{C4986089-54D6-48DE-88C9-751556F2884B}" srcOrd="2" destOrd="0" presId="urn:microsoft.com/office/officeart/2018/2/layout/IconVerticalSolidList"/>
    <dgm:cxn modelId="{C9195B83-D72D-4D2C-9D93-48C5E930AB73}" type="presParOf" srcId="{4130BD56-E415-4C77-B902-1C7745EECC0A}" destId="{DC3FF7F7-2836-45AE-B06A-2E337C2233AC}" srcOrd="3" destOrd="0" presId="urn:microsoft.com/office/officeart/2018/2/layout/IconVerticalSolidList"/>
    <dgm:cxn modelId="{12E7F4E6-680C-435F-9C9C-8A01B6426E1F}" type="presParOf" srcId="{333BA55A-4FB9-4CDB-BE45-5B2839A9588A}" destId="{A37F1CBF-8F30-4D65-8129-8B458890C5FF}" srcOrd="1" destOrd="0" presId="urn:microsoft.com/office/officeart/2018/2/layout/IconVerticalSolidList"/>
    <dgm:cxn modelId="{DCFC8BAB-417F-4BC4-AF07-9DE4C060CDC8}" type="presParOf" srcId="{333BA55A-4FB9-4CDB-BE45-5B2839A9588A}" destId="{FCE925AA-5329-46CB-93D2-5C01F58583CE}" srcOrd="2" destOrd="0" presId="urn:microsoft.com/office/officeart/2018/2/layout/IconVerticalSolidList"/>
    <dgm:cxn modelId="{60575168-BC6B-4CAA-8296-403200EEF3B2}" type="presParOf" srcId="{FCE925AA-5329-46CB-93D2-5C01F58583CE}" destId="{3A0D703B-098B-4E59-8765-DFD90796F008}" srcOrd="0" destOrd="0" presId="urn:microsoft.com/office/officeart/2018/2/layout/IconVerticalSolidList"/>
    <dgm:cxn modelId="{61EC41A3-02C7-4A47-B293-CE1F62322095}" type="presParOf" srcId="{FCE925AA-5329-46CB-93D2-5C01F58583CE}" destId="{F065CC5F-0D7E-438D-A290-6D28C1B3EDF2}" srcOrd="1" destOrd="0" presId="urn:microsoft.com/office/officeart/2018/2/layout/IconVerticalSolidList"/>
    <dgm:cxn modelId="{349689AD-CDE3-4FB9-AFB4-0DCCB109A4B2}" type="presParOf" srcId="{FCE925AA-5329-46CB-93D2-5C01F58583CE}" destId="{FCFDB9D5-350E-4BFF-92DC-C71BD2A82972}" srcOrd="2" destOrd="0" presId="urn:microsoft.com/office/officeart/2018/2/layout/IconVerticalSolidList"/>
    <dgm:cxn modelId="{7CBAFDAF-2BE7-4CB2-A164-F487FC642633}" type="presParOf" srcId="{FCE925AA-5329-46CB-93D2-5C01F58583CE}" destId="{4CBA5ED1-114D-4BE5-A41A-79565ED13248}" srcOrd="3" destOrd="0" presId="urn:microsoft.com/office/officeart/2018/2/layout/IconVerticalSolidList"/>
    <dgm:cxn modelId="{D12283E6-19A0-45B3-8967-F64B9FE7DC2D}" type="presParOf" srcId="{333BA55A-4FB9-4CDB-BE45-5B2839A9588A}" destId="{321A91E4-7EA2-4DC4-BAB1-AA394CB05F71}" srcOrd="3" destOrd="0" presId="urn:microsoft.com/office/officeart/2018/2/layout/IconVerticalSolidList"/>
    <dgm:cxn modelId="{9700BF1A-D71B-4BD8-8926-BA981972F1C9}" type="presParOf" srcId="{333BA55A-4FB9-4CDB-BE45-5B2839A9588A}" destId="{F8B60166-DAD7-43EB-A140-0C239D20F607}" srcOrd="4" destOrd="0" presId="urn:microsoft.com/office/officeart/2018/2/layout/IconVerticalSolidList"/>
    <dgm:cxn modelId="{3CF8F750-F1AA-462D-A9CC-E1F8C399D25E}" type="presParOf" srcId="{F8B60166-DAD7-43EB-A140-0C239D20F607}" destId="{752F83EC-7F2D-41AA-973E-014FDB46F0D7}" srcOrd="0" destOrd="0" presId="urn:microsoft.com/office/officeart/2018/2/layout/IconVerticalSolidList"/>
    <dgm:cxn modelId="{8A4BE552-8543-4EED-B1C0-C8F1048A96F9}" type="presParOf" srcId="{F8B60166-DAD7-43EB-A140-0C239D20F607}" destId="{364BF251-23E8-4976-BDA1-862737AF35BC}" srcOrd="1" destOrd="0" presId="urn:microsoft.com/office/officeart/2018/2/layout/IconVerticalSolidList"/>
    <dgm:cxn modelId="{8DD0108B-32DE-4411-BE1F-7A8E752BCD37}" type="presParOf" srcId="{F8B60166-DAD7-43EB-A140-0C239D20F607}" destId="{DE144953-173A-42D5-AAA7-59C3FDE13693}" srcOrd="2" destOrd="0" presId="urn:microsoft.com/office/officeart/2018/2/layout/IconVerticalSolidList"/>
    <dgm:cxn modelId="{BE3F8C23-CBE9-46C5-94C6-673333475EF7}" type="presParOf" srcId="{F8B60166-DAD7-43EB-A140-0C239D20F607}" destId="{34A44A9A-99AA-49EC-92E7-07AA5F4F4AA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pt>
    <dgm:pt modelId="{4AF52931-E4CA-4429-AACB-B8747CDB2409}">
      <dgm:prSet phldrT="[Text]"/>
      <dgm:spPr/>
      <dgm:t>
        <a:bodyPr/>
        <a:lstStyle/>
        <a:p>
          <a:pPr>
            <a:lnSpc>
              <a:spcPct val="100000"/>
            </a:lnSpc>
          </a:pPr>
          <a:r>
            <a:rPr lang="en-US" dirty="0"/>
            <a:t>BMP280</a:t>
          </a:r>
        </a:p>
      </dgm:t>
    </dgm:pt>
    <dgm:pt modelId="{67B2FC97-2FAE-4EFE-9DEE-E4216C657F35}" type="parTrans" cxnId="{F82329C8-C3B2-4E9B-9033-528488D72705}">
      <dgm:prSet/>
      <dgm:spPr/>
      <dgm:t>
        <a:bodyPr/>
        <a:lstStyle/>
        <a:p>
          <a:endParaRPr lang="en-US" sz="1400"/>
        </a:p>
      </dgm:t>
    </dgm:pt>
    <dgm:pt modelId="{D86AF01C-9CBC-41F8-9354-48CD82BDFDC9}" type="sibTrans" cxnId="{F82329C8-C3B2-4E9B-9033-528488D72705}">
      <dgm:prSet/>
      <dgm:spPr/>
      <dgm:t>
        <a:bodyPr/>
        <a:lstStyle/>
        <a:p>
          <a:endParaRPr lang="en-US"/>
        </a:p>
      </dgm:t>
    </dgm:pt>
    <dgm:pt modelId="{BFF9359E-E9B1-4B73-BACC-2C7988765B16}">
      <dgm:prSet phldrT="[Text]"/>
      <dgm:spPr/>
      <dgm:t>
        <a:bodyPr/>
        <a:lstStyle/>
        <a:p>
          <a:pPr>
            <a:lnSpc>
              <a:spcPct val="100000"/>
            </a:lnSpc>
          </a:pPr>
          <a:r>
            <a:rPr lang="en-US" dirty="0"/>
            <a:t>LED</a:t>
          </a:r>
        </a:p>
      </dgm:t>
    </dgm:pt>
    <dgm:pt modelId="{6E0A40FA-1B79-4089-8B9A-3BA22865FE4E}" type="parTrans" cxnId="{516EC545-1971-48B3-978C-4756FCDCCFD9}">
      <dgm:prSet/>
      <dgm:spPr/>
      <dgm:t>
        <a:bodyPr/>
        <a:lstStyle/>
        <a:p>
          <a:endParaRPr lang="en-US" sz="1400"/>
        </a:p>
      </dgm:t>
    </dgm:pt>
    <dgm:pt modelId="{1CEF1965-C516-4C44-BAE3-2FA3F5116930}" type="sibTrans" cxnId="{516EC545-1971-48B3-978C-4756FCDCCFD9}">
      <dgm:prSet/>
      <dgm:spPr/>
      <dgm:t>
        <a:bodyPr/>
        <a:lstStyle/>
        <a:p>
          <a:endParaRPr lang="en-US"/>
        </a:p>
      </dgm:t>
    </dgm:pt>
    <dgm:pt modelId="{81BEB84D-9A77-49C6-9301-B3359FCAC75F}">
      <dgm:prSet phldrT="[Text]"/>
      <dgm:spPr/>
      <dgm:t>
        <a:bodyPr/>
        <a:lstStyle/>
        <a:p>
          <a:pPr>
            <a:lnSpc>
              <a:spcPct val="100000"/>
            </a:lnSpc>
          </a:pPr>
          <a:r>
            <a:rPr lang="en-US" dirty="0"/>
            <a:t>BUZZER</a:t>
          </a:r>
        </a:p>
      </dgm:t>
    </dgm:pt>
    <dgm:pt modelId="{5D260F18-25D2-4074-87F1-7E78DDA61C58}" type="sibTrans" cxnId="{420EF6C4-7321-43BE-A2FC-253606B1E06A}">
      <dgm:prSet/>
      <dgm:spPr/>
      <dgm:t>
        <a:bodyPr/>
        <a:lstStyle/>
        <a:p>
          <a:endParaRPr lang="en-US"/>
        </a:p>
      </dgm:t>
    </dgm:pt>
    <dgm:pt modelId="{AE4D0D43-0332-4F79-8D35-BCD8C10758AE}" type="parTrans" cxnId="{420EF6C4-7321-43BE-A2FC-253606B1E06A}">
      <dgm:prSet/>
      <dgm:spPr/>
      <dgm:t>
        <a:bodyPr/>
        <a:lstStyle/>
        <a:p>
          <a:endParaRPr lang="en-US" sz="1400"/>
        </a:p>
      </dgm:t>
    </dgm:pt>
    <dgm:pt modelId="{333BA55A-4FB9-4CDB-BE45-5B2839A9588A}" type="pres">
      <dgm:prSet presAssocID="{C7720856-93F0-4CC7-B7FD-2466914A11D4}" presName="root" presStyleCnt="0">
        <dgm:presLayoutVars>
          <dgm:dir/>
          <dgm:resizeHandles val="exact"/>
        </dgm:presLayoutVars>
      </dgm:prSet>
      <dgm:spPr/>
    </dgm:pt>
    <dgm:pt modelId="{4130BD56-E415-4C77-B902-1C7745EECC0A}" type="pres">
      <dgm:prSet presAssocID="{4AF52931-E4CA-4429-AACB-B8747CDB2409}" presName="compNode" presStyleCnt="0"/>
      <dgm:spPr/>
    </dgm:pt>
    <dgm:pt modelId="{9E0B2482-4830-4D46-8929-F9D2DADF178F}" type="pres">
      <dgm:prSet presAssocID="{4AF52931-E4CA-4429-AACB-B8747CDB2409}" presName="bgRect" presStyleLbl="bgShp" presStyleIdx="0" presStyleCnt="3"/>
      <dgm:spPr/>
    </dgm:pt>
    <dgm:pt modelId="{D1AB7B5A-7CB4-433B-BDAD-61D154FBB639}"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eds"/>
        </a:ext>
      </dgm:extLst>
    </dgm:pt>
    <dgm:pt modelId="{C4986089-54D6-48DE-88C9-751556F2884B}" type="pres">
      <dgm:prSet presAssocID="{4AF52931-E4CA-4429-AACB-B8747CDB2409}" presName="spaceRect" presStyleCnt="0"/>
      <dgm:spPr/>
    </dgm:pt>
    <dgm:pt modelId="{DC3FF7F7-2836-45AE-B06A-2E337C2233AC}" type="pres">
      <dgm:prSet presAssocID="{4AF52931-E4CA-4429-AACB-B8747CDB2409}" presName="parTx" presStyleLbl="revTx" presStyleIdx="0" presStyleCnt="3">
        <dgm:presLayoutVars>
          <dgm:chMax val="0"/>
          <dgm:chPref val="0"/>
        </dgm:presLayoutVars>
      </dgm:prSet>
      <dgm:spPr/>
    </dgm:pt>
    <dgm:pt modelId="{A37F1CBF-8F30-4D65-8129-8B458890C5FF}" type="pres">
      <dgm:prSet presAssocID="{D86AF01C-9CBC-41F8-9354-48CD82BDFDC9}" presName="sibTrans" presStyleCnt="0"/>
      <dgm:spPr/>
    </dgm:pt>
    <dgm:pt modelId="{FCE925AA-5329-46CB-93D2-5C01F58583CE}" type="pres">
      <dgm:prSet presAssocID="{81BEB84D-9A77-49C6-9301-B3359FCAC75F}" presName="compNode" presStyleCnt="0"/>
      <dgm:spPr/>
    </dgm:pt>
    <dgm:pt modelId="{3A0D703B-098B-4E59-8765-DFD90796F008}" type="pres">
      <dgm:prSet presAssocID="{81BEB84D-9A77-49C6-9301-B3359FCAC75F}" presName="bgRect" presStyleLbl="bgShp" presStyleIdx="1" presStyleCnt="3"/>
      <dgm:spPr/>
    </dgm:pt>
    <dgm:pt modelId="{F065CC5F-0D7E-438D-A290-6D28C1B3EDF2}"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FCFDB9D5-350E-4BFF-92DC-C71BD2A82972}" type="pres">
      <dgm:prSet presAssocID="{81BEB84D-9A77-49C6-9301-B3359FCAC75F}" presName="spaceRect" presStyleCnt="0"/>
      <dgm:spPr/>
    </dgm:pt>
    <dgm:pt modelId="{4CBA5ED1-114D-4BE5-A41A-79565ED13248}" type="pres">
      <dgm:prSet presAssocID="{81BEB84D-9A77-49C6-9301-B3359FCAC75F}" presName="parTx" presStyleLbl="revTx" presStyleIdx="1" presStyleCnt="3">
        <dgm:presLayoutVars>
          <dgm:chMax val="0"/>
          <dgm:chPref val="0"/>
        </dgm:presLayoutVars>
      </dgm:prSet>
      <dgm:spPr/>
    </dgm:pt>
    <dgm:pt modelId="{321A91E4-7EA2-4DC4-BAB1-AA394CB05F71}" type="pres">
      <dgm:prSet presAssocID="{5D260F18-25D2-4074-87F1-7E78DDA61C58}" presName="sibTrans" presStyleCnt="0"/>
      <dgm:spPr/>
    </dgm:pt>
    <dgm:pt modelId="{F8B60166-DAD7-43EB-A140-0C239D20F607}" type="pres">
      <dgm:prSet presAssocID="{BFF9359E-E9B1-4B73-BACC-2C7988765B16}" presName="compNode" presStyleCnt="0"/>
      <dgm:spPr/>
    </dgm:pt>
    <dgm:pt modelId="{752F83EC-7F2D-41AA-973E-014FDB46F0D7}" type="pres">
      <dgm:prSet presAssocID="{BFF9359E-E9B1-4B73-BACC-2C7988765B16}" presName="bgRect" presStyleLbl="bgShp" presStyleIdx="2" presStyleCnt="3"/>
      <dgm:spPr/>
    </dgm:pt>
    <dgm:pt modelId="{364BF251-23E8-4976-BDA1-862737AF35BC}"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DE144953-173A-42D5-AAA7-59C3FDE13693}" type="pres">
      <dgm:prSet presAssocID="{BFF9359E-E9B1-4B73-BACC-2C7988765B16}" presName="spaceRect" presStyleCnt="0"/>
      <dgm:spPr/>
    </dgm:pt>
    <dgm:pt modelId="{34A44A9A-99AA-49EC-92E7-07AA5F4F4AA9}" type="pres">
      <dgm:prSet presAssocID="{BFF9359E-E9B1-4B73-BACC-2C7988765B16}" presName="parTx" presStyleLbl="revTx" presStyleIdx="2" presStyleCnt="3">
        <dgm:presLayoutVars>
          <dgm:chMax val="0"/>
          <dgm:chPref val="0"/>
        </dgm:presLayoutVars>
      </dgm:prSet>
      <dgm:spPr/>
    </dgm:pt>
  </dgm:ptLst>
  <dgm:cxnLst>
    <dgm:cxn modelId="{063EE20D-F15A-4699-8713-589FF62B5DDF}" type="presOf" srcId="{4AF52931-E4CA-4429-AACB-B8747CDB2409}" destId="{DC3FF7F7-2836-45AE-B06A-2E337C2233AC}" srcOrd="0" destOrd="0" presId="urn:microsoft.com/office/officeart/2018/2/layout/IconVerticalSolidList"/>
    <dgm:cxn modelId="{4C13BA31-1C1D-4AB6-A184-5A43CF867DD0}" type="presOf" srcId="{BFF9359E-E9B1-4B73-BACC-2C7988765B16}" destId="{34A44A9A-99AA-49EC-92E7-07AA5F4F4AA9}"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90A3AE9C-7EDA-4EDC-9AFA-1A3CBA52AC92}" type="presOf" srcId="{81BEB84D-9A77-49C6-9301-B3359FCAC75F}" destId="{4CBA5ED1-114D-4BE5-A41A-79565ED13248}"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5D25EDCD-23D4-4BDB-8CF3-68BB138857BA}" type="presOf" srcId="{C7720856-93F0-4CC7-B7FD-2466914A11D4}" destId="{333BA55A-4FB9-4CDB-BE45-5B2839A9588A}" srcOrd="0" destOrd="0" presId="urn:microsoft.com/office/officeart/2018/2/layout/IconVerticalSolidList"/>
    <dgm:cxn modelId="{24215397-9BF3-43BD-8BE6-B67C43C17BB4}" type="presParOf" srcId="{333BA55A-4FB9-4CDB-BE45-5B2839A9588A}" destId="{4130BD56-E415-4C77-B902-1C7745EECC0A}" srcOrd="0" destOrd="0" presId="urn:microsoft.com/office/officeart/2018/2/layout/IconVerticalSolidList"/>
    <dgm:cxn modelId="{71409055-5E4C-45F9-8F81-0404D1F52BB5}" type="presParOf" srcId="{4130BD56-E415-4C77-B902-1C7745EECC0A}" destId="{9E0B2482-4830-4D46-8929-F9D2DADF178F}" srcOrd="0" destOrd="0" presId="urn:microsoft.com/office/officeart/2018/2/layout/IconVerticalSolidList"/>
    <dgm:cxn modelId="{59088EB3-503E-4C06-87B9-605B75AEE17F}" type="presParOf" srcId="{4130BD56-E415-4C77-B902-1C7745EECC0A}" destId="{D1AB7B5A-7CB4-433B-BDAD-61D154FBB639}" srcOrd="1" destOrd="0" presId="urn:microsoft.com/office/officeart/2018/2/layout/IconVerticalSolidList"/>
    <dgm:cxn modelId="{3302F49F-4915-4B99-A65D-72A2843764B2}" type="presParOf" srcId="{4130BD56-E415-4C77-B902-1C7745EECC0A}" destId="{C4986089-54D6-48DE-88C9-751556F2884B}" srcOrd="2" destOrd="0" presId="urn:microsoft.com/office/officeart/2018/2/layout/IconVerticalSolidList"/>
    <dgm:cxn modelId="{C9195B83-D72D-4D2C-9D93-48C5E930AB73}" type="presParOf" srcId="{4130BD56-E415-4C77-B902-1C7745EECC0A}" destId="{DC3FF7F7-2836-45AE-B06A-2E337C2233AC}" srcOrd="3" destOrd="0" presId="urn:microsoft.com/office/officeart/2018/2/layout/IconVerticalSolidList"/>
    <dgm:cxn modelId="{12E7F4E6-680C-435F-9C9C-8A01B6426E1F}" type="presParOf" srcId="{333BA55A-4FB9-4CDB-BE45-5B2839A9588A}" destId="{A37F1CBF-8F30-4D65-8129-8B458890C5FF}" srcOrd="1" destOrd="0" presId="urn:microsoft.com/office/officeart/2018/2/layout/IconVerticalSolidList"/>
    <dgm:cxn modelId="{DCFC8BAB-417F-4BC4-AF07-9DE4C060CDC8}" type="presParOf" srcId="{333BA55A-4FB9-4CDB-BE45-5B2839A9588A}" destId="{FCE925AA-5329-46CB-93D2-5C01F58583CE}" srcOrd="2" destOrd="0" presId="urn:microsoft.com/office/officeart/2018/2/layout/IconVerticalSolidList"/>
    <dgm:cxn modelId="{60575168-BC6B-4CAA-8296-403200EEF3B2}" type="presParOf" srcId="{FCE925AA-5329-46CB-93D2-5C01F58583CE}" destId="{3A0D703B-098B-4E59-8765-DFD90796F008}" srcOrd="0" destOrd="0" presId="urn:microsoft.com/office/officeart/2018/2/layout/IconVerticalSolidList"/>
    <dgm:cxn modelId="{61EC41A3-02C7-4A47-B293-CE1F62322095}" type="presParOf" srcId="{FCE925AA-5329-46CB-93D2-5C01F58583CE}" destId="{F065CC5F-0D7E-438D-A290-6D28C1B3EDF2}" srcOrd="1" destOrd="0" presId="urn:microsoft.com/office/officeart/2018/2/layout/IconVerticalSolidList"/>
    <dgm:cxn modelId="{349689AD-CDE3-4FB9-AFB4-0DCCB109A4B2}" type="presParOf" srcId="{FCE925AA-5329-46CB-93D2-5C01F58583CE}" destId="{FCFDB9D5-350E-4BFF-92DC-C71BD2A82972}" srcOrd="2" destOrd="0" presId="urn:microsoft.com/office/officeart/2018/2/layout/IconVerticalSolidList"/>
    <dgm:cxn modelId="{7CBAFDAF-2BE7-4CB2-A164-F487FC642633}" type="presParOf" srcId="{FCE925AA-5329-46CB-93D2-5C01F58583CE}" destId="{4CBA5ED1-114D-4BE5-A41A-79565ED13248}" srcOrd="3" destOrd="0" presId="urn:microsoft.com/office/officeart/2018/2/layout/IconVerticalSolidList"/>
    <dgm:cxn modelId="{D12283E6-19A0-45B3-8967-F64B9FE7DC2D}" type="presParOf" srcId="{333BA55A-4FB9-4CDB-BE45-5B2839A9588A}" destId="{321A91E4-7EA2-4DC4-BAB1-AA394CB05F71}" srcOrd="3" destOrd="0" presId="urn:microsoft.com/office/officeart/2018/2/layout/IconVerticalSolidList"/>
    <dgm:cxn modelId="{9700BF1A-D71B-4BD8-8926-BA981972F1C9}" type="presParOf" srcId="{333BA55A-4FB9-4CDB-BE45-5B2839A9588A}" destId="{F8B60166-DAD7-43EB-A140-0C239D20F607}" srcOrd="4" destOrd="0" presId="urn:microsoft.com/office/officeart/2018/2/layout/IconVerticalSolidList"/>
    <dgm:cxn modelId="{3CF8F750-F1AA-462D-A9CC-E1F8C399D25E}" type="presParOf" srcId="{F8B60166-DAD7-43EB-A140-0C239D20F607}" destId="{752F83EC-7F2D-41AA-973E-014FDB46F0D7}" srcOrd="0" destOrd="0" presId="urn:microsoft.com/office/officeart/2018/2/layout/IconVerticalSolidList"/>
    <dgm:cxn modelId="{8A4BE552-8543-4EED-B1C0-C8F1048A96F9}" type="presParOf" srcId="{F8B60166-DAD7-43EB-A140-0C239D20F607}" destId="{364BF251-23E8-4976-BDA1-862737AF35BC}" srcOrd="1" destOrd="0" presId="urn:microsoft.com/office/officeart/2018/2/layout/IconVerticalSolidList"/>
    <dgm:cxn modelId="{8DD0108B-32DE-4411-BE1F-7A8E752BCD37}" type="presParOf" srcId="{F8B60166-DAD7-43EB-A140-0C239D20F607}" destId="{DE144953-173A-42D5-AAA7-59C3FDE13693}" srcOrd="2" destOrd="0" presId="urn:microsoft.com/office/officeart/2018/2/layout/IconVerticalSolidList"/>
    <dgm:cxn modelId="{BE3F8C23-CBE9-46C5-94C6-673333475EF7}" type="presParOf" srcId="{F8B60166-DAD7-43EB-A140-0C239D20F607}" destId="{34A44A9A-99AA-49EC-92E7-07AA5F4F4AA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2482-4830-4D46-8929-F9D2DADF178F}">
      <dsp:nvSpPr>
        <dsp:cNvPr id="0" name=""/>
        <dsp:cNvSpPr/>
      </dsp:nvSpPr>
      <dsp:spPr>
        <a:xfrm>
          <a:off x="0" y="479"/>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B7B5A-7CB4-433B-BDAD-61D154FBB639}">
      <dsp:nvSpPr>
        <dsp:cNvPr id="0" name=""/>
        <dsp:cNvSpPr/>
      </dsp:nvSpPr>
      <dsp:spPr>
        <a:xfrm>
          <a:off x="339747" y="253184"/>
          <a:ext cx="617722" cy="617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FF7F7-2836-45AE-B06A-2E337C2233AC}">
      <dsp:nvSpPr>
        <dsp:cNvPr id="0" name=""/>
        <dsp:cNvSpPr/>
      </dsp:nvSpPr>
      <dsp:spPr>
        <a:xfrm>
          <a:off x="1297216" y="479"/>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SOIL MOISTURE SENSOR</a:t>
          </a:r>
        </a:p>
      </dsp:txBody>
      <dsp:txXfrm>
        <a:off x="1297216" y="479"/>
        <a:ext cx="5450093" cy="1123131"/>
      </dsp:txXfrm>
    </dsp:sp>
    <dsp:sp modelId="{3A0D703B-098B-4E59-8765-DFD90796F008}">
      <dsp:nvSpPr>
        <dsp:cNvPr id="0" name=""/>
        <dsp:cNvSpPr/>
      </dsp:nvSpPr>
      <dsp:spPr>
        <a:xfrm>
          <a:off x="0" y="1404394"/>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5CC5F-0D7E-438D-A290-6D28C1B3EDF2}">
      <dsp:nvSpPr>
        <dsp:cNvPr id="0" name=""/>
        <dsp:cNvSpPr/>
      </dsp:nvSpPr>
      <dsp:spPr>
        <a:xfrm>
          <a:off x="339747" y="1657098"/>
          <a:ext cx="617722" cy="617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A5ED1-114D-4BE5-A41A-79565ED13248}">
      <dsp:nvSpPr>
        <dsp:cNvPr id="0" name=""/>
        <dsp:cNvSpPr/>
      </dsp:nvSpPr>
      <dsp:spPr>
        <a:xfrm>
          <a:off x="1297216" y="1404394"/>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WATER LEVEL SENSOR</a:t>
          </a:r>
        </a:p>
      </dsp:txBody>
      <dsp:txXfrm>
        <a:off x="1297216" y="1404394"/>
        <a:ext cx="5450093" cy="1123131"/>
      </dsp:txXfrm>
    </dsp:sp>
    <dsp:sp modelId="{752F83EC-7F2D-41AA-973E-014FDB46F0D7}">
      <dsp:nvSpPr>
        <dsp:cNvPr id="0" name=""/>
        <dsp:cNvSpPr/>
      </dsp:nvSpPr>
      <dsp:spPr>
        <a:xfrm>
          <a:off x="0" y="2808308"/>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F251-23E8-4976-BDA1-862737AF35BC}">
      <dsp:nvSpPr>
        <dsp:cNvPr id="0" name=""/>
        <dsp:cNvSpPr/>
      </dsp:nvSpPr>
      <dsp:spPr>
        <a:xfrm>
          <a:off x="339747" y="3061013"/>
          <a:ext cx="617722" cy="617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A44A9A-99AA-49EC-92E7-07AA5F4F4AA9}">
      <dsp:nvSpPr>
        <dsp:cNvPr id="0" name=""/>
        <dsp:cNvSpPr/>
      </dsp:nvSpPr>
      <dsp:spPr>
        <a:xfrm>
          <a:off x="1297216" y="2808308"/>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DHT11</a:t>
          </a:r>
        </a:p>
      </dsp:txBody>
      <dsp:txXfrm>
        <a:off x="1297216" y="2808308"/>
        <a:ext cx="5450093" cy="1123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2482-4830-4D46-8929-F9D2DADF178F}">
      <dsp:nvSpPr>
        <dsp:cNvPr id="0" name=""/>
        <dsp:cNvSpPr/>
      </dsp:nvSpPr>
      <dsp:spPr>
        <a:xfrm>
          <a:off x="0" y="479"/>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B7B5A-7CB4-433B-BDAD-61D154FBB639}">
      <dsp:nvSpPr>
        <dsp:cNvPr id="0" name=""/>
        <dsp:cNvSpPr/>
      </dsp:nvSpPr>
      <dsp:spPr>
        <a:xfrm>
          <a:off x="339747" y="253184"/>
          <a:ext cx="617722" cy="617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FF7F7-2836-45AE-B06A-2E337C2233AC}">
      <dsp:nvSpPr>
        <dsp:cNvPr id="0" name=""/>
        <dsp:cNvSpPr/>
      </dsp:nvSpPr>
      <dsp:spPr>
        <a:xfrm>
          <a:off x="1297216" y="479"/>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BMP280</a:t>
          </a:r>
        </a:p>
      </dsp:txBody>
      <dsp:txXfrm>
        <a:off x="1297216" y="479"/>
        <a:ext cx="5450093" cy="1123131"/>
      </dsp:txXfrm>
    </dsp:sp>
    <dsp:sp modelId="{3A0D703B-098B-4E59-8765-DFD90796F008}">
      <dsp:nvSpPr>
        <dsp:cNvPr id="0" name=""/>
        <dsp:cNvSpPr/>
      </dsp:nvSpPr>
      <dsp:spPr>
        <a:xfrm>
          <a:off x="0" y="1404394"/>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5CC5F-0D7E-438D-A290-6D28C1B3EDF2}">
      <dsp:nvSpPr>
        <dsp:cNvPr id="0" name=""/>
        <dsp:cNvSpPr/>
      </dsp:nvSpPr>
      <dsp:spPr>
        <a:xfrm>
          <a:off x="339747" y="1657098"/>
          <a:ext cx="617722" cy="617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A5ED1-114D-4BE5-A41A-79565ED13248}">
      <dsp:nvSpPr>
        <dsp:cNvPr id="0" name=""/>
        <dsp:cNvSpPr/>
      </dsp:nvSpPr>
      <dsp:spPr>
        <a:xfrm>
          <a:off x="1297216" y="1404394"/>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BUZZER</a:t>
          </a:r>
        </a:p>
      </dsp:txBody>
      <dsp:txXfrm>
        <a:off x="1297216" y="1404394"/>
        <a:ext cx="5450093" cy="1123131"/>
      </dsp:txXfrm>
    </dsp:sp>
    <dsp:sp modelId="{752F83EC-7F2D-41AA-973E-014FDB46F0D7}">
      <dsp:nvSpPr>
        <dsp:cNvPr id="0" name=""/>
        <dsp:cNvSpPr/>
      </dsp:nvSpPr>
      <dsp:spPr>
        <a:xfrm>
          <a:off x="0" y="2808308"/>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F251-23E8-4976-BDA1-862737AF35BC}">
      <dsp:nvSpPr>
        <dsp:cNvPr id="0" name=""/>
        <dsp:cNvSpPr/>
      </dsp:nvSpPr>
      <dsp:spPr>
        <a:xfrm>
          <a:off x="339747" y="3061013"/>
          <a:ext cx="617722" cy="617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A44A9A-99AA-49EC-92E7-07AA5F4F4AA9}">
      <dsp:nvSpPr>
        <dsp:cNvPr id="0" name=""/>
        <dsp:cNvSpPr/>
      </dsp:nvSpPr>
      <dsp:spPr>
        <a:xfrm>
          <a:off x="1297216" y="2808308"/>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LED</a:t>
          </a:r>
        </a:p>
      </dsp:txBody>
      <dsp:txXfrm>
        <a:off x="1297216" y="2808308"/>
        <a:ext cx="5450093" cy="11231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7/1/2022</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7/1/2022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10</a:t>
            </a:fld>
            <a:endParaRPr lang="en-US" dirty="0"/>
          </a:p>
        </p:txBody>
      </p:sp>
    </p:spTree>
    <p:extLst>
      <p:ext uri="{BB962C8B-B14F-4D97-AF65-F5344CB8AC3E}">
        <p14:creationId xmlns:p14="http://schemas.microsoft.com/office/powerpoint/2010/main" val="1903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11</a:t>
            </a:fld>
            <a:endParaRPr lang="en-US" dirty="0"/>
          </a:p>
        </p:txBody>
      </p:sp>
    </p:spTree>
    <p:extLst>
      <p:ext uri="{BB962C8B-B14F-4D97-AF65-F5344CB8AC3E}">
        <p14:creationId xmlns:p14="http://schemas.microsoft.com/office/powerpoint/2010/main" val="228406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2</a:t>
            </a:fld>
            <a:endParaRPr lang="en-US" dirty="0"/>
          </a:p>
        </p:txBody>
      </p:sp>
    </p:spTree>
    <p:extLst>
      <p:ext uri="{BB962C8B-B14F-4D97-AF65-F5344CB8AC3E}">
        <p14:creationId xmlns:p14="http://schemas.microsoft.com/office/powerpoint/2010/main" val="224889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3</a:t>
            </a:fld>
            <a:endParaRPr lang="en-US" dirty="0"/>
          </a:p>
        </p:txBody>
      </p:sp>
    </p:spTree>
    <p:extLst>
      <p:ext uri="{BB962C8B-B14F-4D97-AF65-F5344CB8AC3E}">
        <p14:creationId xmlns:p14="http://schemas.microsoft.com/office/powerpoint/2010/main" val="257025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4</a:t>
            </a:fld>
            <a:endParaRPr lang="en-US" dirty="0"/>
          </a:p>
        </p:txBody>
      </p:sp>
    </p:spTree>
    <p:extLst>
      <p:ext uri="{BB962C8B-B14F-4D97-AF65-F5344CB8AC3E}">
        <p14:creationId xmlns:p14="http://schemas.microsoft.com/office/powerpoint/2010/main" val="224470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5</a:t>
            </a:fld>
            <a:endParaRPr lang="en-US" dirty="0"/>
          </a:p>
        </p:txBody>
      </p:sp>
    </p:spTree>
    <p:extLst>
      <p:ext uri="{BB962C8B-B14F-4D97-AF65-F5344CB8AC3E}">
        <p14:creationId xmlns:p14="http://schemas.microsoft.com/office/powerpoint/2010/main" val="143533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6</a:t>
            </a:fld>
            <a:endParaRPr lang="en-US" dirty="0"/>
          </a:p>
        </p:txBody>
      </p:sp>
    </p:spTree>
    <p:extLst>
      <p:ext uri="{BB962C8B-B14F-4D97-AF65-F5344CB8AC3E}">
        <p14:creationId xmlns:p14="http://schemas.microsoft.com/office/powerpoint/2010/main" val="220314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7</a:t>
            </a:fld>
            <a:endParaRPr lang="en-US" dirty="0"/>
          </a:p>
        </p:txBody>
      </p:sp>
    </p:spTree>
    <p:extLst>
      <p:ext uri="{BB962C8B-B14F-4D97-AF65-F5344CB8AC3E}">
        <p14:creationId xmlns:p14="http://schemas.microsoft.com/office/powerpoint/2010/main" val="54539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8</a:t>
            </a:fld>
            <a:endParaRPr lang="en-US" dirty="0"/>
          </a:p>
        </p:txBody>
      </p:sp>
    </p:spTree>
    <p:extLst>
      <p:ext uri="{BB962C8B-B14F-4D97-AF65-F5344CB8AC3E}">
        <p14:creationId xmlns:p14="http://schemas.microsoft.com/office/powerpoint/2010/main" val="193404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9</a:t>
            </a:fld>
            <a:endParaRPr lang="en-US" dirty="0"/>
          </a:p>
        </p:txBody>
      </p:sp>
    </p:spTree>
    <p:extLst>
      <p:ext uri="{BB962C8B-B14F-4D97-AF65-F5344CB8AC3E}">
        <p14:creationId xmlns:p14="http://schemas.microsoft.com/office/powerpoint/2010/main" val="2089599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7/1/2022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7/1/2022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7/1/2022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7/1/2022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7/1/2022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7/1/2022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7/1/2022</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7/1/2022</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7/1/2022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7/1/2022</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7/1/2022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7/1/2022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981201" y="971344"/>
            <a:ext cx="6233513" cy="4915313"/>
          </a:xfrm>
          <a:prstGeom prst="rect">
            <a:avLst/>
          </a:prstGeom>
        </p:spPr>
      </p:pic>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8560024" y="1442916"/>
            <a:ext cx="3238829" cy="3252231"/>
          </a:xfrm>
        </p:spPr>
        <p:txBody>
          <a:bodyPr>
            <a:normAutofit/>
          </a:bodyPr>
          <a:lstStyle/>
          <a:p>
            <a:r>
              <a:rPr lang="en-US" sz="4800" dirty="0">
                <a:solidFill>
                  <a:srgbClr val="FFFFFF"/>
                </a:solidFill>
              </a:rPr>
              <a:t>SMART HOME GARDEN</a:t>
            </a: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8560024" y="4708186"/>
            <a:ext cx="3238829" cy="1496816"/>
          </a:xfrm>
        </p:spPr>
        <p:txBody>
          <a:bodyPr>
            <a:normAutofit/>
          </a:bodyPr>
          <a:lstStyle/>
          <a:p>
            <a:r>
              <a:rPr lang="en-US" sz="1400" dirty="0">
                <a:solidFill>
                  <a:srgbClr val="FFFFFF"/>
                </a:solidFill>
              </a:rPr>
              <a:t>DABDA</a:t>
            </a:r>
          </a:p>
        </p:txBody>
      </p:sp>
    </p:spTree>
    <p:extLst>
      <p:ext uri="{BB962C8B-B14F-4D97-AF65-F5344CB8AC3E}">
        <p14:creationId xmlns:p14="http://schemas.microsoft.com/office/powerpoint/2010/main" val="7557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4D183E-A455-400F-B558-5EF3C42F6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23" name="Rectangle 22">
            <a:extLst>
              <a:ext uri="{FF2B5EF4-FFF2-40B4-BE49-F238E27FC236}">
                <a16:creationId xmlns:a16="http://schemas.microsoft.com/office/drawing/2014/main" id="{46EC6A0A-8EDD-4CAD-8301-B0613EFB6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4515" y="1328394"/>
            <a:ext cx="4188221" cy="4227415"/>
          </a:xfrm>
          <a:prstGeom prst="rect">
            <a:avLst/>
          </a:prstGeom>
        </p:spPr>
      </p:pic>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6314384" y="642594"/>
            <a:ext cx="4810815" cy="1371600"/>
          </a:xfrm>
        </p:spPr>
        <p:txBody>
          <a:bodyPr>
            <a:normAutofit/>
          </a:bodyPr>
          <a:lstStyle/>
          <a:p>
            <a:pPr algn="r"/>
            <a:r>
              <a:rPr lang="en-US" sz="6000" dirty="0"/>
              <a:t>SCALABILTY</a:t>
            </a:r>
          </a:p>
        </p:txBody>
      </p:sp>
      <p:sp>
        <p:nvSpPr>
          <p:cNvPr id="4" name="Content Placeholder 3">
            <a:extLst>
              <a:ext uri="{FF2B5EF4-FFF2-40B4-BE49-F238E27FC236}">
                <a16:creationId xmlns:a16="http://schemas.microsoft.com/office/drawing/2014/main" id="{3C769847-6654-2DC4-F5FD-23042DF0CA2C}"/>
              </a:ext>
            </a:extLst>
          </p:cNvPr>
          <p:cNvSpPr>
            <a:spLocks noGrp="1"/>
          </p:cNvSpPr>
          <p:nvPr>
            <p:ph idx="1"/>
          </p:nvPr>
        </p:nvSpPr>
        <p:spPr>
          <a:xfrm>
            <a:off x="6663193" y="1781092"/>
            <a:ext cx="4905954" cy="4254778"/>
          </a:xfrm>
        </p:spPr>
        <p:txBody>
          <a:bodyPr>
            <a:normAutofit/>
          </a:bodyPr>
          <a:lstStyle/>
          <a:p>
            <a:r>
              <a:rPr lang="en-US" sz="2000" b="0" dirty="0">
                <a:effectLst/>
                <a:latin typeface="Adobe Devanagari" panose="02040503050201020203" pitchFamily="18" charset="0"/>
                <a:cs typeface="Adobe Devanagari" panose="02040503050201020203" pitchFamily="18" charset="0"/>
              </a:rPr>
              <a:t>In the coming years, garden development and maintenance, will rely heavily on automation</a:t>
            </a:r>
            <a:r>
              <a:rPr lang="en-US" sz="2000" i="1" dirty="0">
                <a:latin typeface="Adobe Devanagari" panose="02040503050201020203" pitchFamily="18" charset="0"/>
                <a:cs typeface="Adobe Devanagari" panose="02040503050201020203" pitchFamily="18" charset="0"/>
              </a:rPr>
              <a:t>.</a:t>
            </a:r>
            <a:endParaRPr lang="en-US" sz="2000" b="0" i="0" dirty="0">
              <a:effectLst/>
              <a:latin typeface="Adobe Devanagari" panose="02040503050201020203" pitchFamily="18" charset="0"/>
              <a:cs typeface="Adobe Devanagari" panose="02040503050201020203" pitchFamily="18" charset="0"/>
            </a:endParaRPr>
          </a:p>
          <a:p>
            <a:r>
              <a:rPr lang="en-US" sz="2000" b="0" i="0" dirty="0">
                <a:effectLst/>
                <a:latin typeface="Adobe Devanagari" panose="02040503050201020203" pitchFamily="18" charset="0"/>
                <a:cs typeface="Adobe Devanagari" panose="02040503050201020203" pitchFamily="18" charset="0"/>
              </a:rPr>
              <a:t>Besides data, IoT-enabled home garden management can, much like its large-scale counterparts, automate irrigation to decrease water waste by using a self-</a:t>
            </a:r>
            <a:r>
              <a:rPr lang="en-US" sz="2000" dirty="0">
                <a:latin typeface="Adobe Devanagari" panose="02040503050201020203" pitchFamily="18" charset="0"/>
                <a:cs typeface="Adobe Devanagari" panose="02040503050201020203" pitchFamily="18" charset="0"/>
              </a:rPr>
              <a:t>watering pot </a:t>
            </a:r>
            <a:r>
              <a:rPr lang="en-US" sz="2000" b="0" i="0" dirty="0">
                <a:effectLst/>
                <a:latin typeface="Adobe Devanagari" panose="02040503050201020203" pitchFamily="18" charset="0"/>
                <a:cs typeface="Adobe Devanagari" panose="02040503050201020203" pitchFamily="18" charset="0"/>
              </a:rPr>
              <a:t>and, ultimately, save their users’ money and protect their garden from neglect when they travel.</a:t>
            </a:r>
          </a:p>
          <a:p>
            <a:r>
              <a:rPr lang="en-US" sz="2000" b="0" i="0" dirty="0">
                <a:effectLst/>
                <a:latin typeface="Adobe Devanagari" panose="02040503050201020203" pitchFamily="18" charset="0"/>
                <a:cs typeface="Adobe Devanagari" panose="02040503050201020203" pitchFamily="18" charset="0"/>
              </a:rPr>
              <a:t>Robotic lawnmowers can be connected to the phone or computer to enable one to easily set a schedule for mowing the lawn and to monitor its progress</a:t>
            </a:r>
            <a:r>
              <a:rPr lang="en-US" sz="2000" dirty="0">
                <a:latin typeface="Adobe Devanagari" panose="02040503050201020203" pitchFamily="18" charset="0"/>
                <a:cs typeface="Adobe Devanagari" panose="02040503050201020203" pitchFamily="18" charset="0"/>
              </a:rPr>
              <a:t>.</a:t>
            </a:r>
            <a:endParaRPr lang="en-IN"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7498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FF3823-BBAD-4D28-B6DB-E416E2409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E20F056-0FFD-4EE9-BDCB-8963C7F8B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8" name="Rectangle 17">
            <a:extLst>
              <a:ext uri="{FF2B5EF4-FFF2-40B4-BE49-F238E27FC236}">
                <a16:creationId xmlns:a16="http://schemas.microsoft.com/office/drawing/2014/main" id="{87507ED7-71D7-4B95-8D4F-7B3E18623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grpSp>
        <p:nvGrpSpPr>
          <p:cNvPr id="20" name="Group 19">
            <a:extLst>
              <a:ext uri="{FF2B5EF4-FFF2-40B4-BE49-F238E27FC236}">
                <a16:creationId xmlns:a16="http://schemas.microsoft.com/office/drawing/2014/main" id="{AA38E6D2-F0D9-4B69-ABEB-EB70412E8C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5880" y="1267730"/>
            <a:ext cx="1920240" cy="731520"/>
            <a:chOff x="4828372" y="1267730"/>
            <a:chExt cx="2227748" cy="731520"/>
          </a:xfrm>
        </p:grpSpPr>
        <p:sp>
          <p:nvSpPr>
            <p:cNvPr id="21" name="Rectangle 20">
              <a:extLst>
                <a:ext uri="{FF2B5EF4-FFF2-40B4-BE49-F238E27FC236}">
                  <a16:creationId xmlns:a16="http://schemas.microsoft.com/office/drawing/2014/main" id="{025EA075-7728-48F3-B18E-92389160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1115E6AD-1E2A-40FE-B424-56271D8A89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3" name="Straight Connector 22">
                <a:extLst>
                  <a:ext uri="{FF2B5EF4-FFF2-40B4-BE49-F238E27FC236}">
                    <a16:creationId xmlns:a16="http://schemas.microsoft.com/office/drawing/2014/main" id="{D2CFBBA0-D70F-4068-8385-B020EA21A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63F62F-FFD6-43CD-BE0D-00770BB97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688F4-0BFA-49D0-92B0-84CBE5508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Bright Flowers">
            <a:extLst>
              <a:ext uri="{FF2B5EF4-FFF2-40B4-BE49-F238E27FC236}">
                <a16:creationId xmlns:a16="http://schemas.microsoft.com/office/drawing/2014/main" id="{E3AED392-F4FF-45D7-9A91-FD20E7E29C4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 y="-198772"/>
            <a:ext cx="12191980" cy="6857990"/>
          </a:xfrm>
          <a:prstGeom prst="rect">
            <a:avLst/>
          </a:prstGeom>
        </p:spPr>
      </p:pic>
      <p:sp>
        <p:nvSpPr>
          <p:cNvPr id="27" name="Rectangle 26">
            <a:extLst>
              <a:ext uri="{FF2B5EF4-FFF2-40B4-BE49-F238E27FC236}">
                <a16:creationId xmlns:a16="http://schemas.microsoft.com/office/drawing/2014/main" id="{7BB58C53-AF1A-4577-9FD9-2A6A3DDEA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9" name="Rectangle 28">
            <a:extLst>
              <a:ext uri="{FF2B5EF4-FFF2-40B4-BE49-F238E27FC236}">
                <a16:creationId xmlns:a16="http://schemas.microsoft.com/office/drawing/2014/main" id="{E5F7F7DE-2DAA-4260-B379-423DEC36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6350" cap="sq" cmpd="sng" algn="ctr">
            <a:noFill/>
            <a:prstDash val="solid"/>
            <a:miter lim="800000"/>
          </a:ln>
          <a:effectLst/>
        </p:spPr>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1883323"/>
          </a:xfrm>
        </p:spPr>
        <p:txBody>
          <a:bodyPr vert="horz" lIns="91440" tIns="45720" rIns="91440" bIns="45720" rtlCol="0" anchor="ctr">
            <a:normAutofit/>
          </a:bodyPr>
          <a:lstStyle/>
          <a:p>
            <a:r>
              <a:rPr lang="en-US" dirty="0"/>
              <a:t>THANK YOU</a:t>
            </a:r>
          </a:p>
        </p:txBody>
      </p:sp>
      <p:sp>
        <p:nvSpPr>
          <p:cNvPr id="31" name="Rectangle 30">
            <a:extLst>
              <a:ext uri="{FF2B5EF4-FFF2-40B4-BE49-F238E27FC236}">
                <a16:creationId xmlns:a16="http://schemas.microsoft.com/office/drawing/2014/main" id="{3C0C984F-4779-40F8-A8DC-59DD7615B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57D5430C-DB52-4EA6-8319-C7AC4C171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66ECFA-EC1E-4CD9-A9CC-1EBFE29AB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46FE2E-3188-4CA0-96F7-21A68D1B19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53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4D183E-A455-400F-B558-5EF3C42F6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23" name="Rectangle 22">
            <a:extLst>
              <a:ext uri="{FF2B5EF4-FFF2-40B4-BE49-F238E27FC236}">
                <a16:creationId xmlns:a16="http://schemas.microsoft.com/office/drawing/2014/main" id="{46EC6A0A-8EDD-4CAD-8301-B0613EFB6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4515" y="1328394"/>
            <a:ext cx="4188221" cy="4227415"/>
          </a:xfrm>
          <a:prstGeom prst="rect">
            <a:avLst/>
          </a:prstGeom>
        </p:spPr>
      </p:pic>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6314384" y="642594"/>
            <a:ext cx="4810815" cy="1371600"/>
          </a:xfrm>
        </p:spPr>
        <p:txBody>
          <a:bodyPr>
            <a:normAutofit/>
          </a:bodyPr>
          <a:lstStyle/>
          <a:p>
            <a:pPr algn="r"/>
            <a:r>
              <a:rPr lang="en-US" sz="4000" dirty="0"/>
              <a:t>WHAT IS IT ABOUT?</a:t>
            </a:r>
          </a:p>
        </p:txBody>
      </p:sp>
      <p:sp>
        <p:nvSpPr>
          <p:cNvPr id="4" name="Content Placeholder 3">
            <a:extLst>
              <a:ext uri="{FF2B5EF4-FFF2-40B4-BE49-F238E27FC236}">
                <a16:creationId xmlns:a16="http://schemas.microsoft.com/office/drawing/2014/main" id="{3C769847-6654-2DC4-F5FD-23042DF0CA2C}"/>
              </a:ext>
            </a:extLst>
          </p:cNvPr>
          <p:cNvSpPr>
            <a:spLocks noGrp="1"/>
          </p:cNvSpPr>
          <p:nvPr>
            <p:ph idx="1"/>
          </p:nvPr>
        </p:nvSpPr>
        <p:spPr>
          <a:xfrm>
            <a:off x="6663193" y="1781092"/>
            <a:ext cx="4905954" cy="4254778"/>
          </a:xfrm>
        </p:spPr>
        <p:txBody>
          <a:bodyPr/>
          <a:lstStyle/>
          <a:p>
            <a:r>
              <a:rPr lang="en-US" b="0" i="0" dirty="0">
                <a:effectLst/>
                <a:latin typeface="Verdana" panose="020B0604030504040204" pitchFamily="34" charset="0"/>
              </a:rPr>
              <a:t>IoT-enabled indoor home garden management solutions monitor and automate processes around small-scale home gardens. </a:t>
            </a:r>
          </a:p>
          <a:p>
            <a:r>
              <a:rPr lang="en-US" b="0" i="0" dirty="0">
                <a:effectLst/>
                <a:latin typeface="Verdana" panose="020B0604030504040204" pitchFamily="34" charset="0"/>
              </a:rPr>
              <a:t>Similar to applications in </a:t>
            </a:r>
            <a:r>
              <a:rPr lang="en-US" dirty="0">
                <a:latin typeface="Verdana" panose="020B0604030504040204" pitchFamily="34" charset="0"/>
              </a:rPr>
              <a:t>agriculture and smart farming</a:t>
            </a:r>
            <a:r>
              <a:rPr lang="en-US" b="0" i="0" dirty="0">
                <a:effectLst/>
                <a:latin typeface="Verdana" panose="020B0604030504040204" pitchFamily="34" charset="0"/>
              </a:rPr>
              <a:t>, smart gardening solutions monitor soil and environmental conditions and check in on the health of plants to improve yield and decrease the amount of human labor required to maintain the garden.</a:t>
            </a:r>
            <a:endParaRPr lang="en-IN" dirty="0"/>
          </a:p>
        </p:txBody>
      </p:sp>
    </p:spTree>
    <p:extLst>
      <p:ext uri="{BB962C8B-B14F-4D97-AF65-F5344CB8AC3E}">
        <p14:creationId xmlns:p14="http://schemas.microsoft.com/office/powerpoint/2010/main" val="49118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F9C9470D-F677-4F4D-91C6-DDAAFB41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2" descr="Close up leaves">
            <a:extLst>
              <a:ext uri="{FF2B5EF4-FFF2-40B4-BE49-F238E27FC236}">
                <a16:creationId xmlns:a16="http://schemas.microsoft.com/office/drawing/2014/main" id="{C542C31E-A9A6-4196-9C15-D9E26F2B2175}"/>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9091" t="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29">
            <a:extLst>
              <a:ext uri="{FF2B5EF4-FFF2-40B4-BE49-F238E27FC236}">
                <a16:creationId xmlns:a16="http://schemas.microsoft.com/office/drawing/2014/main" id="{BF9DC97C-B63C-41D6-923D-44FF13CF2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89D35CC7-2F55-4CD1-8570-56ADF4255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solidFill>
            <a:schemeClr val="tx2">
              <a:alpha val="9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4716379" y="642594"/>
            <a:ext cx="6747309" cy="1371600"/>
          </a:xfrm>
        </p:spPr>
        <p:txBody>
          <a:bodyPr>
            <a:normAutofit/>
          </a:bodyPr>
          <a:lstStyle/>
          <a:p>
            <a:pPr>
              <a:tabLst>
                <a:tab pos="4119563" algn="l"/>
              </a:tabLst>
            </a:pPr>
            <a:r>
              <a:rPr lang="en-US" dirty="0">
                <a:solidFill>
                  <a:schemeClr val="bg1"/>
                </a:solidFill>
              </a:rPr>
              <a:t>COMPONENTS USED</a:t>
            </a:r>
          </a:p>
        </p:txBody>
      </p:sp>
      <p:graphicFrame>
        <p:nvGraphicFramePr>
          <p:cNvPr id="9" name="Content Placeholder 8" descr="Smart Art Icons">
            <a:extLst>
              <a:ext uri="{FF2B5EF4-FFF2-40B4-BE49-F238E27FC236}">
                <a16:creationId xmlns:a16="http://schemas.microsoft.com/office/drawing/2014/main" id="{8FF6EDB8-0D3A-4193-BDFE-DD56CEA7DAB2}"/>
              </a:ext>
            </a:extLst>
          </p:cNvPr>
          <p:cNvGraphicFramePr>
            <a:graphicFrameLocks noGrp="1"/>
          </p:cNvGraphicFramePr>
          <p:nvPr>
            <p:ph idx="1"/>
            <p:extLst>
              <p:ext uri="{D42A27DB-BD31-4B8C-83A1-F6EECF244321}">
                <p14:modId xmlns:p14="http://schemas.microsoft.com/office/powerpoint/2010/main" val="3906055125"/>
              </p:ext>
            </p:extLst>
          </p:nvPr>
        </p:nvGraphicFramePr>
        <p:xfrm>
          <a:off x="4716378" y="2103120"/>
          <a:ext cx="6747310" cy="3931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67954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F9C9470D-F677-4F4D-91C6-DDAAFB41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2" descr="Close up leaves">
            <a:extLst>
              <a:ext uri="{FF2B5EF4-FFF2-40B4-BE49-F238E27FC236}">
                <a16:creationId xmlns:a16="http://schemas.microsoft.com/office/drawing/2014/main" id="{C542C31E-A9A6-4196-9C15-D9E26F2B2175}"/>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9091" t="9091"/>
          <a:stretch/>
        </p:blipFill>
        <p:spPr bwMode="auto">
          <a:xfrm>
            <a:off x="259080" y="174939"/>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29">
            <a:extLst>
              <a:ext uri="{FF2B5EF4-FFF2-40B4-BE49-F238E27FC236}">
                <a16:creationId xmlns:a16="http://schemas.microsoft.com/office/drawing/2014/main" id="{BF9DC97C-B63C-41D6-923D-44FF13CF2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89D35CC7-2F55-4CD1-8570-56ADF4255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solidFill>
            <a:schemeClr val="tx2">
              <a:alpha val="9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4716379" y="642594"/>
            <a:ext cx="6747309" cy="1371600"/>
          </a:xfrm>
        </p:spPr>
        <p:txBody>
          <a:bodyPr>
            <a:normAutofit/>
          </a:bodyPr>
          <a:lstStyle/>
          <a:p>
            <a:pPr>
              <a:tabLst>
                <a:tab pos="4119563" algn="l"/>
              </a:tabLst>
            </a:pPr>
            <a:r>
              <a:rPr lang="en-US" dirty="0">
                <a:solidFill>
                  <a:schemeClr val="bg1"/>
                </a:solidFill>
              </a:rPr>
              <a:t>COMPONENTS USED</a:t>
            </a:r>
          </a:p>
        </p:txBody>
      </p:sp>
      <p:graphicFrame>
        <p:nvGraphicFramePr>
          <p:cNvPr id="9" name="Content Placeholder 8" descr="Smart Art Icons">
            <a:extLst>
              <a:ext uri="{FF2B5EF4-FFF2-40B4-BE49-F238E27FC236}">
                <a16:creationId xmlns:a16="http://schemas.microsoft.com/office/drawing/2014/main" id="{8FF6EDB8-0D3A-4193-BDFE-DD56CEA7DAB2}"/>
              </a:ext>
            </a:extLst>
          </p:cNvPr>
          <p:cNvGraphicFramePr>
            <a:graphicFrameLocks noGrp="1"/>
          </p:cNvGraphicFramePr>
          <p:nvPr>
            <p:ph idx="1"/>
            <p:extLst>
              <p:ext uri="{D42A27DB-BD31-4B8C-83A1-F6EECF244321}">
                <p14:modId xmlns:p14="http://schemas.microsoft.com/office/powerpoint/2010/main" val="2017219566"/>
              </p:ext>
            </p:extLst>
          </p:nvPr>
        </p:nvGraphicFramePr>
        <p:xfrm>
          <a:off x="4716378" y="2103120"/>
          <a:ext cx="6747310" cy="3931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33148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4"/>
            <a:ext cx="2888344" cy="5571071"/>
          </a:xfrm>
        </p:spPr>
        <p:txBody>
          <a:bodyPr>
            <a:normAutofit/>
          </a:bodyPr>
          <a:lstStyle/>
          <a:p>
            <a:r>
              <a:rPr lang="en-US" sz="4400" dirty="0">
                <a:solidFill>
                  <a:srgbClr val="FFFFFF"/>
                </a:solidFill>
              </a:rPr>
              <a:t>SOIL MOISTURE </a:t>
            </a:r>
          </a:p>
        </p:txBody>
      </p:sp>
      <p:sp>
        <p:nvSpPr>
          <p:cNvPr id="4" name="Content Placeholder 3">
            <a:extLst>
              <a:ext uri="{FF2B5EF4-FFF2-40B4-BE49-F238E27FC236}">
                <a16:creationId xmlns:a16="http://schemas.microsoft.com/office/drawing/2014/main" id="{2ADAE29F-CF0A-7320-0DA9-7C35D0B9AC19}"/>
              </a:ext>
            </a:extLst>
          </p:cNvPr>
          <p:cNvSpPr>
            <a:spLocks noGrp="1"/>
          </p:cNvSpPr>
          <p:nvPr>
            <p:ph idx="1"/>
          </p:nvPr>
        </p:nvSpPr>
        <p:spPr>
          <a:xfrm>
            <a:off x="899823" y="2015655"/>
            <a:ext cx="6296107" cy="3931920"/>
          </a:xfrm>
        </p:spPr>
        <p:txBody>
          <a:bodyPr/>
          <a:lstStyle/>
          <a:p>
            <a:r>
              <a:rPr lang="en-IN"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Soil moisture is the water content of the </a:t>
            </a:r>
            <a:r>
              <a:rPr lang="en-IN" dirty="0">
                <a:effectLst/>
                <a:latin typeface="Adobe Devanagari" panose="02040503050201020203" pitchFamily="18" charset="0"/>
                <a:ea typeface="Calibri" panose="020F0502020204030204" pitchFamily="34" charset="0"/>
                <a:cs typeface="Adobe Devanagari" panose="02040503050201020203" pitchFamily="18" charset="0"/>
              </a:rPr>
              <a:t>soil.</a:t>
            </a:r>
          </a:p>
          <a:p>
            <a:r>
              <a:rPr lang="en-IN" dirty="0">
                <a:effectLst/>
                <a:latin typeface="Adobe Devanagari" panose="02040503050201020203" pitchFamily="18" charset="0"/>
                <a:ea typeface="Calibri" panose="020F0502020204030204" pitchFamily="34" charset="0"/>
                <a:cs typeface="Adobe Devanagari" panose="02040503050201020203" pitchFamily="18" charset="0"/>
              </a:rPr>
              <a:t> </a:t>
            </a:r>
            <a:r>
              <a:rPr lang="en-IN"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It is a key variable in controlling the exchange of water and heat energy between the land surface and the atmosphere through evaporation and plant transpiration.</a:t>
            </a:r>
          </a:p>
          <a:p>
            <a:r>
              <a:rPr lang="en-IN"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 As a result, soil moisture plays an important role in the development of weather patterns and the production of precipitation.</a:t>
            </a:r>
            <a:endParaRPr lang="en-IN" dirty="0">
              <a:effectLst/>
              <a:latin typeface="Adobe Devanagari" panose="02040503050201020203" pitchFamily="18" charset="0"/>
              <a:ea typeface="Calibri" panose="020F0502020204030204" pitchFamily="34" charset="0"/>
              <a:cs typeface="Adobe Devanagari" panose="02040503050201020203" pitchFamily="18" charset="0"/>
            </a:endParaRPr>
          </a:p>
          <a:p>
            <a:endParaRPr lang="en-IN"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41127729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4"/>
            <a:ext cx="2888344" cy="5571071"/>
          </a:xfrm>
        </p:spPr>
        <p:txBody>
          <a:bodyPr>
            <a:normAutofit/>
          </a:bodyPr>
          <a:lstStyle/>
          <a:p>
            <a:r>
              <a:rPr lang="en-US" sz="4400" dirty="0">
                <a:solidFill>
                  <a:srgbClr val="FFFFFF"/>
                </a:solidFill>
              </a:rPr>
              <a:t>WATER  LEVEL</a:t>
            </a:r>
          </a:p>
        </p:txBody>
      </p:sp>
      <p:sp>
        <p:nvSpPr>
          <p:cNvPr id="4" name="Content Placeholder 3">
            <a:extLst>
              <a:ext uri="{FF2B5EF4-FFF2-40B4-BE49-F238E27FC236}">
                <a16:creationId xmlns:a16="http://schemas.microsoft.com/office/drawing/2014/main" id="{2ADAE29F-CF0A-7320-0DA9-7C35D0B9AC19}"/>
              </a:ext>
            </a:extLst>
          </p:cNvPr>
          <p:cNvSpPr>
            <a:spLocks noGrp="1"/>
          </p:cNvSpPr>
          <p:nvPr>
            <p:ph idx="1"/>
          </p:nvPr>
        </p:nvSpPr>
        <p:spPr>
          <a:xfrm>
            <a:off x="899823" y="2015655"/>
            <a:ext cx="6296107" cy="3931920"/>
          </a:xfrm>
        </p:spPr>
        <p:txBody>
          <a:bodyPr/>
          <a:lstStyle/>
          <a:p>
            <a:r>
              <a:rPr lang="en-IN"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Water is essential for photosynthesis.  </a:t>
            </a:r>
          </a:p>
          <a:p>
            <a:r>
              <a:rPr lang="en-IN"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 </a:t>
            </a:r>
            <a:r>
              <a:rPr lang="en-IN" sz="1800" dirty="0">
                <a:solidFill>
                  <a:srgbClr val="202122"/>
                </a:solidFill>
                <a:effectLst/>
                <a:latin typeface="Adobe Devanagari" panose="02040503050201020203" pitchFamily="18" charset="0"/>
                <a:ea typeface="Times New Roman" panose="02020603050405020304" pitchFamily="18" charset="0"/>
                <a:cs typeface="Adobe Devanagari" panose="02040503050201020203" pitchFamily="18" charset="0"/>
              </a:rPr>
              <a:t>It is the solvent in which nutrients are carried to, into and throughout the plant. And</a:t>
            </a:r>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 provides the </a:t>
            </a:r>
            <a:r>
              <a:rPr lang="en-IN"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turgidity</a:t>
            </a:r>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 by which the plant keeps itself in proper position. </a:t>
            </a:r>
          </a:p>
          <a:p>
            <a:r>
              <a:rPr lang="en-IN" sz="1800" dirty="0">
                <a:solidFill>
                  <a:srgbClr val="202122"/>
                </a:solidFill>
                <a:effectLst/>
                <a:latin typeface="Adobe Devanagari" panose="02040503050201020203" pitchFamily="18" charset="0"/>
                <a:ea typeface="Times New Roman" panose="02020603050405020304" pitchFamily="18" charset="0"/>
                <a:cs typeface="Adobe Devanagari" panose="02040503050201020203" pitchFamily="18" charset="0"/>
              </a:rPr>
              <a:t> Water level in the container is measured at regular intervals and it sends an alert to the user when the water level is found to be less than the minimum amount required, to water the plant.   </a:t>
            </a:r>
            <a:endParaRPr lang="en-IN" sz="1800" dirty="0">
              <a:effectLst/>
              <a:latin typeface="Adobe Devanagari" panose="02040503050201020203" pitchFamily="18" charset="0"/>
              <a:ea typeface="Calibri" panose="020F0502020204030204" pitchFamily="34" charset="0"/>
              <a:cs typeface="Adobe Devanagari" panose="02040503050201020203" pitchFamily="18" charset="0"/>
            </a:endParaRPr>
          </a:p>
          <a:p>
            <a:endParaRPr lang="en-IN"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6014080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4"/>
            <a:ext cx="2888344" cy="5571071"/>
          </a:xfrm>
        </p:spPr>
        <p:txBody>
          <a:bodyPr>
            <a:normAutofit/>
          </a:bodyPr>
          <a:lstStyle/>
          <a:p>
            <a:r>
              <a:rPr lang="en-US" sz="4400" dirty="0">
                <a:solidFill>
                  <a:srgbClr val="FFFFFF"/>
                </a:solidFill>
              </a:rPr>
              <a:t>HUMIDITY </a:t>
            </a:r>
          </a:p>
        </p:txBody>
      </p:sp>
      <p:sp>
        <p:nvSpPr>
          <p:cNvPr id="4" name="Content Placeholder 3">
            <a:extLst>
              <a:ext uri="{FF2B5EF4-FFF2-40B4-BE49-F238E27FC236}">
                <a16:creationId xmlns:a16="http://schemas.microsoft.com/office/drawing/2014/main" id="{2ADAE29F-CF0A-7320-0DA9-7C35D0B9AC19}"/>
              </a:ext>
            </a:extLst>
          </p:cNvPr>
          <p:cNvSpPr>
            <a:spLocks noGrp="1"/>
          </p:cNvSpPr>
          <p:nvPr>
            <p:ph idx="1"/>
          </p:nvPr>
        </p:nvSpPr>
        <p:spPr>
          <a:xfrm>
            <a:off x="899823" y="2015655"/>
            <a:ext cx="6296107" cy="3931920"/>
          </a:xfrm>
        </p:spPr>
        <p:txBody>
          <a:bodyPr/>
          <a:lstStyle/>
          <a:p>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Humidity is the concentration of water vapour present in the air. </a:t>
            </a:r>
          </a:p>
          <a:p>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Humidity indicates the likelihood for </a:t>
            </a:r>
            <a:r>
              <a:rPr lang="en-IN"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precipitation</a:t>
            </a:r>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 </a:t>
            </a:r>
            <a:r>
              <a:rPr lang="en-IN"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dew</a:t>
            </a:r>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 or fog to be present.</a:t>
            </a:r>
          </a:p>
          <a:p>
            <a:r>
              <a:rPr lang="en-IN" sz="1800" dirty="0">
                <a:solidFill>
                  <a:srgbClr val="202122"/>
                </a:solidFill>
                <a:effectLst/>
                <a:latin typeface="Adobe Devanagari" panose="02040503050201020203" pitchFamily="18" charset="0"/>
                <a:ea typeface="Calibri" panose="020F0502020204030204" pitchFamily="34" charset="0"/>
                <a:cs typeface="Adobe Devanagari" panose="02040503050201020203" pitchFamily="18" charset="0"/>
              </a:rPr>
              <a:t> </a:t>
            </a:r>
            <a:r>
              <a:rPr lang="en-IN" dirty="0">
                <a:solidFill>
                  <a:srgbClr val="000000"/>
                </a:solidFill>
                <a:latin typeface="Adobe Devanagari" panose="02040503050201020203" pitchFamily="18" charset="0"/>
                <a:ea typeface="Calibri" panose="020F0502020204030204" pitchFamily="34" charset="0"/>
                <a:cs typeface="Adobe Devanagari" panose="02040503050201020203" pitchFamily="18" charset="0"/>
              </a:rPr>
              <a:t>Rain forecasting helps the user to save the cost of unnecessary irrigation.</a:t>
            </a:r>
            <a:endParaRPr lang="en-IN" sz="1800" dirty="0">
              <a:effectLst/>
              <a:latin typeface="Adobe Devanagari" panose="02040503050201020203" pitchFamily="18" charset="0"/>
              <a:ea typeface="Calibri" panose="020F0502020204030204" pitchFamily="34" charset="0"/>
              <a:cs typeface="Adobe Devanagari" panose="02040503050201020203" pitchFamily="18" charset="0"/>
            </a:endParaRPr>
          </a:p>
          <a:p>
            <a:endParaRPr lang="en-IN"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7812865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4"/>
            <a:ext cx="2888344" cy="5571071"/>
          </a:xfrm>
        </p:spPr>
        <p:txBody>
          <a:bodyPr>
            <a:normAutofit/>
          </a:bodyPr>
          <a:lstStyle/>
          <a:p>
            <a:r>
              <a:rPr lang="en-US" sz="3200" dirty="0">
                <a:solidFill>
                  <a:srgbClr val="FFFFFF"/>
                </a:solidFill>
              </a:rPr>
              <a:t>TEMPERATURE</a:t>
            </a:r>
            <a:r>
              <a:rPr lang="en-US" sz="4400" dirty="0">
                <a:solidFill>
                  <a:srgbClr val="FFFFFF"/>
                </a:solidFill>
              </a:rPr>
              <a:t> </a:t>
            </a:r>
          </a:p>
        </p:txBody>
      </p:sp>
      <p:sp>
        <p:nvSpPr>
          <p:cNvPr id="4" name="Content Placeholder 3">
            <a:extLst>
              <a:ext uri="{FF2B5EF4-FFF2-40B4-BE49-F238E27FC236}">
                <a16:creationId xmlns:a16="http://schemas.microsoft.com/office/drawing/2014/main" id="{2ADAE29F-CF0A-7320-0DA9-7C35D0B9AC19}"/>
              </a:ext>
            </a:extLst>
          </p:cNvPr>
          <p:cNvSpPr>
            <a:spLocks noGrp="1"/>
          </p:cNvSpPr>
          <p:nvPr>
            <p:ph idx="1"/>
          </p:nvPr>
        </p:nvSpPr>
        <p:spPr>
          <a:xfrm>
            <a:off x="899823" y="2015655"/>
            <a:ext cx="6296107" cy="3931920"/>
          </a:xfrm>
        </p:spPr>
        <p:txBody>
          <a:bodyPr/>
          <a:lstStyle/>
          <a:p>
            <a:pPr>
              <a:lnSpc>
                <a:spcPct val="107000"/>
              </a:lnSpc>
              <a:spcAft>
                <a:spcPts val="120"/>
              </a:spcAft>
            </a:pPr>
            <a:r>
              <a:rPr lang="en-IN" sz="1800" dirty="0">
                <a:solidFill>
                  <a:srgbClr val="2E2E2E"/>
                </a:solidFill>
                <a:effectLst/>
                <a:latin typeface="Adobe Devanagari" panose="02040503050201020203" pitchFamily="18" charset="0"/>
                <a:ea typeface="Calibri" panose="020F0502020204030204" pitchFamily="34" charset="0"/>
                <a:cs typeface="Adobe Devanagari" panose="02040503050201020203" pitchFamily="18" charset="0"/>
              </a:rPr>
              <a:t>Temperature is a primary factor affecting the rate of plant development.</a:t>
            </a:r>
          </a:p>
          <a:p>
            <a:pPr>
              <a:lnSpc>
                <a:spcPct val="107000"/>
              </a:lnSpc>
              <a:spcAft>
                <a:spcPts val="120"/>
              </a:spcAft>
            </a:pPr>
            <a:r>
              <a:rPr lang="en-US" b="0" i="0" dirty="0">
                <a:solidFill>
                  <a:srgbClr val="000000"/>
                </a:solidFill>
                <a:effectLst/>
                <a:latin typeface="Adobe Devanagari" panose="02040503050201020203" pitchFamily="18" charset="0"/>
                <a:cs typeface="Adobe Devanagari" panose="02040503050201020203" pitchFamily="18" charset="0"/>
              </a:rPr>
              <a:t>Greenhouses can be useful for growing plants year-round, especially if one lives in areas with cold seasons. But a greenhouse can only be useful if it is kept at the right temperatures that are beneficial for the plants that are growing inside of it.</a:t>
            </a:r>
          </a:p>
          <a:p>
            <a:pPr>
              <a:lnSpc>
                <a:spcPct val="107000"/>
              </a:lnSpc>
              <a:spcAft>
                <a:spcPts val="120"/>
              </a:spcAft>
            </a:pPr>
            <a:r>
              <a:rPr lang="en-US" sz="1800" dirty="0">
                <a:solidFill>
                  <a:srgbClr val="000000"/>
                </a:solidFill>
                <a:latin typeface="Adobe Devanagari" panose="02040503050201020203" pitchFamily="18" charset="0"/>
                <a:ea typeface="Calibri" panose="020F0502020204030204" pitchFamily="34" charset="0"/>
                <a:cs typeface="Adobe Devanagari" panose="02040503050201020203" pitchFamily="18" charset="0"/>
              </a:rPr>
              <a:t>So, it is al</a:t>
            </a:r>
            <a:r>
              <a:rPr lang="en-US" dirty="0">
                <a:solidFill>
                  <a:srgbClr val="000000"/>
                </a:solidFill>
                <a:latin typeface="Adobe Devanagari" panose="02040503050201020203" pitchFamily="18" charset="0"/>
                <a:ea typeface="Calibri" panose="020F0502020204030204" pitchFamily="34" charset="0"/>
                <a:cs typeface="Adobe Devanagari" panose="02040503050201020203" pitchFamily="18" charset="0"/>
              </a:rPr>
              <a:t>so important to keep a regular check of the temperature of the atmosphere that surrounds the plants.</a:t>
            </a:r>
            <a:endParaRPr lang="en-IN" sz="1800" dirty="0">
              <a:effectLst/>
              <a:latin typeface="Adobe Devanagari" panose="02040503050201020203" pitchFamily="18" charset="0"/>
              <a:ea typeface="Calibri" panose="020F0502020204030204" pitchFamily="34" charset="0"/>
              <a:cs typeface="Adobe Devanagari" panose="02040503050201020203" pitchFamily="18" charset="0"/>
            </a:endParaRPr>
          </a:p>
        </p:txBody>
      </p:sp>
    </p:spTree>
    <p:extLst>
      <p:ext uri="{BB962C8B-B14F-4D97-AF65-F5344CB8AC3E}">
        <p14:creationId xmlns:p14="http://schemas.microsoft.com/office/powerpoint/2010/main" val="13962218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4"/>
            <a:ext cx="2888344" cy="5571071"/>
          </a:xfrm>
        </p:spPr>
        <p:txBody>
          <a:bodyPr>
            <a:normAutofit/>
          </a:bodyPr>
          <a:lstStyle/>
          <a:p>
            <a:r>
              <a:rPr lang="en-US" sz="4400" dirty="0">
                <a:solidFill>
                  <a:srgbClr val="FFFFFF"/>
                </a:solidFill>
              </a:rPr>
              <a:t>PRESSURE </a:t>
            </a:r>
          </a:p>
        </p:txBody>
      </p:sp>
      <p:sp>
        <p:nvSpPr>
          <p:cNvPr id="4" name="Content Placeholder 3">
            <a:extLst>
              <a:ext uri="{FF2B5EF4-FFF2-40B4-BE49-F238E27FC236}">
                <a16:creationId xmlns:a16="http://schemas.microsoft.com/office/drawing/2014/main" id="{2ADAE29F-CF0A-7320-0DA9-7C35D0B9AC19}"/>
              </a:ext>
            </a:extLst>
          </p:cNvPr>
          <p:cNvSpPr>
            <a:spLocks noGrp="1"/>
          </p:cNvSpPr>
          <p:nvPr>
            <p:ph idx="1"/>
          </p:nvPr>
        </p:nvSpPr>
        <p:spPr>
          <a:xfrm>
            <a:off x="899823" y="2015655"/>
            <a:ext cx="6296107" cy="3931920"/>
          </a:xfrm>
        </p:spPr>
        <p:txBody>
          <a:bodyPr/>
          <a:lstStyle/>
          <a:p>
            <a:r>
              <a:rPr lang="en-IN" sz="1800" dirty="0">
                <a:solidFill>
                  <a:srgbClr val="202124"/>
                </a:solidFill>
                <a:effectLst/>
                <a:latin typeface="Adobe Devanagari" panose="02040503050201020203" pitchFamily="18" charset="0"/>
                <a:ea typeface="Calibri" panose="020F0502020204030204" pitchFamily="34" charset="0"/>
                <a:cs typeface="Adobe Devanagari" panose="02040503050201020203" pitchFamily="18" charset="0"/>
              </a:rPr>
              <a:t>Rising or steady pressure indicates clearing and cooler weather. </a:t>
            </a:r>
          </a:p>
          <a:p>
            <a:r>
              <a:rPr lang="en-IN" sz="1800" dirty="0">
                <a:solidFill>
                  <a:srgbClr val="202124"/>
                </a:solidFill>
                <a:effectLst/>
                <a:latin typeface="Adobe Devanagari" panose="02040503050201020203" pitchFamily="18" charset="0"/>
                <a:ea typeface="Calibri" panose="020F0502020204030204" pitchFamily="34" charset="0"/>
                <a:cs typeface="Adobe Devanagari" panose="02040503050201020203" pitchFamily="18" charset="0"/>
              </a:rPr>
              <a:t>Slowly falling pressure indicates rain. Rapidly falling pressure indicates a storm is coming.</a:t>
            </a:r>
          </a:p>
          <a:p>
            <a:r>
              <a:rPr lang="en-IN" dirty="0">
                <a:solidFill>
                  <a:srgbClr val="202124"/>
                </a:solidFill>
                <a:latin typeface="Adobe Devanagari" panose="02040503050201020203" pitchFamily="18" charset="0"/>
                <a:cs typeface="Adobe Devanagari" panose="02040503050201020203" pitchFamily="18" charset="0"/>
              </a:rPr>
              <a:t>This helps the user to keep their plants indoors, when a storm is predicted.</a:t>
            </a:r>
            <a:endParaRPr lang="en-IN"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91490906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566C9E2D7207478F3373BEAF427FF3" ma:contentTypeVersion="5" ma:contentTypeDescription="Create a new document." ma:contentTypeScope="" ma:versionID="161425279df4d03ea46b1a96cf7f182e">
  <xsd:schema xmlns:xsd="http://www.w3.org/2001/XMLSchema" xmlns:xs="http://www.w3.org/2001/XMLSchema" xmlns:p="http://schemas.microsoft.com/office/2006/metadata/properties" xmlns:ns3="91a70a2e-fe33-4636-9022-1670d6471402" xmlns:ns4="9186c618-837a-4279-b9f2-4f5a29b35f9c" targetNamespace="http://schemas.microsoft.com/office/2006/metadata/properties" ma:root="true" ma:fieldsID="db0a319d5fb1db5bada39b0c7ed659d9" ns3:_="" ns4:_="">
    <xsd:import namespace="91a70a2e-fe33-4636-9022-1670d6471402"/>
    <xsd:import namespace="9186c618-837a-4279-b9f2-4f5a29b35f9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a70a2e-fe33-4636-9022-1670d64714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86c618-837a-4279-b9f2-4f5a29b35f9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CF5424-60CC-494F-8D26-AE9BE94354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a70a2e-fe33-4636-9022-1670d6471402"/>
    <ds:schemaRef ds:uri="9186c618-837a-4279-b9f2-4f5a29b35f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949939-2C9E-4399-80BE-3FEFB064CF1C}">
  <ds:schemaRefs>
    <ds:schemaRef ds:uri="http://schemas.microsoft.com/sharepoint/v3/contenttype/forms"/>
  </ds:schemaRefs>
</ds:datastoreItem>
</file>

<file path=customXml/itemProps3.xml><?xml version="1.0" encoding="utf-8"?>
<ds:datastoreItem xmlns:ds="http://schemas.openxmlformats.org/officeDocument/2006/customXml" ds:itemID="{B9FC83A0-AB98-4659-ACD5-D2185007C703}">
  <ds:schemaRefs>
    <ds:schemaRef ds:uri="http://schemas.microsoft.com/office/2006/metadata/properties"/>
    <ds:schemaRef ds:uri="http://schemas.openxmlformats.org/package/2006/metadata/core-properties"/>
    <ds:schemaRef ds:uri="http://purl.org/dc/elements/1.1/"/>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9186c618-837a-4279-b9f2-4f5a29b35f9c"/>
    <ds:schemaRef ds:uri="91a70a2e-fe33-4636-9022-1670d6471402"/>
  </ds:schemaRefs>
</ds:datastoreItem>
</file>

<file path=docProps/app.xml><?xml version="1.0" encoding="utf-8"?>
<Properties xmlns="http://schemas.openxmlformats.org/officeDocument/2006/extended-properties" xmlns:vt="http://schemas.openxmlformats.org/officeDocument/2006/docPropsVTypes">
  <Template>Garden design</Template>
  <TotalTime>74</TotalTime>
  <Words>490</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Devanagari</vt:lpstr>
      <vt:lpstr>Arial</vt:lpstr>
      <vt:lpstr>Calibri</vt:lpstr>
      <vt:lpstr>Century Gothic</vt:lpstr>
      <vt:lpstr>Verdana</vt:lpstr>
      <vt:lpstr>Savon</vt:lpstr>
      <vt:lpstr>SMART HOME GARDEN</vt:lpstr>
      <vt:lpstr>WHAT IS IT ABOUT?</vt:lpstr>
      <vt:lpstr>COMPONENTS USED</vt:lpstr>
      <vt:lpstr>COMPONENTS USED</vt:lpstr>
      <vt:lpstr>SOIL MOISTURE </vt:lpstr>
      <vt:lpstr>WATER  LEVEL</vt:lpstr>
      <vt:lpstr>HUMIDITY </vt:lpstr>
      <vt:lpstr>TEMPERATURE </vt:lpstr>
      <vt:lpstr>PRESSURE </vt:lpstr>
      <vt:lpstr>SCALABILTY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GARDEN</dc:title>
  <dc:creator>Puttagunta Siya</dc:creator>
  <cp:lastModifiedBy>Puttagunta Siya</cp:lastModifiedBy>
  <cp:revision>7</cp:revision>
  <dcterms:created xsi:type="dcterms:W3CDTF">2022-06-30T19:16:57Z</dcterms:created>
  <dcterms:modified xsi:type="dcterms:W3CDTF">2022-07-01T06:09:34Z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0x0101005F566C9E2D7207478F3373BEAF427FF3</vt:lpwstr>
  </property>
</Properties>
</file>