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4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4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5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1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6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3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9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3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3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12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0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1433D7-10FE-4248-919E-45A397675583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BE5454-BC2C-49A3-8AEB-57F0BFDC039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D051-ACE5-4F18-B93D-A512456CB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10E4-8866-46F7-BBAC-E9F25288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9503" y="4516016"/>
            <a:ext cx="4316963" cy="1931437"/>
          </a:xfrm>
        </p:spPr>
        <p:txBody>
          <a:bodyPr/>
          <a:lstStyle/>
          <a:p>
            <a:r>
              <a:rPr lang="en-US" dirty="0"/>
              <a:t>Name: Siya Dhokane</a:t>
            </a:r>
            <a:br>
              <a:rPr lang="en-US" dirty="0"/>
            </a:br>
            <a:r>
              <a:rPr lang="en-US" dirty="0"/>
              <a:t>Mis: 111903106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63FC-AE08-44F9-9F59-B9F63E0A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251311"/>
            <a:ext cx="10515600" cy="1325563"/>
          </a:xfrm>
        </p:spPr>
        <p:txBody>
          <a:bodyPr/>
          <a:lstStyle/>
          <a:p>
            <a:r>
              <a:rPr lang="en-US" dirty="0"/>
              <a:t>Multiplication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E4A4F-E8C6-4011-9250-51BFC229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5" y="1896093"/>
            <a:ext cx="3046867" cy="4329758"/>
          </a:xfrm>
        </p:spPr>
      </p:pic>
    </p:spTree>
    <p:extLst>
      <p:ext uri="{BB962C8B-B14F-4D97-AF65-F5344CB8AC3E}">
        <p14:creationId xmlns:p14="http://schemas.microsoft.com/office/powerpoint/2010/main" val="29419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3B46-62E8-416C-BA5E-55D98513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Division by repeated subtraction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A12A8-1192-403A-987B-8111C3CDE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3" y="1904153"/>
            <a:ext cx="4870780" cy="4375349"/>
          </a:xfrm>
        </p:spPr>
      </p:pic>
    </p:spTree>
    <p:extLst>
      <p:ext uri="{BB962C8B-B14F-4D97-AF65-F5344CB8AC3E}">
        <p14:creationId xmlns:p14="http://schemas.microsoft.com/office/powerpoint/2010/main" val="42418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F246-1D95-42BD-A9DD-7874FF90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2)Normal division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AFAB36-9A5D-4792-9AA4-2D57DEE33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0" y="1998663"/>
            <a:ext cx="2666665" cy="4022725"/>
          </a:xfrm>
        </p:spPr>
      </p:pic>
    </p:spTree>
    <p:extLst>
      <p:ext uri="{BB962C8B-B14F-4D97-AF65-F5344CB8AC3E}">
        <p14:creationId xmlns:p14="http://schemas.microsoft.com/office/powerpoint/2010/main" val="31246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7850-790B-404A-993F-73146C38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A0614-94CF-42C5-916D-3E19FDDF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28800"/>
            <a:ext cx="5937695" cy="4356100"/>
          </a:xfrm>
        </p:spPr>
      </p:pic>
    </p:spTree>
    <p:extLst>
      <p:ext uri="{BB962C8B-B14F-4D97-AF65-F5344CB8AC3E}">
        <p14:creationId xmlns:p14="http://schemas.microsoft.com/office/powerpoint/2010/main" val="337946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6443-4235-4505-8CD6-7DC0DE4E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023A-DE0B-477D-BEBB-84F3B6F0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1917700"/>
            <a:ext cx="5862484" cy="4038600"/>
          </a:xfrm>
        </p:spPr>
      </p:pic>
    </p:spTree>
    <p:extLst>
      <p:ext uri="{BB962C8B-B14F-4D97-AF65-F5344CB8AC3E}">
        <p14:creationId xmlns:p14="http://schemas.microsoft.com/office/powerpoint/2010/main" val="2573304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160</TotalTime>
  <Words>24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DSA PROJECT</vt:lpstr>
      <vt:lpstr>Multiplication </vt:lpstr>
      <vt:lpstr>1) Division by repeated subtraction</vt:lpstr>
      <vt:lpstr>2)Normal division</vt:lpstr>
      <vt:lpstr>Square root</vt:lpstr>
      <vt:lpstr>Trigonometry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</dc:title>
  <dc:creator>siya dhokane</dc:creator>
  <cp:lastModifiedBy>siya dhokane</cp:lastModifiedBy>
  <cp:revision>10</cp:revision>
  <dcterms:created xsi:type="dcterms:W3CDTF">2020-11-28T12:45:03Z</dcterms:created>
  <dcterms:modified xsi:type="dcterms:W3CDTF">2020-11-28T15:25:56Z</dcterms:modified>
</cp:coreProperties>
</file>